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av" ContentType="audio/x-wav"/>
  <Default Extension="gif" ContentType="image/gif"/>
  <Default Extension="jpg" ContentType="image/jpeg"/>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3.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4.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5.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6.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7.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8.xml" ContentType="application/vnd.openxmlformats-officedocument.theme+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theme/theme9.xml" ContentType="application/vnd.openxmlformats-officedocument.theme+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0.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1.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theme/theme12.xml" ContentType="application/vnd.openxmlformats-officedocument.theme+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theme/theme13.xml" ContentType="application/vnd.openxmlformats-officedocument.theme+xml"/>
  <Override PartName="/ppt/theme/theme1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1"/>
    <p:sldMasterId id="2147483702" r:id="rId2"/>
    <p:sldMasterId id="2147483713" r:id="rId3"/>
    <p:sldMasterId id="2147483762" r:id="rId4"/>
    <p:sldMasterId id="2147483781" r:id="rId5"/>
    <p:sldMasterId id="2147483795" r:id="rId6"/>
    <p:sldMasterId id="2147483811" r:id="rId7"/>
    <p:sldMasterId id="2147483837" r:id="rId8"/>
    <p:sldMasterId id="2147483850" r:id="rId9"/>
    <p:sldMasterId id="2147483865" r:id="rId10"/>
    <p:sldMasterId id="2147483880" r:id="rId11"/>
    <p:sldMasterId id="2147483892" r:id="rId12"/>
    <p:sldMasterId id="2147483907" r:id="rId13"/>
  </p:sldMasterIdLst>
  <p:notesMasterIdLst>
    <p:notesMasterId r:id="rId33"/>
  </p:notesMasterIdLst>
  <p:sldIdLst>
    <p:sldId id="11644" r:id="rId14"/>
    <p:sldId id="265" r:id="rId15"/>
    <p:sldId id="11624" r:id="rId16"/>
    <p:sldId id="11640" r:id="rId17"/>
    <p:sldId id="11628" r:id="rId18"/>
    <p:sldId id="11634" r:id="rId19"/>
    <p:sldId id="11641" r:id="rId20"/>
    <p:sldId id="11635" r:id="rId21"/>
    <p:sldId id="11629" r:id="rId22"/>
    <p:sldId id="294" r:id="rId23"/>
    <p:sldId id="11642" r:id="rId24"/>
    <p:sldId id="11636" r:id="rId25"/>
    <p:sldId id="11643" r:id="rId26"/>
    <p:sldId id="11637" r:id="rId27"/>
    <p:sldId id="11639" r:id="rId28"/>
    <p:sldId id="11638" r:id="rId29"/>
    <p:sldId id="11632" r:id="rId30"/>
    <p:sldId id="11627" r:id="rId31"/>
    <p:sldId id="11645" r:id="rId32"/>
  </p:sldIdLst>
  <p:sldSz cx="12192000" cy="6858000"/>
  <p:notesSz cx="6858000" cy="9144000"/>
  <p:custDataLst>
    <p:tags r:id="rId34"/>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Windows User" initials="WU" lastIdx="1" clrIdx="0">
    <p:extLst>
      <p:ext uri="{19B8F6BF-5375-455C-9EA6-DF929625EA0E}">
        <p15:presenceInfo xmlns:p15="http://schemas.microsoft.com/office/powerpoint/2012/main" userId="Windows User"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364" autoAdjust="0"/>
  </p:normalViewPr>
  <p:slideViewPr>
    <p:cSldViewPr snapToGrid="0">
      <p:cViewPr varScale="1">
        <p:scale>
          <a:sx n="71" d="100"/>
          <a:sy n="71" d="100"/>
        </p:scale>
        <p:origin x="702" y="54"/>
      </p:cViewPr>
      <p:guideLst/>
    </p:cSldViewPr>
  </p:slideViewPr>
  <p:notesTextViewPr>
    <p:cViewPr>
      <p:scale>
        <a:sx n="100" d="100"/>
        <a:sy n="100" d="100"/>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 Target="slides/slide5.xml"/><Relationship Id="rId26" Type="http://schemas.openxmlformats.org/officeDocument/2006/relationships/slide" Target="slides/slide13.xml"/><Relationship Id="rId39" Type="http://schemas.openxmlformats.org/officeDocument/2006/relationships/tableStyles" Target="tableStyles.xml"/><Relationship Id="rId21" Type="http://schemas.openxmlformats.org/officeDocument/2006/relationships/slide" Target="slides/slide8.xml"/><Relationship Id="rId34" Type="http://schemas.openxmlformats.org/officeDocument/2006/relationships/tags" Target="tags/tag1.xml"/><Relationship Id="rId7" Type="http://schemas.openxmlformats.org/officeDocument/2006/relationships/slideMaster" Target="slideMasters/slideMaster7.xml"/><Relationship Id="rId12" Type="http://schemas.openxmlformats.org/officeDocument/2006/relationships/slideMaster" Target="slideMasters/slideMaster12.xml"/><Relationship Id="rId17" Type="http://schemas.openxmlformats.org/officeDocument/2006/relationships/slide" Target="slides/slide4.xml"/><Relationship Id="rId25" Type="http://schemas.openxmlformats.org/officeDocument/2006/relationships/slide" Target="slides/slide12.xml"/><Relationship Id="rId33" Type="http://schemas.openxmlformats.org/officeDocument/2006/relationships/notesMaster" Target="notesMasters/notesMaster1.xml"/><Relationship Id="rId38"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3.xml"/><Relationship Id="rId20" Type="http://schemas.openxmlformats.org/officeDocument/2006/relationships/slide" Target="slides/slide7.xml"/><Relationship Id="rId29" Type="http://schemas.openxmlformats.org/officeDocument/2006/relationships/slide" Target="slides/slide16.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11.xml"/><Relationship Id="rId32" Type="http://schemas.openxmlformats.org/officeDocument/2006/relationships/slide" Target="slides/slide19.xml"/><Relationship Id="rId37" Type="http://schemas.openxmlformats.org/officeDocument/2006/relationships/viewProps" Target="viewProps.xml"/><Relationship Id="rId5" Type="http://schemas.openxmlformats.org/officeDocument/2006/relationships/slideMaster" Target="slideMasters/slideMaster5.xml"/><Relationship Id="rId15" Type="http://schemas.openxmlformats.org/officeDocument/2006/relationships/slide" Target="slides/slide2.xml"/><Relationship Id="rId23" Type="http://schemas.openxmlformats.org/officeDocument/2006/relationships/slide" Target="slides/slide10.xml"/><Relationship Id="rId28" Type="http://schemas.openxmlformats.org/officeDocument/2006/relationships/slide" Target="slides/slide15.xml"/><Relationship Id="rId36" Type="http://schemas.openxmlformats.org/officeDocument/2006/relationships/presProps" Target="presProps.xml"/><Relationship Id="rId10" Type="http://schemas.openxmlformats.org/officeDocument/2006/relationships/slideMaster" Target="slideMasters/slideMaster10.xml"/><Relationship Id="rId19" Type="http://schemas.openxmlformats.org/officeDocument/2006/relationships/slide" Target="slides/slide6.xml"/><Relationship Id="rId31" Type="http://schemas.openxmlformats.org/officeDocument/2006/relationships/slide" Target="slides/slide18.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1.xml"/><Relationship Id="rId22" Type="http://schemas.openxmlformats.org/officeDocument/2006/relationships/slide" Target="slides/slide9.xml"/><Relationship Id="rId27" Type="http://schemas.openxmlformats.org/officeDocument/2006/relationships/slide" Target="slides/slide14.xml"/><Relationship Id="rId30" Type="http://schemas.openxmlformats.org/officeDocument/2006/relationships/slide" Target="slides/slide17.xml"/><Relationship Id="rId35" Type="http://schemas.openxmlformats.org/officeDocument/2006/relationships/commentAuthors" Target="commentAuthors.xml"/><Relationship Id="rId8" Type="http://schemas.openxmlformats.org/officeDocument/2006/relationships/slideMaster" Target="slideMasters/slideMaster8.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647FD0C-293E-4225-91A2-20C21A1A8696}" type="datetimeFigureOut">
              <a:rPr lang="en-US" smtClean="0"/>
              <a:t>3/13/2024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178570B-AD94-4F67-9ECB-1F68170C8EB4}" type="slidenum">
              <a:rPr lang="en-US" smtClean="0"/>
              <a:t>‹#›</a:t>
            </a:fld>
            <a:endParaRPr lang="en-US"/>
          </a:p>
        </p:txBody>
      </p:sp>
    </p:spTree>
    <p:extLst>
      <p:ext uri="{BB962C8B-B14F-4D97-AF65-F5344CB8AC3E}">
        <p14:creationId xmlns:p14="http://schemas.microsoft.com/office/powerpoint/2010/main" val="60962533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E4EF866-44F4-4EA9-BC85-7B1D4DBC20C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0829198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smtClean="0"/>
              <a:t>- GV ghi bảng</a:t>
            </a:r>
            <a:r>
              <a:rPr lang="en-US" altLang="zh-CN" baseline="0" smtClean="0"/>
              <a:t> bài 1/57</a:t>
            </a:r>
            <a:endParaRPr lang="en-US" altLang="zh-CN" smtClean="0"/>
          </a:p>
          <a:p>
            <a:r>
              <a:rPr lang="en-US" altLang="zh-CN" smtClean="0"/>
              <a:t>GV yêu cầu: </a:t>
            </a:r>
            <a:r>
              <a:rPr lang="en-US" altLang="zh-CN" b="1" smtClean="0"/>
              <a:t>Với bài tập này cả lớp làm bài theo cá nhân vào phiếu bài tập</a:t>
            </a:r>
            <a:r>
              <a:rPr lang="en-US" altLang="zh-CN" b="1" baseline="0" smtClean="0"/>
              <a:t> cô đã phát sẵn trong thời gian 2 phút.</a:t>
            </a:r>
          </a:p>
          <a:p>
            <a:pPr marL="171450" marR="0" indent="-171450" algn="l" defTabSz="914400" rtl="0" eaLnBrk="1" fontAlgn="auto" latinLnBrk="0" hangingPunct="1">
              <a:lnSpc>
                <a:spcPct val="100000"/>
              </a:lnSpc>
              <a:spcBef>
                <a:spcPts val="0"/>
              </a:spcBef>
              <a:spcAft>
                <a:spcPts val="0"/>
              </a:spcAft>
              <a:buClrTx/>
              <a:buSzTx/>
              <a:buFontTx/>
              <a:buChar char="-"/>
              <a:tabLst/>
              <a:defRPr/>
            </a:pPr>
            <a:r>
              <a:rPr lang="en-US" sz="1200" kern="1200" smtClean="0">
                <a:solidFill>
                  <a:schemeClr val="tx1"/>
                </a:solidFill>
                <a:effectLst/>
                <a:latin typeface="+mn-lt"/>
                <a:ea typeface="+mn-ea"/>
                <a:cs typeface="+mn-cs"/>
              </a:rPr>
              <a:t>GV soi bài cho HS báo cáo</a:t>
            </a:r>
          </a:p>
          <a:p>
            <a:pPr>
              <a:lnSpc>
                <a:spcPct val="115000"/>
              </a:lnSpc>
              <a:spcAft>
                <a:spcPts val="0"/>
              </a:spcAft>
            </a:pPr>
            <a:r>
              <a:rPr lang="en-US" sz="1200" b="1" smtClean="0">
                <a:effectLst/>
                <a:latin typeface=".VnTime"/>
                <a:ea typeface="Times New Roman" panose="02020603050405020304" pitchFamily="18" charset="0"/>
                <a:cs typeface="Times New Roman" panose="02020603050405020304" pitchFamily="18" charset="0"/>
              </a:rPr>
              <a:t>GV chốt:</a:t>
            </a:r>
            <a:r>
              <a:rPr lang="en-US" sz="1200" b="1" baseline="0" smtClean="0">
                <a:effectLst/>
                <a:latin typeface=".VnTime"/>
                <a:ea typeface="Times New Roman" panose="02020603050405020304" pitchFamily="18" charset="0"/>
                <a:cs typeface="Times New Roman" panose="02020603050405020304" pitchFamily="18" charset="0"/>
              </a:rPr>
              <a:t> </a:t>
            </a:r>
            <a:r>
              <a:rPr lang="vi-VN" sz="1200" smtClean="0">
                <a:effectLst/>
                <a:latin typeface=".VnTime"/>
                <a:ea typeface="Times New Roman" panose="02020603050405020304" pitchFamily="18" charset="0"/>
                <a:cs typeface="Times New Roman" panose="02020603050405020304" pitchFamily="18" charset="0"/>
              </a:rPr>
              <a:t>Vừa rồi cô thấy lớp mình làm bài rất tốt</a:t>
            </a:r>
            <a:r>
              <a:rPr lang="en-US" sz="1200" smtClean="0">
                <a:effectLst/>
                <a:latin typeface=".VnTime"/>
                <a:ea typeface="Times New Roman" panose="02020603050405020304" pitchFamily="18" charset="0"/>
                <a:cs typeface="Times New Roman" panose="02020603050405020304" pitchFamily="18" charset="0"/>
              </a:rPr>
              <a:t> đã</a:t>
            </a:r>
            <a:r>
              <a:rPr lang="en-US" sz="1200" baseline="0" smtClean="0">
                <a:effectLst/>
                <a:latin typeface=".VnTime"/>
                <a:ea typeface="Times New Roman" panose="02020603050405020304" pitchFamily="18" charset="0"/>
                <a:cs typeface="Times New Roman" panose="02020603050405020304" pitchFamily="18" charset="0"/>
              </a:rPr>
              <a:t> tìm được phân số bằng phân số đã cho</a:t>
            </a:r>
            <a:r>
              <a:rPr lang="vi-VN" sz="1200" smtClean="0">
                <a:effectLst/>
                <a:latin typeface=".VnTime"/>
                <a:ea typeface="Times New Roman" panose="02020603050405020304" pitchFamily="18" charset="0"/>
                <a:cs typeface="Times New Roman" panose="02020603050405020304" pitchFamily="18" charset="0"/>
              </a:rPr>
              <a:t>, vậy để xem lớp mình có hiểu và làm bài tốt như vậy nữa không? Chúng ta cùng chuyển sang bài tập 2.</a:t>
            </a:r>
            <a:endParaRPr lang="en-US" sz="1200" smtClean="0">
              <a:effectLst/>
              <a:latin typeface=".VnTime"/>
              <a:ea typeface="Times New Roman" panose="02020603050405020304" pitchFamily="18" charset="0"/>
              <a:cs typeface="Times New Roman" panose="02020603050405020304" pitchFamily="18"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b="1" kern="1200" smtClean="0">
              <a:solidFill>
                <a:schemeClr val="tx1"/>
              </a:solidFill>
              <a:effectLst/>
              <a:latin typeface="+mn-lt"/>
              <a:ea typeface="+mn-ea"/>
              <a:cs typeface="+mn-cs"/>
            </a:endParaRPr>
          </a:p>
          <a:p>
            <a:endParaRPr lang="zh-CN" altLang="en-US" smtClean="0"/>
          </a:p>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484A928-49EA-4342-86CC-277AF27E9D6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140093991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b="1" smtClean="0"/>
              <a:t>GV cho HS đọc yêu cầu bài tập 2</a:t>
            </a:r>
          </a:p>
          <a:p>
            <a:pPr marL="0" marR="0" indent="0" algn="l" defTabSz="914400" rtl="0" eaLnBrk="1" fontAlgn="auto" latinLnBrk="0" hangingPunct="1">
              <a:lnSpc>
                <a:spcPct val="100000"/>
              </a:lnSpc>
              <a:spcBef>
                <a:spcPts val="0"/>
              </a:spcBef>
              <a:spcAft>
                <a:spcPts val="0"/>
              </a:spcAft>
              <a:buClrTx/>
              <a:buSzTx/>
              <a:buFontTx/>
              <a:buNone/>
              <a:tabLst/>
              <a:defRPr/>
            </a:pPr>
            <a:r>
              <a:rPr lang="en-US" altLang="zh-CN" b="1" smtClean="0"/>
              <a:t>-</a:t>
            </a:r>
            <a:r>
              <a:rPr lang="en-US" sz="1200" kern="1200" smtClean="0">
                <a:solidFill>
                  <a:schemeClr val="tx1"/>
                </a:solidFill>
                <a:effectLst/>
                <a:latin typeface="+mn-lt"/>
                <a:ea typeface="+mn-ea"/>
                <a:cs typeface="+mn-cs"/>
              </a:rPr>
              <a:t> </a:t>
            </a:r>
            <a:r>
              <a:rPr lang="en-US" sz="1200" b="1" kern="1200" smtClean="0">
                <a:solidFill>
                  <a:schemeClr val="tx1"/>
                </a:solidFill>
                <a:effectLst/>
                <a:latin typeface="+mn-lt"/>
                <a:ea typeface="+mn-ea"/>
                <a:cs typeface="+mn-cs"/>
              </a:rPr>
              <a:t>GV nói: </a:t>
            </a:r>
            <a:r>
              <a:rPr lang="en-US" sz="1200" kern="1200" smtClean="0">
                <a:solidFill>
                  <a:schemeClr val="tx1"/>
                </a:solidFill>
                <a:effectLst/>
                <a:latin typeface="+mn-lt"/>
                <a:ea typeface="+mn-ea"/>
                <a:cs typeface="+mn-cs"/>
              </a:rPr>
              <a:t>Bây giờ cô sẽ chia lớp thành các nhóm đôi, trong thời gian 2 phút các bạn thực hiện nhanh bài tập 2 vào vở. </a:t>
            </a:r>
            <a:r>
              <a:rPr lang="en-US" sz="1200" b="1" kern="1200" smtClean="0">
                <a:solidFill>
                  <a:schemeClr val="tx1"/>
                </a:solidFill>
                <a:effectLst/>
                <a:latin typeface="+mn-lt"/>
                <a:ea typeface="+mn-ea"/>
                <a:cs typeface="+mn-cs"/>
              </a:rPr>
              <a:t>(1 nhóm làm bảng phụ)</a:t>
            </a:r>
            <a:endParaRPr lang="en-US" sz="1200" kern="1200" smtClean="0">
              <a:solidFill>
                <a:schemeClr val="tx1"/>
              </a:solidFill>
              <a:effectLst/>
              <a:latin typeface="+mn-lt"/>
              <a:ea typeface="+mn-ea"/>
              <a:cs typeface="+mn-cs"/>
            </a:endParaRPr>
          </a:p>
          <a:p>
            <a:pPr marL="171450" indent="-171450">
              <a:buFontTx/>
              <a:buChar char="-"/>
            </a:pPr>
            <a:r>
              <a:rPr lang="en-US" altLang="zh-CN" b="1" smtClean="0"/>
              <a:t>GV dán sản phẩm nhóm đó lên bảng, yêu cầu cử đại diện lên báo cáo.</a:t>
            </a:r>
          </a:p>
          <a:p>
            <a:pPr marL="171450" indent="-171450" algn="just">
              <a:lnSpc>
                <a:spcPct val="115000"/>
              </a:lnSpc>
              <a:spcAft>
                <a:spcPts val="0"/>
              </a:spcAft>
              <a:buFontTx/>
              <a:buChar char="-"/>
            </a:pPr>
            <a:r>
              <a:rPr lang="en-US" sz="1200" smtClean="0">
                <a:effectLst/>
                <a:latin typeface="Times New Roman" panose="02020603050405020304" pitchFamily="18" charset="0"/>
                <a:ea typeface="Times New Roman" panose="02020603050405020304" pitchFamily="18" charset="0"/>
                <a:cs typeface="Times New Roman" panose="02020603050405020304" pitchFamily="18" charset="0"/>
              </a:rPr>
              <a:t>GV hỏi thêm: </a:t>
            </a:r>
            <a:r>
              <a:rPr lang="en-US" sz="1200" b="1" kern="1200" smtClean="0">
                <a:solidFill>
                  <a:schemeClr val="tx1"/>
                </a:solidFill>
                <a:effectLst/>
                <a:latin typeface="+mn-lt"/>
                <a:ea typeface="+mn-ea"/>
                <a:cs typeface="+mn-cs"/>
              </a:rPr>
              <a:t>Ở bài 2 các em đã vận dụng kiến</a:t>
            </a:r>
            <a:r>
              <a:rPr lang="en-US" sz="1200" b="1" kern="1200" baseline="0" smtClean="0">
                <a:solidFill>
                  <a:schemeClr val="tx1"/>
                </a:solidFill>
                <a:effectLst/>
                <a:latin typeface="+mn-lt"/>
                <a:ea typeface="+mn-ea"/>
                <a:cs typeface="+mn-cs"/>
              </a:rPr>
              <a:t> thức</a:t>
            </a:r>
            <a:r>
              <a:rPr lang="en-US" sz="1200" b="1" kern="1200" smtClean="0">
                <a:solidFill>
                  <a:schemeClr val="tx1"/>
                </a:solidFill>
                <a:effectLst/>
                <a:latin typeface="+mn-lt"/>
                <a:ea typeface="+mn-ea"/>
                <a:cs typeface="+mn-cs"/>
              </a:rPr>
              <a:t> gì?</a:t>
            </a:r>
          </a:p>
          <a:p>
            <a:pPr marL="171450" marR="0" indent="-171450" algn="just" defTabSz="914400" rtl="0" eaLnBrk="1" fontAlgn="auto" latinLnBrk="0" hangingPunct="1">
              <a:lnSpc>
                <a:spcPct val="115000"/>
              </a:lnSpc>
              <a:spcBef>
                <a:spcPts val="0"/>
              </a:spcBef>
              <a:spcAft>
                <a:spcPts val="0"/>
              </a:spcAft>
              <a:buClrTx/>
              <a:buSzTx/>
              <a:buFontTx/>
              <a:buChar char="-"/>
              <a:tabLst/>
              <a:defRPr/>
            </a:pPr>
            <a:r>
              <a:rPr lang="en-US" sz="1200" kern="1200" smtClean="0">
                <a:solidFill>
                  <a:schemeClr val="tx1"/>
                </a:solidFill>
                <a:effectLst/>
                <a:latin typeface="+mn-lt"/>
                <a:ea typeface="+mn-ea"/>
                <a:cs typeface="+mn-cs"/>
              </a:rPr>
              <a:t>GV nhận xét: Cho HS nêu tính chất cơ bản của phân số.</a:t>
            </a:r>
            <a:endParaRPr lang="en-US" sz="1200" b="1" kern="1200" smtClean="0">
              <a:solidFill>
                <a:schemeClr val="tx1"/>
              </a:solidFill>
              <a:effectLst/>
              <a:latin typeface="+mn-lt"/>
              <a:ea typeface="+mn-ea"/>
              <a:cs typeface="+mn-cs"/>
            </a:endParaRPr>
          </a:p>
          <a:p>
            <a:pPr algn="just">
              <a:lnSpc>
                <a:spcPct val="115000"/>
              </a:lnSpc>
              <a:spcAft>
                <a:spcPts val="0"/>
              </a:spcAft>
            </a:pPr>
            <a:r>
              <a:rPr lang="en-US" sz="1200" b="0" kern="1200" smtClean="0">
                <a:solidFill>
                  <a:schemeClr val="tx1"/>
                </a:solidFill>
                <a:effectLst/>
                <a:latin typeface="+mn-lt"/>
                <a:ea typeface="+mn-ea"/>
                <a:cs typeface="+mn-cs"/>
              </a:rPr>
              <a:t>GV chốt: </a:t>
            </a:r>
            <a:r>
              <a:rPr lang="en-US" sz="1200" b="1" kern="1200" smtClean="0">
                <a:solidFill>
                  <a:schemeClr val="tx1"/>
                </a:solidFill>
                <a:effectLst/>
                <a:latin typeface="+mn-lt"/>
                <a:ea typeface="+mn-ea"/>
                <a:cs typeface="+mn-cs"/>
              </a:rPr>
              <a:t>Đúng vậy khi tìm một phân số khác bằng phân số đã cho các con cần phải nhân hoặc chia cả tử số và mẫu số với cùng một số tự nhiên khác 0. Bây giờ vận dụng kiến thức đó các con cùng chuyển sang bài tập 3.</a:t>
            </a:r>
          </a:p>
          <a:p>
            <a:pPr algn="just">
              <a:lnSpc>
                <a:spcPct val="115000"/>
              </a:lnSpc>
              <a:spcAft>
                <a:spcPts val="0"/>
              </a:spcAft>
            </a:pPr>
            <a:endParaRPr lang="en-US" sz="1200" smtClean="0">
              <a:effectLst/>
              <a:latin typeface=".VnTime"/>
              <a:ea typeface="Times New Roman" panose="02020603050405020304" pitchFamily="18" charset="0"/>
              <a:cs typeface="Times New Roman" panose="02020603050405020304" pitchFamily="18" charset="0"/>
            </a:endParaRPr>
          </a:p>
          <a:p>
            <a:pPr marL="171450" indent="-171450">
              <a:buFontTx/>
              <a:buChar char="-"/>
            </a:pPr>
            <a:endParaRPr lang="zh-CN" altLang="en-US" b="1"/>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484A928-49EA-4342-86CC-277AF27E9D6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40836599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171450" indent="-171450">
              <a:buFontTx/>
              <a:buChar char="-"/>
            </a:pPr>
            <a:r>
              <a:rPr lang="en-US" altLang="zh-CN" b="1" smtClean="0"/>
              <a:t>GV cho HS đọc yêu cầu bài tập 3</a:t>
            </a:r>
          </a:p>
          <a:p>
            <a:pPr marL="171450" indent="-171450">
              <a:buFontTx/>
              <a:buChar char="-"/>
            </a:pPr>
            <a:r>
              <a:rPr lang="en-US" altLang="zh-CN" b="0" smtClean="0"/>
              <a:t>GV làm rõ yêu cầu: </a:t>
            </a:r>
            <a:r>
              <a:rPr lang="en-US" altLang="zh-CN" b="1" smtClean="0"/>
              <a:t>Với bài tập này yêu cầu chúng ta phải tìm ra phân số bằng phân số 6/9 theo lựa chọn các đáp án a,b,c.</a:t>
            </a:r>
          </a:p>
          <a:p>
            <a:pPr marL="171450" marR="0" indent="-171450" algn="l" defTabSz="914400" rtl="0" eaLnBrk="1" fontAlgn="auto" latinLnBrk="0" hangingPunct="1">
              <a:lnSpc>
                <a:spcPct val="100000"/>
              </a:lnSpc>
              <a:spcBef>
                <a:spcPts val="0"/>
              </a:spcBef>
              <a:spcAft>
                <a:spcPts val="0"/>
              </a:spcAft>
              <a:buClrTx/>
              <a:buSzTx/>
              <a:buFontTx/>
              <a:buChar char="-"/>
              <a:tabLst/>
              <a:defRPr/>
            </a:pPr>
            <a:r>
              <a:rPr lang="en-US" sz="1200" b="0" kern="1200" smtClean="0">
                <a:solidFill>
                  <a:schemeClr val="tx1"/>
                </a:solidFill>
                <a:effectLst/>
                <a:latin typeface="+mn-lt"/>
                <a:ea typeface="+mn-ea"/>
                <a:cs typeface="+mn-cs"/>
              </a:rPr>
              <a:t>GV yêu cầu: </a:t>
            </a:r>
            <a:r>
              <a:rPr lang="en-US" sz="1200" b="1" kern="1200" smtClean="0">
                <a:solidFill>
                  <a:schemeClr val="tx1"/>
                </a:solidFill>
                <a:effectLst/>
                <a:latin typeface="+mn-lt"/>
                <a:ea typeface="+mn-ea"/>
                <a:cs typeface="+mn-cs"/>
              </a:rPr>
              <a:t>Các em suy nghĩ thật</a:t>
            </a:r>
            <a:r>
              <a:rPr lang="en-US" sz="1200" b="1" kern="1200" baseline="0" smtClean="0">
                <a:solidFill>
                  <a:schemeClr val="tx1"/>
                </a:solidFill>
                <a:effectLst/>
                <a:latin typeface="+mn-lt"/>
                <a:ea typeface="+mn-ea"/>
                <a:cs typeface="+mn-cs"/>
              </a:rPr>
              <a:t> nhanh và</a:t>
            </a:r>
            <a:r>
              <a:rPr lang="en-US" sz="1200" b="1" kern="1200" smtClean="0">
                <a:solidFill>
                  <a:schemeClr val="tx1"/>
                </a:solidFill>
                <a:effectLst/>
                <a:latin typeface="+mn-lt"/>
                <a:ea typeface="+mn-ea"/>
                <a:cs typeface="+mn-cs"/>
              </a:rPr>
              <a:t> trả lời bằng cách chọn đáp án đúng theo mã QR cô đã phát sẵn cho từng bạn. Các con sẽ xoay chiều mã QR phù hợp để chọn đáp án mình cho là đúng.</a:t>
            </a:r>
          </a:p>
          <a:p>
            <a:pPr marL="171450" marR="0" indent="-171450" algn="l" defTabSz="914400" rtl="0" eaLnBrk="1" fontAlgn="auto" latinLnBrk="0" hangingPunct="1">
              <a:lnSpc>
                <a:spcPct val="100000"/>
              </a:lnSpc>
              <a:spcBef>
                <a:spcPts val="0"/>
              </a:spcBef>
              <a:spcAft>
                <a:spcPts val="0"/>
              </a:spcAft>
              <a:buClrTx/>
              <a:buSzTx/>
              <a:buFontTx/>
              <a:buChar char="-"/>
              <a:tabLst/>
              <a:defRPr/>
            </a:pPr>
            <a:r>
              <a:rPr lang="en-US" sz="1200" b="0" kern="1200" smtClean="0">
                <a:solidFill>
                  <a:schemeClr val="tx1"/>
                </a:solidFill>
                <a:effectLst/>
                <a:latin typeface="+mn-lt"/>
                <a:ea typeface="+mn-ea"/>
                <a:cs typeface="+mn-cs"/>
              </a:rPr>
              <a:t>GV nói</a:t>
            </a:r>
            <a:r>
              <a:rPr lang="en-US" sz="1200" b="1" kern="1200" smtClean="0">
                <a:solidFill>
                  <a:schemeClr val="tx1"/>
                </a:solidFill>
                <a:effectLst/>
                <a:latin typeface="+mn-lt"/>
                <a:ea typeface="+mn-ea"/>
                <a:cs typeface="+mn-cs"/>
              </a:rPr>
              <a:t>: Cô mời cả lớp lựa chọn phương án và dơ lên để cô lấy đáp án của các con</a:t>
            </a:r>
          </a:p>
          <a:p>
            <a:pPr marL="171450" indent="-171450">
              <a:buFontTx/>
              <a:buChar char="-"/>
            </a:pPr>
            <a:endParaRPr lang="zh-CN" altLang="en-US" b="1"/>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484A928-49EA-4342-86CC-277AF27E9D6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72003892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1"/>
        <p:cNvGrpSpPr/>
        <p:nvPr/>
      </p:nvGrpSpPr>
      <p:grpSpPr>
        <a:xfrm>
          <a:off x="0" y="0"/>
          <a:ext cx="0" cy="0"/>
          <a:chOff x="0" y="0"/>
          <a:chExt cx="0" cy="0"/>
        </a:xfrm>
      </p:grpSpPr>
      <p:sp>
        <p:nvSpPr>
          <p:cNvPr id="10452" name="Google Shape;10452;g820329d9ab_1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53" name="Google Shape;10453;g820329d9ab_1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433688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1"/>
        <p:cNvGrpSpPr/>
        <p:nvPr/>
      </p:nvGrpSpPr>
      <p:grpSpPr>
        <a:xfrm>
          <a:off x="0" y="0"/>
          <a:ext cx="0" cy="0"/>
          <a:chOff x="0" y="0"/>
          <a:chExt cx="0" cy="0"/>
        </a:xfrm>
      </p:grpSpPr>
      <p:sp>
        <p:nvSpPr>
          <p:cNvPr id="10452" name="Google Shape;10452;g820329d9ab_1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53" name="Google Shape;10453;g820329d9ab_1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7739848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1"/>
        <p:cNvGrpSpPr/>
        <p:nvPr/>
      </p:nvGrpSpPr>
      <p:grpSpPr>
        <a:xfrm>
          <a:off x="0" y="0"/>
          <a:ext cx="0" cy="0"/>
          <a:chOff x="0" y="0"/>
          <a:chExt cx="0" cy="0"/>
        </a:xfrm>
      </p:grpSpPr>
      <p:sp>
        <p:nvSpPr>
          <p:cNvPr id="10452" name="Google Shape;10452;g820329d9ab_1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53" name="Google Shape;10453;g820329d9ab_1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6905770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sz="1200" b="1" kern="1200" smtClean="0">
                <a:solidFill>
                  <a:schemeClr val="tx1"/>
                </a:solidFill>
                <a:effectLst/>
                <a:latin typeface="+mn-lt"/>
                <a:ea typeface="+mn-ea"/>
                <a:cs typeface="+mn-cs"/>
              </a:rPr>
              <a:t>- GV chiếu bình chọn theo mã QR và chiếu đáp án, hỏi thêm:</a:t>
            </a:r>
          </a:p>
          <a:p>
            <a:r>
              <a:rPr lang="en-US" sz="1200" kern="1200" smtClean="0">
                <a:solidFill>
                  <a:schemeClr val="tx1"/>
                </a:solidFill>
                <a:effectLst/>
                <a:latin typeface="+mn-lt"/>
                <a:ea typeface="+mn-ea"/>
                <a:cs typeface="+mn-cs"/>
              </a:rPr>
              <a:t>+ Vì sao lại chọn đáp án c mà không phải các đáp án khác?</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b="0" kern="1200" smtClean="0">
                <a:solidFill>
                  <a:schemeClr val="tx1"/>
                </a:solidFill>
                <a:effectLst/>
                <a:latin typeface="+mn-lt"/>
                <a:ea typeface="+mn-ea"/>
                <a:cs typeface="+mn-cs"/>
              </a:rPr>
              <a:t>- GV nhận xét, tuyên dương: Lớp</a:t>
            </a:r>
            <a:r>
              <a:rPr lang="en-US" sz="1200" b="1" kern="1200" smtClean="0">
                <a:solidFill>
                  <a:schemeClr val="tx1"/>
                </a:solidFill>
                <a:effectLst/>
                <a:latin typeface="+mn-lt"/>
                <a:ea typeface="+mn-ea"/>
                <a:cs typeface="+mn-cs"/>
              </a:rPr>
              <a:t> </a:t>
            </a:r>
            <a:r>
              <a:rPr lang="en-US" sz="1200" kern="1200" smtClean="0">
                <a:solidFill>
                  <a:schemeClr val="tx1"/>
                </a:solidFill>
                <a:effectLst/>
                <a:latin typeface="+mn-lt"/>
                <a:ea typeface="+mn-ea"/>
                <a:cs typeface="+mn-cs"/>
              </a:rPr>
              <a:t>mình hiểu và làm bài rất tốt, cô khen các bạn.</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b="1" kern="1200" smtClean="0">
                <a:solidFill>
                  <a:schemeClr val="tx1"/>
                </a:solidFill>
                <a:effectLst/>
                <a:latin typeface="+mn-lt"/>
                <a:ea typeface="+mn-ea"/>
                <a:cs typeface="+mn-cs"/>
              </a:rPr>
              <a:t>+ GV hỏi</a:t>
            </a:r>
            <a:r>
              <a:rPr lang="en-US" sz="1200" kern="1200" smtClean="0">
                <a:solidFill>
                  <a:schemeClr val="tx1"/>
                </a:solidFill>
                <a:effectLst/>
                <a:latin typeface="+mn-lt"/>
                <a:ea typeface="+mn-ea"/>
                <a:cs typeface="+mn-cs"/>
              </a:rPr>
              <a:t>: Để làm bài 3 em vận dụng kiến thức nào?</a:t>
            </a:r>
          </a:p>
          <a:p>
            <a:pPr marL="171450" indent="-171450">
              <a:buFontTx/>
              <a:buChar char="-"/>
            </a:pPr>
            <a:r>
              <a:rPr lang="en-US" sz="1200" b="1" kern="1200" smtClean="0">
                <a:solidFill>
                  <a:schemeClr val="tx1"/>
                </a:solidFill>
                <a:effectLst/>
                <a:latin typeface="+mn-lt"/>
                <a:ea typeface="+mn-ea"/>
                <a:cs typeface="+mn-cs"/>
              </a:rPr>
              <a:t>GV chốt: </a:t>
            </a:r>
            <a:r>
              <a:rPr lang="en-US" sz="1200" kern="1200" smtClean="0">
                <a:solidFill>
                  <a:schemeClr val="tx1"/>
                </a:solidFill>
                <a:effectLst/>
                <a:latin typeface="+mn-lt"/>
                <a:ea typeface="+mn-ea"/>
                <a:cs typeface="+mn-cs"/>
              </a:rPr>
              <a:t>Các em ạ, để tìm các phân số bằng nhau ta sẽ</a:t>
            </a:r>
            <a:r>
              <a:rPr lang="en-US" sz="1200" kern="1200" baseline="0" smtClean="0">
                <a:solidFill>
                  <a:schemeClr val="tx1"/>
                </a:solidFill>
                <a:effectLst/>
                <a:latin typeface="+mn-lt"/>
                <a:ea typeface="+mn-ea"/>
                <a:cs typeface="+mn-cs"/>
              </a:rPr>
              <a:t> </a:t>
            </a:r>
            <a:r>
              <a:rPr lang="en-US" sz="1200" kern="1200" smtClean="0">
                <a:solidFill>
                  <a:schemeClr val="tx1"/>
                </a:solidFill>
                <a:effectLst/>
                <a:latin typeface="+mn-lt"/>
                <a:ea typeface="+mn-ea"/>
                <a:cs typeface="+mn-cs"/>
              </a:rPr>
              <a:t>vận dụng tính chất cơ bản của phân số để tìm.</a:t>
            </a:r>
            <a:r>
              <a:rPr lang="en-US" sz="1200" kern="1200" baseline="0" smtClean="0">
                <a:solidFill>
                  <a:schemeClr val="tx1"/>
                </a:solidFill>
                <a:effectLst/>
                <a:latin typeface="+mn-lt"/>
                <a:ea typeface="+mn-ea"/>
                <a:cs typeface="+mn-cs"/>
              </a:rPr>
              <a:t> Một bạn nhắc lại cho cô tình chất cơ bản của phân số,</a:t>
            </a:r>
            <a:endParaRPr lang="en-US" sz="1200" kern="1200" smtClean="0">
              <a:solidFill>
                <a:schemeClr val="tx1"/>
              </a:solidFill>
              <a:effectLst/>
              <a:latin typeface="+mn-lt"/>
              <a:ea typeface="+mn-ea"/>
              <a:cs typeface="+mn-cs"/>
            </a:endParaRPr>
          </a:p>
          <a:p>
            <a:endParaRPr lang="en-US" sz="1200" kern="1200" smtClean="0">
              <a:solidFill>
                <a:schemeClr val="tx1"/>
              </a:solidFill>
              <a:effectLst/>
              <a:latin typeface="+mn-lt"/>
              <a:ea typeface="+mn-ea"/>
              <a:cs typeface="+mn-cs"/>
            </a:endParaRPr>
          </a:p>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484A928-49EA-4342-86CC-277AF27E9D6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29915853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sz="1200" kern="1200" smtClean="0">
                <a:solidFill>
                  <a:schemeClr val="tx1"/>
                </a:solidFill>
                <a:effectLst/>
                <a:latin typeface="+mn-lt"/>
                <a:ea typeface="+mn-ea"/>
                <a:cs typeface="+mn-cs"/>
              </a:rPr>
              <a:t>GV hỏi: </a:t>
            </a:r>
            <a:r>
              <a:rPr lang="en-US" sz="1200" b="1" kern="1200" smtClean="0">
                <a:solidFill>
                  <a:schemeClr val="tx1"/>
                </a:solidFill>
                <a:effectLst/>
                <a:latin typeface="+mn-lt"/>
                <a:ea typeface="+mn-ea"/>
                <a:cs typeface="+mn-cs"/>
              </a:rPr>
              <a:t>Qua tiết học hôm nay </a:t>
            </a:r>
            <a:r>
              <a:rPr lang="en-US" sz="1200" b="1" kern="1200" smtClean="0">
                <a:solidFill>
                  <a:schemeClr val="tx1"/>
                </a:solidFill>
                <a:effectLst/>
                <a:latin typeface="+mn-lt"/>
                <a:ea typeface="+mn-ea"/>
                <a:cs typeface="+mn-cs"/>
              </a:rPr>
              <a:t>hãy</a:t>
            </a:r>
            <a:r>
              <a:rPr lang="en-US" sz="1200" b="1" kern="1200" baseline="0" smtClean="0">
                <a:solidFill>
                  <a:schemeClr val="tx1"/>
                </a:solidFill>
                <a:effectLst/>
                <a:latin typeface="+mn-lt"/>
                <a:ea typeface="+mn-ea"/>
                <a:cs typeface="+mn-cs"/>
              </a:rPr>
              <a:t> cho cô biết phân số có mấy tính chất cơ bản?</a:t>
            </a:r>
            <a:endParaRPr lang="en-US" sz="1200" b="1" kern="1200" smtClean="0">
              <a:solidFill>
                <a:schemeClr val="tx1"/>
              </a:solidFill>
              <a:effectLst/>
              <a:latin typeface="+mn-lt"/>
              <a:ea typeface="+mn-ea"/>
              <a:cs typeface="+mn-cs"/>
            </a:endParaRPr>
          </a:p>
          <a:p>
            <a:pPr marL="171450" indent="-171450">
              <a:buFontTx/>
              <a:buChar char="-"/>
            </a:pPr>
            <a:r>
              <a:rPr lang="en-US" sz="1200" b="1" kern="1200" smtClean="0">
                <a:solidFill>
                  <a:schemeClr val="tx1"/>
                </a:solidFill>
                <a:effectLst/>
                <a:latin typeface="+mn-lt"/>
                <a:ea typeface="+mn-ea"/>
                <a:cs typeface="+mn-cs"/>
              </a:rPr>
              <a:t>GV </a:t>
            </a:r>
            <a:r>
              <a:rPr lang="en-US" sz="1200" b="1" kern="1200" smtClean="0">
                <a:solidFill>
                  <a:schemeClr val="tx1"/>
                </a:solidFill>
                <a:effectLst/>
                <a:latin typeface="+mn-lt"/>
                <a:ea typeface="+mn-ea"/>
                <a:cs typeface="+mn-cs"/>
              </a:rPr>
              <a:t>hỏi:</a:t>
            </a:r>
            <a:r>
              <a:rPr lang="en-US" sz="1200" b="1" kern="1200" baseline="0" smtClean="0">
                <a:solidFill>
                  <a:schemeClr val="tx1"/>
                </a:solidFill>
                <a:effectLst/>
                <a:latin typeface="+mn-lt"/>
                <a:ea typeface="+mn-ea"/>
                <a:cs typeface="+mn-cs"/>
              </a:rPr>
              <a:t> Đó là những tính chất gì?</a:t>
            </a:r>
          </a:p>
          <a:p>
            <a:pPr marL="171450" indent="-171450">
              <a:buFontTx/>
              <a:buChar char="-"/>
            </a:pPr>
            <a:r>
              <a:rPr lang="en-US" sz="1200" b="1" kern="1200" baseline="0" smtClean="0">
                <a:solidFill>
                  <a:schemeClr val="tx1"/>
                </a:solidFill>
                <a:effectLst/>
                <a:latin typeface="+mn-lt"/>
                <a:ea typeface="+mn-ea"/>
                <a:cs typeface="+mn-cs"/>
              </a:rPr>
              <a:t>gV chốt; Với 2 tính chất này chúng ta sẽ vận dụng để học những kiến thức mới của những bài sau.</a:t>
            </a:r>
          </a:p>
          <a:p>
            <a:pPr marL="171450" indent="-171450">
              <a:buFontTx/>
              <a:buChar char="-"/>
            </a:pPr>
            <a:r>
              <a:rPr lang="en-US" sz="1200" kern="1200" smtClean="0">
                <a:solidFill>
                  <a:schemeClr val="tx1"/>
                </a:solidFill>
                <a:effectLst/>
                <a:latin typeface="+mn-lt"/>
                <a:ea typeface="+mn-ea"/>
                <a:cs typeface="+mn-cs"/>
              </a:rPr>
              <a:t>GV </a:t>
            </a:r>
            <a:r>
              <a:rPr lang="en-US" sz="1200" kern="1200" smtClean="0">
                <a:solidFill>
                  <a:schemeClr val="tx1"/>
                </a:solidFill>
                <a:effectLst/>
                <a:latin typeface="+mn-lt"/>
                <a:ea typeface="+mn-ea"/>
                <a:cs typeface="+mn-cs"/>
              </a:rPr>
              <a:t>nhận xét và đánh giá tiết học.</a:t>
            </a:r>
            <a:endParaRPr lang="en-US" sz="1200" b="1" kern="1200" smtClean="0">
              <a:solidFill>
                <a:schemeClr val="tx1"/>
              </a:solidFill>
              <a:effectLst/>
              <a:latin typeface="+mn-lt"/>
              <a:ea typeface="+mn-ea"/>
              <a:cs typeface="+mn-cs"/>
            </a:endParaRPr>
          </a:p>
          <a:p>
            <a:pPr marL="158750" indent="0">
              <a:buNone/>
            </a:pPr>
            <a:endParaRPr lang="en-US"/>
          </a:p>
        </p:txBody>
      </p:sp>
    </p:spTree>
    <p:extLst>
      <p:ext uri="{BB962C8B-B14F-4D97-AF65-F5344CB8AC3E}">
        <p14:creationId xmlns:p14="http://schemas.microsoft.com/office/powerpoint/2010/main" val="12299878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smtClean="0">
                <a:solidFill>
                  <a:schemeClr val="tx1"/>
                </a:solidFill>
                <a:effectLst/>
                <a:latin typeface="+mn-lt"/>
                <a:ea typeface="+mn-ea"/>
                <a:cs typeface="+mn-cs"/>
              </a:rPr>
              <a:t>Cả lớp cùng khởi động vỗ tay và hát  bài đồng dao “Gánh gánh gồng gồng” và Tìm phân số chỉ số phần cơm của mỗi người trong lời bài hát.</a:t>
            </a:r>
            <a:endParaRPr lang="en-US" sz="1200" kern="120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E178570B-AD94-4F67-9ECB-1F68170C8EB4}" type="slidenum">
              <a:rPr lang="en-US" smtClean="0"/>
              <a:t>2</a:t>
            </a:fld>
            <a:endParaRPr lang="en-US"/>
          </a:p>
        </p:txBody>
      </p:sp>
    </p:spTree>
    <p:extLst>
      <p:ext uri="{BB962C8B-B14F-4D97-AF65-F5344CB8AC3E}">
        <p14:creationId xmlns:p14="http://schemas.microsoft.com/office/powerpoint/2010/main" val="42317436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smtClean="0">
                <a:solidFill>
                  <a:schemeClr val="tx1"/>
                </a:solidFill>
                <a:effectLst/>
                <a:latin typeface="+mn-lt"/>
                <a:ea typeface="+mn-ea"/>
                <a:cs typeface="+mn-cs"/>
              </a:rPr>
              <a:t>- GV hỏi: + Nêu cấu tạo của phân số này?</a:t>
            </a:r>
          </a:p>
          <a:p>
            <a:r>
              <a:rPr lang="en-US" sz="1200" kern="1200" smtClean="0">
                <a:solidFill>
                  <a:schemeClr val="tx1"/>
                </a:solidFill>
                <a:effectLst/>
                <a:latin typeface="+mn-lt"/>
                <a:ea typeface="+mn-ea"/>
                <a:cs typeface="+mn-cs"/>
              </a:rPr>
              <a:t>                + Tử số chỉ gì? Mẫu số chỉ gì?</a:t>
            </a:r>
          </a:p>
          <a:p>
            <a:r>
              <a:rPr lang="vi-VN" smtClean="0"/>
              <a:t>Các em đã được làm quen và tìm được phân số</a:t>
            </a:r>
            <a:r>
              <a:rPr lang="en-US" smtClean="0"/>
              <a:t> rất</a:t>
            </a:r>
            <a:r>
              <a:rPr lang="en-US" baseline="0" smtClean="0"/>
              <a:t> giỏi rồi</a:t>
            </a:r>
            <a:r>
              <a:rPr lang="vi-VN" smtClean="0"/>
              <a:t>. Vậy với phân số sẽ có những tính chất gì, cô và các em cùng tìm hiểu bài ngày hôm nay: Bài 55: Tính chất cơ bản của phân số</a:t>
            </a:r>
            <a:r>
              <a:rPr lang="en-US" smtClean="0"/>
              <a:t>. </a:t>
            </a:r>
            <a:endParaRPr lang="en-US"/>
          </a:p>
        </p:txBody>
      </p:sp>
    </p:spTree>
    <p:extLst>
      <p:ext uri="{BB962C8B-B14F-4D97-AF65-F5344CB8AC3E}">
        <p14:creationId xmlns:p14="http://schemas.microsoft.com/office/powerpoint/2010/main" val="40431715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smtClean="0"/>
              <a:t>Lớp</a:t>
            </a:r>
            <a:r>
              <a:rPr lang="en-US" altLang="zh-CN" baseline="0" smtClean="0"/>
              <a:t> mình sẽ đi vào phần đầu tiên: Khám phá tính chất cơ bản của phân số.</a:t>
            </a:r>
          </a:p>
          <a:p>
            <a:r>
              <a:rPr lang="en-US" sz="1200" kern="1200" smtClean="0">
                <a:solidFill>
                  <a:schemeClr val="tx1"/>
                </a:solidFill>
                <a:effectLst/>
                <a:latin typeface="+mn-lt"/>
                <a:ea typeface="+mn-ea"/>
                <a:cs typeface="+mn-cs"/>
              </a:rPr>
              <a:t>Trên tay cô có 2 băng giấy bằng nhau và các bạn hãy thực hiện yêu cầu:</a:t>
            </a:r>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837353-30EB-4A48-80EB-173D804AEFBD}"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4310245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
        <p:cNvGrpSpPr/>
        <p:nvPr/>
      </p:nvGrpSpPr>
      <p:grpSpPr>
        <a:xfrm>
          <a:off x="0" y="0"/>
          <a:ext cx="0" cy="0"/>
          <a:chOff x="0" y="0"/>
          <a:chExt cx="0" cy="0"/>
        </a:xfrm>
      </p:grpSpPr>
      <p:sp>
        <p:nvSpPr>
          <p:cNvPr id="249" name="Google Shape;249;ge34e68cba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 name="Google Shape;250;ge34e68cba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mtClean="0"/>
              <a:t>Một</a:t>
            </a:r>
            <a:r>
              <a:rPr lang="en-US" baseline="0" smtClean="0"/>
              <a:t> bạn đọc to cho cô yêu cầu.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smtClean="0"/>
              <a:t>Với yêu cầu này lớp mình sẽ làm việc theo nhóm, Cô sẽ chia mỗi tổ thành 2 nhóm. Nhóm 1 thực hiện yêu cầu 1, nhóm 2 thực hiện yêu cầu 2, trên các băng giấy cô đã chuẩn bị sẵn cho các nhóm, trong thời gian 5 phút. Thời gian làm việc nhóm bắt đầu.</a:t>
            </a:r>
          </a:p>
          <a:p>
            <a:pPr marL="171450" lvl="0" indent="-171450" algn="l" rtl="0">
              <a:spcBef>
                <a:spcPts val="0"/>
              </a:spcBef>
              <a:spcAft>
                <a:spcPts val="0"/>
              </a:spcAft>
              <a:buFont typeface="Arial" panose="020B0604020202020204" pitchFamily="34" charset="0"/>
              <a:buChar char="•"/>
            </a:pPr>
            <a:r>
              <a:rPr lang="en-US" b="1" baseline="0" smtClean="0"/>
              <a:t>Đã hết thời gian làm việc nhóm cô mời các nhóm dán sản phẩm của </a:t>
            </a:r>
            <a:r>
              <a:rPr lang="en-US" sz="1200" b="1" kern="1200" smtClean="0">
                <a:solidFill>
                  <a:schemeClr val="tx1"/>
                </a:solidFill>
                <a:effectLst/>
                <a:latin typeface="+mn-lt"/>
                <a:ea typeface="+mn-ea"/>
                <a:cs typeface="+mn-cs"/>
              </a:rPr>
              <a:t>nhóm mình và ghi cho cô phân số chỉ phần đã</a:t>
            </a:r>
            <a:r>
              <a:rPr lang="en-US" sz="1200" b="1" kern="1200" baseline="0" smtClean="0">
                <a:solidFill>
                  <a:schemeClr val="tx1"/>
                </a:solidFill>
                <a:effectLst/>
                <a:latin typeface="+mn-lt"/>
                <a:ea typeface="+mn-ea"/>
                <a:cs typeface="+mn-cs"/>
              </a:rPr>
              <a:t> đánh dấu </a:t>
            </a:r>
            <a:r>
              <a:rPr lang="en-US" sz="1200" b="1" kern="1200" smtClean="0">
                <a:solidFill>
                  <a:schemeClr val="tx1"/>
                </a:solidFill>
                <a:effectLst/>
                <a:latin typeface="+mn-lt"/>
                <a:ea typeface="+mn-ea"/>
                <a:cs typeface="+mn-cs"/>
              </a:rPr>
              <a:t>của cả 2 băng giấy,</a:t>
            </a:r>
            <a:r>
              <a:rPr lang="en-US" sz="1200" b="1" kern="1200" baseline="0" smtClean="0">
                <a:solidFill>
                  <a:schemeClr val="tx1"/>
                </a:solidFill>
                <a:effectLst/>
                <a:latin typeface="+mn-lt"/>
                <a:ea typeface="+mn-ea"/>
                <a:cs typeface="+mn-cs"/>
              </a:rPr>
              <a:t> </a:t>
            </a:r>
            <a:r>
              <a:rPr lang="en-US" sz="1200" b="1" kern="1200" smtClean="0">
                <a:solidFill>
                  <a:schemeClr val="tx1"/>
                </a:solidFill>
                <a:effectLst/>
                <a:latin typeface="+mn-lt"/>
                <a:ea typeface="+mn-ea"/>
                <a:cs typeface="+mn-cs"/>
              </a:rPr>
              <a:t>Lưu ý dán đúng vị trí các băng giấy cô đã đánh dấu sẵn</a:t>
            </a:r>
            <a:endParaRPr lang="en-US" b="1" baseline="0" smtClean="0"/>
          </a:p>
          <a:p>
            <a:pPr marL="171450" lvl="0" indent="-171450" algn="l" rtl="0">
              <a:spcBef>
                <a:spcPts val="0"/>
              </a:spcBef>
              <a:spcAft>
                <a:spcPts val="0"/>
              </a:spcAft>
              <a:buFont typeface="Arial" panose="020B0604020202020204" pitchFamily="34" charset="0"/>
              <a:buChar char="•"/>
            </a:pPr>
            <a:r>
              <a:rPr lang="en-US" sz="1200" kern="1200" smtClean="0">
                <a:solidFill>
                  <a:schemeClr val="tx1"/>
                </a:solidFill>
                <a:effectLst/>
                <a:latin typeface="+mn-lt"/>
                <a:ea typeface="+mn-ea"/>
                <a:cs typeface="+mn-cs"/>
              </a:rPr>
              <a:t>Để nhận xét sản phẩm của các nhóm cô có tiêu chí sau: </a:t>
            </a:r>
            <a:endParaRPr lang="en-US" baseline="0" smtClean="0"/>
          </a:p>
        </p:txBody>
      </p:sp>
    </p:spTree>
    <p:extLst>
      <p:ext uri="{BB962C8B-B14F-4D97-AF65-F5344CB8AC3E}">
        <p14:creationId xmlns:p14="http://schemas.microsoft.com/office/powerpoint/2010/main" val="360671333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mc:AlternateContent xmlns:mc="http://schemas.openxmlformats.org/markup-compatibility/2006" xmlns:a14="http://schemas.microsoft.com/office/drawing/2010/main">
        <mc:Choice Requires="a14">
          <p:sp>
            <p:nvSpPr>
              <p:cNvPr id="3" name="Notes Placeholder 2"/>
              <p:cNvSpPr>
                <a:spLocks noGrp="1"/>
              </p:cNvSpPr>
              <p:nvPr>
                <p:ph type="body" idx="1"/>
              </p:nvPr>
            </p:nvSpPr>
            <p:spPr/>
            <p:txBody>
              <a:bodyPr/>
              <a:lstStyle/>
              <a:p>
                <a:pPr marL="171450" lvl="0" indent="-171450" algn="l" rtl="0">
                  <a:spcBef>
                    <a:spcPts val="0"/>
                  </a:spcBef>
                  <a:spcAft>
                    <a:spcPts val="0"/>
                  </a:spcAft>
                  <a:buFont typeface="Arial" panose="020B0604020202020204" pitchFamily="34" charset="0"/>
                  <a:buChar char="•"/>
                </a:pPr>
                <a:r>
                  <a:rPr lang="en-US" baseline="0" smtClean="0"/>
                  <a:t>GV yêu cầu các nhóm nhận xét sản phẩm.</a:t>
                </a:r>
              </a:p>
              <a:p>
                <a:r>
                  <a:rPr lang="en-US" baseline="0" smtClean="0"/>
                  <a:t>GV nói: </a:t>
                </a:r>
                <a:r>
                  <a:rPr lang="en-US" sz="1200" kern="1200" smtClean="0">
                    <a:solidFill>
                      <a:schemeClr val="tx1"/>
                    </a:solidFill>
                    <a:effectLst/>
                    <a:latin typeface="+mn-lt"/>
                    <a:ea typeface="+mn-ea"/>
                    <a:cs typeface="+mn-cs"/>
                  </a:rPr>
                  <a:t>Các nhóm làm rất tốt, cô thưởng cho các bạn một tràng vỗ tay. Các em quan sát và cho cô biết em có nhận xét gì về độ dài của </a:t>
                </a:r>
                <a14:m>
                  <m:oMath xmlns:m="http://schemas.openxmlformats.org/officeDocument/2006/math">
                    <m:f>
                      <m:fPr>
                        <m:ctrlPr>
                          <a:rPr lang="en-US" sz="1200" i="1" kern="1200">
                            <a:solidFill>
                              <a:schemeClr val="tx1"/>
                            </a:solidFill>
                            <a:effectLst/>
                            <a:latin typeface="Cambria Math" panose="02040503050406030204" pitchFamily="18" charset="0"/>
                            <a:ea typeface="+mn-ea"/>
                            <a:cs typeface="+mn-cs"/>
                          </a:rPr>
                        </m:ctrlPr>
                      </m:fPr>
                      <m:num>
                        <m:r>
                          <a:rPr lang="en-US" sz="1200" i="1" kern="1200">
                            <a:solidFill>
                              <a:schemeClr val="tx1"/>
                            </a:solidFill>
                            <a:effectLst/>
                            <a:latin typeface="Cambria Math" panose="02040503050406030204" pitchFamily="18" charset="0"/>
                            <a:ea typeface="+mn-ea"/>
                            <a:cs typeface="+mn-cs"/>
                          </a:rPr>
                          <m:t>3</m:t>
                        </m:r>
                      </m:num>
                      <m:den>
                        <m:r>
                          <a:rPr lang="en-US" sz="1200" i="1" kern="1200">
                            <a:solidFill>
                              <a:schemeClr val="tx1"/>
                            </a:solidFill>
                            <a:effectLst/>
                            <a:latin typeface="Cambria Math" panose="02040503050406030204" pitchFamily="18" charset="0"/>
                            <a:ea typeface="+mn-ea"/>
                            <a:cs typeface="+mn-cs"/>
                          </a:rPr>
                          <m:t>4</m:t>
                        </m:r>
                      </m:den>
                    </m:f>
                  </m:oMath>
                </a14:m>
                <a:r>
                  <a:rPr lang="en-US" sz="1200" kern="1200">
                    <a:solidFill>
                      <a:schemeClr val="tx1"/>
                    </a:solidFill>
                    <a:effectLst/>
                    <a:latin typeface="+mn-lt"/>
                    <a:ea typeface="+mn-ea"/>
                    <a:cs typeface="+mn-cs"/>
                  </a:rPr>
                  <a:t> băng giấy với độ dài của </a:t>
                </a:r>
                <a14:m>
                  <m:oMath xmlns:m="http://schemas.openxmlformats.org/officeDocument/2006/math">
                    <m:f>
                      <m:fPr>
                        <m:ctrlPr>
                          <a:rPr lang="en-US" sz="1200" i="1" kern="1200">
                            <a:solidFill>
                              <a:schemeClr val="tx1"/>
                            </a:solidFill>
                            <a:effectLst/>
                            <a:latin typeface="Cambria Math" panose="02040503050406030204" pitchFamily="18" charset="0"/>
                            <a:ea typeface="+mn-ea"/>
                            <a:cs typeface="+mn-cs"/>
                          </a:rPr>
                        </m:ctrlPr>
                      </m:fPr>
                      <m:num>
                        <m:r>
                          <a:rPr lang="en-US" sz="1200" i="1" kern="1200">
                            <a:solidFill>
                              <a:schemeClr val="tx1"/>
                            </a:solidFill>
                            <a:effectLst/>
                            <a:latin typeface="Cambria Math" panose="02040503050406030204" pitchFamily="18" charset="0"/>
                            <a:ea typeface="+mn-ea"/>
                            <a:cs typeface="+mn-cs"/>
                          </a:rPr>
                          <m:t>6</m:t>
                        </m:r>
                      </m:num>
                      <m:den>
                        <m:r>
                          <a:rPr lang="en-US" sz="1200" i="1" kern="1200">
                            <a:solidFill>
                              <a:schemeClr val="tx1"/>
                            </a:solidFill>
                            <a:effectLst/>
                            <a:latin typeface="Cambria Math" panose="02040503050406030204" pitchFamily="18" charset="0"/>
                            <a:ea typeface="+mn-ea"/>
                            <a:cs typeface="+mn-cs"/>
                          </a:rPr>
                          <m:t>8</m:t>
                        </m:r>
                      </m:den>
                    </m:f>
                  </m:oMath>
                </a14:m>
                <a:r>
                  <a:rPr lang="en-US" sz="1200" kern="1200">
                    <a:solidFill>
                      <a:schemeClr val="tx1"/>
                    </a:solidFill>
                    <a:effectLst/>
                    <a:latin typeface="+mn-lt"/>
                    <a:ea typeface="+mn-ea"/>
                    <a:cs typeface="+mn-cs"/>
                  </a:rPr>
                  <a:t> băng giấy?</a:t>
                </a:r>
              </a:p>
              <a:p>
                <a:r>
                  <a:rPr lang="en-US" sz="1200" kern="1200" smtClean="0">
                    <a:solidFill>
                      <a:schemeClr val="tx1"/>
                    </a:solidFill>
                    <a:effectLst/>
                    <a:latin typeface="+mn-lt"/>
                    <a:ea typeface="+mn-ea"/>
                    <a:cs typeface="+mn-cs"/>
                  </a:rPr>
                  <a:t>- GV cho 2 – 3 HS nhắc lại: </a:t>
                </a:r>
                <a14:m>
                  <m:oMath xmlns:m="http://schemas.openxmlformats.org/officeDocument/2006/math">
                    <m:f>
                      <m:fPr>
                        <m:ctrlPr>
                          <a:rPr lang="en-US" sz="1200" i="1" kern="1200">
                            <a:solidFill>
                              <a:schemeClr val="tx1"/>
                            </a:solidFill>
                            <a:effectLst/>
                            <a:latin typeface="Cambria Math" panose="02040503050406030204" pitchFamily="18" charset="0"/>
                            <a:ea typeface="+mn-ea"/>
                            <a:cs typeface="+mn-cs"/>
                          </a:rPr>
                        </m:ctrlPr>
                      </m:fPr>
                      <m:num>
                        <m:r>
                          <a:rPr lang="en-US" sz="1200" i="1" kern="1200">
                            <a:solidFill>
                              <a:schemeClr val="tx1"/>
                            </a:solidFill>
                            <a:effectLst/>
                            <a:latin typeface="Cambria Math" panose="02040503050406030204" pitchFamily="18" charset="0"/>
                            <a:ea typeface="+mn-ea"/>
                            <a:cs typeface="+mn-cs"/>
                          </a:rPr>
                          <m:t>3</m:t>
                        </m:r>
                      </m:num>
                      <m:den>
                        <m:r>
                          <a:rPr lang="en-US" sz="1200" i="1" kern="1200">
                            <a:solidFill>
                              <a:schemeClr val="tx1"/>
                            </a:solidFill>
                            <a:effectLst/>
                            <a:latin typeface="Cambria Math" panose="02040503050406030204" pitchFamily="18" charset="0"/>
                            <a:ea typeface="+mn-ea"/>
                            <a:cs typeface="+mn-cs"/>
                          </a:rPr>
                          <m:t>4</m:t>
                        </m:r>
                      </m:den>
                    </m:f>
                  </m:oMath>
                </a14:m>
                <a:r>
                  <a:rPr lang="en-US" sz="1200" kern="1200">
                    <a:solidFill>
                      <a:schemeClr val="tx1"/>
                    </a:solidFill>
                    <a:effectLst/>
                    <a:latin typeface="+mn-lt"/>
                    <a:ea typeface="+mn-ea"/>
                    <a:cs typeface="+mn-cs"/>
                  </a:rPr>
                  <a:t> băng giấy bằng </a:t>
                </a:r>
                <a14:m>
                  <m:oMath xmlns:m="http://schemas.openxmlformats.org/officeDocument/2006/math">
                    <m:f>
                      <m:fPr>
                        <m:ctrlPr>
                          <a:rPr lang="en-US" sz="1200" i="1" kern="1200">
                            <a:solidFill>
                              <a:schemeClr val="tx1"/>
                            </a:solidFill>
                            <a:effectLst/>
                            <a:latin typeface="Cambria Math" panose="02040503050406030204" pitchFamily="18" charset="0"/>
                            <a:ea typeface="+mn-ea"/>
                            <a:cs typeface="+mn-cs"/>
                          </a:rPr>
                        </m:ctrlPr>
                      </m:fPr>
                      <m:num>
                        <m:r>
                          <a:rPr lang="en-US" sz="1200" i="1" kern="1200">
                            <a:solidFill>
                              <a:schemeClr val="tx1"/>
                            </a:solidFill>
                            <a:effectLst/>
                            <a:latin typeface="Cambria Math" panose="02040503050406030204" pitchFamily="18" charset="0"/>
                            <a:ea typeface="+mn-ea"/>
                            <a:cs typeface="+mn-cs"/>
                          </a:rPr>
                          <m:t>6</m:t>
                        </m:r>
                      </m:num>
                      <m:den>
                        <m:r>
                          <a:rPr lang="en-US" sz="1200" i="1" kern="1200">
                            <a:solidFill>
                              <a:schemeClr val="tx1"/>
                            </a:solidFill>
                            <a:effectLst/>
                            <a:latin typeface="Cambria Math" panose="02040503050406030204" pitchFamily="18" charset="0"/>
                            <a:ea typeface="+mn-ea"/>
                            <a:cs typeface="+mn-cs"/>
                          </a:rPr>
                          <m:t>8</m:t>
                        </m:r>
                      </m:den>
                    </m:f>
                  </m:oMath>
                </a14:m>
                <a:r>
                  <a:rPr lang="en-US" sz="1200" kern="1200">
                    <a:solidFill>
                      <a:schemeClr val="tx1"/>
                    </a:solidFill>
                    <a:effectLst/>
                    <a:latin typeface="+mn-lt"/>
                    <a:ea typeface="+mn-ea"/>
                    <a:cs typeface="+mn-cs"/>
                  </a:rPr>
                  <a:t> băng giấy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baseline="0" smtClean="0"/>
              </a:p>
            </p:txBody>
          </p:sp>
        </mc:Choice>
        <mc:Fallback xmlns="">
          <p:sp>
            <p:nvSpPr>
              <p:cNvPr id="3" name="Notes Placeholder 2"/>
              <p:cNvSpPr>
                <a:spLocks noGrp="1"/>
              </p:cNvSpPr>
              <p:nvPr>
                <p:ph type="body" idx="1"/>
              </p:nvPr>
            </p:nvSpPr>
            <p:spPr/>
            <p:txBody>
              <a:bodyPr/>
              <a:lstStyle/>
              <a:p>
                <a:pPr marL="171450" lvl="0" indent="-171450" algn="l" rtl="0">
                  <a:spcBef>
                    <a:spcPts val="0"/>
                  </a:spcBef>
                  <a:spcAft>
                    <a:spcPts val="0"/>
                  </a:spcAft>
                  <a:buFont typeface="Arial" panose="020B0604020202020204" pitchFamily="34" charset="0"/>
                  <a:buChar char="•"/>
                </a:pPr>
                <a:r>
                  <a:rPr lang="en-US" baseline="0" smtClean="0"/>
                  <a:t>GV yêu cầu các nhóm nhận xét sản phẩm.</a:t>
                </a:r>
              </a:p>
              <a:p>
                <a:r>
                  <a:rPr lang="en-US" baseline="0" smtClean="0"/>
                  <a:t>GV nói: </a:t>
                </a:r>
                <a:r>
                  <a:rPr lang="en-US" sz="1200" kern="1200" smtClean="0">
                    <a:solidFill>
                      <a:schemeClr val="tx1"/>
                    </a:solidFill>
                    <a:effectLst/>
                    <a:latin typeface="+mn-lt"/>
                    <a:ea typeface="+mn-ea"/>
                    <a:cs typeface="+mn-cs"/>
                  </a:rPr>
                  <a:t>Các nhóm làm rất tốt, cô thưởng cho các bạn một tràng vỗ tay. Các em quan sát và cho cô biết em có nhận xét gì về độ dài của </a:t>
                </a:r>
                <a:r>
                  <a:rPr lang="en-US" sz="1200" i="0" kern="1200">
                    <a:solidFill>
                      <a:schemeClr val="tx1"/>
                    </a:solidFill>
                    <a:effectLst/>
                    <a:latin typeface="+mn-lt"/>
                    <a:ea typeface="+mn-ea"/>
                    <a:cs typeface="+mn-cs"/>
                  </a:rPr>
                  <a:t>3/4</a:t>
                </a:r>
                <a:r>
                  <a:rPr lang="en-US" sz="1200" kern="1200">
                    <a:solidFill>
                      <a:schemeClr val="tx1"/>
                    </a:solidFill>
                    <a:effectLst/>
                    <a:latin typeface="+mn-lt"/>
                    <a:ea typeface="+mn-ea"/>
                    <a:cs typeface="+mn-cs"/>
                  </a:rPr>
                  <a:t> băng giấy với độ dài của </a:t>
                </a:r>
                <a:r>
                  <a:rPr lang="en-US" sz="1200" i="0" kern="1200">
                    <a:solidFill>
                      <a:schemeClr val="tx1"/>
                    </a:solidFill>
                    <a:effectLst/>
                    <a:latin typeface="+mn-lt"/>
                    <a:ea typeface="+mn-ea"/>
                    <a:cs typeface="+mn-cs"/>
                  </a:rPr>
                  <a:t>6/8</a:t>
                </a:r>
                <a:r>
                  <a:rPr lang="en-US" sz="1200" kern="1200">
                    <a:solidFill>
                      <a:schemeClr val="tx1"/>
                    </a:solidFill>
                    <a:effectLst/>
                    <a:latin typeface="+mn-lt"/>
                    <a:ea typeface="+mn-ea"/>
                    <a:cs typeface="+mn-cs"/>
                  </a:rPr>
                  <a:t> băng giấy?</a:t>
                </a:r>
              </a:p>
              <a:p>
                <a:r>
                  <a:rPr lang="en-US" sz="1200" kern="1200" smtClean="0">
                    <a:solidFill>
                      <a:schemeClr val="tx1"/>
                    </a:solidFill>
                    <a:effectLst/>
                    <a:latin typeface="+mn-lt"/>
                    <a:ea typeface="+mn-ea"/>
                    <a:cs typeface="+mn-cs"/>
                  </a:rPr>
                  <a:t>- GV cho 2 – 3 HS nhắc lại: </a:t>
                </a:r>
                <a:r>
                  <a:rPr lang="en-US" sz="1200" i="0" kern="1200">
                    <a:solidFill>
                      <a:schemeClr val="tx1"/>
                    </a:solidFill>
                    <a:effectLst/>
                    <a:latin typeface="+mn-lt"/>
                    <a:ea typeface="+mn-ea"/>
                    <a:cs typeface="+mn-cs"/>
                  </a:rPr>
                  <a:t>3/4</a:t>
                </a:r>
                <a:r>
                  <a:rPr lang="en-US" sz="1200" kern="1200">
                    <a:solidFill>
                      <a:schemeClr val="tx1"/>
                    </a:solidFill>
                    <a:effectLst/>
                    <a:latin typeface="+mn-lt"/>
                    <a:ea typeface="+mn-ea"/>
                    <a:cs typeface="+mn-cs"/>
                  </a:rPr>
                  <a:t> băng giấy bằng </a:t>
                </a:r>
                <a:r>
                  <a:rPr lang="en-US" sz="1200" i="0" kern="1200">
                    <a:solidFill>
                      <a:schemeClr val="tx1"/>
                    </a:solidFill>
                    <a:effectLst/>
                    <a:latin typeface="+mn-lt"/>
                    <a:ea typeface="+mn-ea"/>
                    <a:cs typeface="+mn-cs"/>
                  </a:rPr>
                  <a:t>6/8</a:t>
                </a:r>
                <a:r>
                  <a:rPr lang="en-US" sz="1200" kern="1200">
                    <a:solidFill>
                      <a:schemeClr val="tx1"/>
                    </a:solidFill>
                    <a:effectLst/>
                    <a:latin typeface="+mn-lt"/>
                    <a:ea typeface="+mn-ea"/>
                    <a:cs typeface="+mn-cs"/>
                  </a:rPr>
                  <a:t> băng giấy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baseline="0" smtClean="0"/>
              </a:p>
            </p:txBody>
          </p:sp>
        </mc:Fallback>
      </mc:AlternateContent>
    </p:spTree>
    <p:extLst>
      <p:ext uri="{BB962C8B-B14F-4D97-AF65-F5344CB8AC3E}">
        <p14:creationId xmlns:p14="http://schemas.microsoft.com/office/powerpoint/2010/main" val="55156412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1"/>
        <p:cNvGrpSpPr/>
        <p:nvPr/>
      </p:nvGrpSpPr>
      <p:grpSpPr>
        <a:xfrm>
          <a:off x="0" y="0"/>
          <a:ext cx="0" cy="0"/>
          <a:chOff x="0" y="0"/>
          <a:chExt cx="0" cy="0"/>
        </a:xfrm>
      </p:grpSpPr>
      <p:sp>
        <p:nvSpPr>
          <p:cNvPr id="10452" name="Google Shape;10452;g820329d9ab_1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mc:AlternateContent xmlns:mc="http://schemas.openxmlformats.org/markup-compatibility/2006" xmlns:a14="http://schemas.microsoft.com/office/drawing/2010/main">
        <mc:Choice Requires="a14">
          <p:sp>
            <p:nvSpPr>
              <p:cNvPr id="10453" name="Google Shape;10453;g820329d9ab_1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mtClean="0"/>
                  <a:t> </a:t>
                </a:r>
                <a:r>
                  <a:rPr lang="en-US" sz="1200" kern="1200" smtClean="0">
                    <a:solidFill>
                      <a:schemeClr val="tx1"/>
                    </a:solidFill>
                    <a:effectLst/>
                    <a:latin typeface="+mn-lt"/>
                    <a:ea typeface="+mn-ea"/>
                    <a:cs typeface="+mn-cs"/>
                  </a:rPr>
                  <a:t>- </a:t>
                </a:r>
                <a:r>
                  <a:rPr lang="en-US" sz="1200" b="1" kern="1200" smtClean="0">
                    <a:solidFill>
                      <a:schemeClr val="tx1"/>
                    </a:solidFill>
                    <a:effectLst/>
                    <a:latin typeface="+mn-lt"/>
                    <a:ea typeface="+mn-ea"/>
                    <a:cs typeface="+mn-cs"/>
                  </a:rPr>
                  <a:t>GV hỏi: Hãy so sánh phân số </a:t>
                </a:r>
                <a14:m>
                  <m:oMath xmlns:m="http://schemas.openxmlformats.org/officeDocument/2006/math">
                    <m:f>
                      <m:fPr>
                        <m:ctrlPr>
                          <a:rPr lang="en-US" sz="1200" b="1" i="1" kern="1200">
                            <a:solidFill>
                              <a:schemeClr val="tx1"/>
                            </a:solidFill>
                            <a:effectLst/>
                            <a:latin typeface="Cambria Math" panose="02040503050406030204" pitchFamily="18" charset="0"/>
                            <a:ea typeface="+mn-ea"/>
                            <a:cs typeface="+mn-cs"/>
                          </a:rPr>
                        </m:ctrlPr>
                      </m:fPr>
                      <m:num>
                        <m:r>
                          <a:rPr lang="en-US" sz="1200" b="1" i="1" kern="1200">
                            <a:solidFill>
                              <a:schemeClr val="tx1"/>
                            </a:solidFill>
                            <a:effectLst/>
                            <a:latin typeface="Cambria Math" panose="02040503050406030204" pitchFamily="18" charset="0"/>
                            <a:ea typeface="+mn-ea"/>
                            <a:cs typeface="+mn-cs"/>
                          </a:rPr>
                          <m:t>𝟑</m:t>
                        </m:r>
                      </m:num>
                      <m:den>
                        <m:r>
                          <a:rPr lang="en-US" sz="1200" b="1" i="1" kern="1200">
                            <a:solidFill>
                              <a:schemeClr val="tx1"/>
                            </a:solidFill>
                            <a:effectLst/>
                            <a:latin typeface="Cambria Math" panose="02040503050406030204" pitchFamily="18" charset="0"/>
                            <a:ea typeface="+mn-ea"/>
                            <a:cs typeface="+mn-cs"/>
                          </a:rPr>
                          <m:t>𝟒</m:t>
                        </m:r>
                      </m:den>
                    </m:f>
                  </m:oMath>
                </a14:m>
                <a:r>
                  <a:rPr lang="en-US" sz="1200" b="1" kern="1200">
                    <a:solidFill>
                      <a:schemeClr val="tx1"/>
                    </a:solidFill>
                    <a:effectLst/>
                    <a:latin typeface="+mn-lt"/>
                    <a:ea typeface="+mn-ea"/>
                    <a:cs typeface="+mn-cs"/>
                  </a:rPr>
                  <a:t> như thế nào với phân số  </a:t>
                </a:r>
                <a14:m>
                  <m:oMath xmlns:m="http://schemas.openxmlformats.org/officeDocument/2006/math">
                    <m:f>
                      <m:fPr>
                        <m:ctrlPr>
                          <a:rPr lang="en-US" sz="1200" b="1" i="1" kern="1200">
                            <a:solidFill>
                              <a:schemeClr val="tx1"/>
                            </a:solidFill>
                            <a:effectLst/>
                            <a:latin typeface="Cambria Math" panose="02040503050406030204" pitchFamily="18" charset="0"/>
                            <a:ea typeface="+mn-ea"/>
                            <a:cs typeface="+mn-cs"/>
                          </a:rPr>
                        </m:ctrlPr>
                      </m:fPr>
                      <m:num>
                        <m:r>
                          <a:rPr lang="en-US" sz="1200" b="1" i="1" kern="1200">
                            <a:solidFill>
                              <a:schemeClr val="tx1"/>
                            </a:solidFill>
                            <a:effectLst/>
                            <a:latin typeface="Cambria Math" panose="02040503050406030204" pitchFamily="18" charset="0"/>
                            <a:ea typeface="+mn-ea"/>
                            <a:cs typeface="+mn-cs"/>
                          </a:rPr>
                          <m:t>𝟔</m:t>
                        </m:r>
                      </m:num>
                      <m:den>
                        <m:r>
                          <a:rPr lang="en-US" sz="1200" b="1" i="1" kern="1200">
                            <a:solidFill>
                              <a:schemeClr val="tx1"/>
                            </a:solidFill>
                            <a:effectLst/>
                            <a:latin typeface="Cambria Math" panose="02040503050406030204" pitchFamily="18" charset="0"/>
                            <a:ea typeface="+mn-ea"/>
                            <a:cs typeface="+mn-cs"/>
                          </a:rPr>
                          <m:t>𝟖</m:t>
                        </m:r>
                      </m:den>
                    </m:f>
                  </m:oMath>
                </a14:m>
                <a:r>
                  <a:rPr lang="en-US" sz="1200" b="1" kern="1200">
                    <a:solidFill>
                      <a:schemeClr val="tx1"/>
                    </a:solidFill>
                    <a:effectLst/>
                    <a:latin typeface="+mn-lt"/>
                    <a:ea typeface="+mn-ea"/>
                    <a:cs typeface="+mn-cs"/>
                  </a:rPr>
                  <a:t> ? (GV kết hợp viết </a:t>
                </a:r>
                <a14:m>
                  <m:oMath xmlns:m="http://schemas.openxmlformats.org/officeDocument/2006/math">
                    <m:f>
                      <m:fPr>
                        <m:ctrlPr>
                          <a:rPr lang="en-US" sz="1200" b="1" i="1" kern="1200">
                            <a:solidFill>
                              <a:schemeClr val="tx1"/>
                            </a:solidFill>
                            <a:effectLst/>
                            <a:latin typeface="Cambria Math" panose="02040503050406030204" pitchFamily="18" charset="0"/>
                            <a:ea typeface="+mn-ea"/>
                            <a:cs typeface="+mn-cs"/>
                          </a:rPr>
                        </m:ctrlPr>
                      </m:fPr>
                      <m:num>
                        <m:r>
                          <a:rPr lang="en-US" sz="1200" b="1" i="1" kern="1200">
                            <a:solidFill>
                              <a:schemeClr val="tx1"/>
                            </a:solidFill>
                            <a:effectLst/>
                            <a:latin typeface="Cambria Math" panose="02040503050406030204" pitchFamily="18" charset="0"/>
                            <a:ea typeface="+mn-ea"/>
                            <a:cs typeface="+mn-cs"/>
                          </a:rPr>
                          <m:t>𝟑</m:t>
                        </m:r>
                      </m:num>
                      <m:den>
                        <m:r>
                          <a:rPr lang="en-US" sz="1200" b="1" i="1" kern="1200">
                            <a:solidFill>
                              <a:schemeClr val="tx1"/>
                            </a:solidFill>
                            <a:effectLst/>
                            <a:latin typeface="Cambria Math" panose="02040503050406030204" pitchFamily="18" charset="0"/>
                            <a:ea typeface="+mn-ea"/>
                            <a:cs typeface="+mn-cs"/>
                          </a:rPr>
                          <m:t>𝟒</m:t>
                        </m:r>
                      </m:den>
                    </m:f>
                  </m:oMath>
                </a14:m>
                <a:r>
                  <a:rPr lang="en-US" sz="1200" b="1" kern="1200">
                    <a:solidFill>
                      <a:schemeClr val="tx1"/>
                    </a:solidFill>
                    <a:effectLst/>
                    <a:latin typeface="+mn-lt"/>
                    <a:ea typeface="+mn-ea"/>
                    <a:cs typeface="+mn-cs"/>
                  </a:rPr>
                  <a:t> ….. </a:t>
                </a:r>
                <a14:m>
                  <m:oMath xmlns:m="http://schemas.openxmlformats.org/officeDocument/2006/math">
                    <m:f>
                      <m:fPr>
                        <m:ctrlPr>
                          <a:rPr lang="en-US" sz="1200" b="1" i="1" kern="1200">
                            <a:solidFill>
                              <a:schemeClr val="tx1"/>
                            </a:solidFill>
                            <a:effectLst/>
                            <a:latin typeface="Cambria Math" panose="02040503050406030204" pitchFamily="18" charset="0"/>
                            <a:ea typeface="+mn-ea"/>
                            <a:cs typeface="+mn-cs"/>
                          </a:rPr>
                        </m:ctrlPr>
                      </m:fPr>
                      <m:num>
                        <m:r>
                          <a:rPr lang="en-US" sz="1200" b="1" i="1" kern="1200">
                            <a:solidFill>
                              <a:schemeClr val="tx1"/>
                            </a:solidFill>
                            <a:effectLst/>
                            <a:latin typeface="Cambria Math" panose="02040503050406030204" pitchFamily="18" charset="0"/>
                            <a:ea typeface="+mn-ea"/>
                            <a:cs typeface="+mn-cs"/>
                          </a:rPr>
                          <m:t>𝟔</m:t>
                        </m:r>
                      </m:num>
                      <m:den>
                        <m:r>
                          <a:rPr lang="en-US" sz="1200" b="1" i="1" kern="1200">
                            <a:solidFill>
                              <a:schemeClr val="tx1"/>
                            </a:solidFill>
                            <a:effectLst/>
                            <a:latin typeface="Cambria Math" panose="02040503050406030204" pitchFamily="18" charset="0"/>
                            <a:ea typeface="+mn-ea"/>
                            <a:cs typeface="+mn-cs"/>
                          </a:rPr>
                          <m:t>𝟖</m:t>
                        </m:r>
                      </m:den>
                    </m:f>
                  </m:oMath>
                </a14:m>
                <a:r>
                  <a:rPr lang="en-US" sz="1200" b="1" kern="1200">
                    <a:solidFill>
                      <a:schemeClr val="tx1"/>
                    </a:solidFill>
                    <a:effectLst/>
                    <a:latin typeface="+mn-lt"/>
                    <a:ea typeface="+mn-ea"/>
                    <a:cs typeface="+mn-cs"/>
                  </a:rPr>
                  <a:t> ) </a:t>
                </a:r>
                <a:r>
                  <a:rPr lang="en-US" sz="1200" b="1" kern="1200" smtClean="0">
                    <a:solidFill>
                      <a:schemeClr val="tx1"/>
                    </a:solidFill>
                    <a:effectLst/>
                    <a:latin typeface="+mn-lt"/>
                    <a:ea typeface="+mn-ea"/>
                    <a:cs typeface="+mn-cs"/>
                  </a:rPr>
                  <a:t>– </a:t>
                </a:r>
                <a:r>
                  <a:rPr lang="en-US" sz="1200" b="1" kern="1200">
                    <a:solidFill>
                      <a:schemeClr val="tx1"/>
                    </a:solidFill>
                    <a:effectLst/>
                    <a:latin typeface="+mn-lt"/>
                    <a:ea typeface="+mn-ea"/>
                    <a:cs typeface="+mn-cs"/>
                  </a:rPr>
                  <a:t>Chú ý ghi dấu gạch ngang nằm ở giữa hai dấu bằng.</a:t>
                </a:r>
              </a:p>
              <a:p>
                <a:r>
                  <a:rPr lang="en-US" sz="1200" kern="1200" smtClean="0">
                    <a:solidFill>
                      <a:schemeClr val="tx1"/>
                    </a:solidFill>
                    <a:effectLst/>
                    <a:latin typeface="+mn-lt"/>
                    <a:ea typeface="+mn-ea"/>
                    <a:cs typeface="+mn-cs"/>
                  </a:rPr>
                  <a:t>- GV nhận xét. Ghi dấu =</a:t>
                </a:r>
              </a:p>
              <a:p>
                <a:r>
                  <a:rPr lang="en-US" sz="1200" kern="1200" smtClean="0">
                    <a:solidFill>
                      <a:schemeClr val="tx1"/>
                    </a:solidFill>
                    <a:effectLst/>
                    <a:latin typeface="+mn-lt"/>
                    <a:ea typeface="+mn-ea"/>
                    <a:cs typeface="+mn-cs"/>
                  </a:rPr>
                  <a:t>- GV gợi mở: </a:t>
                </a:r>
                <a:r>
                  <a:rPr lang="en-US" sz="1200" b="1" kern="1200" smtClean="0">
                    <a:solidFill>
                      <a:srgbClr val="FF0000"/>
                    </a:solidFill>
                    <a:effectLst/>
                    <a:latin typeface="+mn-lt"/>
                    <a:ea typeface="+mn-ea"/>
                    <a:cs typeface="+mn-cs"/>
                  </a:rPr>
                  <a:t>Cùng nhìn hai phân số em có nhận xét gì về tử số của hai phân số và mẫu số của hai phân số.</a:t>
                </a:r>
              </a:p>
              <a:p>
                <a:r>
                  <a:rPr lang="en-US" sz="1200" kern="1200" smtClean="0">
                    <a:solidFill>
                      <a:schemeClr val="tx1"/>
                    </a:solidFill>
                    <a:effectLst/>
                    <a:latin typeface="+mn-lt"/>
                    <a:ea typeface="+mn-ea"/>
                    <a:cs typeface="+mn-cs"/>
                  </a:rPr>
                  <a:t>- GV nhận xét: </a:t>
                </a:r>
                <a:r>
                  <a:rPr lang="en-US" sz="1200" b="1" kern="1200" smtClean="0">
                    <a:solidFill>
                      <a:schemeClr val="tx1"/>
                    </a:solidFill>
                    <a:effectLst/>
                    <a:latin typeface="+mn-lt"/>
                    <a:ea typeface="+mn-ea"/>
                    <a:cs typeface="+mn-cs"/>
                  </a:rPr>
                  <a:t>Ở phân số </a:t>
                </a:r>
                <a14:m>
                  <m:oMath xmlns:m="http://schemas.openxmlformats.org/officeDocument/2006/math">
                    <m:f>
                      <m:fPr>
                        <m:ctrlPr>
                          <a:rPr lang="en-US" sz="1200" b="1" i="1" kern="1200">
                            <a:solidFill>
                              <a:schemeClr val="tx1"/>
                            </a:solidFill>
                            <a:effectLst/>
                            <a:latin typeface="Cambria Math" panose="02040503050406030204" pitchFamily="18" charset="0"/>
                            <a:ea typeface="+mn-ea"/>
                            <a:cs typeface="+mn-cs"/>
                          </a:rPr>
                        </m:ctrlPr>
                      </m:fPr>
                      <m:num>
                        <m:r>
                          <a:rPr lang="en-US" sz="1200" b="1" i="1" kern="1200">
                            <a:solidFill>
                              <a:schemeClr val="tx1"/>
                            </a:solidFill>
                            <a:effectLst/>
                            <a:latin typeface="Cambria Math" panose="02040503050406030204" pitchFamily="18" charset="0"/>
                            <a:ea typeface="+mn-ea"/>
                            <a:cs typeface="+mn-cs"/>
                          </a:rPr>
                          <m:t>𝟑</m:t>
                        </m:r>
                      </m:num>
                      <m:den>
                        <m:r>
                          <a:rPr lang="en-US" sz="1200" b="1" i="1" kern="1200">
                            <a:solidFill>
                              <a:schemeClr val="tx1"/>
                            </a:solidFill>
                            <a:effectLst/>
                            <a:latin typeface="Cambria Math" panose="02040503050406030204" pitchFamily="18" charset="0"/>
                            <a:ea typeface="+mn-ea"/>
                            <a:cs typeface="+mn-cs"/>
                          </a:rPr>
                          <m:t>𝟒</m:t>
                        </m:r>
                      </m:den>
                    </m:f>
                  </m:oMath>
                </a14:m>
                <a:r>
                  <a:rPr lang="en-US" sz="1200" b="1" kern="1200">
                    <a:solidFill>
                      <a:schemeClr val="tx1"/>
                    </a:solidFill>
                    <a:effectLst/>
                    <a:latin typeface="+mn-lt"/>
                    <a:ea typeface="+mn-ea"/>
                    <a:cs typeface="+mn-cs"/>
                  </a:rPr>
                  <a:t> và phân số </a:t>
                </a:r>
                <a14:m>
                  <m:oMath xmlns:m="http://schemas.openxmlformats.org/officeDocument/2006/math">
                    <m:f>
                      <m:fPr>
                        <m:ctrlPr>
                          <a:rPr lang="en-US" sz="1200" b="1" i="1" kern="1200">
                            <a:solidFill>
                              <a:schemeClr val="tx1"/>
                            </a:solidFill>
                            <a:effectLst/>
                            <a:latin typeface="Cambria Math" panose="02040503050406030204" pitchFamily="18" charset="0"/>
                            <a:ea typeface="+mn-ea"/>
                            <a:cs typeface="+mn-cs"/>
                          </a:rPr>
                        </m:ctrlPr>
                      </m:fPr>
                      <m:num>
                        <m:r>
                          <a:rPr lang="en-US" sz="1200" b="1" i="1" kern="1200">
                            <a:solidFill>
                              <a:schemeClr val="tx1"/>
                            </a:solidFill>
                            <a:effectLst/>
                            <a:latin typeface="Cambria Math" panose="02040503050406030204" pitchFamily="18" charset="0"/>
                            <a:ea typeface="+mn-ea"/>
                            <a:cs typeface="+mn-cs"/>
                          </a:rPr>
                          <m:t>𝟔</m:t>
                        </m:r>
                      </m:num>
                      <m:den>
                        <m:r>
                          <a:rPr lang="en-US" sz="1200" b="1" i="1" kern="1200">
                            <a:solidFill>
                              <a:schemeClr val="tx1"/>
                            </a:solidFill>
                            <a:effectLst/>
                            <a:latin typeface="Cambria Math" panose="02040503050406030204" pitchFamily="18" charset="0"/>
                            <a:ea typeface="+mn-ea"/>
                            <a:cs typeface="+mn-cs"/>
                          </a:rPr>
                          <m:t>𝟖</m:t>
                        </m:r>
                      </m:den>
                    </m:f>
                  </m:oMath>
                </a14:m>
                <a:r>
                  <a:rPr lang="en-US" sz="1200" b="1" kern="1200">
                    <a:solidFill>
                      <a:schemeClr val="tx1"/>
                    </a:solidFill>
                    <a:effectLst/>
                    <a:latin typeface="+mn-lt"/>
                    <a:ea typeface="+mn-ea"/>
                    <a:cs typeface="+mn-cs"/>
                  </a:rPr>
                  <a:t> ta thấy tử số 6 gấp 2 lần tử số 3. Mẫu số 8 gấp 2 lần mẫu số 4.</a:t>
                </a:r>
              </a:p>
              <a:p>
                <a:r>
                  <a:rPr lang="en-US" sz="1200" b="0" kern="1200">
                    <a:solidFill>
                      <a:schemeClr val="tx1"/>
                    </a:solidFill>
                    <a:effectLst/>
                    <a:latin typeface="+mn-lt"/>
                    <a:ea typeface="+mn-ea"/>
                    <a:cs typeface="+mn-cs"/>
                  </a:rPr>
                  <a:t>- GV hỏi: </a:t>
                </a:r>
                <a:r>
                  <a:rPr lang="en-US" sz="1200" b="1" kern="1200">
                    <a:solidFill>
                      <a:schemeClr val="tx1"/>
                    </a:solidFill>
                    <a:effectLst/>
                    <a:latin typeface="+mn-lt"/>
                    <a:ea typeface="+mn-ea"/>
                    <a:cs typeface="+mn-cs"/>
                  </a:rPr>
                  <a:t>Để viết phân số </a:t>
                </a:r>
                <a14:m>
                  <m:oMath xmlns:m="http://schemas.openxmlformats.org/officeDocument/2006/math">
                    <m:f>
                      <m:fPr>
                        <m:ctrlPr>
                          <a:rPr lang="en-US" sz="1200" b="1" i="1" kern="1200">
                            <a:solidFill>
                              <a:schemeClr val="tx1"/>
                            </a:solidFill>
                            <a:effectLst/>
                            <a:latin typeface="Cambria Math" panose="02040503050406030204" pitchFamily="18" charset="0"/>
                            <a:ea typeface="+mn-ea"/>
                            <a:cs typeface="+mn-cs"/>
                          </a:rPr>
                        </m:ctrlPr>
                      </m:fPr>
                      <m:num>
                        <m:r>
                          <a:rPr lang="en-US" sz="1200" b="1" i="1" kern="1200">
                            <a:solidFill>
                              <a:schemeClr val="tx1"/>
                            </a:solidFill>
                            <a:effectLst/>
                            <a:latin typeface="Cambria Math" panose="02040503050406030204" pitchFamily="18" charset="0"/>
                            <a:ea typeface="+mn-ea"/>
                            <a:cs typeface="+mn-cs"/>
                          </a:rPr>
                          <m:t>𝟑</m:t>
                        </m:r>
                      </m:num>
                      <m:den>
                        <m:r>
                          <a:rPr lang="en-US" sz="1200" b="1" i="1" kern="1200">
                            <a:solidFill>
                              <a:schemeClr val="tx1"/>
                            </a:solidFill>
                            <a:effectLst/>
                            <a:latin typeface="Cambria Math" panose="02040503050406030204" pitchFamily="18" charset="0"/>
                            <a:ea typeface="+mn-ea"/>
                            <a:cs typeface="+mn-cs"/>
                          </a:rPr>
                          <m:t>𝟒</m:t>
                        </m:r>
                      </m:den>
                    </m:f>
                  </m:oMath>
                </a14:m>
                <a:r>
                  <a:rPr lang="en-US" sz="1200" b="1" kern="1200">
                    <a:solidFill>
                      <a:schemeClr val="tx1"/>
                    </a:solidFill>
                    <a:effectLst/>
                    <a:latin typeface="+mn-lt"/>
                    <a:ea typeface="+mn-ea"/>
                    <a:cs typeface="+mn-cs"/>
                  </a:rPr>
                  <a:t> = </a:t>
                </a:r>
                <a14:m>
                  <m:oMath xmlns:m="http://schemas.openxmlformats.org/officeDocument/2006/math">
                    <m:f>
                      <m:fPr>
                        <m:ctrlPr>
                          <a:rPr lang="en-US" sz="1200" b="1" i="1" kern="1200">
                            <a:solidFill>
                              <a:schemeClr val="tx1"/>
                            </a:solidFill>
                            <a:effectLst/>
                            <a:latin typeface="Cambria Math" panose="02040503050406030204" pitchFamily="18" charset="0"/>
                            <a:ea typeface="+mn-ea"/>
                            <a:cs typeface="+mn-cs"/>
                          </a:rPr>
                        </m:ctrlPr>
                      </m:fPr>
                      <m:num>
                        <m:r>
                          <a:rPr lang="en-US" sz="1200" b="1" i="1" kern="1200">
                            <a:solidFill>
                              <a:schemeClr val="tx1"/>
                            </a:solidFill>
                            <a:effectLst/>
                            <a:latin typeface="Cambria Math" panose="02040503050406030204" pitchFamily="18" charset="0"/>
                            <a:ea typeface="+mn-ea"/>
                            <a:cs typeface="+mn-cs"/>
                          </a:rPr>
                          <m:t>𝟔</m:t>
                        </m:r>
                      </m:num>
                      <m:den>
                        <m:r>
                          <a:rPr lang="en-US" sz="1200" b="1" i="1" kern="1200">
                            <a:solidFill>
                              <a:schemeClr val="tx1"/>
                            </a:solidFill>
                            <a:effectLst/>
                            <a:latin typeface="Cambria Math" panose="02040503050406030204" pitchFamily="18" charset="0"/>
                            <a:ea typeface="+mn-ea"/>
                            <a:cs typeface="+mn-cs"/>
                          </a:rPr>
                          <m:t>𝟖</m:t>
                        </m:r>
                      </m:den>
                    </m:f>
                  </m:oMath>
                </a14:m>
                <a:r>
                  <a:rPr lang="en-US" sz="1200" b="1" kern="1200">
                    <a:solidFill>
                      <a:schemeClr val="tx1"/>
                    </a:solidFill>
                    <a:effectLst/>
                    <a:latin typeface="+mn-lt"/>
                    <a:ea typeface="+mn-ea"/>
                    <a:cs typeface="+mn-cs"/>
                  </a:rPr>
                  <a:t> ta làm như thế nào?</a:t>
                </a:r>
              </a:p>
              <a:p>
                <a:pPr marL="171450" indent="-171450">
                  <a:buFontTx/>
                  <a:buChar char="-"/>
                </a:pPr>
                <a:r>
                  <a:rPr lang="en-US" sz="1200" b="1" kern="1200" smtClean="0">
                    <a:solidFill>
                      <a:schemeClr val="tx1"/>
                    </a:solidFill>
                    <a:effectLst/>
                    <a:latin typeface="+mn-lt"/>
                    <a:ea typeface="+mn-ea"/>
                    <a:cs typeface="+mn-cs"/>
                  </a:rPr>
                  <a:t>GV </a:t>
                </a:r>
                <a:r>
                  <a:rPr lang="en-US" sz="1200" b="1" kern="1200">
                    <a:solidFill>
                      <a:schemeClr val="tx1"/>
                    </a:solidFill>
                    <a:effectLst/>
                    <a:latin typeface="+mn-lt"/>
                    <a:ea typeface="+mn-ea"/>
                    <a:cs typeface="+mn-cs"/>
                  </a:rPr>
                  <a:t>viết cho HS đọc lại (</a:t>
                </a:r>
                <a14:m>
                  <m:oMath xmlns:m="http://schemas.openxmlformats.org/officeDocument/2006/math">
                    <m:f>
                      <m:fPr>
                        <m:ctrlPr>
                          <a:rPr lang="en-US" sz="1200" b="1" i="1" kern="1200">
                            <a:solidFill>
                              <a:schemeClr val="tx1"/>
                            </a:solidFill>
                            <a:effectLst/>
                            <a:latin typeface="Cambria Math" panose="02040503050406030204" pitchFamily="18" charset="0"/>
                            <a:ea typeface="+mn-ea"/>
                            <a:cs typeface="+mn-cs"/>
                          </a:rPr>
                        </m:ctrlPr>
                      </m:fPr>
                      <m:num>
                        <m:r>
                          <a:rPr lang="en-US" sz="1200" b="1" i="1" kern="1200">
                            <a:solidFill>
                              <a:schemeClr val="tx1"/>
                            </a:solidFill>
                            <a:effectLst/>
                            <a:latin typeface="Cambria Math" panose="02040503050406030204" pitchFamily="18" charset="0"/>
                            <a:ea typeface="+mn-ea"/>
                            <a:cs typeface="+mn-cs"/>
                          </a:rPr>
                          <m:t>𝟑</m:t>
                        </m:r>
                      </m:num>
                      <m:den>
                        <m:r>
                          <a:rPr lang="en-US" sz="1200" b="1" i="1" kern="1200">
                            <a:solidFill>
                              <a:schemeClr val="tx1"/>
                            </a:solidFill>
                            <a:effectLst/>
                            <a:latin typeface="Cambria Math" panose="02040503050406030204" pitchFamily="18" charset="0"/>
                            <a:ea typeface="+mn-ea"/>
                            <a:cs typeface="+mn-cs"/>
                          </a:rPr>
                          <m:t>𝟒</m:t>
                        </m:r>
                      </m:den>
                    </m:f>
                  </m:oMath>
                </a14:m>
                <a:r>
                  <a:rPr lang="en-US" sz="1200" b="1" kern="1200">
                    <a:solidFill>
                      <a:schemeClr val="tx1"/>
                    </a:solidFill>
                    <a:effectLst/>
                    <a:latin typeface="+mn-lt"/>
                    <a:ea typeface="+mn-ea"/>
                    <a:cs typeface="+mn-cs"/>
                  </a:rPr>
                  <a:t> = </a:t>
                </a:r>
                <a14:m>
                  <m:oMath xmlns:m="http://schemas.openxmlformats.org/officeDocument/2006/math">
                    <m:f>
                      <m:fPr>
                        <m:ctrlPr>
                          <a:rPr lang="en-US" sz="1200" b="1" i="1" kern="1200">
                            <a:solidFill>
                              <a:schemeClr val="tx1"/>
                            </a:solidFill>
                            <a:effectLst/>
                            <a:latin typeface="Cambria Math" panose="02040503050406030204" pitchFamily="18" charset="0"/>
                            <a:ea typeface="+mn-ea"/>
                            <a:cs typeface="+mn-cs"/>
                          </a:rPr>
                        </m:ctrlPr>
                      </m:fPr>
                      <m:num>
                        <m:r>
                          <a:rPr lang="en-US" sz="1200" b="1" i="1" kern="1200">
                            <a:solidFill>
                              <a:schemeClr val="tx1"/>
                            </a:solidFill>
                            <a:effectLst/>
                            <a:latin typeface="Cambria Math" panose="02040503050406030204" pitchFamily="18" charset="0"/>
                            <a:ea typeface="+mn-ea"/>
                            <a:cs typeface="+mn-cs"/>
                          </a:rPr>
                          <m:t>𝟑</m:t>
                        </m:r>
                        <m:r>
                          <a:rPr lang="en-US" sz="1200" b="1" i="1" kern="1200">
                            <a:solidFill>
                              <a:schemeClr val="tx1"/>
                            </a:solidFill>
                            <a:effectLst/>
                            <a:latin typeface="Cambria Math" panose="02040503050406030204" pitchFamily="18" charset="0"/>
                            <a:ea typeface="+mn-ea"/>
                            <a:cs typeface="+mn-cs"/>
                          </a:rPr>
                          <m:t> </m:t>
                        </m:r>
                        <m:r>
                          <a:rPr lang="en-US" sz="1200" b="1" i="1" kern="1200">
                            <a:solidFill>
                              <a:schemeClr val="tx1"/>
                            </a:solidFill>
                            <a:effectLst/>
                            <a:latin typeface="Cambria Math" panose="02040503050406030204" pitchFamily="18" charset="0"/>
                            <a:ea typeface="+mn-ea"/>
                            <a:cs typeface="+mn-cs"/>
                          </a:rPr>
                          <m:t>𝒙</m:t>
                        </m:r>
                        <m:r>
                          <a:rPr lang="en-US" sz="1200" b="1" i="1" kern="1200">
                            <a:solidFill>
                              <a:schemeClr val="tx1"/>
                            </a:solidFill>
                            <a:effectLst/>
                            <a:latin typeface="Cambria Math" panose="02040503050406030204" pitchFamily="18" charset="0"/>
                            <a:ea typeface="+mn-ea"/>
                            <a:cs typeface="+mn-cs"/>
                          </a:rPr>
                          <m:t> </m:t>
                        </m:r>
                        <m:r>
                          <a:rPr lang="en-US" sz="1200" b="1" i="1" kern="1200">
                            <a:solidFill>
                              <a:schemeClr val="tx1"/>
                            </a:solidFill>
                            <a:effectLst/>
                            <a:latin typeface="Cambria Math" panose="02040503050406030204" pitchFamily="18" charset="0"/>
                            <a:ea typeface="+mn-ea"/>
                            <a:cs typeface="+mn-cs"/>
                          </a:rPr>
                          <m:t>𝟐</m:t>
                        </m:r>
                      </m:num>
                      <m:den>
                        <m:r>
                          <a:rPr lang="en-US" sz="1200" b="1" i="1" kern="1200">
                            <a:solidFill>
                              <a:schemeClr val="tx1"/>
                            </a:solidFill>
                            <a:effectLst/>
                            <a:latin typeface="Cambria Math" panose="02040503050406030204" pitchFamily="18" charset="0"/>
                            <a:ea typeface="+mn-ea"/>
                            <a:cs typeface="+mn-cs"/>
                          </a:rPr>
                          <m:t>𝟒</m:t>
                        </m:r>
                        <m:r>
                          <a:rPr lang="en-US" sz="1200" b="1" i="1" kern="1200">
                            <a:solidFill>
                              <a:schemeClr val="tx1"/>
                            </a:solidFill>
                            <a:effectLst/>
                            <a:latin typeface="Cambria Math" panose="02040503050406030204" pitchFamily="18" charset="0"/>
                            <a:ea typeface="+mn-ea"/>
                            <a:cs typeface="+mn-cs"/>
                          </a:rPr>
                          <m:t> </m:t>
                        </m:r>
                        <m:r>
                          <a:rPr lang="en-US" sz="1200" b="1" i="1" kern="1200">
                            <a:solidFill>
                              <a:schemeClr val="tx1"/>
                            </a:solidFill>
                            <a:effectLst/>
                            <a:latin typeface="Cambria Math" panose="02040503050406030204" pitchFamily="18" charset="0"/>
                            <a:ea typeface="+mn-ea"/>
                            <a:cs typeface="+mn-cs"/>
                          </a:rPr>
                          <m:t>𝒙</m:t>
                        </m:r>
                        <m:r>
                          <a:rPr lang="en-US" sz="1200" b="1" i="1" kern="1200">
                            <a:solidFill>
                              <a:schemeClr val="tx1"/>
                            </a:solidFill>
                            <a:effectLst/>
                            <a:latin typeface="Cambria Math" panose="02040503050406030204" pitchFamily="18" charset="0"/>
                            <a:ea typeface="+mn-ea"/>
                            <a:cs typeface="+mn-cs"/>
                          </a:rPr>
                          <m:t> </m:t>
                        </m:r>
                        <m:r>
                          <a:rPr lang="en-US" sz="1200" b="1" i="1" kern="1200">
                            <a:solidFill>
                              <a:schemeClr val="tx1"/>
                            </a:solidFill>
                            <a:effectLst/>
                            <a:latin typeface="Cambria Math" panose="02040503050406030204" pitchFamily="18" charset="0"/>
                            <a:ea typeface="+mn-ea"/>
                            <a:cs typeface="+mn-cs"/>
                          </a:rPr>
                          <m:t>𝟐</m:t>
                        </m:r>
                      </m:den>
                    </m:f>
                  </m:oMath>
                </a14:m>
                <a:r>
                  <a:rPr lang="en-US" sz="1200" b="1" kern="1200">
                    <a:solidFill>
                      <a:schemeClr val="tx1"/>
                    </a:solidFill>
                    <a:effectLst/>
                    <a:latin typeface="+mn-lt"/>
                    <a:ea typeface="+mn-ea"/>
                    <a:cs typeface="+mn-cs"/>
                  </a:rPr>
                  <a:t> = </a:t>
                </a:r>
                <a14:m>
                  <m:oMath xmlns:m="http://schemas.openxmlformats.org/officeDocument/2006/math">
                    <m:f>
                      <m:fPr>
                        <m:ctrlPr>
                          <a:rPr lang="en-US" sz="1200" b="1" i="1" kern="1200">
                            <a:solidFill>
                              <a:schemeClr val="tx1"/>
                            </a:solidFill>
                            <a:effectLst/>
                            <a:latin typeface="Cambria Math" panose="02040503050406030204" pitchFamily="18" charset="0"/>
                            <a:ea typeface="+mn-ea"/>
                            <a:cs typeface="+mn-cs"/>
                          </a:rPr>
                        </m:ctrlPr>
                      </m:fPr>
                      <m:num>
                        <m:r>
                          <a:rPr lang="en-US" sz="1200" b="1" i="1" kern="1200">
                            <a:solidFill>
                              <a:schemeClr val="tx1"/>
                            </a:solidFill>
                            <a:effectLst/>
                            <a:latin typeface="Cambria Math" panose="02040503050406030204" pitchFamily="18" charset="0"/>
                            <a:ea typeface="+mn-ea"/>
                            <a:cs typeface="+mn-cs"/>
                          </a:rPr>
                          <m:t>𝟔</m:t>
                        </m:r>
                      </m:num>
                      <m:den>
                        <m:r>
                          <a:rPr lang="en-US" sz="1200" b="1" i="1" kern="1200">
                            <a:solidFill>
                              <a:schemeClr val="tx1"/>
                            </a:solidFill>
                            <a:effectLst/>
                            <a:latin typeface="Cambria Math" panose="02040503050406030204" pitchFamily="18" charset="0"/>
                            <a:ea typeface="+mn-ea"/>
                            <a:cs typeface="+mn-cs"/>
                          </a:rPr>
                          <m:t>𝟖</m:t>
                        </m:r>
                      </m:den>
                    </m:f>
                  </m:oMath>
                </a14:m>
                <a:r>
                  <a:rPr lang="en-US" sz="1200" b="1" kern="1200">
                    <a:solidFill>
                      <a:schemeClr val="tx1"/>
                    </a:solidFill>
                    <a:effectLst/>
                    <a:latin typeface="+mn-lt"/>
                    <a:ea typeface="+mn-ea"/>
                    <a:cs typeface="+mn-cs"/>
                  </a:rPr>
                  <a:t> </a:t>
                </a:r>
                <a:r>
                  <a:rPr lang="en-US" sz="1200" b="1" kern="1200" smtClean="0">
                    <a:solidFill>
                      <a:schemeClr val="tx1"/>
                    </a:solidFill>
                    <a:effectLst/>
                    <a:latin typeface="+mn-lt"/>
                    <a:ea typeface="+mn-ea"/>
                    <a:cs typeface="+mn-cs"/>
                  </a:rPr>
                  <a:t>)</a:t>
                </a:r>
              </a:p>
              <a:p>
                <a:pPr marL="0" lvl="0" indent="0" algn="l" rtl="0">
                  <a:spcBef>
                    <a:spcPts val="0"/>
                  </a:spcBef>
                  <a:spcAft>
                    <a:spcPts val="0"/>
                  </a:spcAft>
                  <a:buNone/>
                </a:pPr>
                <a:endParaRPr/>
              </a:p>
            </p:txBody>
          </p:sp>
        </mc:Choice>
        <mc:Fallback xmlns="">
          <p:sp>
            <p:nvSpPr>
              <p:cNvPr id="10453" name="Google Shape;10453;g820329d9ab_1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mtClean="0"/>
                  <a:t>Qua phần chia sẻ của nhóm bạn cô thấy các con làm đúng yêu cầu của bài, sản phẩm của các bạn đều đẹp. Không chỉ có nhóm này các nhóm đều làm bài rất tốt, cô khen cả lớp. </a:t>
                </a:r>
              </a:p>
              <a:p>
                <a:pPr marL="0" lvl="0" indent="0" algn="l" rtl="0">
                  <a:spcBef>
                    <a:spcPts val="0"/>
                  </a:spcBef>
                  <a:spcAft>
                    <a:spcPts val="0"/>
                  </a:spcAft>
                  <a:buNone/>
                </a:pPr>
                <a:r>
                  <a:rPr lang="en-US" sz="1200" kern="1200" smtClean="0">
                    <a:solidFill>
                      <a:schemeClr val="tx1"/>
                    </a:solidFill>
                    <a:effectLst/>
                    <a:latin typeface="+mn-lt"/>
                    <a:ea typeface="+mn-ea"/>
                    <a:cs typeface="+mn-cs"/>
                  </a:rPr>
                  <a:t>GV hỏi: Ngoài cách trên, em còn cách nào để tìm ra phân số 3/4 = 6/8 không?</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kern="1200" smtClean="0">
                    <a:solidFill>
                      <a:schemeClr val="tx1"/>
                    </a:solidFill>
                    <a:effectLst/>
                    <a:latin typeface="+mn-lt"/>
                    <a:ea typeface="+mn-ea"/>
                    <a:cs typeface="+mn-cs"/>
                  </a:rPr>
                  <a:t>Chốt:</a:t>
                </a:r>
                <a:r>
                  <a:rPr lang="en-US" sz="1200" kern="1200" baseline="0" smtClean="0">
                    <a:solidFill>
                      <a:schemeClr val="tx1"/>
                    </a:solidFill>
                    <a:effectLst/>
                    <a:latin typeface="+mn-lt"/>
                    <a:ea typeface="+mn-ea"/>
                    <a:cs typeface="+mn-cs"/>
                  </a:rPr>
                  <a:t> </a:t>
                </a:r>
                <a:r>
                  <a:rPr lang="en-US" sz="1200" kern="1200" smtClean="0">
                    <a:solidFill>
                      <a:schemeClr val="tx1"/>
                    </a:solidFill>
                    <a:effectLst/>
                    <a:latin typeface="+mn-lt"/>
                    <a:ea typeface="+mn-ea"/>
                    <a:cs typeface="+mn-cs"/>
                  </a:rPr>
                  <a:t>À đúng vậy, chúng ta sẽ nhân cả tử số và mẫu số của phân số số </a:t>
                </a:r>
                <a:r>
                  <a:rPr lang="en-US" sz="1200" i="0" kern="1200">
                    <a:solidFill>
                      <a:schemeClr val="tx1"/>
                    </a:solidFill>
                    <a:effectLst/>
                    <a:latin typeface="+mn-lt"/>
                    <a:ea typeface="+mn-ea"/>
                    <a:cs typeface="+mn-cs"/>
                  </a:rPr>
                  <a:t>3/4</a:t>
                </a:r>
                <a:r>
                  <a:rPr lang="en-US" sz="1200" b="1" kern="1200">
                    <a:solidFill>
                      <a:schemeClr val="tx1"/>
                    </a:solidFill>
                    <a:effectLst/>
                    <a:latin typeface="+mn-lt"/>
                    <a:ea typeface="+mn-ea"/>
                    <a:cs typeface="+mn-cs"/>
                  </a:rPr>
                  <a:t> </a:t>
                </a:r>
                <a:r>
                  <a:rPr lang="en-US" sz="1200" kern="1200">
                    <a:solidFill>
                      <a:schemeClr val="tx1"/>
                    </a:solidFill>
                    <a:effectLst/>
                    <a:latin typeface="+mn-lt"/>
                    <a:ea typeface="+mn-ea"/>
                    <a:cs typeface="+mn-cs"/>
                  </a:rPr>
                  <a:t>nhân với 2 hay chia cả tử số và mẫu số của phân số </a:t>
                </a:r>
                <a:r>
                  <a:rPr lang="en-US" sz="1200" i="0" kern="1200">
                    <a:solidFill>
                      <a:schemeClr val="tx1"/>
                    </a:solidFill>
                    <a:effectLst/>
                    <a:latin typeface="+mn-lt"/>
                    <a:ea typeface="+mn-ea"/>
                    <a:cs typeface="+mn-cs"/>
                  </a:rPr>
                  <a:t>6/8</a:t>
                </a:r>
                <a:r>
                  <a:rPr lang="en-US" sz="1200" b="1" kern="1200">
                    <a:solidFill>
                      <a:schemeClr val="tx1"/>
                    </a:solidFill>
                    <a:effectLst/>
                    <a:latin typeface="+mn-lt"/>
                    <a:ea typeface="+mn-ea"/>
                    <a:cs typeface="+mn-cs"/>
                  </a:rPr>
                  <a:t> </a:t>
                </a:r>
                <a:r>
                  <a:rPr lang="en-US" sz="1200" kern="1200">
                    <a:solidFill>
                      <a:schemeClr val="tx1"/>
                    </a:solidFill>
                    <a:effectLst/>
                    <a:latin typeface="+mn-lt"/>
                    <a:ea typeface="+mn-ea"/>
                    <a:cs typeface="+mn-cs"/>
                  </a:rPr>
                  <a:t>chia cho </a:t>
                </a:r>
                <a:r>
                  <a:rPr lang="en-US" sz="1200" kern="1200" smtClean="0">
                    <a:solidFill>
                      <a:schemeClr val="tx1"/>
                    </a:solidFill>
                    <a:effectLst/>
                    <a:latin typeface="+mn-lt"/>
                    <a:ea typeface="+mn-ea"/>
                    <a:cs typeface="+mn-cs"/>
                  </a:rPr>
                  <a:t>2. GV viết</a:t>
                </a:r>
                <a:r>
                  <a:rPr lang="en-US" sz="1200" kern="1200" baseline="0" smtClean="0">
                    <a:solidFill>
                      <a:schemeClr val="tx1"/>
                    </a:solidFill>
                    <a:effectLst/>
                    <a:latin typeface="+mn-lt"/>
                    <a:ea typeface="+mn-ea"/>
                    <a:cs typeface="+mn-cs"/>
                  </a:rPr>
                  <a:t> bảng. 3/4 =  (3 𝒙 𝟐)/(4 𝒙 𝟐) = 6/8 hay6/8=  (6  : 𝟐)/(8 : 𝟐) = 3/4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smtClean="0">
                    <a:solidFill>
                      <a:schemeClr val="tx1"/>
                    </a:solidFill>
                    <a:effectLst/>
                    <a:latin typeface="+mn-lt"/>
                    <a:ea typeface="+mn-ea"/>
                    <a:cs typeface="+mn-cs"/>
                  </a:rPr>
                  <a:t>-</a:t>
                </a:r>
                <a:r>
                  <a:rPr lang="en-US" sz="1200" kern="1200" baseline="0" smtClean="0">
                    <a:solidFill>
                      <a:schemeClr val="tx1"/>
                    </a:solidFill>
                    <a:effectLst/>
                    <a:latin typeface="+mn-lt"/>
                    <a:ea typeface="+mn-ea"/>
                    <a:cs typeface="+mn-cs"/>
                  </a:rPr>
                  <a:t> </a:t>
                </a:r>
                <a:r>
                  <a:rPr lang="en-US" sz="1200" kern="1200" smtClean="0">
                    <a:solidFill>
                      <a:schemeClr val="tx1"/>
                    </a:solidFill>
                    <a:effectLst/>
                    <a:latin typeface="+mn-lt"/>
                    <a:ea typeface="+mn-ea"/>
                    <a:cs typeface="+mn-cs"/>
                  </a:rPr>
                  <a:t>GV kết luận, rút ra nhận xét SGK</a:t>
                </a:r>
                <a:r>
                  <a:rPr lang="en-US" sz="1200" b="1" i="1" kern="1200" smtClean="0">
                    <a:solidFill>
                      <a:schemeClr val="tx1"/>
                    </a:solidFill>
                    <a:effectLst/>
                    <a:latin typeface="+mn-lt"/>
                    <a:ea typeface="+mn-ea"/>
                    <a:cs typeface="+mn-cs"/>
                  </a:rPr>
                  <a:t>: </a:t>
                </a:r>
                <a:r>
                  <a:rPr lang="en-US" sz="1200" b="1" kern="1200" smtClean="0">
                    <a:solidFill>
                      <a:schemeClr val="tx1"/>
                    </a:solidFill>
                    <a:effectLst/>
                    <a:latin typeface="+mn-lt"/>
                    <a:ea typeface="+mn-ea"/>
                    <a:cs typeface="+mn-cs"/>
                  </a:rPr>
                  <a:t>Khi nhân cả tử số và mẫu số với một số tự nhiên khác 0 ta được phân số mới bằng phân số đã cho Và khi chia cả tử số và mẫu số với một số tự nhiên khác 0 ta được phân số mới bằng phân số đã cho.</a:t>
                </a:r>
                <a:endParaRPr lang="en-US" sz="1200" kern="1200" smtClean="0">
                  <a:solidFill>
                    <a:schemeClr val="tx1"/>
                  </a:solidFill>
                  <a:effectLst/>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Tx/>
                  <a:buChar char="-"/>
                  <a:tabLst/>
                  <a:defRPr/>
                </a:pPr>
                <a:endParaRPr lang="en-US" sz="1200" kern="1200" baseline="0" smtClean="0">
                  <a:solidFill>
                    <a:schemeClr val="tx1"/>
                  </a:solidFill>
                  <a:effectLst/>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Tx/>
                  <a:buChar char="-"/>
                  <a:tabLst/>
                  <a:defRPr/>
                </a:pPr>
                <a:endParaRPr lang="en-US" sz="1200" kern="1200" baseline="0" smtClean="0">
                  <a:solidFill>
                    <a:schemeClr val="tx1"/>
                  </a:solidFill>
                  <a:effectLst/>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Tx/>
                  <a:buChar char="-"/>
                  <a:tabLst/>
                  <a:defRPr/>
                </a:pPr>
                <a:endParaRPr lang="en-US" sz="1200" kern="1200">
                  <a:solidFill>
                    <a:schemeClr val="tx1"/>
                  </a:solidFill>
                  <a:effectLst/>
                  <a:latin typeface="+mn-lt"/>
                  <a:ea typeface="+mn-ea"/>
                  <a:cs typeface="+mn-cs"/>
                </a:endParaRPr>
              </a:p>
              <a:p>
                <a:pPr marL="0" lvl="0" indent="0" algn="l" rtl="0">
                  <a:spcBef>
                    <a:spcPts val="0"/>
                  </a:spcBef>
                  <a:spcAft>
                    <a:spcPts val="0"/>
                  </a:spcAft>
                  <a:buNone/>
                </a:pPr>
                <a:endParaRPr/>
              </a:p>
            </p:txBody>
          </p:sp>
        </mc:Fallback>
      </mc:AlternateContent>
    </p:spTree>
    <p:extLst>
      <p:ext uri="{BB962C8B-B14F-4D97-AF65-F5344CB8AC3E}">
        <p14:creationId xmlns:p14="http://schemas.microsoft.com/office/powerpoint/2010/main" val="375829192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mc:AlternateContent xmlns:mc="http://schemas.openxmlformats.org/markup-compatibility/2006" xmlns:a14="http://schemas.microsoft.com/office/drawing/2010/main">
        <mc:Choice Requires="a14">
          <p:sp>
            <p:nvSpPr>
              <p:cNvPr id="3" name="Notes Placeholder 2"/>
              <p:cNvSpPr>
                <a:spLocks noGrp="1"/>
              </p:cNvSpPr>
              <p:nvPr>
                <p:ph type="body" idx="1"/>
              </p:nvPr>
            </p:nvSpPr>
            <p:spPr/>
            <p:txBody>
              <a:bodyPr/>
              <a:lstStyle/>
              <a:p>
                <a:r>
                  <a:rPr lang="en-US" sz="1200" kern="1200" smtClean="0">
                    <a:solidFill>
                      <a:schemeClr val="tx1"/>
                    </a:solidFill>
                    <a:effectLst/>
                    <a:latin typeface="+mn-lt"/>
                    <a:ea typeface="+mn-ea"/>
                    <a:cs typeface="+mn-cs"/>
                  </a:rPr>
                  <a:t>- GV hỏi: </a:t>
                </a:r>
                <a:r>
                  <a:rPr lang="en-US" sz="1200" b="1" kern="1200" smtClean="0">
                    <a:solidFill>
                      <a:schemeClr val="tx1"/>
                    </a:solidFill>
                    <a:effectLst/>
                    <a:latin typeface="+mn-lt"/>
                    <a:ea typeface="+mn-ea"/>
                    <a:cs typeface="+mn-cs"/>
                  </a:rPr>
                  <a:t>Để viết phân số </a:t>
                </a:r>
                <a14:m>
                  <m:oMath xmlns:m="http://schemas.openxmlformats.org/officeDocument/2006/math">
                    <m:f>
                      <m:fPr>
                        <m:ctrlPr>
                          <a:rPr lang="en-US" sz="1200" b="1" i="1" kern="1200">
                            <a:solidFill>
                              <a:schemeClr val="tx1"/>
                            </a:solidFill>
                            <a:effectLst/>
                            <a:latin typeface="Cambria Math" panose="02040503050406030204" pitchFamily="18" charset="0"/>
                            <a:ea typeface="+mn-ea"/>
                            <a:cs typeface="+mn-cs"/>
                          </a:rPr>
                        </m:ctrlPr>
                      </m:fPr>
                      <m:num>
                        <m:r>
                          <a:rPr lang="en-US" sz="1200" b="1" i="1" kern="1200">
                            <a:solidFill>
                              <a:schemeClr val="tx1"/>
                            </a:solidFill>
                            <a:effectLst/>
                            <a:latin typeface="Cambria Math" panose="02040503050406030204" pitchFamily="18" charset="0"/>
                            <a:ea typeface="+mn-ea"/>
                            <a:cs typeface="+mn-cs"/>
                          </a:rPr>
                          <m:t>𝟔</m:t>
                        </m:r>
                      </m:num>
                      <m:den>
                        <m:r>
                          <a:rPr lang="en-US" sz="1200" b="1" i="1" kern="1200">
                            <a:solidFill>
                              <a:schemeClr val="tx1"/>
                            </a:solidFill>
                            <a:effectLst/>
                            <a:latin typeface="Cambria Math" panose="02040503050406030204" pitchFamily="18" charset="0"/>
                            <a:ea typeface="+mn-ea"/>
                            <a:cs typeface="+mn-cs"/>
                          </a:rPr>
                          <m:t>𝟖</m:t>
                        </m:r>
                      </m:den>
                    </m:f>
                  </m:oMath>
                </a14:m>
                <a:r>
                  <a:rPr lang="en-US" sz="1200" b="1" kern="1200">
                    <a:solidFill>
                      <a:schemeClr val="tx1"/>
                    </a:solidFill>
                    <a:effectLst/>
                    <a:latin typeface="+mn-lt"/>
                    <a:ea typeface="+mn-ea"/>
                    <a:cs typeface="+mn-cs"/>
                  </a:rPr>
                  <a:t>  = </a:t>
                </a:r>
                <a14:m>
                  <m:oMath xmlns:m="http://schemas.openxmlformats.org/officeDocument/2006/math">
                    <m:f>
                      <m:fPr>
                        <m:ctrlPr>
                          <a:rPr lang="en-US" sz="1200" b="1" i="1" kern="1200">
                            <a:solidFill>
                              <a:schemeClr val="tx1"/>
                            </a:solidFill>
                            <a:effectLst/>
                            <a:latin typeface="Cambria Math" panose="02040503050406030204" pitchFamily="18" charset="0"/>
                            <a:ea typeface="+mn-ea"/>
                            <a:cs typeface="+mn-cs"/>
                          </a:rPr>
                        </m:ctrlPr>
                      </m:fPr>
                      <m:num>
                        <m:r>
                          <a:rPr lang="en-US" sz="1200" b="1" i="1" kern="1200">
                            <a:solidFill>
                              <a:schemeClr val="tx1"/>
                            </a:solidFill>
                            <a:effectLst/>
                            <a:latin typeface="Cambria Math" panose="02040503050406030204" pitchFamily="18" charset="0"/>
                            <a:ea typeface="+mn-ea"/>
                            <a:cs typeface="+mn-cs"/>
                          </a:rPr>
                          <m:t>𝟑</m:t>
                        </m:r>
                      </m:num>
                      <m:den>
                        <m:r>
                          <a:rPr lang="en-US" sz="1200" b="1" i="1" kern="1200">
                            <a:solidFill>
                              <a:schemeClr val="tx1"/>
                            </a:solidFill>
                            <a:effectLst/>
                            <a:latin typeface="Cambria Math" panose="02040503050406030204" pitchFamily="18" charset="0"/>
                            <a:ea typeface="+mn-ea"/>
                            <a:cs typeface="+mn-cs"/>
                          </a:rPr>
                          <m:t>𝟒</m:t>
                        </m:r>
                      </m:den>
                    </m:f>
                    <m:r>
                      <a:rPr lang="en-US" sz="1200" b="1" i="1" kern="1200">
                        <a:solidFill>
                          <a:schemeClr val="tx1"/>
                        </a:solidFill>
                        <a:effectLst/>
                        <a:latin typeface="Cambria Math" panose="02040503050406030204" pitchFamily="18" charset="0"/>
                        <a:ea typeface="+mn-ea"/>
                        <a:cs typeface="+mn-cs"/>
                      </a:rPr>
                      <m:t> </m:t>
                    </m:r>
                  </m:oMath>
                </a14:m>
                <a:r>
                  <a:rPr lang="en-US" sz="1200" b="1" kern="1200">
                    <a:solidFill>
                      <a:schemeClr val="tx1"/>
                    </a:solidFill>
                    <a:effectLst/>
                    <a:latin typeface="+mn-lt"/>
                    <a:ea typeface="+mn-ea"/>
                    <a:cs typeface="+mn-cs"/>
                  </a:rPr>
                  <a:t>ta làm như thế nào?</a:t>
                </a:r>
              </a:p>
              <a:p>
                <a:pPr marL="171450" indent="-171450">
                  <a:buFontTx/>
                  <a:buChar char="-"/>
                </a:pPr>
                <a:r>
                  <a:rPr lang="en-US" sz="1200" b="1" kern="1200" smtClean="0">
                    <a:solidFill>
                      <a:schemeClr val="tx1"/>
                    </a:solidFill>
                    <a:effectLst/>
                    <a:latin typeface="+mn-lt"/>
                    <a:ea typeface="+mn-ea"/>
                    <a:cs typeface="+mn-cs"/>
                  </a:rPr>
                  <a:t>GV </a:t>
                </a:r>
                <a:r>
                  <a:rPr lang="en-US" sz="1200" b="1" kern="1200">
                    <a:solidFill>
                      <a:schemeClr val="tx1"/>
                    </a:solidFill>
                    <a:effectLst/>
                    <a:latin typeface="+mn-lt"/>
                    <a:ea typeface="+mn-ea"/>
                    <a:cs typeface="+mn-cs"/>
                  </a:rPr>
                  <a:t>viết cho HS đọc lại (</a:t>
                </a:r>
                <a14:m>
                  <m:oMath xmlns:m="http://schemas.openxmlformats.org/officeDocument/2006/math">
                    <m:f>
                      <m:fPr>
                        <m:ctrlPr>
                          <a:rPr lang="en-US" sz="1200" i="1" kern="1200">
                            <a:solidFill>
                              <a:schemeClr val="tx1"/>
                            </a:solidFill>
                            <a:effectLst/>
                            <a:latin typeface="Cambria Math" panose="02040503050406030204" pitchFamily="18" charset="0"/>
                            <a:ea typeface="+mn-ea"/>
                            <a:cs typeface="+mn-cs"/>
                          </a:rPr>
                        </m:ctrlPr>
                      </m:fPr>
                      <m:num>
                        <m:r>
                          <a:rPr lang="en-US" sz="1200" i="1" kern="1200">
                            <a:solidFill>
                              <a:schemeClr val="tx1"/>
                            </a:solidFill>
                            <a:effectLst/>
                            <a:latin typeface="Cambria Math" panose="02040503050406030204" pitchFamily="18" charset="0"/>
                            <a:ea typeface="+mn-ea"/>
                            <a:cs typeface="+mn-cs"/>
                          </a:rPr>
                          <m:t>6</m:t>
                        </m:r>
                      </m:num>
                      <m:den>
                        <m:r>
                          <a:rPr lang="en-US" sz="1200" i="1" kern="1200">
                            <a:solidFill>
                              <a:schemeClr val="tx1"/>
                            </a:solidFill>
                            <a:effectLst/>
                            <a:latin typeface="Cambria Math" panose="02040503050406030204" pitchFamily="18" charset="0"/>
                            <a:ea typeface="+mn-ea"/>
                            <a:cs typeface="+mn-cs"/>
                          </a:rPr>
                          <m:t>8</m:t>
                        </m:r>
                      </m:den>
                    </m:f>
                  </m:oMath>
                </a14:m>
                <a:r>
                  <a:rPr lang="en-US" sz="1200" b="1" kern="1200">
                    <a:solidFill>
                      <a:schemeClr val="tx1"/>
                    </a:solidFill>
                    <a:effectLst/>
                    <a:latin typeface="+mn-lt"/>
                    <a:ea typeface="+mn-ea"/>
                    <a:cs typeface="+mn-cs"/>
                  </a:rPr>
                  <a:t> = </a:t>
                </a:r>
                <a14:m>
                  <m:oMath xmlns:m="http://schemas.openxmlformats.org/officeDocument/2006/math">
                    <m:f>
                      <m:fPr>
                        <m:ctrlPr>
                          <a:rPr lang="en-US" sz="1200" b="1" i="1" kern="1200">
                            <a:solidFill>
                              <a:schemeClr val="tx1"/>
                            </a:solidFill>
                            <a:effectLst/>
                            <a:latin typeface="Cambria Math" panose="02040503050406030204" pitchFamily="18" charset="0"/>
                            <a:ea typeface="+mn-ea"/>
                            <a:cs typeface="+mn-cs"/>
                          </a:rPr>
                        </m:ctrlPr>
                      </m:fPr>
                      <m:num>
                        <m:r>
                          <a:rPr lang="en-US" sz="1200" b="1" i="1" kern="1200">
                            <a:solidFill>
                              <a:schemeClr val="tx1"/>
                            </a:solidFill>
                            <a:effectLst/>
                            <a:latin typeface="Cambria Math" panose="02040503050406030204" pitchFamily="18" charset="0"/>
                            <a:ea typeface="+mn-ea"/>
                            <a:cs typeface="+mn-cs"/>
                          </a:rPr>
                          <m:t>𝟔</m:t>
                        </m:r>
                        <m:r>
                          <a:rPr lang="en-US" sz="1200" b="1" i="1" kern="1200">
                            <a:solidFill>
                              <a:schemeClr val="tx1"/>
                            </a:solidFill>
                            <a:effectLst/>
                            <a:latin typeface="Cambria Math" panose="02040503050406030204" pitchFamily="18" charset="0"/>
                            <a:ea typeface="+mn-ea"/>
                            <a:cs typeface="+mn-cs"/>
                          </a:rPr>
                          <m:t>  : </m:t>
                        </m:r>
                        <m:r>
                          <a:rPr lang="en-US" sz="1200" b="1" i="1" kern="1200">
                            <a:solidFill>
                              <a:schemeClr val="tx1"/>
                            </a:solidFill>
                            <a:effectLst/>
                            <a:latin typeface="Cambria Math" panose="02040503050406030204" pitchFamily="18" charset="0"/>
                            <a:ea typeface="+mn-ea"/>
                            <a:cs typeface="+mn-cs"/>
                          </a:rPr>
                          <m:t>𝟐</m:t>
                        </m:r>
                      </m:num>
                      <m:den>
                        <m:r>
                          <a:rPr lang="en-US" sz="1200" b="1" i="1" kern="1200">
                            <a:solidFill>
                              <a:schemeClr val="tx1"/>
                            </a:solidFill>
                            <a:effectLst/>
                            <a:latin typeface="Cambria Math" panose="02040503050406030204" pitchFamily="18" charset="0"/>
                            <a:ea typeface="+mn-ea"/>
                            <a:cs typeface="+mn-cs"/>
                          </a:rPr>
                          <m:t>𝟖</m:t>
                        </m:r>
                        <m:r>
                          <a:rPr lang="en-US" sz="1200" b="1" i="1" kern="1200">
                            <a:solidFill>
                              <a:schemeClr val="tx1"/>
                            </a:solidFill>
                            <a:effectLst/>
                            <a:latin typeface="Cambria Math" panose="02040503050406030204" pitchFamily="18" charset="0"/>
                            <a:ea typeface="+mn-ea"/>
                            <a:cs typeface="+mn-cs"/>
                          </a:rPr>
                          <m:t> : </m:t>
                        </m:r>
                        <m:r>
                          <a:rPr lang="en-US" sz="1200" b="1" i="1" kern="1200">
                            <a:solidFill>
                              <a:schemeClr val="tx1"/>
                            </a:solidFill>
                            <a:effectLst/>
                            <a:latin typeface="Cambria Math" panose="02040503050406030204" pitchFamily="18" charset="0"/>
                            <a:ea typeface="+mn-ea"/>
                            <a:cs typeface="+mn-cs"/>
                          </a:rPr>
                          <m:t>𝟐</m:t>
                        </m:r>
                      </m:den>
                    </m:f>
                  </m:oMath>
                </a14:m>
                <a:r>
                  <a:rPr lang="en-US" sz="1200" kern="1200">
                    <a:solidFill>
                      <a:schemeClr val="tx1"/>
                    </a:solidFill>
                    <a:effectLst/>
                    <a:latin typeface="+mn-lt"/>
                    <a:ea typeface="+mn-ea"/>
                    <a:cs typeface="+mn-cs"/>
                  </a:rPr>
                  <a:t> = </a:t>
                </a:r>
                <a14:m>
                  <m:oMath xmlns:m="http://schemas.openxmlformats.org/officeDocument/2006/math">
                    <m:f>
                      <m:fPr>
                        <m:ctrlPr>
                          <a:rPr lang="en-US" sz="1200" i="1" kern="1200">
                            <a:solidFill>
                              <a:schemeClr val="tx1"/>
                            </a:solidFill>
                            <a:effectLst/>
                            <a:latin typeface="Cambria Math" panose="02040503050406030204" pitchFamily="18" charset="0"/>
                            <a:ea typeface="+mn-ea"/>
                            <a:cs typeface="+mn-cs"/>
                          </a:rPr>
                        </m:ctrlPr>
                      </m:fPr>
                      <m:num>
                        <m:r>
                          <a:rPr lang="en-US" sz="1200" i="1" kern="1200">
                            <a:solidFill>
                              <a:schemeClr val="tx1"/>
                            </a:solidFill>
                            <a:effectLst/>
                            <a:latin typeface="Cambria Math" panose="02040503050406030204" pitchFamily="18" charset="0"/>
                            <a:ea typeface="+mn-ea"/>
                            <a:cs typeface="+mn-cs"/>
                          </a:rPr>
                          <m:t>3</m:t>
                        </m:r>
                      </m:num>
                      <m:den>
                        <m:r>
                          <a:rPr lang="en-US" sz="1200" i="1" kern="1200">
                            <a:solidFill>
                              <a:schemeClr val="tx1"/>
                            </a:solidFill>
                            <a:effectLst/>
                            <a:latin typeface="Cambria Math" panose="02040503050406030204" pitchFamily="18" charset="0"/>
                            <a:ea typeface="+mn-ea"/>
                            <a:cs typeface="+mn-cs"/>
                          </a:rPr>
                          <m:t>4</m:t>
                        </m:r>
                      </m:den>
                    </m:f>
                  </m:oMath>
                </a14:m>
                <a:r>
                  <a:rPr lang="en-US" sz="1200" kern="1200">
                    <a:solidFill>
                      <a:schemeClr val="tx1"/>
                    </a:solidFill>
                    <a:effectLst/>
                    <a:latin typeface="+mn-lt"/>
                    <a:ea typeface="+mn-ea"/>
                    <a:cs typeface="+mn-cs"/>
                  </a:rPr>
                  <a:t> </a:t>
                </a:r>
                <a:r>
                  <a:rPr lang="en-US" sz="1200" kern="1200" smtClean="0">
                    <a:solidFill>
                      <a:schemeClr val="tx1"/>
                    </a:solidFill>
                    <a:effectLst/>
                    <a:latin typeface="+mn-lt"/>
                    <a:ea typeface="+mn-ea"/>
                    <a:cs typeface="+mn-cs"/>
                  </a:rPr>
                  <a:t>)</a:t>
                </a:r>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 GV hỏi: </a:t>
                </a:r>
              </a:p>
              <a:p>
                <a:r>
                  <a:rPr lang="en-US" sz="1200" kern="1200">
                    <a:solidFill>
                      <a:schemeClr val="tx1"/>
                    </a:solidFill>
                    <a:effectLst/>
                    <a:latin typeface="+mn-lt"/>
                    <a:ea typeface="+mn-ea"/>
                    <a:cs typeface="+mn-cs"/>
                  </a:rPr>
                  <a:t>+ Nhìn vào phân số </a:t>
                </a:r>
                <a14:m>
                  <m:oMath xmlns:m="http://schemas.openxmlformats.org/officeDocument/2006/math">
                    <m:f>
                      <m:fPr>
                        <m:ctrlPr>
                          <a:rPr lang="en-US" sz="1200" i="1" kern="1200">
                            <a:solidFill>
                              <a:schemeClr val="tx1"/>
                            </a:solidFill>
                            <a:effectLst/>
                            <a:latin typeface="Cambria Math" panose="02040503050406030204" pitchFamily="18" charset="0"/>
                            <a:ea typeface="+mn-ea"/>
                            <a:cs typeface="+mn-cs"/>
                          </a:rPr>
                        </m:ctrlPr>
                      </m:fPr>
                      <m:num>
                        <m:r>
                          <a:rPr lang="en-US" sz="1200" i="1" kern="1200">
                            <a:solidFill>
                              <a:schemeClr val="tx1"/>
                            </a:solidFill>
                            <a:effectLst/>
                            <a:latin typeface="Cambria Math" panose="02040503050406030204" pitchFamily="18" charset="0"/>
                            <a:ea typeface="+mn-ea"/>
                            <a:cs typeface="+mn-cs"/>
                          </a:rPr>
                          <m:t>3</m:t>
                        </m:r>
                      </m:num>
                      <m:den>
                        <m:r>
                          <a:rPr lang="en-US" sz="1200" i="1" kern="1200">
                            <a:solidFill>
                              <a:schemeClr val="tx1"/>
                            </a:solidFill>
                            <a:effectLst/>
                            <a:latin typeface="Cambria Math" panose="02040503050406030204" pitchFamily="18" charset="0"/>
                            <a:ea typeface="+mn-ea"/>
                            <a:cs typeface="+mn-cs"/>
                          </a:rPr>
                          <m:t>4</m:t>
                        </m:r>
                      </m:den>
                    </m:f>
                  </m:oMath>
                </a14:m>
                <a:r>
                  <a:rPr lang="en-US" sz="1200" b="1" kern="1200">
                    <a:solidFill>
                      <a:schemeClr val="tx1"/>
                    </a:solidFill>
                    <a:effectLst/>
                    <a:latin typeface="+mn-lt"/>
                    <a:ea typeface="+mn-ea"/>
                    <a:cs typeface="+mn-cs"/>
                  </a:rPr>
                  <a:t> = </a:t>
                </a:r>
                <a14:m>
                  <m:oMath xmlns:m="http://schemas.openxmlformats.org/officeDocument/2006/math">
                    <m:f>
                      <m:fPr>
                        <m:ctrlPr>
                          <a:rPr lang="en-US" sz="1200" b="1" i="1" kern="1200">
                            <a:solidFill>
                              <a:schemeClr val="tx1"/>
                            </a:solidFill>
                            <a:effectLst/>
                            <a:latin typeface="Cambria Math" panose="02040503050406030204" pitchFamily="18" charset="0"/>
                            <a:ea typeface="+mn-ea"/>
                            <a:cs typeface="+mn-cs"/>
                          </a:rPr>
                        </m:ctrlPr>
                      </m:fPr>
                      <m:num>
                        <m:r>
                          <a:rPr lang="en-US" sz="1200" b="1" i="1" kern="1200">
                            <a:solidFill>
                              <a:schemeClr val="tx1"/>
                            </a:solidFill>
                            <a:effectLst/>
                            <a:latin typeface="Cambria Math" panose="02040503050406030204" pitchFamily="18" charset="0"/>
                            <a:ea typeface="+mn-ea"/>
                            <a:cs typeface="+mn-cs"/>
                          </a:rPr>
                          <m:t>𝟑</m:t>
                        </m:r>
                        <m:r>
                          <a:rPr lang="en-US" sz="1200" b="1" i="1" kern="1200">
                            <a:solidFill>
                              <a:schemeClr val="tx1"/>
                            </a:solidFill>
                            <a:effectLst/>
                            <a:latin typeface="Cambria Math" panose="02040503050406030204" pitchFamily="18" charset="0"/>
                            <a:ea typeface="+mn-ea"/>
                            <a:cs typeface="+mn-cs"/>
                          </a:rPr>
                          <m:t> </m:t>
                        </m:r>
                        <m:r>
                          <a:rPr lang="en-US" sz="1200" b="1" i="1" kern="1200">
                            <a:solidFill>
                              <a:schemeClr val="tx1"/>
                            </a:solidFill>
                            <a:effectLst/>
                            <a:latin typeface="Cambria Math" panose="02040503050406030204" pitchFamily="18" charset="0"/>
                            <a:ea typeface="+mn-ea"/>
                            <a:cs typeface="+mn-cs"/>
                          </a:rPr>
                          <m:t>𝒙</m:t>
                        </m:r>
                        <m:r>
                          <a:rPr lang="en-US" sz="1200" b="1" i="1" kern="1200">
                            <a:solidFill>
                              <a:schemeClr val="tx1"/>
                            </a:solidFill>
                            <a:effectLst/>
                            <a:latin typeface="Cambria Math" panose="02040503050406030204" pitchFamily="18" charset="0"/>
                            <a:ea typeface="+mn-ea"/>
                            <a:cs typeface="+mn-cs"/>
                          </a:rPr>
                          <m:t> </m:t>
                        </m:r>
                        <m:r>
                          <a:rPr lang="en-US" sz="1200" b="1" i="1" kern="1200">
                            <a:solidFill>
                              <a:schemeClr val="tx1"/>
                            </a:solidFill>
                            <a:effectLst/>
                            <a:latin typeface="Cambria Math" panose="02040503050406030204" pitchFamily="18" charset="0"/>
                            <a:ea typeface="+mn-ea"/>
                            <a:cs typeface="+mn-cs"/>
                          </a:rPr>
                          <m:t>𝟐</m:t>
                        </m:r>
                      </m:num>
                      <m:den>
                        <m:r>
                          <a:rPr lang="en-US" sz="1200" b="1" i="1" kern="1200">
                            <a:solidFill>
                              <a:schemeClr val="tx1"/>
                            </a:solidFill>
                            <a:effectLst/>
                            <a:latin typeface="Cambria Math" panose="02040503050406030204" pitchFamily="18" charset="0"/>
                            <a:ea typeface="+mn-ea"/>
                            <a:cs typeface="+mn-cs"/>
                          </a:rPr>
                          <m:t>𝟒</m:t>
                        </m:r>
                        <m:r>
                          <a:rPr lang="en-US" sz="1200" b="1" i="1" kern="1200">
                            <a:solidFill>
                              <a:schemeClr val="tx1"/>
                            </a:solidFill>
                            <a:effectLst/>
                            <a:latin typeface="Cambria Math" panose="02040503050406030204" pitchFamily="18" charset="0"/>
                            <a:ea typeface="+mn-ea"/>
                            <a:cs typeface="+mn-cs"/>
                          </a:rPr>
                          <m:t> </m:t>
                        </m:r>
                        <m:r>
                          <a:rPr lang="en-US" sz="1200" b="1" i="1" kern="1200">
                            <a:solidFill>
                              <a:schemeClr val="tx1"/>
                            </a:solidFill>
                            <a:effectLst/>
                            <a:latin typeface="Cambria Math" panose="02040503050406030204" pitchFamily="18" charset="0"/>
                            <a:ea typeface="+mn-ea"/>
                            <a:cs typeface="+mn-cs"/>
                          </a:rPr>
                          <m:t>𝒙</m:t>
                        </m:r>
                        <m:r>
                          <a:rPr lang="en-US" sz="1200" b="1" i="1" kern="1200">
                            <a:solidFill>
                              <a:schemeClr val="tx1"/>
                            </a:solidFill>
                            <a:effectLst/>
                            <a:latin typeface="Cambria Math" panose="02040503050406030204" pitchFamily="18" charset="0"/>
                            <a:ea typeface="+mn-ea"/>
                            <a:cs typeface="+mn-cs"/>
                          </a:rPr>
                          <m:t> </m:t>
                        </m:r>
                        <m:r>
                          <a:rPr lang="en-US" sz="1200" b="1" i="1" kern="1200">
                            <a:solidFill>
                              <a:schemeClr val="tx1"/>
                            </a:solidFill>
                            <a:effectLst/>
                            <a:latin typeface="Cambria Math" panose="02040503050406030204" pitchFamily="18" charset="0"/>
                            <a:ea typeface="+mn-ea"/>
                            <a:cs typeface="+mn-cs"/>
                          </a:rPr>
                          <m:t>𝟐</m:t>
                        </m:r>
                      </m:den>
                    </m:f>
                  </m:oMath>
                </a14:m>
                <a:r>
                  <a:rPr lang="en-US" sz="1200" kern="1200">
                    <a:solidFill>
                      <a:schemeClr val="tx1"/>
                    </a:solidFill>
                    <a:effectLst/>
                    <a:latin typeface="+mn-lt"/>
                    <a:ea typeface="+mn-ea"/>
                    <a:cs typeface="+mn-cs"/>
                  </a:rPr>
                  <a:t> = </a:t>
                </a:r>
                <a14:m>
                  <m:oMath xmlns:m="http://schemas.openxmlformats.org/officeDocument/2006/math">
                    <m:f>
                      <m:fPr>
                        <m:ctrlPr>
                          <a:rPr lang="en-US" sz="1200" i="1" kern="1200">
                            <a:solidFill>
                              <a:schemeClr val="tx1"/>
                            </a:solidFill>
                            <a:effectLst/>
                            <a:latin typeface="Cambria Math" panose="02040503050406030204" pitchFamily="18" charset="0"/>
                            <a:ea typeface="+mn-ea"/>
                            <a:cs typeface="+mn-cs"/>
                          </a:rPr>
                        </m:ctrlPr>
                      </m:fPr>
                      <m:num>
                        <m:r>
                          <a:rPr lang="en-US" sz="1200" i="1" kern="1200">
                            <a:solidFill>
                              <a:schemeClr val="tx1"/>
                            </a:solidFill>
                            <a:effectLst/>
                            <a:latin typeface="Cambria Math" panose="02040503050406030204" pitchFamily="18" charset="0"/>
                            <a:ea typeface="+mn-ea"/>
                            <a:cs typeface="+mn-cs"/>
                          </a:rPr>
                          <m:t>6</m:t>
                        </m:r>
                      </m:num>
                      <m:den>
                        <m:r>
                          <a:rPr lang="en-US" sz="1200" i="1" kern="1200">
                            <a:solidFill>
                              <a:schemeClr val="tx1"/>
                            </a:solidFill>
                            <a:effectLst/>
                            <a:latin typeface="Cambria Math" panose="02040503050406030204" pitchFamily="18" charset="0"/>
                            <a:ea typeface="+mn-ea"/>
                            <a:cs typeface="+mn-cs"/>
                          </a:rPr>
                          <m:t>8</m:t>
                        </m:r>
                      </m:den>
                    </m:f>
                  </m:oMath>
                </a14:m>
                <a:r>
                  <a:rPr lang="en-US" sz="1200" kern="1200">
                    <a:solidFill>
                      <a:schemeClr val="tx1"/>
                    </a:solidFill>
                    <a:effectLst/>
                    <a:latin typeface="+mn-lt"/>
                    <a:ea typeface="+mn-ea"/>
                    <a:cs typeface="+mn-cs"/>
                  </a:rPr>
                  <a:t> cả tử số và mẫu của phân số </a:t>
                </a:r>
                <a14:m>
                  <m:oMath xmlns:m="http://schemas.openxmlformats.org/officeDocument/2006/math">
                    <m:f>
                      <m:fPr>
                        <m:ctrlPr>
                          <a:rPr lang="en-US" sz="1200" i="1" kern="1200">
                            <a:solidFill>
                              <a:schemeClr val="tx1"/>
                            </a:solidFill>
                            <a:effectLst/>
                            <a:latin typeface="Cambria Math" panose="02040503050406030204" pitchFamily="18" charset="0"/>
                            <a:ea typeface="+mn-ea"/>
                            <a:cs typeface="+mn-cs"/>
                          </a:rPr>
                        </m:ctrlPr>
                      </m:fPr>
                      <m:num>
                        <m:r>
                          <a:rPr lang="en-US" sz="1200" i="1" kern="1200">
                            <a:solidFill>
                              <a:schemeClr val="tx1"/>
                            </a:solidFill>
                            <a:effectLst/>
                            <a:latin typeface="Cambria Math" panose="02040503050406030204" pitchFamily="18" charset="0"/>
                            <a:ea typeface="+mn-ea"/>
                            <a:cs typeface="+mn-cs"/>
                          </a:rPr>
                          <m:t>3</m:t>
                        </m:r>
                      </m:num>
                      <m:den>
                        <m:r>
                          <a:rPr lang="en-US" sz="1200" i="1" kern="1200">
                            <a:solidFill>
                              <a:schemeClr val="tx1"/>
                            </a:solidFill>
                            <a:effectLst/>
                            <a:latin typeface="Cambria Math" panose="02040503050406030204" pitchFamily="18" charset="0"/>
                            <a:ea typeface="+mn-ea"/>
                            <a:cs typeface="+mn-cs"/>
                          </a:rPr>
                          <m:t>4</m:t>
                        </m:r>
                      </m:den>
                    </m:f>
                  </m:oMath>
                </a14:m>
                <a:r>
                  <a:rPr lang="en-US" sz="1200" kern="1200">
                    <a:solidFill>
                      <a:schemeClr val="tx1"/>
                    </a:solidFill>
                    <a:effectLst/>
                    <a:latin typeface="+mn-lt"/>
                    <a:ea typeface="+mn-ea"/>
                    <a:cs typeface="+mn-cs"/>
                  </a:rPr>
                  <a:t> nhân với mấy?</a:t>
                </a:r>
              </a:p>
              <a:p>
                <a:r>
                  <a:rPr lang="en-US" sz="1200" kern="1200">
                    <a:solidFill>
                      <a:schemeClr val="tx1"/>
                    </a:solidFill>
                    <a:effectLst/>
                    <a:latin typeface="+mn-lt"/>
                    <a:ea typeface="+mn-ea"/>
                    <a:cs typeface="+mn-cs"/>
                  </a:rPr>
                  <a:t>+ Nhìn vào phân số </a:t>
                </a:r>
                <a14:m>
                  <m:oMath xmlns:m="http://schemas.openxmlformats.org/officeDocument/2006/math">
                    <m:f>
                      <m:fPr>
                        <m:ctrlPr>
                          <a:rPr lang="en-US" sz="1200" i="1" kern="1200">
                            <a:solidFill>
                              <a:schemeClr val="tx1"/>
                            </a:solidFill>
                            <a:effectLst/>
                            <a:latin typeface="Cambria Math" panose="02040503050406030204" pitchFamily="18" charset="0"/>
                            <a:ea typeface="+mn-ea"/>
                            <a:cs typeface="+mn-cs"/>
                          </a:rPr>
                        </m:ctrlPr>
                      </m:fPr>
                      <m:num>
                        <m:r>
                          <a:rPr lang="en-US" sz="1200" i="1" kern="1200">
                            <a:solidFill>
                              <a:schemeClr val="tx1"/>
                            </a:solidFill>
                            <a:effectLst/>
                            <a:latin typeface="Cambria Math" panose="02040503050406030204" pitchFamily="18" charset="0"/>
                            <a:ea typeface="+mn-ea"/>
                            <a:cs typeface="+mn-cs"/>
                          </a:rPr>
                          <m:t>6</m:t>
                        </m:r>
                      </m:num>
                      <m:den>
                        <m:r>
                          <a:rPr lang="en-US" sz="1200" i="1" kern="1200">
                            <a:solidFill>
                              <a:schemeClr val="tx1"/>
                            </a:solidFill>
                            <a:effectLst/>
                            <a:latin typeface="Cambria Math" panose="02040503050406030204" pitchFamily="18" charset="0"/>
                            <a:ea typeface="+mn-ea"/>
                            <a:cs typeface="+mn-cs"/>
                          </a:rPr>
                          <m:t>8</m:t>
                        </m:r>
                      </m:den>
                    </m:f>
                  </m:oMath>
                </a14:m>
                <a:r>
                  <a:rPr lang="en-US" sz="1200" b="1" kern="1200">
                    <a:solidFill>
                      <a:schemeClr val="tx1"/>
                    </a:solidFill>
                    <a:effectLst/>
                    <a:latin typeface="+mn-lt"/>
                    <a:ea typeface="+mn-ea"/>
                    <a:cs typeface="+mn-cs"/>
                  </a:rPr>
                  <a:t> = </a:t>
                </a:r>
                <a14:m>
                  <m:oMath xmlns:m="http://schemas.openxmlformats.org/officeDocument/2006/math">
                    <m:f>
                      <m:fPr>
                        <m:ctrlPr>
                          <a:rPr lang="en-US" sz="1200" b="1" i="1" kern="1200">
                            <a:solidFill>
                              <a:schemeClr val="tx1"/>
                            </a:solidFill>
                            <a:effectLst/>
                            <a:latin typeface="Cambria Math" panose="02040503050406030204" pitchFamily="18" charset="0"/>
                            <a:ea typeface="+mn-ea"/>
                            <a:cs typeface="+mn-cs"/>
                          </a:rPr>
                        </m:ctrlPr>
                      </m:fPr>
                      <m:num>
                        <m:r>
                          <a:rPr lang="en-US" sz="1200" b="1" i="1" kern="1200">
                            <a:solidFill>
                              <a:schemeClr val="tx1"/>
                            </a:solidFill>
                            <a:effectLst/>
                            <a:latin typeface="Cambria Math" panose="02040503050406030204" pitchFamily="18" charset="0"/>
                            <a:ea typeface="+mn-ea"/>
                            <a:cs typeface="+mn-cs"/>
                          </a:rPr>
                          <m:t>𝟔</m:t>
                        </m:r>
                        <m:r>
                          <a:rPr lang="en-US" sz="1200" b="1" i="1" kern="1200">
                            <a:solidFill>
                              <a:schemeClr val="tx1"/>
                            </a:solidFill>
                            <a:effectLst/>
                            <a:latin typeface="Cambria Math" panose="02040503050406030204" pitchFamily="18" charset="0"/>
                            <a:ea typeface="+mn-ea"/>
                            <a:cs typeface="+mn-cs"/>
                          </a:rPr>
                          <m:t>  : </m:t>
                        </m:r>
                        <m:r>
                          <a:rPr lang="en-US" sz="1200" b="1" i="1" kern="1200">
                            <a:solidFill>
                              <a:schemeClr val="tx1"/>
                            </a:solidFill>
                            <a:effectLst/>
                            <a:latin typeface="Cambria Math" panose="02040503050406030204" pitchFamily="18" charset="0"/>
                            <a:ea typeface="+mn-ea"/>
                            <a:cs typeface="+mn-cs"/>
                          </a:rPr>
                          <m:t>𝟐</m:t>
                        </m:r>
                      </m:num>
                      <m:den>
                        <m:r>
                          <a:rPr lang="en-US" sz="1200" b="1" i="1" kern="1200">
                            <a:solidFill>
                              <a:schemeClr val="tx1"/>
                            </a:solidFill>
                            <a:effectLst/>
                            <a:latin typeface="Cambria Math" panose="02040503050406030204" pitchFamily="18" charset="0"/>
                            <a:ea typeface="+mn-ea"/>
                            <a:cs typeface="+mn-cs"/>
                          </a:rPr>
                          <m:t>𝟖</m:t>
                        </m:r>
                        <m:r>
                          <a:rPr lang="en-US" sz="1200" b="1" i="1" kern="1200">
                            <a:solidFill>
                              <a:schemeClr val="tx1"/>
                            </a:solidFill>
                            <a:effectLst/>
                            <a:latin typeface="Cambria Math" panose="02040503050406030204" pitchFamily="18" charset="0"/>
                            <a:ea typeface="+mn-ea"/>
                            <a:cs typeface="+mn-cs"/>
                          </a:rPr>
                          <m:t> : </m:t>
                        </m:r>
                        <m:r>
                          <a:rPr lang="en-US" sz="1200" b="1" i="1" kern="1200">
                            <a:solidFill>
                              <a:schemeClr val="tx1"/>
                            </a:solidFill>
                            <a:effectLst/>
                            <a:latin typeface="Cambria Math" panose="02040503050406030204" pitchFamily="18" charset="0"/>
                            <a:ea typeface="+mn-ea"/>
                            <a:cs typeface="+mn-cs"/>
                          </a:rPr>
                          <m:t>𝟐</m:t>
                        </m:r>
                      </m:den>
                    </m:f>
                  </m:oMath>
                </a14:m>
                <a:r>
                  <a:rPr lang="en-US" sz="1200" kern="1200">
                    <a:solidFill>
                      <a:schemeClr val="tx1"/>
                    </a:solidFill>
                    <a:effectLst/>
                    <a:latin typeface="+mn-lt"/>
                    <a:ea typeface="+mn-ea"/>
                    <a:cs typeface="+mn-cs"/>
                  </a:rPr>
                  <a:t> = </a:t>
                </a:r>
                <a14:m>
                  <m:oMath xmlns:m="http://schemas.openxmlformats.org/officeDocument/2006/math">
                    <m:f>
                      <m:fPr>
                        <m:ctrlPr>
                          <a:rPr lang="en-US" sz="1200" i="1" kern="1200">
                            <a:solidFill>
                              <a:schemeClr val="tx1"/>
                            </a:solidFill>
                            <a:effectLst/>
                            <a:latin typeface="Cambria Math" panose="02040503050406030204" pitchFamily="18" charset="0"/>
                            <a:ea typeface="+mn-ea"/>
                            <a:cs typeface="+mn-cs"/>
                          </a:rPr>
                        </m:ctrlPr>
                      </m:fPr>
                      <m:num>
                        <m:r>
                          <a:rPr lang="en-US" sz="1200" i="1" kern="1200">
                            <a:solidFill>
                              <a:schemeClr val="tx1"/>
                            </a:solidFill>
                            <a:effectLst/>
                            <a:latin typeface="Cambria Math" panose="02040503050406030204" pitchFamily="18" charset="0"/>
                            <a:ea typeface="+mn-ea"/>
                            <a:cs typeface="+mn-cs"/>
                          </a:rPr>
                          <m:t>3</m:t>
                        </m:r>
                      </m:num>
                      <m:den>
                        <m:r>
                          <a:rPr lang="en-US" sz="1200" i="1" kern="1200">
                            <a:solidFill>
                              <a:schemeClr val="tx1"/>
                            </a:solidFill>
                            <a:effectLst/>
                            <a:latin typeface="Cambria Math" panose="02040503050406030204" pitchFamily="18" charset="0"/>
                            <a:ea typeface="+mn-ea"/>
                            <a:cs typeface="+mn-cs"/>
                          </a:rPr>
                          <m:t>4</m:t>
                        </m:r>
                      </m:den>
                    </m:f>
                  </m:oMath>
                </a14:m>
                <a:r>
                  <a:rPr lang="en-US" sz="1200" kern="1200">
                    <a:solidFill>
                      <a:schemeClr val="tx1"/>
                    </a:solidFill>
                    <a:effectLst/>
                    <a:latin typeface="+mn-lt"/>
                    <a:ea typeface="+mn-ea"/>
                    <a:cs typeface="+mn-cs"/>
                  </a:rPr>
                  <a:t> cả tử số và mẫu của phân số </a:t>
                </a:r>
                <a14:m>
                  <m:oMath xmlns:m="http://schemas.openxmlformats.org/officeDocument/2006/math">
                    <m:f>
                      <m:fPr>
                        <m:ctrlPr>
                          <a:rPr lang="en-US" sz="1200" i="1" kern="1200">
                            <a:solidFill>
                              <a:schemeClr val="tx1"/>
                            </a:solidFill>
                            <a:effectLst/>
                            <a:latin typeface="Cambria Math" panose="02040503050406030204" pitchFamily="18" charset="0"/>
                            <a:ea typeface="+mn-ea"/>
                            <a:cs typeface="+mn-cs"/>
                          </a:rPr>
                        </m:ctrlPr>
                      </m:fPr>
                      <m:num>
                        <m:r>
                          <a:rPr lang="en-US" sz="1200" i="1" kern="1200">
                            <a:solidFill>
                              <a:schemeClr val="tx1"/>
                            </a:solidFill>
                            <a:effectLst/>
                            <a:latin typeface="Cambria Math" panose="02040503050406030204" pitchFamily="18" charset="0"/>
                            <a:ea typeface="+mn-ea"/>
                            <a:cs typeface="+mn-cs"/>
                          </a:rPr>
                          <m:t>6</m:t>
                        </m:r>
                      </m:num>
                      <m:den>
                        <m:r>
                          <a:rPr lang="en-US" sz="1200" i="1" kern="1200">
                            <a:solidFill>
                              <a:schemeClr val="tx1"/>
                            </a:solidFill>
                            <a:effectLst/>
                            <a:latin typeface="Cambria Math" panose="02040503050406030204" pitchFamily="18" charset="0"/>
                            <a:ea typeface="+mn-ea"/>
                            <a:cs typeface="+mn-cs"/>
                          </a:rPr>
                          <m:t>8</m:t>
                        </m:r>
                      </m:den>
                    </m:f>
                  </m:oMath>
                </a14:m>
                <a:r>
                  <a:rPr lang="en-US" sz="1200" kern="1200">
                    <a:solidFill>
                      <a:schemeClr val="tx1"/>
                    </a:solidFill>
                    <a:effectLst/>
                    <a:latin typeface="+mn-lt"/>
                    <a:ea typeface="+mn-ea"/>
                    <a:cs typeface="+mn-cs"/>
                  </a:rPr>
                  <a:t>  chia cho mấy</a:t>
                </a:r>
                <a:r>
                  <a:rPr lang="en-US" sz="1200" kern="1200" smtClean="0">
                    <a:solidFill>
                      <a:schemeClr val="tx1"/>
                    </a:solidFill>
                    <a:effectLst/>
                    <a:latin typeface="+mn-lt"/>
                    <a:ea typeface="+mn-ea"/>
                    <a:cs typeface="+mn-cs"/>
                  </a:rPr>
                  <a:t>?</a:t>
                </a:r>
              </a:p>
              <a:p>
                <a:pPr marL="171450" marR="0" indent="-171450" algn="l" defTabSz="914400" rtl="0" eaLnBrk="1" fontAlgn="auto" latinLnBrk="0" hangingPunct="1">
                  <a:lnSpc>
                    <a:spcPct val="100000"/>
                  </a:lnSpc>
                  <a:spcBef>
                    <a:spcPts val="0"/>
                  </a:spcBef>
                  <a:spcAft>
                    <a:spcPts val="0"/>
                  </a:spcAft>
                  <a:buClrTx/>
                  <a:buSzTx/>
                  <a:buFontTx/>
                  <a:buChar char="-"/>
                  <a:tabLst/>
                  <a:defRPr/>
                </a:pPr>
                <a:r>
                  <a:rPr lang="en-US" sz="1200" kern="1200" smtClean="0">
                    <a:solidFill>
                      <a:schemeClr val="tx1"/>
                    </a:solidFill>
                    <a:effectLst/>
                    <a:latin typeface="+mn-lt"/>
                    <a:ea typeface="+mn-ea"/>
                    <a:cs typeface="+mn-cs"/>
                  </a:rPr>
                  <a:t>GV chốt và viết cách thực hiện lên bảng lớp: </a:t>
                </a:r>
                <a:r>
                  <a:rPr lang="en-US" sz="1200" b="1" kern="1200" smtClean="0">
                    <a:solidFill>
                      <a:schemeClr val="tx1"/>
                    </a:solidFill>
                    <a:effectLst/>
                    <a:latin typeface="+mn-lt"/>
                    <a:ea typeface="+mn-ea"/>
                    <a:cs typeface="+mn-cs"/>
                  </a:rPr>
                  <a:t>À đúng vậy, chúng ta sẽ nhân cả tử số và mẫu số của phân số số </a:t>
                </a:r>
                <a14:m>
                  <m:oMath xmlns:m="http://schemas.openxmlformats.org/officeDocument/2006/math">
                    <m:f>
                      <m:fPr>
                        <m:ctrlPr>
                          <a:rPr lang="en-US" sz="1200" b="1" i="1" kern="1200">
                            <a:solidFill>
                              <a:schemeClr val="tx1"/>
                            </a:solidFill>
                            <a:effectLst/>
                            <a:latin typeface="Cambria Math" panose="02040503050406030204" pitchFamily="18" charset="0"/>
                            <a:ea typeface="+mn-ea"/>
                            <a:cs typeface="+mn-cs"/>
                          </a:rPr>
                        </m:ctrlPr>
                      </m:fPr>
                      <m:num>
                        <m:r>
                          <a:rPr lang="en-US" sz="1200" b="1" i="1" kern="1200">
                            <a:solidFill>
                              <a:schemeClr val="tx1"/>
                            </a:solidFill>
                            <a:effectLst/>
                            <a:latin typeface="Cambria Math" panose="02040503050406030204" pitchFamily="18" charset="0"/>
                            <a:ea typeface="+mn-ea"/>
                            <a:cs typeface="+mn-cs"/>
                          </a:rPr>
                          <m:t>𝟑</m:t>
                        </m:r>
                      </m:num>
                      <m:den>
                        <m:r>
                          <a:rPr lang="en-US" sz="1200" b="1" i="1" kern="1200">
                            <a:solidFill>
                              <a:schemeClr val="tx1"/>
                            </a:solidFill>
                            <a:effectLst/>
                            <a:latin typeface="Cambria Math" panose="02040503050406030204" pitchFamily="18" charset="0"/>
                            <a:ea typeface="+mn-ea"/>
                            <a:cs typeface="+mn-cs"/>
                          </a:rPr>
                          <m:t>𝟒</m:t>
                        </m:r>
                      </m:den>
                    </m:f>
                  </m:oMath>
                </a14:m>
                <a:r>
                  <a:rPr lang="en-US" sz="1200" b="1" kern="1200">
                    <a:solidFill>
                      <a:schemeClr val="tx1"/>
                    </a:solidFill>
                    <a:effectLst/>
                    <a:latin typeface="+mn-lt"/>
                    <a:ea typeface="+mn-ea"/>
                    <a:cs typeface="+mn-cs"/>
                  </a:rPr>
                  <a:t> nhân với 2 hay chia cả tử số và mẫu số của phân số </a:t>
                </a:r>
                <a14:m>
                  <m:oMath xmlns:m="http://schemas.openxmlformats.org/officeDocument/2006/math">
                    <m:f>
                      <m:fPr>
                        <m:ctrlPr>
                          <a:rPr lang="en-US" sz="1200" b="1" i="1" kern="1200">
                            <a:solidFill>
                              <a:schemeClr val="tx1"/>
                            </a:solidFill>
                            <a:effectLst/>
                            <a:latin typeface="Cambria Math" panose="02040503050406030204" pitchFamily="18" charset="0"/>
                            <a:ea typeface="+mn-ea"/>
                            <a:cs typeface="+mn-cs"/>
                          </a:rPr>
                        </m:ctrlPr>
                      </m:fPr>
                      <m:num>
                        <m:r>
                          <a:rPr lang="en-US" sz="1200" b="1" i="1" kern="1200">
                            <a:solidFill>
                              <a:schemeClr val="tx1"/>
                            </a:solidFill>
                            <a:effectLst/>
                            <a:latin typeface="Cambria Math" panose="02040503050406030204" pitchFamily="18" charset="0"/>
                            <a:ea typeface="+mn-ea"/>
                            <a:cs typeface="+mn-cs"/>
                          </a:rPr>
                          <m:t>𝟔</m:t>
                        </m:r>
                      </m:num>
                      <m:den>
                        <m:r>
                          <a:rPr lang="en-US" sz="1200" b="1" i="1" kern="1200">
                            <a:solidFill>
                              <a:schemeClr val="tx1"/>
                            </a:solidFill>
                            <a:effectLst/>
                            <a:latin typeface="Cambria Math" panose="02040503050406030204" pitchFamily="18" charset="0"/>
                            <a:ea typeface="+mn-ea"/>
                            <a:cs typeface="+mn-cs"/>
                          </a:rPr>
                          <m:t>𝟖</m:t>
                        </m:r>
                      </m:den>
                    </m:f>
                  </m:oMath>
                </a14:m>
                <a:r>
                  <a:rPr lang="en-US" sz="1200" b="1" kern="1200">
                    <a:solidFill>
                      <a:schemeClr val="tx1"/>
                    </a:solidFill>
                    <a:effectLst/>
                    <a:latin typeface="+mn-lt"/>
                    <a:ea typeface="+mn-ea"/>
                    <a:cs typeface="+mn-cs"/>
                  </a:rPr>
                  <a:t> chia cho </a:t>
                </a:r>
                <a:r>
                  <a:rPr lang="en-US" sz="1200" b="1" kern="1200" smtClean="0">
                    <a:solidFill>
                      <a:schemeClr val="tx1"/>
                    </a:solidFill>
                    <a:effectLst/>
                    <a:latin typeface="+mn-lt"/>
                    <a:ea typeface="+mn-ea"/>
                    <a:cs typeface="+mn-cs"/>
                  </a:rPr>
                  <a:t>2</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smtClean="0">
                    <a:solidFill>
                      <a:schemeClr val="tx1"/>
                    </a:solidFill>
                    <a:effectLst/>
                    <a:latin typeface="+mn-lt"/>
                    <a:ea typeface="+mn-ea"/>
                    <a:cs typeface="+mn-cs"/>
                  </a:rPr>
                  <a:t>- GV chốt:  </a:t>
                </a:r>
                <a:r>
                  <a:rPr lang="en-US" sz="1200" b="1" kern="1200" smtClean="0">
                    <a:solidFill>
                      <a:schemeClr val="tx1"/>
                    </a:solidFill>
                    <a:effectLst/>
                    <a:latin typeface="+mn-lt"/>
                    <a:ea typeface="+mn-ea"/>
                    <a:cs typeface="+mn-cs"/>
                  </a:rPr>
                  <a:t>Đây là tính chất cơ bản phân số </a:t>
                </a:r>
                <a:endParaRPr lang="en-US" sz="1200" b="1" kern="1200">
                  <a:solidFill>
                    <a:schemeClr val="tx1"/>
                  </a:solidFill>
                  <a:effectLst/>
                  <a:latin typeface="+mn-lt"/>
                  <a:ea typeface="+mn-ea"/>
                  <a:cs typeface="+mn-cs"/>
                </a:endParaRPr>
              </a:p>
              <a:p>
                <a:pPr marL="171450" indent="-171450">
                  <a:buFontTx/>
                  <a:buChar char="-"/>
                </a:pPr>
                <a:r>
                  <a:rPr lang="en-US" b="0" smtClean="0"/>
                  <a:t>GV nói</a:t>
                </a:r>
                <a:r>
                  <a:rPr lang="en-US" b="1" smtClean="0"/>
                  <a:t>: Cô mời 1 bạn đọc cho cô tình chất.</a:t>
                </a:r>
              </a:p>
              <a:p>
                <a:r>
                  <a:rPr lang="en-US" sz="1200" kern="1200" smtClean="0">
                    <a:solidFill>
                      <a:schemeClr val="tx1"/>
                    </a:solidFill>
                    <a:effectLst/>
                    <a:latin typeface="+mn-lt"/>
                    <a:ea typeface="+mn-ea"/>
                    <a:cs typeface="+mn-cs"/>
                  </a:rPr>
                  <a:t>- GV nêu: </a:t>
                </a:r>
                <a:r>
                  <a:rPr lang="en-US" sz="1200" b="1" kern="1200" smtClean="0">
                    <a:solidFill>
                      <a:schemeClr val="tx1"/>
                    </a:solidFill>
                    <a:effectLst/>
                    <a:latin typeface="+mn-lt"/>
                    <a:ea typeface="+mn-ea"/>
                    <a:cs typeface="+mn-cs"/>
                  </a:rPr>
                  <a:t>Đây chính là nhận xét trong SGK </a:t>
                </a:r>
              </a:p>
              <a:p>
                <a:r>
                  <a:rPr lang="en-US" sz="1200" kern="1200" smtClean="0">
                    <a:solidFill>
                      <a:schemeClr val="tx1"/>
                    </a:solidFill>
                    <a:effectLst/>
                    <a:latin typeface="+mn-lt"/>
                    <a:ea typeface="+mn-ea"/>
                    <a:cs typeface="+mn-cs"/>
                  </a:rPr>
                  <a:t>- GV nói: </a:t>
                </a:r>
                <a:r>
                  <a:rPr lang="en-US" sz="1200" b="1" kern="1200" smtClean="0">
                    <a:solidFill>
                      <a:schemeClr val="tx1"/>
                    </a:solidFill>
                    <a:effectLst/>
                    <a:latin typeface="+mn-lt"/>
                    <a:ea typeface="+mn-ea"/>
                    <a:cs typeface="+mn-cs"/>
                  </a:rPr>
                  <a:t>Cô mời 2</a:t>
                </a:r>
                <a:r>
                  <a:rPr lang="en-US" sz="1200" b="1" kern="1200" baseline="0" smtClean="0">
                    <a:solidFill>
                      <a:schemeClr val="tx1"/>
                    </a:solidFill>
                    <a:effectLst/>
                    <a:latin typeface="+mn-lt"/>
                    <a:ea typeface="+mn-ea"/>
                    <a:cs typeface="+mn-cs"/>
                  </a:rPr>
                  <a:t> - 3</a:t>
                </a:r>
                <a:r>
                  <a:rPr lang="en-US" sz="1200" b="1" kern="1200" smtClean="0">
                    <a:solidFill>
                      <a:schemeClr val="tx1"/>
                    </a:solidFill>
                    <a:effectLst/>
                    <a:latin typeface="+mn-lt"/>
                    <a:ea typeface="+mn-ea"/>
                    <a:cs typeface="+mn-cs"/>
                  </a:rPr>
                  <a:t> bạn đọc cho cô tình chất</a:t>
                </a:r>
                <a:endParaRPr lang="en-US" b="1" smtClean="0"/>
              </a:p>
              <a:p>
                <a:r>
                  <a:rPr lang="en-US" sz="1200" smtClean="0">
                    <a:effectLst/>
                    <a:latin typeface="Times New Roman" panose="02020603050405020304" pitchFamily="18" charset="0"/>
                    <a:ea typeface="Times New Roman" panose="02020603050405020304" pitchFamily="18" charset="0"/>
                  </a:rPr>
                  <a:t>- GV chốt</a:t>
                </a:r>
                <a:r>
                  <a:rPr lang="en-US" sz="1200" b="1" smtClean="0">
                    <a:effectLst/>
                    <a:latin typeface="Times New Roman" panose="02020603050405020304" pitchFamily="18" charset="0"/>
                    <a:ea typeface="Times New Roman" panose="02020603050405020304" pitchFamily="18" charset="0"/>
                  </a:rPr>
                  <a:t>: Lớp mình đã biết thêm về 2 tình chất của phân số rồi, để xem lớp mình có biết vận dụng 2 tính chất vào làm các bài tập không? Lớp mình cùng chuyển sang phần hoạt động.</a:t>
                </a:r>
                <a:endParaRPr lang="en-US" b="1"/>
              </a:p>
            </p:txBody>
          </p:sp>
        </mc:Choice>
        <mc:Fallback xmlns="">
          <p:sp>
            <p:nvSpPr>
              <p:cNvPr id="3" name="Notes Placeholder 2"/>
              <p:cNvSpPr>
                <a:spLocks noGrp="1"/>
              </p:cNvSpPr>
              <p:nvPr>
                <p:ph type="body" idx="1"/>
              </p:nvPr>
            </p:nvSpPr>
            <p:spPr/>
            <p:txBody>
              <a:bodyPr/>
              <a:lstStyle/>
              <a:p>
                <a:r>
                  <a:rPr lang="en-US" sz="1200" kern="1200" smtClean="0">
                    <a:solidFill>
                      <a:schemeClr val="tx1"/>
                    </a:solidFill>
                    <a:effectLst/>
                    <a:latin typeface="+mn-lt"/>
                    <a:ea typeface="+mn-ea"/>
                    <a:cs typeface="+mn-cs"/>
                  </a:rPr>
                  <a:t>- GV hỏi: </a:t>
                </a:r>
                <a:r>
                  <a:rPr lang="en-US" sz="1200" b="1" kern="1200" smtClean="0">
                    <a:solidFill>
                      <a:schemeClr val="tx1"/>
                    </a:solidFill>
                    <a:effectLst/>
                    <a:latin typeface="+mn-lt"/>
                    <a:ea typeface="+mn-ea"/>
                    <a:cs typeface="+mn-cs"/>
                  </a:rPr>
                  <a:t>Để viết phân số </a:t>
                </a:r>
                <a:r>
                  <a:rPr lang="en-US" sz="1200" b="1" i="0" kern="1200">
                    <a:solidFill>
                      <a:schemeClr val="tx1"/>
                    </a:solidFill>
                    <a:effectLst/>
                    <a:latin typeface="Cambria Math" panose="02040503050406030204" pitchFamily="18" charset="0"/>
                    <a:ea typeface="+mn-ea"/>
                    <a:cs typeface="+mn-cs"/>
                  </a:rPr>
                  <a:t>𝟔/𝟖</a:t>
                </a:r>
                <a:r>
                  <a:rPr lang="en-US" sz="1200" b="1" kern="1200">
                    <a:solidFill>
                      <a:schemeClr val="tx1"/>
                    </a:solidFill>
                    <a:effectLst/>
                    <a:latin typeface="+mn-lt"/>
                    <a:ea typeface="+mn-ea"/>
                    <a:cs typeface="+mn-cs"/>
                  </a:rPr>
                  <a:t>  = </a:t>
                </a:r>
                <a:r>
                  <a:rPr lang="en-US" sz="1200" b="1" i="0" kern="1200">
                    <a:solidFill>
                      <a:schemeClr val="tx1"/>
                    </a:solidFill>
                    <a:effectLst/>
                    <a:latin typeface="Cambria Math" panose="02040503050406030204" pitchFamily="18" charset="0"/>
                    <a:ea typeface="+mn-ea"/>
                    <a:cs typeface="+mn-cs"/>
                  </a:rPr>
                  <a:t>𝟑/𝟒  </a:t>
                </a:r>
                <a:r>
                  <a:rPr lang="en-US" sz="1200" b="1" kern="1200">
                    <a:solidFill>
                      <a:schemeClr val="tx1"/>
                    </a:solidFill>
                    <a:effectLst/>
                    <a:latin typeface="+mn-lt"/>
                    <a:ea typeface="+mn-ea"/>
                    <a:cs typeface="+mn-cs"/>
                  </a:rPr>
                  <a:t>ta làm như thế nào?</a:t>
                </a:r>
              </a:p>
              <a:p>
                <a:pPr marL="171450" indent="-171450">
                  <a:buFontTx/>
                  <a:buChar char="-"/>
                </a:pPr>
                <a:r>
                  <a:rPr lang="en-US" sz="1200" b="1" kern="1200" smtClean="0">
                    <a:solidFill>
                      <a:schemeClr val="tx1"/>
                    </a:solidFill>
                    <a:effectLst/>
                    <a:latin typeface="+mn-lt"/>
                    <a:ea typeface="+mn-ea"/>
                    <a:cs typeface="+mn-cs"/>
                  </a:rPr>
                  <a:t>GV </a:t>
                </a:r>
                <a:r>
                  <a:rPr lang="en-US" sz="1200" b="1" kern="1200">
                    <a:solidFill>
                      <a:schemeClr val="tx1"/>
                    </a:solidFill>
                    <a:effectLst/>
                    <a:latin typeface="+mn-lt"/>
                    <a:ea typeface="+mn-ea"/>
                    <a:cs typeface="+mn-cs"/>
                  </a:rPr>
                  <a:t>viết cho HS đọc lại (</a:t>
                </a:r>
                <a:r>
                  <a:rPr lang="en-US" sz="1200" i="0" kern="1200">
                    <a:solidFill>
                      <a:schemeClr val="tx1"/>
                    </a:solidFill>
                    <a:effectLst/>
                    <a:latin typeface="Cambria Math" panose="02040503050406030204" pitchFamily="18" charset="0"/>
                    <a:ea typeface="+mn-ea"/>
                    <a:cs typeface="+mn-cs"/>
                  </a:rPr>
                  <a:t>6/8</a:t>
                </a:r>
                <a:r>
                  <a:rPr lang="en-US" sz="1200" b="1" kern="1200">
                    <a:solidFill>
                      <a:schemeClr val="tx1"/>
                    </a:solidFill>
                    <a:effectLst/>
                    <a:latin typeface="+mn-lt"/>
                    <a:ea typeface="+mn-ea"/>
                    <a:cs typeface="+mn-cs"/>
                  </a:rPr>
                  <a:t> = </a:t>
                </a:r>
                <a:r>
                  <a:rPr lang="en-US" sz="1200" b="1" i="0" kern="1200">
                    <a:solidFill>
                      <a:schemeClr val="tx1"/>
                    </a:solidFill>
                    <a:effectLst/>
                    <a:latin typeface="Cambria Math" panose="02040503050406030204" pitchFamily="18" charset="0"/>
                    <a:ea typeface="+mn-ea"/>
                    <a:cs typeface="+mn-cs"/>
                  </a:rPr>
                  <a:t>(𝟔  : 𝟐)/(𝟖 : 𝟐)</a:t>
                </a:r>
                <a:r>
                  <a:rPr lang="en-US" sz="1200" kern="1200">
                    <a:solidFill>
                      <a:schemeClr val="tx1"/>
                    </a:solidFill>
                    <a:effectLst/>
                    <a:latin typeface="+mn-lt"/>
                    <a:ea typeface="+mn-ea"/>
                    <a:cs typeface="+mn-cs"/>
                  </a:rPr>
                  <a:t> = </a:t>
                </a:r>
                <a:r>
                  <a:rPr lang="en-US" sz="1200" i="0" kern="1200">
                    <a:solidFill>
                      <a:schemeClr val="tx1"/>
                    </a:solidFill>
                    <a:effectLst/>
                    <a:latin typeface="Cambria Math" panose="02040503050406030204" pitchFamily="18" charset="0"/>
                    <a:ea typeface="+mn-ea"/>
                    <a:cs typeface="+mn-cs"/>
                  </a:rPr>
                  <a:t>3/4</a:t>
                </a:r>
                <a:r>
                  <a:rPr lang="en-US" sz="1200" kern="1200">
                    <a:solidFill>
                      <a:schemeClr val="tx1"/>
                    </a:solidFill>
                    <a:effectLst/>
                    <a:latin typeface="+mn-lt"/>
                    <a:ea typeface="+mn-ea"/>
                    <a:cs typeface="+mn-cs"/>
                  </a:rPr>
                  <a:t> </a:t>
                </a:r>
                <a:r>
                  <a:rPr lang="en-US" sz="1200" kern="1200" smtClean="0">
                    <a:solidFill>
                      <a:schemeClr val="tx1"/>
                    </a:solidFill>
                    <a:effectLst/>
                    <a:latin typeface="+mn-lt"/>
                    <a:ea typeface="+mn-ea"/>
                    <a:cs typeface="+mn-cs"/>
                  </a:rPr>
                  <a:t>)</a:t>
                </a:r>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 GV hỏi: </a:t>
                </a:r>
              </a:p>
              <a:p>
                <a:r>
                  <a:rPr lang="en-US" sz="1200" kern="1200">
                    <a:solidFill>
                      <a:schemeClr val="tx1"/>
                    </a:solidFill>
                    <a:effectLst/>
                    <a:latin typeface="+mn-lt"/>
                    <a:ea typeface="+mn-ea"/>
                    <a:cs typeface="+mn-cs"/>
                  </a:rPr>
                  <a:t>+ Nhìn vào phân số </a:t>
                </a:r>
                <a:r>
                  <a:rPr lang="en-US" sz="1200" i="0" kern="1200">
                    <a:solidFill>
                      <a:schemeClr val="tx1"/>
                    </a:solidFill>
                    <a:effectLst/>
                    <a:latin typeface="Cambria Math" panose="02040503050406030204" pitchFamily="18" charset="0"/>
                    <a:ea typeface="+mn-ea"/>
                    <a:cs typeface="+mn-cs"/>
                  </a:rPr>
                  <a:t>3/4</a:t>
                </a:r>
                <a:r>
                  <a:rPr lang="en-US" sz="1200" b="1" kern="1200">
                    <a:solidFill>
                      <a:schemeClr val="tx1"/>
                    </a:solidFill>
                    <a:effectLst/>
                    <a:latin typeface="+mn-lt"/>
                    <a:ea typeface="+mn-ea"/>
                    <a:cs typeface="+mn-cs"/>
                  </a:rPr>
                  <a:t> = </a:t>
                </a:r>
                <a:r>
                  <a:rPr lang="en-US" sz="1200" b="1" i="0" kern="1200">
                    <a:solidFill>
                      <a:schemeClr val="tx1"/>
                    </a:solidFill>
                    <a:effectLst/>
                    <a:latin typeface="Cambria Math" panose="02040503050406030204" pitchFamily="18" charset="0"/>
                    <a:ea typeface="+mn-ea"/>
                    <a:cs typeface="+mn-cs"/>
                  </a:rPr>
                  <a:t>(𝟑 𝒙 𝟐)/(𝟒 𝒙 𝟐)</a:t>
                </a:r>
                <a:r>
                  <a:rPr lang="en-US" sz="1200" kern="1200">
                    <a:solidFill>
                      <a:schemeClr val="tx1"/>
                    </a:solidFill>
                    <a:effectLst/>
                    <a:latin typeface="+mn-lt"/>
                    <a:ea typeface="+mn-ea"/>
                    <a:cs typeface="+mn-cs"/>
                  </a:rPr>
                  <a:t> = </a:t>
                </a:r>
                <a:r>
                  <a:rPr lang="en-US" sz="1200" i="0" kern="1200">
                    <a:solidFill>
                      <a:schemeClr val="tx1"/>
                    </a:solidFill>
                    <a:effectLst/>
                    <a:latin typeface="Cambria Math" panose="02040503050406030204" pitchFamily="18" charset="0"/>
                    <a:ea typeface="+mn-ea"/>
                    <a:cs typeface="+mn-cs"/>
                  </a:rPr>
                  <a:t>6/8</a:t>
                </a:r>
                <a:r>
                  <a:rPr lang="en-US" sz="1200" kern="1200">
                    <a:solidFill>
                      <a:schemeClr val="tx1"/>
                    </a:solidFill>
                    <a:effectLst/>
                    <a:latin typeface="+mn-lt"/>
                    <a:ea typeface="+mn-ea"/>
                    <a:cs typeface="+mn-cs"/>
                  </a:rPr>
                  <a:t> cả tử số và mẫu của phân số </a:t>
                </a:r>
                <a:r>
                  <a:rPr lang="en-US" sz="1200" i="0" kern="1200">
                    <a:solidFill>
                      <a:schemeClr val="tx1"/>
                    </a:solidFill>
                    <a:effectLst/>
                    <a:latin typeface="Cambria Math" panose="02040503050406030204" pitchFamily="18" charset="0"/>
                    <a:ea typeface="+mn-ea"/>
                    <a:cs typeface="+mn-cs"/>
                  </a:rPr>
                  <a:t>3/4</a:t>
                </a:r>
                <a:r>
                  <a:rPr lang="en-US" sz="1200" kern="1200">
                    <a:solidFill>
                      <a:schemeClr val="tx1"/>
                    </a:solidFill>
                    <a:effectLst/>
                    <a:latin typeface="+mn-lt"/>
                    <a:ea typeface="+mn-ea"/>
                    <a:cs typeface="+mn-cs"/>
                  </a:rPr>
                  <a:t> nhân với mấy?</a:t>
                </a:r>
              </a:p>
              <a:p>
                <a:r>
                  <a:rPr lang="en-US" sz="1200" kern="1200">
                    <a:solidFill>
                      <a:schemeClr val="tx1"/>
                    </a:solidFill>
                    <a:effectLst/>
                    <a:latin typeface="+mn-lt"/>
                    <a:ea typeface="+mn-ea"/>
                    <a:cs typeface="+mn-cs"/>
                  </a:rPr>
                  <a:t>+ Nhìn vào phân số </a:t>
                </a:r>
                <a:r>
                  <a:rPr lang="en-US" sz="1200" i="0" kern="1200">
                    <a:solidFill>
                      <a:schemeClr val="tx1"/>
                    </a:solidFill>
                    <a:effectLst/>
                    <a:latin typeface="Cambria Math" panose="02040503050406030204" pitchFamily="18" charset="0"/>
                    <a:ea typeface="+mn-ea"/>
                    <a:cs typeface="+mn-cs"/>
                  </a:rPr>
                  <a:t>6/8</a:t>
                </a:r>
                <a:r>
                  <a:rPr lang="en-US" sz="1200" b="1" kern="1200">
                    <a:solidFill>
                      <a:schemeClr val="tx1"/>
                    </a:solidFill>
                    <a:effectLst/>
                    <a:latin typeface="+mn-lt"/>
                    <a:ea typeface="+mn-ea"/>
                    <a:cs typeface="+mn-cs"/>
                  </a:rPr>
                  <a:t> = </a:t>
                </a:r>
                <a:r>
                  <a:rPr lang="en-US" sz="1200" b="1" i="0" kern="1200">
                    <a:solidFill>
                      <a:schemeClr val="tx1"/>
                    </a:solidFill>
                    <a:effectLst/>
                    <a:latin typeface="Cambria Math" panose="02040503050406030204" pitchFamily="18" charset="0"/>
                    <a:ea typeface="+mn-ea"/>
                    <a:cs typeface="+mn-cs"/>
                  </a:rPr>
                  <a:t>(𝟔  : 𝟐)/(𝟖 : 𝟐)</a:t>
                </a:r>
                <a:r>
                  <a:rPr lang="en-US" sz="1200" kern="1200">
                    <a:solidFill>
                      <a:schemeClr val="tx1"/>
                    </a:solidFill>
                    <a:effectLst/>
                    <a:latin typeface="+mn-lt"/>
                    <a:ea typeface="+mn-ea"/>
                    <a:cs typeface="+mn-cs"/>
                  </a:rPr>
                  <a:t> = </a:t>
                </a:r>
                <a:r>
                  <a:rPr lang="en-US" sz="1200" i="0" kern="1200">
                    <a:solidFill>
                      <a:schemeClr val="tx1"/>
                    </a:solidFill>
                    <a:effectLst/>
                    <a:latin typeface="Cambria Math" panose="02040503050406030204" pitchFamily="18" charset="0"/>
                    <a:ea typeface="+mn-ea"/>
                    <a:cs typeface="+mn-cs"/>
                  </a:rPr>
                  <a:t>3/4</a:t>
                </a:r>
                <a:r>
                  <a:rPr lang="en-US" sz="1200" kern="1200">
                    <a:solidFill>
                      <a:schemeClr val="tx1"/>
                    </a:solidFill>
                    <a:effectLst/>
                    <a:latin typeface="+mn-lt"/>
                    <a:ea typeface="+mn-ea"/>
                    <a:cs typeface="+mn-cs"/>
                  </a:rPr>
                  <a:t> cả tử số và mẫu của phân số </a:t>
                </a:r>
                <a:r>
                  <a:rPr lang="en-US" sz="1200" i="0" kern="1200">
                    <a:solidFill>
                      <a:schemeClr val="tx1"/>
                    </a:solidFill>
                    <a:effectLst/>
                    <a:latin typeface="Cambria Math" panose="02040503050406030204" pitchFamily="18" charset="0"/>
                    <a:ea typeface="+mn-ea"/>
                    <a:cs typeface="+mn-cs"/>
                  </a:rPr>
                  <a:t>6/8</a:t>
                </a:r>
                <a:r>
                  <a:rPr lang="en-US" sz="1200" kern="1200">
                    <a:solidFill>
                      <a:schemeClr val="tx1"/>
                    </a:solidFill>
                    <a:effectLst/>
                    <a:latin typeface="+mn-lt"/>
                    <a:ea typeface="+mn-ea"/>
                    <a:cs typeface="+mn-cs"/>
                  </a:rPr>
                  <a:t>  chia cho mấy</a:t>
                </a:r>
                <a:r>
                  <a:rPr lang="en-US" sz="1200" kern="1200" smtClean="0">
                    <a:solidFill>
                      <a:schemeClr val="tx1"/>
                    </a:solidFill>
                    <a:effectLst/>
                    <a:latin typeface="+mn-lt"/>
                    <a:ea typeface="+mn-ea"/>
                    <a:cs typeface="+mn-cs"/>
                  </a:rPr>
                  <a:t>?</a:t>
                </a:r>
              </a:p>
              <a:p>
                <a:pPr marL="171450" marR="0" indent="-171450" algn="l" defTabSz="914400" rtl="0" eaLnBrk="1" fontAlgn="auto" latinLnBrk="0" hangingPunct="1">
                  <a:lnSpc>
                    <a:spcPct val="100000"/>
                  </a:lnSpc>
                  <a:spcBef>
                    <a:spcPts val="0"/>
                  </a:spcBef>
                  <a:spcAft>
                    <a:spcPts val="0"/>
                  </a:spcAft>
                  <a:buClrTx/>
                  <a:buSzTx/>
                  <a:buFontTx/>
                  <a:buChar char="-"/>
                  <a:tabLst/>
                  <a:defRPr/>
                </a:pPr>
                <a:r>
                  <a:rPr lang="en-US" sz="1200" kern="1200" smtClean="0">
                    <a:solidFill>
                      <a:schemeClr val="tx1"/>
                    </a:solidFill>
                    <a:effectLst/>
                    <a:latin typeface="+mn-lt"/>
                    <a:ea typeface="+mn-ea"/>
                    <a:cs typeface="+mn-cs"/>
                  </a:rPr>
                  <a:t>GV chốt và viết cách thực hiện lên bảng lớp: </a:t>
                </a:r>
                <a:r>
                  <a:rPr lang="en-US" sz="1200" b="1" kern="1200" smtClean="0">
                    <a:solidFill>
                      <a:schemeClr val="tx1"/>
                    </a:solidFill>
                    <a:effectLst/>
                    <a:latin typeface="+mn-lt"/>
                    <a:ea typeface="+mn-ea"/>
                    <a:cs typeface="+mn-cs"/>
                  </a:rPr>
                  <a:t>À đúng vậy, chúng ta sẽ nhân cả tử số và mẫu số của phân số số </a:t>
                </a:r>
                <a:r>
                  <a:rPr lang="en-US" sz="1200" b="1" i="0" kern="1200">
                    <a:solidFill>
                      <a:schemeClr val="tx1"/>
                    </a:solidFill>
                    <a:effectLst/>
                    <a:latin typeface="Cambria Math" panose="02040503050406030204" pitchFamily="18" charset="0"/>
                    <a:ea typeface="+mn-ea"/>
                    <a:cs typeface="+mn-cs"/>
                  </a:rPr>
                  <a:t>𝟑/𝟒</a:t>
                </a:r>
                <a:r>
                  <a:rPr lang="en-US" sz="1200" b="1" kern="1200">
                    <a:solidFill>
                      <a:schemeClr val="tx1"/>
                    </a:solidFill>
                    <a:effectLst/>
                    <a:latin typeface="+mn-lt"/>
                    <a:ea typeface="+mn-ea"/>
                    <a:cs typeface="+mn-cs"/>
                  </a:rPr>
                  <a:t> nhân với 2 hay chia cả tử số và mẫu số của phân số </a:t>
                </a:r>
                <a:r>
                  <a:rPr lang="en-US" sz="1200" b="1" i="0" kern="1200">
                    <a:solidFill>
                      <a:schemeClr val="tx1"/>
                    </a:solidFill>
                    <a:effectLst/>
                    <a:latin typeface="Cambria Math" panose="02040503050406030204" pitchFamily="18" charset="0"/>
                    <a:ea typeface="+mn-ea"/>
                    <a:cs typeface="+mn-cs"/>
                  </a:rPr>
                  <a:t>𝟔/𝟖</a:t>
                </a:r>
                <a:r>
                  <a:rPr lang="en-US" sz="1200" b="1" kern="1200">
                    <a:solidFill>
                      <a:schemeClr val="tx1"/>
                    </a:solidFill>
                    <a:effectLst/>
                    <a:latin typeface="+mn-lt"/>
                    <a:ea typeface="+mn-ea"/>
                    <a:cs typeface="+mn-cs"/>
                  </a:rPr>
                  <a:t> chia cho </a:t>
                </a:r>
                <a:r>
                  <a:rPr lang="en-US" sz="1200" b="1" kern="1200" smtClean="0">
                    <a:solidFill>
                      <a:schemeClr val="tx1"/>
                    </a:solidFill>
                    <a:effectLst/>
                    <a:latin typeface="+mn-lt"/>
                    <a:ea typeface="+mn-ea"/>
                    <a:cs typeface="+mn-cs"/>
                  </a:rPr>
                  <a:t>2</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smtClean="0">
                    <a:solidFill>
                      <a:schemeClr val="tx1"/>
                    </a:solidFill>
                    <a:effectLst/>
                    <a:latin typeface="+mn-lt"/>
                    <a:ea typeface="+mn-ea"/>
                    <a:cs typeface="+mn-cs"/>
                  </a:rPr>
                  <a:t>- GV chốt:  </a:t>
                </a:r>
                <a:r>
                  <a:rPr lang="en-US" sz="1200" b="1" kern="1200" smtClean="0">
                    <a:solidFill>
                      <a:schemeClr val="tx1"/>
                    </a:solidFill>
                    <a:effectLst/>
                    <a:latin typeface="+mn-lt"/>
                    <a:ea typeface="+mn-ea"/>
                    <a:cs typeface="+mn-cs"/>
                  </a:rPr>
                  <a:t>Đây là tính chất cơ bản phân số </a:t>
                </a:r>
                <a:endParaRPr lang="en-US" sz="1200" b="1" kern="1200">
                  <a:solidFill>
                    <a:schemeClr val="tx1"/>
                  </a:solidFill>
                  <a:effectLst/>
                  <a:latin typeface="+mn-lt"/>
                  <a:ea typeface="+mn-ea"/>
                  <a:cs typeface="+mn-cs"/>
                </a:endParaRPr>
              </a:p>
              <a:p>
                <a:pPr marL="171450" indent="-171450">
                  <a:buFontTx/>
                  <a:buChar char="-"/>
                </a:pPr>
                <a:r>
                  <a:rPr lang="en-US" b="0" smtClean="0"/>
                  <a:t>GV </a:t>
                </a:r>
                <a:r>
                  <a:rPr lang="en-US" b="0" smtClean="0"/>
                  <a:t>nói</a:t>
                </a:r>
                <a:r>
                  <a:rPr lang="en-US" b="1" smtClean="0"/>
                  <a:t>: Cô mời 1 bạn đọc cho cô tình chất</a:t>
                </a:r>
                <a:r>
                  <a:rPr lang="en-US" b="1" smtClean="0"/>
                  <a:t>.</a:t>
                </a:r>
              </a:p>
              <a:p>
                <a:r>
                  <a:rPr lang="en-US" sz="1200" kern="1200" smtClean="0">
                    <a:solidFill>
                      <a:schemeClr val="tx1"/>
                    </a:solidFill>
                    <a:effectLst/>
                    <a:latin typeface="+mn-lt"/>
                    <a:ea typeface="+mn-ea"/>
                    <a:cs typeface="+mn-cs"/>
                  </a:rPr>
                  <a:t>- GV nêu: </a:t>
                </a:r>
                <a:r>
                  <a:rPr lang="en-US" sz="1200" b="1" kern="1200" smtClean="0">
                    <a:solidFill>
                      <a:schemeClr val="tx1"/>
                    </a:solidFill>
                    <a:effectLst/>
                    <a:latin typeface="+mn-lt"/>
                    <a:ea typeface="+mn-ea"/>
                    <a:cs typeface="+mn-cs"/>
                  </a:rPr>
                  <a:t>Đây chính là nhận xét trong SGK </a:t>
                </a:r>
              </a:p>
              <a:p>
                <a:r>
                  <a:rPr lang="en-US" sz="1200" kern="1200" smtClean="0">
                    <a:solidFill>
                      <a:schemeClr val="tx1"/>
                    </a:solidFill>
                    <a:effectLst/>
                    <a:latin typeface="+mn-lt"/>
                    <a:ea typeface="+mn-ea"/>
                    <a:cs typeface="+mn-cs"/>
                  </a:rPr>
                  <a:t>- GV nói: </a:t>
                </a:r>
                <a:r>
                  <a:rPr lang="en-US" sz="1200" b="1" kern="1200" smtClean="0">
                    <a:solidFill>
                      <a:schemeClr val="tx1"/>
                    </a:solidFill>
                    <a:effectLst/>
                    <a:latin typeface="+mn-lt"/>
                    <a:ea typeface="+mn-ea"/>
                    <a:cs typeface="+mn-cs"/>
                  </a:rPr>
                  <a:t>Cô mời 2</a:t>
                </a:r>
                <a:r>
                  <a:rPr lang="en-US" sz="1200" b="1" kern="1200" baseline="0" smtClean="0">
                    <a:solidFill>
                      <a:schemeClr val="tx1"/>
                    </a:solidFill>
                    <a:effectLst/>
                    <a:latin typeface="+mn-lt"/>
                    <a:ea typeface="+mn-ea"/>
                    <a:cs typeface="+mn-cs"/>
                  </a:rPr>
                  <a:t> - 3</a:t>
                </a:r>
                <a:r>
                  <a:rPr lang="en-US" sz="1200" b="1" kern="1200" smtClean="0">
                    <a:solidFill>
                      <a:schemeClr val="tx1"/>
                    </a:solidFill>
                    <a:effectLst/>
                    <a:latin typeface="+mn-lt"/>
                    <a:ea typeface="+mn-ea"/>
                    <a:cs typeface="+mn-cs"/>
                  </a:rPr>
                  <a:t> bạn đọc cho cô tình chất</a:t>
                </a:r>
                <a:endParaRPr lang="en-US" b="1" smtClean="0"/>
              </a:p>
              <a:p>
                <a:r>
                  <a:rPr lang="en-US" sz="1200" smtClean="0">
                    <a:effectLst/>
                    <a:latin typeface="Times New Roman" panose="02020603050405020304" pitchFamily="18" charset="0"/>
                    <a:ea typeface="Times New Roman" panose="02020603050405020304" pitchFamily="18" charset="0"/>
                  </a:rPr>
                  <a:t>- GV chốt</a:t>
                </a:r>
                <a:r>
                  <a:rPr lang="en-US" sz="1200" b="1" smtClean="0">
                    <a:effectLst/>
                    <a:latin typeface="Times New Roman" panose="02020603050405020304" pitchFamily="18" charset="0"/>
                    <a:ea typeface="Times New Roman" panose="02020603050405020304" pitchFamily="18" charset="0"/>
                  </a:rPr>
                  <a:t>: Lớp mình đã biết thêm về 2 tình chất của phân số rồi, để xem lớp mình có biết vận dụng 2 tính chất vào làm các bài tập không? Lớp mình cùng chuyển sang phần hoạt động.</a:t>
                </a:r>
                <a:endParaRPr lang="en-US" b="1"/>
              </a:p>
            </p:txBody>
          </p:sp>
        </mc:Fallback>
      </mc:AlternateContent>
      <p:sp>
        <p:nvSpPr>
          <p:cNvPr id="4" name="Slide Number Placeholder 3"/>
          <p:cNvSpPr>
            <a:spLocks noGrp="1"/>
          </p:cNvSpPr>
          <p:nvPr>
            <p:ph type="sldNum" sz="quarter" idx="10"/>
          </p:nvPr>
        </p:nvSpPr>
        <p:spPr/>
        <p:txBody>
          <a:bodyPr/>
          <a:lstStyle/>
          <a:p>
            <a:fld id="{E178570B-AD94-4F67-9ECB-1F68170C8EB4}" type="slidenum">
              <a:rPr lang="en-US" smtClean="0"/>
              <a:t>9</a:t>
            </a:fld>
            <a:endParaRPr lang="en-US"/>
          </a:p>
        </p:txBody>
      </p:sp>
    </p:spTree>
    <p:extLst>
      <p:ext uri="{BB962C8B-B14F-4D97-AF65-F5344CB8AC3E}">
        <p14:creationId xmlns:p14="http://schemas.microsoft.com/office/powerpoint/2010/main" val="26891896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
        <p:cNvGrpSpPr/>
        <p:nvPr/>
      </p:nvGrpSpPr>
      <p:grpSpPr>
        <a:xfrm>
          <a:off x="0" y="0"/>
          <a:ext cx="0" cy="0"/>
          <a:chOff x="0" y="0"/>
          <a:chExt cx="0" cy="0"/>
        </a:xfrm>
      </p:grpSpPr>
      <p:sp>
        <p:nvSpPr>
          <p:cNvPr id="242" name="Google Shape;24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 name="Google Shape;24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mtClean="0"/>
              <a:t>Cả</a:t>
            </a:r>
            <a:r>
              <a:rPr lang="en-US" baseline="0" smtClean="0"/>
              <a:t> lớp mở sách giáo khoa trang 57, một bạn đọc cho cô yêu cầu BT1</a:t>
            </a: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1.xml"/></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11.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11.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3.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3.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3.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3.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3.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3.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1.jpe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4.xml"/><Relationship Id="rId5" Type="http://schemas.openxmlformats.org/officeDocument/2006/relationships/image" Target="../media/image15.png"/><Relationship Id="rId4" Type="http://schemas.openxmlformats.org/officeDocument/2006/relationships/image" Target="../media/image14.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6.png"/><Relationship Id="rId1" Type="http://schemas.openxmlformats.org/officeDocument/2006/relationships/slideMaster" Target="../slideMasters/slideMaster4.xml"/><Relationship Id="rId4" Type="http://schemas.openxmlformats.org/officeDocument/2006/relationships/image" Target="../media/image19.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6.png"/><Relationship Id="rId1" Type="http://schemas.openxmlformats.org/officeDocument/2006/relationships/slideMaster" Target="../slideMasters/slideMaster4.xml"/><Relationship Id="rId4" Type="http://schemas.openxmlformats.org/officeDocument/2006/relationships/image" Target="../media/image19.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3.png"/><Relationship Id="rId1" Type="http://schemas.openxmlformats.org/officeDocument/2006/relationships/slideMaster" Target="../slideMasters/slideMaster4.xml"/><Relationship Id="rId6" Type="http://schemas.openxmlformats.org/officeDocument/2006/relationships/image" Target="../media/image15.png"/><Relationship Id="rId5" Type="http://schemas.openxmlformats.org/officeDocument/2006/relationships/image" Target="../media/image20.png"/><Relationship Id="rId4" Type="http://schemas.openxmlformats.org/officeDocument/2006/relationships/image" Target="../media/image12.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3.png"/><Relationship Id="rId1" Type="http://schemas.openxmlformats.org/officeDocument/2006/relationships/slideMaster" Target="../slideMasters/slideMaster4.xml"/><Relationship Id="rId6" Type="http://schemas.openxmlformats.org/officeDocument/2006/relationships/image" Target="../media/image15.png"/><Relationship Id="rId5" Type="http://schemas.openxmlformats.org/officeDocument/2006/relationships/image" Target="../media/image20.png"/><Relationship Id="rId4" Type="http://schemas.openxmlformats.org/officeDocument/2006/relationships/image" Target="../media/image12.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3" Type="http://schemas.openxmlformats.org/officeDocument/2006/relationships/tags" Target="../tags/tag10.xml"/><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slideMaster" Target="../slideMasters/slideMaster5.xml"/><Relationship Id="rId5" Type="http://schemas.openxmlformats.org/officeDocument/2006/relationships/tags" Target="../tags/tag12.xml"/><Relationship Id="rId4" Type="http://schemas.openxmlformats.org/officeDocument/2006/relationships/tags" Target="../tags/tag11.xml"/></Relationships>
</file>

<file path=ppt/slideLayouts/_rels/slideLayout82.xml.rels><?xml version="1.0" encoding="UTF-8" standalone="yes"?>
<Relationships xmlns="http://schemas.openxmlformats.org/package/2006/relationships"><Relationship Id="rId3" Type="http://schemas.openxmlformats.org/officeDocument/2006/relationships/tags" Target="../tags/tag15.xml"/><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slideMaster" Target="../slideMasters/slideMaster5.xml"/><Relationship Id="rId5" Type="http://schemas.openxmlformats.org/officeDocument/2006/relationships/tags" Target="../tags/tag17.xml"/><Relationship Id="rId4" Type="http://schemas.openxmlformats.org/officeDocument/2006/relationships/tags" Target="../tags/tag16.xml"/></Relationships>
</file>

<file path=ppt/slideLayouts/_rels/slideLayout83.xml.rels><?xml version="1.0" encoding="UTF-8" standalone="yes"?>
<Relationships xmlns="http://schemas.openxmlformats.org/package/2006/relationships"><Relationship Id="rId3" Type="http://schemas.openxmlformats.org/officeDocument/2006/relationships/tags" Target="../tags/tag20.xml"/><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slideMaster" Target="../slideMasters/slideMaster5.xml"/><Relationship Id="rId5" Type="http://schemas.openxmlformats.org/officeDocument/2006/relationships/tags" Target="../tags/tag22.xml"/><Relationship Id="rId4" Type="http://schemas.openxmlformats.org/officeDocument/2006/relationships/tags" Target="../tags/tag21.xml"/></Relationships>
</file>

<file path=ppt/slideLayouts/_rels/slideLayout84.xml.rels><?xml version="1.0" encoding="UTF-8" standalone="yes"?>
<Relationships xmlns="http://schemas.openxmlformats.org/package/2006/relationships"><Relationship Id="rId3" Type="http://schemas.openxmlformats.org/officeDocument/2006/relationships/tags" Target="../tags/tag25.xml"/><Relationship Id="rId7" Type="http://schemas.openxmlformats.org/officeDocument/2006/relationships/slideMaster" Target="../slideMasters/slideMaster5.xml"/><Relationship Id="rId2" Type="http://schemas.openxmlformats.org/officeDocument/2006/relationships/tags" Target="../tags/tag24.xml"/><Relationship Id="rId1" Type="http://schemas.openxmlformats.org/officeDocument/2006/relationships/tags" Target="../tags/tag23.xml"/><Relationship Id="rId6" Type="http://schemas.openxmlformats.org/officeDocument/2006/relationships/tags" Target="../tags/tag28.xml"/><Relationship Id="rId5" Type="http://schemas.openxmlformats.org/officeDocument/2006/relationships/tags" Target="../tags/tag27.xml"/><Relationship Id="rId4" Type="http://schemas.openxmlformats.org/officeDocument/2006/relationships/tags" Target="../tags/tag26.xml"/></Relationships>
</file>

<file path=ppt/slideLayouts/_rels/slideLayout85.xml.rels><?xml version="1.0" encoding="UTF-8" standalone="yes"?>
<Relationships xmlns="http://schemas.openxmlformats.org/package/2006/relationships"><Relationship Id="rId8" Type="http://schemas.openxmlformats.org/officeDocument/2006/relationships/tags" Target="../tags/tag36.xml"/><Relationship Id="rId3" Type="http://schemas.openxmlformats.org/officeDocument/2006/relationships/tags" Target="../tags/tag31.xml"/><Relationship Id="rId7" Type="http://schemas.openxmlformats.org/officeDocument/2006/relationships/tags" Target="../tags/tag35.xml"/><Relationship Id="rId2" Type="http://schemas.openxmlformats.org/officeDocument/2006/relationships/tags" Target="../tags/tag30.xml"/><Relationship Id="rId1" Type="http://schemas.openxmlformats.org/officeDocument/2006/relationships/tags" Target="../tags/tag29.xml"/><Relationship Id="rId6" Type="http://schemas.openxmlformats.org/officeDocument/2006/relationships/tags" Target="../tags/tag34.xml"/><Relationship Id="rId5" Type="http://schemas.openxmlformats.org/officeDocument/2006/relationships/tags" Target="../tags/tag33.xml"/><Relationship Id="rId4" Type="http://schemas.openxmlformats.org/officeDocument/2006/relationships/tags" Target="../tags/tag32.xml"/><Relationship Id="rId9"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3" Type="http://schemas.openxmlformats.org/officeDocument/2006/relationships/tags" Target="../tags/tag39.xml"/><Relationship Id="rId2" Type="http://schemas.openxmlformats.org/officeDocument/2006/relationships/tags" Target="../tags/tag38.xml"/><Relationship Id="rId1" Type="http://schemas.openxmlformats.org/officeDocument/2006/relationships/tags" Target="../tags/tag37.xml"/><Relationship Id="rId5" Type="http://schemas.openxmlformats.org/officeDocument/2006/relationships/slideMaster" Target="../slideMasters/slideMaster5.xml"/><Relationship Id="rId4" Type="http://schemas.openxmlformats.org/officeDocument/2006/relationships/tags" Target="../tags/tag40.xml"/></Relationships>
</file>

<file path=ppt/slideLayouts/_rels/slideLayout87.xml.rels><?xml version="1.0" encoding="UTF-8" standalone="yes"?>
<Relationships xmlns="http://schemas.openxmlformats.org/package/2006/relationships"><Relationship Id="rId3" Type="http://schemas.openxmlformats.org/officeDocument/2006/relationships/tags" Target="../tags/tag43.xml"/><Relationship Id="rId2" Type="http://schemas.openxmlformats.org/officeDocument/2006/relationships/tags" Target="../tags/tag42.xml"/><Relationship Id="rId1" Type="http://schemas.openxmlformats.org/officeDocument/2006/relationships/tags" Target="../tags/tag41.xml"/><Relationship Id="rId4"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3" Type="http://schemas.openxmlformats.org/officeDocument/2006/relationships/tags" Target="../tags/tag46.xml"/><Relationship Id="rId7" Type="http://schemas.openxmlformats.org/officeDocument/2006/relationships/slideMaster" Target="../slideMasters/slideMaster5.xml"/><Relationship Id="rId2" Type="http://schemas.openxmlformats.org/officeDocument/2006/relationships/tags" Target="../tags/tag45.xml"/><Relationship Id="rId1" Type="http://schemas.openxmlformats.org/officeDocument/2006/relationships/tags" Target="../tags/tag44.xml"/><Relationship Id="rId6" Type="http://schemas.openxmlformats.org/officeDocument/2006/relationships/tags" Target="../tags/tag49.xml"/><Relationship Id="rId5" Type="http://schemas.openxmlformats.org/officeDocument/2006/relationships/tags" Target="../tags/tag48.xml"/><Relationship Id="rId4" Type="http://schemas.openxmlformats.org/officeDocument/2006/relationships/tags" Target="../tags/tag47.xml"/></Relationships>
</file>

<file path=ppt/slideLayouts/_rels/slideLayout89.xml.rels><?xml version="1.0" encoding="UTF-8" standalone="yes"?>
<Relationships xmlns="http://schemas.openxmlformats.org/package/2006/relationships"><Relationship Id="rId3" Type="http://schemas.openxmlformats.org/officeDocument/2006/relationships/tags" Target="../tags/tag52.xml"/><Relationship Id="rId2" Type="http://schemas.openxmlformats.org/officeDocument/2006/relationships/tags" Target="../tags/tag51.xml"/><Relationship Id="rId1" Type="http://schemas.openxmlformats.org/officeDocument/2006/relationships/tags" Target="../tags/tag50.xml"/><Relationship Id="rId6" Type="http://schemas.openxmlformats.org/officeDocument/2006/relationships/slideMaster" Target="../slideMasters/slideMaster5.xml"/><Relationship Id="rId5" Type="http://schemas.openxmlformats.org/officeDocument/2006/relationships/tags" Target="../tags/tag54.xml"/><Relationship Id="rId4" Type="http://schemas.openxmlformats.org/officeDocument/2006/relationships/tags" Target="../tags/tag53.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tags" Target="../tags/tag57.xml"/><Relationship Id="rId2" Type="http://schemas.openxmlformats.org/officeDocument/2006/relationships/tags" Target="../tags/tag56.xml"/><Relationship Id="rId1" Type="http://schemas.openxmlformats.org/officeDocument/2006/relationships/tags" Target="../tags/tag55.xml"/><Relationship Id="rId5" Type="http://schemas.openxmlformats.org/officeDocument/2006/relationships/slideMaster" Target="../slideMasters/slideMaster5.xml"/><Relationship Id="rId4" Type="http://schemas.openxmlformats.org/officeDocument/2006/relationships/tags" Target="../tags/tag58.xml"/></Relationships>
</file>

<file path=ppt/slideLayouts/_rels/slideLayout91.xml.rels><?xml version="1.0" encoding="UTF-8" standalone="yes"?>
<Relationships xmlns="http://schemas.openxmlformats.org/package/2006/relationships"><Relationship Id="rId3" Type="http://schemas.openxmlformats.org/officeDocument/2006/relationships/tags" Target="../tags/tag61.xml"/><Relationship Id="rId2" Type="http://schemas.openxmlformats.org/officeDocument/2006/relationships/tags" Target="../tags/tag60.xml"/><Relationship Id="rId1" Type="http://schemas.openxmlformats.org/officeDocument/2006/relationships/tags" Target="../tags/tag59.xml"/><Relationship Id="rId6" Type="http://schemas.openxmlformats.org/officeDocument/2006/relationships/slideMaster" Target="../slideMasters/slideMaster5.xml"/><Relationship Id="rId5" Type="http://schemas.openxmlformats.org/officeDocument/2006/relationships/tags" Target="../tags/tag63.xml"/><Relationship Id="rId4" Type="http://schemas.openxmlformats.org/officeDocument/2006/relationships/tags" Target="../tags/tag6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90958156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336245852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79"/>
        <p:cNvGrpSpPr/>
        <p:nvPr/>
      </p:nvGrpSpPr>
      <p:grpSpPr>
        <a:xfrm>
          <a:off x="0" y="0"/>
          <a:ext cx="0" cy="0"/>
          <a:chOff x="0" y="0"/>
          <a:chExt cx="0" cy="0"/>
        </a:xfrm>
      </p:grpSpPr>
    </p:spTree>
    <p:extLst>
      <p:ext uri="{BB962C8B-B14F-4D97-AF65-F5344CB8AC3E}">
        <p14:creationId xmlns:p14="http://schemas.microsoft.com/office/powerpoint/2010/main" val="169586768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80"/>
        <p:cNvGrpSpPr/>
        <p:nvPr/>
      </p:nvGrpSpPr>
      <p:grpSpPr>
        <a:xfrm>
          <a:off x="0" y="0"/>
          <a:ext cx="0" cy="0"/>
          <a:chOff x="0" y="0"/>
          <a:chExt cx="0" cy="0"/>
        </a:xfrm>
      </p:grpSpPr>
      <p:grpSp>
        <p:nvGrpSpPr>
          <p:cNvPr id="381" name="Google Shape;381;p31"/>
          <p:cNvGrpSpPr/>
          <p:nvPr/>
        </p:nvGrpSpPr>
        <p:grpSpPr>
          <a:xfrm rot="-2700000">
            <a:off x="11292005" y="699857"/>
            <a:ext cx="279531" cy="259997"/>
            <a:chOff x="2803325" y="4061175"/>
            <a:chExt cx="209650" cy="195000"/>
          </a:xfrm>
        </p:grpSpPr>
        <p:sp>
          <p:nvSpPr>
            <p:cNvPr id="382" name="Google Shape;382;p31"/>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4"/>
              </a:solidFill>
              <a:prstDash val="solid"/>
              <a:round/>
              <a:headEnd type="none" w="med" len="med"/>
              <a:tailEnd type="none" w="med" len="med"/>
            </a:ln>
          </p:spPr>
        </p:sp>
        <p:sp>
          <p:nvSpPr>
            <p:cNvPr id="383" name="Google Shape;383;p31"/>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4"/>
              </a:solidFill>
              <a:prstDash val="solid"/>
              <a:round/>
              <a:headEnd type="none" w="med" len="med"/>
              <a:tailEnd type="none" w="med" len="med"/>
            </a:ln>
          </p:spPr>
        </p:sp>
        <p:sp>
          <p:nvSpPr>
            <p:cNvPr id="384" name="Google Shape;384;p31"/>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4"/>
              </a:solidFill>
              <a:prstDash val="solid"/>
              <a:round/>
              <a:headEnd type="none" w="med" len="med"/>
              <a:tailEnd type="none" w="med" len="med"/>
            </a:ln>
          </p:spPr>
        </p:sp>
        <p:sp>
          <p:nvSpPr>
            <p:cNvPr id="385" name="Google Shape;385;p31"/>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4"/>
              </a:solidFill>
              <a:prstDash val="solid"/>
              <a:round/>
              <a:headEnd type="none" w="med" len="med"/>
              <a:tailEnd type="none" w="med" len="med"/>
            </a:ln>
          </p:spPr>
        </p:sp>
      </p:grpSp>
      <p:sp>
        <p:nvSpPr>
          <p:cNvPr id="386" name="Google Shape;386;p31"/>
          <p:cNvSpPr/>
          <p:nvPr/>
        </p:nvSpPr>
        <p:spPr>
          <a:xfrm rot="5093719">
            <a:off x="11064877" y="3719868"/>
            <a:ext cx="840324" cy="118112"/>
          </a:xfrm>
          <a:custGeom>
            <a:avLst/>
            <a:gdLst/>
            <a:ahLst/>
            <a:cxnLst/>
            <a:rect l="l" t="t" r="r" b="b"/>
            <a:pathLst>
              <a:path w="207690" h="29192" extrusionOk="0">
                <a:moveTo>
                  <a:pt x="0" y="11771"/>
                </a:moveTo>
                <a:cubicBezTo>
                  <a:pt x="324" y="7882"/>
                  <a:pt x="2253" y="3144"/>
                  <a:pt x="5850" y="1630"/>
                </a:cubicBezTo>
                <a:cubicBezTo>
                  <a:pt x="12454" y="-1150"/>
                  <a:pt x="20846" y="-113"/>
                  <a:pt x="27302" y="2995"/>
                </a:cubicBezTo>
                <a:cubicBezTo>
                  <a:pt x="38611" y="8439"/>
                  <a:pt x="41902" y="30169"/>
                  <a:pt x="54409" y="29127"/>
                </a:cubicBezTo>
                <a:cubicBezTo>
                  <a:pt x="61801" y="28511"/>
                  <a:pt x="66228" y="20024"/>
                  <a:pt x="71180" y="14501"/>
                </a:cubicBezTo>
                <a:cubicBezTo>
                  <a:pt x="76003" y="9122"/>
                  <a:pt x="82786" y="4835"/>
                  <a:pt x="89901" y="3580"/>
                </a:cubicBezTo>
                <a:cubicBezTo>
                  <a:pt x="96298" y="2451"/>
                  <a:pt x="104182" y="4710"/>
                  <a:pt x="108428" y="9626"/>
                </a:cubicBezTo>
                <a:cubicBezTo>
                  <a:pt x="111470" y="13148"/>
                  <a:pt x="111657" y="18457"/>
                  <a:pt x="114278" y="22302"/>
                </a:cubicBezTo>
                <a:cubicBezTo>
                  <a:pt x="116996" y="26290"/>
                  <a:pt x="122343" y="28495"/>
                  <a:pt x="127149" y="28932"/>
                </a:cubicBezTo>
                <a:cubicBezTo>
                  <a:pt x="140310" y="30128"/>
                  <a:pt x="148708" y="12022"/>
                  <a:pt x="161667" y="9431"/>
                </a:cubicBezTo>
                <a:cubicBezTo>
                  <a:pt x="170826" y="7599"/>
                  <a:pt x="181067" y="8262"/>
                  <a:pt x="189554" y="12161"/>
                </a:cubicBezTo>
                <a:cubicBezTo>
                  <a:pt x="195936" y="15093"/>
                  <a:pt x="200963" y="20869"/>
                  <a:pt x="207690" y="22887"/>
                </a:cubicBezTo>
              </a:path>
            </a:pathLst>
          </a:custGeom>
          <a:noFill/>
          <a:ln w="38100" cap="rnd" cmpd="sng">
            <a:solidFill>
              <a:schemeClr val="accent2"/>
            </a:solidFill>
            <a:prstDash val="solid"/>
            <a:round/>
            <a:headEnd type="none" w="med" len="med"/>
            <a:tailEnd type="none" w="med" len="med"/>
          </a:ln>
        </p:spPr>
      </p:sp>
      <p:sp>
        <p:nvSpPr>
          <p:cNvPr id="387" name="Google Shape;387;p31"/>
          <p:cNvSpPr/>
          <p:nvPr/>
        </p:nvSpPr>
        <p:spPr>
          <a:xfrm>
            <a:off x="591167" y="1572593"/>
            <a:ext cx="1185195" cy="174412"/>
          </a:xfrm>
          <a:custGeom>
            <a:avLst/>
            <a:gdLst/>
            <a:ahLst/>
            <a:cxnLst/>
            <a:rect l="l" t="t" r="r" b="b"/>
            <a:pathLst>
              <a:path w="76251" h="11221" extrusionOk="0">
                <a:moveTo>
                  <a:pt x="0" y="2445"/>
                </a:moveTo>
                <a:cubicBezTo>
                  <a:pt x="266" y="5104"/>
                  <a:pt x="3433" y="8271"/>
                  <a:pt x="6046" y="7711"/>
                </a:cubicBezTo>
                <a:cubicBezTo>
                  <a:pt x="11875" y="6462"/>
                  <a:pt x="16331" y="-738"/>
                  <a:pt x="22232" y="105"/>
                </a:cubicBezTo>
                <a:cubicBezTo>
                  <a:pt x="28374" y="982"/>
                  <a:pt x="31491" y="9080"/>
                  <a:pt x="37443" y="10831"/>
                </a:cubicBezTo>
                <a:cubicBezTo>
                  <a:pt x="43774" y="12693"/>
                  <a:pt x="48731" y="3414"/>
                  <a:pt x="55189" y="2055"/>
                </a:cubicBezTo>
                <a:cubicBezTo>
                  <a:pt x="62681" y="478"/>
                  <a:pt x="70325" y="6372"/>
                  <a:pt x="76251" y="11221"/>
                </a:cubicBezTo>
              </a:path>
            </a:pathLst>
          </a:custGeom>
          <a:noFill/>
          <a:ln w="38100" cap="rnd" cmpd="sng">
            <a:solidFill>
              <a:schemeClr val="accent2"/>
            </a:solidFill>
            <a:prstDash val="solid"/>
            <a:round/>
            <a:headEnd type="none" w="med" len="med"/>
            <a:tailEnd type="none" w="med" len="med"/>
          </a:ln>
        </p:spPr>
      </p:sp>
      <p:grpSp>
        <p:nvGrpSpPr>
          <p:cNvPr id="388" name="Google Shape;388;p31"/>
          <p:cNvGrpSpPr/>
          <p:nvPr/>
        </p:nvGrpSpPr>
        <p:grpSpPr>
          <a:xfrm>
            <a:off x="401599" y="3614933"/>
            <a:ext cx="279534" cy="260000"/>
            <a:chOff x="2803325" y="4061175"/>
            <a:chExt cx="209650" cy="195000"/>
          </a:xfrm>
        </p:grpSpPr>
        <p:sp>
          <p:nvSpPr>
            <p:cNvPr id="389" name="Google Shape;389;p31"/>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4"/>
              </a:solidFill>
              <a:prstDash val="solid"/>
              <a:round/>
              <a:headEnd type="none" w="med" len="med"/>
              <a:tailEnd type="none" w="med" len="med"/>
            </a:ln>
          </p:spPr>
        </p:sp>
        <p:sp>
          <p:nvSpPr>
            <p:cNvPr id="390" name="Google Shape;390;p31"/>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4"/>
              </a:solidFill>
              <a:prstDash val="solid"/>
              <a:round/>
              <a:headEnd type="none" w="med" len="med"/>
              <a:tailEnd type="none" w="med" len="med"/>
            </a:ln>
          </p:spPr>
        </p:sp>
        <p:sp>
          <p:nvSpPr>
            <p:cNvPr id="391" name="Google Shape;391;p31"/>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4"/>
              </a:solidFill>
              <a:prstDash val="solid"/>
              <a:round/>
              <a:headEnd type="none" w="med" len="med"/>
              <a:tailEnd type="none" w="med" len="med"/>
            </a:ln>
          </p:spPr>
        </p:sp>
        <p:sp>
          <p:nvSpPr>
            <p:cNvPr id="392" name="Google Shape;392;p31"/>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4"/>
              </a:solidFill>
              <a:prstDash val="solid"/>
              <a:round/>
              <a:headEnd type="none" w="med" len="med"/>
              <a:tailEnd type="none" w="med" len="med"/>
            </a:ln>
          </p:spPr>
        </p:sp>
      </p:grpSp>
      <p:grpSp>
        <p:nvGrpSpPr>
          <p:cNvPr id="393" name="Google Shape;393;p31"/>
          <p:cNvGrpSpPr/>
          <p:nvPr/>
        </p:nvGrpSpPr>
        <p:grpSpPr>
          <a:xfrm>
            <a:off x="10822202" y="5625334"/>
            <a:ext cx="837653" cy="847524"/>
            <a:chOff x="8524094" y="2148425"/>
            <a:chExt cx="387850" cy="392397"/>
          </a:xfrm>
        </p:grpSpPr>
        <p:sp>
          <p:nvSpPr>
            <p:cNvPr id="394" name="Google Shape;394;p31"/>
            <p:cNvSpPr/>
            <p:nvPr/>
          </p:nvSpPr>
          <p:spPr>
            <a:xfrm>
              <a:off x="8607150" y="2148425"/>
              <a:ext cx="169200" cy="253500"/>
            </a:xfrm>
            <a:prstGeom prst="moon">
              <a:avLst>
                <a:gd name="adj" fmla="val 46099"/>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79"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31"/>
            <p:cNvSpPr/>
            <p:nvPr/>
          </p:nvSpPr>
          <p:spPr>
            <a:xfrm rot="597945">
              <a:off x="8785205" y="2242631"/>
              <a:ext cx="117879" cy="112109"/>
            </a:xfrm>
            <a:prstGeom prst="star5">
              <a:avLst>
                <a:gd name="adj" fmla="val 28062"/>
                <a:gd name="hf" fmla="val 105146"/>
                <a:gd name="vf" fmla="val 110557"/>
              </a:avLst>
            </a:pr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79"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31"/>
            <p:cNvSpPr/>
            <p:nvPr/>
          </p:nvSpPr>
          <p:spPr>
            <a:xfrm rot="-903784">
              <a:off x="8536621" y="2415301"/>
              <a:ext cx="117746" cy="112141"/>
            </a:xfrm>
            <a:prstGeom prst="star5">
              <a:avLst>
                <a:gd name="adj" fmla="val 28062"/>
                <a:gd name="hf" fmla="val 105146"/>
                <a:gd name="vf" fmla="val 110557"/>
              </a:avLst>
            </a:pr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79"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2405182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2941"/>
        <p:cNvGrpSpPr/>
        <p:nvPr/>
      </p:nvGrpSpPr>
      <p:grpSpPr>
        <a:xfrm>
          <a:off x="0" y="0"/>
          <a:ext cx="0" cy="0"/>
          <a:chOff x="0" y="0"/>
          <a:chExt cx="0" cy="0"/>
        </a:xfrm>
      </p:grpSpPr>
      <p:grpSp>
        <p:nvGrpSpPr>
          <p:cNvPr id="2942" name="Google Shape;2942;p29"/>
          <p:cNvGrpSpPr/>
          <p:nvPr/>
        </p:nvGrpSpPr>
        <p:grpSpPr>
          <a:xfrm>
            <a:off x="-398226" y="-79"/>
            <a:ext cx="12989235" cy="6857478"/>
            <a:chOff x="238125" y="490000"/>
            <a:chExt cx="7130600" cy="4735300"/>
          </a:xfrm>
        </p:grpSpPr>
        <p:sp>
          <p:nvSpPr>
            <p:cNvPr id="2943" name="Google Shape;2943;p29"/>
            <p:cNvSpPr/>
            <p:nvPr/>
          </p:nvSpPr>
          <p:spPr>
            <a:xfrm>
              <a:off x="7358100" y="490000"/>
              <a:ext cx="10625" cy="4735300"/>
            </a:xfrm>
            <a:custGeom>
              <a:avLst/>
              <a:gdLst/>
              <a:ahLst/>
              <a:cxnLst/>
              <a:rect l="l" t="t" r="r" b="b"/>
              <a:pathLst>
                <a:path w="425" h="189412" extrusionOk="0">
                  <a:moveTo>
                    <a:pt x="0" y="0"/>
                  </a:moveTo>
                  <a:lnTo>
                    <a:pt x="0" y="189411"/>
                  </a:lnTo>
                  <a:lnTo>
                    <a:pt x="424" y="189411"/>
                  </a:lnTo>
                  <a:lnTo>
                    <a:pt x="42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44" name="Google Shape;2944;p29"/>
            <p:cNvSpPr/>
            <p:nvPr/>
          </p:nvSpPr>
          <p:spPr>
            <a:xfrm>
              <a:off x="365275" y="490000"/>
              <a:ext cx="6877150" cy="4735300"/>
            </a:xfrm>
            <a:custGeom>
              <a:avLst/>
              <a:gdLst/>
              <a:ahLst/>
              <a:cxnLst/>
              <a:rect l="l" t="t" r="r" b="b"/>
              <a:pathLst>
                <a:path w="275086" h="189412" extrusionOk="0">
                  <a:moveTo>
                    <a:pt x="11238" y="412"/>
                  </a:moveTo>
                  <a:lnTo>
                    <a:pt x="11238" y="8213"/>
                  </a:lnTo>
                  <a:lnTo>
                    <a:pt x="3505" y="8213"/>
                  </a:lnTo>
                  <a:lnTo>
                    <a:pt x="3505" y="424"/>
                  </a:lnTo>
                  <a:lnTo>
                    <a:pt x="3494" y="412"/>
                  </a:lnTo>
                  <a:close/>
                  <a:moveTo>
                    <a:pt x="19394" y="424"/>
                  </a:moveTo>
                  <a:lnTo>
                    <a:pt x="19394" y="8213"/>
                  </a:lnTo>
                  <a:lnTo>
                    <a:pt x="11662" y="8213"/>
                  </a:lnTo>
                  <a:lnTo>
                    <a:pt x="11662" y="424"/>
                  </a:lnTo>
                  <a:close/>
                  <a:moveTo>
                    <a:pt x="27561" y="424"/>
                  </a:moveTo>
                  <a:lnTo>
                    <a:pt x="27561" y="8213"/>
                  </a:lnTo>
                  <a:lnTo>
                    <a:pt x="19818" y="8213"/>
                  </a:lnTo>
                  <a:lnTo>
                    <a:pt x="19818" y="424"/>
                  </a:lnTo>
                  <a:close/>
                  <a:moveTo>
                    <a:pt x="35328" y="424"/>
                  </a:moveTo>
                  <a:lnTo>
                    <a:pt x="35328" y="8213"/>
                  </a:lnTo>
                  <a:lnTo>
                    <a:pt x="27985" y="8213"/>
                  </a:lnTo>
                  <a:lnTo>
                    <a:pt x="27985" y="424"/>
                  </a:lnTo>
                  <a:close/>
                  <a:moveTo>
                    <a:pt x="43496" y="424"/>
                  </a:moveTo>
                  <a:lnTo>
                    <a:pt x="43496" y="8213"/>
                  </a:lnTo>
                  <a:lnTo>
                    <a:pt x="35752" y="8213"/>
                  </a:lnTo>
                  <a:lnTo>
                    <a:pt x="35752" y="424"/>
                  </a:lnTo>
                  <a:close/>
                  <a:moveTo>
                    <a:pt x="51652" y="424"/>
                  </a:moveTo>
                  <a:lnTo>
                    <a:pt x="51652" y="8213"/>
                  </a:lnTo>
                  <a:lnTo>
                    <a:pt x="43919" y="8213"/>
                  </a:lnTo>
                  <a:lnTo>
                    <a:pt x="43919" y="424"/>
                  </a:lnTo>
                  <a:close/>
                  <a:moveTo>
                    <a:pt x="59819" y="424"/>
                  </a:moveTo>
                  <a:lnTo>
                    <a:pt x="59819" y="8213"/>
                  </a:lnTo>
                  <a:lnTo>
                    <a:pt x="52075" y="8213"/>
                  </a:lnTo>
                  <a:lnTo>
                    <a:pt x="52075" y="424"/>
                  </a:lnTo>
                  <a:close/>
                  <a:moveTo>
                    <a:pt x="67975" y="424"/>
                  </a:moveTo>
                  <a:lnTo>
                    <a:pt x="67975" y="8213"/>
                  </a:lnTo>
                  <a:lnTo>
                    <a:pt x="60243" y="8213"/>
                  </a:lnTo>
                  <a:lnTo>
                    <a:pt x="60243" y="424"/>
                  </a:lnTo>
                  <a:close/>
                  <a:moveTo>
                    <a:pt x="76452" y="424"/>
                  </a:moveTo>
                  <a:lnTo>
                    <a:pt x="76452" y="8213"/>
                  </a:lnTo>
                  <a:lnTo>
                    <a:pt x="68399" y="8213"/>
                  </a:lnTo>
                  <a:lnTo>
                    <a:pt x="68399" y="424"/>
                  </a:lnTo>
                  <a:close/>
                  <a:moveTo>
                    <a:pt x="84608" y="424"/>
                  </a:moveTo>
                  <a:lnTo>
                    <a:pt x="84608" y="8213"/>
                  </a:lnTo>
                  <a:lnTo>
                    <a:pt x="76865" y="8213"/>
                  </a:lnTo>
                  <a:lnTo>
                    <a:pt x="76865" y="424"/>
                  </a:lnTo>
                  <a:close/>
                  <a:moveTo>
                    <a:pt x="92776" y="424"/>
                  </a:moveTo>
                  <a:lnTo>
                    <a:pt x="92776" y="8213"/>
                  </a:lnTo>
                  <a:lnTo>
                    <a:pt x="85032" y="8213"/>
                  </a:lnTo>
                  <a:lnTo>
                    <a:pt x="85032" y="424"/>
                  </a:lnTo>
                  <a:close/>
                  <a:moveTo>
                    <a:pt x="100932" y="424"/>
                  </a:moveTo>
                  <a:lnTo>
                    <a:pt x="100932" y="8213"/>
                  </a:lnTo>
                  <a:lnTo>
                    <a:pt x="93200" y="8213"/>
                  </a:lnTo>
                  <a:lnTo>
                    <a:pt x="93200" y="424"/>
                  </a:lnTo>
                  <a:close/>
                  <a:moveTo>
                    <a:pt x="109099" y="424"/>
                  </a:moveTo>
                  <a:lnTo>
                    <a:pt x="109099" y="8213"/>
                  </a:lnTo>
                  <a:lnTo>
                    <a:pt x="101356" y="8213"/>
                  </a:lnTo>
                  <a:lnTo>
                    <a:pt x="101356" y="424"/>
                  </a:lnTo>
                  <a:close/>
                  <a:moveTo>
                    <a:pt x="116866" y="424"/>
                  </a:moveTo>
                  <a:lnTo>
                    <a:pt x="116866" y="8213"/>
                  </a:lnTo>
                  <a:lnTo>
                    <a:pt x="109523" y="8213"/>
                  </a:lnTo>
                  <a:lnTo>
                    <a:pt x="109523" y="424"/>
                  </a:lnTo>
                  <a:close/>
                  <a:moveTo>
                    <a:pt x="125022" y="424"/>
                  </a:moveTo>
                  <a:lnTo>
                    <a:pt x="125022" y="8213"/>
                  </a:lnTo>
                  <a:lnTo>
                    <a:pt x="117290" y="8213"/>
                  </a:lnTo>
                  <a:lnTo>
                    <a:pt x="117290" y="424"/>
                  </a:lnTo>
                  <a:close/>
                  <a:moveTo>
                    <a:pt x="133190" y="424"/>
                  </a:moveTo>
                  <a:lnTo>
                    <a:pt x="133190" y="8213"/>
                  </a:lnTo>
                  <a:lnTo>
                    <a:pt x="125446" y="8213"/>
                  </a:lnTo>
                  <a:lnTo>
                    <a:pt x="125446" y="424"/>
                  </a:lnTo>
                  <a:close/>
                  <a:moveTo>
                    <a:pt x="141346" y="424"/>
                  </a:moveTo>
                  <a:lnTo>
                    <a:pt x="141346" y="8213"/>
                  </a:lnTo>
                  <a:lnTo>
                    <a:pt x="133614" y="8213"/>
                  </a:lnTo>
                  <a:lnTo>
                    <a:pt x="133614" y="424"/>
                  </a:lnTo>
                  <a:close/>
                  <a:moveTo>
                    <a:pt x="149513" y="424"/>
                  </a:moveTo>
                  <a:lnTo>
                    <a:pt x="149513" y="8213"/>
                  </a:lnTo>
                  <a:lnTo>
                    <a:pt x="141770" y="8213"/>
                  </a:lnTo>
                  <a:lnTo>
                    <a:pt x="141770" y="424"/>
                  </a:lnTo>
                  <a:close/>
                  <a:moveTo>
                    <a:pt x="157280" y="424"/>
                  </a:moveTo>
                  <a:lnTo>
                    <a:pt x="157280" y="8213"/>
                  </a:lnTo>
                  <a:lnTo>
                    <a:pt x="149937" y="8213"/>
                  </a:lnTo>
                  <a:lnTo>
                    <a:pt x="149937" y="424"/>
                  </a:lnTo>
                  <a:close/>
                  <a:moveTo>
                    <a:pt x="165448" y="424"/>
                  </a:moveTo>
                  <a:lnTo>
                    <a:pt x="165448" y="8213"/>
                  </a:lnTo>
                  <a:lnTo>
                    <a:pt x="157704" y="8213"/>
                  </a:lnTo>
                  <a:lnTo>
                    <a:pt x="157704" y="424"/>
                  </a:lnTo>
                  <a:close/>
                  <a:moveTo>
                    <a:pt x="173604" y="424"/>
                  </a:moveTo>
                  <a:lnTo>
                    <a:pt x="173604" y="8213"/>
                  </a:lnTo>
                  <a:lnTo>
                    <a:pt x="165871" y="8213"/>
                  </a:lnTo>
                  <a:lnTo>
                    <a:pt x="165871" y="424"/>
                  </a:lnTo>
                  <a:close/>
                  <a:moveTo>
                    <a:pt x="181771" y="424"/>
                  </a:moveTo>
                  <a:lnTo>
                    <a:pt x="181771" y="8213"/>
                  </a:lnTo>
                  <a:lnTo>
                    <a:pt x="174028" y="8213"/>
                  </a:lnTo>
                  <a:lnTo>
                    <a:pt x="174028" y="424"/>
                  </a:lnTo>
                  <a:close/>
                  <a:moveTo>
                    <a:pt x="189927" y="424"/>
                  </a:moveTo>
                  <a:lnTo>
                    <a:pt x="189927" y="8213"/>
                  </a:lnTo>
                  <a:lnTo>
                    <a:pt x="182195" y="8213"/>
                  </a:lnTo>
                  <a:lnTo>
                    <a:pt x="182195" y="424"/>
                  </a:lnTo>
                  <a:close/>
                  <a:moveTo>
                    <a:pt x="198095" y="424"/>
                  </a:moveTo>
                  <a:lnTo>
                    <a:pt x="198095" y="8213"/>
                  </a:lnTo>
                  <a:lnTo>
                    <a:pt x="190351" y="8213"/>
                  </a:lnTo>
                  <a:lnTo>
                    <a:pt x="190351" y="424"/>
                  </a:lnTo>
                  <a:close/>
                  <a:moveTo>
                    <a:pt x="206251" y="424"/>
                  </a:moveTo>
                  <a:lnTo>
                    <a:pt x="206251" y="8213"/>
                  </a:lnTo>
                  <a:lnTo>
                    <a:pt x="198519" y="8213"/>
                  </a:lnTo>
                  <a:lnTo>
                    <a:pt x="198519" y="424"/>
                  </a:lnTo>
                  <a:close/>
                  <a:moveTo>
                    <a:pt x="214419" y="424"/>
                  </a:moveTo>
                  <a:lnTo>
                    <a:pt x="214419" y="8213"/>
                  </a:lnTo>
                  <a:lnTo>
                    <a:pt x="206675" y="8213"/>
                  </a:lnTo>
                  <a:lnTo>
                    <a:pt x="206675" y="424"/>
                  </a:lnTo>
                  <a:close/>
                  <a:moveTo>
                    <a:pt x="222575" y="424"/>
                  </a:moveTo>
                  <a:lnTo>
                    <a:pt x="222575" y="8213"/>
                  </a:lnTo>
                  <a:lnTo>
                    <a:pt x="214842" y="8213"/>
                  </a:lnTo>
                  <a:lnTo>
                    <a:pt x="214842" y="424"/>
                  </a:lnTo>
                  <a:close/>
                  <a:moveTo>
                    <a:pt x="230742" y="424"/>
                  </a:moveTo>
                  <a:lnTo>
                    <a:pt x="230742" y="8213"/>
                  </a:lnTo>
                  <a:lnTo>
                    <a:pt x="222999" y="8213"/>
                  </a:lnTo>
                  <a:lnTo>
                    <a:pt x="222999" y="424"/>
                  </a:lnTo>
                  <a:close/>
                  <a:moveTo>
                    <a:pt x="238898" y="424"/>
                  </a:moveTo>
                  <a:lnTo>
                    <a:pt x="238898" y="8213"/>
                  </a:lnTo>
                  <a:lnTo>
                    <a:pt x="231166" y="8213"/>
                  </a:lnTo>
                  <a:lnTo>
                    <a:pt x="231166" y="424"/>
                  </a:lnTo>
                  <a:close/>
                  <a:moveTo>
                    <a:pt x="247066" y="424"/>
                  </a:moveTo>
                  <a:lnTo>
                    <a:pt x="247066" y="8213"/>
                  </a:lnTo>
                  <a:lnTo>
                    <a:pt x="239322" y="8213"/>
                  </a:lnTo>
                  <a:lnTo>
                    <a:pt x="239322" y="424"/>
                  </a:lnTo>
                  <a:close/>
                  <a:moveTo>
                    <a:pt x="255222" y="424"/>
                  </a:moveTo>
                  <a:lnTo>
                    <a:pt x="255222" y="8213"/>
                  </a:lnTo>
                  <a:lnTo>
                    <a:pt x="247490" y="8213"/>
                  </a:lnTo>
                  <a:lnTo>
                    <a:pt x="247490" y="424"/>
                  </a:lnTo>
                  <a:close/>
                  <a:moveTo>
                    <a:pt x="263390" y="424"/>
                  </a:moveTo>
                  <a:lnTo>
                    <a:pt x="263390" y="8213"/>
                  </a:lnTo>
                  <a:lnTo>
                    <a:pt x="255646" y="8213"/>
                  </a:lnTo>
                  <a:lnTo>
                    <a:pt x="255646" y="424"/>
                  </a:lnTo>
                  <a:close/>
                  <a:moveTo>
                    <a:pt x="271546" y="424"/>
                  </a:moveTo>
                  <a:lnTo>
                    <a:pt x="271546" y="8213"/>
                  </a:lnTo>
                  <a:lnTo>
                    <a:pt x="263813" y="8213"/>
                  </a:lnTo>
                  <a:lnTo>
                    <a:pt x="263813" y="424"/>
                  </a:lnTo>
                  <a:close/>
                  <a:moveTo>
                    <a:pt x="11238" y="8626"/>
                  </a:moveTo>
                  <a:lnTo>
                    <a:pt x="11238" y="16415"/>
                  </a:lnTo>
                  <a:lnTo>
                    <a:pt x="3505" y="16415"/>
                  </a:lnTo>
                  <a:lnTo>
                    <a:pt x="3505" y="8626"/>
                  </a:lnTo>
                  <a:close/>
                  <a:moveTo>
                    <a:pt x="19394" y="8626"/>
                  </a:moveTo>
                  <a:lnTo>
                    <a:pt x="19394" y="16415"/>
                  </a:lnTo>
                  <a:lnTo>
                    <a:pt x="11662" y="16415"/>
                  </a:lnTo>
                  <a:lnTo>
                    <a:pt x="11662" y="8626"/>
                  </a:lnTo>
                  <a:close/>
                  <a:moveTo>
                    <a:pt x="27561" y="8626"/>
                  </a:moveTo>
                  <a:lnTo>
                    <a:pt x="27561" y="16415"/>
                  </a:lnTo>
                  <a:lnTo>
                    <a:pt x="19818" y="16415"/>
                  </a:lnTo>
                  <a:lnTo>
                    <a:pt x="19818" y="8626"/>
                  </a:lnTo>
                  <a:close/>
                  <a:moveTo>
                    <a:pt x="35328" y="8626"/>
                  </a:moveTo>
                  <a:lnTo>
                    <a:pt x="35328" y="16415"/>
                  </a:lnTo>
                  <a:lnTo>
                    <a:pt x="27985" y="16415"/>
                  </a:lnTo>
                  <a:lnTo>
                    <a:pt x="27985" y="8626"/>
                  </a:lnTo>
                  <a:close/>
                  <a:moveTo>
                    <a:pt x="43496" y="8626"/>
                  </a:moveTo>
                  <a:lnTo>
                    <a:pt x="43496" y="16415"/>
                  </a:lnTo>
                  <a:lnTo>
                    <a:pt x="35752" y="16415"/>
                  </a:lnTo>
                  <a:lnTo>
                    <a:pt x="35752" y="8626"/>
                  </a:lnTo>
                  <a:close/>
                  <a:moveTo>
                    <a:pt x="51652" y="8626"/>
                  </a:moveTo>
                  <a:lnTo>
                    <a:pt x="51652" y="16415"/>
                  </a:lnTo>
                  <a:lnTo>
                    <a:pt x="43919" y="16415"/>
                  </a:lnTo>
                  <a:lnTo>
                    <a:pt x="43919" y="8626"/>
                  </a:lnTo>
                  <a:close/>
                  <a:moveTo>
                    <a:pt x="59819" y="8626"/>
                  </a:moveTo>
                  <a:lnTo>
                    <a:pt x="59819" y="16415"/>
                  </a:lnTo>
                  <a:lnTo>
                    <a:pt x="52075" y="16415"/>
                  </a:lnTo>
                  <a:lnTo>
                    <a:pt x="52075" y="8626"/>
                  </a:lnTo>
                  <a:close/>
                  <a:moveTo>
                    <a:pt x="67975" y="8626"/>
                  </a:moveTo>
                  <a:lnTo>
                    <a:pt x="67975" y="16415"/>
                  </a:lnTo>
                  <a:lnTo>
                    <a:pt x="60243" y="16415"/>
                  </a:lnTo>
                  <a:lnTo>
                    <a:pt x="60243" y="8626"/>
                  </a:lnTo>
                  <a:close/>
                  <a:moveTo>
                    <a:pt x="76452" y="8626"/>
                  </a:moveTo>
                  <a:lnTo>
                    <a:pt x="76452" y="16415"/>
                  </a:lnTo>
                  <a:lnTo>
                    <a:pt x="68399" y="16415"/>
                  </a:lnTo>
                  <a:lnTo>
                    <a:pt x="68399" y="8626"/>
                  </a:lnTo>
                  <a:close/>
                  <a:moveTo>
                    <a:pt x="84608" y="8626"/>
                  </a:moveTo>
                  <a:lnTo>
                    <a:pt x="84608" y="16415"/>
                  </a:lnTo>
                  <a:lnTo>
                    <a:pt x="76865" y="16415"/>
                  </a:lnTo>
                  <a:lnTo>
                    <a:pt x="76865" y="8626"/>
                  </a:lnTo>
                  <a:close/>
                  <a:moveTo>
                    <a:pt x="92776" y="8626"/>
                  </a:moveTo>
                  <a:lnTo>
                    <a:pt x="92776" y="16415"/>
                  </a:lnTo>
                  <a:lnTo>
                    <a:pt x="85032" y="16415"/>
                  </a:lnTo>
                  <a:lnTo>
                    <a:pt x="85032" y="8626"/>
                  </a:lnTo>
                  <a:close/>
                  <a:moveTo>
                    <a:pt x="100932" y="8626"/>
                  </a:moveTo>
                  <a:lnTo>
                    <a:pt x="100932" y="16415"/>
                  </a:lnTo>
                  <a:lnTo>
                    <a:pt x="93200" y="16415"/>
                  </a:lnTo>
                  <a:lnTo>
                    <a:pt x="93200" y="8626"/>
                  </a:lnTo>
                  <a:close/>
                  <a:moveTo>
                    <a:pt x="109099" y="8626"/>
                  </a:moveTo>
                  <a:lnTo>
                    <a:pt x="109099" y="16415"/>
                  </a:lnTo>
                  <a:lnTo>
                    <a:pt x="101356" y="16415"/>
                  </a:lnTo>
                  <a:lnTo>
                    <a:pt x="101356" y="8626"/>
                  </a:lnTo>
                  <a:close/>
                  <a:moveTo>
                    <a:pt x="116866" y="8626"/>
                  </a:moveTo>
                  <a:lnTo>
                    <a:pt x="116866" y="16415"/>
                  </a:lnTo>
                  <a:lnTo>
                    <a:pt x="109523" y="16415"/>
                  </a:lnTo>
                  <a:lnTo>
                    <a:pt x="109523" y="8626"/>
                  </a:lnTo>
                  <a:close/>
                  <a:moveTo>
                    <a:pt x="125022" y="8626"/>
                  </a:moveTo>
                  <a:lnTo>
                    <a:pt x="125022" y="16415"/>
                  </a:lnTo>
                  <a:lnTo>
                    <a:pt x="117290" y="16415"/>
                  </a:lnTo>
                  <a:lnTo>
                    <a:pt x="117290" y="8626"/>
                  </a:lnTo>
                  <a:close/>
                  <a:moveTo>
                    <a:pt x="133190" y="8626"/>
                  </a:moveTo>
                  <a:lnTo>
                    <a:pt x="133190" y="16415"/>
                  </a:lnTo>
                  <a:lnTo>
                    <a:pt x="125446" y="16415"/>
                  </a:lnTo>
                  <a:lnTo>
                    <a:pt x="125446" y="8626"/>
                  </a:lnTo>
                  <a:close/>
                  <a:moveTo>
                    <a:pt x="141346" y="8626"/>
                  </a:moveTo>
                  <a:lnTo>
                    <a:pt x="141346" y="16415"/>
                  </a:lnTo>
                  <a:lnTo>
                    <a:pt x="133614" y="16415"/>
                  </a:lnTo>
                  <a:lnTo>
                    <a:pt x="133614" y="8626"/>
                  </a:lnTo>
                  <a:close/>
                  <a:moveTo>
                    <a:pt x="149513" y="8626"/>
                  </a:moveTo>
                  <a:lnTo>
                    <a:pt x="149513" y="16415"/>
                  </a:lnTo>
                  <a:lnTo>
                    <a:pt x="141770" y="16415"/>
                  </a:lnTo>
                  <a:lnTo>
                    <a:pt x="141770" y="8626"/>
                  </a:lnTo>
                  <a:close/>
                  <a:moveTo>
                    <a:pt x="157280" y="8626"/>
                  </a:moveTo>
                  <a:lnTo>
                    <a:pt x="157280" y="16415"/>
                  </a:lnTo>
                  <a:lnTo>
                    <a:pt x="149937" y="16415"/>
                  </a:lnTo>
                  <a:lnTo>
                    <a:pt x="149937" y="8626"/>
                  </a:lnTo>
                  <a:close/>
                  <a:moveTo>
                    <a:pt x="165448" y="8626"/>
                  </a:moveTo>
                  <a:lnTo>
                    <a:pt x="165448" y="16415"/>
                  </a:lnTo>
                  <a:lnTo>
                    <a:pt x="157704" y="16415"/>
                  </a:lnTo>
                  <a:lnTo>
                    <a:pt x="157704" y="8626"/>
                  </a:lnTo>
                  <a:close/>
                  <a:moveTo>
                    <a:pt x="173604" y="8626"/>
                  </a:moveTo>
                  <a:lnTo>
                    <a:pt x="173604" y="16415"/>
                  </a:lnTo>
                  <a:lnTo>
                    <a:pt x="165871" y="16415"/>
                  </a:lnTo>
                  <a:lnTo>
                    <a:pt x="165871" y="8626"/>
                  </a:lnTo>
                  <a:close/>
                  <a:moveTo>
                    <a:pt x="181771" y="8626"/>
                  </a:moveTo>
                  <a:lnTo>
                    <a:pt x="181771" y="16415"/>
                  </a:lnTo>
                  <a:lnTo>
                    <a:pt x="174028" y="16415"/>
                  </a:lnTo>
                  <a:lnTo>
                    <a:pt x="174028" y="8626"/>
                  </a:lnTo>
                  <a:close/>
                  <a:moveTo>
                    <a:pt x="189927" y="8626"/>
                  </a:moveTo>
                  <a:lnTo>
                    <a:pt x="189927" y="16415"/>
                  </a:lnTo>
                  <a:lnTo>
                    <a:pt x="182195" y="16415"/>
                  </a:lnTo>
                  <a:lnTo>
                    <a:pt x="182195" y="8626"/>
                  </a:lnTo>
                  <a:close/>
                  <a:moveTo>
                    <a:pt x="198095" y="8626"/>
                  </a:moveTo>
                  <a:lnTo>
                    <a:pt x="198095" y="16415"/>
                  </a:lnTo>
                  <a:lnTo>
                    <a:pt x="190351" y="16415"/>
                  </a:lnTo>
                  <a:lnTo>
                    <a:pt x="190351" y="8626"/>
                  </a:lnTo>
                  <a:close/>
                  <a:moveTo>
                    <a:pt x="206251" y="8626"/>
                  </a:moveTo>
                  <a:lnTo>
                    <a:pt x="206251" y="16415"/>
                  </a:lnTo>
                  <a:lnTo>
                    <a:pt x="198519" y="16415"/>
                  </a:lnTo>
                  <a:lnTo>
                    <a:pt x="198519" y="8626"/>
                  </a:lnTo>
                  <a:close/>
                  <a:moveTo>
                    <a:pt x="214419" y="8626"/>
                  </a:moveTo>
                  <a:lnTo>
                    <a:pt x="214419" y="16415"/>
                  </a:lnTo>
                  <a:lnTo>
                    <a:pt x="206675" y="16415"/>
                  </a:lnTo>
                  <a:lnTo>
                    <a:pt x="206675" y="8626"/>
                  </a:lnTo>
                  <a:close/>
                  <a:moveTo>
                    <a:pt x="222575" y="8626"/>
                  </a:moveTo>
                  <a:lnTo>
                    <a:pt x="222575" y="16415"/>
                  </a:lnTo>
                  <a:lnTo>
                    <a:pt x="214842" y="16415"/>
                  </a:lnTo>
                  <a:lnTo>
                    <a:pt x="214842" y="8626"/>
                  </a:lnTo>
                  <a:close/>
                  <a:moveTo>
                    <a:pt x="230742" y="8626"/>
                  </a:moveTo>
                  <a:lnTo>
                    <a:pt x="230742" y="16415"/>
                  </a:lnTo>
                  <a:lnTo>
                    <a:pt x="222999" y="16415"/>
                  </a:lnTo>
                  <a:lnTo>
                    <a:pt x="222999" y="8626"/>
                  </a:lnTo>
                  <a:close/>
                  <a:moveTo>
                    <a:pt x="238898" y="8626"/>
                  </a:moveTo>
                  <a:lnTo>
                    <a:pt x="238898" y="16415"/>
                  </a:lnTo>
                  <a:lnTo>
                    <a:pt x="231166" y="16415"/>
                  </a:lnTo>
                  <a:lnTo>
                    <a:pt x="231166" y="8626"/>
                  </a:lnTo>
                  <a:close/>
                  <a:moveTo>
                    <a:pt x="247066" y="8626"/>
                  </a:moveTo>
                  <a:lnTo>
                    <a:pt x="247066" y="16415"/>
                  </a:lnTo>
                  <a:lnTo>
                    <a:pt x="239322" y="16415"/>
                  </a:lnTo>
                  <a:lnTo>
                    <a:pt x="239322" y="8626"/>
                  </a:lnTo>
                  <a:close/>
                  <a:moveTo>
                    <a:pt x="271546" y="8626"/>
                  </a:moveTo>
                  <a:lnTo>
                    <a:pt x="271546" y="16415"/>
                  </a:lnTo>
                  <a:lnTo>
                    <a:pt x="263813" y="16415"/>
                  </a:lnTo>
                  <a:lnTo>
                    <a:pt x="263813" y="8626"/>
                  </a:lnTo>
                  <a:close/>
                  <a:moveTo>
                    <a:pt x="255222" y="8626"/>
                  </a:moveTo>
                  <a:lnTo>
                    <a:pt x="255222" y="16427"/>
                  </a:lnTo>
                  <a:lnTo>
                    <a:pt x="247490" y="16427"/>
                  </a:lnTo>
                  <a:lnTo>
                    <a:pt x="247490" y="16415"/>
                  </a:lnTo>
                  <a:lnTo>
                    <a:pt x="247490" y="8626"/>
                  </a:lnTo>
                  <a:close/>
                  <a:moveTo>
                    <a:pt x="263390" y="8626"/>
                  </a:moveTo>
                  <a:lnTo>
                    <a:pt x="263390" y="16427"/>
                  </a:lnTo>
                  <a:lnTo>
                    <a:pt x="255646" y="16427"/>
                  </a:lnTo>
                  <a:lnTo>
                    <a:pt x="255646" y="16415"/>
                  </a:lnTo>
                  <a:lnTo>
                    <a:pt x="255646" y="8626"/>
                  </a:lnTo>
                  <a:close/>
                  <a:moveTo>
                    <a:pt x="271546" y="16828"/>
                  </a:moveTo>
                  <a:lnTo>
                    <a:pt x="271546" y="24617"/>
                  </a:lnTo>
                  <a:lnTo>
                    <a:pt x="263813" y="24617"/>
                  </a:lnTo>
                  <a:lnTo>
                    <a:pt x="263813" y="16828"/>
                  </a:lnTo>
                  <a:close/>
                  <a:moveTo>
                    <a:pt x="11238" y="16828"/>
                  </a:moveTo>
                  <a:lnTo>
                    <a:pt x="11238" y="24629"/>
                  </a:lnTo>
                  <a:lnTo>
                    <a:pt x="3505" y="24629"/>
                  </a:lnTo>
                  <a:lnTo>
                    <a:pt x="3505" y="16828"/>
                  </a:lnTo>
                  <a:close/>
                  <a:moveTo>
                    <a:pt x="19394" y="16828"/>
                  </a:moveTo>
                  <a:lnTo>
                    <a:pt x="19394" y="24629"/>
                  </a:lnTo>
                  <a:lnTo>
                    <a:pt x="11662" y="24629"/>
                  </a:lnTo>
                  <a:lnTo>
                    <a:pt x="11662" y="16828"/>
                  </a:lnTo>
                  <a:close/>
                  <a:moveTo>
                    <a:pt x="27561" y="16828"/>
                  </a:moveTo>
                  <a:lnTo>
                    <a:pt x="27561" y="24629"/>
                  </a:lnTo>
                  <a:lnTo>
                    <a:pt x="19818" y="24629"/>
                  </a:lnTo>
                  <a:lnTo>
                    <a:pt x="19818" y="16828"/>
                  </a:lnTo>
                  <a:close/>
                  <a:moveTo>
                    <a:pt x="35328" y="16828"/>
                  </a:moveTo>
                  <a:lnTo>
                    <a:pt x="35328" y="24629"/>
                  </a:lnTo>
                  <a:lnTo>
                    <a:pt x="27985" y="24629"/>
                  </a:lnTo>
                  <a:lnTo>
                    <a:pt x="27985" y="16828"/>
                  </a:lnTo>
                  <a:close/>
                  <a:moveTo>
                    <a:pt x="43496" y="16828"/>
                  </a:moveTo>
                  <a:lnTo>
                    <a:pt x="43496" y="24629"/>
                  </a:lnTo>
                  <a:lnTo>
                    <a:pt x="35752" y="24629"/>
                  </a:lnTo>
                  <a:lnTo>
                    <a:pt x="35752" y="16828"/>
                  </a:lnTo>
                  <a:close/>
                  <a:moveTo>
                    <a:pt x="51652" y="16828"/>
                  </a:moveTo>
                  <a:lnTo>
                    <a:pt x="51652" y="24629"/>
                  </a:lnTo>
                  <a:lnTo>
                    <a:pt x="43919" y="24629"/>
                  </a:lnTo>
                  <a:lnTo>
                    <a:pt x="43919" y="16828"/>
                  </a:lnTo>
                  <a:close/>
                  <a:moveTo>
                    <a:pt x="59819" y="16828"/>
                  </a:moveTo>
                  <a:lnTo>
                    <a:pt x="59819" y="24629"/>
                  </a:lnTo>
                  <a:lnTo>
                    <a:pt x="52075" y="24629"/>
                  </a:lnTo>
                  <a:lnTo>
                    <a:pt x="52075" y="16828"/>
                  </a:lnTo>
                  <a:close/>
                  <a:moveTo>
                    <a:pt x="67975" y="16828"/>
                  </a:moveTo>
                  <a:lnTo>
                    <a:pt x="67975" y="24629"/>
                  </a:lnTo>
                  <a:lnTo>
                    <a:pt x="60243" y="24629"/>
                  </a:lnTo>
                  <a:lnTo>
                    <a:pt x="60243" y="16828"/>
                  </a:lnTo>
                  <a:close/>
                  <a:moveTo>
                    <a:pt x="76452" y="16828"/>
                  </a:moveTo>
                  <a:lnTo>
                    <a:pt x="76452" y="24629"/>
                  </a:lnTo>
                  <a:lnTo>
                    <a:pt x="68399" y="24629"/>
                  </a:lnTo>
                  <a:lnTo>
                    <a:pt x="68399" y="16828"/>
                  </a:lnTo>
                  <a:close/>
                  <a:moveTo>
                    <a:pt x="84608" y="16828"/>
                  </a:moveTo>
                  <a:lnTo>
                    <a:pt x="84608" y="24629"/>
                  </a:lnTo>
                  <a:lnTo>
                    <a:pt x="76865" y="24629"/>
                  </a:lnTo>
                  <a:lnTo>
                    <a:pt x="76865" y="16828"/>
                  </a:lnTo>
                  <a:close/>
                  <a:moveTo>
                    <a:pt x="92776" y="16828"/>
                  </a:moveTo>
                  <a:lnTo>
                    <a:pt x="92776" y="24629"/>
                  </a:lnTo>
                  <a:lnTo>
                    <a:pt x="85032" y="24629"/>
                  </a:lnTo>
                  <a:lnTo>
                    <a:pt x="85032" y="16828"/>
                  </a:lnTo>
                  <a:close/>
                  <a:moveTo>
                    <a:pt x="100932" y="16828"/>
                  </a:moveTo>
                  <a:lnTo>
                    <a:pt x="100932" y="24629"/>
                  </a:lnTo>
                  <a:lnTo>
                    <a:pt x="93200" y="24629"/>
                  </a:lnTo>
                  <a:lnTo>
                    <a:pt x="93200" y="16828"/>
                  </a:lnTo>
                  <a:close/>
                  <a:moveTo>
                    <a:pt x="109099" y="16828"/>
                  </a:moveTo>
                  <a:lnTo>
                    <a:pt x="109099" y="24629"/>
                  </a:lnTo>
                  <a:lnTo>
                    <a:pt x="101356" y="24629"/>
                  </a:lnTo>
                  <a:lnTo>
                    <a:pt x="101356" y="16828"/>
                  </a:lnTo>
                  <a:close/>
                  <a:moveTo>
                    <a:pt x="116866" y="16828"/>
                  </a:moveTo>
                  <a:lnTo>
                    <a:pt x="116866" y="24629"/>
                  </a:lnTo>
                  <a:lnTo>
                    <a:pt x="109523" y="24629"/>
                  </a:lnTo>
                  <a:lnTo>
                    <a:pt x="109523" y="16828"/>
                  </a:lnTo>
                  <a:close/>
                  <a:moveTo>
                    <a:pt x="125022" y="16828"/>
                  </a:moveTo>
                  <a:lnTo>
                    <a:pt x="125022" y="24629"/>
                  </a:lnTo>
                  <a:lnTo>
                    <a:pt x="117290" y="24629"/>
                  </a:lnTo>
                  <a:lnTo>
                    <a:pt x="117290" y="16828"/>
                  </a:lnTo>
                  <a:close/>
                  <a:moveTo>
                    <a:pt x="133190" y="16828"/>
                  </a:moveTo>
                  <a:lnTo>
                    <a:pt x="133190" y="24629"/>
                  </a:lnTo>
                  <a:lnTo>
                    <a:pt x="125446" y="24629"/>
                  </a:lnTo>
                  <a:lnTo>
                    <a:pt x="125446" y="16828"/>
                  </a:lnTo>
                  <a:close/>
                  <a:moveTo>
                    <a:pt x="141346" y="16828"/>
                  </a:moveTo>
                  <a:lnTo>
                    <a:pt x="141346" y="24629"/>
                  </a:lnTo>
                  <a:lnTo>
                    <a:pt x="133614" y="24629"/>
                  </a:lnTo>
                  <a:lnTo>
                    <a:pt x="133614" y="16828"/>
                  </a:lnTo>
                  <a:close/>
                  <a:moveTo>
                    <a:pt x="149513" y="16828"/>
                  </a:moveTo>
                  <a:lnTo>
                    <a:pt x="149513" y="24629"/>
                  </a:lnTo>
                  <a:lnTo>
                    <a:pt x="141770" y="24629"/>
                  </a:lnTo>
                  <a:lnTo>
                    <a:pt x="141770" y="16828"/>
                  </a:lnTo>
                  <a:close/>
                  <a:moveTo>
                    <a:pt x="157280" y="16828"/>
                  </a:moveTo>
                  <a:lnTo>
                    <a:pt x="157280" y="24629"/>
                  </a:lnTo>
                  <a:lnTo>
                    <a:pt x="149937" y="24629"/>
                  </a:lnTo>
                  <a:lnTo>
                    <a:pt x="149937" y="16828"/>
                  </a:lnTo>
                  <a:close/>
                  <a:moveTo>
                    <a:pt x="165448" y="16828"/>
                  </a:moveTo>
                  <a:lnTo>
                    <a:pt x="165448" y="24629"/>
                  </a:lnTo>
                  <a:lnTo>
                    <a:pt x="157704" y="24629"/>
                  </a:lnTo>
                  <a:lnTo>
                    <a:pt x="157704" y="16828"/>
                  </a:lnTo>
                  <a:close/>
                  <a:moveTo>
                    <a:pt x="173604" y="16828"/>
                  </a:moveTo>
                  <a:lnTo>
                    <a:pt x="173604" y="24629"/>
                  </a:lnTo>
                  <a:lnTo>
                    <a:pt x="165871" y="24629"/>
                  </a:lnTo>
                  <a:lnTo>
                    <a:pt x="165871" y="16828"/>
                  </a:lnTo>
                  <a:close/>
                  <a:moveTo>
                    <a:pt x="181771" y="16828"/>
                  </a:moveTo>
                  <a:lnTo>
                    <a:pt x="181771" y="24629"/>
                  </a:lnTo>
                  <a:lnTo>
                    <a:pt x="174028" y="24629"/>
                  </a:lnTo>
                  <a:lnTo>
                    <a:pt x="174028" y="16828"/>
                  </a:lnTo>
                  <a:close/>
                  <a:moveTo>
                    <a:pt x="189927" y="16828"/>
                  </a:moveTo>
                  <a:lnTo>
                    <a:pt x="189927" y="24629"/>
                  </a:lnTo>
                  <a:lnTo>
                    <a:pt x="182195" y="24629"/>
                  </a:lnTo>
                  <a:lnTo>
                    <a:pt x="182195" y="16828"/>
                  </a:lnTo>
                  <a:close/>
                  <a:moveTo>
                    <a:pt x="198095" y="16828"/>
                  </a:moveTo>
                  <a:lnTo>
                    <a:pt x="198095" y="24629"/>
                  </a:lnTo>
                  <a:lnTo>
                    <a:pt x="190351" y="24629"/>
                  </a:lnTo>
                  <a:lnTo>
                    <a:pt x="190351" y="16828"/>
                  </a:lnTo>
                  <a:close/>
                  <a:moveTo>
                    <a:pt x="206251" y="16828"/>
                  </a:moveTo>
                  <a:lnTo>
                    <a:pt x="206251" y="24629"/>
                  </a:lnTo>
                  <a:lnTo>
                    <a:pt x="198519" y="24629"/>
                  </a:lnTo>
                  <a:lnTo>
                    <a:pt x="198519" y="16828"/>
                  </a:lnTo>
                  <a:close/>
                  <a:moveTo>
                    <a:pt x="214419" y="16828"/>
                  </a:moveTo>
                  <a:lnTo>
                    <a:pt x="214419" y="24629"/>
                  </a:lnTo>
                  <a:lnTo>
                    <a:pt x="206675" y="24629"/>
                  </a:lnTo>
                  <a:lnTo>
                    <a:pt x="206675" y="16828"/>
                  </a:lnTo>
                  <a:close/>
                  <a:moveTo>
                    <a:pt x="222575" y="16828"/>
                  </a:moveTo>
                  <a:lnTo>
                    <a:pt x="222575" y="24629"/>
                  </a:lnTo>
                  <a:lnTo>
                    <a:pt x="214842" y="24629"/>
                  </a:lnTo>
                  <a:lnTo>
                    <a:pt x="214842" y="16828"/>
                  </a:lnTo>
                  <a:close/>
                  <a:moveTo>
                    <a:pt x="230742" y="16828"/>
                  </a:moveTo>
                  <a:lnTo>
                    <a:pt x="230742" y="24629"/>
                  </a:lnTo>
                  <a:lnTo>
                    <a:pt x="222999" y="24629"/>
                  </a:lnTo>
                  <a:lnTo>
                    <a:pt x="222999" y="16828"/>
                  </a:lnTo>
                  <a:close/>
                  <a:moveTo>
                    <a:pt x="238898" y="16828"/>
                  </a:moveTo>
                  <a:lnTo>
                    <a:pt x="238898" y="24629"/>
                  </a:lnTo>
                  <a:lnTo>
                    <a:pt x="231166" y="24629"/>
                  </a:lnTo>
                  <a:lnTo>
                    <a:pt x="231166" y="16828"/>
                  </a:lnTo>
                  <a:close/>
                  <a:moveTo>
                    <a:pt x="247066" y="16828"/>
                  </a:moveTo>
                  <a:lnTo>
                    <a:pt x="247066" y="24629"/>
                  </a:lnTo>
                  <a:lnTo>
                    <a:pt x="239322" y="24629"/>
                  </a:lnTo>
                  <a:lnTo>
                    <a:pt x="239322" y="16828"/>
                  </a:lnTo>
                  <a:close/>
                  <a:moveTo>
                    <a:pt x="255222" y="16828"/>
                  </a:moveTo>
                  <a:lnTo>
                    <a:pt x="255222" y="24629"/>
                  </a:lnTo>
                  <a:lnTo>
                    <a:pt x="247490" y="24629"/>
                  </a:lnTo>
                  <a:lnTo>
                    <a:pt x="247490" y="16828"/>
                  </a:lnTo>
                  <a:close/>
                  <a:moveTo>
                    <a:pt x="263390" y="16828"/>
                  </a:moveTo>
                  <a:lnTo>
                    <a:pt x="263390" y="24629"/>
                  </a:lnTo>
                  <a:lnTo>
                    <a:pt x="255646" y="24629"/>
                  </a:lnTo>
                  <a:lnTo>
                    <a:pt x="255646" y="16828"/>
                  </a:lnTo>
                  <a:close/>
                  <a:moveTo>
                    <a:pt x="11238" y="25030"/>
                  </a:moveTo>
                  <a:lnTo>
                    <a:pt x="11238" y="32831"/>
                  </a:lnTo>
                  <a:lnTo>
                    <a:pt x="3505" y="32831"/>
                  </a:lnTo>
                  <a:lnTo>
                    <a:pt x="3505" y="25030"/>
                  </a:lnTo>
                  <a:close/>
                  <a:moveTo>
                    <a:pt x="19394" y="25030"/>
                  </a:moveTo>
                  <a:lnTo>
                    <a:pt x="19394" y="32831"/>
                  </a:lnTo>
                  <a:lnTo>
                    <a:pt x="11662" y="32831"/>
                  </a:lnTo>
                  <a:lnTo>
                    <a:pt x="11662" y="25030"/>
                  </a:lnTo>
                  <a:close/>
                  <a:moveTo>
                    <a:pt x="27561" y="25030"/>
                  </a:moveTo>
                  <a:lnTo>
                    <a:pt x="27561" y="32831"/>
                  </a:lnTo>
                  <a:lnTo>
                    <a:pt x="19818" y="32831"/>
                  </a:lnTo>
                  <a:lnTo>
                    <a:pt x="19818" y="25030"/>
                  </a:lnTo>
                  <a:close/>
                  <a:moveTo>
                    <a:pt x="35328" y="25030"/>
                  </a:moveTo>
                  <a:lnTo>
                    <a:pt x="35328" y="32831"/>
                  </a:lnTo>
                  <a:lnTo>
                    <a:pt x="27985" y="32831"/>
                  </a:lnTo>
                  <a:lnTo>
                    <a:pt x="27985" y="25030"/>
                  </a:lnTo>
                  <a:close/>
                  <a:moveTo>
                    <a:pt x="43496" y="25030"/>
                  </a:moveTo>
                  <a:lnTo>
                    <a:pt x="43496" y="32831"/>
                  </a:lnTo>
                  <a:lnTo>
                    <a:pt x="35752" y="32831"/>
                  </a:lnTo>
                  <a:lnTo>
                    <a:pt x="35752" y="25030"/>
                  </a:lnTo>
                  <a:close/>
                  <a:moveTo>
                    <a:pt x="51652" y="25030"/>
                  </a:moveTo>
                  <a:lnTo>
                    <a:pt x="51652" y="32831"/>
                  </a:lnTo>
                  <a:lnTo>
                    <a:pt x="43919" y="32831"/>
                  </a:lnTo>
                  <a:lnTo>
                    <a:pt x="43919" y="25030"/>
                  </a:lnTo>
                  <a:close/>
                  <a:moveTo>
                    <a:pt x="59819" y="25030"/>
                  </a:moveTo>
                  <a:lnTo>
                    <a:pt x="59819" y="32831"/>
                  </a:lnTo>
                  <a:lnTo>
                    <a:pt x="52075" y="32831"/>
                  </a:lnTo>
                  <a:lnTo>
                    <a:pt x="52075" y="25030"/>
                  </a:lnTo>
                  <a:close/>
                  <a:moveTo>
                    <a:pt x="67975" y="25030"/>
                  </a:moveTo>
                  <a:lnTo>
                    <a:pt x="67975" y="32831"/>
                  </a:lnTo>
                  <a:lnTo>
                    <a:pt x="60243" y="32831"/>
                  </a:lnTo>
                  <a:lnTo>
                    <a:pt x="60243" y="25030"/>
                  </a:lnTo>
                  <a:close/>
                  <a:moveTo>
                    <a:pt x="76452" y="25030"/>
                  </a:moveTo>
                  <a:lnTo>
                    <a:pt x="76452" y="32831"/>
                  </a:lnTo>
                  <a:lnTo>
                    <a:pt x="68399" y="32831"/>
                  </a:lnTo>
                  <a:lnTo>
                    <a:pt x="68399" y="25030"/>
                  </a:lnTo>
                  <a:close/>
                  <a:moveTo>
                    <a:pt x="84608" y="25030"/>
                  </a:moveTo>
                  <a:lnTo>
                    <a:pt x="84608" y="32831"/>
                  </a:lnTo>
                  <a:lnTo>
                    <a:pt x="76865" y="32831"/>
                  </a:lnTo>
                  <a:lnTo>
                    <a:pt x="76865" y="25030"/>
                  </a:lnTo>
                  <a:close/>
                  <a:moveTo>
                    <a:pt x="92776" y="25030"/>
                  </a:moveTo>
                  <a:lnTo>
                    <a:pt x="92776" y="32831"/>
                  </a:lnTo>
                  <a:lnTo>
                    <a:pt x="85032" y="32831"/>
                  </a:lnTo>
                  <a:lnTo>
                    <a:pt x="85032" y="25030"/>
                  </a:lnTo>
                  <a:close/>
                  <a:moveTo>
                    <a:pt x="100932" y="25030"/>
                  </a:moveTo>
                  <a:lnTo>
                    <a:pt x="100932" y="32831"/>
                  </a:lnTo>
                  <a:lnTo>
                    <a:pt x="93200" y="32831"/>
                  </a:lnTo>
                  <a:lnTo>
                    <a:pt x="93200" y="25030"/>
                  </a:lnTo>
                  <a:close/>
                  <a:moveTo>
                    <a:pt x="109099" y="25030"/>
                  </a:moveTo>
                  <a:lnTo>
                    <a:pt x="109099" y="32831"/>
                  </a:lnTo>
                  <a:lnTo>
                    <a:pt x="101356" y="32831"/>
                  </a:lnTo>
                  <a:lnTo>
                    <a:pt x="101356" y="25030"/>
                  </a:lnTo>
                  <a:close/>
                  <a:moveTo>
                    <a:pt x="116866" y="25030"/>
                  </a:moveTo>
                  <a:lnTo>
                    <a:pt x="116866" y="32831"/>
                  </a:lnTo>
                  <a:lnTo>
                    <a:pt x="109523" y="32831"/>
                  </a:lnTo>
                  <a:lnTo>
                    <a:pt x="109523" y="25030"/>
                  </a:lnTo>
                  <a:close/>
                  <a:moveTo>
                    <a:pt x="125022" y="25030"/>
                  </a:moveTo>
                  <a:lnTo>
                    <a:pt x="125022" y="32831"/>
                  </a:lnTo>
                  <a:lnTo>
                    <a:pt x="117290" y="32831"/>
                  </a:lnTo>
                  <a:lnTo>
                    <a:pt x="117290" y="25030"/>
                  </a:lnTo>
                  <a:close/>
                  <a:moveTo>
                    <a:pt x="133190" y="25030"/>
                  </a:moveTo>
                  <a:lnTo>
                    <a:pt x="133190" y="32831"/>
                  </a:lnTo>
                  <a:lnTo>
                    <a:pt x="125446" y="32831"/>
                  </a:lnTo>
                  <a:lnTo>
                    <a:pt x="125446" y="25030"/>
                  </a:lnTo>
                  <a:close/>
                  <a:moveTo>
                    <a:pt x="141346" y="25030"/>
                  </a:moveTo>
                  <a:lnTo>
                    <a:pt x="141346" y="32831"/>
                  </a:lnTo>
                  <a:lnTo>
                    <a:pt x="133614" y="32831"/>
                  </a:lnTo>
                  <a:lnTo>
                    <a:pt x="133614" y="25030"/>
                  </a:lnTo>
                  <a:close/>
                  <a:moveTo>
                    <a:pt x="149513" y="25030"/>
                  </a:moveTo>
                  <a:lnTo>
                    <a:pt x="149513" y="32831"/>
                  </a:lnTo>
                  <a:lnTo>
                    <a:pt x="141770" y="32831"/>
                  </a:lnTo>
                  <a:lnTo>
                    <a:pt x="141770" y="25030"/>
                  </a:lnTo>
                  <a:close/>
                  <a:moveTo>
                    <a:pt x="157280" y="25030"/>
                  </a:moveTo>
                  <a:lnTo>
                    <a:pt x="157280" y="32831"/>
                  </a:lnTo>
                  <a:lnTo>
                    <a:pt x="149937" y="32831"/>
                  </a:lnTo>
                  <a:lnTo>
                    <a:pt x="149937" y="25030"/>
                  </a:lnTo>
                  <a:close/>
                  <a:moveTo>
                    <a:pt x="165448" y="25030"/>
                  </a:moveTo>
                  <a:lnTo>
                    <a:pt x="165448" y="32831"/>
                  </a:lnTo>
                  <a:lnTo>
                    <a:pt x="157704" y="32831"/>
                  </a:lnTo>
                  <a:lnTo>
                    <a:pt x="157704" y="25030"/>
                  </a:lnTo>
                  <a:close/>
                  <a:moveTo>
                    <a:pt x="173604" y="25030"/>
                  </a:moveTo>
                  <a:lnTo>
                    <a:pt x="173604" y="32831"/>
                  </a:lnTo>
                  <a:lnTo>
                    <a:pt x="165871" y="32831"/>
                  </a:lnTo>
                  <a:lnTo>
                    <a:pt x="165871" y="25030"/>
                  </a:lnTo>
                  <a:close/>
                  <a:moveTo>
                    <a:pt x="181771" y="25030"/>
                  </a:moveTo>
                  <a:lnTo>
                    <a:pt x="181771" y="32831"/>
                  </a:lnTo>
                  <a:lnTo>
                    <a:pt x="174028" y="32831"/>
                  </a:lnTo>
                  <a:lnTo>
                    <a:pt x="174028" y="25030"/>
                  </a:lnTo>
                  <a:close/>
                  <a:moveTo>
                    <a:pt x="189927" y="25030"/>
                  </a:moveTo>
                  <a:lnTo>
                    <a:pt x="189927" y="32831"/>
                  </a:lnTo>
                  <a:lnTo>
                    <a:pt x="182195" y="32831"/>
                  </a:lnTo>
                  <a:lnTo>
                    <a:pt x="182195" y="25030"/>
                  </a:lnTo>
                  <a:close/>
                  <a:moveTo>
                    <a:pt x="198095" y="25030"/>
                  </a:moveTo>
                  <a:lnTo>
                    <a:pt x="198095" y="32831"/>
                  </a:lnTo>
                  <a:lnTo>
                    <a:pt x="190351" y="32831"/>
                  </a:lnTo>
                  <a:lnTo>
                    <a:pt x="190351" y="25030"/>
                  </a:lnTo>
                  <a:close/>
                  <a:moveTo>
                    <a:pt x="206251" y="25030"/>
                  </a:moveTo>
                  <a:lnTo>
                    <a:pt x="206251" y="32831"/>
                  </a:lnTo>
                  <a:lnTo>
                    <a:pt x="198519" y="32831"/>
                  </a:lnTo>
                  <a:lnTo>
                    <a:pt x="198519" y="25030"/>
                  </a:lnTo>
                  <a:close/>
                  <a:moveTo>
                    <a:pt x="214419" y="25030"/>
                  </a:moveTo>
                  <a:lnTo>
                    <a:pt x="214419" y="32831"/>
                  </a:lnTo>
                  <a:lnTo>
                    <a:pt x="206675" y="32831"/>
                  </a:lnTo>
                  <a:lnTo>
                    <a:pt x="206675" y="25030"/>
                  </a:lnTo>
                  <a:close/>
                  <a:moveTo>
                    <a:pt x="222575" y="25030"/>
                  </a:moveTo>
                  <a:lnTo>
                    <a:pt x="222575" y="32831"/>
                  </a:lnTo>
                  <a:lnTo>
                    <a:pt x="214842" y="32831"/>
                  </a:lnTo>
                  <a:lnTo>
                    <a:pt x="214842" y="25030"/>
                  </a:lnTo>
                  <a:close/>
                  <a:moveTo>
                    <a:pt x="230742" y="25030"/>
                  </a:moveTo>
                  <a:lnTo>
                    <a:pt x="230742" y="32831"/>
                  </a:lnTo>
                  <a:lnTo>
                    <a:pt x="222999" y="32831"/>
                  </a:lnTo>
                  <a:lnTo>
                    <a:pt x="222999" y="25030"/>
                  </a:lnTo>
                  <a:close/>
                  <a:moveTo>
                    <a:pt x="238898" y="25030"/>
                  </a:moveTo>
                  <a:lnTo>
                    <a:pt x="238898" y="32831"/>
                  </a:lnTo>
                  <a:lnTo>
                    <a:pt x="231166" y="32831"/>
                  </a:lnTo>
                  <a:lnTo>
                    <a:pt x="231166" y="25030"/>
                  </a:lnTo>
                  <a:close/>
                  <a:moveTo>
                    <a:pt x="247066" y="25030"/>
                  </a:moveTo>
                  <a:lnTo>
                    <a:pt x="247066" y="32831"/>
                  </a:lnTo>
                  <a:lnTo>
                    <a:pt x="239322" y="32831"/>
                  </a:lnTo>
                  <a:lnTo>
                    <a:pt x="239322" y="25030"/>
                  </a:lnTo>
                  <a:close/>
                  <a:moveTo>
                    <a:pt x="255222" y="25030"/>
                  </a:moveTo>
                  <a:lnTo>
                    <a:pt x="255222" y="32831"/>
                  </a:lnTo>
                  <a:lnTo>
                    <a:pt x="247490" y="32831"/>
                  </a:lnTo>
                  <a:lnTo>
                    <a:pt x="247490" y="25030"/>
                  </a:lnTo>
                  <a:close/>
                  <a:moveTo>
                    <a:pt x="263390" y="25030"/>
                  </a:moveTo>
                  <a:lnTo>
                    <a:pt x="263390" y="32831"/>
                  </a:lnTo>
                  <a:lnTo>
                    <a:pt x="255646" y="32831"/>
                  </a:lnTo>
                  <a:lnTo>
                    <a:pt x="255646" y="25030"/>
                  </a:lnTo>
                  <a:close/>
                  <a:moveTo>
                    <a:pt x="271546" y="25030"/>
                  </a:moveTo>
                  <a:lnTo>
                    <a:pt x="271546" y="32831"/>
                  </a:lnTo>
                  <a:lnTo>
                    <a:pt x="263813" y="32831"/>
                  </a:lnTo>
                  <a:lnTo>
                    <a:pt x="263813" y="25030"/>
                  </a:lnTo>
                  <a:close/>
                  <a:moveTo>
                    <a:pt x="11238" y="33243"/>
                  </a:moveTo>
                  <a:lnTo>
                    <a:pt x="11238" y="41032"/>
                  </a:lnTo>
                  <a:lnTo>
                    <a:pt x="3505" y="41032"/>
                  </a:lnTo>
                  <a:lnTo>
                    <a:pt x="3505" y="33243"/>
                  </a:lnTo>
                  <a:close/>
                  <a:moveTo>
                    <a:pt x="19394" y="33243"/>
                  </a:moveTo>
                  <a:lnTo>
                    <a:pt x="19394" y="41032"/>
                  </a:lnTo>
                  <a:lnTo>
                    <a:pt x="11662" y="41032"/>
                  </a:lnTo>
                  <a:lnTo>
                    <a:pt x="11662" y="33243"/>
                  </a:lnTo>
                  <a:close/>
                  <a:moveTo>
                    <a:pt x="27561" y="33243"/>
                  </a:moveTo>
                  <a:lnTo>
                    <a:pt x="27561" y="41032"/>
                  </a:lnTo>
                  <a:lnTo>
                    <a:pt x="19818" y="41032"/>
                  </a:lnTo>
                  <a:lnTo>
                    <a:pt x="19818" y="33243"/>
                  </a:lnTo>
                  <a:close/>
                  <a:moveTo>
                    <a:pt x="35328" y="33243"/>
                  </a:moveTo>
                  <a:lnTo>
                    <a:pt x="35328" y="41032"/>
                  </a:lnTo>
                  <a:lnTo>
                    <a:pt x="27985" y="41032"/>
                  </a:lnTo>
                  <a:lnTo>
                    <a:pt x="27985" y="33243"/>
                  </a:lnTo>
                  <a:close/>
                  <a:moveTo>
                    <a:pt x="43496" y="33243"/>
                  </a:moveTo>
                  <a:lnTo>
                    <a:pt x="43496" y="41032"/>
                  </a:lnTo>
                  <a:lnTo>
                    <a:pt x="35752" y="41032"/>
                  </a:lnTo>
                  <a:lnTo>
                    <a:pt x="35752" y="33243"/>
                  </a:lnTo>
                  <a:close/>
                  <a:moveTo>
                    <a:pt x="51652" y="33243"/>
                  </a:moveTo>
                  <a:lnTo>
                    <a:pt x="51652" y="41032"/>
                  </a:lnTo>
                  <a:lnTo>
                    <a:pt x="43919" y="41032"/>
                  </a:lnTo>
                  <a:lnTo>
                    <a:pt x="43919" y="33243"/>
                  </a:lnTo>
                  <a:close/>
                  <a:moveTo>
                    <a:pt x="59819" y="33243"/>
                  </a:moveTo>
                  <a:lnTo>
                    <a:pt x="59819" y="41032"/>
                  </a:lnTo>
                  <a:lnTo>
                    <a:pt x="52075" y="41032"/>
                  </a:lnTo>
                  <a:lnTo>
                    <a:pt x="52075" y="33243"/>
                  </a:lnTo>
                  <a:close/>
                  <a:moveTo>
                    <a:pt x="67975" y="33243"/>
                  </a:moveTo>
                  <a:lnTo>
                    <a:pt x="67975" y="41032"/>
                  </a:lnTo>
                  <a:lnTo>
                    <a:pt x="60243" y="41032"/>
                  </a:lnTo>
                  <a:lnTo>
                    <a:pt x="60243" y="33243"/>
                  </a:lnTo>
                  <a:close/>
                  <a:moveTo>
                    <a:pt x="76452" y="33243"/>
                  </a:moveTo>
                  <a:lnTo>
                    <a:pt x="76452" y="41032"/>
                  </a:lnTo>
                  <a:lnTo>
                    <a:pt x="68399" y="41032"/>
                  </a:lnTo>
                  <a:lnTo>
                    <a:pt x="68399" y="33243"/>
                  </a:lnTo>
                  <a:close/>
                  <a:moveTo>
                    <a:pt x="84608" y="33243"/>
                  </a:moveTo>
                  <a:lnTo>
                    <a:pt x="84608" y="41032"/>
                  </a:lnTo>
                  <a:lnTo>
                    <a:pt x="76865" y="41032"/>
                  </a:lnTo>
                  <a:lnTo>
                    <a:pt x="76865" y="33243"/>
                  </a:lnTo>
                  <a:close/>
                  <a:moveTo>
                    <a:pt x="92776" y="33243"/>
                  </a:moveTo>
                  <a:lnTo>
                    <a:pt x="92776" y="41032"/>
                  </a:lnTo>
                  <a:lnTo>
                    <a:pt x="85032" y="41032"/>
                  </a:lnTo>
                  <a:lnTo>
                    <a:pt x="85032" y="33243"/>
                  </a:lnTo>
                  <a:close/>
                  <a:moveTo>
                    <a:pt x="100932" y="33243"/>
                  </a:moveTo>
                  <a:lnTo>
                    <a:pt x="100932" y="41032"/>
                  </a:lnTo>
                  <a:lnTo>
                    <a:pt x="93200" y="41032"/>
                  </a:lnTo>
                  <a:lnTo>
                    <a:pt x="93200" y="33243"/>
                  </a:lnTo>
                  <a:close/>
                  <a:moveTo>
                    <a:pt x="109099" y="33243"/>
                  </a:moveTo>
                  <a:lnTo>
                    <a:pt x="109099" y="41032"/>
                  </a:lnTo>
                  <a:lnTo>
                    <a:pt x="101356" y="41032"/>
                  </a:lnTo>
                  <a:lnTo>
                    <a:pt x="101356" y="33243"/>
                  </a:lnTo>
                  <a:close/>
                  <a:moveTo>
                    <a:pt x="116866" y="33243"/>
                  </a:moveTo>
                  <a:lnTo>
                    <a:pt x="116866" y="41032"/>
                  </a:lnTo>
                  <a:lnTo>
                    <a:pt x="109523" y="41032"/>
                  </a:lnTo>
                  <a:lnTo>
                    <a:pt x="109523" y="33243"/>
                  </a:lnTo>
                  <a:close/>
                  <a:moveTo>
                    <a:pt x="125022" y="33243"/>
                  </a:moveTo>
                  <a:lnTo>
                    <a:pt x="125022" y="41032"/>
                  </a:lnTo>
                  <a:lnTo>
                    <a:pt x="117290" y="41032"/>
                  </a:lnTo>
                  <a:lnTo>
                    <a:pt x="117290" y="33243"/>
                  </a:lnTo>
                  <a:close/>
                  <a:moveTo>
                    <a:pt x="133190" y="33243"/>
                  </a:moveTo>
                  <a:lnTo>
                    <a:pt x="133190" y="41032"/>
                  </a:lnTo>
                  <a:lnTo>
                    <a:pt x="125446" y="41032"/>
                  </a:lnTo>
                  <a:lnTo>
                    <a:pt x="125446" y="33243"/>
                  </a:lnTo>
                  <a:close/>
                  <a:moveTo>
                    <a:pt x="141346" y="33243"/>
                  </a:moveTo>
                  <a:lnTo>
                    <a:pt x="141346" y="41032"/>
                  </a:lnTo>
                  <a:lnTo>
                    <a:pt x="133614" y="41032"/>
                  </a:lnTo>
                  <a:lnTo>
                    <a:pt x="133614" y="33243"/>
                  </a:lnTo>
                  <a:close/>
                  <a:moveTo>
                    <a:pt x="149513" y="33243"/>
                  </a:moveTo>
                  <a:lnTo>
                    <a:pt x="149513" y="41032"/>
                  </a:lnTo>
                  <a:lnTo>
                    <a:pt x="141770" y="41032"/>
                  </a:lnTo>
                  <a:lnTo>
                    <a:pt x="141770" y="33243"/>
                  </a:lnTo>
                  <a:close/>
                  <a:moveTo>
                    <a:pt x="157280" y="33243"/>
                  </a:moveTo>
                  <a:lnTo>
                    <a:pt x="157280" y="41032"/>
                  </a:lnTo>
                  <a:lnTo>
                    <a:pt x="149937" y="41032"/>
                  </a:lnTo>
                  <a:lnTo>
                    <a:pt x="149937" y="33243"/>
                  </a:lnTo>
                  <a:close/>
                  <a:moveTo>
                    <a:pt x="165448" y="33243"/>
                  </a:moveTo>
                  <a:lnTo>
                    <a:pt x="165448" y="41032"/>
                  </a:lnTo>
                  <a:lnTo>
                    <a:pt x="157704" y="41032"/>
                  </a:lnTo>
                  <a:lnTo>
                    <a:pt x="157704" y="33243"/>
                  </a:lnTo>
                  <a:close/>
                  <a:moveTo>
                    <a:pt x="173604" y="33243"/>
                  </a:moveTo>
                  <a:lnTo>
                    <a:pt x="173604" y="41032"/>
                  </a:lnTo>
                  <a:lnTo>
                    <a:pt x="165871" y="41032"/>
                  </a:lnTo>
                  <a:lnTo>
                    <a:pt x="165871" y="33243"/>
                  </a:lnTo>
                  <a:close/>
                  <a:moveTo>
                    <a:pt x="181771" y="33243"/>
                  </a:moveTo>
                  <a:lnTo>
                    <a:pt x="181771" y="41032"/>
                  </a:lnTo>
                  <a:lnTo>
                    <a:pt x="174028" y="41032"/>
                  </a:lnTo>
                  <a:lnTo>
                    <a:pt x="174028" y="33243"/>
                  </a:lnTo>
                  <a:close/>
                  <a:moveTo>
                    <a:pt x="189927" y="33243"/>
                  </a:moveTo>
                  <a:lnTo>
                    <a:pt x="189927" y="41032"/>
                  </a:lnTo>
                  <a:lnTo>
                    <a:pt x="182195" y="41032"/>
                  </a:lnTo>
                  <a:lnTo>
                    <a:pt x="182195" y="33243"/>
                  </a:lnTo>
                  <a:close/>
                  <a:moveTo>
                    <a:pt x="198095" y="33243"/>
                  </a:moveTo>
                  <a:lnTo>
                    <a:pt x="198095" y="41032"/>
                  </a:lnTo>
                  <a:lnTo>
                    <a:pt x="190351" y="41032"/>
                  </a:lnTo>
                  <a:lnTo>
                    <a:pt x="190351" y="33243"/>
                  </a:lnTo>
                  <a:close/>
                  <a:moveTo>
                    <a:pt x="206251" y="33243"/>
                  </a:moveTo>
                  <a:lnTo>
                    <a:pt x="206251" y="41032"/>
                  </a:lnTo>
                  <a:lnTo>
                    <a:pt x="198519" y="41032"/>
                  </a:lnTo>
                  <a:lnTo>
                    <a:pt x="198519" y="33243"/>
                  </a:lnTo>
                  <a:close/>
                  <a:moveTo>
                    <a:pt x="214419" y="33243"/>
                  </a:moveTo>
                  <a:lnTo>
                    <a:pt x="214419" y="41032"/>
                  </a:lnTo>
                  <a:lnTo>
                    <a:pt x="206675" y="41032"/>
                  </a:lnTo>
                  <a:lnTo>
                    <a:pt x="206675" y="33243"/>
                  </a:lnTo>
                  <a:close/>
                  <a:moveTo>
                    <a:pt x="222575" y="33243"/>
                  </a:moveTo>
                  <a:lnTo>
                    <a:pt x="222575" y="41032"/>
                  </a:lnTo>
                  <a:lnTo>
                    <a:pt x="214842" y="41032"/>
                  </a:lnTo>
                  <a:lnTo>
                    <a:pt x="214842" y="33243"/>
                  </a:lnTo>
                  <a:close/>
                  <a:moveTo>
                    <a:pt x="230742" y="33243"/>
                  </a:moveTo>
                  <a:lnTo>
                    <a:pt x="230742" y="41032"/>
                  </a:lnTo>
                  <a:lnTo>
                    <a:pt x="222999" y="41032"/>
                  </a:lnTo>
                  <a:lnTo>
                    <a:pt x="222999" y="33243"/>
                  </a:lnTo>
                  <a:close/>
                  <a:moveTo>
                    <a:pt x="238898" y="33243"/>
                  </a:moveTo>
                  <a:lnTo>
                    <a:pt x="238898" y="41032"/>
                  </a:lnTo>
                  <a:lnTo>
                    <a:pt x="231166" y="41032"/>
                  </a:lnTo>
                  <a:lnTo>
                    <a:pt x="231166" y="33243"/>
                  </a:lnTo>
                  <a:close/>
                  <a:moveTo>
                    <a:pt x="247066" y="33243"/>
                  </a:moveTo>
                  <a:lnTo>
                    <a:pt x="247066" y="41032"/>
                  </a:lnTo>
                  <a:lnTo>
                    <a:pt x="239322" y="41032"/>
                  </a:lnTo>
                  <a:lnTo>
                    <a:pt x="239322" y="33243"/>
                  </a:lnTo>
                  <a:close/>
                  <a:moveTo>
                    <a:pt x="255222" y="33243"/>
                  </a:moveTo>
                  <a:lnTo>
                    <a:pt x="255222" y="41032"/>
                  </a:lnTo>
                  <a:lnTo>
                    <a:pt x="247490" y="41032"/>
                  </a:lnTo>
                  <a:lnTo>
                    <a:pt x="247490" y="33243"/>
                  </a:lnTo>
                  <a:close/>
                  <a:moveTo>
                    <a:pt x="263390" y="33243"/>
                  </a:moveTo>
                  <a:lnTo>
                    <a:pt x="263390" y="41032"/>
                  </a:lnTo>
                  <a:lnTo>
                    <a:pt x="255646" y="41032"/>
                  </a:lnTo>
                  <a:lnTo>
                    <a:pt x="255646" y="33243"/>
                  </a:lnTo>
                  <a:close/>
                  <a:moveTo>
                    <a:pt x="271546" y="33243"/>
                  </a:moveTo>
                  <a:lnTo>
                    <a:pt x="271546" y="41032"/>
                  </a:lnTo>
                  <a:lnTo>
                    <a:pt x="263813" y="41032"/>
                  </a:lnTo>
                  <a:lnTo>
                    <a:pt x="263813" y="33243"/>
                  </a:lnTo>
                  <a:close/>
                  <a:moveTo>
                    <a:pt x="11238" y="41445"/>
                  </a:moveTo>
                  <a:lnTo>
                    <a:pt x="11238" y="49246"/>
                  </a:lnTo>
                  <a:lnTo>
                    <a:pt x="3505" y="49246"/>
                  </a:lnTo>
                  <a:lnTo>
                    <a:pt x="3505" y="41445"/>
                  </a:lnTo>
                  <a:close/>
                  <a:moveTo>
                    <a:pt x="19394" y="41445"/>
                  </a:moveTo>
                  <a:lnTo>
                    <a:pt x="19394" y="49246"/>
                  </a:lnTo>
                  <a:lnTo>
                    <a:pt x="11662" y="49246"/>
                  </a:lnTo>
                  <a:lnTo>
                    <a:pt x="11662" y="41445"/>
                  </a:lnTo>
                  <a:close/>
                  <a:moveTo>
                    <a:pt x="27561" y="41445"/>
                  </a:moveTo>
                  <a:lnTo>
                    <a:pt x="27561" y="49246"/>
                  </a:lnTo>
                  <a:lnTo>
                    <a:pt x="19818" y="49246"/>
                  </a:lnTo>
                  <a:lnTo>
                    <a:pt x="19818" y="41445"/>
                  </a:lnTo>
                  <a:close/>
                  <a:moveTo>
                    <a:pt x="35328" y="41445"/>
                  </a:moveTo>
                  <a:lnTo>
                    <a:pt x="35328" y="49246"/>
                  </a:lnTo>
                  <a:lnTo>
                    <a:pt x="27985" y="49246"/>
                  </a:lnTo>
                  <a:lnTo>
                    <a:pt x="27985" y="41445"/>
                  </a:lnTo>
                  <a:close/>
                  <a:moveTo>
                    <a:pt x="43496" y="41445"/>
                  </a:moveTo>
                  <a:lnTo>
                    <a:pt x="43496" y="49246"/>
                  </a:lnTo>
                  <a:lnTo>
                    <a:pt x="35752" y="49246"/>
                  </a:lnTo>
                  <a:lnTo>
                    <a:pt x="35752" y="41445"/>
                  </a:lnTo>
                  <a:close/>
                  <a:moveTo>
                    <a:pt x="51652" y="41445"/>
                  </a:moveTo>
                  <a:lnTo>
                    <a:pt x="51652" y="49246"/>
                  </a:lnTo>
                  <a:lnTo>
                    <a:pt x="43919" y="49246"/>
                  </a:lnTo>
                  <a:lnTo>
                    <a:pt x="43919" y="41445"/>
                  </a:lnTo>
                  <a:close/>
                  <a:moveTo>
                    <a:pt x="59819" y="41445"/>
                  </a:moveTo>
                  <a:lnTo>
                    <a:pt x="59819" y="49246"/>
                  </a:lnTo>
                  <a:lnTo>
                    <a:pt x="52075" y="49246"/>
                  </a:lnTo>
                  <a:lnTo>
                    <a:pt x="52075" y="41445"/>
                  </a:lnTo>
                  <a:close/>
                  <a:moveTo>
                    <a:pt x="67975" y="41445"/>
                  </a:moveTo>
                  <a:lnTo>
                    <a:pt x="67975" y="49246"/>
                  </a:lnTo>
                  <a:lnTo>
                    <a:pt x="60243" y="49246"/>
                  </a:lnTo>
                  <a:lnTo>
                    <a:pt x="60243" y="41445"/>
                  </a:lnTo>
                  <a:close/>
                  <a:moveTo>
                    <a:pt x="76452" y="41445"/>
                  </a:moveTo>
                  <a:lnTo>
                    <a:pt x="76452" y="49246"/>
                  </a:lnTo>
                  <a:lnTo>
                    <a:pt x="68399" y="49246"/>
                  </a:lnTo>
                  <a:lnTo>
                    <a:pt x="68399" y="41445"/>
                  </a:lnTo>
                  <a:close/>
                  <a:moveTo>
                    <a:pt x="84608" y="41445"/>
                  </a:moveTo>
                  <a:lnTo>
                    <a:pt x="84608" y="49246"/>
                  </a:lnTo>
                  <a:lnTo>
                    <a:pt x="76865" y="49246"/>
                  </a:lnTo>
                  <a:lnTo>
                    <a:pt x="76865" y="41445"/>
                  </a:lnTo>
                  <a:close/>
                  <a:moveTo>
                    <a:pt x="92776" y="41445"/>
                  </a:moveTo>
                  <a:lnTo>
                    <a:pt x="92776" y="49246"/>
                  </a:lnTo>
                  <a:lnTo>
                    <a:pt x="85032" y="49246"/>
                  </a:lnTo>
                  <a:lnTo>
                    <a:pt x="85032" y="41445"/>
                  </a:lnTo>
                  <a:close/>
                  <a:moveTo>
                    <a:pt x="100932" y="41445"/>
                  </a:moveTo>
                  <a:lnTo>
                    <a:pt x="100932" y="49246"/>
                  </a:lnTo>
                  <a:lnTo>
                    <a:pt x="93200" y="49246"/>
                  </a:lnTo>
                  <a:lnTo>
                    <a:pt x="93200" y="41445"/>
                  </a:lnTo>
                  <a:close/>
                  <a:moveTo>
                    <a:pt x="109099" y="41445"/>
                  </a:moveTo>
                  <a:lnTo>
                    <a:pt x="109099" y="49246"/>
                  </a:lnTo>
                  <a:lnTo>
                    <a:pt x="101356" y="49246"/>
                  </a:lnTo>
                  <a:lnTo>
                    <a:pt x="101356" y="41445"/>
                  </a:lnTo>
                  <a:close/>
                  <a:moveTo>
                    <a:pt x="116866" y="41445"/>
                  </a:moveTo>
                  <a:lnTo>
                    <a:pt x="116866" y="49246"/>
                  </a:lnTo>
                  <a:lnTo>
                    <a:pt x="109523" y="49246"/>
                  </a:lnTo>
                  <a:lnTo>
                    <a:pt x="109523" y="41445"/>
                  </a:lnTo>
                  <a:close/>
                  <a:moveTo>
                    <a:pt x="125022" y="41445"/>
                  </a:moveTo>
                  <a:lnTo>
                    <a:pt x="125022" y="49246"/>
                  </a:lnTo>
                  <a:lnTo>
                    <a:pt x="117290" y="49246"/>
                  </a:lnTo>
                  <a:lnTo>
                    <a:pt x="117290" y="41445"/>
                  </a:lnTo>
                  <a:close/>
                  <a:moveTo>
                    <a:pt x="133190" y="41445"/>
                  </a:moveTo>
                  <a:lnTo>
                    <a:pt x="133190" y="49246"/>
                  </a:lnTo>
                  <a:lnTo>
                    <a:pt x="125446" y="49246"/>
                  </a:lnTo>
                  <a:lnTo>
                    <a:pt x="125446" y="41445"/>
                  </a:lnTo>
                  <a:close/>
                  <a:moveTo>
                    <a:pt x="141346" y="41445"/>
                  </a:moveTo>
                  <a:lnTo>
                    <a:pt x="141346" y="49246"/>
                  </a:lnTo>
                  <a:lnTo>
                    <a:pt x="133614" y="49246"/>
                  </a:lnTo>
                  <a:lnTo>
                    <a:pt x="133614" y="41445"/>
                  </a:lnTo>
                  <a:close/>
                  <a:moveTo>
                    <a:pt x="149513" y="41445"/>
                  </a:moveTo>
                  <a:lnTo>
                    <a:pt x="149513" y="49246"/>
                  </a:lnTo>
                  <a:lnTo>
                    <a:pt x="141770" y="49246"/>
                  </a:lnTo>
                  <a:lnTo>
                    <a:pt x="141770" y="41445"/>
                  </a:lnTo>
                  <a:close/>
                  <a:moveTo>
                    <a:pt x="157280" y="41445"/>
                  </a:moveTo>
                  <a:lnTo>
                    <a:pt x="157280" y="49246"/>
                  </a:lnTo>
                  <a:lnTo>
                    <a:pt x="149937" y="49246"/>
                  </a:lnTo>
                  <a:lnTo>
                    <a:pt x="149937" y="41445"/>
                  </a:lnTo>
                  <a:close/>
                  <a:moveTo>
                    <a:pt x="165448" y="41445"/>
                  </a:moveTo>
                  <a:lnTo>
                    <a:pt x="165448" y="49246"/>
                  </a:lnTo>
                  <a:lnTo>
                    <a:pt x="157704" y="49246"/>
                  </a:lnTo>
                  <a:lnTo>
                    <a:pt x="157704" y="41445"/>
                  </a:lnTo>
                  <a:close/>
                  <a:moveTo>
                    <a:pt x="173604" y="41445"/>
                  </a:moveTo>
                  <a:lnTo>
                    <a:pt x="173604" y="49246"/>
                  </a:lnTo>
                  <a:lnTo>
                    <a:pt x="165871" y="49246"/>
                  </a:lnTo>
                  <a:lnTo>
                    <a:pt x="165871" y="41445"/>
                  </a:lnTo>
                  <a:close/>
                  <a:moveTo>
                    <a:pt x="181771" y="41445"/>
                  </a:moveTo>
                  <a:lnTo>
                    <a:pt x="181771" y="49246"/>
                  </a:lnTo>
                  <a:lnTo>
                    <a:pt x="174028" y="49246"/>
                  </a:lnTo>
                  <a:lnTo>
                    <a:pt x="174028" y="41445"/>
                  </a:lnTo>
                  <a:close/>
                  <a:moveTo>
                    <a:pt x="189927" y="41445"/>
                  </a:moveTo>
                  <a:lnTo>
                    <a:pt x="189927" y="49246"/>
                  </a:lnTo>
                  <a:lnTo>
                    <a:pt x="182195" y="49246"/>
                  </a:lnTo>
                  <a:lnTo>
                    <a:pt x="182195" y="41445"/>
                  </a:lnTo>
                  <a:close/>
                  <a:moveTo>
                    <a:pt x="198095" y="41445"/>
                  </a:moveTo>
                  <a:lnTo>
                    <a:pt x="198095" y="49246"/>
                  </a:lnTo>
                  <a:lnTo>
                    <a:pt x="190351" y="49246"/>
                  </a:lnTo>
                  <a:lnTo>
                    <a:pt x="190351" y="41445"/>
                  </a:lnTo>
                  <a:close/>
                  <a:moveTo>
                    <a:pt x="206251" y="41445"/>
                  </a:moveTo>
                  <a:lnTo>
                    <a:pt x="206251" y="49246"/>
                  </a:lnTo>
                  <a:lnTo>
                    <a:pt x="198519" y="49246"/>
                  </a:lnTo>
                  <a:lnTo>
                    <a:pt x="198519" y="41445"/>
                  </a:lnTo>
                  <a:close/>
                  <a:moveTo>
                    <a:pt x="214419" y="41445"/>
                  </a:moveTo>
                  <a:lnTo>
                    <a:pt x="214419" y="49246"/>
                  </a:lnTo>
                  <a:lnTo>
                    <a:pt x="206675" y="49246"/>
                  </a:lnTo>
                  <a:lnTo>
                    <a:pt x="206675" y="41445"/>
                  </a:lnTo>
                  <a:close/>
                  <a:moveTo>
                    <a:pt x="222575" y="41445"/>
                  </a:moveTo>
                  <a:lnTo>
                    <a:pt x="222575" y="49246"/>
                  </a:lnTo>
                  <a:lnTo>
                    <a:pt x="214842" y="49246"/>
                  </a:lnTo>
                  <a:lnTo>
                    <a:pt x="214842" y="41445"/>
                  </a:lnTo>
                  <a:close/>
                  <a:moveTo>
                    <a:pt x="230742" y="41445"/>
                  </a:moveTo>
                  <a:lnTo>
                    <a:pt x="230742" y="49246"/>
                  </a:lnTo>
                  <a:lnTo>
                    <a:pt x="222999" y="49246"/>
                  </a:lnTo>
                  <a:lnTo>
                    <a:pt x="222999" y="41445"/>
                  </a:lnTo>
                  <a:close/>
                  <a:moveTo>
                    <a:pt x="238898" y="41445"/>
                  </a:moveTo>
                  <a:lnTo>
                    <a:pt x="238898" y="49246"/>
                  </a:lnTo>
                  <a:lnTo>
                    <a:pt x="231166" y="49246"/>
                  </a:lnTo>
                  <a:lnTo>
                    <a:pt x="231166" y="41445"/>
                  </a:lnTo>
                  <a:close/>
                  <a:moveTo>
                    <a:pt x="247066" y="41445"/>
                  </a:moveTo>
                  <a:lnTo>
                    <a:pt x="247066" y="49246"/>
                  </a:lnTo>
                  <a:lnTo>
                    <a:pt x="239322" y="49246"/>
                  </a:lnTo>
                  <a:lnTo>
                    <a:pt x="239322" y="41445"/>
                  </a:lnTo>
                  <a:close/>
                  <a:moveTo>
                    <a:pt x="255222" y="41445"/>
                  </a:moveTo>
                  <a:lnTo>
                    <a:pt x="255222" y="49246"/>
                  </a:lnTo>
                  <a:lnTo>
                    <a:pt x="247490" y="49246"/>
                  </a:lnTo>
                  <a:lnTo>
                    <a:pt x="247490" y="41445"/>
                  </a:lnTo>
                  <a:close/>
                  <a:moveTo>
                    <a:pt x="263390" y="41445"/>
                  </a:moveTo>
                  <a:lnTo>
                    <a:pt x="263390" y="49246"/>
                  </a:lnTo>
                  <a:lnTo>
                    <a:pt x="255646" y="49246"/>
                  </a:lnTo>
                  <a:lnTo>
                    <a:pt x="255646" y="41445"/>
                  </a:lnTo>
                  <a:close/>
                  <a:moveTo>
                    <a:pt x="271546" y="41445"/>
                  </a:moveTo>
                  <a:lnTo>
                    <a:pt x="271546" y="49246"/>
                  </a:lnTo>
                  <a:lnTo>
                    <a:pt x="263813" y="49246"/>
                  </a:lnTo>
                  <a:lnTo>
                    <a:pt x="263813" y="41445"/>
                  </a:lnTo>
                  <a:close/>
                  <a:moveTo>
                    <a:pt x="11238" y="49658"/>
                  </a:moveTo>
                  <a:lnTo>
                    <a:pt x="11238" y="57448"/>
                  </a:lnTo>
                  <a:lnTo>
                    <a:pt x="3505" y="57448"/>
                  </a:lnTo>
                  <a:lnTo>
                    <a:pt x="3505" y="49658"/>
                  </a:lnTo>
                  <a:close/>
                  <a:moveTo>
                    <a:pt x="19394" y="49658"/>
                  </a:moveTo>
                  <a:lnTo>
                    <a:pt x="19394" y="57448"/>
                  </a:lnTo>
                  <a:lnTo>
                    <a:pt x="11662" y="57448"/>
                  </a:lnTo>
                  <a:lnTo>
                    <a:pt x="11662" y="49658"/>
                  </a:lnTo>
                  <a:close/>
                  <a:moveTo>
                    <a:pt x="27561" y="49658"/>
                  </a:moveTo>
                  <a:lnTo>
                    <a:pt x="27561" y="57448"/>
                  </a:lnTo>
                  <a:lnTo>
                    <a:pt x="19818" y="57448"/>
                  </a:lnTo>
                  <a:lnTo>
                    <a:pt x="19818" y="49658"/>
                  </a:lnTo>
                  <a:close/>
                  <a:moveTo>
                    <a:pt x="35328" y="49658"/>
                  </a:moveTo>
                  <a:lnTo>
                    <a:pt x="35328" y="57448"/>
                  </a:lnTo>
                  <a:lnTo>
                    <a:pt x="27985" y="57448"/>
                  </a:lnTo>
                  <a:lnTo>
                    <a:pt x="27985" y="49658"/>
                  </a:lnTo>
                  <a:close/>
                  <a:moveTo>
                    <a:pt x="43496" y="49647"/>
                  </a:moveTo>
                  <a:lnTo>
                    <a:pt x="43496" y="57448"/>
                  </a:lnTo>
                  <a:lnTo>
                    <a:pt x="35752" y="57448"/>
                  </a:lnTo>
                  <a:lnTo>
                    <a:pt x="35752" y="49647"/>
                  </a:lnTo>
                  <a:close/>
                  <a:moveTo>
                    <a:pt x="51652" y="49647"/>
                  </a:moveTo>
                  <a:lnTo>
                    <a:pt x="51652" y="57448"/>
                  </a:lnTo>
                  <a:lnTo>
                    <a:pt x="43919" y="57448"/>
                  </a:lnTo>
                  <a:lnTo>
                    <a:pt x="43919" y="49647"/>
                  </a:lnTo>
                  <a:close/>
                  <a:moveTo>
                    <a:pt x="59819" y="49647"/>
                  </a:moveTo>
                  <a:lnTo>
                    <a:pt x="59819" y="57448"/>
                  </a:lnTo>
                  <a:lnTo>
                    <a:pt x="52075" y="57448"/>
                  </a:lnTo>
                  <a:lnTo>
                    <a:pt x="52075" y="49647"/>
                  </a:lnTo>
                  <a:close/>
                  <a:moveTo>
                    <a:pt x="67975" y="49647"/>
                  </a:moveTo>
                  <a:lnTo>
                    <a:pt x="67975" y="57448"/>
                  </a:lnTo>
                  <a:lnTo>
                    <a:pt x="60243" y="57448"/>
                  </a:lnTo>
                  <a:lnTo>
                    <a:pt x="60243" y="49647"/>
                  </a:lnTo>
                  <a:close/>
                  <a:moveTo>
                    <a:pt x="76452" y="49647"/>
                  </a:moveTo>
                  <a:lnTo>
                    <a:pt x="76452" y="57448"/>
                  </a:lnTo>
                  <a:lnTo>
                    <a:pt x="68399" y="57448"/>
                  </a:lnTo>
                  <a:lnTo>
                    <a:pt x="68399" y="49647"/>
                  </a:lnTo>
                  <a:close/>
                  <a:moveTo>
                    <a:pt x="84608" y="49647"/>
                  </a:moveTo>
                  <a:lnTo>
                    <a:pt x="84608" y="57448"/>
                  </a:lnTo>
                  <a:lnTo>
                    <a:pt x="76865" y="57448"/>
                  </a:lnTo>
                  <a:lnTo>
                    <a:pt x="76865" y="49647"/>
                  </a:lnTo>
                  <a:close/>
                  <a:moveTo>
                    <a:pt x="92776" y="49647"/>
                  </a:moveTo>
                  <a:lnTo>
                    <a:pt x="92776" y="57448"/>
                  </a:lnTo>
                  <a:lnTo>
                    <a:pt x="85032" y="57448"/>
                  </a:lnTo>
                  <a:lnTo>
                    <a:pt x="85032" y="49647"/>
                  </a:lnTo>
                  <a:close/>
                  <a:moveTo>
                    <a:pt x="100932" y="49647"/>
                  </a:moveTo>
                  <a:lnTo>
                    <a:pt x="100932" y="57448"/>
                  </a:lnTo>
                  <a:lnTo>
                    <a:pt x="93200" y="57448"/>
                  </a:lnTo>
                  <a:lnTo>
                    <a:pt x="93200" y="49647"/>
                  </a:lnTo>
                  <a:close/>
                  <a:moveTo>
                    <a:pt x="109099" y="49647"/>
                  </a:moveTo>
                  <a:lnTo>
                    <a:pt x="109099" y="57448"/>
                  </a:lnTo>
                  <a:lnTo>
                    <a:pt x="101356" y="57448"/>
                  </a:lnTo>
                  <a:lnTo>
                    <a:pt x="101356" y="49647"/>
                  </a:lnTo>
                  <a:close/>
                  <a:moveTo>
                    <a:pt x="116866" y="49647"/>
                  </a:moveTo>
                  <a:lnTo>
                    <a:pt x="116866" y="57448"/>
                  </a:lnTo>
                  <a:lnTo>
                    <a:pt x="109523" y="57448"/>
                  </a:lnTo>
                  <a:lnTo>
                    <a:pt x="109523" y="49647"/>
                  </a:lnTo>
                  <a:close/>
                  <a:moveTo>
                    <a:pt x="125022" y="49647"/>
                  </a:moveTo>
                  <a:lnTo>
                    <a:pt x="125022" y="57448"/>
                  </a:lnTo>
                  <a:lnTo>
                    <a:pt x="117290" y="57448"/>
                  </a:lnTo>
                  <a:lnTo>
                    <a:pt x="117290" y="49647"/>
                  </a:lnTo>
                  <a:close/>
                  <a:moveTo>
                    <a:pt x="133190" y="49647"/>
                  </a:moveTo>
                  <a:lnTo>
                    <a:pt x="133190" y="57448"/>
                  </a:lnTo>
                  <a:lnTo>
                    <a:pt x="125446" y="57448"/>
                  </a:lnTo>
                  <a:lnTo>
                    <a:pt x="125446" y="49647"/>
                  </a:lnTo>
                  <a:close/>
                  <a:moveTo>
                    <a:pt x="141346" y="49647"/>
                  </a:moveTo>
                  <a:lnTo>
                    <a:pt x="141346" y="57448"/>
                  </a:lnTo>
                  <a:lnTo>
                    <a:pt x="133614" y="57448"/>
                  </a:lnTo>
                  <a:lnTo>
                    <a:pt x="133614" y="49647"/>
                  </a:lnTo>
                  <a:close/>
                  <a:moveTo>
                    <a:pt x="149513" y="49647"/>
                  </a:moveTo>
                  <a:lnTo>
                    <a:pt x="149513" y="57448"/>
                  </a:lnTo>
                  <a:lnTo>
                    <a:pt x="141770" y="57448"/>
                  </a:lnTo>
                  <a:lnTo>
                    <a:pt x="141770" y="49647"/>
                  </a:lnTo>
                  <a:close/>
                  <a:moveTo>
                    <a:pt x="157280" y="49647"/>
                  </a:moveTo>
                  <a:lnTo>
                    <a:pt x="157280" y="57448"/>
                  </a:lnTo>
                  <a:lnTo>
                    <a:pt x="149937" y="57448"/>
                  </a:lnTo>
                  <a:lnTo>
                    <a:pt x="149937" y="49647"/>
                  </a:lnTo>
                  <a:close/>
                  <a:moveTo>
                    <a:pt x="165448" y="49647"/>
                  </a:moveTo>
                  <a:lnTo>
                    <a:pt x="165448" y="57448"/>
                  </a:lnTo>
                  <a:lnTo>
                    <a:pt x="157704" y="57448"/>
                  </a:lnTo>
                  <a:lnTo>
                    <a:pt x="157704" y="49647"/>
                  </a:lnTo>
                  <a:close/>
                  <a:moveTo>
                    <a:pt x="173604" y="49647"/>
                  </a:moveTo>
                  <a:lnTo>
                    <a:pt x="173604" y="57448"/>
                  </a:lnTo>
                  <a:lnTo>
                    <a:pt x="165871" y="57448"/>
                  </a:lnTo>
                  <a:lnTo>
                    <a:pt x="165871" y="49647"/>
                  </a:lnTo>
                  <a:close/>
                  <a:moveTo>
                    <a:pt x="181771" y="49647"/>
                  </a:moveTo>
                  <a:lnTo>
                    <a:pt x="181771" y="57448"/>
                  </a:lnTo>
                  <a:lnTo>
                    <a:pt x="174028" y="57448"/>
                  </a:lnTo>
                  <a:lnTo>
                    <a:pt x="174028" y="49647"/>
                  </a:lnTo>
                  <a:close/>
                  <a:moveTo>
                    <a:pt x="189927" y="49647"/>
                  </a:moveTo>
                  <a:lnTo>
                    <a:pt x="189927" y="57448"/>
                  </a:lnTo>
                  <a:lnTo>
                    <a:pt x="182195" y="57448"/>
                  </a:lnTo>
                  <a:lnTo>
                    <a:pt x="182195" y="49647"/>
                  </a:lnTo>
                  <a:close/>
                  <a:moveTo>
                    <a:pt x="198095" y="49647"/>
                  </a:moveTo>
                  <a:lnTo>
                    <a:pt x="198095" y="57448"/>
                  </a:lnTo>
                  <a:lnTo>
                    <a:pt x="190351" y="57448"/>
                  </a:lnTo>
                  <a:lnTo>
                    <a:pt x="190351" y="49647"/>
                  </a:lnTo>
                  <a:close/>
                  <a:moveTo>
                    <a:pt x="206251" y="49647"/>
                  </a:moveTo>
                  <a:lnTo>
                    <a:pt x="206251" y="57448"/>
                  </a:lnTo>
                  <a:lnTo>
                    <a:pt x="198519" y="57448"/>
                  </a:lnTo>
                  <a:lnTo>
                    <a:pt x="198519" y="49647"/>
                  </a:lnTo>
                  <a:close/>
                  <a:moveTo>
                    <a:pt x="214419" y="49647"/>
                  </a:moveTo>
                  <a:lnTo>
                    <a:pt x="214419" y="57448"/>
                  </a:lnTo>
                  <a:lnTo>
                    <a:pt x="206675" y="57448"/>
                  </a:lnTo>
                  <a:lnTo>
                    <a:pt x="206675" y="49647"/>
                  </a:lnTo>
                  <a:close/>
                  <a:moveTo>
                    <a:pt x="222575" y="49647"/>
                  </a:moveTo>
                  <a:lnTo>
                    <a:pt x="222575" y="57448"/>
                  </a:lnTo>
                  <a:lnTo>
                    <a:pt x="214842" y="57448"/>
                  </a:lnTo>
                  <a:lnTo>
                    <a:pt x="214842" y="49647"/>
                  </a:lnTo>
                  <a:close/>
                  <a:moveTo>
                    <a:pt x="230742" y="49647"/>
                  </a:moveTo>
                  <a:lnTo>
                    <a:pt x="230742" y="57448"/>
                  </a:lnTo>
                  <a:lnTo>
                    <a:pt x="222999" y="57448"/>
                  </a:lnTo>
                  <a:lnTo>
                    <a:pt x="222999" y="49647"/>
                  </a:lnTo>
                  <a:close/>
                  <a:moveTo>
                    <a:pt x="238898" y="49658"/>
                  </a:moveTo>
                  <a:lnTo>
                    <a:pt x="238898" y="57448"/>
                  </a:lnTo>
                  <a:lnTo>
                    <a:pt x="231166" y="57448"/>
                  </a:lnTo>
                  <a:lnTo>
                    <a:pt x="231166" y="49658"/>
                  </a:lnTo>
                  <a:close/>
                  <a:moveTo>
                    <a:pt x="247066" y="49658"/>
                  </a:moveTo>
                  <a:lnTo>
                    <a:pt x="247066" y="57448"/>
                  </a:lnTo>
                  <a:lnTo>
                    <a:pt x="239322" y="57448"/>
                  </a:lnTo>
                  <a:lnTo>
                    <a:pt x="239322" y="49658"/>
                  </a:lnTo>
                  <a:close/>
                  <a:moveTo>
                    <a:pt x="255222" y="49658"/>
                  </a:moveTo>
                  <a:lnTo>
                    <a:pt x="255222" y="57448"/>
                  </a:lnTo>
                  <a:lnTo>
                    <a:pt x="247490" y="57448"/>
                  </a:lnTo>
                  <a:lnTo>
                    <a:pt x="247490" y="49658"/>
                  </a:lnTo>
                  <a:close/>
                  <a:moveTo>
                    <a:pt x="263390" y="49658"/>
                  </a:moveTo>
                  <a:lnTo>
                    <a:pt x="263390" y="57448"/>
                  </a:lnTo>
                  <a:lnTo>
                    <a:pt x="255646" y="57448"/>
                  </a:lnTo>
                  <a:lnTo>
                    <a:pt x="255646" y="49658"/>
                  </a:lnTo>
                  <a:close/>
                  <a:moveTo>
                    <a:pt x="271546" y="49647"/>
                  </a:moveTo>
                  <a:lnTo>
                    <a:pt x="271546" y="57448"/>
                  </a:lnTo>
                  <a:lnTo>
                    <a:pt x="263813" y="57448"/>
                  </a:lnTo>
                  <a:lnTo>
                    <a:pt x="263813" y="49647"/>
                  </a:lnTo>
                  <a:close/>
                  <a:moveTo>
                    <a:pt x="11238" y="57860"/>
                  </a:moveTo>
                  <a:lnTo>
                    <a:pt x="11238" y="65650"/>
                  </a:lnTo>
                  <a:lnTo>
                    <a:pt x="3505" y="65650"/>
                  </a:lnTo>
                  <a:lnTo>
                    <a:pt x="3505" y="57860"/>
                  </a:lnTo>
                  <a:close/>
                  <a:moveTo>
                    <a:pt x="19394" y="57860"/>
                  </a:moveTo>
                  <a:lnTo>
                    <a:pt x="19394" y="65650"/>
                  </a:lnTo>
                  <a:lnTo>
                    <a:pt x="11662" y="65650"/>
                  </a:lnTo>
                  <a:lnTo>
                    <a:pt x="11662" y="57860"/>
                  </a:lnTo>
                  <a:close/>
                  <a:moveTo>
                    <a:pt x="27561" y="57860"/>
                  </a:moveTo>
                  <a:lnTo>
                    <a:pt x="27561" y="65650"/>
                  </a:lnTo>
                  <a:lnTo>
                    <a:pt x="19818" y="65650"/>
                  </a:lnTo>
                  <a:lnTo>
                    <a:pt x="19818" y="57860"/>
                  </a:lnTo>
                  <a:close/>
                  <a:moveTo>
                    <a:pt x="35328" y="57860"/>
                  </a:moveTo>
                  <a:lnTo>
                    <a:pt x="35328" y="65650"/>
                  </a:lnTo>
                  <a:lnTo>
                    <a:pt x="27985" y="65650"/>
                  </a:lnTo>
                  <a:lnTo>
                    <a:pt x="27985" y="57860"/>
                  </a:lnTo>
                  <a:close/>
                  <a:moveTo>
                    <a:pt x="43496" y="57860"/>
                  </a:moveTo>
                  <a:lnTo>
                    <a:pt x="43496" y="65650"/>
                  </a:lnTo>
                  <a:lnTo>
                    <a:pt x="35752" y="65650"/>
                  </a:lnTo>
                  <a:lnTo>
                    <a:pt x="35752" y="57860"/>
                  </a:lnTo>
                  <a:close/>
                  <a:moveTo>
                    <a:pt x="51652" y="57860"/>
                  </a:moveTo>
                  <a:lnTo>
                    <a:pt x="51652" y="65650"/>
                  </a:lnTo>
                  <a:lnTo>
                    <a:pt x="43919" y="65650"/>
                  </a:lnTo>
                  <a:lnTo>
                    <a:pt x="43919" y="57860"/>
                  </a:lnTo>
                  <a:close/>
                  <a:moveTo>
                    <a:pt x="59819" y="57860"/>
                  </a:moveTo>
                  <a:lnTo>
                    <a:pt x="59819" y="65650"/>
                  </a:lnTo>
                  <a:lnTo>
                    <a:pt x="52075" y="65650"/>
                  </a:lnTo>
                  <a:lnTo>
                    <a:pt x="52075" y="57860"/>
                  </a:lnTo>
                  <a:close/>
                  <a:moveTo>
                    <a:pt x="67975" y="57860"/>
                  </a:moveTo>
                  <a:lnTo>
                    <a:pt x="67975" y="65650"/>
                  </a:lnTo>
                  <a:lnTo>
                    <a:pt x="60243" y="65650"/>
                  </a:lnTo>
                  <a:lnTo>
                    <a:pt x="60243" y="57860"/>
                  </a:lnTo>
                  <a:close/>
                  <a:moveTo>
                    <a:pt x="76452" y="57860"/>
                  </a:moveTo>
                  <a:lnTo>
                    <a:pt x="76452" y="65650"/>
                  </a:lnTo>
                  <a:lnTo>
                    <a:pt x="68399" y="65650"/>
                  </a:lnTo>
                  <a:lnTo>
                    <a:pt x="68399" y="57860"/>
                  </a:lnTo>
                  <a:close/>
                  <a:moveTo>
                    <a:pt x="84608" y="57860"/>
                  </a:moveTo>
                  <a:lnTo>
                    <a:pt x="84608" y="65650"/>
                  </a:lnTo>
                  <a:lnTo>
                    <a:pt x="76865" y="65650"/>
                  </a:lnTo>
                  <a:lnTo>
                    <a:pt x="76865" y="57860"/>
                  </a:lnTo>
                  <a:close/>
                  <a:moveTo>
                    <a:pt x="92776" y="57860"/>
                  </a:moveTo>
                  <a:lnTo>
                    <a:pt x="92776" y="65650"/>
                  </a:lnTo>
                  <a:lnTo>
                    <a:pt x="85032" y="65650"/>
                  </a:lnTo>
                  <a:lnTo>
                    <a:pt x="85032" y="57860"/>
                  </a:lnTo>
                  <a:close/>
                  <a:moveTo>
                    <a:pt x="100932" y="57860"/>
                  </a:moveTo>
                  <a:lnTo>
                    <a:pt x="100932" y="65650"/>
                  </a:lnTo>
                  <a:lnTo>
                    <a:pt x="93200" y="65650"/>
                  </a:lnTo>
                  <a:lnTo>
                    <a:pt x="93200" y="57860"/>
                  </a:lnTo>
                  <a:close/>
                  <a:moveTo>
                    <a:pt x="109099" y="57860"/>
                  </a:moveTo>
                  <a:lnTo>
                    <a:pt x="109099" y="65650"/>
                  </a:lnTo>
                  <a:lnTo>
                    <a:pt x="101356" y="65650"/>
                  </a:lnTo>
                  <a:lnTo>
                    <a:pt x="101356" y="57860"/>
                  </a:lnTo>
                  <a:close/>
                  <a:moveTo>
                    <a:pt x="116866" y="57860"/>
                  </a:moveTo>
                  <a:lnTo>
                    <a:pt x="116866" y="65650"/>
                  </a:lnTo>
                  <a:lnTo>
                    <a:pt x="109523" y="65650"/>
                  </a:lnTo>
                  <a:lnTo>
                    <a:pt x="109523" y="57860"/>
                  </a:lnTo>
                  <a:close/>
                  <a:moveTo>
                    <a:pt x="125022" y="57860"/>
                  </a:moveTo>
                  <a:lnTo>
                    <a:pt x="125022" y="65650"/>
                  </a:lnTo>
                  <a:lnTo>
                    <a:pt x="117290" y="65650"/>
                  </a:lnTo>
                  <a:lnTo>
                    <a:pt x="117290" y="57860"/>
                  </a:lnTo>
                  <a:close/>
                  <a:moveTo>
                    <a:pt x="133190" y="57860"/>
                  </a:moveTo>
                  <a:lnTo>
                    <a:pt x="133190" y="65650"/>
                  </a:lnTo>
                  <a:lnTo>
                    <a:pt x="125446" y="65650"/>
                  </a:lnTo>
                  <a:lnTo>
                    <a:pt x="125446" y="57860"/>
                  </a:lnTo>
                  <a:close/>
                  <a:moveTo>
                    <a:pt x="141346" y="57860"/>
                  </a:moveTo>
                  <a:lnTo>
                    <a:pt x="141346" y="65650"/>
                  </a:lnTo>
                  <a:lnTo>
                    <a:pt x="133614" y="65650"/>
                  </a:lnTo>
                  <a:lnTo>
                    <a:pt x="133614" y="57860"/>
                  </a:lnTo>
                  <a:close/>
                  <a:moveTo>
                    <a:pt x="149513" y="57860"/>
                  </a:moveTo>
                  <a:lnTo>
                    <a:pt x="149513" y="65650"/>
                  </a:lnTo>
                  <a:lnTo>
                    <a:pt x="141770" y="65650"/>
                  </a:lnTo>
                  <a:lnTo>
                    <a:pt x="141770" y="57860"/>
                  </a:lnTo>
                  <a:close/>
                  <a:moveTo>
                    <a:pt x="157280" y="57860"/>
                  </a:moveTo>
                  <a:lnTo>
                    <a:pt x="157280" y="65650"/>
                  </a:lnTo>
                  <a:lnTo>
                    <a:pt x="149937" y="65650"/>
                  </a:lnTo>
                  <a:lnTo>
                    <a:pt x="149937" y="57860"/>
                  </a:lnTo>
                  <a:close/>
                  <a:moveTo>
                    <a:pt x="165448" y="57860"/>
                  </a:moveTo>
                  <a:lnTo>
                    <a:pt x="165448" y="65650"/>
                  </a:lnTo>
                  <a:lnTo>
                    <a:pt x="157704" y="65650"/>
                  </a:lnTo>
                  <a:lnTo>
                    <a:pt x="157704" y="57860"/>
                  </a:lnTo>
                  <a:close/>
                  <a:moveTo>
                    <a:pt x="173604" y="57860"/>
                  </a:moveTo>
                  <a:lnTo>
                    <a:pt x="173604" y="65650"/>
                  </a:lnTo>
                  <a:lnTo>
                    <a:pt x="165871" y="65650"/>
                  </a:lnTo>
                  <a:lnTo>
                    <a:pt x="165871" y="57860"/>
                  </a:lnTo>
                  <a:close/>
                  <a:moveTo>
                    <a:pt x="181771" y="57860"/>
                  </a:moveTo>
                  <a:lnTo>
                    <a:pt x="181771" y="65650"/>
                  </a:lnTo>
                  <a:lnTo>
                    <a:pt x="174028" y="65650"/>
                  </a:lnTo>
                  <a:lnTo>
                    <a:pt x="174028" y="57860"/>
                  </a:lnTo>
                  <a:close/>
                  <a:moveTo>
                    <a:pt x="189927" y="57860"/>
                  </a:moveTo>
                  <a:lnTo>
                    <a:pt x="189927" y="65650"/>
                  </a:lnTo>
                  <a:lnTo>
                    <a:pt x="182195" y="65650"/>
                  </a:lnTo>
                  <a:lnTo>
                    <a:pt x="182195" y="57860"/>
                  </a:lnTo>
                  <a:close/>
                  <a:moveTo>
                    <a:pt x="198095" y="57860"/>
                  </a:moveTo>
                  <a:lnTo>
                    <a:pt x="198095" y="65650"/>
                  </a:lnTo>
                  <a:lnTo>
                    <a:pt x="190351" y="65650"/>
                  </a:lnTo>
                  <a:lnTo>
                    <a:pt x="190351" y="57860"/>
                  </a:lnTo>
                  <a:close/>
                  <a:moveTo>
                    <a:pt x="206251" y="57860"/>
                  </a:moveTo>
                  <a:lnTo>
                    <a:pt x="206251" y="65650"/>
                  </a:lnTo>
                  <a:lnTo>
                    <a:pt x="198519" y="65650"/>
                  </a:lnTo>
                  <a:lnTo>
                    <a:pt x="198519" y="57860"/>
                  </a:lnTo>
                  <a:close/>
                  <a:moveTo>
                    <a:pt x="214419" y="57860"/>
                  </a:moveTo>
                  <a:lnTo>
                    <a:pt x="214419" y="65650"/>
                  </a:lnTo>
                  <a:lnTo>
                    <a:pt x="206675" y="65650"/>
                  </a:lnTo>
                  <a:lnTo>
                    <a:pt x="206675" y="57860"/>
                  </a:lnTo>
                  <a:close/>
                  <a:moveTo>
                    <a:pt x="222575" y="57860"/>
                  </a:moveTo>
                  <a:lnTo>
                    <a:pt x="222575" y="65650"/>
                  </a:lnTo>
                  <a:lnTo>
                    <a:pt x="214842" y="65650"/>
                  </a:lnTo>
                  <a:lnTo>
                    <a:pt x="214842" y="57860"/>
                  </a:lnTo>
                  <a:close/>
                  <a:moveTo>
                    <a:pt x="230742" y="57860"/>
                  </a:moveTo>
                  <a:lnTo>
                    <a:pt x="230742" y="65650"/>
                  </a:lnTo>
                  <a:lnTo>
                    <a:pt x="222999" y="65650"/>
                  </a:lnTo>
                  <a:lnTo>
                    <a:pt x="222999" y="57860"/>
                  </a:lnTo>
                  <a:close/>
                  <a:moveTo>
                    <a:pt x="238898" y="57860"/>
                  </a:moveTo>
                  <a:lnTo>
                    <a:pt x="238898" y="65650"/>
                  </a:lnTo>
                  <a:lnTo>
                    <a:pt x="231166" y="65650"/>
                  </a:lnTo>
                  <a:lnTo>
                    <a:pt x="231166" y="57860"/>
                  </a:lnTo>
                  <a:close/>
                  <a:moveTo>
                    <a:pt x="247066" y="57860"/>
                  </a:moveTo>
                  <a:lnTo>
                    <a:pt x="247066" y="65650"/>
                  </a:lnTo>
                  <a:lnTo>
                    <a:pt x="239322" y="65650"/>
                  </a:lnTo>
                  <a:lnTo>
                    <a:pt x="239322" y="57860"/>
                  </a:lnTo>
                  <a:close/>
                  <a:moveTo>
                    <a:pt x="255222" y="57860"/>
                  </a:moveTo>
                  <a:lnTo>
                    <a:pt x="255222" y="65650"/>
                  </a:lnTo>
                  <a:lnTo>
                    <a:pt x="247490" y="65650"/>
                  </a:lnTo>
                  <a:lnTo>
                    <a:pt x="247490" y="57860"/>
                  </a:lnTo>
                  <a:close/>
                  <a:moveTo>
                    <a:pt x="263390" y="57860"/>
                  </a:moveTo>
                  <a:lnTo>
                    <a:pt x="263390" y="65650"/>
                  </a:lnTo>
                  <a:lnTo>
                    <a:pt x="255646" y="65650"/>
                  </a:lnTo>
                  <a:lnTo>
                    <a:pt x="255646" y="57860"/>
                  </a:lnTo>
                  <a:close/>
                  <a:moveTo>
                    <a:pt x="271546" y="57860"/>
                  </a:moveTo>
                  <a:lnTo>
                    <a:pt x="271546" y="65650"/>
                  </a:lnTo>
                  <a:lnTo>
                    <a:pt x="263813" y="65650"/>
                  </a:lnTo>
                  <a:lnTo>
                    <a:pt x="263813" y="57860"/>
                  </a:lnTo>
                  <a:close/>
                  <a:moveTo>
                    <a:pt x="11238" y="66062"/>
                  </a:moveTo>
                  <a:lnTo>
                    <a:pt x="11238" y="73863"/>
                  </a:lnTo>
                  <a:lnTo>
                    <a:pt x="3505" y="73863"/>
                  </a:lnTo>
                  <a:lnTo>
                    <a:pt x="3505" y="66062"/>
                  </a:lnTo>
                  <a:close/>
                  <a:moveTo>
                    <a:pt x="19394" y="66062"/>
                  </a:moveTo>
                  <a:lnTo>
                    <a:pt x="19394" y="73863"/>
                  </a:lnTo>
                  <a:lnTo>
                    <a:pt x="11662" y="73863"/>
                  </a:lnTo>
                  <a:lnTo>
                    <a:pt x="11662" y="66062"/>
                  </a:lnTo>
                  <a:close/>
                  <a:moveTo>
                    <a:pt x="27561" y="66062"/>
                  </a:moveTo>
                  <a:lnTo>
                    <a:pt x="27561" y="73863"/>
                  </a:lnTo>
                  <a:lnTo>
                    <a:pt x="19818" y="73863"/>
                  </a:lnTo>
                  <a:lnTo>
                    <a:pt x="19818" y="66062"/>
                  </a:lnTo>
                  <a:close/>
                  <a:moveTo>
                    <a:pt x="35328" y="66062"/>
                  </a:moveTo>
                  <a:lnTo>
                    <a:pt x="35328" y="73863"/>
                  </a:lnTo>
                  <a:lnTo>
                    <a:pt x="27985" y="73863"/>
                  </a:lnTo>
                  <a:lnTo>
                    <a:pt x="27985" y="66062"/>
                  </a:lnTo>
                  <a:close/>
                  <a:moveTo>
                    <a:pt x="43496" y="66062"/>
                  </a:moveTo>
                  <a:lnTo>
                    <a:pt x="43496" y="73863"/>
                  </a:lnTo>
                  <a:lnTo>
                    <a:pt x="35752" y="73863"/>
                  </a:lnTo>
                  <a:lnTo>
                    <a:pt x="35752" y="66062"/>
                  </a:lnTo>
                  <a:close/>
                  <a:moveTo>
                    <a:pt x="51652" y="66062"/>
                  </a:moveTo>
                  <a:lnTo>
                    <a:pt x="51652" y="73863"/>
                  </a:lnTo>
                  <a:lnTo>
                    <a:pt x="43919" y="73863"/>
                  </a:lnTo>
                  <a:lnTo>
                    <a:pt x="43919" y="66062"/>
                  </a:lnTo>
                  <a:close/>
                  <a:moveTo>
                    <a:pt x="59819" y="66062"/>
                  </a:moveTo>
                  <a:lnTo>
                    <a:pt x="59819" y="73863"/>
                  </a:lnTo>
                  <a:lnTo>
                    <a:pt x="52075" y="73863"/>
                  </a:lnTo>
                  <a:lnTo>
                    <a:pt x="52075" y="66062"/>
                  </a:lnTo>
                  <a:close/>
                  <a:moveTo>
                    <a:pt x="67975" y="66062"/>
                  </a:moveTo>
                  <a:lnTo>
                    <a:pt x="67975" y="73863"/>
                  </a:lnTo>
                  <a:lnTo>
                    <a:pt x="60243" y="73863"/>
                  </a:lnTo>
                  <a:lnTo>
                    <a:pt x="60243" y="66062"/>
                  </a:lnTo>
                  <a:close/>
                  <a:moveTo>
                    <a:pt x="76452" y="66062"/>
                  </a:moveTo>
                  <a:lnTo>
                    <a:pt x="76452" y="73863"/>
                  </a:lnTo>
                  <a:lnTo>
                    <a:pt x="68399" y="73863"/>
                  </a:lnTo>
                  <a:lnTo>
                    <a:pt x="68399" y="66062"/>
                  </a:lnTo>
                  <a:close/>
                  <a:moveTo>
                    <a:pt x="84608" y="66062"/>
                  </a:moveTo>
                  <a:lnTo>
                    <a:pt x="84608" y="73863"/>
                  </a:lnTo>
                  <a:lnTo>
                    <a:pt x="76865" y="73863"/>
                  </a:lnTo>
                  <a:lnTo>
                    <a:pt x="76865" y="66062"/>
                  </a:lnTo>
                  <a:close/>
                  <a:moveTo>
                    <a:pt x="92776" y="66062"/>
                  </a:moveTo>
                  <a:lnTo>
                    <a:pt x="92776" y="73863"/>
                  </a:lnTo>
                  <a:lnTo>
                    <a:pt x="85032" y="73863"/>
                  </a:lnTo>
                  <a:lnTo>
                    <a:pt x="85032" y="66062"/>
                  </a:lnTo>
                  <a:close/>
                  <a:moveTo>
                    <a:pt x="100932" y="66062"/>
                  </a:moveTo>
                  <a:lnTo>
                    <a:pt x="100932" y="73863"/>
                  </a:lnTo>
                  <a:lnTo>
                    <a:pt x="93200" y="73863"/>
                  </a:lnTo>
                  <a:lnTo>
                    <a:pt x="93200" y="66062"/>
                  </a:lnTo>
                  <a:close/>
                  <a:moveTo>
                    <a:pt x="109099" y="66062"/>
                  </a:moveTo>
                  <a:lnTo>
                    <a:pt x="109099" y="73863"/>
                  </a:lnTo>
                  <a:lnTo>
                    <a:pt x="101356" y="73863"/>
                  </a:lnTo>
                  <a:lnTo>
                    <a:pt x="101356" y="66062"/>
                  </a:lnTo>
                  <a:close/>
                  <a:moveTo>
                    <a:pt x="116866" y="66062"/>
                  </a:moveTo>
                  <a:lnTo>
                    <a:pt x="116866" y="73863"/>
                  </a:lnTo>
                  <a:lnTo>
                    <a:pt x="109523" y="73863"/>
                  </a:lnTo>
                  <a:lnTo>
                    <a:pt x="109523" y="66062"/>
                  </a:lnTo>
                  <a:close/>
                  <a:moveTo>
                    <a:pt x="125022" y="66062"/>
                  </a:moveTo>
                  <a:lnTo>
                    <a:pt x="125022" y="73863"/>
                  </a:lnTo>
                  <a:lnTo>
                    <a:pt x="117290" y="73863"/>
                  </a:lnTo>
                  <a:lnTo>
                    <a:pt x="117290" y="66062"/>
                  </a:lnTo>
                  <a:close/>
                  <a:moveTo>
                    <a:pt x="133190" y="66062"/>
                  </a:moveTo>
                  <a:lnTo>
                    <a:pt x="133190" y="73863"/>
                  </a:lnTo>
                  <a:lnTo>
                    <a:pt x="125446" y="73863"/>
                  </a:lnTo>
                  <a:lnTo>
                    <a:pt x="125446" y="66062"/>
                  </a:lnTo>
                  <a:close/>
                  <a:moveTo>
                    <a:pt x="141346" y="66062"/>
                  </a:moveTo>
                  <a:lnTo>
                    <a:pt x="141346" y="73863"/>
                  </a:lnTo>
                  <a:lnTo>
                    <a:pt x="133614" y="73863"/>
                  </a:lnTo>
                  <a:lnTo>
                    <a:pt x="133614" y="66062"/>
                  </a:lnTo>
                  <a:close/>
                  <a:moveTo>
                    <a:pt x="149513" y="66062"/>
                  </a:moveTo>
                  <a:lnTo>
                    <a:pt x="149513" y="73863"/>
                  </a:lnTo>
                  <a:lnTo>
                    <a:pt x="141770" y="73863"/>
                  </a:lnTo>
                  <a:lnTo>
                    <a:pt x="141770" y="66062"/>
                  </a:lnTo>
                  <a:close/>
                  <a:moveTo>
                    <a:pt x="157280" y="66062"/>
                  </a:moveTo>
                  <a:lnTo>
                    <a:pt x="157280" y="73863"/>
                  </a:lnTo>
                  <a:lnTo>
                    <a:pt x="149937" y="73863"/>
                  </a:lnTo>
                  <a:lnTo>
                    <a:pt x="149937" y="66062"/>
                  </a:lnTo>
                  <a:close/>
                  <a:moveTo>
                    <a:pt x="165448" y="66062"/>
                  </a:moveTo>
                  <a:lnTo>
                    <a:pt x="165448" y="73863"/>
                  </a:lnTo>
                  <a:lnTo>
                    <a:pt x="157704" y="73863"/>
                  </a:lnTo>
                  <a:lnTo>
                    <a:pt x="157704" y="66062"/>
                  </a:lnTo>
                  <a:close/>
                  <a:moveTo>
                    <a:pt x="173604" y="66062"/>
                  </a:moveTo>
                  <a:lnTo>
                    <a:pt x="173604" y="73863"/>
                  </a:lnTo>
                  <a:lnTo>
                    <a:pt x="165871" y="73863"/>
                  </a:lnTo>
                  <a:lnTo>
                    <a:pt x="165871" y="66062"/>
                  </a:lnTo>
                  <a:close/>
                  <a:moveTo>
                    <a:pt x="181771" y="66062"/>
                  </a:moveTo>
                  <a:lnTo>
                    <a:pt x="181771" y="73863"/>
                  </a:lnTo>
                  <a:lnTo>
                    <a:pt x="174028" y="73863"/>
                  </a:lnTo>
                  <a:lnTo>
                    <a:pt x="174028" y="66062"/>
                  </a:lnTo>
                  <a:close/>
                  <a:moveTo>
                    <a:pt x="189927" y="66062"/>
                  </a:moveTo>
                  <a:lnTo>
                    <a:pt x="189927" y="73863"/>
                  </a:lnTo>
                  <a:lnTo>
                    <a:pt x="182195" y="73863"/>
                  </a:lnTo>
                  <a:lnTo>
                    <a:pt x="182195" y="66062"/>
                  </a:lnTo>
                  <a:close/>
                  <a:moveTo>
                    <a:pt x="198095" y="66062"/>
                  </a:moveTo>
                  <a:lnTo>
                    <a:pt x="198095" y="73863"/>
                  </a:lnTo>
                  <a:lnTo>
                    <a:pt x="190351" y="73863"/>
                  </a:lnTo>
                  <a:lnTo>
                    <a:pt x="190351" y="66062"/>
                  </a:lnTo>
                  <a:close/>
                  <a:moveTo>
                    <a:pt x="206251" y="66062"/>
                  </a:moveTo>
                  <a:lnTo>
                    <a:pt x="206251" y="73863"/>
                  </a:lnTo>
                  <a:lnTo>
                    <a:pt x="198519" y="73863"/>
                  </a:lnTo>
                  <a:lnTo>
                    <a:pt x="198519" y="66062"/>
                  </a:lnTo>
                  <a:close/>
                  <a:moveTo>
                    <a:pt x="214419" y="66062"/>
                  </a:moveTo>
                  <a:lnTo>
                    <a:pt x="214419" y="73863"/>
                  </a:lnTo>
                  <a:lnTo>
                    <a:pt x="206675" y="73863"/>
                  </a:lnTo>
                  <a:lnTo>
                    <a:pt x="206675" y="66062"/>
                  </a:lnTo>
                  <a:close/>
                  <a:moveTo>
                    <a:pt x="222575" y="66062"/>
                  </a:moveTo>
                  <a:lnTo>
                    <a:pt x="222575" y="73863"/>
                  </a:lnTo>
                  <a:lnTo>
                    <a:pt x="214842" y="73863"/>
                  </a:lnTo>
                  <a:lnTo>
                    <a:pt x="214842" y="66062"/>
                  </a:lnTo>
                  <a:close/>
                  <a:moveTo>
                    <a:pt x="230742" y="66062"/>
                  </a:moveTo>
                  <a:lnTo>
                    <a:pt x="230742" y="73863"/>
                  </a:lnTo>
                  <a:lnTo>
                    <a:pt x="222999" y="73863"/>
                  </a:lnTo>
                  <a:lnTo>
                    <a:pt x="222999" y="66062"/>
                  </a:lnTo>
                  <a:close/>
                  <a:moveTo>
                    <a:pt x="238898" y="66062"/>
                  </a:moveTo>
                  <a:lnTo>
                    <a:pt x="238898" y="73863"/>
                  </a:lnTo>
                  <a:lnTo>
                    <a:pt x="231166" y="73863"/>
                  </a:lnTo>
                  <a:lnTo>
                    <a:pt x="231166" y="66062"/>
                  </a:lnTo>
                  <a:close/>
                  <a:moveTo>
                    <a:pt x="247066" y="66062"/>
                  </a:moveTo>
                  <a:lnTo>
                    <a:pt x="247066" y="73863"/>
                  </a:lnTo>
                  <a:lnTo>
                    <a:pt x="239322" y="73863"/>
                  </a:lnTo>
                  <a:lnTo>
                    <a:pt x="239322" y="66062"/>
                  </a:lnTo>
                  <a:close/>
                  <a:moveTo>
                    <a:pt x="255222" y="66062"/>
                  </a:moveTo>
                  <a:lnTo>
                    <a:pt x="255222" y="73863"/>
                  </a:lnTo>
                  <a:lnTo>
                    <a:pt x="247490" y="73863"/>
                  </a:lnTo>
                  <a:lnTo>
                    <a:pt x="247490" y="66062"/>
                  </a:lnTo>
                  <a:close/>
                  <a:moveTo>
                    <a:pt x="263390" y="66062"/>
                  </a:moveTo>
                  <a:lnTo>
                    <a:pt x="263390" y="73863"/>
                  </a:lnTo>
                  <a:lnTo>
                    <a:pt x="255646" y="73863"/>
                  </a:lnTo>
                  <a:lnTo>
                    <a:pt x="255646" y="66062"/>
                  </a:lnTo>
                  <a:close/>
                  <a:moveTo>
                    <a:pt x="271546" y="66062"/>
                  </a:moveTo>
                  <a:lnTo>
                    <a:pt x="271546" y="73863"/>
                  </a:lnTo>
                  <a:lnTo>
                    <a:pt x="263813" y="73863"/>
                  </a:lnTo>
                  <a:lnTo>
                    <a:pt x="263813" y="66062"/>
                  </a:lnTo>
                  <a:close/>
                  <a:moveTo>
                    <a:pt x="11238" y="74275"/>
                  </a:moveTo>
                  <a:lnTo>
                    <a:pt x="11238" y="82065"/>
                  </a:lnTo>
                  <a:lnTo>
                    <a:pt x="3505" y="82065"/>
                  </a:lnTo>
                  <a:lnTo>
                    <a:pt x="3505" y="74275"/>
                  </a:lnTo>
                  <a:close/>
                  <a:moveTo>
                    <a:pt x="19394" y="74275"/>
                  </a:moveTo>
                  <a:lnTo>
                    <a:pt x="19394" y="82065"/>
                  </a:lnTo>
                  <a:lnTo>
                    <a:pt x="11662" y="82065"/>
                  </a:lnTo>
                  <a:lnTo>
                    <a:pt x="11662" y="74275"/>
                  </a:lnTo>
                  <a:close/>
                  <a:moveTo>
                    <a:pt x="27561" y="74275"/>
                  </a:moveTo>
                  <a:lnTo>
                    <a:pt x="27561" y="82065"/>
                  </a:lnTo>
                  <a:lnTo>
                    <a:pt x="19818" y="82065"/>
                  </a:lnTo>
                  <a:lnTo>
                    <a:pt x="19818" y="74275"/>
                  </a:lnTo>
                  <a:close/>
                  <a:moveTo>
                    <a:pt x="35328" y="74275"/>
                  </a:moveTo>
                  <a:lnTo>
                    <a:pt x="35328" y="82065"/>
                  </a:lnTo>
                  <a:lnTo>
                    <a:pt x="27985" y="82065"/>
                  </a:lnTo>
                  <a:lnTo>
                    <a:pt x="27985" y="74275"/>
                  </a:lnTo>
                  <a:close/>
                  <a:moveTo>
                    <a:pt x="43496" y="74275"/>
                  </a:moveTo>
                  <a:lnTo>
                    <a:pt x="43496" y="82065"/>
                  </a:lnTo>
                  <a:lnTo>
                    <a:pt x="35752" y="82065"/>
                  </a:lnTo>
                  <a:lnTo>
                    <a:pt x="35752" y="74275"/>
                  </a:lnTo>
                  <a:close/>
                  <a:moveTo>
                    <a:pt x="51652" y="74275"/>
                  </a:moveTo>
                  <a:lnTo>
                    <a:pt x="51652" y="82065"/>
                  </a:lnTo>
                  <a:lnTo>
                    <a:pt x="43919" y="82065"/>
                  </a:lnTo>
                  <a:lnTo>
                    <a:pt x="43919" y="74275"/>
                  </a:lnTo>
                  <a:close/>
                  <a:moveTo>
                    <a:pt x="59819" y="74275"/>
                  </a:moveTo>
                  <a:lnTo>
                    <a:pt x="59819" y="82065"/>
                  </a:lnTo>
                  <a:lnTo>
                    <a:pt x="52075" y="82065"/>
                  </a:lnTo>
                  <a:lnTo>
                    <a:pt x="52075" y="74275"/>
                  </a:lnTo>
                  <a:close/>
                  <a:moveTo>
                    <a:pt x="67975" y="74275"/>
                  </a:moveTo>
                  <a:lnTo>
                    <a:pt x="67975" y="82065"/>
                  </a:lnTo>
                  <a:lnTo>
                    <a:pt x="60243" y="82065"/>
                  </a:lnTo>
                  <a:lnTo>
                    <a:pt x="60243" y="74275"/>
                  </a:lnTo>
                  <a:close/>
                  <a:moveTo>
                    <a:pt x="76452" y="74275"/>
                  </a:moveTo>
                  <a:lnTo>
                    <a:pt x="76452" y="82065"/>
                  </a:lnTo>
                  <a:lnTo>
                    <a:pt x="68399" y="82065"/>
                  </a:lnTo>
                  <a:lnTo>
                    <a:pt x="68399" y="74275"/>
                  </a:lnTo>
                  <a:close/>
                  <a:moveTo>
                    <a:pt x="84608" y="74275"/>
                  </a:moveTo>
                  <a:lnTo>
                    <a:pt x="84608" y="82065"/>
                  </a:lnTo>
                  <a:lnTo>
                    <a:pt x="76865" y="82065"/>
                  </a:lnTo>
                  <a:lnTo>
                    <a:pt x="76865" y="74275"/>
                  </a:lnTo>
                  <a:close/>
                  <a:moveTo>
                    <a:pt x="92776" y="74275"/>
                  </a:moveTo>
                  <a:lnTo>
                    <a:pt x="92776" y="82065"/>
                  </a:lnTo>
                  <a:lnTo>
                    <a:pt x="85032" y="82065"/>
                  </a:lnTo>
                  <a:lnTo>
                    <a:pt x="85032" y="74275"/>
                  </a:lnTo>
                  <a:close/>
                  <a:moveTo>
                    <a:pt x="100932" y="74275"/>
                  </a:moveTo>
                  <a:lnTo>
                    <a:pt x="100932" y="82065"/>
                  </a:lnTo>
                  <a:lnTo>
                    <a:pt x="93200" y="82065"/>
                  </a:lnTo>
                  <a:lnTo>
                    <a:pt x="93200" y="74275"/>
                  </a:lnTo>
                  <a:close/>
                  <a:moveTo>
                    <a:pt x="109099" y="74275"/>
                  </a:moveTo>
                  <a:lnTo>
                    <a:pt x="109099" y="82065"/>
                  </a:lnTo>
                  <a:lnTo>
                    <a:pt x="101356" y="82065"/>
                  </a:lnTo>
                  <a:lnTo>
                    <a:pt x="101356" y="74275"/>
                  </a:lnTo>
                  <a:close/>
                  <a:moveTo>
                    <a:pt x="116866" y="74275"/>
                  </a:moveTo>
                  <a:lnTo>
                    <a:pt x="116866" y="82065"/>
                  </a:lnTo>
                  <a:lnTo>
                    <a:pt x="109523" y="82065"/>
                  </a:lnTo>
                  <a:lnTo>
                    <a:pt x="109523" y="74275"/>
                  </a:lnTo>
                  <a:close/>
                  <a:moveTo>
                    <a:pt x="125022" y="74275"/>
                  </a:moveTo>
                  <a:lnTo>
                    <a:pt x="125022" y="82065"/>
                  </a:lnTo>
                  <a:lnTo>
                    <a:pt x="117290" y="82065"/>
                  </a:lnTo>
                  <a:lnTo>
                    <a:pt x="117290" y="74275"/>
                  </a:lnTo>
                  <a:close/>
                  <a:moveTo>
                    <a:pt x="133190" y="74275"/>
                  </a:moveTo>
                  <a:lnTo>
                    <a:pt x="133190" y="82065"/>
                  </a:lnTo>
                  <a:lnTo>
                    <a:pt x="125446" y="82065"/>
                  </a:lnTo>
                  <a:lnTo>
                    <a:pt x="125446" y="74275"/>
                  </a:lnTo>
                  <a:close/>
                  <a:moveTo>
                    <a:pt x="141346" y="74275"/>
                  </a:moveTo>
                  <a:lnTo>
                    <a:pt x="141346" y="82065"/>
                  </a:lnTo>
                  <a:lnTo>
                    <a:pt x="133614" y="82065"/>
                  </a:lnTo>
                  <a:lnTo>
                    <a:pt x="133614" y="74275"/>
                  </a:lnTo>
                  <a:close/>
                  <a:moveTo>
                    <a:pt x="149513" y="74275"/>
                  </a:moveTo>
                  <a:lnTo>
                    <a:pt x="149513" y="82065"/>
                  </a:lnTo>
                  <a:lnTo>
                    <a:pt x="141770" y="82065"/>
                  </a:lnTo>
                  <a:lnTo>
                    <a:pt x="141770" y="74275"/>
                  </a:lnTo>
                  <a:close/>
                  <a:moveTo>
                    <a:pt x="157280" y="74275"/>
                  </a:moveTo>
                  <a:lnTo>
                    <a:pt x="157280" y="82065"/>
                  </a:lnTo>
                  <a:lnTo>
                    <a:pt x="149937" y="82065"/>
                  </a:lnTo>
                  <a:lnTo>
                    <a:pt x="149937" y="74275"/>
                  </a:lnTo>
                  <a:close/>
                  <a:moveTo>
                    <a:pt x="165448" y="74275"/>
                  </a:moveTo>
                  <a:lnTo>
                    <a:pt x="165448" y="82065"/>
                  </a:lnTo>
                  <a:lnTo>
                    <a:pt x="157704" y="82065"/>
                  </a:lnTo>
                  <a:lnTo>
                    <a:pt x="157704" y="74275"/>
                  </a:lnTo>
                  <a:close/>
                  <a:moveTo>
                    <a:pt x="173604" y="74275"/>
                  </a:moveTo>
                  <a:lnTo>
                    <a:pt x="173604" y="82065"/>
                  </a:lnTo>
                  <a:lnTo>
                    <a:pt x="165871" y="82065"/>
                  </a:lnTo>
                  <a:lnTo>
                    <a:pt x="165871" y="74275"/>
                  </a:lnTo>
                  <a:close/>
                  <a:moveTo>
                    <a:pt x="181771" y="74275"/>
                  </a:moveTo>
                  <a:lnTo>
                    <a:pt x="181771" y="82065"/>
                  </a:lnTo>
                  <a:lnTo>
                    <a:pt x="174028" y="82065"/>
                  </a:lnTo>
                  <a:lnTo>
                    <a:pt x="174028" y="74275"/>
                  </a:lnTo>
                  <a:close/>
                  <a:moveTo>
                    <a:pt x="189927" y="74275"/>
                  </a:moveTo>
                  <a:lnTo>
                    <a:pt x="189927" y="82065"/>
                  </a:lnTo>
                  <a:lnTo>
                    <a:pt x="182195" y="82065"/>
                  </a:lnTo>
                  <a:lnTo>
                    <a:pt x="182195" y="74275"/>
                  </a:lnTo>
                  <a:close/>
                  <a:moveTo>
                    <a:pt x="198095" y="74275"/>
                  </a:moveTo>
                  <a:lnTo>
                    <a:pt x="198095" y="82065"/>
                  </a:lnTo>
                  <a:lnTo>
                    <a:pt x="190351" y="82065"/>
                  </a:lnTo>
                  <a:lnTo>
                    <a:pt x="190351" y="74275"/>
                  </a:lnTo>
                  <a:close/>
                  <a:moveTo>
                    <a:pt x="206251" y="74275"/>
                  </a:moveTo>
                  <a:lnTo>
                    <a:pt x="206251" y="82065"/>
                  </a:lnTo>
                  <a:lnTo>
                    <a:pt x="198519" y="82065"/>
                  </a:lnTo>
                  <a:lnTo>
                    <a:pt x="198519" y="74275"/>
                  </a:lnTo>
                  <a:close/>
                  <a:moveTo>
                    <a:pt x="214419" y="74275"/>
                  </a:moveTo>
                  <a:lnTo>
                    <a:pt x="214419" y="82065"/>
                  </a:lnTo>
                  <a:lnTo>
                    <a:pt x="206675" y="82065"/>
                  </a:lnTo>
                  <a:lnTo>
                    <a:pt x="206675" y="74275"/>
                  </a:lnTo>
                  <a:close/>
                  <a:moveTo>
                    <a:pt x="222575" y="74275"/>
                  </a:moveTo>
                  <a:lnTo>
                    <a:pt x="222575" y="82065"/>
                  </a:lnTo>
                  <a:lnTo>
                    <a:pt x="214842" y="82065"/>
                  </a:lnTo>
                  <a:lnTo>
                    <a:pt x="214842" y="74275"/>
                  </a:lnTo>
                  <a:close/>
                  <a:moveTo>
                    <a:pt x="230742" y="74275"/>
                  </a:moveTo>
                  <a:lnTo>
                    <a:pt x="230742" y="82065"/>
                  </a:lnTo>
                  <a:lnTo>
                    <a:pt x="222999" y="82065"/>
                  </a:lnTo>
                  <a:lnTo>
                    <a:pt x="222999" y="74275"/>
                  </a:lnTo>
                  <a:close/>
                  <a:moveTo>
                    <a:pt x="238898" y="74275"/>
                  </a:moveTo>
                  <a:lnTo>
                    <a:pt x="238898" y="82065"/>
                  </a:lnTo>
                  <a:lnTo>
                    <a:pt x="231166" y="82065"/>
                  </a:lnTo>
                  <a:lnTo>
                    <a:pt x="231166" y="74275"/>
                  </a:lnTo>
                  <a:close/>
                  <a:moveTo>
                    <a:pt x="247066" y="74275"/>
                  </a:moveTo>
                  <a:lnTo>
                    <a:pt x="247066" y="82065"/>
                  </a:lnTo>
                  <a:lnTo>
                    <a:pt x="239322" y="82065"/>
                  </a:lnTo>
                  <a:lnTo>
                    <a:pt x="239322" y="74275"/>
                  </a:lnTo>
                  <a:close/>
                  <a:moveTo>
                    <a:pt x="255222" y="74275"/>
                  </a:moveTo>
                  <a:lnTo>
                    <a:pt x="255222" y="82065"/>
                  </a:lnTo>
                  <a:lnTo>
                    <a:pt x="247490" y="82065"/>
                  </a:lnTo>
                  <a:lnTo>
                    <a:pt x="247490" y="74275"/>
                  </a:lnTo>
                  <a:close/>
                  <a:moveTo>
                    <a:pt x="263390" y="74275"/>
                  </a:moveTo>
                  <a:lnTo>
                    <a:pt x="263390" y="82065"/>
                  </a:lnTo>
                  <a:lnTo>
                    <a:pt x="255646" y="82065"/>
                  </a:lnTo>
                  <a:lnTo>
                    <a:pt x="255646" y="74275"/>
                  </a:lnTo>
                  <a:close/>
                  <a:moveTo>
                    <a:pt x="271546" y="74275"/>
                  </a:moveTo>
                  <a:lnTo>
                    <a:pt x="271546" y="82065"/>
                  </a:lnTo>
                  <a:lnTo>
                    <a:pt x="263813" y="82065"/>
                  </a:lnTo>
                  <a:lnTo>
                    <a:pt x="263813" y="74275"/>
                  </a:lnTo>
                  <a:close/>
                  <a:moveTo>
                    <a:pt x="84608" y="82477"/>
                  </a:moveTo>
                  <a:lnTo>
                    <a:pt x="84608" y="90267"/>
                  </a:lnTo>
                  <a:lnTo>
                    <a:pt x="76865" y="90267"/>
                  </a:lnTo>
                  <a:lnTo>
                    <a:pt x="76865" y="82477"/>
                  </a:lnTo>
                  <a:close/>
                  <a:moveTo>
                    <a:pt x="92776" y="82477"/>
                  </a:moveTo>
                  <a:lnTo>
                    <a:pt x="92776" y="90267"/>
                  </a:lnTo>
                  <a:lnTo>
                    <a:pt x="85032" y="90267"/>
                  </a:lnTo>
                  <a:lnTo>
                    <a:pt x="85032" y="82477"/>
                  </a:lnTo>
                  <a:close/>
                  <a:moveTo>
                    <a:pt x="100932" y="82477"/>
                  </a:moveTo>
                  <a:lnTo>
                    <a:pt x="100932" y="90267"/>
                  </a:lnTo>
                  <a:lnTo>
                    <a:pt x="93200" y="90267"/>
                  </a:lnTo>
                  <a:lnTo>
                    <a:pt x="93200" y="82477"/>
                  </a:lnTo>
                  <a:close/>
                  <a:moveTo>
                    <a:pt x="109099" y="82477"/>
                  </a:moveTo>
                  <a:lnTo>
                    <a:pt x="109099" y="90267"/>
                  </a:lnTo>
                  <a:lnTo>
                    <a:pt x="101356" y="90267"/>
                  </a:lnTo>
                  <a:lnTo>
                    <a:pt x="101356" y="82477"/>
                  </a:lnTo>
                  <a:close/>
                  <a:moveTo>
                    <a:pt x="116866" y="82477"/>
                  </a:moveTo>
                  <a:lnTo>
                    <a:pt x="116866" y="90267"/>
                  </a:lnTo>
                  <a:lnTo>
                    <a:pt x="109523" y="90267"/>
                  </a:lnTo>
                  <a:lnTo>
                    <a:pt x="109523" y="82477"/>
                  </a:lnTo>
                  <a:close/>
                  <a:moveTo>
                    <a:pt x="125022" y="82477"/>
                  </a:moveTo>
                  <a:lnTo>
                    <a:pt x="125022" y="90267"/>
                  </a:lnTo>
                  <a:lnTo>
                    <a:pt x="117290" y="90267"/>
                  </a:lnTo>
                  <a:lnTo>
                    <a:pt x="117290" y="82477"/>
                  </a:lnTo>
                  <a:close/>
                  <a:moveTo>
                    <a:pt x="133190" y="82477"/>
                  </a:moveTo>
                  <a:lnTo>
                    <a:pt x="133190" y="90267"/>
                  </a:lnTo>
                  <a:lnTo>
                    <a:pt x="125446" y="90267"/>
                  </a:lnTo>
                  <a:lnTo>
                    <a:pt x="125446" y="82477"/>
                  </a:lnTo>
                  <a:close/>
                  <a:moveTo>
                    <a:pt x="141346" y="82477"/>
                  </a:moveTo>
                  <a:lnTo>
                    <a:pt x="141346" y="90267"/>
                  </a:lnTo>
                  <a:lnTo>
                    <a:pt x="133614" y="90267"/>
                  </a:lnTo>
                  <a:lnTo>
                    <a:pt x="133614" y="82477"/>
                  </a:lnTo>
                  <a:close/>
                  <a:moveTo>
                    <a:pt x="149513" y="82477"/>
                  </a:moveTo>
                  <a:lnTo>
                    <a:pt x="149513" y="90267"/>
                  </a:lnTo>
                  <a:lnTo>
                    <a:pt x="141770" y="90267"/>
                  </a:lnTo>
                  <a:lnTo>
                    <a:pt x="141770" y="82477"/>
                  </a:lnTo>
                  <a:close/>
                  <a:moveTo>
                    <a:pt x="157280" y="82477"/>
                  </a:moveTo>
                  <a:lnTo>
                    <a:pt x="157280" y="90267"/>
                  </a:lnTo>
                  <a:lnTo>
                    <a:pt x="149937" y="90267"/>
                  </a:lnTo>
                  <a:lnTo>
                    <a:pt x="149937" y="82477"/>
                  </a:lnTo>
                  <a:close/>
                  <a:moveTo>
                    <a:pt x="165448" y="82477"/>
                  </a:moveTo>
                  <a:lnTo>
                    <a:pt x="165448" y="90267"/>
                  </a:lnTo>
                  <a:lnTo>
                    <a:pt x="157704" y="90267"/>
                  </a:lnTo>
                  <a:lnTo>
                    <a:pt x="157704" y="82477"/>
                  </a:lnTo>
                  <a:close/>
                  <a:moveTo>
                    <a:pt x="173604" y="82477"/>
                  </a:moveTo>
                  <a:lnTo>
                    <a:pt x="173604" y="90267"/>
                  </a:lnTo>
                  <a:lnTo>
                    <a:pt x="165871" y="90267"/>
                  </a:lnTo>
                  <a:lnTo>
                    <a:pt x="165871" y="82477"/>
                  </a:lnTo>
                  <a:close/>
                  <a:moveTo>
                    <a:pt x="189927" y="82477"/>
                  </a:moveTo>
                  <a:lnTo>
                    <a:pt x="189927" y="90267"/>
                  </a:lnTo>
                  <a:lnTo>
                    <a:pt x="182195" y="90267"/>
                  </a:lnTo>
                  <a:lnTo>
                    <a:pt x="182195" y="82477"/>
                  </a:lnTo>
                  <a:close/>
                  <a:moveTo>
                    <a:pt x="198095" y="82477"/>
                  </a:moveTo>
                  <a:lnTo>
                    <a:pt x="198095" y="90267"/>
                  </a:lnTo>
                  <a:lnTo>
                    <a:pt x="190351" y="90267"/>
                  </a:lnTo>
                  <a:lnTo>
                    <a:pt x="190351" y="82477"/>
                  </a:lnTo>
                  <a:close/>
                  <a:moveTo>
                    <a:pt x="206251" y="82477"/>
                  </a:moveTo>
                  <a:lnTo>
                    <a:pt x="206251" y="90267"/>
                  </a:lnTo>
                  <a:lnTo>
                    <a:pt x="198519" y="90267"/>
                  </a:lnTo>
                  <a:lnTo>
                    <a:pt x="198519" y="82477"/>
                  </a:lnTo>
                  <a:close/>
                  <a:moveTo>
                    <a:pt x="214419" y="82477"/>
                  </a:moveTo>
                  <a:lnTo>
                    <a:pt x="214419" y="90267"/>
                  </a:lnTo>
                  <a:lnTo>
                    <a:pt x="206675" y="90267"/>
                  </a:lnTo>
                  <a:lnTo>
                    <a:pt x="206675" y="82477"/>
                  </a:lnTo>
                  <a:close/>
                  <a:moveTo>
                    <a:pt x="222575" y="82477"/>
                  </a:moveTo>
                  <a:lnTo>
                    <a:pt x="222575" y="90267"/>
                  </a:lnTo>
                  <a:lnTo>
                    <a:pt x="214842" y="90267"/>
                  </a:lnTo>
                  <a:lnTo>
                    <a:pt x="214842" y="82477"/>
                  </a:lnTo>
                  <a:close/>
                  <a:moveTo>
                    <a:pt x="230742" y="82477"/>
                  </a:moveTo>
                  <a:lnTo>
                    <a:pt x="230742" y="90267"/>
                  </a:lnTo>
                  <a:lnTo>
                    <a:pt x="222999" y="90267"/>
                  </a:lnTo>
                  <a:lnTo>
                    <a:pt x="222999" y="82477"/>
                  </a:lnTo>
                  <a:close/>
                  <a:moveTo>
                    <a:pt x="271546" y="82477"/>
                  </a:moveTo>
                  <a:lnTo>
                    <a:pt x="271546" y="90267"/>
                  </a:lnTo>
                  <a:lnTo>
                    <a:pt x="263813" y="90267"/>
                  </a:lnTo>
                  <a:lnTo>
                    <a:pt x="263813" y="82477"/>
                  </a:lnTo>
                  <a:close/>
                  <a:moveTo>
                    <a:pt x="11238" y="82477"/>
                  </a:moveTo>
                  <a:lnTo>
                    <a:pt x="11238" y="90278"/>
                  </a:lnTo>
                  <a:lnTo>
                    <a:pt x="3505" y="90278"/>
                  </a:lnTo>
                  <a:lnTo>
                    <a:pt x="3505" y="82477"/>
                  </a:lnTo>
                  <a:close/>
                  <a:moveTo>
                    <a:pt x="19394" y="82477"/>
                  </a:moveTo>
                  <a:lnTo>
                    <a:pt x="19394" y="90278"/>
                  </a:lnTo>
                  <a:lnTo>
                    <a:pt x="11662" y="90278"/>
                  </a:lnTo>
                  <a:lnTo>
                    <a:pt x="11662" y="82477"/>
                  </a:lnTo>
                  <a:close/>
                  <a:moveTo>
                    <a:pt x="27561" y="82477"/>
                  </a:moveTo>
                  <a:lnTo>
                    <a:pt x="27561" y="90278"/>
                  </a:lnTo>
                  <a:lnTo>
                    <a:pt x="19818" y="90278"/>
                  </a:lnTo>
                  <a:lnTo>
                    <a:pt x="19818" y="82477"/>
                  </a:lnTo>
                  <a:close/>
                  <a:moveTo>
                    <a:pt x="35328" y="82477"/>
                  </a:moveTo>
                  <a:lnTo>
                    <a:pt x="35328" y="90278"/>
                  </a:lnTo>
                  <a:lnTo>
                    <a:pt x="27985" y="90278"/>
                  </a:lnTo>
                  <a:lnTo>
                    <a:pt x="27985" y="82477"/>
                  </a:lnTo>
                  <a:close/>
                  <a:moveTo>
                    <a:pt x="43496" y="82477"/>
                  </a:moveTo>
                  <a:lnTo>
                    <a:pt x="43496" y="90278"/>
                  </a:lnTo>
                  <a:lnTo>
                    <a:pt x="35752" y="90278"/>
                  </a:lnTo>
                  <a:lnTo>
                    <a:pt x="35752" y="82477"/>
                  </a:lnTo>
                  <a:close/>
                  <a:moveTo>
                    <a:pt x="51652" y="82477"/>
                  </a:moveTo>
                  <a:lnTo>
                    <a:pt x="51652" y="90278"/>
                  </a:lnTo>
                  <a:lnTo>
                    <a:pt x="43919" y="90278"/>
                  </a:lnTo>
                  <a:lnTo>
                    <a:pt x="43919" y="82477"/>
                  </a:lnTo>
                  <a:close/>
                  <a:moveTo>
                    <a:pt x="59819" y="82477"/>
                  </a:moveTo>
                  <a:lnTo>
                    <a:pt x="59819" y="90278"/>
                  </a:lnTo>
                  <a:lnTo>
                    <a:pt x="52075" y="90278"/>
                  </a:lnTo>
                  <a:lnTo>
                    <a:pt x="52075" y="82477"/>
                  </a:lnTo>
                  <a:close/>
                  <a:moveTo>
                    <a:pt x="67975" y="82477"/>
                  </a:moveTo>
                  <a:lnTo>
                    <a:pt x="67975" y="90278"/>
                  </a:lnTo>
                  <a:lnTo>
                    <a:pt x="60243" y="90278"/>
                  </a:lnTo>
                  <a:lnTo>
                    <a:pt x="60243" y="82477"/>
                  </a:lnTo>
                  <a:close/>
                  <a:moveTo>
                    <a:pt x="76452" y="82477"/>
                  </a:moveTo>
                  <a:lnTo>
                    <a:pt x="76452" y="90278"/>
                  </a:lnTo>
                  <a:lnTo>
                    <a:pt x="68399" y="90278"/>
                  </a:lnTo>
                  <a:lnTo>
                    <a:pt x="68399" y="82477"/>
                  </a:lnTo>
                  <a:close/>
                  <a:moveTo>
                    <a:pt x="181771" y="82477"/>
                  </a:moveTo>
                  <a:lnTo>
                    <a:pt x="181771" y="90278"/>
                  </a:lnTo>
                  <a:lnTo>
                    <a:pt x="174028" y="90267"/>
                  </a:lnTo>
                  <a:lnTo>
                    <a:pt x="174028" y="82477"/>
                  </a:lnTo>
                  <a:close/>
                  <a:moveTo>
                    <a:pt x="238898" y="82477"/>
                  </a:moveTo>
                  <a:lnTo>
                    <a:pt x="238898" y="90278"/>
                  </a:lnTo>
                  <a:lnTo>
                    <a:pt x="231166" y="90278"/>
                  </a:lnTo>
                  <a:lnTo>
                    <a:pt x="231166" y="82477"/>
                  </a:lnTo>
                  <a:close/>
                  <a:moveTo>
                    <a:pt x="247066" y="82477"/>
                  </a:moveTo>
                  <a:lnTo>
                    <a:pt x="247066" y="90278"/>
                  </a:lnTo>
                  <a:lnTo>
                    <a:pt x="239322" y="90278"/>
                  </a:lnTo>
                  <a:lnTo>
                    <a:pt x="239322" y="82477"/>
                  </a:lnTo>
                  <a:close/>
                  <a:moveTo>
                    <a:pt x="255222" y="82477"/>
                  </a:moveTo>
                  <a:lnTo>
                    <a:pt x="255222" y="90278"/>
                  </a:lnTo>
                  <a:lnTo>
                    <a:pt x="247490" y="90278"/>
                  </a:lnTo>
                  <a:lnTo>
                    <a:pt x="247490" y="82477"/>
                  </a:lnTo>
                  <a:close/>
                  <a:moveTo>
                    <a:pt x="263390" y="82477"/>
                  </a:moveTo>
                  <a:lnTo>
                    <a:pt x="263390" y="90278"/>
                  </a:lnTo>
                  <a:lnTo>
                    <a:pt x="255646" y="90278"/>
                  </a:lnTo>
                  <a:lnTo>
                    <a:pt x="255646" y="82477"/>
                  </a:lnTo>
                  <a:close/>
                  <a:moveTo>
                    <a:pt x="11238" y="90679"/>
                  </a:moveTo>
                  <a:lnTo>
                    <a:pt x="11238" y="98480"/>
                  </a:lnTo>
                  <a:lnTo>
                    <a:pt x="3505" y="98480"/>
                  </a:lnTo>
                  <a:lnTo>
                    <a:pt x="3505" y="90679"/>
                  </a:lnTo>
                  <a:close/>
                  <a:moveTo>
                    <a:pt x="19394" y="90679"/>
                  </a:moveTo>
                  <a:lnTo>
                    <a:pt x="19394" y="98480"/>
                  </a:lnTo>
                  <a:lnTo>
                    <a:pt x="11662" y="98480"/>
                  </a:lnTo>
                  <a:lnTo>
                    <a:pt x="11662" y="90679"/>
                  </a:lnTo>
                  <a:close/>
                  <a:moveTo>
                    <a:pt x="27561" y="90679"/>
                  </a:moveTo>
                  <a:lnTo>
                    <a:pt x="27561" y="98480"/>
                  </a:lnTo>
                  <a:lnTo>
                    <a:pt x="19818" y="98480"/>
                  </a:lnTo>
                  <a:lnTo>
                    <a:pt x="19818" y="90679"/>
                  </a:lnTo>
                  <a:close/>
                  <a:moveTo>
                    <a:pt x="35328" y="90679"/>
                  </a:moveTo>
                  <a:lnTo>
                    <a:pt x="35328" y="98480"/>
                  </a:lnTo>
                  <a:lnTo>
                    <a:pt x="27985" y="98480"/>
                  </a:lnTo>
                  <a:lnTo>
                    <a:pt x="27985" y="90679"/>
                  </a:lnTo>
                  <a:close/>
                  <a:moveTo>
                    <a:pt x="43496" y="90679"/>
                  </a:moveTo>
                  <a:lnTo>
                    <a:pt x="43496" y="98480"/>
                  </a:lnTo>
                  <a:lnTo>
                    <a:pt x="35752" y="98480"/>
                  </a:lnTo>
                  <a:lnTo>
                    <a:pt x="35752" y="90679"/>
                  </a:lnTo>
                  <a:close/>
                  <a:moveTo>
                    <a:pt x="51652" y="90679"/>
                  </a:moveTo>
                  <a:lnTo>
                    <a:pt x="51652" y="98480"/>
                  </a:lnTo>
                  <a:lnTo>
                    <a:pt x="43919" y="98480"/>
                  </a:lnTo>
                  <a:lnTo>
                    <a:pt x="43919" y="90679"/>
                  </a:lnTo>
                  <a:close/>
                  <a:moveTo>
                    <a:pt x="59819" y="90679"/>
                  </a:moveTo>
                  <a:lnTo>
                    <a:pt x="59819" y="98480"/>
                  </a:lnTo>
                  <a:lnTo>
                    <a:pt x="52075" y="98480"/>
                  </a:lnTo>
                  <a:lnTo>
                    <a:pt x="52075" y="90679"/>
                  </a:lnTo>
                  <a:close/>
                  <a:moveTo>
                    <a:pt x="67975" y="90679"/>
                  </a:moveTo>
                  <a:lnTo>
                    <a:pt x="67975" y="98480"/>
                  </a:lnTo>
                  <a:lnTo>
                    <a:pt x="60243" y="98480"/>
                  </a:lnTo>
                  <a:lnTo>
                    <a:pt x="60243" y="90679"/>
                  </a:lnTo>
                  <a:close/>
                  <a:moveTo>
                    <a:pt x="76452" y="90679"/>
                  </a:moveTo>
                  <a:lnTo>
                    <a:pt x="76452" y="98480"/>
                  </a:lnTo>
                  <a:lnTo>
                    <a:pt x="68399" y="98480"/>
                  </a:lnTo>
                  <a:lnTo>
                    <a:pt x="68399" y="90679"/>
                  </a:lnTo>
                  <a:close/>
                  <a:moveTo>
                    <a:pt x="84608" y="90679"/>
                  </a:moveTo>
                  <a:lnTo>
                    <a:pt x="84608" y="98480"/>
                  </a:lnTo>
                  <a:lnTo>
                    <a:pt x="76865" y="98480"/>
                  </a:lnTo>
                  <a:lnTo>
                    <a:pt x="76865" y="90679"/>
                  </a:lnTo>
                  <a:close/>
                  <a:moveTo>
                    <a:pt x="92776" y="90679"/>
                  </a:moveTo>
                  <a:lnTo>
                    <a:pt x="92776" y="98480"/>
                  </a:lnTo>
                  <a:lnTo>
                    <a:pt x="85032" y="98480"/>
                  </a:lnTo>
                  <a:lnTo>
                    <a:pt x="85032" y="90679"/>
                  </a:lnTo>
                  <a:close/>
                  <a:moveTo>
                    <a:pt x="100932" y="90679"/>
                  </a:moveTo>
                  <a:lnTo>
                    <a:pt x="100932" y="98480"/>
                  </a:lnTo>
                  <a:lnTo>
                    <a:pt x="93200" y="98480"/>
                  </a:lnTo>
                  <a:lnTo>
                    <a:pt x="93200" y="90679"/>
                  </a:lnTo>
                  <a:close/>
                  <a:moveTo>
                    <a:pt x="109099" y="90679"/>
                  </a:moveTo>
                  <a:lnTo>
                    <a:pt x="109099" y="98480"/>
                  </a:lnTo>
                  <a:lnTo>
                    <a:pt x="101356" y="98480"/>
                  </a:lnTo>
                  <a:lnTo>
                    <a:pt x="101356" y="90679"/>
                  </a:lnTo>
                  <a:close/>
                  <a:moveTo>
                    <a:pt x="116866" y="90679"/>
                  </a:moveTo>
                  <a:lnTo>
                    <a:pt x="116866" y="98480"/>
                  </a:lnTo>
                  <a:lnTo>
                    <a:pt x="109523" y="98480"/>
                  </a:lnTo>
                  <a:lnTo>
                    <a:pt x="109523" y="90679"/>
                  </a:lnTo>
                  <a:close/>
                  <a:moveTo>
                    <a:pt x="125034" y="90679"/>
                  </a:moveTo>
                  <a:lnTo>
                    <a:pt x="125034" y="98480"/>
                  </a:lnTo>
                  <a:lnTo>
                    <a:pt x="117290" y="98480"/>
                  </a:lnTo>
                  <a:lnTo>
                    <a:pt x="117290" y="90679"/>
                  </a:lnTo>
                  <a:close/>
                  <a:moveTo>
                    <a:pt x="133190" y="90679"/>
                  </a:moveTo>
                  <a:lnTo>
                    <a:pt x="133190" y="98480"/>
                  </a:lnTo>
                  <a:lnTo>
                    <a:pt x="125457" y="98480"/>
                  </a:lnTo>
                  <a:lnTo>
                    <a:pt x="125457" y="90679"/>
                  </a:lnTo>
                  <a:close/>
                  <a:moveTo>
                    <a:pt x="141357" y="90679"/>
                  </a:moveTo>
                  <a:lnTo>
                    <a:pt x="141357" y="98480"/>
                  </a:lnTo>
                  <a:lnTo>
                    <a:pt x="133614" y="98480"/>
                  </a:lnTo>
                  <a:lnTo>
                    <a:pt x="133614" y="90679"/>
                  </a:lnTo>
                  <a:close/>
                  <a:moveTo>
                    <a:pt x="149513" y="90679"/>
                  </a:moveTo>
                  <a:lnTo>
                    <a:pt x="149513" y="98480"/>
                  </a:lnTo>
                  <a:lnTo>
                    <a:pt x="141770" y="98480"/>
                  </a:lnTo>
                  <a:lnTo>
                    <a:pt x="141770" y="90679"/>
                  </a:lnTo>
                  <a:close/>
                  <a:moveTo>
                    <a:pt x="157280" y="90679"/>
                  </a:moveTo>
                  <a:lnTo>
                    <a:pt x="157280" y="98480"/>
                  </a:lnTo>
                  <a:lnTo>
                    <a:pt x="149937" y="98480"/>
                  </a:lnTo>
                  <a:lnTo>
                    <a:pt x="149937" y="90679"/>
                  </a:lnTo>
                  <a:close/>
                  <a:moveTo>
                    <a:pt x="165448" y="90679"/>
                  </a:moveTo>
                  <a:lnTo>
                    <a:pt x="165448" y="98480"/>
                  </a:lnTo>
                  <a:lnTo>
                    <a:pt x="157704" y="98480"/>
                  </a:lnTo>
                  <a:lnTo>
                    <a:pt x="157704" y="90679"/>
                  </a:lnTo>
                  <a:close/>
                  <a:moveTo>
                    <a:pt x="173604" y="90679"/>
                  </a:moveTo>
                  <a:lnTo>
                    <a:pt x="173604" y="98480"/>
                  </a:lnTo>
                  <a:lnTo>
                    <a:pt x="165871" y="98480"/>
                  </a:lnTo>
                  <a:lnTo>
                    <a:pt x="165871" y="90679"/>
                  </a:lnTo>
                  <a:close/>
                  <a:moveTo>
                    <a:pt x="181771" y="90679"/>
                  </a:moveTo>
                  <a:lnTo>
                    <a:pt x="181771" y="98480"/>
                  </a:lnTo>
                  <a:lnTo>
                    <a:pt x="174028" y="98480"/>
                  </a:lnTo>
                  <a:lnTo>
                    <a:pt x="174028" y="90679"/>
                  </a:lnTo>
                  <a:close/>
                  <a:moveTo>
                    <a:pt x="189927" y="90679"/>
                  </a:moveTo>
                  <a:lnTo>
                    <a:pt x="189927" y="98480"/>
                  </a:lnTo>
                  <a:lnTo>
                    <a:pt x="182195" y="98480"/>
                  </a:lnTo>
                  <a:lnTo>
                    <a:pt x="182195" y="90679"/>
                  </a:lnTo>
                  <a:close/>
                  <a:moveTo>
                    <a:pt x="198095" y="90679"/>
                  </a:moveTo>
                  <a:lnTo>
                    <a:pt x="198095" y="98480"/>
                  </a:lnTo>
                  <a:lnTo>
                    <a:pt x="190351" y="98480"/>
                  </a:lnTo>
                  <a:lnTo>
                    <a:pt x="190351" y="90679"/>
                  </a:lnTo>
                  <a:close/>
                  <a:moveTo>
                    <a:pt x="206251" y="90679"/>
                  </a:moveTo>
                  <a:lnTo>
                    <a:pt x="206251" y="98480"/>
                  </a:lnTo>
                  <a:lnTo>
                    <a:pt x="198519" y="98480"/>
                  </a:lnTo>
                  <a:lnTo>
                    <a:pt x="198519" y="90679"/>
                  </a:lnTo>
                  <a:close/>
                  <a:moveTo>
                    <a:pt x="214419" y="90679"/>
                  </a:moveTo>
                  <a:lnTo>
                    <a:pt x="214419" y="98480"/>
                  </a:lnTo>
                  <a:lnTo>
                    <a:pt x="206675" y="98480"/>
                  </a:lnTo>
                  <a:lnTo>
                    <a:pt x="206675" y="90679"/>
                  </a:lnTo>
                  <a:close/>
                  <a:moveTo>
                    <a:pt x="222575" y="90679"/>
                  </a:moveTo>
                  <a:lnTo>
                    <a:pt x="222575" y="98480"/>
                  </a:lnTo>
                  <a:lnTo>
                    <a:pt x="214842" y="98480"/>
                  </a:lnTo>
                  <a:lnTo>
                    <a:pt x="214842" y="90679"/>
                  </a:lnTo>
                  <a:close/>
                  <a:moveTo>
                    <a:pt x="230742" y="90679"/>
                  </a:moveTo>
                  <a:lnTo>
                    <a:pt x="230742" y="98480"/>
                  </a:lnTo>
                  <a:lnTo>
                    <a:pt x="222999" y="98480"/>
                  </a:lnTo>
                  <a:lnTo>
                    <a:pt x="222999" y="90679"/>
                  </a:lnTo>
                  <a:close/>
                  <a:moveTo>
                    <a:pt x="238898" y="90679"/>
                  </a:moveTo>
                  <a:lnTo>
                    <a:pt x="238898" y="98480"/>
                  </a:lnTo>
                  <a:lnTo>
                    <a:pt x="231166" y="98480"/>
                  </a:lnTo>
                  <a:lnTo>
                    <a:pt x="231166" y="90679"/>
                  </a:lnTo>
                  <a:close/>
                  <a:moveTo>
                    <a:pt x="247066" y="90679"/>
                  </a:moveTo>
                  <a:lnTo>
                    <a:pt x="247066" y="98480"/>
                  </a:lnTo>
                  <a:lnTo>
                    <a:pt x="239322" y="98480"/>
                  </a:lnTo>
                  <a:lnTo>
                    <a:pt x="239322" y="90679"/>
                  </a:lnTo>
                  <a:close/>
                  <a:moveTo>
                    <a:pt x="255222" y="90679"/>
                  </a:moveTo>
                  <a:lnTo>
                    <a:pt x="255222" y="98480"/>
                  </a:lnTo>
                  <a:lnTo>
                    <a:pt x="247490" y="98480"/>
                  </a:lnTo>
                  <a:lnTo>
                    <a:pt x="247490" y="90679"/>
                  </a:lnTo>
                  <a:close/>
                  <a:moveTo>
                    <a:pt x="263390" y="90679"/>
                  </a:moveTo>
                  <a:lnTo>
                    <a:pt x="263390" y="98480"/>
                  </a:lnTo>
                  <a:lnTo>
                    <a:pt x="255646" y="98480"/>
                  </a:lnTo>
                  <a:lnTo>
                    <a:pt x="255646" y="90679"/>
                  </a:lnTo>
                  <a:close/>
                  <a:moveTo>
                    <a:pt x="271546" y="90679"/>
                  </a:moveTo>
                  <a:lnTo>
                    <a:pt x="271546" y="98480"/>
                  </a:lnTo>
                  <a:lnTo>
                    <a:pt x="263813" y="98480"/>
                  </a:lnTo>
                  <a:lnTo>
                    <a:pt x="263813" y="90679"/>
                  </a:lnTo>
                  <a:close/>
                  <a:moveTo>
                    <a:pt x="11238" y="98893"/>
                  </a:moveTo>
                  <a:lnTo>
                    <a:pt x="11238" y="106682"/>
                  </a:lnTo>
                  <a:lnTo>
                    <a:pt x="3505" y="106682"/>
                  </a:lnTo>
                  <a:lnTo>
                    <a:pt x="3505" y="98893"/>
                  </a:lnTo>
                  <a:close/>
                  <a:moveTo>
                    <a:pt x="19394" y="98893"/>
                  </a:moveTo>
                  <a:lnTo>
                    <a:pt x="19394" y="106682"/>
                  </a:lnTo>
                  <a:lnTo>
                    <a:pt x="11662" y="106682"/>
                  </a:lnTo>
                  <a:lnTo>
                    <a:pt x="11662" y="98893"/>
                  </a:lnTo>
                  <a:close/>
                  <a:moveTo>
                    <a:pt x="27561" y="98893"/>
                  </a:moveTo>
                  <a:lnTo>
                    <a:pt x="27561" y="106682"/>
                  </a:lnTo>
                  <a:lnTo>
                    <a:pt x="19818" y="106682"/>
                  </a:lnTo>
                  <a:lnTo>
                    <a:pt x="19818" y="98893"/>
                  </a:lnTo>
                  <a:close/>
                  <a:moveTo>
                    <a:pt x="35328" y="98893"/>
                  </a:moveTo>
                  <a:lnTo>
                    <a:pt x="35328" y="106682"/>
                  </a:lnTo>
                  <a:lnTo>
                    <a:pt x="27985" y="106682"/>
                  </a:lnTo>
                  <a:lnTo>
                    <a:pt x="27985" y="98893"/>
                  </a:lnTo>
                  <a:close/>
                  <a:moveTo>
                    <a:pt x="43496" y="98893"/>
                  </a:moveTo>
                  <a:lnTo>
                    <a:pt x="43496" y="106682"/>
                  </a:lnTo>
                  <a:lnTo>
                    <a:pt x="35752" y="106682"/>
                  </a:lnTo>
                  <a:lnTo>
                    <a:pt x="35752" y="98893"/>
                  </a:lnTo>
                  <a:close/>
                  <a:moveTo>
                    <a:pt x="51652" y="98893"/>
                  </a:moveTo>
                  <a:lnTo>
                    <a:pt x="51652" y="106682"/>
                  </a:lnTo>
                  <a:lnTo>
                    <a:pt x="43919" y="106682"/>
                  </a:lnTo>
                  <a:lnTo>
                    <a:pt x="43919" y="98893"/>
                  </a:lnTo>
                  <a:close/>
                  <a:moveTo>
                    <a:pt x="59819" y="98893"/>
                  </a:moveTo>
                  <a:lnTo>
                    <a:pt x="59819" y="106682"/>
                  </a:lnTo>
                  <a:lnTo>
                    <a:pt x="52075" y="106682"/>
                  </a:lnTo>
                  <a:lnTo>
                    <a:pt x="52075" y="98893"/>
                  </a:lnTo>
                  <a:close/>
                  <a:moveTo>
                    <a:pt x="67975" y="98893"/>
                  </a:moveTo>
                  <a:lnTo>
                    <a:pt x="67975" y="106682"/>
                  </a:lnTo>
                  <a:lnTo>
                    <a:pt x="60243" y="106682"/>
                  </a:lnTo>
                  <a:lnTo>
                    <a:pt x="60243" y="98893"/>
                  </a:lnTo>
                  <a:close/>
                  <a:moveTo>
                    <a:pt x="76452" y="98893"/>
                  </a:moveTo>
                  <a:lnTo>
                    <a:pt x="76452" y="106682"/>
                  </a:lnTo>
                  <a:lnTo>
                    <a:pt x="68399" y="106682"/>
                  </a:lnTo>
                  <a:lnTo>
                    <a:pt x="68399" y="98893"/>
                  </a:lnTo>
                  <a:close/>
                  <a:moveTo>
                    <a:pt x="84608" y="98893"/>
                  </a:moveTo>
                  <a:lnTo>
                    <a:pt x="84608" y="106682"/>
                  </a:lnTo>
                  <a:lnTo>
                    <a:pt x="76865" y="106682"/>
                  </a:lnTo>
                  <a:lnTo>
                    <a:pt x="76865" y="98893"/>
                  </a:lnTo>
                  <a:close/>
                  <a:moveTo>
                    <a:pt x="92776" y="98893"/>
                  </a:moveTo>
                  <a:lnTo>
                    <a:pt x="92776" y="106682"/>
                  </a:lnTo>
                  <a:lnTo>
                    <a:pt x="85032" y="106682"/>
                  </a:lnTo>
                  <a:lnTo>
                    <a:pt x="85032" y="98893"/>
                  </a:lnTo>
                  <a:close/>
                  <a:moveTo>
                    <a:pt x="100932" y="98893"/>
                  </a:moveTo>
                  <a:lnTo>
                    <a:pt x="100932" y="106682"/>
                  </a:lnTo>
                  <a:lnTo>
                    <a:pt x="93200" y="106682"/>
                  </a:lnTo>
                  <a:lnTo>
                    <a:pt x="93200" y="98893"/>
                  </a:lnTo>
                  <a:close/>
                  <a:moveTo>
                    <a:pt x="109099" y="98893"/>
                  </a:moveTo>
                  <a:lnTo>
                    <a:pt x="109099" y="106682"/>
                  </a:lnTo>
                  <a:lnTo>
                    <a:pt x="101356" y="106682"/>
                  </a:lnTo>
                  <a:lnTo>
                    <a:pt x="101356" y="98893"/>
                  </a:lnTo>
                  <a:close/>
                  <a:moveTo>
                    <a:pt x="116866" y="98893"/>
                  </a:moveTo>
                  <a:lnTo>
                    <a:pt x="116866" y="106682"/>
                  </a:lnTo>
                  <a:lnTo>
                    <a:pt x="109523" y="106682"/>
                  </a:lnTo>
                  <a:lnTo>
                    <a:pt x="109523" y="98893"/>
                  </a:lnTo>
                  <a:close/>
                  <a:moveTo>
                    <a:pt x="125034" y="98893"/>
                  </a:moveTo>
                  <a:lnTo>
                    <a:pt x="125034" y="106682"/>
                  </a:lnTo>
                  <a:lnTo>
                    <a:pt x="117290" y="106682"/>
                  </a:lnTo>
                  <a:lnTo>
                    <a:pt x="117290" y="98893"/>
                  </a:lnTo>
                  <a:close/>
                  <a:moveTo>
                    <a:pt x="133190" y="98893"/>
                  </a:moveTo>
                  <a:lnTo>
                    <a:pt x="133190" y="106682"/>
                  </a:lnTo>
                  <a:lnTo>
                    <a:pt x="125446" y="106682"/>
                  </a:lnTo>
                  <a:lnTo>
                    <a:pt x="125446" y="98893"/>
                  </a:lnTo>
                  <a:close/>
                  <a:moveTo>
                    <a:pt x="141346" y="98893"/>
                  </a:moveTo>
                  <a:lnTo>
                    <a:pt x="141346" y="106682"/>
                  </a:lnTo>
                  <a:lnTo>
                    <a:pt x="133614" y="106682"/>
                  </a:lnTo>
                  <a:lnTo>
                    <a:pt x="133614" y="98893"/>
                  </a:lnTo>
                  <a:close/>
                  <a:moveTo>
                    <a:pt x="149513" y="98893"/>
                  </a:moveTo>
                  <a:lnTo>
                    <a:pt x="149513" y="106682"/>
                  </a:lnTo>
                  <a:lnTo>
                    <a:pt x="141770" y="106682"/>
                  </a:lnTo>
                  <a:lnTo>
                    <a:pt x="141770" y="98893"/>
                  </a:lnTo>
                  <a:close/>
                  <a:moveTo>
                    <a:pt x="157280" y="98893"/>
                  </a:moveTo>
                  <a:lnTo>
                    <a:pt x="157280" y="106682"/>
                  </a:lnTo>
                  <a:lnTo>
                    <a:pt x="149937" y="106682"/>
                  </a:lnTo>
                  <a:lnTo>
                    <a:pt x="149937" y="98893"/>
                  </a:lnTo>
                  <a:close/>
                  <a:moveTo>
                    <a:pt x="165448" y="98893"/>
                  </a:moveTo>
                  <a:lnTo>
                    <a:pt x="165448" y="106682"/>
                  </a:lnTo>
                  <a:lnTo>
                    <a:pt x="157704" y="106682"/>
                  </a:lnTo>
                  <a:lnTo>
                    <a:pt x="157704" y="98893"/>
                  </a:lnTo>
                  <a:close/>
                  <a:moveTo>
                    <a:pt x="173604" y="98893"/>
                  </a:moveTo>
                  <a:lnTo>
                    <a:pt x="173604" y="106682"/>
                  </a:lnTo>
                  <a:lnTo>
                    <a:pt x="165871" y="106682"/>
                  </a:lnTo>
                  <a:lnTo>
                    <a:pt x="165871" y="98893"/>
                  </a:lnTo>
                  <a:close/>
                  <a:moveTo>
                    <a:pt x="181771" y="98893"/>
                  </a:moveTo>
                  <a:lnTo>
                    <a:pt x="181771" y="106682"/>
                  </a:lnTo>
                  <a:lnTo>
                    <a:pt x="174028" y="106682"/>
                  </a:lnTo>
                  <a:lnTo>
                    <a:pt x="174028" y="98893"/>
                  </a:lnTo>
                  <a:close/>
                  <a:moveTo>
                    <a:pt x="189927" y="98893"/>
                  </a:moveTo>
                  <a:lnTo>
                    <a:pt x="189927" y="106682"/>
                  </a:lnTo>
                  <a:lnTo>
                    <a:pt x="182195" y="106682"/>
                  </a:lnTo>
                  <a:lnTo>
                    <a:pt x="182195" y="98893"/>
                  </a:lnTo>
                  <a:close/>
                  <a:moveTo>
                    <a:pt x="198095" y="98893"/>
                  </a:moveTo>
                  <a:lnTo>
                    <a:pt x="198095" y="106682"/>
                  </a:lnTo>
                  <a:lnTo>
                    <a:pt x="190351" y="106682"/>
                  </a:lnTo>
                  <a:lnTo>
                    <a:pt x="190351" y="98893"/>
                  </a:lnTo>
                  <a:close/>
                  <a:moveTo>
                    <a:pt x="206251" y="98893"/>
                  </a:moveTo>
                  <a:lnTo>
                    <a:pt x="206251" y="106682"/>
                  </a:lnTo>
                  <a:lnTo>
                    <a:pt x="198519" y="106682"/>
                  </a:lnTo>
                  <a:lnTo>
                    <a:pt x="198519" y="98893"/>
                  </a:lnTo>
                  <a:close/>
                  <a:moveTo>
                    <a:pt x="214419" y="98893"/>
                  </a:moveTo>
                  <a:lnTo>
                    <a:pt x="214419" y="106682"/>
                  </a:lnTo>
                  <a:lnTo>
                    <a:pt x="206675" y="106682"/>
                  </a:lnTo>
                  <a:lnTo>
                    <a:pt x="206675" y="98893"/>
                  </a:lnTo>
                  <a:close/>
                  <a:moveTo>
                    <a:pt x="222575" y="98893"/>
                  </a:moveTo>
                  <a:lnTo>
                    <a:pt x="222575" y="106682"/>
                  </a:lnTo>
                  <a:lnTo>
                    <a:pt x="214842" y="106682"/>
                  </a:lnTo>
                  <a:lnTo>
                    <a:pt x="214842" y="98893"/>
                  </a:lnTo>
                  <a:close/>
                  <a:moveTo>
                    <a:pt x="230742" y="98893"/>
                  </a:moveTo>
                  <a:lnTo>
                    <a:pt x="230742" y="106682"/>
                  </a:lnTo>
                  <a:lnTo>
                    <a:pt x="222999" y="106682"/>
                  </a:lnTo>
                  <a:lnTo>
                    <a:pt x="222999" y="98893"/>
                  </a:lnTo>
                  <a:close/>
                  <a:moveTo>
                    <a:pt x="238898" y="98893"/>
                  </a:moveTo>
                  <a:lnTo>
                    <a:pt x="238898" y="106682"/>
                  </a:lnTo>
                  <a:lnTo>
                    <a:pt x="231166" y="106682"/>
                  </a:lnTo>
                  <a:lnTo>
                    <a:pt x="231166" y="98893"/>
                  </a:lnTo>
                  <a:close/>
                  <a:moveTo>
                    <a:pt x="247066" y="98893"/>
                  </a:moveTo>
                  <a:lnTo>
                    <a:pt x="247066" y="106682"/>
                  </a:lnTo>
                  <a:lnTo>
                    <a:pt x="239322" y="106682"/>
                  </a:lnTo>
                  <a:lnTo>
                    <a:pt x="239322" y="98893"/>
                  </a:lnTo>
                  <a:close/>
                  <a:moveTo>
                    <a:pt x="255222" y="98893"/>
                  </a:moveTo>
                  <a:lnTo>
                    <a:pt x="255222" y="106682"/>
                  </a:lnTo>
                  <a:lnTo>
                    <a:pt x="247490" y="106682"/>
                  </a:lnTo>
                  <a:lnTo>
                    <a:pt x="247490" y="98893"/>
                  </a:lnTo>
                  <a:close/>
                  <a:moveTo>
                    <a:pt x="263390" y="98893"/>
                  </a:moveTo>
                  <a:lnTo>
                    <a:pt x="263390" y="106682"/>
                  </a:lnTo>
                  <a:lnTo>
                    <a:pt x="255646" y="106682"/>
                  </a:lnTo>
                  <a:lnTo>
                    <a:pt x="255646" y="98893"/>
                  </a:lnTo>
                  <a:close/>
                  <a:moveTo>
                    <a:pt x="271546" y="98893"/>
                  </a:moveTo>
                  <a:lnTo>
                    <a:pt x="271546" y="106682"/>
                  </a:lnTo>
                  <a:lnTo>
                    <a:pt x="263813" y="106682"/>
                  </a:lnTo>
                  <a:lnTo>
                    <a:pt x="263813" y="98893"/>
                  </a:lnTo>
                  <a:close/>
                  <a:moveTo>
                    <a:pt x="11238" y="107095"/>
                  </a:moveTo>
                  <a:lnTo>
                    <a:pt x="11238" y="114895"/>
                  </a:lnTo>
                  <a:lnTo>
                    <a:pt x="3505" y="114895"/>
                  </a:lnTo>
                  <a:lnTo>
                    <a:pt x="3505" y="107095"/>
                  </a:lnTo>
                  <a:close/>
                  <a:moveTo>
                    <a:pt x="19394" y="107095"/>
                  </a:moveTo>
                  <a:lnTo>
                    <a:pt x="19394" y="114895"/>
                  </a:lnTo>
                  <a:lnTo>
                    <a:pt x="11662" y="114895"/>
                  </a:lnTo>
                  <a:lnTo>
                    <a:pt x="11662" y="107095"/>
                  </a:lnTo>
                  <a:close/>
                  <a:moveTo>
                    <a:pt x="27561" y="107095"/>
                  </a:moveTo>
                  <a:lnTo>
                    <a:pt x="27561" y="114895"/>
                  </a:lnTo>
                  <a:lnTo>
                    <a:pt x="19818" y="114895"/>
                  </a:lnTo>
                  <a:lnTo>
                    <a:pt x="19818" y="107095"/>
                  </a:lnTo>
                  <a:close/>
                  <a:moveTo>
                    <a:pt x="35328" y="107095"/>
                  </a:moveTo>
                  <a:lnTo>
                    <a:pt x="35328" y="114895"/>
                  </a:lnTo>
                  <a:lnTo>
                    <a:pt x="27985" y="114895"/>
                  </a:lnTo>
                  <a:lnTo>
                    <a:pt x="27985" y="107095"/>
                  </a:lnTo>
                  <a:close/>
                  <a:moveTo>
                    <a:pt x="43496" y="107095"/>
                  </a:moveTo>
                  <a:lnTo>
                    <a:pt x="43496" y="114895"/>
                  </a:lnTo>
                  <a:lnTo>
                    <a:pt x="35752" y="114895"/>
                  </a:lnTo>
                  <a:lnTo>
                    <a:pt x="35752" y="107095"/>
                  </a:lnTo>
                  <a:close/>
                  <a:moveTo>
                    <a:pt x="51652" y="107095"/>
                  </a:moveTo>
                  <a:lnTo>
                    <a:pt x="51652" y="114895"/>
                  </a:lnTo>
                  <a:lnTo>
                    <a:pt x="43919" y="114895"/>
                  </a:lnTo>
                  <a:lnTo>
                    <a:pt x="43919" y="107095"/>
                  </a:lnTo>
                  <a:close/>
                  <a:moveTo>
                    <a:pt x="59819" y="107095"/>
                  </a:moveTo>
                  <a:lnTo>
                    <a:pt x="59819" y="114895"/>
                  </a:lnTo>
                  <a:lnTo>
                    <a:pt x="52075" y="114895"/>
                  </a:lnTo>
                  <a:lnTo>
                    <a:pt x="52075" y="107095"/>
                  </a:lnTo>
                  <a:close/>
                  <a:moveTo>
                    <a:pt x="67975" y="107095"/>
                  </a:moveTo>
                  <a:lnTo>
                    <a:pt x="67975" y="114895"/>
                  </a:lnTo>
                  <a:lnTo>
                    <a:pt x="60243" y="114895"/>
                  </a:lnTo>
                  <a:lnTo>
                    <a:pt x="60243" y="107095"/>
                  </a:lnTo>
                  <a:close/>
                  <a:moveTo>
                    <a:pt x="76452" y="107095"/>
                  </a:moveTo>
                  <a:lnTo>
                    <a:pt x="76452" y="114895"/>
                  </a:lnTo>
                  <a:lnTo>
                    <a:pt x="68399" y="114895"/>
                  </a:lnTo>
                  <a:lnTo>
                    <a:pt x="68399" y="107095"/>
                  </a:lnTo>
                  <a:close/>
                  <a:moveTo>
                    <a:pt x="84608" y="107095"/>
                  </a:moveTo>
                  <a:lnTo>
                    <a:pt x="84608" y="114895"/>
                  </a:lnTo>
                  <a:lnTo>
                    <a:pt x="76865" y="114895"/>
                  </a:lnTo>
                  <a:lnTo>
                    <a:pt x="76865" y="107095"/>
                  </a:lnTo>
                  <a:close/>
                  <a:moveTo>
                    <a:pt x="92776" y="107095"/>
                  </a:moveTo>
                  <a:lnTo>
                    <a:pt x="92776" y="114895"/>
                  </a:lnTo>
                  <a:lnTo>
                    <a:pt x="85032" y="114895"/>
                  </a:lnTo>
                  <a:lnTo>
                    <a:pt x="85032" y="107095"/>
                  </a:lnTo>
                  <a:close/>
                  <a:moveTo>
                    <a:pt x="100932" y="107095"/>
                  </a:moveTo>
                  <a:lnTo>
                    <a:pt x="100932" y="114895"/>
                  </a:lnTo>
                  <a:lnTo>
                    <a:pt x="93200" y="114895"/>
                  </a:lnTo>
                  <a:lnTo>
                    <a:pt x="93200" y="107095"/>
                  </a:lnTo>
                  <a:close/>
                  <a:moveTo>
                    <a:pt x="109099" y="107095"/>
                  </a:moveTo>
                  <a:lnTo>
                    <a:pt x="109099" y="114895"/>
                  </a:lnTo>
                  <a:lnTo>
                    <a:pt x="101356" y="114895"/>
                  </a:lnTo>
                  <a:lnTo>
                    <a:pt x="101356" y="107095"/>
                  </a:lnTo>
                  <a:close/>
                  <a:moveTo>
                    <a:pt x="116866" y="107095"/>
                  </a:moveTo>
                  <a:lnTo>
                    <a:pt x="116866" y="114895"/>
                  </a:lnTo>
                  <a:lnTo>
                    <a:pt x="109523" y="114895"/>
                  </a:lnTo>
                  <a:lnTo>
                    <a:pt x="109523" y="107095"/>
                  </a:lnTo>
                  <a:close/>
                  <a:moveTo>
                    <a:pt x="125034" y="107095"/>
                  </a:moveTo>
                  <a:lnTo>
                    <a:pt x="125034" y="114895"/>
                  </a:lnTo>
                  <a:lnTo>
                    <a:pt x="117290" y="114895"/>
                  </a:lnTo>
                  <a:lnTo>
                    <a:pt x="117290" y="107095"/>
                  </a:lnTo>
                  <a:close/>
                  <a:moveTo>
                    <a:pt x="133190" y="107095"/>
                  </a:moveTo>
                  <a:lnTo>
                    <a:pt x="133190" y="114895"/>
                  </a:lnTo>
                  <a:lnTo>
                    <a:pt x="125446" y="114895"/>
                  </a:lnTo>
                  <a:lnTo>
                    <a:pt x="125446" y="107095"/>
                  </a:lnTo>
                  <a:close/>
                  <a:moveTo>
                    <a:pt x="141346" y="107095"/>
                  </a:moveTo>
                  <a:lnTo>
                    <a:pt x="141346" y="114895"/>
                  </a:lnTo>
                  <a:lnTo>
                    <a:pt x="133614" y="114895"/>
                  </a:lnTo>
                  <a:lnTo>
                    <a:pt x="133614" y="107095"/>
                  </a:lnTo>
                  <a:close/>
                  <a:moveTo>
                    <a:pt x="149513" y="107095"/>
                  </a:moveTo>
                  <a:lnTo>
                    <a:pt x="149513" y="114895"/>
                  </a:lnTo>
                  <a:lnTo>
                    <a:pt x="141770" y="114895"/>
                  </a:lnTo>
                  <a:lnTo>
                    <a:pt x="141770" y="107095"/>
                  </a:lnTo>
                  <a:close/>
                  <a:moveTo>
                    <a:pt x="157280" y="107095"/>
                  </a:moveTo>
                  <a:lnTo>
                    <a:pt x="157280" y="114895"/>
                  </a:lnTo>
                  <a:lnTo>
                    <a:pt x="149937" y="114895"/>
                  </a:lnTo>
                  <a:lnTo>
                    <a:pt x="149937" y="107095"/>
                  </a:lnTo>
                  <a:close/>
                  <a:moveTo>
                    <a:pt x="165448" y="107095"/>
                  </a:moveTo>
                  <a:lnTo>
                    <a:pt x="165448" y="114895"/>
                  </a:lnTo>
                  <a:lnTo>
                    <a:pt x="157704" y="114895"/>
                  </a:lnTo>
                  <a:lnTo>
                    <a:pt x="157704" y="107095"/>
                  </a:lnTo>
                  <a:close/>
                  <a:moveTo>
                    <a:pt x="173604" y="107095"/>
                  </a:moveTo>
                  <a:lnTo>
                    <a:pt x="173604" y="114895"/>
                  </a:lnTo>
                  <a:lnTo>
                    <a:pt x="165871" y="114895"/>
                  </a:lnTo>
                  <a:lnTo>
                    <a:pt x="165871" y="107095"/>
                  </a:lnTo>
                  <a:close/>
                  <a:moveTo>
                    <a:pt x="181771" y="107095"/>
                  </a:moveTo>
                  <a:lnTo>
                    <a:pt x="181771" y="114895"/>
                  </a:lnTo>
                  <a:lnTo>
                    <a:pt x="174028" y="114895"/>
                  </a:lnTo>
                  <a:lnTo>
                    <a:pt x="174028" y="107095"/>
                  </a:lnTo>
                  <a:close/>
                  <a:moveTo>
                    <a:pt x="189927" y="107095"/>
                  </a:moveTo>
                  <a:lnTo>
                    <a:pt x="189927" y="114895"/>
                  </a:lnTo>
                  <a:lnTo>
                    <a:pt x="182195" y="114895"/>
                  </a:lnTo>
                  <a:lnTo>
                    <a:pt x="182195" y="107095"/>
                  </a:lnTo>
                  <a:close/>
                  <a:moveTo>
                    <a:pt x="198095" y="107095"/>
                  </a:moveTo>
                  <a:lnTo>
                    <a:pt x="198095" y="114895"/>
                  </a:lnTo>
                  <a:lnTo>
                    <a:pt x="190351" y="114895"/>
                  </a:lnTo>
                  <a:lnTo>
                    <a:pt x="190351" y="107095"/>
                  </a:lnTo>
                  <a:close/>
                  <a:moveTo>
                    <a:pt x="206251" y="107095"/>
                  </a:moveTo>
                  <a:lnTo>
                    <a:pt x="206251" y="114895"/>
                  </a:lnTo>
                  <a:lnTo>
                    <a:pt x="198519" y="114895"/>
                  </a:lnTo>
                  <a:lnTo>
                    <a:pt x="198519" y="107095"/>
                  </a:lnTo>
                  <a:close/>
                  <a:moveTo>
                    <a:pt x="214419" y="107095"/>
                  </a:moveTo>
                  <a:lnTo>
                    <a:pt x="214419" y="114895"/>
                  </a:lnTo>
                  <a:lnTo>
                    <a:pt x="206675" y="114895"/>
                  </a:lnTo>
                  <a:lnTo>
                    <a:pt x="206675" y="107095"/>
                  </a:lnTo>
                  <a:close/>
                  <a:moveTo>
                    <a:pt x="222575" y="107095"/>
                  </a:moveTo>
                  <a:lnTo>
                    <a:pt x="222575" y="114895"/>
                  </a:lnTo>
                  <a:lnTo>
                    <a:pt x="214842" y="114895"/>
                  </a:lnTo>
                  <a:lnTo>
                    <a:pt x="214842" y="107095"/>
                  </a:lnTo>
                  <a:close/>
                  <a:moveTo>
                    <a:pt x="230742" y="107095"/>
                  </a:moveTo>
                  <a:lnTo>
                    <a:pt x="230742" y="114895"/>
                  </a:lnTo>
                  <a:lnTo>
                    <a:pt x="222999" y="114895"/>
                  </a:lnTo>
                  <a:lnTo>
                    <a:pt x="222999" y="107095"/>
                  </a:lnTo>
                  <a:close/>
                  <a:moveTo>
                    <a:pt x="238898" y="107095"/>
                  </a:moveTo>
                  <a:lnTo>
                    <a:pt x="238898" y="114895"/>
                  </a:lnTo>
                  <a:lnTo>
                    <a:pt x="231166" y="114895"/>
                  </a:lnTo>
                  <a:lnTo>
                    <a:pt x="231166" y="107095"/>
                  </a:lnTo>
                  <a:close/>
                  <a:moveTo>
                    <a:pt x="247066" y="107095"/>
                  </a:moveTo>
                  <a:lnTo>
                    <a:pt x="247066" y="114895"/>
                  </a:lnTo>
                  <a:lnTo>
                    <a:pt x="239322" y="114895"/>
                  </a:lnTo>
                  <a:lnTo>
                    <a:pt x="239322" y="107095"/>
                  </a:lnTo>
                  <a:close/>
                  <a:moveTo>
                    <a:pt x="255222" y="107095"/>
                  </a:moveTo>
                  <a:lnTo>
                    <a:pt x="255222" y="114895"/>
                  </a:lnTo>
                  <a:lnTo>
                    <a:pt x="247490" y="114895"/>
                  </a:lnTo>
                  <a:lnTo>
                    <a:pt x="247490" y="107095"/>
                  </a:lnTo>
                  <a:close/>
                  <a:moveTo>
                    <a:pt x="263390" y="107095"/>
                  </a:moveTo>
                  <a:lnTo>
                    <a:pt x="263390" y="114895"/>
                  </a:lnTo>
                  <a:lnTo>
                    <a:pt x="255646" y="114895"/>
                  </a:lnTo>
                  <a:lnTo>
                    <a:pt x="255646" y="107095"/>
                  </a:lnTo>
                  <a:close/>
                  <a:moveTo>
                    <a:pt x="271546" y="107095"/>
                  </a:moveTo>
                  <a:lnTo>
                    <a:pt x="271546" y="114895"/>
                  </a:lnTo>
                  <a:lnTo>
                    <a:pt x="263813" y="114895"/>
                  </a:lnTo>
                  <a:lnTo>
                    <a:pt x="263813" y="107095"/>
                  </a:lnTo>
                  <a:close/>
                  <a:moveTo>
                    <a:pt x="11238" y="115308"/>
                  </a:moveTo>
                  <a:lnTo>
                    <a:pt x="11238" y="123097"/>
                  </a:lnTo>
                  <a:lnTo>
                    <a:pt x="3505" y="123097"/>
                  </a:lnTo>
                  <a:lnTo>
                    <a:pt x="3505" y="115308"/>
                  </a:lnTo>
                  <a:close/>
                  <a:moveTo>
                    <a:pt x="19394" y="115308"/>
                  </a:moveTo>
                  <a:lnTo>
                    <a:pt x="19394" y="123097"/>
                  </a:lnTo>
                  <a:lnTo>
                    <a:pt x="11662" y="123097"/>
                  </a:lnTo>
                  <a:lnTo>
                    <a:pt x="11662" y="115308"/>
                  </a:lnTo>
                  <a:close/>
                  <a:moveTo>
                    <a:pt x="27561" y="115308"/>
                  </a:moveTo>
                  <a:lnTo>
                    <a:pt x="27561" y="123097"/>
                  </a:lnTo>
                  <a:lnTo>
                    <a:pt x="19818" y="123097"/>
                  </a:lnTo>
                  <a:lnTo>
                    <a:pt x="19818" y="115308"/>
                  </a:lnTo>
                  <a:close/>
                  <a:moveTo>
                    <a:pt x="35328" y="115308"/>
                  </a:moveTo>
                  <a:lnTo>
                    <a:pt x="35328" y="123097"/>
                  </a:lnTo>
                  <a:lnTo>
                    <a:pt x="27985" y="123097"/>
                  </a:lnTo>
                  <a:lnTo>
                    <a:pt x="27985" y="115308"/>
                  </a:lnTo>
                  <a:close/>
                  <a:moveTo>
                    <a:pt x="43496" y="115296"/>
                  </a:moveTo>
                  <a:lnTo>
                    <a:pt x="43496" y="123097"/>
                  </a:lnTo>
                  <a:lnTo>
                    <a:pt x="35752" y="123097"/>
                  </a:lnTo>
                  <a:lnTo>
                    <a:pt x="35752" y="115296"/>
                  </a:lnTo>
                  <a:close/>
                  <a:moveTo>
                    <a:pt x="51652" y="115296"/>
                  </a:moveTo>
                  <a:lnTo>
                    <a:pt x="51652" y="123097"/>
                  </a:lnTo>
                  <a:lnTo>
                    <a:pt x="43919" y="123097"/>
                  </a:lnTo>
                  <a:lnTo>
                    <a:pt x="43919" y="115296"/>
                  </a:lnTo>
                  <a:close/>
                  <a:moveTo>
                    <a:pt x="59819" y="115296"/>
                  </a:moveTo>
                  <a:lnTo>
                    <a:pt x="59819" y="123097"/>
                  </a:lnTo>
                  <a:lnTo>
                    <a:pt x="52075" y="123097"/>
                  </a:lnTo>
                  <a:lnTo>
                    <a:pt x="52075" y="115296"/>
                  </a:lnTo>
                  <a:close/>
                  <a:moveTo>
                    <a:pt x="67975" y="115296"/>
                  </a:moveTo>
                  <a:lnTo>
                    <a:pt x="67975" y="123097"/>
                  </a:lnTo>
                  <a:lnTo>
                    <a:pt x="60243" y="123097"/>
                  </a:lnTo>
                  <a:lnTo>
                    <a:pt x="60243" y="115296"/>
                  </a:lnTo>
                  <a:close/>
                  <a:moveTo>
                    <a:pt x="76452" y="115296"/>
                  </a:moveTo>
                  <a:lnTo>
                    <a:pt x="76452" y="123097"/>
                  </a:lnTo>
                  <a:lnTo>
                    <a:pt x="68399" y="123097"/>
                  </a:lnTo>
                  <a:lnTo>
                    <a:pt x="68399" y="115296"/>
                  </a:lnTo>
                  <a:close/>
                  <a:moveTo>
                    <a:pt x="84608" y="115296"/>
                  </a:moveTo>
                  <a:lnTo>
                    <a:pt x="84608" y="123097"/>
                  </a:lnTo>
                  <a:lnTo>
                    <a:pt x="76876" y="123097"/>
                  </a:lnTo>
                  <a:lnTo>
                    <a:pt x="76876" y="115296"/>
                  </a:lnTo>
                  <a:close/>
                  <a:moveTo>
                    <a:pt x="92776" y="115296"/>
                  </a:moveTo>
                  <a:lnTo>
                    <a:pt x="92776" y="123097"/>
                  </a:lnTo>
                  <a:lnTo>
                    <a:pt x="85032" y="123097"/>
                  </a:lnTo>
                  <a:lnTo>
                    <a:pt x="85032" y="115296"/>
                  </a:lnTo>
                  <a:close/>
                  <a:moveTo>
                    <a:pt x="100932" y="115296"/>
                  </a:moveTo>
                  <a:lnTo>
                    <a:pt x="100932" y="123097"/>
                  </a:lnTo>
                  <a:lnTo>
                    <a:pt x="93200" y="123097"/>
                  </a:lnTo>
                  <a:lnTo>
                    <a:pt x="93200" y="115296"/>
                  </a:lnTo>
                  <a:close/>
                  <a:moveTo>
                    <a:pt x="109099" y="115296"/>
                  </a:moveTo>
                  <a:lnTo>
                    <a:pt x="109099" y="123097"/>
                  </a:lnTo>
                  <a:lnTo>
                    <a:pt x="101356" y="123097"/>
                  </a:lnTo>
                  <a:lnTo>
                    <a:pt x="101356" y="115296"/>
                  </a:lnTo>
                  <a:close/>
                  <a:moveTo>
                    <a:pt x="116866" y="115296"/>
                  </a:moveTo>
                  <a:lnTo>
                    <a:pt x="116866" y="123097"/>
                  </a:lnTo>
                  <a:lnTo>
                    <a:pt x="109523" y="123097"/>
                  </a:lnTo>
                  <a:lnTo>
                    <a:pt x="109523" y="115296"/>
                  </a:lnTo>
                  <a:close/>
                  <a:moveTo>
                    <a:pt x="125034" y="115296"/>
                  </a:moveTo>
                  <a:lnTo>
                    <a:pt x="125034" y="123097"/>
                  </a:lnTo>
                  <a:lnTo>
                    <a:pt x="117290" y="123097"/>
                  </a:lnTo>
                  <a:lnTo>
                    <a:pt x="117290" y="115296"/>
                  </a:lnTo>
                  <a:close/>
                  <a:moveTo>
                    <a:pt x="133190" y="115296"/>
                  </a:moveTo>
                  <a:lnTo>
                    <a:pt x="133190" y="123097"/>
                  </a:lnTo>
                  <a:lnTo>
                    <a:pt x="125446" y="123097"/>
                  </a:lnTo>
                  <a:lnTo>
                    <a:pt x="125446" y="115296"/>
                  </a:lnTo>
                  <a:close/>
                  <a:moveTo>
                    <a:pt x="141346" y="115296"/>
                  </a:moveTo>
                  <a:lnTo>
                    <a:pt x="141346" y="123097"/>
                  </a:lnTo>
                  <a:lnTo>
                    <a:pt x="133614" y="123097"/>
                  </a:lnTo>
                  <a:lnTo>
                    <a:pt x="133614" y="115296"/>
                  </a:lnTo>
                  <a:close/>
                  <a:moveTo>
                    <a:pt x="149513" y="115296"/>
                  </a:moveTo>
                  <a:lnTo>
                    <a:pt x="149513" y="123097"/>
                  </a:lnTo>
                  <a:lnTo>
                    <a:pt x="141770" y="123097"/>
                  </a:lnTo>
                  <a:lnTo>
                    <a:pt x="141770" y="115296"/>
                  </a:lnTo>
                  <a:close/>
                  <a:moveTo>
                    <a:pt x="157280" y="115296"/>
                  </a:moveTo>
                  <a:lnTo>
                    <a:pt x="157280" y="123097"/>
                  </a:lnTo>
                  <a:lnTo>
                    <a:pt x="149937" y="123097"/>
                  </a:lnTo>
                  <a:lnTo>
                    <a:pt x="149937" y="115296"/>
                  </a:lnTo>
                  <a:close/>
                  <a:moveTo>
                    <a:pt x="165448" y="115296"/>
                  </a:moveTo>
                  <a:lnTo>
                    <a:pt x="165448" y="123097"/>
                  </a:lnTo>
                  <a:lnTo>
                    <a:pt x="157704" y="123097"/>
                  </a:lnTo>
                  <a:lnTo>
                    <a:pt x="157704" y="115296"/>
                  </a:lnTo>
                  <a:close/>
                  <a:moveTo>
                    <a:pt x="173604" y="115296"/>
                  </a:moveTo>
                  <a:lnTo>
                    <a:pt x="173604" y="123097"/>
                  </a:lnTo>
                  <a:lnTo>
                    <a:pt x="165871" y="123097"/>
                  </a:lnTo>
                  <a:lnTo>
                    <a:pt x="165871" y="115296"/>
                  </a:lnTo>
                  <a:close/>
                  <a:moveTo>
                    <a:pt x="181771" y="115296"/>
                  </a:moveTo>
                  <a:lnTo>
                    <a:pt x="181771" y="123097"/>
                  </a:lnTo>
                  <a:lnTo>
                    <a:pt x="174028" y="123097"/>
                  </a:lnTo>
                  <a:lnTo>
                    <a:pt x="174028" y="115296"/>
                  </a:lnTo>
                  <a:close/>
                  <a:moveTo>
                    <a:pt x="189927" y="115296"/>
                  </a:moveTo>
                  <a:lnTo>
                    <a:pt x="189927" y="123097"/>
                  </a:lnTo>
                  <a:lnTo>
                    <a:pt x="182195" y="123097"/>
                  </a:lnTo>
                  <a:lnTo>
                    <a:pt x="182195" y="115296"/>
                  </a:lnTo>
                  <a:close/>
                  <a:moveTo>
                    <a:pt x="198095" y="115296"/>
                  </a:moveTo>
                  <a:lnTo>
                    <a:pt x="198095" y="123097"/>
                  </a:lnTo>
                  <a:lnTo>
                    <a:pt x="190351" y="123097"/>
                  </a:lnTo>
                  <a:lnTo>
                    <a:pt x="190351" y="115296"/>
                  </a:lnTo>
                  <a:close/>
                  <a:moveTo>
                    <a:pt x="206251" y="115296"/>
                  </a:moveTo>
                  <a:lnTo>
                    <a:pt x="206251" y="123097"/>
                  </a:lnTo>
                  <a:lnTo>
                    <a:pt x="198519" y="123097"/>
                  </a:lnTo>
                  <a:lnTo>
                    <a:pt x="198519" y="115296"/>
                  </a:lnTo>
                  <a:close/>
                  <a:moveTo>
                    <a:pt x="214419" y="115296"/>
                  </a:moveTo>
                  <a:lnTo>
                    <a:pt x="214419" y="123097"/>
                  </a:lnTo>
                  <a:lnTo>
                    <a:pt x="206675" y="123097"/>
                  </a:lnTo>
                  <a:lnTo>
                    <a:pt x="206675" y="115296"/>
                  </a:lnTo>
                  <a:close/>
                  <a:moveTo>
                    <a:pt x="222575" y="115296"/>
                  </a:moveTo>
                  <a:lnTo>
                    <a:pt x="222575" y="123097"/>
                  </a:lnTo>
                  <a:lnTo>
                    <a:pt x="214842" y="123097"/>
                  </a:lnTo>
                  <a:lnTo>
                    <a:pt x="214842" y="115296"/>
                  </a:lnTo>
                  <a:close/>
                  <a:moveTo>
                    <a:pt x="230742" y="115296"/>
                  </a:moveTo>
                  <a:lnTo>
                    <a:pt x="230742" y="123097"/>
                  </a:lnTo>
                  <a:lnTo>
                    <a:pt x="222999" y="123097"/>
                  </a:lnTo>
                  <a:lnTo>
                    <a:pt x="222999" y="115296"/>
                  </a:lnTo>
                  <a:close/>
                  <a:moveTo>
                    <a:pt x="238898" y="115296"/>
                  </a:moveTo>
                  <a:lnTo>
                    <a:pt x="238898" y="123097"/>
                  </a:lnTo>
                  <a:lnTo>
                    <a:pt x="231166" y="123097"/>
                  </a:lnTo>
                  <a:lnTo>
                    <a:pt x="231166" y="115296"/>
                  </a:lnTo>
                  <a:close/>
                  <a:moveTo>
                    <a:pt x="247066" y="115308"/>
                  </a:moveTo>
                  <a:lnTo>
                    <a:pt x="247066" y="123097"/>
                  </a:lnTo>
                  <a:lnTo>
                    <a:pt x="239322" y="123097"/>
                  </a:lnTo>
                  <a:lnTo>
                    <a:pt x="239322" y="115308"/>
                  </a:lnTo>
                  <a:close/>
                  <a:moveTo>
                    <a:pt x="255222" y="115308"/>
                  </a:moveTo>
                  <a:lnTo>
                    <a:pt x="255222" y="123097"/>
                  </a:lnTo>
                  <a:lnTo>
                    <a:pt x="247490" y="123097"/>
                  </a:lnTo>
                  <a:lnTo>
                    <a:pt x="247490" y="115308"/>
                  </a:lnTo>
                  <a:close/>
                  <a:moveTo>
                    <a:pt x="263390" y="115308"/>
                  </a:moveTo>
                  <a:lnTo>
                    <a:pt x="263390" y="123097"/>
                  </a:lnTo>
                  <a:lnTo>
                    <a:pt x="255646" y="123097"/>
                  </a:lnTo>
                  <a:lnTo>
                    <a:pt x="255646" y="115308"/>
                  </a:lnTo>
                  <a:close/>
                  <a:moveTo>
                    <a:pt x="271546" y="115296"/>
                  </a:moveTo>
                  <a:lnTo>
                    <a:pt x="271546" y="123097"/>
                  </a:lnTo>
                  <a:lnTo>
                    <a:pt x="263813" y="123097"/>
                  </a:lnTo>
                  <a:lnTo>
                    <a:pt x="263813" y="115296"/>
                  </a:lnTo>
                  <a:close/>
                  <a:moveTo>
                    <a:pt x="11238" y="123510"/>
                  </a:moveTo>
                  <a:lnTo>
                    <a:pt x="11238" y="131551"/>
                  </a:lnTo>
                  <a:lnTo>
                    <a:pt x="3505" y="131551"/>
                  </a:lnTo>
                  <a:lnTo>
                    <a:pt x="3505" y="123510"/>
                  </a:lnTo>
                  <a:close/>
                  <a:moveTo>
                    <a:pt x="19394" y="123510"/>
                  </a:moveTo>
                  <a:lnTo>
                    <a:pt x="19394" y="131551"/>
                  </a:lnTo>
                  <a:lnTo>
                    <a:pt x="11662" y="131551"/>
                  </a:lnTo>
                  <a:lnTo>
                    <a:pt x="11662" y="123510"/>
                  </a:lnTo>
                  <a:close/>
                  <a:moveTo>
                    <a:pt x="27561" y="123510"/>
                  </a:moveTo>
                  <a:lnTo>
                    <a:pt x="27561" y="131551"/>
                  </a:lnTo>
                  <a:lnTo>
                    <a:pt x="19818" y="131551"/>
                  </a:lnTo>
                  <a:lnTo>
                    <a:pt x="19818" y="123510"/>
                  </a:lnTo>
                  <a:close/>
                  <a:moveTo>
                    <a:pt x="35328" y="123510"/>
                  </a:moveTo>
                  <a:lnTo>
                    <a:pt x="35328" y="131551"/>
                  </a:lnTo>
                  <a:lnTo>
                    <a:pt x="27985" y="131551"/>
                  </a:lnTo>
                  <a:lnTo>
                    <a:pt x="27985" y="123510"/>
                  </a:lnTo>
                  <a:close/>
                  <a:moveTo>
                    <a:pt x="43496" y="123510"/>
                  </a:moveTo>
                  <a:lnTo>
                    <a:pt x="43496" y="131551"/>
                  </a:lnTo>
                  <a:lnTo>
                    <a:pt x="35752" y="131551"/>
                  </a:lnTo>
                  <a:lnTo>
                    <a:pt x="35752" y="123510"/>
                  </a:lnTo>
                  <a:close/>
                  <a:moveTo>
                    <a:pt x="51652" y="123510"/>
                  </a:moveTo>
                  <a:lnTo>
                    <a:pt x="51652" y="131551"/>
                  </a:lnTo>
                  <a:lnTo>
                    <a:pt x="43919" y="131551"/>
                  </a:lnTo>
                  <a:lnTo>
                    <a:pt x="43919" y="123510"/>
                  </a:lnTo>
                  <a:close/>
                  <a:moveTo>
                    <a:pt x="59819" y="123510"/>
                  </a:moveTo>
                  <a:lnTo>
                    <a:pt x="59819" y="131551"/>
                  </a:lnTo>
                  <a:lnTo>
                    <a:pt x="52075" y="131551"/>
                  </a:lnTo>
                  <a:lnTo>
                    <a:pt x="52075" y="123510"/>
                  </a:lnTo>
                  <a:close/>
                  <a:moveTo>
                    <a:pt x="67975" y="123510"/>
                  </a:moveTo>
                  <a:lnTo>
                    <a:pt x="67975" y="131551"/>
                  </a:lnTo>
                  <a:lnTo>
                    <a:pt x="60243" y="131551"/>
                  </a:lnTo>
                  <a:lnTo>
                    <a:pt x="60243" y="123510"/>
                  </a:lnTo>
                  <a:close/>
                  <a:moveTo>
                    <a:pt x="76452" y="123510"/>
                  </a:moveTo>
                  <a:lnTo>
                    <a:pt x="76452" y="131551"/>
                  </a:lnTo>
                  <a:lnTo>
                    <a:pt x="68399" y="131551"/>
                  </a:lnTo>
                  <a:lnTo>
                    <a:pt x="68399" y="123510"/>
                  </a:lnTo>
                  <a:close/>
                  <a:moveTo>
                    <a:pt x="84608" y="123510"/>
                  </a:moveTo>
                  <a:lnTo>
                    <a:pt x="84608" y="131551"/>
                  </a:lnTo>
                  <a:lnTo>
                    <a:pt x="76876" y="131551"/>
                  </a:lnTo>
                  <a:lnTo>
                    <a:pt x="76876" y="123510"/>
                  </a:lnTo>
                  <a:close/>
                  <a:moveTo>
                    <a:pt x="92776" y="123510"/>
                  </a:moveTo>
                  <a:lnTo>
                    <a:pt x="92776" y="131551"/>
                  </a:lnTo>
                  <a:lnTo>
                    <a:pt x="85032" y="131551"/>
                  </a:lnTo>
                  <a:lnTo>
                    <a:pt x="85032" y="123510"/>
                  </a:lnTo>
                  <a:close/>
                  <a:moveTo>
                    <a:pt x="100932" y="123510"/>
                  </a:moveTo>
                  <a:lnTo>
                    <a:pt x="100932" y="131551"/>
                  </a:lnTo>
                  <a:lnTo>
                    <a:pt x="93200" y="131551"/>
                  </a:lnTo>
                  <a:lnTo>
                    <a:pt x="93200" y="123510"/>
                  </a:lnTo>
                  <a:close/>
                  <a:moveTo>
                    <a:pt x="109099" y="123510"/>
                  </a:moveTo>
                  <a:lnTo>
                    <a:pt x="109099" y="131551"/>
                  </a:lnTo>
                  <a:lnTo>
                    <a:pt x="101356" y="131551"/>
                  </a:lnTo>
                  <a:lnTo>
                    <a:pt x="101356" y="123510"/>
                  </a:lnTo>
                  <a:close/>
                  <a:moveTo>
                    <a:pt x="116866" y="123510"/>
                  </a:moveTo>
                  <a:lnTo>
                    <a:pt x="116866" y="131551"/>
                  </a:lnTo>
                  <a:lnTo>
                    <a:pt x="109523" y="131551"/>
                  </a:lnTo>
                  <a:lnTo>
                    <a:pt x="109523" y="123510"/>
                  </a:lnTo>
                  <a:close/>
                  <a:moveTo>
                    <a:pt x="125034" y="123510"/>
                  </a:moveTo>
                  <a:lnTo>
                    <a:pt x="125034" y="131551"/>
                  </a:lnTo>
                  <a:lnTo>
                    <a:pt x="117290" y="131551"/>
                  </a:lnTo>
                  <a:lnTo>
                    <a:pt x="117290" y="123510"/>
                  </a:lnTo>
                  <a:close/>
                  <a:moveTo>
                    <a:pt x="133190" y="123510"/>
                  </a:moveTo>
                  <a:lnTo>
                    <a:pt x="133190" y="131551"/>
                  </a:lnTo>
                  <a:lnTo>
                    <a:pt x="125446" y="131551"/>
                  </a:lnTo>
                  <a:lnTo>
                    <a:pt x="125446" y="123510"/>
                  </a:lnTo>
                  <a:close/>
                  <a:moveTo>
                    <a:pt x="141346" y="123510"/>
                  </a:moveTo>
                  <a:lnTo>
                    <a:pt x="141346" y="131551"/>
                  </a:lnTo>
                  <a:lnTo>
                    <a:pt x="133614" y="131551"/>
                  </a:lnTo>
                  <a:lnTo>
                    <a:pt x="133614" y="123510"/>
                  </a:lnTo>
                  <a:close/>
                  <a:moveTo>
                    <a:pt x="149513" y="123510"/>
                  </a:moveTo>
                  <a:lnTo>
                    <a:pt x="149513" y="131551"/>
                  </a:lnTo>
                  <a:lnTo>
                    <a:pt x="141770" y="131551"/>
                  </a:lnTo>
                  <a:lnTo>
                    <a:pt x="141770" y="123510"/>
                  </a:lnTo>
                  <a:close/>
                  <a:moveTo>
                    <a:pt x="157280" y="123510"/>
                  </a:moveTo>
                  <a:lnTo>
                    <a:pt x="157280" y="131551"/>
                  </a:lnTo>
                  <a:lnTo>
                    <a:pt x="149937" y="131551"/>
                  </a:lnTo>
                  <a:lnTo>
                    <a:pt x="149937" y="123510"/>
                  </a:lnTo>
                  <a:close/>
                  <a:moveTo>
                    <a:pt x="165448" y="123510"/>
                  </a:moveTo>
                  <a:lnTo>
                    <a:pt x="165448" y="131551"/>
                  </a:lnTo>
                  <a:lnTo>
                    <a:pt x="157704" y="131551"/>
                  </a:lnTo>
                  <a:lnTo>
                    <a:pt x="157704" y="123510"/>
                  </a:lnTo>
                  <a:close/>
                  <a:moveTo>
                    <a:pt x="173604" y="123510"/>
                  </a:moveTo>
                  <a:lnTo>
                    <a:pt x="173604" y="131551"/>
                  </a:lnTo>
                  <a:lnTo>
                    <a:pt x="165871" y="131551"/>
                  </a:lnTo>
                  <a:lnTo>
                    <a:pt x="165871" y="123510"/>
                  </a:lnTo>
                  <a:close/>
                  <a:moveTo>
                    <a:pt x="181771" y="123510"/>
                  </a:moveTo>
                  <a:lnTo>
                    <a:pt x="181771" y="131551"/>
                  </a:lnTo>
                  <a:lnTo>
                    <a:pt x="174028" y="131551"/>
                  </a:lnTo>
                  <a:lnTo>
                    <a:pt x="174028" y="123510"/>
                  </a:lnTo>
                  <a:close/>
                  <a:moveTo>
                    <a:pt x="189927" y="123510"/>
                  </a:moveTo>
                  <a:lnTo>
                    <a:pt x="189927" y="131551"/>
                  </a:lnTo>
                  <a:lnTo>
                    <a:pt x="182195" y="131551"/>
                  </a:lnTo>
                  <a:lnTo>
                    <a:pt x="182195" y="123510"/>
                  </a:lnTo>
                  <a:close/>
                  <a:moveTo>
                    <a:pt x="198095" y="123510"/>
                  </a:moveTo>
                  <a:lnTo>
                    <a:pt x="198095" y="131551"/>
                  </a:lnTo>
                  <a:lnTo>
                    <a:pt x="190351" y="131551"/>
                  </a:lnTo>
                  <a:lnTo>
                    <a:pt x="190351" y="123510"/>
                  </a:lnTo>
                  <a:close/>
                  <a:moveTo>
                    <a:pt x="206251" y="123510"/>
                  </a:moveTo>
                  <a:lnTo>
                    <a:pt x="206251" y="131551"/>
                  </a:lnTo>
                  <a:lnTo>
                    <a:pt x="198519" y="131551"/>
                  </a:lnTo>
                  <a:lnTo>
                    <a:pt x="198519" y="123510"/>
                  </a:lnTo>
                  <a:close/>
                  <a:moveTo>
                    <a:pt x="214419" y="123510"/>
                  </a:moveTo>
                  <a:lnTo>
                    <a:pt x="214419" y="131551"/>
                  </a:lnTo>
                  <a:lnTo>
                    <a:pt x="206675" y="131551"/>
                  </a:lnTo>
                  <a:lnTo>
                    <a:pt x="206675" y="123510"/>
                  </a:lnTo>
                  <a:close/>
                  <a:moveTo>
                    <a:pt x="222575" y="123510"/>
                  </a:moveTo>
                  <a:lnTo>
                    <a:pt x="222575" y="131551"/>
                  </a:lnTo>
                  <a:lnTo>
                    <a:pt x="214842" y="131551"/>
                  </a:lnTo>
                  <a:lnTo>
                    <a:pt x="214842" y="123510"/>
                  </a:lnTo>
                  <a:close/>
                  <a:moveTo>
                    <a:pt x="230742" y="123510"/>
                  </a:moveTo>
                  <a:lnTo>
                    <a:pt x="230742" y="131551"/>
                  </a:lnTo>
                  <a:lnTo>
                    <a:pt x="222999" y="131551"/>
                  </a:lnTo>
                  <a:lnTo>
                    <a:pt x="222999" y="123510"/>
                  </a:lnTo>
                  <a:close/>
                  <a:moveTo>
                    <a:pt x="238898" y="123510"/>
                  </a:moveTo>
                  <a:lnTo>
                    <a:pt x="238898" y="131551"/>
                  </a:lnTo>
                  <a:lnTo>
                    <a:pt x="231166" y="131551"/>
                  </a:lnTo>
                  <a:lnTo>
                    <a:pt x="231166" y="123510"/>
                  </a:lnTo>
                  <a:close/>
                  <a:moveTo>
                    <a:pt x="247066" y="123510"/>
                  </a:moveTo>
                  <a:lnTo>
                    <a:pt x="247066" y="131551"/>
                  </a:lnTo>
                  <a:lnTo>
                    <a:pt x="239322" y="131551"/>
                  </a:lnTo>
                  <a:lnTo>
                    <a:pt x="239322" y="123510"/>
                  </a:lnTo>
                  <a:close/>
                  <a:moveTo>
                    <a:pt x="255222" y="123510"/>
                  </a:moveTo>
                  <a:lnTo>
                    <a:pt x="255222" y="131551"/>
                  </a:lnTo>
                  <a:lnTo>
                    <a:pt x="247490" y="131551"/>
                  </a:lnTo>
                  <a:lnTo>
                    <a:pt x="247490" y="123510"/>
                  </a:lnTo>
                  <a:close/>
                  <a:moveTo>
                    <a:pt x="263390" y="123510"/>
                  </a:moveTo>
                  <a:lnTo>
                    <a:pt x="263390" y="131551"/>
                  </a:lnTo>
                  <a:lnTo>
                    <a:pt x="255646" y="131551"/>
                  </a:lnTo>
                  <a:lnTo>
                    <a:pt x="255646" y="123510"/>
                  </a:lnTo>
                  <a:close/>
                  <a:moveTo>
                    <a:pt x="271546" y="123510"/>
                  </a:moveTo>
                  <a:lnTo>
                    <a:pt x="271546" y="131551"/>
                  </a:lnTo>
                  <a:lnTo>
                    <a:pt x="263813" y="131551"/>
                  </a:lnTo>
                  <a:lnTo>
                    <a:pt x="263813" y="123510"/>
                  </a:lnTo>
                  <a:close/>
                  <a:moveTo>
                    <a:pt x="11238" y="131964"/>
                  </a:moveTo>
                  <a:lnTo>
                    <a:pt x="11238" y="139753"/>
                  </a:lnTo>
                  <a:lnTo>
                    <a:pt x="3505" y="139753"/>
                  </a:lnTo>
                  <a:lnTo>
                    <a:pt x="3505" y="131964"/>
                  </a:lnTo>
                  <a:close/>
                  <a:moveTo>
                    <a:pt x="19394" y="131964"/>
                  </a:moveTo>
                  <a:lnTo>
                    <a:pt x="19394" y="139753"/>
                  </a:lnTo>
                  <a:lnTo>
                    <a:pt x="11662" y="139753"/>
                  </a:lnTo>
                  <a:lnTo>
                    <a:pt x="11662" y="131964"/>
                  </a:lnTo>
                  <a:close/>
                  <a:moveTo>
                    <a:pt x="27561" y="131964"/>
                  </a:moveTo>
                  <a:lnTo>
                    <a:pt x="27561" y="139753"/>
                  </a:lnTo>
                  <a:lnTo>
                    <a:pt x="19818" y="139753"/>
                  </a:lnTo>
                  <a:lnTo>
                    <a:pt x="19818" y="131964"/>
                  </a:lnTo>
                  <a:close/>
                  <a:moveTo>
                    <a:pt x="35328" y="131964"/>
                  </a:moveTo>
                  <a:lnTo>
                    <a:pt x="35328" y="139753"/>
                  </a:lnTo>
                  <a:lnTo>
                    <a:pt x="27985" y="139753"/>
                  </a:lnTo>
                  <a:lnTo>
                    <a:pt x="27985" y="131964"/>
                  </a:lnTo>
                  <a:close/>
                  <a:moveTo>
                    <a:pt x="43496" y="131964"/>
                  </a:moveTo>
                  <a:lnTo>
                    <a:pt x="43496" y="139753"/>
                  </a:lnTo>
                  <a:lnTo>
                    <a:pt x="35752" y="139753"/>
                  </a:lnTo>
                  <a:lnTo>
                    <a:pt x="35752" y="131964"/>
                  </a:lnTo>
                  <a:close/>
                  <a:moveTo>
                    <a:pt x="51652" y="131964"/>
                  </a:moveTo>
                  <a:lnTo>
                    <a:pt x="51652" y="139753"/>
                  </a:lnTo>
                  <a:lnTo>
                    <a:pt x="43919" y="139753"/>
                  </a:lnTo>
                  <a:lnTo>
                    <a:pt x="43919" y="131964"/>
                  </a:lnTo>
                  <a:close/>
                  <a:moveTo>
                    <a:pt x="59819" y="131964"/>
                  </a:moveTo>
                  <a:lnTo>
                    <a:pt x="59819" y="139753"/>
                  </a:lnTo>
                  <a:lnTo>
                    <a:pt x="52075" y="139753"/>
                  </a:lnTo>
                  <a:lnTo>
                    <a:pt x="52075" y="131964"/>
                  </a:lnTo>
                  <a:close/>
                  <a:moveTo>
                    <a:pt x="67975" y="131964"/>
                  </a:moveTo>
                  <a:lnTo>
                    <a:pt x="67975" y="139753"/>
                  </a:lnTo>
                  <a:lnTo>
                    <a:pt x="60243" y="139753"/>
                  </a:lnTo>
                  <a:lnTo>
                    <a:pt x="60243" y="131964"/>
                  </a:lnTo>
                  <a:close/>
                  <a:moveTo>
                    <a:pt x="76452" y="131964"/>
                  </a:moveTo>
                  <a:lnTo>
                    <a:pt x="76452" y="139753"/>
                  </a:lnTo>
                  <a:lnTo>
                    <a:pt x="68399" y="139753"/>
                  </a:lnTo>
                  <a:lnTo>
                    <a:pt x="68399" y="131964"/>
                  </a:lnTo>
                  <a:close/>
                  <a:moveTo>
                    <a:pt x="84608" y="131964"/>
                  </a:moveTo>
                  <a:lnTo>
                    <a:pt x="84608" y="139753"/>
                  </a:lnTo>
                  <a:lnTo>
                    <a:pt x="76876" y="139753"/>
                  </a:lnTo>
                  <a:lnTo>
                    <a:pt x="76876" y="131964"/>
                  </a:lnTo>
                  <a:close/>
                  <a:moveTo>
                    <a:pt x="92776" y="131964"/>
                  </a:moveTo>
                  <a:lnTo>
                    <a:pt x="92776" y="139753"/>
                  </a:lnTo>
                  <a:lnTo>
                    <a:pt x="85032" y="139753"/>
                  </a:lnTo>
                  <a:lnTo>
                    <a:pt x="85032" y="131964"/>
                  </a:lnTo>
                  <a:close/>
                  <a:moveTo>
                    <a:pt x="100932" y="131964"/>
                  </a:moveTo>
                  <a:lnTo>
                    <a:pt x="100932" y="139753"/>
                  </a:lnTo>
                  <a:lnTo>
                    <a:pt x="93200" y="139753"/>
                  </a:lnTo>
                  <a:lnTo>
                    <a:pt x="93200" y="131964"/>
                  </a:lnTo>
                  <a:close/>
                  <a:moveTo>
                    <a:pt x="109099" y="131964"/>
                  </a:moveTo>
                  <a:lnTo>
                    <a:pt x="109099" y="139753"/>
                  </a:lnTo>
                  <a:lnTo>
                    <a:pt x="101356" y="139753"/>
                  </a:lnTo>
                  <a:lnTo>
                    <a:pt x="101356" y="131964"/>
                  </a:lnTo>
                  <a:close/>
                  <a:moveTo>
                    <a:pt x="116866" y="131964"/>
                  </a:moveTo>
                  <a:lnTo>
                    <a:pt x="116866" y="139753"/>
                  </a:lnTo>
                  <a:lnTo>
                    <a:pt x="109523" y="139753"/>
                  </a:lnTo>
                  <a:lnTo>
                    <a:pt x="109523" y="131964"/>
                  </a:lnTo>
                  <a:close/>
                  <a:moveTo>
                    <a:pt x="125034" y="131964"/>
                  </a:moveTo>
                  <a:lnTo>
                    <a:pt x="125034" y="139753"/>
                  </a:lnTo>
                  <a:lnTo>
                    <a:pt x="117290" y="139753"/>
                  </a:lnTo>
                  <a:lnTo>
                    <a:pt x="117290" y="131964"/>
                  </a:lnTo>
                  <a:close/>
                  <a:moveTo>
                    <a:pt x="133190" y="131964"/>
                  </a:moveTo>
                  <a:lnTo>
                    <a:pt x="133190" y="139753"/>
                  </a:lnTo>
                  <a:lnTo>
                    <a:pt x="125446" y="139753"/>
                  </a:lnTo>
                  <a:lnTo>
                    <a:pt x="125446" y="131964"/>
                  </a:lnTo>
                  <a:close/>
                  <a:moveTo>
                    <a:pt x="141346" y="131964"/>
                  </a:moveTo>
                  <a:lnTo>
                    <a:pt x="141346" y="139753"/>
                  </a:lnTo>
                  <a:lnTo>
                    <a:pt x="133614" y="139753"/>
                  </a:lnTo>
                  <a:lnTo>
                    <a:pt x="133614" y="131964"/>
                  </a:lnTo>
                  <a:close/>
                  <a:moveTo>
                    <a:pt x="149513" y="131964"/>
                  </a:moveTo>
                  <a:lnTo>
                    <a:pt x="149513" y="139753"/>
                  </a:lnTo>
                  <a:lnTo>
                    <a:pt x="141770" y="139753"/>
                  </a:lnTo>
                  <a:lnTo>
                    <a:pt x="141770" y="131964"/>
                  </a:lnTo>
                  <a:close/>
                  <a:moveTo>
                    <a:pt x="157280" y="131964"/>
                  </a:moveTo>
                  <a:lnTo>
                    <a:pt x="157280" y="139753"/>
                  </a:lnTo>
                  <a:lnTo>
                    <a:pt x="149937" y="139753"/>
                  </a:lnTo>
                  <a:lnTo>
                    <a:pt x="149937" y="131964"/>
                  </a:lnTo>
                  <a:close/>
                  <a:moveTo>
                    <a:pt x="165448" y="131964"/>
                  </a:moveTo>
                  <a:lnTo>
                    <a:pt x="165448" y="139753"/>
                  </a:lnTo>
                  <a:lnTo>
                    <a:pt x="157704" y="139753"/>
                  </a:lnTo>
                  <a:lnTo>
                    <a:pt x="157704" y="131964"/>
                  </a:lnTo>
                  <a:close/>
                  <a:moveTo>
                    <a:pt x="173604" y="131964"/>
                  </a:moveTo>
                  <a:lnTo>
                    <a:pt x="173604" y="139753"/>
                  </a:lnTo>
                  <a:lnTo>
                    <a:pt x="165871" y="139753"/>
                  </a:lnTo>
                  <a:lnTo>
                    <a:pt x="165871" y="131964"/>
                  </a:lnTo>
                  <a:close/>
                  <a:moveTo>
                    <a:pt x="181771" y="131964"/>
                  </a:moveTo>
                  <a:lnTo>
                    <a:pt x="181771" y="139753"/>
                  </a:lnTo>
                  <a:lnTo>
                    <a:pt x="174028" y="139753"/>
                  </a:lnTo>
                  <a:lnTo>
                    <a:pt x="174028" y="131964"/>
                  </a:lnTo>
                  <a:close/>
                  <a:moveTo>
                    <a:pt x="189927" y="131964"/>
                  </a:moveTo>
                  <a:lnTo>
                    <a:pt x="189927" y="139753"/>
                  </a:lnTo>
                  <a:lnTo>
                    <a:pt x="182195" y="139753"/>
                  </a:lnTo>
                  <a:lnTo>
                    <a:pt x="182195" y="131964"/>
                  </a:lnTo>
                  <a:close/>
                  <a:moveTo>
                    <a:pt x="198095" y="131964"/>
                  </a:moveTo>
                  <a:lnTo>
                    <a:pt x="198095" y="139753"/>
                  </a:lnTo>
                  <a:lnTo>
                    <a:pt x="190351" y="139753"/>
                  </a:lnTo>
                  <a:lnTo>
                    <a:pt x="190351" y="131964"/>
                  </a:lnTo>
                  <a:close/>
                  <a:moveTo>
                    <a:pt x="206251" y="131964"/>
                  </a:moveTo>
                  <a:lnTo>
                    <a:pt x="206251" y="139753"/>
                  </a:lnTo>
                  <a:lnTo>
                    <a:pt x="198519" y="139753"/>
                  </a:lnTo>
                  <a:lnTo>
                    <a:pt x="198519" y="131964"/>
                  </a:lnTo>
                  <a:close/>
                  <a:moveTo>
                    <a:pt x="214419" y="131964"/>
                  </a:moveTo>
                  <a:lnTo>
                    <a:pt x="214419" y="139753"/>
                  </a:lnTo>
                  <a:lnTo>
                    <a:pt x="206675" y="139753"/>
                  </a:lnTo>
                  <a:lnTo>
                    <a:pt x="206675" y="131964"/>
                  </a:lnTo>
                  <a:close/>
                  <a:moveTo>
                    <a:pt x="222575" y="131964"/>
                  </a:moveTo>
                  <a:lnTo>
                    <a:pt x="222575" y="139753"/>
                  </a:lnTo>
                  <a:lnTo>
                    <a:pt x="214842" y="139753"/>
                  </a:lnTo>
                  <a:lnTo>
                    <a:pt x="214842" y="131964"/>
                  </a:lnTo>
                  <a:close/>
                  <a:moveTo>
                    <a:pt x="230742" y="131964"/>
                  </a:moveTo>
                  <a:lnTo>
                    <a:pt x="230742" y="139753"/>
                  </a:lnTo>
                  <a:lnTo>
                    <a:pt x="222999" y="139753"/>
                  </a:lnTo>
                  <a:lnTo>
                    <a:pt x="222999" y="131964"/>
                  </a:lnTo>
                  <a:close/>
                  <a:moveTo>
                    <a:pt x="238898" y="131964"/>
                  </a:moveTo>
                  <a:lnTo>
                    <a:pt x="238898" y="139753"/>
                  </a:lnTo>
                  <a:lnTo>
                    <a:pt x="231166" y="139753"/>
                  </a:lnTo>
                  <a:lnTo>
                    <a:pt x="231166" y="131964"/>
                  </a:lnTo>
                  <a:close/>
                  <a:moveTo>
                    <a:pt x="247066" y="131964"/>
                  </a:moveTo>
                  <a:lnTo>
                    <a:pt x="247066" y="139753"/>
                  </a:lnTo>
                  <a:lnTo>
                    <a:pt x="239322" y="139753"/>
                  </a:lnTo>
                  <a:lnTo>
                    <a:pt x="239322" y="131964"/>
                  </a:lnTo>
                  <a:close/>
                  <a:moveTo>
                    <a:pt x="255222" y="131964"/>
                  </a:moveTo>
                  <a:lnTo>
                    <a:pt x="255222" y="139753"/>
                  </a:lnTo>
                  <a:lnTo>
                    <a:pt x="247490" y="139753"/>
                  </a:lnTo>
                  <a:lnTo>
                    <a:pt x="247490" y="131964"/>
                  </a:lnTo>
                  <a:close/>
                  <a:moveTo>
                    <a:pt x="263390" y="131964"/>
                  </a:moveTo>
                  <a:lnTo>
                    <a:pt x="263390" y="139753"/>
                  </a:lnTo>
                  <a:lnTo>
                    <a:pt x="255646" y="139753"/>
                  </a:lnTo>
                  <a:lnTo>
                    <a:pt x="255646" y="131964"/>
                  </a:lnTo>
                  <a:close/>
                  <a:moveTo>
                    <a:pt x="271546" y="131964"/>
                  </a:moveTo>
                  <a:lnTo>
                    <a:pt x="271546" y="139753"/>
                  </a:lnTo>
                  <a:lnTo>
                    <a:pt x="263813" y="139753"/>
                  </a:lnTo>
                  <a:lnTo>
                    <a:pt x="263813" y="131964"/>
                  </a:lnTo>
                  <a:close/>
                  <a:moveTo>
                    <a:pt x="11238" y="140166"/>
                  </a:moveTo>
                  <a:lnTo>
                    <a:pt x="11238" y="147967"/>
                  </a:lnTo>
                  <a:lnTo>
                    <a:pt x="3505" y="147967"/>
                  </a:lnTo>
                  <a:lnTo>
                    <a:pt x="3505" y="140166"/>
                  </a:lnTo>
                  <a:close/>
                  <a:moveTo>
                    <a:pt x="19394" y="140166"/>
                  </a:moveTo>
                  <a:lnTo>
                    <a:pt x="19394" y="147967"/>
                  </a:lnTo>
                  <a:lnTo>
                    <a:pt x="11662" y="147967"/>
                  </a:lnTo>
                  <a:lnTo>
                    <a:pt x="11662" y="140166"/>
                  </a:lnTo>
                  <a:close/>
                  <a:moveTo>
                    <a:pt x="27561" y="140166"/>
                  </a:moveTo>
                  <a:lnTo>
                    <a:pt x="27561" y="147967"/>
                  </a:lnTo>
                  <a:lnTo>
                    <a:pt x="19818" y="147967"/>
                  </a:lnTo>
                  <a:lnTo>
                    <a:pt x="19818" y="140166"/>
                  </a:lnTo>
                  <a:close/>
                  <a:moveTo>
                    <a:pt x="35328" y="140166"/>
                  </a:moveTo>
                  <a:lnTo>
                    <a:pt x="35328" y="147967"/>
                  </a:lnTo>
                  <a:lnTo>
                    <a:pt x="27985" y="147967"/>
                  </a:lnTo>
                  <a:lnTo>
                    <a:pt x="27985" y="140166"/>
                  </a:lnTo>
                  <a:close/>
                  <a:moveTo>
                    <a:pt x="43496" y="140166"/>
                  </a:moveTo>
                  <a:lnTo>
                    <a:pt x="43496" y="147967"/>
                  </a:lnTo>
                  <a:lnTo>
                    <a:pt x="35752" y="147967"/>
                  </a:lnTo>
                  <a:lnTo>
                    <a:pt x="35752" y="140166"/>
                  </a:lnTo>
                  <a:close/>
                  <a:moveTo>
                    <a:pt x="51652" y="140166"/>
                  </a:moveTo>
                  <a:lnTo>
                    <a:pt x="51652" y="147967"/>
                  </a:lnTo>
                  <a:lnTo>
                    <a:pt x="43919" y="147967"/>
                  </a:lnTo>
                  <a:lnTo>
                    <a:pt x="43919" y="140166"/>
                  </a:lnTo>
                  <a:close/>
                  <a:moveTo>
                    <a:pt x="59819" y="140166"/>
                  </a:moveTo>
                  <a:lnTo>
                    <a:pt x="59819" y="147967"/>
                  </a:lnTo>
                  <a:lnTo>
                    <a:pt x="52075" y="147967"/>
                  </a:lnTo>
                  <a:lnTo>
                    <a:pt x="52075" y="140166"/>
                  </a:lnTo>
                  <a:close/>
                  <a:moveTo>
                    <a:pt x="67975" y="140166"/>
                  </a:moveTo>
                  <a:lnTo>
                    <a:pt x="67975" y="147967"/>
                  </a:lnTo>
                  <a:lnTo>
                    <a:pt x="60243" y="147967"/>
                  </a:lnTo>
                  <a:lnTo>
                    <a:pt x="60243" y="140166"/>
                  </a:lnTo>
                  <a:close/>
                  <a:moveTo>
                    <a:pt x="76452" y="140166"/>
                  </a:moveTo>
                  <a:lnTo>
                    <a:pt x="76452" y="147967"/>
                  </a:lnTo>
                  <a:lnTo>
                    <a:pt x="68399" y="147967"/>
                  </a:lnTo>
                  <a:lnTo>
                    <a:pt x="68399" y="140166"/>
                  </a:lnTo>
                  <a:close/>
                  <a:moveTo>
                    <a:pt x="84608" y="140166"/>
                  </a:moveTo>
                  <a:lnTo>
                    <a:pt x="84608" y="147967"/>
                  </a:lnTo>
                  <a:lnTo>
                    <a:pt x="76876" y="147967"/>
                  </a:lnTo>
                  <a:lnTo>
                    <a:pt x="76876" y="140166"/>
                  </a:lnTo>
                  <a:close/>
                  <a:moveTo>
                    <a:pt x="92776" y="140166"/>
                  </a:moveTo>
                  <a:lnTo>
                    <a:pt x="92776" y="147967"/>
                  </a:lnTo>
                  <a:lnTo>
                    <a:pt x="85032" y="147967"/>
                  </a:lnTo>
                  <a:lnTo>
                    <a:pt x="85032" y="140166"/>
                  </a:lnTo>
                  <a:close/>
                  <a:moveTo>
                    <a:pt x="100932" y="140166"/>
                  </a:moveTo>
                  <a:lnTo>
                    <a:pt x="100932" y="147967"/>
                  </a:lnTo>
                  <a:lnTo>
                    <a:pt x="93200" y="147967"/>
                  </a:lnTo>
                  <a:lnTo>
                    <a:pt x="93200" y="140166"/>
                  </a:lnTo>
                  <a:close/>
                  <a:moveTo>
                    <a:pt x="109099" y="140166"/>
                  </a:moveTo>
                  <a:lnTo>
                    <a:pt x="109099" y="147967"/>
                  </a:lnTo>
                  <a:lnTo>
                    <a:pt x="101356" y="147967"/>
                  </a:lnTo>
                  <a:lnTo>
                    <a:pt x="101356" y="140166"/>
                  </a:lnTo>
                  <a:close/>
                  <a:moveTo>
                    <a:pt x="116866" y="140166"/>
                  </a:moveTo>
                  <a:lnTo>
                    <a:pt x="116866" y="147967"/>
                  </a:lnTo>
                  <a:lnTo>
                    <a:pt x="109523" y="147967"/>
                  </a:lnTo>
                  <a:lnTo>
                    <a:pt x="109523" y="140166"/>
                  </a:lnTo>
                  <a:close/>
                  <a:moveTo>
                    <a:pt x="125034" y="140166"/>
                  </a:moveTo>
                  <a:lnTo>
                    <a:pt x="125034" y="147967"/>
                  </a:lnTo>
                  <a:lnTo>
                    <a:pt x="117290" y="147967"/>
                  </a:lnTo>
                  <a:lnTo>
                    <a:pt x="117290" y="140166"/>
                  </a:lnTo>
                  <a:close/>
                  <a:moveTo>
                    <a:pt x="133190" y="140166"/>
                  </a:moveTo>
                  <a:lnTo>
                    <a:pt x="133190" y="147967"/>
                  </a:lnTo>
                  <a:lnTo>
                    <a:pt x="125446" y="147967"/>
                  </a:lnTo>
                  <a:lnTo>
                    <a:pt x="125446" y="140166"/>
                  </a:lnTo>
                  <a:close/>
                  <a:moveTo>
                    <a:pt x="141346" y="140166"/>
                  </a:moveTo>
                  <a:lnTo>
                    <a:pt x="141346" y="147967"/>
                  </a:lnTo>
                  <a:lnTo>
                    <a:pt x="133614" y="147967"/>
                  </a:lnTo>
                  <a:lnTo>
                    <a:pt x="133614" y="140166"/>
                  </a:lnTo>
                  <a:close/>
                  <a:moveTo>
                    <a:pt x="149513" y="140166"/>
                  </a:moveTo>
                  <a:lnTo>
                    <a:pt x="149513" y="147967"/>
                  </a:lnTo>
                  <a:lnTo>
                    <a:pt x="141770" y="147967"/>
                  </a:lnTo>
                  <a:lnTo>
                    <a:pt x="141770" y="140166"/>
                  </a:lnTo>
                  <a:close/>
                  <a:moveTo>
                    <a:pt x="157280" y="140166"/>
                  </a:moveTo>
                  <a:lnTo>
                    <a:pt x="157280" y="147967"/>
                  </a:lnTo>
                  <a:lnTo>
                    <a:pt x="149937" y="147967"/>
                  </a:lnTo>
                  <a:lnTo>
                    <a:pt x="149937" y="140166"/>
                  </a:lnTo>
                  <a:close/>
                  <a:moveTo>
                    <a:pt x="165448" y="140166"/>
                  </a:moveTo>
                  <a:lnTo>
                    <a:pt x="165448" y="147967"/>
                  </a:lnTo>
                  <a:lnTo>
                    <a:pt x="157704" y="147967"/>
                  </a:lnTo>
                  <a:lnTo>
                    <a:pt x="157704" y="140166"/>
                  </a:lnTo>
                  <a:close/>
                  <a:moveTo>
                    <a:pt x="173604" y="140166"/>
                  </a:moveTo>
                  <a:lnTo>
                    <a:pt x="173604" y="147967"/>
                  </a:lnTo>
                  <a:lnTo>
                    <a:pt x="165871" y="147967"/>
                  </a:lnTo>
                  <a:lnTo>
                    <a:pt x="165871" y="140166"/>
                  </a:lnTo>
                  <a:close/>
                  <a:moveTo>
                    <a:pt x="181771" y="140166"/>
                  </a:moveTo>
                  <a:lnTo>
                    <a:pt x="181771" y="147967"/>
                  </a:lnTo>
                  <a:lnTo>
                    <a:pt x="174028" y="147967"/>
                  </a:lnTo>
                  <a:lnTo>
                    <a:pt x="174028" y="140166"/>
                  </a:lnTo>
                  <a:close/>
                  <a:moveTo>
                    <a:pt x="189927" y="140166"/>
                  </a:moveTo>
                  <a:lnTo>
                    <a:pt x="189927" y="147967"/>
                  </a:lnTo>
                  <a:lnTo>
                    <a:pt x="182195" y="147967"/>
                  </a:lnTo>
                  <a:lnTo>
                    <a:pt x="182195" y="140166"/>
                  </a:lnTo>
                  <a:close/>
                  <a:moveTo>
                    <a:pt x="198095" y="140166"/>
                  </a:moveTo>
                  <a:lnTo>
                    <a:pt x="198095" y="147967"/>
                  </a:lnTo>
                  <a:lnTo>
                    <a:pt x="190351" y="147967"/>
                  </a:lnTo>
                  <a:lnTo>
                    <a:pt x="190351" y="140166"/>
                  </a:lnTo>
                  <a:close/>
                  <a:moveTo>
                    <a:pt x="206251" y="140166"/>
                  </a:moveTo>
                  <a:lnTo>
                    <a:pt x="206251" y="147967"/>
                  </a:lnTo>
                  <a:lnTo>
                    <a:pt x="198519" y="147967"/>
                  </a:lnTo>
                  <a:lnTo>
                    <a:pt x="198519" y="140166"/>
                  </a:lnTo>
                  <a:close/>
                  <a:moveTo>
                    <a:pt x="214419" y="140166"/>
                  </a:moveTo>
                  <a:lnTo>
                    <a:pt x="214419" y="147967"/>
                  </a:lnTo>
                  <a:lnTo>
                    <a:pt x="206675" y="147967"/>
                  </a:lnTo>
                  <a:lnTo>
                    <a:pt x="206675" y="140166"/>
                  </a:lnTo>
                  <a:close/>
                  <a:moveTo>
                    <a:pt x="222575" y="140166"/>
                  </a:moveTo>
                  <a:lnTo>
                    <a:pt x="222575" y="147967"/>
                  </a:lnTo>
                  <a:lnTo>
                    <a:pt x="214842" y="147967"/>
                  </a:lnTo>
                  <a:lnTo>
                    <a:pt x="214842" y="140166"/>
                  </a:lnTo>
                  <a:close/>
                  <a:moveTo>
                    <a:pt x="230742" y="140166"/>
                  </a:moveTo>
                  <a:lnTo>
                    <a:pt x="230742" y="147967"/>
                  </a:lnTo>
                  <a:lnTo>
                    <a:pt x="222999" y="147967"/>
                  </a:lnTo>
                  <a:lnTo>
                    <a:pt x="222999" y="140166"/>
                  </a:lnTo>
                  <a:close/>
                  <a:moveTo>
                    <a:pt x="238898" y="140166"/>
                  </a:moveTo>
                  <a:lnTo>
                    <a:pt x="238898" y="147967"/>
                  </a:lnTo>
                  <a:lnTo>
                    <a:pt x="231166" y="147967"/>
                  </a:lnTo>
                  <a:lnTo>
                    <a:pt x="231166" y="140166"/>
                  </a:lnTo>
                  <a:close/>
                  <a:moveTo>
                    <a:pt x="247066" y="140166"/>
                  </a:moveTo>
                  <a:lnTo>
                    <a:pt x="247066" y="147967"/>
                  </a:lnTo>
                  <a:lnTo>
                    <a:pt x="239322" y="147967"/>
                  </a:lnTo>
                  <a:lnTo>
                    <a:pt x="239322" y="140166"/>
                  </a:lnTo>
                  <a:close/>
                  <a:moveTo>
                    <a:pt x="255222" y="140166"/>
                  </a:moveTo>
                  <a:lnTo>
                    <a:pt x="255222" y="147967"/>
                  </a:lnTo>
                  <a:lnTo>
                    <a:pt x="247490" y="147967"/>
                  </a:lnTo>
                  <a:lnTo>
                    <a:pt x="247490" y="140166"/>
                  </a:lnTo>
                  <a:close/>
                  <a:moveTo>
                    <a:pt x="263390" y="140166"/>
                  </a:moveTo>
                  <a:lnTo>
                    <a:pt x="263390" y="147967"/>
                  </a:lnTo>
                  <a:lnTo>
                    <a:pt x="255646" y="147967"/>
                  </a:lnTo>
                  <a:lnTo>
                    <a:pt x="255646" y="140166"/>
                  </a:lnTo>
                  <a:close/>
                  <a:moveTo>
                    <a:pt x="271546" y="140166"/>
                  </a:moveTo>
                  <a:lnTo>
                    <a:pt x="271546" y="147967"/>
                  </a:lnTo>
                  <a:lnTo>
                    <a:pt x="263813" y="147967"/>
                  </a:lnTo>
                  <a:lnTo>
                    <a:pt x="263813" y="140166"/>
                  </a:lnTo>
                  <a:close/>
                  <a:moveTo>
                    <a:pt x="11238" y="148379"/>
                  </a:moveTo>
                  <a:lnTo>
                    <a:pt x="11238" y="156169"/>
                  </a:lnTo>
                  <a:lnTo>
                    <a:pt x="3505" y="156169"/>
                  </a:lnTo>
                  <a:lnTo>
                    <a:pt x="3505" y="148379"/>
                  </a:lnTo>
                  <a:close/>
                  <a:moveTo>
                    <a:pt x="19394" y="148379"/>
                  </a:moveTo>
                  <a:lnTo>
                    <a:pt x="19394" y="156169"/>
                  </a:lnTo>
                  <a:lnTo>
                    <a:pt x="11662" y="156169"/>
                  </a:lnTo>
                  <a:lnTo>
                    <a:pt x="11662" y="148379"/>
                  </a:lnTo>
                  <a:close/>
                  <a:moveTo>
                    <a:pt x="27561" y="148379"/>
                  </a:moveTo>
                  <a:lnTo>
                    <a:pt x="27561" y="156169"/>
                  </a:lnTo>
                  <a:lnTo>
                    <a:pt x="19818" y="156169"/>
                  </a:lnTo>
                  <a:lnTo>
                    <a:pt x="19818" y="148379"/>
                  </a:lnTo>
                  <a:close/>
                  <a:moveTo>
                    <a:pt x="35328" y="148368"/>
                  </a:moveTo>
                  <a:lnTo>
                    <a:pt x="35328" y="156169"/>
                  </a:lnTo>
                  <a:lnTo>
                    <a:pt x="27985" y="156169"/>
                  </a:lnTo>
                  <a:lnTo>
                    <a:pt x="27985" y="148368"/>
                  </a:lnTo>
                  <a:close/>
                  <a:moveTo>
                    <a:pt x="43496" y="148368"/>
                  </a:moveTo>
                  <a:lnTo>
                    <a:pt x="43496" y="156169"/>
                  </a:lnTo>
                  <a:lnTo>
                    <a:pt x="35752" y="156169"/>
                  </a:lnTo>
                  <a:lnTo>
                    <a:pt x="35752" y="148368"/>
                  </a:lnTo>
                  <a:close/>
                  <a:moveTo>
                    <a:pt x="51652" y="148368"/>
                  </a:moveTo>
                  <a:lnTo>
                    <a:pt x="51652" y="156169"/>
                  </a:lnTo>
                  <a:lnTo>
                    <a:pt x="43919" y="156169"/>
                  </a:lnTo>
                  <a:lnTo>
                    <a:pt x="43919" y="148368"/>
                  </a:lnTo>
                  <a:close/>
                  <a:moveTo>
                    <a:pt x="59819" y="148368"/>
                  </a:moveTo>
                  <a:lnTo>
                    <a:pt x="59819" y="156169"/>
                  </a:lnTo>
                  <a:lnTo>
                    <a:pt x="52075" y="156169"/>
                  </a:lnTo>
                  <a:lnTo>
                    <a:pt x="52075" y="148368"/>
                  </a:lnTo>
                  <a:close/>
                  <a:moveTo>
                    <a:pt x="67975" y="148368"/>
                  </a:moveTo>
                  <a:lnTo>
                    <a:pt x="67975" y="156169"/>
                  </a:lnTo>
                  <a:lnTo>
                    <a:pt x="60243" y="156169"/>
                  </a:lnTo>
                  <a:lnTo>
                    <a:pt x="60243" y="148368"/>
                  </a:lnTo>
                  <a:close/>
                  <a:moveTo>
                    <a:pt x="76452" y="148368"/>
                  </a:moveTo>
                  <a:lnTo>
                    <a:pt x="76452" y="156169"/>
                  </a:lnTo>
                  <a:lnTo>
                    <a:pt x="68399" y="156169"/>
                  </a:lnTo>
                  <a:lnTo>
                    <a:pt x="68399" y="148368"/>
                  </a:lnTo>
                  <a:close/>
                  <a:moveTo>
                    <a:pt x="84608" y="148368"/>
                  </a:moveTo>
                  <a:lnTo>
                    <a:pt x="84608" y="156169"/>
                  </a:lnTo>
                  <a:lnTo>
                    <a:pt x="76876" y="156169"/>
                  </a:lnTo>
                  <a:lnTo>
                    <a:pt x="76876" y="148368"/>
                  </a:lnTo>
                  <a:close/>
                  <a:moveTo>
                    <a:pt x="92776" y="148368"/>
                  </a:moveTo>
                  <a:lnTo>
                    <a:pt x="92776" y="156169"/>
                  </a:lnTo>
                  <a:lnTo>
                    <a:pt x="85032" y="156169"/>
                  </a:lnTo>
                  <a:lnTo>
                    <a:pt x="85032" y="148368"/>
                  </a:lnTo>
                  <a:close/>
                  <a:moveTo>
                    <a:pt x="100932" y="148368"/>
                  </a:moveTo>
                  <a:lnTo>
                    <a:pt x="100932" y="156169"/>
                  </a:lnTo>
                  <a:lnTo>
                    <a:pt x="93200" y="156169"/>
                  </a:lnTo>
                  <a:lnTo>
                    <a:pt x="93200" y="148368"/>
                  </a:lnTo>
                  <a:close/>
                  <a:moveTo>
                    <a:pt x="109099" y="148368"/>
                  </a:moveTo>
                  <a:lnTo>
                    <a:pt x="109099" y="156169"/>
                  </a:lnTo>
                  <a:lnTo>
                    <a:pt x="101356" y="156169"/>
                  </a:lnTo>
                  <a:lnTo>
                    <a:pt x="101356" y="148368"/>
                  </a:lnTo>
                  <a:close/>
                  <a:moveTo>
                    <a:pt x="116866" y="148368"/>
                  </a:moveTo>
                  <a:lnTo>
                    <a:pt x="116866" y="156169"/>
                  </a:lnTo>
                  <a:lnTo>
                    <a:pt x="109523" y="156169"/>
                  </a:lnTo>
                  <a:lnTo>
                    <a:pt x="109523" y="148368"/>
                  </a:lnTo>
                  <a:close/>
                  <a:moveTo>
                    <a:pt x="125034" y="148368"/>
                  </a:moveTo>
                  <a:lnTo>
                    <a:pt x="125034" y="156169"/>
                  </a:lnTo>
                  <a:lnTo>
                    <a:pt x="117290" y="156169"/>
                  </a:lnTo>
                  <a:lnTo>
                    <a:pt x="117290" y="148368"/>
                  </a:lnTo>
                  <a:close/>
                  <a:moveTo>
                    <a:pt x="133190" y="148368"/>
                  </a:moveTo>
                  <a:lnTo>
                    <a:pt x="133190" y="156169"/>
                  </a:lnTo>
                  <a:lnTo>
                    <a:pt x="125446" y="156169"/>
                  </a:lnTo>
                  <a:lnTo>
                    <a:pt x="125446" y="148368"/>
                  </a:lnTo>
                  <a:close/>
                  <a:moveTo>
                    <a:pt x="141346" y="148368"/>
                  </a:moveTo>
                  <a:lnTo>
                    <a:pt x="141346" y="156169"/>
                  </a:lnTo>
                  <a:lnTo>
                    <a:pt x="133614" y="156169"/>
                  </a:lnTo>
                  <a:lnTo>
                    <a:pt x="133614" y="148368"/>
                  </a:lnTo>
                  <a:close/>
                  <a:moveTo>
                    <a:pt x="149513" y="148368"/>
                  </a:moveTo>
                  <a:lnTo>
                    <a:pt x="149513" y="156169"/>
                  </a:lnTo>
                  <a:lnTo>
                    <a:pt x="141770" y="156169"/>
                  </a:lnTo>
                  <a:lnTo>
                    <a:pt x="141770" y="148368"/>
                  </a:lnTo>
                  <a:close/>
                  <a:moveTo>
                    <a:pt x="157280" y="148368"/>
                  </a:moveTo>
                  <a:lnTo>
                    <a:pt x="157280" y="156169"/>
                  </a:lnTo>
                  <a:lnTo>
                    <a:pt x="149937" y="156169"/>
                  </a:lnTo>
                  <a:lnTo>
                    <a:pt x="149937" y="148368"/>
                  </a:lnTo>
                  <a:close/>
                  <a:moveTo>
                    <a:pt x="165448" y="148368"/>
                  </a:moveTo>
                  <a:lnTo>
                    <a:pt x="165448" y="156169"/>
                  </a:lnTo>
                  <a:lnTo>
                    <a:pt x="157704" y="156169"/>
                  </a:lnTo>
                  <a:lnTo>
                    <a:pt x="157704" y="148368"/>
                  </a:lnTo>
                  <a:close/>
                  <a:moveTo>
                    <a:pt x="173604" y="148368"/>
                  </a:moveTo>
                  <a:lnTo>
                    <a:pt x="173604" y="156169"/>
                  </a:lnTo>
                  <a:lnTo>
                    <a:pt x="165871" y="156169"/>
                  </a:lnTo>
                  <a:lnTo>
                    <a:pt x="165871" y="148368"/>
                  </a:lnTo>
                  <a:close/>
                  <a:moveTo>
                    <a:pt x="181771" y="148368"/>
                  </a:moveTo>
                  <a:lnTo>
                    <a:pt x="181771" y="156169"/>
                  </a:lnTo>
                  <a:lnTo>
                    <a:pt x="174028" y="156169"/>
                  </a:lnTo>
                  <a:lnTo>
                    <a:pt x="174028" y="148368"/>
                  </a:lnTo>
                  <a:close/>
                  <a:moveTo>
                    <a:pt x="189927" y="148368"/>
                  </a:moveTo>
                  <a:lnTo>
                    <a:pt x="189927" y="156169"/>
                  </a:lnTo>
                  <a:lnTo>
                    <a:pt x="182195" y="156169"/>
                  </a:lnTo>
                  <a:lnTo>
                    <a:pt x="182195" y="148368"/>
                  </a:lnTo>
                  <a:close/>
                  <a:moveTo>
                    <a:pt x="198095" y="148368"/>
                  </a:moveTo>
                  <a:lnTo>
                    <a:pt x="198095" y="156169"/>
                  </a:lnTo>
                  <a:lnTo>
                    <a:pt x="190351" y="156169"/>
                  </a:lnTo>
                  <a:lnTo>
                    <a:pt x="190351" y="148368"/>
                  </a:lnTo>
                  <a:close/>
                  <a:moveTo>
                    <a:pt x="206251" y="148368"/>
                  </a:moveTo>
                  <a:lnTo>
                    <a:pt x="206251" y="156169"/>
                  </a:lnTo>
                  <a:lnTo>
                    <a:pt x="198519" y="156169"/>
                  </a:lnTo>
                  <a:lnTo>
                    <a:pt x="198519" y="148368"/>
                  </a:lnTo>
                  <a:close/>
                  <a:moveTo>
                    <a:pt x="214419" y="148368"/>
                  </a:moveTo>
                  <a:lnTo>
                    <a:pt x="214419" y="156169"/>
                  </a:lnTo>
                  <a:lnTo>
                    <a:pt x="206675" y="156169"/>
                  </a:lnTo>
                  <a:lnTo>
                    <a:pt x="206675" y="148368"/>
                  </a:lnTo>
                  <a:close/>
                  <a:moveTo>
                    <a:pt x="222575" y="148368"/>
                  </a:moveTo>
                  <a:lnTo>
                    <a:pt x="222575" y="156169"/>
                  </a:lnTo>
                  <a:lnTo>
                    <a:pt x="214842" y="156169"/>
                  </a:lnTo>
                  <a:lnTo>
                    <a:pt x="214842" y="148368"/>
                  </a:lnTo>
                  <a:close/>
                  <a:moveTo>
                    <a:pt x="230742" y="148368"/>
                  </a:moveTo>
                  <a:lnTo>
                    <a:pt x="230742" y="156169"/>
                  </a:lnTo>
                  <a:lnTo>
                    <a:pt x="222999" y="156169"/>
                  </a:lnTo>
                  <a:lnTo>
                    <a:pt x="222999" y="148368"/>
                  </a:lnTo>
                  <a:close/>
                  <a:moveTo>
                    <a:pt x="238898" y="148368"/>
                  </a:moveTo>
                  <a:lnTo>
                    <a:pt x="238898" y="156169"/>
                  </a:lnTo>
                  <a:lnTo>
                    <a:pt x="231166" y="156169"/>
                  </a:lnTo>
                  <a:lnTo>
                    <a:pt x="231166" y="148368"/>
                  </a:lnTo>
                  <a:close/>
                  <a:moveTo>
                    <a:pt x="247066" y="148368"/>
                  </a:moveTo>
                  <a:lnTo>
                    <a:pt x="247066" y="156169"/>
                  </a:lnTo>
                  <a:lnTo>
                    <a:pt x="239322" y="156169"/>
                  </a:lnTo>
                  <a:lnTo>
                    <a:pt x="239322" y="148368"/>
                  </a:lnTo>
                  <a:close/>
                  <a:moveTo>
                    <a:pt x="255222" y="148379"/>
                  </a:moveTo>
                  <a:lnTo>
                    <a:pt x="255222" y="156169"/>
                  </a:lnTo>
                  <a:lnTo>
                    <a:pt x="247490" y="156169"/>
                  </a:lnTo>
                  <a:lnTo>
                    <a:pt x="247490" y="148379"/>
                  </a:lnTo>
                  <a:close/>
                  <a:moveTo>
                    <a:pt x="263390" y="148379"/>
                  </a:moveTo>
                  <a:lnTo>
                    <a:pt x="263390" y="156169"/>
                  </a:lnTo>
                  <a:lnTo>
                    <a:pt x="255646" y="156169"/>
                  </a:lnTo>
                  <a:lnTo>
                    <a:pt x="255646" y="148379"/>
                  </a:lnTo>
                  <a:close/>
                  <a:moveTo>
                    <a:pt x="271546" y="148368"/>
                  </a:moveTo>
                  <a:lnTo>
                    <a:pt x="271546" y="156169"/>
                  </a:lnTo>
                  <a:lnTo>
                    <a:pt x="263813" y="156169"/>
                  </a:lnTo>
                  <a:lnTo>
                    <a:pt x="263813" y="148368"/>
                  </a:lnTo>
                  <a:close/>
                  <a:moveTo>
                    <a:pt x="11238" y="156581"/>
                  </a:moveTo>
                  <a:lnTo>
                    <a:pt x="11238" y="164370"/>
                  </a:lnTo>
                  <a:lnTo>
                    <a:pt x="3505" y="164370"/>
                  </a:lnTo>
                  <a:lnTo>
                    <a:pt x="3505" y="156581"/>
                  </a:lnTo>
                  <a:close/>
                  <a:moveTo>
                    <a:pt x="19394" y="156581"/>
                  </a:moveTo>
                  <a:lnTo>
                    <a:pt x="19394" y="164370"/>
                  </a:lnTo>
                  <a:lnTo>
                    <a:pt x="11662" y="164370"/>
                  </a:lnTo>
                  <a:lnTo>
                    <a:pt x="11662" y="156581"/>
                  </a:lnTo>
                  <a:close/>
                  <a:moveTo>
                    <a:pt x="27561" y="156581"/>
                  </a:moveTo>
                  <a:lnTo>
                    <a:pt x="27561" y="164370"/>
                  </a:lnTo>
                  <a:lnTo>
                    <a:pt x="19818" y="164370"/>
                  </a:lnTo>
                  <a:lnTo>
                    <a:pt x="19818" y="156581"/>
                  </a:lnTo>
                  <a:close/>
                  <a:moveTo>
                    <a:pt x="35328" y="156581"/>
                  </a:moveTo>
                  <a:lnTo>
                    <a:pt x="35328" y="164370"/>
                  </a:lnTo>
                  <a:lnTo>
                    <a:pt x="27985" y="164370"/>
                  </a:lnTo>
                  <a:lnTo>
                    <a:pt x="27985" y="156581"/>
                  </a:lnTo>
                  <a:close/>
                  <a:moveTo>
                    <a:pt x="43496" y="156581"/>
                  </a:moveTo>
                  <a:lnTo>
                    <a:pt x="43496" y="164370"/>
                  </a:lnTo>
                  <a:lnTo>
                    <a:pt x="35752" y="164370"/>
                  </a:lnTo>
                  <a:lnTo>
                    <a:pt x="35752" y="156581"/>
                  </a:lnTo>
                  <a:close/>
                  <a:moveTo>
                    <a:pt x="51652" y="156581"/>
                  </a:moveTo>
                  <a:lnTo>
                    <a:pt x="51652" y="164370"/>
                  </a:lnTo>
                  <a:lnTo>
                    <a:pt x="43919" y="164370"/>
                  </a:lnTo>
                  <a:lnTo>
                    <a:pt x="43919" y="156581"/>
                  </a:lnTo>
                  <a:close/>
                  <a:moveTo>
                    <a:pt x="59819" y="156581"/>
                  </a:moveTo>
                  <a:lnTo>
                    <a:pt x="59819" y="164370"/>
                  </a:lnTo>
                  <a:lnTo>
                    <a:pt x="52075" y="164370"/>
                  </a:lnTo>
                  <a:lnTo>
                    <a:pt x="52075" y="156581"/>
                  </a:lnTo>
                  <a:close/>
                  <a:moveTo>
                    <a:pt x="67975" y="156581"/>
                  </a:moveTo>
                  <a:lnTo>
                    <a:pt x="67975" y="164370"/>
                  </a:lnTo>
                  <a:lnTo>
                    <a:pt x="60243" y="164370"/>
                  </a:lnTo>
                  <a:lnTo>
                    <a:pt x="60243" y="156581"/>
                  </a:lnTo>
                  <a:close/>
                  <a:moveTo>
                    <a:pt x="76452" y="156581"/>
                  </a:moveTo>
                  <a:lnTo>
                    <a:pt x="76452" y="164370"/>
                  </a:lnTo>
                  <a:lnTo>
                    <a:pt x="68399" y="164370"/>
                  </a:lnTo>
                  <a:lnTo>
                    <a:pt x="68399" y="156581"/>
                  </a:lnTo>
                  <a:close/>
                  <a:moveTo>
                    <a:pt x="84608" y="156581"/>
                  </a:moveTo>
                  <a:lnTo>
                    <a:pt x="84608" y="164370"/>
                  </a:lnTo>
                  <a:lnTo>
                    <a:pt x="76876" y="164370"/>
                  </a:lnTo>
                  <a:lnTo>
                    <a:pt x="76876" y="156581"/>
                  </a:lnTo>
                  <a:close/>
                  <a:moveTo>
                    <a:pt x="92776" y="156581"/>
                  </a:moveTo>
                  <a:lnTo>
                    <a:pt x="92776" y="164370"/>
                  </a:lnTo>
                  <a:lnTo>
                    <a:pt x="85032" y="164370"/>
                  </a:lnTo>
                  <a:lnTo>
                    <a:pt x="85032" y="156581"/>
                  </a:lnTo>
                  <a:close/>
                  <a:moveTo>
                    <a:pt x="100932" y="156581"/>
                  </a:moveTo>
                  <a:lnTo>
                    <a:pt x="100932" y="164370"/>
                  </a:lnTo>
                  <a:lnTo>
                    <a:pt x="93200" y="164370"/>
                  </a:lnTo>
                  <a:lnTo>
                    <a:pt x="93200" y="156581"/>
                  </a:lnTo>
                  <a:close/>
                  <a:moveTo>
                    <a:pt x="109099" y="156581"/>
                  </a:moveTo>
                  <a:lnTo>
                    <a:pt x="109099" y="164370"/>
                  </a:lnTo>
                  <a:lnTo>
                    <a:pt x="101356" y="164370"/>
                  </a:lnTo>
                  <a:lnTo>
                    <a:pt x="101356" y="156581"/>
                  </a:lnTo>
                  <a:close/>
                  <a:moveTo>
                    <a:pt x="116866" y="156581"/>
                  </a:moveTo>
                  <a:lnTo>
                    <a:pt x="116866" y="164370"/>
                  </a:lnTo>
                  <a:lnTo>
                    <a:pt x="109523" y="164370"/>
                  </a:lnTo>
                  <a:lnTo>
                    <a:pt x="109523" y="156581"/>
                  </a:lnTo>
                  <a:close/>
                  <a:moveTo>
                    <a:pt x="125034" y="156581"/>
                  </a:moveTo>
                  <a:lnTo>
                    <a:pt x="125034" y="164370"/>
                  </a:lnTo>
                  <a:lnTo>
                    <a:pt x="117290" y="164370"/>
                  </a:lnTo>
                  <a:lnTo>
                    <a:pt x="117290" y="156581"/>
                  </a:lnTo>
                  <a:close/>
                  <a:moveTo>
                    <a:pt x="133190" y="156581"/>
                  </a:moveTo>
                  <a:lnTo>
                    <a:pt x="133190" y="164370"/>
                  </a:lnTo>
                  <a:lnTo>
                    <a:pt x="125446" y="164370"/>
                  </a:lnTo>
                  <a:lnTo>
                    <a:pt x="125446" y="156581"/>
                  </a:lnTo>
                  <a:close/>
                  <a:moveTo>
                    <a:pt x="141346" y="156581"/>
                  </a:moveTo>
                  <a:lnTo>
                    <a:pt x="141346" y="164370"/>
                  </a:lnTo>
                  <a:lnTo>
                    <a:pt x="133614" y="164370"/>
                  </a:lnTo>
                  <a:lnTo>
                    <a:pt x="133614" y="156581"/>
                  </a:lnTo>
                  <a:close/>
                  <a:moveTo>
                    <a:pt x="149513" y="156581"/>
                  </a:moveTo>
                  <a:lnTo>
                    <a:pt x="149513" y="164370"/>
                  </a:lnTo>
                  <a:lnTo>
                    <a:pt x="141770" y="164370"/>
                  </a:lnTo>
                  <a:lnTo>
                    <a:pt x="141770" y="156581"/>
                  </a:lnTo>
                  <a:close/>
                  <a:moveTo>
                    <a:pt x="157280" y="156581"/>
                  </a:moveTo>
                  <a:lnTo>
                    <a:pt x="157280" y="164370"/>
                  </a:lnTo>
                  <a:lnTo>
                    <a:pt x="149937" y="164370"/>
                  </a:lnTo>
                  <a:lnTo>
                    <a:pt x="149937" y="156581"/>
                  </a:lnTo>
                  <a:close/>
                  <a:moveTo>
                    <a:pt x="165448" y="156581"/>
                  </a:moveTo>
                  <a:lnTo>
                    <a:pt x="165448" y="164370"/>
                  </a:lnTo>
                  <a:lnTo>
                    <a:pt x="157704" y="164370"/>
                  </a:lnTo>
                  <a:lnTo>
                    <a:pt x="157704" y="156581"/>
                  </a:lnTo>
                  <a:close/>
                  <a:moveTo>
                    <a:pt x="173604" y="156581"/>
                  </a:moveTo>
                  <a:lnTo>
                    <a:pt x="173604" y="164370"/>
                  </a:lnTo>
                  <a:lnTo>
                    <a:pt x="165871" y="164370"/>
                  </a:lnTo>
                  <a:lnTo>
                    <a:pt x="165871" y="156581"/>
                  </a:lnTo>
                  <a:close/>
                  <a:moveTo>
                    <a:pt x="181771" y="156581"/>
                  </a:moveTo>
                  <a:lnTo>
                    <a:pt x="181771" y="164370"/>
                  </a:lnTo>
                  <a:lnTo>
                    <a:pt x="174028" y="164370"/>
                  </a:lnTo>
                  <a:lnTo>
                    <a:pt x="174028" y="156581"/>
                  </a:lnTo>
                  <a:close/>
                  <a:moveTo>
                    <a:pt x="189927" y="156581"/>
                  </a:moveTo>
                  <a:lnTo>
                    <a:pt x="189927" y="164370"/>
                  </a:lnTo>
                  <a:lnTo>
                    <a:pt x="182195" y="164370"/>
                  </a:lnTo>
                  <a:lnTo>
                    <a:pt x="182195" y="156581"/>
                  </a:lnTo>
                  <a:close/>
                  <a:moveTo>
                    <a:pt x="198095" y="156581"/>
                  </a:moveTo>
                  <a:lnTo>
                    <a:pt x="198095" y="164370"/>
                  </a:lnTo>
                  <a:lnTo>
                    <a:pt x="190351" y="164370"/>
                  </a:lnTo>
                  <a:lnTo>
                    <a:pt x="190351" y="156581"/>
                  </a:lnTo>
                  <a:close/>
                  <a:moveTo>
                    <a:pt x="206251" y="156581"/>
                  </a:moveTo>
                  <a:lnTo>
                    <a:pt x="206251" y="164370"/>
                  </a:lnTo>
                  <a:lnTo>
                    <a:pt x="198519" y="164370"/>
                  </a:lnTo>
                  <a:lnTo>
                    <a:pt x="198519" y="156581"/>
                  </a:lnTo>
                  <a:close/>
                  <a:moveTo>
                    <a:pt x="214419" y="156581"/>
                  </a:moveTo>
                  <a:lnTo>
                    <a:pt x="214419" y="164370"/>
                  </a:lnTo>
                  <a:lnTo>
                    <a:pt x="206675" y="164370"/>
                  </a:lnTo>
                  <a:lnTo>
                    <a:pt x="206675" y="156581"/>
                  </a:lnTo>
                  <a:close/>
                  <a:moveTo>
                    <a:pt x="222575" y="156581"/>
                  </a:moveTo>
                  <a:lnTo>
                    <a:pt x="222575" y="164370"/>
                  </a:lnTo>
                  <a:lnTo>
                    <a:pt x="214842" y="164370"/>
                  </a:lnTo>
                  <a:lnTo>
                    <a:pt x="214842" y="156581"/>
                  </a:lnTo>
                  <a:close/>
                  <a:moveTo>
                    <a:pt x="230742" y="156581"/>
                  </a:moveTo>
                  <a:lnTo>
                    <a:pt x="230742" y="164370"/>
                  </a:lnTo>
                  <a:lnTo>
                    <a:pt x="222999" y="164370"/>
                  </a:lnTo>
                  <a:lnTo>
                    <a:pt x="222999" y="156581"/>
                  </a:lnTo>
                  <a:close/>
                  <a:moveTo>
                    <a:pt x="238898" y="156581"/>
                  </a:moveTo>
                  <a:lnTo>
                    <a:pt x="238898" y="164370"/>
                  </a:lnTo>
                  <a:lnTo>
                    <a:pt x="231166" y="164370"/>
                  </a:lnTo>
                  <a:lnTo>
                    <a:pt x="231166" y="156581"/>
                  </a:lnTo>
                  <a:close/>
                  <a:moveTo>
                    <a:pt x="247066" y="156581"/>
                  </a:moveTo>
                  <a:lnTo>
                    <a:pt x="247066" y="164370"/>
                  </a:lnTo>
                  <a:lnTo>
                    <a:pt x="239322" y="164370"/>
                  </a:lnTo>
                  <a:lnTo>
                    <a:pt x="239322" y="156581"/>
                  </a:lnTo>
                  <a:close/>
                  <a:moveTo>
                    <a:pt x="255222" y="156581"/>
                  </a:moveTo>
                  <a:lnTo>
                    <a:pt x="255222" y="164370"/>
                  </a:lnTo>
                  <a:lnTo>
                    <a:pt x="247490" y="164370"/>
                  </a:lnTo>
                  <a:lnTo>
                    <a:pt x="247490" y="156581"/>
                  </a:lnTo>
                  <a:close/>
                  <a:moveTo>
                    <a:pt x="263390" y="156581"/>
                  </a:moveTo>
                  <a:lnTo>
                    <a:pt x="263390" y="164370"/>
                  </a:lnTo>
                  <a:lnTo>
                    <a:pt x="255646" y="164370"/>
                  </a:lnTo>
                  <a:lnTo>
                    <a:pt x="255646" y="156581"/>
                  </a:lnTo>
                  <a:close/>
                  <a:moveTo>
                    <a:pt x="271546" y="156581"/>
                  </a:moveTo>
                  <a:lnTo>
                    <a:pt x="271546" y="164370"/>
                  </a:lnTo>
                  <a:lnTo>
                    <a:pt x="263813" y="164370"/>
                  </a:lnTo>
                  <a:lnTo>
                    <a:pt x="263813" y="156581"/>
                  </a:lnTo>
                  <a:close/>
                  <a:moveTo>
                    <a:pt x="11238" y="164783"/>
                  </a:moveTo>
                  <a:lnTo>
                    <a:pt x="11238" y="172584"/>
                  </a:lnTo>
                  <a:lnTo>
                    <a:pt x="3505" y="172584"/>
                  </a:lnTo>
                  <a:lnTo>
                    <a:pt x="3505" y="164783"/>
                  </a:lnTo>
                  <a:close/>
                  <a:moveTo>
                    <a:pt x="19394" y="164783"/>
                  </a:moveTo>
                  <a:lnTo>
                    <a:pt x="19394" y="172584"/>
                  </a:lnTo>
                  <a:lnTo>
                    <a:pt x="11662" y="172584"/>
                  </a:lnTo>
                  <a:lnTo>
                    <a:pt x="11662" y="164783"/>
                  </a:lnTo>
                  <a:close/>
                  <a:moveTo>
                    <a:pt x="27561" y="164783"/>
                  </a:moveTo>
                  <a:lnTo>
                    <a:pt x="27561" y="172584"/>
                  </a:lnTo>
                  <a:lnTo>
                    <a:pt x="19818" y="172584"/>
                  </a:lnTo>
                  <a:lnTo>
                    <a:pt x="19818" y="164783"/>
                  </a:lnTo>
                  <a:close/>
                  <a:moveTo>
                    <a:pt x="35328" y="164783"/>
                  </a:moveTo>
                  <a:lnTo>
                    <a:pt x="35328" y="172584"/>
                  </a:lnTo>
                  <a:lnTo>
                    <a:pt x="27985" y="172584"/>
                  </a:lnTo>
                  <a:lnTo>
                    <a:pt x="27985" y="164783"/>
                  </a:lnTo>
                  <a:close/>
                  <a:moveTo>
                    <a:pt x="43496" y="164783"/>
                  </a:moveTo>
                  <a:lnTo>
                    <a:pt x="43496" y="172584"/>
                  </a:lnTo>
                  <a:lnTo>
                    <a:pt x="35752" y="172584"/>
                  </a:lnTo>
                  <a:lnTo>
                    <a:pt x="35752" y="164783"/>
                  </a:lnTo>
                  <a:close/>
                  <a:moveTo>
                    <a:pt x="51652" y="164783"/>
                  </a:moveTo>
                  <a:lnTo>
                    <a:pt x="51652" y="172584"/>
                  </a:lnTo>
                  <a:lnTo>
                    <a:pt x="43919" y="172584"/>
                  </a:lnTo>
                  <a:lnTo>
                    <a:pt x="43919" y="164783"/>
                  </a:lnTo>
                  <a:close/>
                  <a:moveTo>
                    <a:pt x="59819" y="164783"/>
                  </a:moveTo>
                  <a:lnTo>
                    <a:pt x="59819" y="172584"/>
                  </a:lnTo>
                  <a:lnTo>
                    <a:pt x="52075" y="172584"/>
                  </a:lnTo>
                  <a:lnTo>
                    <a:pt x="52075" y="164783"/>
                  </a:lnTo>
                  <a:close/>
                  <a:moveTo>
                    <a:pt x="67975" y="164783"/>
                  </a:moveTo>
                  <a:lnTo>
                    <a:pt x="67975" y="172584"/>
                  </a:lnTo>
                  <a:lnTo>
                    <a:pt x="60243" y="172584"/>
                  </a:lnTo>
                  <a:lnTo>
                    <a:pt x="60243" y="164783"/>
                  </a:lnTo>
                  <a:close/>
                  <a:moveTo>
                    <a:pt x="76452" y="164783"/>
                  </a:moveTo>
                  <a:lnTo>
                    <a:pt x="76452" y="172584"/>
                  </a:lnTo>
                  <a:lnTo>
                    <a:pt x="68399" y="172584"/>
                  </a:lnTo>
                  <a:lnTo>
                    <a:pt x="68399" y="164783"/>
                  </a:lnTo>
                  <a:close/>
                  <a:moveTo>
                    <a:pt x="84608" y="164783"/>
                  </a:moveTo>
                  <a:lnTo>
                    <a:pt x="84608" y="172584"/>
                  </a:lnTo>
                  <a:lnTo>
                    <a:pt x="76876" y="172584"/>
                  </a:lnTo>
                  <a:lnTo>
                    <a:pt x="76876" y="164783"/>
                  </a:lnTo>
                  <a:close/>
                  <a:moveTo>
                    <a:pt x="92776" y="164783"/>
                  </a:moveTo>
                  <a:lnTo>
                    <a:pt x="92776" y="172584"/>
                  </a:lnTo>
                  <a:lnTo>
                    <a:pt x="85032" y="172584"/>
                  </a:lnTo>
                  <a:lnTo>
                    <a:pt x="85032" y="164783"/>
                  </a:lnTo>
                  <a:close/>
                  <a:moveTo>
                    <a:pt x="100932" y="164783"/>
                  </a:moveTo>
                  <a:lnTo>
                    <a:pt x="100932" y="172584"/>
                  </a:lnTo>
                  <a:lnTo>
                    <a:pt x="93200" y="172584"/>
                  </a:lnTo>
                  <a:lnTo>
                    <a:pt x="93200" y="164783"/>
                  </a:lnTo>
                  <a:close/>
                  <a:moveTo>
                    <a:pt x="109099" y="164783"/>
                  </a:moveTo>
                  <a:lnTo>
                    <a:pt x="109099" y="172584"/>
                  </a:lnTo>
                  <a:lnTo>
                    <a:pt x="101356" y="172584"/>
                  </a:lnTo>
                  <a:lnTo>
                    <a:pt x="101356" y="164783"/>
                  </a:lnTo>
                  <a:close/>
                  <a:moveTo>
                    <a:pt x="116866" y="164783"/>
                  </a:moveTo>
                  <a:lnTo>
                    <a:pt x="116866" y="172584"/>
                  </a:lnTo>
                  <a:lnTo>
                    <a:pt x="109523" y="172584"/>
                  </a:lnTo>
                  <a:lnTo>
                    <a:pt x="109523" y="164783"/>
                  </a:lnTo>
                  <a:close/>
                  <a:moveTo>
                    <a:pt x="125034" y="164783"/>
                  </a:moveTo>
                  <a:lnTo>
                    <a:pt x="125034" y="172584"/>
                  </a:lnTo>
                  <a:lnTo>
                    <a:pt x="117290" y="172584"/>
                  </a:lnTo>
                  <a:lnTo>
                    <a:pt x="117290" y="164783"/>
                  </a:lnTo>
                  <a:close/>
                  <a:moveTo>
                    <a:pt x="133190" y="164783"/>
                  </a:moveTo>
                  <a:lnTo>
                    <a:pt x="133190" y="172584"/>
                  </a:lnTo>
                  <a:lnTo>
                    <a:pt x="125446" y="172584"/>
                  </a:lnTo>
                  <a:lnTo>
                    <a:pt x="125446" y="164783"/>
                  </a:lnTo>
                  <a:close/>
                  <a:moveTo>
                    <a:pt x="141346" y="164783"/>
                  </a:moveTo>
                  <a:lnTo>
                    <a:pt x="141346" y="172584"/>
                  </a:lnTo>
                  <a:lnTo>
                    <a:pt x="133614" y="172584"/>
                  </a:lnTo>
                  <a:lnTo>
                    <a:pt x="133614" y="164783"/>
                  </a:lnTo>
                  <a:close/>
                  <a:moveTo>
                    <a:pt x="149513" y="164783"/>
                  </a:moveTo>
                  <a:lnTo>
                    <a:pt x="149513" y="172584"/>
                  </a:lnTo>
                  <a:lnTo>
                    <a:pt x="141770" y="172584"/>
                  </a:lnTo>
                  <a:lnTo>
                    <a:pt x="141770" y="164783"/>
                  </a:lnTo>
                  <a:close/>
                  <a:moveTo>
                    <a:pt x="157280" y="164783"/>
                  </a:moveTo>
                  <a:lnTo>
                    <a:pt x="157280" y="172584"/>
                  </a:lnTo>
                  <a:lnTo>
                    <a:pt x="149937" y="172584"/>
                  </a:lnTo>
                  <a:lnTo>
                    <a:pt x="149937" y="164783"/>
                  </a:lnTo>
                  <a:close/>
                  <a:moveTo>
                    <a:pt x="165448" y="164783"/>
                  </a:moveTo>
                  <a:lnTo>
                    <a:pt x="165448" y="172584"/>
                  </a:lnTo>
                  <a:lnTo>
                    <a:pt x="157704" y="172584"/>
                  </a:lnTo>
                  <a:lnTo>
                    <a:pt x="157704" y="164783"/>
                  </a:lnTo>
                  <a:close/>
                  <a:moveTo>
                    <a:pt x="173604" y="164783"/>
                  </a:moveTo>
                  <a:lnTo>
                    <a:pt x="173604" y="172584"/>
                  </a:lnTo>
                  <a:lnTo>
                    <a:pt x="165871" y="172584"/>
                  </a:lnTo>
                  <a:lnTo>
                    <a:pt x="165871" y="164783"/>
                  </a:lnTo>
                  <a:close/>
                  <a:moveTo>
                    <a:pt x="181771" y="164783"/>
                  </a:moveTo>
                  <a:lnTo>
                    <a:pt x="181771" y="172584"/>
                  </a:lnTo>
                  <a:lnTo>
                    <a:pt x="174028" y="172584"/>
                  </a:lnTo>
                  <a:lnTo>
                    <a:pt x="174028" y="164783"/>
                  </a:lnTo>
                  <a:close/>
                  <a:moveTo>
                    <a:pt x="189927" y="164783"/>
                  </a:moveTo>
                  <a:lnTo>
                    <a:pt x="189927" y="172584"/>
                  </a:lnTo>
                  <a:lnTo>
                    <a:pt x="182195" y="172584"/>
                  </a:lnTo>
                  <a:lnTo>
                    <a:pt x="182195" y="164783"/>
                  </a:lnTo>
                  <a:close/>
                  <a:moveTo>
                    <a:pt x="198095" y="164783"/>
                  </a:moveTo>
                  <a:lnTo>
                    <a:pt x="198095" y="172584"/>
                  </a:lnTo>
                  <a:lnTo>
                    <a:pt x="190351" y="172584"/>
                  </a:lnTo>
                  <a:lnTo>
                    <a:pt x="190351" y="164783"/>
                  </a:lnTo>
                  <a:close/>
                  <a:moveTo>
                    <a:pt x="206251" y="164783"/>
                  </a:moveTo>
                  <a:lnTo>
                    <a:pt x="206251" y="172584"/>
                  </a:lnTo>
                  <a:lnTo>
                    <a:pt x="198519" y="172584"/>
                  </a:lnTo>
                  <a:lnTo>
                    <a:pt x="198519" y="164783"/>
                  </a:lnTo>
                  <a:close/>
                  <a:moveTo>
                    <a:pt x="214419" y="164783"/>
                  </a:moveTo>
                  <a:lnTo>
                    <a:pt x="214419" y="172584"/>
                  </a:lnTo>
                  <a:lnTo>
                    <a:pt x="206675" y="172584"/>
                  </a:lnTo>
                  <a:lnTo>
                    <a:pt x="206675" y="164783"/>
                  </a:lnTo>
                  <a:close/>
                  <a:moveTo>
                    <a:pt x="222575" y="164783"/>
                  </a:moveTo>
                  <a:lnTo>
                    <a:pt x="222575" y="172584"/>
                  </a:lnTo>
                  <a:lnTo>
                    <a:pt x="214842" y="172584"/>
                  </a:lnTo>
                  <a:lnTo>
                    <a:pt x="214842" y="164783"/>
                  </a:lnTo>
                  <a:close/>
                  <a:moveTo>
                    <a:pt x="230742" y="164783"/>
                  </a:moveTo>
                  <a:lnTo>
                    <a:pt x="230742" y="172584"/>
                  </a:lnTo>
                  <a:lnTo>
                    <a:pt x="222999" y="172584"/>
                  </a:lnTo>
                  <a:lnTo>
                    <a:pt x="222999" y="164783"/>
                  </a:lnTo>
                  <a:close/>
                  <a:moveTo>
                    <a:pt x="238898" y="164783"/>
                  </a:moveTo>
                  <a:lnTo>
                    <a:pt x="238898" y="172584"/>
                  </a:lnTo>
                  <a:lnTo>
                    <a:pt x="231166" y="172584"/>
                  </a:lnTo>
                  <a:lnTo>
                    <a:pt x="231166" y="164783"/>
                  </a:lnTo>
                  <a:close/>
                  <a:moveTo>
                    <a:pt x="247066" y="164783"/>
                  </a:moveTo>
                  <a:lnTo>
                    <a:pt x="247066" y="172584"/>
                  </a:lnTo>
                  <a:lnTo>
                    <a:pt x="239322" y="172584"/>
                  </a:lnTo>
                  <a:lnTo>
                    <a:pt x="239322" y="164783"/>
                  </a:lnTo>
                  <a:close/>
                  <a:moveTo>
                    <a:pt x="255222" y="164783"/>
                  </a:moveTo>
                  <a:lnTo>
                    <a:pt x="255222" y="172584"/>
                  </a:lnTo>
                  <a:lnTo>
                    <a:pt x="247490" y="172584"/>
                  </a:lnTo>
                  <a:lnTo>
                    <a:pt x="247490" y="164783"/>
                  </a:lnTo>
                  <a:close/>
                  <a:moveTo>
                    <a:pt x="263390" y="164783"/>
                  </a:moveTo>
                  <a:lnTo>
                    <a:pt x="263390" y="172584"/>
                  </a:lnTo>
                  <a:lnTo>
                    <a:pt x="255646" y="172584"/>
                  </a:lnTo>
                  <a:lnTo>
                    <a:pt x="255646" y="164783"/>
                  </a:lnTo>
                  <a:close/>
                  <a:moveTo>
                    <a:pt x="271546" y="164783"/>
                  </a:moveTo>
                  <a:lnTo>
                    <a:pt x="271546" y="172584"/>
                  </a:lnTo>
                  <a:lnTo>
                    <a:pt x="263813" y="172584"/>
                  </a:lnTo>
                  <a:lnTo>
                    <a:pt x="263813" y="164783"/>
                  </a:lnTo>
                  <a:close/>
                  <a:moveTo>
                    <a:pt x="11238" y="172996"/>
                  </a:moveTo>
                  <a:lnTo>
                    <a:pt x="11238" y="180786"/>
                  </a:lnTo>
                  <a:lnTo>
                    <a:pt x="3505" y="180786"/>
                  </a:lnTo>
                  <a:lnTo>
                    <a:pt x="3505" y="172996"/>
                  </a:lnTo>
                  <a:close/>
                  <a:moveTo>
                    <a:pt x="19394" y="172996"/>
                  </a:moveTo>
                  <a:lnTo>
                    <a:pt x="19394" y="180786"/>
                  </a:lnTo>
                  <a:lnTo>
                    <a:pt x="11662" y="180786"/>
                  </a:lnTo>
                  <a:lnTo>
                    <a:pt x="11662" y="172996"/>
                  </a:lnTo>
                  <a:close/>
                  <a:moveTo>
                    <a:pt x="27561" y="172996"/>
                  </a:moveTo>
                  <a:lnTo>
                    <a:pt x="27561" y="180786"/>
                  </a:lnTo>
                  <a:lnTo>
                    <a:pt x="19818" y="180786"/>
                  </a:lnTo>
                  <a:lnTo>
                    <a:pt x="19818" y="172996"/>
                  </a:lnTo>
                  <a:close/>
                  <a:moveTo>
                    <a:pt x="35328" y="172996"/>
                  </a:moveTo>
                  <a:lnTo>
                    <a:pt x="35328" y="180786"/>
                  </a:lnTo>
                  <a:lnTo>
                    <a:pt x="27985" y="180786"/>
                  </a:lnTo>
                  <a:lnTo>
                    <a:pt x="27985" y="172996"/>
                  </a:lnTo>
                  <a:close/>
                  <a:moveTo>
                    <a:pt x="43496" y="172996"/>
                  </a:moveTo>
                  <a:lnTo>
                    <a:pt x="43496" y="180786"/>
                  </a:lnTo>
                  <a:lnTo>
                    <a:pt x="35752" y="180786"/>
                  </a:lnTo>
                  <a:lnTo>
                    <a:pt x="35752" y="172996"/>
                  </a:lnTo>
                  <a:close/>
                  <a:moveTo>
                    <a:pt x="51652" y="172996"/>
                  </a:moveTo>
                  <a:lnTo>
                    <a:pt x="51652" y="180786"/>
                  </a:lnTo>
                  <a:lnTo>
                    <a:pt x="43919" y="180786"/>
                  </a:lnTo>
                  <a:lnTo>
                    <a:pt x="43919" y="172996"/>
                  </a:lnTo>
                  <a:close/>
                  <a:moveTo>
                    <a:pt x="59819" y="172996"/>
                  </a:moveTo>
                  <a:lnTo>
                    <a:pt x="59819" y="180786"/>
                  </a:lnTo>
                  <a:lnTo>
                    <a:pt x="52075" y="180786"/>
                  </a:lnTo>
                  <a:lnTo>
                    <a:pt x="52075" y="172996"/>
                  </a:lnTo>
                  <a:close/>
                  <a:moveTo>
                    <a:pt x="67975" y="172996"/>
                  </a:moveTo>
                  <a:lnTo>
                    <a:pt x="67975" y="180786"/>
                  </a:lnTo>
                  <a:lnTo>
                    <a:pt x="60243" y="180786"/>
                  </a:lnTo>
                  <a:lnTo>
                    <a:pt x="60243" y="172996"/>
                  </a:lnTo>
                  <a:close/>
                  <a:moveTo>
                    <a:pt x="76452" y="172996"/>
                  </a:moveTo>
                  <a:lnTo>
                    <a:pt x="76452" y="180786"/>
                  </a:lnTo>
                  <a:lnTo>
                    <a:pt x="68399" y="180786"/>
                  </a:lnTo>
                  <a:lnTo>
                    <a:pt x="68399" y="172996"/>
                  </a:lnTo>
                  <a:close/>
                  <a:moveTo>
                    <a:pt x="84608" y="172996"/>
                  </a:moveTo>
                  <a:lnTo>
                    <a:pt x="84608" y="180786"/>
                  </a:lnTo>
                  <a:lnTo>
                    <a:pt x="76876" y="180786"/>
                  </a:lnTo>
                  <a:lnTo>
                    <a:pt x="76876" y="172996"/>
                  </a:lnTo>
                  <a:close/>
                  <a:moveTo>
                    <a:pt x="92776" y="172996"/>
                  </a:moveTo>
                  <a:lnTo>
                    <a:pt x="92776" y="180786"/>
                  </a:lnTo>
                  <a:lnTo>
                    <a:pt x="85032" y="180786"/>
                  </a:lnTo>
                  <a:lnTo>
                    <a:pt x="85032" y="172996"/>
                  </a:lnTo>
                  <a:close/>
                  <a:moveTo>
                    <a:pt x="100932" y="172996"/>
                  </a:moveTo>
                  <a:lnTo>
                    <a:pt x="100932" y="180786"/>
                  </a:lnTo>
                  <a:lnTo>
                    <a:pt x="93200" y="180786"/>
                  </a:lnTo>
                  <a:lnTo>
                    <a:pt x="93200" y="172996"/>
                  </a:lnTo>
                  <a:close/>
                  <a:moveTo>
                    <a:pt x="109099" y="172996"/>
                  </a:moveTo>
                  <a:lnTo>
                    <a:pt x="109099" y="180786"/>
                  </a:lnTo>
                  <a:lnTo>
                    <a:pt x="101356" y="180786"/>
                  </a:lnTo>
                  <a:lnTo>
                    <a:pt x="101356" y="172996"/>
                  </a:lnTo>
                  <a:close/>
                  <a:moveTo>
                    <a:pt x="116866" y="172996"/>
                  </a:moveTo>
                  <a:lnTo>
                    <a:pt x="116866" y="180786"/>
                  </a:lnTo>
                  <a:lnTo>
                    <a:pt x="109523" y="180786"/>
                  </a:lnTo>
                  <a:lnTo>
                    <a:pt x="109523" y="172996"/>
                  </a:lnTo>
                  <a:close/>
                  <a:moveTo>
                    <a:pt x="125034" y="172996"/>
                  </a:moveTo>
                  <a:lnTo>
                    <a:pt x="125034" y="180786"/>
                  </a:lnTo>
                  <a:lnTo>
                    <a:pt x="117290" y="180786"/>
                  </a:lnTo>
                  <a:lnTo>
                    <a:pt x="117290" y="172996"/>
                  </a:lnTo>
                  <a:close/>
                  <a:moveTo>
                    <a:pt x="133190" y="172996"/>
                  </a:moveTo>
                  <a:lnTo>
                    <a:pt x="133190" y="180786"/>
                  </a:lnTo>
                  <a:lnTo>
                    <a:pt x="125446" y="180786"/>
                  </a:lnTo>
                  <a:lnTo>
                    <a:pt x="125446" y="172996"/>
                  </a:lnTo>
                  <a:close/>
                  <a:moveTo>
                    <a:pt x="141346" y="172996"/>
                  </a:moveTo>
                  <a:lnTo>
                    <a:pt x="141346" y="180786"/>
                  </a:lnTo>
                  <a:lnTo>
                    <a:pt x="133614" y="180786"/>
                  </a:lnTo>
                  <a:lnTo>
                    <a:pt x="133614" y="172996"/>
                  </a:lnTo>
                  <a:close/>
                  <a:moveTo>
                    <a:pt x="149513" y="172996"/>
                  </a:moveTo>
                  <a:lnTo>
                    <a:pt x="149513" y="180786"/>
                  </a:lnTo>
                  <a:lnTo>
                    <a:pt x="141770" y="180786"/>
                  </a:lnTo>
                  <a:lnTo>
                    <a:pt x="141770" y="172996"/>
                  </a:lnTo>
                  <a:close/>
                  <a:moveTo>
                    <a:pt x="157280" y="172996"/>
                  </a:moveTo>
                  <a:lnTo>
                    <a:pt x="157280" y="180786"/>
                  </a:lnTo>
                  <a:lnTo>
                    <a:pt x="149937" y="180786"/>
                  </a:lnTo>
                  <a:lnTo>
                    <a:pt x="149937" y="172996"/>
                  </a:lnTo>
                  <a:close/>
                  <a:moveTo>
                    <a:pt x="165448" y="172996"/>
                  </a:moveTo>
                  <a:lnTo>
                    <a:pt x="165448" y="180786"/>
                  </a:lnTo>
                  <a:lnTo>
                    <a:pt x="157704" y="180786"/>
                  </a:lnTo>
                  <a:lnTo>
                    <a:pt x="157704" y="172996"/>
                  </a:lnTo>
                  <a:close/>
                  <a:moveTo>
                    <a:pt x="173604" y="172996"/>
                  </a:moveTo>
                  <a:lnTo>
                    <a:pt x="173604" y="180786"/>
                  </a:lnTo>
                  <a:lnTo>
                    <a:pt x="165871" y="180786"/>
                  </a:lnTo>
                  <a:lnTo>
                    <a:pt x="165871" y="172996"/>
                  </a:lnTo>
                  <a:close/>
                  <a:moveTo>
                    <a:pt x="181771" y="172996"/>
                  </a:moveTo>
                  <a:lnTo>
                    <a:pt x="181771" y="180786"/>
                  </a:lnTo>
                  <a:lnTo>
                    <a:pt x="174028" y="180786"/>
                  </a:lnTo>
                  <a:lnTo>
                    <a:pt x="174028" y="172996"/>
                  </a:lnTo>
                  <a:close/>
                  <a:moveTo>
                    <a:pt x="189927" y="172996"/>
                  </a:moveTo>
                  <a:lnTo>
                    <a:pt x="189927" y="180786"/>
                  </a:lnTo>
                  <a:lnTo>
                    <a:pt x="182195" y="180786"/>
                  </a:lnTo>
                  <a:lnTo>
                    <a:pt x="182195" y="172996"/>
                  </a:lnTo>
                  <a:close/>
                  <a:moveTo>
                    <a:pt x="198095" y="172996"/>
                  </a:moveTo>
                  <a:lnTo>
                    <a:pt x="198095" y="180786"/>
                  </a:lnTo>
                  <a:lnTo>
                    <a:pt x="190351" y="180786"/>
                  </a:lnTo>
                  <a:lnTo>
                    <a:pt x="190351" y="172996"/>
                  </a:lnTo>
                  <a:close/>
                  <a:moveTo>
                    <a:pt x="206251" y="172996"/>
                  </a:moveTo>
                  <a:lnTo>
                    <a:pt x="206251" y="180786"/>
                  </a:lnTo>
                  <a:lnTo>
                    <a:pt x="198519" y="180786"/>
                  </a:lnTo>
                  <a:lnTo>
                    <a:pt x="198519" y="172996"/>
                  </a:lnTo>
                  <a:close/>
                  <a:moveTo>
                    <a:pt x="214419" y="172996"/>
                  </a:moveTo>
                  <a:lnTo>
                    <a:pt x="214419" y="180786"/>
                  </a:lnTo>
                  <a:lnTo>
                    <a:pt x="206675" y="180786"/>
                  </a:lnTo>
                  <a:lnTo>
                    <a:pt x="206675" y="172996"/>
                  </a:lnTo>
                  <a:close/>
                  <a:moveTo>
                    <a:pt x="222575" y="172996"/>
                  </a:moveTo>
                  <a:lnTo>
                    <a:pt x="222575" y="180786"/>
                  </a:lnTo>
                  <a:lnTo>
                    <a:pt x="214842" y="180786"/>
                  </a:lnTo>
                  <a:lnTo>
                    <a:pt x="214842" y="172996"/>
                  </a:lnTo>
                  <a:close/>
                  <a:moveTo>
                    <a:pt x="230742" y="172996"/>
                  </a:moveTo>
                  <a:lnTo>
                    <a:pt x="230742" y="180786"/>
                  </a:lnTo>
                  <a:lnTo>
                    <a:pt x="222999" y="180786"/>
                  </a:lnTo>
                  <a:lnTo>
                    <a:pt x="222999" y="172996"/>
                  </a:lnTo>
                  <a:close/>
                  <a:moveTo>
                    <a:pt x="238898" y="172996"/>
                  </a:moveTo>
                  <a:lnTo>
                    <a:pt x="238898" y="180786"/>
                  </a:lnTo>
                  <a:lnTo>
                    <a:pt x="231166" y="180786"/>
                  </a:lnTo>
                  <a:lnTo>
                    <a:pt x="231166" y="172996"/>
                  </a:lnTo>
                  <a:close/>
                  <a:moveTo>
                    <a:pt x="247066" y="172996"/>
                  </a:moveTo>
                  <a:lnTo>
                    <a:pt x="247066" y="180786"/>
                  </a:lnTo>
                  <a:lnTo>
                    <a:pt x="239322" y="180786"/>
                  </a:lnTo>
                  <a:lnTo>
                    <a:pt x="239322" y="172996"/>
                  </a:lnTo>
                  <a:close/>
                  <a:moveTo>
                    <a:pt x="255222" y="172996"/>
                  </a:moveTo>
                  <a:lnTo>
                    <a:pt x="255222" y="180786"/>
                  </a:lnTo>
                  <a:lnTo>
                    <a:pt x="247490" y="180786"/>
                  </a:lnTo>
                  <a:lnTo>
                    <a:pt x="247490" y="172996"/>
                  </a:lnTo>
                  <a:close/>
                  <a:moveTo>
                    <a:pt x="263390" y="172996"/>
                  </a:moveTo>
                  <a:lnTo>
                    <a:pt x="263390" y="180786"/>
                  </a:lnTo>
                  <a:lnTo>
                    <a:pt x="255646" y="180786"/>
                  </a:lnTo>
                  <a:lnTo>
                    <a:pt x="255646" y="172996"/>
                  </a:lnTo>
                  <a:close/>
                  <a:moveTo>
                    <a:pt x="271546" y="172996"/>
                  </a:moveTo>
                  <a:lnTo>
                    <a:pt x="271546" y="180786"/>
                  </a:lnTo>
                  <a:lnTo>
                    <a:pt x="263813" y="180786"/>
                  </a:lnTo>
                  <a:lnTo>
                    <a:pt x="263813" y="172996"/>
                  </a:lnTo>
                  <a:close/>
                  <a:moveTo>
                    <a:pt x="11238" y="181198"/>
                  </a:moveTo>
                  <a:lnTo>
                    <a:pt x="11238" y="188988"/>
                  </a:lnTo>
                  <a:lnTo>
                    <a:pt x="3494" y="188988"/>
                  </a:lnTo>
                  <a:lnTo>
                    <a:pt x="3494" y="181198"/>
                  </a:lnTo>
                  <a:close/>
                  <a:moveTo>
                    <a:pt x="19394" y="181198"/>
                  </a:moveTo>
                  <a:lnTo>
                    <a:pt x="19394" y="188988"/>
                  </a:lnTo>
                  <a:lnTo>
                    <a:pt x="11662" y="188988"/>
                  </a:lnTo>
                  <a:lnTo>
                    <a:pt x="11662" y="181198"/>
                  </a:lnTo>
                  <a:close/>
                  <a:moveTo>
                    <a:pt x="27561" y="181198"/>
                  </a:moveTo>
                  <a:lnTo>
                    <a:pt x="27561" y="188988"/>
                  </a:lnTo>
                  <a:lnTo>
                    <a:pt x="19818" y="188988"/>
                  </a:lnTo>
                  <a:lnTo>
                    <a:pt x="19818" y="181198"/>
                  </a:lnTo>
                  <a:close/>
                  <a:moveTo>
                    <a:pt x="35328" y="181198"/>
                  </a:moveTo>
                  <a:lnTo>
                    <a:pt x="35328" y="188988"/>
                  </a:lnTo>
                  <a:lnTo>
                    <a:pt x="27985" y="188988"/>
                  </a:lnTo>
                  <a:lnTo>
                    <a:pt x="27985" y="181198"/>
                  </a:lnTo>
                  <a:close/>
                  <a:moveTo>
                    <a:pt x="43496" y="181198"/>
                  </a:moveTo>
                  <a:lnTo>
                    <a:pt x="43496" y="188988"/>
                  </a:lnTo>
                  <a:lnTo>
                    <a:pt x="35752" y="188988"/>
                  </a:lnTo>
                  <a:lnTo>
                    <a:pt x="35752" y="181198"/>
                  </a:lnTo>
                  <a:close/>
                  <a:moveTo>
                    <a:pt x="51652" y="181198"/>
                  </a:moveTo>
                  <a:lnTo>
                    <a:pt x="51652" y="188988"/>
                  </a:lnTo>
                  <a:lnTo>
                    <a:pt x="43919" y="188988"/>
                  </a:lnTo>
                  <a:lnTo>
                    <a:pt x="43919" y="181198"/>
                  </a:lnTo>
                  <a:close/>
                  <a:moveTo>
                    <a:pt x="59819" y="181198"/>
                  </a:moveTo>
                  <a:lnTo>
                    <a:pt x="59819" y="188988"/>
                  </a:lnTo>
                  <a:lnTo>
                    <a:pt x="52075" y="188988"/>
                  </a:lnTo>
                  <a:lnTo>
                    <a:pt x="52075" y="181198"/>
                  </a:lnTo>
                  <a:close/>
                  <a:moveTo>
                    <a:pt x="67975" y="181198"/>
                  </a:moveTo>
                  <a:lnTo>
                    <a:pt x="67975" y="188988"/>
                  </a:lnTo>
                  <a:lnTo>
                    <a:pt x="60243" y="188988"/>
                  </a:lnTo>
                  <a:lnTo>
                    <a:pt x="60243" y="181198"/>
                  </a:lnTo>
                  <a:close/>
                  <a:moveTo>
                    <a:pt x="76441" y="181198"/>
                  </a:moveTo>
                  <a:lnTo>
                    <a:pt x="76441" y="188988"/>
                  </a:lnTo>
                  <a:lnTo>
                    <a:pt x="68399" y="188988"/>
                  </a:lnTo>
                  <a:lnTo>
                    <a:pt x="68399" y="181198"/>
                  </a:lnTo>
                  <a:close/>
                  <a:moveTo>
                    <a:pt x="84608" y="181198"/>
                  </a:moveTo>
                  <a:lnTo>
                    <a:pt x="84608" y="188988"/>
                  </a:lnTo>
                  <a:lnTo>
                    <a:pt x="76865" y="188988"/>
                  </a:lnTo>
                  <a:lnTo>
                    <a:pt x="76865" y="181198"/>
                  </a:lnTo>
                  <a:close/>
                  <a:moveTo>
                    <a:pt x="92776" y="181198"/>
                  </a:moveTo>
                  <a:lnTo>
                    <a:pt x="92776" y="188988"/>
                  </a:lnTo>
                  <a:lnTo>
                    <a:pt x="85032" y="188988"/>
                  </a:lnTo>
                  <a:lnTo>
                    <a:pt x="85032" y="181198"/>
                  </a:lnTo>
                  <a:close/>
                  <a:moveTo>
                    <a:pt x="100932" y="181198"/>
                  </a:moveTo>
                  <a:lnTo>
                    <a:pt x="100932" y="188988"/>
                  </a:lnTo>
                  <a:lnTo>
                    <a:pt x="93188" y="188988"/>
                  </a:lnTo>
                  <a:lnTo>
                    <a:pt x="93188" y="181198"/>
                  </a:lnTo>
                  <a:close/>
                  <a:moveTo>
                    <a:pt x="109099" y="181198"/>
                  </a:moveTo>
                  <a:lnTo>
                    <a:pt x="109099" y="188988"/>
                  </a:lnTo>
                  <a:lnTo>
                    <a:pt x="101356" y="188988"/>
                  </a:lnTo>
                  <a:lnTo>
                    <a:pt x="101356" y="181198"/>
                  </a:lnTo>
                  <a:close/>
                  <a:moveTo>
                    <a:pt x="116866" y="181198"/>
                  </a:moveTo>
                  <a:lnTo>
                    <a:pt x="116866" y="188988"/>
                  </a:lnTo>
                  <a:lnTo>
                    <a:pt x="109512" y="188988"/>
                  </a:lnTo>
                  <a:lnTo>
                    <a:pt x="109512" y="181198"/>
                  </a:lnTo>
                  <a:close/>
                  <a:moveTo>
                    <a:pt x="125022" y="181198"/>
                  </a:moveTo>
                  <a:lnTo>
                    <a:pt x="125022" y="188988"/>
                  </a:lnTo>
                  <a:lnTo>
                    <a:pt x="117290" y="188988"/>
                  </a:lnTo>
                  <a:lnTo>
                    <a:pt x="117290" y="181198"/>
                  </a:lnTo>
                  <a:close/>
                  <a:moveTo>
                    <a:pt x="133190" y="181198"/>
                  </a:moveTo>
                  <a:lnTo>
                    <a:pt x="133190" y="188988"/>
                  </a:lnTo>
                  <a:lnTo>
                    <a:pt x="125446" y="188988"/>
                  </a:lnTo>
                  <a:lnTo>
                    <a:pt x="125446" y="181198"/>
                  </a:lnTo>
                  <a:close/>
                  <a:moveTo>
                    <a:pt x="141346" y="181198"/>
                  </a:moveTo>
                  <a:lnTo>
                    <a:pt x="141346" y="188988"/>
                  </a:lnTo>
                  <a:lnTo>
                    <a:pt x="133614" y="188988"/>
                  </a:lnTo>
                  <a:lnTo>
                    <a:pt x="133614" y="181198"/>
                  </a:lnTo>
                  <a:close/>
                  <a:moveTo>
                    <a:pt x="149513" y="181198"/>
                  </a:moveTo>
                  <a:lnTo>
                    <a:pt x="149513" y="188988"/>
                  </a:lnTo>
                  <a:lnTo>
                    <a:pt x="141770" y="188988"/>
                  </a:lnTo>
                  <a:lnTo>
                    <a:pt x="141770" y="181198"/>
                  </a:lnTo>
                  <a:close/>
                  <a:moveTo>
                    <a:pt x="157280" y="181198"/>
                  </a:moveTo>
                  <a:lnTo>
                    <a:pt x="157280" y="188988"/>
                  </a:lnTo>
                  <a:lnTo>
                    <a:pt x="149937" y="188988"/>
                  </a:lnTo>
                  <a:lnTo>
                    <a:pt x="149937" y="181198"/>
                  </a:lnTo>
                  <a:close/>
                  <a:moveTo>
                    <a:pt x="165448" y="181198"/>
                  </a:moveTo>
                  <a:lnTo>
                    <a:pt x="165448" y="188988"/>
                  </a:lnTo>
                  <a:lnTo>
                    <a:pt x="157704" y="188988"/>
                  </a:lnTo>
                  <a:lnTo>
                    <a:pt x="157704" y="181198"/>
                  </a:lnTo>
                  <a:close/>
                  <a:moveTo>
                    <a:pt x="173604" y="181198"/>
                  </a:moveTo>
                  <a:lnTo>
                    <a:pt x="173604" y="188988"/>
                  </a:lnTo>
                  <a:lnTo>
                    <a:pt x="165871" y="188988"/>
                  </a:lnTo>
                  <a:lnTo>
                    <a:pt x="165871" y="181198"/>
                  </a:lnTo>
                  <a:close/>
                  <a:moveTo>
                    <a:pt x="181771" y="181198"/>
                  </a:moveTo>
                  <a:lnTo>
                    <a:pt x="181771" y="188988"/>
                  </a:lnTo>
                  <a:lnTo>
                    <a:pt x="174028" y="188988"/>
                  </a:lnTo>
                  <a:lnTo>
                    <a:pt x="174028" y="181198"/>
                  </a:lnTo>
                  <a:close/>
                  <a:moveTo>
                    <a:pt x="189927" y="181198"/>
                  </a:moveTo>
                  <a:lnTo>
                    <a:pt x="189927" y="188988"/>
                  </a:lnTo>
                  <a:lnTo>
                    <a:pt x="182195" y="188988"/>
                  </a:lnTo>
                  <a:lnTo>
                    <a:pt x="182195" y="181198"/>
                  </a:lnTo>
                  <a:close/>
                  <a:moveTo>
                    <a:pt x="198095" y="181198"/>
                  </a:moveTo>
                  <a:lnTo>
                    <a:pt x="198095" y="188988"/>
                  </a:lnTo>
                  <a:lnTo>
                    <a:pt x="190351" y="188988"/>
                  </a:lnTo>
                  <a:lnTo>
                    <a:pt x="190351" y="181198"/>
                  </a:lnTo>
                  <a:close/>
                  <a:moveTo>
                    <a:pt x="206251" y="181198"/>
                  </a:moveTo>
                  <a:lnTo>
                    <a:pt x="206251" y="188988"/>
                  </a:lnTo>
                  <a:lnTo>
                    <a:pt x="198519" y="188988"/>
                  </a:lnTo>
                  <a:lnTo>
                    <a:pt x="198519" y="181198"/>
                  </a:lnTo>
                  <a:close/>
                  <a:moveTo>
                    <a:pt x="214419" y="181198"/>
                  </a:moveTo>
                  <a:lnTo>
                    <a:pt x="214419" y="188988"/>
                  </a:lnTo>
                  <a:lnTo>
                    <a:pt x="206675" y="188988"/>
                  </a:lnTo>
                  <a:lnTo>
                    <a:pt x="206675" y="181198"/>
                  </a:lnTo>
                  <a:close/>
                  <a:moveTo>
                    <a:pt x="222575" y="181198"/>
                  </a:moveTo>
                  <a:lnTo>
                    <a:pt x="222575" y="188988"/>
                  </a:lnTo>
                  <a:lnTo>
                    <a:pt x="214842" y="188988"/>
                  </a:lnTo>
                  <a:lnTo>
                    <a:pt x="214842" y="181198"/>
                  </a:lnTo>
                  <a:close/>
                  <a:moveTo>
                    <a:pt x="230742" y="181198"/>
                  </a:moveTo>
                  <a:lnTo>
                    <a:pt x="230742" y="188988"/>
                  </a:lnTo>
                  <a:lnTo>
                    <a:pt x="222999" y="188988"/>
                  </a:lnTo>
                  <a:lnTo>
                    <a:pt x="222999" y="181198"/>
                  </a:lnTo>
                  <a:close/>
                  <a:moveTo>
                    <a:pt x="238898" y="181198"/>
                  </a:moveTo>
                  <a:lnTo>
                    <a:pt x="238898" y="188988"/>
                  </a:lnTo>
                  <a:lnTo>
                    <a:pt x="231166" y="188988"/>
                  </a:lnTo>
                  <a:lnTo>
                    <a:pt x="231166" y="181198"/>
                  </a:lnTo>
                  <a:close/>
                  <a:moveTo>
                    <a:pt x="247066" y="181198"/>
                  </a:moveTo>
                  <a:lnTo>
                    <a:pt x="247066" y="188988"/>
                  </a:lnTo>
                  <a:lnTo>
                    <a:pt x="239322" y="188988"/>
                  </a:lnTo>
                  <a:lnTo>
                    <a:pt x="239322" y="181198"/>
                  </a:lnTo>
                  <a:close/>
                  <a:moveTo>
                    <a:pt x="255222" y="181198"/>
                  </a:moveTo>
                  <a:lnTo>
                    <a:pt x="255222" y="188988"/>
                  </a:lnTo>
                  <a:lnTo>
                    <a:pt x="247490" y="188988"/>
                  </a:lnTo>
                  <a:lnTo>
                    <a:pt x="247490" y="181198"/>
                  </a:lnTo>
                  <a:close/>
                  <a:moveTo>
                    <a:pt x="263390" y="181198"/>
                  </a:moveTo>
                  <a:lnTo>
                    <a:pt x="263390" y="188988"/>
                  </a:lnTo>
                  <a:lnTo>
                    <a:pt x="255646" y="188988"/>
                  </a:lnTo>
                  <a:lnTo>
                    <a:pt x="255646" y="181198"/>
                  </a:lnTo>
                  <a:close/>
                  <a:moveTo>
                    <a:pt x="271546" y="181198"/>
                  </a:moveTo>
                  <a:lnTo>
                    <a:pt x="271546" y="188988"/>
                  </a:lnTo>
                  <a:lnTo>
                    <a:pt x="263813" y="188988"/>
                  </a:lnTo>
                  <a:lnTo>
                    <a:pt x="263813" y="181198"/>
                  </a:lnTo>
                  <a:close/>
                  <a:moveTo>
                    <a:pt x="3082" y="0"/>
                  </a:moveTo>
                  <a:lnTo>
                    <a:pt x="3082" y="11"/>
                  </a:lnTo>
                  <a:lnTo>
                    <a:pt x="0" y="11"/>
                  </a:lnTo>
                  <a:lnTo>
                    <a:pt x="0" y="424"/>
                  </a:lnTo>
                  <a:lnTo>
                    <a:pt x="3082" y="424"/>
                  </a:lnTo>
                  <a:lnTo>
                    <a:pt x="3082" y="8213"/>
                  </a:lnTo>
                  <a:lnTo>
                    <a:pt x="0" y="8213"/>
                  </a:lnTo>
                  <a:lnTo>
                    <a:pt x="0" y="8626"/>
                  </a:lnTo>
                  <a:lnTo>
                    <a:pt x="3082" y="8626"/>
                  </a:lnTo>
                  <a:lnTo>
                    <a:pt x="3082" y="16427"/>
                  </a:lnTo>
                  <a:lnTo>
                    <a:pt x="0" y="16427"/>
                  </a:lnTo>
                  <a:lnTo>
                    <a:pt x="0" y="16828"/>
                  </a:lnTo>
                  <a:lnTo>
                    <a:pt x="3082" y="16828"/>
                  </a:lnTo>
                  <a:lnTo>
                    <a:pt x="3082" y="24629"/>
                  </a:lnTo>
                  <a:lnTo>
                    <a:pt x="0" y="24629"/>
                  </a:lnTo>
                  <a:lnTo>
                    <a:pt x="0" y="25041"/>
                  </a:lnTo>
                  <a:lnTo>
                    <a:pt x="3082" y="25041"/>
                  </a:lnTo>
                  <a:lnTo>
                    <a:pt x="3082" y="32831"/>
                  </a:lnTo>
                  <a:lnTo>
                    <a:pt x="0" y="32831"/>
                  </a:lnTo>
                  <a:lnTo>
                    <a:pt x="0" y="33243"/>
                  </a:lnTo>
                  <a:lnTo>
                    <a:pt x="3082" y="33243"/>
                  </a:lnTo>
                  <a:lnTo>
                    <a:pt x="3082" y="41044"/>
                  </a:lnTo>
                  <a:lnTo>
                    <a:pt x="0" y="41044"/>
                  </a:lnTo>
                  <a:lnTo>
                    <a:pt x="0" y="41456"/>
                  </a:lnTo>
                  <a:lnTo>
                    <a:pt x="3082" y="41456"/>
                  </a:lnTo>
                  <a:lnTo>
                    <a:pt x="3082" y="49246"/>
                  </a:lnTo>
                  <a:lnTo>
                    <a:pt x="0" y="49246"/>
                  </a:lnTo>
                  <a:lnTo>
                    <a:pt x="0" y="49658"/>
                  </a:lnTo>
                  <a:lnTo>
                    <a:pt x="3082" y="49658"/>
                  </a:lnTo>
                  <a:lnTo>
                    <a:pt x="3082" y="57448"/>
                  </a:lnTo>
                  <a:lnTo>
                    <a:pt x="0" y="57448"/>
                  </a:lnTo>
                  <a:lnTo>
                    <a:pt x="0" y="57860"/>
                  </a:lnTo>
                  <a:lnTo>
                    <a:pt x="3082" y="57860"/>
                  </a:lnTo>
                  <a:lnTo>
                    <a:pt x="3082" y="65661"/>
                  </a:lnTo>
                  <a:lnTo>
                    <a:pt x="0" y="65661"/>
                  </a:lnTo>
                  <a:lnTo>
                    <a:pt x="0" y="66074"/>
                  </a:lnTo>
                  <a:lnTo>
                    <a:pt x="3082" y="66074"/>
                  </a:lnTo>
                  <a:lnTo>
                    <a:pt x="3082" y="73863"/>
                  </a:lnTo>
                  <a:lnTo>
                    <a:pt x="0" y="73863"/>
                  </a:lnTo>
                  <a:lnTo>
                    <a:pt x="0" y="74275"/>
                  </a:lnTo>
                  <a:lnTo>
                    <a:pt x="3082" y="74275"/>
                  </a:lnTo>
                  <a:lnTo>
                    <a:pt x="3082" y="82076"/>
                  </a:lnTo>
                  <a:lnTo>
                    <a:pt x="0" y="82076"/>
                  </a:lnTo>
                  <a:lnTo>
                    <a:pt x="0" y="82477"/>
                  </a:lnTo>
                  <a:lnTo>
                    <a:pt x="3082" y="82477"/>
                  </a:lnTo>
                  <a:lnTo>
                    <a:pt x="3082" y="90278"/>
                  </a:lnTo>
                  <a:lnTo>
                    <a:pt x="0" y="90278"/>
                  </a:lnTo>
                  <a:lnTo>
                    <a:pt x="0" y="90691"/>
                  </a:lnTo>
                  <a:lnTo>
                    <a:pt x="3082" y="90691"/>
                  </a:lnTo>
                  <a:lnTo>
                    <a:pt x="3082" y="98480"/>
                  </a:lnTo>
                  <a:lnTo>
                    <a:pt x="0" y="98480"/>
                  </a:lnTo>
                  <a:lnTo>
                    <a:pt x="0" y="98893"/>
                  </a:lnTo>
                  <a:lnTo>
                    <a:pt x="3082" y="98893"/>
                  </a:lnTo>
                  <a:lnTo>
                    <a:pt x="3082" y="106694"/>
                  </a:lnTo>
                  <a:lnTo>
                    <a:pt x="0" y="106694"/>
                  </a:lnTo>
                  <a:lnTo>
                    <a:pt x="0" y="107095"/>
                  </a:lnTo>
                  <a:lnTo>
                    <a:pt x="3082" y="107095"/>
                  </a:lnTo>
                  <a:lnTo>
                    <a:pt x="3082" y="114895"/>
                  </a:lnTo>
                  <a:lnTo>
                    <a:pt x="0" y="114895"/>
                  </a:lnTo>
                  <a:lnTo>
                    <a:pt x="0" y="115308"/>
                  </a:lnTo>
                  <a:lnTo>
                    <a:pt x="3082" y="115308"/>
                  </a:lnTo>
                  <a:lnTo>
                    <a:pt x="3082" y="123097"/>
                  </a:lnTo>
                  <a:lnTo>
                    <a:pt x="0" y="123097"/>
                  </a:lnTo>
                  <a:lnTo>
                    <a:pt x="0" y="123510"/>
                  </a:lnTo>
                  <a:lnTo>
                    <a:pt x="3082" y="123510"/>
                  </a:lnTo>
                  <a:lnTo>
                    <a:pt x="3082" y="131551"/>
                  </a:lnTo>
                  <a:lnTo>
                    <a:pt x="0" y="131551"/>
                  </a:lnTo>
                  <a:lnTo>
                    <a:pt x="0" y="131964"/>
                  </a:lnTo>
                  <a:lnTo>
                    <a:pt x="3082" y="131964"/>
                  </a:lnTo>
                  <a:lnTo>
                    <a:pt x="3082" y="139765"/>
                  </a:lnTo>
                  <a:lnTo>
                    <a:pt x="0" y="139765"/>
                  </a:lnTo>
                  <a:lnTo>
                    <a:pt x="0" y="140166"/>
                  </a:lnTo>
                  <a:lnTo>
                    <a:pt x="3082" y="140166"/>
                  </a:lnTo>
                  <a:lnTo>
                    <a:pt x="3082" y="147967"/>
                  </a:lnTo>
                  <a:lnTo>
                    <a:pt x="0" y="147967"/>
                  </a:lnTo>
                  <a:lnTo>
                    <a:pt x="0" y="148379"/>
                  </a:lnTo>
                  <a:lnTo>
                    <a:pt x="3082" y="148379"/>
                  </a:lnTo>
                  <a:lnTo>
                    <a:pt x="3082" y="156169"/>
                  </a:lnTo>
                  <a:lnTo>
                    <a:pt x="0" y="156169"/>
                  </a:lnTo>
                  <a:lnTo>
                    <a:pt x="0" y="156581"/>
                  </a:lnTo>
                  <a:lnTo>
                    <a:pt x="3082" y="156581"/>
                  </a:lnTo>
                  <a:lnTo>
                    <a:pt x="3082" y="164382"/>
                  </a:lnTo>
                  <a:lnTo>
                    <a:pt x="0" y="164382"/>
                  </a:lnTo>
                  <a:lnTo>
                    <a:pt x="0" y="164794"/>
                  </a:lnTo>
                  <a:lnTo>
                    <a:pt x="3082" y="164794"/>
                  </a:lnTo>
                  <a:lnTo>
                    <a:pt x="3082" y="172584"/>
                  </a:lnTo>
                  <a:lnTo>
                    <a:pt x="0" y="172584"/>
                  </a:lnTo>
                  <a:lnTo>
                    <a:pt x="0" y="172996"/>
                  </a:lnTo>
                  <a:lnTo>
                    <a:pt x="3082" y="172996"/>
                  </a:lnTo>
                  <a:lnTo>
                    <a:pt x="3082" y="180786"/>
                  </a:lnTo>
                  <a:lnTo>
                    <a:pt x="0" y="180786"/>
                  </a:lnTo>
                  <a:lnTo>
                    <a:pt x="0" y="181198"/>
                  </a:lnTo>
                  <a:lnTo>
                    <a:pt x="3082" y="181198"/>
                  </a:lnTo>
                  <a:lnTo>
                    <a:pt x="3082" y="188999"/>
                  </a:lnTo>
                  <a:lnTo>
                    <a:pt x="0" y="188999"/>
                  </a:lnTo>
                  <a:lnTo>
                    <a:pt x="0" y="189411"/>
                  </a:lnTo>
                  <a:lnTo>
                    <a:pt x="275085" y="189411"/>
                  </a:lnTo>
                  <a:lnTo>
                    <a:pt x="275085" y="188999"/>
                  </a:lnTo>
                  <a:lnTo>
                    <a:pt x="272004" y="188999"/>
                  </a:lnTo>
                  <a:lnTo>
                    <a:pt x="272004" y="181198"/>
                  </a:lnTo>
                  <a:lnTo>
                    <a:pt x="275085" y="181198"/>
                  </a:lnTo>
                  <a:lnTo>
                    <a:pt x="275085" y="180786"/>
                  </a:lnTo>
                  <a:lnTo>
                    <a:pt x="272004" y="180786"/>
                  </a:lnTo>
                  <a:lnTo>
                    <a:pt x="272004" y="172996"/>
                  </a:lnTo>
                  <a:lnTo>
                    <a:pt x="275085" y="172996"/>
                  </a:lnTo>
                  <a:lnTo>
                    <a:pt x="275085" y="172584"/>
                  </a:lnTo>
                  <a:lnTo>
                    <a:pt x="272004" y="172584"/>
                  </a:lnTo>
                  <a:lnTo>
                    <a:pt x="272004" y="164794"/>
                  </a:lnTo>
                  <a:lnTo>
                    <a:pt x="275085" y="164794"/>
                  </a:lnTo>
                  <a:lnTo>
                    <a:pt x="275085" y="164382"/>
                  </a:lnTo>
                  <a:lnTo>
                    <a:pt x="272004" y="164382"/>
                  </a:lnTo>
                  <a:lnTo>
                    <a:pt x="272004" y="156581"/>
                  </a:lnTo>
                  <a:lnTo>
                    <a:pt x="275085" y="156581"/>
                  </a:lnTo>
                  <a:lnTo>
                    <a:pt x="275085" y="156169"/>
                  </a:lnTo>
                  <a:lnTo>
                    <a:pt x="272004" y="156169"/>
                  </a:lnTo>
                  <a:lnTo>
                    <a:pt x="272004" y="148379"/>
                  </a:lnTo>
                  <a:lnTo>
                    <a:pt x="275085" y="148379"/>
                  </a:lnTo>
                  <a:lnTo>
                    <a:pt x="275085" y="147967"/>
                  </a:lnTo>
                  <a:lnTo>
                    <a:pt x="272004" y="147967"/>
                  </a:lnTo>
                  <a:lnTo>
                    <a:pt x="272004" y="140166"/>
                  </a:lnTo>
                  <a:lnTo>
                    <a:pt x="275085" y="140166"/>
                  </a:lnTo>
                  <a:lnTo>
                    <a:pt x="275085" y="139765"/>
                  </a:lnTo>
                  <a:lnTo>
                    <a:pt x="272004" y="139765"/>
                  </a:lnTo>
                  <a:lnTo>
                    <a:pt x="272004" y="131964"/>
                  </a:lnTo>
                  <a:lnTo>
                    <a:pt x="275085" y="131964"/>
                  </a:lnTo>
                  <a:lnTo>
                    <a:pt x="275085" y="131551"/>
                  </a:lnTo>
                  <a:lnTo>
                    <a:pt x="272004" y="131551"/>
                  </a:lnTo>
                  <a:lnTo>
                    <a:pt x="272004" y="123510"/>
                  </a:lnTo>
                  <a:lnTo>
                    <a:pt x="275085" y="123510"/>
                  </a:lnTo>
                  <a:lnTo>
                    <a:pt x="275085" y="123097"/>
                  </a:lnTo>
                  <a:lnTo>
                    <a:pt x="272004" y="123097"/>
                  </a:lnTo>
                  <a:lnTo>
                    <a:pt x="272004" y="115308"/>
                  </a:lnTo>
                  <a:lnTo>
                    <a:pt x="275085" y="115308"/>
                  </a:lnTo>
                  <a:lnTo>
                    <a:pt x="275085" y="114895"/>
                  </a:lnTo>
                  <a:lnTo>
                    <a:pt x="272004" y="114895"/>
                  </a:lnTo>
                  <a:lnTo>
                    <a:pt x="272004" y="107095"/>
                  </a:lnTo>
                  <a:lnTo>
                    <a:pt x="275085" y="107095"/>
                  </a:lnTo>
                  <a:lnTo>
                    <a:pt x="275085" y="106694"/>
                  </a:lnTo>
                  <a:lnTo>
                    <a:pt x="272004" y="106694"/>
                  </a:lnTo>
                  <a:lnTo>
                    <a:pt x="272004" y="98893"/>
                  </a:lnTo>
                  <a:lnTo>
                    <a:pt x="275085" y="98893"/>
                  </a:lnTo>
                  <a:lnTo>
                    <a:pt x="275085" y="98480"/>
                  </a:lnTo>
                  <a:lnTo>
                    <a:pt x="272004" y="98480"/>
                  </a:lnTo>
                  <a:lnTo>
                    <a:pt x="272004" y="90691"/>
                  </a:lnTo>
                  <a:lnTo>
                    <a:pt x="275085" y="90691"/>
                  </a:lnTo>
                  <a:lnTo>
                    <a:pt x="275085" y="90278"/>
                  </a:lnTo>
                  <a:lnTo>
                    <a:pt x="272004" y="90278"/>
                  </a:lnTo>
                  <a:lnTo>
                    <a:pt x="272004" y="82477"/>
                  </a:lnTo>
                  <a:lnTo>
                    <a:pt x="275085" y="82477"/>
                  </a:lnTo>
                  <a:lnTo>
                    <a:pt x="275085" y="82076"/>
                  </a:lnTo>
                  <a:lnTo>
                    <a:pt x="272004" y="82076"/>
                  </a:lnTo>
                  <a:lnTo>
                    <a:pt x="272004" y="74275"/>
                  </a:lnTo>
                  <a:lnTo>
                    <a:pt x="275085" y="74275"/>
                  </a:lnTo>
                  <a:lnTo>
                    <a:pt x="275085" y="73863"/>
                  </a:lnTo>
                  <a:lnTo>
                    <a:pt x="272004" y="73863"/>
                  </a:lnTo>
                  <a:lnTo>
                    <a:pt x="272004" y="66074"/>
                  </a:lnTo>
                  <a:lnTo>
                    <a:pt x="275085" y="66074"/>
                  </a:lnTo>
                  <a:lnTo>
                    <a:pt x="275085" y="65661"/>
                  </a:lnTo>
                  <a:lnTo>
                    <a:pt x="272004" y="65661"/>
                  </a:lnTo>
                  <a:lnTo>
                    <a:pt x="272004" y="57860"/>
                  </a:lnTo>
                  <a:lnTo>
                    <a:pt x="275085" y="57860"/>
                  </a:lnTo>
                  <a:lnTo>
                    <a:pt x="275085" y="57448"/>
                  </a:lnTo>
                  <a:lnTo>
                    <a:pt x="272004" y="57448"/>
                  </a:lnTo>
                  <a:lnTo>
                    <a:pt x="272004" y="49658"/>
                  </a:lnTo>
                  <a:lnTo>
                    <a:pt x="275085" y="49658"/>
                  </a:lnTo>
                  <a:lnTo>
                    <a:pt x="275085" y="49246"/>
                  </a:lnTo>
                  <a:lnTo>
                    <a:pt x="272004" y="49246"/>
                  </a:lnTo>
                  <a:lnTo>
                    <a:pt x="272004" y="41456"/>
                  </a:lnTo>
                  <a:lnTo>
                    <a:pt x="275085" y="41456"/>
                  </a:lnTo>
                  <a:lnTo>
                    <a:pt x="275085" y="41044"/>
                  </a:lnTo>
                  <a:lnTo>
                    <a:pt x="272004" y="41044"/>
                  </a:lnTo>
                  <a:lnTo>
                    <a:pt x="272004" y="33243"/>
                  </a:lnTo>
                  <a:lnTo>
                    <a:pt x="275085" y="33243"/>
                  </a:lnTo>
                  <a:lnTo>
                    <a:pt x="275085" y="32831"/>
                  </a:lnTo>
                  <a:lnTo>
                    <a:pt x="272004" y="32831"/>
                  </a:lnTo>
                  <a:lnTo>
                    <a:pt x="272004" y="25041"/>
                  </a:lnTo>
                  <a:lnTo>
                    <a:pt x="275085" y="25041"/>
                  </a:lnTo>
                  <a:lnTo>
                    <a:pt x="275085" y="24629"/>
                  </a:lnTo>
                  <a:lnTo>
                    <a:pt x="272004" y="24629"/>
                  </a:lnTo>
                  <a:lnTo>
                    <a:pt x="272004" y="16828"/>
                  </a:lnTo>
                  <a:lnTo>
                    <a:pt x="275085" y="16828"/>
                  </a:lnTo>
                  <a:lnTo>
                    <a:pt x="275085" y="16427"/>
                  </a:lnTo>
                  <a:lnTo>
                    <a:pt x="272004" y="16427"/>
                  </a:lnTo>
                  <a:lnTo>
                    <a:pt x="272004" y="8626"/>
                  </a:lnTo>
                  <a:lnTo>
                    <a:pt x="275085" y="8626"/>
                  </a:lnTo>
                  <a:lnTo>
                    <a:pt x="275085" y="8213"/>
                  </a:lnTo>
                  <a:lnTo>
                    <a:pt x="272004" y="8213"/>
                  </a:lnTo>
                  <a:lnTo>
                    <a:pt x="272004" y="424"/>
                  </a:lnTo>
                  <a:lnTo>
                    <a:pt x="275085" y="424"/>
                  </a:lnTo>
                  <a:lnTo>
                    <a:pt x="275085" y="11"/>
                  </a:lnTo>
                  <a:lnTo>
                    <a:pt x="272004" y="11"/>
                  </a:lnTo>
                  <a:lnTo>
                    <a:pt x="272004" y="0"/>
                  </a:lnTo>
                  <a:lnTo>
                    <a:pt x="271546" y="0"/>
                  </a:lnTo>
                  <a:lnTo>
                    <a:pt x="271546" y="11"/>
                  </a:lnTo>
                  <a:lnTo>
                    <a:pt x="263813" y="11"/>
                  </a:lnTo>
                  <a:lnTo>
                    <a:pt x="263813" y="0"/>
                  </a:lnTo>
                  <a:lnTo>
                    <a:pt x="263390" y="0"/>
                  </a:lnTo>
                  <a:lnTo>
                    <a:pt x="263390" y="11"/>
                  </a:lnTo>
                  <a:lnTo>
                    <a:pt x="255646" y="11"/>
                  </a:lnTo>
                  <a:lnTo>
                    <a:pt x="255646" y="0"/>
                  </a:lnTo>
                  <a:lnTo>
                    <a:pt x="255222" y="0"/>
                  </a:lnTo>
                  <a:lnTo>
                    <a:pt x="255222" y="11"/>
                  </a:lnTo>
                  <a:lnTo>
                    <a:pt x="247490" y="11"/>
                  </a:lnTo>
                  <a:lnTo>
                    <a:pt x="247490" y="0"/>
                  </a:lnTo>
                  <a:lnTo>
                    <a:pt x="247066" y="0"/>
                  </a:lnTo>
                  <a:lnTo>
                    <a:pt x="247066" y="11"/>
                  </a:lnTo>
                  <a:lnTo>
                    <a:pt x="239322" y="11"/>
                  </a:lnTo>
                  <a:lnTo>
                    <a:pt x="239322" y="0"/>
                  </a:lnTo>
                  <a:lnTo>
                    <a:pt x="238898" y="0"/>
                  </a:lnTo>
                  <a:lnTo>
                    <a:pt x="238898" y="11"/>
                  </a:lnTo>
                  <a:lnTo>
                    <a:pt x="231166" y="11"/>
                  </a:lnTo>
                  <a:lnTo>
                    <a:pt x="231166" y="0"/>
                  </a:lnTo>
                  <a:lnTo>
                    <a:pt x="230742" y="0"/>
                  </a:lnTo>
                  <a:lnTo>
                    <a:pt x="230742" y="11"/>
                  </a:lnTo>
                  <a:lnTo>
                    <a:pt x="222999" y="11"/>
                  </a:lnTo>
                  <a:lnTo>
                    <a:pt x="222999" y="0"/>
                  </a:lnTo>
                  <a:lnTo>
                    <a:pt x="222575" y="0"/>
                  </a:lnTo>
                  <a:lnTo>
                    <a:pt x="222575" y="11"/>
                  </a:lnTo>
                  <a:lnTo>
                    <a:pt x="214831" y="11"/>
                  </a:lnTo>
                  <a:lnTo>
                    <a:pt x="214831" y="0"/>
                  </a:lnTo>
                  <a:lnTo>
                    <a:pt x="214407" y="0"/>
                  </a:lnTo>
                  <a:lnTo>
                    <a:pt x="214407" y="11"/>
                  </a:lnTo>
                  <a:lnTo>
                    <a:pt x="206675" y="11"/>
                  </a:lnTo>
                  <a:lnTo>
                    <a:pt x="206675" y="0"/>
                  </a:lnTo>
                  <a:lnTo>
                    <a:pt x="206251" y="0"/>
                  </a:lnTo>
                  <a:lnTo>
                    <a:pt x="206251" y="11"/>
                  </a:lnTo>
                  <a:lnTo>
                    <a:pt x="198507" y="11"/>
                  </a:lnTo>
                  <a:lnTo>
                    <a:pt x="198507" y="0"/>
                  </a:lnTo>
                  <a:lnTo>
                    <a:pt x="198083" y="0"/>
                  </a:lnTo>
                  <a:lnTo>
                    <a:pt x="198083" y="11"/>
                  </a:lnTo>
                  <a:lnTo>
                    <a:pt x="190351" y="11"/>
                  </a:lnTo>
                  <a:lnTo>
                    <a:pt x="190351" y="0"/>
                  </a:lnTo>
                  <a:lnTo>
                    <a:pt x="189927" y="0"/>
                  </a:lnTo>
                  <a:lnTo>
                    <a:pt x="189927" y="11"/>
                  </a:lnTo>
                  <a:lnTo>
                    <a:pt x="182184" y="11"/>
                  </a:lnTo>
                  <a:lnTo>
                    <a:pt x="182184" y="0"/>
                  </a:lnTo>
                  <a:lnTo>
                    <a:pt x="181760" y="0"/>
                  </a:lnTo>
                  <a:lnTo>
                    <a:pt x="181760" y="11"/>
                  </a:lnTo>
                  <a:lnTo>
                    <a:pt x="174016" y="11"/>
                  </a:lnTo>
                  <a:lnTo>
                    <a:pt x="174016" y="0"/>
                  </a:lnTo>
                  <a:lnTo>
                    <a:pt x="173592" y="0"/>
                  </a:lnTo>
                  <a:lnTo>
                    <a:pt x="173592" y="11"/>
                  </a:lnTo>
                  <a:lnTo>
                    <a:pt x="165860" y="11"/>
                  </a:lnTo>
                  <a:lnTo>
                    <a:pt x="165860" y="0"/>
                  </a:lnTo>
                  <a:lnTo>
                    <a:pt x="165436" y="0"/>
                  </a:lnTo>
                  <a:lnTo>
                    <a:pt x="165436" y="11"/>
                  </a:lnTo>
                  <a:lnTo>
                    <a:pt x="157692" y="11"/>
                  </a:lnTo>
                  <a:lnTo>
                    <a:pt x="157692" y="0"/>
                  </a:lnTo>
                  <a:lnTo>
                    <a:pt x="157269" y="0"/>
                  </a:lnTo>
                  <a:lnTo>
                    <a:pt x="157269" y="11"/>
                  </a:lnTo>
                  <a:lnTo>
                    <a:pt x="149926" y="11"/>
                  </a:lnTo>
                  <a:lnTo>
                    <a:pt x="149926" y="0"/>
                  </a:lnTo>
                  <a:lnTo>
                    <a:pt x="149502" y="0"/>
                  </a:lnTo>
                  <a:lnTo>
                    <a:pt x="149502" y="11"/>
                  </a:lnTo>
                  <a:lnTo>
                    <a:pt x="141758" y="11"/>
                  </a:lnTo>
                  <a:lnTo>
                    <a:pt x="141758" y="0"/>
                  </a:lnTo>
                  <a:lnTo>
                    <a:pt x="141334" y="0"/>
                  </a:lnTo>
                  <a:lnTo>
                    <a:pt x="141334" y="11"/>
                  </a:lnTo>
                  <a:lnTo>
                    <a:pt x="133602" y="11"/>
                  </a:lnTo>
                  <a:lnTo>
                    <a:pt x="133602" y="0"/>
                  </a:lnTo>
                  <a:lnTo>
                    <a:pt x="133178" y="0"/>
                  </a:lnTo>
                  <a:lnTo>
                    <a:pt x="133178" y="11"/>
                  </a:lnTo>
                  <a:lnTo>
                    <a:pt x="125435" y="11"/>
                  </a:lnTo>
                  <a:lnTo>
                    <a:pt x="125435" y="0"/>
                  </a:lnTo>
                  <a:lnTo>
                    <a:pt x="125011" y="0"/>
                  </a:lnTo>
                  <a:lnTo>
                    <a:pt x="125011" y="11"/>
                  </a:lnTo>
                  <a:lnTo>
                    <a:pt x="117267" y="11"/>
                  </a:lnTo>
                  <a:lnTo>
                    <a:pt x="117267" y="0"/>
                  </a:lnTo>
                  <a:lnTo>
                    <a:pt x="116843" y="0"/>
                  </a:lnTo>
                  <a:lnTo>
                    <a:pt x="116843" y="11"/>
                  </a:lnTo>
                  <a:lnTo>
                    <a:pt x="109500" y="11"/>
                  </a:lnTo>
                  <a:lnTo>
                    <a:pt x="109500" y="0"/>
                  </a:lnTo>
                  <a:lnTo>
                    <a:pt x="109077" y="0"/>
                  </a:lnTo>
                  <a:lnTo>
                    <a:pt x="109077" y="11"/>
                  </a:lnTo>
                  <a:lnTo>
                    <a:pt x="101333" y="11"/>
                  </a:lnTo>
                  <a:lnTo>
                    <a:pt x="101333" y="0"/>
                  </a:lnTo>
                  <a:lnTo>
                    <a:pt x="100909" y="0"/>
                  </a:lnTo>
                  <a:lnTo>
                    <a:pt x="100909" y="11"/>
                  </a:lnTo>
                  <a:lnTo>
                    <a:pt x="93177" y="11"/>
                  </a:lnTo>
                  <a:lnTo>
                    <a:pt x="93177" y="0"/>
                  </a:lnTo>
                  <a:lnTo>
                    <a:pt x="92753" y="0"/>
                  </a:lnTo>
                  <a:lnTo>
                    <a:pt x="92753" y="11"/>
                  </a:lnTo>
                  <a:lnTo>
                    <a:pt x="85009" y="11"/>
                  </a:lnTo>
                  <a:lnTo>
                    <a:pt x="85009" y="0"/>
                  </a:lnTo>
                  <a:lnTo>
                    <a:pt x="84585" y="0"/>
                  </a:lnTo>
                  <a:lnTo>
                    <a:pt x="84585" y="11"/>
                  </a:lnTo>
                  <a:lnTo>
                    <a:pt x="76853" y="11"/>
                  </a:lnTo>
                  <a:lnTo>
                    <a:pt x="76853" y="0"/>
                  </a:lnTo>
                  <a:lnTo>
                    <a:pt x="76429" y="0"/>
                  </a:lnTo>
                  <a:lnTo>
                    <a:pt x="76429" y="11"/>
                  </a:lnTo>
                  <a:lnTo>
                    <a:pt x="68376" y="11"/>
                  </a:lnTo>
                  <a:lnTo>
                    <a:pt x="68376" y="0"/>
                  </a:lnTo>
                  <a:lnTo>
                    <a:pt x="67952" y="0"/>
                  </a:lnTo>
                  <a:lnTo>
                    <a:pt x="67952" y="11"/>
                  </a:lnTo>
                  <a:lnTo>
                    <a:pt x="60220" y="11"/>
                  </a:lnTo>
                  <a:lnTo>
                    <a:pt x="60220" y="0"/>
                  </a:lnTo>
                  <a:lnTo>
                    <a:pt x="59796" y="0"/>
                  </a:lnTo>
                  <a:lnTo>
                    <a:pt x="59796" y="11"/>
                  </a:lnTo>
                  <a:lnTo>
                    <a:pt x="52053" y="11"/>
                  </a:lnTo>
                  <a:lnTo>
                    <a:pt x="52053" y="0"/>
                  </a:lnTo>
                  <a:lnTo>
                    <a:pt x="51629" y="0"/>
                  </a:lnTo>
                  <a:lnTo>
                    <a:pt x="51629" y="11"/>
                  </a:lnTo>
                  <a:lnTo>
                    <a:pt x="43896" y="11"/>
                  </a:lnTo>
                  <a:lnTo>
                    <a:pt x="43896" y="0"/>
                  </a:lnTo>
                  <a:lnTo>
                    <a:pt x="43473" y="0"/>
                  </a:lnTo>
                  <a:lnTo>
                    <a:pt x="43473" y="11"/>
                  </a:lnTo>
                  <a:lnTo>
                    <a:pt x="35729" y="11"/>
                  </a:lnTo>
                  <a:lnTo>
                    <a:pt x="35729" y="0"/>
                  </a:lnTo>
                  <a:lnTo>
                    <a:pt x="35305" y="0"/>
                  </a:lnTo>
                  <a:lnTo>
                    <a:pt x="35305" y="11"/>
                  </a:lnTo>
                  <a:lnTo>
                    <a:pt x="27962" y="11"/>
                  </a:lnTo>
                  <a:lnTo>
                    <a:pt x="27962" y="0"/>
                  </a:lnTo>
                  <a:lnTo>
                    <a:pt x="27538" y="0"/>
                  </a:lnTo>
                  <a:lnTo>
                    <a:pt x="27538" y="11"/>
                  </a:lnTo>
                  <a:lnTo>
                    <a:pt x="19795" y="11"/>
                  </a:lnTo>
                  <a:lnTo>
                    <a:pt x="19795" y="0"/>
                  </a:lnTo>
                  <a:lnTo>
                    <a:pt x="19371" y="0"/>
                  </a:lnTo>
                  <a:lnTo>
                    <a:pt x="19371" y="11"/>
                  </a:lnTo>
                  <a:lnTo>
                    <a:pt x="11639" y="11"/>
                  </a:lnTo>
                  <a:lnTo>
                    <a:pt x="11639" y="0"/>
                  </a:lnTo>
                  <a:lnTo>
                    <a:pt x="11215" y="0"/>
                  </a:lnTo>
                  <a:lnTo>
                    <a:pt x="11215" y="11"/>
                  </a:lnTo>
                  <a:lnTo>
                    <a:pt x="3505" y="11"/>
                  </a:lnTo>
                  <a:lnTo>
                    <a:pt x="350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45" name="Google Shape;2945;p29"/>
            <p:cNvSpPr/>
            <p:nvPr/>
          </p:nvSpPr>
          <p:spPr>
            <a:xfrm>
              <a:off x="238125" y="490000"/>
              <a:ext cx="10600" cy="4735300"/>
            </a:xfrm>
            <a:custGeom>
              <a:avLst/>
              <a:gdLst/>
              <a:ahLst/>
              <a:cxnLst/>
              <a:rect l="l" t="t" r="r" b="b"/>
              <a:pathLst>
                <a:path w="424" h="189412" extrusionOk="0">
                  <a:moveTo>
                    <a:pt x="0" y="0"/>
                  </a:moveTo>
                  <a:lnTo>
                    <a:pt x="0" y="189411"/>
                  </a:lnTo>
                  <a:lnTo>
                    <a:pt x="424" y="189411"/>
                  </a:lnTo>
                  <a:lnTo>
                    <a:pt x="42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2946" name="Google Shape;2946;p29"/>
          <p:cNvSpPr/>
          <p:nvPr/>
        </p:nvSpPr>
        <p:spPr>
          <a:xfrm flipH="1">
            <a:off x="-7431196" y="6223897"/>
            <a:ext cx="25640684" cy="4563594"/>
          </a:xfrm>
          <a:custGeom>
            <a:avLst/>
            <a:gdLst/>
            <a:ahLst/>
            <a:cxnLst/>
            <a:rect l="l" t="t" r="r" b="b"/>
            <a:pathLst>
              <a:path w="12947" h="6024" extrusionOk="0">
                <a:moveTo>
                  <a:pt x="4030" y="1"/>
                </a:moveTo>
                <a:cubicBezTo>
                  <a:pt x="3775" y="1"/>
                  <a:pt x="3529" y="41"/>
                  <a:pt x="3302" y="159"/>
                </a:cubicBezTo>
                <a:cubicBezTo>
                  <a:pt x="2785" y="429"/>
                  <a:pt x="2524" y="1042"/>
                  <a:pt x="2022" y="1339"/>
                </a:cubicBezTo>
                <a:cubicBezTo>
                  <a:pt x="1579" y="1601"/>
                  <a:pt x="1002" y="1583"/>
                  <a:pt x="588" y="1888"/>
                </a:cubicBezTo>
                <a:cubicBezTo>
                  <a:pt x="96" y="2251"/>
                  <a:pt x="1" y="3002"/>
                  <a:pt x="283" y="3544"/>
                </a:cubicBezTo>
                <a:cubicBezTo>
                  <a:pt x="566" y="4086"/>
                  <a:pt x="1146" y="4423"/>
                  <a:pt x="1746" y="4544"/>
                </a:cubicBezTo>
                <a:cubicBezTo>
                  <a:pt x="2803" y="4756"/>
                  <a:pt x="3531" y="4524"/>
                  <a:pt x="4550" y="4999"/>
                </a:cubicBezTo>
                <a:cubicBezTo>
                  <a:pt x="5354" y="5373"/>
                  <a:pt x="6195" y="6024"/>
                  <a:pt x="7114" y="6024"/>
                </a:cubicBezTo>
                <a:cubicBezTo>
                  <a:pt x="7268" y="6024"/>
                  <a:pt x="7424" y="6005"/>
                  <a:pt x="7582" y="5965"/>
                </a:cubicBezTo>
                <a:cubicBezTo>
                  <a:pt x="8191" y="5808"/>
                  <a:pt x="8616" y="5341"/>
                  <a:pt x="9156" y="5055"/>
                </a:cubicBezTo>
                <a:cubicBezTo>
                  <a:pt x="9780" y="4725"/>
                  <a:pt x="10264" y="4858"/>
                  <a:pt x="10918" y="4749"/>
                </a:cubicBezTo>
                <a:cubicBezTo>
                  <a:pt x="11920" y="4582"/>
                  <a:pt x="12852" y="3698"/>
                  <a:pt x="12927" y="2658"/>
                </a:cubicBezTo>
                <a:cubicBezTo>
                  <a:pt x="12946" y="2394"/>
                  <a:pt x="12916" y="2123"/>
                  <a:pt x="12798" y="1887"/>
                </a:cubicBezTo>
                <a:cubicBezTo>
                  <a:pt x="12504" y="1296"/>
                  <a:pt x="11772" y="1091"/>
                  <a:pt x="11118" y="999"/>
                </a:cubicBezTo>
                <a:cubicBezTo>
                  <a:pt x="10135" y="862"/>
                  <a:pt x="9324" y="125"/>
                  <a:pt x="8351" y="35"/>
                </a:cubicBezTo>
                <a:cubicBezTo>
                  <a:pt x="8213" y="23"/>
                  <a:pt x="8076" y="18"/>
                  <a:pt x="7939" y="18"/>
                </a:cubicBezTo>
                <a:cubicBezTo>
                  <a:pt x="7201" y="18"/>
                  <a:pt x="6468" y="170"/>
                  <a:pt x="5716" y="170"/>
                </a:cubicBezTo>
                <a:cubicBezTo>
                  <a:pt x="5493" y="170"/>
                  <a:pt x="5267" y="156"/>
                  <a:pt x="5040" y="121"/>
                </a:cubicBezTo>
                <a:cubicBezTo>
                  <a:pt x="4749" y="76"/>
                  <a:pt x="4445" y="18"/>
                  <a:pt x="4149" y="3"/>
                </a:cubicBezTo>
                <a:cubicBezTo>
                  <a:pt x="4109" y="2"/>
                  <a:pt x="4069" y="1"/>
                  <a:pt x="4030" y="1"/>
                </a:cubicBezTo>
                <a:close/>
              </a:path>
            </a:pathLst>
          </a:custGeom>
          <a:solidFill>
            <a:schemeClr val="accent2"/>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nvGrpSpPr>
          <p:cNvPr id="2947" name="Google Shape;2947;p29"/>
          <p:cNvGrpSpPr/>
          <p:nvPr/>
        </p:nvGrpSpPr>
        <p:grpSpPr>
          <a:xfrm flipH="1">
            <a:off x="9831876" y="-257886"/>
            <a:ext cx="2543804" cy="2003068"/>
            <a:chOff x="-241347" y="-208203"/>
            <a:chExt cx="2947964" cy="2919945"/>
          </a:xfrm>
        </p:grpSpPr>
        <p:grpSp>
          <p:nvGrpSpPr>
            <p:cNvPr id="2948" name="Google Shape;2948;p29"/>
            <p:cNvGrpSpPr/>
            <p:nvPr/>
          </p:nvGrpSpPr>
          <p:grpSpPr>
            <a:xfrm rot="-2127316">
              <a:off x="455043" y="1086139"/>
              <a:ext cx="470902" cy="1125770"/>
              <a:chOff x="1763800" y="344725"/>
              <a:chExt cx="152925" cy="365600"/>
            </a:xfrm>
          </p:grpSpPr>
          <p:sp>
            <p:nvSpPr>
              <p:cNvPr id="2949" name="Google Shape;2949;p2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0" name="Google Shape;2950;p2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1" name="Google Shape;2951;p2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2" name="Google Shape;2952;p2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3" name="Google Shape;2953;p2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4" name="Google Shape;2954;p2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5" name="Google Shape;2955;p2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6" name="Google Shape;2956;p2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57" name="Google Shape;2957;p29"/>
            <p:cNvGrpSpPr/>
            <p:nvPr/>
          </p:nvGrpSpPr>
          <p:grpSpPr>
            <a:xfrm rot="-3860670" flipH="1">
              <a:off x="1166560" y="223706"/>
              <a:ext cx="470898" cy="1125767"/>
              <a:chOff x="1763800" y="344725"/>
              <a:chExt cx="152925" cy="365600"/>
            </a:xfrm>
          </p:grpSpPr>
          <p:sp>
            <p:nvSpPr>
              <p:cNvPr id="2958" name="Google Shape;2958;p2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9" name="Google Shape;2959;p2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0" name="Google Shape;2960;p2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1" name="Google Shape;2961;p2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2" name="Google Shape;2962;p2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3" name="Google Shape;2963;p2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4" name="Google Shape;2964;p2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5" name="Google Shape;2965;p2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66" name="Google Shape;2966;p29"/>
            <p:cNvGrpSpPr/>
            <p:nvPr/>
          </p:nvGrpSpPr>
          <p:grpSpPr>
            <a:xfrm rot="5400000" flipH="1">
              <a:off x="-227337" y="-222212"/>
              <a:ext cx="2919945" cy="2947964"/>
              <a:chOff x="3206750" y="1492575"/>
              <a:chExt cx="634550" cy="640625"/>
            </a:xfrm>
          </p:grpSpPr>
          <p:sp>
            <p:nvSpPr>
              <p:cNvPr id="2967" name="Google Shape;2967;p29"/>
              <p:cNvSpPr/>
              <p:nvPr/>
            </p:nvSpPr>
            <p:spPr>
              <a:xfrm>
                <a:off x="3640100" y="1492575"/>
                <a:ext cx="201200" cy="620150"/>
              </a:xfrm>
              <a:custGeom>
                <a:avLst/>
                <a:gdLst/>
                <a:ahLst/>
                <a:cxnLst/>
                <a:rect l="l" t="t" r="r" b="b"/>
                <a:pathLst>
                  <a:path w="8048" h="24806" extrusionOk="0">
                    <a:moveTo>
                      <a:pt x="3197" y="1"/>
                    </a:moveTo>
                    <a:cubicBezTo>
                      <a:pt x="1007" y="3699"/>
                      <a:pt x="0" y="8086"/>
                      <a:pt x="359" y="12369"/>
                    </a:cubicBezTo>
                    <a:cubicBezTo>
                      <a:pt x="722" y="16709"/>
                      <a:pt x="3292" y="20086"/>
                      <a:pt x="5979" y="23333"/>
                    </a:cubicBezTo>
                    <a:cubicBezTo>
                      <a:pt x="6486" y="23945"/>
                      <a:pt x="7182" y="24800"/>
                      <a:pt x="8043" y="24806"/>
                    </a:cubicBezTo>
                    <a:cubicBezTo>
                      <a:pt x="8048" y="23639"/>
                      <a:pt x="7493" y="22677"/>
                      <a:pt x="7426" y="21546"/>
                    </a:cubicBezTo>
                    <a:cubicBezTo>
                      <a:pt x="7337" y="20021"/>
                      <a:pt x="7756" y="18503"/>
                      <a:pt x="7831" y="16985"/>
                    </a:cubicBezTo>
                    <a:cubicBezTo>
                      <a:pt x="7956" y="14181"/>
                      <a:pt x="7795" y="11365"/>
                      <a:pt x="7347" y="8595"/>
                    </a:cubicBezTo>
                    <a:cubicBezTo>
                      <a:pt x="6827" y="5377"/>
                      <a:pt x="5775" y="1995"/>
                      <a:pt x="3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8" name="Google Shape;2968;p29"/>
              <p:cNvSpPr/>
              <p:nvPr/>
            </p:nvSpPr>
            <p:spPr>
              <a:xfrm>
                <a:off x="3363225" y="1696950"/>
                <a:ext cx="477975" cy="436250"/>
              </a:xfrm>
              <a:custGeom>
                <a:avLst/>
                <a:gdLst/>
                <a:ahLst/>
                <a:cxnLst/>
                <a:rect l="l" t="t" r="r" b="b"/>
                <a:pathLst>
                  <a:path w="19119" h="17450" extrusionOk="0">
                    <a:moveTo>
                      <a:pt x="1" y="0"/>
                    </a:moveTo>
                    <a:cubicBezTo>
                      <a:pt x="140" y="1541"/>
                      <a:pt x="886" y="2953"/>
                      <a:pt x="1617" y="4317"/>
                    </a:cubicBezTo>
                    <a:cubicBezTo>
                      <a:pt x="3252" y="7368"/>
                      <a:pt x="5038" y="10772"/>
                      <a:pt x="7764" y="13006"/>
                    </a:cubicBezTo>
                    <a:cubicBezTo>
                      <a:pt x="9222" y="14201"/>
                      <a:pt x="11463" y="14916"/>
                      <a:pt x="13206" y="15595"/>
                    </a:cubicBezTo>
                    <a:cubicBezTo>
                      <a:pt x="15131" y="16346"/>
                      <a:pt x="17108" y="16966"/>
                      <a:pt x="19118" y="17450"/>
                    </a:cubicBezTo>
                    <a:cubicBezTo>
                      <a:pt x="18431" y="17284"/>
                      <a:pt x="17261" y="14495"/>
                      <a:pt x="17078" y="13853"/>
                    </a:cubicBezTo>
                    <a:cubicBezTo>
                      <a:pt x="16690" y="12479"/>
                      <a:pt x="16429" y="11345"/>
                      <a:pt x="15568" y="10115"/>
                    </a:cubicBezTo>
                    <a:cubicBezTo>
                      <a:pt x="14581" y="8706"/>
                      <a:pt x="13321" y="7511"/>
                      <a:pt x="12028" y="6374"/>
                    </a:cubicBezTo>
                    <a:cubicBezTo>
                      <a:pt x="8566" y="3331"/>
                      <a:pt x="4580" y="52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9" name="Google Shape;2969;p29"/>
              <p:cNvSpPr/>
              <p:nvPr/>
            </p:nvSpPr>
            <p:spPr>
              <a:xfrm>
                <a:off x="3206750" y="1940350"/>
                <a:ext cx="518175" cy="172375"/>
              </a:xfrm>
              <a:custGeom>
                <a:avLst/>
                <a:gdLst/>
                <a:ahLst/>
                <a:cxnLst/>
                <a:rect l="l" t="t" r="r" b="b"/>
                <a:pathLst>
                  <a:path w="20727" h="6895" extrusionOk="0">
                    <a:moveTo>
                      <a:pt x="1" y="189"/>
                    </a:moveTo>
                    <a:cubicBezTo>
                      <a:pt x="1" y="189"/>
                      <a:pt x="1" y="189"/>
                      <a:pt x="1" y="189"/>
                    </a:cubicBezTo>
                    <a:lnTo>
                      <a:pt x="1" y="189"/>
                    </a:lnTo>
                    <a:cubicBezTo>
                      <a:pt x="1" y="189"/>
                      <a:pt x="1" y="189"/>
                      <a:pt x="1" y="189"/>
                    </a:cubicBezTo>
                    <a:close/>
                    <a:moveTo>
                      <a:pt x="2931" y="1"/>
                    </a:moveTo>
                    <a:cubicBezTo>
                      <a:pt x="2832" y="1"/>
                      <a:pt x="2732" y="2"/>
                      <a:pt x="2632" y="3"/>
                    </a:cubicBezTo>
                    <a:cubicBezTo>
                      <a:pt x="2355" y="6"/>
                      <a:pt x="930" y="238"/>
                      <a:pt x="296" y="238"/>
                    </a:cubicBezTo>
                    <a:cubicBezTo>
                      <a:pt x="141" y="238"/>
                      <a:pt x="33" y="224"/>
                      <a:pt x="1" y="189"/>
                    </a:cubicBezTo>
                    <a:lnTo>
                      <a:pt x="1" y="189"/>
                    </a:lnTo>
                    <a:cubicBezTo>
                      <a:pt x="3912" y="4412"/>
                      <a:pt x="9632" y="6894"/>
                      <a:pt x="15385" y="6894"/>
                    </a:cubicBezTo>
                    <a:cubicBezTo>
                      <a:pt x="15592" y="6894"/>
                      <a:pt x="15800" y="6891"/>
                      <a:pt x="16007" y="6885"/>
                    </a:cubicBezTo>
                    <a:cubicBezTo>
                      <a:pt x="17200" y="6847"/>
                      <a:pt x="18476" y="6343"/>
                      <a:pt x="19667" y="6132"/>
                    </a:cubicBezTo>
                    <a:cubicBezTo>
                      <a:pt x="20047" y="6063"/>
                      <a:pt x="20455" y="5987"/>
                      <a:pt x="20727" y="5713"/>
                    </a:cubicBezTo>
                    <a:cubicBezTo>
                      <a:pt x="19498" y="4696"/>
                      <a:pt x="17694" y="4006"/>
                      <a:pt x="16256" y="3328"/>
                    </a:cubicBezTo>
                    <a:cubicBezTo>
                      <a:pt x="14536" y="2519"/>
                      <a:pt x="12765" y="1814"/>
                      <a:pt x="10946" y="1264"/>
                    </a:cubicBezTo>
                    <a:cubicBezTo>
                      <a:pt x="9148" y="719"/>
                      <a:pt x="7302" y="322"/>
                      <a:pt x="5432" y="131"/>
                    </a:cubicBezTo>
                    <a:cubicBezTo>
                      <a:pt x="4601" y="46"/>
                      <a:pt x="3767" y="1"/>
                      <a:pt x="293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0" name="Google Shape;2970;p29"/>
              <p:cNvSpPr/>
              <p:nvPr/>
            </p:nvSpPr>
            <p:spPr>
              <a:xfrm>
                <a:off x="3266900" y="1981500"/>
                <a:ext cx="35325" cy="24325"/>
              </a:xfrm>
              <a:custGeom>
                <a:avLst/>
                <a:gdLst/>
                <a:ahLst/>
                <a:cxnLst/>
                <a:rect l="l" t="t" r="r" b="b"/>
                <a:pathLst>
                  <a:path w="1413" h="973" extrusionOk="0">
                    <a:moveTo>
                      <a:pt x="108" y="0"/>
                    </a:moveTo>
                    <a:cubicBezTo>
                      <a:pt x="79" y="0"/>
                      <a:pt x="50" y="13"/>
                      <a:pt x="31" y="38"/>
                    </a:cubicBezTo>
                    <a:cubicBezTo>
                      <a:pt x="0" y="80"/>
                      <a:pt x="8" y="140"/>
                      <a:pt x="50" y="172"/>
                    </a:cubicBezTo>
                    <a:cubicBezTo>
                      <a:pt x="433" y="460"/>
                      <a:pt x="839" y="726"/>
                      <a:pt x="1256" y="960"/>
                    </a:cubicBezTo>
                    <a:cubicBezTo>
                      <a:pt x="1272" y="969"/>
                      <a:pt x="1287" y="972"/>
                      <a:pt x="1304" y="972"/>
                    </a:cubicBezTo>
                    <a:cubicBezTo>
                      <a:pt x="1337" y="972"/>
                      <a:pt x="1369" y="954"/>
                      <a:pt x="1387" y="923"/>
                    </a:cubicBezTo>
                    <a:cubicBezTo>
                      <a:pt x="1412" y="878"/>
                      <a:pt x="1395" y="820"/>
                      <a:pt x="1350" y="794"/>
                    </a:cubicBezTo>
                    <a:cubicBezTo>
                      <a:pt x="940" y="564"/>
                      <a:pt x="541" y="303"/>
                      <a:pt x="165" y="19"/>
                    </a:cubicBezTo>
                    <a:cubicBezTo>
                      <a:pt x="147" y="6"/>
                      <a:pt x="127"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1" name="Google Shape;2971;p29"/>
              <p:cNvSpPr/>
              <p:nvPr/>
            </p:nvSpPr>
            <p:spPr>
              <a:xfrm>
                <a:off x="3322500" y="2020625"/>
                <a:ext cx="17825" cy="12025"/>
              </a:xfrm>
              <a:custGeom>
                <a:avLst/>
                <a:gdLst/>
                <a:ahLst/>
                <a:cxnLst/>
                <a:rect l="l" t="t" r="r" b="b"/>
                <a:pathLst>
                  <a:path w="713" h="481" extrusionOk="0">
                    <a:moveTo>
                      <a:pt x="109" y="0"/>
                    </a:moveTo>
                    <a:cubicBezTo>
                      <a:pt x="77" y="0"/>
                      <a:pt x="45" y="17"/>
                      <a:pt x="27" y="47"/>
                    </a:cubicBezTo>
                    <a:cubicBezTo>
                      <a:pt x="0" y="93"/>
                      <a:pt x="16" y="151"/>
                      <a:pt x="61" y="178"/>
                    </a:cubicBezTo>
                    <a:lnTo>
                      <a:pt x="556" y="467"/>
                    </a:lnTo>
                    <a:cubicBezTo>
                      <a:pt x="571" y="476"/>
                      <a:pt x="588" y="479"/>
                      <a:pt x="604" y="479"/>
                    </a:cubicBezTo>
                    <a:lnTo>
                      <a:pt x="603" y="480"/>
                    </a:lnTo>
                    <a:cubicBezTo>
                      <a:pt x="636" y="480"/>
                      <a:pt x="668" y="462"/>
                      <a:pt x="686" y="433"/>
                    </a:cubicBezTo>
                    <a:cubicBezTo>
                      <a:pt x="713" y="386"/>
                      <a:pt x="697" y="329"/>
                      <a:pt x="652" y="302"/>
                    </a:cubicBezTo>
                    <a:lnTo>
                      <a:pt x="157" y="13"/>
                    </a:lnTo>
                    <a:cubicBezTo>
                      <a:pt x="142" y="4"/>
                      <a:pt x="126"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2" name="Google Shape;2972;p29"/>
              <p:cNvSpPr/>
              <p:nvPr/>
            </p:nvSpPr>
            <p:spPr>
              <a:xfrm>
                <a:off x="3371975" y="2047350"/>
                <a:ext cx="27800" cy="11125"/>
              </a:xfrm>
              <a:custGeom>
                <a:avLst/>
                <a:gdLst/>
                <a:ahLst/>
                <a:cxnLst/>
                <a:rect l="l" t="t" r="r" b="b"/>
                <a:pathLst>
                  <a:path w="1112" h="445" extrusionOk="0">
                    <a:moveTo>
                      <a:pt x="111" y="1"/>
                    </a:moveTo>
                    <a:cubicBezTo>
                      <a:pt x="79" y="1"/>
                      <a:pt x="48" y="17"/>
                      <a:pt x="30" y="46"/>
                    </a:cubicBezTo>
                    <a:cubicBezTo>
                      <a:pt x="1" y="90"/>
                      <a:pt x="14" y="148"/>
                      <a:pt x="59" y="177"/>
                    </a:cubicBezTo>
                    <a:cubicBezTo>
                      <a:pt x="335" y="350"/>
                      <a:pt x="664" y="444"/>
                      <a:pt x="990" y="444"/>
                    </a:cubicBezTo>
                    <a:lnTo>
                      <a:pt x="1016" y="444"/>
                    </a:lnTo>
                    <a:cubicBezTo>
                      <a:pt x="1069" y="443"/>
                      <a:pt x="1111" y="400"/>
                      <a:pt x="1110" y="347"/>
                    </a:cubicBezTo>
                    <a:cubicBezTo>
                      <a:pt x="1109" y="297"/>
                      <a:pt x="1067" y="253"/>
                      <a:pt x="1017" y="253"/>
                    </a:cubicBezTo>
                    <a:cubicBezTo>
                      <a:pt x="1016" y="253"/>
                      <a:pt x="1014" y="253"/>
                      <a:pt x="1013" y="253"/>
                    </a:cubicBezTo>
                    <a:cubicBezTo>
                      <a:pt x="999" y="254"/>
                      <a:pt x="986" y="254"/>
                      <a:pt x="972" y="254"/>
                    </a:cubicBezTo>
                    <a:cubicBezTo>
                      <a:pt x="686" y="254"/>
                      <a:pt x="401" y="167"/>
                      <a:pt x="161" y="15"/>
                    </a:cubicBezTo>
                    <a:cubicBezTo>
                      <a:pt x="145" y="5"/>
                      <a:pt x="128" y="1"/>
                      <a:pt x="11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3" name="Google Shape;2973;p29"/>
              <p:cNvSpPr/>
              <p:nvPr/>
            </p:nvSpPr>
            <p:spPr>
              <a:xfrm>
                <a:off x="3427875" y="2074525"/>
                <a:ext cx="28975" cy="12300"/>
              </a:xfrm>
              <a:custGeom>
                <a:avLst/>
                <a:gdLst/>
                <a:ahLst/>
                <a:cxnLst/>
                <a:rect l="l" t="t" r="r" b="b"/>
                <a:pathLst>
                  <a:path w="1159" h="492" extrusionOk="0">
                    <a:moveTo>
                      <a:pt x="107" y="1"/>
                    </a:moveTo>
                    <a:cubicBezTo>
                      <a:pt x="67" y="1"/>
                      <a:pt x="29" y="27"/>
                      <a:pt x="16" y="67"/>
                    </a:cubicBezTo>
                    <a:cubicBezTo>
                      <a:pt x="0" y="118"/>
                      <a:pt x="28" y="171"/>
                      <a:pt x="78" y="187"/>
                    </a:cubicBezTo>
                    <a:lnTo>
                      <a:pt x="1022" y="487"/>
                    </a:lnTo>
                    <a:cubicBezTo>
                      <a:pt x="1032" y="489"/>
                      <a:pt x="1041" y="491"/>
                      <a:pt x="1051" y="491"/>
                    </a:cubicBezTo>
                    <a:lnTo>
                      <a:pt x="1051" y="490"/>
                    </a:lnTo>
                    <a:cubicBezTo>
                      <a:pt x="1092" y="490"/>
                      <a:pt x="1130" y="465"/>
                      <a:pt x="1142" y="424"/>
                    </a:cubicBezTo>
                    <a:cubicBezTo>
                      <a:pt x="1158" y="374"/>
                      <a:pt x="1131" y="320"/>
                      <a:pt x="1080" y="304"/>
                    </a:cubicBezTo>
                    <a:lnTo>
                      <a:pt x="136" y="5"/>
                    </a:lnTo>
                    <a:cubicBezTo>
                      <a:pt x="126" y="2"/>
                      <a:pt x="117"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4" name="Google Shape;2974;p29"/>
              <p:cNvSpPr/>
              <p:nvPr/>
            </p:nvSpPr>
            <p:spPr>
              <a:xfrm>
                <a:off x="3466900" y="2090575"/>
                <a:ext cx="38150" cy="10975"/>
              </a:xfrm>
              <a:custGeom>
                <a:avLst/>
                <a:gdLst/>
                <a:ahLst/>
                <a:cxnLst/>
                <a:rect l="l" t="t" r="r" b="b"/>
                <a:pathLst>
                  <a:path w="1526" h="439" extrusionOk="0">
                    <a:moveTo>
                      <a:pt x="104" y="1"/>
                    </a:moveTo>
                    <a:cubicBezTo>
                      <a:pt x="59" y="1"/>
                      <a:pt x="19" y="33"/>
                      <a:pt x="10" y="79"/>
                    </a:cubicBezTo>
                    <a:cubicBezTo>
                      <a:pt x="0" y="129"/>
                      <a:pt x="34" y="179"/>
                      <a:pt x="86" y="189"/>
                    </a:cubicBezTo>
                    <a:lnTo>
                      <a:pt x="1404" y="436"/>
                    </a:lnTo>
                    <a:cubicBezTo>
                      <a:pt x="1411" y="437"/>
                      <a:pt x="1416" y="439"/>
                      <a:pt x="1422" y="439"/>
                    </a:cubicBezTo>
                    <a:cubicBezTo>
                      <a:pt x="1467" y="439"/>
                      <a:pt x="1507" y="406"/>
                      <a:pt x="1516" y="360"/>
                    </a:cubicBezTo>
                    <a:cubicBezTo>
                      <a:pt x="1526" y="309"/>
                      <a:pt x="1492" y="260"/>
                      <a:pt x="1440" y="250"/>
                    </a:cubicBezTo>
                    <a:lnTo>
                      <a:pt x="122" y="2"/>
                    </a:lnTo>
                    <a:cubicBezTo>
                      <a:pt x="116" y="1"/>
                      <a:pt x="11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5" name="Google Shape;2975;p29"/>
              <p:cNvSpPr/>
              <p:nvPr/>
            </p:nvSpPr>
            <p:spPr>
              <a:xfrm>
                <a:off x="3529925" y="2093750"/>
                <a:ext cx="39950" cy="6900"/>
              </a:xfrm>
              <a:custGeom>
                <a:avLst/>
                <a:gdLst/>
                <a:ahLst/>
                <a:cxnLst/>
                <a:rect l="l" t="t" r="r" b="b"/>
                <a:pathLst>
                  <a:path w="1598" h="276" extrusionOk="0">
                    <a:moveTo>
                      <a:pt x="1497" y="1"/>
                    </a:moveTo>
                    <a:cubicBezTo>
                      <a:pt x="1493" y="1"/>
                      <a:pt x="1489" y="1"/>
                      <a:pt x="1485" y="1"/>
                    </a:cubicBezTo>
                    <a:cubicBezTo>
                      <a:pt x="1044" y="56"/>
                      <a:pt x="596" y="84"/>
                      <a:pt x="151" y="84"/>
                    </a:cubicBezTo>
                    <a:cubicBezTo>
                      <a:pt x="139" y="84"/>
                      <a:pt x="127" y="85"/>
                      <a:pt x="114" y="85"/>
                    </a:cubicBezTo>
                    <a:cubicBezTo>
                      <a:pt x="108" y="85"/>
                      <a:pt x="102" y="84"/>
                      <a:pt x="95" y="84"/>
                    </a:cubicBezTo>
                    <a:cubicBezTo>
                      <a:pt x="44" y="84"/>
                      <a:pt x="1" y="127"/>
                      <a:pt x="1" y="179"/>
                    </a:cubicBezTo>
                    <a:cubicBezTo>
                      <a:pt x="1" y="232"/>
                      <a:pt x="42" y="275"/>
                      <a:pt x="95" y="275"/>
                    </a:cubicBezTo>
                    <a:lnTo>
                      <a:pt x="151" y="275"/>
                    </a:lnTo>
                    <a:cubicBezTo>
                      <a:pt x="603" y="275"/>
                      <a:pt x="1059" y="246"/>
                      <a:pt x="1508" y="190"/>
                    </a:cubicBezTo>
                    <a:cubicBezTo>
                      <a:pt x="1560" y="183"/>
                      <a:pt x="1598" y="136"/>
                      <a:pt x="1591" y="84"/>
                    </a:cubicBezTo>
                    <a:cubicBezTo>
                      <a:pt x="1585" y="35"/>
                      <a:pt x="1544" y="1"/>
                      <a:pt x="14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6" name="Google Shape;2976;p29"/>
              <p:cNvSpPr/>
              <p:nvPr/>
            </p:nvSpPr>
            <p:spPr>
              <a:xfrm>
                <a:off x="3598825" y="2083750"/>
                <a:ext cx="35150" cy="7875"/>
              </a:xfrm>
              <a:custGeom>
                <a:avLst/>
                <a:gdLst/>
                <a:ahLst/>
                <a:cxnLst/>
                <a:rect l="l" t="t" r="r" b="b"/>
                <a:pathLst>
                  <a:path w="1406" h="315" extrusionOk="0">
                    <a:moveTo>
                      <a:pt x="1299" y="0"/>
                    </a:moveTo>
                    <a:cubicBezTo>
                      <a:pt x="1290" y="0"/>
                      <a:pt x="1281" y="1"/>
                      <a:pt x="1272" y="4"/>
                    </a:cubicBezTo>
                    <a:cubicBezTo>
                      <a:pt x="1001" y="83"/>
                      <a:pt x="716" y="124"/>
                      <a:pt x="431" y="124"/>
                    </a:cubicBezTo>
                    <a:cubicBezTo>
                      <a:pt x="324" y="124"/>
                      <a:pt x="217" y="118"/>
                      <a:pt x="111" y="107"/>
                    </a:cubicBezTo>
                    <a:cubicBezTo>
                      <a:pt x="108" y="106"/>
                      <a:pt x="106" y="106"/>
                      <a:pt x="103" y="106"/>
                    </a:cubicBezTo>
                    <a:cubicBezTo>
                      <a:pt x="53" y="106"/>
                      <a:pt x="12" y="142"/>
                      <a:pt x="6" y="192"/>
                    </a:cubicBezTo>
                    <a:cubicBezTo>
                      <a:pt x="1" y="243"/>
                      <a:pt x="39" y="291"/>
                      <a:pt x="91" y="296"/>
                    </a:cubicBezTo>
                    <a:cubicBezTo>
                      <a:pt x="203" y="309"/>
                      <a:pt x="314" y="314"/>
                      <a:pt x="427" y="314"/>
                    </a:cubicBezTo>
                    <a:cubicBezTo>
                      <a:pt x="732" y="314"/>
                      <a:pt x="1036" y="271"/>
                      <a:pt x="1326" y="186"/>
                    </a:cubicBezTo>
                    <a:cubicBezTo>
                      <a:pt x="1376" y="172"/>
                      <a:pt x="1405" y="119"/>
                      <a:pt x="1390" y="68"/>
                    </a:cubicBezTo>
                    <a:cubicBezTo>
                      <a:pt x="1378" y="26"/>
                      <a:pt x="1341" y="0"/>
                      <a:pt x="129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7" name="Google Shape;2977;p29"/>
              <p:cNvSpPr/>
              <p:nvPr/>
            </p:nvSpPr>
            <p:spPr>
              <a:xfrm>
                <a:off x="3273050" y="1953650"/>
                <a:ext cx="20750" cy="9950"/>
              </a:xfrm>
              <a:custGeom>
                <a:avLst/>
                <a:gdLst/>
                <a:ahLst/>
                <a:cxnLst/>
                <a:rect l="l" t="t" r="r" b="b"/>
                <a:pathLst>
                  <a:path w="830" h="398" extrusionOk="0">
                    <a:moveTo>
                      <a:pt x="110" y="1"/>
                    </a:moveTo>
                    <a:cubicBezTo>
                      <a:pt x="75" y="1"/>
                      <a:pt x="42" y="19"/>
                      <a:pt x="25" y="51"/>
                    </a:cubicBezTo>
                    <a:cubicBezTo>
                      <a:pt x="0" y="98"/>
                      <a:pt x="18" y="155"/>
                      <a:pt x="64" y="181"/>
                    </a:cubicBezTo>
                    <a:cubicBezTo>
                      <a:pt x="267" y="288"/>
                      <a:pt x="486" y="359"/>
                      <a:pt x="712" y="396"/>
                    </a:cubicBezTo>
                    <a:cubicBezTo>
                      <a:pt x="718" y="397"/>
                      <a:pt x="722" y="397"/>
                      <a:pt x="728" y="397"/>
                    </a:cubicBezTo>
                    <a:cubicBezTo>
                      <a:pt x="773" y="397"/>
                      <a:pt x="814" y="364"/>
                      <a:pt x="822" y="318"/>
                    </a:cubicBezTo>
                    <a:cubicBezTo>
                      <a:pt x="829" y="266"/>
                      <a:pt x="794" y="216"/>
                      <a:pt x="742" y="208"/>
                    </a:cubicBezTo>
                    <a:cubicBezTo>
                      <a:pt x="536" y="175"/>
                      <a:pt x="338" y="109"/>
                      <a:pt x="154" y="12"/>
                    </a:cubicBezTo>
                    <a:cubicBezTo>
                      <a:pt x="140" y="4"/>
                      <a:pt x="125"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8" name="Google Shape;2978;p29"/>
              <p:cNvSpPr/>
              <p:nvPr/>
            </p:nvSpPr>
            <p:spPr>
              <a:xfrm>
                <a:off x="3310250" y="1974150"/>
                <a:ext cx="26950" cy="11000"/>
              </a:xfrm>
              <a:custGeom>
                <a:avLst/>
                <a:gdLst/>
                <a:ahLst/>
                <a:cxnLst/>
                <a:rect l="l" t="t" r="r" b="b"/>
                <a:pathLst>
                  <a:path w="1078" h="440" extrusionOk="0">
                    <a:moveTo>
                      <a:pt x="106" y="0"/>
                    </a:moveTo>
                    <a:cubicBezTo>
                      <a:pt x="64" y="0"/>
                      <a:pt x="26" y="28"/>
                      <a:pt x="15" y="69"/>
                    </a:cubicBezTo>
                    <a:cubicBezTo>
                      <a:pt x="0" y="120"/>
                      <a:pt x="29" y="173"/>
                      <a:pt x="80" y="187"/>
                    </a:cubicBezTo>
                    <a:lnTo>
                      <a:pt x="945" y="435"/>
                    </a:lnTo>
                    <a:cubicBezTo>
                      <a:pt x="954" y="438"/>
                      <a:pt x="963" y="439"/>
                      <a:pt x="972" y="439"/>
                    </a:cubicBezTo>
                    <a:cubicBezTo>
                      <a:pt x="1013" y="439"/>
                      <a:pt x="1051" y="412"/>
                      <a:pt x="1063" y="370"/>
                    </a:cubicBezTo>
                    <a:cubicBezTo>
                      <a:pt x="1078" y="320"/>
                      <a:pt x="1048" y="267"/>
                      <a:pt x="997" y="253"/>
                    </a:cubicBezTo>
                    <a:lnTo>
                      <a:pt x="133" y="4"/>
                    </a:lnTo>
                    <a:cubicBezTo>
                      <a:pt x="124" y="1"/>
                      <a:pt x="115"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9" name="Google Shape;2979;p29"/>
              <p:cNvSpPr/>
              <p:nvPr/>
            </p:nvSpPr>
            <p:spPr>
              <a:xfrm>
                <a:off x="3352400" y="1988675"/>
                <a:ext cx="18825" cy="10975"/>
              </a:xfrm>
              <a:custGeom>
                <a:avLst/>
                <a:gdLst/>
                <a:ahLst/>
                <a:cxnLst/>
                <a:rect l="l" t="t" r="r" b="b"/>
                <a:pathLst>
                  <a:path w="753" h="439" extrusionOk="0">
                    <a:moveTo>
                      <a:pt x="108" y="1"/>
                    </a:moveTo>
                    <a:cubicBezTo>
                      <a:pt x="73" y="1"/>
                      <a:pt x="38" y="21"/>
                      <a:pt x="22" y="56"/>
                    </a:cubicBezTo>
                    <a:cubicBezTo>
                      <a:pt x="0" y="104"/>
                      <a:pt x="21" y="161"/>
                      <a:pt x="68" y="183"/>
                    </a:cubicBezTo>
                    <a:lnTo>
                      <a:pt x="604" y="430"/>
                    </a:lnTo>
                    <a:cubicBezTo>
                      <a:pt x="617" y="436"/>
                      <a:pt x="631" y="439"/>
                      <a:pt x="645" y="439"/>
                    </a:cubicBezTo>
                    <a:cubicBezTo>
                      <a:pt x="680" y="439"/>
                      <a:pt x="714" y="418"/>
                      <a:pt x="731" y="384"/>
                    </a:cubicBezTo>
                    <a:cubicBezTo>
                      <a:pt x="753" y="335"/>
                      <a:pt x="732" y="279"/>
                      <a:pt x="684" y="257"/>
                    </a:cubicBezTo>
                    <a:lnTo>
                      <a:pt x="148" y="9"/>
                    </a:lnTo>
                    <a:cubicBezTo>
                      <a:pt x="135" y="3"/>
                      <a:pt x="122"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0" name="Google Shape;2980;p29"/>
              <p:cNvSpPr/>
              <p:nvPr/>
            </p:nvSpPr>
            <p:spPr>
              <a:xfrm>
                <a:off x="3399825" y="2009275"/>
                <a:ext cx="33100" cy="12075"/>
              </a:xfrm>
              <a:custGeom>
                <a:avLst/>
                <a:gdLst/>
                <a:ahLst/>
                <a:cxnLst/>
                <a:rect l="l" t="t" r="r" b="b"/>
                <a:pathLst>
                  <a:path w="1324" h="483" extrusionOk="0">
                    <a:moveTo>
                      <a:pt x="107" y="0"/>
                    </a:moveTo>
                    <a:cubicBezTo>
                      <a:pt x="68" y="0"/>
                      <a:pt x="31" y="25"/>
                      <a:pt x="17" y="64"/>
                    </a:cubicBezTo>
                    <a:cubicBezTo>
                      <a:pt x="1" y="114"/>
                      <a:pt x="26" y="168"/>
                      <a:pt x="76" y="186"/>
                    </a:cubicBezTo>
                    <a:cubicBezTo>
                      <a:pt x="442" y="314"/>
                      <a:pt x="821" y="413"/>
                      <a:pt x="1203" y="481"/>
                    </a:cubicBezTo>
                    <a:cubicBezTo>
                      <a:pt x="1208" y="483"/>
                      <a:pt x="1214" y="483"/>
                      <a:pt x="1219" y="483"/>
                    </a:cubicBezTo>
                    <a:cubicBezTo>
                      <a:pt x="1265" y="483"/>
                      <a:pt x="1305" y="451"/>
                      <a:pt x="1313" y="404"/>
                    </a:cubicBezTo>
                    <a:cubicBezTo>
                      <a:pt x="1323" y="352"/>
                      <a:pt x="1288" y="303"/>
                      <a:pt x="1236" y="294"/>
                    </a:cubicBezTo>
                    <a:cubicBezTo>
                      <a:pt x="864" y="228"/>
                      <a:pt x="495" y="130"/>
                      <a:pt x="139" y="6"/>
                    </a:cubicBezTo>
                    <a:cubicBezTo>
                      <a:pt x="128" y="2"/>
                      <a:pt x="118" y="0"/>
                      <a:pt x="10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1" name="Google Shape;2981;p29"/>
              <p:cNvSpPr/>
              <p:nvPr/>
            </p:nvSpPr>
            <p:spPr>
              <a:xfrm>
                <a:off x="3461725" y="2031875"/>
                <a:ext cx="39250" cy="11950"/>
              </a:xfrm>
              <a:custGeom>
                <a:avLst/>
                <a:gdLst/>
                <a:ahLst/>
                <a:cxnLst/>
                <a:rect l="l" t="t" r="r" b="b"/>
                <a:pathLst>
                  <a:path w="1570" h="478" extrusionOk="0">
                    <a:moveTo>
                      <a:pt x="104" y="0"/>
                    </a:moveTo>
                    <a:cubicBezTo>
                      <a:pt x="60" y="0"/>
                      <a:pt x="21" y="31"/>
                      <a:pt x="12" y="76"/>
                    </a:cubicBezTo>
                    <a:cubicBezTo>
                      <a:pt x="1" y="127"/>
                      <a:pt x="34" y="178"/>
                      <a:pt x="85" y="189"/>
                    </a:cubicBezTo>
                    <a:lnTo>
                      <a:pt x="1446" y="475"/>
                    </a:lnTo>
                    <a:cubicBezTo>
                      <a:pt x="1452" y="477"/>
                      <a:pt x="1459" y="477"/>
                      <a:pt x="1465" y="477"/>
                    </a:cubicBezTo>
                    <a:cubicBezTo>
                      <a:pt x="1509" y="477"/>
                      <a:pt x="1548" y="446"/>
                      <a:pt x="1558" y="402"/>
                    </a:cubicBezTo>
                    <a:cubicBezTo>
                      <a:pt x="1569" y="350"/>
                      <a:pt x="1536" y="299"/>
                      <a:pt x="1484" y="288"/>
                    </a:cubicBezTo>
                    <a:lnTo>
                      <a:pt x="124" y="2"/>
                    </a:lnTo>
                    <a:cubicBezTo>
                      <a:pt x="118" y="1"/>
                      <a:pt x="111"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2" name="Google Shape;2982;p29"/>
              <p:cNvSpPr/>
              <p:nvPr/>
            </p:nvSpPr>
            <p:spPr>
              <a:xfrm>
                <a:off x="3513375" y="2043125"/>
                <a:ext cx="39175" cy="10075"/>
              </a:xfrm>
              <a:custGeom>
                <a:avLst/>
                <a:gdLst/>
                <a:ahLst/>
                <a:cxnLst/>
                <a:rect l="l" t="t" r="r" b="b"/>
                <a:pathLst>
                  <a:path w="1567" h="403" extrusionOk="0">
                    <a:moveTo>
                      <a:pt x="310" y="1"/>
                    </a:moveTo>
                    <a:cubicBezTo>
                      <a:pt x="237" y="1"/>
                      <a:pt x="164" y="3"/>
                      <a:pt x="92" y="8"/>
                    </a:cubicBezTo>
                    <a:cubicBezTo>
                      <a:pt x="40" y="12"/>
                      <a:pt x="0" y="57"/>
                      <a:pt x="3" y="110"/>
                    </a:cubicBezTo>
                    <a:cubicBezTo>
                      <a:pt x="7" y="160"/>
                      <a:pt x="47" y="199"/>
                      <a:pt x="95" y="199"/>
                    </a:cubicBezTo>
                    <a:cubicBezTo>
                      <a:pt x="99" y="199"/>
                      <a:pt x="102" y="199"/>
                      <a:pt x="105" y="198"/>
                    </a:cubicBezTo>
                    <a:cubicBezTo>
                      <a:pt x="172" y="194"/>
                      <a:pt x="239" y="192"/>
                      <a:pt x="306" y="192"/>
                    </a:cubicBezTo>
                    <a:cubicBezTo>
                      <a:pt x="687" y="192"/>
                      <a:pt x="1070" y="261"/>
                      <a:pt x="1425" y="396"/>
                    </a:cubicBezTo>
                    <a:cubicBezTo>
                      <a:pt x="1436" y="400"/>
                      <a:pt x="1447" y="402"/>
                      <a:pt x="1458" y="402"/>
                    </a:cubicBezTo>
                    <a:cubicBezTo>
                      <a:pt x="1497" y="402"/>
                      <a:pt x="1533" y="378"/>
                      <a:pt x="1548" y="341"/>
                    </a:cubicBezTo>
                    <a:cubicBezTo>
                      <a:pt x="1567" y="292"/>
                      <a:pt x="1541" y="237"/>
                      <a:pt x="1493" y="218"/>
                    </a:cubicBezTo>
                    <a:cubicBezTo>
                      <a:pt x="1117" y="75"/>
                      <a:pt x="712" y="1"/>
                      <a:pt x="3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3" name="Google Shape;2983;p29"/>
              <p:cNvSpPr/>
              <p:nvPr/>
            </p:nvSpPr>
            <p:spPr>
              <a:xfrm>
                <a:off x="3566725" y="2047350"/>
                <a:ext cx="33975" cy="7700"/>
              </a:xfrm>
              <a:custGeom>
                <a:avLst/>
                <a:gdLst/>
                <a:ahLst/>
                <a:cxnLst/>
                <a:rect l="l" t="t" r="r" b="b"/>
                <a:pathLst>
                  <a:path w="1359" h="308" extrusionOk="0">
                    <a:moveTo>
                      <a:pt x="1051" y="0"/>
                    </a:moveTo>
                    <a:cubicBezTo>
                      <a:pt x="725" y="0"/>
                      <a:pt x="399" y="41"/>
                      <a:pt x="82" y="120"/>
                    </a:cubicBezTo>
                    <a:cubicBezTo>
                      <a:pt x="31" y="133"/>
                      <a:pt x="0" y="184"/>
                      <a:pt x="12" y="236"/>
                    </a:cubicBezTo>
                    <a:cubicBezTo>
                      <a:pt x="23" y="279"/>
                      <a:pt x="62" y="307"/>
                      <a:pt x="105" y="307"/>
                    </a:cubicBezTo>
                    <a:cubicBezTo>
                      <a:pt x="113" y="307"/>
                      <a:pt x="120" y="306"/>
                      <a:pt x="128" y="305"/>
                    </a:cubicBezTo>
                    <a:cubicBezTo>
                      <a:pt x="432" y="229"/>
                      <a:pt x="742" y="191"/>
                      <a:pt x="1055" y="191"/>
                    </a:cubicBezTo>
                    <a:cubicBezTo>
                      <a:pt x="1122" y="191"/>
                      <a:pt x="1189" y="192"/>
                      <a:pt x="1256" y="196"/>
                    </a:cubicBezTo>
                    <a:cubicBezTo>
                      <a:pt x="1259" y="196"/>
                      <a:pt x="1263" y="196"/>
                      <a:pt x="1266" y="196"/>
                    </a:cubicBezTo>
                    <a:cubicBezTo>
                      <a:pt x="1314" y="196"/>
                      <a:pt x="1354" y="156"/>
                      <a:pt x="1357" y="106"/>
                    </a:cubicBezTo>
                    <a:cubicBezTo>
                      <a:pt x="1359" y="53"/>
                      <a:pt x="1319" y="9"/>
                      <a:pt x="1266" y="6"/>
                    </a:cubicBezTo>
                    <a:cubicBezTo>
                      <a:pt x="1195" y="2"/>
                      <a:pt x="1123" y="0"/>
                      <a:pt x="105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4" name="Google Shape;2984;p29"/>
              <p:cNvSpPr/>
              <p:nvPr/>
            </p:nvSpPr>
            <p:spPr>
              <a:xfrm>
                <a:off x="3617275" y="2044325"/>
                <a:ext cx="15525" cy="6850"/>
              </a:xfrm>
              <a:custGeom>
                <a:avLst/>
                <a:gdLst/>
                <a:ahLst/>
                <a:cxnLst/>
                <a:rect l="l" t="t" r="r" b="b"/>
                <a:pathLst>
                  <a:path w="621" h="274" extrusionOk="0">
                    <a:moveTo>
                      <a:pt x="104" y="0"/>
                    </a:moveTo>
                    <a:cubicBezTo>
                      <a:pt x="60" y="0"/>
                      <a:pt x="20" y="32"/>
                      <a:pt x="11" y="77"/>
                    </a:cubicBezTo>
                    <a:cubicBezTo>
                      <a:pt x="0" y="128"/>
                      <a:pt x="35" y="179"/>
                      <a:pt x="86" y="189"/>
                    </a:cubicBezTo>
                    <a:lnTo>
                      <a:pt x="498" y="272"/>
                    </a:lnTo>
                    <a:cubicBezTo>
                      <a:pt x="505" y="273"/>
                      <a:pt x="510" y="274"/>
                      <a:pt x="517" y="274"/>
                    </a:cubicBezTo>
                    <a:cubicBezTo>
                      <a:pt x="561" y="274"/>
                      <a:pt x="601" y="242"/>
                      <a:pt x="610" y="197"/>
                    </a:cubicBezTo>
                    <a:cubicBezTo>
                      <a:pt x="621" y="145"/>
                      <a:pt x="587" y="95"/>
                      <a:pt x="536" y="85"/>
                    </a:cubicBezTo>
                    <a:lnTo>
                      <a:pt x="123" y="2"/>
                    </a:lnTo>
                    <a:cubicBezTo>
                      <a:pt x="116" y="1"/>
                      <a:pt x="110"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5" name="Google Shape;2985;p29"/>
              <p:cNvSpPr/>
              <p:nvPr/>
            </p:nvSpPr>
            <p:spPr>
              <a:xfrm>
                <a:off x="3360625" y="1966025"/>
                <a:ext cx="29025" cy="13025"/>
              </a:xfrm>
              <a:custGeom>
                <a:avLst/>
                <a:gdLst/>
                <a:ahLst/>
                <a:cxnLst/>
                <a:rect l="l" t="t" r="r" b="b"/>
                <a:pathLst>
                  <a:path w="1161" h="521" extrusionOk="0">
                    <a:moveTo>
                      <a:pt x="110" y="0"/>
                    </a:moveTo>
                    <a:cubicBezTo>
                      <a:pt x="75" y="0"/>
                      <a:pt x="42" y="19"/>
                      <a:pt x="24" y="52"/>
                    </a:cubicBezTo>
                    <a:cubicBezTo>
                      <a:pt x="0" y="99"/>
                      <a:pt x="19" y="156"/>
                      <a:pt x="66" y="180"/>
                    </a:cubicBezTo>
                    <a:cubicBezTo>
                      <a:pt x="373" y="338"/>
                      <a:pt x="701" y="452"/>
                      <a:pt x="1039" y="518"/>
                    </a:cubicBezTo>
                    <a:cubicBezTo>
                      <a:pt x="1044" y="520"/>
                      <a:pt x="1051" y="520"/>
                      <a:pt x="1058" y="520"/>
                    </a:cubicBezTo>
                    <a:cubicBezTo>
                      <a:pt x="1102" y="520"/>
                      <a:pt x="1141" y="489"/>
                      <a:pt x="1150" y="444"/>
                    </a:cubicBezTo>
                    <a:cubicBezTo>
                      <a:pt x="1160" y="392"/>
                      <a:pt x="1127" y="341"/>
                      <a:pt x="1075" y="331"/>
                    </a:cubicBezTo>
                    <a:cubicBezTo>
                      <a:pt x="755" y="269"/>
                      <a:pt x="445" y="160"/>
                      <a:pt x="152" y="10"/>
                    </a:cubicBezTo>
                    <a:cubicBezTo>
                      <a:pt x="139" y="3"/>
                      <a:pt x="124"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6" name="Google Shape;2986;p29"/>
              <p:cNvSpPr/>
              <p:nvPr/>
            </p:nvSpPr>
            <p:spPr>
              <a:xfrm>
                <a:off x="3443250" y="1986625"/>
                <a:ext cx="32025" cy="13025"/>
              </a:xfrm>
              <a:custGeom>
                <a:avLst/>
                <a:gdLst/>
                <a:ahLst/>
                <a:cxnLst/>
                <a:rect l="l" t="t" r="r" b="b"/>
                <a:pathLst>
                  <a:path w="1281" h="521" extrusionOk="0">
                    <a:moveTo>
                      <a:pt x="101" y="0"/>
                    </a:moveTo>
                    <a:cubicBezTo>
                      <a:pt x="53" y="0"/>
                      <a:pt x="12" y="36"/>
                      <a:pt x="7" y="85"/>
                    </a:cubicBezTo>
                    <a:cubicBezTo>
                      <a:pt x="0" y="137"/>
                      <a:pt x="38" y="184"/>
                      <a:pt x="90" y="191"/>
                    </a:cubicBezTo>
                    <a:cubicBezTo>
                      <a:pt x="454" y="233"/>
                      <a:pt x="804" y="340"/>
                      <a:pt x="1128" y="510"/>
                    </a:cubicBezTo>
                    <a:cubicBezTo>
                      <a:pt x="1143" y="518"/>
                      <a:pt x="1157" y="521"/>
                      <a:pt x="1172" y="521"/>
                    </a:cubicBezTo>
                    <a:cubicBezTo>
                      <a:pt x="1207" y="521"/>
                      <a:pt x="1240" y="502"/>
                      <a:pt x="1257" y="470"/>
                    </a:cubicBezTo>
                    <a:cubicBezTo>
                      <a:pt x="1281" y="423"/>
                      <a:pt x="1263" y="365"/>
                      <a:pt x="1217" y="341"/>
                    </a:cubicBezTo>
                    <a:cubicBezTo>
                      <a:pt x="871" y="160"/>
                      <a:pt x="499" y="46"/>
                      <a:pt x="112" y="1"/>
                    </a:cubicBezTo>
                    <a:cubicBezTo>
                      <a:pt x="108" y="1"/>
                      <a:pt x="105"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7" name="Google Shape;2987;p29"/>
              <p:cNvSpPr/>
              <p:nvPr/>
            </p:nvSpPr>
            <p:spPr>
              <a:xfrm>
                <a:off x="3500950" y="1998975"/>
                <a:ext cx="35125" cy="15125"/>
              </a:xfrm>
              <a:custGeom>
                <a:avLst/>
                <a:gdLst/>
                <a:ahLst/>
                <a:cxnLst/>
                <a:rect l="l" t="t" r="r" b="b"/>
                <a:pathLst>
                  <a:path w="1405" h="605" extrusionOk="0">
                    <a:moveTo>
                      <a:pt x="97" y="0"/>
                    </a:moveTo>
                    <a:cubicBezTo>
                      <a:pt x="51" y="0"/>
                      <a:pt x="12" y="36"/>
                      <a:pt x="6" y="84"/>
                    </a:cubicBezTo>
                    <a:cubicBezTo>
                      <a:pt x="0" y="136"/>
                      <a:pt x="37" y="184"/>
                      <a:pt x="90" y="190"/>
                    </a:cubicBezTo>
                    <a:cubicBezTo>
                      <a:pt x="496" y="240"/>
                      <a:pt x="896" y="378"/>
                      <a:pt x="1247" y="590"/>
                    </a:cubicBezTo>
                    <a:cubicBezTo>
                      <a:pt x="1262" y="600"/>
                      <a:pt x="1279" y="604"/>
                      <a:pt x="1295" y="604"/>
                    </a:cubicBezTo>
                    <a:cubicBezTo>
                      <a:pt x="1327" y="604"/>
                      <a:pt x="1359" y="588"/>
                      <a:pt x="1377" y="558"/>
                    </a:cubicBezTo>
                    <a:cubicBezTo>
                      <a:pt x="1405" y="513"/>
                      <a:pt x="1390" y="454"/>
                      <a:pt x="1345" y="428"/>
                    </a:cubicBezTo>
                    <a:cubicBezTo>
                      <a:pt x="972" y="201"/>
                      <a:pt x="546" y="53"/>
                      <a:pt x="112" y="1"/>
                    </a:cubicBezTo>
                    <a:cubicBezTo>
                      <a:pt x="107" y="1"/>
                      <a:pt x="102"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8" name="Google Shape;2988;p29"/>
              <p:cNvSpPr/>
              <p:nvPr/>
            </p:nvSpPr>
            <p:spPr>
              <a:xfrm>
                <a:off x="3544100" y="2011200"/>
                <a:ext cx="22850" cy="12225"/>
              </a:xfrm>
              <a:custGeom>
                <a:avLst/>
                <a:gdLst/>
                <a:ahLst/>
                <a:cxnLst/>
                <a:rect l="l" t="t" r="r" b="b"/>
                <a:pathLst>
                  <a:path w="914" h="489" extrusionOk="0">
                    <a:moveTo>
                      <a:pt x="109" y="1"/>
                    </a:moveTo>
                    <a:cubicBezTo>
                      <a:pt x="67" y="1"/>
                      <a:pt x="29" y="26"/>
                      <a:pt x="16" y="68"/>
                    </a:cubicBezTo>
                    <a:cubicBezTo>
                      <a:pt x="1" y="117"/>
                      <a:pt x="29" y="171"/>
                      <a:pt x="78" y="187"/>
                    </a:cubicBezTo>
                    <a:cubicBezTo>
                      <a:pt x="314" y="261"/>
                      <a:pt x="543" y="359"/>
                      <a:pt x="759" y="477"/>
                    </a:cubicBezTo>
                    <a:cubicBezTo>
                      <a:pt x="774" y="485"/>
                      <a:pt x="789" y="488"/>
                      <a:pt x="805" y="488"/>
                    </a:cubicBezTo>
                    <a:cubicBezTo>
                      <a:pt x="839" y="488"/>
                      <a:pt x="871" y="471"/>
                      <a:pt x="888" y="439"/>
                    </a:cubicBezTo>
                    <a:cubicBezTo>
                      <a:pt x="914" y="392"/>
                      <a:pt x="896" y="335"/>
                      <a:pt x="850" y="309"/>
                    </a:cubicBezTo>
                    <a:cubicBezTo>
                      <a:pt x="624" y="186"/>
                      <a:pt x="383" y="83"/>
                      <a:pt x="137" y="5"/>
                    </a:cubicBezTo>
                    <a:cubicBezTo>
                      <a:pt x="127" y="2"/>
                      <a:pt x="118"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9" name="Google Shape;2989;p29"/>
              <p:cNvSpPr/>
              <p:nvPr/>
            </p:nvSpPr>
            <p:spPr>
              <a:xfrm>
                <a:off x="3598700" y="2023850"/>
                <a:ext cx="32225" cy="16900"/>
              </a:xfrm>
              <a:custGeom>
                <a:avLst/>
                <a:gdLst/>
                <a:ahLst/>
                <a:cxnLst/>
                <a:rect l="l" t="t" r="r" b="b"/>
                <a:pathLst>
                  <a:path w="1289" h="676" extrusionOk="0">
                    <a:moveTo>
                      <a:pt x="106" y="0"/>
                    </a:moveTo>
                    <a:cubicBezTo>
                      <a:pt x="62" y="0"/>
                      <a:pt x="22" y="30"/>
                      <a:pt x="11" y="74"/>
                    </a:cubicBezTo>
                    <a:cubicBezTo>
                      <a:pt x="0" y="126"/>
                      <a:pt x="32" y="177"/>
                      <a:pt x="84" y="188"/>
                    </a:cubicBezTo>
                    <a:cubicBezTo>
                      <a:pt x="456" y="270"/>
                      <a:pt x="816" y="433"/>
                      <a:pt x="1124" y="658"/>
                    </a:cubicBezTo>
                    <a:cubicBezTo>
                      <a:pt x="1142" y="670"/>
                      <a:pt x="1161" y="676"/>
                      <a:pt x="1181" y="676"/>
                    </a:cubicBezTo>
                    <a:cubicBezTo>
                      <a:pt x="1210" y="676"/>
                      <a:pt x="1239" y="662"/>
                      <a:pt x="1258" y="637"/>
                    </a:cubicBezTo>
                    <a:cubicBezTo>
                      <a:pt x="1289" y="594"/>
                      <a:pt x="1279" y="534"/>
                      <a:pt x="1237" y="503"/>
                    </a:cubicBezTo>
                    <a:cubicBezTo>
                      <a:pt x="908" y="264"/>
                      <a:pt x="523" y="90"/>
                      <a:pt x="125" y="2"/>
                    </a:cubicBezTo>
                    <a:cubicBezTo>
                      <a:pt x="119" y="1"/>
                      <a:pt x="11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0" name="Google Shape;2990;p29"/>
              <p:cNvSpPr/>
              <p:nvPr/>
            </p:nvSpPr>
            <p:spPr>
              <a:xfrm>
                <a:off x="3661625" y="2062934"/>
                <a:ext cx="22800" cy="9950"/>
              </a:xfrm>
              <a:custGeom>
                <a:avLst/>
                <a:gdLst/>
                <a:ahLst/>
                <a:cxnLst/>
                <a:rect l="l" t="t" r="r" b="b"/>
                <a:pathLst>
                  <a:path w="912" h="398" extrusionOk="0">
                    <a:moveTo>
                      <a:pt x="103" y="1"/>
                    </a:moveTo>
                    <a:cubicBezTo>
                      <a:pt x="57" y="1"/>
                      <a:pt x="17" y="34"/>
                      <a:pt x="9" y="80"/>
                    </a:cubicBezTo>
                    <a:cubicBezTo>
                      <a:pt x="0" y="132"/>
                      <a:pt x="35" y="181"/>
                      <a:pt x="86" y="190"/>
                    </a:cubicBezTo>
                    <a:cubicBezTo>
                      <a:pt x="319" y="229"/>
                      <a:pt x="548" y="296"/>
                      <a:pt x="765" y="389"/>
                    </a:cubicBezTo>
                    <a:cubicBezTo>
                      <a:pt x="778" y="395"/>
                      <a:pt x="791" y="397"/>
                      <a:pt x="803" y="397"/>
                    </a:cubicBezTo>
                    <a:cubicBezTo>
                      <a:pt x="840" y="397"/>
                      <a:pt x="876" y="376"/>
                      <a:pt x="891" y="340"/>
                    </a:cubicBezTo>
                    <a:cubicBezTo>
                      <a:pt x="911" y="291"/>
                      <a:pt x="889" y="235"/>
                      <a:pt x="840" y="215"/>
                    </a:cubicBezTo>
                    <a:cubicBezTo>
                      <a:pt x="610" y="115"/>
                      <a:pt x="367" y="44"/>
                      <a:pt x="118" y="2"/>
                    </a:cubicBezTo>
                    <a:cubicBezTo>
                      <a:pt x="113" y="1"/>
                      <a:pt x="108"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1" name="Google Shape;2991;p29"/>
              <p:cNvSpPr/>
              <p:nvPr/>
            </p:nvSpPr>
            <p:spPr>
              <a:xfrm>
                <a:off x="3373975" y="1720850"/>
                <a:ext cx="10450" cy="20275"/>
              </a:xfrm>
              <a:custGeom>
                <a:avLst/>
                <a:gdLst/>
                <a:ahLst/>
                <a:cxnLst/>
                <a:rect l="l" t="t" r="r" b="b"/>
                <a:pathLst>
                  <a:path w="418" h="811" extrusionOk="0">
                    <a:moveTo>
                      <a:pt x="108" y="0"/>
                    </a:moveTo>
                    <a:cubicBezTo>
                      <a:pt x="98" y="0"/>
                      <a:pt x="88" y="2"/>
                      <a:pt x="78" y="6"/>
                    </a:cubicBezTo>
                    <a:cubicBezTo>
                      <a:pt x="28" y="21"/>
                      <a:pt x="0" y="75"/>
                      <a:pt x="17" y="126"/>
                    </a:cubicBezTo>
                    <a:lnTo>
                      <a:pt x="220" y="744"/>
                    </a:lnTo>
                    <a:cubicBezTo>
                      <a:pt x="233" y="784"/>
                      <a:pt x="271" y="810"/>
                      <a:pt x="310" y="810"/>
                    </a:cubicBezTo>
                    <a:cubicBezTo>
                      <a:pt x="320" y="810"/>
                      <a:pt x="330" y="808"/>
                      <a:pt x="340" y="805"/>
                    </a:cubicBezTo>
                    <a:cubicBezTo>
                      <a:pt x="390" y="788"/>
                      <a:pt x="418" y="735"/>
                      <a:pt x="401" y="684"/>
                    </a:cubicBezTo>
                    <a:lnTo>
                      <a:pt x="198" y="66"/>
                    </a:lnTo>
                    <a:cubicBezTo>
                      <a:pt x="185" y="26"/>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2" name="Google Shape;2992;p29"/>
              <p:cNvSpPr/>
              <p:nvPr/>
            </p:nvSpPr>
            <p:spPr>
              <a:xfrm>
                <a:off x="3386175" y="1754925"/>
                <a:ext cx="19000" cy="28425"/>
              </a:xfrm>
              <a:custGeom>
                <a:avLst/>
                <a:gdLst/>
                <a:ahLst/>
                <a:cxnLst/>
                <a:rect l="l" t="t" r="r" b="b"/>
                <a:pathLst>
                  <a:path w="760" h="1137" extrusionOk="0">
                    <a:moveTo>
                      <a:pt x="110" y="1"/>
                    </a:moveTo>
                    <a:cubicBezTo>
                      <a:pt x="93" y="1"/>
                      <a:pt x="77" y="5"/>
                      <a:pt x="62" y="14"/>
                    </a:cubicBezTo>
                    <a:cubicBezTo>
                      <a:pt x="16" y="39"/>
                      <a:pt x="0" y="98"/>
                      <a:pt x="27" y="143"/>
                    </a:cubicBezTo>
                    <a:lnTo>
                      <a:pt x="568" y="1088"/>
                    </a:lnTo>
                    <a:cubicBezTo>
                      <a:pt x="585" y="1119"/>
                      <a:pt x="617" y="1136"/>
                      <a:pt x="650" y="1136"/>
                    </a:cubicBezTo>
                    <a:cubicBezTo>
                      <a:pt x="667" y="1136"/>
                      <a:pt x="682" y="1132"/>
                      <a:pt x="698" y="1123"/>
                    </a:cubicBezTo>
                    <a:cubicBezTo>
                      <a:pt x="743" y="1098"/>
                      <a:pt x="760" y="1039"/>
                      <a:pt x="733" y="993"/>
                    </a:cubicBezTo>
                    <a:lnTo>
                      <a:pt x="192" y="49"/>
                    </a:lnTo>
                    <a:cubicBezTo>
                      <a:pt x="175" y="18"/>
                      <a:pt x="142"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3" name="Google Shape;2993;p29"/>
              <p:cNvSpPr/>
              <p:nvPr/>
            </p:nvSpPr>
            <p:spPr>
              <a:xfrm>
                <a:off x="3412425" y="1796000"/>
                <a:ext cx="16500" cy="19300"/>
              </a:xfrm>
              <a:custGeom>
                <a:avLst/>
                <a:gdLst/>
                <a:ahLst/>
                <a:cxnLst/>
                <a:rect l="l" t="t" r="r" b="b"/>
                <a:pathLst>
                  <a:path w="660" h="772" extrusionOk="0">
                    <a:moveTo>
                      <a:pt x="103" y="1"/>
                    </a:moveTo>
                    <a:cubicBezTo>
                      <a:pt x="97" y="1"/>
                      <a:pt x="92" y="1"/>
                      <a:pt x="86" y="2"/>
                    </a:cubicBezTo>
                    <a:cubicBezTo>
                      <a:pt x="34" y="11"/>
                      <a:pt x="0" y="61"/>
                      <a:pt x="9" y="113"/>
                    </a:cubicBezTo>
                    <a:cubicBezTo>
                      <a:pt x="59" y="394"/>
                      <a:pt x="251" y="643"/>
                      <a:pt x="510" y="763"/>
                    </a:cubicBezTo>
                    <a:cubicBezTo>
                      <a:pt x="523" y="768"/>
                      <a:pt x="537" y="772"/>
                      <a:pt x="550" y="772"/>
                    </a:cubicBezTo>
                    <a:cubicBezTo>
                      <a:pt x="586" y="772"/>
                      <a:pt x="620" y="751"/>
                      <a:pt x="637" y="716"/>
                    </a:cubicBezTo>
                    <a:cubicBezTo>
                      <a:pt x="659" y="668"/>
                      <a:pt x="638" y="612"/>
                      <a:pt x="591" y="590"/>
                    </a:cubicBezTo>
                    <a:cubicBezTo>
                      <a:pt x="386" y="496"/>
                      <a:pt x="236" y="300"/>
                      <a:pt x="197" y="80"/>
                    </a:cubicBezTo>
                    <a:cubicBezTo>
                      <a:pt x="189" y="33"/>
                      <a:pt x="149"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4" name="Google Shape;2994;p29"/>
              <p:cNvSpPr/>
              <p:nvPr/>
            </p:nvSpPr>
            <p:spPr>
              <a:xfrm>
                <a:off x="3438925" y="1835175"/>
                <a:ext cx="18825" cy="22325"/>
              </a:xfrm>
              <a:custGeom>
                <a:avLst/>
                <a:gdLst/>
                <a:ahLst/>
                <a:cxnLst/>
                <a:rect l="l" t="t" r="r" b="b"/>
                <a:pathLst>
                  <a:path w="753" h="893" extrusionOk="0">
                    <a:moveTo>
                      <a:pt x="110" y="0"/>
                    </a:moveTo>
                    <a:cubicBezTo>
                      <a:pt x="98" y="0"/>
                      <a:pt x="86" y="2"/>
                      <a:pt x="74" y="7"/>
                    </a:cubicBezTo>
                    <a:cubicBezTo>
                      <a:pt x="25" y="27"/>
                      <a:pt x="1" y="82"/>
                      <a:pt x="21" y="131"/>
                    </a:cubicBezTo>
                    <a:cubicBezTo>
                      <a:pt x="139" y="426"/>
                      <a:pt x="334" y="682"/>
                      <a:pt x="587" y="873"/>
                    </a:cubicBezTo>
                    <a:cubicBezTo>
                      <a:pt x="605" y="886"/>
                      <a:pt x="625" y="893"/>
                      <a:pt x="644" y="893"/>
                    </a:cubicBezTo>
                    <a:cubicBezTo>
                      <a:pt x="673" y="893"/>
                      <a:pt x="702" y="879"/>
                      <a:pt x="721" y="854"/>
                    </a:cubicBezTo>
                    <a:cubicBezTo>
                      <a:pt x="753" y="812"/>
                      <a:pt x="744" y="752"/>
                      <a:pt x="702" y="721"/>
                    </a:cubicBezTo>
                    <a:cubicBezTo>
                      <a:pt x="477" y="550"/>
                      <a:pt x="303" y="322"/>
                      <a:pt x="199" y="60"/>
                    </a:cubicBezTo>
                    <a:cubicBezTo>
                      <a:pt x="183" y="23"/>
                      <a:pt x="148"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5" name="Google Shape;2995;p29"/>
              <p:cNvSpPr/>
              <p:nvPr/>
            </p:nvSpPr>
            <p:spPr>
              <a:xfrm>
                <a:off x="3471975" y="1882550"/>
                <a:ext cx="25950" cy="22300"/>
              </a:xfrm>
              <a:custGeom>
                <a:avLst/>
                <a:gdLst/>
                <a:ahLst/>
                <a:cxnLst/>
                <a:rect l="l" t="t" r="r" b="b"/>
                <a:pathLst>
                  <a:path w="1038" h="892" extrusionOk="0">
                    <a:moveTo>
                      <a:pt x="106" y="1"/>
                    </a:moveTo>
                    <a:cubicBezTo>
                      <a:pt x="82" y="1"/>
                      <a:pt x="58" y="10"/>
                      <a:pt x="40" y="28"/>
                    </a:cubicBezTo>
                    <a:cubicBezTo>
                      <a:pt x="1" y="64"/>
                      <a:pt x="0" y="125"/>
                      <a:pt x="37" y="162"/>
                    </a:cubicBezTo>
                    <a:cubicBezTo>
                      <a:pt x="292" y="426"/>
                      <a:pt x="574" y="666"/>
                      <a:pt x="876" y="875"/>
                    </a:cubicBezTo>
                    <a:cubicBezTo>
                      <a:pt x="892" y="886"/>
                      <a:pt x="911" y="892"/>
                      <a:pt x="930" y="892"/>
                    </a:cubicBezTo>
                    <a:cubicBezTo>
                      <a:pt x="961" y="892"/>
                      <a:pt x="990" y="878"/>
                      <a:pt x="1008" y="851"/>
                    </a:cubicBezTo>
                    <a:cubicBezTo>
                      <a:pt x="1038" y="808"/>
                      <a:pt x="1028" y="748"/>
                      <a:pt x="985" y="719"/>
                    </a:cubicBezTo>
                    <a:cubicBezTo>
                      <a:pt x="692" y="517"/>
                      <a:pt x="421" y="285"/>
                      <a:pt x="175" y="30"/>
                    </a:cubicBezTo>
                    <a:cubicBezTo>
                      <a:pt x="156" y="11"/>
                      <a:pt x="131"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6" name="Google Shape;2996;p29"/>
              <p:cNvSpPr/>
              <p:nvPr/>
            </p:nvSpPr>
            <p:spPr>
              <a:xfrm>
                <a:off x="3504900" y="1917600"/>
                <a:ext cx="19800" cy="19275"/>
              </a:xfrm>
              <a:custGeom>
                <a:avLst/>
                <a:gdLst/>
                <a:ahLst/>
                <a:cxnLst/>
                <a:rect l="l" t="t" r="r" b="b"/>
                <a:pathLst>
                  <a:path w="792" h="771" extrusionOk="0">
                    <a:moveTo>
                      <a:pt x="109" y="0"/>
                    </a:moveTo>
                    <a:cubicBezTo>
                      <a:pt x="93" y="0"/>
                      <a:pt x="78" y="4"/>
                      <a:pt x="63" y="12"/>
                    </a:cubicBezTo>
                    <a:cubicBezTo>
                      <a:pt x="17" y="37"/>
                      <a:pt x="0" y="95"/>
                      <a:pt x="26" y="141"/>
                    </a:cubicBezTo>
                    <a:cubicBezTo>
                      <a:pt x="169" y="400"/>
                      <a:pt x="380" y="613"/>
                      <a:pt x="636" y="758"/>
                    </a:cubicBezTo>
                    <a:cubicBezTo>
                      <a:pt x="650" y="767"/>
                      <a:pt x="667" y="770"/>
                      <a:pt x="682" y="770"/>
                    </a:cubicBezTo>
                    <a:cubicBezTo>
                      <a:pt x="716" y="770"/>
                      <a:pt x="749" y="754"/>
                      <a:pt x="765" y="723"/>
                    </a:cubicBezTo>
                    <a:cubicBezTo>
                      <a:pt x="792" y="677"/>
                      <a:pt x="776" y="619"/>
                      <a:pt x="730" y="593"/>
                    </a:cubicBezTo>
                    <a:cubicBezTo>
                      <a:pt x="505" y="464"/>
                      <a:pt x="318" y="276"/>
                      <a:pt x="192" y="48"/>
                    </a:cubicBezTo>
                    <a:cubicBezTo>
                      <a:pt x="175" y="18"/>
                      <a:pt x="142"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7" name="Google Shape;2997;p29"/>
              <p:cNvSpPr/>
              <p:nvPr/>
            </p:nvSpPr>
            <p:spPr>
              <a:xfrm>
                <a:off x="3539825" y="1958925"/>
                <a:ext cx="18725" cy="16200"/>
              </a:xfrm>
              <a:custGeom>
                <a:avLst/>
                <a:gdLst/>
                <a:ahLst/>
                <a:cxnLst/>
                <a:rect l="l" t="t" r="r" b="b"/>
                <a:pathLst>
                  <a:path w="749" h="648" extrusionOk="0">
                    <a:moveTo>
                      <a:pt x="108" y="1"/>
                    </a:moveTo>
                    <a:cubicBezTo>
                      <a:pt x="81" y="1"/>
                      <a:pt x="54" y="12"/>
                      <a:pt x="35" y="35"/>
                    </a:cubicBezTo>
                    <a:cubicBezTo>
                      <a:pt x="1" y="75"/>
                      <a:pt x="5" y="134"/>
                      <a:pt x="46" y="168"/>
                    </a:cubicBezTo>
                    <a:lnTo>
                      <a:pt x="579" y="624"/>
                    </a:lnTo>
                    <a:cubicBezTo>
                      <a:pt x="597" y="640"/>
                      <a:pt x="619" y="647"/>
                      <a:pt x="641" y="647"/>
                    </a:cubicBezTo>
                    <a:cubicBezTo>
                      <a:pt x="668" y="647"/>
                      <a:pt x="695" y="635"/>
                      <a:pt x="714" y="614"/>
                    </a:cubicBezTo>
                    <a:cubicBezTo>
                      <a:pt x="748" y="573"/>
                      <a:pt x="743" y="514"/>
                      <a:pt x="703" y="480"/>
                    </a:cubicBezTo>
                    <a:lnTo>
                      <a:pt x="170" y="24"/>
                    </a:lnTo>
                    <a:cubicBezTo>
                      <a:pt x="152" y="8"/>
                      <a:pt x="130"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8" name="Google Shape;2998;p29"/>
              <p:cNvSpPr/>
              <p:nvPr/>
            </p:nvSpPr>
            <p:spPr>
              <a:xfrm>
                <a:off x="3580050" y="1990850"/>
                <a:ext cx="22950" cy="14925"/>
              </a:xfrm>
              <a:custGeom>
                <a:avLst/>
                <a:gdLst/>
                <a:ahLst/>
                <a:cxnLst/>
                <a:rect l="l" t="t" r="r" b="b"/>
                <a:pathLst>
                  <a:path w="918" h="597" extrusionOk="0">
                    <a:moveTo>
                      <a:pt x="106" y="0"/>
                    </a:moveTo>
                    <a:cubicBezTo>
                      <a:pt x="80" y="0"/>
                      <a:pt x="55" y="10"/>
                      <a:pt x="37" y="31"/>
                    </a:cubicBezTo>
                    <a:cubicBezTo>
                      <a:pt x="0" y="70"/>
                      <a:pt x="2" y="130"/>
                      <a:pt x="41" y="166"/>
                    </a:cubicBezTo>
                    <a:cubicBezTo>
                      <a:pt x="252" y="361"/>
                      <a:pt x="509" y="509"/>
                      <a:pt x="784" y="592"/>
                    </a:cubicBezTo>
                    <a:cubicBezTo>
                      <a:pt x="793" y="595"/>
                      <a:pt x="803" y="597"/>
                      <a:pt x="812" y="597"/>
                    </a:cubicBezTo>
                    <a:cubicBezTo>
                      <a:pt x="852" y="596"/>
                      <a:pt x="890" y="569"/>
                      <a:pt x="902" y="528"/>
                    </a:cubicBezTo>
                    <a:cubicBezTo>
                      <a:pt x="918" y="479"/>
                      <a:pt x="890" y="425"/>
                      <a:pt x="839" y="409"/>
                    </a:cubicBezTo>
                    <a:cubicBezTo>
                      <a:pt x="592" y="334"/>
                      <a:pt x="361" y="202"/>
                      <a:pt x="171" y="26"/>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9" name="Google Shape;2999;p29"/>
              <p:cNvSpPr/>
              <p:nvPr/>
            </p:nvSpPr>
            <p:spPr>
              <a:xfrm>
                <a:off x="3677925" y="2042250"/>
                <a:ext cx="26025" cy="13050"/>
              </a:xfrm>
              <a:custGeom>
                <a:avLst/>
                <a:gdLst/>
                <a:ahLst/>
                <a:cxnLst/>
                <a:rect l="l" t="t" r="r" b="b"/>
                <a:pathLst>
                  <a:path w="1041" h="522" extrusionOk="0">
                    <a:moveTo>
                      <a:pt x="110" y="0"/>
                    </a:moveTo>
                    <a:cubicBezTo>
                      <a:pt x="76" y="0"/>
                      <a:pt x="43" y="19"/>
                      <a:pt x="26" y="51"/>
                    </a:cubicBezTo>
                    <a:cubicBezTo>
                      <a:pt x="1" y="97"/>
                      <a:pt x="18" y="156"/>
                      <a:pt x="66" y="180"/>
                    </a:cubicBezTo>
                    <a:cubicBezTo>
                      <a:pt x="333" y="323"/>
                      <a:pt x="617" y="435"/>
                      <a:pt x="908" y="518"/>
                    </a:cubicBezTo>
                    <a:cubicBezTo>
                      <a:pt x="917" y="520"/>
                      <a:pt x="926" y="521"/>
                      <a:pt x="935" y="521"/>
                    </a:cubicBezTo>
                    <a:cubicBezTo>
                      <a:pt x="976" y="521"/>
                      <a:pt x="1014" y="494"/>
                      <a:pt x="1026" y="452"/>
                    </a:cubicBezTo>
                    <a:cubicBezTo>
                      <a:pt x="1041" y="401"/>
                      <a:pt x="1011" y="348"/>
                      <a:pt x="960" y="334"/>
                    </a:cubicBezTo>
                    <a:cubicBezTo>
                      <a:pt x="682" y="255"/>
                      <a:pt x="410" y="147"/>
                      <a:pt x="154" y="11"/>
                    </a:cubicBezTo>
                    <a:cubicBezTo>
                      <a:pt x="140" y="4"/>
                      <a:pt x="125"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0" name="Google Shape;3000;p29"/>
              <p:cNvSpPr/>
              <p:nvPr/>
            </p:nvSpPr>
            <p:spPr>
              <a:xfrm>
                <a:off x="3624400" y="2016525"/>
                <a:ext cx="22900" cy="14050"/>
              </a:xfrm>
              <a:custGeom>
                <a:avLst/>
                <a:gdLst/>
                <a:ahLst/>
                <a:cxnLst/>
                <a:rect l="l" t="t" r="r" b="b"/>
                <a:pathLst>
                  <a:path w="916" h="562" extrusionOk="0">
                    <a:moveTo>
                      <a:pt x="108" y="0"/>
                    </a:moveTo>
                    <a:cubicBezTo>
                      <a:pt x="79" y="0"/>
                      <a:pt x="51" y="13"/>
                      <a:pt x="32" y="37"/>
                    </a:cubicBezTo>
                    <a:cubicBezTo>
                      <a:pt x="0" y="78"/>
                      <a:pt x="8" y="138"/>
                      <a:pt x="49" y="170"/>
                    </a:cubicBezTo>
                    <a:cubicBezTo>
                      <a:pt x="268" y="343"/>
                      <a:pt x="515" y="473"/>
                      <a:pt x="781" y="556"/>
                    </a:cubicBezTo>
                    <a:cubicBezTo>
                      <a:pt x="789" y="559"/>
                      <a:pt x="799" y="560"/>
                      <a:pt x="809" y="560"/>
                    </a:cubicBezTo>
                    <a:lnTo>
                      <a:pt x="808" y="561"/>
                    </a:lnTo>
                    <a:cubicBezTo>
                      <a:pt x="849" y="561"/>
                      <a:pt x="887" y="535"/>
                      <a:pt x="900" y="494"/>
                    </a:cubicBezTo>
                    <a:cubicBezTo>
                      <a:pt x="915" y="444"/>
                      <a:pt x="888" y="390"/>
                      <a:pt x="837" y="375"/>
                    </a:cubicBezTo>
                    <a:cubicBezTo>
                      <a:pt x="593" y="297"/>
                      <a:pt x="368" y="178"/>
                      <a:pt x="167" y="20"/>
                    </a:cubicBezTo>
                    <a:cubicBezTo>
                      <a:pt x="149" y="7"/>
                      <a:pt x="12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1" name="Google Shape;3001;p29"/>
              <p:cNvSpPr/>
              <p:nvPr/>
            </p:nvSpPr>
            <p:spPr>
              <a:xfrm>
                <a:off x="3386675" y="1715575"/>
                <a:ext cx="41250" cy="14100"/>
              </a:xfrm>
              <a:custGeom>
                <a:avLst/>
                <a:gdLst/>
                <a:ahLst/>
                <a:cxnLst/>
                <a:rect l="l" t="t" r="r" b="b"/>
                <a:pathLst>
                  <a:path w="1650" h="564" extrusionOk="0">
                    <a:moveTo>
                      <a:pt x="97" y="0"/>
                    </a:moveTo>
                    <a:cubicBezTo>
                      <a:pt x="46" y="0"/>
                      <a:pt x="5" y="40"/>
                      <a:pt x="2" y="90"/>
                    </a:cubicBezTo>
                    <a:cubicBezTo>
                      <a:pt x="0" y="143"/>
                      <a:pt x="40" y="188"/>
                      <a:pt x="93" y="190"/>
                    </a:cubicBezTo>
                    <a:cubicBezTo>
                      <a:pt x="576" y="217"/>
                      <a:pt x="1063" y="342"/>
                      <a:pt x="1499" y="553"/>
                    </a:cubicBezTo>
                    <a:cubicBezTo>
                      <a:pt x="1512" y="560"/>
                      <a:pt x="1527" y="563"/>
                      <a:pt x="1541" y="563"/>
                    </a:cubicBezTo>
                    <a:cubicBezTo>
                      <a:pt x="1576" y="563"/>
                      <a:pt x="1611" y="543"/>
                      <a:pt x="1627" y="509"/>
                    </a:cubicBezTo>
                    <a:cubicBezTo>
                      <a:pt x="1649" y="462"/>
                      <a:pt x="1629" y="405"/>
                      <a:pt x="1582" y="382"/>
                    </a:cubicBezTo>
                    <a:cubicBezTo>
                      <a:pt x="1124" y="160"/>
                      <a:pt x="612" y="28"/>
                      <a:pt x="103" y="0"/>
                    </a:cubicBezTo>
                    <a:cubicBezTo>
                      <a:pt x="101" y="0"/>
                      <a:pt x="99"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2" name="Google Shape;3002;p29"/>
              <p:cNvSpPr/>
              <p:nvPr/>
            </p:nvSpPr>
            <p:spPr>
              <a:xfrm>
                <a:off x="3447225" y="1738325"/>
                <a:ext cx="28025" cy="17175"/>
              </a:xfrm>
              <a:custGeom>
                <a:avLst/>
                <a:gdLst/>
                <a:ahLst/>
                <a:cxnLst/>
                <a:rect l="l" t="t" r="r" b="b"/>
                <a:pathLst>
                  <a:path w="1121" h="687" extrusionOk="0">
                    <a:moveTo>
                      <a:pt x="106" y="1"/>
                    </a:moveTo>
                    <a:cubicBezTo>
                      <a:pt x="66" y="1"/>
                      <a:pt x="30" y="26"/>
                      <a:pt x="17" y="65"/>
                    </a:cubicBezTo>
                    <a:cubicBezTo>
                      <a:pt x="0" y="115"/>
                      <a:pt x="27" y="169"/>
                      <a:pt x="76" y="186"/>
                    </a:cubicBezTo>
                    <a:cubicBezTo>
                      <a:pt x="394" y="296"/>
                      <a:pt x="690" y="457"/>
                      <a:pt x="954" y="666"/>
                    </a:cubicBezTo>
                    <a:cubicBezTo>
                      <a:pt x="972" y="679"/>
                      <a:pt x="992" y="685"/>
                      <a:pt x="1013" y="685"/>
                    </a:cubicBezTo>
                    <a:lnTo>
                      <a:pt x="1013" y="686"/>
                    </a:lnTo>
                    <a:cubicBezTo>
                      <a:pt x="1042" y="686"/>
                      <a:pt x="1070" y="673"/>
                      <a:pt x="1089" y="650"/>
                    </a:cubicBezTo>
                    <a:cubicBezTo>
                      <a:pt x="1121" y="608"/>
                      <a:pt x="1114" y="548"/>
                      <a:pt x="1073" y="515"/>
                    </a:cubicBezTo>
                    <a:cubicBezTo>
                      <a:pt x="792" y="293"/>
                      <a:pt x="477" y="122"/>
                      <a:pt x="138" y="6"/>
                    </a:cubicBezTo>
                    <a:cubicBezTo>
                      <a:pt x="127" y="3"/>
                      <a:pt x="117"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3" name="Google Shape;3003;p29"/>
              <p:cNvSpPr/>
              <p:nvPr/>
            </p:nvSpPr>
            <p:spPr>
              <a:xfrm>
                <a:off x="3495600" y="1766125"/>
                <a:ext cx="31175" cy="23350"/>
              </a:xfrm>
              <a:custGeom>
                <a:avLst/>
                <a:gdLst/>
                <a:ahLst/>
                <a:cxnLst/>
                <a:rect l="l" t="t" r="r" b="b"/>
                <a:pathLst>
                  <a:path w="1247" h="934" extrusionOk="0">
                    <a:moveTo>
                      <a:pt x="108" y="1"/>
                    </a:moveTo>
                    <a:cubicBezTo>
                      <a:pt x="77" y="1"/>
                      <a:pt x="46" y="17"/>
                      <a:pt x="28" y="46"/>
                    </a:cubicBezTo>
                    <a:cubicBezTo>
                      <a:pt x="0" y="90"/>
                      <a:pt x="13" y="149"/>
                      <a:pt x="58" y="177"/>
                    </a:cubicBezTo>
                    <a:cubicBezTo>
                      <a:pt x="412" y="401"/>
                      <a:pt x="756" y="649"/>
                      <a:pt x="1079" y="912"/>
                    </a:cubicBezTo>
                    <a:cubicBezTo>
                      <a:pt x="1096" y="927"/>
                      <a:pt x="1117" y="933"/>
                      <a:pt x="1138" y="933"/>
                    </a:cubicBezTo>
                    <a:cubicBezTo>
                      <a:pt x="1167" y="933"/>
                      <a:pt x="1194" y="922"/>
                      <a:pt x="1212" y="899"/>
                    </a:cubicBezTo>
                    <a:cubicBezTo>
                      <a:pt x="1247" y="858"/>
                      <a:pt x="1240" y="798"/>
                      <a:pt x="1199" y="765"/>
                    </a:cubicBezTo>
                    <a:cubicBezTo>
                      <a:pt x="870" y="496"/>
                      <a:pt x="520" y="243"/>
                      <a:pt x="159" y="16"/>
                    </a:cubicBezTo>
                    <a:cubicBezTo>
                      <a:pt x="143" y="6"/>
                      <a:pt x="126"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4" name="Google Shape;3004;p29"/>
              <p:cNvSpPr/>
              <p:nvPr/>
            </p:nvSpPr>
            <p:spPr>
              <a:xfrm>
                <a:off x="3546075" y="1801200"/>
                <a:ext cx="33375" cy="26225"/>
              </a:xfrm>
              <a:custGeom>
                <a:avLst/>
                <a:gdLst/>
                <a:ahLst/>
                <a:cxnLst/>
                <a:rect l="l" t="t" r="r" b="b"/>
                <a:pathLst>
                  <a:path w="1335" h="1049" extrusionOk="0">
                    <a:moveTo>
                      <a:pt x="108" y="1"/>
                    </a:moveTo>
                    <a:cubicBezTo>
                      <a:pt x="79" y="1"/>
                      <a:pt x="51" y="14"/>
                      <a:pt x="32" y="38"/>
                    </a:cubicBezTo>
                    <a:cubicBezTo>
                      <a:pt x="0" y="80"/>
                      <a:pt x="8" y="140"/>
                      <a:pt x="50" y="172"/>
                    </a:cubicBezTo>
                    <a:lnTo>
                      <a:pt x="1169" y="1028"/>
                    </a:lnTo>
                    <a:cubicBezTo>
                      <a:pt x="1187" y="1042"/>
                      <a:pt x="1207" y="1048"/>
                      <a:pt x="1227" y="1048"/>
                    </a:cubicBezTo>
                    <a:cubicBezTo>
                      <a:pt x="1255" y="1048"/>
                      <a:pt x="1284" y="1036"/>
                      <a:pt x="1303" y="1011"/>
                    </a:cubicBezTo>
                    <a:cubicBezTo>
                      <a:pt x="1335" y="970"/>
                      <a:pt x="1327" y="909"/>
                      <a:pt x="1285" y="877"/>
                    </a:cubicBezTo>
                    <a:lnTo>
                      <a:pt x="166" y="21"/>
                    </a:lnTo>
                    <a:cubicBezTo>
                      <a:pt x="148" y="7"/>
                      <a:pt x="12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5" name="Google Shape;3005;p29"/>
              <p:cNvSpPr/>
              <p:nvPr/>
            </p:nvSpPr>
            <p:spPr>
              <a:xfrm>
                <a:off x="3602750" y="1842375"/>
                <a:ext cx="35250" cy="28500"/>
              </a:xfrm>
              <a:custGeom>
                <a:avLst/>
                <a:gdLst/>
                <a:ahLst/>
                <a:cxnLst/>
                <a:rect l="l" t="t" r="r" b="b"/>
                <a:pathLst>
                  <a:path w="1410" h="1140" extrusionOk="0">
                    <a:moveTo>
                      <a:pt x="109" y="1"/>
                    </a:moveTo>
                    <a:cubicBezTo>
                      <a:pt x="78" y="1"/>
                      <a:pt x="47" y="16"/>
                      <a:pt x="29" y="44"/>
                    </a:cubicBezTo>
                    <a:cubicBezTo>
                      <a:pt x="1" y="87"/>
                      <a:pt x="12" y="146"/>
                      <a:pt x="56" y="175"/>
                    </a:cubicBezTo>
                    <a:cubicBezTo>
                      <a:pt x="474" y="454"/>
                      <a:pt x="872" y="770"/>
                      <a:pt x="1238" y="1113"/>
                    </a:cubicBezTo>
                    <a:cubicBezTo>
                      <a:pt x="1257" y="1131"/>
                      <a:pt x="1280" y="1140"/>
                      <a:pt x="1303" y="1140"/>
                    </a:cubicBezTo>
                    <a:lnTo>
                      <a:pt x="1303" y="1139"/>
                    </a:lnTo>
                    <a:cubicBezTo>
                      <a:pt x="1329" y="1139"/>
                      <a:pt x="1354" y="1129"/>
                      <a:pt x="1373" y="1109"/>
                    </a:cubicBezTo>
                    <a:cubicBezTo>
                      <a:pt x="1409" y="1070"/>
                      <a:pt x="1407" y="1011"/>
                      <a:pt x="1368" y="974"/>
                    </a:cubicBezTo>
                    <a:cubicBezTo>
                      <a:pt x="995" y="624"/>
                      <a:pt x="589" y="302"/>
                      <a:pt x="162" y="17"/>
                    </a:cubicBezTo>
                    <a:cubicBezTo>
                      <a:pt x="145" y="6"/>
                      <a:pt x="127"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6" name="Google Shape;3006;p29"/>
              <p:cNvSpPr/>
              <p:nvPr/>
            </p:nvSpPr>
            <p:spPr>
              <a:xfrm>
                <a:off x="3649875" y="1892175"/>
                <a:ext cx="23425" cy="23750"/>
              </a:xfrm>
              <a:custGeom>
                <a:avLst/>
                <a:gdLst/>
                <a:ahLst/>
                <a:cxnLst/>
                <a:rect l="l" t="t" r="r" b="b"/>
                <a:pathLst>
                  <a:path w="937" h="950" extrusionOk="0">
                    <a:moveTo>
                      <a:pt x="105" y="0"/>
                    </a:moveTo>
                    <a:cubicBezTo>
                      <a:pt x="82" y="0"/>
                      <a:pt x="58" y="9"/>
                      <a:pt x="40" y="27"/>
                    </a:cubicBezTo>
                    <a:cubicBezTo>
                      <a:pt x="1" y="63"/>
                      <a:pt x="0" y="124"/>
                      <a:pt x="37" y="161"/>
                    </a:cubicBezTo>
                    <a:lnTo>
                      <a:pt x="763" y="920"/>
                    </a:lnTo>
                    <a:cubicBezTo>
                      <a:pt x="782" y="940"/>
                      <a:pt x="806" y="950"/>
                      <a:pt x="831" y="950"/>
                    </a:cubicBezTo>
                    <a:cubicBezTo>
                      <a:pt x="855" y="950"/>
                      <a:pt x="879" y="941"/>
                      <a:pt x="898" y="923"/>
                    </a:cubicBezTo>
                    <a:cubicBezTo>
                      <a:pt x="935" y="887"/>
                      <a:pt x="936" y="826"/>
                      <a:pt x="900" y="788"/>
                    </a:cubicBezTo>
                    <a:lnTo>
                      <a:pt x="175" y="30"/>
                    </a:lnTo>
                    <a:cubicBezTo>
                      <a:pt x="156" y="10"/>
                      <a:pt x="131"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7" name="Google Shape;3007;p29"/>
              <p:cNvSpPr/>
              <p:nvPr/>
            </p:nvSpPr>
            <p:spPr>
              <a:xfrm>
                <a:off x="3685100" y="1931075"/>
                <a:ext cx="30300" cy="26250"/>
              </a:xfrm>
              <a:custGeom>
                <a:avLst/>
                <a:gdLst/>
                <a:ahLst/>
                <a:cxnLst/>
                <a:rect l="l" t="t" r="r" b="b"/>
                <a:pathLst>
                  <a:path w="1212" h="1050" extrusionOk="0">
                    <a:moveTo>
                      <a:pt x="109" y="1"/>
                    </a:moveTo>
                    <a:cubicBezTo>
                      <a:pt x="77" y="1"/>
                      <a:pt x="46" y="17"/>
                      <a:pt x="28" y="46"/>
                    </a:cubicBezTo>
                    <a:cubicBezTo>
                      <a:pt x="1" y="90"/>
                      <a:pt x="14" y="149"/>
                      <a:pt x="59" y="177"/>
                    </a:cubicBezTo>
                    <a:cubicBezTo>
                      <a:pt x="426" y="405"/>
                      <a:pt x="754" y="687"/>
                      <a:pt x="1033" y="1016"/>
                    </a:cubicBezTo>
                    <a:cubicBezTo>
                      <a:pt x="1052" y="1038"/>
                      <a:pt x="1078" y="1049"/>
                      <a:pt x="1105" y="1049"/>
                    </a:cubicBezTo>
                    <a:cubicBezTo>
                      <a:pt x="1127" y="1049"/>
                      <a:pt x="1149" y="1042"/>
                      <a:pt x="1167" y="1026"/>
                    </a:cubicBezTo>
                    <a:cubicBezTo>
                      <a:pt x="1207" y="992"/>
                      <a:pt x="1212" y="932"/>
                      <a:pt x="1178" y="893"/>
                    </a:cubicBezTo>
                    <a:cubicBezTo>
                      <a:pt x="886" y="548"/>
                      <a:pt x="543" y="254"/>
                      <a:pt x="160" y="15"/>
                    </a:cubicBezTo>
                    <a:cubicBezTo>
                      <a:pt x="144" y="5"/>
                      <a:pt x="126"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8" name="Google Shape;3008;p29"/>
              <p:cNvSpPr/>
              <p:nvPr/>
            </p:nvSpPr>
            <p:spPr>
              <a:xfrm>
                <a:off x="3731500" y="1985650"/>
                <a:ext cx="19725" cy="21300"/>
              </a:xfrm>
              <a:custGeom>
                <a:avLst/>
                <a:gdLst/>
                <a:ahLst/>
                <a:cxnLst/>
                <a:rect l="l" t="t" r="r" b="b"/>
                <a:pathLst>
                  <a:path w="789" h="852" extrusionOk="0">
                    <a:moveTo>
                      <a:pt x="107" y="1"/>
                    </a:moveTo>
                    <a:cubicBezTo>
                      <a:pt x="85" y="1"/>
                      <a:pt x="62" y="9"/>
                      <a:pt x="45" y="24"/>
                    </a:cubicBezTo>
                    <a:cubicBezTo>
                      <a:pt x="5" y="59"/>
                      <a:pt x="0" y="119"/>
                      <a:pt x="35" y="159"/>
                    </a:cubicBezTo>
                    <a:lnTo>
                      <a:pt x="611" y="819"/>
                    </a:lnTo>
                    <a:cubicBezTo>
                      <a:pt x="630" y="840"/>
                      <a:pt x="656" y="851"/>
                      <a:pt x="683" y="851"/>
                    </a:cubicBezTo>
                    <a:cubicBezTo>
                      <a:pt x="705" y="851"/>
                      <a:pt x="727" y="844"/>
                      <a:pt x="746" y="828"/>
                    </a:cubicBezTo>
                    <a:cubicBezTo>
                      <a:pt x="785" y="794"/>
                      <a:pt x="789" y="733"/>
                      <a:pt x="754" y="693"/>
                    </a:cubicBezTo>
                    <a:lnTo>
                      <a:pt x="178" y="33"/>
                    </a:lnTo>
                    <a:cubicBezTo>
                      <a:pt x="160" y="12"/>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9" name="Google Shape;3009;p29"/>
              <p:cNvSpPr/>
              <p:nvPr/>
            </p:nvSpPr>
            <p:spPr>
              <a:xfrm>
                <a:off x="3400250" y="1743950"/>
                <a:ext cx="20275" cy="22950"/>
              </a:xfrm>
              <a:custGeom>
                <a:avLst/>
                <a:gdLst/>
                <a:ahLst/>
                <a:cxnLst/>
                <a:rect l="l" t="t" r="r" b="b"/>
                <a:pathLst>
                  <a:path w="811" h="918" extrusionOk="0">
                    <a:moveTo>
                      <a:pt x="109" y="0"/>
                    </a:moveTo>
                    <a:cubicBezTo>
                      <a:pt x="80" y="0"/>
                      <a:pt x="52" y="13"/>
                      <a:pt x="33" y="36"/>
                    </a:cubicBezTo>
                    <a:cubicBezTo>
                      <a:pt x="0" y="78"/>
                      <a:pt x="8" y="138"/>
                      <a:pt x="49" y="170"/>
                    </a:cubicBezTo>
                    <a:cubicBezTo>
                      <a:pt x="285" y="358"/>
                      <a:pt x="482" y="597"/>
                      <a:pt x="617" y="866"/>
                    </a:cubicBezTo>
                    <a:cubicBezTo>
                      <a:pt x="634" y="899"/>
                      <a:pt x="667" y="917"/>
                      <a:pt x="702" y="917"/>
                    </a:cubicBezTo>
                    <a:cubicBezTo>
                      <a:pt x="717" y="917"/>
                      <a:pt x="731" y="914"/>
                      <a:pt x="745" y="907"/>
                    </a:cubicBezTo>
                    <a:cubicBezTo>
                      <a:pt x="792" y="883"/>
                      <a:pt x="810" y="826"/>
                      <a:pt x="787" y="779"/>
                    </a:cubicBezTo>
                    <a:cubicBezTo>
                      <a:pt x="638" y="487"/>
                      <a:pt x="424" y="225"/>
                      <a:pt x="167" y="21"/>
                    </a:cubicBezTo>
                    <a:cubicBezTo>
                      <a:pt x="150" y="7"/>
                      <a:pt x="129"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0" name="Google Shape;3010;p29"/>
              <p:cNvSpPr/>
              <p:nvPr/>
            </p:nvSpPr>
            <p:spPr>
              <a:xfrm>
                <a:off x="3426550" y="1779550"/>
                <a:ext cx="21950" cy="24250"/>
              </a:xfrm>
              <a:custGeom>
                <a:avLst/>
                <a:gdLst/>
                <a:ahLst/>
                <a:cxnLst/>
                <a:rect l="l" t="t" r="r" b="b"/>
                <a:pathLst>
                  <a:path w="878" h="970" extrusionOk="0">
                    <a:moveTo>
                      <a:pt x="108" y="1"/>
                    </a:moveTo>
                    <a:cubicBezTo>
                      <a:pt x="89" y="1"/>
                      <a:pt x="69" y="7"/>
                      <a:pt x="52" y="19"/>
                    </a:cubicBezTo>
                    <a:cubicBezTo>
                      <a:pt x="10" y="50"/>
                      <a:pt x="0" y="109"/>
                      <a:pt x="31" y="152"/>
                    </a:cubicBezTo>
                    <a:cubicBezTo>
                      <a:pt x="233" y="432"/>
                      <a:pt x="461" y="698"/>
                      <a:pt x="706" y="942"/>
                    </a:cubicBezTo>
                    <a:cubicBezTo>
                      <a:pt x="724" y="961"/>
                      <a:pt x="749" y="969"/>
                      <a:pt x="773" y="969"/>
                    </a:cubicBezTo>
                    <a:cubicBezTo>
                      <a:pt x="797" y="969"/>
                      <a:pt x="822" y="961"/>
                      <a:pt x="840" y="942"/>
                    </a:cubicBezTo>
                    <a:cubicBezTo>
                      <a:pt x="878" y="904"/>
                      <a:pt x="878" y="845"/>
                      <a:pt x="840" y="807"/>
                    </a:cubicBezTo>
                    <a:cubicBezTo>
                      <a:pt x="602" y="570"/>
                      <a:pt x="382" y="311"/>
                      <a:pt x="186" y="41"/>
                    </a:cubicBezTo>
                    <a:cubicBezTo>
                      <a:pt x="167" y="15"/>
                      <a:pt x="13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1" name="Google Shape;3011;p29"/>
              <p:cNvSpPr/>
              <p:nvPr/>
            </p:nvSpPr>
            <p:spPr>
              <a:xfrm>
                <a:off x="3463600" y="1820775"/>
                <a:ext cx="21950" cy="24325"/>
              </a:xfrm>
              <a:custGeom>
                <a:avLst/>
                <a:gdLst/>
                <a:ahLst/>
                <a:cxnLst/>
                <a:rect l="l" t="t" r="r" b="b"/>
                <a:pathLst>
                  <a:path w="878" h="973" extrusionOk="0">
                    <a:moveTo>
                      <a:pt x="109" y="1"/>
                    </a:moveTo>
                    <a:cubicBezTo>
                      <a:pt x="92" y="1"/>
                      <a:pt x="74" y="5"/>
                      <a:pt x="58" y="16"/>
                    </a:cubicBezTo>
                    <a:cubicBezTo>
                      <a:pt x="14" y="45"/>
                      <a:pt x="1" y="103"/>
                      <a:pt x="28" y="147"/>
                    </a:cubicBezTo>
                    <a:cubicBezTo>
                      <a:pt x="218" y="444"/>
                      <a:pt x="447" y="713"/>
                      <a:pt x="707" y="948"/>
                    </a:cubicBezTo>
                    <a:cubicBezTo>
                      <a:pt x="726" y="964"/>
                      <a:pt x="748" y="973"/>
                      <a:pt x="771" y="973"/>
                    </a:cubicBezTo>
                    <a:lnTo>
                      <a:pt x="771" y="972"/>
                    </a:lnTo>
                    <a:cubicBezTo>
                      <a:pt x="798" y="972"/>
                      <a:pt x="823" y="962"/>
                      <a:pt x="842" y="941"/>
                    </a:cubicBezTo>
                    <a:cubicBezTo>
                      <a:pt x="877" y="901"/>
                      <a:pt x="874" y="842"/>
                      <a:pt x="835" y="806"/>
                    </a:cubicBezTo>
                    <a:cubicBezTo>
                      <a:pt x="587" y="583"/>
                      <a:pt x="370" y="327"/>
                      <a:pt x="190" y="45"/>
                    </a:cubicBezTo>
                    <a:cubicBezTo>
                      <a:pt x="171" y="16"/>
                      <a:pt x="14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2" name="Google Shape;3012;p29"/>
              <p:cNvSpPr/>
              <p:nvPr/>
            </p:nvSpPr>
            <p:spPr>
              <a:xfrm>
                <a:off x="3496300" y="1861150"/>
                <a:ext cx="23400" cy="20850"/>
              </a:xfrm>
              <a:custGeom>
                <a:avLst/>
                <a:gdLst/>
                <a:ahLst/>
                <a:cxnLst/>
                <a:rect l="l" t="t" r="r" b="b"/>
                <a:pathLst>
                  <a:path w="936" h="834" extrusionOk="0">
                    <a:moveTo>
                      <a:pt x="110" y="0"/>
                    </a:moveTo>
                    <a:cubicBezTo>
                      <a:pt x="91" y="0"/>
                      <a:pt x="72" y="6"/>
                      <a:pt x="55" y="18"/>
                    </a:cubicBezTo>
                    <a:cubicBezTo>
                      <a:pt x="12" y="48"/>
                      <a:pt x="1" y="106"/>
                      <a:pt x="31" y="151"/>
                    </a:cubicBezTo>
                    <a:cubicBezTo>
                      <a:pt x="224" y="428"/>
                      <a:pt x="484" y="661"/>
                      <a:pt x="781" y="822"/>
                    </a:cubicBezTo>
                    <a:cubicBezTo>
                      <a:pt x="796" y="829"/>
                      <a:pt x="811" y="834"/>
                      <a:pt x="827" y="834"/>
                    </a:cubicBezTo>
                    <a:lnTo>
                      <a:pt x="827" y="833"/>
                    </a:lnTo>
                    <a:cubicBezTo>
                      <a:pt x="861" y="833"/>
                      <a:pt x="894" y="815"/>
                      <a:pt x="911" y="783"/>
                    </a:cubicBezTo>
                    <a:cubicBezTo>
                      <a:pt x="936" y="737"/>
                      <a:pt x="919" y="679"/>
                      <a:pt x="873" y="654"/>
                    </a:cubicBezTo>
                    <a:cubicBezTo>
                      <a:pt x="601" y="507"/>
                      <a:pt x="364" y="295"/>
                      <a:pt x="188" y="41"/>
                    </a:cubicBezTo>
                    <a:cubicBezTo>
                      <a:pt x="169" y="15"/>
                      <a:pt x="140"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3" name="Google Shape;3013;p29"/>
              <p:cNvSpPr/>
              <p:nvPr/>
            </p:nvSpPr>
            <p:spPr>
              <a:xfrm>
                <a:off x="3528625" y="1901125"/>
                <a:ext cx="28075" cy="30525"/>
              </a:xfrm>
              <a:custGeom>
                <a:avLst/>
                <a:gdLst/>
                <a:ahLst/>
                <a:cxnLst/>
                <a:rect l="l" t="t" r="r" b="b"/>
                <a:pathLst>
                  <a:path w="1123" h="1221" extrusionOk="0">
                    <a:moveTo>
                      <a:pt x="106" y="0"/>
                    </a:moveTo>
                    <a:cubicBezTo>
                      <a:pt x="81" y="0"/>
                      <a:pt x="55" y="10"/>
                      <a:pt x="36" y="31"/>
                    </a:cubicBezTo>
                    <a:cubicBezTo>
                      <a:pt x="1" y="69"/>
                      <a:pt x="3" y="130"/>
                      <a:pt x="41" y="165"/>
                    </a:cubicBezTo>
                    <a:cubicBezTo>
                      <a:pt x="373" y="471"/>
                      <a:pt x="674" y="813"/>
                      <a:pt x="937" y="1181"/>
                    </a:cubicBezTo>
                    <a:cubicBezTo>
                      <a:pt x="954" y="1206"/>
                      <a:pt x="984" y="1221"/>
                      <a:pt x="1014" y="1221"/>
                    </a:cubicBezTo>
                    <a:cubicBezTo>
                      <a:pt x="1033" y="1221"/>
                      <a:pt x="1053" y="1214"/>
                      <a:pt x="1069" y="1202"/>
                    </a:cubicBezTo>
                    <a:cubicBezTo>
                      <a:pt x="1112" y="1172"/>
                      <a:pt x="1122" y="1113"/>
                      <a:pt x="1091" y="1070"/>
                    </a:cubicBezTo>
                    <a:cubicBezTo>
                      <a:pt x="821" y="692"/>
                      <a:pt x="512" y="341"/>
                      <a:pt x="171" y="25"/>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4" name="Google Shape;3014;p29"/>
              <p:cNvSpPr/>
              <p:nvPr/>
            </p:nvSpPr>
            <p:spPr>
              <a:xfrm>
                <a:off x="3578100" y="1952600"/>
                <a:ext cx="28025" cy="21325"/>
              </a:xfrm>
              <a:custGeom>
                <a:avLst/>
                <a:gdLst/>
                <a:ahLst/>
                <a:cxnLst/>
                <a:rect l="l" t="t" r="r" b="b"/>
                <a:pathLst>
                  <a:path w="1121" h="853" extrusionOk="0">
                    <a:moveTo>
                      <a:pt x="106" y="1"/>
                    </a:moveTo>
                    <a:cubicBezTo>
                      <a:pt x="83" y="1"/>
                      <a:pt x="60" y="9"/>
                      <a:pt x="42" y="26"/>
                    </a:cubicBezTo>
                    <a:cubicBezTo>
                      <a:pt x="3" y="61"/>
                      <a:pt x="1" y="121"/>
                      <a:pt x="36" y="161"/>
                    </a:cubicBezTo>
                    <a:cubicBezTo>
                      <a:pt x="297" y="446"/>
                      <a:pt x="620" y="682"/>
                      <a:pt x="971" y="844"/>
                    </a:cubicBezTo>
                    <a:cubicBezTo>
                      <a:pt x="985" y="850"/>
                      <a:pt x="998" y="853"/>
                      <a:pt x="1011" y="853"/>
                    </a:cubicBezTo>
                    <a:cubicBezTo>
                      <a:pt x="1047" y="853"/>
                      <a:pt x="1082" y="832"/>
                      <a:pt x="1098" y="798"/>
                    </a:cubicBezTo>
                    <a:cubicBezTo>
                      <a:pt x="1120" y="750"/>
                      <a:pt x="1099" y="693"/>
                      <a:pt x="1052" y="671"/>
                    </a:cubicBezTo>
                    <a:cubicBezTo>
                      <a:pt x="723" y="520"/>
                      <a:pt x="420" y="298"/>
                      <a:pt x="176" y="32"/>
                    </a:cubicBezTo>
                    <a:cubicBezTo>
                      <a:pt x="158" y="11"/>
                      <a:pt x="132"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5" name="Google Shape;3015;p29"/>
              <p:cNvSpPr/>
              <p:nvPr/>
            </p:nvSpPr>
            <p:spPr>
              <a:xfrm>
                <a:off x="3626425" y="1984575"/>
                <a:ext cx="29150" cy="17150"/>
              </a:xfrm>
              <a:custGeom>
                <a:avLst/>
                <a:gdLst/>
                <a:ahLst/>
                <a:cxnLst/>
                <a:rect l="l" t="t" r="r" b="b"/>
                <a:pathLst>
                  <a:path w="1166" h="686" extrusionOk="0">
                    <a:moveTo>
                      <a:pt x="109" y="0"/>
                    </a:moveTo>
                    <a:cubicBezTo>
                      <a:pt x="78" y="0"/>
                      <a:pt x="47" y="15"/>
                      <a:pt x="30" y="44"/>
                    </a:cubicBezTo>
                    <a:cubicBezTo>
                      <a:pt x="1" y="88"/>
                      <a:pt x="14" y="147"/>
                      <a:pt x="58" y="176"/>
                    </a:cubicBezTo>
                    <a:cubicBezTo>
                      <a:pt x="363" y="371"/>
                      <a:pt x="688" y="540"/>
                      <a:pt x="1021" y="678"/>
                    </a:cubicBezTo>
                    <a:cubicBezTo>
                      <a:pt x="1033" y="683"/>
                      <a:pt x="1045" y="686"/>
                      <a:pt x="1057" y="686"/>
                    </a:cubicBezTo>
                    <a:cubicBezTo>
                      <a:pt x="1095" y="686"/>
                      <a:pt x="1130" y="662"/>
                      <a:pt x="1146" y="626"/>
                    </a:cubicBezTo>
                    <a:cubicBezTo>
                      <a:pt x="1166" y="577"/>
                      <a:pt x="1142" y="522"/>
                      <a:pt x="1094" y="501"/>
                    </a:cubicBezTo>
                    <a:cubicBezTo>
                      <a:pt x="770" y="369"/>
                      <a:pt x="457" y="204"/>
                      <a:pt x="161" y="16"/>
                    </a:cubicBezTo>
                    <a:cubicBezTo>
                      <a:pt x="145" y="5"/>
                      <a:pt x="127"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6" name="Google Shape;3016;p29"/>
              <p:cNvSpPr/>
              <p:nvPr/>
            </p:nvSpPr>
            <p:spPr>
              <a:xfrm>
                <a:off x="3674875" y="2014450"/>
                <a:ext cx="17800" cy="9925"/>
              </a:xfrm>
              <a:custGeom>
                <a:avLst/>
                <a:gdLst/>
                <a:ahLst/>
                <a:cxnLst/>
                <a:rect l="l" t="t" r="r" b="b"/>
                <a:pathLst>
                  <a:path w="712" h="397" extrusionOk="0">
                    <a:moveTo>
                      <a:pt x="109" y="1"/>
                    </a:moveTo>
                    <a:cubicBezTo>
                      <a:pt x="72" y="1"/>
                      <a:pt x="36" y="22"/>
                      <a:pt x="20" y="59"/>
                    </a:cubicBezTo>
                    <a:cubicBezTo>
                      <a:pt x="0" y="108"/>
                      <a:pt x="23" y="163"/>
                      <a:pt x="72" y="184"/>
                    </a:cubicBezTo>
                    <a:lnTo>
                      <a:pt x="567" y="389"/>
                    </a:lnTo>
                    <a:cubicBezTo>
                      <a:pt x="579" y="395"/>
                      <a:pt x="591" y="397"/>
                      <a:pt x="603" y="397"/>
                    </a:cubicBezTo>
                    <a:cubicBezTo>
                      <a:pt x="641" y="397"/>
                      <a:pt x="676" y="375"/>
                      <a:pt x="691" y="338"/>
                    </a:cubicBezTo>
                    <a:cubicBezTo>
                      <a:pt x="711" y="290"/>
                      <a:pt x="688" y="234"/>
                      <a:pt x="639" y="214"/>
                    </a:cubicBezTo>
                    <a:lnTo>
                      <a:pt x="145" y="7"/>
                    </a:lnTo>
                    <a:cubicBezTo>
                      <a:pt x="133" y="3"/>
                      <a:pt x="12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7" name="Google Shape;3017;p29"/>
              <p:cNvSpPr/>
              <p:nvPr/>
            </p:nvSpPr>
            <p:spPr>
              <a:xfrm>
                <a:off x="3737700" y="2048425"/>
                <a:ext cx="36350" cy="18225"/>
              </a:xfrm>
              <a:custGeom>
                <a:avLst/>
                <a:gdLst/>
                <a:ahLst/>
                <a:cxnLst/>
                <a:rect l="l" t="t" r="r" b="b"/>
                <a:pathLst>
                  <a:path w="1454" h="729" extrusionOk="0">
                    <a:moveTo>
                      <a:pt x="110" y="1"/>
                    </a:moveTo>
                    <a:cubicBezTo>
                      <a:pt x="73" y="1"/>
                      <a:pt x="38" y="22"/>
                      <a:pt x="22" y="58"/>
                    </a:cubicBezTo>
                    <a:cubicBezTo>
                      <a:pt x="1" y="107"/>
                      <a:pt x="23" y="163"/>
                      <a:pt x="72" y="184"/>
                    </a:cubicBezTo>
                    <a:lnTo>
                      <a:pt x="1308" y="719"/>
                    </a:lnTo>
                    <a:cubicBezTo>
                      <a:pt x="1320" y="725"/>
                      <a:pt x="1333" y="728"/>
                      <a:pt x="1345" y="728"/>
                    </a:cubicBezTo>
                    <a:lnTo>
                      <a:pt x="1345" y="727"/>
                    </a:lnTo>
                    <a:cubicBezTo>
                      <a:pt x="1382" y="727"/>
                      <a:pt x="1417" y="706"/>
                      <a:pt x="1433" y="670"/>
                    </a:cubicBezTo>
                    <a:cubicBezTo>
                      <a:pt x="1454" y="621"/>
                      <a:pt x="1432" y="566"/>
                      <a:pt x="1383" y="545"/>
                    </a:cubicBezTo>
                    <a:lnTo>
                      <a:pt x="148" y="8"/>
                    </a:lnTo>
                    <a:cubicBezTo>
                      <a:pt x="135" y="3"/>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8" name="Google Shape;3018;p29"/>
              <p:cNvSpPr/>
              <p:nvPr/>
            </p:nvSpPr>
            <p:spPr>
              <a:xfrm>
                <a:off x="3436950" y="1758900"/>
                <a:ext cx="22725" cy="22450"/>
              </a:xfrm>
              <a:custGeom>
                <a:avLst/>
                <a:gdLst/>
                <a:ahLst/>
                <a:cxnLst/>
                <a:rect l="l" t="t" r="r" b="b"/>
                <a:pathLst>
                  <a:path w="909" h="898" extrusionOk="0">
                    <a:moveTo>
                      <a:pt x="108" y="0"/>
                    </a:moveTo>
                    <a:cubicBezTo>
                      <a:pt x="87" y="0"/>
                      <a:pt x="66" y="8"/>
                      <a:pt x="48" y="22"/>
                    </a:cubicBezTo>
                    <a:cubicBezTo>
                      <a:pt x="6" y="54"/>
                      <a:pt x="0" y="115"/>
                      <a:pt x="34" y="156"/>
                    </a:cubicBezTo>
                    <a:cubicBezTo>
                      <a:pt x="244" y="418"/>
                      <a:pt x="483" y="661"/>
                      <a:pt x="741" y="876"/>
                    </a:cubicBezTo>
                    <a:cubicBezTo>
                      <a:pt x="759" y="890"/>
                      <a:pt x="781" y="898"/>
                      <a:pt x="802" y="898"/>
                    </a:cubicBezTo>
                    <a:cubicBezTo>
                      <a:pt x="829" y="898"/>
                      <a:pt x="857" y="886"/>
                      <a:pt x="876" y="864"/>
                    </a:cubicBezTo>
                    <a:cubicBezTo>
                      <a:pt x="909" y="823"/>
                      <a:pt x="903" y="763"/>
                      <a:pt x="864" y="729"/>
                    </a:cubicBezTo>
                    <a:cubicBezTo>
                      <a:pt x="615" y="523"/>
                      <a:pt x="386" y="288"/>
                      <a:pt x="181" y="36"/>
                    </a:cubicBezTo>
                    <a:cubicBezTo>
                      <a:pt x="163" y="13"/>
                      <a:pt x="136"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9" name="Google Shape;3019;p29"/>
              <p:cNvSpPr/>
              <p:nvPr/>
            </p:nvSpPr>
            <p:spPr>
              <a:xfrm>
                <a:off x="3473975" y="1789875"/>
                <a:ext cx="25000" cy="20175"/>
              </a:xfrm>
              <a:custGeom>
                <a:avLst/>
                <a:gdLst/>
                <a:ahLst/>
                <a:cxnLst/>
                <a:rect l="l" t="t" r="r" b="b"/>
                <a:pathLst>
                  <a:path w="1000" h="807" extrusionOk="0">
                    <a:moveTo>
                      <a:pt x="107" y="1"/>
                    </a:moveTo>
                    <a:cubicBezTo>
                      <a:pt x="84" y="1"/>
                      <a:pt x="61" y="9"/>
                      <a:pt x="43" y="25"/>
                    </a:cubicBezTo>
                    <a:cubicBezTo>
                      <a:pt x="4" y="60"/>
                      <a:pt x="1" y="120"/>
                      <a:pt x="35" y="159"/>
                    </a:cubicBezTo>
                    <a:cubicBezTo>
                      <a:pt x="267" y="418"/>
                      <a:pt x="540" y="633"/>
                      <a:pt x="846" y="796"/>
                    </a:cubicBezTo>
                    <a:cubicBezTo>
                      <a:pt x="861" y="804"/>
                      <a:pt x="876" y="807"/>
                      <a:pt x="892" y="807"/>
                    </a:cubicBezTo>
                    <a:cubicBezTo>
                      <a:pt x="926" y="807"/>
                      <a:pt x="959" y="789"/>
                      <a:pt x="976" y="756"/>
                    </a:cubicBezTo>
                    <a:cubicBezTo>
                      <a:pt x="1000" y="710"/>
                      <a:pt x="983" y="652"/>
                      <a:pt x="936" y="627"/>
                    </a:cubicBezTo>
                    <a:cubicBezTo>
                      <a:pt x="649" y="475"/>
                      <a:pt x="394" y="275"/>
                      <a:pt x="177" y="32"/>
                    </a:cubicBezTo>
                    <a:cubicBezTo>
                      <a:pt x="159" y="11"/>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0" name="Google Shape;3020;p29"/>
              <p:cNvSpPr/>
              <p:nvPr/>
            </p:nvSpPr>
            <p:spPr>
              <a:xfrm>
                <a:off x="3512150" y="1818675"/>
                <a:ext cx="23850" cy="22325"/>
              </a:xfrm>
              <a:custGeom>
                <a:avLst/>
                <a:gdLst/>
                <a:ahLst/>
                <a:cxnLst/>
                <a:rect l="l" t="t" r="r" b="b"/>
                <a:pathLst>
                  <a:path w="954" h="893" extrusionOk="0">
                    <a:moveTo>
                      <a:pt x="107" y="1"/>
                    </a:moveTo>
                    <a:cubicBezTo>
                      <a:pt x="81" y="1"/>
                      <a:pt x="56" y="11"/>
                      <a:pt x="37" y="31"/>
                    </a:cubicBezTo>
                    <a:cubicBezTo>
                      <a:pt x="1" y="69"/>
                      <a:pt x="3" y="130"/>
                      <a:pt x="40" y="166"/>
                    </a:cubicBezTo>
                    <a:lnTo>
                      <a:pt x="782" y="866"/>
                    </a:lnTo>
                    <a:cubicBezTo>
                      <a:pt x="801" y="884"/>
                      <a:pt x="824" y="892"/>
                      <a:pt x="847" y="892"/>
                    </a:cubicBezTo>
                    <a:lnTo>
                      <a:pt x="848" y="892"/>
                    </a:lnTo>
                    <a:cubicBezTo>
                      <a:pt x="873" y="892"/>
                      <a:pt x="898" y="882"/>
                      <a:pt x="917" y="863"/>
                    </a:cubicBezTo>
                    <a:cubicBezTo>
                      <a:pt x="953" y="824"/>
                      <a:pt x="951" y="764"/>
                      <a:pt x="914" y="728"/>
                    </a:cubicBezTo>
                    <a:lnTo>
                      <a:pt x="172" y="27"/>
                    </a:lnTo>
                    <a:cubicBezTo>
                      <a:pt x="153" y="10"/>
                      <a:pt x="130"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1" name="Google Shape;3021;p29"/>
              <p:cNvSpPr/>
              <p:nvPr/>
            </p:nvSpPr>
            <p:spPr>
              <a:xfrm>
                <a:off x="3546150" y="1856800"/>
                <a:ext cx="31125" cy="25400"/>
              </a:xfrm>
              <a:custGeom>
                <a:avLst/>
                <a:gdLst/>
                <a:ahLst/>
                <a:cxnLst/>
                <a:rect l="l" t="t" r="r" b="b"/>
                <a:pathLst>
                  <a:path w="1245" h="1016" extrusionOk="0">
                    <a:moveTo>
                      <a:pt x="106" y="0"/>
                    </a:moveTo>
                    <a:cubicBezTo>
                      <a:pt x="83" y="0"/>
                      <a:pt x="60" y="9"/>
                      <a:pt x="41" y="26"/>
                    </a:cubicBezTo>
                    <a:cubicBezTo>
                      <a:pt x="3" y="62"/>
                      <a:pt x="1" y="122"/>
                      <a:pt x="36" y="161"/>
                    </a:cubicBezTo>
                    <a:cubicBezTo>
                      <a:pt x="344" y="492"/>
                      <a:pt x="697" y="775"/>
                      <a:pt x="1088" y="1003"/>
                    </a:cubicBezTo>
                    <a:cubicBezTo>
                      <a:pt x="1103" y="1011"/>
                      <a:pt x="1120" y="1016"/>
                      <a:pt x="1137" y="1016"/>
                    </a:cubicBezTo>
                    <a:cubicBezTo>
                      <a:pt x="1169" y="1016"/>
                      <a:pt x="1201" y="999"/>
                      <a:pt x="1218" y="968"/>
                    </a:cubicBezTo>
                    <a:cubicBezTo>
                      <a:pt x="1245" y="923"/>
                      <a:pt x="1229" y="864"/>
                      <a:pt x="1184" y="838"/>
                    </a:cubicBezTo>
                    <a:cubicBezTo>
                      <a:pt x="810" y="619"/>
                      <a:pt x="471" y="348"/>
                      <a:pt x="176" y="31"/>
                    </a:cubicBezTo>
                    <a:cubicBezTo>
                      <a:pt x="157" y="11"/>
                      <a:pt x="13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2" name="Google Shape;3022;p29"/>
              <p:cNvSpPr/>
              <p:nvPr/>
            </p:nvSpPr>
            <p:spPr>
              <a:xfrm>
                <a:off x="3580125" y="1887700"/>
                <a:ext cx="24950" cy="16175"/>
              </a:xfrm>
              <a:custGeom>
                <a:avLst/>
                <a:gdLst/>
                <a:ahLst/>
                <a:cxnLst/>
                <a:rect l="l" t="t" r="r" b="b"/>
                <a:pathLst>
                  <a:path w="998" h="647" extrusionOk="0">
                    <a:moveTo>
                      <a:pt x="107" y="1"/>
                    </a:moveTo>
                    <a:cubicBezTo>
                      <a:pt x="80" y="1"/>
                      <a:pt x="53" y="12"/>
                      <a:pt x="34" y="35"/>
                    </a:cubicBezTo>
                    <a:cubicBezTo>
                      <a:pt x="1" y="75"/>
                      <a:pt x="6" y="135"/>
                      <a:pt x="46" y="169"/>
                    </a:cubicBezTo>
                    <a:cubicBezTo>
                      <a:pt x="288" y="371"/>
                      <a:pt x="560" y="530"/>
                      <a:pt x="856" y="641"/>
                    </a:cubicBezTo>
                    <a:cubicBezTo>
                      <a:pt x="867" y="644"/>
                      <a:pt x="878" y="646"/>
                      <a:pt x="889" y="646"/>
                    </a:cubicBezTo>
                    <a:cubicBezTo>
                      <a:pt x="928" y="646"/>
                      <a:pt x="964" y="623"/>
                      <a:pt x="979" y="584"/>
                    </a:cubicBezTo>
                    <a:cubicBezTo>
                      <a:pt x="997" y="535"/>
                      <a:pt x="972" y="479"/>
                      <a:pt x="923" y="462"/>
                    </a:cubicBezTo>
                    <a:cubicBezTo>
                      <a:pt x="647" y="358"/>
                      <a:pt x="394" y="211"/>
                      <a:pt x="168" y="22"/>
                    </a:cubicBezTo>
                    <a:cubicBezTo>
                      <a:pt x="150" y="8"/>
                      <a:pt x="129"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3" name="Google Shape;3023;p29"/>
              <p:cNvSpPr/>
              <p:nvPr/>
            </p:nvSpPr>
            <p:spPr>
              <a:xfrm>
                <a:off x="3613025" y="1916600"/>
                <a:ext cx="39200" cy="29575"/>
              </a:xfrm>
              <a:custGeom>
                <a:avLst/>
                <a:gdLst/>
                <a:ahLst/>
                <a:cxnLst/>
                <a:rect l="l" t="t" r="r" b="b"/>
                <a:pathLst>
                  <a:path w="1568" h="1183" extrusionOk="0">
                    <a:moveTo>
                      <a:pt x="109" y="0"/>
                    </a:moveTo>
                    <a:cubicBezTo>
                      <a:pt x="75" y="0"/>
                      <a:pt x="43" y="18"/>
                      <a:pt x="26" y="50"/>
                    </a:cubicBezTo>
                    <a:cubicBezTo>
                      <a:pt x="0" y="96"/>
                      <a:pt x="17" y="154"/>
                      <a:pt x="62" y="179"/>
                    </a:cubicBezTo>
                    <a:cubicBezTo>
                      <a:pt x="546" y="446"/>
                      <a:pt x="995" y="775"/>
                      <a:pt x="1398" y="1157"/>
                    </a:cubicBezTo>
                    <a:cubicBezTo>
                      <a:pt x="1416" y="1175"/>
                      <a:pt x="1440" y="1182"/>
                      <a:pt x="1463" y="1182"/>
                    </a:cubicBezTo>
                    <a:cubicBezTo>
                      <a:pt x="1488" y="1182"/>
                      <a:pt x="1514" y="1173"/>
                      <a:pt x="1533" y="1153"/>
                    </a:cubicBezTo>
                    <a:cubicBezTo>
                      <a:pt x="1568" y="1115"/>
                      <a:pt x="1567" y="1054"/>
                      <a:pt x="1528" y="1018"/>
                    </a:cubicBezTo>
                    <a:cubicBezTo>
                      <a:pt x="1114" y="626"/>
                      <a:pt x="652" y="287"/>
                      <a:pt x="155" y="12"/>
                    </a:cubicBezTo>
                    <a:cubicBezTo>
                      <a:pt x="140" y="4"/>
                      <a:pt x="124"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4" name="Google Shape;3024;p29"/>
              <p:cNvSpPr/>
              <p:nvPr/>
            </p:nvSpPr>
            <p:spPr>
              <a:xfrm>
                <a:off x="3656400" y="1961700"/>
                <a:ext cx="31225" cy="17175"/>
              </a:xfrm>
              <a:custGeom>
                <a:avLst/>
                <a:gdLst/>
                <a:ahLst/>
                <a:cxnLst/>
                <a:rect l="l" t="t" r="r" b="b"/>
                <a:pathLst>
                  <a:path w="1249" h="687" extrusionOk="0">
                    <a:moveTo>
                      <a:pt x="110" y="1"/>
                    </a:moveTo>
                    <a:cubicBezTo>
                      <a:pt x="74" y="1"/>
                      <a:pt x="40" y="21"/>
                      <a:pt x="24" y="55"/>
                    </a:cubicBezTo>
                    <a:cubicBezTo>
                      <a:pt x="1" y="103"/>
                      <a:pt x="21" y="159"/>
                      <a:pt x="68" y="182"/>
                    </a:cubicBezTo>
                    <a:lnTo>
                      <a:pt x="1098" y="677"/>
                    </a:lnTo>
                    <a:cubicBezTo>
                      <a:pt x="1111" y="683"/>
                      <a:pt x="1126" y="687"/>
                      <a:pt x="1139" y="687"/>
                    </a:cubicBezTo>
                    <a:cubicBezTo>
                      <a:pt x="1175" y="687"/>
                      <a:pt x="1208" y="667"/>
                      <a:pt x="1225" y="632"/>
                    </a:cubicBezTo>
                    <a:cubicBezTo>
                      <a:pt x="1248" y="585"/>
                      <a:pt x="1228" y="528"/>
                      <a:pt x="1181" y="504"/>
                    </a:cubicBezTo>
                    <a:lnTo>
                      <a:pt x="151" y="10"/>
                    </a:lnTo>
                    <a:cubicBezTo>
                      <a:pt x="137" y="4"/>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5" name="Google Shape;3025;p29"/>
              <p:cNvSpPr/>
              <p:nvPr/>
            </p:nvSpPr>
            <p:spPr>
              <a:xfrm>
                <a:off x="3700650" y="1994875"/>
                <a:ext cx="34250" cy="21250"/>
              </a:xfrm>
              <a:custGeom>
                <a:avLst/>
                <a:gdLst/>
                <a:ahLst/>
                <a:cxnLst/>
                <a:rect l="l" t="t" r="r" b="b"/>
                <a:pathLst>
                  <a:path w="1370" h="850" extrusionOk="0">
                    <a:moveTo>
                      <a:pt x="107" y="1"/>
                    </a:moveTo>
                    <a:cubicBezTo>
                      <a:pt x="79" y="1"/>
                      <a:pt x="51" y="13"/>
                      <a:pt x="32" y="36"/>
                    </a:cubicBezTo>
                    <a:cubicBezTo>
                      <a:pt x="0" y="78"/>
                      <a:pt x="7" y="138"/>
                      <a:pt x="48" y="171"/>
                    </a:cubicBezTo>
                    <a:cubicBezTo>
                      <a:pt x="405" y="454"/>
                      <a:pt x="802" y="680"/>
                      <a:pt x="1228" y="843"/>
                    </a:cubicBezTo>
                    <a:cubicBezTo>
                      <a:pt x="1239" y="848"/>
                      <a:pt x="1251" y="850"/>
                      <a:pt x="1262" y="850"/>
                    </a:cubicBezTo>
                    <a:cubicBezTo>
                      <a:pt x="1301" y="850"/>
                      <a:pt x="1336" y="827"/>
                      <a:pt x="1350" y="788"/>
                    </a:cubicBezTo>
                    <a:cubicBezTo>
                      <a:pt x="1369" y="739"/>
                      <a:pt x="1345" y="684"/>
                      <a:pt x="1296" y="666"/>
                    </a:cubicBezTo>
                    <a:cubicBezTo>
                      <a:pt x="889" y="510"/>
                      <a:pt x="508" y="292"/>
                      <a:pt x="167" y="21"/>
                    </a:cubicBezTo>
                    <a:cubicBezTo>
                      <a:pt x="149" y="7"/>
                      <a:pt x="128"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6" name="Google Shape;3026;p29"/>
              <p:cNvSpPr/>
              <p:nvPr/>
            </p:nvSpPr>
            <p:spPr>
              <a:xfrm>
                <a:off x="3747000" y="2024750"/>
                <a:ext cx="30200" cy="22250"/>
              </a:xfrm>
              <a:custGeom>
                <a:avLst/>
                <a:gdLst/>
                <a:ahLst/>
                <a:cxnLst/>
                <a:rect l="l" t="t" r="r" b="b"/>
                <a:pathLst>
                  <a:path w="1208" h="890" extrusionOk="0">
                    <a:moveTo>
                      <a:pt x="108" y="1"/>
                    </a:moveTo>
                    <a:cubicBezTo>
                      <a:pt x="80" y="1"/>
                      <a:pt x="53" y="12"/>
                      <a:pt x="34" y="35"/>
                    </a:cubicBezTo>
                    <a:cubicBezTo>
                      <a:pt x="1" y="75"/>
                      <a:pt x="6" y="135"/>
                      <a:pt x="46" y="169"/>
                    </a:cubicBezTo>
                    <a:cubicBezTo>
                      <a:pt x="361" y="431"/>
                      <a:pt x="699" y="668"/>
                      <a:pt x="1051" y="876"/>
                    </a:cubicBezTo>
                    <a:cubicBezTo>
                      <a:pt x="1065" y="885"/>
                      <a:pt x="1082" y="889"/>
                      <a:pt x="1098" y="889"/>
                    </a:cubicBezTo>
                    <a:cubicBezTo>
                      <a:pt x="1131" y="889"/>
                      <a:pt x="1163" y="872"/>
                      <a:pt x="1181" y="842"/>
                    </a:cubicBezTo>
                    <a:cubicBezTo>
                      <a:pt x="1207" y="796"/>
                      <a:pt x="1192" y="738"/>
                      <a:pt x="1147" y="711"/>
                    </a:cubicBezTo>
                    <a:cubicBezTo>
                      <a:pt x="803" y="509"/>
                      <a:pt x="474" y="277"/>
                      <a:pt x="169" y="22"/>
                    </a:cubicBezTo>
                    <a:cubicBezTo>
                      <a:pt x="151" y="8"/>
                      <a:pt x="129"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7" name="Google Shape;3027;p29"/>
              <p:cNvSpPr/>
              <p:nvPr/>
            </p:nvSpPr>
            <p:spPr>
              <a:xfrm>
                <a:off x="3706600" y="1517900"/>
                <a:ext cx="13950" cy="27325"/>
              </a:xfrm>
              <a:custGeom>
                <a:avLst/>
                <a:gdLst/>
                <a:ahLst/>
                <a:cxnLst/>
                <a:rect l="l" t="t" r="r" b="b"/>
                <a:pathLst>
                  <a:path w="558" h="1093" extrusionOk="0">
                    <a:moveTo>
                      <a:pt x="449" y="0"/>
                    </a:moveTo>
                    <a:cubicBezTo>
                      <a:pt x="410" y="0"/>
                      <a:pt x="374" y="23"/>
                      <a:pt x="360" y="62"/>
                    </a:cubicBezTo>
                    <a:lnTo>
                      <a:pt x="20" y="964"/>
                    </a:lnTo>
                    <a:cubicBezTo>
                      <a:pt x="1" y="1013"/>
                      <a:pt x="25" y="1068"/>
                      <a:pt x="75" y="1086"/>
                    </a:cubicBezTo>
                    <a:cubicBezTo>
                      <a:pt x="86" y="1091"/>
                      <a:pt x="97" y="1093"/>
                      <a:pt x="108" y="1093"/>
                    </a:cubicBezTo>
                    <a:cubicBezTo>
                      <a:pt x="146" y="1093"/>
                      <a:pt x="183" y="1070"/>
                      <a:pt x="197" y="1031"/>
                    </a:cubicBezTo>
                    <a:lnTo>
                      <a:pt x="538" y="129"/>
                    </a:lnTo>
                    <a:cubicBezTo>
                      <a:pt x="557" y="79"/>
                      <a:pt x="532" y="24"/>
                      <a:pt x="483" y="6"/>
                    </a:cubicBezTo>
                    <a:cubicBezTo>
                      <a:pt x="472" y="2"/>
                      <a:pt x="460" y="0"/>
                      <a:pt x="44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8" name="Google Shape;3028;p29"/>
              <p:cNvSpPr/>
              <p:nvPr/>
            </p:nvSpPr>
            <p:spPr>
              <a:xfrm>
                <a:off x="3691375" y="1556025"/>
                <a:ext cx="13775" cy="26375"/>
              </a:xfrm>
              <a:custGeom>
                <a:avLst/>
                <a:gdLst/>
                <a:ahLst/>
                <a:cxnLst/>
                <a:rect l="l" t="t" r="r" b="b"/>
                <a:pathLst>
                  <a:path w="551" h="1055" extrusionOk="0">
                    <a:moveTo>
                      <a:pt x="443" y="1"/>
                    </a:moveTo>
                    <a:cubicBezTo>
                      <a:pt x="404" y="1"/>
                      <a:pt x="368" y="24"/>
                      <a:pt x="354" y="61"/>
                    </a:cubicBezTo>
                    <a:lnTo>
                      <a:pt x="20" y="926"/>
                    </a:lnTo>
                    <a:cubicBezTo>
                      <a:pt x="0" y="974"/>
                      <a:pt x="26" y="1029"/>
                      <a:pt x="74" y="1048"/>
                    </a:cubicBezTo>
                    <a:cubicBezTo>
                      <a:pt x="85" y="1053"/>
                      <a:pt x="98" y="1055"/>
                      <a:pt x="109" y="1055"/>
                    </a:cubicBezTo>
                    <a:cubicBezTo>
                      <a:pt x="147" y="1055"/>
                      <a:pt x="183" y="1032"/>
                      <a:pt x="198" y="994"/>
                    </a:cubicBezTo>
                    <a:lnTo>
                      <a:pt x="531" y="131"/>
                    </a:lnTo>
                    <a:cubicBezTo>
                      <a:pt x="550" y="81"/>
                      <a:pt x="526" y="26"/>
                      <a:pt x="477" y="7"/>
                    </a:cubicBezTo>
                    <a:cubicBezTo>
                      <a:pt x="466" y="3"/>
                      <a:pt x="454" y="1"/>
                      <a:pt x="44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9" name="Google Shape;3029;p29"/>
              <p:cNvSpPr/>
              <p:nvPr/>
            </p:nvSpPr>
            <p:spPr>
              <a:xfrm>
                <a:off x="3676175" y="1605400"/>
                <a:ext cx="8075" cy="24400"/>
              </a:xfrm>
              <a:custGeom>
                <a:avLst/>
                <a:gdLst/>
                <a:ahLst/>
                <a:cxnLst/>
                <a:rect l="l" t="t" r="r" b="b"/>
                <a:pathLst>
                  <a:path w="323" h="976" extrusionOk="0">
                    <a:moveTo>
                      <a:pt x="217" y="1"/>
                    </a:moveTo>
                    <a:cubicBezTo>
                      <a:pt x="175" y="1"/>
                      <a:pt x="136" y="29"/>
                      <a:pt x="125" y="72"/>
                    </a:cubicBezTo>
                    <a:cubicBezTo>
                      <a:pt x="59" y="335"/>
                      <a:pt x="18" y="604"/>
                      <a:pt x="3" y="875"/>
                    </a:cubicBezTo>
                    <a:cubicBezTo>
                      <a:pt x="0" y="928"/>
                      <a:pt x="41" y="972"/>
                      <a:pt x="94" y="975"/>
                    </a:cubicBezTo>
                    <a:lnTo>
                      <a:pt x="98" y="975"/>
                    </a:lnTo>
                    <a:cubicBezTo>
                      <a:pt x="149" y="975"/>
                      <a:pt x="191" y="935"/>
                      <a:pt x="193" y="885"/>
                    </a:cubicBezTo>
                    <a:cubicBezTo>
                      <a:pt x="208" y="627"/>
                      <a:pt x="246" y="370"/>
                      <a:pt x="310" y="120"/>
                    </a:cubicBezTo>
                    <a:cubicBezTo>
                      <a:pt x="322" y="68"/>
                      <a:pt x="292" y="16"/>
                      <a:pt x="241" y="4"/>
                    </a:cubicBezTo>
                    <a:cubicBezTo>
                      <a:pt x="233" y="2"/>
                      <a:pt x="225" y="1"/>
                      <a:pt x="21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0" name="Google Shape;3030;p29"/>
              <p:cNvSpPr/>
              <p:nvPr/>
            </p:nvSpPr>
            <p:spPr>
              <a:xfrm>
                <a:off x="3666900" y="1657950"/>
                <a:ext cx="5975" cy="23350"/>
              </a:xfrm>
              <a:custGeom>
                <a:avLst/>
                <a:gdLst/>
                <a:ahLst/>
                <a:cxnLst/>
                <a:rect l="l" t="t" r="r" b="b"/>
                <a:pathLst>
                  <a:path w="239" h="934" extrusionOk="0">
                    <a:moveTo>
                      <a:pt x="137" y="1"/>
                    </a:moveTo>
                    <a:cubicBezTo>
                      <a:pt x="89" y="1"/>
                      <a:pt x="48" y="42"/>
                      <a:pt x="45" y="91"/>
                    </a:cubicBezTo>
                    <a:lnTo>
                      <a:pt x="4" y="833"/>
                    </a:lnTo>
                    <a:cubicBezTo>
                      <a:pt x="0" y="886"/>
                      <a:pt x="41" y="931"/>
                      <a:pt x="93" y="933"/>
                    </a:cubicBezTo>
                    <a:lnTo>
                      <a:pt x="98" y="933"/>
                    </a:lnTo>
                    <a:cubicBezTo>
                      <a:pt x="149" y="933"/>
                      <a:pt x="191" y="894"/>
                      <a:pt x="193" y="844"/>
                    </a:cubicBezTo>
                    <a:lnTo>
                      <a:pt x="235" y="102"/>
                    </a:lnTo>
                    <a:cubicBezTo>
                      <a:pt x="239" y="50"/>
                      <a:pt x="198" y="5"/>
                      <a:pt x="146" y="1"/>
                    </a:cubicBezTo>
                    <a:cubicBezTo>
                      <a:pt x="143" y="1"/>
                      <a:pt x="140" y="1"/>
                      <a:pt x="13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1" name="Google Shape;3031;p29"/>
              <p:cNvSpPr/>
              <p:nvPr/>
            </p:nvSpPr>
            <p:spPr>
              <a:xfrm>
                <a:off x="3657375" y="1700200"/>
                <a:ext cx="8575" cy="27450"/>
              </a:xfrm>
              <a:custGeom>
                <a:avLst/>
                <a:gdLst/>
                <a:ahLst/>
                <a:cxnLst/>
                <a:rect l="l" t="t" r="r" b="b"/>
                <a:pathLst>
                  <a:path w="343" h="1098" extrusionOk="0">
                    <a:moveTo>
                      <a:pt x="240" y="0"/>
                    </a:moveTo>
                    <a:cubicBezTo>
                      <a:pt x="236" y="0"/>
                      <a:pt x="232" y="1"/>
                      <a:pt x="228" y="1"/>
                    </a:cubicBezTo>
                    <a:cubicBezTo>
                      <a:pt x="175" y="4"/>
                      <a:pt x="134" y="48"/>
                      <a:pt x="137" y="101"/>
                    </a:cubicBezTo>
                    <a:cubicBezTo>
                      <a:pt x="151" y="397"/>
                      <a:pt x="111" y="690"/>
                      <a:pt x="17" y="973"/>
                    </a:cubicBezTo>
                    <a:cubicBezTo>
                      <a:pt x="0" y="1023"/>
                      <a:pt x="28" y="1077"/>
                      <a:pt x="78" y="1093"/>
                    </a:cubicBezTo>
                    <a:cubicBezTo>
                      <a:pt x="88" y="1097"/>
                      <a:pt x="98" y="1098"/>
                      <a:pt x="107" y="1098"/>
                    </a:cubicBezTo>
                    <a:cubicBezTo>
                      <a:pt x="147" y="1098"/>
                      <a:pt x="185" y="1072"/>
                      <a:pt x="198" y="1032"/>
                    </a:cubicBezTo>
                    <a:cubicBezTo>
                      <a:pt x="300" y="728"/>
                      <a:pt x="343" y="411"/>
                      <a:pt x="327" y="92"/>
                    </a:cubicBezTo>
                    <a:cubicBezTo>
                      <a:pt x="325" y="43"/>
                      <a:pt x="285" y="0"/>
                      <a:pt x="2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2" name="Google Shape;3032;p29"/>
              <p:cNvSpPr/>
              <p:nvPr/>
            </p:nvSpPr>
            <p:spPr>
              <a:xfrm>
                <a:off x="3654575" y="1744525"/>
                <a:ext cx="4800" cy="29500"/>
              </a:xfrm>
              <a:custGeom>
                <a:avLst/>
                <a:gdLst/>
                <a:ahLst/>
                <a:cxnLst/>
                <a:rect l="l" t="t" r="r" b="b"/>
                <a:pathLst>
                  <a:path w="192" h="1180" extrusionOk="0">
                    <a:moveTo>
                      <a:pt x="96" y="0"/>
                    </a:moveTo>
                    <a:cubicBezTo>
                      <a:pt x="44" y="0"/>
                      <a:pt x="1" y="42"/>
                      <a:pt x="1" y="95"/>
                    </a:cubicBezTo>
                    <a:lnTo>
                      <a:pt x="1" y="1084"/>
                    </a:lnTo>
                    <a:cubicBezTo>
                      <a:pt x="1" y="1137"/>
                      <a:pt x="44" y="1179"/>
                      <a:pt x="96" y="1179"/>
                    </a:cubicBezTo>
                    <a:cubicBezTo>
                      <a:pt x="149" y="1179"/>
                      <a:pt x="192" y="1137"/>
                      <a:pt x="192" y="1084"/>
                    </a:cubicBezTo>
                    <a:lnTo>
                      <a:pt x="192" y="95"/>
                    </a:lnTo>
                    <a:cubicBezTo>
                      <a:pt x="192" y="42"/>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3" name="Google Shape;3033;p29"/>
              <p:cNvSpPr/>
              <p:nvPr/>
            </p:nvSpPr>
            <p:spPr>
              <a:xfrm>
                <a:off x="3654575" y="1786750"/>
                <a:ext cx="4800" cy="22325"/>
              </a:xfrm>
              <a:custGeom>
                <a:avLst/>
                <a:gdLst/>
                <a:ahLst/>
                <a:cxnLst/>
                <a:rect l="l" t="t" r="r" b="b"/>
                <a:pathLst>
                  <a:path w="192" h="893" extrusionOk="0">
                    <a:moveTo>
                      <a:pt x="96" y="0"/>
                    </a:moveTo>
                    <a:cubicBezTo>
                      <a:pt x="44" y="0"/>
                      <a:pt x="1" y="43"/>
                      <a:pt x="1" y="96"/>
                    </a:cubicBezTo>
                    <a:lnTo>
                      <a:pt x="1" y="796"/>
                    </a:lnTo>
                    <a:cubicBezTo>
                      <a:pt x="1" y="849"/>
                      <a:pt x="44" y="892"/>
                      <a:pt x="96" y="892"/>
                    </a:cubicBezTo>
                    <a:cubicBezTo>
                      <a:pt x="149" y="892"/>
                      <a:pt x="192" y="849"/>
                      <a:pt x="192" y="796"/>
                    </a:cubicBezTo>
                    <a:lnTo>
                      <a:pt x="192" y="96"/>
                    </a:lnTo>
                    <a:cubicBezTo>
                      <a:pt x="192" y="43"/>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4" name="Google Shape;3034;p29"/>
              <p:cNvSpPr/>
              <p:nvPr/>
            </p:nvSpPr>
            <p:spPr>
              <a:xfrm>
                <a:off x="3657700" y="1832075"/>
                <a:ext cx="8000" cy="30575"/>
              </a:xfrm>
              <a:custGeom>
                <a:avLst/>
                <a:gdLst/>
                <a:ahLst/>
                <a:cxnLst/>
                <a:rect l="l" t="t" r="r" b="b"/>
                <a:pathLst>
                  <a:path w="320" h="1223" extrusionOk="0">
                    <a:moveTo>
                      <a:pt x="97" y="1"/>
                    </a:moveTo>
                    <a:cubicBezTo>
                      <a:pt x="44" y="1"/>
                      <a:pt x="1" y="44"/>
                      <a:pt x="2" y="97"/>
                    </a:cubicBezTo>
                    <a:cubicBezTo>
                      <a:pt x="3" y="450"/>
                      <a:pt x="44" y="804"/>
                      <a:pt x="122" y="1148"/>
                    </a:cubicBezTo>
                    <a:cubicBezTo>
                      <a:pt x="132" y="1192"/>
                      <a:pt x="172" y="1223"/>
                      <a:pt x="215" y="1223"/>
                    </a:cubicBezTo>
                    <a:lnTo>
                      <a:pt x="216" y="1223"/>
                    </a:lnTo>
                    <a:cubicBezTo>
                      <a:pt x="223" y="1223"/>
                      <a:pt x="229" y="1222"/>
                      <a:pt x="237" y="1220"/>
                    </a:cubicBezTo>
                    <a:cubicBezTo>
                      <a:pt x="288" y="1209"/>
                      <a:pt x="320" y="1157"/>
                      <a:pt x="309" y="1106"/>
                    </a:cubicBezTo>
                    <a:cubicBezTo>
                      <a:pt x="232" y="775"/>
                      <a:pt x="194" y="435"/>
                      <a:pt x="192" y="96"/>
                    </a:cubicBezTo>
                    <a:cubicBezTo>
                      <a:pt x="192" y="43"/>
                      <a:pt x="150"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5" name="Google Shape;3035;p29"/>
              <p:cNvSpPr/>
              <p:nvPr/>
            </p:nvSpPr>
            <p:spPr>
              <a:xfrm>
                <a:off x="3734675" y="1519925"/>
                <a:ext cx="19875" cy="23300"/>
              </a:xfrm>
              <a:custGeom>
                <a:avLst/>
                <a:gdLst/>
                <a:ahLst/>
                <a:cxnLst/>
                <a:rect l="l" t="t" r="r" b="b"/>
                <a:pathLst>
                  <a:path w="795" h="932" extrusionOk="0">
                    <a:moveTo>
                      <a:pt x="105" y="1"/>
                    </a:moveTo>
                    <a:cubicBezTo>
                      <a:pt x="80" y="1"/>
                      <a:pt x="55" y="10"/>
                      <a:pt x="37" y="30"/>
                    </a:cubicBezTo>
                    <a:cubicBezTo>
                      <a:pt x="0" y="69"/>
                      <a:pt x="3" y="130"/>
                      <a:pt x="40" y="165"/>
                    </a:cubicBezTo>
                    <a:cubicBezTo>
                      <a:pt x="263" y="375"/>
                      <a:pt x="452" y="617"/>
                      <a:pt x="602" y="883"/>
                    </a:cubicBezTo>
                    <a:cubicBezTo>
                      <a:pt x="620" y="915"/>
                      <a:pt x="652" y="931"/>
                      <a:pt x="685" y="931"/>
                    </a:cubicBezTo>
                    <a:cubicBezTo>
                      <a:pt x="701" y="931"/>
                      <a:pt x="717" y="928"/>
                      <a:pt x="732" y="919"/>
                    </a:cubicBezTo>
                    <a:cubicBezTo>
                      <a:pt x="778" y="894"/>
                      <a:pt x="794" y="835"/>
                      <a:pt x="769" y="790"/>
                    </a:cubicBezTo>
                    <a:cubicBezTo>
                      <a:pt x="609" y="506"/>
                      <a:pt x="408" y="249"/>
                      <a:pt x="172" y="27"/>
                    </a:cubicBezTo>
                    <a:cubicBezTo>
                      <a:pt x="153" y="9"/>
                      <a:pt x="129" y="1"/>
                      <a:pt x="10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6" name="Google Shape;3036;p29"/>
              <p:cNvSpPr/>
              <p:nvPr/>
            </p:nvSpPr>
            <p:spPr>
              <a:xfrm>
                <a:off x="3776950" y="1600275"/>
                <a:ext cx="13575" cy="30525"/>
              </a:xfrm>
              <a:custGeom>
                <a:avLst/>
                <a:gdLst/>
                <a:ahLst/>
                <a:cxnLst/>
                <a:rect l="l" t="t" r="r" b="b"/>
                <a:pathLst>
                  <a:path w="543" h="1221" extrusionOk="0">
                    <a:moveTo>
                      <a:pt x="105" y="0"/>
                    </a:moveTo>
                    <a:cubicBezTo>
                      <a:pt x="98" y="0"/>
                      <a:pt x="91" y="1"/>
                      <a:pt x="85" y="2"/>
                    </a:cubicBezTo>
                    <a:cubicBezTo>
                      <a:pt x="33" y="14"/>
                      <a:pt x="1" y="65"/>
                      <a:pt x="12" y="116"/>
                    </a:cubicBezTo>
                    <a:cubicBezTo>
                      <a:pt x="91" y="474"/>
                      <a:pt x="204" y="826"/>
                      <a:pt x="347" y="1164"/>
                    </a:cubicBezTo>
                    <a:cubicBezTo>
                      <a:pt x="363" y="1200"/>
                      <a:pt x="398" y="1221"/>
                      <a:pt x="434" y="1221"/>
                    </a:cubicBezTo>
                    <a:cubicBezTo>
                      <a:pt x="448" y="1221"/>
                      <a:pt x="460" y="1219"/>
                      <a:pt x="472" y="1213"/>
                    </a:cubicBezTo>
                    <a:cubicBezTo>
                      <a:pt x="521" y="1193"/>
                      <a:pt x="543" y="1137"/>
                      <a:pt x="523" y="1089"/>
                    </a:cubicBezTo>
                    <a:cubicBezTo>
                      <a:pt x="384" y="762"/>
                      <a:pt x="275" y="421"/>
                      <a:pt x="198" y="75"/>
                    </a:cubicBezTo>
                    <a:cubicBezTo>
                      <a:pt x="189" y="31"/>
                      <a:pt x="149"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7" name="Google Shape;3037;p29"/>
              <p:cNvSpPr/>
              <p:nvPr/>
            </p:nvSpPr>
            <p:spPr>
              <a:xfrm>
                <a:off x="3795425" y="1651775"/>
                <a:ext cx="13550" cy="29550"/>
              </a:xfrm>
              <a:custGeom>
                <a:avLst/>
                <a:gdLst/>
                <a:ahLst/>
                <a:cxnLst/>
                <a:rect l="l" t="t" r="r" b="b"/>
                <a:pathLst>
                  <a:path w="542" h="1182" extrusionOk="0">
                    <a:moveTo>
                      <a:pt x="109" y="1"/>
                    </a:moveTo>
                    <a:cubicBezTo>
                      <a:pt x="96" y="1"/>
                      <a:pt x="82" y="3"/>
                      <a:pt x="70" y="9"/>
                    </a:cubicBezTo>
                    <a:cubicBezTo>
                      <a:pt x="22" y="30"/>
                      <a:pt x="0" y="87"/>
                      <a:pt x="22" y="135"/>
                    </a:cubicBezTo>
                    <a:cubicBezTo>
                      <a:pt x="160" y="447"/>
                      <a:pt x="269" y="774"/>
                      <a:pt x="343" y="1106"/>
                    </a:cubicBezTo>
                    <a:cubicBezTo>
                      <a:pt x="353" y="1150"/>
                      <a:pt x="393" y="1181"/>
                      <a:pt x="437" y="1181"/>
                    </a:cubicBezTo>
                    <a:cubicBezTo>
                      <a:pt x="444" y="1181"/>
                      <a:pt x="451" y="1180"/>
                      <a:pt x="458" y="1179"/>
                    </a:cubicBezTo>
                    <a:cubicBezTo>
                      <a:pt x="509" y="1167"/>
                      <a:pt x="541" y="1116"/>
                      <a:pt x="530" y="1065"/>
                    </a:cubicBezTo>
                    <a:cubicBezTo>
                      <a:pt x="453" y="720"/>
                      <a:pt x="340" y="381"/>
                      <a:pt x="196" y="57"/>
                    </a:cubicBezTo>
                    <a:cubicBezTo>
                      <a:pt x="180" y="22"/>
                      <a:pt x="145"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8" name="Google Shape;3038;p29"/>
              <p:cNvSpPr/>
              <p:nvPr/>
            </p:nvSpPr>
            <p:spPr>
              <a:xfrm>
                <a:off x="3808850" y="1707425"/>
                <a:ext cx="8450" cy="26450"/>
              </a:xfrm>
              <a:custGeom>
                <a:avLst/>
                <a:gdLst/>
                <a:ahLst/>
                <a:cxnLst/>
                <a:rect l="l" t="t" r="r" b="b"/>
                <a:pathLst>
                  <a:path w="338" h="1058" extrusionOk="0">
                    <a:moveTo>
                      <a:pt x="110" y="1"/>
                    </a:moveTo>
                    <a:cubicBezTo>
                      <a:pt x="58" y="2"/>
                      <a:pt x="13" y="40"/>
                      <a:pt x="12" y="92"/>
                    </a:cubicBezTo>
                    <a:cubicBezTo>
                      <a:pt x="1" y="398"/>
                      <a:pt x="44" y="700"/>
                      <a:pt x="140" y="991"/>
                    </a:cubicBezTo>
                    <a:cubicBezTo>
                      <a:pt x="153" y="1031"/>
                      <a:pt x="191" y="1057"/>
                      <a:pt x="230" y="1057"/>
                    </a:cubicBezTo>
                    <a:cubicBezTo>
                      <a:pt x="240" y="1057"/>
                      <a:pt x="250" y="1055"/>
                      <a:pt x="260" y="1051"/>
                    </a:cubicBezTo>
                    <a:cubicBezTo>
                      <a:pt x="310" y="1035"/>
                      <a:pt x="337" y="982"/>
                      <a:pt x="321" y="931"/>
                    </a:cubicBezTo>
                    <a:cubicBezTo>
                      <a:pt x="233" y="662"/>
                      <a:pt x="193" y="383"/>
                      <a:pt x="202" y="99"/>
                    </a:cubicBezTo>
                    <a:cubicBezTo>
                      <a:pt x="204" y="46"/>
                      <a:pt x="163" y="3"/>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9" name="Google Shape;3039;p29"/>
              <p:cNvSpPr/>
              <p:nvPr/>
            </p:nvSpPr>
            <p:spPr>
              <a:xfrm>
                <a:off x="3814175" y="1767200"/>
                <a:ext cx="6025" cy="17150"/>
              </a:xfrm>
              <a:custGeom>
                <a:avLst/>
                <a:gdLst/>
                <a:ahLst/>
                <a:cxnLst/>
                <a:rect l="l" t="t" r="r" b="b"/>
                <a:pathLst>
                  <a:path w="241" h="686" extrusionOk="0">
                    <a:moveTo>
                      <a:pt x="101" y="0"/>
                    </a:moveTo>
                    <a:cubicBezTo>
                      <a:pt x="98" y="0"/>
                      <a:pt x="95" y="0"/>
                      <a:pt x="92" y="1"/>
                    </a:cubicBezTo>
                    <a:cubicBezTo>
                      <a:pt x="39" y="4"/>
                      <a:pt x="1" y="50"/>
                      <a:pt x="5" y="103"/>
                    </a:cubicBezTo>
                    <a:lnTo>
                      <a:pt x="46" y="598"/>
                    </a:lnTo>
                    <a:cubicBezTo>
                      <a:pt x="50" y="648"/>
                      <a:pt x="92" y="685"/>
                      <a:pt x="141" y="685"/>
                    </a:cubicBezTo>
                    <a:lnTo>
                      <a:pt x="149" y="685"/>
                    </a:lnTo>
                    <a:cubicBezTo>
                      <a:pt x="202" y="681"/>
                      <a:pt x="240" y="634"/>
                      <a:pt x="236" y="581"/>
                    </a:cubicBezTo>
                    <a:lnTo>
                      <a:pt x="195" y="87"/>
                    </a:lnTo>
                    <a:cubicBezTo>
                      <a:pt x="191" y="38"/>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0" name="Google Shape;3040;p29"/>
              <p:cNvSpPr/>
              <p:nvPr/>
            </p:nvSpPr>
            <p:spPr>
              <a:xfrm>
                <a:off x="3811150" y="1813525"/>
                <a:ext cx="8200" cy="30525"/>
              </a:xfrm>
              <a:custGeom>
                <a:avLst/>
                <a:gdLst/>
                <a:ahLst/>
                <a:cxnLst/>
                <a:rect l="l" t="t" r="r" b="b"/>
                <a:pathLst>
                  <a:path w="328" h="1221" extrusionOk="0">
                    <a:moveTo>
                      <a:pt x="103" y="0"/>
                    </a:moveTo>
                    <a:cubicBezTo>
                      <a:pt x="99" y="0"/>
                      <a:pt x="94" y="0"/>
                      <a:pt x="90" y="1"/>
                    </a:cubicBezTo>
                    <a:cubicBezTo>
                      <a:pt x="37" y="8"/>
                      <a:pt x="0" y="55"/>
                      <a:pt x="6" y="107"/>
                    </a:cubicBezTo>
                    <a:lnTo>
                      <a:pt x="131" y="1138"/>
                    </a:lnTo>
                    <a:cubicBezTo>
                      <a:pt x="137" y="1186"/>
                      <a:pt x="178" y="1221"/>
                      <a:pt x="226" y="1221"/>
                    </a:cubicBezTo>
                    <a:lnTo>
                      <a:pt x="237" y="1221"/>
                    </a:lnTo>
                    <a:cubicBezTo>
                      <a:pt x="290" y="1214"/>
                      <a:pt x="327" y="1167"/>
                      <a:pt x="321" y="1115"/>
                    </a:cubicBezTo>
                    <a:lnTo>
                      <a:pt x="196" y="85"/>
                    </a:lnTo>
                    <a:cubicBezTo>
                      <a:pt x="190" y="37"/>
                      <a:pt x="150" y="0"/>
                      <a:pt x="103"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1" name="Google Shape;3041;p29"/>
              <p:cNvSpPr/>
              <p:nvPr/>
            </p:nvSpPr>
            <p:spPr>
              <a:xfrm>
                <a:off x="3813250" y="1876375"/>
                <a:ext cx="4800" cy="31575"/>
              </a:xfrm>
              <a:custGeom>
                <a:avLst/>
                <a:gdLst/>
                <a:ahLst/>
                <a:cxnLst/>
                <a:rect l="l" t="t" r="r" b="b"/>
                <a:pathLst>
                  <a:path w="192" h="1263" extrusionOk="0">
                    <a:moveTo>
                      <a:pt x="95" y="1"/>
                    </a:moveTo>
                    <a:cubicBezTo>
                      <a:pt x="43" y="1"/>
                      <a:pt x="0" y="44"/>
                      <a:pt x="0" y="97"/>
                    </a:cubicBezTo>
                    <a:lnTo>
                      <a:pt x="0" y="1168"/>
                    </a:lnTo>
                    <a:cubicBezTo>
                      <a:pt x="0" y="1221"/>
                      <a:pt x="43" y="1263"/>
                      <a:pt x="95" y="1263"/>
                    </a:cubicBezTo>
                    <a:cubicBezTo>
                      <a:pt x="148" y="1263"/>
                      <a:pt x="191" y="1221"/>
                      <a:pt x="191" y="1168"/>
                    </a:cubicBezTo>
                    <a:lnTo>
                      <a:pt x="191" y="97"/>
                    </a:lnTo>
                    <a:cubicBezTo>
                      <a:pt x="191" y="44"/>
                      <a:pt x="148"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2" name="Google Shape;3042;p29"/>
              <p:cNvSpPr/>
              <p:nvPr/>
            </p:nvSpPr>
            <p:spPr>
              <a:xfrm>
                <a:off x="3811175" y="1937175"/>
                <a:ext cx="4800" cy="27450"/>
              </a:xfrm>
              <a:custGeom>
                <a:avLst/>
                <a:gdLst/>
                <a:ahLst/>
                <a:cxnLst/>
                <a:rect l="l" t="t" r="r" b="b"/>
                <a:pathLst>
                  <a:path w="192" h="1098" extrusionOk="0">
                    <a:moveTo>
                      <a:pt x="97" y="1"/>
                    </a:moveTo>
                    <a:cubicBezTo>
                      <a:pt x="44" y="1"/>
                      <a:pt x="0" y="43"/>
                      <a:pt x="0" y="96"/>
                    </a:cubicBezTo>
                    <a:lnTo>
                      <a:pt x="0" y="1002"/>
                    </a:lnTo>
                    <a:cubicBezTo>
                      <a:pt x="0" y="1055"/>
                      <a:pt x="44" y="1098"/>
                      <a:pt x="97" y="1098"/>
                    </a:cubicBezTo>
                    <a:cubicBezTo>
                      <a:pt x="148" y="1098"/>
                      <a:pt x="191" y="1055"/>
                      <a:pt x="191" y="1002"/>
                    </a:cubicBezTo>
                    <a:lnTo>
                      <a:pt x="191" y="96"/>
                    </a:lnTo>
                    <a:cubicBezTo>
                      <a:pt x="191" y="43"/>
                      <a:pt x="148"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3" name="Google Shape;3043;p29"/>
              <p:cNvSpPr/>
              <p:nvPr/>
            </p:nvSpPr>
            <p:spPr>
              <a:xfrm>
                <a:off x="3805675" y="1992800"/>
                <a:ext cx="6300" cy="30525"/>
              </a:xfrm>
              <a:custGeom>
                <a:avLst/>
                <a:gdLst/>
                <a:ahLst/>
                <a:cxnLst/>
                <a:rect l="l" t="t" r="r" b="b"/>
                <a:pathLst>
                  <a:path w="252" h="1221" extrusionOk="0">
                    <a:moveTo>
                      <a:pt x="150" y="0"/>
                    </a:moveTo>
                    <a:cubicBezTo>
                      <a:pt x="102" y="0"/>
                      <a:pt x="61" y="36"/>
                      <a:pt x="56" y="85"/>
                    </a:cubicBezTo>
                    <a:cubicBezTo>
                      <a:pt x="14" y="431"/>
                      <a:pt x="1" y="783"/>
                      <a:pt x="16" y="1130"/>
                    </a:cubicBezTo>
                    <a:cubicBezTo>
                      <a:pt x="17" y="1181"/>
                      <a:pt x="60" y="1221"/>
                      <a:pt x="111" y="1221"/>
                    </a:cubicBezTo>
                    <a:lnTo>
                      <a:pt x="115" y="1221"/>
                    </a:lnTo>
                    <a:cubicBezTo>
                      <a:pt x="167" y="1219"/>
                      <a:pt x="208" y="1175"/>
                      <a:pt x="206" y="1123"/>
                    </a:cubicBezTo>
                    <a:cubicBezTo>
                      <a:pt x="192" y="785"/>
                      <a:pt x="205" y="443"/>
                      <a:pt x="245" y="107"/>
                    </a:cubicBezTo>
                    <a:cubicBezTo>
                      <a:pt x="251" y="55"/>
                      <a:pt x="214" y="8"/>
                      <a:pt x="162" y="1"/>
                    </a:cubicBezTo>
                    <a:cubicBezTo>
                      <a:pt x="158" y="1"/>
                      <a:pt x="154" y="0"/>
                      <a:pt x="15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4" name="Google Shape;3044;p29"/>
              <p:cNvSpPr/>
              <p:nvPr/>
            </p:nvSpPr>
            <p:spPr>
              <a:xfrm>
                <a:off x="3781875" y="1967050"/>
                <a:ext cx="6325" cy="29550"/>
              </a:xfrm>
              <a:custGeom>
                <a:avLst/>
                <a:gdLst/>
                <a:ahLst/>
                <a:cxnLst/>
                <a:rect l="l" t="t" r="r" b="b"/>
                <a:pathLst>
                  <a:path w="253" h="1182" extrusionOk="0">
                    <a:moveTo>
                      <a:pt x="152" y="1"/>
                    </a:moveTo>
                    <a:cubicBezTo>
                      <a:pt x="106" y="1"/>
                      <a:pt x="63" y="41"/>
                      <a:pt x="60" y="91"/>
                    </a:cubicBezTo>
                    <a:lnTo>
                      <a:pt x="3" y="1081"/>
                    </a:lnTo>
                    <a:cubicBezTo>
                      <a:pt x="0" y="1134"/>
                      <a:pt x="40" y="1178"/>
                      <a:pt x="93" y="1181"/>
                    </a:cubicBezTo>
                    <a:lnTo>
                      <a:pt x="98" y="1181"/>
                    </a:lnTo>
                    <a:cubicBezTo>
                      <a:pt x="148" y="1181"/>
                      <a:pt x="190" y="1143"/>
                      <a:pt x="193" y="1092"/>
                    </a:cubicBezTo>
                    <a:lnTo>
                      <a:pt x="250" y="102"/>
                    </a:lnTo>
                    <a:cubicBezTo>
                      <a:pt x="253" y="49"/>
                      <a:pt x="213" y="3"/>
                      <a:pt x="160" y="1"/>
                    </a:cubicBezTo>
                    <a:cubicBezTo>
                      <a:pt x="157" y="1"/>
                      <a:pt x="154" y="1"/>
                      <a:pt x="15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5" name="Google Shape;3045;p29"/>
              <p:cNvSpPr/>
              <p:nvPr/>
            </p:nvSpPr>
            <p:spPr>
              <a:xfrm>
                <a:off x="3783550" y="1870200"/>
                <a:ext cx="7950" cy="28500"/>
              </a:xfrm>
              <a:custGeom>
                <a:avLst/>
                <a:gdLst/>
                <a:ahLst/>
                <a:cxnLst/>
                <a:rect l="l" t="t" r="r" b="b"/>
                <a:pathLst>
                  <a:path w="318" h="1140" extrusionOk="0">
                    <a:moveTo>
                      <a:pt x="171" y="1"/>
                    </a:moveTo>
                    <a:cubicBezTo>
                      <a:pt x="128" y="1"/>
                      <a:pt x="90" y="30"/>
                      <a:pt x="80" y="74"/>
                    </a:cubicBezTo>
                    <a:cubicBezTo>
                      <a:pt x="0" y="404"/>
                      <a:pt x="15" y="750"/>
                      <a:pt x="120" y="1073"/>
                    </a:cubicBezTo>
                    <a:cubicBezTo>
                      <a:pt x="133" y="1114"/>
                      <a:pt x="170" y="1140"/>
                      <a:pt x="210" y="1140"/>
                    </a:cubicBezTo>
                    <a:cubicBezTo>
                      <a:pt x="220" y="1140"/>
                      <a:pt x="230" y="1139"/>
                      <a:pt x="240" y="1135"/>
                    </a:cubicBezTo>
                    <a:cubicBezTo>
                      <a:pt x="290" y="1119"/>
                      <a:pt x="317" y="1065"/>
                      <a:pt x="301" y="1015"/>
                    </a:cubicBezTo>
                    <a:cubicBezTo>
                      <a:pt x="207" y="725"/>
                      <a:pt x="195" y="414"/>
                      <a:pt x="265" y="119"/>
                    </a:cubicBezTo>
                    <a:cubicBezTo>
                      <a:pt x="278" y="67"/>
                      <a:pt x="246" y="16"/>
                      <a:pt x="195" y="4"/>
                    </a:cubicBezTo>
                    <a:cubicBezTo>
                      <a:pt x="187" y="2"/>
                      <a:pt x="179" y="1"/>
                      <a:pt x="17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6" name="Google Shape;3046;p29"/>
              <p:cNvSpPr/>
              <p:nvPr/>
            </p:nvSpPr>
            <p:spPr>
              <a:xfrm>
                <a:off x="3787000" y="1801175"/>
                <a:ext cx="6475" cy="28475"/>
              </a:xfrm>
              <a:custGeom>
                <a:avLst/>
                <a:gdLst/>
                <a:ahLst/>
                <a:cxnLst/>
                <a:rect l="l" t="t" r="r" b="b"/>
                <a:pathLst>
                  <a:path w="259" h="1139" extrusionOk="0">
                    <a:moveTo>
                      <a:pt x="118" y="0"/>
                    </a:moveTo>
                    <a:cubicBezTo>
                      <a:pt x="67" y="0"/>
                      <a:pt x="24" y="38"/>
                      <a:pt x="20" y="90"/>
                    </a:cubicBezTo>
                    <a:cubicBezTo>
                      <a:pt x="0" y="412"/>
                      <a:pt x="15" y="738"/>
                      <a:pt x="62" y="1058"/>
                    </a:cubicBezTo>
                    <a:cubicBezTo>
                      <a:pt x="69" y="1104"/>
                      <a:pt x="110" y="1139"/>
                      <a:pt x="156" y="1139"/>
                    </a:cubicBezTo>
                    <a:cubicBezTo>
                      <a:pt x="162" y="1139"/>
                      <a:pt x="166" y="1139"/>
                      <a:pt x="170" y="1138"/>
                    </a:cubicBezTo>
                    <a:cubicBezTo>
                      <a:pt x="222" y="1130"/>
                      <a:pt x="259" y="1081"/>
                      <a:pt x="251" y="1029"/>
                    </a:cubicBezTo>
                    <a:cubicBezTo>
                      <a:pt x="205" y="723"/>
                      <a:pt x="191" y="410"/>
                      <a:pt x="210" y="102"/>
                    </a:cubicBezTo>
                    <a:cubicBezTo>
                      <a:pt x="214" y="49"/>
                      <a:pt x="174" y="4"/>
                      <a:pt x="122" y="1"/>
                    </a:cubicBezTo>
                    <a:cubicBezTo>
                      <a:pt x="120" y="1"/>
                      <a:pt x="119" y="0"/>
                      <a:pt x="11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7" name="Google Shape;3047;p29"/>
              <p:cNvSpPr/>
              <p:nvPr/>
            </p:nvSpPr>
            <p:spPr>
              <a:xfrm>
                <a:off x="3787475" y="1741425"/>
                <a:ext cx="7075" cy="34650"/>
              </a:xfrm>
              <a:custGeom>
                <a:avLst/>
                <a:gdLst/>
                <a:ahLst/>
                <a:cxnLst/>
                <a:rect l="l" t="t" r="r" b="b"/>
                <a:pathLst>
                  <a:path w="283" h="1386" extrusionOk="0">
                    <a:moveTo>
                      <a:pt x="102" y="0"/>
                    </a:moveTo>
                    <a:cubicBezTo>
                      <a:pt x="99" y="0"/>
                      <a:pt x="96" y="0"/>
                      <a:pt x="93" y="1"/>
                    </a:cubicBezTo>
                    <a:cubicBezTo>
                      <a:pt x="40" y="4"/>
                      <a:pt x="0" y="49"/>
                      <a:pt x="5" y="102"/>
                    </a:cubicBezTo>
                    <a:lnTo>
                      <a:pt x="89" y="1297"/>
                    </a:lnTo>
                    <a:cubicBezTo>
                      <a:pt x="93" y="1347"/>
                      <a:pt x="135" y="1386"/>
                      <a:pt x="183" y="1386"/>
                    </a:cubicBezTo>
                    <a:lnTo>
                      <a:pt x="191" y="1386"/>
                    </a:lnTo>
                    <a:cubicBezTo>
                      <a:pt x="243" y="1382"/>
                      <a:pt x="283" y="1336"/>
                      <a:pt x="280" y="1283"/>
                    </a:cubicBezTo>
                    <a:lnTo>
                      <a:pt x="195" y="89"/>
                    </a:lnTo>
                    <a:cubicBezTo>
                      <a:pt x="191" y="39"/>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8" name="Google Shape;3048;p29"/>
              <p:cNvSpPr/>
              <p:nvPr/>
            </p:nvSpPr>
            <p:spPr>
              <a:xfrm>
                <a:off x="3778200" y="1665175"/>
                <a:ext cx="9175" cy="33650"/>
              </a:xfrm>
              <a:custGeom>
                <a:avLst/>
                <a:gdLst/>
                <a:ahLst/>
                <a:cxnLst/>
                <a:rect l="l" t="t" r="r" b="b"/>
                <a:pathLst>
                  <a:path w="367" h="1346" extrusionOk="0">
                    <a:moveTo>
                      <a:pt x="95" y="0"/>
                    </a:moveTo>
                    <a:cubicBezTo>
                      <a:pt x="42" y="2"/>
                      <a:pt x="0" y="46"/>
                      <a:pt x="1" y="98"/>
                    </a:cubicBezTo>
                    <a:cubicBezTo>
                      <a:pt x="8" y="495"/>
                      <a:pt x="64" y="891"/>
                      <a:pt x="169" y="1275"/>
                    </a:cubicBezTo>
                    <a:cubicBezTo>
                      <a:pt x="181" y="1317"/>
                      <a:pt x="219" y="1345"/>
                      <a:pt x="261" y="1345"/>
                    </a:cubicBezTo>
                    <a:cubicBezTo>
                      <a:pt x="270" y="1345"/>
                      <a:pt x="278" y="1344"/>
                      <a:pt x="286" y="1342"/>
                    </a:cubicBezTo>
                    <a:cubicBezTo>
                      <a:pt x="337" y="1327"/>
                      <a:pt x="367" y="1275"/>
                      <a:pt x="354" y="1225"/>
                    </a:cubicBezTo>
                    <a:cubicBezTo>
                      <a:pt x="252" y="856"/>
                      <a:pt x="198" y="476"/>
                      <a:pt x="192" y="94"/>
                    </a:cubicBezTo>
                    <a:cubicBezTo>
                      <a:pt x="191" y="42"/>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9" name="Google Shape;3049;p29"/>
              <p:cNvSpPr/>
              <p:nvPr/>
            </p:nvSpPr>
            <p:spPr>
              <a:xfrm>
                <a:off x="3762375" y="1609575"/>
                <a:ext cx="16875" cy="30475"/>
              </a:xfrm>
              <a:custGeom>
                <a:avLst/>
                <a:gdLst/>
                <a:ahLst/>
                <a:cxnLst/>
                <a:rect l="l" t="t" r="r" b="b"/>
                <a:pathLst>
                  <a:path w="675" h="1219" extrusionOk="0">
                    <a:moveTo>
                      <a:pt x="109" y="1"/>
                    </a:moveTo>
                    <a:cubicBezTo>
                      <a:pt x="90" y="1"/>
                      <a:pt x="71" y="7"/>
                      <a:pt x="54" y="19"/>
                    </a:cubicBezTo>
                    <a:cubicBezTo>
                      <a:pt x="11" y="50"/>
                      <a:pt x="1" y="108"/>
                      <a:pt x="32" y="151"/>
                    </a:cubicBezTo>
                    <a:cubicBezTo>
                      <a:pt x="244" y="447"/>
                      <a:pt x="397" y="790"/>
                      <a:pt x="477" y="1145"/>
                    </a:cubicBezTo>
                    <a:cubicBezTo>
                      <a:pt x="486" y="1189"/>
                      <a:pt x="526" y="1219"/>
                      <a:pt x="569" y="1219"/>
                    </a:cubicBezTo>
                    <a:cubicBezTo>
                      <a:pt x="576" y="1219"/>
                      <a:pt x="584" y="1219"/>
                      <a:pt x="590" y="1217"/>
                    </a:cubicBezTo>
                    <a:cubicBezTo>
                      <a:pt x="642" y="1206"/>
                      <a:pt x="674" y="1155"/>
                      <a:pt x="662" y="1103"/>
                    </a:cubicBezTo>
                    <a:cubicBezTo>
                      <a:pt x="578" y="724"/>
                      <a:pt x="413" y="357"/>
                      <a:pt x="186" y="41"/>
                    </a:cubicBezTo>
                    <a:cubicBezTo>
                      <a:pt x="168" y="15"/>
                      <a:pt x="139"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0" name="Google Shape;3050;p29"/>
              <p:cNvSpPr/>
              <p:nvPr/>
            </p:nvSpPr>
            <p:spPr>
              <a:xfrm>
                <a:off x="3748050" y="1573500"/>
                <a:ext cx="11550" cy="25375"/>
              </a:xfrm>
              <a:custGeom>
                <a:avLst/>
                <a:gdLst/>
                <a:ahLst/>
                <a:cxnLst/>
                <a:rect l="l" t="t" r="r" b="b"/>
                <a:pathLst>
                  <a:path w="462" h="1015" extrusionOk="0">
                    <a:moveTo>
                      <a:pt x="108" y="0"/>
                    </a:moveTo>
                    <a:cubicBezTo>
                      <a:pt x="99" y="0"/>
                      <a:pt x="89" y="2"/>
                      <a:pt x="80" y="5"/>
                    </a:cubicBezTo>
                    <a:cubicBezTo>
                      <a:pt x="30" y="19"/>
                      <a:pt x="1" y="72"/>
                      <a:pt x="16" y="123"/>
                    </a:cubicBezTo>
                    <a:lnTo>
                      <a:pt x="264" y="947"/>
                    </a:lnTo>
                    <a:cubicBezTo>
                      <a:pt x="276" y="988"/>
                      <a:pt x="313" y="1015"/>
                      <a:pt x="355" y="1015"/>
                    </a:cubicBezTo>
                    <a:cubicBezTo>
                      <a:pt x="364" y="1015"/>
                      <a:pt x="373" y="1014"/>
                      <a:pt x="382" y="1011"/>
                    </a:cubicBezTo>
                    <a:cubicBezTo>
                      <a:pt x="432" y="996"/>
                      <a:pt x="461" y="943"/>
                      <a:pt x="446" y="892"/>
                    </a:cubicBezTo>
                    <a:lnTo>
                      <a:pt x="198" y="68"/>
                    </a:lnTo>
                    <a:cubicBezTo>
                      <a:pt x="187" y="27"/>
                      <a:pt x="149"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1" name="Google Shape;3051;p29"/>
              <p:cNvSpPr/>
              <p:nvPr/>
            </p:nvSpPr>
            <p:spPr>
              <a:xfrm>
                <a:off x="3730400" y="1537475"/>
                <a:ext cx="12700" cy="21250"/>
              </a:xfrm>
              <a:custGeom>
                <a:avLst/>
                <a:gdLst/>
                <a:ahLst/>
                <a:cxnLst/>
                <a:rect l="l" t="t" r="r" b="b"/>
                <a:pathLst>
                  <a:path w="508" h="850" extrusionOk="0">
                    <a:moveTo>
                      <a:pt x="108" y="0"/>
                    </a:moveTo>
                    <a:cubicBezTo>
                      <a:pt x="95" y="0"/>
                      <a:pt x="82" y="3"/>
                      <a:pt x="70" y="8"/>
                    </a:cubicBezTo>
                    <a:cubicBezTo>
                      <a:pt x="22" y="29"/>
                      <a:pt x="0" y="87"/>
                      <a:pt x="21" y="134"/>
                    </a:cubicBezTo>
                    <a:lnTo>
                      <a:pt x="312" y="793"/>
                    </a:lnTo>
                    <a:cubicBezTo>
                      <a:pt x="327" y="829"/>
                      <a:pt x="362" y="850"/>
                      <a:pt x="399" y="850"/>
                    </a:cubicBezTo>
                    <a:cubicBezTo>
                      <a:pt x="411" y="850"/>
                      <a:pt x="424" y="847"/>
                      <a:pt x="437" y="842"/>
                    </a:cubicBezTo>
                    <a:cubicBezTo>
                      <a:pt x="485" y="821"/>
                      <a:pt x="507" y="765"/>
                      <a:pt x="486" y="716"/>
                    </a:cubicBezTo>
                    <a:lnTo>
                      <a:pt x="196" y="58"/>
                    </a:lnTo>
                    <a:cubicBezTo>
                      <a:pt x="180" y="22"/>
                      <a:pt x="145"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2" name="Google Shape;3052;p29"/>
              <p:cNvSpPr/>
              <p:nvPr/>
            </p:nvSpPr>
            <p:spPr>
              <a:xfrm>
                <a:off x="3706925" y="1567300"/>
                <a:ext cx="14575" cy="27500"/>
              </a:xfrm>
              <a:custGeom>
                <a:avLst/>
                <a:gdLst/>
                <a:ahLst/>
                <a:cxnLst/>
                <a:rect l="l" t="t" r="r" b="b"/>
                <a:pathLst>
                  <a:path w="583" h="1100" extrusionOk="0">
                    <a:moveTo>
                      <a:pt x="474" y="0"/>
                    </a:moveTo>
                    <a:cubicBezTo>
                      <a:pt x="440" y="0"/>
                      <a:pt x="407" y="19"/>
                      <a:pt x="390" y="52"/>
                    </a:cubicBezTo>
                    <a:cubicBezTo>
                      <a:pt x="235" y="346"/>
                      <a:pt x="109" y="658"/>
                      <a:pt x="15" y="977"/>
                    </a:cubicBezTo>
                    <a:cubicBezTo>
                      <a:pt x="1" y="1027"/>
                      <a:pt x="30" y="1081"/>
                      <a:pt x="79" y="1095"/>
                    </a:cubicBezTo>
                    <a:cubicBezTo>
                      <a:pt x="89" y="1097"/>
                      <a:pt x="98" y="1099"/>
                      <a:pt x="107" y="1099"/>
                    </a:cubicBezTo>
                    <a:cubicBezTo>
                      <a:pt x="148" y="1099"/>
                      <a:pt x="186" y="1072"/>
                      <a:pt x="199" y="1031"/>
                    </a:cubicBezTo>
                    <a:cubicBezTo>
                      <a:pt x="289" y="723"/>
                      <a:pt x="409" y="424"/>
                      <a:pt x="558" y="140"/>
                    </a:cubicBezTo>
                    <a:cubicBezTo>
                      <a:pt x="583" y="93"/>
                      <a:pt x="564" y="35"/>
                      <a:pt x="518" y="11"/>
                    </a:cubicBezTo>
                    <a:cubicBezTo>
                      <a:pt x="504" y="4"/>
                      <a:pt x="489" y="0"/>
                      <a:pt x="47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3" name="Google Shape;3053;p29"/>
              <p:cNvSpPr/>
              <p:nvPr/>
            </p:nvSpPr>
            <p:spPr>
              <a:xfrm>
                <a:off x="3690350" y="1629025"/>
                <a:ext cx="11200" cy="23425"/>
              </a:xfrm>
              <a:custGeom>
                <a:avLst/>
                <a:gdLst/>
                <a:ahLst/>
                <a:cxnLst/>
                <a:rect l="l" t="t" r="r" b="b"/>
                <a:pathLst>
                  <a:path w="448" h="937" extrusionOk="0">
                    <a:moveTo>
                      <a:pt x="340" y="0"/>
                    </a:moveTo>
                    <a:cubicBezTo>
                      <a:pt x="299" y="0"/>
                      <a:pt x="263" y="26"/>
                      <a:pt x="250" y="67"/>
                    </a:cubicBezTo>
                    <a:lnTo>
                      <a:pt x="16" y="813"/>
                    </a:lnTo>
                    <a:cubicBezTo>
                      <a:pt x="1" y="862"/>
                      <a:pt x="28" y="917"/>
                      <a:pt x="79" y="932"/>
                    </a:cubicBezTo>
                    <a:cubicBezTo>
                      <a:pt x="88" y="935"/>
                      <a:pt x="98" y="936"/>
                      <a:pt x="107" y="936"/>
                    </a:cubicBezTo>
                    <a:cubicBezTo>
                      <a:pt x="147" y="936"/>
                      <a:pt x="185" y="911"/>
                      <a:pt x="198" y="870"/>
                    </a:cubicBezTo>
                    <a:lnTo>
                      <a:pt x="432" y="124"/>
                    </a:lnTo>
                    <a:cubicBezTo>
                      <a:pt x="448" y="73"/>
                      <a:pt x="420" y="20"/>
                      <a:pt x="369" y="5"/>
                    </a:cubicBezTo>
                    <a:cubicBezTo>
                      <a:pt x="359" y="2"/>
                      <a:pt x="350" y="0"/>
                      <a:pt x="3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4" name="Google Shape;3054;p29"/>
              <p:cNvSpPr/>
              <p:nvPr/>
            </p:nvSpPr>
            <p:spPr>
              <a:xfrm>
                <a:off x="3681025" y="1686800"/>
                <a:ext cx="8325" cy="22300"/>
              </a:xfrm>
              <a:custGeom>
                <a:avLst/>
                <a:gdLst/>
                <a:ahLst/>
                <a:cxnLst/>
                <a:rect l="l" t="t" r="r" b="b"/>
                <a:pathLst>
                  <a:path w="333" h="892" extrusionOk="0">
                    <a:moveTo>
                      <a:pt x="230" y="1"/>
                    </a:moveTo>
                    <a:cubicBezTo>
                      <a:pt x="185" y="1"/>
                      <a:pt x="145" y="33"/>
                      <a:pt x="136" y="79"/>
                    </a:cubicBezTo>
                    <a:lnTo>
                      <a:pt x="9" y="779"/>
                    </a:lnTo>
                    <a:cubicBezTo>
                      <a:pt x="0" y="831"/>
                      <a:pt x="35" y="881"/>
                      <a:pt x="87" y="890"/>
                    </a:cubicBezTo>
                    <a:cubicBezTo>
                      <a:pt x="92" y="891"/>
                      <a:pt x="99" y="892"/>
                      <a:pt x="104" y="892"/>
                    </a:cubicBezTo>
                    <a:cubicBezTo>
                      <a:pt x="149" y="892"/>
                      <a:pt x="189" y="859"/>
                      <a:pt x="197" y="813"/>
                    </a:cubicBezTo>
                    <a:lnTo>
                      <a:pt x="324" y="112"/>
                    </a:lnTo>
                    <a:cubicBezTo>
                      <a:pt x="333" y="62"/>
                      <a:pt x="298" y="12"/>
                      <a:pt x="247" y="2"/>
                    </a:cubicBezTo>
                    <a:cubicBezTo>
                      <a:pt x="241" y="1"/>
                      <a:pt x="236" y="1"/>
                      <a:pt x="23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5" name="Google Shape;3055;p29"/>
              <p:cNvSpPr/>
              <p:nvPr/>
            </p:nvSpPr>
            <p:spPr>
              <a:xfrm>
                <a:off x="3676775" y="1728025"/>
                <a:ext cx="6475" cy="24350"/>
              </a:xfrm>
              <a:custGeom>
                <a:avLst/>
                <a:gdLst/>
                <a:ahLst/>
                <a:cxnLst/>
                <a:rect l="l" t="t" r="r" b="b"/>
                <a:pathLst>
                  <a:path w="259" h="974" extrusionOk="0">
                    <a:moveTo>
                      <a:pt x="154" y="0"/>
                    </a:moveTo>
                    <a:cubicBezTo>
                      <a:pt x="109" y="0"/>
                      <a:pt x="70" y="34"/>
                      <a:pt x="62" y="80"/>
                    </a:cubicBezTo>
                    <a:cubicBezTo>
                      <a:pt x="15" y="345"/>
                      <a:pt x="0" y="616"/>
                      <a:pt x="19" y="885"/>
                    </a:cubicBezTo>
                    <a:cubicBezTo>
                      <a:pt x="24" y="936"/>
                      <a:pt x="66" y="974"/>
                      <a:pt x="115" y="974"/>
                    </a:cubicBezTo>
                    <a:lnTo>
                      <a:pt x="122" y="974"/>
                    </a:lnTo>
                    <a:cubicBezTo>
                      <a:pt x="174" y="970"/>
                      <a:pt x="213" y="925"/>
                      <a:pt x="210" y="872"/>
                    </a:cubicBezTo>
                    <a:cubicBezTo>
                      <a:pt x="193" y="618"/>
                      <a:pt x="206" y="363"/>
                      <a:pt x="250" y="113"/>
                    </a:cubicBezTo>
                    <a:cubicBezTo>
                      <a:pt x="259" y="61"/>
                      <a:pt x="225" y="11"/>
                      <a:pt x="173" y="2"/>
                    </a:cubicBezTo>
                    <a:cubicBezTo>
                      <a:pt x="166" y="1"/>
                      <a:pt x="160" y="0"/>
                      <a:pt x="15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6" name="Google Shape;3056;p29"/>
              <p:cNvSpPr/>
              <p:nvPr/>
            </p:nvSpPr>
            <p:spPr>
              <a:xfrm>
                <a:off x="3671800" y="1781575"/>
                <a:ext cx="7200" cy="20250"/>
              </a:xfrm>
              <a:custGeom>
                <a:avLst/>
                <a:gdLst/>
                <a:ahLst/>
                <a:cxnLst/>
                <a:rect l="l" t="t" r="r" b="b"/>
                <a:pathLst>
                  <a:path w="288" h="810" extrusionOk="0">
                    <a:moveTo>
                      <a:pt x="182" y="0"/>
                    </a:moveTo>
                    <a:cubicBezTo>
                      <a:pt x="137" y="0"/>
                      <a:pt x="98" y="37"/>
                      <a:pt x="91" y="84"/>
                    </a:cubicBezTo>
                    <a:lnTo>
                      <a:pt x="8" y="702"/>
                    </a:lnTo>
                    <a:cubicBezTo>
                      <a:pt x="1" y="754"/>
                      <a:pt x="37" y="802"/>
                      <a:pt x="90" y="809"/>
                    </a:cubicBezTo>
                    <a:cubicBezTo>
                      <a:pt x="93" y="810"/>
                      <a:pt x="98" y="810"/>
                      <a:pt x="102" y="810"/>
                    </a:cubicBezTo>
                    <a:cubicBezTo>
                      <a:pt x="150" y="810"/>
                      <a:pt x="191" y="775"/>
                      <a:pt x="197" y="727"/>
                    </a:cubicBezTo>
                    <a:lnTo>
                      <a:pt x="280" y="109"/>
                    </a:lnTo>
                    <a:cubicBezTo>
                      <a:pt x="288" y="57"/>
                      <a:pt x="251" y="9"/>
                      <a:pt x="198" y="2"/>
                    </a:cubicBezTo>
                    <a:cubicBezTo>
                      <a:pt x="193" y="1"/>
                      <a:pt x="188" y="0"/>
                      <a:pt x="18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7" name="Google Shape;3057;p29"/>
              <p:cNvSpPr/>
              <p:nvPr/>
            </p:nvSpPr>
            <p:spPr>
              <a:xfrm>
                <a:off x="3673675" y="1821775"/>
                <a:ext cx="6100" cy="35725"/>
              </a:xfrm>
              <a:custGeom>
                <a:avLst/>
                <a:gdLst/>
                <a:ahLst/>
                <a:cxnLst/>
                <a:rect l="l" t="t" r="r" b="b"/>
                <a:pathLst>
                  <a:path w="244" h="1429" extrusionOk="0">
                    <a:moveTo>
                      <a:pt x="112" y="0"/>
                    </a:moveTo>
                    <a:cubicBezTo>
                      <a:pt x="63" y="0"/>
                      <a:pt x="26" y="43"/>
                      <a:pt x="24" y="91"/>
                    </a:cubicBezTo>
                    <a:cubicBezTo>
                      <a:pt x="1" y="507"/>
                      <a:pt x="10" y="928"/>
                      <a:pt x="49" y="1342"/>
                    </a:cubicBezTo>
                    <a:cubicBezTo>
                      <a:pt x="54" y="1392"/>
                      <a:pt x="95" y="1429"/>
                      <a:pt x="143" y="1429"/>
                    </a:cubicBezTo>
                    <a:lnTo>
                      <a:pt x="153" y="1429"/>
                    </a:lnTo>
                    <a:cubicBezTo>
                      <a:pt x="205" y="1423"/>
                      <a:pt x="244" y="1377"/>
                      <a:pt x="238" y="1325"/>
                    </a:cubicBezTo>
                    <a:cubicBezTo>
                      <a:pt x="199" y="920"/>
                      <a:pt x="192" y="508"/>
                      <a:pt x="214" y="102"/>
                    </a:cubicBezTo>
                    <a:cubicBezTo>
                      <a:pt x="217" y="49"/>
                      <a:pt x="176" y="3"/>
                      <a:pt x="124" y="1"/>
                    </a:cubicBezTo>
                    <a:cubicBezTo>
                      <a:pt x="120" y="1"/>
                      <a:pt x="116" y="0"/>
                      <a:pt x="11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8" name="Google Shape;3058;p29"/>
              <p:cNvSpPr/>
              <p:nvPr/>
            </p:nvSpPr>
            <p:spPr>
              <a:xfrm>
                <a:off x="3675450" y="1869175"/>
                <a:ext cx="8925" cy="21300"/>
              </a:xfrm>
              <a:custGeom>
                <a:avLst/>
                <a:gdLst/>
                <a:ahLst/>
                <a:cxnLst/>
                <a:rect l="l" t="t" r="r" b="b"/>
                <a:pathLst>
                  <a:path w="357" h="852" extrusionOk="0">
                    <a:moveTo>
                      <a:pt x="127" y="1"/>
                    </a:moveTo>
                    <a:cubicBezTo>
                      <a:pt x="80" y="1"/>
                      <a:pt x="40" y="36"/>
                      <a:pt x="34" y="83"/>
                    </a:cubicBezTo>
                    <a:cubicBezTo>
                      <a:pt x="0" y="328"/>
                      <a:pt x="47" y="583"/>
                      <a:pt x="165" y="801"/>
                    </a:cubicBezTo>
                    <a:cubicBezTo>
                      <a:pt x="183" y="833"/>
                      <a:pt x="215" y="852"/>
                      <a:pt x="249" y="852"/>
                    </a:cubicBezTo>
                    <a:cubicBezTo>
                      <a:pt x="264" y="852"/>
                      <a:pt x="280" y="847"/>
                      <a:pt x="294" y="840"/>
                    </a:cubicBezTo>
                    <a:cubicBezTo>
                      <a:pt x="340" y="814"/>
                      <a:pt x="357" y="757"/>
                      <a:pt x="333" y="710"/>
                    </a:cubicBezTo>
                    <a:cubicBezTo>
                      <a:pt x="233" y="528"/>
                      <a:pt x="195" y="314"/>
                      <a:pt x="222" y="109"/>
                    </a:cubicBezTo>
                    <a:cubicBezTo>
                      <a:pt x="230" y="57"/>
                      <a:pt x="193" y="8"/>
                      <a:pt x="141" y="2"/>
                    </a:cubicBezTo>
                    <a:cubicBezTo>
                      <a:pt x="136" y="1"/>
                      <a:pt x="131" y="1"/>
                      <a:pt x="12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9" name="Google Shape;3059;p29"/>
              <p:cNvSpPr/>
              <p:nvPr/>
            </p:nvSpPr>
            <p:spPr>
              <a:xfrm>
                <a:off x="3697500" y="1888750"/>
                <a:ext cx="10575" cy="17175"/>
              </a:xfrm>
              <a:custGeom>
                <a:avLst/>
                <a:gdLst/>
                <a:ahLst/>
                <a:cxnLst/>
                <a:rect l="l" t="t" r="r" b="b"/>
                <a:pathLst>
                  <a:path w="423" h="687" extrusionOk="0">
                    <a:moveTo>
                      <a:pt x="108" y="1"/>
                    </a:moveTo>
                    <a:cubicBezTo>
                      <a:pt x="96" y="1"/>
                      <a:pt x="84" y="3"/>
                      <a:pt x="72" y="8"/>
                    </a:cubicBezTo>
                    <a:cubicBezTo>
                      <a:pt x="23" y="29"/>
                      <a:pt x="0" y="84"/>
                      <a:pt x="20" y="133"/>
                    </a:cubicBezTo>
                    <a:lnTo>
                      <a:pt x="226" y="627"/>
                    </a:lnTo>
                    <a:cubicBezTo>
                      <a:pt x="241" y="665"/>
                      <a:pt x="276" y="687"/>
                      <a:pt x="314" y="687"/>
                    </a:cubicBezTo>
                    <a:cubicBezTo>
                      <a:pt x="326" y="687"/>
                      <a:pt x="338" y="685"/>
                      <a:pt x="350" y="679"/>
                    </a:cubicBezTo>
                    <a:cubicBezTo>
                      <a:pt x="399" y="659"/>
                      <a:pt x="422" y="603"/>
                      <a:pt x="401" y="554"/>
                    </a:cubicBezTo>
                    <a:lnTo>
                      <a:pt x="196" y="60"/>
                    </a:lnTo>
                    <a:cubicBezTo>
                      <a:pt x="181" y="23"/>
                      <a:pt x="145"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0" name="Google Shape;3060;p29"/>
              <p:cNvSpPr/>
              <p:nvPr/>
            </p:nvSpPr>
            <p:spPr>
              <a:xfrm>
                <a:off x="3703025" y="1807350"/>
                <a:ext cx="4775" cy="38800"/>
              </a:xfrm>
              <a:custGeom>
                <a:avLst/>
                <a:gdLst/>
                <a:ahLst/>
                <a:cxnLst/>
                <a:rect l="l" t="t" r="r" b="b"/>
                <a:pathLst>
                  <a:path w="191" h="1552" extrusionOk="0">
                    <a:moveTo>
                      <a:pt x="95" y="1"/>
                    </a:moveTo>
                    <a:cubicBezTo>
                      <a:pt x="42" y="1"/>
                      <a:pt x="0" y="43"/>
                      <a:pt x="0" y="96"/>
                    </a:cubicBezTo>
                    <a:lnTo>
                      <a:pt x="0" y="1456"/>
                    </a:lnTo>
                    <a:cubicBezTo>
                      <a:pt x="0" y="1509"/>
                      <a:pt x="42" y="1552"/>
                      <a:pt x="95" y="1552"/>
                    </a:cubicBezTo>
                    <a:cubicBezTo>
                      <a:pt x="148" y="1552"/>
                      <a:pt x="190" y="1509"/>
                      <a:pt x="190" y="1456"/>
                    </a:cubicBezTo>
                    <a:lnTo>
                      <a:pt x="190" y="96"/>
                    </a:lnTo>
                    <a:cubicBezTo>
                      <a:pt x="190" y="44"/>
                      <a:pt x="147"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1" name="Google Shape;3061;p29"/>
              <p:cNvSpPr/>
              <p:nvPr/>
            </p:nvSpPr>
            <p:spPr>
              <a:xfrm>
                <a:off x="3709125" y="1743500"/>
                <a:ext cx="5950" cy="27425"/>
              </a:xfrm>
              <a:custGeom>
                <a:avLst/>
                <a:gdLst/>
                <a:ahLst/>
                <a:cxnLst/>
                <a:rect l="l" t="t" r="r" b="b"/>
                <a:pathLst>
                  <a:path w="238" h="1097" extrusionOk="0">
                    <a:moveTo>
                      <a:pt x="138" y="0"/>
                    </a:moveTo>
                    <a:cubicBezTo>
                      <a:pt x="89" y="0"/>
                      <a:pt x="46" y="40"/>
                      <a:pt x="44" y="91"/>
                    </a:cubicBezTo>
                    <a:lnTo>
                      <a:pt x="4" y="997"/>
                    </a:lnTo>
                    <a:cubicBezTo>
                      <a:pt x="0" y="1050"/>
                      <a:pt x="41" y="1094"/>
                      <a:pt x="94" y="1097"/>
                    </a:cubicBezTo>
                    <a:lnTo>
                      <a:pt x="98" y="1097"/>
                    </a:lnTo>
                    <a:cubicBezTo>
                      <a:pt x="149" y="1097"/>
                      <a:pt x="191" y="1057"/>
                      <a:pt x="193" y="1006"/>
                    </a:cubicBezTo>
                    <a:lnTo>
                      <a:pt x="235" y="100"/>
                    </a:lnTo>
                    <a:cubicBezTo>
                      <a:pt x="238" y="47"/>
                      <a:pt x="197" y="3"/>
                      <a:pt x="144" y="0"/>
                    </a:cubicBezTo>
                    <a:cubicBezTo>
                      <a:pt x="142" y="0"/>
                      <a:pt x="140" y="0"/>
                      <a:pt x="13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2" name="Google Shape;3062;p29"/>
              <p:cNvSpPr/>
              <p:nvPr/>
            </p:nvSpPr>
            <p:spPr>
              <a:xfrm>
                <a:off x="3714000" y="1687900"/>
                <a:ext cx="8675" cy="30525"/>
              </a:xfrm>
              <a:custGeom>
                <a:avLst/>
                <a:gdLst/>
                <a:ahLst/>
                <a:cxnLst/>
                <a:rect l="l" t="t" r="r" b="b"/>
                <a:pathLst>
                  <a:path w="347" h="1221" extrusionOk="0">
                    <a:moveTo>
                      <a:pt x="240" y="1"/>
                    </a:moveTo>
                    <a:cubicBezTo>
                      <a:pt x="200" y="1"/>
                      <a:pt x="161" y="26"/>
                      <a:pt x="149" y="66"/>
                    </a:cubicBezTo>
                    <a:cubicBezTo>
                      <a:pt x="38" y="408"/>
                      <a:pt x="1" y="778"/>
                      <a:pt x="37" y="1136"/>
                    </a:cubicBezTo>
                    <a:cubicBezTo>
                      <a:pt x="43" y="1184"/>
                      <a:pt x="84" y="1221"/>
                      <a:pt x="132" y="1221"/>
                    </a:cubicBezTo>
                    <a:lnTo>
                      <a:pt x="142" y="1221"/>
                    </a:lnTo>
                    <a:cubicBezTo>
                      <a:pt x="195" y="1215"/>
                      <a:pt x="232" y="1168"/>
                      <a:pt x="227" y="1116"/>
                    </a:cubicBezTo>
                    <a:cubicBezTo>
                      <a:pt x="193" y="785"/>
                      <a:pt x="228" y="443"/>
                      <a:pt x="330" y="125"/>
                    </a:cubicBezTo>
                    <a:cubicBezTo>
                      <a:pt x="346" y="75"/>
                      <a:pt x="319" y="21"/>
                      <a:pt x="268" y="4"/>
                    </a:cubicBezTo>
                    <a:cubicBezTo>
                      <a:pt x="259" y="2"/>
                      <a:pt x="249" y="1"/>
                      <a:pt x="24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3" name="Google Shape;3063;p29"/>
              <p:cNvSpPr/>
              <p:nvPr/>
            </p:nvSpPr>
            <p:spPr>
              <a:xfrm>
                <a:off x="3720525" y="1642525"/>
                <a:ext cx="4800" cy="23325"/>
              </a:xfrm>
              <a:custGeom>
                <a:avLst/>
                <a:gdLst/>
                <a:ahLst/>
                <a:cxnLst/>
                <a:rect l="l" t="t" r="r" b="b"/>
                <a:pathLst>
                  <a:path w="192" h="933" extrusionOk="0">
                    <a:moveTo>
                      <a:pt x="96" y="0"/>
                    </a:moveTo>
                    <a:cubicBezTo>
                      <a:pt x="43" y="0"/>
                      <a:pt x="0" y="43"/>
                      <a:pt x="0" y="95"/>
                    </a:cubicBezTo>
                    <a:lnTo>
                      <a:pt x="0" y="837"/>
                    </a:lnTo>
                    <a:cubicBezTo>
                      <a:pt x="0" y="890"/>
                      <a:pt x="43" y="933"/>
                      <a:pt x="96" y="933"/>
                    </a:cubicBezTo>
                    <a:cubicBezTo>
                      <a:pt x="148" y="933"/>
                      <a:pt x="191" y="890"/>
                      <a:pt x="191" y="837"/>
                    </a:cubicBezTo>
                    <a:lnTo>
                      <a:pt x="191" y="95"/>
                    </a:lnTo>
                    <a:cubicBezTo>
                      <a:pt x="191" y="43"/>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4" name="Google Shape;3064;p29"/>
              <p:cNvSpPr/>
              <p:nvPr/>
            </p:nvSpPr>
            <p:spPr>
              <a:xfrm>
                <a:off x="3729375" y="1592025"/>
                <a:ext cx="9650" cy="27475"/>
              </a:xfrm>
              <a:custGeom>
                <a:avLst/>
                <a:gdLst/>
                <a:ahLst/>
                <a:cxnLst/>
                <a:rect l="l" t="t" r="r" b="b"/>
                <a:pathLst>
                  <a:path w="386" h="1099" extrusionOk="0">
                    <a:moveTo>
                      <a:pt x="277" y="0"/>
                    </a:moveTo>
                    <a:cubicBezTo>
                      <a:pt x="240" y="0"/>
                      <a:pt x="205" y="22"/>
                      <a:pt x="189" y="58"/>
                    </a:cubicBezTo>
                    <a:cubicBezTo>
                      <a:pt x="60" y="355"/>
                      <a:pt x="0" y="684"/>
                      <a:pt x="18" y="1008"/>
                    </a:cubicBezTo>
                    <a:cubicBezTo>
                      <a:pt x="20" y="1059"/>
                      <a:pt x="62" y="1098"/>
                      <a:pt x="113" y="1098"/>
                    </a:cubicBezTo>
                    <a:lnTo>
                      <a:pt x="117" y="1098"/>
                    </a:lnTo>
                    <a:cubicBezTo>
                      <a:pt x="170" y="1095"/>
                      <a:pt x="210" y="1051"/>
                      <a:pt x="208" y="998"/>
                    </a:cubicBezTo>
                    <a:cubicBezTo>
                      <a:pt x="193" y="703"/>
                      <a:pt x="247" y="404"/>
                      <a:pt x="364" y="134"/>
                    </a:cubicBezTo>
                    <a:cubicBezTo>
                      <a:pt x="386" y="85"/>
                      <a:pt x="363" y="30"/>
                      <a:pt x="315" y="9"/>
                    </a:cubicBezTo>
                    <a:cubicBezTo>
                      <a:pt x="303" y="3"/>
                      <a:pt x="289" y="0"/>
                      <a:pt x="27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5" name="Google Shape;3065;p29"/>
              <p:cNvSpPr/>
              <p:nvPr/>
            </p:nvSpPr>
            <p:spPr>
              <a:xfrm>
                <a:off x="3743925" y="1622950"/>
                <a:ext cx="10500" cy="21275"/>
              </a:xfrm>
              <a:custGeom>
                <a:avLst/>
                <a:gdLst/>
                <a:ahLst/>
                <a:cxnLst/>
                <a:rect l="l" t="t" r="r" b="b"/>
                <a:pathLst>
                  <a:path w="420" h="851" extrusionOk="0">
                    <a:moveTo>
                      <a:pt x="108" y="0"/>
                    </a:moveTo>
                    <a:cubicBezTo>
                      <a:pt x="98" y="0"/>
                      <a:pt x="88" y="2"/>
                      <a:pt x="79" y="5"/>
                    </a:cubicBezTo>
                    <a:cubicBezTo>
                      <a:pt x="29" y="20"/>
                      <a:pt x="0" y="73"/>
                      <a:pt x="17" y="124"/>
                    </a:cubicBezTo>
                    <a:lnTo>
                      <a:pt x="222" y="783"/>
                    </a:lnTo>
                    <a:cubicBezTo>
                      <a:pt x="235" y="824"/>
                      <a:pt x="273" y="850"/>
                      <a:pt x="314" y="850"/>
                    </a:cubicBezTo>
                    <a:cubicBezTo>
                      <a:pt x="323" y="850"/>
                      <a:pt x="333" y="848"/>
                      <a:pt x="342" y="846"/>
                    </a:cubicBezTo>
                    <a:cubicBezTo>
                      <a:pt x="392" y="830"/>
                      <a:pt x="420" y="777"/>
                      <a:pt x="404" y="726"/>
                    </a:cubicBezTo>
                    <a:lnTo>
                      <a:pt x="198" y="67"/>
                    </a:lnTo>
                    <a:cubicBezTo>
                      <a:pt x="185" y="27"/>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6" name="Google Shape;3066;p29"/>
              <p:cNvSpPr/>
              <p:nvPr/>
            </p:nvSpPr>
            <p:spPr>
              <a:xfrm>
                <a:off x="3753400" y="1676475"/>
                <a:ext cx="8350" cy="24375"/>
              </a:xfrm>
              <a:custGeom>
                <a:avLst/>
                <a:gdLst/>
                <a:ahLst/>
                <a:cxnLst/>
                <a:rect l="l" t="t" r="r" b="b"/>
                <a:pathLst>
                  <a:path w="334" h="975" extrusionOk="0">
                    <a:moveTo>
                      <a:pt x="104" y="1"/>
                    </a:moveTo>
                    <a:cubicBezTo>
                      <a:pt x="99" y="1"/>
                      <a:pt x="93" y="1"/>
                      <a:pt x="88" y="2"/>
                    </a:cubicBezTo>
                    <a:cubicBezTo>
                      <a:pt x="36" y="11"/>
                      <a:pt x="1" y="60"/>
                      <a:pt x="10" y="111"/>
                    </a:cubicBezTo>
                    <a:lnTo>
                      <a:pt x="137" y="894"/>
                    </a:lnTo>
                    <a:cubicBezTo>
                      <a:pt x="144" y="942"/>
                      <a:pt x="185" y="975"/>
                      <a:pt x="231" y="975"/>
                    </a:cubicBezTo>
                    <a:lnTo>
                      <a:pt x="232" y="975"/>
                    </a:lnTo>
                    <a:cubicBezTo>
                      <a:pt x="236" y="975"/>
                      <a:pt x="242" y="975"/>
                      <a:pt x="246" y="974"/>
                    </a:cubicBezTo>
                    <a:cubicBezTo>
                      <a:pt x="299" y="965"/>
                      <a:pt x="333" y="916"/>
                      <a:pt x="326" y="864"/>
                    </a:cubicBezTo>
                    <a:lnTo>
                      <a:pt x="197" y="82"/>
                    </a:lnTo>
                    <a:cubicBezTo>
                      <a:pt x="191" y="35"/>
                      <a:pt x="15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7" name="Google Shape;3067;p29"/>
              <p:cNvSpPr/>
              <p:nvPr/>
            </p:nvSpPr>
            <p:spPr>
              <a:xfrm>
                <a:off x="3757500" y="1721850"/>
                <a:ext cx="8100" cy="35700"/>
              </a:xfrm>
              <a:custGeom>
                <a:avLst/>
                <a:gdLst/>
                <a:ahLst/>
                <a:cxnLst/>
                <a:rect l="l" t="t" r="r" b="b"/>
                <a:pathLst>
                  <a:path w="324" h="1428" extrusionOk="0">
                    <a:moveTo>
                      <a:pt x="102" y="0"/>
                    </a:moveTo>
                    <a:cubicBezTo>
                      <a:pt x="99" y="0"/>
                      <a:pt x="95" y="0"/>
                      <a:pt x="91" y="1"/>
                    </a:cubicBezTo>
                    <a:cubicBezTo>
                      <a:pt x="38" y="6"/>
                      <a:pt x="0" y="53"/>
                      <a:pt x="6" y="105"/>
                    </a:cubicBezTo>
                    <a:lnTo>
                      <a:pt x="130" y="1341"/>
                    </a:lnTo>
                    <a:cubicBezTo>
                      <a:pt x="134" y="1391"/>
                      <a:pt x="175" y="1427"/>
                      <a:pt x="223" y="1427"/>
                    </a:cubicBezTo>
                    <a:cubicBezTo>
                      <a:pt x="227" y="1427"/>
                      <a:pt x="230" y="1427"/>
                      <a:pt x="233" y="1426"/>
                    </a:cubicBezTo>
                    <a:cubicBezTo>
                      <a:pt x="285" y="1422"/>
                      <a:pt x="324" y="1375"/>
                      <a:pt x="318" y="1322"/>
                    </a:cubicBezTo>
                    <a:lnTo>
                      <a:pt x="195" y="86"/>
                    </a:lnTo>
                    <a:cubicBezTo>
                      <a:pt x="191" y="38"/>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8" name="Google Shape;3068;p29"/>
              <p:cNvSpPr/>
              <p:nvPr/>
            </p:nvSpPr>
            <p:spPr>
              <a:xfrm>
                <a:off x="3760700" y="1797075"/>
                <a:ext cx="4800" cy="25375"/>
              </a:xfrm>
              <a:custGeom>
                <a:avLst/>
                <a:gdLst/>
                <a:ahLst/>
                <a:cxnLst/>
                <a:rect l="l" t="t" r="r" b="b"/>
                <a:pathLst>
                  <a:path w="192" h="1015" extrusionOk="0">
                    <a:moveTo>
                      <a:pt x="95" y="0"/>
                    </a:moveTo>
                    <a:cubicBezTo>
                      <a:pt x="43" y="0"/>
                      <a:pt x="0" y="42"/>
                      <a:pt x="0" y="95"/>
                    </a:cubicBezTo>
                    <a:lnTo>
                      <a:pt x="0" y="920"/>
                    </a:lnTo>
                    <a:cubicBezTo>
                      <a:pt x="0" y="972"/>
                      <a:pt x="43" y="1015"/>
                      <a:pt x="95" y="1015"/>
                    </a:cubicBezTo>
                    <a:cubicBezTo>
                      <a:pt x="148" y="1015"/>
                      <a:pt x="191" y="972"/>
                      <a:pt x="191" y="920"/>
                    </a:cubicBezTo>
                    <a:lnTo>
                      <a:pt x="191" y="95"/>
                    </a:lnTo>
                    <a:cubicBezTo>
                      <a:pt x="191"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9" name="Google Shape;3069;p29"/>
              <p:cNvSpPr/>
              <p:nvPr/>
            </p:nvSpPr>
            <p:spPr>
              <a:xfrm>
                <a:off x="3759625" y="1827950"/>
                <a:ext cx="7000" cy="36750"/>
              </a:xfrm>
              <a:custGeom>
                <a:avLst/>
                <a:gdLst/>
                <a:ahLst/>
                <a:cxnLst/>
                <a:rect l="l" t="t" r="r" b="b"/>
                <a:pathLst>
                  <a:path w="280" h="1470" extrusionOk="0">
                    <a:moveTo>
                      <a:pt x="103" y="1"/>
                    </a:moveTo>
                    <a:cubicBezTo>
                      <a:pt x="99" y="1"/>
                      <a:pt x="96" y="1"/>
                      <a:pt x="93" y="1"/>
                    </a:cubicBezTo>
                    <a:cubicBezTo>
                      <a:pt x="40" y="5"/>
                      <a:pt x="0" y="50"/>
                      <a:pt x="4" y="102"/>
                    </a:cubicBezTo>
                    <a:lnTo>
                      <a:pt x="86" y="1380"/>
                    </a:lnTo>
                    <a:cubicBezTo>
                      <a:pt x="90" y="1430"/>
                      <a:pt x="132" y="1470"/>
                      <a:pt x="181" y="1470"/>
                    </a:cubicBezTo>
                    <a:cubicBezTo>
                      <a:pt x="184" y="1470"/>
                      <a:pt x="185" y="1470"/>
                      <a:pt x="187" y="1469"/>
                    </a:cubicBezTo>
                    <a:cubicBezTo>
                      <a:pt x="240" y="1465"/>
                      <a:pt x="280" y="1420"/>
                      <a:pt x="276" y="1368"/>
                    </a:cubicBezTo>
                    <a:lnTo>
                      <a:pt x="195" y="90"/>
                    </a:lnTo>
                    <a:cubicBezTo>
                      <a:pt x="191" y="41"/>
                      <a:pt x="152"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0" name="Google Shape;3070;p29"/>
              <p:cNvSpPr/>
              <p:nvPr/>
            </p:nvSpPr>
            <p:spPr>
              <a:xfrm>
                <a:off x="3755400" y="1885650"/>
                <a:ext cx="6125" cy="20225"/>
              </a:xfrm>
              <a:custGeom>
                <a:avLst/>
                <a:gdLst/>
                <a:ahLst/>
                <a:cxnLst/>
                <a:rect l="l" t="t" r="r" b="b"/>
                <a:pathLst>
                  <a:path w="245" h="809" extrusionOk="0">
                    <a:moveTo>
                      <a:pt x="101" y="0"/>
                    </a:moveTo>
                    <a:cubicBezTo>
                      <a:pt x="98" y="0"/>
                      <a:pt x="95" y="0"/>
                      <a:pt x="92" y="1"/>
                    </a:cubicBezTo>
                    <a:cubicBezTo>
                      <a:pt x="39" y="5"/>
                      <a:pt x="0" y="50"/>
                      <a:pt x="4" y="103"/>
                    </a:cubicBezTo>
                    <a:lnTo>
                      <a:pt x="50" y="722"/>
                    </a:lnTo>
                    <a:cubicBezTo>
                      <a:pt x="55" y="771"/>
                      <a:pt x="95" y="809"/>
                      <a:pt x="145" y="809"/>
                    </a:cubicBezTo>
                    <a:lnTo>
                      <a:pt x="153" y="809"/>
                    </a:lnTo>
                    <a:cubicBezTo>
                      <a:pt x="205" y="805"/>
                      <a:pt x="244" y="759"/>
                      <a:pt x="240" y="707"/>
                    </a:cubicBezTo>
                    <a:lnTo>
                      <a:pt x="194" y="89"/>
                    </a:lnTo>
                    <a:cubicBezTo>
                      <a:pt x="191" y="40"/>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1" name="Google Shape;3071;p29"/>
              <p:cNvSpPr/>
              <p:nvPr/>
            </p:nvSpPr>
            <p:spPr>
              <a:xfrm>
                <a:off x="3756575" y="1912450"/>
                <a:ext cx="4775" cy="39825"/>
              </a:xfrm>
              <a:custGeom>
                <a:avLst/>
                <a:gdLst/>
                <a:ahLst/>
                <a:cxnLst/>
                <a:rect l="l" t="t" r="r" b="b"/>
                <a:pathLst>
                  <a:path w="191" h="1593" extrusionOk="0">
                    <a:moveTo>
                      <a:pt x="96" y="1"/>
                    </a:moveTo>
                    <a:cubicBezTo>
                      <a:pt x="43" y="1"/>
                      <a:pt x="1" y="43"/>
                      <a:pt x="1" y="96"/>
                    </a:cubicBezTo>
                    <a:lnTo>
                      <a:pt x="1" y="1496"/>
                    </a:lnTo>
                    <a:cubicBezTo>
                      <a:pt x="1" y="1549"/>
                      <a:pt x="43" y="1592"/>
                      <a:pt x="96" y="1592"/>
                    </a:cubicBezTo>
                    <a:cubicBezTo>
                      <a:pt x="149" y="1592"/>
                      <a:pt x="191" y="1549"/>
                      <a:pt x="191" y="1496"/>
                    </a:cubicBezTo>
                    <a:lnTo>
                      <a:pt x="191" y="96"/>
                    </a:lnTo>
                    <a:cubicBezTo>
                      <a:pt x="191" y="43"/>
                      <a:pt x="149" y="1"/>
                      <a:pt x="9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2" name="Google Shape;3072;p29"/>
              <p:cNvSpPr/>
              <p:nvPr/>
            </p:nvSpPr>
            <p:spPr>
              <a:xfrm>
                <a:off x="3733850" y="1930975"/>
                <a:ext cx="5950" cy="22325"/>
              </a:xfrm>
              <a:custGeom>
                <a:avLst/>
                <a:gdLst/>
                <a:ahLst/>
                <a:cxnLst/>
                <a:rect l="l" t="t" r="r" b="b"/>
                <a:pathLst>
                  <a:path w="238" h="893" extrusionOk="0">
                    <a:moveTo>
                      <a:pt x="102" y="1"/>
                    </a:moveTo>
                    <a:cubicBezTo>
                      <a:pt x="99" y="1"/>
                      <a:pt x="96" y="1"/>
                      <a:pt x="93" y="1"/>
                    </a:cubicBezTo>
                    <a:cubicBezTo>
                      <a:pt x="40" y="5"/>
                      <a:pt x="0" y="50"/>
                      <a:pt x="4" y="102"/>
                    </a:cubicBezTo>
                    <a:lnTo>
                      <a:pt x="44" y="803"/>
                    </a:lnTo>
                    <a:cubicBezTo>
                      <a:pt x="48" y="854"/>
                      <a:pt x="90" y="892"/>
                      <a:pt x="139" y="892"/>
                    </a:cubicBezTo>
                    <a:lnTo>
                      <a:pt x="145" y="892"/>
                    </a:lnTo>
                    <a:cubicBezTo>
                      <a:pt x="198" y="889"/>
                      <a:pt x="238" y="844"/>
                      <a:pt x="234" y="792"/>
                    </a:cubicBezTo>
                    <a:lnTo>
                      <a:pt x="193" y="91"/>
                    </a:lnTo>
                    <a:cubicBezTo>
                      <a:pt x="190" y="41"/>
                      <a:pt x="150" y="1"/>
                      <a:pt x="10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3" name="Google Shape;3073;p29"/>
              <p:cNvSpPr/>
              <p:nvPr/>
            </p:nvSpPr>
            <p:spPr>
              <a:xfrm>
                <a:off x="3738050" y="1856825"/>
                <a:ext cx="4750" cy="28475"/>
              </a:xfrm>
              <a:custGeom>
                <a:avLst/>
                <a:gdLst/>
                <a:ahLst/>
                <a:cxnLst/>
                <a:rect l="l" t="t" r="r" b="b"/>
                <a:pathLst>
                  <a:path w="190" h="1139" extrusionOk="0">
                    <a:moveTo>
                      <a:pt x="95" y="0"/>
                    </a:moveTo>
                    <a:cubicBezTo>
                      <a:pt x="42" y="0"/>
                      <a:pt x="0" y="42"/>
                      <a:pt x="0" y="95"/>
                    </a:cubicBezTo>
                    <a:lnTo>
                      <a:pt x="0" y="1043"/>
                    </a:lnTo>
                    <a:cubicBezTo>
                      <a:pt x="0" y="1095"/>
                      <a:pt x="42" y="1138"/>
                      <a:pt x="95" y="1138"/>
                    </a:cubicBezTo>
                    <a:cubicBezTo>
                      <a:pt x="148" y="1138"/>
                      <a:pt x="190" y="1095"/>
                      <a:pt x="190" y="1043"/>
                    </a:cubicBezTo>
                    <a:lnTo>
                      <a:pt x="190" y="95"/>
                    </a:lnTo>
                    <a:cubicBezTo>
                      <a:pt x="190"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4" name="Google Shape;3074;p29"/>
              <p:cNvSpPr/>
              <p:nvPr/>
            </p:nvSpPr>
            <p:spPr>
              <a:xfrm>
                <a:off x="3736375" y="1798075"/>
                <a:ext cx="7700" cy="30550"/>
              </a:xfrm>
              <a:custGeom>
                <a:avLst/>
                <a:gdLst/>
                <a:ahLst/>
                <a:cxnLst/>
                <a:rect l="l" t="t" r="r" b="b"/>
                <a:pathLst>
                  <a:path w="308" h="1222" extrusionOk="0">
                    <a:moveTo>
                      <a:pt x="120" y="1"/>
                    </a:moveTo>
                    <a:cubicBezTo>
                      <a:pt x="71" y="1"/>
                      <a:pt x="29" y="40"/>
                      <a:pt x="26" y="89"/>
                    </a:cubicBezTo>
                    <a:cubicBezTo>
                      <a:pt x="1" y="446"/>
                      <a:pt x="30" y="801"/>
                      <a:pt x="110" y="1148"/>
                    </a:cubicBezTo>
                    <a:cubicBezTo>
                      <a:pt x="121" y="1192"/>
                      <a:pt x="160" y="1222"/>
                      <a:pt x="203" y="1222"/>
                    </a:cubicBezTo>
                    <a:cubicBezTo>
                      <a:pt x="211" y="1222"/>
                      <a:pt x="217" y="1221"/>
                      <a:pt x="225" y="1220"/>
                    </a:cubicBezTo>
                    <a:cubicBezTo>
                      <a:pt x="276" y="1208"/>
                      <a:pt x="308" y="1156"/>
                      <a:pt x="296" y="1105"/>
                    </a:cubicBezTo>
                    <a:cubicBezTo>
                      <a:pt x="219" y="777"/>
                      <a:pt x="193" y="439"/>
                      <a:pt x="216" y="102"/>
                    </a:cubicBezTo>
                    <a:cubicBezTo>
                      <a:pt x="219" y="51"/>
                      <a:pt x="180" y="5"/>
                      <a:pt x="128" y="1"/>
                    </a:cubicBezTo>
                    <a:cubicBezTo>
                      <a:pt x="125" y="1"/>
                      <a:pt x="123" y="1"/>
                      <a:pt x="12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5" name="Google Shape;3075;p29"/>
              <p:cNvSpPr/>
              <p:nvPr/>
            </p:nvSpPr>
            <p:spPr>
              <a:xfrm>
                <a:off x="3736900" y="1744525"/>
                <a:ext cx="6825" cy="32650"/>
              </a:xfrm>
              <a:custGeom>
                <a:avLst/>
                <a:gdLst/>
                <a:ahLst/>
                <a:cxnLst/>
                <a:rect l="l" t="t" r="r" b="b"/>
                <a:pathLst>
                  <a:path w="273" h="1306" extrusionOk="0">
                    <a:moveTo>
                      <a:pt x="101" y="0"/>
                    </a:moveTo>
                    <a:cubicBezTo>
                      <a:pt x="49" y="0"/>
                      <a:pt x="6" y="42"/>
                      <a:pt x="6" y="94"/>
                    </a:cubicBezTo>
                    <a:cubicBezTo>
                      <a:pt x="1" y="470"/>
                      <a:pt x="25" y="850"/>
                      <a:pt x="76" y="1222"/>
                    </a:cubicBezTo>
                    <a:cubicBezTo>
                      <a:pt x="83" y="1271"/>
                      <a:pt x="123" y="1305"/>
                      <a:pt x="170" y="1305"/>
                    </a:cubicBezTo>
                    <a:cubicBezTo>
                      <a:pt x="174" y="1305"/>
                      <a:pt x="179" y="1305"/>
                      <a:pt x="183" y="1304"/>
                    </a:cubicBezTo>
                    <a:cubicBezTo>
                      <a:pt x="236" y="1297"/>
                      <a:pt x="272" y="1249"/>
                      <a:pt x="265" y="1197"/>
                    </a:cubicBezTo>
                    <a:cubicBezTo>
                      <a:pt x="215" y="834"/>
                      <a:pt x="192" y="463"/>
                      <a:pt x="196" y="96"/>
                    </a:cubicBezTo>
                    <a:cubicBezTo>
                      <a:pt x="197" y="44"/>
                      <a:pt x="155"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6" name="Google Shape;3076;p29"/>
              <p:cNvSpPr/>
              <p:nvPr/>
            </p:nvSpPr>
            <p:spPr>
              <a:xfrm>
                <a:off x="3733350" y="1691950"/>
                <a:ext cx="7650" cy="31600"/>
              </a:xfrm>
              <a:custGeom>
                <a:avLst/>
                <a:gdLst/>
                <a:ahLst/>
                <a:cxnLst/>
                <a:rect l="l" t="t" r="r" b="b"/>
                <a:pathLst>
                  <a:path w="306" h="1264" extrusionOk="0">
                    <a:moveTo>
                      <a:pt x="115" y="1"/>
                    </a:moveTo>
                    <a:cubicBezTo>
                      <a:pt x="66" y="1"/>
                      <a:pt x="26" y="41"/>
                      <a:pt x="24" y="91"/>
                    </a:cubicBezTo>
                    <a:cubicBezTo>
                      <a:pt x="0" y="458"/>
                      <a:pt x="29" y="828"/>
                      <a:pt x="108" y="1188"/>
                    </a:cubicBezTo>
                    <a:cubicBezTo>
                      <a:pt x="117" y="1233"/>
                      <a:pt x="157" y="1263"/>
                      <a:pt x="200" y="1263"/>
                    </a:cubicBezTo>
                    <a:cubicBezTo>
                      <a:pt x="207" y="1263"/>
                      <a:pt x="215" y="1262"/>
                      <a:pt x="221" y="1261"/>
                    </a:cubicBezTo>
                    <a:cubicBezTo>
                      <a:pt x="272" y="1250"/>
                      <a:pt x="305" y="1199"/>
                      <a:pt x="294" y="1147"/>
                    </a:cubicBezTo>
                    <a:cubicBezTo>
                      <a:pt x="219" y="805"/>
                      <a:pt x="193" y="453"/>
                      <a:pt x="213" y="102"/>
                    </a:cubicBezTo>
                    <a:cubicBezTo>
                      <a:pt x="217" y="50"/>
                      <a:pt x="177" y="5"/>
                      <a:pt x="124" y="1"/>
                    </a:cubicBezTo>
                    <a:cubicBezTo>
                      <a:pt x="121" y="1"/>
                      <a:pt x="118" y="1"/>
                      <a:pt x="11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077" name="Google Shape;3077;p29"/>
          <p:cNvGrpSpPr/>
          <p:nvPr/>
        </p:nvGrpSpPr>
        <p:grpSpPr>
          <a:xfrm>
            <a:off x="477412" y="5821547"/>
            <a:ext cx="701133" cy="869542"/>
            <a:chOff x="2100500" y="1458275"/>
            <a:chExt cx="159000" cy="248050"/>
          </a:xfrm>
        </p:grpSpPr>
        <p:sp>
          <p:nvSpPr>
            <p:cNvPr id="3078" name="Google Shape;3078;p29"/>
            <p:cNvSpPr/>
            <p:nvPr/>
          </p:nvSpPr>
          <p:spPr>
            <a:xfrm>
              <a:off x="2140475" y="1458275"/>
              <a:ext cx="64750" cy="247950"/>
            </a:xfrm>
            <a:custGeom>
              <a:avLst/>
              <a:gdLst/>
              <a:ahLst/>
              <a:cxnLst/>
              <a:rect l="l" t="t" r="r" b="b"/>
              <a:pathLst>
                <a:path w="2590" h="9918" extrusionOk="0">
                  <a:moveTo>
                    <a:pt x="1433" y="0"/>
                  </a:moveTo>
                  <a:lnTo>
                    <a:pt x="1433" y="0"/>
                  </a:lnTo>
                  <a:cubicBezTo>
                    <a:pt x="1805" y="1618"/>
                    <a:pt x="1614" y="3360"/>
                    <a:pt x="902" y="4860"/>
                  </a:cubicBezTo>
                  <a:cubicBezTo>
                    <a:pt x="675" y="5337"/>
                    <a:pt x="231" y="5891"/>
                    <a:pt x="126" y="6405"/>
                  </a:cubicBezTo>
                  <a:cubicBezTo>
                    <a:pt x="1" y="7009"/>
                    <a:pt x="472" y="7818"/>
                    <a:pt x="801" y="8289"/>
                  </a:cubicBezTo>
                  <a:cubicBezTo>
                    <a:pt x="1228" y="8900"/>
                    <a:pt x="1783" y="9411"/>
                    <a:pt x="2332" y="9918"/>
                  </a:cubicBezTo>
                  <a:cubicBezTo>
                    <a:pt x="1798" y="9094"/>
                    <a:pt x="1381" y="8140"/>
                    <a:pt x="1463" y="7163"/>
                  </a:cubicBezTo>
                  <a:cubicBezTo>
                    <a:pt x="1551" y="6098"/>
                    <a:pt x="2056" y="5099"/>
                    <a:pt x="2299" y="4077"/>
                  </a:cubicBezTo>
                  <a:cubicBezTo>
                    <a:pt x="2590" y="2862"/>
                    <a:pt x="2176" y="1601"/>
                    <a:pt x="1768" y="420"/>
                  </a:cubicBezTo>
                  <a:cubicBezTo>
                    <a:pt x="1706" y="242"/>
                    <a:pt x="1617" y="39"/>
                    <a:pt x="14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9" name="Google Shape;3079;p29"/>
            <p:cNvSpPr/>
            <p:nvPr/>
          </p:nvSpPr>
          <p:spPr>
            <a:xfrm>
              <a:off x="2100500" y="1549475"/>
              <a:ext cx="98525" cy="156750"/>
            </a:xfrm>
            <a:custGeom>
              <a:avLst/>
              <a:gdLst/>
              <a:ahLst/>
              <a:cxnLst/>
              <a:rect l="l" t="t" r="r" b="b"/>
              <a:pathLst>
                <a:path w="3941" h="6270" extrusionOk="0">
                  <a:moveTo>
                    <a:pt x="56" y="1"/>
                  </a:moveTo>
                  <a:cubicBezTo>
                    <a:pt x="187" y="582"/>
                    <a:pt x="229" y="1182"/>
                    <a:pt x="179" y="1775"/>
                  </a:cubicBezTo>
                  <a:cubicBezTo>
                    <a:pt x="131" y="2343"/>
                    <a:pt x="0" y="2909"/>
                    <a:pt x="45" y="3476"/>
                  </a:cubicBezTo>
                  <a:cubicBezTo>
                    <a:pt x="110" y="4315"/>
                    <a:pt x="610" y="5087"/>
                    <a:pt x="1297" y="5558"/>
                  </a:cubicBezTo>
                  <a:cubicBezTo>
                    <a:pt x="1682" y="5820"/>
                    <a:pt x="1909" y="5784"/>
                    <a:pt x="2340" y="5811"/>
                  </a:cubicBezTo>
                  <a:cubicBezTo>
                    <a:pt x="2616" y="5828"/>
                    <a:pt x="2889" y="5887"/>
                    <a:pt x="3154" y="5968"/>
                  </a:cubicBezTo>
                  <a:cubicBezTo>
                    <a:pt x="3288" y="6008"/>
                    <a:pt x="3421" y="6055"/>
                    <a:pt x="3552" y="6104"/>
                  </a:cubicBezTo>
                  <a:cubicBezTo>
                    <a:pt x="3616" y="6130"/>
                    <a:pt x="3680" y="6155"/>
                    <a:pt x="3743" y="6183"/>
                  </a:cubicBezTo>
                  <a:cubicBezTo>
                    <a:pt x="3799" y="6206"/>
                    <a:pt x="3861" y="6224"/>
                    <a:pt x="3914" y="6252"/>
                  </a:cubicBezTo>
                  <a:cubicBezTo>
                    <a:pt x="3920" y="6256"/>
                    <a:pt x="3926" y="6260"/>
                    <a:pt x="3932" y="6264"/>
                  </a:cubicBezTo>
                  <a:lnTo>
                    <a:pt x="3932" y="6264"/>
                  </a:lnTo>
                  <a:cubicBezTo>
                    <a:pt x="3888" y="6229"/>
                    <a:pt x="3850" y="6172"/>
                    <a:pt x="3810" y="6131"/>
                  </a:cubicBezTo>
                  <a:cubicBezTo>
                    <a:pt x="3764" y="6085"/>
                    <a:pt x="3715" y="6039"/>
                    <a:pt x="3664" y="5998"/>
                  </a:cubicBezTo>
                  <a:cubicBezTo>
                    <a:pt x="3573" y="5926"/>
                    <a:pt x="3470" y="5876"/>
                    <a:pt x="3375" y="5807"/>
                  </a:cubicBezTo>
                  <a:cubicBezTo>
                    <a:pt x="3195" y="5678"/>
                    <a:pt x="3007" y="5560"/>
                    <a:pt x="2821" y="5440"/>
                  </a:cubicBezTo>
                  <a:cubicBezTo>
                    <a:pt x="2449" y="5201"/>
                    <a:pt x="2077" y="4951"/>
                    <a:pt x="1795" y="4605"/>
                  </a:cubicBezTo>
                  <a:cubicBezTo>
                    <a:pt x="1704" y="4490"/>
                    <a:pt x="1622" y="4368"/>
                    <a:pt x="1554" y="4238"/>
                  </a:cubicBezTo>
                  <a:cubicBezTo>
                    <a:pt x="1395" y="3943"/>
                    <a:pt x="1300" y="3616"/>
                    <a:pt x="1221" y="3291"/>
                  </a:cubicBezTo>
                  <a:cubicBezTo>
                    <a:pt x="949" y="2145"/>
                    <a:pt x="842" y="878"/>
                    <a:pt x="56" y="1"/>
                  </a:cubicBezTo>
                  <a:close/>
                  <a:moveTo>
                    <a:pt x="3932" y="6264"/>
                  </a:moveTo>
                  <a:cubicBezTo>
                    <a:pt x="3935" y="6266"/>
                    <a:pt x="3938" y="6268"/>
                    <a:pt x="3940" y="6270"/>
                  </a:cubicBezTo>
                  <a:cubicBezTo>
                    <a:pt x="3938" y="6268"/>
                    <a:pt x="3935" y="6266"/>
                    <a:pt x="3932" y="62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80" name="Google Shape;3080;p29"/>
            <p:cNvSpPr/>
            <p:nvPr/>
          </p:nvSpPr>
          <p:spPr>
            <a:xfrm>
              <a:off x="2188425" y="1550725"/>
              <a:ext cx="47825" cy="155600"/>
            </a:xfrm>
            <a:custGeom>
              <a:avLst/>
              <a:gdLst/>
              <a:ahLst/>
              <a:cxnLst/>
              <a:rect l="l" t="t" r="r" b="b"/>
              <a:pathLst>
                <a:path w="1913" h="6224" extrusionOk="0">
                  <a:moveTo>
                    <a:pt x="858" y="1"/>
                  </a:moveTo>
                  <a:lnTo>
                    <a:pt x="858" y="1"/>
                  </a:lnTo>
                  <a:cubicBezTo>
                    <a:pt x="1337" y="1195"/>
                    <a:pt x="1238" y="2606"/>
                    <a:pt x="594" y="3721"/>
                  </a:cubicBezTo>
                  <a:cubicBezTo>
                    <a:pt x="434" y="4000"/>
                    <a:pt x="240" y="4264"/>
                    <a:pt x="128" y="4566"/>
                  </a:cubicBezTo>
                  <a:cubicBezTo>
                    <a:pt x="34" y="4827"/>
                    <a:pt x="0" y="5109"/>
                    <a:pt x="43" y="5384"/>
                  </a:cubicBezTo>
                  <a:cubicBezTo>
                    <a:pt x="64" y="5512"/>
                    <a:pt x="109" y="5627"/>
                    <a:pt x="149" y="5749"/>
                  </a:cubicBezTo>
                  <a:cubicBezTo>
                    <a:pt x="188" y="5866"/>
                    <a:pt x="237" y="5982"/>
                    <a:pt x="307" y="6084"/>
                  </a:cubicBezTo>
                  <a:cubicBezTo>
                    <a:pt x="343" y="6135"/>
                    <a:pt x="382" y="6182"/>
                    <a:pt x="427" y="6223"/>
                  </a:cubicBezTo>
                  <a:lnTo>
                    <a:pt x="427" y="6223"/>
                  </a:lnTo>
                  <a:cubicBezTo>
                    <a:pt x="420" y="6216"/>
                    <a:pt x="418" y="6160"/>
                    <a:pt x="414" y="6147"/>
                  </a:cubicBezTo>
                  <a:cubicBezTo>
                    <a:pt x="407" y="6122"/>
                    <a:pt x="400" y="6099"/>
                    <a:pt x="397" y="6072"/>
                  </a:cubicBezTo>
                  <a:cubicBezTo>
                    <a:pt x="390" y="6018"/>
                    <a:pt x="389" y="5963"/>
                    <a:pt x="391" y="5909"/>
                  </a:cubicBezTo>
                  <a:cubicBezTo>
                    <a:pt x="398" y="5794"/>
                    <a:pt x="421" y="5679"/>
                    <a:pt x="455" y="5570"/>
                  </a:cubicBezTo>
                  <a:cubicBezTo>
                    <a:pt x="523" y="5356"/>
                    <a:pt x="633" y="5147"/>
                    <a:pt x="782" y="4978"/>
                  </a:cubicBezTo>
                  <a:cubicBezTo>
                    <a:pt x="794" y="4965"/>
                    <a:pt x="806" y="4952"/>
                    <a:pt x="818" y="4938"/>
                  </a:cubicBezTo>
                  <a:cubicBezTo>
                    <a:pt x="1086" y="4665"/>
                    <a:pt x="1323" y="4344"/>
                    <a:pt x="1503" y="3996"/>
                  </a:cubicBezTo>
                  <a:cubicBezTo>
                    <a:pt x="1675" y="3661"/>
                    <a:pt x="1794" y="3301"/>
                    <a:pt x="1833" y="2930"/>
                  </a:cubicBezTo>
                  <a:cubicBezTo>
                    <a:pt x="1912" y="2176"/>
                    <a:pt x="1675" y="1423"/>
                    <a:pt x="1374" y="727"/>
                  </a:cubicBezTo>
                  <a:cubicBezTo>
                    <a:pt x="1253" y="450"/>
                    <a:pt x="1111" y="164"/>
                    <a:pt x="858" y="1"/>
                  </a:cubicBezTo>
                  <a:close/>
                  <a:moveTo>
                    <a:pt x="427" y="6223"/>
                  </a:moveTo>
                  <a:cubicBezTo>
                    <a:pt x="428" y="6223"/>
                    <a:pt x="428" y="6223"/>
                    <a:pt x="428" y="6223"/>
                  </a:cubicBezTo>
                  <a:cubicBezTo>
                    <a:pt x="428" y="6223"/>
                    <a:pt x="428" y="6223"/>
                    <a:pt x="427" y="6223"/>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81" name="Google Shape;3081;p29"/>
            <p:cNvSpPr/>
            <p:nvPr/>
          </p:nvSpPr>
          <p:spPr>
            <a:xfrm>
              <a:off x="2197950" y="1641275"/>
              <a:ext cx="61550" cy="64650"/>
            </a:xfrm>
            <a:custGeom>
              <a:avLst/>
              <a:gdLst/>
              <a:ahLst/>
              <a:cxnLst/>
              <a:rect l="l" t="t" r="r" b="b"/>
              <a:pathLst>
                <a:path w="2462" h="2586" extrusionOk="0">
                  <a:moveTo>
                    <a:pt x="2462" y="0"/>
                  </a:moveTo>
                  <a:lnTo>
                    <a:pt x="2462" y="0"/>
                  </a:lnTo>
                  <a:cubicBezTo>
                    <a:pt x="2401" y="240"/>
                    <a:pt x="2210" y="424"/>
                    <a:pt x="2008" y="567"/>
                  </a:cubicBezTo>
                  <a:cubicBezTo>
                    <a:pt x="1738" y="757"/>
                    <a:pt x="1436" y="896"/>
                    <a:pt x="1145" y="1051"/>
                  </a:cubicBezTo>
                  <a:cubicBezTo>
                    <a:pt x="855" y="1207"/>
                    <a:pt x="569" y="1385"/>
                    <a:pt x="354" y="1635"/>
                  </a:cubicBezTo>
                  <a:cubicBezTo>
                    <a:pt x="172" y="1844"/>
                    <a:pt x="97" y="2060"/>
                    <a:pt x="36" y="2328"/>
                  </a:cubicBezTo>
                  <a:cubicBezTo>
                    <a:pt x="18" y="2404"/>
                    <a:pt x="0" y="2483"/>
                    <a:pt x="17" y="2558"/>
                  </a:cubicBezTo>
                  <a:cubicBezTo>
                    <a:pt x="20" y="2568"/>
                    <a:pt x="23" y="2579"/>
                    <a:pt x="32" y="2584"/>
                  </a:cubicBezTo>
                  <a:cubicBezTo>
                    <a:pt x="35" y="2585"/>
                    <a:pt x="37" y="2585"/>
                    <a:pt x="40" y="2585"/>
                  </a:cubicBezTo>
                  <a:cubicBezTo>
                    <a:pt x="50" y="2585"/>
                    <a:pt x="61" y="2576"/>
                    <a:pt x="69" y="2568"/>
                  </a:cubicBezTo>
                  <a:cubicBezTo>
                    <a:pt x="310" y="2323"/>
                    <a:pt x="609" y="2023"/>
                    <a:pt x="932" y="1899"/>
                  </a:cubicBezTo>
                  <a:cubicBezTo>
                    <a:pt x="1293" y="1760"/>
                    <a:pt x="1613" y="1596"/>
                    <a:pt x="1881" y="1310"/>
                  </a:cubicBezTo>
                  <a:cubicBezTo>
                    <a:pt x="2216" y="955"/>
                    <a:pt x="2423" y="485"/>
                    <a:pt x="246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82" name="Google Shape;3082;p29"/>
          <p:cNvGrpSpPr/>
          <p:nvPr/>
        </p:nvGrpSpPr>
        <p:grpSpPr>
          <a:xfrm>
            <a:off x="10603109" y="5821547"/>
            <a:ext cx="701133" cy="869542"/>
            <a:chOff x="2100500" y="1458275"/>
            <a:chExt cx="159000" cy="248050"/>
          </a:xfrm>
        </p:grpSpPr>
        <p:sp>
          <p:nvSpPr>
            <p:cNvPr id="3083" name="Google Shape;3083;p29"/>
            <p:cNvSpPr/>
            <p:nvPr/>
          </p:nvSpPr>
          <p:spPr>
            <a:xfrm>
              <a:off x="2140475" y="1458275"/>
              <a:ext cx="64750" cy="247950"/>
            </a:xfrm>
            <a:custGeom>
              <a:avLst/>
              <a:gdLst/>
              <a:ahLst/>
              <a:cxnLst/>
              <a:rect l="l" t="t" r="r" b="b"/>
              <a:pathLst>
                <a:path w="2590" h="9918" extrusionOk="0">
                  <a:moveTo>
                    <a:pt x="1433" y="0"/>
                  </a:moveTo>
                  <a:lnTo>
                    <a:pt x="1433" y="0"/>
                  </a:lnTo>
                  <a:cubicBezTo>
                    <a:pt x="1805" y="1618"/>
                    <a:pt x="1614" y="3360"/>
                    <a:pt x="902" y="4860"/>
                  </a:cubicBezTo>
                  <a:cubicBezTo>
                    <a:pt x="675" y="5337"/>
                    <a:pt x="231" y="5891"/>
                    <a:pt x="126" y="6405"/>
                  </a:cubicBezTo>
                  <a:cubicBezTo>
                    <a:pt x="1" y="7009"/>
                    <a:pt x="472" y="7818"/>
                    <a:pt x="801" y="8289"/>
                  </a:cubicBezTo>
                  <a:cubicBezTo>
                    <a:pt x="1228" y="8900"/>
                    <a:pt x="1783" y="9411"/>
                    <a:pt x="2332" y="9918"/>
                  </a:cubicBezTo>
                  <a:cubicBezTo>
                    <a:pt x="1798" y="9094"/>
                    <a:pt x="1381" y="8140"/>
                    <a:pt x="1463" y="7163"/>
                  </a:cubicBezTo>
                  <a:cubicBezTo>
                    <a:pt x="1551" y="6098"/>
                    <a:pt x="2056" y="5099"/>
                    <a:pt x="2299" y="4077"/>
                  </a:cubicBezTo>
                  <a:cubicBezTo>
                    <a:pt x="2590" y="2862"/>
                    <a:pt x="2176" y="1601"/>
                    <a:pt x="1768" y="420"/>
                  </a:cubicBezTo>
                  <a:cubicBezTo>
                    <a:pt x="1706" y="242"/>
                    <a:pt x="1617" y="39"/>
                    <a:pt x="14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84" name="Google Shape;3084;p29"/>
            <p:cNvSpPr/>
            <p:nvPr/>
          </p:nvSpPr>
          <p:spPr>
            <a:xfrm>
              <a:off x="2100500" y="1549475"/>
              <a:ext cx="98525" cy="156750"/>
            </a:xfrm>
            <a:custGeom>
              <a:avLst/>
              <a:gdLst/>
              <a:ahLst/>
              <a:cxnLst/>
              <a:rect l="l" t="t" r="r" b="b"/>
              <a:pathLst>
                <a:path w="3941" h="6270" extrusionOk="0">
                  <a:moveTo>
                    <a:pt x="56" y="1"/>
                  </a:moveTo>
                  <a:cubicBezTo>
                    <a:pt x="187" y="582"/>
                    <a:pt x="229" y="1182"/>
                    <a:pt x="179" y="1775"/>
                  </a:cubicBezTo>
                  <a:cubicBezTo>
                    <a:pt x="131" y="2343"/>
                    <a:pt x="0" y="2909"/>
                    <a:pt x="45" y="3476"/>
                  </a:cubicBezTo>
                  <a:cubicBezTo>
                    <a:pt x="110" y="4315"/>
                    <a:pt x="610" y="5087"/>
                    <a:pt x="1297" y="5558"/>
                  </a:cubicBezTo>
                  <a:cubicBezTo>
                    <a:pt x="1682" y="5820"/>
                    <a:pt x="1909" y="5784"/>
                    <a:pt x="2340" y="5811"/>
                  </a:cubicBezTo>
                  <a:cubicBezTo>
                    <a:pt x="2616" y="5828"/>
                    <a:pt x="2889" y="5887"/>
                    <a:pt x="3154" y="5968"/>
                  </a:cubicBezTo>
                  <a:cubicBezTo>
                    <a:pt x="3288" y="6008"/>
                    <a:pt x="3421" y="6055"/>
                    <a:pt x="3552" y="6104"/>
                  </a:cubicBezTo>
                  <a:cubicBezTo>
                    <a:pt x="3616" y="6130"/>
                    <a:pt x="3680" y="6155"/>
                    <a:pt x="3743" y="6183"/>
                  </a:cubicBezTo>
                  <a:cubicBezTo>
                    <a:pt x="3799" y="6206"/>
                    <a:pt x="3861" y="6224"/>
                    <a:pt x="3914" y="6252"/>
                  </a:cubicBezTo>
                  <a:cubicBezTo>
                    <a:pt x="3920" y="6256"/>
                    <a:pt x="3926" y="6260"/>
                    <a:pt x="3932" y="6264"/>
                  </a:cubicBezTo>
                  <a:lnTo>
                    <a:pt x="3932" y="6264"/>
                  </a:lnTo>
                  <a:cubicBezTo>
                    <a:pt x="3888" y="6229"/>
                    <a:pt x="3850" y="6172"/>
                    <a:pt x="3810" y="6131"/>
                  </a:cubicBezTo>
                  <a:cubicBezTo>
                    <a:pt x="3764" y="6085"/>
                    <a:pt x="3715" y="6039"/>
                    <a:pt x="3664" y="5998"/>
                  </a:cubicBezTo>
                  <a:cubicBezTo>
                    <a:pt x="3573" y="5926"/>
                    <a:pt x="3470" y="5876"/>
                    <a:pt x="3375" y="5807"/>
                  </a:cubicBezTo>
                  <a:cubicBezTo>
                    <a:pt x="3195" y="5678"/>
                    <a:pt x="3007" y="5560"/>
                    <a:pt x="2821" y="5440"/>
                  </a:cubicBezTo>
                  <a:cubicBezTo>
                    <a:pt x="2449" y="5201"/>
                    <a:pt x="2077" y="4951"/>
                    <a:pt x="1795" y="4605"/>
                  </a:cubicBezTo>
                  <a:cubicBezTo>
                    <a:pt x="1704" y="4490"/>
                    <a:pt x="1622" y="4368"/>
                    <a:pt x="1554" y="4238"/>
                  </a:cubicBezTo>
                  <a:cubicBezTo>
                    <a:pt x="1395" y="3943"/>
                    <a:pt x="1300" y="3616"/>
                    <a:pt x="1221" y="3291"/>
                  </a:cubicBezTo>
                  <a:cubicBezTo>
                    <a:pt x="949" y="2145"/>
                    <a:pt x="842" y="878"/>
                    <a:pt x="56" y="1"/>
                  </a:cubicBezTo>
                  <a:close/>
                  <a:moveTo>
                    <a:pt x="3932" y="6264"/>
                  </a:moveTo>
                  <a:cubicBezTo>
                    <a:pt x="3935" y="6266"/>
                    <a:pt x="3938" y="6268"/>
                    <a:pt x="3940" y="6270"/>
                  </a:cubicBezTo>
                  <a:cubicBezTo>
                    <a:pt x="3938" y="6268"/>
                    <a:pt x="3935" y="6266"/>
                    <a:pt x="3932" y="62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85" name="Google Shape;3085;p29"/>
            <p:cNvSpPr/>
            <p:nvPr/>
          </p:nvSpPr>
          <p:spPr>
            <a:xfrm>
              <a:off x="2188425" y="1550725"/>
              <a:ext cx="47825" cy="155600"/>
            </a:xfrm>
            <a:custGeom>
              <a:avLst/>
              <a:gdLst/>
              <a:ahLst/>
              <a:cxnLst/>
              <a:rect l="l" t="t" r="r" b="b"/>
              <a:pathLst>
                <a:path w="1913" h="6224" extrusionOk="0">
                  <a:moveTo>
                    <a:pt x="858" y="1"/>
                  </a:moveTo>
                  <a:lnTo>
                    <a:pt x="858" y="1"/>
                  </a:lnTo>
                  <a:cubicBezTo>
                    <a:pt x="1337" y="1195"/>
                    <a:pt x="1238" y="2606"/>
                    <a:pt x="594" y="3721"/>
                  </a:cubicBezTo>
                  <a:cubicBezTo>
                    <a:pt x="434" y="4000"/>
                    <a:pt x="240" y="4264"/>
                    <a:pt x="128" y="4566"/>
                  </a:cubicBezTo>
                  <a:cubicBezTo>
                    <a:pt x="34" y="4827"/>
                    <a:pt x="0" y="5109"/>
                    <a:pt x="43" y="5384"/>
                  </a:cubicBezTo>
                  <a:cubicBezTo>
                    <a:pt x="64" y="5512"/>
                    <a:pt x="109" y="5627"/>
                    <a:pt x="149" y="5749"/>
                  </a:cubicBezTo>
                  <a:cubicBezTo>
                    <a:pt x="188" y="5866"/>
                    <a:pt x="237" y="5982"/>
                    <a:pt x="307" y="6084"/>
                  </a:cubicBezTo>
                  <a:cubicBezTo>
                    <a:pt x="343" y="6135"/>
                    <a:pt x="382" y="6182"/>
                    <a:pt x="427" y="6223"/>
                  </a:cubicBezTo>
                  <a:lnTo>
                    <a:pt x="427" y="6223"/>
                  </a:lnTo>
                  <a:cubicBezTo>
                    <a:pt x="420" y="6216"/>
                    <a:pt x="418" y="6160"/>
                    <a:pt x="414" y="6147"/>
                  </a:cubicBezTo>
                  <a:cubicBezTo>
                    <a:pt x="407" y="6122"/>
                    <a:pt x="400" y="6099"/>
                    <a:pt x="397" y="6072"/>
                  </a:cubicBezTo>
                  <a:cubicBezTo>
                    <a:pt x="390" y="6018"/>
                    <a:pt x="389" y="5963"/>
                    <a:pt x="391" y="5909"/>
                  </a:cubicBezTo>
                  <a:cubicBezTo>
                    <a:pt x="398" y="5794"/>
                    <a:pt x="421" y="5679"/>
                    <a:pt x="455" y="5570"/>
                  </a:cubicBezTo>
                  <a:cubicBezTo>
                    <a:pt x="523" y="5356"/>
                    <a:pt x="633" y="5147"/>
                    <a:pt x="782" y="4978"/>
                  </a:cubicBezTo>
                  <a:cubicBezTo>
                    <a:pt x="794" y="4965"/>
                    <a:pt x="806" y="4952"/>
                    <a:pt x="818" y="4938"/>
                  </a:cubicBezTo>
                  <a:cubicBezTo>
                    <a:pt x="1086" y="4665"/>
                    <a:pt x="1323" y="4344"/>
                    <a:pt x="1503" y="3996"/>
                  </a:cubicBezTo>
                  <a:cubicBezTo>
                    <a:pt x="1675" y="3661"/>
                    <a:pt x="1794" y="3301"/>
                    <a:pt x="1833" y="2930"/>
                  </a:cubicBezTo>
                  <a:cubicBezTo>
                    <a:pt x="1912" y="2176"/>
                    <a:pt x="1675" y="1423"/>
                    <a:pt x="1374" y="727"/>
                  </a:cubicBezTo>
                  <a:cubicBezTo>
                    <a:pt x="1253" y="450"/>
                    <a:pt x="1111" y="164"/>
                    <a:pt x="858" y="1"/>
                  </a:cubicBezTo>
                  <a:close/>
                  <a:moveTo>
                    <a:pt x="427" y="6223"/>
                  </a:moveTo>
                  <a:cubicBezTo>
                    <a:pt x="428" y="6223"/>
                    <a:pt x="428" y="6223"/>
                    <a:pt x="428" y="6223"/>
                  </a:cubicBezTo>
                  <a:cubicBezTo>
                    <a:pt x="428" y="6223"/>
                    <a:pt x="428" y="6223"/>
                    <a:pt x="427" y="6223"/>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86" name="Google Shape;3086;p29"/>
            <p:cNvSpPr/>
            <p:nvPr/>
          </p:nvSpPr>
          <p:spPr>
            <a:xfrm>
              <a:off x="2197950" y="1641275"/>
              <a:ext cx="61550" cy="64650"/>
            </a:xfrm>
            <a:custGeom>
              <a:avLst/>
              <a:gdLst/>
              <a:ahLst/>
              <a:cxnLst/>
              <a:rect l="l" t="t" r="r" b="b"/>
              <a:pathLst>
                <a:path w="2462" h="2586" extrusionOk="0">
                  <a:moveTo>
                    <a:pt x="2462" y="0"/>
                  </a:moveTo>
                  <a:lnTo>
                    <a:pt x="2462" y="0"/>
                  </a:lnTo>
                  <a:cubicBezTo>
                    <a:pt x="2401" y="240"/>
                    <a:pt x="2210" y="424"/>
                    <a:pt x="2008" y="567"/>
                  </a:cubicBezTo>
                  <a:cubicBezTo>
                    <a:pt x="1738" y="757"/>
                    <a:pt x="1436" y="896"/>
                    <a:pt x="1145" y="1051"/>
                  </a:cubicBezTo>
                  <a:cubicBezTo>
                    <a:pt x="855" y="1207"/>
                    <a:pt x="569" y="1385"/>
                    <a:pt x="354" y="1635"/>
                  </a:cubicBezTo>
                  <a:cubicBezTo>
                    <a:pt x="172" y="1844"/>
                    <a:pt x="97" y="2060"/>
                    <a:pt x="36" y="2328"/>
                  </a:cubicBezTo>
                  <a:cubicBezTo>
                    <a:pt x="18" y="2404"/>
                    <a:pt x="0" y="2483"/>
                    <a:pt x="17" y="2558"/>
                  </a:cubicBezTo>
                  <a:cubicBezTo>
                    <a:pt x="20" y="2568"/>
                    <a:pt x="23" y="2579"/>
                    <a:pt x="32" y="2584"/>
                  </a:cubicBezTo>
                  <a:cubicBezTo>
                    <a:pt x="35" y="2585"/>
                    <a:pt x="37" y="2585"/>
                    <a:pt x="40" y="2585"/>
                  </a:cubicBezTo>
                  <a:cubicBezTo>
                    <a:pt x="50" y="2585"/>
                    <a:pt x="61" y="2576"/>
                    <a:pt x="69" y="2568"/>
                  </a:cubicBezTo>
                  <a:cubicBezTo>
                    <a:pt x="310" y="2323"/>
                    <a:pt x="609" y="2023"/>
                    <a:pt x="932" y="1899"/>
                  </a:cubicBezTo>
                  <a:cubicBezTo>
                    <a:pt x="1293" y="1760"/>
                    <a:pt x="1613" y="1596"/>
                    <a:pt x="1881" y="1310"/>
                  </a:cubicBezTo>
                  <a:cubicBezTo>
                    <a:pt x="2216" y="955"/>
                    <a:pt x="2423" y="485"/>
                    <a:pt x="246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3098" name="Google Shape;3098;p29"/>
          <p:cNvSpPr/>
          <p:nvPr/>
        </p:nvSpPr>
        <p:spPr>
          <a:xfrm>
            <a:off x="9566091" y="6514833"/>
            <a:ext cx="474018" cy="232258"/>
          </a:xfrm>
          <a:custGeom>
            <a:avLst/>
            <a:gdLst/>
            <a:ahLst/>
            <a:cxnLst/>
            <a:rect l="l" t="t" r="r" b="b"/>
            <a:pathLst>
              <a:path w="2510" h="1547" extrusionOk="0">
                <a:moveTo>
                  <a:pt x="1354" y="1"/>
                </a:moveTo>
                <a:cubicBezTo>
                  <a:pt x="1283" y="1"/>
                  <a:pt x="1216" y="14"/>
                  <a:pt x="1156" y="44"/>
                </a:cubicBezTo>
                <a:cubicBezTo>
                  <a:pt x="825" y="211"/>
                  <a:pt x="1" y="964"/>
                  <a:pt x="257" y="1413"/>
                </a:cubicBezTo>
                <a:cubicBezTo>
                  <a:pt x="319" y="1522"/>
                  <a:pt x="447" y="1547"/>
                  <a:pt x="580" y="1547"/>
                </a:cubicBezTo>
                <a:cubicBezTo>
                  <a:pt x="680" y="1547"/>
                  <a:pt x="782" y="1533"/>
                  <a:pt x="860" y="1530"/>
                </a:cubicBezTo>
                <a:cubicBezTo>
                  <a:pt x="1240" y="1516"/>
                  <a:pt x="1620" y="1492"/>
                  <a:pt x="1999" y="1451"/>
                </a:cubicBezTo>
                <a:cubicBezTo>
                  <a:pt x="2082" y="1441"/>
                  <a:pt x="2165" y="1431"/>
                  <a:pt x="2241" y="1394"/>
                </a:cubicBezTo>
                <a:cubicBezTo>
                  <a:pt x="2396" y="1317"/>
                  <a:pt x="2468" y="1203"/>
                  <a:pt x="2478" y="1072"/>
                </a:cubicBezTo>
                <a:lnTo>
                  <a:pt x="2477" y="1072"/>
                </a:lnTo>
                <a:cubicBezTo>
                  <a:pt x="2509" y="629"/>
                  <a:pt x="1837" y="1"/>
                  <a:pt x="1354" y="1"/>
                </a:cubicBezTo>
                <a:close/>
              </a:path>
            </a:pathLst>
          </a:custGeom>
          <a:solidFill>
            <a:schemeClr val="accent5"/>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nvGrpSpPr>
          <p:cNvPr id="3099" name="Google Shape;3099;p29"/>
          <p:cNvGrpSpPr/>
          <p:nvPr/>
        </p:nvGrpSpPr>
        <p:grpSpPr>
          <a:xfrm>
            <a:off x="-182893" y="-257886"/>
            <a:ext cx="2543804" cy="2003068"/>
            <a:chOff x="-241347" y="-208203"/>
            <a:chExt cx="2947964" cy="2919945"/>
          </a:xfrm>
        </p:grpSpPr>
        <p:grpSp>
          <p:nvGrpSpPr>
            <p:cNvPr id="3100" name="Google Shape;3100;p29"/>
            <p:cNvGrpSpPr/>
            <p:nvPr/>
          </p:nvGrpSpPr>
          <p:grpSpPr>
            <a:xfrm rot="-2127316">
              <a:off x="455043" y="1086139"/>
              <a:ext cx="470902" cy="1125770"/>
              <a:chOff x="1763800" y="344725"/>
              <a:chExt cx="152925" cy="365600"/>
            </a:xfrm>
          </p:grpSpPr>
          <p:sp>
            <p:nvSpPr>
              <p:cNvPr id="3101" name="Google Shape;3101;p2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2" name="Google Shape;3102;p2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3" name="Google Shape;3103;p2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4" name="Google Shape;3104;p2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5" name="Google Shape;3105;p2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6" name="Google Shape;3106;p2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7" name="Google Shape;3107;p2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8" name="Google Shape;3108;p2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09" name="Google Shape;3109;p29"/>
            <p:cNvGrpSpPr/>
            <p:nvPr/>
          </p:nvGrpSpPr>
          <p:grpSpPr>
            <a:xfrm rot="-3860670" flipH="1">
              <a:off x="1166560" y="223706"/>
              <a:ext cx="470898" cy="1125767"/>
              <a:chOff x="1763800" y="344725"/>
              <a:chExt cx="152925" cy="365600"/>
            </a:xfrm>
          </p:grpSpPr>
          <p:sp>
            <p:nvSpPr>
              <p:cNvPr id="3110" name="Google Shape;3110;p2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1" name="Google Shape;3111;p2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2" name="Google Shape;3112;p2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3" name="Google Shape;3113;p2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4" name="Google Shape;3114;p2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5" name="Google Shape;3115;p2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6" name="Google Shape;3116;p2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7" name="Google Shape;3117;p2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18" name="Google Shape;3118;p29"/>
            <p:cNvGrpSpPr/>
            <p:nvPr/>
          </p:nvGrpSpPr>
          <p:grpSpPr>
            <a:xfrm rot="5400000" flipH="1">
              <a:off x="-227337" y="-222212"/>
              <a:ext cx="2919945" cy="2947964"/>
              <a:chOff x="3206750" y="1492575"/>
              <a:chExt cx="634550" cy="640625"/>
            </a:xfrm>
          </p:grpSpPr>
          <p:sp>
            <p:nvSpPr>
              <p:cNvPr id="3119" name="Google Shape;3119;p29"/>
              <p:cNvSpPr/>
              <p:nvPr/>
            </p:nvSpPr>
            <p:spPr>
              <a:xfrm>
                <a:off x="3640100" y="1492575"/>
                <a:ext cx="201200" cy="620150"/>
              </a:xfrm>
              <a:custGeom>
                <a:avLst/>
                <a:gdLst/>
                <a:ahLst/>
                <a:cxnLst/>
                <a:rect l="l" t="t" r="r" b="b"/>
                <a:pathLst>
                  <a:path w="8048" h="24806" extrusionOk="0">
                    <a:moveTo>
                      <a:pt x="3197" y="1"/>
                    </a:moveTo>
                    <a:cubicBezTo>
                      <a:pt x="1007" y="3699"/>
                      <a:pt x="0" y="8086"/>
                      <a:pt x="359" y="12369"/>
                    </a:cubicBezTo>
                    <a:cubicBezTo>
                      <a:pt x="722" y="16709"/>
                      <a:pt x="3292" y="20086"/>
                      <a:pt x="5979" y="23333"/>
                    </a:cubicBezTo>
                    <a:cubicBezTo>
                      <a:pt x="6486" y="23945"/>
                      <a:pt x="7182" y="24800"/>
                      <a:pt x="8043" y="24806"/>
                    </a:cubicBezTo>
                    <a:cubicBezTo>
                      <a:pt x="8048" y="23639"/>
                      <a:pt x="7493" y="22677"/>
                      <a:pt x="7426" y="21546"/>
                    </a:cubicBezTo>
                    <a:cubicBezTo>
                      <a:pt x="7337" y="20021"/>
                      <a:pt x="7756" y="18503"/>
                      <a:pt x="7831" y="16985"/>
                    </a:cubicBezTo>
                    <a:cubicBezTo>
                      <a:pt x="7956" y="14181"/>
                      <a:pt x="7795" y="11365"/>
                      <a:pt x="7347" y="8595"/>
                    </a:cubicBezTo>
                    <a:cubicBezTo>
                      <a:pt x="6827" y="5377"/>
                      <a:pt x="5775" y="1995"/>
                      <a:pt x="3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0" name="Google Shape;3120;p29"/>
              <p:cNvSpPr/>
              <p:nvPr/>
            </p:nvSpPr>
            <p:spPr>
              <a:xfrm>
                <a:off x="3363225" y="1696950"/>
                <a:ext cx="477975" cy="436250"/>
              </a:xfrm>
              <a:custGeom>
                <a:avLst/>
                <a:gdLst/>
                <a:ahLst/>
                <a:cxnLst/>
                <a:rect l="l" t="t" r="r" b="b"/>
                <a:pathLst>
                  <a:path w="19119" h="17450" extrusionOk="0">
                    <a:moveTo>
                      <a:pt x="1" y="0"/>
                    </a:moveTo>
                    <a:cubicBezTo>
                      <a:pt x="140" y="1541"/>
                      <a:pt x="886" y="2953"/>
                      <a:pt x="1617" y="4317"/>
                    </a:cubicBezTo>
                    <a:cubicBezTo>
                      <a:pt x="3252" y="7368"/>
                      <a:pt x="5038" y="10772"/>
                      <a:pt x="7764" y="13006"/>
                    </a:cubicBezTo>
                    <a:cubicBezTo>
                      <a:pt x="9222" y="14201"/>
                      <a:pt x="11463" y="14916"/>
                      <a:pt x="13206" y="15595"/>
                    </a:cubicBezTo>
                    <a:cubicBezTo>
                      <a:pt x="15131" y="16346"/>
                      <a:pt x="17108" y="16966"/>
                      <a:pt x="19118" y="17450"/>
                    </a:cubicBezTo>
                    <a:cubicBezTo>
                      <a:pt x="18431" y="17284"/>
                      <a:pt x="17261" y="14495"/>
                      <a:pt x="17078" y="13853"/>
                    </a:cubicBezTo>
                    <a:cubicBezTo>
                      <a:pt x="16690" y="12479"/>
                      <a:pt x="16429" y="11345"/>
                      <a:pt x="15568" y="10115"/>
                    </a:cubicBezTo>
                    <a:cubicBezTo>
                      <a:pt x="14581" y="8706"/>
                      <a:pt x="13321" y="7511"/>
                      <a:pt x="12028" y="6374"/>
                    </a:cubicBezTo>
                    <a:cubicBezTo>
                      <a:pt x="8566" y="3331"/>
                      <a:pt x="4580" y="52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1" name="Google Shape;3121;p29"/>
              <p:cNvSpPr/>
              <p:nvPr/>
            </p:nvSpPr>
            <p:spPr>
              <a:xfrm>
                <a:off x="3206750" y="1940350"/>
                <a:ext cx="518175" cy="172375"/>
              </a:xfrm>
              <a:custGeom>
                <a:avLst/>
                <a:gdLst/>
                <a:ahLst/>
                <a:cxnLst/>
                <a:rect l="l" t="t" r="r" b="b"/>
                <a:pathLst>
                  <a:path w="20727" h="6895" extrusionOk="0">
                    <a:moveTo>
                      <a:pt x="1" y="189"/>
                    </a:moveTo>
                    <a:cubicBezTo>
                      <a:pt x="1" y="189"/>
                      <a:pt x="1" y="189"/>
                      <a:pt x="1" y="189"/>
                    </a:cubicBezTo>
                    <a:lnTo>
                      <a:pt x="1" y="189"/>
                    </a:lnTo>
                    <a:cubicBezTo>
                      <a:pt x="1" y="189"/>
                      <a:pt x="1" y="189"/>
                      <a:pt x="1" y="189"/>
                    </a:cubicBezTo>
                    <a:close/>
                    <a:moveTo>
                      <a:pt x="2931" y="1"/>
                    </a:moveTo>
                    <a:cubicBezTo>
                      <a:pt x="2832" y="1"/>
                      <a:pt x="2732" y="2"/>
                      <a:pt x="2632" y="3"/>
                    </a:cubicBezTo>
                    <a:cubicBezTo>
                      <a:pt x="2355" y="6"/>
                      <a:pt x="930" y="238"/>
                      <a:pt x="296" y="238"/>
                    </a:cubicBezTo>
                    <a:cubicBezTo>
                      <a:pt x="141" y="238"/>
                      <a:pt x="33" y="224"/>
                      <a:pt x="1" y="189"/>
                    </a:cubicBezTo>
                    <a:lnTo>
                      <a:pt x="1" y="189"/>
                    </a:lnTo>
                    <a:cubicBezTo>
                      <a:pt x="3912" y="4412"/>
                      <a:pt x="9632" y="6894"/>
                      <a:pt x="15385" y="6894"/>
                    </a:cubicBezTo>
                    <a:cubicBezTo>
                      <a:pt x="15592" y="6894"/>
                      <a:pt x="15800" y="6891"/>
                      <a:pt x="16007" y="6885"/>
                    </a:cubicBezTo>
                    <a:cubicBezTo>
                      <a:pt x="17200" y="6847"/>
                      <a:pt x="18476" y="6343"/>
                      <a:pt x="19667" y="6132"/>
                    </a:cubicBezTo>
                    <a:cubicBezTo>
                      <a:pt x="20047" y="6063"/>
                      <a:pt x="20455" y="5987"/>
                      <a:pt x="20727" y="5713"/>
                    </a:cubicBezTo>
                    <a:cubicBezTo>
                      <a:pt x="19498" y="4696"/>
                      <a:pt x="17694" y="4006"/>
                      <a:pt x="16256" y="3328"/>
                    </a:cubicBezTo>
                    <a:cubicBezTo>
                      <a:pt x="14536" y="2519"/>
                      <a:pt x="12765" y="1814"/>
                      <a:pt x="10946" y="1264"/>
                    </a:cubicBezTo>
                    <a:cubicBezTo>
                      <a:pt x="9148" y="719"/>
                      <a:pt x="7302" y="322"/>
                      <a:pt x="5432" y="131"/>
                    </a:cubicBezTo>
                    <a:cubicBezTo>
                      <a:pt x="4601" y="46"/>
                      <a:pt x="3767" y="1"/>
                      <a:pt x="293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2" name="Google Shape;3122;p29"/>
              <p:cNvSpPr/>
              <p:nvPr/>
            </p:nvSpPr>
            <p:spPr>
              <a:xfrm>
                <a:off x="3266900" y="1981500"/>
                <a:ext cx="35325" cy="24325"/>
              </a:xfrm>
              <a:custGeom>
                <a:avLst/>
                <a:gdLst/>
                <a:ahLst/>
                <a:cxnLst/>
                <a:rect l="l" t="t" r="r" b="b"/>
                <a:pathLst>
                  <a:path w="1413" h="973" extrusionOk="0">
                    <a:moveTo>
                      <a:pt x="108" y="0"/>
                    </a:moveTo>
                    <a:cubicBezTo>
                      <a:pt x="79" y="0"/>
                      <a:pt x="50" y="13"/>
                      <a:pt x="31" y="38"/>
                    </a:cubicBezTo>
                    <a:cubicBezTo>
                      <a:pt x="0" y="80"/>
                      <a:pt x="8" y="140"/>
                      <a:pt x="50" y="172"/>
                    </a:cubicBezTo>
                    <a:cubicBezTo>
                      <a:pt x="433" y="460"/>
                      <a:pt x="839" y="726"/>
                      <a:pt x="1256" y="960"/>
                    </a:cubicBezTo>
                    <a:cubicBezTo>
                      <a:pt x="1272" y="969"/>
                      <a:pt x="1287" y="972"/>
                      <a:pt x="1304" y="972"/>
                    </a:cubicBezTo>
                    <a:cubicBezTo>
                      <a:pt x="1337" y="972"/>
                      <a:pt x="1369" y="954"/>
                      <a:pt x="1387" y="923"/>
                    </a:cubicBezTo>
                    <a:cubicBezTo>
                      <a:pt x="1412" y="878"/>
                      <a:pt x="1395" y="820"/>
                      <a:pt x="1350" y="794"/>
                    </a:cubicBezTo>
                    <a:cubicBezTo>
                      <a:pt x="940" y="564"/>
                      <a:pt x="541" y="303"/>
                      <a:pt x="165" y="19"/>
                    </a:cubicBezTo>
                    <a:cubicBezTo>
                      <a:pt x="147" y="6"/>
                      <a:pt x="127"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3" name="Google Shape;3123;p29"/>
              <p:cNvSpPr/>
              <p:nvPr/>
            </p:nvSpPr>
            <p:spPr>
              <a:xfrm>
                <a:off x="3322500" y="2020625"/>
                <a:ext cx="17825" cy="12025"/>
              </a:xfrm>
              <a:custGeom>
                <a:avLst/>
                <a:gdLst/>
                <a:ahLst/>
                <a:cxnLst/>
                <a:rect l="l" t="t" r="r" b="b"/>
                <a:pathLst>
                  <a:path w="713" h="481" extrusionOk="0">
                    <a:moveTo>
                      <a:pt x="109" y="0"/>
                    </a:moveTo>
                    <a:cubicBezTo>
                      <a:pt x="77" y="0"/>
                      <a:pt x="45" y="17"/>
                      <a:pt x="27" y="47"/>
                    </a:cubicBezTo>
                    <a:cubicBezTo>
                      <a:pt x="0" y="93"/>
                      <a:pt x="16" y="151"/>
                      <a:pt x="61" y="178"/>
                    </a:cubicBezTo>
                    <a:lnTo>
                      <a:pt x="556" y="467"/>
                    </a:lnTo>
                    <a:cubicBezTo>
                      <a:pt x="571" y="476"/>
                      <a:pt x="588" y="479"/>
                      <a:pt x="604" y="479"/>
                    </a:cubicBezTo>
                    <a:lnTo>
                      <a:pt x="603" y="480"/>
                    </a:lnTo>
                    <a:cubicBezTo>
                      <a:pt x="636" y="480"/>
                      <a:pt x="668" y="462"/>
                      <a:pt x="686" y="433"/>
                    </a:cubicBezTo>
                    <a:cubicBezTo>
                      <a:pt x="713" y="386"/>
                      <a:pt x="697" y="329"/>
                      <a:pt x="652" y="302"/>
                    </a:cubicBezTo>
                    <a:lnTo>
                      <a:pt x="157" y="13"/>
                    </a:lnTo>
                    <a:cubicBezTo>
                      <a:pt x="142" y="4"/>
                      <a:pt x="126"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4" name="Google Shape;3124;p29"/>
              <p:cNvSpPr/>
              <p:nvPr/>
            </p:nvSpPr>
            <p:spPr>
              <a:xfrm>
                <a:off x="3371975" y="2047350"/>
                <a:ext cx="27800" cy="11125"/>
              </a:xfrm>
              <a:custGeom>
                <a:avLst/>
                <a:gdLst/>
                <a:ahLst/>
                <a:cxnLst/>
                <a:rect l="l" t="t" r="r" b="b"/>
                <a:pathLst>
                  <a:path w="1112" h="445" extrusionOk="0">
                    <a:moveTo>
                      <a:pt x="111" y="1"/>
                    </a:moveTo>
                    <a:cubicBezTo>
                      <a:pt x="79" y="1"/>
                      <a:pt x="48" y="17"/>
                      <a:pt x="30" y="46"/>
                    </a:cubicBezTo>
                    <a:cubicBezTo>
                      <a:pt x="1" y="90"/>
                      <a:pt x="14" y="148"/>
                      <a:pt x="59" y="177"/>
                    </a:cubicBezTo>
                    <a:cubicBezTo>
                      <a:pt x="335" y="350"/>
                      <a:pt x="664" y="444"/>
                      <a:pt x="990" y="444"/>
                    </a:cubicBezTo>
                    <a:lnTo>
                      <a:pt x="1016" y="444"/>
                    </a:lnTo>
                    <a:cubicBezTo>
                      <a:pt x="1069" y="443"/>
                      <a:pt x="1111" y="400"/>
                      <a:pt x="1110" y="347"/>
                    </a:cubicBezTo>
                    <a:cubicBezTo>
                      <a:pt x="1109" y="297"/>
                      <a:pt x="1067" y="253"/>
                      <a:pt x="1017" y="253"/>
                    </a:cubicBezTo>
                    <a:cubicBezTo>
                      <a:pt x="1016" y="253"/>
                      <a:pt x="1014" y="253"/>
                      <a:pt x="1013" y="253"/>
                    </a:cubicBezTo>
                    <a:cubicBezTo>
                      <a:pt x="999" y="254"/>
                      <a:pt x="986" y="254"/>
                      <a:pt x="972" y="254"/>
                    </a:cubicBezTo>
                    <a:cubicBezTo>
                      <a:pt x="686" y="254"/>
                      <a:pt x="401" y="167"/>
                      <a:pt x="161" y="15"/>
                    </a:cubicBezTo>
                    <a:cubicBezTo>
                      <a:pt x="145" y="5"/>
                      <a:pt x="128" y="1"/>
                      <a:pt x="11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5" name="Google Shape;3125;p29"/>
              <p:cNvSpPr/>
              <p:nvPr/>
            </p:nvSpPr>
            <p:spPr>
              <a:xfrm>
                <a:off x="3427875" y="2074525"/>
                <a:ext cx="28975" cy="12300"/>
              </a:xfrm>
              <a:custGeom>
                <a:avLst/>
                <a:gdLst/>
                <a:ahLst/>
                <a:cxnLst/>
                <a:rect l="l" t="t" r="r" b="b"/>
                <a:pathLst>
                  <a:path w="1159" h="492" extrusionOk="0">
                    <a:moveTo>
                      <a:pt x="107" y="1"/>
                    </a:moveTo>
                    <a:cubicBezTo>
                      <a:pt x="67" y="1"/>
                      <a:pt x="29" y="27"/>
                      <a:pt x="16" y="67"/>
                    </a:cubicBezTo>
                    <a:cubicBezTo>
                      <a:pt x="0" y="118"/>
                      <a:pt x="28" y="171"/>
                      <a:pt x="78" y="187"/>
                    </a:cubicBezTo>
                    <a:lnTo>
                      <a:pt x="1022" y="487"/>
                    </a:lnTo>
                    <a:cubicBezTo>
                      <a:pt x="1032" y="489"/>
                      <a:pt x="1041" y="491"/>
                      <a:pt x="1051" y="491"/>
                    </a:cubicBezTo>
                    <a:lnTo>
                      <a:pt x="1051" y="490"/>
                    </a:lnTo>
                    <a:cubicBezTo>
                      <a:pt x="1092" y="490"/>
                      <a:pt x="1130" y="465"/>
                      <a:pt x="1142" y="424"/>
                    </a:cubicBezTo>
                    <a:cubicBezTo>
                      <a:pt x="1158" y="374"/>
                      <a:pt x="1131" y="320"/>
                      <a:pt x="1080" y="304"/>
                    </a:cubicBezTo>
                    <a:lnTo>
                      <a:pt x="136" y="5"/>
                    </a:lnTo>
                    <a:cubicBezTo>
                      <a:pt x="126" y="2"/>
                      <a:pt x="117"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6" name="Google Shape;3126;p29"/>
              <p:cNvSpPr/>
              <p:nvPr/>
            </p:nvSpPr>
            <p:spPr>
              <a:xfrm>
                <a:off x="3466900" y="2090575"/>
                <a:ext cx="38150" cy="10975"/>
              </a:xfrm>
              <a:custGeom>
                <a:avLst/>
                <a:gdLst/>
                <a:ahLst/>
                <a:cxnLst/>
                <a:rect l="l" t="t" r="r" b="b"/>
                <a:pathLst>
                  <a:path w="1526" h="439" extrusionOk="0">
                    <a:moveTo>
                      <a:pt x="104" y="1"/>
                    </a:moveTo>
                    <a:cubicBezTo>
                      <a:pt x="59" y="1"/>
                      <a:pt x="19" y="33"/>
                      <a:pt x="10" y="79"/>
                    </a:cubicBezTo>
                    <a:cubicBezTo>
                      <a:pt x="0" y="129"/>
                      <a:pt x="34" y="179"/>
                      <a:pt x="86" y="189"/>
                    </a:cubicBezTo>
                    <a:lnTo>
                      <a:pt x="1404" y="436"/>
                    </a:lnTo>
                    <a:cubicBezTo>
                      <a:pt x="1411" y="437"/>
                      <a:pt x="1416" y="439"/>
                      <a:pt x="1422" y="439"/>
                    </a:cubicBezTo>
                    <a:cubicBezTo>
                      <a:pt x="1467" y="439"/>
                      <a:pt x="1507" y="406"/>
                      <a:pt x="1516" y="360"/>
                    </a:cubicBezTo>
                    <a:cubicBezTo>
                      <a:pt x="1526" y="309"/>
                      <a:pt x="1492" y="260"/>
                      <a:pt x="1440" y="250"/>
                    </a:cubicBezTo>
                    <a:lnTo>
                      <a:pt x="122" y="2"/>
                    </a:lnTo>
                    <a:cubicBezTo>
                      <a:pt x="116" y="1"/>
                      <a:pt x="11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7" name="Google Shape;3127;p29"/>
              <p:cNvSpPr/>
              <p:nvPr/>
            </p:nvSpPr>
            <p:spPr>
              <a:xfrm>
                <a:off x="3529925" y="2093750"/>
                <a:ext cx="39950" cy="6900"/>
              </a:xfrm>
              <a:custGeom>
                <a:avLst/>
                <a:gdLst/>
                <a:ahLst/>
                <a:cxnLst/>
                <a:rect l="l" t="t" r="r" b="b"/>
                <a:pathLst>
                  <a:path w="1598" h="276" extrusionOk="0">
                    <a:moveTo>
                      <a:pt x="1497" y="1"/>
                    </a:moveTo>
                    <a:cubicBezTo>
                      <a:pt x="1493" y="1"/>
                      <a:pt x="1489" y="1"/>
                      <a:pt x="1485" y="1"/>
                    </a:cubicBezTo>
                    <a:cubicBezTo>
                      <a:pt x="1044" y="56"/>
                      <a:pt x="596" y="84"/>
                      <a:pt x="151" y="84"/>
                    </a:cubicBezTo>
                    <a:cubicBezTo>
                      <a:pt x="139" y="84"/>
                      <a:pt x="127" y="85"/>
                      <a:pt x="114" y="85"/>
                    </a:cubicBezTo>
                    <a:cubicBezTo>
                      <a:pt x="108" y="85"/>
                      <a:pt x="102" y="84"/>
                      <a:pt x="95" y="84"/>
                    </a:cubicBezTo>
                    <a:cubicBezTo>
                      <a:pt x="44" y="84"/>
                      <a:pt x="1" y="127"/>
                      <a:pt x="1" y="179"/>
                    </a:cubicBezTo>
                    <a:cubicBezTo>
                      <a:pt x="1" y="232"/>
                      <a:pt x="42" y="275"/>
                      <a:pt x="95" y="275"/>
                    </a:cubicBezTo>
                    <a:lnTo>
                      <a:pt x="151" y="275"/>
                    </a:lnTo>
                    <a:cubicBezTo>
                      <a:pt x="603" y="275"/>
                      <a:pt x="1059" y="246"/>
                      <a:pt x="1508" y="190"/>
                    </a:cubicBezTo>
                    <a:cubicBezTo>
                      <a:pt x="1560" y="183"/>
                      <a:pt x="1598" y="136"/>
                      <a:pt x="1591" y="84"/>
                    </a:cubicBezTo>
                    <a:cubicBezTo>
                      <a:pt x="1585" y="35"/>
                      <a:pt x="1544" y="1"/>
                      <a:pt x="14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8" name="Google Shape;3128;p29"/>
              <p:cNvSpPr/>
              <p:nvPr/>
            </p:nvSpPr>
            <p:spPr>
              <a:xfrm>
                <a:off x="3598825" y="2083750"/>
                <a:ext cx="35150" cy="7875"/>
              </a:xfrm>
              <a:custGeom>
                <a:avLst/>
                <a:gdLst/>
                <a:ahLst/>
                <a:cxnLst/>
                <a:rect l="l" t="t" r="r" b="b"/>
                <a:pathLst>
                  <a:path w="1406" h="315" extrusionOk="0">
                    <a:moveTo>
                      <a:pt x="1299" y="0"/>
                    </a:moveTo>
                    <a:cubicBezTo>
                      <a:pt x="1290" y="0"/>
                      <a:pt x="1281" y="1"/>
                      <a:pt x="1272" y="4"/>
                    </a:cubicBezTo>
                    <a:cubicBezTo>
                      <a:pt x="1001" y="83"/>
                      <a:pt x="716" y="124"/>
                      <a:pt x="431" y="124"/>
                    </a:cubicBezTo>
                    <a:cubicBezTo>
                      <a:pt x="324" y="124"/>
                      <a:pt x="217" y="118"/>
                      <a:pt x="111" y="107"/>
                    </a:cubicBezTo>
                    <a:cubicBezTo>
                      <a:pt x="108" y="106"/>
                      <a:pt x="106" y="106"/>
                      <a:pt x="103" y="106"/>
                    </a:cubicBezTo>
                    <a:cubicBezTo>
                      <a:pt x="53" y="106"/>
                      <a:pt x="12" y="142"/>
                      <a:pt x="6" y="192"/>
                    </a:cubicBezTo>
                    <a:cubicBezTo>
                      <a:pt x="1" y="243"/>
                      <a:pt x="39" y="291"/>
                      <a:pt x="91" y="296"/>
                    </a:cubicBezTo>
                    <a:cubicBezTo>
                      <a:pt x="203" y="309"/>
                      <a:pt x="314" y="314"/>
                      <a:pt x="427" y="314"/>
                    </a:cubicBezTo>
                    <a:cubicBezTo>
                      <a:pt x="732" y="314"/>
                      <a:pt x="1036" y="271"/>
                      <a:pt x="1326" y="186"/>
                    </a:cubicBezTo>
                    <a:cubicBezTo>
                      <a:pt x="1376" y="172"/>
                      <a:pt x="1405" y="119"/>
                      <a:pt x="1390" y="68"/>
                    </a:cubicBezTo>
                    <a:cubicBezTo>
                      <a:pt x="1378" y="26"/>
                      <a:pt x="1341" y="0"/>
                      <a:pt x="129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9" name="Google Shape;3129;p29"/>
              <p:cNvSpPr/>
              <p:nvPr/>
            </p:nvSpPr>
            <p:spPr>
              <a:xfrm>
                <a:off x="3273050" y="1953650"/>
                <a:ext cx="20750" cy="9950"/>
              </a:xfrm>
              <a:custGeom>
                <a:avLst/>
                <a:gdLst/>
                <a:ahLst/>
                <a:cxnLst/>
                <a:rect l="l" t="t" r="r" b="b"/>
                <a:pathLst>
                  <a:path w="830" h="398" extrusionOk="0">
                    <a:moveTo>
                      <a:pt x="110" y="1"/>
                    </a:moveTo>
                    <a:cubicBezTo>
                      <a:pt x="75" y="1"/>
                      <a:pt x="42" y="19"/>
                      <a:pt x="25" y="51"/>
                    </a:cubicBezTo>
                    <a:cubicBezTo>
                      <a:pt x="0" y="98"/>
                      <a:pt x="18" y="155"/>
                      <a:pt x="64" y="181"/>
                    </a:cubicBezTo>
                    <a:cubicBezTo>
                      <a:pt x="267" y="288"/>
                      <a:pt x="486" y="359"/>
                      <a:pt x="712" y="396"/>
                    </a:cubicBezTo>
                    <a:cubicBezTo>
                      <a:pt x="718" y="397"/>
                      <a:pt x="722" y="397"/>
                      <a:pt x="728" y="397"/>
                    </a:cubicBezTo>
                    <a:cubicBezTo>
                      <a:pt x="773" y="397"/>
                      <a:pt x="814" y="364"/>
                      <a:pt x="822" y="318"/>
                    </a:cubicBezTo>
                    <a:cubicBezTo>
                      <a:pt x="829" y="266"/>
                      <a:pt x="794" y="216"/>
                      <a:pt x="742" y="208"/>
                    </a:cubicBezTo>
                    <a:cubicBezTo>
                      <a:pt x="536" y="175"/>
                      <a:pt x="338" y="109"/>
                      <a:pt x="154" y="12"/>
                    </a:cubicBezTo>
                    <a:cubicBezTo>
                      <a:pt x="140" y="4"/>
                      <a:pt x="125"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0" name="Google Shape;3130;p29"/>
              <p:cNvSpPr/>
              <p:nvPr/>
            </p:nvSpPr>
            <p:spPr>
              <a:xfrm>
                <a:off x="3310250" y="1974150"/>
                <a:ext cx="26950" cy="11000"/>
              </a:xfrm>
              <a:custGeom>
                <a:avLst/>
                <a:gdLst/>
                <a:ahLst/>
                <a:cxnLst/>
                <a:rect l="l" t="t" r="r" b="b"/>
                <a:pathLst>
                  <a:path w="1078" h="440" extrusionOk="0">
                    <a:moveTo>
                      <a:pt x="106" y="0"/>
                    </a:moveTo>
                    <a:cubicBezTo>
                      <a:pt x="64" y="0"/>
                      <a:pt x="26" y="28"/>
                      <a:pt x="15" y="69"/>
                    </a:cubicBezTo>
                    <a:cubicBezTo>
                      <a:pt x="0" y="120"/>
                      <a:pt x="29" y="173"/>
                      <a:pt x="80" y="187"/>
                    </a:cubicBezTo>
                    <a:lnTo>
                      <a:pt x="945" y="435"/>
                    </a:lnTo>
                    <a:cubicBezTo>
                      <a:pt x="954" y="438"/>
                      <a:pt x="963" y="439"/>
                      <a:pt x="972" y="439"/>
                    </a:cubicBezTo>
                    <a:cubicBezTo>
                      <a:pt x="1013" y="439"/>
                      <a:pt x="1051" y="412"/>
                      <a:pt x="1063" y="370"/>
                    </a:cubicBezTo>
                    <a:cubicBezTo>
                      <a:pt x="1078" y="320"/>
                      <a:pt x="1048" y="267"/>
                      <a:pt x="997" y="253"/>
                    </a:cubicBezTo>
                    <a:lnTo>
                      <a:pt x="133" y="4"/>
                    </a:lnTo>
                    <a:cubicBezTo>
                      <a:pt x="124" y="1"/>
                      <a:pt x="115"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1" name="Google Shape;3131;p29"/>
              <p:cNvSpPr/>
              <p:nvPr/>
            </p:nvSpPr>
            <p:spPr>
              <a:xfrm>
                <a:off x="3352400" y="1988675"/>
                <a:ext cx="18825" cy="10975"/>
              </a:xfrm>
              <a:custGeom>
                <a:avLst/>
                <a:gdLst/>
                <a:ahLst/>
                <a:cxnLst/>
                <a:rect l="l" t="t" r="r" b="b"/>
                <a:pathLst>
                  <a:path w="753" h="439" extrusionOk="0">
                    <a:moveTo>
                      <a:pt x="108" y="1"/>
                    </a:moveTo>
                    <a:cubicBezTo>
                      <a:pt x="73" y="1"/>
                      <a:pt x="38" y="21"/>
                      <a:pt x="22" y="56"/>
                    </a:cubicBezTo>
                    <a:cubicBezTo>
                      <a:pt x="0" y="104"/>
                      <a:pt x="21" y="161"/>
                      <a:pt x="68" y="183"/>
                    </a:cubicBezTo>
                    <a:lnTo>
                      <a:pt x="604" y="430"/>
                    </a:lnTo>
                    <a:cubicBezTo>
                      <a:pt x="617" y="436"/>
                      <a:pt x="631" y="439"/>
                      <a:pt x="645" y="439"/>
                    </a:cubicBezTo>
                    <a:cubicBezTo>
                      <a:pt x="680" y="439"/>
                      <a:pt x="714" y="418"/>
                      <a:pt x="731" y="384"/>
                    </a:cubicBezTo>
                    <a:cubicBezTo>
                      <a:pt x="753" y="335"/>
                      <a:pt x="732" y="279"/>
                      <a:pt x="684" y="257"/>
                    </a:cubicBezTo>
                    <a:lnTo>
                      <a:pt x="148" y="9"/>
                    </a:lnTo>
                    <a:cubicBezTo>
                      <a:pt x="135" y="3"/>
                      <a:pt x="122"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2" name="Google Shape;3132;p29"/>
              <p:cNvSpPr/>
              <p:nvPr/>
            </p:nvSpPr>
            <p:spPr>
              <a:xfrm>
                <a:off x="3399825" y="2009275"/>
                <a:ext cx="33100" cy="12075"/>
              </a:xfrm>
              <a:custGeom>
                <a:avLst/>
                <a:gdLst/>
                <a:ahLst/>
                <a:cxnLst/>
                <a:rect l="l" t="t" r="r" b="b"/>
                <a:pathLst>
                  <a:path w="1324" h="483" extrusionOk="0">
                    <a:moveTo>
                      <a:pt x="107" y="0"/>
                    </a:moveTo>
                    <a:cubicBezTo>
                      <a:pt x="68" y="0"/>
                      <a:pt x="31" y="25"/>
                      <a:pt x="17" y="64"/>
                    </a:cubicBezTo>
                    <a:cubicBezTo>
                      <a:pt x="1" y="114"/>
                      <a:pt x="26" y="168"/>
                      <a:pt x="76" y="186"/>
                    </a:cubicBezTo>
                    <a:cubicBezTo>
                      <a:pt x="442" y="314"/>
                      <a:pt x="821" y="413"/>
                      <a:pt x="1203" y="481"/>
                    </a:cubicBezTo>
                    <a:cubicBezTo>
                      <a:pt x="1208" y="483"/>
                      <a:pt x="1214" y="483"/>
                      <a:pt x="1219" y="483"/>
                    </a:cubicBezTo>
                    <a:cubicBezTo>
                      <a:pt x="1265" y="483"/>
                      <a:pt x="1305" y="451"/>
                      <a:pt x="1313" y="404"/>
                    </a:cubicBezTo>
                    <a:cubicBezTo>
                      <a:pt x="1323" y="352"/>
                      <a:pt x="1288" y="303"/>
                      <a:pt x="1236" y="294"/>
                    </a:cubicBezTo>
                    <a:cubicBezTo>
                      <a:pt x="864" y="228"/>
                      <a:pt x="495" y="130"/>
                      <a:pt x="139" y="6"/>
                    </a:cubicBezTo>
                    <a:cubicBezTo>
                      <a:pt x="128" y="2"/>
                      <a:pt x="118" y="0"/>
                      <a:pt x="10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3" name="Google Shape;3133;p29"/>
              <p:cNvSpPr/>
              <p:nvPr/>
            </p:nvSpPr>
            <p:spPr>
              <a:xfrm>
                <a:off x="3461725" y="2031875"/>
                <a:ext cx="39250" cy="11950"/>
              </a:xfrm>
              <a:custGeom>
                <a:avLst/>
                <a:gdLst/>
                <a:ahLst/>
                <a:cxnLst/>
                <a:rect l="l" t="t" r="r" b="b"/>
                <a:pathLst>
                  <a:path w="1570" h="478" extrusionOk="0">
                    <a:moveTo>
                      <a:pt x="104" y="0"/>
                    </a:moveTo>
                    <a:cubicBezTo>
                      <a:pt x="60" y="0"/>
                      <a:pt x="21" y="31"/>
                      <a:pt x="12" y="76"/>
                    </a:cubicBezTo>
                    <a:cubicBezTo>
                      <a:pt x="1" y="127"/>
                      <a:pt x="34" y="178"/>
                      <a:pt x="85" y="189"/>
                    </a:cubicBezTo>
                    <a:lnTo>
                      <a:pt x="1446" y="475"/>
                    </a:lnTo>
                    <a:cubicBezTo>
                      <a:pt x="1452" y="477"/>
                      <a:pt x="1459" y="477"/>
                      <a:pt x="1465" y="477"/>
                    </a:cubicBezTo>
                    <a:cubicBezTo>
                      <a:pt x="1509" y="477"/>
                      <a:pt x="1548" y="446"/>
                      <a:pt x="1558" y="402"/>
                    </a:cubicBezTo>
                    <a:cubicBezTo>
                      <a:pt x="1569" y="350"/>
                      <a:pt x="1536" y="299"/>
                      <a:pt x="1484" y="288"/>
                    </a:cubicBezTo>
                    <a:lnTo>
                      <a:pt x="124" y="2"/>
                    </a:lnTo>
                    <a:cubicBezTo>
                      <a:pt x="118" y="1"/>
                      <a:pt x="111"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4" name="Google Shape;3134;p29"/>
              <p:cNvSpPr/>
              <p:nvPr/>
            </p:nvSpPr>
            <p:spPr>
              <a:xfrm>
                <a:off x="3513375" y="2043125"/>
                <a:ext cx="39175" cy="10075"/>
              </a:xfrm>
              <a:custGeom>
                <a:avLst/>
                <a:gdLst/>
                <a:ahLst/>
                <a:cxnLst/>
                <a:rect l="l" t="t" r="r" b="b"/>
                <a:pathLst>
                  <a:path w="1567" h="403" extrusionOk="0">
                    <a:moveTo>
                      <a:pt x="310" y="1"/>
                    </a:moveTo>
                    <a:cubicBezTo>
                      <a:pt x="237" y="1"/>
                      <a:pt x="164" y="3"/>
                      <a:pt x="92" y="8"/>
                    </a:cubicBezTo>
                    <a:cubicBezTo>
                      <a:pt x="40" y="12"/>
                      <a:pt x="0" y="57"/>
                      <a:pt x="3" y="110"/>
                    </a:cubicBezTo>
                    <a:cubicBezTo>
                      <a:pt x="7" y="160"/>
                      <a:pt x="47" y="199"/>
                      <a:pt x="95" y="199"/>
                    </a:cubicBezTo>
                    <a:cubicBezTo>
                      <a:pt x="99" y="199"/>
                      <a:pt x="102" y="199"/>
                      <a:pt x="105" y="198"/>
                    </a:cubicBezTo>
                    <a:cubicBezTo>
                      <a:pt x="172" y="194"/>
                      <a:pt x="239" y="192"/>
                      <a:pt x="306" y="192"/>
                    </a:cubicBezTo>
                    <a:cubicBezTo>
                      <a:pt x="687" y="192"/>
                      <a:pt x="1070" y="261"/>
                      <a:pt x="1425" y="396"/>
                    </a:cubicBezTo>
                    <a:cubicBezTo>
                      <a:pt x="1436" y="400"/>
                      <a:pt x="1447" y="402"/>
                      <a:pt x="1458" y="402"/>
                    </a:cubicBezTo>
                    <a:cubicBezTo>
                      <a:pt x="1497" y="402"/>
                      <a:pt x="1533" y="378"/>
                      <a:pt x="1548" y="341"/>
                    </a:cubicBezTo>
                    <a:cubicBezTo>
                      <a:pt x="1567" y="292"/>
                      <a:pt x="1541" y="237"/>
                      <a:pt x="1493" y="218"/>
                    </a:cubicBezTo>
                    <a:cubicBezTo>
                      <a:pt x="1117" y="75"/>
                      <a:pt x="712" y="1"/>
                      <a:pt x="3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5" name="Google Shape;3135;p29"/>
              <p:cNvSpPr/>
              <p:nvPr/>
            </p:nvSpPr>
            <p:spPr>
              <a:xfrm>
                <a:off x="3566725" y="2047350"/>
                <a:ext cx="33975" cy="7700"/>
              </a:xfrm>
              <a:custGeom>
                <a:avLst/>
                <a:gdLst/>
                <a:ahLst/>
                <a:cxnLst/>
                <a:rect l="l" t="t" r="r" b="b"/>
                <a:pathLst>
                  <a:path w="1359" h="308" extrusionOk="0">
                    <a:moveTo>
                      <a:pt x="1051" y="0"/>
                    </a:moveTo>
                    <a:cubicBezTo>
                      <a:pt x="725" y="0"/>
                      <a:pt x="399" y="41"/>
                      <a:pt x="82" y="120"/>
                    </a:cubicBezTo>
                    <a:cubicBezTo>
                      <a:pt x="31" y="133"/>
                      <a:pt x="0" y="184"/>
                      <a:pt x="12" y="236"/>
                    </a:cubicBezTo>
                    <a:cubicBezTo>
                      <a:pt x="23" y="279"/>
                      <a:pt x="62" y="307"/>
                      <a:pt x="105" y="307"/>
                    </a:cubicBezTo>
                    <a:cubicBezTo>
                      <a:pt x="113" y="307"/>
                      <a:pt x="120" y="306"/>
                      <a:pt x="128" y="305"/>
                    </a:cubicBezTo>
                    <a:cubicBezTo>
                      <a:pt x="432" y="229"/>
                      <a:pt x="742" y="191"/>
                      <a:pt x="1055" y="191"/>
                    </a:cubicBezTo>
                    <a:cubicBezTo>
                      <a:pt x="1122" y="191"/>
                      <a:pt x="1189" y="192"/>
                      <a:pt x="1256" y="196"/>
                    </a:cubicBezTo>
                    <a:cubicBezTo>
                      <a:pt x="1259" y="196"/>
                      <a:pt x="1263" y="196"/>
                      <a:pt x="1266" y="196"/>
                    </a:cubicBezTo>
                    <a:cubicBezTo>
                      <a:pt x="1314" y="196"/>
                      <a:pt x="1354" y="156"/>
                      <a:pt x="1357" y="106"/>
                    </a:cubicBezTo>
                    <a:cubicBezTo>
                      <a:pt x="1359" y="53"/>
                      <a:pt x="1319" y="9"/>
                      <a:pt x="1266" y="6"/>
                    </a:cubicBezTo>
                    <a:cubicBezTo>
                      <a:pt x="1195" y="2"/>
                      <a:pt x="1123" y="0"/>
                      <a:pt x="105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6" name="Google Shape;3136;p29"/>
              <p:cNvSpPr/>
              <p:nvPr/>
            </p:nvSpPr>
            <p:spPr>
              <a:xfrm>
                <a:off x="3617275" y="2044325"/>
                <a:ext cx="15525" cy="6850"/>
              </a:xfrm>
              <a:custGeom>
                <a:avLst/>
                <a:gdLst/>
                <a:ahLst/>
                <a:cxnLst/>
                <a:rect l="l" t="t" r="r" b="b"/>
                <a:pathLst>
                  <a:path w="621" h="274" extrusionOk="0">
                    <a:moveTo>
                      <a:pt x="104" y="0"/>
                    </a:moveTo>
                    <a:cubicBezTo>
                      <a:pt x="60" y="0"/>
                      <a:pt x="20" y="32"/>
                      <a:pt x="11" y="77"/>
                    </a:cubicBezTo>
                    <a:cubicBezTo>
                      <a:pt x="0" y="128"/>
                      <a:pt x="35" y="179"/>
                      <a:pt x="86" y="189"/>
                    </a:cubicBezTo>
                    <a:lnTo>
                      <a:pt x="498" y="272"/>
                    </a:lnTo>
                    <a:cubicBezTo>
                      <a:pt x="505" y="273"/>
                      <a:pt x="510" y="274"/>
                      <a:pt x="517" y="274"/>
                    </a:cubicBezTo>
                    <a:cubicBezTo>
                      <a:pt x="561" y="274"/>
                      <a:pt x="601" y="242"/>
                      <a:pt x="610" y="197"/>
                    </a:cubicBezTo>
                    <a:cubicBezTo>
                      <a:pt x="621" y="145"/>
                      <a:pt x="587" y="95"/>
                      <a:pt x="536" y="85"/>
                    </a:cubicBezTo>
                    <a:lnTo>
                      <a:pt x="123" y="2"/>
                    </a:lnTo>
                    <a:cubicBezTo>
                      <a:pt x="116" y="1"/>
                      <a:pt x="110"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7" name="Google Shape;3137;p29"/>
              <p:cNvSpPr/>
              <p:nvPr/>
            </p:nvSpPr>
            <p:spPr>
              <a:xfrm>
                <a:off x="3360625" y="1966025"/>
                <a:ext cx="29025" cy="13025"/>
              </a:xfrm>
              <a:custGeom>
                <a:avLst/>
                <a:gdLst/>
                <a:ahLst/>
                <a:cxnLst/>
                <a:rect l="l" t="t" r="r" b="b"/>
                <a:pathLst>
                  <a:path w="1161" h="521" extrusionOk="0">
                    <a:moveTo>
                      <a:pt x="110" y="0"/>
                    </a:moveTo>
                    <a:cubicBezTo>
                      <a:pt x="75" y="0"/>
                      <a:pt x="42" y="19"/>
                      <a:pt x="24" y="52"/>
                    </a:cubicBezTo>
                    <a:cubicBezTo>
                      <a:pt x="0" y="99"/>
                      <a:pt x="19" y="156"/>
                      <a:pt x="66" y="180"/>
                    </a:cubicBezTo>
                    <a:cubicBezTo>
                      <a:pt x="373" y="338"/>
                      <a:pt x="701" y="452"/>
                      <a:pt x="1039" y="518"/>
                    </a:cubicBezTo>
                    <a:cubicBezTo>
                      <a:pt x="1044" y="520"/>
                      <a:pt x="1051" y="520"/>
                      <a:pt x="1058" y="520"/>
                    </a:cubicBezTo>
                    <a:cubicBezTo>
                      <a:pt x="1102" y="520"/>
                      <a:pt x="1141" y="489"/>
                      <a:pt x="1150" y="444"/>
                    </a:cubicBezTo>
                    <a:cubicBezTo>
                      <a:pt x="1160" y="392"/>
                      <a:pt x="1127" y="341"/>
                      <a:pt x="1075" y="331"/>
                    </a:cubicBezTo>
                    <a:cubicBezTo>
                      <a:pt x="755" y="269"/>
                      <a:pt x="445" y="160"/>
                      <a:pt x="152" y="10"/>
                    </a:cubicBezTo>
                    <a:cubicBezTo>
                      <a:pt x="139" y="3"/>
                      <a:pt x="124"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8" name="Google Shape;3138;p29"/>
              <p:cNvSpPr/>
              <p:nvPr/>
            </p:nvSpPr>
            <p:spPr>
              <a:xfrm>
                <a:off x="3443250" y="1986625"/>
                <a:ext cx="32025" cy="13025"/>
              </a:xfrm>
              <a:custGeom>
                <a:avLst/>
                <a:gdLst/>
                <a:ahLst/>
                <a:cxnLst/>
                <a:rect l="l" t="t" r="r" b="b"/>
                <a:pathLst>
                  <a:path w="1281" h="521" extrusionOk="0">
                    <a:moveTo>
                      <a:pt x="101" y="0"/>
                    </a:moveTo>
                    <a:cubicBezTo>
                      <a:pt x="53" y="0"/>
                      <a:pt x="12" y="36"/>
                      <a:pt x="7" y="85"/>
                    </a:cubicBezTo>
                    <a:cubicBezTo>
                      <a:pt x="0" y="137"/>
                      <a:pt x="38" y="184"/>
                      <a:pt x="90" y="191"/>
                    </a:cubicBezTo>
                    <a:cubicBezTo>
                      <a:pt x="454" y="233"/>
                      <a:pt x="804" y="340"/>
                      <a:pt x="1128" y="510"/>
                    </a:cubicBezTo>
                    <a:cubicBezTo>
                      <a:pt x="1143" y="518"/>
                      <a:pt x="1157" y="521"/>
                      <a:pt x="1172" y="521"/>
                    </a:cubicBezTo>
                    <a:cubicBezTo>
                      <a:pt x="1207" y="521"/>
                      <a:pt x="1240" y="502"/>
                      <a:pt x="1257" y="470"/>
                    </a:cubicBezTo>
                    <a:cubicBezTo>
                      <a:pt x="1281" y="423"/>
                      <a:pt x="1263" y="365"/>
                      <a:pt x="1217" y="341"/>
                    </a:cubicBezTo>
                    <a:cubicBezTo>
                      <a:pt x="871" y="160"/>
                      <a:pt x="499" y="46"/>
                      <a:pt x="112" y="1"/>
                    </a:cubicBezTo>
                    <a:cubicBezTo>
                      <a:pt x="108" y="1"/>
                      <a:pt x="105"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9" name="Google Shape;3139;p29"/>
              <p:cNvSpPr/>
              <p:nvPr/>
            </p:nvSpPr>
            <p:spPr>
              <a:xfrm>
                <a:off x="3500950" y="1998975"/>
                <a:ext cx="35125" cy="15125"/>
              </a:xfrm>
              <a:custGeom>
                <a:avLst/>
                <a:gdLst/>
                <a:ahLst/>
                <a:cxnLst/>
                <a:rect l="l" t="t" r="r" b="b"/>
                <a:pathLst>
                  <a:path w="1405" h="605" extrusionOk="0">
                    <a:moveTo>
                      <a:pt x="97" y="0"/>
                    </a:moveTo>
                    <a:cubicBezTo>
                      <a:pt x="51" y="0"/>
                      <a:pt x="12" y="36"/>
                      <a:pt x="6" y="84"/>
                    </a:cubicBezTo>
                    <a:cubicBezTo>
                      <a:pt x="0" y="136"/>
                      <a:pt x="37" y="184"/>
                      <a:pt x="90" y="190"/>
                    </a:cubicBezTo>
                    <a:cubicBezTo>
                      <a:pt x="496" y="240"/>
                      <a:pt x="896" y="378"/>
                      <a:pt x="1247" y="590"/>
                    </a:cubicBezTo>
                    <a:cubicBezTo>
                      <a:pt x="1262" y="600"/>
                      <a:pt x="1279" y="604"/>
                      <a:pt x="1295" y="604"/>
                    </a:cubicBezTo>
                    <a:cubicBezTo>
                      <a:pt x="1327" y="604"/>
                      <a:pt x="1359" y="588"/>
                      <a:pt x="1377" y="558"/>
                    </a:cubicBezTo>
                    <a:cubicBezTo>
                      <a:pt x="1405" y="513"/>
                      <a:pt x="1390" y="454"/>
                      <a:pt x="1345" y="428"/>
                    </a:cubicBezTo>
                    <a:cubicBezTo>
                      <a:pt x="972" y="201"/>
                      <a:pt x="546" y="53"/>
                      <a:pt x="112" y="1"/>
                    </a:cubicBezTo>
                    <a:cubicBezTo>
                      <a:pt x="107" y="1"/>
                      <a:pt x="102"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0" name="Google Shape;3140;p29"/>
              <p:cNvSpPr/>
              <p:nvPr/>
            </p:nvSpPr>
            <p:spPr>
              <a:xfrm>
                <a:off x="3544100" y="2011200"/>
                <a:ext cx="22850" cy="12225"/>
              </a:xfrm>
              <a:custGeom>
                <a:avLst/>
                <a:gdLst/>
                <a:ahLst/>
                <a:cxnLst/>
                <a:rect l="l" t="t" r="r" b="b"/>
                <a:pathLst>
                  <a:path w="914" h="489" extrusionOk="0">
                    <a:moveTo>
                      <a:pt x="109" y="1"/>
                    </a:moveTo>
                    <a:cubicBezTo>
                      <a:pt x="67" y="1"/>
                      <a:pt x="29" y="26"/>
                      <a:pt x="16" y="68"/>
                    </a:cubicBezTo>
                    <a:cubicBezTo>
                      <a:pt x="1" y="117"/>
                      <a:pt x="29" y="171"/>
                      <a:pt x="78" y="187"/>
                    </a:cubicBezTo>
                    <a:cubicBezTo>
                      <a:pt x="314" y="261"/>
                      <a:pt x="543" y="359"/>
                      <a:pt x="759" y="477"/>
                    </a:cubicBezTo>
                    <a:cubicBezTo>
                      <a:pt x="774" y="485"/>
                      <a:pt x="789" y="488"/>
                      <a:pt x="805" y="488"/>
                    </a:cubicBezTo>
                    <a:cubicBezTo>
                      <a:pt x="839" y="488"/>
                      <a:pt x="871" y="471"/>
                      <a:pt x="888" y="439"/>
                    </a:cubicBezTo>
                    <a:cubicBezTo>
                      <a:pt x="914" y="392"/>
                      <a:pt x="896" y="335"/>
                      <a:pt x="850" y="309"/>
                    </a:cubicBezTo>
                    <a:cubicBezTo>
                      <a:pt x="624" y="186"/>
                      <a:pt x="383" y="83"/>
                      <a:pt x="137" y="5"/>
                    </a:cubicBezTo>
                    <a:cubicBezTo>
                      <a:pt x="127" y="2"/>
                      <a:pt x="118"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1" name="Google Shape;3141;p29"/>
              <p:cNvSpPr/>
              <p:nvPr/>
            </p:nvSpPr>
            <p:spPr>
              <a:xfrm>
                <a:off x="3598700" y="2023850"/>
                <a:ext cx="32225" cy="16900"/>
              </a:xfrm>
              <a:custGeom>
                <a:avLst/>
                <a:gdLst/>
                <a:ahLst/>
                <a:cxnLst/>
                <a:rect l="l" t="t" r="r" b="b"/>
                <a:pathLst>
                  <a:path w="1289" h="676" extrusionOk="0">
                    <a:moveTo>
                      <a:pt x="106" y="0"/>
                    </a:moveTo>
                    <a:cubicBezTo>
                      <a:pt x="62" y="0"/>
                      <a:pt x="22" y="30"/>
                      <a:pt x="11" y="74"/>
                    </a:cubicBezTo>
                    <a:cubicBezTo>
                      <a:pt x="0" y="126"/>
                      <a:pt x="32" y="177"/>
                      <a:pt x="84" y="188"/>
                    </a:cubicBezTo>
                    <a:cubicBezTo>
                      <a:pt x="456" y="270"/>
                      <a:pt x="816" y="433"/>
                      <a:pt x="1124" y="658"/>
                    </a:cubicBezTo>
                    <a:cubicBezTo>
                      <a:pt x="1142" y="670"/>
                      <a:pt x="1161" y="676"/>
                      <a:pt x="1181" y="676"/>
                    </a:cubicBezTo>
                    <a:cubicBezTo>
                      <a:pt x="1210" y="676"/>
                      <a:pt x="1239" y="662"/>
                      <a:pt x="1258" y="637"/>
                    </a:cubicBezTo>
                    <a:cubicBezTo>
                      <a:pt x="1289" y="594"/>
                      <a:pt x="1279" y="534"/>
                      <a:pt x="1237" y="503"/>
                    </a:cubicBezTo>
                    <a:cubicBezTo>
                      <a:pt x="908" y="264"/>
                      <a:pt x="523" y="90"/>
                      <a:pt x="125" y="2"/>
                    </a:cubicBezTo>
                    <a:cubicBezTo>
                      <a:pt x="119" y="1"/>
                      <a:pt x="11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2" name="Google Shape;3142;p29"/>
              <p:cNvSpPr/>
              <p:nvPr/>
            </p:nvSpPr>
            <p:spPr>
              <a:xfrm>
                <a:off x="3661625" y="2062934"/>
                <a:ext cx="22800" cy="9950"/>
              </a:xfrm>
              <a:custGeom>
                <a:avLst/>
                <a:gdLst/>
                <a:ahLst/>
                <a:cxnLst/>
                <a:rect l="l" t="t" r="r" b="b"/>
                <a:pathLst>
                  <a:path w="912" h="398" extrusionOk="0">
                    <a:moveTo>
                      <a:pt x="103" y="1"/>
                    </a:moveTo>
                    <a:cubicBezTo>
                      <a:pt x="57" y="1"/>
                      <a:pt x="17" y="34"/>
                      <a:pt x="9" y="80"/>
                    </a:cubicBezTo>
                    <a:cubicBezTo>
                      <a:pt x="0" y="132"/>
                      <a:pt x="35" y="181"/>
                      <a:pt x="86" y="190"/>
                    </a:cubicBezTo>
                    <a:cubicBezTo>
                      <a:pt x="319" y="229"/>
                      <a:pt x="548" y="296"/>
                      <a:pt x="765" y="389"/>
                    </a:cubicBezTo>
                    <a:cubicBezTo>
                      <a:pt x="778" y="395"/>
                      <a:pt x="791" y="397"/>
                      <a:pt x="803" y="397"/>
                    </a:cubicBezTo>
                    <a:cubicBezTo>
                      <a:pt x="840" y="397"/>
                      <a:pt x="876" y="376"/>
                      <a:pt x="891" y="340"/>
                    </a:cubicBezTo>
                    <a:cubicBezTo>
                      <a:pt x="911" y="291"/>
                      <a:pt x="889" y="235"/>
                      <a:pt x="840" y="215"/>
                    </a:cubicBezTo>
                    <a:cubicBezTo>
                      <a:pt x="610" y="115"/>
                      <a:pt x="367" y="44"/>
                      <a:pt x="118" y="2"/>
                    </a:cubicBezTo>
                    <a:cubicBezTo>
                      <a:pt x="113" y="1"/>
                      <a:pt x="108"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3" name="Google Shape;3143;p29"/>
              <p:cNvSpPr/>
              <p:nvPr/>
            </p:nvSpPr>
            <p:spPr>
              <a:xfrm>
                <a:off x="3373975" y="1720850"/>
                <a:ext cx="10450" cy="20275"/>
              </a:xfrm>
              <a:custGeom>
                <a:avLst/>
                <a:gdLst/>
                <a:ahLst/>
                <a:cxnLst/>
                <a:rect l="l" t="t" r="r" b="b"/>
                <a:pathLst>
                  <a:path w="418" h="811" extrusionOk="0">
                    <a:moveTo>
                      <a:pt x="108" y="0"/>
                    </a:moveTo>
                    <a:cubicBezTo>
                      <a:pt x="98" y="0"/>
                      <a:pt x="88" y="2"/>
                      <a:pt x="78" y="6"/>
                    </a:cubicBezTo>
                    <a:cubicBezTo>
                      <a:pt x="28" y="21"/>
                      <a:pt x="0" y="75"/>
                      <a:pt x="17" y="126"/>
                    </a:cubicBezTo>
                    <a:lnTo>
                      <a:pt x="220" y="744"/>
                    </a:lnTo>
                    <a:cubicBezTo>
                      <a:pt x="233" y="784"/>
                      <a:pt x="271" y="810"/>
                      <a:pt x="310" y="810"/>
                    </a:cubicBezTo>
                    <a:cubicBezTo>
                      <a:pt x="320" y="810"/>
                      <a:pt x="330" y="808"/>
                      <a:pt x="340" y="805"/>
                    </a:cubicBezTo>
                    <a:cubicBezTo>
                      <a:pt x="390" y="788"/>
                      <a:pt x="418" y="735"/>
                      <a:pt x="401" y="684"/>
                    </a:cubicBezTo>
                    <a:lnTo>
                      <a:pt x="198" y="66"/>
                    </a:lnTo>
                    <a:cubicBezTo>
                      <a:pt x="185" y="26"/>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4" name="Google Shape;3144;p29"/>
              <p:cNvSpPr/>
              <p:nvPr/>
            </p:nvSpPr>
            <p:spPr>
              <a:xfrm>
                <a:off x="3386175" y="1754925"/>
                <a:ext cx="19000" cy="28425"/>
              </a:xfrm>
              <a:custGeom>
                <a:avLst/>
                <a:gdLst/>
                <a:ahLst/>
                <a:cxnLst/>
                <a:rect l="l" t="t" r="r" b="b"/>
                <a:pathLst>
                  <a:path w="760" h="1137" extrusionOk="0">
                    <a:moveTo>
                      <a:pt x="110" y="1"/>
                    </a:moveTo>
                    <a:cubicBezTo>
                      <a:pt x="93" y="1"/>
                      <a:pt x="77" y="5"/>
                      <a:pt x="62" y="14"/>
                    </a:cubicBezTo>
                    <a:cubicBezTo>
                      <a:pt x="16" y="39"/>
                      <a:pt x="0" y="98"/>
                      <a:pt x="27" y="143"/>
                    </a:cubicBezTo>
                    <a:lnTo>
                      <a:pt x="568" y="1088"/>
                    </a:lnTo>
                    <a:cubicBezTo>
                      <a:pt x="585" y="1119"/>
                      <a:pt x="617" y="1136"/>
                      <a:pt x="650" y="1136"/>
                    </a:cubicBezTo>
                    <a:cubicBezTo>
                      <a:pt x="667" y="1136"/>
                      <a:pt x="682" y="1132"/>
                      <a:pt x="698" y="1123"/>
                    </a:cubicBezTo>
                    <a:cubicBezTo>
                      <a:pt x="743" y="1098"/>
                      <a:pt x="760" y="1039"/>
                      <a:pt x="733" y="993"/>
                    </a:cubicBezTo>
                    <a:lnTo>
                      <a:pt x="192" y="49"/>
                    </a:lnTo>
                    <a:cubicBezTo>
                      <a:pt x="175" y="18"/>
                      <a:pt x="142"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5" name="Google Shape;3145;p29"/>
              <p:cNvSpPr/>
              <p:nvPr/>
            </p:nvSpPr>
            <p:spPr>
              <a:xfrm>
                <a:off x="3412425" y="1796000"/>
                <a:ext cx="16500" cy="19300"/>
              </a:xfrm>
              <a:custGeom>
                <a:avLst/>
                <a:gdLst/>
                <a:ahLst/>
                <a:cxnLst/>
                <a:rect l="l" t="t" r="r" b="b"/>
                <a:pathLst>
                  <a:path w="660" h="772" extrusionOk="0">
                    <a:moveTo>
                      <a:pt x="103" y="1"/>
                    </a:moveTo>
                    <a:cubicBezTo>
                      <a:pt x="97" y="1"/>
                      <a:pt x="92" y="1"/>
                      <a:pt x="86" y="2"/>
                    </a:cubicBezTo>
                    <a:cubicBezTo>
                      <a:pt x="34" y="11"/>
                      <a:pt x="0" y="61"/>
                      <a:pt x="9" y="113"/>
                    </a:cubicBezTo>
                    <a:cubicBezTo>
                      <a:pt x="59" y="394"/>
                      <a:pt x="251" y="643"/>
                      <a:pt x="510" y="763"/>
                    </a:cubicBezTo>
                    <a:cubicBezTo>
                      <a:pt x="523" y="768"/>
                      <a:pt x="537" y="772"/>
                      <a:pt x="550" y="772"/>
                    </a:cubicBezTo>
                    <a:cubicBezTo>
                      <a:pt x="586" y="772"/>
                      <a:pt x="620" y="751"/>
                      <a:pt x="637" y="716"/>
                    </a:cubicBezTo>
                    <a:cubicBezTo>
                      <a:pt x="659" y="668"/>
                      <a:pt x="638" y="612"/>
                      <a:pt x="591" y="590"/>
                    </a:cubicBezTo>
                    <a:cubicBezTo>
                      <a:pt x="386" y="496"/>
                      <a:pt x="236" y="300"/>
                      <a:pt x="197" y="80"/>
                    </a:cubicBezTo>
                    <a:cubicBezTo>
                      <a:pt x="189" y="33"/>
                      <a:pt x="149"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6" name="Google Shape;3146;p29"/>
              <p:cNvSpPr/>
              <p:nvPr/>
            </p:nvSpPr>
            <p:spPr>
              <a:xfrm>
                <a:off x="3438925" y="1835175"/>
                <a:ext cx="18825" cy="22325"/>
              </a:xfrm>
              <a:custGeom>
                <a:avLst/>
                <a:gdLst/>
                <a:ahLst/>
                <a:cxnLst/>
                <a:rect l="l" t="t" r="r" b="b"/>
                <a:pathLst>
                  <a:path w="753" h="893" extrusionOk="0">
                    <a:moveTo>
                      <a:pt x="110" y="0"/>
                    </a:moveTo>
                    <a:cubicBezTo>
                      <a:pt x="98" y="0"/>
                      <a:pt x="86" y="2"/>
                      <a:pt x="74" y="7"/>
                    </a:cubicBezTo>
                    <a:cubicBezTo>
                      <a:pt x="25" y="27"/>
                      <a:pt x="1" y="82"/>
                      <a:pt x="21" y="131"/>
                    </a:cubicBezTo>
                    <a:cubicBezTo>
                      <a:pt x="139" y="426"/>
                      <a:pt x="334" y="682"/>
                      <a:pt x="587" y="873"/>
                    </a:cubicBezTo>
                    <a:cubicBezTo>
                      <a:pt x="605" y="886"/>
                      <a:pt x="625" y="893"/>
                      <a:pt x="644" y="893"/>
                    </a:cubicBezTo>
                    <a:cubicBezTo>
                      <a:pt x="673" y="893"/>
                      <a:pt x="702" y="879"/>
                      <a:pt x="721" y="854"/>
                    </a:cubicBezTo>
                    <a:cubicBezTo>
                      <a:pt x="753" y="812"/>
                      <a:pt x="744" y="752"/>
                      <a:pt x="702" y="721"/>
                    </a:cubicBezTo>
                    <a:cubicBezTo>
                      <a:pt x="477" y="550"/>
                      <a:pt x="303" y="322"/>
                      <a:pt x="199" y="60"/>
                    </a:cubicBezTo>
                    <a:cubicBezTo>
                      <a:pt x="183" y="23"/>
                      <a:pt x="148"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7" name="Google Shape;3147;p29"/>
              <p:cNvSpPr/>
              <p:nvPr/>
            </p:nvSpPr>
            <p:spPr>
              <a:xfrm>
                <a:off x="3471975" y="1882550"/>
                <a:ext cx="25950" cy="22300"/>
              </a:xfrm>
              <a:custGeom>
                <a:avLst/>
                <a:gdLst/>
                <a:ahLst/>
                <a:cxnLst/>
                <a:rect l="l" t="t" r="r" b="b"/>
                <a:pathLst>
                  <a:path w="1038" h="892" extrusionOk="0">
                    <a:moveTo>
                      <a:pt x="106" y="1"/>
                    </a:moveTo>
                    <a:cubicBezTo>
                      <a:pt x="82" y="1"/>
                      <a:pt x="58" y="10"/>
                      <a:pt x="40" y="28"/>
                    </a:cubicBezTo>
                    <a:cubicBezTo>
                      <a:pt x="1" y="64"/>
                      <a:pt x="0" y="125"/>
                      <a:pt x="37" y="162"/>
                    </a:cubicBezTo>
                    <a:cubicBezTo>
                      <a:pt x="292" y="426"/>
                      <a:pt x="574" y="666"/>
                      <a:pt x="876" y="875"/>
                    </a:cubicBezTo>
                    <a:cubicBezTo>
                      <a:pt x="892" y="886"/>
                      <a:pt x="911" y="892"/>
                      <a:pt x="930" y="892"/>
                    </a:cubicBezTo>
                    <a:cubicBezTo>
                      <a:pt x="961" y="892"/>
                      <a:pt x="990" y="878"/>
                      <a:pt x="1008" y="851"/>
                    </a:cubicBezTo>
                    <a:cubicBezTo>
                      <a:pt x="1038" y="808"/>
                      <a:pt x="1028" y="748"/>
                      <a:pt x="985" y="719"/>
                    </a:cubicBezTo>
                    <a:cubicBezTo>
                      <a:pt x="692" y="517"/>
                      <a:pt x="421" y="285"/>
                      <a:pt x="175" y="30"/>
                    </a:cubicBezTo>
                    <a:cubicBezTo>
                      <a:pt x="156" y="11"/>
                      <a:pt x="131"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8" name="Google Shape;3148;p29"/>
              <p:cNvSpPr/>
              <p:nvPr/>
            </p:nvSpPr>
            <p:spPr>
              <a:xfrm>
                <a:off x="3504900" y="1917600"/>
                <a:ext cx="19800" cy="19275"/>
              </a:xfrm>
              <a:custGeom>
                <a:avLst/>
                <a:gdLst/>
                <a:ahLst/>
                <a:cxnLst/>
                <a:rect l="l" t="t" r="r" b="b"/>
                <a:pathLst>
                  <a:path w="792" h="771" extrusionOk="0">
                    <a:moveTo>
                      <a:pt x="109" y="0"/>
                    </a:moveTo>
                    <a:cubicBezTo>
                      <a:pt x="93" y="0"/>
                      <a:pt x="78" y="4"/>
                      <a:pt x="63" y="12"/>
                    </a:cubicBezTo>
                    <a:cubicBezTo>
                      <a:pt x="17" y="37"/>
                      <a:pt x="0" y="95"/>
                      <a:pt x="26" y="141"/>
                    </a:cubicBezTo>
                    <a:cubicBezTo>
                      <a:pt x="169" y="400"/>
                      <a:pt x="380" y="613"/>
                      <a:pt x="636" y="758"/>
                    </a:cubicBezTo>
                    <a:cubicBezTo>
                      <a:pt x="650" y="767"/>
                      <a:pt x="667" y="770"/>
                      <a:pt x="682" y="770"/>
                    </a:cubicBezTo>
                    <a:cubicBezTo>
                      <a:pt x="716" y="770"/>
                      <a:pt x="749" y="754"/>
                      <a:pt x="765" y="723"/>
                    </a:cubicBezTo>
                    <a:cubicBezTo>
                      <a:pt x="792" y="677"/>
                      <a:pt x="776" y="619"/>
                      <a:pt x="730" y="593"/>
                    </a:cubicBezTo>
                    <a:cubicBezTo>
                      <a:pt x="505" y="464"/>
                      <a:pt x="318" y="276"/>
                      <a:pt x="192" y="48"/>
                    </a:cubicBezTo>
                    <a:cubicBezTo>
                      <a:pt x="175" y="18"/>
                      <a:pt x="142"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9" name="Google Shape;3149;p29"/>
              <p:cNvSpPr/>
              <p:nvPr/>
            </p:nvSpPr>
            <p:spPr>
              <a:xfrm>
                <a:off x="3539825" y="1958925"/>
                <a:ext cx="18725" cy="16200"/>
              </a:xfrm>
              <a:custGeom>
                <a:avLst/>
                <a:gdLst/>
                <a:ahLst/>
                <a:cxnLst/>
                <a:rect l="l" t="t" r="r" b="b"/>
                <a:pathLst>
                  <a:path w="749" h="648" extrusionOk="0">
                    <a:moveTo>
                      <a:pt x="108" y="1"/>
                    </a:moveTo>
                    <a:cubicBezTo>
                      <a:pt x="81" y="1"/>
                      <a:pt x="54" y="12"/>
                      <a:pt x="35" y="35"/>
                    </a:cubicBezTo>
                    <a:cubicBezTo>
                      <a:pt x="1" y="75"/>
                      <a:pt x="5" y="134"/>
                      <a:pt x="46" y="168"/>
                    </a:cubicBezTo>
                    <a:lnTo>
                      <a:pt x="579" y="624"/>
                    </a:lnTo>
                    <a:cubicBezTo>
                      <a:pt x="597" y="640"/>
                      <a:pt x="619" y="647"/>
                      <a:pt x="641" y="647"/>
                    </a:cubicBezTo>
                    <a:cubicBezTo>
                      <a:pt x="668" y="647"/>
                      <a:pt x="695" y="635"/>
                      <a:pt x="714" y="614"/>
                    </a:cubicBezTo>
                    <a:cubicBezTo>
                      <a:pt x="748" y="573"/>
                      <a:pt x="743" y="514"/>
                      <a:pt x="703" y="480"/>
                    </a:cubicBezTo>
                    <a:lnTo>
                      <a:pt x="170" y="24"/>
                    </a:lnTo>
                    <a:cubicBezTo>
                      <a:pt x="152" y="8"/>
                      <a:pt x="130"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0" name="Google Shape;3150;p29"/>
              <p:cNvSpPr/>
              <p:nvPr/>
            </p:nvSpPr>
            <p:spPr>
              <a:xfrm>
                <a:off x="3580050" y="1990850"/>
                <a:ext cx="22950" cy="14925"/>
              </a:xfrm>
              <a:custGeom>
                <a:avLst/>
                <a:gdLst/>
                <a:ahLst/>
                <a:cxnLst/>
                <a:rect l="l" t="t" r="r" b="b"/>
                <a:pathLst>
                  <a:path w="918" h="597" extrusionOk="0">
                    <a:moveTo>
                      <a:pt x="106" y="0"/>
                    </a:moveTo>
                    <a:cubicBezTo>
                      <a:pt x="80" y="0"/>
                      <a:pt x="55" y="10"/>
                      <a:pt x="37" y="31"/>
                    </a:cubicBezTo>
                    <a:cubicBezTo>
                      <a:pt x="0" y="70"/>
                      <a:pt x="2" y="130"/>
                      <a:pt x="41" y="166"/>
                    </a:cubicBezTo>
                    <a:cubicBezTo>
                      <a:pt x="252" y="361"/>
                      <a:pt x="509" y="509"/>
                      <a:pt x="784" y="592"/>
                    </a:cubicBezTo>
                    <a:cubicBezTo>
                      <a:pt x="793" y="595"/>
                      <a:pt x="803" y="597"/>
                      <a:pt x="812" y="597"/>
                    </a:cubicBezTo>
                    <a:cubicBezTo>
                      <a:pt x="852" y="596"/>
                      <a:pt x="890" y="569"/>
                      <a:pt x="902" y="528"/>
                    </a:cubicBezTo>
                    <a:cubicBezTo>
                      <a:pt x="918" y="479"/>
                      <a:pt x="890" y="425"/>
                      <a:pt x="839" y="409"/>
                    </a:cubicBezTo>
                    <a:cubicBezTo>
                      <a:pt x="592" y="334"/>
                      <a:pt x="361" y="202"/>
                      <a:pt x="171" y="26"/>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1" name="Google Shape;3151;p29"/>
              <p:cNvSpPr/>
              <p:nvPr/>
            </p:nvSpPr>
            <p:spPr>
              <a:xfrm>
                <a:off x="3677925" y="2042250"/>
                <a:ext cx="26025" cy="13050"/>
              </a:xfrm>
              <a:custGeom>
                <a:avLst/>
                <a:gdLst/>
                <a:ahLst/>
                <a:cxnLst/>
                <a:rect l="l" t="t" r="r" b="b"/>
                <a:pathLst>
                  <a:path w="1041" h="522" extrusionOk="0">
                    <a:moveTo>
                      <a:pt x="110" y="0"/>
                    </a:moveTo>
                    <a:cubicBezTo>
                      <a:pt x="76" y="0"/>
                      <a:pt x="43" y="19"/>
                      <a:pt x="26" y="51"/>
                    </a:cubicBezTo>
                    <a:cubicBezTo>
                      <a:pt x="1" y="97"/>
                      <a:pt x="18" y="156"/>
                      <a:pt x="66" y="180"/>
                    </a:cubicBezTo>
                    <a:cubicBezTo>
                      <a:pt x="333" y="323"/>
                      <a:pt x="617" y="435"/>
                      <a:pt x="908" y="518"/>
                    </a:cubicBezTo>
                    <a:cubicBezTo>
                      <a:pt x="917" y="520"/>
                      <a:pt x="926" y="521"/>
                      <a:pt x="935" y="521"/>
                    </a:cubicBezTo>
                    <a:cubicBezTo>
                      <a:pt x="976" y="521"/>
                      <a:pt x="1014" y="494"/>
                      <a:pt x="1026" y="452"/>
                    </a:cubicBezTo>
                    <a:cubicBezTo>
                      <a:pt x="1041" y="401"/>
                      <a:pt x="1011" y="348"/>
                      <a:pt x="960" y="334"/>
                    </a:cubicBezTo>
                    <a:cubicBezTo>
                      <a:pt x="682" y="255"/>
                      <a:pt x="410" y="147"/>
                      <a:pt x="154" y="11"/>
                    </a:cubicBezTo>
                    <a:cubicBezTo>
                      <a:pt x="140" y="4"/>
                      <a:pt x="125"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2" name="Google Shape;3152;p29"/>
              <p:cNvSpPr/>
              <p:nvPr/>
            </p:nvSpPr>
            <p:spPr>
              <a:xfrm>
                <a:off x="3624400" y="2016525"/>
                <a:ext cx="22900" cy="14050"/>
              </a:xfrm>
              <a:custGeom>
                <a:avLst/>
                <a:gdLst/>
                <a:ahLst/>
                <a:cxnLst/>
                <a:rect l="l" t="t" r="r" b="b"/>
                <a:pathLst>
                  <a:path w="916" h="562" extrusionOk="0">
                    <a:moveTo>
                      <a:pt x="108" y="0"/>
                    </a:moveTo>
                    <a:cubicBezTo>
                      <a:pt x="79" y="0"/>
                      <a:pt x="51" y="13"/>
                      <a:pt x="32" y="37"/>
                    </a:cubicBezTo>
                    <a:cubicBezTo>
                      <a:pt x="0" y="78"/>
                      <a:pt x="8" y="138"/>
                      <a:pt x="49" y="170"/>
                    </a:cubicBezTo>
                    <a:cubicBezTo>
                      <a:pt x="268" y="343"/>
                      <a:pt x="515" y="473"/>
                      <a:pt x="781" y="556"/>
                    </a:cubicBezTo>
                    <a:cubicBezTo>
                      <a:pt x="789" y="559"/>
                      <a:pt x="799" y="560"/>
                      <a:pt x="809" y="560"/>
                    </a:cubicBezTo>
                    <a:lnTo>
                      <a:pt x="808" y="561"/>
                    </a:lnTo>
                    <a:cubicBezTo>
                      <a:pt x="849" y="561"/>
                      <a:pt x="887" y="535"/>
                      <a:pt x="900" y="494"/>
                    </a:cubicBezTo>
                    <a:cubicBezTo>
                      <a:pt x="915" y="444"/>
                      <a:pt x="888" y="390"/>
                      <a:pt x="837" y="375"/>
                    </a:cubicBezTo>
                    <a:cubicBezTo>
                      <a:pt x="593" y="297"/>
                      <a:pt x="368" y="178"/>
                      <a:pt x="167" y="20"/>
                    </a:cubicBezTo>
                    <a:cubicBezTo>
                      <a:pt x="149" y="7"/>
                      <a:pt x="12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3" name="Google Shape;3153;p29"/>
              <p:cNvSpPr/>
              <p:nvPr/>
            </p:nvSpPr>
            <p:spPr>
              <a:xfrm>
                <a:off x="3386675" y="1715575"/>
                <a:ext cx="41250" cy="14100"/>
              </a:xfrm>
              <a:custGeom>
                <a:avLst/>
                <a:gdLst/>
                <a:ahLst/>
                <a:cxnLst/>
                <a:rect l="l" t="t" r="r" b="b"/>
                <a:pathLst>
                  <a:path w="1650" h="564" extrusionOk="0">
                    <a:moveTo>
                      <a:pt x="97" y="0"/>
                    </a:moveTo>
                    <a:cubicBezTo>
                      <a:pt x="46" y="0"/>
                      <a:pt x="5" y="40"/>
                      <a:pt x="2" y="90"/>
                    </a:cubicBezTo>
                    <a:cubicBezTo>
                      <a:pt x="0" y="143"/>
                      <a:pt x="40" y="188"/>
                      <a:pt x="93" y="190"/>
                    </a:cubicBezTo>
                    <a:cubicBezTo>
                      <a:pt x="576" y="217"/>
                      <a:pt x="1063" y="342"/>
                      <a:pt x="1499" y="553"/>
                    </a:cubicBezTo>
                    <a:cubicBezTo>
                      <a:pt x="1512" y="560"/>
                      <a:pt x="1527" y="563"/>
                      <a:pt x="1541" y="563"/>
                    </a:cubicBezTo>
                    <a:cubicBezTo>
                      <a:pt x="1576" y="563"/>
                      <a:pt x="1611" y="543"/>
                      <a:pt x="1627" y="509"/>
                    </a:cubicBezTo>
                    <a:cubicBezTo>
                      <a:pt x="1649" y="462"/>
                      <a:pt x="1629" y="405"/>
                      <a:pt x="1582" y="382"/>
                    </a:cubicBezTo>
                    <a:cubicBezTo>
                      <a:pt x="1124" y="160"/>
                      <a:pt x="612" y="28"/>
                      <a:pt x="103" y="0"/>
                    </a:cubicBezTo>
                    <a:cubicBezTo>
                      <a:pt x="101" y="0"/>
                      <a:pt x="99"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4" name="Google Shape;3154;p29"/>
              <p:cNvSpPr/>
              <p:nvPr/>
            </p:nvSpPr>
            <p:spPr>
              <a:xfrm>
                <a:off x="3447225" y="1738325"/>
                <a:ext cx="28025" cy="17175"/>
              </a:xfrm>
              <a:custGeom>
                <a:avLst/>
                <a:gdLst/>
                <a:ahLst/>
                <a:cxnLst/>
                <a:rect l="l" t="t" r="r" b="b"/>
                <a:pathLst>
                  <a:path w="1121" h="687" extrusionOk="0">
                    <a:moveTo>
                      <a:pt x="106" y="1"/>
                    </a:moveTo>
                    <a:cubicBezTo>
                      <a:pt x="66" y="1"/>
                      <a:pt x="30" y="26"/>
                      <a:pt x="17" y="65"/>
                    </a:cubicBezTo>
                    <a:cubicBezTo>
                      <a:pt x="0" y="115"/>
                      <a:pt x="27" y="169"/>
                      <a:pt x="76" y="186"/>
                    </a:cubicBezTo>
                    <a:cubicBezTo>
                      <a:pt x="394" y="296"/>
                      <a:pt x="690" y="457"/>
                      <a:pt x="954" y="666"/>
                    </a:cubicBezTo>
                    <a:cubicBezTo>
                      <a:pt x="972" y="679"/>
                      <a:pt x="992" y="685"/>
                      <a:pt x="1013" y="685"/>
                    </a:cubicBezTo>
                    <a:lnTo>
                      <a:pt x="1013" y="686"/>
                    </a:lnTo>
                    <a:cubicBezTo>
                      <a:pt x="1042" y="686"/>
                      <a:pt x="1070" y="673"/>
                      <a:pt x="1089" y="650"/>
                    </a:cubicBezTo>
                    <a:cubicBezTo>
                      <a:pt x="1121" y="608"/>
                      <a:pt x="1114" y="548"/>
                      <a:pt x="1073" y="515"/>
                    </a:cubicBezTo>
                    <a:cubicBezTo>
                      <a:pt x="792" y="293"/>
                      <a:pt x="477" y="122"/>
                      <a:pt x="138" y="6"/>
                    </a:cubicBezTo>
                    <a:cubicBezTo>
                      <a:pt x="127" y="3"/>
                      <a:pt x="117"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5" name="Google Shape;3155;p29"/>
              <p:cNvSpPr/>
              <p:nvPr/>
            </p:nvSpPr>
            <p:spPr>
              <a:xfrm>
                <a:off x="3495600" y="1766125"/>
                <a:ext cx="31175" cy="23350"/>
              </a:xfrm>
              <a:custGeom>
                <a:avLst/>
                <a:gdLst/>
                <a:ahLst/>
                <a:cxnLst/>
                <a:rect l="l" t="t" r="r" b="b"/>
                <a:pathLst>
                  <a:path w="1247" h="934" extrusionOk="0">
                    <a:moveTo>
                      <a:pt x="108" y="1"/>
                    </a:moveTo>
                    <a:cubicBezTo>
                      <a:pt x="77" y="1"/>
                      <a:pt x="46" y="17"/>
                      <a:pt x="28" y="46"/>
                    </a:cubicBezTo>
                    <a:cubicBezTo>
                      <a:pt x="0" y="90"/>
                      <a:pt x="13" y="149"/>
                      <a:pt x="58" y="177"/>
                    </a:cubicBezTo>
                    <a:cubicBezTo>
                      <a:pt x="412" y="401"/>
                      <a:pt x="756" y="649"/>
                      <a:pt x="1079" y="912"/>
                    </a:cubicBezTo>
                    <a:cubicBezTo>
                      <a:pt x="1096" y="927"/>
                      <a:pt x="1117" y="933"/>
                      <a:pt x="1138" y="933"/>
                    </a:cubicBezTo>
                    <a:cubicBezTo>
                      <a:pt x="1167" y="933"/>
                      <a:pt x="1194" y="922"/>
                      <a:pt x="1212" y="899"/>
                    </a:cubicBezTo>
                    <a:cubicBezTo>
                      <a:pt x="1247" y="858"/>
                      <a:pt x="1240" y="798"/>
                      <a:pt x="1199" y="765"/>
                    </a:cubicBezTo>
                    <a:cubicBezTo>
                      <a:pt x="870" y="496"/>
                      <a:pt x="520" y="243"/>
                      <a:pt x="159" y="16"/>
                    </a:cubicBezTo>
                    <a:cubicBezTo>
                      <a:pt x="143" y="6"/>
                      <a:pt x="126"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6" name="Google Shape;3156;p29"/>
              <p:cNvSpPr/>
              <p:nvPr/>
            </p:nvSpPr>
            <p:spPr>
              <a:xfrm>
                <a:off x="3546075" y="1801200"/>
                <a:ext cx="33375" cy="26225"/>
              </a:xfrm>
              <a:custGeom>
                <a:avLst/>
                <a:gdLst/>
                <a:ahLst/>
                <a:cxnLst/>
                <a:rect l="l" t="t" r="r" b="b"/>
                <a:pathLst>
                  <a:path w="1335" h="1049" extrusionOk="0">
                    <a:moveTo>
                      <a:pt x="108" y="1"/>
                    </a:moveTo>
                    <a:cubicBezTo>
                      <a:pt x="79" y="1"/>
                      <a:pt x="51" y="14"/>
                      <a:pt x="32" y="38"/>
                    </a:cubicBezTo>
                    <a:cubicBezTo>
                      <a:pt x="0" y="80"/>
                      <a:pt x="8" y="140"/>
                      <a:pt x="50" y="172"/>
                    </a:cubicBezTo>
                    <a:lnTo>
                      <a:pt x="1169" y="1028"/>
                    </a:lnTo>
                    <a:cubicBezTo>
                      <a:pt x="1187" y="1042"/>
                      <a:pt x="1207" y="1048"/>
                      <a:pt x="1227" y="1048"/>
                    </a:cubicBezTo>
                    <a:cubicBezTo>
                      <a:pt x="1255" y="1048"/>
                      <a:pt x="1284" y="1036"/>
                      <a:pt x="1303" y="1011"/>
                    </a:cubicBezTo>
                    <a:cubicBezTo>
                      <a:pt x="1335" y="970"/>
                      <a:pt x="1327" y="909"/>
                      <a:pt x="1285" y="877"/>
                    </a:cubicBezTo>
                    <a:lnTo>
                      <a:pt x="166" y="21"/>
                    </a:lnTo>
                    <a:cubicBezTo>
                      <a:pt x="148" y="7"/>
                      <a:pt x="12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7" name="Google Shape;3157;p29"/>
              <p:cNvSpPr/>
              <p:nvPr/>
            </p:nvSpPr>
            <p:spPr>
              <a:xfrm>
                <a:off x="3602750" y="1842375"/>
                <a:ext cx="35250" cy="28500"/>
              </a:xfrm>
              <a:custGeom>
                <a:avLst/>
                <a:gdLst/>
                <a:ahLst/>
                <a:cxnLst/>
                <a:rect l="l" t="t" r="r" b="b"/>
                <a:pathLst>
                  <a:path w="1410" h="1140" extrusionOk="0">
                    <a:moveTo>
                      <a:pt x="109" y="1"/>
                    </a:moveTo>
                    <a:cubicBezTo>
                      <a:pt x="78" y="1"/>
                      <a:pt x="47" y="16"/>
                      <a:pt x="29" y="44"/>
                    </a:cubicBezTo>
                    <a:cubicBezTo>
                      <a:pt x="1" y="87"/>
                      <a:pt x="12" y="146"/>
                      <a:pt x="56" y="175"/>
                    </a:cubicBezTo>
                    <a:cubicBezTo>
                      <a:pt x="474" y="454"/>
                      <a:pt x="872" y="770"/>
                      <a:pt x="1238" y="1113"/>
                    </a:cubicBezTo>
                    <a:cubicBezTo>
                      <a:pt x="1257" y="1131"/>
                      <a:pt x="1280" y="1140"/>
                      <a:pt x="1303" y="1140"/>
                    </a:cubicBezTo>
                    <a:lnTo>
                      <a:pt x="1303" y="1139"/>
                    </a:lnTo>
                    <a:cubicBezTo>
                      <a:pt x="1329" y="1139"/>
                      <a:pt x="1354" y="1129"/>
                      <a:pt x="1373" y="1109"/>
                    </a:cubicBezTo>
                    <a:cubicBezTo>
                      <a:pt x="1409" y="1070"/>
                      <a:pt x="1407" y="1011"/>
                      <a:pt x="1368" y="974"/>
                    </a:cubicBezTo>
                    <a:cubicBezTo>
                      <a:pt x="995" y="624"/>
                      <a:pt x="589" y="302"/>
                      <a:pt x="162" y="17"/>
                    </a:cubicBezTo>
                    <a:cubicBezTo>
                      <a:pt x="145" y="6"/>
                      <a:pt x="127"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8" name="Google Shape;3158;p29"/>
              <p:cNvSpPr/>
              <p:nvPr/>
            </p:nvSpPr>
            <p:spPr>
              <a:xfrm>
                <a:off x="3649875" y="1892175"/>
                <a:ext cx="23425" cy="23750"/>
              </a:xfrm>
              <a:custGeom>
                <a:avLst/>
                <a:gdLst/>
                <a:ahLst/>
                <a:cxnLst/>
                <a:rect l="l" t="t" r="r" b="b"/>
                <a:pathLst>
                  <a:path w="937" h="950" extrusionOk="0">
                    <a:moveTo>
                      <a:pt x="105" y="0"/>
                    </a:moveTo>
                    <a:cubicBezTo>
                      <a:pt x="82" y="0"/>
                      <a:pt x="58" y="9"/>
                      <a:pt x="40" y="27"/>
                    </a:cubicBezTo>
                    <a:cubicBezTo>
                      <a:pt x="1" y="63"/>
                      <a:pt x="0" y="124"/>
                      <a:pt x="37" y="161"/>
                    </a:cubicBezTo>
                    <a:lnTo>
                      <a:pt x="763" y="920"/>
                    </a:lnTo>
                    <a:cubicBezTo>
                      <a:pt x="782" y="940"/>
                      <a:pt x="806" y="950"/>
                      <a:pt x="831" y="950"/>
                    </a:cubicBezTo>
                    <a:cubicBezTo>
                      <a:pt x="855" y="950"/>
                      <a:pt x="879" y="941"/>
                      <a:pt x="898" y="923"/>
                    </a:cubicBezTo>
                    <a:cubicBezTo>
                      <a:pt x="935" y="887"/>
                      <a:pt x="936" y="826"/>
                      <a:pt x="900" y="788"/>
                    </a:cubicBezTo>
                    <a:lnTo>
                      <a:pt x="175" y="30"/>
                    </a:lnTo>
                    <a:cubicBezTo>
                      <a:pt x="156" y="10"/>
                      <a:pt x="131"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9" name="Google Shape;3159;p29"/>
              <p:cNvSpPr/>
              <p:nvPr/>
            </p:nvSpPr>
            <p:spPr>
              <a:xfrm>
                <a:off x="3685100" y="1931075"/>
                <a:ext cx="30300" cy="26250"/>
              </a:xfrm>
              <a:custGeom>
                <a:avLst/>
                <a:gdLst/>
                <a:ahLst/>
                <a:cxnLst/>
                <a:rect l="l" t="t" r="r" b="b"/>
                <a:pathLst>
                  <a:path w="1212" h="1050" extrusionOk="0">
                    <a:moveTo>
                      <a:pt x="109" y="1"/>
                    </a:moveTo>
                    <a:cubicBezTo>
                      <a:pt x="77" y="1"/>
                      <a:pt x="46" y="17"/>
                      <a:pt x="28" y="46"/>
                    </a:cubicBezTo>
                    <a:cubicBezTo>
                      <a:pt x="1" y="90"/>
                      <a:pt x="14" y="149"/>
                      <a:pt x="59" y="177"/>
                    </a:cubicBezTo>
                    <a:cubicBezTo>
                      <a:pt x="426" y="405"/>
                      <a:pt x="754" y="687"/>
                      <a:pt x="1033" y="1016"/>
                    </a:cubicBezTo>
                    <a:cubicBezTo>
                      <a:pt x="1052" y="1038"/>
                      <a:pt x="1078" y="1049"/>
                      <a:pt x="1105" y="1049"/>
                    </a:cubicBezTo>
                    <a:cubicBezTo>
                      <a:pt x="1127" y="1049"/>
                      <a:pt x="1149" y="1042"/>
                      <a:pt x="1167" y="1026"/>
                    </a:cubicBezTo>
                    <a:cubicBezTo>
                      <a:pt x="1207" y="992"/>
                      <a:pt x="1212" y="932"/>
                      <a:pt x="1178" y="893"/>
                    </a:cubicBezTo>
                    <a:cubicBezTo>
                      <a:pt x="886" y="548"/>
                      <a:pt x="543" y="254"/>
                      <a:pt x="160" y="15"/>
                    </a:cubicBezTo>
                    <a:cubicBezTo>
                      <a:pt x="144" y="5"/>
                      <a:pt x="126"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0" name="Google Shape;3160;p29"/>
              <p:cNvSpPr/>
              <p:nvPr/>
            </p:nvSpPr>
            <p:spPr>
              <a:xfrm>
                <a:off x="3731500" y="1985650"/>
                <a:ext cx="19725" cy="21300"/>
              </a:xfrm>
              <a:custGeom>
                <a:avLst/>
                <a:gdLst/>
                <a:ahLst/>
                <a:cxnLst/>
                <a:rect l="l" t="t" r="r" b="b"/>
                <a:pathLst>
                  <a:path w="789" h="852" extrusionOk="0">
                    <a:moveTo>
                      <a:pt x="107" y="1"/>
                    </a:moveTo>
                    <a:cubicBezTo>
                      <a:pt x="85" y="1"/>
                      <a:pt x="62" y="9"/>
                      <a:pt x="45" y="24"/>
                    </a:cubicBezTo>
                    <a:cubicBezTo>
                      <a:pt x="5" y="59"/>
                      <a:pt x="0" y="119"/>
                      <a:pt x="35" y="159"/>
                    </a:cubicBezTo>
                    <a:lnTo>
                      <a:pt x="611" y="819"/>
                    </a:lnTo>
                    <a:cubicBezTo>
                      <a:pt x="630" y="840"/>
                      <a:pt x="656" y="851"/>
                      <a:pt x="683" y="851"/>
                    </a:cubicBezTo>
                    <a:cubicBezTo>
                      <a:pt x="705" y="851"/>
                      <a:pt x="727" y="844"/>
                      <a:pt x="746" y="828"/>
                    </a:cubicBezTo>
                    <a:cubicBezTo>
                      <a:pt x="785" y="794"/>
                      <a:pt x="789" y="733"/>
                      <a:pt x="754" y="693"/>
                    </a:cubicBezTo>
                    <a:lnTo>
                      <a:pt x="178" y="33"/>
                    </a:lnTo>
                    <a:cubicBezTo>
                      <a:pt x="160" y="12"/>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1" name="Google Shape;3161;p29"/>
              <p:cNvSpPr/>
              <p:nvPr/>
            </p:nvSpPr>
            <p:spPr>
              <a:xfrm>
                <a:off x="3400250" y="1743950"/>
                <a:ext cx="20275" cy="22950"/>
              </a:xfrm>
              <a:custGeom>
                <a:avLst/>
                <a:gdLst/>
                <a:ahLst/>
                <a:cxnLst/>
                <a:rect l="l" t="t" r="r" b="b"/>
                <a:pathLst>
                  <a:path w="811" h="918" extrusionOk="0">
                    <a:moveTo>
                      <a:pt x="109" y="0"/>
                    </a:moveTo>
                    <a:cubicBezTo>
                      <a:pt x="80" y="0"/>
                      <a:pt x="52" y="13"/>
                      <a:pt x="33" y="36"/>
                    </a:cubicBezTo>
                    <a:cubicBezTo>
                      <a:pt x="0" y="78"/>
                      <a:pt x="8" y="138"/>
                      <a:pt x="49" y="170"/>
                    </a:cubicBezTo>
                    <a:cubicBezTo>
                      <a:pt x="285" y="358"/>
                      <a:pt x="482" y="597"/>
                      <a:pt x="617" y="866"/>
                    </a:cubicBezTo>
                    <a:cubicBezTo>
                      <a:pt x="634" y="899"/>
                      <a:pt x="667" y="917"/>
                      <a:pt x="702" y="917"/>
                    </a:cubicBezTo>
                    <a:cubicBezTo>
                      <a:pt x="717" y="917"/>
                      <a:pt x="731" y="914"/>
                      <a:pt x="745" y="907"/>
                    </a:cubicBezTo>
                    <a:cubicBezTo>
                      <a:pt x="792" y="883"/>
                      <a:pt x="810" y="826"/>
                      <a:pt x="787" y="779"/>
                    </a:cubicBezTo>
                    <a:cubicBezTo>
                      <a:pt x="638" y="487"/>
                      <a:pt x="424" y="225"/>
                      <a:pt x="167" y="21"/>
                    </a:cubicBezTo>
                    <a:cubicBezTo>
                      <a:pt x="150" y="7"/>
                      <a:pt x="129"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2" name="Google Shape;3162;p29"/>
              <p:cNvSpPr/>
              <p:nvPr/>
            </p:nvSpPr>
            <p:spPr>
              <a:xfrm>
                <a:off x="3426550" y="1779550"/>
                <a:ext cx="21950" cy="24250"/>
              </a:xfrm>
              <a:custGeom>
                <a:avLst/>
                <a:gdLst/>
                <a:ahLst/>
                <a:cxnLst/>
                <a:rect l="l" t="t" r="r" b="b"/>
                <a:pathLst>
                  <a:path w="878" h="970" extrusionOk="0">
                    <a:moveTo>
                      <a:pt x="108" y="1"/>
                    </a:moveTo>
                    <a:cubicBezTo>
                      <a:pt x="89" y="1"/>
                      <a:pt x="69" y="7"/>
                      <a:pt x="52" y="19"/>
                    </a:cubicBezTo>
                    <a:cubicBezTo>
                      <a:pt x="10" y="50"/>
                      <a:pt x="0" y="109"/>
                      <a:pt x="31" y="152"/>
                    </a:cubicBezTo>
                    <a:cubicBezTo>
                      <a:pt x="233" y="432"/>
                      <a:pt x="461" y="698"/>
                      <a:pt x="706" y="942"/>
                    </a:cubicBezTo>
                    <a:cubicBezTo>
                      <a:pt x="724" y="961"/>
                      <a:pt x="749" y="969"/>
                      <a:pt x="773" y="969"/>
                    </a:cubicBezTo>
                    <a:cubicBezTo>
                      <a:pt x="797" y="969"/>
                      <a:pt x="822" y="961"/>
                      <a:pt x="840" y="942"/>
                    </a:cubicBezTo>
                    <a:cubicBezTo>
                      <a:pt x="878" y="904"/>
                      <a:pt x="878" y="845"/>
                      <a:pt x="840" y="807"/>
                    </a:cubicBezTo>
                    <a:cubicBezTo>
                      <a:pt x="602" y="570"/>
                      <a:pt x="382" y="311"/>
                      <a:pt x="186" y="41"/>
                    </a:cubicBezTo>
                    <a:cubicBezTo>
                      <a:pt x="167" y="15"/>
                      <a:pt x="13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3" name="Google Shape;3163;p29"/>
              <p:cNvSpPr/>
              <p:nvPr/>
            </p:nvSpPr>
            <p:spPr>
              <a:xfrm>
                <a:off x="3463600" y="1820775"/>
                <a:ext cx="21950" cy="24325"/>
              </a:xfrm>
              <a:custGeom>
                <a:avLst/>
                <a:gdLst/>
                <a:ahLst/>
                <a:cxnLst/>
                <a:rect l="l" t="t" r="r" b="b"/>
                <a:pathLst>
                  <a:path w="878" h="973" extrusionOk="0">
                    <a:moveTo>
                      <a:pt x="109" y="1"/>
                    </a:moveTo>
                    <a:cubicBezTo>
                      <a:pt x="92" y="1"/>
                      <a:pt x="74" y="5"/>
                      <a:pt x="58" y="16"/>
                    </a:cubicBezTo>
                    <a:cubicBezTo>
                      <a:pt x="14" y="45"/>
                      <a:pt x="1" y="103"/>
                      <a:pt x="28" y="147"/>
                    </a:cubicBezTo>
                    <a:cubicBezTo>
                      <a:pt x="218" y="444"/>
                      <a:pt x="447" y="713"/>
                      <a:pt x="707" y="948"/>
                    </a:cubicBezTo>
                    <a:cubicBezTo>
                      <a:pt x="726" y="964"/>
                      <a:pt x="748" y="973"/>
                      <a:pt x="771" y="973"/>
                    </a:cubicBezTo>
                    <a:lnTo>
                      <a:pt x="771" y="972"/>
                    </a:lnTo>
                    <a:cubicBezTo>
                      <a:pt x="798" y="972"/>
                      <a:pt x="823" y="962"/>
                      <a:pt x="842" y="941"/>
                    </a:cubicBezTo>
                    <a:cubicBezTo>
                      <a:pt x="877" y="901"/>
                      <a:pt x="874" y="842"/>
                      <a:pt x="835" y="806"/>
                    </a:cubicBezTo>
                    <a:cubicBezTo>
                      <a:pt x="587" y="583"/>
                      <a:pt x="370" y="327"/>
                      <a:pt x="190" y="45"/>
                    </a:cubicBezTo>
                    <a:cubicBezTo>
                      <a:pt x="171" y="16"/>
                      <a:pt x="14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4" name="Google Shape;3164;p29"/>
              <p:cNvSpPr/>
              <p:nvPr/>
            </p:nvSpPr>
            <p:spPr>
              <a:xfrm>
                <a:off x="3496300" y="1861150"/>
                <a:ext cx="23400" cy="20850"/>
              </a:xfrm>
              <a:custGeom>
                <a:avLst/>
                <a:gdLst/>
                <a:ahLst/>
                <a:cxnLst/>
                <a:rect l="l" t="t" r="r" b="b"/>
                <a:pathLst>
                  <a:path w="936" h="834" extrusionOk="0">
                    <a:moveTo>
                      <a:pt x="110" y="0"/>
                    </a:moveTo>
                    <a:cubicBezTo>
                      <a:pt x="91" y="0"/>
                      <a:pt x="72" y="6"/>
                      <a:pt x="55" y="18"/>
                    </a:cubicBezTo>
                    <a:cubicBezTo>
                      <a:pt x="12" y="48"/>
                      <a:pt x="1" y="106"/>
                      <a:pt x="31" y="151"/>
                    </a:cubicBezTo>
                    <a:cubicBezTo>
                      <a:pt x="224" y="428"/>
                      <a:pt x="484" y="661"/>
                      <a:pt x="781" y="822"/>
                    </a:cubicBezTo>
                    <a:cubicBezTo>
                      <a:pt x="796" y="829"/>
                      <a:pt x="811" y="834"/>
                      <a:pt x="827" y="834"/>
                    </a:cubicBezTo>
                    <a:lnTo>
                      <a:pt x="827" y="833"/>
                    </a:lnTo>
                    <a:cubicBezTo>
                      <a:pt x="861" y="833"/>
                      <a:pt x="894" y="815"/>
                      <a:pt x="911" y="783"/>
                    </a:cubicBezTo>
                    <a:cubicBezTo>
                      <a:pt x="936" y="737"/>
                      <a:pt x="919" y="679"/>
                      <a:pt x="873" y="654"/>
                    </a:cubicBezTo>
                    <a:cubicBezTo>
                      <a:pt x="601" y="507"/>
                      <a:pt x="364" y="295"/>
                      <a:pt x="188" y="41"/>
                    </a:cubicBezTo>
                    <a:cubicBezTo>
                      <a:pt x="169" y="15"/>
                      <a:pt x="140"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5" name="Google Shape;3165;p29"/>
              <p:cNvSpPr/>
              <p:nvPr/>
            </p:nvSpPr>
            <p:spPr>
              <a:xfrm>
                <a:off x="3528625" y="1901125"/>
                <a:ext cx="28075" cy="30525"/>
              </a:xfrm>
              <a:custGeom>
                <a:avLst/>
                <a:gdLst/>
                <a:ahLst/>
                <a:cxnLst/>
                <a:rect l="l" t="t" r="r" b="b"/>
                <a:pathLst>
                  <a:path w="1123" h="1221" extrusionOk="0">
                    <a:moveTo>
                      <a:pt x="106" y="0"/>
                    </a:moveTo>
                    <a:cubicBezTo>
                      <a:pt x="81" y="0"/>
                      <a:pt x="55" y="10"/>
                      <a:pt x="36" y="31"/>
                    </a:cubicBezTo>
                    <a:cubicBezTo>
                      <a:pt x="1" y="69"/>
                      <a:pt x="3" y="130"/>
                      <a:pt x="41" y="165"/>
                    </a:cubicBezTo>
                    <a:cubicBezTo>
                      <a:pt x="373" y="471"/>
                      <a:pt x="674" y="813"/>
                      <a:pt x="937" y="1181"/>
                    </a:cubicBezTo>
                    <a:cubicBezTo>
                      <a:pt x="954" y="1206"/>
                      <a:pt x="984" y="1221"/>
                      <a:pt x="1014" y="1221"/>
                    </a:cubicBezTo>
                    <a:cubicBezTo>
                      <a:pt x="1033" y="1221"/>
                      <a:pt x="1053" y="1214"/>
                      <a:pt x="1069" y="1202"/>
                    </a:cubicBezTo>
                    <a:cubicBezTo>
                      <a:pt x="1112" y="1172"/>
                      <a:pt x="1122" y="1113"/>
                      <a:pt x="1091" y="1070"/>
                    </a:cubicBezTo>
                    <a:cubicBezTo>
                      <a:pt x="821" y="692"/>
                      <a:pt x="512" y="341"/>
                      <a:pt x="171" y="25"/>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6" name="Google Shape;3166;p29"/>
              <p:cNvSpPr/>
              <p:nvPr/>
            </p:nvSpPr>
            <p:spPr>
              <a:xfrm>
                <a:off x="3578100" y="1952600"/>
                <a:ext cx="28025" cy="21325"/>
              </a:xfrm>
              <a:custGeom>
                <a:avLst/>
                <a:gdLst/>
                <a:ahLst/>
                <a:cxnLst/>
                <a:rect l="l" t="t" r="r" b="b"/>
                <a:pathLst>
                  <a:path w="1121" h="853" extrusionOk="0">
                    <a:moveTo>
                      <a:pt x="106" y="1"/>
                    </a:moveTo>
                    <a:cubicBezTo>
                      <a:pt x="83" y="1"/>
                      <a:pt x="60" y="9"/>
                      <a:pt x="42" y="26"/>
                    </a:cubicBezTo>
                    <a:cubicBezTo>
                      <a:pt x="3" y="61"/>
                      <a:pt x="1" y="121"/>
                      <a:pt x="36" y="161"/>
                    </a:cubicBezTo>
                    <a:cubicBezTo>
                      <a:pt x="297" y="446"/>
                      <a:pt x="620" y="682"/>
                      <a:pt x="971" y="844"/>
                    </a:cubicBezTo>
                    <a:cubicBezTo>
                      <a:pt x="985" y="850"/>
                      <a:pt x="998" y="853"/>
                      <a:pt x="1011" y="853"/>
                    </a:cubicBezTo>
                    <a:cubicBezTo>
                      <a:pt x="1047" y="853"/>
                      <a:pt x="1082" y="832"/>
                      <a:pt x="1098" y="798"/>
                    </a:cubicBezTo>
                    <a:cubicBezTo>
                      <a:pt x="1120" y="750"/>
                      <a:pt x="1099" y="693"/>
                      <a:pt x="1052" y="671"/>
                    </a:cubicBezTo>
                    <a:cubicBezTo>
                      <a:pt x="723" y="520"/>
                      <a:pt x="420" y="298"/>
                      <a:pt x="176" y="32"/>
                    </a:cubicBezTo>
                    <a:cubicBezTo>
                      <a:pt x="158" y="11"/>
                      <a:pt x="132"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7" name="Google Shape;3167;p29"/>
              <p:cNvSpPr/>
              <p:nvPr/>
            </p:nvSpPr>
            <p:spPr>
              <a:xfrm>
                <a:off x="3626425" y="1984575"/>
                <a:ext cx="29150" cy="17150"/>
              </a:xfrm>
              <a:custGeom>
                <a:avLst/>
                <a:gdLst/>
                <a:ahLst/>
                <a:cxnLst/>
                <a:rect l="l" t="t" r="r" b="b"/>
                <a:pathLst>
                  <a:path w="1166" h="686" extrusionOk="0">
                    <a:moveTo>
                      <a:pt x="109" y="0"/>
                    </a:moveTo>
                    <a:cubicBezTo>
                      <a:pt x="78" y="0"/>
                      <a:pt x="47" y="15"/>
                      <a:pt x="30" y="44"/>
                    </a:cubicBezTo>
                    <a:cubicBezTo>
                      <a:pt x="1" y="88"/>
                      <a:pt x="14" y="147"/>
                      <a:pt x="58" y="176"/>
                    </a:cubicBezTo>
                    <a:cubicBezTo>
                      <a:pt x="363" y="371"/>
                      <a:pt x="688" y="540"/>
                      <a:pt x="1021" y="678"/>
                    </a:cubicBezTo>
                    <a:cubicBezTo>
                      <a:pt x="1033" y="683"/>
                      <a:pt x="1045" y="686"/>
                      <a:pt x="1057" y="686"/>
                    </a:cubicBezTo>
                    <a:cubicBezTo>
                      <a:pt x="1095" y="686"/>
                      <a:pt x="1130" y="662"/>
                      <a:pt x="1146" y="626"/>
                    </a:cubicBezTo>
                    <a:cubicBezTo>
                      <a:pt x="1166" y="577"/>
                      <a:pt x="1142" y="522"/>
                      <a:pt x="1094" y="501"/>
                    </a:cubicBezTo>
                    <a:cubicBezTo>
                      <a:pt x="770" y="369"/>
                      <a:pt x="457" y="204"/>
                      <a:pt x="161" y="16"/>
                    </a:cubicBezTo>
                    <a:cubicBezTo>
                      <a:pt x="145" y="5"/>
                      <a:pt x="127"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8" name="Google Shape;3168;p29"/>
              <p:cNvSpPr/>
              <p:nvPr/>
            </p:nvSpPr>
            <p:spPr>
              <a:xfrm>
                <a:off x="3674875" y="2014450"/>
                <a:ext cx="17800" cy="9925"/>
              </a:xfrm>
              <a:custGeom>
                <a:avLst/>
                <a:gdLst/>
                <a:ahLst/>
                <a:cxnLst/>
                <a:rect l="l" t="t" r="r" b="b"/>
                <a:pathLst>
                  <a:path w="712" h="397" extrusionOk="0">
                    <a:moveTo>
                      <a:pt x="109" y="1"/>
                    </a:moveTo>
                    <a:cubicBezTo>
                      <a:pt x="72" y="1"/>
                      <a:pt x="36" y="22"/>
                      <a:pt x="20" y="59"/>
                    </a:cubicBezTo>
                    <a:cubicBezTo>
                      <a:pt x="0" y="108"/>
                      <a:pt x="23" y="163"/>
                      <a:pt x="72" y="184"/>
                    </a:cubicBezTo>
                    <a:lnTo>
                      <a:pt x="567" y="389"/>
                    </a:lnTo>
                    <a:cubicBezTo>
                      <a:pt x="579" y="395"/>
                      <a:pt x="591" y="397"/>
                      <a:pt x="603" y="397"/>
                    </a:cubicBezTo>
                    <a:cubicBezTo>
                      <a:pt x="641" y="397"/>
                      <a:pt x="676" y="375"/>
                      <a:pt x="691" y="338"/>
                    </a:cubicBezTo>
                    <a:cubicBezTo>
                      <a:pt x="711" y="290"/>
                      <a:pt x="688" y="234"/>
                      <a:pt x="639" y="214"/>
                    </a:cubicBezTo>
                    <a:lnTo>
                      <a:pt x="145" y="7"/>
                    </a:lnTo>
                    <a:cubicBezTo>
                      <a:pt x="133" y="3"/>
                      <a:pt x="12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9" name="Google Shape;3169;p29"/>
              <p:cNvSpPr/>
              <p:nvPr/>
            </p:nvSpPr>
            <p:spPr>
              <a:xfrm>
                <a:off x="3737700" y="2048425"/>
                <a:ext cx="36350" cy="18225"/>
              </a:xfrm>
              <a:custGeom>
                <a:avLst/>
                <a:gdLst/>
                <a:ahLst/>
                <a:cxnLst/>
                <a:rect l="l" t="t" r="r" b="b"/>
                <a:pathLst>
                  <a:path w="1454" h="729" extrusionOk="0">
                    <a:moveTo>
                      <a:pt x="110" y="1"/>
                    </a:moveTo>
                    <a:cubicBezTo>
                      <a:pt x="73" y="1"/>
                      <a:pt x="38" y="22"/>
                      <a:pt x="22" y="58"/>
                    </a:cubicBezTo>
                    <a:cubicBezTo>
                      <a:pt x="1" y="107"/>
                      <a:pt x="23" y="163"/>
                      <a:pt x="72" y="184"/>
                    </a:cubicBezTo>
                    <a:lnTo>
                      <a:pt x="1308" y="719"/>
                    </a:lnTo>
                    <a:cubicBezTo>
                      <a:pt x="1320" y="725"/>
                      <a:pt x="1333" y="728"/>
                      <a:pt x="1345" y="728"/>
                    </a:cubicBezTo>
                    <a:lnTo>
                      <a:pt x="1345" y="727"/>
                    </a:lnTo>
                    <a:cubicBezTo>
                      <a:pt x="1382" y="727"/>
                      <a:pt x="1417" y="706"/>
                      <a:pt x="1433" y="670"/>
                    </a:cubicBezTo>
                    <a:cubicBezTo>
                      <a:pt x="1454" y="621"/>
                      <a:pt x="1432" y="566"/>
                      <a:pt x="1383" y="545"/>
                    </a:cubicBezTo>
                    <a:lnTo>
                      <a:pt x="148" y="8"/>
                    </a:lnTo>
                    <a:cubicBezTo>
                      <a:pt x="135" y="3"/>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0" name="Google Shape;3170;p29"/>
              <p:cNvSpPr/>
              <p:nvPr/>
            </p:nvSpPr>
            <p:spPr>
              <a:xfrm>
                <a:off x="3436950" y="1758900"/>
                <a:ext cx="22725" cy="22450"/>
              </a:xfrm>
              <a:custGeom>
                <a:avLst/>
                <a:gdLst/>
                <a:ahLst/>
                <a:cxnLst/>
                <a:rect l="l" t="t" r="r" b="b"/>
                <a:pathLst>
                  <a:path w="909" h="898" extrusionOk="0">
                    <a:moveTo>
                      <a:pt x="108" y="0"/>
                    </a:moveTo>
                    <a:cubicBezTo>
                      <a:pt x="87" y="0"/>
                      <a:pt x="66" y="8"/>
                      <a:pt x="48" y="22"/>
                    </a:cubicBezTo>
                    <a:cubicBezTo>
                      <a:pt x="6" y="54"/>
                      <a:pt x="0" y="115"/>
                      <a:pt x="34" y="156"/>
                    </a:cubicBezTo>
                    <a:cubicBezTo>
                      <a:pt x="244" y="418"/>
                      <a:pt x="483" y="661"/>
                      <a:pt x="741" y="876"/>
                    </a:cubicBezTo>
                    <a:cubicBezTo>
                      <a:pt x="759" y="890"/>
                      <a:pt x="781" y="898"/>
                      <a:pt x="802" y="898"/>
                    </a:cubicBezTo>
                    <a:cubicBezTo>
                      <a:pt x="829" y="898"/>
                      <a:pt x="857" y="886"/>
                      <a:pt x="876" y="864"/>
                    </a:cubicBezTo>
                    <a:cubicBezTo>
                      <a:pt x="909" y="823"/>
                      <a:pt x="903" y="763"/>
                      <a:pt x="864" y="729"/>
                    </a:cubicBezTo>
                    <a:cubicBezTo>
                      <a:pt x="615" y="523"/>
                      <a:pt x="386" y="288"/>
                      <a:pt x="181" y="36"/>
                    </a:cubicBezTo>
                    <a:cubicBezTo>
                      <a:pt x="163" y="13"/>
                      <a:pt x="136"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1" name="Google Shape;3171;p29"/>
              <p:cNvSpPr/>
              <p:nvPr/>
            </p:nvSpPr>
            <p:spPr>
              <a:xfrm>
                <a:off x="3473975" y="1789875"/>
                <a:ext cx="25000" cy="20175"/>
              </a:xfrm>
              <a:custGeom>
                <a:avLst/>
                <a:gdLst/>
                <a:ahLst/>
                <a:cxnLst/>
                <a:rect l="l" t="t" r="r" b="b"/>
                <a:pathLst>
                  <a:path w="1000" h="807" extrusionOk="0">
                    <a:moveTo>
                      <a:pt x="107" y="1"/>
                    </a:moveTo>
                    <a:cubicBezTo>
                      <a:pt x="84" y="1"/>
                      <a:pt x="61" y="9"/>
                      <a:pt x="43" y="25"/>
                    </a:cubicBezTo>
                    <a:cubicBezTo>
                      <a:pt x="4" y="60"/>
                      <a:pt x="1" y="120"/>
                      <a:pt x="35" y="159"/>
                    </a:cubicBezTo>
                    <a:cubicBezTo>
                      <a:pt x="267" y="418"/>
                      <a:pt x="540" y="633"/>
                      <a:pt x="846" y="796"/>
                    </a:cubicBezTo>
                    <a:cubicBezTo>
                      <a:pt x="861" y="804"/>
                      <a:pt x="876" y="807"/>
                      <a:pt x="892" y="807"/>
                    </a:cubicBezTo>
                    <a:cubicBezTo>
                      <a:pt x="926" y="807"/>
                      <a:pt x="959" y="789"/>
                      <a:pt x="976" y="756"/>
                    </a:cubicBezTo>
                    <a:cubicBezTo>
                      <a:pt x="1000" y="710"/>
                      <a:pt x="983" y="652"/>
                      <a:pt x="936" y="627"/>
                    </a:cubicBezTo>
                    <a:cubicBezTo>
                      <a:pt x="649" y="475"/>
                      <a:pt x="394" y="275"/>
                      <a:pt x="177" y="32"/>
                    </a:cubicBezTo>
                    <a:cubicBezTo>
                      <a:pt x="159" y="11"/>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2" name="Google Shape;3172;p29"/>
              <p:cNvSpPr/>
              <p:nvPr/>
            </p:nvSpPr>
            <p:spPr>
              <a:xfrm>
                <a:off x="3512150" y="1818675"/>
                <a:ext cx="23850" cy="22325"/>
              </a:xfrm>
              <a:custGeom>
                <a:avLst/>
                <a:gdLst/>
                <a:ahLst/>
                <a:cxnLst/>
                <a:rect l="l" t="t" r="r" b="b"/>
                <a:pathLst>
                  <a:path w="954" h="893" extrusionOk="0">
                    <a:moveTo>
                      <a:pt x="107" y="1"/>
                    </a:moveTo>
                    <a:cubicBezTo>
                      <a:pt x="81" y="1"/>
                      <a:pt x="56" y="11"/>
                      <a:pt x="37" y="31"/>
                    </a:cubicBezTo>
                    <a:cubicBezTo>
                      <a:pt x="1" y="69"/>
                      <a:pt x="3" y="130"/>
                      <a:pt x="40" y="166"/>
                    </a:cubicBezTo>
                    <a:lnTo>
                      <a:pt x="782" y="866"/>
                    </a:lnTo>
                    <a:cubicBezTo>
                      <a:pt x="801" y="884"/>
                      <a:pt x="824" y="892"/>
                      <a:pt x="847" y="892"/>
                    </a:cubicBezTo>
                    <a:lnTo>
                      <a:pt x="848" y="892"/>
                    </a:lnTo>
                    <a:cubicBezTo>
                      <a:pt x="873" y="892"/>
                      <a:pt x="898" y="882"/>
                      <a:pt x="917" y="863"/>
                    </a:cubicBezTo>
                    <a:cubicBezTo>
                      <a:pt x="953" y="824"/>
                      <a:pt x="951" y="764"/>
                      <a:pt x="914" y="728"/>
                    </a:cubicBezTo>
                    <a:lnTo>
                      <a:pt x="172" y="27"/>
                    </a:lnTo>
                    <a:cubicBezTo>
                      <a:pt x="153" y="10"/>
                      <a:pt x="130"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3" name="Google Shape;3173;p29"/>
              <p:cNvSpPr/>
              <p:nvPr/>
            </p:nvSpPr>
            <p:spPr>
              <a:xfrm>
                <a:off x="3546150" y="1856800"/>
                <a:ext cx="31125" cy="25400"/>
              </a:xfrm>
              <a:custGeom>
                <a:avLst/>
                <a:gdLst/>
                <a:ahLst/>
                <a:cxnLst/>
                <a:rect l="l" t="t" r="r" b="b"/>
                <a:pathLst>
                  <a:path w="1245" h="1016" extrusionOk="0">
                    <a:moveTo>
                      <a:pt x="106" y="0"/>
                    </a:moveTo>
                    <a:cubicBezTo>
                      <a:pt x="83" y="0"/>
                      <a:pt x="60" y="9"/>
                      <a:pt x="41" y="26"/>
                    </a:cubicBezTo>
                    <a:cubicBezTo>
                      <a:pt x="3" y="62"/>
                      <a:pt x="1" y="122"/>
                      <a:pt x="36" y="161"/>
                    </a:cubicBezTo>
                    <a:cubicBezTo>
                      <a:pt x="344" y="492"/>
                      <a:pt x="697" y="775"/>
                      <a:pt x="1088" y="1003"/>
                    </a:cubicBezTo>
                    <a:cubicBezTo>
                      <a:pt x="1103" y="1011"/>
                      <a:pt x="1120" y="1016"/>
                      <a:pt x="1137" y="1016"/>
                    </a:cubicBezTo>
                    <a:cubicBezTo>
                      <a:pt x="1169" y="1016"/>
                      <a:pt x="1201" y="999"/>
                      <a:pt x="1218" y="968"/>
                    </a:cubicBezTo>
                    <a:cubicBezTo>
                      <a:pt x="1245" y="923"/>
                      <a:pt x="1229" y="864"/>
                      <a:pt x="1184" y="838"/>
                    </a:cubicBezTo>
                    <a:cubicBezTo>
                      <a:pt x="810" y="619"/>
                      <a:pt x="471" y="348"/>
                      <a:pt x="176" y="31"/>
                    </a:cubicBezTo>
                    <a:cubicBezTo>
                      <a:pt x="157" y="11"/>
                      <a:pt x="13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4" name="Google Shape;3174;p29"/>
              <p:cNvSpPr/>
              <p:nvPr/>
            </p:nvSpPr>
            <p:spPr>
              <a:xfrm>
                <a:off x="3580125" y="1887700"/>
                <a:ext cx="24950" cy="16175"/>
              </a:xfrm>
              <a:custGeom>
                <a:avLst/>
                <a:gdLst/>
                <a:ahLst/>
                <a:cxnLst/>
                <a:rect l="l" t="t" r="r" b="b"/>
                <a:pathLst>
                  <a:path w="998" h="647" extrusionOk="0">
                    <a:moveTo>
                      <a:pt x="107" y="1"/>
                    </a:moveTo>
                    <a:cubicBezTo>
                      <a:pt x="80" y="1"/>
                      <a:pt x="53" y="12"/>
                      <a:pt x="34" y="35"/>
                    </a:cubicBezTo>
                    <a:cubicBezTo>
                      <a:pt x="1" y="75"/>
                      <a:pt x="6" y="135"/>
                      <a:pt x="46" y="169"/>
                    </a:cubicBezTo>
                    <a:cubicBezTo>
                      <a:pt x="288" y="371"/>
                      <a:pt x="560" y="530"/>
                      <a:pt x="856" y="641"/>
                    </a:cubicBezTo>
                    <a:cubicBezTo>
                      <a:pt x="867" y="644"/>
                      <a:pt x="878" y="646"/>
                      <a:pt x="889" y="646"/>
                    </a:cubicBezTo>
                    <a:cubicBezTo>
                      <a:pt x="928" y="646"/>
                      <a:pt x="964" y="623"/>
                      <a:pt x="979" y="584"/>
                    </a:cubicBezTo>
                    <a:cubicBezTo>
                      <a:pt x="997" y="535"/>
                      <a:pt x="972" y="479"/>
                      <a:pt x="923" y="462"/>
                    </a:cubicBezTo>
                    <a:cubicBezTo>
                      <a:pt x="647" y="358"/>
                      <a:pt x="394" y="211"/>
                      <a:pt x="168" y="22"/>
                    </a:cubicBezTo>
                    <a:cubicBezTo>
                      <a:pt x="150" y="8"/>
                      <a:pt x="129"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5" name="Google Shape;3175;p29"/>
              <p:cNvSpPr/>
              <p:nvPr/>
            </p:nvSpPr>
            <p:spPr>
              <a:xfrm>
                <a:off x="3613025" y="1916600"/>
                <a:ext cx="39200" cy="29575"/>
              </a:xfrm>
              <a:custGeom>
                <a:avLst/>
                <a:gdLst/>
                <a:ahLst/>
                <a:cxnLst/>
                <a:rect l="l" t="t" r="r" b="b"/>
                <a:pathLst>
                  <a:path w="1568" h="1183" extrusionOk="0">
                    <a:moveTo>
                      <a:pt x="109" y="0"/>
                    </a:moveTo>
                    <a:cubicBezTo>
                      <a:pt x="75" y="0"/>
                      <a:pt x="43" y="18"/>
                      <a:pt x="26" y="50"/>
                    </a:cubicBezTo>
                    <a:cubicBezTo>
                      <a:pt x="0" y="96"/>
                      <a:pt x="17" y="154"/>
                      <a:pt x="62" y="179"/>
                    </a:cubicBezTo>
                    <a:cubicBezTo>
                      <a:pt x="546" y="446"/>
                      <a:pt x="995" y="775"/>
                      <a:pt x="1398" y="1157"/>
                    </a:cubicBezTo>
                    <a:cubicBezTo>
                      <a:pt x="1416" y="1175"/>
                      <a:pt x="1440" y="1182"/>
                      <a:pt x="1463" y="1182"/>
                    </a:cubicBezTo>
                    <a:cubicBezTo>
                      <a:pt x="1488" y="1182"/>
                      <a:pt x="1514" y="1173"/>
                      <a:pt x="1533" y="1153"/>
                    </a:cubicBezTo>
                    <a:cubicBezTo>
                      <a:pt x="1568" y="1115"/>
                      <a:pt x="1567" y="1054"/>
                      <a:pt x="1528" y="1018"/>
                    </a:cubicBezTo>
                    <a:cubicBezTo>
                      <a:pt x="1114" y="626"/>
                      <a:pt x="652" y="287"/>
                      <a:pt x="155" y="12"/>
                    </a:cubicBezTo>
                    <a:cubicBezTo>
                      <a:pt x="140" y="4"/>
                      <a:pt x="124"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6" name="Google Shape;3176;p29"/>
              <p:cNvSpPr/>
              <p:nvPr/>
            </p:nvSpPr>
            <p:spPr>
              <a:xfrm>
                <a:off x="3656400" y="1961700"/>
                <a:ext cx="31225" cy="17175"/>
              </a:xfrm>
              <a:custGeom>
                <a:avLst/>
                <a:gdLst/>
                <a:ahLst/>
                <a:cxnLst/>
                <a:rect l="l" t="t" r="r" b="b"/>
                <a:pathLst>
                  <a:path w="1249" h="687" extrusionOk="0">
                    <a:moveTo>
                      <a:pt x="110" y="1"/>
                    </a:moveTo>
                    <a:cubicBezTo>
                      <a:pt x="74" y="1"/>
                      <a:pt x="40" y="21"/>
                      <a:pt x="24" y="55"/>
                    </a:cubicBezTo>
                    <a:cubicBezTo>
                      <a:pt x="1" y="103"/>
                      <a:pt x="21" y="159"/>
                      <a:pt x="68" y="182"/>
                    </a:cubicBezTo>
                    <a:lnTo>
                      <a:pt x="1098" y="677"/>
                    </a:lnTo>
                    <a:cubicBezTo>
                      <a:pt x="1111" y="683"/>
                      <a:pt x="1126" y="687"/>
                      <a:pt x="1139" y="687"/>
                    </a:cubicBezTo>
                    <a:cubicBezTo>
                      <a:pt x="1175" y="687"/>
                      <a:pt x="1208" y="667"/>
                      <a:pt x="1225" y="632"/>
                    </a:cubicBezTo>
                    <a:cubicBezTo>
                      <a:pt x="1248" y="585"/>
                      <a:pt x="1228" y="528"/>
                      <a:pt x="1181" y="504"/>
                    </a:cubicBezTo>
                    <a:lnTo>
                      <a:pt x="151" y="10"/>
                    </a:lnTo>
                    <a:cubicBezTo>
                      <a:pt x="137" y="4"/>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7" name="Google Shape;3177;p29"/>
              <p:cNvSpPr/>
              <p:nvPr/>
            </p:nvSpPr>
            <p:spPr>
              <a:xfrm>
                <a:off x="3700650" y="1994875"/>
                <a:ext cx="34250" cy="21250"/>
              </a:xfrm>
              <a:custGeom>
                <a:avLst/>
                <a:gdLst/>
                <a:ahLst/>
                <a:cxnLst/>
                <a:rect l="l" t="t" r="r" b="b"/>
                <a:pathLst>
                  <a:path w="1370" h="850" extrusionOk="0">
                    <a:moveTo>
                      <a:pt x="107" y="1"/>
                    </a:moveTo>
                    <a:cubicBezTo>
                      <a:pt x="79" y="1"/>
                      <a:pt x="51" y="13"/>
                      <a:pt x="32" y="36"/>
                    </a:cubicBezTo>
                    <a:cubicBezTo>
                      <a:pt x="0" y="78"/>
                      <a:pt x="7" y="138"/>
                      <a:pt x="48" y="171"/>
                    </a:cubicBezTo>
                    <a:cubicBezTo>
                      <a:pt x="405" y="454"/>
                      <a:pt x="802" y="680"/>
                      <a:pt x="1228" y="843"/>
                    </a:cubicBezTo>
                    <a:cubicBezTo>
                      <a:pt x="1239" y="848"/>
                      <a:pt x="1251" y="850"/>
                      <a:pt x="1262" y="850"/>
                    </a:cubicBezTo>
                    <a:cubicBezTo>
                      <a:pt x="1301" y="850"/>
                      <a:pt x="1336" y="827"/>
                      <a:pt x="1350" y="788"/>
                    </a:cubicBezTo>
                    <a:cubicBezTo>
                      <a:pt x="1369" y="739"/>
                      <a:pt x="1345" y="684"/>
                      <a:pt x="1296" y="666"/>
                    </a:cubicBezTo>
                    <a:cubicBezTo>
                      <a:pt x="889" y="510"/>
                      <a:pt x="508" y="292"/>
                      <a:pt x="167" y="21"/>
                    </a:cubicBezTo>
                    <a:cubicBezTo>
                      <a:pt x="149" y="7"/>
                      <a:pt x="128"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8" name="Google Shape;3178;p29"/>
              <p:cNvSpPr/>
              <p:nvPr/>
            </p:nvSpPr>
            <p:spPr>
              <a:xfrm>
                <a:off x="3747000" y="2024750"/>
                <a:ext cx="30200" cy="22250"/>
              </a:xfrm>
              <a:custGeom>
                <a:avLst/>
                <a:gdLst/>
                <a:ahLst/>
                <a:cxnLst/>
                <a:rect l="l" t="t" r="r" b="b"/>
                <a:pathLst>
                  <a:path w="1208" h="890" extrusionOk="0">
                    <a:moveTo>
                      <a:pt x="108" y="1"/>
                    </a:moveTo>
                    <a:cubicBezTo>
                      <a:pt x="80" y="1"/>
                      <a:pt x="53" y="12"/>
                      <a:pt x="34" y="35"/>
                    </a:cubicBezTo>
                    <a:cubicBezTo>
                      <a:pt x="1" y="75"/>
                      <a:pt x="6" y="135"/>
                      <a:pt x="46" y="169"/>
                    </a:cubicBezTo>
                    <a:cubicBezTo>
                      <a:pt x="361" y="431"/>
                      <a:pt x="699" y="668"/>
                      <a:pt x="1051" y="876"/>
                    </a:cubicBezTo>
                    <a:cubicBezTo>
                      <a:pt x="1065" y="885"/>
                      <a:pt x="1082" y="889"/>
                      <a:pt x="1098" y="889"/>
                    </a:cubicBezTo>
                    <a:cubicBezTo>
                      <a:pt x="1131" y="889"/>
                      <a:pt x="1163" y="872"/>
                      <a:pt x="1181" y="842"/>
                    </a:cubicBezTo>
                    <a:cubicBezTo>
                      <a:pt x="1207" y="796"/>
                      <a:pt x="1192" y="738"/>
                      <a:pt x="1147" y="711"/>
                    </a:cubicBezTo>
                    <a:cubicBezTo>
                      <a:pt x="803" y="509"/>
                      <a:pt x="474" y="277"/>
                      <a:pt x="169" y="22"/>
                    </a:cubicBezTo>
                    <a:cubicBezTo>
                      <a:pt x="151" y="8"/>
                      <a:pt x="129"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9" name="Google Shape;3179;p29"/>
              <p:cNvSpPr/>
              <p:nvPr/>
            </p:nvSpPr>
            <p:spPr>
              <a:xfrm>
                <a:off x="3706600" y="1517900"/>
                <a:ext cx="13950" cy="27325"/>
              </a:xfrm>
              <a:custGeom>
                <a:avLst/>
                <a:gdLst/>
                <a:ahLst/>
                <a:cxnLst/>
                <a:rect l="l" t="t" r="r" b="b"/>
                <a:pathLst>
                  <a:path w="558" h="1093" extrusionOk="0">
                    <a:moveTo>
                      <a:pt x="449" y="0"/>
                    </a:moveTo>
                    <a:cubicBezTo>
                      <a:pt x="410" y="0"/>
                      <a:pt x="374" y="23"/>
                      <a:pt x="360" y="62"/>
                    </a:cubicBezTo>
                    <a:lnTo>
                      <a:pt x="20" y="964"/>
                    </a:lnTo>
                    <a:cubicBezTo>
                      <a:pt x="1" y="1013"/>
                      <a:pt x="25" y="1068"/>
                      <a:pt x="75" y="1086"/>
                    </a:cubicBezTo>
                    <a:cubicBezTo>
                      <a:pt x="86" y="1091"/>
                      <a:pt x="97" y="1093"/>
                      <a:pt x="108" y="1093"/>
                    </a:cubicBezTo>
                    <a:cubicBezTo>
                      <a:pt x="146" y="1093"/>
                      <a:pt x="183" y="1070"/>
                      <a:pt x="197" y="1031"/>
                    </a:cubicBezTo>
                    <a:lnTo>
                      <a:pt x="538" y="129"/>
                    </a:lnTo>
                    <a:cubicBezTo>
                      <a:pt x="557" y="79"/>
                      <a:pt x="532" y="24"/>
                      <a:pt x="483" y="6"/>
                    </a:cubicBezTo>
                    <a:cubicBezTo>
                      <a:pt x="472" y="2"/>
                      <a:pt x="460" y="0"/>
                      <a:pt x="44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0" name="Google Shape;3180;p29"/>
              <p:cNvSpPr/>
              <p:nvPr/>
            </p:nvSpPr>
            <p:spPr>
              <a:xfrm>
                <a:off x="3691375" y="1556025"/>
                <a:ext cx="13775" cy="26375"/>
              </a:xfrm>
              <a:custGeom>
                <a:avLst/>
                <a:gdLst/>
                <a:ahLst/>
                <a:cxnLst/>
                <a:rect l="l" t="t" r="r" b="b"/>
                <a:pathLst>
                  <a:path w="551" h="1055" extrusionOk="0">
                    <a:moveTo>
                      <a:pt x="443" y="1"/>
                    </a:moveTo>
                    <a:cubicBezTo>
                      <a:pt x="404" y="1"/>
                      <a:pt x="368" y="24"/>
                      <a:pt x="354" y="61"/>
                    </a:cubicBezTo>
                    <a:lnTo>
                      <a:pt x="20" y="926"/>
                    </a:lnTo>
                    <a:cubicBezTo>
                      <a:pt x="0" y="974"/>
                      <a:pt x="26" y="1029"/>
                      <a:pt x="74" y="1048"/>
                    </a:cubicBezTo>
                    <a:cubicBezTo>
                      <a:pt x="85" y="1053"/>
                      <a:pt x="98" y="1055"/>
                      <a:pt x="109" y="1055"/>
                    </a:cubicBezTo>
                    <a:cubicBezTo>
                      <a:pt x="147" y="1055"/>
                      <a:pt x="183" y="1032"/>
                      <a:pt x="198" y="994"/>
                    </a:cubicBezTo>
                    <a:lnTo>
                      <a:pt x="531" y="131"/>
                    </a:lnTo>
                    <a:cubicBezTo>
                      <a:pt x="550" y="81"/>
                      <a:pt x="526" y="26"/>
                      <a:pt x="477" y="7"/>
                    </a:cubicBezTo>
                    <a:cubicBezTo>
                      <a:pt x="466" y="3"/>
                      <a:pt x="454" y="1"/>
                      <a:pt x="44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1" name="Google Shape;3181;p29"/>
              <p:cNvSpPr/>
              <p:nvPr/>
            </p:nvSpPr>
            <p:spPr>
              <a:xfrm>
                <a:off x="3676175" y="1605400"/>
                <a:ext cx="8075" cy="24400"/>
              </a:xfrm>
              <a:custGeom>
                <a:avLst/>
                <a:gdLst/>
                <a:ahLst/>
                <a:cxnLst/>
                <a:rect l="l" t="t" r="r" b="b"/>
                <a:pathLst>
                  <a:path w="323" h="976" extrusionOk="0">
                    <a:moveTo>
                      <a:pt x="217" y="1"/>
                    </a:moveTo>
                    <a:cubicBezTo>
                      <a:pt x="175" y="1"/>
                      <a:pt x="136" y="29"/>
                      <a:pt x="125" y="72"/>
                    </a:cubicBezTo>
                    <a:cubicBezTo>
                      <a:pt x="59" y="335"/>
                      <a:pt x="18" y="604"/>
                      <a:pt x="3" y="875"/>
                    </a:cubicBezTo>
                    <a:cubicBezTo>
                      <a:pt x="0" y="928"/>
                      <a:pt x="41" y="972"/>
                      <a:pt x="94" y="975"/>
                    </a:cubicBezTo>
                    <a:lnTo>
                      <a:pt x="98" y="975"/>
                    </a:lnTo>
                    <a:cubicBezTo>
                      <a:pt x="149" y="975"/>
                      <a:pt x="191" y="935"/>
                      <a:pt x="193" y="885"/>
                    </a:cubicBezTo>
                    <a:cubicBezTo>
                      <a:pt x="208" y="627"/>
                      <a:pt x="246" y="370"/>
                      <a:pt x="310" y="120"/>
                    </a:cubicBezTo>
                    <a:cubicBezTo>
                      <a:pt x="322" y="68"/>
                      <a:pt x="292" y="16"/>
                      <a:pt x="241" y="4"/>
                    </a:cubicBezTo>
                    <a:cubicBezTo>
                      <a:pt x="233" y="2"/>
                      <a:pt x="225" y="1"/>
                      <a:pt x="21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2" name="Google Shape;3182;p29"/>
              <p:cNvSpPr/>
              <p:nvPr/>
            </p:nvSpPr>
            <p:spPr>
              <a:xfrm>
                <a:off x="3666900" y="1657950"/>
                <a:ext cx="5975" cy="23350"/>
              </a:xfrm>
              <a:custGeom>
                <a:avLst/>
                <a:gdLst/>
                <a:ahLst/>
                <a:cxnLst/>
                <a:rect l="l" t="t" r="r" b="b"/>
                <a:pathLst>
                  <a:path w="239" h="934" extrusionOk="0">
                    <a:moveTo>
                      <a:pt x="137" y="1"/>
                    </a:moveTo>
                    <a:cubicBezTo>
                      <a:pt x="89" y="1"/>
                      <a:pt x="48" y="42"/>
                      <a:pt x="45" y="91"/>
                    </a:cubicBezTo>
                    <a:lnTo>
                      <a:pt x="4" y="833"/>
                    </a:lnTo>
                    <a:cubicBezTo>
                      <a:pt x="0" y="886"/>
                      <a:pt x="41" y="931"/>
                      <a:pt x="93" y="933"/>
                    </a:cubicBezTo>
                    <a:lnTo>
                      <a:pt x="98" y="933"/>
                    </a:lnTo>
                    <a:cubicBezTo>
                      <a:pt x="149" y="933"/>
                      <a:pt x="191" y="894"/>
                      <a:pt x="193" y="844"/>
                    </a:cubicBezTo>
                    <a:lnTo>
                      <a:pt x="235" y="102"/>
                    </a:lnTo>
                    <a:cubicBezTo>
                      <a:pt x="239" y="50"/>
                      <a:pt x="198" y="5"/>
                      <a:pt x="146" y="1"/>
                    </a:cubicBezTo>
                    <a:cubicBezTo>
                      <a:pt x="143" y="1"/>
                      <a:pt x="140" y="1"/>
                      <a:pt x="13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3" name="Google Shape;3183;p29"/>
              <p:cNvSpPr/>
              <p:nvPr/>
            </p:nvSpPr>
            <p:spPr>
              <a:xfrm>
                <a:off x="3657375" y="1700200"/>
                <a:ext cx="8575" cy="27450"/>
              </a:xfrm>
              <a:custGeom>
                <a:avLst/>
                <a:gdLst/>
                <a:ahLst/>
                <a:cxnLst/>
                <a:rect l="l" t="t" r="r" b="b"/>
                <a:pathLst>
                  <a:path w="343" h="1098" extrusionOk="0">
                    <a:moveTo>
                      <a:pt x="240" y="0"/>
                    </a:moveTo>
                    <a:cubicBezTo>
                      <a:pt x="236" y="0"/>
                      <a:pt x="232" y="1"/>
                      <a:pt x="228" y="1"/>
                    </a:cubicBezTo>
                    <a:cubicBezTo>
                      <a:pt x="175" y="4"/>
                      <a:pt x="134" y="48"/>
                      <a:pt x="137" y="101"/>
                    </a:cubicBezTo>
                    <a:cubicBezTo>
                      <a:pt x="151" y="397"/>
                      <a:pt x="111" y="690"/>
                      <a:pt x="17" y="973"/>
                    </a:cubicBezTo>
                    <a:cubicBezTo>
                      <a:pt x="0" y="1023"/>
                      <a:pt x="28" y="1077"/>
                      <a:pt x="78" y="1093"/>
                    </a:cubicBezTo>
                    <a:cubicBezTo>
                      <a:pt x="88" y="1097"/>
                      <a:pt x="98" y="1098"/>
                      <a:pt x="107" y="1098"/>
                    </a:cubicBezTo>
                    <a:cubicBezTo>
                      <a:pt x="147" y="1098"/>
                      <a:pt x="185" y="1072"/>
                      <a:pt x="198" y="1032"/>
                    </a:cubicBezTo>
                    <a:cubicBezTo>
                      <a:pt x="300" y="728"/>
                      <a:pt x="343" y="411"/>
                      <a:pt x="327" y="92"/>
                    </a:cubicBezTo>
                    <a:cubicBezTo>
                      <a:pt x="325" y="43"/>
                      <a:pt x="285" y="0"/>
                      <a:pt x="2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4" name="Google Shape;3184;p29"/>
              <p:cNvSpPr/>
              <p:nvPr/>
            </p:nvSpPr>
            <p:spPr>
              <a:xfrm>
                <a:off x="3654575" y="1744525"/>
                <a:ext cx="4800" cy="29500"/>
              </a:xfrm>
              <a:custGeom>
                <a:avLst/>
                <a:gdLst/>
                <a:ahLst/>
                <a:cxnLst/>
                <a:rect l="l" t="t" r="r" b="b"/>
                <a:pathLst>
                  <a:path w="192" h="1180" extrusionOk="0">
                    <a:moveTo>
                      <a:pt x="96" y="0"/>
                    </a:moveTo>
                    <a:cubicBezTo>
                      <a:pt x="44" y="0"/>
                      <a:pt x="1" y="42"/>
                      <a:pt x="1" y="95"/>
                    </a:cubicBezTo>
                    <a:lnTo>
                      <a:pt x="1" y="1084"/>
                    </a:lnTo>
                    <a:cubicBezTo>
                      <a:pt x="1" y="1137"/>
                      <a:pt x="44" y="1179"/>
                      <a:pt x="96" y="1179"/>
                    </a:cubicBezTo>
                    <a:cubicBezTo>
                      <a:pt x="149" y="1179"/>
                      <a:pt x="192" y="1137"/>
                      <a:pt x="192" y="1084"/>
                    </a:cubicBezTo>
                    <a:lnTo>
                      <a:pt x="192" y="95"/>
                    </a:lnTo>
                    <a:cubicBezTo>
                      <a:pt x="192" y="42"/>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5" name="Google Shape;3185;p29"/>
              <p:cNvSpPr/>
              <p:nvPr/>
            </p:nvSpPr>
            <p:spPr>
              <a:xfrm>
                <a:off x="3654575" y="1786750"/>
                <a:ext cx="4800" cy="22325"/>
              </a:xfrm>
              <a:custGeom>
                <a:avLst/>
                <a:gdLst/>
                <a:ahLst/>
                <a:cxnLst/>
                <a:rect l="l" t="t" r="r" b="b"/>
                <a:pathLst>
                  <a:path w="192" h="893" extrusionOk="0">
                    <a:moveTo>
                      <a:pt x="96" y="0"/>
                    </a:moveTo>
                    <a:cubicBezTo>
                      <a:pt x="44" y="0"/>
                      <a:pt x="1" y="43"/>
                      <a:pt x="1" y="96"/>
                    </a:cubicBezTo>
                    <a:lnTo>
                      <a:pt x="1" y="796"/>
                    </a:lnTo>
                    <a:cubicBezTo>
                      <a:pt x="1" y="849"/>
                      <a:pt x="44" y="892"/>
                      <a:pt x="96" y="892"/>
                    </a:cubicBezTo>
                    <a:cubicBezTo>
                      <a:pt x="149" y="892"/>
                      <a:pt x="192" y="849"/>
                      <a:pt x="192" y="796"/>
                    </a:cubicBezTo>
                    <a:lnTo>
                      <a:pt x="192" y="96"/>
                    </a:lnTo>
                    <a:cubicBezTo>
                      <a:pt x="192" y="43"/>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6" name="Google Shape;3186;p29"/>
              <p:cNvSpPr/>
              <p:nvPr/>
            </p:nvSpPr>
            <p:spPr>
              <a:xfrm>
                <a:off x="3657700" y="1832075"/>
                <a:ext cx="8000" cy="30575"/>
              </a:xfrm>
              <a:custGeom>
                <a:avLst/>
                <a:gdLst/>
                <a:ahLst/>
                <a:cxnLst/>
                <a:rect l="l" t="t" r="r" b="b"/>
                <a:pathLst>
                  <a:path w="320" h="1223" extrusionOk="0">
                    <a:moveTo>
                      <a:pt x="97" y="1"/>
                    </a:moveTo>
                    <a:cubicBezTo>
                      <a:pt x="44" y="1"/>
                      <a:pt x="1" y="44"/>
                      <a:pt x="2" y="97"/>
                    </a:cubicBezTo>
                    <a:cubicBezTo>
                      <a:pt x="3" y="450"/>
                      <a:pt x="44" y="804"/>
                      <a:pt x="122" y="1148"/>
                    </a:cubicBezTo>
                    <a:cubicBezTo>
                      <a:pt x="132" y="1192"/>
                      <a:pt x="172" y="1223"/>
                      <a:pt x="215" y="1223"/>
                    </a:cubicBezTo>
                    <a:lnTo>
                      <a:pt x="216" y="1223"/>
                    </a:lnTo>
                    <a:cubicBezTo>
                      <a:pt x="223" y="1223"/>
                      <a:pt x="229" y="1222"/>
                      <a:pt x="237" y="1220"/>
                    </a:cubicBezTo>
                    <a:cubicBezTo>
                      <a:pt x="288" y="1209"/>
                      <a:pt x="320" y="1157"/>
                      <a:pt x="309" y="1106"/>
                    </a:cubicBezTo>
                    <a:cubicBezTo>
                      <a:pt x="232" y="775"/>
                      <a:pt x="194" y="435"/>
                      <a:pt x="192" y="96"/>
                    </a:cubicBezTo>
                    <a:cubicBezTo>
                      <a:pt x="192" y="43"/>
                      <a:pt x="150"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7" name="Google Shape;3187;p29"/>
              <p:cNvSpPr/>
              <p:nvPr/>
            </p:nvSpPr>
            <p:spPr>
              <a:xfrm>
                <a:off x="3734675" y="1519925"/>
                <a:ext cx="19875" cy="23300"/>
              </a:xfrm>
              <a:custGeom>
                <a:avLst/>
                <a:gdLst/>
                <a:ahLst/>
                <a:cxnLst/>
                <a:rect l="l" t="t" r="r" b="b"/>
                <a:pathLst>
                  <a:path w="795" h="932" extrusionOk="0">
                    <a:moveTo>
                      <a:pt x="105" y="1"/>
                    </a:moveTo>
                    <a:cubicBezTo>
                      <a:pt x="80" y="1"/>
                      <a:pt x="55" y="10"/>
                      <a:pt x="37" y="30"/>
                    </a:cubicBezTo>
                    <a:cubicBezTo>
                      <a:pt x="0" y="69"/>
                      <a:pt x="3" y="130"/>
                      <a:pt x="40" y="165"/>
                    </a:cubicBezTo>
                    <a:cubicBezTo>
                      <a:pt x="263" y="375"/>
                      <a:pt x="452" y="617"/>
                      <a:pt x="602" y="883"/>
                    </a:cubicBezTo>
                    <a:cubicBezTo>
                      <a:pt x="620" y="915"/>
                      <a:pt x="652" y="931"/>
                      <a:pt x="685" y="931"/>
                    </a:cubicBezTo>
                    <a:cubicBezTo>
                      <a:pt x="701" y="931"/>
                      <a:pt x="717" y="928"/>
                      <a:pt x="732" y="919"/>
                    </a:cubicBezTo>
                    <a:cubicBezTo>
                      <a:pt x="778" y="894"/>
                      <a:pt x="794" y="835"/>
                      <a:pt x="769" y="790"/>
                    </a:cubicBezTo>
                    <a:cubicBezTo>
                      <a:pt x="609" y="506"/>
                      <a:pt x="408" y="249"/>
                      <a:pt x="172" y="27"/>
                    </a:cubicBezTo>
                    <a:cubicBezTo>
                      <a:pt x="153" y="9"/>
                      <a:pt x="129" y="1"/>
                      <a:pt x="10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8" name="Google Shape;3188;p29"/>
              <p:cNvSpPr/>
              <p:nvPr/>
            </p:nvSpPr>
            <p:spPr>
              <a:xfrm>
                <a:off x="3776950" y="1600275"/>
                <a:ext cx="13575" cy="30525"/>
              </a:xfrm>
              <a:custGeom>
                <a:avLst/>
                <a:gdLst/>
                <a:ahLst/>
                <a:cxnLst/>
                <a:rect l="l" t="t" r="r" b="b"/>
                <a:pathLst>
                  <a:path w="543" h="1221" extrusionOk="0">
                    <a:moveTo>
                      <a:pt x="105" y="0"/>
                    </a:moveTo>
                    <a:cubicBezTo>
                      <a:pt x="98" y="0"/>
                      <a:pt x="91" y="1"/>
                      <a:pt x="85" y="2"/>
                    </a:cubicBezTo>
                    <a:cubicBezTo>
                      <a:pt x="33" y="14"/>
                      <a:pt x="1" y="65"/>
                      <a:pt x="12" y="116"/>
                    </a:cubicBezTo>
                    <a:cubicBezTo>
                      <a:pt x="91" y="474"/>
                      <a:pt x="204" y="826"/>
                      <a:pt x="347" y="1164"/>
                    </a:cubicBezTo>
                    <a:cubicBezTo>
                      <a:pt x="363" y="1200"/>
                      <a:pt x="398" y="1221"/>
                      <a:pt x="434" y="1221"/>
                    </a:cubicBezTo>
                    <a:cubicBezTo>
                      <a:pt x="448" y="1221"/>
                      <a:pt x="460" y="1219"/>
                      <a:pt x="472" y="1213"/>
                    </a:cubicBezTo>
                    <a:cubicBezTo>
                      <a:pt x="521" y="1193"/>
                      <a:pt x="543" y="1137"/>
                      <a:pt x="523" y="1089"/>
                    </a:cubicBezTo>
                    <a:cubicBezTo>
                      <a:pt x="384" y="762"/>
                      <a:pt x="275" y="421"/>
                      <a:pt x="198" y="75"/>
                    </a:cubicBezTo>
                    <a:cubicBezTo>
                      <a:pt x="189" y="31"/>
                      <a:pt x="149"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9" name="Google Shape;3189;p29"/>
              <p:cNvSpPr/>
              <p:nvPr/>
            </p:nvSpPr>
            <p:spPr>
              <a:xfrm>
                <a:off x="3795425" y="1651775"/>
                <a:ext cx="13550" cy="29550"/>
              </a:xfrm>
              <a:custGeom>
                <a:avLst/>
                <a:gdLst/>
                <a:ahLst/>
                <a:cxnLst/>
                <a:rect l="l" t="t" r="r" b="b"/>
                <a:pathLst>
                  <a:path w="542" h="1182" extrusionOk="0">
                    <a:moveTo>
                      <a:pt x="109" y="1"/>
                    </a:moveTo>
                    <a:cubicBezTo>
                      <a:pt x="96" y="1"/>
                      <a:pt x="82" y="3"/>
                      <a:pt x="70" y="9"/>
                    </a:cubicBezTo>
                    <a:cubicBezTo>
                      <a:pt x="22" y="30"/>
                      <a:pt x="0" y="87"/>
                      <a:pt x="22" y="135"/>
                    </a:cubicBezTo>
                    <a:cubicBezTo>
                      <a:pt x="160" y="447"/>
                      <a:pt x="269" y="774"/>
                      <a:pt x="343" y="1106"/>
                    </a:cubicBezTo>
                    <a:cubicBezTo>
                      <a:pt x="353" y="1150"/>
                      <a:pt x="393" y="1181"/>
                      <a:pt x="437" y="1181"/>
                    </a:cubicBezTo>
                    <a:cubicBezTo>
                      <a:pt x="444" y="1181"/>
                      <a:pt x="451" y="1180"/>
                      <a:pt x="458" y="1179"/>
                    </a:cubicBezTo>
                    <a:cubicBezTo>
                      <a:pt x="509" y="1167"/>
                      <a:pt x="541" y="1116"/>
                      <a:pt x="530" y="1065"/>
                    </a:cubicBezTo>
                    <a:cubicBezTo>
                      <a:pt x="453" y="720"/>
                      <a:pt x="340" y="381"/>
                      <a:pt x="196" y="57"/>
                    </a:cubicBezTo>
                    <a:cubicBezTo>
                      <a:pt x="180" y="22"/>
                      <a:pt x="145"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0" name="Google Shape;3190;p29"/>
              <p:cNvSpPr/>
              <p:nvPr/>
            </p:nvSpPr>
            <p:spPr>
              <a:xfrm>
                <a:off x="3808850" y="1707425"/>
                <a:ext cx="8450" cy="26450"/>
              </a:xfrm>
              <a:custGeom>
                <a:avLst/>
                <a:gdLst/>
                <a:ahLst/>
                <a:cxnLst/>
                <a:rect l="l" t="t" r="r" b="b"/>
                <a:pathLst>
                  <a:path w="338" h="1058" extrusionOk="0">
                    <a:moveTo>
                      <a:pt x="110" y="1"/>
                    </a:moveTo>
                    <a:cubicBezTo>
                      <a:pt x="58" y="2"/>
                      <a:pt x="13" y="40"/>
                      <a:pt x="12" y="92"/>
                    </a:cubicBezTo>
                    <a:cubicBezTo>
                      <a:pt x="1" y="398"/>
                      <a:pt x="44" y="700"/>
                      <a:pt x="140" y="991"/>
                    </a:cubicBezTo>
                    <a:cubicBezTo>
                      <a:pt x="153" y="1031"/>
                      <a:pt x="191" y="1057"/>
                      <a:pt x="230" y="1057"/>
                    </a:cubicBezTo>
                    <a:cubicBezTo>
                      <a:pt x="240" y="1057"/>
                      <a:pt x="250" y="1055"/>
                      <a:pt x="260" y="1051"/>
                    </a:cubicBezTo>
                    <a:cubicBezTo>
                      <a:pt x="310" y="1035"/>
                      <a:pt x="337" y="982"/>
                      <a:pt x="321" y="931"/>
                    </a:cubicBezTo>
                    <a:cubicBezTo>
                      <a:pt x="233" y="662"/>
                      <a:pt x="193" y="383"/>
                      <a:pt x="202" y="99"/>
                    </a:cubicBezTo>
                    <a:cubicBezTo>
                      <a:pt x="204" y="46"/>
                      <a:pt x="163" y="3"/>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1" name="Google Shape;3191;p29"/>
              <p:cNvSpPr/>
              <p:nvPr/>
            </p:nvSpPr>
            <p:spPr>
              <a:xfrm>
                <a:off x="3814175" y="1767200"/>
                <a:ext cx="6025" cy="17150"/>
              </a:xfrm>
              <a:custGeom>
                <a:avLst/>
                <a:gdLst/>
                <a:ahLst/>
                <a:cxnLst/>
                <a:rect l="l" t="t" r="r" b="b"/>
                <a:pathLst>
                  <a:path w="241" h="686" extrusionOk="0">
                    <a:moveTo>
                      <a:pt x="101" y="0"/>
                    </a:moveTo>
                    <a:cubicBezTo>
                      <a:pt x="98" y="0"/>
                      <a:pt x="95" y="0"/>
                      <a:pt x="92" y="1"/>
                    </a:cubicBezTo>
                    <a:cubicBezTo>
                      <a:pt x="39" y="4"/>
                      <a:pt x="1" y="50"/>
                      <a:pt x="5" y="103"/>
                    </a:cubicBezTo>
                    <a:lnTo>
                      <a:pt x="46" y="598"/>
                    </a:lnTo>
                    <a:cubicBezTo>
                      <a:pt x="50" y="648"/>
                      <a:pt x="92" y="685"/>
                      <a:pt x="141" y="685"/>
                    </a:cubicBezTo>
                    <a:lnTo>
                      <a:pt x="149" y="685"/>
                    </a:lnTo>
                    <a:cubicBezTo>
                      <a:pt x="202" y="681"/>
                      <a:pt x="240" y="634"/>
                      <a:pt x="236" y="581"/>
                    </a:cubicBezTo>
                    <a:lnTo>
                      <a:pt x="195" y="87"/>
                    </a:lnTo>
                    <a:cubicBezTo>
                      <a:pt x="191" y="38"/>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2" name="Google Shape;3192;p29"/>
              <p:cNvSpPr/>
              <p:nvPr/>
            </p:nvSpPr>
            <p:spPr>
              <a:xfrm>
                <a:off x="3811150" y="1813525"/>
                <a:ext cx="8200" cy="30525"/>
              </a:xfrm>
              <a:custGeom>
                <a:avLst/>
                <a:gdLst/>
                <a:ahLst/>
                <a:cxnLst/>
                <a:rect l="l" t="t" r="r" b="b"/>
                <a:pathLst>
                  <a:path w="328" h="1221" extrusionOk="0">
                    <a:moveTo>
                      <a:pt x="103" y="0"/>
                    </a:moveTo>
                    <a:cubicBezTo>
                      <a:pt x="99" y="0"/>
                      <a:pt x="94" y="0"/>
                      <a:pt x="90" y="1"/>
                    </a:cubicBezTo>
                    <a:cubicBezTo>
                      <a:pt x="37" y="8"/>
                      <a:pt x="0" y="55"/>
                      <a:pt x="6" y="107"/>
                    </a:cubicBezTo>
                    <a:lnTo>
                      <a:pt x="131" y="1138"/>
                    </a:lnTo>
                    <a:cubicBezTo>
                      <a:pt x="137" y="1186"/>
                      <a:pt x="178" y="1221"/>
                      <a:pt x="226" y="1221"/>
                    </a:cubicBezTo>
                    <a:lnTo>
                      <a:pt x="237" y="1221"/>
                    </a:lnTo>
                    <a:cubicBezTo>
                      <a:pt x="290" y="1214"/>
                      <a:pt x="327" y="1167"/>
                      <a:pt x="321" y="1115"/>
                    </a:cubicBezTo>
                    <a:lnTo>
                      <a:pt x="196" y="85"/>
                    </a:lnTo>
                    <a:cubicBezTo>
                      <a:pt x="190" y="37"/>
                      <a:pt x="150" y="0"/>
                      <a:pt x="103"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3" name="Google Shape;3193;p29"/>
              <p:cNvSpPr/>
              <p:nvPr/>
            </p:nvSpPr>
            <p:spPr>
              <a:xfrm>
                <a:off x="3813250" y="1876375"/>
                <a:ext cx="4800" cy="31575"/>
              </a:xfrm>
              <a:custGeom>
                <a:avLst/>
                <a:gdLst/>
                <a:ahLst/>
                <a:cxnLst/>
                <a:rect l="l" t="t" r="r" b="b"/>
                <a:pathLst>
                  <a:path w="192" h="1263" extrusionOk="0">
                    <a:moveTo>
                      <a:pt x="95" y="1"/>
                    </a:moveTo>
                    <a:cubicBezTo>
                      <a:pt x="43" y="1"/>
                      <a:pt x="0" y="44"/>
                      <a:pt x="0" y="97"/>
                    </a:cubicBezTo>
                    <a:lnTo>
                      <a:pt x="0" y="1168"/>
                    </a:lnTo>
                    <a:cubicBezTo>
                      <a:pt x="0" y="1221"/>
                      <a:pt x="43" y="1263"/>
                      <a:pt x="95" y="1263"/>
                    </a:cubicBezTo>
                    <a:cubicBezTo>
                      <a:pt x="148" y="1263"/>
                      <a:pt x="191" y="1221"/>
                      <a:pt x="191" y="1168"/>
                    </a:cubicBezTo>
                    <a:lnTo>
                      <a:pt x="191" y="97"/>
                    </a:lnTo>
                    <a:cubicBezTo>
                      <a:pt x="191" y="44"/>
                      <a:pt x="148"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4" name="Google Shape;3194;p29"/>
              <p:cNvSpPr/>
              <p:nvPr/>
            </p:nvSpPr>
            <p:spPr>
              <a:xfrm>
                <a:off x="3811175" y="1937175"/>
                <a:ext cx="4800" cy="27450"/>
              </a:xfrm>
              <a:custGeom>
                <a:avLst/>
                <a:gdLst/>
                <a:ahLst/>
                <a:cxnLst/>
                <a:rect l="l" t="t" r="r" b="b"/>
                <a:pathLst>
                  <a:path w="192" h="1098" extrusionOk="0">
                    <a:moveTo>
                      <a:pt x="97" y="1"/>
                    </a:moveTo>
                    <a:cubicBezTo>
                      <a:pt x="44" y="1"/>
                      <a:pt x="0" y="43"/>
                      <a:pt x="0" y="96"/>
                    </a:cubicBezTo>
                    <a:lnTo>
                      <a:pt x="0" y="1002"/>
                    </a:lnTo>
                    <a:cubicBezTo>
                      <a:pt x="0" y="1055"/>
                      <a:pt x="44" y="1098"/>
                      <a:pt x="97" y="1098"/>
                    </a:cubicBezTo>
                    <a:cubicBezTo>
                      <a:pt x="148" y="1098"/>
                      <a:pt x="191" y="1055"/>
                      <a:pt x="191" y="1002"/>
                    </a:cubicBezTo>
                    <a:lnTo>
                      <a:pt x="191" y="96"/>
                    </a:lnTo>
                    <a:cubicBezTo>
                      <a:pt x="191" y="43"/>
                      <a:pt x="148"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5" name="Google Shape;3195;p29"/>
              <p:cNvSpPr/>
              <p:nvPr/>
            </p:nvSpPr>
            <p:spPr>
              <a:xfrm>
                <a:off x="3805675" y="1992800"/>
                <a:ext cx="6300" cy="30525"/>
              </a:xfrm>
              <a:custGeom>
                <a:avLst/>
                <a:gdLst/>
                <a:ahLst/>
                <a:cxnLst/>
                <a:rect l="l" t="t" r="r" b="b"/>
                <a:pathLst>
                  <a:path w="252" h="1221" extrusionOk="0">
                    <a:moveTo>
                      <a:pt x="150" y="0"/>
                    </a:moveTo>
                    <a:cubicBezTo>
                      <a:pt x="102" y="0"/>
                      <a:pt x="61" y="36"/>
                      <a:pt x="56" y="85"/>
                    </a:cubicBezTo>
                    <a:cubicBezTo>
                      <a:pt x="14" y="431"/>
                      <a:pt x="1" y="783"/>
                      <a:pt x="16" y="1130"/>
                    </a:cubicBezTo>
                    <a:cubicBezTo>
                      <a:pt x="17" y="1181"/>
                      <a:pt x="60" y="1221"/>
                      <a:pt x="111" y="1221"/>
                    </a:cubicBezTo>
                    <a:lnTo>
                      <a:pt x="115" y="1221"/>
                    </a:lnTo>
                    <a:cubicBezTo>
                      <a:pt x="167" y="1219"/>
                      <a:pt x="208" y="1175"/>
                      <a:pt x="206" y="1123"/>
                    </a:cubicBezTo>
                    <a:cubicBezTo>
                      <a:pt x="192" y="785"/>
                      <a:pt x="205" y="443"/>
                      <a:pt x="245" y="107"/>
                    </a:cubicBezTo>
                    <a:cubicBezTo>
                      <a:pt x="251" y="55"/>
                      <a:pt x="214" y="8"/>
                      <a:pt x="162" y="1"/>
                    </a:cubicBezTo>
                    <a:cubicBezTo>
                      <a:pt x="158" y="1"/>
                      <a:pt x="154" y="0"/>
                      <a:pt x="15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6" name="Google Shape;3196;p29"/>
              <p:cNvSpPr/>
              <p:nvPr/>
            </p:nvSpPr>
            <p:spPr>
              <a:xfrm>
                <a:off x="3781875" y="1967050"/>
                <a:ext cx="6325" cy="29550"/>
              </a:xfrm>
              <a:custGeom>
                <a:avLst/>
                <a:gdLst/>
                <a:ahLst/>
                <a:cxnLst/>
                <a:rect l="l" t="t" r="r" b="b"/>
                <a:pathLst>
                  <a:path w="253" h="1182" extrusionOk="0">
                    <a:moveTo>
                      <a:pt x="152" y="1"/>
                    </a:moveTo>
                    <a:cubicBezTo>
                      <a:pt x="106" y="1"/>
                      <a:pt x="63" y="41"/>
                      <a:pt x="60" y="91"/>
                    </a:cubicBezTo>
                    <a:lnTo>
                      <a:pt x="3" y="1081"/>
                    </a:lnTo>
                    <a:cubicBezTo>
                      <a:pt x="0" y="1134"/>
                      <a:pt x="40" y="1178"/>
                      <a:pt x="93" y="1181"/>
                    </a:cubicBezTo>
                    <a:lnTo>
                      <a:pt x="98" y="1181"/>
                    </a:lnTo>
                    <a:cubicBezTo>
                      <a:pt x="148" y="1181"/>
                      <a:pt x="190" y="1143"/>
                      <a:pt x="193" y="1092"/>
                    </a:cubicBezTo>
                    <a:lnTo>
                      <a:pt x="250" y="102"/>
                    </a:lnTo>
                    <a:cubicBezTo>
                      <a:pt x="253" y="49"/>
                      <a:pt x="213" y="3"/>
                      <a:pt x="160" y="1"/>
                    </a:cubicBezTo>
                    <a:cubicBezTo>
                      <a:pt x="157" y="1"/>
                      <a:pt x="154" y="1"/>
                      <a:pt x="15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7" name="Google Shape;3197;p29"/>
              <p:cNvSpPr/>
              <p:nvPr/>
            </p:nvSpPr>
            <p:spPr>
              <a:xfrm>
                <a:off x="3783550" y="1870200"/>
                <a:ext cx="7950" cy="28500"/>
              </a:xfrm>
              <a:custGeom>
                <a:avLst/>
                <a:gdLst/>
                <a:ahLst/>
                <a:cxnLst/>
                <a:rect l="l" t="t" r="r" b="b"/>
                <a:pathLst>
                  <a:path w="318" h="1140" extrusionOk="0">
                    <a:moveTo>
                      <a:pt x="171" y="1"/>
                    </a:moveTo>
                    <a:cubicBezTo>
                      <a:pt x="128" y="1"/>
                      <a:pt x="90" y="30"/>
                      <a:pt x="80" y="74"/>
                    </a:cubicBezTo>
                    <a:cubicBezTo>
                      <a:pt x="0" y="404"/>
                      <a:pt x="15" y="750"/>
                      <a:pt x="120" y="1073"/>
                    </a:cubicBezTo>
                    <a:cubicBezTo>
                      <a:pt x="133" y="1114"/>
                      <a:pt x="170" y="1140"/>
                      <a:pt x="210" y="1140"/>
                    </a:cubicBezTo>
                    <a:cubicBezTo>
                      <a:pt x="220" y="1140"/>
                      <a:pt x="230" y="1139"/>
                      <a:pt x="240" y="1135"/>
                    </a:cubicBezTo>
                    <a:cubicBezTo>
                      <a:pt x="290" y="1119"/>
                      <a:pt x="317" y="1065"/>
                      <a:pt x="301" y="1015"/>
                    </a:cubicBezTo>
                    <a:cubicBezTo>
                      <a:pt x="207" y="725"/>
                      <a:pt x="195" y="414"/>
                      <a:pt x="265" y="119"/>
                    </a:cubicBezTo>
                    <a:cubicBezTo>
                      <a:pt x="278" y="67"/>
                      <a:pt x="246" y="16"/>
                      <a:pt x="195" y="4"/>
                    </a:cubicBezTo>
                    <a:cubicBezTo>
                      <a:pt x="187" y="2"/>
                      <a:pt x="179" y="1"/>
                      <a:pt x="17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8" name="Google Shape;3198;p29"/>
              <p:cNvSpPr/>
              <p:nvPr/>
            </p:nvSpPr>
            <p:spPr>
              <a:xfrm>
                <a:off x="3787000" y="1801175"/>
                <a:ext cx="6475" cy="28475"/>
              </a:xfrm>
              <a:custGeom>
                <a:avLst/>
                <a:gdLst/>
                <a:ahLst/>
                <a:cxnLst/>
                <a:rect l="l" t="t" r="r" b="b"/>
                <a:pathLst>
                  <a:path w="259" h="1139" extrusionOk="0">
                    <a:moveTo>
                      <a:pt x="118" y="0"/>
                    </a:moveTo>
                    <a:cubicBezTo>
                      <a:pt x="67" y="0"/>
                      <a:pt x="24" y="38"/>
                      <a:pt x="20" y="90"/>
                    </a:cubicBezTo>
                    <a:cubicBezTo>
                      <a:pt x="0" y="412"/>
                      <a:pt x="15" y="738"/>
                      <a:pt x="62" y="1058"/>
                    </a:cubicBezTo>
                    <a:cubicBezTo>
                      <a:pt x="69" y="1104"/>
                      <a:pt x="110" y="1139"/>
                      <a:pt x="156" y="1139"/>
                    </a:cubicBezTo>
                    <a:cubicBezTo>
                      <a:pt x="162" y="1139"/>
                      <a:pt x="166" y="1139"/>
                      <a:pt x="170" y="1138"/>
                    </a:cubicBezTo>
                    <a:cubicBezTo>
                      <a:pt x="222" y="1130"/>
                      <a:pt x="259" y="1081"/>
                      <a:pt x="251" y="1029"/>
                    </a:cubicBezTo>
                    <a:cubicBezTo>
                      <a:pt x="205" y="723"/>
                      <a:pt x="191" y="410"/>
                      <a:pt x="210" y="102"/>
                    </a:cubicBezTo>
                    <a:cubicBezTo>
                      <a:pt x="214" y="49"/>
                      <a:pt x="174" y="4"/>
                      <a:pt x="122" y="1"/>
                    </a:cubicBezTo>
                    <a:cubicBezTo>
                      <a:pt x="120" y="1"/>
                      <a:pt x="119" y="0"/>
                      <a:pt x="11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9" name="Google Shape;3199;p29"/>
              <p:cNvSpPr/>
              <p:nvPr/>
            </p:nvSpPr>
            <p:spPr>
              <a:xfrm>
                <a:off x="3787475" y="1741425"/>
                <a:ext cx="7075" cy="34650"/>
              </a:xfrm>
              <a:custGeom>
                <a:avLst/>
                <a:gdLst/>
                <a:ahLst/>
                <a:cxnLst/>
                <a:rect l="l" t="t" r="r" b="b"/>
                <a:pathLst>
                  <a:path w="283" h="1386" extrusionOk="0">
                    <a:moveTo>
                      <a:pt x="102" y="0"/>
                    </a:moveTo>
                    <a:cubicBezTo>
                      <a:pt x="99" y="0"/>
                      <a:pt x="96" y="0"/>
                      <a:pt x="93" y="1"/>
                    </a:cubicBezTo>
                    <a:cubicBezTo>
                      <a:pt x="40" y="4"/>
                      <a:pt x="0" y="49"/>
                      <a:pt x="5" y="102"/>
                    </a:cubicBezTo>
                    <a:lnTo>
                      <a:pt x="89" y="1297"/>
                    </a:lnTo>
                    <a:cubicBezTo>
                      <a:pt x="93" y="1347"/>
                      <a:pt x="135" y="1386"/>
                      <a:pt x="183" y="1386"/>
                    </a:cubicBezTo>
                    <a:lnTo>
                      <a:pt x="191" y="1386"/>
                    </a:lnTo>
                    <a:cubicBezTo>
                      <a:pt x="243" y="1382"/>
                      <a:pt x="283" y="1336"/>
                      <a:pt x="280" y="1283"/>
                    </a:cubicBezTo>
                    <a:lnTo>
                      <a:pt x="195" y="89"/>
                    </a:lnTo>
                    <a:cubicBezTo>
                      <a:pt x="191" y="39"/>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0" name="Google Shape;3200;p29"/>
              <p:cNvSpPr/>
              <p:nvPr/>
            </p:nvSpPr>
            <p:spPr>
              <a:xfrm>
                <a:off x="3778200" y="1665175"/>
                <a:ext cx="9175" cy="33650"/>
              </a:xfrm>
              <a:custGeom>
                <a:avLst/>
                <a:gdLst/>
                <a:ahLst/>
                <a:cxnLst/>
                <a:rect l="l" t="t" r="r" b="b"/>
                <a:pathLst>
                  <a:path w="367" h="1346" extrusionOk="0">
                    <a:moveTo>
                      <a:pt x="95" y="0"/>
                    </a:moveTo>
                    <a:cubicBezTo>
                      <a:pt x="42" y="2"/>
                      <a:pt x="0" y="46"/>
                      <a:pt x="1" y="98"/>
                    </a:cubicBezTo>
                    <a:cubicBezTo>
                      <a:pt x="8" y="495"/>
                      <a:pt x="64" y="891"/>
                      <a:pt x="169" y="1275"/>
                    </a:cubicBezTo>
                    <a:cubicBezTo>
                      <a:pt x="181" y="1317"/>
                      <a:pt x="219" y="1345"/>
                      <a:pt x="261" y="1345"/>
                    </a:cubicBezTo>
                    <a:cubicBezTo>
                      <a:pt x="270" y="1345"/>
                      <a:pt x="278" y="1344"/>
                      <a:pt x="286" y="1342"/>
                    </a:cubicBezTo>
                    <a:cubicBezTo>
                      <a:pt x="337" y="1327"/>
                      <a:pt x="367" y="1275"/>
                      <a:pt x="354" y="1225"/>
                    </a:cubicBezTo>
                    <a:cubicBezTo>
                      <a:pt x="252" y="856"/>
                      <a:pt x="198" y="476"/>
                      <a:pt x="192" y="94"/>
                    </a:cubicBezTo>
                    <a:cubicBezTo>
                      <a:pt x="191" y="42"/>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1" name="Google Shape;3201;p29"/>
              <p:cNvSpPr/>
              <p:nvPr/>
            </p:nvSpPr>
            <p:spPr>
              <a:xfrm>
                <a:off x="3762375" y="1609575"/>
                <a:ext cx="16875" cy="30475"/>
              </a:xfrm>
              <a:custGeom>
                <a:avLst/>
                <a:gdLst/>
                <a:ahLst/>
                <a:cxnLst/>
                <a:rect l="l" t="t" r="r" b="b"/>
                <a:pathLst>
                  <a:path w="675" h="1219" extrusionOk="0">
                    <a:moveTo>
                      <a:pt x="109" y="1"/>
                    </a:moveTo>
                    <a:cubicBezTo>
                      <a:pt x="90" y="1"/>
                      <a:pt x="71" y="7"/>
                      <a:pt x="54" y="19"/>
                    </a:cubicBezTo>
                    <a:cubicBezTo>
                      <a:pt x="11" y="50"/>
                      <a:pt x="1" y="108"/>
                      <a:pt x="32" y="151"/>
                    </a:cubicBezTo>
                    <a:cubicBezTo>
                      <a:pt x="244" y="447"/>
                      <a:pt x="397" y="790"/>
                      <a:pt x="477" y="1145"/>
                    </a:cubicBezTo>
                    <a:cubicBezTo>
                      <a:pt x="486" y="1189"/>
                      <a:pt x="526" y="1219"/>
                      <a:pt x="569" y="1219"/>
                    </a:cubicBezTo>
                    <a:cubicBezTo>
                      <a:pt x="576" y="1219"/>
                      <a:pt x="584" y="1219"/>
                      <a:pt x="590" y="1217"/>
                    </a:cubicBezTo>
                    <a:cubicBezTo>
                      <a:pt x="642" y="1206"/>
                      <a:pt x="674" y="1155"/>
                      <a:pt x="662" y="1103"/>
                    </a:cubicBezTo>
                    <a:cubicBezTo>
                      <a:pt x="578" y="724"/>
                      <a:pt x="413" y="357"/>
                      <a:pt x="186" y="41"/>
                    </a:cubicBezTo>
                    <a:cubicBezTo>
                      <a:pt x="168" y="15"/>
                      <a:pt x="139"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2" name="Google Shape;3202;p29"/>
              <p:cNvSpPr/>
              <p:nvPr/>
            </p:nvSpPr>
            <p:spPr>
              <a:xfrm>
                <a:off x="3748050" y="1573500"/>
                <a:ext cx="11550" cy="25375"/>
              </a:xfrm>
              <a:custGeom>
                <a:avLst/>
                <a:gdLst/>
                <a:ahLst/>
                <a:cxnLst/>
                <a:rect l="l" t="t" r="r" b="b"/>
                <a:pathLst>
                  <a:path w="462" h="1015" extrusionOk="0">
                    <a:moveTo>
                      <a:pt x="108" y="0"/>
                    </a:moveTo>
                    <a:cubicBezTo>
                      <a:pt x="99" y="0"/>
                      <a:pt x="89" y="2"/>
                      <a:pt x="80" y="5"/>
                    </a:cubicBezTo>
                    <a:cubicBezTo>
                      <a:pt x="30" y="19"/>
                      <a:pt x="1" y="72"/>
                      <a:pt x="16" y="123"/>
                    </a:cubicBezTo>
                    <a:lnTo>
                      <a:pt x="264" y="947"/>
                    </a:lnTo>
                    <a:cubicBezTo>
                      <a:pt x="276" y="988"/>
                      <a:pt x="313" y="1015"/>
                      <a:pt x="355" y="1015"/>
                    </a:cubicBezTo>
                    <a:cubicBezTo>
                      <a:pt x="364" y="1015"/>
                      <a:pt x="373" y="1014"/>
                      <a:pt x="382" y="1011"/>
                    </a:cubicBezTo>
                    <a:cubicBezTo>
                      <a:pt x="432" y="996"/>
                      <a:pt x="461" y="943"/>
                      <a:pt x="446" y="892"/>
                    </a:cubicBezTo>
                    <a:lnTo>
                      <a:pt x="198" y="68"/>
                    </a:lnTo>
                    <a:cubicBezTo>
                      <a:pt x="187" y="27"/>
                      <a:pt x="149"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3" name="Google Shape;3203;p29"/>
              <p:cNvSpPr/>
              <p:nvPr/>
            </p:nvSpPr>
            <p:spPr>
              <a:xfrm>
                <a:off x="3730400" y="1537475"/>
                <a:ext cx="12700" cy="21250"/>
              </a:xfrm>
              <a:custGeom>
                <a:avLst/>
                <a:gdLst/>
                <a:ahLst/>
                <a:cxnLst/>
                <a:rect l="l" t="t" r="r" b="b"/>
                <a:pathLst>
                  <a:path w="508" h="850" extrusionOk="0">
                    <a:moveTo>
                      <a:pt x="108" y="0"/>
                    </a:moveTo>
                    <a:cubicBezTo>
                      <a:pt x="95" y="0"/>
                      <a:pt x="82" y="3"/>
                      <a:pt x="70" y="8"/>
                    </a:cubicBezTo>
                    <a:cubicBezTo>
                      <a:pt x="22" y="29"/>
                      <a:pt x="0" y="87"/>
                      <a:pt x="21" y="134"/>
                    </a:cubicBezTo>
                    <a:lnTo>
                      <a:pt x="312" y="793"/>
                    </a:lnTo>
                    <a:cubicBezTo>
                      <a:pt x="327" y="829"/>
                      <a:pt x="362" y="850"/>
                      <a:pt x="399" y="850"/>
                    </a:cubicBezTo>
                    <a:cubicBezTo>
                      <a:pt x="411" y="850"/>
                      <a:pt x="424" y="847"/>
                      <a:pt x="437" y="842"/>
                    </a:cubicBezTo>
                    <a:cubicBezTo>
                      <a:pt x="485" y="821"/>
                      <a:pt x="507" y="765"/>
                      <a:pt x="486" y="716"/>
                    </a:cubicBezTo>
                    <a:lnTo>
                      <a:pt x="196" y="58"/>
                    </a:lnTo>
                    <a:cubicBezTo>
                      <a:pt x="180" y="22"/>
                      <a:pt x="145"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4" name="Google Shape;3204;p29"/>
              <p:cNvSpPr/>
              <p:nvPr/>
            </p:nvSpPr>
            <p:spPr>
              <a:xfrm>
                <a:off x="3706925" y="1567300"/>
                <a:ext cx="14575" cy="27500"/>
              </a:xfrm>
              <a:custGeom>
                <a:avLst/>
                <a:gdLst/>
                <a:ahLst/>
                <a:cxnLst/>
                <a:rect l="l" t="t" r="r" b="b"/>
                <a:pathLst>
                  <a:path w="583" h="1100" extrusionOk="0">
                    <a:moveTo>
                      <a:pt x="474" y="0"/>
                    </a:moveTo>
                    <a:cubicBezTo>
                      <a:pt x="440" y="0"/>
                      <a:pt x="407" y="19"/>
                      <a:pt x="390" y="52"/>
                    </a:cubicBezTo>
                    <a:cubicBezTo>
                      <a:pt x="235" y="346"/>
                      <a:pt x="109" y="658"/>
                      <a:pt x="15" y="977"/>
                    </a:cubicBezTo>
                    <a:cubicBezTo>
                      <a:pt x="1" y="1027"/>
                      <a:pt x="30" y="1081"/>
                      <a:pt x="79" y="1095"/>
                    </a:cubicBezTo>
                    <a:cubicBezTo>
                      <a:pt x="89" y="1097"/>
                      <a:pt x="98" y="1099"/>
                      <a:pt x="107" y="1099"/>
                    </a:cubicBezTo>
                    <a:cubicBezTo>
                      <a:pt x="148" y="1099"/>
                      <a:pt x="186" y="1072"/>
                      <a:pt x="199" y="1031"/>
                    </a:cubicBezTo>
                    <a:cubicBezTo>
                      <a:pt x="289" y="723"/>
                      <a:pt x="409" y="424"/>
                      <a:pt x="558" y="140"/>
                    </a:cubicBezTo>
                    <a:cubicBezTo>
                      <a:pt x="583" y="93"/>
                      <a:pt x="564" y="35"/>
                      <a:pt x="518" y="11"/>
                    </a:cubicBezTo>
                    <a:cubicBezTo>
                      <a:pt x="504" y="4"/>
                      <a:pt x="489" y="0"/>
                      <a:pt x="47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5" name="Google Shape;3205;p29"/>
              <p:cNvSpPr/>
              <p:nvPr/>
            </p:nvSpPr>
            <p:spPr>
              <a:xfrm>
                <a:off x="3690350" y="1629025"/>
                <a:ext cx="11200" cy="23425"/>
              </a:xfrm>
              <a:custGeom>
                <a:avLst/>
                <a:gdLst/>
                <a:ahLst/>
                <a:cxnLst/>
                <a:rect l="l" t="t" r="r" b="b"/>
                <a:pathLst>
                  <a:path w="448" h="937" extrusionOk="0">
                    <a:moveTo>
                      <a:pt x="340" y="0"/>
                    </a:moveTo>
                    <a:cubicBezTo>
                      <a:pt x="299" y="0"/>
                      <a:pt x="263" y="26"/>
                      <a:pt x="250" y="67"/>
                    </a:cubicBezTo>
                    <a:lnTo>
                      <a:pt x="16" y="813"/>
                    </a:lnTo>
                    <a:cubicBezTo>
                      <a:pt x="1" y="862"/>
                      <a:pt x="28" y="917"/>
                      <a:pt x="79" y="932"/>
                    </a:cubicBezTo>
                    <a:cubicBezTo>
                      <a:pt x="88" y="935"/>
                      <a:pt x="98" y="936"/>
                      <a:pt x="107" y="936"/>
                    </a:cubicBezTo>
                    <a:cubicBezTo>
                      <a:pt x="147" y="936"/>
                      <a:pt x="185" y="911"/>
                      <a:pt x="198" y="870"/>
                    </a:cubicBezTo>
                    <a:lnTo>
                      <a:pt x="432" y="124"/>
                    </a:lnTo>
                    <a:cubicBezTo>
                      <a:pt x="448" y="73"/>
                      <a:pt x="420" y="20"/>
                      <a:pt x="369" y="5"/>
                    </a:cubicBezTo>
                    <a:cubicBezTo>
                      <a:pt x="359" y="2"/>
                      <a:pt x="350" y="0"/>
                      <a:pt x="3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6" name="Google Shape;3206;p29"/>
              <p:cNvSpPr/>
              <p:nvPr/>
            </p:nvSpPr>
            <p:spPr>
              <a:xfrm>
                <a:off x="3681025" y="1686800"/>
                <a:ext cx="8325" cy="22300"/>
              </a:xfrm>
              <a:custGeom>
                <a:avLst/>
                <a:gdLst/>
                <a:ahLst/>
                <a:cxnLst/>
                <a:rect l="l" t="t" r="r" b="b"/>
                <a:pathLst>
                  <a:path w="333" h="892" extrusionOk="0">
                    <a:moveTo>
                      <a:pt x="230" y="1"/>
                    </a:moveTo>
                    <a:cubicBezTo>
                      <a:pt x="185" y="1"/>
                      <a:pt x="145" y="33"/>
                      <a:pt x="136" y="79"/>
                    </a:cubicBezTo>
                    <a:lnTo>
                      <a:pt x="9" y="779"/>
                    </a:lnTo>
                    <a:cubicBezTo>
                      <a:pt x="0" y="831"/>
                      <a:pt x="35" y="881"/>
                      <a:pt x="87" y="890"/>
                    </a:cubicBezTo>
                    <a:cubicBezTo>
                      <a:pt x="92" y="891"/>
                      <a:pt x="99" y="892"/>
                      <a:pt x="104" y="892"/>
                    </a:cubicBezTo>
                    <a:cubicBezTo>
                      <a:pt x="149" y="892"/>
                      <a:pt x="189" y="859"/>
                      <a:pt x="197" y="813"/>
                    </a:cubicBezTo>
                    <a:lnTo>
                      <a:pt x="324" y="112"/>
                    </a:lnTo>
                    <a:cubicBezTo>
                      <a:pt x="333" y="62"/>
                      <a:pt x="298" y="12"/>
                      <a:pt x="247" y="2"/>
                    </a:cubicBezTo>
                    <a:cubicBezTo>
                      <a:pt x="241" y="1"/>
                      <a:pt x="236" y="1"/>
                      <a:pt x="23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7" name="Google Shape;3207;p29"/>
              <p:cNvSpPr/>
              <p:nvPr/>
            </p:nvSpPr>
            <p:spPr>
              <a:xfrm>
                <a:off x="3676775" y="1728025"/>
                <a:ext cx="6475" cy="24350"/>
              </a:xfrm>
              <a:custGeom>
                <a:avLst/>
                <a:gdLst/>
                <a:ahLst/>
                <a:cxnLst/>
                <a:rect l="l" t="t" r="r" b="b"/>
                <a:pathLst>
                  <a:path w="259" h="974" extrusionOk="0">
                    <a:moveTo>
                      <a:pt x="154" y="0"/>
                    </a:moveTo>
                    <a:cubicBezTo>
                      <a:pt x="109" y="0"/>
                      <a:pt x="70" y="34"/>
                      <a:pt x="62" y="80"/>
                    </a:cubicBezTo>
                    <a:cubicBezTo>
                      <a:pt x="15" y="345"/>
                      <a:pt x="0" y="616"/>
                      <a:pt x="19" y="885"/>
                    </a:cubicBezTo>
                    <a:cubicBezTo>
                      <a:pt x="24" y="936"/>
                      <a:pt x="66" y="974"/>
                      <a:pt x="115" y="974"/>
                    </a:cubicBezTo>
                    <a:lnTo>
                      <a:pt x="122" y="974"/>
                    </a:lnTo>
                    <a:cubicBezTo>
                      <a:pt x="174" y="970"/>
                      <a:pt x="213" y="925"/>
                      <a:pt x="210" y="872"/>
                    </a:cubicBezTo>
                    <a:cubicBezTo>
                      <a:pt x="193" y="618"/>
                      <a:pt x="206" y="363"/>
                      <a:pt x="250" y="113"/>
                    </a:cubicBezTo>
                    <a:cubicBezTo>
                      <a:pt x="259" y="61"/>
                      <a:pt x="225" y="11"/>
                      <a:pt x="173" y="2"/>
                    </a:cubicBezTo>
                    <a:cubicBezTo>
                      <a:pt x="166" y="1"/>
                      <a:pt x="160" y="0"/>
                      <a:pt x="15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8" name="Google Shape;3208;p29"/>
              <p:cNvSpPr/>
              <p:nvPr/>
            </p:nvSpPr>
            <p:spPr>
              <a:xfrm>
                <a:off x="3671800" y="1781575"/>
                <a:ext cx="7200" cy="20250"/>
              </a:xfrm>
              <a:custGeom>
                <a:avLst/>
                <a:gdLst/>
                <a:ahLst/>
                <a:cxnLst/>
                <a:rect l="l" t="t" r="r" b="b"/>
                <a:pathLst>
                  <a:path w="288" h="810" extrusionOk="0">
                    <a:moveTo>
                      <a:pt x="182" y="0"/>
                    </a:moveTo>
                    <a:cubicBezTo>
                      <a:pt x="137" y="0"/>
                      <a:pt x="98" y="37"/>
                      <a:pt x="91" y="84"/>
                    </a:cubicBezTo>
                    <a:lnTo>
                      <a:pt x="8" y="702"/>
                    </a:lnTo>
                    <a:cubicBezTo>
                      <a:pt x="1" y="754"/>
                      <a:pt x="37" y="802"/>
                      <a:pt x="90" y="809"/>
                    </a:cubicBezTo>
                    <a:cubicBezTo>
                      <a:pt x="93" y="810"/>
                      <a:pt x="98" y="810"/>
                      <a:pt x="102" y="810"/>
                    </a:cubicBezTo>
                    <a:cubicBezTo>
                      <a:pt x="150" y="810"/>
                      <a:pt x="191" y="775"/>
                      <a:pt x="197" y="727"/>
                    </a:cubicBezTo>
                    <a:lnTo>
                      <a:pt x="280" y="109"/>
                    </a:lnTo>
                    <a:cubicBezTo>
                      <a:pt x="288" y="57"/>
                      <a:pt x="251" y="9"/>
                      <a:pt x="198" y="2"/>
                    </a:cubicBezTo>
                    <a:cubicBezTo>
                      <a:pt x="193" y="1"/>
                      <a:pt x="188" y="0"/>
                      <a:pt x="18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9" name="Google Shape;3209;p29"/>
              <p:cNvSpPr/>
              <p:nvPr/>
            </p:nvSpPr>
            <p:spPr>
              <a:xfrm>
                <a:off x="3673675" y="1821775"/>
                <a:ext cx="6100" cy="35725"/>
              </a:xfrm>
              <a:custGeom>
                <a:avLst/>
                <a:gdLst/>
                <a:ahLst/>
                <a:cxnLst/>
                <a:rect l="l" t="t" r="r" b="b"/>
                <a:pathLst>
                  <a:path w="244" h="1429" extrusionOk="0">
                    <a:moveTo>
                      <a:pt x="112" y="0"/>
                    </a:moveTo>
                    <a:cubicBezTo>
                      <a:pt x="63" y="0"/>
                      <a:pt x="26" y="43"/>
                      <a:pt x="24" y="91"/>
                    </a:cubicBezTo>
                    <a:cubicBezTo>
                      <a:pt x="1" y="507"/>
                      <a:pt x="10" y="928"/>
                      <a:pt x="49" y="1342"/>
                    </a:cubicBezTo>
                    <a:cubicBezTo>
                      <a:pt x="54" y="1392"/>
                      <a:pt x="95" y="1429"/>
                      <a:pt x="143" y="1429"/>
                    </a:cubicBezTo>
                    <a:lnTo>
                      <a:pt x="153" y="1429"/>
                    </a:lnTo>
                    <a:cubicBezTo>
                      <a:pt x="205" y="1423"/>
                      <a:pt x="244" y="1377"/>
                      <a:pt x="238" y="1325"/>
                    </a:cubicBezTo>
                    <a:cubicBezTo>
                      <a:pt x="199" y="920"/>
                      <a:pt x="192" y="508"/>
                      <a:pt x="214" y="102"/>
                    </a:cubicBezTo>
                    <a:cubicBezTo>
                      <a:pt x="217" y="49"/>
                      <a:pt x="176" y="3"/>
                      <a:pt x="124" y="1"/>
                    </a:cubicBezTo>
                    <a:cubicBezTo>
                      <a:pt x="120" y="1"/>
                      <a:pt x="116" y="0"/>
                      <a:pt x="11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0" name="Google Shape;3210;p29"/>
              <p:cNvSpPr/>
              <p:nvPr/>
            </p:nvSpPr>
            <p:spPr>
              <a:xfrm>
                <a:off x="3675450" y="1869175"/>
                <a:ext cx="8925" cy="21300"/>
              </a:xfrm>
              <a:custGeom>
                <a:avLst/>
                <a:gdLst/>
                <a:ahLst/>
                <a:cxnLst/>
                <a:rect l="l" t="t" r="r" b="b"/>
                <a:pathLst>
                  <a:path w="357" h="852" extrusionOk="0">
                    <a:moveTo>
                      <a:pt x="127" y="1"/>
                    </a:moveTo>
                    <a:cubicBezTo>
                      <a:pt x="80" y="1"/>
                      <a:pt x="40" y="36"/>
                      <a:pt x="34" y="83"/>
                    </a:cubicBezTo>
                    <a:cubicBezTo>
                      <a:pt x="0" y="328"/>
                      <a:pt x="47" y="583"/>
                      <a:pt x="165" y="801"/>
                    </a:cubicBezTo>
                    <a:cubicBezTo>
                      <a:pt x="183" y="833"/>
                      <a:pt x="215" y="852"/>
                      <a:pt x="249" y="852"/>
                    </a:cubicBezTo>
                    <a:cubicBezTo>
                      <a:pt x="264" y="852"/>
                      <a:pt x="280" y="847"/>
                      <a:pt x="294" y="840"/>
                    </a:cubicBezTo>
                    <a:cubicBezTo>
                      <a:pt x="340" y="814"/>
                      <a:pt x="357" y="757"/>
                      <a:pt x="333" y="710"/>
                    </a:cubicBezTo>
                    <a:cubicBezTo>
                      <a:pt x="233" y="528"/>
                      <a:pt x="195" y="314"/>
                      <a:pt x="222" y="109"/>
                    </a:cubicBezTo>
                    <a:cubicBezTo>
                      <a:pt x="230" y="57"/>
                      <a:pt x="193" y="8"/>
                      <a:pt x="141" y="2"/>
                    </a:cubicBezTo>
                    <a:cubicBezTo>
                      <a:pt x="136" y="1"/>
                      <a:pt x="131" y="1"/>
                      <a:pt x="12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1" name="Google Shape;3211;p29"/>
              <p:cNvSpPr/>
              <p:nvPr/>
            </p:nvSpPr>
            <p:spPr>
              <a:xfrm>
                <a:off x="3697500" y="1888750"/>
                <a:ext cx="10575" cy="17175"/>
              </a:xfrm>
              <a:custGeom>
                <a:avLst/>
                <a:gdLst/>
                <a:ahLst/>
                <a:cxnLst/>
                <a:rect l="l" t="t" r="r" b="b"/>
                <a:pathLst>
                  <a:path w="423" h="687" extrusionOk="0">
                    <a:moveTo>
                      <a:pt x="108" y="1"/>
                    </a:moveTo>
                    <a:cubicBezTo>
                      <a:pt x="96" y="1"/>
                      <a:pt x="84" y="3"/>
                      <a:pt x="72" y="8"/>
                    </a:cubicBezTo>
                    <a:cubicBezTo>
                      <a:pt x="23" y="29"/>
                      <a:pt x="0" y="84"/>
                      <a:pt x="20" y="133"/>
                    </a:cubicBezTo>
                    <a:lnTo>
                      <a:pt x="226" y="627"/>
                    </a:lnTo>
                    <a:cubicBezTo>
                      <a:pt x="241" y="665"/>
                      <a:pt x="276" y="687"/>
                      <a:pt x="314" y="687"/>
                    </a:cubicBezTo>
                    <a:cubicBezTo>
                      <a:pt x="326" y="687"/>
                      <a:pt x="338" y="685"/>
                      <a:pt x="350" y="679"/>
                    </a:cubicBezTo>
                    <a:cubicBezTo>
                      <a:pt x="399" y="659"/>
                      <a:pt x="422" y="603"/>
                      <a:pt x="401" y="554"/>
                    </a:cubicBezTo>
                    <a:lnTo>
                      <a:pt x="196" y="60"/>
                    </a:lnTo>
                    <a:cubicBezTo>
                      <a:pt x="181" y="23"/>
                      <a:pt x="145"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2" name="Google Shape;3212;p29"/>
              <p:cNvSpPr/>
              <p:nvPr/>
            </p:nvSpPr>
            <p:spPr>
              <a:xfrm>
                <a:off x="3703025" y="1807350"/>
                <a:ext cx="4775" cy="38800"/>
              </a:xfrm>
              <a:custGeom>
                <a:avLst/>
                <a:gdLst/>
                <a:ahLst/>
                <a:cxnLst/>
                <a:rect l="l" t="t" r="r" b="b"/>
                <a:pathLst>
                  <a:path w="191" h="1552" extrusionOk="0">
                    <a:moveTo>
                      <a:pt x="95" y="1"/>
                    </a:moveTo>
                    <a:cubicBezTo>
                      <a:pt x="42" y="1"/>
                      <a:pt x="0" y="43"/>
                      <a:pt x="0" y="96"/>
                    </a:cubicBezTo>
                    <a:lnTo>
                      <a:pt x="0" y="1456"/>
                    </a:lnTo>
                    <a:cubicBezTo>
                      <a:pt x="0" y="1509"/>
                      <a:pt x="42" y="1552"/>
                      <a:pt x="95" y="1552"/>
                    </a:cubicBezTo>
                    <a:cubicBezTo>
                      <a:pt x="148" y="1552"/>
                      <a:pt x="190" y="1509"/>
                      <a:pt x="190" y="1456"/>
                    </a:cubicBezTo>
                    <a:lnTo>
                      <a:pt x="190" y="96"/>
                    </a:lnTo>
                    <a:cubicBezTo>
                      <a:pt x="190" y="44"/>
                      <a:pt x="147"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3" name="Google Shape;3213;p29"/>
              <p:cNvSpPr/>
              <p:nvPr/>
            </p:nvSpPr>
            <p:spPr>
              <a:xfrm>
                <a:off x="3709125" y="1743500"/>
                <a:ext cx="5950" cy="27425"/>
              </a:xfrm>
              <a:custGeom>
                <a:avLst/>
                <a:gdLst/>
                <a:ahLst/>
                <a:cxnLst/>
                <a:rect l="l" t="t" r="r" b="b"/>
                <a:pathLst>
                  <a:path w="238" h="1097" extrusionOk="0">
                    <a:moveTo>
                      <a:pt x="138" y="0"/>
                    </a:moveTo>
                    <a:cubicBezTo>
                      <a:pt x="89" y="0"/>
                      <a:pt x="46" y="40"/>
                      <a:pt x="44" y="91"/>
                    </a:cubicBezTo>
                    <a:lnTo>
                      <a:pt x="4" y="997"/>
                    </a:lnTo>
                    <a:cubicBezTo>
                      <a:pt x="0" y="1050"/>
                      <a:pt x="41" y="1094"/>
                      <a:pt x="94" y="1097"/>
                    </a:cubicBezTo>
                    <a:lnTo>
                      <a:pt x="98" y="1097"/>
                    </a:lnTo>
                    <a:cubicBezTo>
                      <a:pt x="149" y="1097"/>
                      <a:pt x="191" y="1057"/>
                      <a:pt x="193" y="1006"/>
                    </a:cubicBezTo>
                    <a:lnTo>
                      <a:pt x="235" y="100"/>
                    </a:lnTo>
                    <a:cubicBezTo>
                      <a:pt x="238" y="47"/>
                      <a:pt x="197" y="3"/>
                      <a:pt x="144" y="0"/>
                    </a:cubicBezTo>
                    <a:cubicBezTo>
                      <a:pt x="142" y="0"/>
                      <a:pt x="140" y="0"/>
                      <a:pt x="13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4" name="Google Shape;3214;p29"/>
              <p:cNvSpPr/>
              <p:nvPr/>
            </p:nvSpPr>
            <p:spPr>
              <a:xfrm>
                <a:off x="3714000" y="1687900"/>
                <a:ext cx="8675" cy="30525"/>
              </a:xfrm>
              <a:custGeom>
                <a:avLst/>
                <a:gdLst/>
                <a:ahLst/>
                <a:cxnLst/>
                <a:rect l="l" t="t" r="r" b="b"/>
                <a:pathLst>
                  <a:path w="347" h="1221" extrusionOk="0">
                    <a:moveTo>
                      <a:pt x="240" y="1"/>
                    </a:moveTo>
                    <a:cubicBezTo>
                      <a:pt x="200" y="1"/>
                      <a:pt x="161" y="26"/>
                      <a:pt x="149" y="66"/>
                    </a:cubicBezTo>
                    <a:cubicBezTo>
                      <a:pt x="38" y="408"/>
                      <a:pt x="1" y="778"/>
                      <a:pt x="37" y="1136"/>
                    </a:cubicBezTo>
                    <a:cubicBezTo>
                      <a:pt x="43" y="1184"/>
                      <a:pt x="84" y="1221"/>
                      <a:pt x="132" y="1221"/>
                    </a:cubicBezTo>
                    <a:lnTo>
                      <a:pt x="142" y="1221"/>
                    </a:lnTo>
                    <a:cubicBezTo>
                      <a:pt x="195" y="1215"/>
                      <a:pt x="232" y="1168"/>
                      <a:pt x="227" y="1116"/>
                    </a:cubicBezTo>
                    <a:cubicBezTo>
                      <a:pt x="193" y="785"/>
                      <a:pt x="228" y="443"/>
                      <a:pt x="330" y="125"/>
                    </a:cubicBezTo>
                    <a:cubicBezTo>
                      <a:pt x="346" y="75"/>
                      <a:pt x="319" y="21"/>
                      <a:pt x="268" y="4"/>
                    </a:cubicBezTo>
                    <a:cubicBezTo>
                      <a:pt x="259" y="2"/>
                      <a:pt x="249" y="1"/>
                      <a:pt x="24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5" name="Google Shape;3215;p29"/>
              <p:cNvSpPr/>
              <p:nvPr/>
            </p:nvSpPr>
            <p:spPr>
              <a:xfrm>
                <a:off x="3720525" y="1642525"/>
                <a:ext cx="4800" cy="23325"/>
              </a:xfrm>
              <a:custGeom>
                <a:avLst/>
                <a:gdLst/>
                <a:ahLst/>
                <a:cxnLst/>
                <a:rect l="l" t="t" r="r" b="b"/>
                <a:pathLst>
                  <a:path w="192" h="933" extrusionOk="0">
                    <a:moveTo>
                      <a:pt x="96" y="0"/>
                    </a:moveTo>
                    <a:cubicBezTo>
                      <a:pt x="43" y="0"/>
                      <a:pt x="0" y="43"/>
                      <a:pt x="0" y="95"/>
                    </a:cubicBezTo>
                    <a:lnTo>
                      <a:pt x="0" y="837"/>
                    </a:lnTo>
                    <a:cubicBezTo>
                      <a:pt x="0" y="890"/>
                      <a:pt x="43" y="933"/>
                      <a:pt x="96" y="933"/>
                    </a:cubicBezTo>
                    <a:cubicBezTo>
                      <a:pt x="148" y="933"/>
                      <a:pt x="191" y="890"/>
                      <a:pt x="191" y="837"/>
                    </a:cubicBezTo>
                    <a:lnTo>
                      <a:pt x="191" y="95"/>
                    </a:lnTo>
                    <a:cubicBezTo>
                      <a:pt x="191" y="43"/>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6" name="Google Shape;3216;p29"/>
              <p:cNvSpPr/>
              <p:nvPr/>
            </p:nvSpPr>
            <p:spPr>
              <a:xfrm>
                <a:off x="3729375" y="1592025"/>
                <a:ext cx="9650" cy="27475"/>
              </a:xfrm>
              <a:custGeom>
                <a:avLst/>
                <a:gdLst/>
                <a:ahLst/>
                <a:cxnLst/>
                <a:rect l="l" t="t" r="r" b="b"/>
                <a:pathLst>
                  <a:path w="386" h="1099" extrusionOk="0">
                    <a:moveTo>
                      <a:pt x="277" y="0"/>
                    </a:moveTo>
                    <a:cubicBezTo>
                      <a:pt x="240" y="0"/>
                      <a:pt x="205" y="22"/>
                      <a:pt x="189" y="58"/>
                    </a:cubicBezTo>
                    <a:cubicBezTo>
                      <a:pt x="60" y="355"/>
                      <a:pt x="0" y="684"/>
                      <a:pt x="18" y="1008"/>
                    </a:cubicBezTo>
                    <a:cubicBezTo>
                      <a:pt x="20" y="1059"/>
                      <a:pt x="62" y="1098"/>
                      <a:pt x="113" y="1098"/>
                    </a:cubicBezTo>
                    <a:lnTo>
                      <a:pt x="117" y="1098"/>
                    </a:lnTo>
                    <a:cubicBezTo>
                      <a:pt x="170" y="1095"/>
                      <a:pt x="210" y="1051"/>
                      <a:pt x="208" y="998"/>
                    </a:cubicBezTo>
                    <a:cubicBezTo>
                      <a:pt x="193" y="703"/>
                      <a:pt x="247" y="404"/>
                      <a:pt x="364" y="134"/>
                    </a:cubicBezTo>
                    <a:cubicBezTo>
                      <a:pt x="386" y="85"/>
                      <a:pt x="363" y="30"/>
                      <a:pt x="315" y="9"/>
                    </a:cubicBezTo>
                    <a:cubicBezTo>
                      <a:pt x="303" y="3"/>
                      <a:pt x="289" y="0"/>
                      <a:pt x="27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7" name="Google Shape;3217;p29"/>
              <p:cNvSpPr/>
              <p:nvPr/>
            </p:nvSpPr>
            <p:spPr>
              <a:xfrm>
                <a:off x="3743925" y="1622950"/>
                <a:ext cx="10500" cy="21275"/>
              </a:xfrm>
              <a:custGeom>
                <a:avLst/>
                <a:gdLst/>
                <a:ahLst/>
                <a:cxnLst/>
                <a:rect l="l" t="t" r="r" b="b"/>
                <a:pathLst>
                  <a:path w="420" h="851" extrusionOk="0">
                    <a:moveTo>
                      <a:pt x="108" y="0"/>
                    </a:moveTo>
                    <a:cubicBezTo>
                      <a:pt x="98" y="0"/>
                      <a:pt x="88" y="2"/>
                      <a:pt x="79" y="5"/>
                    </a:cubicBezTo>
                    <a:cubicBezTo>
                      <a:pt x="29" y="20"/>
                      <a:pt x="0" y="73"/>
                      <a:pt x="17" y="124"/>
                    </a:cubicBezTo>
                    <a:lnTo>
                      <a:pt x="222" y="783"/>
                    </a:lnTo>
                    <a:cubicBezTo>
                      <a:pt x="235" y="824"/>
                      <a:pt x="273" y="850"/>
                      <a:pt x="314" y="850"/>
                    </a:cubicBezTo>
                    <a:cubicBezTo>
                      <a:pt x="323" y="850"/>
                      <a:pt x="333" y="848"/>
                      <a:pt x="342" y="846"/>
                    </a:cubicBezTo>
                    <a:cubicBezTo>
                      <a:pt x="392" y="830"/>
                      <a:pt x="420" y="777"/>
                      <a:pt x="404" y="726"/>
                    </a:cubicBezTo>
                    <a:lnTo>
                      <a:pt x="198" y="67"/>
                    </a:lnTo>
                    <a:cubicBezTo>
                      <a:pt x="185" y="27"/>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8" name="Google Shape;3218;p29"/>
              <p:cNvSpPr/>
              <p:nvPr/>
            </p:nvSpPr>
            <p:spPr>
              <a:xfrm>
                <a:off x="3753400" y="1676475"/>
                <a:ext cx="8350" cy="24375"/>
              </a:xfrm>
              <a:custGeom>
                <a:avLst/>
                <a:gdLst/>
                <a:ahLst/>
                <a:cxnLst/>
                <a:rect l="l" t="t" r="r" b="b"/>
                <a:pathLst>
                  <a:path w="334" h="975" extrusionOk="0">
                    <a:moveTo>
                      <a:pt x="104" y="1"/>
                    </a:moveTo>
                    <a:cubicBezTo>
                      <a:pt x="99" y="1"/>
                      <a:pt x="93" y="1"/>
                      <a:pt x="88" y="2"/>
                    </a:cubicBezTo>
                    <a:cubicBezTo>
                      <a:pt x="36" y="11"/>
                      <a:pt x="1" y="60"/>
                      <a:pt x="10" y="111"/>
                    </a:cubicBezTo>
                    <a:lnTo>
                      <a:pt x="137" y="894"/>
                    </a:lnTo>
                    <a:cubicBezTo>
                      <a:pt x="144" y="942"/>
                      <a:pt x="185" y="975"/>
                      <a:pt x="231" y="975"/>
                    </a:cubicBezTo>
                    <a:lnTo>
                      <a:pt x="232" y="975"/>
                    </a:lnTo>
                    <a:cubicBezTo>
                      <a:pt x="236" y="975"/>
                      <a:pt x="242" y="975"/>
                      <a:pt x="246" y="974"/>
                    </a:cubicBezTo>
                    <a:cubicBezTo>
                      <a:pt x="299" y="965"/>
                      <a:pt x="333" y="916"/>
                      <a:pt x="326" y="864"/>
                    </a:cubicBezTo>
                    <a:lnTo>
                      <a:pt x="197" y="82"/>
                    </a:lnTo>
                    <a:cubicBezTo>
                      <a:pt x="191" y="35"/>
                      <a:pt x="15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9" name="Google Shape;3219;p29"/>
              <p:cNvSpPr/>
              <p:nvPr/>
            </p:nvSpPr>
            <p:spPr>
              <a:xfrm>
                <a:off x="3757500" y="1721850"/>
                <a:ext cx="8100" cy="35700"/>
              </a:xfrm>
              <a:custGeom>
                <a:avLst/>
                <a:gdLst/>
                <a:ahLst/>
                <a:cxnLst/>
                <a:rect l="l" t="t" r="r" b="b"/>
                <a:pathLst>
                  <a:path w="324" h="1428" extrusionOk="0">
                    <a:moveTo>
                      <a:pt x="102" y="0"/>
                    </a:moveTo>
                    <a:cubicBezTo>
                      <a:pt x="99" y="0"/>
                      <a:pt x="95" y="0"/>
                      <a:pt x="91" y="1"/>
                    </a:cubicBezTo>
                    <a:cubicBezTo>
                      <a:pt x="38" y="6"/>
                      <a:pt x="0" y="53"/>
                      <a:pt x="6" y="105"/>
                    </a:cubicBezTo>
                    <a:lnTo>
                      <a:pt x="130" y="1341"/>
                    </a:lnTo>
                    <a:cubicBezTo>
                      <a:pt x="134" y="1391"/>
                      <a:pt x="175" y="1427"/>
                      <a:pt x="223" y="1427"/>
                    </a:cubicBezTo>
                    <a:cubicBezTo>
                      <a:pt x="227" y="1427"/>
                      <a:pt x="230" y="1427"/>
                      <a:pt x="233" y="1426"/>
                    </a:cubicBezTo>
                    <a:cubicBezTo>
                      <a:pt x="285" y="1422"/>
                      <a:pt x="324" y="1375"/>
                      <a:pt x="318" y="1322"/>
                    </a:cubicBezTo>
                    <a:lnTo>
                      <a:pt x="195" y="86"/>
                    </a:lnTo>
                    <a:cubicBezTo>
                      <a:pt x="191" y="38"/>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0" name="Google Shape;3220;p29"/>
              <p:cNvSpPr/>
              <p:nvPr/>
            </p:nvSpPr>
            <p:spPr>
              <a:xfrm>
                <a:off x="3760700" y="1797075"/>
                <a:ext cx="4800" cy="25375"/>
              </a:xfrm>
              <a:custGeom>
                <a:avLst/>
                <a:gdLst/>
                <a:ahLst/>
                <a:cxnLst/>
                <a:rect l="l" t="t" r="r" b="b"/>
                <a:pathLst>
                  <a:path w="192" h="1015" extrusionOk="0">
                    <a:moveTo>
                      <a:pt x="95" y="0"/>
                    </a:moveTo>
                    <a:cubicBezTo>
                      <a:pt x="43" y="0"/>
                      <a:pt x="0" y="42"/>
                      <a:pt x="0" y="95"/>
                    </a:cubicBezTo>
                    <a:lnTo>
                      <a:pt x="0" y="920"/>
                    </a:lnTo>
                    <a:cubicBezTo>
                      <a:pt x="0" y="972"/>
                      <a:pt x="43" y="1015"/>
                      <a:pt x="95" y="1015"/>
                    </a:cubicBezTo>
                    <a:cubicBezTo>
                      <a:pt x="148" y="1015"/>
                      <a:pt x="191" y="972"/>
                      <a:pt x="191" y="920"/>
                    </a:cubicBezTo>
                    <a:lnTo>
                      <a:pt x="191" y="95"/>
                    </a:lnTo>
                    <a:cubicBezTo>
                      <a:pt x="191"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1" name="Google Shape;3221;p29"/>
              <p:cNvSpPr/>
              <p:nvPr/>
            </p:nvSpPr>
            <p:spPr>
              <a:xfrm>
                <a:off x="3759625" y="1827950"/>
                <a:ext cx="7000" cy="36750"/>
              </a:xfrm>
              <a:custGeom>
                <a:avLst/>
                <a:gdLst/>
                <a:ahLst/>
                <a:cxnLst/>
                <a:rect l="l" t="t" r="r" b="b"/>
                <a:pathLst>
                  <a:path w="280" h="1470" extrusionOk="0">
                    <a:moveTo>
                      <a:pt x="103" y="1"/>
                    </a:moveTo>
                    <a:cubicBezTo>
                      <a:pt x="99" y="1"/>
                      <a:pt x="96" y="1"/>
                      <a:pt x="93" y="1"/>
                    </a:cubicBezTo>
                    <a:cubicBezTo>
                      <a:pt x="40" y="5"/>
                      <a:pt x="0" y="50"/>
                      <a:pt x="4" y="102"/>
                    </a:cubicBezTo>
                    <a:lnTo>
                      <a:pt x="86" y="1380"/>
                    </a:lnTo>
                    <a:cubicBezTo>
                      <a:pt x="90" y="1430"/>
                      <a:pt x="132" y="1470"/>
                      <a:pt x="181" y="1470"/>
                    </a:cubicBezTo>
                    <a:cubicBezTo>
                      <a:pt x="184" y="1470"/>
                      <a:pt x="185" y="1470"/>
                      <a:pt x="187" y="1469"/>
                    </a:cubicBezTo>
                    <a:cubicBezTo>
                      <a:pt x="240" y="1465"/>
                      <a:pt x="280" y="1420"/>
                      <a:pt x="276" y="1368"/>
                    </a:cubicBezTo>
                    <a:lnTo>
                      <a:pt x="195" y="90"/>
                    </a:lnTo>
                    <a:cubicBezTo>
                      <a:pt x="191" y="41"/>
                      <a:pt x="152"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2" name="Google Shape;3222;p29"/>
              <p:cNvSpPr/>
              <p:nvPr/>
            </p:nvSpPr>
            <p:spPr>
              <a:xfrm>
                <a:off x="3755400" y="1885650"/>
                <a:ext cx="6125" cy="20225"/>
              </a:xfrm>
              <a:custGeom>
                <a:avLst/>
                <a:gdLst/>
                <a:ahLst/>
                <a:cxnLst/>
                <a:rect l="l" t="t" r="r" b="b"/>
                <a:pathLst>
                  <a:path w="245" h="809" extrusionOk="0">
                    <a:moveTo>
                      <a:pt x="101" y="0"/>
                    </a:moveTo>
                    <a:cubicBezTo>
                      <a:pt x="98" y="0"/>
                      <a:pt x="95" y="0"/>
                      <a:pt x="92" y="1"/>
                    </a:cubicBezTo>
                    <a:cubicBezTo>
                      <a:pt x="39" y="5"/>
                      <a:pt x="0" y="50"/>
                      <a:pt x="4" y="103"/>
                    </a:cubicBezTo>
                    <a:lnTo>
                      <a:pt x="50" y="722"/>
                    </a:lnTo>
                    <a:cubicBezTo>
                      <a:pt x="55" y="771"/>
                      <a:pt x="95" y="809"/>
                      <a:pt x="145" y="809"/>
                    </a:cubicBezTo>
                    <a:lnTo>
                      <a:pt x="153" y="809"/>
                    </a:lnTo>
                    <a:cubicBezTo>
                      <a:pt x="205" y="805"/>
                      <a:pt x="244" y="759"/>
                      <a:pt x="240" y="707"/>
                    </a:cubicBezTo>
                    <a:lnTo>
                      <a:pt x="194" y="89"/>
                    </a:lnTo>
                    <a:cubicBezTo>
                      <a:pt x="191" y="40"/>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3" name="Google Shape;3223;p29"/>
              <p:cNvSpPr/>
              <p:nvPr/>
            </p:nvSpPr>
            <p:spPr>
              <a:xfrm>
                <a:off x="3756575" y="1912450"/>
                <a:ext cx="4775" cy="39825"/>
              </a:xfrm>
              <a:custGeom>
                <a:avLst/>
                <a:gdLst/>
                <a:ahLst/>
                <a:cxnLst/>
                <a:rect l="l" t="t" r="r" b="b"/>
                <a:pathLst>
                  <a:path w="191" h="1593" extrusionOk="0">
                    <a:moveTo>
                      <a:pt x="96" y="1"/>
                    </a:moveTo>
                    <a:cubicBezTo>
                      <a:pt x="43" y="1"/>
                      <a:pt x="1" y="43"/>
                      <a:pt x="1" y="96"/>
                    </a:cubicBezTo>
                    <a:lnTo>
                      <a:pt x="1" y="1496"/>
                    </a:lnTo>
                    <a:cubicBezTo>
                      <a:pt x="1" y="1549"/>
                      <a:pt x="43" y="1592"/>
                      <a:pt x="96" y="1592"/>
                    </a:cubicBezTo>
                    <a:cubicBezTo>
                      <a:pt x="149" y="1592"/>
                      <a:pt x="191" y="1549"/>
                      <a:pt x="191" y="1496"/>
                    </a:cubicBezTo>
                    <a:lnTo>
                      <a:pt x="191" y="96"/>
                    </a:lnTo>
                    <a:cubicBezTo>
                      <a:pt x="191" y="43"/>
                      <a:pt x="149" y="1"/>
                      <a:pt x="9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4" name="Google Shape;3224;p29"/>
              <p:cNvSpPr/>
              <p:nvPr/>
            </p:nvSpPr>
            <p:spPr>
              <a:xfrm>
                <a:off x="3733850" y="1930975"/>
                <a:ext cx="5950" cy="22325"/>
              </a:xfrm>
              <a:custGeom>
                <a:avLst/>
                <a:gdLst/>
                <a:ahLst/>
                <a:cxnLst/>
                <a:rect l="l" t="t" r="r" b="b"/>
                <a:pathLst>
                  <a:path w="238" h="893" extrusionOk="0">
                    <a:moveTo>
                      <a:pt x="102" y="1"/>
                    </a:moveTo>
                    <a:cubicBezTo>
                      <a:pt x="99" y="1"/>
                      <a:pt x="96" y="1"/>
                      <a:pt x="93" y="1"/>
                    </a:cubicBezTo>
                    <a:cubicBezTo>
                      <a:pt x="40" y="5"/>
                      <a:pt x="0" y="50"/>
                      <a:pt x="4" y="102"/>
                    </a:cubicBezTo>
                    <a:lnTo>
                      <a:pt x="44" y="803"/>
                    </a:lnTo>
                    <a:cubicBezTo>
                      <a:pt x="48" y="854"/>
                      <a:pt x="90" y="892"/>
                      <a:pt x="139" y="892"/>
                    </a:cubicBezTo>
                    <a:lnTo>
                      <a:pt x="145" y="892"/>
                    </a:lnTo>
                    <a:cubicBezTo>
                      <a:pt x="198" y="889"/>
                      <a:pt x="238" y="844"/>
                      <a:pt x="234" y="792"/>
                    </a:cubicBezTo>
                    <a:lnTo>
                      <a:pt x="193" y="91"/>
                    </a:lnTo>
                    <a:cubicBezTo>
                      <a:pt x="190" y="41"/>
                      <a:pt x="150" y="1"/>
                      <a:pt x="10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5" name="Google Shape;3225;p29"/>
              <p:cNvSpPr/>
              <p:nvPr/>
            </p:nvSpPr>
            <p:spPr>
              <a:xfrm>
                <a:off x="3738050" y="1856825"/>
                <a:ext cx="4750" cy="28475"/>
              </a:xfrm>
              <a:custGeom>
                <a:avLst/>
                <a:gdLst/>
                <a:ahLst/>
                <a:cxnLst/>
                <a:rect l="l" t="t" r="r" b="b"/>
                <a:pathLst>
                  <a:path w="190" h="1139" extrusionOk="0">
                    <a:moveTo>
                      <a:pt x="95" y="0"/>
                    </a:moveTo>
                    <a:cubicBezTo>
                      <a:pt x="42" y="0"/>
                      <a:pt x="0" y="42"/>
                      <a:pt x="0" y="95"/>
                    </a:cubicBezTo>
                    <a:lnTo>
                      <a:pt x="0" y="1043"/>
                    </a:lnTo>
                    <a:cubicBezTo>
                      <a:pt x="0" y="1095"/>
                      <a:pt x="42" y="1138"/>
                      <a:pt x="95" y="1138"/>
                    </a:cubicBezTo>
                    <a:cubicBezTo>
                      <a:pt x="148" y="1138"/>
                      <a:pt x="190" y="1095"/>
                      <a:pt x="190" y="1043"/>
                    </a:cubicBezTo>
                    <a:lnTo>
                      <a:pt x="190" y="95"/>
                    </a:lnTo>
                    <a:cubicBezTo>
                      <a:pt x="190"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6" name="Google Shape;3226;p29"/>
              <p:cNvSpPr/>
              <p:nvPr/>
            </p:nvSpPr>
            <p:spPr>
              <a:xfrm>
                <a:off x="3736375" y="1798075"/>
                <a:ext cx="7700" cy="30550"/>
              </a:xfrm>
              <a:custGeom>
                <a:avLst/>
                <a:gdLst/>
                <a:ahLst/>
                <a:cxnLst/>
                <a:rect l="l" t="t" r="r" b="b"/>
                <a:pathLst>
                  <a:path w="308" h="1222" extrusionOk="0">
                    <a:moveTo>
                      <a:pt x="120" y="1"/>
                    </a:moveTo>
                    <a:cubicBezTo>
                      <a:pt x="71" y="1"/>
                      <a:pt x="29" y="40"/>
                      <a:pt x="26" y="89"/>
                    </a:cubicBezTo>
                    <a:cubicBezTo>
                      <a:pt x="1" y="446"/>
                      <a:pt x="30" y="801"/>
                      <a:pt x="110" y="1148"/>
                    </a:cubicBezTo>
                    <a:cubicBezTo>
                      <a:pt x="121" y="1192"/>
                      <a:pt x="160" y="1222"/>
                      <a:pt x="203" y="1222"/>
                    </a:cubicBezTo>
                    <a:cubicBezTo>
                      <a:pt x="211" y="1222"/>
                      <a:pt x="217" y="1221"/>
                      <a:pt x="225" y="1220"/>
                    </a:cubicBezTo>
                    <a:cubicBezTo>
                      <a:pt x="276" y="1208"/>
                      <a:pt x="308" y="1156"/>
                      <a:pt x="296" y="1105"/>
                    </a:cubicBezTo>
                    <a:cubicBezTo>
                      <a:pt x="219" y="777"/>
                      <a:pt x="193" y="439"/>
                      <a:pt x="216" y="102"/>
                    </a:cubicBezTo>
                    <a:cubicBezTo>
                      <a:pt x="219" y="51"/>
                      <a:pt x="180" y="5"/>
                      <a:pt x="128" y="1"/>
                    </a:cubicBezTo>
                    <a:cubicBezTo>
                      <a:pt x="125" y="1"/>
                      <a:pt x="123" y="1"/>
                      <a:pt x="12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7" name="Google Shape;3227;p29"/>
              <p:cNvSpPr/>
              <p:nvPr/>
            </p:nvSpPr>
            <p:spPr>
              <a:xfrm>
                <a:off x="3736900" y="1744525"/>
                <a:ext cx="6825" cy="32650"/>
              </a:xfrm>
              <a:custGeom>
                <a:avLst/>
                <a:gdLst/>
                <a:ahLst/>
                <a:cxnLst/>
                <a:rect l="l" t="t" r="r" b="b"/>
                <a:pathLst>
                  <a:path w="273" h="1306" extrusionOk="0">
                    <a:moveTo>
                      <a:pt x="101" y="0"/>
                    </a:moveTo>
                    <a:cubicBezTo>
                      <a:pt x="49" y="0"/>
                      <a:pt x="6" y="42"/>
                      <a:pt x="6" y="94"/>
                    </a:cubicBezTo>
                    <a:cubicBezTo>
                      <a:pt x="1" y="470"/>
                      <a:pt x="25" y="850"/>
                      <a:pt x="76" y="1222"/>
                    </a:cubicBezTo>
                    <a:cubicBezTo>
                      <a:pt x="83" y="1271"/>
                      <a:pt x="123" y="1305"/>
                      <a:pt x="170" y="1305"/>
                    </a:cubicBezTo>
                    <a:cubicBezTo>
                      <a:pt x="174" y="1305"/>
                      <a:pt x="179" y="1305"/>
                      <a:pt x="183" y="1304"/>
                    </a:cubicBezTo>
                    <a:cubicBezTo>
                      <a:pt x="236" y="1297"/>
                      <a:pt x="272" y="1249"/>
                      <a:pt x="265" y="1197"/>
                    </a:cubicBezTo>
                    <a:cubicBezTo>
                      <a:pt x="215" y="834"/>
                      <a:pt x="192" y="463"/>
                      <a:pt x="196" y="96"/>
                    </a:cubicBezTo>
                    <a:cubicBezTo>
                      <a:pt x="197" y="44"/>
                      <a:pt x="155"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8" name="Google Shape;3228;p29"/>
              <p:cNvSpPr/>
              <p:nvPr/>
            </p:nvSpPr>
            <p:spPr>
              <a:xfrm>
                <a:off x="3733350" y="1691950"/>
                <a:ext cx="7650" cy="31600"/>
              </a:xfrm>
              <a:custGeom>
                <a:avLst/>
                <a:gdLst/>
                <a:ahLst/>
                <a:cxnLst/>
                <a:rect l="l" t="t" r="r" b="b"/>
                <a:pathLst>
                  <a:path w="306" h="1264" extrusionOk="0">
                    <a:moveTo>
                      <a:pt x="115" y="1"/>
                    </a:moveTo>
                    <a:cubicBezTo>
                      <a:pt x="66" y="1"/>
                      <a:pt x="26" y="41"/>
                      <a:pt x="24" y="91"/>
                    </a:cubicBezTo>
                    <a:cubicBezTo>
                      <a:pt x="0" y="458"/>
                      <a:pt x="29" y="828"/>
                      <a:pt x="108" y="1188"/>
                    </a:cubicBezTo>
                    <a:cubicBezTo>
                      <a:pt x="117" y="1233"/>
                      <a:pt x="157" y="1263"/>
                      <a:pt x="200" y="1263"/>
                    </a:cubicBezTo>
                    <a:cubicBezTo>
                      <a:pt x="207" y="1263"/>
                      <a:pt x="215" y="1262"/>
                      <a:pt x="221" y="1261"/>
                    </a:cubicBezTo>
                    <a:cubicBezTo>
                      <a:pt x="272" y="1250"/>
                      <a:pt x="305" y="1199"/>
                      <a:pt x="294" y="1147"/>
                    </a:cubicBezTo>
                    <a:cubicBezTo>
                      <a:pt x="219" y="805"/>
                      <a:pt x="193" y="453"/>
                      <a:pt x="213" y="102"/>
                    </a:cubicBezTo>
                    <a:cubicBezTo>
                      <a:pt x="217" y="50"/>
                      <a:pt x="177" y="5"/>
                      <a:pt x="124" y="1"/>
                    </a:cubicBezTo>
                    <a:cubicBezTo>
                      <a:pt x="121" y="1"/>
                      <a:pt x="118" y="1"/>
                      <a:pt x="11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121258442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only" type="titleOnly">
  <p:cSld name="1_Title only">
    <p:spTree>
      <p:nvGrpSpPr>
        <p:cNvPr id="1" name="Shape 243"/>
        <p:cNvGrpSpPr/>
        <p:nvPr/>
      </p:nvGrpSpPr>
      <p:grpSpPr>
        <a:xfrm>
          <a:off x="0" y="0"/>
          <a:ext cx="0" cy="0"/>
          <a:chOff x="0" y="0"/>
          <a:chExt cx="0" cy="0"/>
        </a:xfrm>
      </p:grpSpPr>
      <p:grpSp>
        <p:nvGrpSpPr>
          <p:cNvPr id="244" name="Google Shape;244;p6"/>
          <p:cNvGrpSpPr/>
          <p:nvPr/>
        </p:nvGrpSpPr>
        <p:grpSpPr>
          <a:xfrm>
            <a:off x="-398226" y="-79"/>
            <a:ext cx="12989235" cy="6857478"/>
            <a:chOff x="238125" y="490000"/>
            <a:chExt cx="7130600" cy="4735300"/>
          </a:xfrm>
        </p:grpSpPr>
        <p:sp>
          <p:nvSpPr>
            <p:cNvPr id="245" name="Google Shape;245;p6"/>
            <p:cNvSpPr/>
            <p:nvPr/>
          </p:nvSpPr>
          <p:spPr>
            <a:xfrm>
              <a:off x="7358100" y="490000"/>
              <a:ext cx="10625" cy="4735300"/>
            </a:xfrm>
            <a:custGeom>
              <a:avLst/>
              <a:gdLst/>
              <a:ahLst/>
              <a:cxnLst/>
              <a:rect l="l" t="t" r="r" b="b"/>
              <a:pathLst>
                <a:path w="425" h="189412" extrusionOk="0">
                  <a:moveTo>
                    <a:pt x="0" y="0"/>
                  </a:moveTo>
                  <a:lnTo>
                    <a:pt x="0" y="189411"/>
                  </a:lnTo>
                  <a:lnTo>
                    <a:pt x="424" y="189411"/>
                  </a:lnTo>
                  <a:lnTo>
                    <a:pt x="42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6"/>
            <p:cNvSpPr/>
            <p:nvPr/>
          </p:nvSpPr>
          <p:spPr>
            <a:xfrm>
              <a:off x="365275" y="490000"/>
              <a:ext cx="6877150" cy="4735300"/>
            </a:xfrm>
            <a:custGeom>
              <a:avLst/>
              <a:gdLst/>
              <a:ahLst/>
              <a:cxnLst/>
              <a:rect l="l" t="t" r="r" b="b"/>
              <a:pathLst>
                <a:path w="275086" h="189412" extrusionOk="0">
                  <a:moveTo>
                    <a:pt x="11238" y="412"/>
                  </a:moveTo>
                  <a:lnTo>
                    <a:pt x="11238" y="8213"/>
                  </a:lnTo>
                  <a:lnTo>
                    <a:pt x="3505" y="8213"/>
                  </a:lnTo>
                  <a:lnTo>
                    <a:pt x="3505" y="424"/>
                  </a:lnTo>
                  <a:lnTo>
                    <a:pt x="3494" y="412"/>
                  </a:lnTo>
                  <a:close/>
                  <a:moveTo>
                    <a:pt x="19394" y="424"/>
                  </a:moveTo>
                  <a:lnTo>
                    <a:pt x="19394" y="8213"/>
                  </a:lnTo>
                  <a:lnTo>
                    <a:pt x="11662" y="8213"/>
                  </a:lnTo>
                  <a:lnTo>
                    <a:pt x="11662" y="424"/>
                  </a:lnTo>
                  <a:close/>
                  <a:moveTo>
                    <a:pt x="27561" y="424"/>
                  </a:moveTo>
                  <a:lnTo>
                    <a:pt x="27561" y="8213"/>
                  </a:lnTo>
                  <a:lnTo>
                    <a:pt x="19818" y="8213"/>
                  </a:lnTo>
                  <a:lnTo>
                    <a:pt x="19818" y="424"/>
                  </a:lnTo>
                  <a:close/>
                  <a:moveTo>
                    <a:pt x="35328" y="424"/>
                  </a:moveTo>
                  <a:lnTo>
                    <a:pt x="35328" y="8213"/>
                  </a:lnTo>
                  <a:lnTo>
                    <a:pt x="27985" y="8213"/>
                  </a:lnTo>
                  <a:lnTo>
                    <a:pt x="27985" y="424"/>
                  </a:lnTo>
                  <a:close/>
                  <a:moveTo>
                    <a:pt x="43496" y="424"/>
                  </a:moveTo>
                  <a:lnTo>
                    <a:pt x="43496" y="8213"/>
                  </a:lnTo>
                  <a:lnTo>
                    <a:pt x="35752" y="8213"/>
                  </a:lnTo>
                  <a:lnTo>
                    <a:pt x="35752" y="424"/>
                  </a:lnTo>
                  <a:close/>
                  <a:moveTo>
                    <a:pt x="51652" y="424"/>
                  </a:moveTo>
                  <a:lnTo>
                    <a:pt x="51652" y="8213"/>
                  </a:lnTo>
                  <a:lnTo>
                    <a:pt x="43919" y="8213"/>
                  </a:lnTo>
                  <a:lnTo>
                    <a:pt x="43919" y="424"/>
                  </a:lnTo>
                  <a:close/>
                  <a:moveTo>
                    <a:pt x="59819" y="424"/>
                  </a:moveTo>
                  <a:lnTo>
                    <a:pt x="59819" y="8213"/>
                  </a:lnTo>
                  <a:lnTo>
                    <a:pt x="52075" y="8213"/>
                  </a:lnTo>
                  <a:lnTo>
                    <a:pt x="52075" y="424"/>
                  </a:lnTo>
                  <a:close/>
                  <a:moveTo>
                    <a:pt x="67975" y="424"/>
                  </a:moveTo>
                  <a:lnTo>
                    <a:pt x="67975" y="8213"/>
                  </a:lnTo>
                  <a:lnTo>
                    <a:pt x="60243" y="8213"/>
                  </a:lnTo>
                  <a:lnTo>
                    <a:pt x="60243" y="424"/>
                  </a:lnTo>
                  <a:close/>
                  <a:moveTo>
                    <a:pt x="76452" y="424"/>
                  </a:moveTo>
                  <a:lnTo>
                    <a:pt x="76452" y="8213"/>
                  </a:lnTo>
                  <a:lnTo>
                    <a:pt x="68399" y="8213"/>
                  </a:lnTo>
                  <a:lnTo>
                    <a:pt x="68399" y="424"/>
                  </a:lnTo>
                  <a:close/>
                  <a:moveTo>
                    <a:pt x="84608" y="424"/>
                  </a:moveTo>
                  <a:lnTo>
                    <a:pt x="84608" y="8213"/>
                  </a:lnTo>
                  <a:lnTo>
                    <a:pt x="76865" y="8213"/>
                  </a:lnTo>
                  <a:lnTo>
                    <a:pt x="76865" y="424"/>
                  </a:lnTo>
                  <a:close/>
                  <a:moveTo>
                    <a:pt x="92776" y="424"/>
                  </a:moveTo>
                  <a:lnTo>
                    <a:pt x="92776" y="8213"/>
                  </a:lnTo>
                  <a:lnTo>
                    <a:pt x="85032" y="8213"/>
                  </a:lnTo>
                  <a:lnTo>
                    <a:pt x="85032" y="424"/>
                  </a:lnTo>
                  <a:close/>
                  <a:moveTo>
                    <a:pt x="100932" y="424"/>
                  </a:moveTo>
                  <a:lnTo>
                    <a:pt x="100932" y="8213"/>
                  </a:lnTo>
                  <a:lnTo>
                    <a:pt x="93200" y="8213"/>
                  </a:lnTo>
                  <a:lnTo>
                    <a:pt x="93200" y="424"/>
                  </a:lnTo>
                  <a:close/>
                  <a:moveTo>
                    <a:pt x="109099" y="424"/>
                  </a:moveTo>
                  <a:lnTo>
                    <a:pt x="109099" y="8213"/>
                  </a:lnTo>
                  <a:lnTo>
                    <a:pt x="101356" y="8213"/>
                  </a:lnTo>
                  <a:lnTo>
                    <a:pt x="101356" y="424"/>
                  </a:lnTo>
                  <a:close/>
                  <a:moveTo>
                    <a:pt x="116866" y="424"/>
                  </a:moveTo>
                  <a:lnTo>
                    <a:pt x="116866" y="8213"/>
                  </a:lnTo>
                  <a:lnTo>
                    <a:pt x="109523" y="8213"/>
                  </a:lnTo>
                  <a:lnTo>
                    <a:pt x="109523" y="424"/>
                  </a:lnTo>
                  <a:close/>
                  <a:moveTo>
                    <a:pt x="125022" y="424"/>
                  </a:moveTo>
                  <a:lnTo>
                    <a:pt x="125022" y="8213"/>
                  </a:lnTo>
                  <a:lnTo>
                    <a:pt x="117290" y="8213"/>
                  </a:lnTo>
                  <a:lnTo>
                    <a:pt x="117290" y="424"/>
                  </a:lnTo>
                  <a:close/>
                  <a:moveTo>
                    <a:pt x="133190" y="424"/>
                  </a:moveTo>
                  <a:lnTo>
                    <a:pt x="133190" y="8213"/>
                  </a:lnTo>
                  <a:lnTo>
                    <a:pt x="125446" y="8213"/>
                  </a:lnTo>
                  <a:lnTo>
                    <a:pt x="125446" y="424"/>
                  </a:lnTo>
                  <a:close/>
                  <a:moveTo>
                    <a:pt x="141346" y="424"/>
                  </a:moveTo>
                  <a:lnTo>
                    <a:pt x="141346" y="8213"/>
                  </a:lnTo>
                  <a:lnTo>
                    <a:pt x="133614" y="8213"/>
                  </a:lnTo>
                  <a:lnTo>
                    <a:pt x="133614" y="424"/>
                  </a:lnTo>
                  <a:close/>
                  <a:moveTo>
                    <a:pt x="149513" y="424"/>
                  </a:moveTo>
                  <a:lnTo>
                    <a:pt x="149513" y="8213"/>
                  </a:lnTo>
                  <a:lnTo>
                    <a:pt x="141770" y="8213"/>
                  </a:lnTo>
                  <a:lnTo>
                    <a:pt x="141770" y="424"/>
                  </a:lnTo>
                  <a:close/>
                  <a:moveTo>
                    <a:pt x="157280" y="424"/>
                  </a:moveTo>
                  <a:lnTo>
                    <a:pt x="157280" y="8213"/>
                  </a:lnTo>
                  <a:lnTo>
                    <a:pt x="149937" y="8213"/>
                  </a:lnTo>
                  <a:lnTo>
                    <a:pt x="149937" y="424"/>
                  </a:lnTo>
                  <a:close/>
                  <a:moveTo>
                    <a:pt x="165448" y="424"/>
                  </a:moveTo>
                  <a:lnTo>
                    <a:pt x="165448" y="8213"/>
                  </a:lnTo>
                  <a:lnTo>
                    <a:pt x="157704" y="8213"/>
                  </a:lnTo>
                  <a:lnTo>
                    <a:pt x="157704" y="424"/>
                  </a:lnTo>
                  <a:close/>
                  <a:moveTo>
                    <a:pt x="173604" y="424"/>
                  </a:moveTo>
                  <a:lnTo>
                    <a:pt x="173604" y="8213"/>
                  </a:lnTo>
                  <a:lnTo>
                    <a:pt x="165871" y="8213"/>
                  </a:lnTo>
                  <a:lnTo>
                    <a:pt x="165871" y="424"/>
                  </a:lnTo>
                  <a:close/>
                  <a:moveTo>
                    <a:pt x="181771" y="424"/>
                  </a:moveTo>
                  <a:lnTo>
                    <a:pt x="181771" y="8213"/>
                  </a:lnTo>
                  <a:lnTo>
                    <a:pt x="174028" y="8213"/>
                  </a:lnTo>
                  <a:lnTo>
                    <a:pt x="174028" y="424"/>
                  </a:lnTo>
                  <a:close/>
                  <a:moveTo>
                    <a:pt x="189927" y="424"/>
                  </a:moveTo>
                  <a:lnTo>
                    <a:pt x="189927" y="8213"/>
                  </a:lnTo>
                  <a:lnTo>
                    <a:pt x="182195" y="8213"/>
                  </a:lnTo>
                  <a:lnTo>
                    <a:pt x="182195" y="424"/>
                  </a:lnTo>
                  <a:close/>
                  <a:moveTo>
                    <a:pt x="198095" y="424"/>
                  </a:moveTo>
                  <a:lnTo>
                    <a:pt x="198095" y="8213"/>
                  </a:lnTo>
                  <a:lnTo>
                    <a:pt x="190351" y="8213"/>
                  </a:lnTo>
                  <a:lnTo>
                    <a:pt x="190351" y="424"/>
                  </a:lnTo>
                  <a:close/>
                  <a:moveTo>
                    <a:pt x="206251" y="424"/>
                  </a:moveTo>
                  <a:lnTo>
                    <a:pt x="206251" y="8213"/>
                  </a:lnTo>
                  <a:lnTo>
                    <a:pt x="198519" y="8213"/>
                  </a:lnTo>
                  <a:lnTo>
                    <a:pt x="198519" y="424"/>
                  </a:lnTo>
                  <a:close/>
                  <a:moveTo>
                    <a:pt x="214419" y="424"/>
                  </a:moveTo>
                  <a:lnTo>
                    <a:pt x="214419" y="8213"/>
                  </a:lnTo>
                  <a:lnTo>
                    <a:pt x="206675" y="8213"/>
                  </a:lnTo>
                  <a:lnTo>
                    <a:pt x="206675" y="424"/>
                  </a:lnTo>
                  <a:close/>
                  <a:moveTo>
                    <a:pt x="222575" y="424"/>
                  </a:moveTo>
                  <a:lnTo>
                    <a:pt x="222575" y="8213"/>
                  </a:lnTo>
                  <a:lnTo>
                    <a:pt x="214842" y="8213"/>
                  </a:lnTo>
                  <a:lnTo>
                    <a:pt x="214842" y="424"/>
                  </a:lnTo>
                  <a:close/>
                  <a:moveTo>
                    <a:pt x="230742" y="424"/>
                  </a:moveTo>
                  <a:lnTo>
                    <a:pt x="230742" y="8213"/>
                  </a:lnTo>
                  <a:lnTo>
                    <a:pt x="222999" y="8213"/>
                  </a:lnTo>
                  <a:lnTo>
                    <a:pt x="222999" y="424"/>
                  </a:lnTo>
                  <a:close/>
                  <a:moveTo>
                    <a:pt x="238898" y="424"/>
                  </a:moveTo>
                  <a:lnTo>
                    <a:pt x="238898" y="8213"/>
                  </a:lnTo>
                  <a:lnTo>
                    <a:pt x="231166" y="8213"/>
                  </a:lnTo>
                  <a:lnTo>
                    <a:pt x="231166" y="424"/>
                  </a:lnTo>
                  <a:close/>
                  <a:moveTo>
                    <a:pt x="247066" y="424"/>
                  </a:moveTo>
                  <a:lnTo>
                    <a:pt x="247066" y="8213"/>
                  </a:lnTo>
                  <a:lnTo>
                    <a:pt x="239322" y="8213"/>
                  </a:lnTo>
                  <a:lnTo>
                    <a:pt x="239322" y="424"/>
                  </a:lnTo>
                  <a:close/>
                  <a:moveTo>
                    <a:pt x="255222" y="424"/>
                  </a:moveTo>
                  <a:lnTo>
                    <a:pt x="255222" y="8213"/>
                  </a:lnTo>
                  <a:lnTo>
                    <a:pt x="247490" y="8213"/>
                  </a:lnTo>
                  <a:lnTo>
                    <a:pt x="247490" y="424"/>
                  </a:lnTo>
                  <a:close/>
                  <a:moveTo>
                    <a:pt x="263390" y="424"/>
                  </a:moveTo>
                  <a:lnTo>
                    <a:pt x="263390" y="8213"/>
                  </a:lnTo>
                  <a:lnTo>
                    <a:pt x="255646" y="8213"/>
                  </a:lnTo>
                  <a:lnTo>
                    <a:pt x="255646" y="424"/>
                  </a:lnTo>
                  <a:close/>
                  <a:moveTo>
                    <a:pt x="271546" y="424"/>
                  </a:moveTo>
                  <a:lnTo>
                    <a:pt x="271546" y="8213"/>
                  </a:lnTo>
                  <a:lnTo>
                    <a:pt x="263813" y="8213"/>
                  </a:lnTo>
                  <a:lnTo>
                    <a:pt x="263813" y="424"/>
                  </a:lnTo>
                  <a:close/>
                  <a:moveTo>
                    <a:pt x="11238" y="8626"/>
                  </a:moveTo>
                  <a:lnTo>
                    <a:pt x="11238" y="16415"/>
                  </a:lnTo>
                  <a:lnTo>
                    <a:pt x="3505" y="16415"/>
                  </a:lnTo>
                  <a:lnTo>
                    <a:pt x="3505" y="8626"/>
                  </a:lnTo>
                  <a:close/>
                  <a:moveTo>
                    <a:pt x="19394" y="8626"/>
                  </a:moveTo>
                  <a:lnTo>
                    <a:pt x="19394" y="16415"/>
                  </a:lnTo>
                  <a:lnTo>
                    <a:pt x="11662" y="16415"/>
                  </a:lnTo>
                  <a:lnTo>
                    <a:pt x="11662" y="8626"/>
                  </a:lnTo>
                  <a:close/>
                  <a:moveTo>
                    <a:pt x="27561" y="8626"/>
                  </a:moveTo>
                  <a:lnTo>
                    <a:pt x="27561" y="16415"/>
                  </a:lnTo>
                  <a:lnTo>
                    <a:pt x="19818" y="16415"/>
                  </a:lnTo>
                  <a:lnTo>
                    <a:pt x="19818" y="8626"/>
                  </a:lnTo>
                  <a:close/>
                  <a:moveTo>
                    <a:pt x="35328" y="8626"/>
                  </a:moveTo>
                  <a:lnTo>
                    <a:pt x="35328" y="16415"/>
                  </a:lnTo>
                  <a:lnTo>
                    <a:pt x="27985" y="16415"/>
                  </a:lnTo>
                  <a:lnTo>
                    <a:pt x="27985" y="8626"/>
                  </a:lnTo>
                  <a:close/>
                  <a:moveTo>
                    <a:pt x="43496" y="8626"/>
                  </a:moveTo>
                  <a:lnTo>
                    <a:pt x="43496" y="16415"/>
                  </a:lnTo>
                  <a:lnTo>
                    <a:pt x="35752" y="16415"/>
                  </a:lnTo>
                  <a:lnTo>
                    <a:pt x="35752" y="8626"/>
                  </a:lnTo>
                  <a:close/>
                  <a:moveTo>
                    <a:pt x="51652" y="8626"/>
                  </a:moveTo>
                  <a:lnTo>
                    <a:pt x="51652" y="16415"/>
                  </a:lnTo>
                  <a:lnTo>
                    <a:pt x="43919" y="16415"/>
                  </a:lnTo>
                  <a:lnTo>
                    <a:pt x="43919" y="8626"/>
                  </a:lnTo>
                  <a:close/>
                  <a:moveTo>
                    <a:pt x="59819" y="8626"/>
                  </a:moveTo>
                  <a:lnTo>
                    <a:pt x="59819" y="16415"/>
                  </a:lnTo>
                  <a:lnTo>
                    <a:pt x="52075" y="16415"/>
                  </a:lnTo>
                  <a:lnTo>
                    <a:pt x="52075" y="8626"/>
                  </a:lnTo>
                  <a:close/>
                  <a:moveTo>
                    <a:pt x="67975" y="8626"/>
                  </a:moveTo>
                  <a:lnTo>
                    <a:pt x="67975" y="16415"/>
                  </a:lnTo>
                  <a:lnTo>
                    <a:pt x="60243" y="16415"/>
                  </a:lnTo>
                  <a:lnTo>
                    <a:pt x="60243" y="8626"/>
                  </a:lnTo>
                  <a:close/>
                  <a:moveTo>
                    <a:pt x="76452" y="8626"/>
                  </a:moveTo>
                  <a:lnTo>
                    <a:pt x="76452" y="16415"/>
                  </a:lnTo>
                  <a:lnTo>
                    <a:pt x="68399" y="16415"/>
                  </a:lnTo>
                  <a:lnTo>
                    <a:pt x="68399" y="8626"/>
                  </a:lnTo>
                  <a:close/>
                  <a:moveTo>
                    <a:pt x="84608" y="8626"/>
                  </a:moveTo>
                  <a:lnTo>
                    <a:pt x="84608" y="16415"/>
                  </a:lnTo>
                  <a:lnTo>
                    <a:pt x="76865" y="16415"/>
                  </a:lnTo>
                  <a:lnTo>
                    <a:pt x="76865" y="8626"/>
                  </a:lnTo>
                  <a:close/>
                  <a:moveTo>
                    <a:pt x="92776" y="8626"/>
                  </a:moveTo>
                  <a:lnTo>
                    <a:pt x="92776" y="16415"/>
                  </a:lnTo>
                  <a:lnTo>
                    <a:pt x="85032" y="16415"/>
                  </a:lnTo>
                  <a:lnTo>
                    <a:pt x="85032" y="8626"/>
                  </a:lnTo>
                  <a:close/>
                  <a:moveTo>
                    <a:pt x="100932" y="8626"/>
                  </a:moveTo>
                  <a:lnTo>
                    <a:pt x="100932" y="16415"/>
                  </a:lnTo>
                  <a:lnTo>
                    <a:pt x="93200" y="16415"/>
                  </a:lnTo>
                  <a:lnTo>
                    <a:pt x="93200" y="8626"/>
                  </a:lnTo>
                  <a:close/>
                  <a:moveTo>
                    <a:pt x="109099" y="8626"/>
                  </a:moveTo>
                  <a:lnTo>
                    <a:pt x="109099" y="16415"/>
                  </a:lnTo>
                  <a:lnTo>
                    <a:pt x="101356" y="16415"/>
                  </a:lnTo>
                  <a:lnTo>
                    <a:pt x="101356" y="8626"/>
                  </a:lnTo>
                  <a:close/>
                  <a:moveTo>
                    <a:pt x="116866" y="8626"/>
                  </a:moveTo>
                  <a:lnTo>
                    <a:pt x="116866" y="16415"/>
                  </a:lnTo>
                  <a:lnTo>
                    <a:pt x="109523" y="16415"/>
                  </a:lnTo>
                  <a:lnTo>
                    <a:pt x="109523" y="8626"/>
                  </a:lnTo>
                  <a:close/>
                  <a:moveTo>
                    <a:pt x="125022" y="8626"/>
                  </a:moveTo>
                  <a:lnTo>
                    <a:pt x="125022" y="16415"/>
                  </a:lnTo>
                  <a:lnTo>
                    <a:pt x="117290" y="16415"/>
                  </a:lnTo>
                  <a:lnTo>
                    <a:pt x="117290" y="8626"/>
                  </a:lnTo>
                  <a:close/>
                  <a:moveTo>
                    <a:pt x="133190" y="8626"/>
                  </a:moveTo>
                  <a:lnTo>
                    <a:pt x="133190" y="16415"/>
                  </a:lnTo>
                  <a:lnTo>
                    <a:pt x="125446" y="16415"/>
                  </a:lnTo>
                  <a:lnTo>
                    <a:pt x="125446" y="8626"/>
                  </a:lnTo>
                  <a:close/>
                  <a:moveTo>
                    <a:pt x="141346" y="8626"/>
                  </a:moveTo>
                  <a:lnTo>
                    <a:pt x="141346" y="16415"/>
                  </a:lnTo>
                  <a:lnTo>
                    <a:pt x="133614" y="16415"/>
                  </a:lnTo>
                  <a:lnTo>
                    <a:pt x="133614" y="8626"/>
                  </a:lnTo>
                  <a:close/>
                  <a:moveTo>
                    <a:pt x="149513" y="8626"/>
                  </a:moveTo>
                  <a:lnTo>
                    <a:pt x="149513" y="16415"/>
                  </a:lnTo>
                  <a:lnTo>
                    <a:pt x="141770" y="16415"/>
                  </a:lnTo>
                  <a:lnTo>
                    <a:pt x="141770" y="8626"/>
                  </a:lnTo>
                  <a:close/>
                  <a:moveTo>
                    <a:pt x="157280" y="8626"/>
                  </a:moveTo>
                  <a:lnTo>
                    <a:pt x="157280" y="16415"/>
                  </a:lnTo>
                  <a:lnTo>
                    <a:pt x="149937" y="16415"/>
                  </a:lnTo>
                  <a:lnTo>
                    <a:pt x="149937" y="8626"/>
                  </a:lnTo>
                  <a:close/>
                  <a:moveTo>
                    <a:pt x="165448" y="8626"/>
                  </a:moveTo>
                  <a:lnTo>
                    <a:pt x="165448" y="16415"/>
                  </a:lnTo>
                  <a:lnTo>
                    <a:pt x="157704" y="16415"/>
                  </a:lnTo>
                  <a:lnTo>
                    <a:pt x="157704" y="8626"/>
                  </a:lnTo>
                  <a:close/>
                  <a:moveTo>
                    <a:pt x="173604" y="8626"/>
                  </a:moveTo>
                  <a:lnTo>
                    <a:pt x="173604" y="16415"/>
                  </a:lnTo>
                  <a:lnTo>
                    <a:pt x="165871" y="16415"/>
                  </a:lnTo>
                  <a:lnTo>
                    <a:pt x="165871" y="8626"/>
                  </a:lnTo>
                  <a:close/>
                  <a:moveTo>
                    <a:pt x="181771" y="8626"/>
                  </a:moveTo>
                  <a:lnTo>
                    <a:pt x="181771" y="16415"/>
                  </a:lnTo>
                  <a:lnTo>
                    <a:pt x="174028" y="16415"/>
                  </a:lnTo>
                  <a:lnTo>
                    <a:pt x="174028" y="8626"/>
                  </a:lnTo>
                  <a:close/>
                  <a:moveTo>
                    <a:pt x="189927" y="8626"/>
                  </a:moveTo>
                  <a:lnTo>
                    <a:pt x="189927" y="16415"/>
                  </a:lnTo>
                  <a:lnTo>
                    <a:pt x="182195" y="16415"/>
                  </a:lnTo>
                  <a:lnTo>
                    <a:pt x="182195" y="8626"/>
                  </a:lnTo>
                  <a:close/>
                  <a:moveTo>
                    <a:pt x="198095" y="8626"/>
                  </a:moveTo>
                  <a:lnTo>
                    <a:pt x="198095" y="16415"/>
                  </a:lnTo>
                  <a:lnTo>
                    <a:pt x="190351" y="16415"/>
                  </a:lnTo>
                  <a:lnTo>
                    <a:pt x="190351" y="8626"/>
                  </a:lnTo>
                  <a:close/>
                  <a:moveTo>
                    <a:pt x="206251" y="8626"/>
                  </a:moveTo>
                  <a:lnTo>
                    <a:pt x="206251" y="16415"/>
                  </a:lnTo>
                  <a:lnTo>
                    <a:pt x="198519" y="16415"/>
                  </a:lnTo>
                  <a:lnTo>
                    <a:pt x="198519" y="8626"/>
                  </a:lnTo>
                  <a:close/>
                  <a:moveTo>
                    <a:pt x="214419" y="8626"/>
                  </a:moveTo>
                  <a:lnTo>
                    <a:pt x="214419" y="16415"/>
                  </a:lnTo>
                  <a:lnTo>
                    <a:pt x="206675" y="16415"/>
                  </a:lnTo>
                  <a:lnTo>
                    <a:pt x="206675" y="8626"/>
                  </a:lnTo>
                  <a:close/>
                  <a:moveTo>
                    <a:pt x="222575" y="8626"/>
                  </a:moveTo>
                  <a:lnTo>
                    <a:pt x="222575" y="16415"/>
                  </a:lnTo>
                  <a:lnTo>
                    <a:pt x="214842" y="16415"/>
                  </a:lnTo>
                  <a:lnTo>
                    <a:pt x="214842" y="8626"/>
                  </a:lnTo>
                  <a:close/>
                  <a:moveTo>
                    <a:pt x="230742" y="8626"/>
                  </a:moveTo>
                  <a:lnTo>
                    <a:pt x="230742" y="16415"/>
                  </a:lnTo>
                  <a:lnTo>
                    <a:pt x="222999" y="16415"/>
                  </a:lnTo>
                  <a:lnTo>
                    <a:pt x="222999" y="8626"/>
                  </a:lnTo>
                  <a:close/>
                  <a:moveTo>
                    <a:pt x="238898" y="8626"/>
                  </a:moveTo>
                  <a:lnTo>
                    <a:pt x="238898" y="16415"/>
                  </a:lnTo>
                  <a:lnTo>
                    <a:pt x="231166" y="16415"/>
                  </a:lnTo>
                  <a:lnTo>
                    <a:pt x="231166" y="8626"/>
                  </a:lnTo>
                  <a:close/>
                  <a:moveTo>
                    <a:pt x="247066" y="8626"/>
                  </a:moveTo>
                  <a:lnTo>
                    <a:pt x="247066" y="16415"/>
                  </a:lnTo>
                  <a:lnTo>
                    <a:pt x="239322" y="16415"/>
                  </a:lnTo>
                  <a:lnTo>
                    <a:pt x="239322" y="8626"/>
                  </a:lnTo>
                  <a:close/>
                  <a:moveTo>
                    <a:pt x="271546" y="8626"/>
                  </a:moveTo>
                  <a:lnTo>
                    <a:pt x="271546" y="16415"/>
                  </a:lnTo>
                  <a:lnTo>
                    <a:pt x="263813" y="16415"/>
                  </a:lnTo>
                  <a:lnTo>
                    <a:pt x="263813" y="8626"/>
                  </a:lnTo>
                  <a:close/>
                  <a:moveTo>
                    <a:pt x="255222" y="8626"/>
                  </a:moveTo>
                  <a:lnTo>
                    <a:pt x="255222" y="16427"/>
                  </a:lnTo>
                  <a:lnTo>
                    <a:pt x="247490" y="16427"/>
                  </a:lnTo>
                  <a:lnTo>
                    <a:pt x="247490" y="16415"/>
                  </a:lnTo>
                  <a:lnTo>
                    <a:pt x="247490" y="8626"/>
                  </a:lnTo>
                  <a:close/>
                  <a:moveTo>
                    <a:pt x="263390" y="8626"/>
                  </a:moveTo>
                  <a:lnTo>
                    <a:pt x="263390" y="16427"/>
                  </a:lnTo>
                  <a:lnTo>
                    <a:pt x="255646" y="16427"/>
                  </a:lnTo>
                  <a:lnTo>
                    <a:pt x="255646" y="16415"/>
                  </a:lnTo>
                  <a:lnTo>
                    <a:pt x="255646" y="8626"/>
                  </a:lnTo>
                  <a:close/>
                  <a:moveTo>
                    <a:pt x="271546" y="16828"/>
                  </a:moveTo>
                  <a:lnTo>
                    <a:pt x="271546" y="24617"/>
                  </a:lnTo>
                  <a:lnTo>
                    <a:pt x="263813" y="24617"/>
                  </a:lnTo>
                  <a:lnTo>
                    <a:pt x="263813" y="16828"/>
                  </a:lnTo>
                  <a:close/>
                  <a:moveTo>
                    <a:pt x="11238" y="16828"/>
                  </a:moveTo>
                  <a:lnTo>
                    <a:pt x="11238" y="24629"/>
                  </a:lnTo>
                  <a:lnTo>
                    <a:pt x="3505" y="24629"/>
                  </a:lnTo>
                  <a:lnTo>
                    <a:pt x="3505" y="16828"/>
                  </a:lnTo>
                  <a:close/>
                  <a:moveTo>
                    <a:pt x="19394" y="16828"/>
                  </a:moveTo>
                  <a:lnTo>
                    <a:pt x="19394" y="24629"/>
                  </a:lnTo>
                  <a:lnTo>
                    <a:pt x="11662" y="24629"/>
                  </a:lnTo>
                  <a:lnTo>
                    <a:pt x="11662" y="16828"/>
                  </a:lnTo>
                  <a:close/>
                  <a:moveTo>
                    <a:pt x="27561" y="16828"/>
                  </a:moveTo>
                  <a:lnTo>
                    <a:pt x="27561" y="24629"/>
                  </a:lnTo>
                  <a:lnTo>
                    <a:pt x="19818" y="24629"/>
                  </a:lnTo>
                  <a:lnTo>
                    <a:pt x="19818" y="16828"/>
                  </a:lnTo>
                  <a:close/>
                  <a:moveTo>
                    <a:pt x="35328" y="16828"/>
                  </a:moveTo>
                  <a:lnTo>
                    <a:pt x="35328" y="24629"/>
                  </a:lnTo>
                  <a:lnTo>
                    <a:pt x="27985" y="24629"/>
                  </a:lnTo>
                  <a:lnTo>
                    <a:pt x="27985" y="16828"/>
                  </a:lnTo>
                  <a:close/>
                  <a:moveTo>
                    <a:pt x="43496" y="16828"/>
                  </a:moveTo>
                  <a:lnTo>
                    <a:pt x="43496" y="24629"/>
                  </a:lnTo>
                  <a:lnTo>
                    <a:pt x="35752" y="24629"/>
                  </a:lnTo>
                  <a:lnTo>
                    <a:pt x="35752" y="16828"/>
                  </a:lnTo>
                  <a:close/>
                  <a:moveTo>
                    <a:pt x="51652" y="16828"/>
                  </a:moveTo>
                  <a:lnTo>
                    <a:pt x="51652" y="24629"/>
                  </a:lnTo>
                  <a:lnTo>
                    <a:pt x="43919" y="24629"/>
                  </a:lnTo>
                  <a:lnTo>
                    <a:pt x="43919" y="16828"/>
                  </a:lnTo>
                  <a:close/>
                  <a:moveTo>
                    <a:pt x="59819" y="16828"/>
                  </a:moveTo>
                  <a:lnTo>
                    <a:pt x="59819" y="24629"/>
                  </a:lnTo>
                  <a:lnTo>
                    <a:pt x="52075" y="24629"/>
                  </a:lnTo>
                  <a:lnTo>
                    <a:pt x="52075" y="16828"/>
                  </a:lnTo>
                  <a:close/>
                  <a:moveTo>
                    <a:pt x="67975" y="16828"/>
                  </a:moveTo>
                  <a:lnTo>
                    <a:pt x="67975" y="24629"/>
                  </a:lnTo>
                  <a:lnTo>
                    <a:pt x="60243" y="24629"/>
                  </a:lnTo>
                  <a:lnTo>
                    <a:pt x="60243" y="16828"/>
                  </a:lnTo>
                  <a:close/>
                  <a:moveTo>
                    <a:pt x="76452" y="16828"/>
                  </a:moveTo>
                  <a:lnTo>
                    <a:pt x="76452" y="24629"/>
                  </a:lnTo>
                  <a:lnTo>
                    <a:pt x="68399" y="24629"/>
                  </a:lnTo>
                  <a:lnTo>
                    <a:pt x="68399" y="16828"/>
                  </a:lnTo>
                  <a:close/>
                  <a:moveTo>
                    <a:pt x="84608" y="16828"/>
                  </a:moveTo>
                  <a:lnTo>
                    <a:pt x="84608" y="24629"/>
                  </a:lnTo>
                  <a:lnTo>
                    <a:pt x="76865" y="24629"/>
                  </a:lnTo>
                  <a:lnTo>
                    <a:pt x="76865" y="16828"/>
                  </a:lnTo>
                  <a:close/>
                  <a:moveTo>
                    <a:pt x="92776" y="16828"/>
                  </a:moveTo>
                  <a:lnTo>
                    <a:pt x="92776" y="24629"/>
                  </a:lnTo>
                  <a:lnTo>
                    <a:pt x="85032" y="24629"/>
                  </a:lnTo>
                  <a:lnTo>
                    <a:pt x="85032" y="16828"/>
                  </a:lnTo>
                  <a:close/>
                  <a:moveTo>
                    <a:pt x="100932" y="16828"/>
                  </a:moveTo>
                  <a:lnTo>
                    <a:pt x="100932" y="24629"/>
                  </a:lnTo>
                  <a:lnTo>
                    <a:pt x="93200" y="24629"/>
                  </a:lnTo>
                  <a:lnTo>
                    <a:pt x="93200" y="16828"/>
                  </a:lnTo>
                  <a:close/>
                  <a:moveTo>
                    <a:pt x="109099" y="16828"/>
                  </a:moveTo>
                  <a:lnTo>
                    <a:pt x="109099" y="24629"/>
                  </a:lnTo>
                  <a:lnTo>
                    <a:pt x="101356" y="24629"/>
                  </a:lnTo>
                  <a:lnTo>
                    <a:pt x="101356" y="16828"/>
                  </a:lnTo>
                  <a:close/>
                  <a:moveTo>
                    <a:pt x="116866" y="16828"/>
                  </a:moveTo>
                  <a:lnTo>
                    <a:pt x="116866" y="24629"/>
                  </a:lnTo>
                  <a:lnTo>
                    <a:pt x="109523" y="24629"/>
                  </a:lnTo>
                  <a:lnTo>
                    <a:pt x="109523" y="16828"/>
                  </a:lnTo>
                  <a:close/>
                  <a:moveTo>
                    <a:pt x="125022" y="16828"/>
                  </a:moveTo>
                  <a:lnTo>
                    <a:pt x="125022" y="24629"/>
                  </a:lnTo>
                  <a:lnTo>
                    <a:pt x="117290" y="24629"/>
                  </a:lnTo>
                  <a:lnTo>
                    <a:pt x="117290" y="16828"/>
                  </a:lnTo>
                  <a:close/>
                  <a:moveTo>
                    <a:pt x="133190" y="16828"/>
                  </a:moveTo>
                  <a:lnTo>
                    <a:pt x="133190" y="24629"/>
                  </a:lnTo>
                  <a:lnTo>
                    <a:pt x="125446" y="24629"/>
                  </a:lnTo>
                  <a:lnTo>
                    <a:pt x="125446" y="16828"/>
                  </a:lnTo>
                  <a:close/>
                  <a:moveTo>
                    <a:pt x="141346" y="16828"/>
                  </a:moveTo>
                  <a:lnTo>
                    <a:pt x="141346" y="24629"/>
                  </a:lnTo>
                  <a:lnTo>
                    <a:pt x="133614" y="24629"/>
                  </a:lnTo>
                  <a:lnTo>
                    <a:pt x="133614" y="16828"/>
                  </a:lnTo>
                  <a:close/>
                  <a:moveTo>
                    <a:pt x="149513" y="16828"/>
                  </a:moveTo>
                  <a:lnTo>
                    <a:pt x="149513" y="24629"/>
                  </a:lnTo>
                  <a:lnTo>
                    <a:pt x="141770" y="24629"/>
                  </a:lnTo>
                  <a:lnTo>
                    <a:pt x="141770" y="16828"/>
                  </a:lnTo>
                  <a:close/>
                  <a:moveTo>
                    <a:pt x="157280" y="16828"/>
                  </a:moveTo>
                  <a:lnTo>
                    <a:pt x="157280" y="24629"/>
                  </a:lnTo>
                  <a:lnTo>
                    <a:pt x="149937" y="24629"/>
                  </a:lnTo>
                  <a:lnTo>
                    <a:pt x="149937" y="16828"/>
                  </a:lnTo>
                  <a:close/>
                  <a:moveTo>
                    <a:pt x="165448" y="16828"/>
                  </a:moveTo>
                  <a:lnTo>
                    <a:pt x="165448" y="24629"/>
                  </a:lnTo>
                  <a:lnTo>
                    <a:pt x="157704" y="24629"/>
                  </a:lnTo>
                  <a:lnTo>
                    <a:pt x="157704" y="16828"/>
                  </a:lnTo>
                  <a:close/>
                  <a:moveTo>
                    <a:pt x="173604" y="16828"/>
                  </a:moveTo>
                  <a:lnTo>
                    <a:pt x="173604" y="24629"/>
                  </a:lnTo>
                  <a:lnTo>
                    <a:pt x="165871" y="24629"/>
                  </a:lnTo>
                  <a:lnTo>
                    <a:pt x="165871" y="16828"/>
                  </a:lnTo>
                  <a:close/>
                  <a:moveTo>
                    <a:pt x="181771" y="16828"/>
                  </a:moveTo>
                  <a:lnTo>
                    <a:pt x="181771" y="24629"/>
                  </a:lnTo>
                  <a:lnTo>
                    <a:pt x="174028" y="24629"/>
                  </a:lnTo>
                  <a:lnTo>
                    <a:pt x="174028" y="16828"/>
                  </a:lnTo>
                  <a:close/>
                  <a:moveTo>
                    <a:pt x="189927" y="16828"/>
                  </a:moveTo>
                  <a:lnTo>
                    <a:pt x="189927" y="24629"/>
                  </a:lnTo>
                  <a:lnTo>
                    <a:pt x="182195" y="24629"/>
                  </a:lnTo>
                  <a:lnTo>
                    <a:pt x="182195" y="16828"/>
                  </a:lnTo>
                  <a:close/>
                  <a:moveTo>
                    <a:pt x="198095" y="16828"/>
                  </a:moveTo>
                  <a:lnTo>
                    <a:pt x="198095" y="24629"/>
                  </a:lnTo>
                  <a:lnTo>
                    <a:pt x="190351" y="24629"/>
                  </a:lnTo>
                  <a:lnTo>
                    <a:pt x="190351" y="16828"/>
                  </a:lnTo>
                  <a:close/>
                  <a:moveTo>
                    <a:pt x="206251" y="16828"/>
                  </a:moveTo>
                  <a:lnTo>
                    <a:pt x="206251" y="24629"/>
                  </a:lnTo>
                  <a:lnTo>
                    <a:pt x="198519" y="24629"/>
                  </a:lnTo>
                  <a:lnTo>
                    <a:pt x="198519" y="16828"/>
                  </a:lnTo>
                  <a:close/>
                  <a:moveTo>
                    <a:pt x="214419" y="16828"/>
                  </a:moveTo>
                  <a:lnTo>
                    <a:pt x="214419" y="24629"/>
                  </a:lnTo>
                  <a:lnTo>
                    <a:pt x="206675" y="24629"/>
                  </a:lnTo>
                  <a:lnTo>
                    <a:pt x="206675" y="16828"/>
                  </a:lnTo>
                  <a:close/>
                  <a:moveTo>
                    <a:pt x="222575" y="16828"/>
                  </a:moveTo>
                  <a:lnTo>
                    <a:pt x="222575" y="24629"/>
                  </a:lnTo>
                  <a:lnTo>
                    <a:pt x="214842" y="24629"/>
                  </a:lnTo>
                  <a:lnTo>
                    <a:pt x="214842" y="16828"/>
                  </a:lnTo>
                  <a:close/>
                  <a:moveTo>
                    <a:pt x="230742" y="16828"/>
                  </a:moveTo>
                  <a:lnTo>
                    <a:pt x="230742" y="24629"/>
                  </a:lnTo>
                  <a:lnTo>
                    <a:pt x="222999" y="24629"/>
                  </a:lnTo>
                  <a:lnTo>
                    <a:pt x="222999" y="16828"/>
                  </a:lnTo>
                  <a:close/>
                  <a:moveTo>
                    <a:pt x="238898" y="16828"/>
                  </a:moveTo>
                  <a:lnTo>
                    <a:pt x="238898" y="24629"/>
                  </a:lnTo>
                  <a:lnTo>
                    <a:pt x="231166" y="24629"/>
                  </a:lnTo>
                  <a:lnTo>
                    <a:pt x="231166" y="16828"/>
                  </a:lnTo>
                  <a:close/>
                  <a:moveTo>
                    <a:pt x="247066" y="16828"/>
                  </a:moveTo>
                  <a:lnTo>
                    <a:pt x="247066" y="24629"/>
                  </a:lnTo>
                  <a:lnTo>
                    <a:pt x="239322" y="24629"/>
                  </a:lnTo>
                  <a:lnTo>
                    <a:pt x="239322" y="16828"/>
                  </a:lnTo>
                  <a:close/>
                  <a:moveTo>
                    <a:pt x="255222" y="16828"/>
                  </a:moveTo>
                  <a:lnTo>
                    <a:pt x="255222" y="24629"/>
                  </a:lnTo>
                  <a:lnTo>
                    <a:pt x="247490" y="24629"/>
                  </a:lnTo>
                  <a:lnTo>
                    <a:pt x="247490" y="16828"/>
                  </a:lnTo>
                  <a:close/>
                  <a:moveTo>
                    <a:pt x="263390" y="16828"/>
                  </a:moveTo>
                  <a:lnTo>
                    <a:pt x="263390" y="24629"/>
                  </a:lnTo>
                  <a:lnTo>
                    <a:pt x="255646" y="24629"/>
                  </a:lnTo>
                  <a:lnTo>
                    <a:pt x="255646" y="16828"/>
                  </a:lnTo>
                  <a:close/>
                  <a:moveTo>
                    <a:pt x="11238" y="25030"/>
                  </a:moveTo>
                  <a:lnTo>
                    <a:pt x="11238" y="32831"/>
                  </a:lnTo>
                  <a:lnTo>
                    <a:pt x="3505" y="32831"/>
                  </a:lnTo>
                  <a:lnTo>
                    <a:pt x="3505" y="25030"/>
                  </a:lnTo>
                  <a:close/>
                  <a:moveTo>
                    <a:pt x="19394" y="25030"/>
                  </a:moveTo>
                  <a:lnTo>
                    <a:pt x="19394" y="32831"/>
                  </a:lnTo>
                  <a:lnTo>
                    <a:pt x="11662" y="32831"/>
                  </a:lnTo>
                  <a:lnTo>
                    <a:pt x="11662" y="25030"/>
                  </a:lnTo>
                  <a:close/>
                  <a:moveTo>
                    <a:pt x="27561" y="25030"/>
                  </a:moveTo>
                  <a:lnTo>
                    <a:pt x="27561" y="32831"/>
                  </a:lnTo>
                  <a:lnTo>
                    <a:pt x="19818" y="32831"/>
                  </a:lnTo>
                  <a:lnTo>
                    <a:pt x="19818" y="25030"/>
                  </a:lnTo>
                  <a:close/>
                  <a:moveTo>
                    <a:pt x="35328" y="25030"/>
                  </a:moveTo>
                  <a:lnTo>
                    <a:pt x="35328" y="32831"/>
                  </a:lnTo>
                  <a:lnTo>
                    <a:pt x="27985" y="32831"/>
                  </a:lnTo>
                  <a:lnTo>
                    <a:pt x="27985" y="25030"/>
                  </a:lnTo>
                  <a:close/>
                  <a:moveTo>
                    <a:pt x="43496" y="25030"/>
                  </a:moveTo>
                  <a:lnTo>
                    <a:pt x="43496" y="32831"/>
                  </a:lnTo>
                  <a:lnTo>
                    <a:pt x="35752" y="32831"/>
                  </a:lnTo>
                  <a:lnTo>
                    <a:pt x="35752" y="25030"/>
                  </a:lnTo>
                  <a:close/>
                  <a:moveTo>
                    <a:pt x="51652" y="25030"/>
                  </a:moveTo>
                  <a:lnTo>
                    <a:pt x="51652" y="32831"/>
                  </a:lnTo>
                  <a:lnTo>
                    <a:pt x="43919" y="32831"/>
                  </a:lnTo>
                  <a:lnTo>
                    <a:pt x="43919" y="25030"/>
                  </a:lnTo>
                  <a:close/>
                  <a:moveTo>
                    <a:pt x="59819" y="25030"/>
                  </a:moveTo>
                  <a:lnTo>
                    <a:pt x="59819" y="32831"/>
                  </a:lnTo>
                  <a:lnTo>
                    <a:pt x="52075" y="32831"/>
                  </a:lnTo>
                  <a:lnTo>
                    <a:pt x="52075" y="25030"/>
                  </a:lnTo>
                  <a:close/>
                  <a:moveTo>
                    <a:pt x="67975" y="25030"/>
                  </a:moveTo>
                  <a:lnTo>
                    <a:pt x="67975" y="32831"/>
                  </a:lnTo>
                  <a:lnTo>
                    <a:pt x="60243" y="32831"/>
                  </a:lnTo>
                  <a:lnTo>
                    <a:pt x="60243" y="25030"/>
                  </a:lnTo>
                  <a:close/>
                  <a:moveTo>
                    <a:pt x="76452" y="25030"/>
                  </a:moveTo>
                  <a:lnTo>
                    <a:pt x="76452" y="32831"/>
                  </a:lnTo>
                  <a:lnTo>
                    <a:pt x="68399" y="32831"/>
                  </a:lnTo>
                  <a:lnTo>
                    <a:pt x="68399" y="25030"/>
                  </a:lnTo>
                  <a:close/>
                  <a:moveTo>
                    <a:pt x="84608" y="25030"/>
                  </a:moveTo>
                  <a:lnTo>
                    <a:pt x="84608" y="32831"/>
                  </a:lnTo>
                  <a:lnTo>
                    <a:pt x="76865" y="32831"/>
                  </a:lnTo>
                  <a:lnTo>
                    <a:pt x="76865" y="25030"/>
                  </a:lnTo>
                  <a:close/>
                  <a:moveTo>
                    <a:pt x="92776" y="25030"/>
                  </a:moveTo>
                  <a:lnTo>
                    <a:pt x="92776" y="32831"/>
                  </a:lnTo>
                  <a:lnTo>
                    <a:pt x="85032" y="32831"/>
                  </a:lnTo>
                  <a:lnTo>
                    <a:pt x="85032" y="25030"/>
                  </a:lnTo>
                  <a:close/>
                  <a:moveTo>
                    <a:pt x="100932" y="25030"/>
                  </a:moveTo>
                  <a:lnTo>
                    <a:pt x="100932" y="32831"/>
                  </a:lnTo>
                  <a:lnTo>
                    <a:pt x="93200" y="32831"/>
                  </a:lnTo>
                  <a:lnTo>
                    <a:pt x="93200" y="25030"/>
                  </a:lnTo>
                  <a:close/>
                  <a:moveTo>
                    <a:pt x="109099" y="25030"/>
                  </a:moveTo>
                  <a:lnTo>
                    <a:pt x="109099" y="32831"/>
                  </a:lnTo>
                  <a:lnTo>
                    <a:pt x="101356" y="32831"/>
                  </a:lnTo>
                  <a:lnTo>
                    <a:pt x="101356" y="25030"/>
                  </a:lnTo>
                  <a:close/>
                  <a:moveTo>
                    <a:pt x="116866" y="25030"/>
                  </a:moveTo>
                  <a:lnTo>
                    <a:pt x="116866" y="32831"/>
                  </a:lnTo>
                  <a:lnTo>
                    <a:pt x="109523" y="32831"/>
                  </a:lnTo>
                  <a:lnTo>
                    <a:pt x="109523" y="25030"/>
                  </a:lnTo>
                  <a:close/>
                  <a:moveTo>
                    <a:pt x="125022" y="25030"/>
                  </a:moveTo>
                  <a:lnTo>
                    <a:pt x="125022" y="32831"/>
                  </a:lnTo>
                  <a:lnTo>
                    <a:pt x="117290" y="32831"/>
                  </a:lnTo>
                  <a:lnTo>
                    <a:pt x="117290" y="25030"/>
                  </a:lnTo>
                  <a:close/>
                  <a:moveTo>
                    <a:pt x="133190" y="25030"/>
                  </a:moveTo>
                  <a:lnTo>
                    <a:pt x="133190" y="32831"/>
                  </a:lnTo>
                  <a:lnTo>
                    <a:pt x="125446" y="32831"/>
                  </a:lnTo>
                  <a:lnTo>
                    <a:pt x="125446" y="25030"/>
                  </a:lnTo>
                  <a:close/>
                  <a:moveTo>
                    <a:pt x="141346" y="25030"/>
                  </a:moveTo>
                  <a:lnTo>
                    <a:pt x="141346" y="32831"/>
                  </a:lnTo>
                  <a:lnTo>
                    <a:pt x="133614" y="32831"/>
                  </a:lnTo>
                  <a:lnTo>
                    <a:pt x="133614" y="25030"/>
                  </a:lnTo>
                  <a:close/>
                  <a:moveTo>
                    <a:pt x="149513" y="25030"/>
                  </a:moveTo>
                  <a:lnTo>
                    <a:pt x="149513" y="32831"/>
                  </a:lnTo>
                  <a:lnTo>
                    <a:pt x="141770" y="32831"/>
                  </a:lnTo>
                  <a:lnTo>
                    <a:pt x="141770" y="25030"/>
                  </a:lnTo>
                  <a:close/>
                  <a:moveTo>
                    <a:pt x="157280" y="25030"/>
                  </a:moveTo>
                  <a:lnTo>
                    <a:pt x="157280" y="32831"/>
                  </a:lnTo>
                  <a:lnTo>
                    <a:pt x="149937" y="32831"/>
                  </a:lnTo>
                  <a:lnTo>
                    <a:pt x="149937" y="25030"/>
                  </a:lnTo>
                  <a:close/>
                  <a:moveTo>
                    <a:pt x="165448" y="25030"/>
                  </a:moveTo>
                  <a:lnTo>
                    <a:pt x="165448" y="32831"/>
                  </a:lnTo>
                  <a:lnTo>
                    <a:pt x="157704" y="32831"/>
                  </a:lnTo>
                  <a:lnTo>
                    <a:pt x="157704" y="25030"/>
                  </a:lnTo>
                  <a:close/>
                  <a:moveTo>
                    <a:pt x="173604" y="25030"/>
                  </a:moveTo>
                  <a:lnTo>
                    <a:pt x="173604" y="32831"/>
                  </a:lnTo>
                  <a:lnTo>
                    <a:pt x="165871" y="32831"/>
                  </a:lnTo>
                  <a:lnTo>
                    <a:pt x="165871" y="25030"/>
                  </a:lnTo>
                  <a:close/>
                  <a:moveTo>
                    <a:pt x="181771" y="25030"/>
                  </a:moveTo>
                  <a:lnTo>
                    <a:pt x="181771" y="32831"/>
                  </a:lnTo>
                  <a:lnTo>
                    <a:pt x="174028" y="32831"/>
                  </a:lnTo>
                  <a:lnTo>
                    <a:pt x="174028" y="25030"/>
                  </a:lnTo>
                  <a:close/>
                  <a:moveTo>
                    <a:pt x="189927" y="25030"/>
                  </a:moveTo>
                  <a:lnTo>
                    <a:pt x="189927" y="32831"/>
                  </a:lnTo>
                  <a:lnTo>
                    <a:pt x="182195" y="32831"/>
                  </a:lnTo>
                  <a:lnTo>
                    <a:pt x="182195" y="25030"/>
                  </a:lnTo>
                  <a:close/>
                  <a:moveTo>
                    <a:pt x="198095" y="25030"/>
                  </a:moveTo>
                  <a:lnTo>
                    <a:pt x="198095" y="32831"/>
                  </a:lnTo>
                  <a:lnTo>
                    <a:pt x="190351" y="32831"/>
                  </a:lnTo>
                  <a:lnTo>
                    <a:pt x="190351" y="25030"/>
                  </a:lnTo>
                  <a:close/>
                  <a:moveTo>
                    <a:pt x="206251" y="25030"/>
                  </a:moveTo>
                  <a:lnTo>
                    <a:pt x="206251" y="32831"/>
                  </a:lnTo>
                  <a:lnTo>
                    <a:pt x="198519" y="32831"/>
                  </a:lnTo>
                  <a:lnTo>
                    <a:pt x="198519" y="25030"/>
                  </a:lnTo>
                  <a:close/>
                  <a:moveTo>
                    <a:pt x="214419" y="25030"/>
                  </a:moveTo>
                  <a:lnTo>
                    <a:pt x="214419" y="32831"/>
                  </a:lnTo>
                  <a:lnTo>
                    <a:pt x="206675" y="32831"/>
                  </a:lnTo>
                  <a:lnTo>
                    <a:pt x="206675" y="25030"/>
                  </a:lnTo>
                  <a:close/>
                  <a:moveTo>
                    <a:pt x="222575" y="25030"/>
                  </a:moveTo>
                  <a:lnTo>
                    <a:pt x="222575" y="32831"/>
                  </a:lnTo>
                  <a:lnTo>
                    <a:pt x="214842" y="32831"/>
                  </a:lnTo>
                  <a:lnTo>
                    <a:pt x="214842" y="25030"/>
                  </a:lnTo>
                  <a:close/>
                  <a:moveTo>
                    <a:pt x="230742" y="25030"/>
                  </a:moveTo>
                  <a:lnTo>
                    <a:pt x="230742" y="32831"/>
                  </a:lnTo>
                  <a:lnTo>
                    <a:pt x="222999" y="32831"/>
                  </a:lnTo>
                  <a:lnTo>
                    <a:pt x="222999" y="25030"/>
                  </a:lnTo>
                  <a:close/>
                  <a:moveTo>
                    <a:pt x="238898" y="25030"/>
                  </a:moveTo>
                  <a:lnTo>
                    <a:pt x="238898" y="32831"/>
                  </a:lnTo>
                  <a:lnTo>
                    <a:pt x="231166" y="32831"/>
                  </a:lnTo>
                  <a:lnTo>
                    <a:pt x="231166" y="25030"/>
                  </a:lnTo>
                  <a:close/>
                  <a:moveTo>
                    <a:pt x="247066" y="25030"/>
                  </a:moveTo>
                  <a:lnTo>
                    <a:pt x="247066" y="32831"/>
                  </a:lnTo>
                  <a:lnTo>
                    <a:pt x="239322" y="32831"/>
                  </a:lnTo>
                  <a:lnTo>
                    <a:pt x="239322" y="25030"/>
                  </a:lnTo>
                  <a:close/>
                  <a:moveTo>
                    <a:pt x="255222" y="25030"/>
                  </a:moveTo>
                  <a:lnTo>
                    <a:pt x="255222" y="32831"/>
                  </a:lnTo>
                  <a:lnTo>
                    <a:pt x="247490" y="32831"/>
                  </a:lnTo>
                  <a:lnTo>
                    <a:pt x="247490" y="25030"/>
                  </a:lnTo>
                  <a:close/>
                  <a:moveTo>
                    <a:pt x="263390" y="25030"/>
                  </a:moveTo>
                  <a:lnTo>
                    <a:pt x="263390" y="32831"/>
                  </a:lnTo>
                  <a:lnTo>
                    <a:pt x="255646" y="32831"/>
                  </a:lnTo>
                  <a:lnTo>
                    <a:pt x="255646" y="25030"/>
                  </a:lnTo>
                  <a:close/>
                  <a:moveTo>
                    <a:pt x="271546" y="25030"/>
                  </a:moveTo>
                  <a:lnTo>
                    <a:pt x="271546" y="32831"/>
                  </a:lnTo>
                  <a:lnTo>
                    <a:pt x="263813" y="32831"/>
                  </a:lnTo>
                  <a:lnTo>
                    <a:pt x="263813" y="25030"/>
                  </a:lnTo>
                  <a:close/>
                  <a:moveTo>
                    <a:pt x="11238" y="33243"/>
                  </a:moveTo>
                  <a:lnTo>
                    <a:pt x="11238" y="41032"/>
                  </a:lnTo>
                  <a:lnTo>
                    <a:pt x="3505" y="41032"/>
                  </a:lnTo>
                  <a:lnTo>
                    <a:pt x="3505" y="33243"/>
                  </a:lnTo>
                  <a:close/>
                  <a:moveTo>
                    <a:pt x="19394" y="33243"/>
                  </a:moveTo>
                  <a:lnTo>
                    <a:pt x="19394" y="41032"/>
                  </a:lnTo>
                  <a:lnTo>
                    <a:pt x="11662" y="41032"/>
                  </a:lnTo>
                  <a:lnTo>
                    <a:pt x="11662" y="33243"/>
                  </a:lnTo>
                  <a:close/>
                  <a:moveTo>
                    <a:pt x="27561" y="33243"/>
                  </a:moveTo>
                  <a:lnTo>
                    <a:pt x="27561" y="41032"/>
                  </a:lnTo>
                  <a:lnTo>
                    <a:pt x="19818" y="41032"/>
                  </a:lnTo>
                  <a:lnTo>
                    <a:pt x="19818" y="33243"/>
                  </a:lnTo>
                  <a:close/>
                  <a:moveTo>
                    <a:pt x="35328" y="33243"/>
                  </a:moveTo>
                  <a:lnTo>
                    <a:pt x="35328" y="41032"/>
                  </a:lnTo>
                  <a:lnTo>
                    <a:pt x="27985" y="41032"/>
                  </a:lnTo>
                  <a:lnTo>
                    <a:pt x="27985" y="33243"/>
                  </a:lnTo>
                  <a:close/>
                  <a:moveTo>
                    <a:pt x="43496" y="33243"/>
                  </a:moveTo>
                  <a:lnTo>
                    <a:pt x="43496" y="41032"/>
                  </a:lnTo>
                  <a:lnTo>
                    <a:pt x="35752" y="41032"/>
                  </a:lnTo>
                  <a:lnTo>
                    <a:pt x="35752" y="33243"/>
                  </a:lnTo>
                  <a:close/>
                  <a:moveTo>
                    <a:pt x="51652" y="33243"/>
                  </a:moveTo>
                  <a:lnTo>
                    <a:pt x="51652" y="41032"/>
                  </a:lnTo>
                  <a:lnTo>
                    <a:pt x="43919" y="41032"/>
                  </a:lnTo>
                  <a:lnTo>
                    <a:pt x="43919" y="33243"/>
                  </a:lnTo>
                  <a:close/>
                  <a:moveTo>
                    <a:pt x="59819" y="33243"/>
                  </a:moveTo>
                  <a:lnTo>
                    <a:pt x="59819" y="41032"/>
                  </a:lnTo>
                  <a:lnTo>
                    <a:pt x="52075" y="41032"/>
                  </a:lnTo>
                  <a:lnTo>
                    <a:pt x="52075" y="33243"/>
                  </a:lnTo>
                  <a:close/>
                  <a:moveTo>
                    <a:pt x="67975" y="33243"/>
                  </a:moveTo>
                  <a:lnTo>
                    <a:pt x="67975" y="41032"/>
                  </a:lnTo>
                  <a:lnTo>
                    <a:pt x="60243" y="41032"/>
                  </a:lnTo>
                  <a:lnTo>
                    <a:pt x="60243" y="33243"/>
                  </a:lnTo>
                  <a:close/>
                  <a:moveTo>
                    <a:pt x="76452" y="33243"/>
                  </a:moveTo>
                  <a:lnTo>
                    <a:pt x="76452" y="41032"/>
                  </a:lnTo>
                  <a:lnTo>
                    <a:pt x="68399" y="41032"/>
                  </a:lnTo>
                  <a:lnTo>
                    <a:pt x="68399" y="33243"/>
                  </a:lnTo>
                  <a:close/>
                  <a:moveTo>
                    <a:pt x="84608" y="33243"/>
                  </a:moveTo>
                  <a:lnTo>
                    <a:pt x="84608" y="41032"/>
                  </a:lnTo>
                  <a:lnTo>
                    <a:pt x="76865" y="41032"/>
                  </a:lnTo>
                  <a:lnTo>
                    <a:pt x="76865" y="33243"/>
                  </a:lnTo>
                  <a:close/>
                  <a:moveTo>
                    <a:pt x="92776" y="33243"/>
                  </a:moveTo>
                  <a:lnTo>
                    <a:pt x="92776" y="41032"/>
                  </a:lnTo>
                  <a:lnTo>
                    <a:pt x="85032" y="41032"/>
                  </a:lnTo>
                  <a:lnTo>
                    <a:pt x="85032" y="33243"/>
                  </a:lnTo>
                  <a:close/>
                  <a:moveTo>
                    <a:pt x="100932" y="33243"/>
                  </a:moveTo>
                  <a:lnTo>
                    <a:pt x="100932" y="41032"/>
                  </a:lnTo>
                  <a:lnTo>
                    <a:pt x="93200" y="41032"/>
                  </a:lnTo>
                  <a:lnTo>
                    <a:pt x="93200" y="33243"/>
                  </a:lnTo>
                  <a:close/>
                  <a:moveTo>
                    <a:pt x="109099" y="33243"/>
                  </a:moveTo>
                  <a:lnTo>
                    <a:pt x="109099" y="41032"/>
                  </a:lnTo>
                  <a:lnTo>
                    <a:pt x="101356" y="41032"/>
                  </a:lnTo>
                  <a:lnTo>
                    <a:pt x="101356" y="33243"/>
                  </a:lnTo>
                  <a:close/>
                  <a:moveTo>
                    <a:pt x="116866" y="33243"/>
                  </a:moveTo>
                  <a:lnTo>
                    <a:pt x="116866" y="41032"/>
                  </a:lnTo>
                  <a:lnTo>
                    <a:pt x="109523" y="41032"/>
                  </a:lnTo>
                  <a:lnTo>
                    <a:pt x="109523" y="33243"/>
                  </a:lnTo>
                  <a:close/>
                  <a:moveTo>
                    <a:pt x="125022" y="33243"/>
                  </a:moveTo>
                  <a:lnTo>
                    <a:pt x="125022" y="41032"/>
                  </a:lnTo>
                  <a:lnTo>
                    <a:pt x="117290" y="41032"/>
                  </a:lnTo>
                  <a:lnTo>
                    <a:pt x="117290" y="33243"/>
                  </a:lnTo>
                  <a:close/>
                  <a:moveTo>
                    <a:pt x="133190" y="33243"/>
                  </a:moveTo>
                  <a:lnTo>
                    <a:pt x="133190" y="41032"/>
                  </a:lnTo>
                  <a:lnTo>
                    <a:pt x="125446" y="41032"/>
                  </a:lnTo>
                  <a:lnTo>
                    <a:pt x="125446" y="33243"/>
                  </a:lnTo>
                  <a:close/>
                  <a:moveTo>
                    <a:pt x="141346" y="33243"/>
                  </a:moveTo>
                  <a:lnTo>
                    <a:pt x="141346" y="41032"/>
                  </a:lnTo>
                  <a:lnTo>
                    <a:pt x="133614" y="41032"/>
                  </a:lnTo>
                  <a:lnTo>
                    <a:pt x="133614" y="33243"/>
                  </a:lnTo>
                  <a:close/>
                  <a:moveTo>
                    <a:pt x="149513" y="33243"/>
                  </a:moveTo>
                  <a:lnTo>
                    <a:pt x="149513" y="41032"/>
                  </a:lnTo>
                  <a:lnTo>
                    <a:pt x="141770" y="41032"/>
                  </a:lnTo>
                  <a:lnTo>
                    <a:pt x="141770" y="33243"/>
                  </a:lnTo>
                  <a:close/>
                  <a:moveTo>
                    <a:pt x="157280" y="33243"/>
                  </a:moveTo>
                  <a:lnTo>
                    <a:pt x="157280" y="41032"/>
                  </a:lnTo>
                  <a:lnTo>
                    <a:pt x="149937" y="41032"/>
                  </a:lnTo>
                  <a:lnTo>
                    <a:pt x="149937" y="33243"/>
                  </a:lnTo>
                  <a:close/>
                  <a:moveTo>
                    <a:pt x="165448" y="33243"/>
                  </a:moveTo>
                  <a:lnTo>
                    <a:pt x="165448" y="41032"/>
                  </a:lnTo>
                  <a:lnTo>
                    <a:pt x="157704" y="41032"/>
                  </a:lnTo>
                  <a:lnTo>
                    <a:pt x="157704" y="33243"/>
                  </a:lnTo>
                  <a:close/>
                  <a:moveTo>
                    <a:pt x="173604" y="33243"/>
                  </a:moveTo>
                  <a:lnTo>
                    <a:pt x="173604" y="41032"/>
                  </a:lnTo>
                  <a:lnTo>
                    <a:pt x="165871" y="41032"/>
                  </a:lnTo>
                  <a:lnTo>
                    <a:pt x="165871" y="33243"/>
                  </a:lnTo>
                  <a:close/>
                  <a:moveTo>
                    <a:pt x="181771" y="33243"/>
                  </a:moveTo>
                  <a:lnTo>
                    <a:pt x="181771" y="41032"/>
                  </a:lnTo>
                  <a:lnTo>
                    <a:pt x="174028" y="41032"/>
                  </a:lnTo>
                  <a:lnTo>
                    <a:pt x="174028" y="33243"/>
                  </a:lnTo>
                  <a:close/>
                  <a:moveTo>
                    <a:pt x="189927" y="33243"/>
                  </a:moveTo>
                  <a:lnTo>
                    <a:pt x="189927" y="41032"/>
                  </a:lnTo>
                  <a:lnTo>
                    <a:pt x="182195" y="41032"/>
                  </a:lnTo>
                  <a:lnTo>
                    <a:pt x="182195" y="33243"/>
                  </a:lnTo>
                  <a:close/>
                  <a:moveTo>
                    <a:pt x="198095" y="33243"/>
                  </a:moveTo>
                  <a:lnTo>
                    <a:pt x="198095" y="41032"/>
                  </a:lnTo>
                  <a:lnTo>
                    <a:pt x="190351" y="41032"/>
                  </a:lnTo>
                  <a:lnTo>
                    <a:pt x="190351" y="33243"/>
                  </a:lnTo>
                  <a:close/>
                  <a:moveTo>
                    <a:pt x="206251" y="33243"/>
                  </a:moveTo>
                  <a:lnTo>
                    <a:pt x="206251" y="41032"/>
                  </a:lnTo>
                  <a:lnTo>
                    <a:pt x="198519" y="41032"/>
                  </a:lnTo>
                  <a:lnTo>
                    <a:pt x="198519" y="33243"/>
                  </a:lnTo>
                  <a:close/>
                  <a:moveTo>
                    <a:pt x="214419" y="33243"/>
                  </a:moveTo>
                  <a:lnTo>
                    <a:pt x="214419" y="41032"/>
                  </a:lnTo>
                  <a:lnTo>
                    <a:pt x="206675" y="41032"/>
                  </a:lnTo>
                  <a:lnTo>
                    <a:pt x="206675" y="33243"/>
                  </a:lnTo>
                  <a:close/>
                  <a:moveTo>
                    <a:pt x="222575" y="33243"/>
                  </a:moveTo>
                  <a:lnTo>
                    <a:pt x="222575" y="41032"/>
                  </a:lnTo>
                  <a:lnTo>
                    <a:pt x="214842" y="41032"/>
                  </a:lnTo>
                  <a:lnTo>
                    <a:pt x="214842" y="33243"/>
                  </a:lnTo>
                  <a:close/>
                  <a:moveTo>
                    <a:pt x="230742" y="33243"/>
                  </a:moveTo>
                  <a:lnTo>
                    <a:pt x="230742" y="41032"/>
                  </a:lnTo>
                  <a:lnTo>
                    <a:pt x="222999" y="41032"/>
                  </a:lnTo>
                  <a:lnTo>
                    <a:pt x="222999" y="33243"/>
                  </a:lnTo>
                  <a:close/>
                  <a:moveTo>
                    <a:pt x="238898" y="33243"/>
                  </a:moveTo>
                  <a:lnTo>
                    <a:pt x="238898" y="41032"/>
                  </a:lnTo>
                  <a:lnTo>
                    <a:pt x="231166" y="41032"/>
                  </a:lnTo>
                  <a:lnTo>
                    <a:pt x="231166" y="33243"/>
                  </a:lnTo>
                  <a:close/>
                  <a:moveTo>
                    <a:pt x="247066" y="33243"/>
                  </a:moveTo>
                  <a:lnTo>
                    <a:pt x="247066" y="41032"/>
                  </a:lnTo>
                  <a:lnTo>
                    <a:pt x="239322" y="41032"/>
                  </a:lnTo>
                  <a:lnTo>
                    <a:pt x="239322" y="33243"/>
                  </a:lnTo>
                  <a:close/>
                  <a:moveTo>
                    <a:pt x="255222" y="33243"/>
                  </a:moveTo>
                  <a:lnTo>
                    <a:pt x="255222" y="41032"/>
                  </a:lnTo>
                  <a:lnTo>
                    <a:pt x="247490" y="41032"/>
                  </a:lnTo>
                  <a:lnTo>
                    <a:pt x="247490" y="33243"/>
                  </a:lnTo>
                  <a:close/>
                  <a:moveTo>
                    <a:pt x="263390" y="33243"/>
                  </a:moveTo>
                  <a:lnTo>
                    <a:pt x="263390" y="41032"/>
                  </a:lnTo>
                  <a:lnTo>
                    <a:pt x="255646" y="41032"/>
                  </a:lnTo>
                  <a:lnTo>
                    <a:pt x="255646" y="33243"/>
                  </a:lnTo>
                  <a:close/>
                  <a:moveTo>
                    <a:pt x="271546" y="33243"/>
                  </a:moveTo>
                  <a:lnTo>
                    <a:pt x="271546" y="41032"/>
                  </a:lnTo>
                  <a:lnTo>
                    <a:pt x="263813" y="41032"/>
                  </a:lnTo>
                  <a:lnTo>
                    <a:pt x="263813" y="33243"/>
                  </a:lnTo>
                  <a:close/>
                  <a:moveTo>
                    <a:pt x="11238" y="41445"/>
                  </a:moveTo>
                  <a:lnTo>
                    <a:pt x="11238" y="49246"/>
                  </a:lnTo>
                  <a:lnTo>
                    <a:pt x="3505" y="49246"/>
                  </a:lnTo>
                  <a:lnTo>
                    <a:pt x="3505" y="41445"/>
                  </a:lnTo>
                  <a:close/>
                  <a:moveTo>
                    <a:pt x="19394" y="41445"/>
                  </a:moveTo>
                  <a:lnTo>
                    <a:pt x="19394" y="49246"/>
                  </a:lnTo>
                  <a:lnTo>
                    <a:pt x="11662" y="49246"/>
                  </a:lnTo>
                  <a:lnTo>
                    <a:pt x="11662" y="41445"/>
                  </a:lnTo>
                  <a:close/>
                  <a:moveTo>
                    <a:pt x="27561" y="41445"/>
                  </a:moveTo>
                  <a:lnTo>
                    <a:pt x="27561" y="49246"/>
                  </a:lnTo>
                  <a:lnTo>
                    <a:pt x="19818" y="49246"/>
                  </a:lnTo>
                  <a:lnTo>
                    <a:pt x="19818" y="41445"/>
                  </a:lnTo>
                  <a:close/>
                  <a:moveTo>
                    <a:pt x="35328" y="41445"/>
                  </a:moveTo>
                  <a:lnTo>
                    <a:pt x="35328" y="49246"/>
                  </a:lnTo>
                  <a:lnTo>
                    <a:pt x="27985" y="49246"/>
                  </a:lnTo>
                  <a:lnTo>
                    <a:pt x="27985" y="41445"/>
                  </a:lnTo>
                  <a:close/>
                  <a:moveTo>
                    <a:pt x="43496" y="41445"/>
                  </a:moveTo>
                  <a:lnTo>
                    <a:pt x="43496" y="49246"/>
                  </a:lnTo>
                  <a:lnTo>
                    <a:pt x="35752" y="49246"/>
                  </a:lnTo>
                  <a:lnTo>
                    <a:pt x="35752" y="41445"/>
                  </a:lnTo>
                  <a:close/>
                  <a:moveTo>
                    <a:pt x="51652" y="41445"/>
                  </a:moveTo>
                  <a:lnTo>
                    <a:pt x="51652" y="49246"/>
                  </a:lnTo>
                  <a:lnTo>
                    <a:pt x="43919" y="49246"/>
                  </a:lnTo>
                  <a:lnTo>
                    <a:pt x="43919" y="41445"/>
                  </a:lnTo>
                  <a:close/>
                  <a:moveTo>
                    <a:pt x="59819" y="41445"/>
                  </a:moveTo>
                  <a:lnTo>
                    <a:pt x="59819" y="49246"/>
                  </a:lnTo>
                  <a:lnTo>
                    <a:pt x="52075" y="49246"/>
                  </a:lnTo>
                  <a:lnTo>
                    <a:pt x="52075" y="41445"/>
                  </a:lnTo>
                  <a:close/>
                  <a:moveTo>
                    <a:pt x="67975" y="41445"/>
                  </a:moveTo>
                  <a:lnTo>
                    <a:pt x="67975" y="49246"/>
                  </a:lnTo>
                  <a:lnTo>
                    <a:pt x="60243" y="49246"/>
                  </a:lnTo>
                  <a:lnTo>
                    <a:pt x="60243" y="41445"/>
                  </a:lnTo>
                  <a:close/>
                  <a:moveTo>
                    <a:pt x="76452" y="41445"/>
                  </a:moveTo>
                  <a:lnTo>
                    <a:pt x="76452" y="49246"/>
                  </a:lnTo>
                  <a:lnTo>
                    <a:pt x="68399" y="49246"/>
                  </a:lnTo>
                  <a:lnTo>
                    <a:pt x="68399" y="41445"/>
                  </a:lnTo>
                  <a:close/>
                  <a:moveTo>
                    <a:pt x="84608" y="41445"/>
                  </a:moveTo>
                  <a:lnTo>
                    <a:pt x="84608" y="49246"/>
                  </a:lnTo>
                  <a:lnTo>
                    <a:pt x="76865" y="49246"/>
                  </a:lnTo>
                  <a:lnTo>
                    <a:pt x="76865" y="41445"/>
                  </a:lnTo>
                  <a:close/>
                  <a:moveTo>
                    <a:pt x="92776" y="41445"/>
                  </a:moveTo>
                  <a:lnTo>
                    <a:pt x="92776" y="49246"/>
                  </a:lnTo>
                  <a:lnTo>
                    <a:pt x="85032" y="49246"/>
                  </a:lnTo>
                  <a:lnTo>
                    <a:pt x="85032" y="41445"/>
                  </a:lnTo>
                  <a:close/>
                  <a:moveTo>
                    <a:pt x="100932" y="41445"/>
                  </a:moveTo>
                  <a:lnTo>
                    <a:pt x="100932" y="49246"/>
                  </a:lnTo>
                  <a:lnTo>
                    <a:pt x="93200" y="49246"/>
                  </a:lnTo>
                  <a:lnTo>
                    <a:pt x="93200" y="41445"/>
                  </a:lnTo>
                  <a:close/>
                  <a:moveTo>
                    <a:pt x="109099" y="41445"/>
                  </a:moveTo>
                  <a:lnTo>
                    <a:pt x="109099" y="49246"/>
                  </a:lnTo>
                  <a:lnTo>
                    <a:pt x="101356" y="49246"/>
                  </a:lnTo>
                  <a:lnTo>
                    <a:pt x="101356" y="41445"/>
                  </a:lnTo>
                  <a:close/>
                  <a:moveTo>
                    <a:pt x="116866" y="41445"/>
                  </a:moveTo>
                  <a:lnTo>
                    <a:pt x="116866" y="49246"/>
                  </a:lnTo>
                  <a:lnTo>
                    <a:pt x="109523" y="49246"/>
                  </a:lnTo>
                  <a:lnTo>
                    <a:pt x="109523" y="41445"/>
                  </a:lnTo>
                  <a:close/>
                  <a:moveTo>
                    <a:pt x="125022" y="41445"/>
                  </a:moveTo>
                  <a:lnTo>
                    <a:pt x="125022" y="49246"/>
                  </a:lnTo>
                  <a:lnTo>
                    <a:pt x="117290" y="49246"/>
                  </a:lnTo>
                  <a:lnTo>
                    <a:pt x="117290" y="41445"/>
                  </a:lnTo>
                  <a:close/>
                  <a:moveTo>
                    <a:pt x="133190" y="41445"/>
                  </a:moveTo>
                  <a:lnTo>
                    <a:pt x="133190" y="49246"/>
                  </a:lnTo>
                  <a:lnTo>
                    <a:pt x="125446" y="49246"/>
                  </a:lnTo>
                  <a:lnTo>
                    <a:pt x="125446" y="41445"/>
                  </a:lnTo>
                  <a:close/>
                  <a:moveTo>
                    <a:pt x="141346" y="41445"/>
                  </a:moveTo>
                  <a:lnTo>
                    <a:pt x="141346" y="49246"/>
                  </a:lnTo>
                  <a:lnTo>
                    <a:pt x="133614" y="49246"/>
                  </a:lnTo>
                  <a:lnTo>
                    <a:pt x="133614" y="41445"/>
                  </a:lnTo>
                  <a:close/>
                  <a:moveTo>
                    <a:pt x="149513" y="41445"/>
                  </a:moveTo>
                  <a:lnTo>
                    <a:pt x="149513" y="49246"/>
                  </a:lnTo>
                  <a:lnTo>
                    <a:pt x="141770" y="49246"/>
                  </a:lnTo>
                  <a:lnTo>
                    <a:pt x="141770" y="41445"/>
                  </a:lnTo>
                  <a:close/>
                  <a:moveTo>
                    <a:pt x="157280" y="41445"/>
                  </a:moveTo>
                  <a:lnTo>
                    <a:pt x="157280" y="49246"/>
                  </a:lnTo>
                  <a:lnTo>
                    <a:pt x="149937" y="49246"/>
                  </a:lnTo>
                  <a:lnTo>
                    <a:pt x="149937" y="41445"/>
                  </a:lnTo>
                  <a:close/>
                  <a:moveTo>
                    <a:pt x="165448" y="41445"/>
                  </a:moveTo>
                  <a:lnTo>
                    <a:pt x="165448" y="49246"/>
                  </a:lnTo>
                  <a:lnTo>
                    <a:pt x="157704" y="49246"/>
                  </a:lnTo>
                  <a:lnTo>
                    <a:pt x="157704" y="41445"/>
                  </a:lnTo>
                  <a:close/>
                  <a:moveTo>
                    <a:pt x="173604" y="41445"/>
                  </a:moveTo>
                  <a:lnTo>
                    <a:pt x="173604" y="49246"/>
                  </a:lnTo>
                  <a:lnTo>
                    <a:pt x="165871" y="49246"/>
                  </a:lnTo>
                  <a:lnTo>
                    <a:pt x="165871" y="41445"/>
                  </a:lnTo>
                  <a:close/>
                  <a:moveTo>
                    <a:pt x="181771" y="41445"/>
                  </a:moveTo>
                  <a:lnTo>
                    <a:pt x="181771" y="49246"/>
                  </a:lnTo>
                  <a:lnTo>
                    <a:pt x="174028" y="49246"/>
                  </a:lnTo>
                  <a:lnTo>
                    <a:pt x="174028" y="41445"/>
                  </a:lnTo>
                  <a:close/>
                  <a:moveTo>
                    <a:pt x="189927" y="41445"/>
                  </a:moveTo>
                  <a:lnTo>
                    <a:pt x="189927" y="49246"/>
                  </a:lnTo>
                  <a:lnTo>
                    <a:pt x="182195" y="49246"/>
                  </a:lnTo>
                  <a:lnTo>
                    <a:pt x="182195" y="41445"/>
                  </a:lnTo>
                  <a:close/>
                  <a:moveTo>
                    <a:pt x="198095" y="41445"/>
                  </a:moveTo>
                  <a:lnTo>
                    <a:pt x="198095" y="49246"/>
                  </a:lnTo>
                  <a:lnTo>
                    <a:pt x="190351" y="49246"/>
                  </a:lnTo>
                  <a:lnTo>
                    <a:pt x="190351" y="41445"/>
                  </a:lnTo>
                  <a:close/>
                  <a:moveTo>
                    <a:pt x="206251" y="41445"/>
                  </a:moveTo>
                  <a:lnTo>
                    <a:pt x="206251" y="49246"/>
                  </a:lnTo>
                  <a:lnTo>
                    <a:pt x="198519" y="49246"/>
                  </a:lnTo>
                  <a:lnTo>
                    <a:pt x="198519" y="41445"/>
                  </a:lnTo>
                  <a:close/>
                  <a:moveTo>
                    <a:pt x="214419" y="41445"/>
                  </a:moveTo>
                  <a:lnTo>
                    <a:pt x="214419" y="49246"/>
                  </a:lnTo>
                  <a:lnTo>
                    <a:pt x="206675" y="49246"/>
                  </a:lnTo>
                  <a:lnTo>
                    <a:pt x="206675" y="41445"/>
                  </a:lnTo>
                  <a:close/>
                  <a:moveTo>
                    <a:pt x="222575" y="41445"/>
                  </a:moveTo>
                  <a:lnTo>
                    <a:pt x="222575" y="49246"/>
                  </a:lnTo>
                  <a:lnTo>
                    <a:pt x="214842" y="49246"/>
                  </a:lnTo>
                  <a:lnTo>
                    <a:pt x="214842" y="41445"/>
                  </a:lnTo>
                  <a:close/>
                  <a:moveTo>
                    <a:pt x="230742" y="41445"/>
                  </a:moveTo>
                  <a:lnTo>
                    <a:pt x="230742" y="49246"/>
                  </a:lnTo>
                  <a:lnTo>
                    <a:pt x="222999" y="49246"/>
                  </a:lnTo>
                  <a:lnTo>
                    <a:pt x="222999" y="41445"/>
                  </a:lnTo>
                  <a:close/>
                  <a:moveTo>
                    <a:pt x="238898" y="41445"/>
                  </a:moveTo>
                  <a:lnTo>
                    <a:pt x="238898" y="49246"/>
                  </a:lnTo>
                  <a:lnTo>
                    <a:pt x="231166" y="49246"/>
                  </a:lnTo>
                  <a:lnTo>
                    <a:pt x="231166" y="41445"/>
                  </a:lnTo>
                  <a:close/>
                  <a:moveTo>
                    <a:pt x="247066" y="41445"/>
                  </a:moveTo>
                  <a:lnTo>
                    <a:pt x="247066" y="49246"/>
                  </a:lnTo>
                  <a:lnTo>
                    <a:pt x="239322" y="49246"/>
                  </a:lnTo>
                  <a:lnTo>
                    <a:pt x="239322" y="41445"/>
                  </a:lnTo>
                  <a:close/>
                  <a:moveTo>
                    <a:pt x="255222" y="41445"/>
                  </a:moveTo>
                  <a:lnTo>
                    <a:pt x="255222" y="49246"/>
                  </a:lnTo>
                  <a:lnTo>
                    <a:pt x="247490" y="49246"/>
                  </a:lnTo>
                  <a:lnTo>
                    <a:pt x="247490" y="41445"/>
                  </a:lnTo>
                  <a:close/>
                  <a:moveTo>
                    <a:pt x="263390" y="41445"/>
                  </a:moveTo>
                  <a:lnTo>
                    <a:pt x="263390" y="49246"/>
                  </a:lnTo>
                  <a:lnTo>
                    <a:pt x="255646" y="49246"/>
                  </a:lnTo>
                  <a:lnTo>
                    <a:pt x="255646" y="41445"/>
                  </a:lnTo>
                  <a:close/>
                  <a:moveTo>
                    <a:pt x="271546" y="41445"/>
                  </a:moveTo>
                  <a:lnTo>
                    <a:pt x="271546" y="49246"/>
                  </a:lnTo>
                  <a:lnTo>
                    <a:pt x="263813" y="49246"/>
                  </a:lnTo>
                  <a:lnTo>
                    <a:pt x="263813" y="41445"/>
                  </a:lnTo>
                  <a:close/>
                  <a:moveTo>
                    <a:pt x="11238" y="49658"/>
                  </a:moveTo>
                  <a:lnTo>
                    <a:pt x="11238" y="57448"/>
                  </a:lnTo>
                  <a:lnTo>
                    <a:pt x="3505" y="57448"/>
                  </a:lnTo>
                  <a:lnTo>
                    <a:pt x="3505" y="49658"/>
                  </a:lnTo>
                  <a:close/>
                  <a:moveTo>
                    <a:pt x="19394" y="49658"/>
                  </a:moveTo>
                  <a:lnTo>
                    <a:pt x="19394" y="57448"/>
                  </a:lnTo>
                  <a:lnTo>
                    <a:pt x="11662" y="57448"/>
                  </a:lnTo>
                  <a:lnTo>
                    <a:pt x="11662" y="49658"/>
                  </a:lnTo>
                  <a:close/>
                  <a:moveTo>
                    <a:pt x="27561" y="49658"/>
                  </a:moveTo>
                  <a:lnTo>
                    <a:pt x="27561" y="57448"/>
                  </a:lnTo>
                  <a:lnTo>
                    <a:pt x="19818" y="57448"/>
                  </a:lnTo>
                  <a:lnTo>
                    <a:pt x="19818" y="49658"/>
                  </a:lnTo>
                  <a:close/>
                  <a:moveTo>
                    <a:pt x="35328" y="49658"/>
                  </a:moveTo>
                  <a:lnTo>
                    <a:pt x="35328" y="57448"/>
                  </a:lnTo>
                  <a:lnTo>
                    <a:pt x="27985" y="57448"/>
                  </a:lnTo>
                  <a:lnTo>
                    <a:pt x="27985" y="49658"/>
                  </a:lnTo>
                  <a:close/>
                  <a:moveTo>
                    <a:pt x="43496" y="49647"/>
                  </a:moveTo>
                  <a:lnTo>
                    <a:pt x="43496" y="57448"/>
                  </a:lnTo>
                  <a:lnTo>
                    <a:pt x="35752" y="57448"/>
                  </a:lnTo>
                  <a:lnTo>
                    <a:pt x="35752" y="49647"/>
                  </a:lnTo>
                  <a:close/>
                  <a:moveTo>
                    <a:pt x="51652" y="49647"/>
                  </a:moveTo>
                  <a:lnTo>
                    <a:pt x="51652" y="57448"/>
                  </a:lnTo>
                  <a:lnTo>
                    <a:pt x="43919" y="57448"/>
                  </a:lnTo>
                  <a:lnTo>
                    <a:pt x="43919" y="49647"/>
                  </a:lnTo>
                  <a:close/>
                  <a:moveTo>
                    <a:pt x="59819" y="49647"/>
                  </a:moveTo>
                  <a:lnTo>
                    <a:pt x="59819" y="57448"/>
                  </a:lnTo>
                  <a:lnTo>
                    <a:pt x="52075" y="57448"/>
                  </a:lnTo>
                  <a:lnTo>
                    <a:pt x="52075" y="49647"/>
                  </a:lnTo>
                  <a:close/>
                  <a:moveTo>
                    <a:pt x="67975" y="49647"/>
                  </a:moveTo>
                  <a:lnTo>
                    <a:pt x="67975" y="57448"/>
                  </a:lnTo>
                  <a:lnTo>
                    <a:pt x="60243" y="57448"/>
                  </a:lnTo>
                  <a:lnTo>
                    <a:pt x="60243" y="49647"/>
                  </a:lnTo>
                  <a:close/>
                  <a:moveTo>
                    <a:pt x="76452" y="49647"/>
                  </a:moveTo>
                  <a:lnTo>
                    <a:pt x="76452" y="57448"/>
                  </a:lnTo>
                  <a:lnTo>
                    <a:pt x="68399" y="57448"/>
                  </a:lnTo>
                  <a:lnTo>
                    <a:pt x="68399" y="49647"/>
                  </a:lnTo>
                  <a:close/>
                  <a:moveTo>
                    <a:pt x="84608" y="49647"/>
                  </a:moveTo>
                  <a:lnTo>
                    <a:pt x="84608" y="57448"/>
                  </a:lnTo>
                  <a:lnTo>
                    <a:pt x="76865" y="57448"/>
                  </a:lnTo>
                  <a:lnTo>
                    <a:pt x="76865" y="49647"/>
                  </a:lnTo>
                  <a:close/>
                  <a:moveTo>
                    <a:pt x="92776" y="49647"/>
                  </a:moveTo>
                  <a:lnTo>
                    <a:pt x="92776" y="57448"/>
                  </a:lnTo>
                  <a:lnTo>
                    <a:pt x="85032" y="57448"/>
                  </a:lnTo>
                  <a:lnTo>
                    <a:pt x="85032" y="49647"/>
                  </a:lnTo>
                  <a:close/>
                  <a:moveTo>
                    <a:pt x="100932" y="49647"/>
                  </a:moveTo>
                  <a:lnTo>
                    <a:pt x="100932" y="57448"/>
                  </a:lnTo>
                  <a:lnTo>
                    <a:pt x="93200" y="57448"/>
                  </a:lnTo>
                  <a:lnTo>
                    <a:pt x="93200" y="49647"/>
                  </a:lnTo>
                  <a:close/>
                  <a:moveTo>
                    <a:pt x="109099" y="49647"/>
                  </a:moveTo>
                  <a:lnTo>
                    <a:pt x="109099" y="57448"/>
                  </a:lnTo>
                  <a:lnTo>
                    <a:pt x="101356" y="57448"/>
                  </a:lnTo>
                  <a:lnTo>
                    <a:pt x="101356" y="49647"/>
                  </a:lnTo>
                  <a:close/>
                  <a:moveTo>
                    <a:pt x="116866" y="49647"/>
                  </a:moveTo>
                  <a:lnTo>
                    <a:pt x="116866" y="57448"/>
                  </a:lnTo>
                  <a:lnTo>
                    <a:pt x="109523" y="57448"/>
                  </a:lnTo>
                  <a:lnTo>
                    <a:pt x="109523" y="49647"/>
                  </a:lnTo>
                  <a:close/>
                  <a:moveTo>
                    <a:pt x="125022" y="49647"/>
                  </a:moveTo>
                  <a:lnTo>
                    <a:pt x="125022" y="57448"/>
                  </a:lnTo>
                  <a:lnTo>
                    <a:pt x="117290" y="57448"/>
                  </a:lnTo>
                  <a:lnTo>
                    <a:pt x="117290" y="49647"/>
                  </a:lnTo>
                  <a:close/>
                  <a:moveTo>
                    <a:pt x="133190" y="49647"/>
                  </a:moveTo>
                  <a:lnTo>
                    <a:pt x="133190" y="57448"/>
                  </a:lnTo>
                  <a:lnTo>
                    <a:pt x="125446" y="57448"/>
                  </a:lnTo>
                  <a:lnTo>
                    <a:pt x="125446" y="49647"/>
                  </a:lnTo>
                  <a:close/>
                  <a:moveTo>
                    <a:pt x="141346" y="49647"/>
                  </a:moveTo>
                  <a:lnTo>
                    <a:pt x="141346" y="57448"/>
                  </a:lnTo>
                  <a:lnTo>
                    <a:pt x="133614" y="57448"/>
                  </a:lnTo>
                  <a:lnTo>
                    <a:pt x="133614" y="49647"/>
                  </a:lnTo>
                  <a:close/>
                  <a:moveTo>
                    <a:pt x="149513" y="49647"/>
                  </a:moveTo>
                  <a:lnTo>
                    <a:pt x="149513" y="57448"/>
                  </a:lnTo>
                  <a:lnTo>
                    <a:pt x="141770" y="57448"/>
                  </a:lnTo>
                  <a:lnTo>
                    <a:pt x="141770" y="49647"/>
                  </a:lnTo>
                  <a:close/>
                  <a:moveTo>
                    <a:pt x="157280" y="49647"/>
                  </a:moveTo>
                  <a:lnTo>
                    <a:pt x="157280" y="57448"/>
                  </a:lnTo>
                  <a:lnTo>
                    <a:pt x="149937" y="57448"/>
                  </a:lnTo>
                  <a:lnTo>
                    <a:pt x="149937" y="49647"/>
                  </a:lnTo>
                  <a:close/>
                  <a:moveTo>
                    <a:pt x="165448" y="49647"/>
                  </a:moveTo>
                  <a:lnTo>
                    <a:pt x="165448" y="57448"/>
                  </a:lnTo>
                  <a:lnTo>
                    <a:pt x="157704" y="57448"/>
                  </a:lnTo>
                  <a:lnTo>
                    <a:pt x="157704" y="49647"/>
                  </a:lnTo>
                  <a:close/>
                  <a:moveTo>
                    <a:pt x="173604" y="49647"/>
                  </a:moveTo>
                  <a:lnTo>
                    <a:pt x="173604" y="57448"/>
                  </a:lnTo>
                  <a:lnTo>
                    <a:pt x="165871" y="57448"/>
                  </a:lnTo>
                  <a:lnTo>
                    <a:pt x="165871" y="49647"/>
                  </a:lnTo>
                  <a:close/>
                  <a:moveTo>
                    <a:pt x="181771" y="49647"/>
                  </a:moveTo>
                  <a:lnTo>
                    <a:pt x="181771" y="57448"/>
                  </a:lnTo>
                  <a:lnTo>
                    <a:pt x="174028" y="57448"/>
                  </a:lnTo>
                  <a:lnTo>
                    <a:pt x="174028" y="49647"/>
                  </a:lnTo>
                  <a:close/>
                  <a:moveTo>
                    <a:pt x="189927" y="49647"/>
                  </a:moveTo>
                  <a:lnTo>
                    <a:pt x="189927" y="57448"/>
                  </a:lnTo>
                  <a:lnTo>
                    <a:pt x="182195" y="57448"/>
                  </a:lnTo>
                  <a:lnTo>
                    <a:pt x="182195" y="49647"/>
                  </a:lnTo>
                  <a:close/>
                  <a:moveTo>
                    <a:pt x="198095" y="49647"/>
                  </a:moveTo>
                  <a:lnTo>
                    <a:pt x="198095" y="57448"/>
                  </a:lnTo>
                  <a:lnTo>
                    <a:pt x="190351" y="57448"/>
                  </a:lnTo>
                  <a:lnTo>
                    <a:pt x="190351" y="49647"/>
                  </a:lnTo>
                  <a:close/>
                  <a:moveTo>
                    <a:pt x="206251" y="49647"/>
                  </a:moveTo>
                  <a:lnTo>
                    <a:pt x="206251" y="57448"/>
                  </a:lnTo>
                  <a:lnTo>
                    <a:pt x="198519" y="57448"/>
                  </a:lnTo>
                  <a:lnTo>
                    <a:pt x="198519" y="49647"/>
                  </a:lnTo>
                  <a:close/>
                  <a:moveTo>
                    <a:pt x="214419" y="49647"/>
                  </a:moveTo>
                  <a:lnTo>
                    <a:pt x="214419" y="57448"/>
                  </a:lnTo>
                  <a:lnTo>
                    <a:pt x="206675" y="57448"/>
                  </a:lnTo>
                  <a:lnTo>
                    <a:pt x="206675" y="49647"/>
                  </a:lnTo>
                  <a:close/>
                  <a:moveTo>
                    <a:pt x="222575" y="49647"/>
                  </a:moveTo>
                  <a:lnTo>
                    <a:pt x="222575" y="57448"/>
                  </a:lnTo>
                  <a:lnTo>
                    <a:pt x="214842" y="57448"/>
                  </a:lnTo>
                  <a:lnTo>
                    <a:pt x="214842" y="49647"/>
                  </a:lnTo>
                  <a:close/>
                  <a:moveTo>
                    <a:pt x="230742" y="49647"/>
                  </a:moveTo>
                  <a:lnTo>
                    <a:pt x="230742" y="57448"/>
                  </a:lnTo>
                  <a:lnTo>
                    <a:pt x="222999" y="57448"/>
                  </a:lnTo>
                  <a:lnTo>
                    <a:pt x="222999" y="49647"/>
                  </a:lnTo>
                  <a:close/>
                  <a:moveTo>
                    <a:pt x="238898" y="49658"/>
                  </a:moveTo>
                  <a:lnTo>
                    <a:pt x="238898" y="57448"/>
                  </a:lnTo>
                  <a:lnTo>
                    <a:pt x="231166" y="57448"/>
                  </a:lnTo>
                  <a:lnTo>
                    <a:pt x="231166" y="49658"/>
                  </a:lnTo>
                  <a:close/>
                  <a:moveTo>
                    <a:pt x="247066" y="49658"/>
                  </a:moveTo>
                  <a:lnTo>
                    <a:pt x="247066" y="57448"/>
                  </a:lnTo>
                  <a:lnTo>
                    <a:pt x="239322" y="57448"/>
                  </a:lnTo>
                  <a:lnTo>
                    <a:pt x="239322" y="49658"/>
                  </a:lnTo>
                  <a:close/>
                  <a:moveTo>
                    <a:pt x="255222" y="49658"/>
                  </a:moveTo>
                  <a:lnTo>
                    <a:pt x="255222" y="57448"/>
                  </a:lnTo>
                  <a:lnTo>
                    <a:pt x="247490" y="57448"/>
                  </a:lnTo>
                  <a:lnTo>
                    <a:pt x="247490" y="49658"/>
                  </a:lnTo>
                  <a:close/>
                  <a:moveTo>
                    <a:pt x="263390" y="49658"/>
                  </a:moveTo>
                  <a:lnTo>
                    <a:pt x="263390" y="57448"/>
                  </a:lnTo>
                  <a:lnTo>
                    <a:pt x="255646" y="57448"/>
                  </a:lnTo>
                  <a:lnTo>
                    <a:pt x="255646" y="49658"/>
                  </a:lnTo>
                  <a:close/>
                  <a:moveTo>
                    <a:pt x="271546" y="49647"/>
                  </a:moveTo>
                  <a:lnTo>
                    <a:pt x="271546" y="57448"/>
                  </a:lnTo>
                  <a:lnTo>
                    <a:pt x="263813" y="57448"/>
                  </a:lnTo>
                  <a:lnTo>
                    <a:pt x="263813" y="49647"/>
                  </a:lnTo>
                  <a:close/>
                  <a:moveTo>
                    <a:pt x="11238" y="57860"/>
                  </a:moveTo>
                  <a:lnTo>
                    <a:pt x="11238" y="65650"/>
                  </a:lnTo>
                  <a:lnTo>
                    <a:pt x="3505" y="65650"/>
                  </a:lnTo>
                  <a:lnTo>
                    <a:pt x="3505" y="57860"/>
                  </a:lnTo>
                  <a:close/>
                  <a:moveTo>
                    <a:pt x="19394" y="57860"/>
                  </a:moveTo>
                  <a:lnTo>
                    <a:pt x="19394" y="65650"/>
                  </a:lnTo>
                  <a:lnTo>
                    <a:pt x="11662" y="65650"/>
                  </a:lnTo>
                  <a:lnTo>
                    <a:pt x="11662" y="57860"/>
                  </a:lnTo>
                  <a:close/>
                  <a:moveTo>
                    <a:pt x="27561" y="57860"/>
                  </a:moveTo>
                  <a:lnTo>
                    <a:pt x="27561" y="65650"/>
                  </a:lnTo>
                  <a:lnTo>
                    <a:pt x="19818" y="65650"/>
                  </a:lnTo>
                  <a:lnTo>
                    <a:pt x="19818" y="57860"/>
                  </a:lnTo>
                  <a:close/>
                  <a:moveTo>
                    <a:pt x="35328" y="57860"/>
                  </a:moveTo>
                  <a:lnTo>
                    <a:pt x="35328" y="65650"/>
                  </a:lnTo>
                  <a:lnTo>
                    <a:pt x="27985" y="65650"/>
                  </a:lnTo>
                  <a:lnTo>
                    <a:pt x="27985" y="57860"/>
                  </a:lnTo>
                  <a:close/>
                  <a:moveTo>
                    <a:pt x="43496" y="57860"/>
                  </a:moveTo>
                  <a:lnTo>
                    <a:pt x="43496" y="65650"/>
                  </a:lnTo>
                  <a:lnTo>
                    <a:pt x="35752" y="65650"/>
                  </a:lnTo>
                  <a:lnTo>
                    <a:pt x="35752" y="57860"/>
                  </a:lnTo>
                  <a:close/>
                  <a:moveTo>
                    <a:pt x="51652" y="57860"/>
                  </a:moveTo>
                  <a:lnTo>
                    <a:pt x="51652" y="65650"/>
                  </a:lnTo>
                  <a:lnTo>
                    <a:pt x="43919" y="65650"/>
                  </a:lnTo>
                  <a:lnTo>
                    <a:pt x="43919" y="57860"/>
                  </a:lnTo>
                  <a:close/>
                  <a:moveTo>
                    <a:pt x="59819" y="57860"/>
                  </a:moveTo>
                  <a:lnTo>
                    <a:pt x="59819" y="65650"/>
                  </a:lnTo>
                  <a:lnTo>
                    <a:pt x="52075" y="65650"/>
                  </a:lnTo>
                  <a:lnTo>
                    <a:pt x="52075" y="57860"/>
                  </a:lnTo>
                  <a:close/>
                  <a:moveTo>
                    <a:pt x="67975" y="57860"/>
                  </a:moveTo>
                  <a:lnTo>
                    <a:pt x="67975" y="65650"/>
                  </a:lnTo>
                  <a:lnTo>
                    <a:pt x="60243" y="65650"/>
                  </a:lnTo>
                  <a:lnTo>
                    <a:pt x="60243" y="57860"/>
                  </a:lnTo>
                  <a:close/>
                  <a:moveTo>
                    <a:pt x="76452" y="57860"/>
                  </a:moveTo>
                  <a:lnTo>
                    <a:pt x="76452" y="65650"/>
                  </a:lnTo>
                  <a:lnTo>
                    <a:pt x="68399" y="65650"/>
                  </a:lnTo>
                  <a:lnTo>
                    <a:pt x="68399" y="57860"/>
                  </a:lnTo>
                  <a:close/>
                  <a:moveTo>
                    <a:pt x="84608" y="57860"/>
                  </a:moveTo>
                  <a:lnTo>
                    <a:pt x="84608" y="65650"/>
                  </a:lnTo>
                  <a:lnTo>
                    <a:pt x="76865" y="65650"/>
                  </a:lnTo>
                  <a:lnTo>
                    <a:pt x="76865" y="57860"/>
                  </a:lnTo>
                  <a:close/>
                  <a:moveTo>
                    <a:pt x="92776" y="57860"/>
                  </a:moveTo>
                  <a:lnTo>
                    <a:pt x="92776" y="65650"/>
                  </a:lnTo>
                  <a:lnTo>
                    <a:pt x="85032" y="65650"/>
                  </a:lnTo>
                  <a:lnTo>
                    <a:pt x="85032" y="57860"/>
                  </a:lnTo>
                  <a:close/>
                  <a:moveTo>
                    <a:pt x="100932" y="57860"/>
                  </a:moveTo>
                  <a:lnTo>
                    <a:pt x="100932" y="65650"/>
                  </a:lnTo>
                  <a:lnTo>
                    <a:pt x="93200" y="65650"/>
                  </a:lnTo>
                  <a:lnTo>
                    <a:pt x="93200" y="57860"/>
                  </a:lnTo>
                  <a:close/>
                  <a:moveTo>
                    <a:pt x="109099" y="57860"/>
                  </a:moveTo>
                  <a:lnTo>
                    <a:pt x="109099" y="65650"/>
                  </a:lnTo>
                  <a:lnTo>
                    <a:pt x="101356" y="65650"/>
                  </a:lnTo>
                  <a:lnTo>
                    <a:pt x="101356" y="57860"/>
                  </a:lnTo>
                  <a:close/>
                  <a:moveTo>
                    <a:pt x="116866" y="57860"/>
                  </a:moveTo>
                  <a:lnTo>
                    <a:pt x="116866" y="65650"/>
                  </a:lnTo>
                  <a:lnTo>
                    <a:pt x="109523" y="65650"/>
                  </a:lnTo>
                  <a:lnTo>
                    <a:pt x="109523" y="57860"/>
                  </a:lnTo>
                  <a:close/>
                  <a:moveTo>
                    <a:pt x="125022" y="57860"/>
                  </a:moveTo>
                  <a:lnTo>
                    <a:pt x="125022" y="65650"/>
                  </a:lnTo>
                  <a:lnTo>
                    <a:pt x="117290" y="65650"/>
                  </a:lnTo>
                  <a:lnTo>
                    <a:pt x="117290" y="57860"/>
                  </a:lnTo>
                  <a:close/>
                  <a:moveTo>
                    <a:pt x="133190" y="57860"/>
                  </a:moveTo>
                  <a:lnTo>
                    <a:pt x="133190" y="65650"/>
                  </a:lnTo>
                  <a:lnTo>
                    <a:pt x="125446" y="65650"/>
                  </a:lnTo>
                  <a:lnTo>
                    <a:pt x="125446" y="57860"/>
                  </a:lnTo>
                  <a:close/>
                  <a:moveTo>
                    <a:pt x="141346" y="57860"/>
                  </a:moveTo>
                  <a:lnTo>
                    <a:pt x="141346" y="65650"/>
                  </a:lnTo>
                  <a:lnTo>
                    <a:pt x="133614" y="65650"/>
                  </a:lnTo>
                  <a:lnTo>
                    <a:pt x="133614" y="57860"/>
                  </a:lnTo>
                  <a:close/>
                  <a:moveTo>
                    <a:pt x="149513" y="57860"/>
                  </a:moveTo>
                  <a:lnTo>
                    <a:pt x="149513" y="65650"/>
                  </a:lnTo>
                  <a:lnTo>
                    <a:pt x="141770" y="65650"/>
                  </a:lnTo>
                  <a:lnTo>
                    <a:pt x="141770" y="57860"/>
                  </a:lnTo>
                  <a:close/>
                  <a:moveTo>
                    <a:pt x="157280" y="57860"/>
                  </a:moveTo>
                  <a:lnTo>
                    <a:pt x="157280" y="65650"/>
                  </a:lnTo>
                  <a:lnTo>
                    <a:pt x="149937" y="65650"/>
                  </a:lnTo>
                  <a:lnTo>
                    <a:pt x="149937" y="57860"/>
                  </a:lnTo>
                  <a:close/>
                  <a:moveTo>
                    <a:pt x="165448" y="57860"/>
                  </a:moveTo>
                  <a:lnTo>
                    <a:pt x="165448" y="65650"/>
                  </a:lnTo>
                  <a:lnTo>
                    <a:pt x="157704" y="65650"/>
                  </a:lnTo>
                  <a:lnTo>
                    <a:pt x="157704" y="57860"/>
                  </a:lnTo>
                  <a:close/>
                  <a:moveTo>
                    <a:pt x="173604" y="57860"/>
                  </a:moveTo>
                  <a:lnTo>
                    <a:pt x="173604" y="65650"/>
                  </a:lnTo>
                  <a:lnTo>
                    <a:pt x="165871" y="65650"/>
                  </a:lnTo>
                  <a:lnTo>
                    <a:pt x="165871" y="57860"/>
                  </a:lnTo>
                  <a:close/>
                  <a:moveTo>
                    <a:pt x="181771" y="57860"/>
                  </a:moveTo>
                  <a:lnTo>
                    <a:pt x="181771" y="65650"/>
                  </a:lnTo>
                  <a:lnTo>
                    <a:pt x="174028" y="65650"/>
                  </a:lnTo>
                  <a:lnTo>
                    <a:pt x="174028" y="57860"/>
                  </a:lnTo>
                  <a:close/>
                  <a:moveTo>
                    <a:pt x="189927" y="57860"/>
                  </a:moveTo>
                  <a:lnTo>
                    <a:pt x="189927" y="65650"/>
                  </a:lnTo>
                  <a:lnTo>
                    <a:pt x="182195" y="65650"/>
                  </a:lnTo>
                  <a:lnTo>
                    <a:pt x="182195" y="57860"/>
                  </a:lnTo>
                  <a:close/>
                  <a:moveTo>
                    <a:pt x="198095" y="57860"/>
                  </a:moveTo>
                  <a:lnTo>
                    <a:pt x="198095" y="65650"/>
                  </a:lnTo>
                  <a:lnTo>
                    <a:pt x="190351" y="65650"/>
                  </a:lnTo>
                  <a:lnTo>
                    <a:pt x="190351" y="57860"/>
                  </a:lnTo>
                  <a:close/>
                  <a:moveTo>
                    <a:pt x="206251" y="57860"/>
                  </a:moveTo>
                  <a:lnTo>
                    <a:pt x="206251" y="65650"/>
                  </a:lnTo>
                  <a:lnTo>
                    <a:pt x="198519" y="65650"/>
                  </a:lnTo>
                  <a:lnTo>
                    <a:pt x="198519" y="57860"/>
                  </a:lnTo>
                  <a:close/>
                  <a:moveTo>
                    <a:pt x="214419" y="57860"/>
                  </a:moveTo>
                  <a:lnTo>
                    <a:pt x="214419" y="65650"/>
                  </a:lnTo>
                  <a:lnTo>
                    <a:pt x="206675" y="65650"/>
                  </a:lnTo>
                  <a:lnTo>
                    <a:pt x="206675" y="57860"/>
                  </a:lnTo>
                  <a:close/>
                  <a:moveTo>
                    <a:pt x="222575" y="57860"/>
                  </a:moveTo>
                  <a:lnTo>
                    <a:pt x="222575" y="65650"/>
                  </a:lnTo>
                  <a:lnTo>
                    <a:pt x="214842" y="65650"/>
                  </a:lnTo>
                  <a:lnTo>
                    <a:pt x="214842" y="57860"/>
                  </a:lnTo>
                  <a:close/>
                  <a:moveTo>
                    <a:pt x="230742" y="57860"/>
                  </a:moveTo>
                  <a:lnTo>
                    <a:pt x="230742" y="65650"/>
                  </a:lnTo>
                  <a:lnTo>
                    <a:pt x="222999" y="65650"/>
                  </a:lnTo>
                  <a:lnTo>
                    <a:pt x="222999" y="57860"/>
                  </a:lnTo>
                  <a:close/>
                  <a:moveTo>
                    <a:pt x="238898" y="57860"/>
                  </a:moveTo>
                  <a:lnTo>
                    <a:pt x="238898" y="65650"/>
                  </a:lnTo>
                  <a:lnTo>
                    <a:pt x="231166" y="65650"/>
                  </a:lnTo>
                  <a:lnTo>
                    <a:pt x="231166" y="57860"/>
                  </a:lnTo>
                  <a:close/>
                  <a:moveTo>
                    <a:pt x="247066" y="57860"/>
                  </a:moveTo>
                  <a:lnTo>
                    <a:pt x="247066" y="65650"/>
                  </a:lnTo>
                  <a:lnTo>
                    <a:pt x="239322" y="65650"/>
                  </a:lnTo>
                  <a:lnTo>
                    <a:pt x="239322" y="57860"/>
                  </a:lnTo>
                  <a:close/>
                  <a:moveTo>
                    <a:pt x="255222" y="57860"/>
                  </a:moveTo>
                  <a:lnTo>
                    <a:pt x="255222" y="65650"/>
                  </a:lnTo>
                  <a:lnTo>
                    <a:pt x="247490" y="65650"/>
                  </a:lnTo>
                  <a:lnTo>
                    <a:pt x="247490" y="57860"/>
                  </a:lnTo>
                  <a:close/>
                  <a:moveTo>
                    <a:pt x="263390" y="57860"/>
                  </a:moveTo>
                  <a:lnTo>
                    <a:pt x="263390" y="65650"/>
                  </a:lnTo>
                  <a:lnTo>
                    <a:pt x="255646" y="65650"/>
                  </a:lnTo>
                  <a:lnTo>
                    <a:pt x="255646" y="57860"/>
                  </a:lnTo>
                  <a:close/>
                  <a:moveTo>
                    <a:pt x="271546" y="57860"/>
                  </a:moveTo>
                  <a:lnTo>
                    <a:pt x="271546" y="65650"/>
                  </a:lnTo>
                  <a:lnTo>
                    <a:pt x="263813" y="65650"/>
                  </a:lnTo>
                  <a:lnTo>
                    <a:pt x="263813" y="57860"/>
                  </a:lnTo>
                  <a:close/>
                  <a:moveTo>
                    <a:pt x="11238" y="66062"/>
                  </a:moveTo>
                  <a:lnTo>
                    <a:pt x="11238" y="73863"/>
                  </a:lnTo>
                  <a:lnTo>
                    <a:pt x="3505" y="73863"/>
                  </a:lnTo>
                  <a:lnTo>
                    <a:pt x="3505" y="66062"/>
                  </a:lnTo>
                  <a:close/>
                  <a:moveTo>
                    <a:pt x="19394" y="66062"/>
                  </a:moveTo>
                  <a:lnTo>
                    <a:pt x="19394" y="73863"/>
                  </a:lnTo>
                  <a:lnTo>
                    <a:pt x="11662" y="73863"/>
                  </a:lnTo>
                  <a:lnTo>
                    <a:pt x="11662" y="66062"/>
                  </a:lnTo>
                  <a:close/>
                  <a:moveTo>
                    <a:pt x="27561" y="66062"/>
                  </a:moveTo>
                  <a:lnTo>
                    <a:pt x="27561" y="73863"/>
                  </a:lnTo>
                  <a:lnTo>
                    <a:pt x="19818" y="73863"/>
                  </a:lnTo>
                  <a:lnTo>
                    <a:pt x="19818" y="66062"/>
                  </a:lnTo>
                  <a:close/>
                  <a:moveTo>
                    <a:pt x="35328" y="66062"/>
                  </a:moveTo>
                  <a:lnTo>
                    <a:pt x="35328" y="73863"/>
                  </a:lnTo>
                  <a:lnTo>
                    <a:pt x="27985" y="73863"/>
                  </a:lnTo>
                  <a:lnTo>
                    <a:pt x="27985" y="66062"/>
                  </a:lnTo>
                  <a:close/>
                  <a:moveTo>
                    <a:pt x="43496" y="66062"/>
                  </a:moveTo>
                  <a:lnTo>
                    <a:pt x="43496" y="73863"/>
                  </a:lnTo>
                  <a:lnTo>
                    <a:pt x="35752" y="73863"/>
                  </a:lnTo>
                  <a:lnTo>
                    <a:pt x="35752" y="66062"/>
                  </a:lnTo>
                  <a:close/>
                  <a:moveTo>
                    <a:pt x="51652" y="66062"/>
                  </a:moveTo>
                  <a:lnTo>
                    <a:pt x="51652" y="73863"/>
                  </a:lnTo>
                  <a:lnTo>
                    <a:pt x="43919" y="73863"/>
                  </a:lnTo>
                  <a:lnTo>
                    <a:pt x="43919" y="66062"/>
                  </a:lnTo>
                  <a:close/>
                  <a:moveTo>
                    <a:pt x="59819" y="66062"/>
                  </a:moveTo>
                  <a:lnTo>
                    <a:pt x="59819" y="73863"/>
                  </a:lnTo>
                  <a:lnTo>
                    <a:pt x="52075" y="73863"/>
                  </a:lnTo>
                  <a:lnTo>
                    <a:pt x="52075" y="66062"/>
                  </a:lnTo>
                  <a:close/>
                  <a:moveTo>
                    <a:pt x="67975" y="66062"/>
                  </a:moveTo>
                  <a:lnTo>
                    <a:pt x="67975" y="73863"/>
                  </a:lnTo>
                  <a:lnTo>
                    <a:pt x="60243" y="73863"/>
                  </a:lnTo>
                  <a:lnTo>
                    <a:pt x="60243" y="66062"/>
                  </a:lnTo>
                  <a:close/>
                  <a:moveTo>
                    <a:pt x="76452" y="66062"/>
                  </a:moveTo>
                  <a:lnTo>
                    <a:pt x="76452" y="73863"/>
                  </a:lnTo>
                  <a:lnTo>
                    <a:pt x="68399" y="73863"/>
                  </a:lnTo>
                  <a:lnTo>
                    <a:pt x="68399" y="66062"/>
                  </a:lnTo>
                  <a:close/>
                  <a:moveTo>
                    <a:pt x="84608" y="66062"/>
                  </a:moveTo>
                  <a:lnTo>
                    <a:pt x="84608" y="73863"/>
                  </a:lnTo>
                  <a:lnTo>
                    <a:pt x="76865" y="73863"/>
                  </a:lnTo>
                  <a:lnTo>
                    <a:pt x="76865" y="66062"/>
                  </a:lnTo>
                  <a:close/>
                  <a:moveTo>
                    <a:pt x="92776" y="66062"/>
                  </a:moveTo>
                  <a:lnTo>
                    <a:pt x="92776" y="73863"/>
                  </a:lnTo>
                  <a:lnTo>
                    <a:pt x="85032" y="73863"/>
                  </a:lnTo>
                  <a:lnTo>
                    <a:pt x="85032" y="66062"/>
                  </a:lnTo>
                  <a:close/>
                  <a:moveTo>
                    <a:pt x="100932" y="66062"/>
                  </a:moveTo>
                  <a:lnTo>
                    <a:pt x="100932" y="73863"/>
                  </a:lnTo>
                  <a:lnTo>
                    <a:pt x="93200" y="73863"/>
                  </a:lnTo>
                  <a:lnTo>
                    <a:pt x="93200" y="66062"/>
                  </a:lnTo>
                  <a:close/>
                  <a:moveTo>
                    <a:pt x="109099" y="66062"/>
                  </a:moveTo>
                  <a:lnTo>
                    <a:pt x="109099" y="73863"/>
                  </a:lnTo>
                  <a:lnTo>
                    <a:pt x="101356" y="73863"/>
                  </a:lnTo>
                  <a:lnTo>
                    <a:pt x="101356" y="66062"/>
                  </a:lnTo>
                  <a:close/>
                  <a:moveTo>
                    <a:pt x="116866" y="66062"/>
                  </a:moveTo>
                  <a:lnTo>
                    <a:pt x="116866" y="73863"/>
                  </a:lnTo>
                  <a:lnTo>
                    <a:pt x="109523" y="73863"/>
                  </a:lnTo>
                  <a:lnTo>
                    <a:pt x="109523" y="66062"/>
                  </a:lnTo>
                  <a:close/>
                  <a:moveTo>
                    <a:pt x="125022" y="66062"/>
                  </a:moveTo>
                  <a:lnTo>
                    <a:pt x="125022" y="73863"/>
                  </a:lnTo>
                  <a:lnTo>
                    <a:pt x="117290" y="73863"/>
                  </a:lnTo>
                  <a:lnTo>
                    <a:pt x="117290" y="66062"/>
                  </a:lnTo>
                  <a:close/>
                  <a:moveTo>
                    <a:pt x="133190" y="66062"/>
                  </a:moveTo>
                  <a:lnTo>
                    <a:pt x="133190" y="73863"/>
                  </a:lnTo>
                  <a:lnTo>
                    <a:pt x="125446" y="73863"/>
                  </a:lnTo>
                  <a:lnTo>
                    <a:pt x="125446" y="66062"/>
                  </a:lnTo>
                  <a:close/>
                  <a:moveTo>
                    <a:pt x="141346" y="66062"/>
                  </a:moveTo>
                  <a:lnTo>
                    <a:pt x="141346" y="73863"/>
                  </a:lnTo>
                  <a:lnTo>
                    <a:pt x="133614" y="73863"/>
                  </a:lnTo>
                  <a:lnTo>
                    <a:pt x="133614" y="66062"/>
                  </a:lnTo>
                  <a:close/>
                  <a:moveTo>
                    <a:pt x="149513" y="66062"/>
                  </a:moveTo>
                  <a:lnTo>
                    <a:pt x="149513" y="73863"/>
                  </a:lnTo>
                  <a:lnTo>
                    <a:pt x="141770" y="73863"/>
                  </a:lnTo>
                  <a:lnTo>
                    <a:pt x="141770" y="66062"/>
                  </a:lnTo>
                  <a:close/>
                  <a:moveTo>
                    <a:pt x="157280" y="66062"/>
                  </a:moveTo>
                  <a:lnTo>
                    <a:pt x="157280" y="73863"/>
                  </a:lnTo>
                  <a:lnTo>
                    <a:pt x="149937" y="73863"/>
                  </a:lnTo>
                  <a:lnTo>
                    <a:pt x="149937" y="66062"/>
                  </a:lnTo>
                  <a:close/>
                  <a:moveTo>
                    <a:pt x="165448" y="66062"/>
                  </a:moveTo>
                  <a:lnTo>
                    <a:pt x="165448" y="73863"/>
                  </a:lnTo>
                  <a:lnTo>
                    <a:pt x="157704" y="73863"/>
                  </a:lnTo>
                  <a:lnTo>
                    <a:pt x="157704" y="66062"/>
                  </a:lnTo>
                  <a:close/>
                  <a:moveTo>
                    <a:pt x="173604" y="66062"/>
                  </a:moveTo>
                  <a:lnTo>
                    <a:pt x="173604" y="73863"/>
                  </a:lnTo>
                  <a:lnTo>
                    <a:pt x="165871" y="73863"/>
                  </a:lnTo>
                  <a:lnTo>
                    <a:pt x="165871" y="66062"/>
                  </a:lnTo>
                  <a:close/>
                  <a:moveTo>
                    <a:pt x="181771" y="66062"/>
                  </a:moveTo>
                  <a:lnTo>
                    <a:pt x="181771" y="73863"/>
                  </a:lnTo>
                  <a:lnTo>
                    <a:pt x="174028" y="73863"/>
                  </a:lnTo>
                  <a:lnTo>
                    <a:pt x="174028" y="66062"/>
                  </a:lnTo>
                  <a:close/>
                  <a:moveTo>
                    <a:pt x="189927" y="66062"/>
                  </a:moveTo>
                  <a:lnTo>
                    <a:pt x="189927" y="73863"/>
                  </a:lnTo>
                  <a:lnTo>
                    <a:pt x="182195" y="73863"/>
                  </a:lnTo>
                  <a:lnTo>
                    <a:pt x="182195" y="66062"/>
                  </a:lnTo>
                  <a:close/>
                  <a:moveTo>
                    <a:pt x="198095" y="66062"/>
                  </a:moveTo>
                  <a:lnTo>
                    <a:pt x="198095" y="73863"/>
                  </a:lnTo>
                  <a:lnTo>
                    <a:pt x="190351" y="73863"/>
                  </a:lnTo>
                  <a:lnTo>
                    <a:pt x="190351" y="66062"/>
                  </a:lnTo>
                  <a:close/>
                  <a:moveTo>
                    <a:pt x="206251" y="66062"/>
                  </a:moveTo>
                  <a:lnTo>
                    <a:pt x="206251" y="73863"/>
                  </a:lnTo>
                  <a:lnTo>
                    <a:pt x="198519" y="73863"/>
                  </a:lnTo>
                  <a:lnTo>
                    <a:pt x="198519" y="66062"/>
                  </a:lnTo>
                  <a:close/>
                  <a:moveTo>
                    <a:pt x="214419" y="66062"/>
                  </a:moveTo>
                  <a:lnTo>
                    <a:pt x="214419" y="73863"/>
                  </a:lnTo>
                  <a:lnTo>
                    <a:pt x="206675" y="73863"/>
                  </a:lnTo>
                  <a:lnTo>
                    <a:pt x="206675" y="66062"/>
                  </a:lnTo>
                  <a:close/>
                  <a:moveTo>
                    <a:pt x="222575" y="66062"/>
                  </a:moveTo>
                  <a:lnTo>
                    <a:pt x="222575" y="73863"/>
                  </a:lnTo>
                  <a:lnTo>
                    <a:pt x="214842" y="73863"/>
                  </a:lnTo>
                  <a:lnTo>
                    <a:pt x="214842" y="66062"/>
                  </a:lnTo>
                  <a:close/>
                  <a:moveTo>
                    <a:pt x="230742" y="66062"/>
                  </a:moveTo>
                  <a:lnTo>
                    <a:pt x="230742" y="73863"/>
                  </a:lnTo>
                  <a:lnTo>
                    <a:pt x="222999" y="73863"/>
                  </a:lnTo>
                  <a:lnTo>
                    <a:pt x="222999" y="66062"/>
                  </a:lnTo>
                  <a:close/>
                  <a:moveTo>
                    <a:pt x="238898" y="66062"/>
                  </a:moveTo>
                  <a:lnTo>
                    <a:pt x="238898" y="73863"/>
                  </a:lnTo>
                  <a:lnTo>
                    <a:pt x="231166" y="73863"/>
                  </a:lnTo>
                  <a:lnTo>
                    <a:pt x="231166" y="66062"/>
                  </a:lnTo>
                  <a:close/>
                  <a:moveTo>
                    <a:pt x="247066" y="66062"/>
                  </a:moveTo>
                  <a:lnTo>
                    <a:pt x="247066" y="73863"/>
                  </a:lnTo>
                  <a:lnTo>
                    <a:pt x="239322" y="73863"/>
                  </a:lnTo>
                  <a:lnTo>
                    <a:pt x="239322" y="66062"/>
                  </a:lnTo>
                  <a:close/>
                  <a:moveTo>
                    <a:pt x="255222" y="66062"/>
                  </a:moveTo>
                  <a:lnTo>
                    <a:pt x="255222" y="73863"/>
                  </a:lnTo>
                  <a:lnTo>
                    <a:pt x="247490" y="73863"/>
                  </a:lnTo>
                  <a:lnTo>
                    <a:pt x="247490" y="66062"/>
                  </a:lnTo>
                  <a:close/>
                  <a:moveTo>
                    <a:pt x="263390" y="66062"/>
                  </a:moveTo>
                  <a:lnTo>
                    <a:pt x="263390" y="73863"/>
                  </a:lnTo>
                  <a:lnTo>
                    <a:pt x="255646" y="73863"/>
                  </a:lnTo>
                  <a:lnTo>
                    <a:pt x="255646" y="66062"/>
                  </a:lnTo>
                  <a:close/>
                  <a:moveTo>
                    <a:pt x="271546" y="66062"/>
                  </a:moveTo>
                  <a:lnTo>
                    <a:pt x="271546" y="73863"/>
                  </a:lnTo>
                  <a:lnTo>
                    <a:pt x="263813" y="73863"/>
                  </a:lnTo>
                  <a:lnTo>
                    <a:pt x="263813" y="66062"/>
                  </a:lnTo>
                  <a:close/>
                  <a:moveTo>
                    <a:pt x="11238" y="74275"/>
                  </a:moveTo>
                  <a:lnTo>
                    <a:pt x="11238" y="82065"/>
                  </a:lnTo>
                  <a:lnTo>
                    <a:pt x="3505" y="82065"/>
                  </a:lnTo>
                  <a:lnTo>
                    <a:pt x="3505" y="74275"/>
                  </a:lnTo>
                  <a:close/>
                  <a:moveTo>
                    <a:pt x="19394" y="74275"/>
                  </a:moveTo>
                  <a:lnTo>
                    <a:pt x="19394" y="82065"/>
                  </a:lnTo>
                  <a:lnTo>
                    <a:pt x="11662" y="82065"/>
                  </a:lnTo>
                  <a:lnTo>
                    <a:pt x="11662" y="74275"/>
                  </a:lnTo>
                  <a:close/>
                  <a:moveTo>
                    <a:pt x="27561" y="74275"/>
                  </a:moveTo>
                  <a:lnTo>
                    <a:pt x="27561" y="82065"/>
                  </a:lnTo>
                  <a:lnTo>
                    <a:pt x="19818" y="82065"/>
                  </a:lnTo>
                  <a:lnTo>
                    <a:pt x="19818" y="74275"/>
                  </a:lnTo>
                  <a:close/>
                  <a:moveTo>
                    <a:pt x="35328" y="74275"/>
                  </a:moveTo>
                  <a:lnTo>
                    <a:pt x="35328" y="82065"/>
                  </a:lnTo>
                  <a:lnTo>
                    <a:pt x="27985" y="82065"/>
                  </a:lnTo>
                  <a:lnTo>
                    <a:pt x="27985" y="74275"/>
                  </a:lnTo>
                  <a:close/>
                  <a:moveTo>
                    <a:pt x="43496" y="74275"/>
                  </a:moveTo>
                  <a:lnTo>
                    <a:pt x="43496" y="82065"/>
                  </a:lnTo>
                  <a:lnTo>
                    <a:pt x="35752" y="82065"/>
                  </a:lnTo>
                  <a:lnTo>
                    <a:pt x="35752" y="74275"/>
                  </a:lnTo>
                  <a:close/>
                  <a:moveTo>
                    <a:pt x="51652" y="74275"/>
                  </a:moveTo>
                  <a:lnTo>
                    <a:pt x="51652" y="82065"/>
                  </a:lnTo>
                  <a:lnTo>
                    <a:pt x="43919" y="82065"/>
                  </a:lnTo>
                  <a:lnTo>
                    <a:pt x="43919" y="74275"/>
                  </a:lnTo>
                  <a:close/>
                  <a:moveTo>
                    <a:pt x="59819" y="74275"/>
                  </a:moveTo>
                  <a:lnTo>
                    <a:pt x="59819" y="82065"/>
                  </a:lnTo>
                  <a:lnTo>
                    <a:pt x="52075" y="82065"/>
                  </a:lnTo>
                  <a:lnTo>
                    <a:pt x="52075" y="74275"/>
                  </a:lnTo>
                  <a:close/>
                  <a:moveTo>
                    <a:pt x="67975" y="74275"/>
                  </a:moveTo>
                  <a:lnTo>
                    <a:pt x="67975" y="82065"/>
                  </a:lnTo>
                  <a:lnTo>
                    <a:pt x="60243" y="82065"/>
                  </a:lnTo>
                  <a:lnTo>
                    <a:pt x="60243" y="74275"/>
                  </a:lnTo>
                  <a:close/>
                  <a:moveTo>
                    <a:pt x="76452" y="74275"/>
                  </a:moveTo>
                  <a:lnTo>
                    <a:pt x="76452" y="82065"/>
                  </a:lnTo>
                  <a:lnTo>
                    <a:pt x="68399" y="82065"/>
                  </a:lnTo>
                  <a:lnTo>
                    <a:pt x="68399" y="74275"/>
                  </a:lnTo>
                  <a:close/>
                  <a:moveTo>
                    <a:pt x="84608" y="74275"/>
                  </a:moveTo>
                  <a:lnTo>
                    <a:pt x="84608" y="82065"/>
                  </a:lnTo>
                  <a:lnTo>
                    <a:pt x="76865" y="82065"/>
                  </a:lnTo>
                  <a:lnTo>
                    <a:pt x="76865" y="74275"/>
                  </a:lnTo>
                  <a:close/>
                  <a:moveTo>
                    <a:pt x="92776" y="74275"/>
                  </a:moveTo>
                  <a:lnTo>
                    <a:pt x="92776" y="82065"/>
                  </a:lnTo>
                  <a:lnTo>
                    <a:pt x="85032" y="82065"/>
                  </a:lnTo>
                  <a:lnTo>
                    <a:pt x="85032" y="74275"/>
                  </a:lnTo>
                  <a:close/>
                  <a:moveTo>
                    <a:pt x="100932" y="74275"/>
                  </a:moveTo>
                  <a:lnTo>
                    <a:pt x="100932" y="82065"/>
                  </a:lnTo>
                  <a:lnTo>
                    <a:pt x="93200" y="82065"/>
                  </a:lnTo>
                  <a:lnTo>
                    <a:pt x="93200" y="74275"/>
                  </a:lnTo>
                  <a:close/>
                  <a:moveTo>
                    <a:pt x="109099" y="74275"/>
                  </a:moveTo>
                  <a:lnTo>
                    <a:pt x="109099" y="82065"/>
                  </a:lnTo>
                  <a:lnTo>
                    <a:pt x="101356" y="82065"/>
                  </a:lnTo>
                  <a:lnTo>
                    <a:pt x="101356" y="74275"/>
                  </a:lnTo>
                  <a:close/>
                  <a:moveTo>
                    <a:pt x="116866" y="74275"/>
                  </a:moveTo>
                  <a:lnTo>
                    <a:pt x="116866" y="82065"/>
                  </a:lnTo>
                  <a:lnTo>
                    <a:pt x="109523" y="82065"/>
                  </a:lnTo>
                  <a:lnTo>
                    <a:pt x="109523" y="74275"/>
                  </a:lnTo>
                  <a:close/>
                  <a:moveTo>
                    <a:pt x="125022" y="74275"/>
                  </a:moveTo>
                  <a:lnTo>
                    <a:pt x="125022" y="82065"/>
                  </a:lnTo>
                  <a:lnTo>
                    <a:pt x="117290" y="82065"/>
                  </a:lnTo>
                  <a:lnTo>
                    <a:pt x="117290" y="74275"/>
                  </a:lnTo>
                  <a:close/>
                  <a:moveTo>
                    <a:pt x="133190" y="74275"/>
                  </a:moveTo>
                  <a:lnTo>
                    <a:pt x="133190" y="82065"/>
                  </a:lnTo>
                  <a:lnTo>
                    <a:pt x="125446" y="82065"/>
                  </a:lnTo>
                  <a:lnTo>
                    <a:pt x="125446" y="74275"/>
                  </a:lnTo>
                  <a:close/>
                  <a:moveTo>
                    <a:pt x="141346" y="74275"/>
                  </a:moveTo>
                  <a:lnTo>
                    <a:pt x="141346" y="82065"/>
                  </a:lnTo>
                  <a:lnTo>
                    <a:pt x="133614" y="82065"/>
                  </a:lnTo>
                  <a:lnTo>
                    <a:pt x="133614" y="74275"/>
                  </a:lnTo>
                  <a:close/>
                  <a:moveTo>
                    <a:pt x="149513" y="74275"/>
                  </a:moveTo>
                  <a:lnTo>
                    <a:pt x="149513" y="82065"/>
                  </a:lnTo>
                  <a:lnTo>
                    <a:pt x="141770" y="82065"/>
                  </a:lnTo>
                  <a:lnTo>
                    <a:pt x="141770" y="74275"/>
                  </a:lnTo>
                  <a:close/>
                  <a:moveTo>
                    <a:pt x="157280" y="74275"/>
                  </a:moveTo>
                  <a:lnTo>
                    <a:pt x="157280" y="82065"/>
                  </a:lnTo>
                  <a:lnTo>
                    <a:pt x="149937" y="82065"/>
                  </a:lnTo>
                  <a:lnTo>
                    <a:pt x="149937" y="74275"/>
                  </a:lnTo>
                  <a:close/>
                  <a:moveTo>
                    <a:pt x="165448" y="74275"/>
                  </a:moveTo>
                  <a:lnTo>
                    <a:pt x="165448" y="82065"/>
                  </a:lnTo>
                  <a:lnTo>
                    <a:pt x="157704" y="82065"/>
                  </a:lnTo>
                  <a:lnTo>
                    <a:pt x="157704" y="74275"/>
                  </a:lnTo>
                  <a:close/>
                  <a:moveTo>
                    <a:pt x="173604" y="74275"/>
                  </a:moveTo>
                  <a:lnTo>
                    <a:pt x="173604" y="82065"/>
                  </a:lnTo>
                  <a:lnTo>
                    <a:pt x="165871" y="82065"/>
                  </a:lnTo>
                  <a:lnTo>
                    <a:pt x="165871" y="74275"/>
                  </a:lnTo>
                  <a:close/>
                  <a:moveTo>
                    <a:pt x="181771" y="74275"/>
                  </a:moveTo>
                  <a:lnTo>
                    <a:pt x="181771" y="82065"/>
                  </a:lnTo>
                  <a:lnTo>
                    <a:pt x="174028" y="82065"/>
                  </a:lnTo>
                  <a:lnTo>
                    <a:pt x="174028" y="74275"/>
                  </a:lnTo>
                  <a:close/>
                  <a:moveTo>
                    <a:pt x="189927" y="74275"/>
                  </a:moveTo>
                  <a:lnTo>
                    <a:pt x="189927" y="82065"/>
                  </a:lnTo>
                  <a:lnTo>
                    <a:pt x="182195" y="82065"/>
                  </a:lnTo>
                  <a:lnTo>
                    <a:pt x="182195" y="74275"/>
                  </a:lnTo>
                  <a:close/>
                  <a:moveTo>
                    <a:pt x="198095" y="74275"/>
                  </a:moveTo>
                  <a:lnTo>
                    <a:pt x="198095" y="82065"/>
                  </a:lnTo>
                  <a:lnTo>
                    <a:pt x="190351" y="82065"/>
                  </a:lnTo>
                  <a:lnTo>
                    <a:pt x="190351" y="74275"/>
                  </a:lnTo>
                  <a:close/>
                  <a:moveTo>
                    <a:pt x="206251" y="74275"/>
                  </a:moveTo>
                  <a:lnTo>
                    <a:pt x="206251" y="82065"/>
                  </a:lnTo>
                  <a:lnTo>
                    <a:pt x="198519" y="82065"/>
                  </a:lnTo>
                  <a:lnTo>
                    <a:pt x="198519" y="74275"/>
                  </a:lnTo>
                  <a:close/>
                  <a:moveTo>
                    <a:pt x="214419" y="74275"/>
                  </a:moveTo>
                  <a:lnTo>
                    <a:pt x="214419" y="82065"/>
                  </a:lnTo>
                  <a:lnTo>
                    <a:pt x="206675" y="82065"/>
                  </a:lnTo>
                  <a:lnTo>
                    <a:pt x="206675" y="74275"/>
                  </a:lnTo>
                  <a:close/>
                  <a:moveTo>
                    <a:pt x="222575" y="74275"/>
                  </a:moveTo>
                  <a:lnTo>
                    <a:pt x="222575" y="82065"/>
                  </a:lnTo>
                  <a:lnTo>
                    <a:pt x="214842" y="82065"/>
                  </a:lnTo>
                  <a:lnTo>
                    <a:pt x="214842" y="74275"/>
                  </a:lnTo>
                  <a:close/>
                  <a:moveTo>
                    <a:pt x="230742" y="74275"/>
                  </a:moveTo>
                  <a:lnTo>
                    <a:pt x="230742" y="82065"/>
                  </a:lnTo>
                  <a:lnTo>
                    <a:pt x="222999" y="82065"/>
                  </a:lnTo>
                  <a:lnTo>
                    <a:pt x="222999" y="74275"/>
                  </a:lnTo>
                  <a:close/>
                  <a:moveTo>
                    <a:pt x="238898" y="74275"/>
                  </a:moveTo>
                  <a:lnTo>
                    <a:pt x="238898" y="82065"/>
                  </a:lnTo>
                  <a:lnTo>
                    <a:pt x="231166" y="82065"/>
                  </a:lnTo>
                  <a:lnTo>
                    <a:pt x="231166" y="74275"/>
                  </a:lnTo>
                  <a:close/>
                  <a:moveTo>
                    <a:pt x="247066" y="74275"/>
                  </a:moveTo>
                  <a:lnTo>
                    <a:pt x="247066" y="82065"/>
                  </a:lnTo>
                  <a:lnTo>
                    <a:pt x="239322" y="82065"/>
                  </a:lnTo>
                  <a:lnTo>
                    <a:pt x="239322" y="74275"/>
                  </a:lnTo>
                  <a:close/>
                  <a:moveTo>
                    <a:pt x="255222" y="74275"/>
                  </a:moveTo>
                  <a:lnTo>
                    <a:pt x="255222" y="82065"/>
                  </a:lnTo>
                  <a:lnTo>
                    <a:pt x="247490" y="82065"/>
                  </a:lnTo>
                  <a:lnTo>
                    <a:pt x="247490" y="74275"/>
                  </a:lnTo>
                  <a:close/>
                  <a:moveTo>
                    <a:pt x="263390" y="74275"/>
                  </a:moveTo>
                  <a:lnTo>
                    <a:pt x="263390" y="82065"/>
                  </a:lnTo>
                  <a:lnTo>
                    <a:pt x="255646" y="82065"/>
                  </a:lnTo>
                  <a:lnTo>
                    <a:pt x="255646" y="74275"/>
                  </a:lnTo>
                  <a:close/>
                  <a:moveTo>
                    <a:pt x="271546" y="74275"/>
                  </a:moveTo>
                  <a:lnTo>
                    <a:pt x="271546" y="82065"/>
                  </a:lnTo>
                  <a:lnTo>
                    <a:pt x="263813" y="82065"/>
                  </a:lnTo>
                  <a:lnTo>
                    <a:pt x="263813" y="74275"/>
                  </a:lnTo>
                  <a:close/>
                  <a:moveTo>
                    <a:pt x="84608" y="82477"/>
                  </a:moveTo>
                  <a:lnTo>
                    <a:pt x="84608" y="90267"/>
                  </a:lnTo>
                  <a:lnTo>
                    <a:pt x="76865" y="90267"/>
                  </a:lnTo>
                  <a:lnTo>
                    <a:pt x="76865" y="82477"/>
                  </a:lnTo>
                  <a:close/>
                  <a:moveTo>
                    <a:pt x="92776" y="82477"/>
                  </a:moveTo>
                  <a:lnTo>
                    <a:pt x="92776" y="90267"/>
                  </a:lnTo>
                  <a:lnTo>
                    <a:pt x="85032" y="90267"/>
                  </a:lnTo>
                  <a:lnTo>
                    <a:pt x="85032" y="82477"/>
                  </a:lnTo>
                  <a:close/>
                  <a:moveTo>
                    <a:pt x="100932" y="82477"/>
                  </a:moveTo>
                  <a:lnTo>
                    <a:pt x="100932" y="90267"/>
                  </a:lnTo>
                  <a:lnTo>
                    <a:pt x="93200" y="90267"/>
                  </a:lnTo>
                  <a:lnTo>
                    <a:pt x="93200" y="82477"/>
                  </a:lnTo>
                  <a:close/>
                  <a:moveTo>
                    <a:pt x="109099" y="82477"/>
                  </a:moveTo>
                  <a:lnTo>
                    <a:pt x="109099" y="90267"/>
                  </a:lnTo>
                  <a:lnTo>
                    <a:pt x="101356" y="90267"/>
                  </a:lnTo>
                  <a:lnTo>
                    <a:pt x="101356" y="82477"/>
                  </a:lnTo>
                  <a:close/>
                  <a:moveTo>
                    <a:pt x="116866" y="82477"/>
                  </a:moveTo>
                  <a:lnTo>
                    <a:pt x="116866" y="90267"/>
                  </a:lnTo>
                  <a:lnTo>
                    <a:pt x="109523" y="90267"/>
                  </a:lnTo>
                  <a:lnTo>
                    <a:pt x="109523" y="82477"/>
                  </a:lnTo>
                  <a:close/>
                  <a:moveTo>
                    <a:pt x="125022" y="82477"/>
                  </a:moveTo>
                  <a:lnTo>
                    <a:pt x="125022" y="90267"/>
                  </a:lnTo>
                  <a:lnTo>
                    <a:pt x="117290" y="90267"/>
                  </a:lnTo>
                  <a:lnTo>
                    <a:pt x="117290" y="82477"/>
                  </a:lnTo>
                  <a:close/>
                  <a:moveTo>
                    <a:pt x="133190" y="82477"/>
                  </a:moveTo>
                  <a:lnTo>
                    <a:pt x="133190" y="90267"/>
                  </a:lnTo>
                  <a:lnTo>
                    <a:pt x="125446" y="90267"/>
                  </a:lnTo>
                  <a:lnTo>
                    <a:pt x="125446" y="82477"/>
                  </a:lnTo>
                  <a:close/>
                  <a:moveTo>
                    <a:pt x="141346" y="82477"/>
                  </a:moveTo>
                  <a:lnTo>
                    <a:pt x="141346" y="90267"/>
                  </a:lnTo>
                  <a:lnTo>
                    <a:pt x="133614" y="90267"/>
                  </a:lnTo>
                  <a:lnTo>
                    <a:pt x="133614" y="82477"/>
                  </a:lnTo>
                  <a:close/>
                  <a:moveTo>
                    <a:pt x="149513" y="82477"/>
                  </a:moveTo>
                  <a:lnTo>
                    <a:pt x="149513" y="90267"/>
                  </a:lnTo>
                  <a:lnTo>
                    <a:pt x="141770" y="90267"/>
                  </a:lnTo>
                  <a:lnTo>
                    <a:pt x="141770" y="82477"/>
                  </a:lnTo>
                  <a:close/>
                  <a:moveTo>
                    <a:pt x="157280" y="82477"/>
                  </a:moveTo>
                  <a:lnTo>
                    <a:pt x="157280" y="90267"/>
                  </a:lnTo>
                  <a:lnTo>
                    <a:pt x="149937" y="90267"/>
                  </a:lnTo>
                  <a:lnTo>
                    <a:pt x="149937" y="82477"/>
                  </a:lnTo>
                  <a:close/>
                  <a:moveTo>
                    <a:pt x="165448" y="82477"/>
                  </a:moveTo>
                  <a:lnTo>
                    <a:pt x="165448" y="90267"/>
                  </a:lnTo>
                  <a:lnTo>
                    <a:pt x="157704" y="90267"/>
                  </a:lnTo>
                  <a:lnTo>
                    <a:pt x="157704" y="82477"/>
                  </a:lnTo>
                  <a:close/>
                  <a:moveTo>
                    <a:pt x="173604" y="82477"/>
                  </a:moveTo>
                  <a:lnTo>
                    <a:pt x="173604" y="90267"/>
                  </a:lnTo>
                  <a:lnTo>
                    <a:pt x="165871" y="90267"/>
                  </a:lnTo>
                  <a:lnTo>
                    <a:pt x="165871" y="82477"/>
                  </a:lnTo>
                  <a:close/>
                  <a:moveTo>
                    <a:pt x="189927" y="82477"/>
                  </a:moveTo>
                  <a:lnTo>
                    <a:pt x="189927" y="90267"/>
                  </a:lnTo>
                  <a:lnTo>
                    <a:pt x="182195" y="90267"/>
                  </a:lnTo>
                  <a:lnTo>
                    <a:pt x="182195" y="82477"/>
                  </a:lnTo>
                  <a:close/>
                  <a:moveTo>
                    <a:pt x="198095" y="82477"/>
                  </a:moveTo>
                  <a:lnTo>
                    <a:pt x="198095" y="90267"/>
                  </a:lnTo>
                  <a:lnTo>
                    <a:pt x="190351" y="90267"/>
                  </a:lnTo>
                  <a:lnTo>
                    <a:pt x="190351" y="82477"/>
                  </a:lnTo>
                  <a:close/>
                  <a:moveTo>
                    <a:pt x="206251" y="82477"/>
                  </a:moveTo>
                  <a:lnTo>
                    <a:pt x="206251" y="90267"/>
                  </a:lnTo>
                  <a:lnTo>
                    <a:pt x="198519" y="90267"/>
                  </a:lnTo>
                  <a:lnTo>
                    <a:pt x="198519" y="82477"/>
                  </a:lnTo>
                  <a:close/>
                  <a:moveTo>
                    <a:pt x="214419" y="82477"/>
                  </a:moveTo>
                  <a:lnTo>
                    <a:pt x="214419" y="90267"/>
                  </a:lnTo>
                  <a:lnTo>
                    <a:pt x="206675" y="90267"/>
                  </a:lnTo>
                  <a:lnTo>
                    <a:pt x="206675" y="82477"/>
                  </a:lnTo>
                  <a:close/>
                  <a:moveTo>
                    <a:pt x="222575" y="82477"/>
                  </a:moveTo>
                  <a:lnTo>
                    <a:pt x="222575" y="90267"/>
                  </a:lnTo>
                  <a:lnTo>
                    <a:pt x="214842" y="90267"/>
                  </a:lnTo>
                  <a:lnTo>
                    <a:pt x="214842" y="82477"/>
                  </a:lnTo>
                  <a:close/>
                  <a:moveTo>
                    <a:pt x="230742" y="82477"/>
                  </a:moveTo>
                  <a:lnTo>
                    <a:pt x="230742" y="90267"/>
                  </a:lnTo>
                  <a:lnTo>
                    <a:pt x="222999" y="90267"/>
                  </a:lnTo>
                  <a:lnTo>
                    <a:pt x="222999" y="82477"/>
                  </a:lnTo>
                  <a:close/>
                  <a:moveTo>
                    <a:pt x="271546" y="82477"/>
                  </a:moveTo>
                  <a:lnTo>
                    <a:pt x="271546" y="90267"/>
                  </a:lnTo>
                  <a:lnTo>
                    <a:pt x="263813" y="90267"/>
                  </a:lnTo>
                  <a:lnTo>
                    <a:pt x="263813" y="82477"/>
                  </a:lnTo>
                  <a:close/>
                  <a:moveTo>
                    <a:pt x="11238" y="82477"/>
                  </a:moveTo>
                  <a:lnTo>
                    <a:pt x="11238" y="90278"/>
                  </a:lnTo>
                  <a:lnTo>
                    <a:pt x="3505" y="90278"/>
                  </a:lnTo>
                  <a:lnTo>
                    <a:pt x="3505" y="82477"/>
                  </a:lnTo>
                  <a:close/>
                  <a:moveTo>
                    <a:pt x="19394" y="82477"/>
                  </a:moveTo>
                  <a:lnTo>
                    <a:pt x="19394" y="90278"/>
                  </a:lnTo>
                  <a:lnTo>
                    <a:pt x="11662" y="90278"/>
                  </a:lnTo>
                  <a:lnTo>
                    <a:pt x="11662" y="82477"/>
                  </a:lnTo>
                  <a:close/>
                  <a:moveTo>
                    <a:pt x="27561" y="82477"/>
                  </a:moveTo>
                  <a:lnTo>
                    <a:pt x="27561" y="90278"/>
                  </a:lnTo>
                  <a:lnTo>
                    <a:pt x="19818" y="90278"/>
                  </a:lnTo>
                  <a:lnTo>
                    <a:pt x="19818" y="82477"/>
                  </a:lnTo>
                  <a:close/>
                  <a:moveTo>
                    <a:pt x="35328" y="82477"/>
                  </a:moveTo>
                  <a:lnTo>
                    <a:pt x="35328" y="90278"/>
                  </a:lnTo>
                  <a:lnTo>
                    <a:pt x="27985" y="90278"/>
                  </a:lnTo>
                  <a:lnTo>
                    <a:pt x="27985" y="82477"/>
                  </a:lnTo>
                  <a:close/>
                  <a:moveTo>
                    <a:pt x="43496" y="82477"/>
                  </a:moveTo>
                  <a:lnTo>
                    <a:pt x="43496" y="90278"/>
                  </a:lnTo>
                  <a:lnTo>
                    <a:pt x="35752" y="90278"/>
                  </a:lnTo>
                  <a:lnTo>
                    <a:pt x="35752" y="82477"/>
                  </a:lnTo>
                  <a:close/>
                  <a:moveTo>
                    <a:pt x="51652" y="82477"/>
                  </a:moveTo>
                  <a:lnTo>
                    <a:pt x="51652" y="90278"/>
                  </a:lnTo>
                  <a:lnTo>
                    <a:pt x="43919" y="90278"/>
                  </a:lnTo>
                  <a:lnTo>
                    <a:pt x="43919" y="82477"/>
                  </a:lnTo>
                  <a:close/>
                  <a:moveTo>
                    <a:pt x="59819" y="82477"/>
                  </a:moveTo>
                  <a:lnTo>
                    <a:pt x="59819" y="90278"/>
                  </a:lnTo>
                  <a:lnTo>
                    <a:pt x="52075" y="90278"/>
                  </a:lnTo>
                  <a:lnTo>
                    <a:pt x="52075" y="82477"/>
                  </a:lnTo>
                  <a:close/>
                  <a:moveTo>
                    <a:pt x="67975" y="82477"/>
                  </a:moveTo>
                  <a:lnTo>
                    <a:pt x="67975" y="90278"/>
                  </a:lnTo>
                  <a:lnTo>
                    <a:pt x="60243" y="90278"/>
                  </a:lnTo>
                  <a:lnTo>
                    <a:pt x="60243" y="82477"/>
                  </a:lnTo>
                  <a:close/>
                  <a:moveTo>
                    <a:pt x="76452" y="82477"/>
                  </a:moveTo>
                  <a:lnTo>
                    <a:pt x="76452" y="90278"/>
                  </a:lnTo>
                  <a:lnTo>
                    <a:pt x="68399" y="90278"/>
                  </a:lnTo>
                  <a:lnTo>
                    <a:pt x="68399" y="82477"/>
                  </a:lnTo>
                  <a:close/>
                  <a:moveTo>
                    <a:pt x="181771" y="82477"/>
                  </a:moveTo>
                  <a:lnTo>
                    <a:pt x="181771" y="90278"/>
                  </a:lnTo>
                  <a:lnTo>
                    <a:pt x="174028" y="90267"/>
                  </a:lnTo>
                  <a:lnTo>
                    <a:pt x="174028" y="82477"/>
                  </a:lnTo>
                  <a:close/>
                  <a:moveTo>
                    <a:pt x="238898" y="82477"/>
                  </a:moveTo>
                  <a:lnTo>
                    <a:pt x="238898" y="90278"/>
                  </a:lnTo>
                  <a:lnTo>
                    <a:pt x="231166" y="90278"/>
                  </a:lnTo>
                  <a:lnTo>
                    <a:pt x="231166" y="82477"/>
                  </a:lnTo>
                  <a:close/>
                  <a:moveTo>
                    <a:pt x="247066" y="82477"/>
                  </a:moveTo>
                  <a:lnTo>
                    <a:pt x="247066" y="90278"/>
                  </a:lnTo>
                  <a:lnTo>
                    <a:pt x="239322" y="90278"/>
                  </a:lnTo>
                  <a:lnTo>
                    <a:pt x="239322" y="82477"/>
                  </a:lnTo>
                  <a:close/>
                  <a:moveTo>
                    <a:pt x="255222" y="82477"/>
                  </a:moveTo>
                  <a:lnTo>
                    <a:pt x="255222" y="90278"/>
                  </a:lnTo>
                  <a:lnTo>
                    <a:pt x="247490" y="90278"/>
                  </a:lnTo>
                  <a:lnTo>
                    <a:pt x="247490" y="82477"/>
                  </a:lnTo>
                  <a:close/>
                  <a:moveTo>
                    <a:pt x="263390" y="82477"/>
                  </a:moveTo>
                  <a:lnTo>
                    <a:pt x="263390" y="90278"/>
                  </a:lnTo>
                  <a:lnTo>
                    <a:pt x="255646" y="90278"/>
                  </a:lnTo>
                  <a:lnTo>
                    <a:pt x="255646" y="82477"/>
                  </a:lnTo>
                  <a:close/>
                  <a:moveTo>
                    <a:pt x="11238" y="90679"/>
                  </a:moveTo>
                  <a:lnTo>
                    <a:pt x="11238" y="98480"/>
                  </a:lnTo>
                  <a:lnTo>
                    <a:pt x="3505" y="98480"/>
                  </a:lnTo>
                  <a:lnTo>
                    <a:pt x="3505" y="90679"/>
                  </a:lnTo>
                  <a:close/>
                  <a:moveTo>
                    <a:pt x="19394" y="90679"/>
                  </a:moveTo>
                  <a:lnTo>
                    <a:pt x="19394" y="98480"/>
                  </a:lnTo>
                  <a:lnTo>
                    <a:pt x="11662" y="98480"/>
                  </a:lnTo>
                  <a:lnTo>
                    <a:pt x="11662" y="90679"/>
                  </a:lnTo>
                  <a:close/>
                  <a:moveTo>
                    <a:pt x="27561" y="90679"/>
                  </a:moveTo>
                  <a:lnTo>
                    <a:pt x="27561" y="98480"/>
                  </a:lnTo>
                  <a:lnTo>
                    <a:pt x="19818" y="98480"/>
                  </a:lnTo>
                  <a:lnTo>
                    <a:pt x="19818" y="90679"/>
                  </a:lnTo>
                  <a:close/>
                  <a:moveTo>
                    <a:pt x="35328" y="90679"/>
                  </a:moveTo>
                  <a:lnTo>
                    <a:pt x="35328" y="98480"/>
                  </a:lnTo>
                  <a:lnTo>
                    <a:pt x="27985" y="98480"/>
                  </a:lnTo>
                  <a:lnTo>
                    <a:pt x="27985" y="90679"/>
                  </a:lnTo>
                  <a:close/>
                  <a:moveTo>
                    <a:pt x="43496" y="90679"/>
                  </a:moveTo>
                  <a:lnTo>
                    <a:pt x="43496" y="98480"/>
                  </a:lnTo>
                  <a:lnTo>
                    <a:pt x="35752" y="98480"/>
                  </a:lnTo>
                  <a:lnTo>
                    <a:pt x="35752" y="90679"/>
                  </a:lnTo>
                  <a:close/>
                  <a:moveTo>
                    <a:pt x="51652" y="90679"/>
                  </a:moveTo>
                  <a:lnTo>
                    <a:pt x="51652" y="98480"/>
                  </a:lnTo>
                  <a:lnTo>
                    <a:pt x="43919" y="98480"/>
                  </a:lnTo>
                  <a:lnTo>
                    <a:pt x="43919" y="90679"/>
                  </a:lnTo>
                  <a:close/>
                  <a:moveTo>
                    <a:pt x="59819" y="90679"/>
                  </a:moveTo>
                  <a:lnTo>
                    <a:pt x="59819" y="98480"/>
                  </a:lnTo>
                  <a:lnTo>
                    <a:pt x="52075" y="98480"/>
                  </a:lnTo>
                  <a:lnTo>
                    <a:pt x="52075" y="90679"/>
                  </a:lnTo>
                  <a:close/>
                  <a:moveTo>
                    <a:pt x="67975" y="90679"/>
                  </a:moveTo>
                  <a:lnTo>
                    <a:pt x="67975" y="98480"/>
                  </a:lnTo>
                  <a:lnTo>
                    <a:pt x="60243" y="98480"/>
                  </a:lnTo>
                  <a:lnTo>
                    <a:pt x="60243" y="90679"/>
                  </a:lnTo>
                  <a:close/>
                  <a:moveTo>
                    <a:pt x="76452" y="90679"/>
                  </a:moveTo>
                  <a:lnTo>
                    <a:pt x="76452" y="98480"/>
                  </a:lnTo>
                  <a:lnTo>
                    <a:pt x="68399" y="98480"/>
                  </a:lnTo>
                  <a:lnTo>
                    <a:pt x="68399" y="90679"/>
                  </a:lnTo>
                  <a:close/>
                  <a:moveTo>
                    <a:pt x="84608" y="90679"/>
                  </a:moveTo>
                  <a:lnTo>
                    <a:pt x="84608" y="98480"/>
                  </a:lnTo>
                  <a:lnTo>
                    <a:pt x="76865" y="98480"/>
                  </a:lnTo>
                  <a:lnTo>
                    <a:pt x="76865" y="90679"/>
                  </a:lnTo>
                  <a:close/>
                  <a:moveTo>
                    <a:pt x="92776" y="90679"/>
                  </a:moveTo>
                  <a:lnTo>
                    <a:pt x="92776" y="98480"/>
                  </a:lnTo>
                  <a:lnTo>
                    <a:pt x="85032" y="98480"/>
                  </a:lnTo>
                  <a:lnTo>
                    <a:pt x="85032" y="90679"/>
                  </a:lnTo>
                  <a:close/>
                  <a:moveTo>
                    <a:pt x="100932" y="90679"/>
                  </a:moveTo>
                  <a:lnTo>
                    <a:pt x="100932" y="98480"/>
                  </a:lnTo>
                  <a:lnTo>
                    <a:pt x="93200" y="98480"/>
                  </a:lnTo>
                  <a:lnTo>
                    <a:pt x="93200" y="90679"/>
                  </a:lnTo>
                  <a:close/>
                  <a:moveTo>
                    <a:pt x="109099" y="90679"/>
                  </a:moveTo>
                  <a:lnTo>
                    <a:pt x="109099" y="98480"/>
                  </a:lnTo>
                  <a:lnTo>
                    <a:pt x="101356" y="98480"/>
                  </a:lnTo>
                  <a:lnTo>
                    <a:pt x="101356" y="90679"/>
                  </a:lnTo>
                  <a:close/>
                  <a:moveTo>
                    <a:pt x="116866" y="90679"/>
                  </a:moveTo>
                  <a:lnTo>
                    <a:pt x="116866" y="98480"/>
                  </a:lnTo>
                  <a:lnTo>
                    <a:pt x="109523" y="98480"/>
                  </a:lnTo>
                  <a:lnTo>
                    <a:pt x="109523" y="90679"/>
                  </a:lnTo>
                  <a:close/>
                  <a:moveTo>
                    <a:pt x="125034" y="90679"/>
                  </a:moveTo>
                  <a:lnTo>
                    <a:pt x="125034" y="98480"/>
                  </a:lnTo>
                  <a:lnTo>
                    <a:pt x="117290" y="98480"/>
                  </a:lnTo>
                  <a:lnTo>
                    <a:pt x="117290" y="90679"/>
                  </a:lnTo>
                  <a:close/>
                  <a:moveTo>
                    <a:pt x="133190" y="90679"/>
                  </a:moveTo>
                  <a:lnTo>
                    <a:pt x="133190" y="98480"/>
                  </a:lnTo>
                  <a:lnTo>
                    <a:pt x="125457" y="98480"/>
                  </a:lnTo>
                  <a:lnTo>
                    <a:pt x="125457" y="90679"/>
                  </a:lnTo>
                  <a:close/>
                  <a:moveTo>
                    <a:pt x="141357" y="90679"/>
                  </a:moveTo>
                  <a:lnTo>
                    <a:pt x="141357" y="98480"/>
                  </a:lnTo>
                  <a:lnTo>
                    <a:pt x="133614" y="98480"/>
                  </a:lnTo>
                  <a:lnTo>
                    <a:pt x="133614" y="90679"/>
                  </a:lnTo>
                  <a:close/>
                  <a:moveTo>
                    <a:pt x="149513" y="90679"/>
                  </a:moveTo>
                  <a:lnTo>
                    <a:pt x="149513" y="98480"/>
                  </a:lnTo>
                  <a:lnTo>
                    <a:pt x="141770" y="98480"/>
                  </a:lnTo>
                  <a:lnTo>
                    <a:pt x="141770" y="90679"/>
                  </a:lnTo>
                  <a:close/>
                  <a:moveTo>
                    <a:pt x="157280" y="90679"/>
                  </a:moveTo>
                  <a:lnTo>
                    <a:pt x="157280" y="98480"/>
                  </a:lnTo>
                  <a:lnTo>
                    <a:pt x="149937" y="98480"/>
                  </a:lnTo>
                  <a:lnTo>
                    <a:pt x="149937" y="90679"/>
                  </a:lnTo>
                  <a:close/>
                  <a:moveTo>
                    <a:pt x="165448" y="90679"/>
                  </a:moveTo>
                  <a:lnTo>
                    <a:pt x="165448" y="98480"/>
                  </a:lnTo>
                  <a:lnTo>
                    <a:pt x="157704" y="98480"/>
                  </a:lnTo>
                  <a:lnTo>
                    <a:pt x="157704" y="90679"/>
                  </a:lnTo>
                  <a:close/>
                  <a:moveTo>
                    <a:pt x="173604" y="90679"/>
                  </a:moveTo>
                  <a:lnTo>
                    <a:pt x="173604" y="98480"/>
                  </a:lnTo>
                  <a:lnTo>
                    <a:pt x="165871" y="98480"/>
                  </a:lnTo>
                  <a:lnTo>
                    <a:pt x="165871" y="90679"/>
                  </a:lnTo>
                  <a:close/>
                  <a:moveTo>
                    <a:pt x="181771" y="90679"/>
                  </a:moveTo>
                  <a:lnTo>
                    <a:pt x="181771" y="98480"/>
                  </a:lnTo>
                  <a:lnTo>
                    <a:pt x="174028" y="98480"/>
                  </a:lnTo>
                  <a:lnTo>
                    <a:pt x="174028" y="90679"/>
                  </a:lnTo>
                  <a:close/>
                  <a:moveTo>
                    <a:pt x="189927" y="90679"/>
                  </a:moveTo>
                  <a:lnTo>
                    <a:pt x="189927" y="98480"/>
                  </a:lnTo>
                  <a:lnTo>
                    <a:pt x="182195" y="98480"/>
                  </a:lnTo>
                  <a:lnTo>
                    <a:pt x="182195" y="90679"/>
                  </a:lnTo>
                  <a:close/>
                  <a:moveTo>
                    <a:pt x="198095" y="90679"/>
                  </a:moveTo>
                  <a:lnTo>
                    <a:pt x="198095" y="98480"/>
                  </a:lnTo>
                  <a:lnTo>
                    <a:pt x="190351" y="98480"/>
                  </a:lnTo>
                  <a:lnTo>
                    <a:pt x="190351" y="90679"/>
                  </a:lnTo>
                  <a:close/>
                  <a:moveTo>
                    <a:pt x="206251" y="90679"/>
                  </a:moveTo>
                  <a:lnTo>
                    <a:pt x="206251" y="98480"/>
                  </a:lnTo>
                  <a:lnTo>
                    <a:pt x="198519" y="98480"/>
                  </a:lnTo>
                  <a:lnTo>
                    <a:pt x="198519" y="90679"/>
                  </a:lnTo>
                  <a:close/>
                  <a:moveTo>
                    <a:pt x="214419" y="90679"/>
                  </a:moveTo>
                  <a:lnTo>
                    <a:pt x="214419" y="98480"/>
                  </a:lnTo>
                  <a:lnTo>
                    <a:pt x="206675" y="98480"/>
                  </a:lnTo>
                  <a:lnTo>
                    <a:pt x="206675" y="90679"/>
                  </a:lnTo>
                  <a:close/>
                  <a:moveTo>
                    <a:pt x="222575" y="90679"/>
                  </a:moveTo>
                  <a:lnTo>
                    <a:pt x="222575" y="98480"/>
                  </a:lnTo>
                  <a:lnTo>
                    <a:pt x="214842" y="98480"/>
                  </a:lnTo>
                  <a:lnTo>
                    <a:pt x="214842" y="90679"/>
                  </a:lnTo>
                  <a:close/>
                  <a:moveTo>
                    <a:pt x="230742" y="90679"/>
                  </a:moveTo>
                  <a:lnTo>
                    <a:pt x="230742" y="98480"/>
                  </a:lnTo>
                  <a:lnTo>
                    <a:pt x="222999" y="98480"/>
                  </a:lnTo>
                  <a:lnTo>
                    <a:pt x="222999" y="90679"/>
                  </a:lnTo>
                  <a:close/>
                  <a:moveTo>
                    <a:pt x="238898" y="90679"/>
                  </a:moveTo>
                  <a:lnTo>
                    <a:pt x="238898" y="98480"/>
                  </a:lnTo>
                  <a:lnTo>
                    <a:pt x="231166" y="98480"/>
                  </a:lnTo>
                  <a:lnTo>
                    <a:pt x="231166" y="90679"/>
                  </a:lnTo>
                  <a:close/>
                  <a:moveTo>
                    <a:pt x="247066" y="90679"/>
                  </a:moveTo>
                  <a:lnTo>
                    <a:pt x="247066" y="98480"/>
                  </a:lnTo>
                  <a:lnTo>
                    <a:pt x="239322" y="98480"/>
                  </a:lnTo>
                  <a:lnTo>
                    <a:pt x="239322" y="90679"/>
                  </a:lnTo>
                  <a:close/>
                  <a:moveTo>
                    <a:pt x="255222" y="90679"/>
                  </a:moveTo>
                  <a:lnTo>
                    <a:pt x="255222" y="98480"/>
                  </a:lnTo>
                  <a:lnTo>
                    <a:pt x="247490" y="98480"/>
                  </a:lnTo>
                  <a:lnTo>
                    <a:pt x="247490" y="90679"/>
                  </a:lnTo>
                  <a:close/>
                  <a:moveTo>
                    <a:pt x="263390" y="90679"/>
                  </a:moveTo>
                  <a:lnTo>
                    <a:pt x="263390" y="98480"/>
                  </a:lnTo>
                  <a:lnTo>
                    <a:pt x="255646" y="98480"/>
                  </a:lnTo>
                  <a:lnTo>
                    <a:pt x="255646" y="90679"/>
                  </a:lnTo>
                  <a:close/>
                  <a:moveTo>
                    <a:pt x="271546" y="90679"/>
                  </a:moveTo>
                  <a:lnTo>
                    <a:pt x="271546" y="98480"/>
                  </a:lnTo>
                  <a:lnTo>
                    <a:pt x="263813" y="98480"/>
                  </a:lnTo>
                  <a:lnTo>
                    <a:pt x="263813" y="90679"/>
                  </a:lnTo>
                  <a:close/>
                  <a:moveTo>
                    <a:pt x="11238" y="98893"/>
                  </a:moveTo>
                  <a:lnTo>
                    <a:pt x="11238" y="106682"/>
                  </a:lnTo>
                  <a:lnTo>
                    <a:pt x="3505" y="106682"/>
                  </a:lnTo>
                  <a:lnTo>
                    <a:pt x="3505" y="98893"/>
                  </a:lnTo>
                  <a:close/>
                  <a:moveTo>
                    <a:pt x="19394" y="98893"/>
                  </a:moveTo>
                  <a:lnTo>
                    <a:pt x="19394" y="106682"/>
                  </a:lnTo>
                  <a:lnTo>
                    <a:pt x="11662" y="106682"/>
                  </a:lnTo>
                  <a:lnTo>
                    <a:pt x="11662" y="98893"/>
                  </a:lnTo>
                  <a:close/>
                  <a:moveTo>
                    <a:pt x="27561" y="98893"/>
                  </a:moveTo>
                  <a:lnTo>
                    <a:pt x="27561" y="106682"/>
                  </a:lnTo>
                  <a:lnTo>
                    <a:pt x="19818" y="106682"/>
                  </a:lnTo>
                  <a:lnTo>
                    <a:pt x="19818" y="98893"/>
                  </a:lnTo>
                  <a:close/>
                  <a:moveTo>
                    <a:pt x="35328" y="98893"/>
                  </a:moveTo>
                  <a:lnTo>
                    <a:pt x="35328" y="106682"/>
                  </a:lnTo>
                  <a:lnTo>
                    <a:pt x="27985" y="106682"/>
                  </a:lnTo>
                  <a:lnTo>
                    <a:pt x="27985" y="98893"/>
                  </a:lnTo>
                  <a:close/>
                  <a:moveTo>
                    <a:pt x="43496" y="98893"/>
                  </a:moveTo>
                  <a:lnTo>
                    <a:pt x="43496" y="106682"/>
                  </a:lnTo>
                  <a:lnTo>
                    <a:pt x="35752" y="106682"/>
                  </a:lnTo>
                  <a:lnTo>
                    <a:pt x="35752" y="98893"/>
                  </a:lnTo>
                  <a:close/>
                  <a:moveTo>
                    <a:pt x="51652" y="98893"/>
                  </a:moveTo>
                  <a:lnTo>
                    <a:pt x="51652" y="106682"/>
                  </a:lnTo>
                  <a:lnTo>
                    <a:pt x="43919" y="106682"/>
                  </a:lnTo>
                  <a:lnTo>
                    <a:pt x="43919" y="98893"/>
                  </a:lnTo>
                  <a:close/>
                  <a:moveTo>
                    <a:pt x="59819" y="98893"/>
                  </a:moveTo>
                  <a:lnTo>
                    <a:pt x="59819" y="106682"/>
                  </a:lnTo>
                  <a:lnTo>
                    <a:pt x="52075" y="106682"/>
                  </a:lnTo>
                  <a:lnTo>
                    <a:pt x="52075" y="98893"/>
                  </a:lnTo>
                  <a:close/>
                  <a:moveTo>
                    <a:pt x="67975" y="98893"/>
                  </a:moveTo>
                  <a:lnTo>
                    <a:pt x="67975" y="106682"/>
                  </a:lnTo>
                  <a:lnTo>
                    <a:pt x="60243" y="106682"/>
                  </a:lnTo>
                  <a:lnTo>
                    <a:pt x="60243" y="98893"/>
                  </a:lnTo>
                  <a:close/>
                  <a:moveTo>
                    <a:pt x="76452" y="98893"/>
                  </a:moveTo>
                  <a:lnTo>
                    <a:pt x="76452" y="106682"/>
                  </a:lnTo>
                  <a:lnTo>
                    <a:pt x="68399" y="106682"/>
                  </a:lnTo>
                  <a:lnTo>
                    <a:pt x="68399" y="98893"/>
                  </a:lnTo>
                  <a:close/>
                  <a:moveTo>
                    <a:pt x="84608" y="98893"/>
                  </a:moveTo>
                  <a:lnTo>
                    <a:pt x="84608" y="106682"/>
                  </a:lnTo>
                  <a:lnTo>
                    <a:pt x="76865" y="106682"/>
                  </a:lnTo>
                  <a:lnTo>
                    <a:pt x="76865" y="98893"/>
                  </a:lnTo>
                  <a:close/>
                  <a:moveTo>
                    <a:pt x="92776" y="98893"/>
                  </a:moveTo>
                  <a:lnTo>
                    <a:pt x="92776" y="106682"/>
                  </a:lnTo>
                  <a:lnTo>
                    <a:pt x="85032" y="106682"/>
                  </a:lnTo>
                  <a:lnTo>
                    <a:pt x="85032" y="98893"/>
                  </a:lnTo>
                  <a:close/>
                  <a:moveTo>
                    <a:pt x="100932" y="98893"/>
                  </a:moveTo>
                  <a:lnTo>
                    <a:pt x="100932" y="106682"/>
                  </a:lnTo>
                  <a:lnTo>
                    <a:pt x="93200" y="106682"/>
                  </a:lnTo>
                  <a:lnTo>
                    <a:pt x="93200" y="98893"/>
                  </a:lnTo>
                  <a:close/>
                  <a:moveTo>
                    <a:pt x="109099" y="98893"/>
                  </a:moveTo>
                  <a:lnTo>
                    <a:pt x="109099" y="106682"/>
                  </a:lnTo>
                  <a:lnTo>
                    <a:pt x="101356" y="106682"/>
                  </a:lnTo>
                  <a:lnTo>
                    <a:pt x="101356" y="98893"/>
                  </a:lnTo>
                  <a:close/>
                  <a:moveTo>
                    <a:pt x="116866" y="98893"/>
                  </a:moveTo>
                  <a:lnTo>
                    <a:pt x="116866" y="106682"/>
                  </a:lnTo>
                  <a:lnTo>
                    <a:pt x="109523" y="106682"/>
                  </a:lnTo>
                  <a:lnTo>
                    <a:pt x="109523" y="98893"/>
                  </a:lnTo>
                  <a:close/>
                  <a:moveTo>
                    <a:pt x="125034" y="98893"/>
                  </a:moveTo>
                  <a:lnTo>
                    <a:pt x="125034" y="106682"/>
                  </a:lnTo>
                  <a:lnTo>
                    <a:pt x="117290" y="106682"/>
                  </a:lnTo>
                  <a:lnTo>
                    <a:pt x="117290" y="98893"/>
                  </a:lnTo>
                  <a:close/>
                  <a:moveTo>
                    <a:pt x="133190" y="98893"/>
                  </a:moveTo>
                  <a:lnTo>
                    <a:pt x="133190" y="106682"/>
                  </a:lnTo>
                  <a:lnTo>
                    <a:pt x="125446" y="106682"/>
                  </a:lnTo>
                  <a:lnTo>
                    <a:pt x="125446" y="98893"/>
                  </a:lnTo>
                  <a:close/>
                  <a:moveTo>
                    <a:pt x="141346" y="98893"/>
                  </a:moveTo>
                  <a:lnTo>
                    <a:pt x="141346" y="106682"/>
                  </a:lnTo>
                  <a:lnTo>
                    <a:pt x="133614" y="106682"/>
                  </a:lnTo>
                  <a:lnTo>
                    <a:pt x="133614" y="98893"/>
                  </a:lnTo>
                  <a:close/>
                  <a:moveTo>
                    <a:pt x="149513" y="98893"/>
                  </a:moveTo>
                  <a:lnTo>
                    <a:pt x="149513" y="106682"/>
                  </a:lnTo>
                  <a:lnTo>
                    <a:pt x="141770" y="106682"/>
                  </a:lnTo>
                  <a:lnTo>
                    <a:pt x="141770" y="98893"/>
                  </a:lnTo>
                  <a:close/>
                  <a:moveTo>
                    <a:pt x="157280" y="98893"/>
                  </a:moveTo>
                  <a:lnTo>
                    <a:pt x="157280" y="106682"/>
                  </a:lnTo>
                  <a:lnTo>
                    <a:pt x="149937" y="106682"/>
                  </a:lnTo>
                  <a:lnTo>
                    <a:pt x="149937" y="98893"/>
                  </a:lnTo>
                  <a:close/>
                  <a:moveTo>
                    <a:pt x="165448" y="98893"/>
                  </a:moveTo>
                  <a:lnTo>
                    <a:pt x="165448" y="106682"/>
                  </a:lnTo>
                  <a:lnTo>
                    <a:pt x="157704" y="106682"/>
                  </a:lnTo>
                  <a:lnTo>
                    <a:pt x="157704" y="98893"/>
                  </a:lnTo>
                  <a:close/>
                  <a:moveTo>
                    <a:pt x="173604" y="98893"/>
                  </a:moveTo>
                  <a:lnTo>
                    <a:pt x="173604" y="106682"/>
                  </a:lnTo>
                  <a:lnTo>
                    <a:pt x="165871" y="106682"/>
                  </a:lnTo>
                  <a:lnTo>
                    <a:pt x="165871" y="98893"/>
                  </a:lnTo>
                  <a:close/>
                  <a:moveTo>
                    <a:pt x="181771" y="98893"/>
                  </a:moveTo>
                  <a:lnTo>
                    <a:pt x="181771" y="106682"/>
                  </a:lnTo>
                  <a:lnTo>
                    <a:pt x="174028" y="106682"/>
                  </a:lnTo>
                  <a:lnTo>
                    <a:pt x="174028" y="98893"/>
                  </a:lnTo>
                  <a:close/>
                  <a:moveTo>
                    <a:pt x="189927" y="98893"/>
                  </a:moveTo>
                  <a:lnTo>
                    <a:pt x="189927" y="106682"/>
                  </a:lnTo>
                  <a:lnTo>
                    <a:pt x="182195" y="106682"/>
                  </a:lnTo>
                  <a:lnTo>
                    <a:pt x="182195" y="98893"/>
                  </a:lnTo>
                  <a:close/>
                  <a:moveTo>
                    <a:pt x="198095" y="98893"/>
                  </a:moveTo>
                  <a:lnTo>
                    <a:pt x="198095" y="106682"/>
                  </a:lnTo>
                  <a:lnTo>
                    <a:pt x="190351" y="106682"/>
                  </a:lnTo>
                  <a:lnTo>
                    <a:pt x="190351" y="98893"/>
                  </a:lnTo>
                  <a:close/>
                  <a:moveTo>
                    <a:pt x="206251" y="98893"/>
                  </a:moveTo>
                  <a:lnTo>
                    <a:pt x="206251" y="106682"/>
                  </a:lnTo>
                  <a:lnTo>
                    <a:pt x="198519" y="106682"/>
                  </a:lnTo>
                  <a:lnTo>
                    <a:pt x="198519" y="98893"/>
                  </a:lnTo>
                  <a:close/>
                  <a:moveTo>
                    <a:pt x="214419" y="98893"/>
                  </a:moveTo>
                  <a:lnTo>
                    <a:pt x="214419" y="106682"/>
                  </a:lnTo>
                  <a:lnTo>
                    <a:pt x="206675" y="106682"/>
                  </a:lnTo>
                  <a:lnTo>
                    <a:pt x="206675" y="98893"/>
                  </a:lnTo>
                  <a:close/>
                  <a:moveTo>
                    <a:pt x="222575" y="98893"/>
                  </a:moveTo>
                  <a:lnTo>
                    <a:pt x="222575" y="106682"/>
                  </a:lnTo>
                  <a:lnTo>
                    <a:pt x="214842" y="106682"/>
                  </a:lnTo>
                  <a:lnTo>
                    <a:pt x="214842" y="98893"/>
                  </a:lnTo>
                  <a:close/>
                  <a:moveTo>
                    <a:pt x="230742" y="98893"/>
                  </a:moveTo>
                  <a:lnTo>
                    <a:pt x="230742" y="106682"/>
                  </a:lnTo>
                  <a:lnTo>
                    <a:pt x="222999" y="106682"/>
                  </a:lnTo>
                  <a:lnTo>
                    <a:pt x="222999" y="98893"/>
                  </a:lnTo>
                  <a:close/>
                  <a:moveTo>
                    <a:pt x="238898" y="98893"/>
                  </a:moveTo>
                  <a:lnTo>
                    <a:pt x="238898" y="106682"/>
                  </a:lnTo>
                  <a:lnTo>
                    <a:pt x="231166" y="106682"/>
                  </a:lnTo>
                  <a:lnTo>
                    <a:pt x="231166" y="98893"/>
                  </a:lnTo>
                  <a:close/>
                  <a:moveTo>
                    <a:pt x="247066" y="98893"/>
                  </a:moveTo>
                  <a:lnTo>
                    <a:pt x="247066" y="106682"/>
                  </a:lnTo>
                  <a:lnTo>
                    <a:pt x="239322" y="106682"/>
                  </a:lnTo>
                  <a:lnTo>
                    <a:pt x="239322" y="98893"/>
                  </a:lnTo>
                  <a:close/>
                  <a:moveTo>
                    <a:pt x="255222" y="98893"/>
                  </a:moveTo>
                  <a:lnTo>
                    <a:pt x="255222" y="106682"/>
                  </a:lnTo>
                  <a:lnTo>
                    <a:pt x="247490" y="106682"/>
                  </a:lnTo>
                  <a:lnTo>
                    <a:pt x="247490" y="98893"/>
                  </a:lnTo>
                  <a:close/>
                  <a:moveTo>
                    <a:pt x="263390" y="98893"/>
                  </a:moveTo>
                  <a:lnTo>
                    <a:pt x="263390" y="106682"/>
                  </a:lnTo>
                  <a:lnTo>
                    <a:pt x="255646" y="106682"/>
                  </a:lnTo>
                  <a:lnTo>
                    <a:pt x="255646" y="98893"/>
                  </a:lnTo>
                  <a:close/>
                  <a:moveTo>
                    <a:pt x="271546" y="98893"/>
                  </a:moveTo>
                  <a:lnTo>
                    <a:pt x="271546" y="106682"/>
                  </a:lnTo>
                  <a:lnTo>
                    <a:pt x="263813" y="106682"/>
                  </a:lnTo>
                  <a:lnTo>
                    <a:pt x="263813" y="98893"/>
                  </a:lnTo>
                  <a:close/>
                  <a:moveTo>
                    <a:pt x="11238" y="107095"/>
                  </a:moveTo>
                  <a:lnTo>
                    <a:pt x="11238" y="114895"/>
                  </a:lnTo>
                  <a:lnTo>
                    <a:pt x="3505" y="114895"/>
                  </a:lnTo>
                  <a:lnTo>
                    <a:pt x="3505" y="107095"/>
                  </a:lnTo>
                  <a:close/>
                  <a:moveTo>
                    <a:pt x="19394" y="107095"/>
                  </a:moveTo>
                  <a:lnTo>
                    <a:pt x="19394" y="114895"/>
                  </a:lnTo>
                  <a:lnTo>
                    <a:pt x="11662" y="114895"/>
                  </a:lnTo>
                  <a:lnTo>
                    <a:pt x="11662" y="107095"/>
                  </a:lnTo>
                  <a:close/>
                  <a:moveTo>
                    <a:pt x="27561" y="107095"/>
                  </a:moveTo>
                  <a:lnTo>
                    <a:pt x="27561" y="114895"/>
                  </a:lnTo>
                  <a:lnTo>
                    <a:pt x="19818" y="114895"/>
                  </a:lnTo>
                  <a:lnTo>
                    <a:pt x="19818" y="107095"/>
                  </a:lnTo>
                  <a:close/>
                  <a:moveTo>
                    <a:pt x="35328" y="107095"/>
                  </a:moveTo>
                  <a:lnTo>
                    <a:pt x="35328" y="114895"/>
                  </a:lnTo>
                  <a:lnTo>
                    <a:pt x="27985" y="114895"/>
                  </a:lnTo>
                  <a:lnTo>
                    <a:pt x="27985" y="107095"/>
                  </a:lnTo>
                  <a:close/>
                  <a:moveTo>
                    <a:pt x="43496" y="107095"/>
                  </a:moveTo>
                  <a:lnTo>
                    <a:pt x="43496" y="114895"/>
                  </a:lnTo>
                  <a:lnTo>
                    <a:pt x="35752" y="114895"/>
                  </a:lnTo>
                  <a:lnTo>
                    <a:pt x="35752" y="107095"/>
                  </a:lnTo>
                  <a:close/>
                  <a:moveTo>
                    <a:pt x="51652" y="107095"/>
                  </a:moveTo>
                  <a:lnTo>
                    <a:pt x="51652" y="114895"/>
                  </a:lnTo>
                  <a:lnTo>
                    <a:pt x="43919" y="114895"/>
                  </a:lnTo>
                  <a:lnTo>
                    <a:pt x="43919" y="107095"/>
                  </a:lnTo>
                  <a:close/>
                  <a:moveTo>
                    <a:pt x="59819" y="107095"/>
                  </a:moveTo>
                  <a:lnTo>
                    <a:pt x="59819" y="114895"/>
                  </a:lnTo>
                  <a:lnTo>
                    <a:pt x="52075" y="114895"/>
                  </a:lnTo>
                  <a:lnTo>
                    <a:pt x="52075" y="107095"/>
                  </a:lnTo>
                  <a:close/>
                  <a:moveTo>
                    <a:pt x="67975" y="107095"/>
                  </a:moveTo>
                  <a:lnTo>
                    <a:pt x="67975" y="114895"/>
                  </a:lnTo>
                  <a:lnTo>
                    <a:pt x="60243" y="114895"/>
                  </a:lnTo>
                  <a:lnTo>
                    <a:pt x="60243" y="107095"/>
                  </a:lnTo>
                  <a:close/>
                  <a:moveTo>
                    <a:pt x="76452" y="107095"/>
                  </a:moveTo>
                  <a:lnTo>
                    <a:pt x="76452" y="114895"/>
                  </a:lnTo>
                  <a:lnTo>
                    <a:pt x="68399" y="114895"/>
                  </a:lnTo>
                  <a:lnTo>
                    <a:pt x="68399" y="107095"/>
                  </a:lnTo>
                  <a:close/>
                  <a:moveTo>
                    <a:pt x="84608" y="107095"/>
                  </a:moveTo>
                  <a:lnTo>
                    <a:pt x="84608" y="114895"/>
                  </a:lnTo>
                  <a:lnTo>
                    <a:pt x="76865" y="114895"/>
                  </a:lnTo>
                  <a:lnTo>
                    <a:pt x="76865" y="107095"/>
                  </a:lnTo>
                  <a:close/>
                  <a:moveTo>
                    <a:pt x="92776" y="107095"/>
                  </a:moveTo>
                  <a:lnTo>
                    <a:pt x="92776" y="114895"/>
                  </a:lnTo>
                  <a:lnTo>
                    <a:pt x="85032" y="114895"/>
                  </a:lnTo>
                  <a:lnTo>
                    <a:pt x="85032" y="107095"/>
                  </a:lnTo>
                  <a:close/>
                  <a:moveTo>
                    <a:pt x="100932" y="107095"/>
                  </a:moveTo>
                  <a:lnTo>
                    <a:pt x="100932" y="114895"/>
                  </a:lnTo>
                  <a:lnTo>
                    <a:pt x="93200" y="114895"/>
                  </a:lnTo>
                  <a:lnTo>
                    <a:pt x="93200" y="107095"/>
                  </a:lnTo>
                  <a:close/>
                  <a:moveTo>
                    <a:pt x="109099" y="107095"/>
                  </a:moveTo>
                  <a:lnTo>
                    <a:pt x="109099" y="114895"/>
                  </a:lnTo>
                  <a:lnTo>
                    <a:pt x="101356" y="114895"/>
                  </a:lnTo>
                  <a:lnTo>
                    <a:pt x="101356" y="107095"/>
                  </a:lnTo>
                  <a:close/>
                  <a:moveTo>
                    <a:pt x="116866" y="107095"/>
                  </a:moveTo>
                  <a:lnTo>
                    <a:pt x="116866" y="114895"/>
                  </a:lnTo>
                  <a:lnTo>
                    <a:pt x="109523" y="114895"/>
                  </a:lnTo>
                  <a:lnTo>
                    <a:pt x="109523" y="107095"/>
                  </a:lnTo>
                  <a:close/>
                  <a:moveTo>
                    <a:pt x="125034" y="107095"/>
                  </a:moveTo>
                  <a:lnTo>
                    <a:pt x="125034" y="114895"/>
                  </a:lnTo>
                  <a:lnTo>
                    <a:pt x="117290" y="114895"/>
                  </a:lnTo>
                  <a:lnTo>
                    <a:pt x="117290" y="107095"/>
                  </a:lnTo>
                  <a:close/>
                  <a:moveTo>
                    <a:pt x="133190" y="107095"/>
                  </a:moveTo>
                  <a:lnTo>
                    <a:pt x="133190" y="114895"/>
                  </a:lnTo>
                  <a:lnTo>
                    <a:pt x="125446" y="114895"/>
                  </a:lnTo>
                  <a:lnTo>
                    <a:pt x="125446" y="107095"/>
                  </a:lnTo>
                  <a:close/>
                  <a:moveTo>
                    <a:pt x="141346" y="107095"/>
                  </a:moveTo>
                  <a:lnTo>
                    <a:pt x="141346" y="114895"/>
                  </a:lnTo>
                  <a:lnTo>
                    <a:pt x="133614" y="114895"/>
                  </a:lnTo>
                  <a:lnTo>
                    <a:pt x="133614" y="107095"/>
                  </a:lnTo>
                  <a:close/>
                  <a:moveTo>
                    <a:pt x="149513" y="107095"/>
                  </a:moveTo>
                  <a:lnTo>
                    <a:pt x="149513" y="114895"/>
                  </a:lnTo>
                  <a:lnTo>
                    <a:pt x="141770" y="114895"/>
                  </a:lnTo>
                  <a:lnTo>
                    <a:pt x="141770" y="107095"/>
                  </a:lnTo>
                  <a:close/>
                  <a:moveTo>
                    <a:pt x="157280" y="107095"/>
                  </a:moveTo>
                  <a:lnTo>
                    <a:pt x="157280" y="114895"/>
                  </a:lnTo>
                  <a:lnTo>
                    <a:pt x="149937" y="114895"/>
                  </a:lnTo>
                  <a:lnTo>
                    <a:pt x="149937" y="107095"/>
                  </a:lnTo>
                  <a:close/>
                  <a:moveTo>
                    <a:pt x="165448" y="107095"/>
                  </a:moveTo>
                  <a:lnTo>
                    <a:pt x="165448" y="114895"/>
                  </a:lnTo>
                  <a:lnTo>
                    <a:pt x="157704" y="114895"/>
                  </a:lnTo>
                  <a:lnTo>
                    <a:pt x="157704" y="107095"/>
                  </a:lnTo>
                  <a:close/>
                  <a:moveTo>
                    <a:pt x="173604" y="107095"/>
                  </a:moveTo>
                  <a:lnTo>
                    <a:pt x="173604" y="114895"/>
                  </a:lnTo>
                  <a:lnTo>
                    <a:pt x="165871" y="114895"/>
                  </a:lnTo>
                  <a:lnTo>
                    <a:pt x="165871" y="107095"/>
                  </a:lnTo>
                  <a:close/>
                  <a:moveTo>
                    <a:pt x="181771" y="107095"/>
                  </a:moveTo>
                  <a:lnTo>
                    <a:pt x="181771" y="114895"/>
                  </a:lnTo>
                  <a:lnTo>
                    <a:pt x="174028" y="114895"/>
                  </a:lnTo>
                  <a:lnTo>
                    <a:pt x="174028" y="107095"/>
                  </a:lnTo>
                  <a:close/>
                  <a:moveTo>
                    <a:pt x="189927" y="107095"/>
                  </a:moveTo>
                  <a:lnTo>
                    <a:pt x="189927" y="114895"/>
                  </a:lnTo>
                  <a:lnTo>
                    <a:pt x="182195" y="114895"/>
                  </a:lnTo>
                  <a:lnTo>
                    <a:pt x="182195" y="107095"/>
                  </a:lnTo>
                  <a:close/>
                  <a:moveTo>
                    <a:pt x="198095" y="107095"/>
                  </a:moveTo>
                  <a:lnTo>
                    <a:pt x="198095" y="114895"/>
                  </a:lnTo>
                  <a:lnTo>
                    <a:pt x="190351" y="114895"/>
                  </a:lnTo>
                  <a:lnTo>
                    <a:pt x="190351" y="107095"/>
                  </a:lnTo>
                  <a:close/>
                  <a:moveTo>
                    <a:pt x="206251" y="107095"/>
                  </a:moveTo>
                  <a:lnTo>
                    <a:pt x="206251" y="114895"/>
                  </a:lnTo>
                  <a:lnTo>
                    <a:pt x="198519" y="114895"/>
                  </a:lnTo>
                  <a:lnTo>
                    <a:pt x="198519" y="107095"/>
                  </a:lnTo>
                  <a:close/>
                  <a:moveTo>
                    <a:pt x="214419" y="107095"/>
                  </a:moveTo>
                  <a:lnTo>
                    <a:pt x="214419" y="114895"/>
                  </a:lnTo>
                  <a:lnTo>
                    <a:pt x="206675" y="114895"/>
                  </a:lnTo>
                  <a:lnTo>
                    <a:pt x="206675" y="107095"/>
                  </a:lnTo>
                  <a:close/>
                  <a:moveTo>
                    <a:pt x="222575" y="107095"/>
                  </a:moveTo>
                  <a:lnTo>
                    <a:pt x="222575" y="114895"/>
                  </a:lnTo>
                  <a:lnTo>
                    <a:pt x="214842" y="114895"/>
                  </a:lnTo>
                  <a:lnTo>
                    <a:pt x="214842" y="107095"/>
                  </a:lnTo>
                  <a:close/>
                  <a:moveTo>
                    <a:pt x="230742" y="107095"/>
                  </a:moveTo>
                  <a:lnTo>
                    <a:pt x="230742" y="114895"/>
                  </a:lnTo>
                  <a:lnTo>
                    <a:pt x="222999" y="114895"/>
                  </a:lnTo>
                  <a:lnTo>
                    <a:pt x="222999" y="107095"/>
                  </a:lnTo>
                  <a:close/>
                  <a:moveTo>
                    <a:pt x="238898" y="107095"/>
                  </a:moveTo>
                  <a:lnTo>
                    <a:pt x="238898" y="114895"/>
                  </a:lnTo>
                  <a:lnTo>
                    <a:pt x="231166" y="114895"/>
                  </a:lnTo>
                  <a:lnTo>
                    <a:pt x="231166" y="107095"/>
                  </a:lnTo>
                  <a:close/>
                  <a:moveTo>
                    <a:pt x="247066" y="107095"/>
                  </a:moveTo>
                  <a:lnTo>
                    <a:pt x="247066" y="114895"/>
                  </a:lnTo>
                  <a:lnTo>
                    <a:pt x="239322" y="114895"/>
                  </a:lnTo>
                  <a:lnTo>
                    <a:pt x="239322" y="107095"/>
                  </a:lnTo>
                  <a:close/>
                  <a:moveTo>
                    <a:pt x="255222" y="107095"/>
                  </a:moveTo>
                  <a:lnTo>
                    <a:pt x="255222" y="114895"/>
                  </a:lnTo>
                  <a:lnTo>
                    <a:pt x="247490" y="114895"/>
                  </a:lnTo>
                  <a:lnTo>
                    <a:pt x="247490" y="107095"/>
                  </a:lnTo>
                  <a:close/>
                  <a:moveTo>
                    <a:pt x="263390" y="107095"/>
                  </a:moveTo>
                  <a:lnTo>
                    <a:pt x="263390" y="114895"/>
                  </a:lnTo>
                  <a:lnTo>
                    <a:pt x="255646" y="114895"/>
                  </a:lnTo>
                  <a:lnTo>
                    <a:pt x="255646" y="107095"/>
                  </a:lnTo>
                  <a:close/>
                  <a:moveTo>
                    <a:pt x="271546" y="107095"/>
                  </a:moveTo>
                  <a:lnTo>
                    <a:pt x="271546" y="114895"/>
                  </a:lnTo>
                  <a:lnTo>
                    <a:pt x="263813" y="114895"/>
                  </a:lnTo>
                  <a:lnTo>
                    <a:pt x="263813" y="107095"/>
                  </a:lnTo>
                  <a:close/>
                  <a:moveTo>
                    <a:pt x="11238" y="115308"/>
                  </a:moveTo>
                  <a:lnTo>
                    <a:pt x="11238" y="123097"/>
                  </a:lnTo>
                  <a:lnTo>
                    <a:pt x="3505" y="123097"/>
                  </a:lnTo>
                  <a:lnTo>
                    <a:pt x="3505" y="115308"/>
                  </a:lnTo>
                  <a:close/>
                  <a:moveTo>
                    <a:pt x="19394" y="115308"/>
                  </a:moveTo>
                  <a:lnTo>
                    <a:pt x="19394" y="123097"/>
                  </a:lnTo>
                  <a:lnTo>
                    <a:pt x="11662" y="123097"/>
                  </a:lnTo>
                  <a:lnTo>
                    <a:pt x="11662" y="115308"/>
                  </a:lnTo>
                  <a:close/>
                  <a:moveTo>
                    <a:pt x="27561" y="115308"/>
                  </a:moveTo>
                  <a:lnTo>
                    <a:pt x="27561" y="123097"/>
                  </a:lnTo>
                  <a:lnTo>
                    <a:pt x="19818" y="123097"/>
                  </a:lnTo>
                  <a:lnTo>
                    <a:pt x="19818" y="115308"/>
                  </a:lnTo>
                  <a:close/>
                  <a:moveTo>
                    <a:pt x="35328" y="115308"/>
                  </a:moveTo>
                  <a:lnTo>
                    <a:pt x="35328" y="123097"/>
                  </a:lnTo>
                  <a:lnTo>
                    <a:pt x="27985" y="123097"/>
                  </a:lnTo>
                  <a:lnTo>
                    <a:pt x="27985" y="115308"/>
                  </a:lnTo>
                  <a:close/>
                  <a:moveTo>
                    <a:pt x="43496" y="115296"/>
                  </a:moveTo>
                  <a:lnTo>
                    <a:pt x="43496" y="123097"/>
                  </a:lnTo>
                  <a:lnTo>
                    <a:pt x="35752" y="123097"/>
                  </a:lnTo>
                  <a:lnTo>
                    <a:pt x="35752" y="115296"/>
                  </a:lnTo>
                  <a:close/>
                  <a:moveTo>
                    <a:pt x="51652" y="115296"/>
                  </a:moveTo>
                  <a:lnTo>
                    <a:pt x="51652" y="123097"/>
                  </a:lnTo>
                  <a:lnTo>
                    <a:pt x="43919" y="123097"/>
                  </a:lnTo>
                  <a:lnTo>
                    <a:pt x="43919" y="115296"/>
                  </a:lnTo>
                  <a:close/>
                  <a:moveTo>
                    <a:pt x="59819" y="115296"/>
                  </a:moveTo>
                  <a:lnTo>
                    <a:pt x="59819" y="123097"/>
                  </a:lnTo>
                  <a:lnTo>
                    <a:pt x="52075" y="123097"/>
                  </a:lnTo>
                  <a:lnTo>
                    <a:pt x="52075" y="115296"/>
                  </a:lnTo>
                  <a:close/>
                  <a:moveTo>
                    <a:pt x="67975" y="115296"/>
                  </a:moveTo>
                  <a:lnTo>
                    <a:pt x="67975" y="123097"/>
                  </a:lnTo>
                  <a:lnTo>
                    <a:pt x="60243" y="123097"/>
                  </a:lnTo>
                  <a:lnTo>
                    <a:pt x="60243" y="115296"/>
                  </a:lnTo>
                  <a:close/>
                  <a:moveTo>
                    <a:pt x="76452" y="115296"/>
                  </a:moveTo>
                  <a:lnTo>
                    <a:pt x="76452" y="123097"/>
                  </a:lnTo>
                  <a:lnTo>
                    <a:pt x="68399" y="123097"/>
                  </a:lnTo>
                  <a:lnTo>
                    <a:pt x="68399" y="115296"/>
                  </a:lnTo>
                  <a:close/>
                  <a:moveTo>
                    <a:pt x="84608" y="115296"/>
                  </a:moveTo>
                  <a:lnTo>
                    <a:pt x="84608" y="123097"/>
                  </a:lnTo>
                  <a:lnTo>
                    <a:pt x="76876" y="123097"/>
                  </a:lnTo>
                  <a:lnTo>
                    <a:pt x="76876" y="115296"/>
                  </a:lnTo>
                  <a:close/>
                  <a:moveTo>
                    <a:pt x="92776" y="115296"/>
                  </a:moveTo>
                  <a:lnTo>
                    <a:pt x="92776" y="123097"/>
                  </a:lnTo>
                  <a:lnTo>
                    <a:pt x="85032" y="123097"/>
                  </a:lnTo>
                  <a:lnTo>
                    <a:pt x="85032" y="115296"/>
                  </a:lnTo>
                  <a:close/>
                  <a:moveTo>
                    <a:pt x="100932" y="115296"/>
                  </a:moveTo>
                  <a:lnTo>
                    <a:pt x="100932" y="123097"/>
                  </a:lnTo>
                  <a:lnTo>
                    <a:pt x="93200" y="123097"/>
                  </a:lnTo>
                  <a:lnTo>
                    <a:pt x="93200" y="115296"/>
                  </a:lnTo>
                  <a:close/>
                  <a:moveTo>
                    <a:pt x="109099" y="115296"/>
                  </a:moveTo>
                  <a:lnTo>
                    <a:pt x="109099" y="123097"/>
                  </a:lnTo>
                  <a:lnTo>
                    <a:pt x="101356" y="123097"/>
                  </a:lnTo>
                  <a:lnTo>
                    <a:pt x="101356" y="115296"/>
                  </a:lnTo>
                  <a:close/>
                  <a:moveTo>
                    <a:pt x="116866" y="115296"/>
                  </a:moveTo>
                  <a:lnTo>
                    <a:pt x="116866" y="123097"/>
                  </a:lnTo>
                  <a:lnTo>
                    <a:pt x="109523" y="123097"/>
                  </a:lnTo>
                  <a:lnTo>
                    <a:pt x="109523" y="115296"/>
                  </a:lnTo>
                  <a:close/>
                  <a:moveTo>
                    <a:pt x="125034" y="115296"/>
                  </a:moveTo>
                  <a:lnTo>
                    <a:pt x="125034" y="123097"/>
                  </a:lnTo>
                  <a:lnTo>
                    <a:pt x="117290" y="123097"/>
                  </a:lnTo>
                  <a:lnTo>
                    <a:pt x="117290" y="115296"/>
                  </a:lnTo>
                  <a:close/>
                  <a:moveTo>
                    <a:pt x="133190" y="115296"/>
                  </a:moveTo>
                  <a:lnTo>
                    <a:pt x="133190" y="123097"/>
                  </a:lnTo>
                  <a:lnTo>
                    <a:pt x="125446" y="123097"/>
                  </a:lnTo>
                  <a:lnTo>
                    <a:pt x="125446" y="115296"/>
                  </a:lnTo>
                  <a:close/>
                  <a:moveTo>
                    <a:pt x="141346" y="115296"/>
                  </a:moveTo>
                  <a:lnTo>
                    <a:pt x="141346" y="123097"/>
                  </a:lnTo>
                  <a:lnTo>
                    <a:pt x="133614" y="123097"/>
                  </a:lnTo>
                  <a:lnTo>
                    <a:pt x="133614" y="115296"/>
                  </a:lnTo>
                  <a:close/>
                  <a:moveTo>
                    <a:pt x="149513" y="115296"/>
                  </a:moveTo>
                  <a:lnTo>
                    <a:pt x="149513" y="123097"/>
                  </a:lnTo>
                  <a:lnTo>
                    <a:pt x="141770" y="123097"/>
                  </a:lnTo>
                  <a:lnTo>
                    <a:pt x="141770" y="115296"/>
                  </a:lnTo>
                  <a:close/>
                  <a:moveTo>
                    <a:pt x="157280" y="115296"/>
                  </a:moveTo>
                  <a:lnTo>
                    <a:pt x="157280" y="123097"/>
                  </a:lnTo>
                  <a:lnTo>
                    <a:pt x="149937" y="123097"/>
                  </a:lnTo>
                  <a:lnTo>
                    <a:pt x="149937" y="115296"/>
                  </a:lnTo>
                  <a:close/>
                  <a:moveTo>
                    <a:pt x="165448" y="115296"/>
                  </a:moveTo>
                  <a:lnTo>
                    <a:pt x="165448" y="123097"/>
                  </a:lnTo>
                  <a:lnTo>
                    <a:pt x="157704" y="123097"/>
                  </a:lnTo>
                  <a:lnTo>
                    <a:pt x="157704" y="115296"/>
                  </a:lnTo>
                  <a:close/>
                  <a:moveTo>
                    <a:pt x="173604" y="115296"/>
                  </a:moveTo>
                  <a:lnTo>
                    <a:pt x="173604" y="123097"/>
                  </a:lnTo>
                  <a:lnTo>
                    <a:pt x="165871" y="123097"/>
                  </a:lnTo>
                  <a:lnTo>
                    <a:pt x="165871" y="115296"/>
                  </a:lnTo>
                  <a:close/>
                  <a:moveTo>
                    <a:pt x="181771" y="115296"/>
                  </a:moveTo>
                  <a:lnTo>
                    <a:pt x="181771" y="123097"/>
                  </a:lnTo>
                  <a:lnTo>
                    <a:pt x="174028" y="123097"/>
                  </a:lnTo>
                  <a:lnTo>
                    <a:pt x="174028" y="115296"/>
                  </a:lnTo>
                  <a:close/>
                  <a:moveTo>
                    <a:pt x="189927" y="115296"/>
                  </a:moveTo>
                  <a:lnTo>
                    <a:pt x="189927" y="123097"/>
                  </a:lnTo>
                  <a:lnTo>
                    <a:pt x="182195" y="123097"/>
                  </a:lnTo>
                  <a:lnTo>
                    <a:pt x="182195" y="115296"/>
                  </a:lnTo>
                  <a:close/>
                  <a:moveTo>
                    <a:pt x="198095" y="115296"/>
                  </a:moveTo>
                  <a:lnTo>
                    <a:pt x="198095" y="123097"/>
                  </a:lnTo>
                  <a:lnTo>
                    <a:pt x="190351" y="123097"/>
                  </a:lnTo>
                  <a:lnTo>
                    <a:pt x="190351" y="115296"/>
                  </a:lnTo>
                  <a:close/>
                  <a:moveTo>
                    <a:pt x="206251" y="115296"/>
                  </a:moveTo>
                  <a:lnTo>
                    <a:pt x="206251" y="123097"/>
                  </a:lnTo>
                  <a:lnTo>
                    <a:pt x="198519" y="123097"/>
                  </a:lnTo>
                  <a:lnTo>
                    <a:pt x="198519" y="115296"/>
                  </a:lnTo>
                  <a:close/>
                  <a:moveTo>
                    <a:pt x="214419" y="115296"/>
                  </a:moveTo>
                  <a:lnTo>
                    <a:pt x="214419" y="123097"/>
                  </a:lnTo>
                  <a:lnTo>
                    <a:pt x="206675" y="123097"/>
                  </a:lnTo>
                  <a:lnTo>
                    <a:pt x="206675" y="115296"/>
                  </a:lnTo>
                  <a:close/>
                  <a:moveTo>
                    <a:pt x="222575" y="115296"/>
                  </a:moveTo>
                  <a:lnTo>
                    <a:pt x="222575" y="123097"/>
                  </a:lnTo>
                  <a:lnTo>
                    <a:pt x="214842" y="123097"/>
                  </a:lnTo>
                  <a:lnTo>
                    <a:pt x="214842" y="115296"/>
                  </a:lnTo>
                  <a:close/>
                  <a:moveTo>
                    <a:pt x="230742" y="115296"/>
                  </a:moveTo>
                  <a:lnTo>
                    <a:pt x="230742" y="123097"/>
                  </a:lnTo>
                  <a:lnTo>
                    <a:pt x="222999" y="123097"/>
                  </a:lnTo>
                  <a:lnTo>
                    <a:pt x="222999" y="115296"/>
                  </a:lnTo>
                  <a:close/>
                  <a:moveTo>
                    <a:pt x="238898" y="115296"/>
                  </a:moveTo>
                  <a:lnTo>
                    <a:pt x="238898" y="123097"/>
                  </a:lnTo>
                  <a:lnTo>
                    <a:pt x="231166" y="123097"/>
                  </a:lnTo>
                  <a:lnTo>
                    <a:pt x="231166" y="115296"/>
                  </a:lnTo>
                  <a:close/>
                  <a:moveTo>
                    <a:pt x="247066" y="115308"/>
                  </a:moveTo>
                  <a:lnTo>
                    <a:pt x="247066" y="123097"/>
                  </a:lnTo>
                  <a:lnTo>
                    <a:pt x="239322" y="123097"/>
                  </a:lnTo>
                  <a:lnTo>
                    <a:pt x="239322" y="115308"/>
                  </a:lnTo>
                  <a:close/>
                  <a:moveTo>
                    <a:pt x="255222" y="115308"/>
                  </a:moveTo>
                  <a:lnTo>
                    <a:pt x="255222" y="123097"/>
                  </a:lnTo>
                  <a:lnTo>
                    <a:pt x="247490" y="123097"/>
                  </a:lnTo>
                  <a:lnTo>
                    <a:pt x="247490" y="115308"/>
                  </a:lnTo>
                  <a:close/>
                  <a:moveTo>
                    <a:pt x="263390" y="115308"/>
                  </a:moveTo>
                  <a:lnTo>
                    <a:pt x="263390" y="123097"/>
                  </a:lnTo>
                  <a:lnTo>
                    <a:pt x="255646" y="123097"/>
                  </a:lnTo>
                  <a:lnTo>
                    <a:pt x="255646" y="115308"/>
                  </a:lnTo>
                  <a:close/>
                  <a:moveTo>
                    <a:pt x="271546" y="115296"/>
                  </a:moveTo>
                  <a:lnTo>
                    <a:pt x="271546" y="123097"/>
                  </a:lnTo>
                  <a:lnTo>
                    <a:pt x="263813" y="123097"/>
                  </a:lnTo>
                  <a:lnTo>
                    <a:pt x="263813" y="115296"/>
                  </a:lnTo>
                  <a:close/>
                  <a:moveTo>
                    <a:pt x="11238" y="123510"/>
                  </a:moveTo>
                  <a:lnTo>
                    <a:pt x="11238" y="131551"/>
                  </a:lnTo>
                  <a:lnTo>
                    <a:pt x="3505" y="131551"/>
                  </a:lnTo>
                  <a:lnTo>
                    <a:pt x="3505" y="123510"/>
                  </a:lnTo>
                  <a:close/>
                  <a:moveTo>
                    <a:pt x="19394" y="123510"/>
                  </a:moveTo>
                  <a:lnTo>
                    <a:pt x="19394" y="131551"/>
                  </a:lnTo>
                  <a:lnTo>
                    <a:pt x="11662" y="131551"/>
                  </a:lnTo>
                  <a:lnTo>
                    <a:pt x="11662" y="123510"/>
                  </a:lnTo>
                  <a:close/>
                  <a:moveTo>
                    <a:pt x="27561" y="123510"/>
                  </a:moveTo>
                  <a:lnTo>
                    <a:pt x="27561" y="131551"/>
                  </a:lnTo>
                  <a:lnTo>
                    <a:pt x="19818" y="131551"/>
                  </a:lnTo>
                  <a:lnTo>
                    <a:pt x="19818" y="123510"/>
                  </a:lnTo>
                  <a:close/>
                  <a:moveTo>
                    <a:pt x="35328" y="123510"/>
                  </a:moveTo>
                  <a:lnTo>
                    <a:pt x="35328" y="131551"/>
                  </a:lnTo>
                  <a:lnTo>
                    <a:pt x="27985" y="131551"/>
                  </a:lnTo>
                  <a:lnTo>
                    <a:pt x="27985" y="123510"/>
                  </a:lnTo>
                  <a:close/>
                  <a:moveTo>
                    <a:pt x="43496" y="123510"/>
                  </a:moveTo>
                  <a:lnTo>
                    <a:pt x="43496" y="131551"/>
                  </a:lnTo>
                  <a:lnTo>
                    <a:pt x="35752" y="131551"/>
                  </a:lnTo>
                  <a:lnTo>
                    <a:pt x="35752" y="123510"/>
                  </a:lnTo>
                  <a:close/>
                  <a:moveTo>
                    <a:pt x="51652" y="123510"/>
                  </a:moveTo>
                  <a:lnTo>
                    <a:pt x="51652" y="131551"/>
                  </a:lnTo>
                  <a:lnTo>
                    <a:pt x="43919" y="131551"/>
                  </a:lnTo>
                  <a:lnTo>
                    <a:pt x="43919" y="123510"/>
                  </a:lnTo>
                  <a:close/>
                  <a:moveTo>
                    <a:pt x="59819" y="123510"/>
                  </a:moveTo>
                  <a:lnTo>
                    <a:pt x="59819" y="131551"/>
                  </a:lnTo>
                  <a:lnTo>
                    <a:pt x="52075" y="131551"/>
                  </a:lnTo>
                  <a:lnTo>
                    <a:pt x="52075" y="123510"/>
                  </a:lnTo>
                  <a:close/>
                  <a:moveTo>
                    <a:pt x="67975" y="123510"/>
                  </a:moveTo>
                  <a:lnTo>
                    <a:pt x="67975" y="131551"/>
                  </a:lnTo>
                  <a:lnTo>
                    <a:pt x="60243" y="131551"/>
                  </a:lnTo>
                  <a:lnTo>
                    <a:pt x="60243" y="123510"/>
                  </a:lnTo>
                  <a:close/>
                  <a:moveTo>
                    <a:pt x="76452" y="123510"/>
                  </a:moveTo>
                  <a:lnTo>
                    <a:pt x="76452" y="131551"/>
                  </a:lnTo>
                  <a:lnTo>
                    <a:pt x="68399" y="131551"/>
                  </a:lnTo>
                  <a:lnTo>
                    <a:pt x="68399" y="123510"/>
                  </a:lnTo>
                  <a:close/>
                  <a:moveTo>
                    <a:pt x="84608" y="123510"/>
                  </a:moveTo>
                  <a:lnTo>
                    <a:pt x="84608" y="131551"/>
                  </a:lnTo>
                  <a:lnTo>
                    <a:pt x="76876" y="131551"/>
                  </a:lnTo>
                  <a:lnTo>
                    <a:pt x="76876" y="123510"/>
                  </a:lnTo>
                  <a:close/>
                  <a:moveTo>
                    <a:pt x="92776" y="123510"/>
                  </a:moveTo>
                  <a:lnTo>
                    <a:pt x="92776" y="131551"/>
                  </a:lnTo>
                  <a:lnTo>
                    <a:pt x="85032" y="131551"/>
                  </a:lnTo>
                  <a:lnTo>
                    <a:pt x="85032" y="123510"/>
                  </a:lnTo>
                  <a:close/>
                  <a:moveTo>
                    <a:pt x="100932" y="123510"/>
                  </a:moveTo>
                  <a:lnTo>
                    <a:pt x="100932" y="131551"/>
                  </a:lnTo>
                  <a:lnTo>
                    <a:pt x="93200" y="131551"/>
                  </a:lnTo>
                  <a:lnTo>
                    <a:pt x="93200" y="123510"/>
                  </a:lnTo>
                  <a:close/>
                  <a:moveTo>
                    <a:pt x="109099" y="123510"/>
                  </a:moveTo>
                  <a:lnTo>
                    <a:pt x="109099" y="131551"/>
                  </a:lnTo>
                  <a:lnTo>
                    <a:pt x="101356" y="131551"/>
                  </a:lnTo>
                  <a:lnTo>
                    <a:pt x="101356" y="123510"/>
                  </a:lnTo>
                  <a:close/>
                  <a:moveTo>
                    <a:pt x="116866" y="123510"/>
                  </a:moveTo>
                  <a:lnTo>
                    <a:pt x="116866" y="131551"/>
                  </a:lnTo>
                  <a:lnTo>
                    <a:pt x="109523" y="131551"/>
                  </a:lnTo>
                  <a:lnTo>
                    <a:pt x="109523" y="123510"/>
                  </a:lnTo>
                  <a:close/>
                  <a:moveTo>
                    <a:pt x="125034" y="123510"/>
                  </a:moveTo>
                  <a:lnTo>
                    <a:pt x="125034" y="131551"/>
                  </a:lnTo>
                  <a:lnTo>
                    <a:pt x="117290" y="131551"/>
                  </a:lnTo>
                  <a:lnTo>
                    <a:pt x="117290" y="123510"/>
                  </a:lnTo>
                  <a:close/>
                  <a:moveTo>
                    <a:pt x="133190" y="123510"/>
                  </a:moveTo>
                  <a:lnTo>
                    <a:pt x="133190" y="131551"/>
                  </a:lnTo>
                  <a:lnTo>
                    <a:pt x="125446" y="131551"/>
                  </a:lnTo>
                  <a:lnTo>
                    <a:pt x="125446" y="123510"/>
                  </a:lnTo>
                  <a:close/>
                  <a:moveTo>
                    <a:pt x="141346" y="123510"/>
                  </a:moveTo>
                  <a:lnTo>
                    <a:pt x="141346" y="131551"/>
                  </a:lnTo>
                  <a:lnTo>
                    <a:pt x="133614" y="131551"/>
                  </a:lnTo>
                  <a:lnTo>
                    <a:pt x="133614" y="123510"/>
                  </a:lnTo>
                  <a:close/>
                  <a:moveTo>
                    <a:pt x="149513" y="123510"/>
                  </a:moveTo>
                  <a:lnTo>
                    <a:pt x="149513" y="131551"/>
                  </a:lnTo>
                  <a:lnTo>
                    <a:pt x="141770" y="131551"/>
                  </a:lnTo>
                  <a:lnTo>
                    <a:pt x="141770" y="123510"/>
                  </a:lnTo>
                  <a:close/>
                  <a:moveTo>
                    <a:pt x="157280" y="123510"/>
                  </a:moveTo>
                  <a:lnTo>
                    <a:pt x="157280" y="131551"/>
                  </a:lnTo>
                  <a:lnTo>
                    <a:pt x="149937" y="131551"/>
                  </a:lnTo>
                  <a:lnTo>
                    <a:pt x="149937" y="123510"/>
                  </a:lnTo>
                  <a:close/>
                  <a:moveTo>
                    <a:pt x="165448" y="123510"/>
                  </a:moveTo>
                  <a:lnTo>
                    <a:pt x="165448" y="131551"/>
                  </a:lnTo>
                  <a:lnTo>
                    <a:pt x="157704" y="131551"/>
                  </a:lnTo>
                  <a:lnTo>
                    <a:pt x="157704" y="123510"/>
                  </a:lnTo>
                  <a:close/>
                  <a:moveTo>
                    <a:pt x="173604" y="123510"/>
                  </a:moveTo>
                  <a:lnTo>
                    <a:pt x="173604" y="131551"/>
                  </a:lnTo>
                  <a:lnTo>
                    <a:pt x="165871" y="131551"/>
                  </a:lnTo>
                  <a:lnTo>
                    <a:pt x="165871" y="123510"/>
                  </a:lnTo>
                  <a:close/>
                  <a:moveTo>
                    <a:pt x="181771" y="123510"/>
                  </a:moveTo>
                  <a:lnTo>
                    <a:pt x="181771" y="131551"/>
                  </a:lnTo>
                  <a:lnTo>
                    <a:pt x="174028" y="131551"/>
                  </a:lnTo>
                  <a:lnTo>
                    <a:pt x="174028" y="123510"/>
                  </a:lnTo>
                  <a:close/>
                  <a:moveTo>
                    <a:pt x="189927" y="123510"/>
                  </a:moveTo>
                  <a:lnTo>
                    <a:pt x="189927" y="131551"/>
                  </a:lnTo>
                  <a:lnTo>
                    <a:pt x="182195" y="131551"/>
                  </a:lnTo>
                  <a:lnTo>
                    <a:pt x="182195" y="123510"/>
                  </a:lnTo>
                  <a:close/>
                  <a:moveTo>
                    <a:pt x="198095" y="123510"/>
                  </a:moveTo>
                  <a:lnTo>
                    <a:pt x="198095" y="131551"/>
                  </a:lnTo>
                  <a:lnTo>
                    <a:pt x="190351" y="131551"/>
                  </a:lnTo>
                  <a:lnTo>
                    <a:pt x="190351" y="123510"/>
                  </a:lnTo>
                  <a:close/>
                  <a:moveTo>
                    <a:pt x="206251" y="123510"/>
                  </a:moveTo>
                  <a:lnTo>
                    <a:pt x="206251" y="131551"/>
                  </a:lnTo>
                  <a:lnTo>
                    <a:pt x="198519" y="131551"/>
                  </a:lnTo>
                  <a:lnTo>
                    <a:pt x="198519" y="123510"/>
                  </a:lnTo>
                  <a:close/>
                  <a:moveTo>
                    <a:pt x="214419" y="123510"/>
                  </a:moveTo>
                  <a:lnTo>
                    <a:pt x="214419" y="131551"/>
                  </a:lnTo>
                  <a:lnTo>
                    <a:pt x="206675" y="131551"/>
                  </a:lnTo>
                  <a:lnTo>
                    <a:pt x="206675" y="123510"/>
                  </a:lnTo>
                  <a:close/>
                  <a:moveTo>
                    <a:pt x="222575" y="123510"/>
                  </a:moveTo>
                  <a:lnTo>
                    <a:pt x="222575" y="131551"/>
                  </a:lnTo>
                  <a:lnTo>
                    <a:pt x="214842" y="131551"/>
                  </a:lnTo>
                  <a:lnTo>
                    <a:pt x="214842" y="123510"/>
                  </a:lnTo>
                  <a:close/>
                  <a:moveTo>
                    <a:pt x="230742" y="123510"/>
                  </a:moveTo>
                  <a:lnTo>
                    <a:pt x="230742" y="131551"/>
                  </a:lnTo>
                  <a:lnTo>
                    <a:pt x="222999" y="131551"/>
                  </a:lnTo>
                  <a:lnTo>
                    <a:pt x="222999" y="123510"/>
                  </a:lnTo>
                  <a:close/>
                  <a:moveTo>
                    <a:pt x="238898" y="123510"/>
                  </a:moveTo>
                  <a:lnTo>
                    <a:pt x="238898" y="131551"/>
                  </a:lnTo>
                  <a:lnTo>
                    <a:pt x="231166" y="131551"/>
                  </a:lnTo>
                  <a:lnTo>
                    <a:pt x="231166" y="123510"/>
                  </a:lnTo>
                  <a:close/>
                  <a:moveTo>
                    <a:pt x="247066" y="123510"/>
                  </a:moveTo>
                  <a:lnTo>
                    <a:pt x="247066" y="131551"/>
                  </a:lnTo>
                  <a:lnTo>
                    <a:pt x="239322" y="131551"/>
                  </a:lnTo>
                  <a:lnTo>
                    <a:pt x="239322" y="123510"/>
                  </a:lnTo>
                  <a:close/>
                  <a:moveTo>
                    <a:pt x="255222" y="123510"/>
                  </a:moveTo>
                  <a:lnTo>
                    <a:pt x="255222" y="131551"/>
                  </a:lnTo>
                  <a:lnTo>
                    <a:pt x="247490" y="131551"/>
                  </a:lnTo>
                  <a:lnTo>
                    <a:pt x="247490" y="123510"/>
                  </a:lnTo>
                  <a:close/>
                  <a:moveTo>
                    <a:pt x="263390" y="123510"/>
                  </a:moveTo>
                  <a:lnTo>
                    <a:pt x="263390" y="131551"/>
                  </a:lnTo>
                  <a:lnTo>
                    <a:pt x="255646" y="131551"/>
                  </a:lnTo>
                  <a:lnTo>
                    <a:pt x="255646" y="123510"/>
                  </a:lnTo>
                  <a:close/>
                  <a:moveTo>
                    <a:pt x="271546" y="123510"/>
                  </a:moveTo>
                  <a:lnTo>
                    <a:pt x="271546" y="131551"/>
                  </a:lnTo>
                  <a:lnTo>
                    <a:pt x="263813" y="131551"/>
                  </a:lnTo>
                  <a:lnTo>
                    <a:pt x="263813" y="123510"/>
                  </a:lnTo>
                  <a:close/>
                  <a:moveTo>
                    <a:pt x="11238" y="131964"/>
                  </a:moveTo>
                  <a:lnTo>
                    <a:pt x="11238" y="139753"/>
                  </a:lnTo>
                  <a:lnTo>
                    <a:pt x="3505" y="139753"/>
                  </a:lnTo>
                  <a:lnTo>
                    <a:pt x="3505" y="131964"/>
                  </a:lnTo>
                  <a:close/>
                  <a:moveTo>
                    <a:pt x="19394" y="131964"/>
                  </a:moveTo>
                  <a:lnTo>
                    <a:pt x="19394" y="139753"/>
                  </a:lnTo>
                  <a:lnTo>
                    <a:pt x="11662" y="139753"/>
                  </a:lnTo>
                  <a:lnTo>
                    <a:pt x="11662" y="131964"/>
                  </a:lnTo>
                  <a:close/>
                  <a:moveTo>
                    <a:pt x="27561" y="131964"/>
                  </a:moveTo>
                  <a:lnTo>
                    <a:pt x="27561" y="139753"/>
                  </a:lnTo>
                  <a:lnTo>
                    <a:pt x="19818" y="139753"/>
                  </a:lnTo>
                  <a:lnTo>
                    <a:pt x="19818" y="131964"/>
                  </a:lnTo>
                  <a:close/>
                  <a:moveTo>
                    <a:pt x="35328" y="131964"/>
                  </a:moveTo>
                  <a:lnTo>
                    <a:pt x="35328" y="139753"/>
                  </a:lnTo>
                  <a:lnTo>
                    <a:pt x="27985" y="139753"/>
                  </a:lnTo>
                  <a:lnTo>
                    <a:pt x="27985" y="131964"/>
                  </a:lnTo>
                  <a:close/>
                  <a:moveTo>
                    <a:pt x="43496" y="131964"/>
                  </a:moveTo>
                  <a:lnTo>
                    <a:pt x="43496" y="139753"/>
                  </a:lnTo>
                  <a:lnTo>
                    <a:pt x="35752" y="139753"/>
                  </a:lnTo>
                  <a:lnTo>
                    <a:pt x="35752" y="131964"/>
                  </a:lnTo>
                  <a:close/>
                  <a:moveTo>
                    <a:pt x="51652" y="131964"/>
                  </a:moveTo>
                  <a:lnTo>
                    <a:pt x="51652" y="139753"/>
                  </a:lnTo>
                  <a:lnTo>
                    <a:pt x="43919" y="139753"/>
                  </a:lnTo>
                  <a:lnTo>
                    <a:pt x="43919" y="131964"/>
                  </a:lnTo>
                  <a:close/>
                  <a:moveTo>
                    <a:pt x="59819" y="131964"/>
                  </a:moveTo>
                  <a:lnTo>
                    <a:pt x="59819" y="139753"/>
                  </a:lnTo>
                  <a:lnTo>
                    <a:pt x="52075" y="139753"/>
                  </a:lnTo>
                  <a:lnTo>
                    <a:pt x="52075" y="131964"/>
                  </a:lnTo>
                  <a:close/>
                  <a:moveTo>
                    <a:pt x="67975" y="131964"/>
                  </a:moveTo>
                  <a:lnTo>
                    <a:pt x="67975" y="139753"/>
                  </a:lnTo>
                  <a:lnTo>
                    <a:pt x="60243" y="139753"/>
                  </a:lnTo>
                  <a:lnTo>
                    <a:pt x="60243" y="131964"/>
                  </a:lnTo>
                  <a:close/>
                  <a:moveTo>
                    <a:pt x="76452" y="131964"/>
                  </a:moveTo>
                  <a:lnTo>
                    <a:pt x="76452" y="139753"/>
                  </a:lnTo>
                  <a:lnTo>
                    <a:pt x="68399" y="139753"/>
                  </a:lnTo>
                  <a:lnTo>
                    <a:pt x="68399" y="131964"/>
                  </a:lnTo>
                  <a:close/>
                  <a:moveTo>
                    <a:pt x="84608" y="131964"/>
                  </a:moveTo>
                  <a:lnTo>
                    <a:pt x="84608" y="139753"/>
                  </a:lnTo>
                  <a:lnTo>
                    <a:pt x="76876" y="139753"/>
                  </a:lnTo>
                  <a:lnTo>
                    <a:pt x="76876" y="131964"/>
                  </a:lnTo>
                  <a:close/>
                  <a:moveTo>
                    <a:pt x="92776" y="131964"/>
                  </a:moveTo>
                  <a:lnTo>
                    <a:pt x="92776" y="139753"/>
                  </a:lnTo>
                  <a:lnTo>
                    <a:pt x="85032" y="139753"/>
                  </a:lnTo>
                  <a:lnTo>
                    <a:pt x="85032" y="131964"/>
                  </a:lnTo>
                  <a:close/>
                  <a:moveTo>
                    <a:pt x="100932" y="131964"/>
                  </a:moveTo>
                  <a:lnTo>
                    <a:pt x="100932" y="139753"/>
                  </a:lnTo>
                  <a:lnTo>
                    <a:pt x="93200" y="139753"/>
                  </a:lnTo>
                  <a:lnTo>
                    <a:pt x="93200" y="131964"/>
                  </a:lnTo>
                  <a:close/>
                  <a:moveTo>
                    <a:pt x="109099" y="131964"/>
                  </a:moveTo>
                  <a:lnTo>
                    <a:pt x="109099" y="139753"/>
                  </a:lnTo>
                  <a:lnTo>
                    <a:pt x="101356" y="139753"/>
                  </a:lnTo>
                  <a:lnTo>
                    <a:pt x="101356" y="131964"/>
                  </a:lnTo>
                  <a:close/>
                  <a:moveTo>
                    <a:pt x="116866" y="131964"/>
                  </a:moveTo>
                  <a:lnTo>
                    <a:pt x="116866" y="139753"/>
                  </a:lnTo>
                  <a:lnTo>
                    <a:pt x="109523" y="139753"/>
                  </a:lnTo>
                  <a:lnTo>
                    <a:pt x="109523" y="131964"/>
                  </a:lnTo>
                  <a:close/>
                  <a:moveTo>
                    <a:pt x="125034" y="131964"/>
                  </a:moveTo>
                  <a:lnTo>
                    <a:pt x="125034" y="139753"/>
                  </a:lnTo>
                  <a:lnTo>
                    <a:pt x="117290" y="139753"/>
                  </a:lnTo>
                  <a:lnTo>
                    <a:pt x="117290" y="131964"/>
                  </a:lnTo>
                  <a:close/>
                  <a:moveTo>
                    <a:pt x="133190" y="131964"/>
                  </a:moveTo>
                  <a:lnTo>
                    <a:pt x="133190" y="139753"/>
                  </a:lnTo>
                  <a:lnTo>
                    <a:pt x="125446" y="139753"/>
                  </a:lnTo>
                  <a:lnTo>
                    <a:pt x="125446" y="131964"/>
                  </a:lnTo>
                  <a:close/>
                  <a:moveTo>
                    <a:pt x="141346" y="131964"/>
                  </a:moveTo>
                  <a:lnTo>
                    <a:pt x="141346" y="139753"/>
                  </a:lnTo>
                  <a:lnTo>
                    <a:pt x="133614" y="139753"/>
                  </a:lnTo>
                  <a:lnTo>
                    <a:pt x="133614" y="131964"/>
                  </a:lnTo>
                  <a:close/>
                  <a:moveTo>
                    <a:pt x="149513" y="131964"/>
                  </a:moveTo>
                  <a:lnTo>
                    <a:pt x="149513" y="139753"/>
                  </a:lnTo>
                  <a:lnTo>
                    <a:pt x="141770" y="139753"/>
                  </a:lnTo>
                  <a:lnTo>
                    <a:pt x="141770" y="131964"/>
                  </a:lnTo>
                  <a:close/>
                  <a:moveTo>
                    <a:pt x="157280" y="131964"/>
                  </a:moveTo>
                  <a:lnTo>
                    <a:pt x="157280" y="139753"/>
                  </a:lnTo>
                  <a:lnTo>
                    <a:pt x="149937" y="139753"/>
                  </a:lnTo>
                  <a:lnTo>
                    <a:pt x="149937" y="131964"/>
                  </a:lnTo>
                  <a:close/>
                  <a:moveTo>
                    <a:pt x="165448" y="131964"/>
                  </a:moveTo>
                  <a:lnTo>
                    <a:pt x="165448" y="139753"/>
                  </a:lnTo>
                  <a:lnTo>
                    <a:pt x="157704" y="139753"/>
                  </a:lnTo>
                  <a:lnTo>
                    <a:pt x="157704" y="131964"/>
                  </a:lnTo>
                  <a:close/>
                  <a:moveTo>
                    <a:pt x="173604" y="131964"/>
                  </a:moveTo>
                  <a:lnTo>
                    <a:pt x="173604" y="139753"/>
                  </a:lnTo>
                  <a:lnTo>
                    <a:pt x="165871" y="139753"/>
                  </a:lnTo>
                  <a:lnTo>
                    <a:pt x="165871" y="131964"/>
                  </a:lnTo>
                  <a:close/>
                  <a:moveTo>
                    <a:pt x="181771" y="131964"/>
                  </a:moveTo>
                  <a:lnTo>
                    <a:pt x="181771" y="139753"/>
                  </a:lnTo>
                  <a:lnTo>
                    <a:pt x="174028" y="139753"/>
                  </a:lnTo>
                  <a:lnTo>
                    <a:pt x="174028" y="131964"/>
                  </a:lnTo>
                  <a:close/>
                  <a:moveTo>
                    <a:pt x="189927" y="131964"/>
                  </a:moveTo>
                  <a:lnTo>
                    <a:pt x="189927" y="139753"/>
                  </a:lnTo>
                  <a:lnTo>
                    <a:pt x="182195" y="139753"/>
                  </a:lnTo>
                  <a:lnTo>
                    <a:pt x="182195" y="131964"/>
                  </a:lnTo>
                  <a:close/>
                  <a:moveTo>
                    <a:pt x="198095" y="131964"/>
                  </a:moveTo>
                  <a:lnTo>
                    <a:pt x="198095" y="139753"/>
                  </a:lnTo>
                  <a:lnTo>
                    <a:pt x="190351" y="139753"/>
                  </a:lnTo>
                  <a:lnTo>
                    <a:pt x="190351" y="131964"/>
                  </a:lnTo>
                  <a:close/>
                  <a:moveTo>
                    <a:pt x="206251" y="131964"/>
                  </a:moveTo>
                  <a:lnTo>
                    <a:pt x="206251" y="139753"/>
                  </a:lnTo>
                  <a:lnTo>
                    <a:pt x="198519" y="139753"/>
                  </a:lnTo>
                  <a:lnTo>
                    <a:pt x="198519" y="131964"/>
                  </a:lnTo>
                  <a:close/>
                  <a:moveTo>
                    <a:pt x="214419" y="131964"/>
                  </a:moveTo>
                  <a:lnTo>
                    <a:pt x="214419" y="139753"/>
                  </a:lnTo>
                  <a:lnTo>
                    <a:pt x="206675" y="139753"/>
                  </a:lnTo>
                  <a:lnTo>
                    <a:pt x="206675" y="131964"/>
                  </a:lnTo>
                  <a:close/>
                  <a:moveTo>
                    <a:pt x="222575" y="131964"/>
                  </a:moveTo>
                  <a:lnTo>
                    <a:pt x="222575" y="139753"/>
                  </a:lnTo>
                  <a:lnTo>
                    <a:pt x="214842" y="139753"/>
                  </a:lnTo>
                  <a:lnTo>
                    <a:pt x="214842" y="131964"/>
                  </a:lnTo>
                  <a:close/>
                  <a:moveTo>
                    <a:pt x="230742" y="131964"/>
                  </a:moveTo>
                  <a:lnTo>
                    <a:pt x="230742" y="139753"/>
                  </a:lnTo>
                  <a:lnTo>
                    <a:pt x="222999" y="139753"/>
                  </a:lnTo>
                  <a:lnTo>
                    <a:pt x="222999" y="131964"/>
                  </a:lnTo>
                  <a:close/>
                  <a:moveTo>
                    <a:pt x="238898" y="131964"/>
                  </a:moveTo>
                  <a:lnTo>
                    <a:pt x="238898" y="139753"/>
                  </a:lnTo>
                  <a:lnTo>
                    <a:pt x="231166" y="139753"/>
                  </a:lnTo>
                  <a:lnTo>
                    <a:pt x="231166" y="131964"/>
                  </a:lnTo>
                  <a:close/>
                  <a:moveTo>
                    <a:pt x="247066" y="131964"/>
                  </a:moveTo>
                  <a:lnTo>
                    <a:pt x="247066" y="139753"/>
                  </a:lnTo>
                  <a:lnTo>
                    <a:pt x="239322" y="139753"/>
                  </a:lnTo>
                  <a:lnTo>
                    <a:pt x="239322" y="131964"/>
                  </a:lnTo>
                  <a:close/>
                  <a:moveTo>
                    <a:pt x="255222" y="131964"/>
                  </a:moveTo>
                  <a:lnTo>
                    <a:pt x="255222" y="139753"/>
                  </a:lnTo>
                  <a:lnTo>
                    <a:pt x="247490" y="139753"/>
                  </a:lnTo>
                  <a:lnTo>
                    <a:pt x="247490" y="131964"/>
                  </a:lnTo>
                  <a:close/>
                  <a:moveTo>
                    <a:pt x="263390" y="131964"/>
                  </a:moveTo>
                  <a:lnTo>
                    <a:pt x="263390" y="139753"/>
                  </a:lnTo>
                  <a:lnTo>
                    <a:pt x="255646" y="139753"/>
                  </a:lnTo>
                  <a:lnTo>
                    <a:pt x="255646" y="131964"/>
                  </a:lnTo>
                  <a:close/>
                  <a:moveTo>
                    <a:pt x="271546" y="131964"/>
                  </a:moveTo>
                  <a:lnTo>
                    <a:pt x="271546" y="139753"/>
                  </a:lnTo>
                  <a:lnTo>
                    <a:pt x="263813" y="139753"/>
                  </a:lnTo>
                  <a:lnTo>
                    <a:pt x="263813" y="131964"/>
                  </a:lnTo>
                  <a:close/>
                  <a:moveTo>
                    <a:pt x="11238" y="140166"/>
                  </a:moveTo>
                  <a:lnTo>
                    <a:pt x="11238" y="147967"/>
                  </a:lnTo>
                  <a:lnTo>
                    <a:pt x="3505" y="147967"/>
                  </a:lnTo>
                  <a:lnTo>
                    <a:pt x="3505" y="140166"/>
                  </a:lnTo>
                  <a:close/>
                  <a:moveTo>
                    <a:pt x="19394" y="140166"/>
                  </a:moveTo>
                  <a:lnTo>
                    <a:pt x="19394" y="147967"/>
                  </a:lnTo>
                  <a:lnTo>
                    <a:pt x="11662" y="147967"/>
                  </a:lnTo>
                  <a:lnTo>
                    <a:pt x="11662" y="140166"/>
                  </a:lnTo>
                  <a:close/>
                  <a:moveTo>
                    <a:pt x="27561" y="140166"/>
                  </a:moveTo>
                  <a:lnTo>
                    <a:pt x="27561" y="147967"/>
                  </a:lnTo>
                  <a:lnTo>
                    <a:pt x="19818" y="147967"/>
                  </a:lnTo>
                  <a:lnTo>
                    <a:pt x="19818" y="140166"/>
                  </a:lnTo>
                  <a:close/>
                  <a:moveTo>
                    <a:pt x="35328" y="140166"/>
                  </a:moveTo>
                  <a:lnTo>
                    <a:pt x="35328" y="147967"/>
                  </a:lnTo>
                  <a:lnTo>
                    <a:pt x="27985" y="147967"/>
                  </a:lnTo>
                  <a:lnTo>
                    <a:pt x="27985" y="140166"/>
                  </a:lnTo>
                  <a:close/>
                  <a:moveTo>
                    <a:pt x="43496" y="140166"/>
                  </a:moveTo>
                  <a:lnTo>
                    <a:pt x="43496" y="147967"/>
                  </a:lnTo>
                  <a:lnTo>
                    <a:pt x="35752" y="147967"/>
                  </a:lnTo>
                  <a:lnTo>
                    <a:pt x="35752" y="140166"/>
                  </a:lnTo>
                  <a:close/>
                  <a:moveTo>
                    <a:pt x="51652" y="140166"/>
                  </a:moveTo>
                  <a:lnTo>
                    <a:pt x="51652" y="147967"/>
                  </a:lnTo>
                  <a:lnTo>
                    <a:pt x="43919" y="147967"/>
                  </a:lnTo>
                  <a:lnTo>
                    <a:pt x="43919" y="140166"/>
                  </a:lnTo>
                  <a:close/>
                  <a:moveTo>
                    <a:pt x="59819" y="140166"/>
                  </a:moveTo>
                  <a:lnTo>
                    <a:pt x="59819" y="147967"/>
                  </a:lnTo>
                  <a:lnTo>
                    <a:pt x="52075" y="147967"/>
                  </a:lnTo>
                  <a:lnTo>
                    <a:pt x="52075" y="140166"/>
                  </a:lnTo>
                  <a:close/>
                  <a:moveTo>
                    <a:pt x="67975" y="140166"/>
                  </a:moveTo>
                  <a:lnTo>
                    <a:pt x="67975" y="147967"/>
                  </a:lnTo>
                  <a:lnTo>
                    <a:pt x="60243" y="147967"/>
                  </a:lnTo>
                  <a:lnTo>
                    <a:pt x="60243" y="140166"/>
                  </a:lnTo>
                  <a:close/>
                  <a:moveTo>
                    <a:pt x="76452" y="140166"/>
                  </a:moveTo>
                  <a:lnTo>
                    <a:pt x="76452" y="147967"/>
                  </a:lnTo>
                  <a:lnTo>
                    <a:pt x="68399" y="147967"/>
                  </a:lnTo>
                  <a:lnTo>
                    <a:pt x="68399" y="140166"/>
                  </a:lnTo>
                  <a:close/>
                  <a:moveTo>
                    <a:pt x="84608" y="140166"/>
                  </a:moveTo>
                  <a:lnTo>
                    <a:pt x="84608" y="147967"/>
                  </a:lnTo>
                  <a:lnTo>
                    <a:pt x="76876" y="147967"/>
                  </a:lnTo>
                  <a:lnTo>
                    <a:pt x="76876" y="140166"/>
                  </a:lnTo>
                  <a:close/>
                  <a:moveTo>
                    <a:pt x="92776" y="140166"/>
                  </a:moveTo>
                  <a:lnTo>
                    <a:pt x="92776" y="147967"/>
                  </a:lnTo>
                  <a:lnTo>
                    <a:pt x="85032" y="147967"/>
                  </a:lnTo>
                  <a:lnTo>
                    <a:pt x="85032" y="140166"/>
                  </a:lnTo>
                  <a:close/>
                  <a:moveTo>
                    <a:pt x="100932" y="140166"/>
                  </a:moveTo>
                  <a:lnTo>
                    <a:pt x="100932" y="147967"/>
                  </a:lnTo>
                  <a:lnTo>
                    <a:pt x="93200" y="147967"/>
                  </a:lnTo>
                  <a:lnTo>
                    <a:pt x="93200" y="140166"/>
                  </a:lnTo>
                  <a:close/>
                  <a:moveTo>
                    <a:pt x="109099" y="140166"/>
                  </a:moveTo>
                  <a:lnTo>
                    <a:pt x="109099" y="147967"/>
                  </a:lnTo>
                  <a:lnTo>
                    <a:pt x="101356" y="147967"/>
                  </a:lnTo>
                  <a:lnTo>
                    <a:pt x="101356" y="140166"/>
                  </a:lnTo>
                  <a:close/>
                  <a:moveTo>
                    <a:pt x="116866" y="140166"/>
                  </a:moveTo>
                  <a:lnTo>
                    <a:pt x="116866" y="147967"/>
                  </a:lnTo>
                  <a:lnTo>
                    <a:pt x="109523" y="147967"/>
                  </a:lnTo>
                  <a:lnTo>
                    <a:pt x="109523" y="140166"/>
                  </a:lnTo>
                  <a:close/>
                  <a:moveTo>
                    <a:pt x="125034" y="140166"/>
                  </a:moveTo>
                  <a:lnTo>
                    <a:pt x="125034" y="147967"/>
                  </a:lnTo>
                  <a:lnTo>
                    <a:pt x="117290" y="147967"/>
                  </a:lnTo>
                  <a:lnTo>
                    <a:pt x="117290" y="140166"/>
                  </a:lnTo>
                  <a:close/>
                  <a:moveTo>
                    <a:pt x="133190" y="140166"/>
                  </a:moveTo>
                  <a:lnTo>
                    <a:pt x="133190" y="147967"/>
                  </a:lnTo>
                  <a:lnTo>
                    <a:pt x="125446" y="147967"/>
                  </a:lnTo>
                  <a:lnTo>
                    <a:pt x="125446" y="140166"/>
                  </a:lnTo>
                  <a:close/>
                  <a:moveTo>
                    <a:pt x="141346" y="140166"/>
                  </a:moveTo>
                  <a:lnTo>
                    <a:pt x="141346" y="147967"/>
                  </a:lnTo>
                  <a:lnTo>
                    <a:pt x="133614" y="147967"/>
                  </a:lnTo>
                  <a:lnTo>
                    <a:pt x="133614" y="140166"/>
                  </a:lnTo>
                  <a:close/>
                  <a:moveTo>
                    <a:pt x="149513" y="140166"/>
                  </a:moveTo>
                  <a:lnTo>
                    <a:pt x="149513" y="147967"/>
                  </a:lnTo>
                  <a:lnTo>
                    <a:pt x="141770" y="147967"/>
                  </a:lnTo>
                  <a:lnTo>
                    <a:pt x="141770" y="140166"/>
                  </a:lnTo>
                  <a:close/>
                  <a:moveTo>
                    <a:pt x="157280" y="140166"/>
                  </a:moveTo>
                  <a:lnTo>
                    <a:pt x="157280" y="147967"/>
                  </a:lnTo>
                  <a:lnTo>
                    <a:pt x="149937" y="147967"/>
                  </a:lnTo>
                  <a:lnTo>
                    <a:pt x="149937" y="140166"/>
                  </a:lnTo>
                  <a:close/>
                  <a:moveTo>
                    <a:pt x="165448" y="140166"/>
                  </a:moveTo>
                  <a:lnTo>
                    <a:pt x="165448" y="147967"/>
                  </a:lnTo>
                  <a:lnTo>
                    <a:pt x="157704" y="147967"/>
                  </a:lnTo>
                  <a:lnTo>
                    <a:pt x="157704" y="140166"/>
                  </a:lnTo>
                  <a:close/>
                  <a:moveTo>
                    <a:pt x="173604" y="140166"/>
                  </a:moveTo>
                  <a:lnTo>
                    <a:pt x="173604" y="147967"/>
                  </a:lnTo>
                  <a:lnTo>
                    <a:pt x="165871" y="147967"/>
                  </a:lnTo>
                  <a:lnTo>
                    <a:pt x="165871" y="140166"/>
                  </a:lnTo>
                  <a:close/>
                  <a:moveTo>
                    <a:pt x="181771" y="140166"/>
                  </a:moveTo>
                  <a:lnTo>
                    <a:pt x="181771" y="147967"/>
                  </a:lnTo>
                  <a:lnTo>
                    <a:pt x="174028" y="147967"/>
                  </a:lnTo>
                  <a:lnTo>
                    <a:pt x="174028" y="140166"/>
                  </a:lnTo>
                  <a:close/>
                  <a:moveTo>
                    <a:pt x="189927" y="140166"/>
                  </a:moveTo>
                  <a:lnTo>
                    <a:pt x="189927" y="147967"/>
                  </a:lnTo>
                  <a:lnTo>
                    <a:pt x="182195" y="147967"/>
                  </a:lnTo>
                  <a:lnTo>
                    <a:pt x="182195" y="140166"/>
                  </a:lnTo>
                  <a:close/>
                  <a:moveTo>
                    <a:pt x="198095" y="140166"/>
                  </a:moveTo>
                  <a:lnTo>
                    <a:pt x="198095" y="147967"/>
                  </a:lnTo>
                  <a:lnTo>
                    <a:pt x="190351" y="147967"/>
                  </a:lnTo>
                  <a:lnTo>
                    <a:pt x="190351" y="140166"/>
                  </a:lnTo>
                  <a:close/>
                  <a:moveTo>
                    <a:pt x="206251" y="140166"/>
                  </a:moveTo>
                  <a:lnTo>
                    <a:pt x="206251" y="147967"/>
                  </a:lnTo>
                  <a:lnTo>
                    <a:pt x="198519" y="147967"/>
                  </a:lnTo>
                  <a:lnTo>
                    <a:pt x="198519" y="140166"/>
                  </a:lnTo>
                  <a:close/>
                  <a:moveTo>
                    <a:pt x="214419" y="140166"/>
                  </a:moveTo>
                  <a:lnTo>
                    <a:pt x="214419" y="147967"/>
                  </a:lnTo>
                  <a:lnTo>
                    <a:pt x="206675" y="147967"/>
                  </a:lnTo>
                  <a:lnTo>
                    <a:pt x="206675" y="140166"/>
                  </a:lnTo>
                  <a:close/>
                  <a:moveTo>
                    <a:pt x="222575" y="140166"/>
                  </a:moveTo>
                  <a:lnTo>
                    <a:pt x="222575" y="147967"/>
                  </a:lnTo>
                  <a:lnTo>
                    <a:pt x="214842" y="147967"/>
                  </a:lnTo>
                  <a:lnTo>
                    <a:pt x="214842" y="140166"/>
                  </a:lnTo>
                  <a:close/>
                  <a:moveTo>
                    <a:pt x="230742" y="140166"/>
                  </a:moveTo>
                  <a:lnTo>
                    <a:pt x="230742" y="147967"/>
                  </a:lnTo>
                  <a:lnTo>
                    <a:pt x="222999" y="147967"/>
                  </a:lnTo>
                  <a:lnTo>
                    <a:pt x="222999" y="140166"/>
                  </a:lnTo>
                  <a:close/>
                  <a:moveTo>
                    <a:pt x="238898" y="140166"/>
                  </a:moveTo>
                  <a:lnTo>
                    <a:pt x="238898" y="147967"/>
                  </a:lnTo>
                  <a:lnTo>
                    <a:pt x="231166" y="147967"/>
                  </a:lnTo>
                  <a:lnTo>
                    <a:pt x="231166" y="140166"/>
                  </a:lnTo>
                  <a:close/>
                  <a:moveTo>
                    <a:pt x="247066" y="140166"/>
                  </a:moveTo>
                  <a:lnTo>
                    <a:pt x="247066" y="147967"/>
                  </a:lnTo>
                  <a:lnTo>
                    <a:pt x="239322" y="147967"/>
                  </a:lnTo>
                  <a:lnTo>
                    <a:pt x="239322" y="140166"/>
                  </a:lnTo>
                  <a:close/>
                  <a:moveTo>
                    <a:pt x="255222" y="140166"/>
                  </a:moveTo>
                  <a:lnTo>
                    <a:pt x="255222" y="147967"/>
                  </a:lnTo>
                  <a:lnTo>
                    <a:pt x="247490" y="147967"/>
                  </a:lnTo>
                  <a:lnTo>
                    <a:pt x="247490" y="140166"/>
                  </a:lnTo>
                  <a:close/>
                  <a:moveTo>
                    <a:pt x="263390" y="140166"/>
                  </a:moveTo>
                  <a:lnTo>
                    <a:pt x="263390" y="147967"/>
                  </a:lnTo>
                  <a:lnTo>
                    <a:pt x="255646" y="147967"/>
                  </a:lnTo>
                  <a:lnTo>
                    <a:pt x="255646" y="140166"/>
                  </a:lnTo>
                  <a:close/>
                  <a:moveTo>
                    <a:pt x="271546" y="140166"/>
                  </a:moveTo>
                  <a:lnTo>
                    <a:pt x="271546" y="147967"/>
                  </a:lnTo>
                  <a:lnTo>
                    <a:pt x="263813" y="147967"/>
                  </a:lnTo>
                  <a:lnTo>
                    <a:pt x="263813" y="140166"/>
                  </a:lnTo>
                  <a:close/>
                  <a:moveTo>
                    <a:pt x="11238" y="148379"/>
                  </a:moveTo>
                  <a:lnTo>
                    <a:pt x="11238" y="156169"/>
                  </a:lnTo>
                  <a:lnTo>
                    <a:pt x="3505" y="156169"/>
                  </a:lnTo>
                  <a:lnTo>
                    <a:pt x="3505" y="148379"/>
                  </a:lnTo>
                  <a:close/>
                  <a:moveTo>
                    <a:pt x="19394" y="148379"/>
                  </a:moveTo>
                  <a:lnTo>
                    <a:pt x="19394" y="156169"/>
                  </a:lnTo>
                  <a:lnTo>
                    <a:pt x="11662" y="156169"/>
                  </a:lnTo>
                  <a:lnTo>
                    <a:pt x="11662" y="148379"/>
                  </a:lnTo>
                  <a:close/>
                  <a:moveTo>
                    <a:pt x="27561" y="148379"/>
                  </a:moveTo>
                  <a:lnTo>
                    <a:pt x="27561" y="156169"/>
                  </a:lnTo>
                  <a:lnTo>
                    <a:pt x="19818" y="156169"/>
                  </a:lnTo>
                  <a:lnTo>
                    <a:pt x="19818" y="148379"/>
                  </a:lnTo>
                  <a:close/>
                  <a:moveTo>
                    <a:pt x="35328" y="148368"/>
                  </a:moveTo>
                  <a:lnTo>
                    <a:pt x="35328" y="156169"/>
                  </a:lnTo>
                  <a:lnTo>
                    <a:pt x="27985" y="156169"/>
                  </a:lnTo>
                  <a:lnTo>
                    <a:pt x="27985" y="148368"/>
                  </a:lnTo>
                  <a:close/>
                  <a:moveTo>
                    <a:pt x="43496" y="148368"/>
                  </a:moveTo>
                  <a:lnTo>
                    <a:pt x="43496" y="156169"/>
                  </a:lnTo>
                  <a:lnTo>
                    <a:pt x="35752" y="156169"/>
                  </a:lnTo>
                  <a:lnTo>
                    <a:pt x="35752" y="148368"/>
                  </a:lnTo>
                  <a:close/>
                  <a:moveTo>
                    <a:pt x="51652" y="148368"/>
                  </a:moveTo>
                  <a:lnTo>
                    <a:pt x="51652" y="156169"/>
                  </a:lnTo>
                  <a:lnTo>
                    <a:pt x="43919" y="156169"/>
                  </a:lnTo>
                  <a:lnTo>
                    <a:pt x="43919" y="148368"/>
                  </a:lnTo>
                  <a:close/>
                  <a:moveTo>
                    <a:pt x="59819" y="148368"/>
                  </a:moveTo>
                  <a:lnTo>
                    <a:pt x="59819" y="156169"/>
                  </a:lnTo>
                  <a:lnTo>
                    <a:pt x="52075" y="156169"/>
                  </a:lnTo>
                  <a:lnTo>
                    <a:pt x="52075" y="148368"/>
                  </a:lnTo>
                  <a:close/>
                  <a:moveTo>
                    <a:pt x="67975" y="148368"/>
                  </a:moveTo>
                  <a:lnTo>
                    <a:pt x="67975" y="156169"/>
                  </a:lnTo>
                  <a:lnTo>
                    <a:pt x="60243" y="156169"/>
                  </a:lnTo>
                  <a:lnTo>
                    <a:pt x="60243" y="148368"/>
                  </a:lnTo>
                  <a:close/>
                  <a:moveTo>
                    <a:pt x="76452" y="148368"/>
                  </a:moveTo>
                  <a:lnTo>
                    <a:pt x="76452" y="156169"/>
                  </a:lnTo>
                  <a:lnTo>
                    <a:pt x="68399" y="156169"/>
                  </a:lnTo>
                  <a:lnTo>
                    <a:pt x="68399" y="148368"/>
                  </a:lnTo>
                  <a:close/>
                  <a:moveTo>
                    <a:pt x="84608" y="148368"/>
                  </a:moveTo>
                  <a:lnTo>
                    <a:pt x="84608" y="156169"/>
                  </a:lnTo>
                  <a:lnTo>
                    <a:pt x="76876" y="156169"/>
                  </a:lnTo>
                  <a:lnTo>
                    <a:pt x="76876" y="148368"/>
                  </a:lnTo>
                  <a:close/>
                  <a:moveTo>
                    <a:pt x="92776" y="148368"/>
                  </a:moveTo>
                  <a:lnTo>
                    <a:pt x="92776" y="156169"/>
                  </a:lnTo>
                  <a:lnTo>
                    <a:pt x="85032" y="156169"/>
                  </a:lnTo>
                  <a:lnTo>
                    <a:pt x="85032" y="148368"/>
                  </a:lnTo>
                  <a:close/>
                  <a:moveTo>
                    <a:pt x="100932" y="148368"/>
                  </a:moveTo>
                  <a:lnTo>
                    <a:pt x="100932" y="156169"/>
                  </a:lnTo>
                  <a:lnTo>
                    <a:pt x="93200" y="156169"/>
                  </a:lnTo>
                  <a:lnTo>
                    <a:pt x="93200" y="148368"/>
                  </a:lnTo>
                  <a:close/>
                  <a:moveTo>
                    <a:pt x="109099" y="148368"/>
                  </a:moveTo>
                  <a:lnTo>
                    <a:pt x="109099" y="156169"/>
                  </a:lnTo>
                  <a:lnTo>
                    <a:pt x="101356" y="156169"/>
                  </a:lnTo>
                  <a:lnTo>
                    <a:pt x="101356" y="148368"/>
                  </a:lnTo>
                  <a:close/>
                  <a:moveTo>
                    <a:pt x="116866" y="148368"/>
                  </a:moveTo>
                  <a:lnTo>
                    <a:pt x="116866" y="156169"/>
                  </a:lnTo>
                  <a:lnTo>
                    <a:pt x="109523" y="156169"/>
                  </a:lnTo>
                  <a:lnTo>
                    <a:pt x="109523" y="148368"/>
                  </a:lnTo>
                  <a:close/>
                  <a:moveTo>
                    <a:pt x="125034" y="148368"/>
                  </a:moveTo>
                  <a:lnTo>
                    <a:pt x="125034" y="156169"/>
                  </a:lnTo>
                  <a:lnTo>
                    <a:pt x="117290" y="156169"/>
                  </a:lnTo>
                  <a:lnTo>
                    <a:pt x="117290" y="148368"/>
                  </a:lnTo>
                  <a:close/>
                  <a:moveTo>
                    <a:pt x="133190" y="148368"/>
                  </a:moveTo>
                  <a:lnTo>
                    <a:pt x="133190" y="156169"/>
                  </a:lnTo>
                  <a:lnTo>
                    <a:pt x="125446" y="156169"/>
                  </a:lnTo>
                  <a:lnTo>
                    <a:pt x="125446" y="148368"/>
                  </a:lnTo>
                  <a:close/>
                  <a:moveTo>
                    <a:pt x="141346" y="148368"/>
                  </a:moveTo>
                  <a:lnTo>
                    <a:pt x="141346" y="156169"/>
                  </a:lnTo>
                  <a:lnTo>
                    <a:pt x="133614" y="156169"/>
                  </a:lnTo>
                  <a:lnTo>
                    <a:pt x="133614" y="148368"/>
                  </a:lnTo>
                  <a:close/>
                  <a:moveTo>
                    <a:pt x="149513" y="148368"/>
                  </a:moveTo>
                  <a:lnTo>
                    <a:pt x="149513" y="156169"/>
                  </a:lnTo>
                  <a:lnTo>
                    <a:pt x="141770" y="156169"/>
                  </a:lnTo>
                  <a:lnTo>
                    <a:pt x="141770" y="148368"/>
                  </a:lnTo>
                  <a:close/>
                  <a:moveTo>
                    <a:pt x="157280" y="148368"/>
                  </a:moveTo>
                  <a:lnTo>
                    <a:pt x="157280" y="156169"/>
                  </a:lnTo>
                  <a:lnTo>
                    <a:pt x="149937" y="156169"/>
                  </a:lnTo>
                  <a:lnTo>
                    <a:pt x="149937" y="148368"/>
                  </a:lnTo>
                  <a:close/>
                  <a:moveTo>
                    <a:pt x="165448" y="148368"/>
                  </a:moveTo>
                  <a:lnTo>
                    <a:pt x="165448" y="156169"/>
                  </a:lnTo>
                  <a:lnTo>
                    <a:pt x="157704" y="156169"/>
                  </a:lnTo>
                  <a:lnTo>
                    <a:pt x="157704" y="148368"/>
                  </a:lnTo>
                  <a:close/>
                  <a:moveTo>
                    <a:pt x="173604" y="148368"/>
                  </a:moveTo>
                  <a:lnTo>
                    <a:pt x="173604" y="156169"/>
                  </a:lnTo>
                  <a:lnTo>
                    <a:pt x="165871" y="156169"/>
                  </a:lnTo>
                  <a:lnTo>
                    <a:pt x="165871" y="148368"/>
                  </a:lnTo>
                  <a:close/>
                  <a:moveTo>
                    <a:pt x="181771" y="148368"/>
                  </a:moveTo>
                  <a:lnTo>
                    <a:pt x="181771" y="156169"/>
                  </a:lnTo>
                  <a:lnTo>
                    <a:pt x="174028" y="156169"/>
                  </a:lnTo>
                  <a:lnTo>
                    <a:pt x="174028" y="148368"/>
                  </a:lnTo>
                  <a:close/>
                  <a:moveTo>
                    <a:pt x="189927" y="148368"/>
                  </a:moveTo>
                  <a:lnTo>
                    <a:pt x="189927" y="156169"/>
                  </a:lnTo>
                  <a:lnTo>
                    <a:pt x="182195" y="156169"/>
                  </a:lnTo>
                  <a:lnTo>
                    <a:pt x="182195" y="148368"/>
                  </a:lnTo>
                  <a:close/>
                  <a:moveTo>
                    <a:pt x="198095" y="148368"/>
                  </a:moveTo>
                  <a:lnTo>
                    <a:pt x="198095" y="156169"/>
                  </a:lnTo>
                  <a:lnTo>
                    <a:pt x="190351" y="156169"/>
                  </a:lnTo>
                  <a:lnTo>
                    <a:pt x="190351" y="148368"/>
                  </a:lnTo>
                  <a:close/>
                  <a:moveTo>
                    <a:pt x="206251" y="148368"/>
                  </a:moveTo>
                  <a:lnTo>
                    <a:pt x="206251" y="156169"/>
                  </a:lnTo>
                  <a:lnTo>
                    <a:pt x="198519" y="156169"/>
                  </a:lnTo>
                  <a:lnTo>
                    <a:pt x="198519" y="148368"/>
                  </a:lnTo>
                  <a:close/>
                  <a:moveTo>
                    <a:pt x="214419" y="148368"/>
                  </a:moveTo>
                  <a:lnTo>
                    <a:pt x="214419" y="156169"/>
                  </a:lnTo>
                  <a:lnTo>
                    <a:pt x="206675" y="156169"/>
                  </a:lnTo>
                  <a:lnTo>
                    <a:pt x="206675" y="148368"/>
                  </a:lnTo>
                  <a:close/>
                  <a:moveTo>
                    <a:pt x="222575" y="148368"/>
                  </a:moveTo>
                  <a:lnTo>
                    <a:pt x="222575" y="156169"/>
                  </a:lnTo>
                  <a:lnTo>
                    <a:pt x="214842" y="156169"/>
                  </a:lnTo>
                  <a:lnTo>
                    <a:pt x="214842" y="148368"/>
                  </a:lnTo>
                  <a:close/>
                  <a:moveTo>
                    <a:pt x="230742" y="148368"/>
                  </a:moveTo>
                  <a:lnTo>
                    <a:pt x="230742" y="156169"/>
                  </a:lnTo>
                  <a:lnTo>
                    <a:pt x="222999" y="156169"/>
                  </a:lnTo>
                  <a:lnTo>
                    <a:pt x="222999" y="148368"/>
                  </a:lnTo>
                  <a:close/>
                  <a:moveTo>
                    <a:pt x="238898" y="148368"/>
                  </a:moveTo>
                  <a:lnTo>
                    <a:pt x="238898" y="156169"/>
                  </a:lnTo>
                  <a:lnTo>
                    <a:pt x="231166" y="156169"/>
                  </a:lnTo>
                  <a:lnTo>
                    <a:pt x="231166" y="148368"/>
                  </a:lnTo>
                  <a:close/>
                  <a:moveTo>
                    <a:pt x="247066" y="148368"/>
                  </a:moveTo>
                  <a:lnTo>
                    <a:pt x="247066" y="156169"/>
                  </a:lnTo>
                  <a:lnTo>
                    <a:pt x="239322" y="156169"/>
                  </a:lnTo>
                  <a:lnTo>
                    <a:pt x="239322" y="148368"/>
                  </a:lnTo>
                  <a:close/>
                  <a:moveTo>
                    <a:pt x="255222" y="148379"/>
                  </a:moveTo>
                  <a:lnTo>
                    <a:pt x="255222" y="156169"/>
                  </a:lnTo>
                  <a:lnTo>
                    <a:pt x="247490" y="156169"/>
                  </a:lnTo>
                  <a:lnTo>
                    <a:pt x="247490" y="148379"/>
                  </a:lnTo>
                  <a:close/>
                  <a:moveTo>
                    <a:pt x="263390" y="148379"/>
                  </a:moveTo>
                  <a:lnTo>
                    <a:pt x="263390" y="156169"/>
                  </a:lnTo>
                  <a:lnTo>
                    <a:pt x="255646" y="156169"/>
                  </a:lnTo>
                  <a:lnTo>
                    <a:pt x="255646" y="148379"/>
                  </a:lnTo>
                  <a:close/>
                  <a:moveTo>
                    <a:pt x="271546" y="148368"/>
                  </a:moveTo>
                  <a:lnTo>
                    <a:pt x="271546" y="156169"/>
                  </a:lnTo>
                  <a:lnTo>
                    <a:pt x="263813" y="156169"/>
                  </a:lnTo>
                  <a:lnTo>
                    <a:pt x="263813" y="148368"/>
                  </a:lnTo>
                  <a:close/>
                  <a:moveTo>
                    <a:pt x="11238" y="156581"/>
                  </a:moveTo>
                  <a:lnTo>
                    <a:pt x="11238" y="164370"/>
                  </a:lnTo>
                  <a:lnTo>
                    <a:pt x="3505" y="164370"/>
                  </a:lnTo>
                  <a:lnTo>
                    <a:pt x="3505" y="156581"/>
                  </a:lnTo>
                  <a:close/>
                  <a:moveTo>
                    <a:pt x="19394" y="156581"/>
                  </a:moveTo>
                  <a:lnTo>
                    <a:pt x="19394" y="164370"/>
                  </a:lnTo>
                  <a:lnTo>
                    <a:pt x="11662" y="164370"/>
                  </a:lnTo>
                  <a:lnTo>
                    <a:pt x="11662" y="156581"/>
                  </a:lnTo>
                  <a:close/>
                  <a:moveTo>
                    <a:pt x="27561" y="156581"/>
                  </a:moveTo>
                  <a:lnTo>
                    <a:pt x="27561" y="164370"/>
                  </a:lnTo>
                  <a:lnTo>
                    <a:pt x="19818" y="164370"/>
                  </a:lnTo>
                  <a:lnTo>
                    <a:pt x="19818" y="156581"/>
                  </a:lnTo>
                  <a:close/>
                  <a:moveTo>
                    <a:pt x="35328" y="156581"/>
                  </a:moveTo>
                  <a:lnTo>
                    <a:pt x="35328" y="164370"/>
                  </a:lnTo>
                  <a:lnTo>
                    <a:pt x="27985" y="164370"/>
                  </a:lnTo>
                  <a:lnTo>
                    <a:pt x="27985" y="156581"/>
                  </a:lnTo>
                  <a:close/>
                  <a:moveTo>
                    <a:pt x="43496" y="156581"/>
                  </a:moveTo>
                  <a:lnTo>
                    <a:pt x="43496" y="164370"/>
                  </a:lnTo>
                  <a:lnTo>
                    <a:pt x="35752" y="164370"/>
                  </a:lnTo>
                  <a:lnTo>
                    <a:pt x="35752" y="156581"/>
                  </a:lnTo>
                  <a:close/>
                  <a:moveTo>
                    <a:pt x="51652" y="156581"/>
                  </a:moveTo>
                  <a:lnTo>
                    <a:pt x="51652" y="164370"/>
                  </a:lnTo>
                  <a:lnTo>
                    <a:pt x="43919" y="164370"/>
                  </a:lnTo>
                  <a:lnTo>
                    <a:pt x="43919" y="156581"/>
                  </a:lnTo>
                  <a:close/>
                  <a:moveTo>
                    <a:pt x="59819" y="156581"/>
                  </a:moveTo>
                  <a:lnTo>
                    <a:pt x="59819" y="164370"/>
                  </a:lnTo>
                  <a:lnTo>
                    <a:pt x="52075" y="164370"/>
                  </a:lnTo>
                  <a:lnTo>
                    <a:pt x="52075" y="156581"/>
                  </a:lnTo>
                  <a:close/>
                  <a:moveTo>
                    <a:pt x="67975" y="156581"/>
                  </a:moveTo>
                  <a:lnTo>
                    <a:pt x="67975" y="164370"/>
                  </a:lnTo>
                  <a:lnTo>
                    <a:pt x="60243" y="164370"/>
                  </a:lnTo>
                  <a:lnTo>
                    <a:pt x="60243" y="156581"/>
                  </a:lnTo>
                  <a:close/>
                  <a:moveTo>
                    <a:pt x="76452" y="156581"/>
                  </a:moveTo>
                  <a:lnTo>
                    <a:pt x="76452" y="164370"/>
                  </a:lnTo>
                  <a:lnTo>
                    <a:pt x="68399" y="164370"/>
                  </a:lnTo>
                  <a:lnTo>
                    <a:pt x="68399" y="156581"/>
                  </a:lnTo>
                  <a:close/>
                  <a:moveTo>
                    <a:pt x="84608" y="156581"/>
                  </a:moveTo>
                  <a:lnTo>
                    <a:pt x="84608" y="164370"/>
                  </a:lnTo>
                  <a:lnTo>
                    <a:pt x="76876" y="164370"/>
                  </a:lnTo>
                  <a:lnTo>
                    <a:pt x="76876" y="156581"/>
                  </a:lnTo>
                  <a:close/>
                  <a:moveTo>
                    <a:pt x="92776" y="156581"/>
                  </a:moveTo>
                  <a:lnTo>
                    <a:pt x="92776" y="164370"/>
                  </a:lnTo>
                  <a:lnTo>
                    <a:pt x="85032" y="164370"/>
                  </a:lnTo>
                  <a:lnTo>
                    <a:pt x="85032" y="156581"/>
                  </a:lnTo>
                  <a:close/>
                  <a:moveTo>
                    <a:pt x="100932" y="156581"/>
                  </a:moveTo>
                  <a:lnTo>
                    <a:pt x="100932" y="164370"/>
                  </a:lnTo>
                  <a:lnTo>
                    <a:pt x="93200" y="164370"/>
                  </a:lnTo>
                  <a:lnTo>
                    <a:pt x="93200" y="156581"/>
                  </a:lnTo>
                  <a:close/>
                  <a:moveTo>
                    <a:pt x="109099" y="156581"/>
                  </a:moveTo>
                  <a:lnTo>
                    <a:pt x="109099" y="164370"/>
                  </a:lnTo>
                  <a:lnTo>
                    <a:pt x="101356" y="164370"/>
                  </a:lnTo>
                  <a:lnTo>
                    <a:pt x="101356" y="156581"/>
                  </a:lnTo>
                  <a:close/>
                  <a:moveTo>
                    <a:pt x="116866" y="156581"/>
                  </a:moveTo>
                  <a:lnTo>
                    <a:pt x="116866" y="164370"/>
                  </a:lnTo>
                  <a:lnTo>
                    <a:pt x="109523" y="164370"/>
                  </a:lnTo>
                  <a:lnTo>
                    <a:pt x="109523" y="156581"/>
                  </a:lnTo>
                  <a:close/>
                  <a:moveTo>
                    <a:pt x="125034" y="156581"/>
                  </a:moveTo>
                  <a:lnTo>
                    <a:pt x="125034" y="164370"/>
                  </a:lnTo>
                  <a:lnTo>
                    <a:pt x="117290" y="164370"/>
                  </a:lnTo>
                  <a:lnTo>
                    <a:pt x="117290" y="156581"/>
                  </a:lnTo>
                  <a:close/>
                  <a:moveTo>
                    <a:pt x="133190" y="156581"/>
                  </a:moveTo>
                  <a:lnTo>
                    <a:pt x="133190" y="164370"/>
                  </a:lnTo>
                  <a:lnTo>
                    <a:pt x="125446" y="164370"/>
                  </a:lnTo>
                  <a:lnTo>
                    <a:pt x="125446" y="156581"/>
                  </a:lnTo>
                  <a:close/>
                  <a:moveTo>
                    <a:pt x="141346" y="156581"/>
                  </a:moveTo>
                  <a:lnTo>
                    <a:pt x="141346" y="164370"/>
                  </a:lnTo>
                  <a:lnTo>
                    <a:pt x="133614" y="164370"/>
                  </a:lnTo>
                  <a:lnTo>
                    <a:pt x="133614" y="156581"/>
                  </a:lnTo>
                  <a:close/>
                  <a:moveTo>
                    <a:pt x="149513" y="156581"/>
                  </a:moveTo>
                  <a:lnTo>
                    <a:pt x="149513" y="164370"/>
                  </a:lnTo>
                  <a:lnTo>
                    <a:pt x="141770" y="164370"/>
                  </a:lnTo>
                  <a:lnTo>
                    <a:pt x="141770" y="156581"/>
                  </a:lnTo>
                  <a:close/>
                  <a:moveTo>
                    <a:pt x="157280" y="156581"/>
                  </a:moveTo>
                  <a:lnTo>
                    <a:pt x="157280" y="164370"/>
                  </a:lnTo>
                  <a:lnTo>
                    <a:pt x="149937" y="164370"/>
                  </a:lnTo>
                  <a:lnTo>
                    <a:pt x="149937" y="156581"/>
                  </a:lnTo>
                  <a:close/>
                  <a:moveTo>
                    <a:pt x="165448" y="156581"/>
                  </a:moveTo>
                  <a:lnTo>
                    <a:pt x="165448" y="164370"/>
                  </a:lnTo>
                  <a:lnTo>
                    <a:pt x="157704" y="164370"/>
                  </a:lnTo>
                  <a:lnTo>
                    <a:pt x="157704" y="156581"/>
                  </a:lnTo>
                  <a:close/>
                  <a:moveTo>
                    <a:pt x="173604" y="156581"/>
                  </a:moveTo>
                  <a:lnTo>
                    <a:pt x="173604" y="164370"/>
                  </a:lnTo>
                  <a:lnTo>
                    <a:pt x="165871" y="164370"/>
                  </a:lnTo>
                  <a:lnTo>
                    <a:pt x="165871" y="156581"/>
                  </a:lnTo>
                  <a:close/>
                  <a:moveTo>
                    <a:pt x="181771" y="156581"/>
                  </a:moveTo>
                  <a:lnTo>
                    <a:pt x="181771" y="164370"/>
                  </a:lnTo>
                  <a:lnTo>
                    <a:pt x="174028" y="164370"/>
                  </a:lnTo>
                  <a:lnTo>
                    <a:pt x="174028" y="156581"/>
                  </a:lnTo>
                  <a:close/>
                  <a:moveTo>
                    <a:pt x="189927" y="156581"/>
                  </a:moveTo>
                  <a:lnTo>
                    <a:pt x="189927" y="164370"/>
                  </a:lnTo>
                  <a:lnTo>
                    <a:pt x="182195" y="164370"/>
                  </a:lnTo>
                  <a:lnTo>
                    <a:pt x="182195" y="156581"/>
                  </a:lnTo>
                  <a:close/>
                  <a:moveTo>
                    <a:pt x="198095" y="156581"/>
                  </a:moveTo>
                  <a:lnTo>
                    <a:pt x="198095" y="164370"/>
                  </a:lnTo>
                  <a:lnTo>
                    <a:pt x="190351" y="164370"/>
                  </a:lnTo>
                  <a:lnTo>
                    <a:pt x="190351" y="156581"/>
                  </a:lnTo>
                  <a:close/>
                  <a:moveTo>
                    <a:pt x="206251" y="156581"/>
                  </a:moveTo>
                  <a:lnTo>
                    <a:pt x="206251" y="164370"/>
                  </a:lnTo>
                  <a:lnTo>
                    <a:pt x="198519" y="164370"/>
                  </a:lnTo>
                  <a:lnTo>
                    <a:pt x="198519" y="156581"/>
                  </a:lnTo>
                  <a:close/>
                  <a:moveTo>
                    <a:pt x="214419" y="156581"/>
                  </a:moveTo>
                  <a:lnTo>
                    <a:pt x="214419" y="164370"/>
                  </a:lnTo>
                  <a:lnTo>
                    <a:pt x="206675" y="164370"/>
                  </a:lnTo>
                  <a:lnTo>
                    <a:pt x="206675" y="156581"/>
                  </a:lnTo>
                  <a:close/>
                  <a:moveTo>
                    <a:pt x="222575" y="156581"/>
                  </a:moveTo>
                  <a:lnTo>
                    <a:pt x="222575" y="164370"/>
                  </a:lnTo>
                  <a:lnTo>
                    <a:pt x="214842" y="164370"/>
                  </a:lnTo>
                  <a:lnTo>
                    <a:pt x="214842" y="156581"/>
                  </a:lnTo>
                  <a:close/>
                  <a:moveTo>
                    <a:pt x="230742" y="156581"/>
                  </a:moveTo>
                  <a:lnTo>
                    <a:pt x="230742" y="164370"/>
                  </a:lnTo>
                  <a:lnTo>
                    <a:pt x="222999" y="164370"/>
                  </a:lnTo>
                  <a:lnTo>
                    <a:pt x="222999" y="156581"/>
                  </a:lnTo>
                  <a:close/>
                  <a:moveTo>
                    <a:pt x="238898" y="156581"/>
                  </a:moveTo>
                  <a:lnTo>
                    <a:pt x="238898" y="164370"/>
                  </a:lnTo>
                  <a:lnTo>
                    <a:pt x="231166" y="164370"/>
                  </a:lnTo>
                  <a:lnTo>
                    <a:pt x="231166" y="156581"/>
                  </a:lnTo>
                  <a:close/>
                  <a:moveTo>
                    <a:pt x="247066" y="156581"/>
                  </a:moveTo>
                  <a:lnTo>
                    <a:pt x="247066" y="164370"/>
                  </a:lnTo>
                  <a:lnTo>
                    <a:pt x="239322" y="164370"/>
                  </a:lnTo>
                  <a:lnTo>
                    <a:pt x="239322" y="156581"/>
                  </a:lnTo>
                  <a:close/>
                  <a:moveTo>
                    <a:pt x="255222" y="156581"/>
                  </a:moveTo>
                  <a:lnTo>
                    <a:pt x="255222" y="164370"/>
                  </a:lnTo>
                  <a:lnTo>
                    <a:pt x="247490" y="164370"/>
                  </a:lnTo>
                  <a:lnTo>
                    <a:pt x="247490" y="156581"/>
                  </a:lnTo>
                  <a:close/>
                  <a:moveTo>
                    <a:pt x="263390" y="156581"/>
                  </a:moveTo>
                  <a:lnTo>
                    <a:pt x="263390" y="164370"/>
                  </a:lnTo>
                  <a:lnTo>
                    <a:pt x="255646" y="164370"/>
                  </a:lnTo>
                  <a:lnTo>
                    <a:pt x="255646" y="156581"/>
                  </a:lnTo>
                  <a:close/>
                  <a:moveTo>
                    <a:pt x="271546" y="156581"/>
                  </a:moveTo>
                  <a:lnTo>
                    <a:pt x="271546" y="164370"/>
                  </a:lnTo>
                  <a:lnTo>
                    <a:pt x="263813" y="164370"/>
                  </a:lnTo>
                  <a:lnTo>
                    <a:pt x="263813" y="156581"/>
                  </a:lnTo>
                  <a:close/>
                  <a:moveTo>
                    <a:pt x="11238" y="164783"/>
                  </a:moveTo>
                  <a:lnTo>
                    <a:pt x="11238" y="172584"/>
                  </a:lnTo>
                  <a:lnTo>
                    <a:pt x="3505" y="172584"/>
                  </a:lnTo>
                  <a:lnTo>
                    <a:pt x="3505" y="164783"/>
                  </a:lnTo>
                  <a:close/>
                  <a:moveTo>
                    <a:pt x="19394" y="164783"/>
                  </a:moveTo>
                  <a:lnTo>
                    <a:pt x="19394" y="172584"/>
                  </a:lnTo>
                  <a:lnTo>
                    <a:pt x="11662" y="172584"/>
                  </a:lnTo>
                  <a:lnTo>
                    <a:pt x="11662" y="164783"/>
                  </a:lnTo>
                  <a:close/>
                  <a:moveTo>
                    <a:pt x="27561" y="164783"/>
                  </a:moveTo>
                  <a:lnTo>
                    <a:pt x="27561" y="172584"/>
                  </a:lnTo>
                  <a:lnTo>
                    <a:pt x="19818" y="172584"/>
                  </a:lnTo>
                  <a:lnTo>
                    <a:pt x="19818" y="164783"/>
                  </a:lnTo>
                  <a:close/>
                  <a:moveTo>
                    <a:pt x="35328" y="164783"/>
                  </a:moveTo>
                  <a:lnTo>
                    <a:pt x="35328" y="172584"/>
                  </a:lnTo>
                  <a:lnTo>
                    <a:pt x="27985" y="172584"/>
                  </a:lnTo>
                  <a:lnTo>
                    <a:pt x="27985" y="164783"/>
                  </a:lnTo>
                  <a:close/>
                  <a:moveTo>
                    <a:pt x="43496" y="164783"/>
                  </a:moveTo>
                  <a:lnTo>
                    <a:pt x="43496" y="172584"/>
                  </a:lnTo>
                  <a:lnTo>
                    <a:pt x="35752" y="172584"/>
                  </a:lnTo>
                  <a:lnTo>
                    <a:pt x="35752" y="164783"/>
                  </a:lnTo>
                  <a:close/>
                  <a:moveTo>
                    <a:pt x="51652" y="164783"/>
                  </a:moveTo>
                  <a:lnTo>
                    <a:pt x="51652" y="172584"/>
                  </a:lnTo>
                  <a:lnTo>
                    <a:pt x="43919" y="172584"/>
                  </a:lnTo>
                  <a:lnTo>
                    <a:pt x="43919" y="164783"/>
                  </a:lnTo>
                  <a:close/>
                  <a:moveTo>
                    <a:pt x="59819" y="164783"/>
                  </a:moveTo>
                  <a:lnTo>
                    <a:pt x="59819" y="172584"/>
                  </a:lnTo>
                  <a:lnTo>
                    <a:pt x="52075" y="172584"/>
                  </a:lnTo>
                  <a:lnTo>
                    <a:pt x="52075" y="164783"/>
                  </a:lnTo>
                  <a:close/>
                  <a:moveTo>
                    <a:pt x="67975" y="164783"/>
                  </a:moveTo>
                  <a:lnTo>
                    <a:pt x="67975" y="172584"/>
                  </a:lnTo>
                  <a:lnTo>
                    <a:pt x="60243" y="172584"/>
                  </a:lnTo>
                  <a:lnTo>
                    <a:pt x="60243" y="164783"/>
                  </a:lnTo>
                  <a:close/>
                  <a:moveTo>
                    <a:pt x="76452" y="164783"/>
                  </a:moveTo>
                  <a:lnTo>
                    <a:pt x="76452" y="172584"/>
                  </a:lnTo>
                  <a:lnTo>
                    <a:pt x="68399" y="172584"/>
                  </a:lnTo>
                  <a:lnTo>
                    <a:pt x="68399" y="164783"/>
                  </a:lnTo>
                  <a:close/>
                  <a:moveTo>
                    <a:pt x="84608" y="164783"/>
                  </a:moveTo>
                  <a:lnTo>
                    <a:pt x="84608" y="172584"/>
                  </a:lnTo>
                  <a:lnTo>
                    <a:pt x="76876" y="172584"/>
                  </a:lnTo>
                  <a:lnTo>
                    <a:pt x="76876" y="164783"/>
                  </a:lnTo>
                  <a:close/>
                  <a:moveTo>
                    <a:pt x="92776" y="164783"/>
                  </a:moveTo>
                  <a:lnTo>
                    <a:pt x="92776" y="172584"/>
                  </a:lnTo>
                  <a:lnTo>
                    <a:pt x="85032" y="172584"/>
                  </a:lnTo>
                  <a:lnTo>
                    <a:pt x="85032" y="164783"/>
                  </a:lnTo>
                  <a:close/>
                  <a:moveTo>
                    <a:pt x="100932" y="164783"/>
                  </a:moveTo>
                  <a:lnTo>
                    <a:pt x="100932" y="172584"/>
                  </a:lnTo>
                  <a:lnTo>
                    <a:pt x="93200" y="172584"/>
                  </a:lnTo>
                  <a:lnTo>
                    <a:pt x="93200" y="164783"/>
                  </a:lnTo>
                  <a:close/>
                  <a:moveTo>
                    <a:pt x="109099" y="164783"/>
                  </a:moveTo>
                  <a:lnTo>
                    <a:pt x="109099" y="172584"/>
                  </a:lnTo>
                  <a:lnTo>
                    <a:pt x="101356" y="172584"/>
                  </a:lnTo>
                  <a:lnTo>
                    <a:pt x="101356" y="164783"/>
                  </a:lnTo>
                  <a:close/>
                  <a:moveTo>
                    <a:pt x="116866" y="164783"/>
                  </a:moveTo>
                  <a:lnTo>
                    <a:pt x="116866" y="172584"/>
                  </a:lnTo>
                  <a:lnTo>
                    <a:pt x="109523" y="172584"/>
                  </a:lnTo>
                  <a:lnTo>
                    <a:pt x="109523" y="164783"/>
                  </a:lnTo>
                  <a:close/>
                  <a:moveTo>
                    <a:pt x="125034" y="164783"/>
                  </a:moveTo>
                  <a:lnTo>
                    <a:pt x="125034" y="172584"/>
                  </a:lnTo>
                  <a:lnTo>
                    <a:pt x="117290" y="172584"/>
                  </a:lnTo>
                  <a:lnTo>
                    <a:pt x="117290" y="164783"/>
                  </a:lnTo>
                  <a:close/>
                  <a:moveTo>
                    <a:pt x="133190" y="164783"/>
                  </a:moveTo>
                  <a:lnTo>
                    <a:pt x="133190" y="172584"/>
                  </a:lnTo>
                  <a:lnTo>
                    <a:pt x="125446" y="172584"/>
                  </a:lnTo>
                  <a:lnTo>
                    <a:pt x="125446" y="164783"/>
                  </a:lnTo>
                  <a:close/>
                  <a:moveTo>
                    <a:pt x="141346" y="164783"/>
                  </a:moveTo>
                  <a:lnTo>
                    <a:pt x="141346" y="172584"/>
                  </a:lnTo>
                  <a:lnTo>
                    <a:pt x="133614" y="172584"/>
                  </a:lnTo>
                  <a:lnTo>
                    <a:pt x="133614" y="164783"/>
                  </a:lnTo>
                  <a:close/>
                  <a:moveTo>
                    <a:pt x="149513" y="164783"/>
                  </a:moveTo>
                  <a:lnTo>
                    <a:pt x="149513" y="172584"/>
                  </a:lnTo>
                  <a:lnTo>
                    <a:pt x="141770" y="172584"/>
                  </a:lnTo>
                  <a:lnTo>
                    <a:pt x="141770" y="164783"/>
                  </a:lnTo>
                  <a:close/>
                  <a:moveTo>
                    <a:pt x="157280" y="164783"/>
                  </a:moveTo>
                  <a:lnTo>
                    <a:pt x="157280" y="172584"/>
                  </a:lnTo>
                  <a:lnTo>
                    <a:pt x="149937" y="172584"/>
                  </a:lnTo>
                  <a:lnTo>
                    <a:pt x="149937" y="164783"/>
                  </a:lnTo>
                  <a:close/>
                  <a:moveTo>
                    <a:pt x="165448" y="164783"/>
                  </a:moveTo>
                  <a:lnTo>
                    <a:pt x="165448" y="172584"/>
                  </a:lnTo>
                  <a:lnTo>
                    <a:pt x="157704" y="172584"/>
                  </a:lnTo>
                  <a:lnTo>
                    <a:pt x="157704" y="164783"/>
                  </a:lnTo>
                  <a:close/>
                  <a:moveTo>
                    <a:pt x="173604" y="164783"/>
                  </a:moveTo>
                  <a:lnTo>
                    <a:pt x="173604" y="172584"/>
                  </a:lnTo>
                  <a:lnTo>
                    <a:pt x="165871" y="172584"/>
                  </a:lnTo>
                  <a:lnTo>
                    <a:pt x="165871" y="164783"/>
                  </a:lnTo>
                  <a:close/>
                  <a:moveTo>
                    <a:pt x="181771" y="164783"/>
                  </a:moveTo>
                  <a:lnTo>
                    <a:pt x="181771" y="172584"/>
                  </a:lnTo>
                  <a:lnTo>
                    <a:pt x="174028" y="172584"/>
                  </a:lnTo>
                  <a:lnTo>
                    <a:pt x="174028" y="164783"/>
                  </a:lnTo>
                  <a:close/>
                  <a:moveTo>
                    <a:pt x="189927" y="164783"/>
                  </a:moveTo>
                  <a:lnTo>
                    <a:pt x="189927" y="172584"/>
                  </a:lnTo>
                  <a:lnTo>
                    <a:pt x="182195" y="172584"/>
                  </a:lnTo>
                  <a:lnTo>
                    <a:pt x="182195" y="164783"/>
                  </a:lnTo>
                  <a:close/>
                  <a:moveTo>
                    <a:pt x="198095" y="164783"/>
                  </a:moveTo>
                  <a:lnTo>
                    <a:pt x="198095" y="172584"/>
                  </a:lnTo>
                  <a:lnTo>
                    <a:pt x="190351" y="172584"/>
                  </a:lnTo>
                  <a:lnTo>
                    <a:pt x="190351" y="164783"/>
                  </a:lnTo>
                  <a:close/>
                  <a:moveTo>
                    <a:pt x="206251" y="164783"/>
                  </a:moveTo>
                  <a:lnTo>
                    <a:pt x="206251" y="172584"/>
                  </a:lnTo>
                  <a:lnTo>
                    <a:pt x="198519" y="172584"/>
                  </a:lnTo>
                  <a:lnTo>
                    <a:pt x="198519" y="164783"/>
                  </a:lnTo>
                  <a:close/>
                  <a:moveTo>
                    <a:pt x="214419" y="164783"/>
                  </a:moveTo>
                  <a:lnTo>
                    <a:pt x="214419" y="172584"/>
                  </a:lnTo>
                  <a:lnTo>
                    <a:pt x="206675" y="172584"/>
                  </a:lnTo>
                  <a:lnTo>
                    <a:pt x="206675" y="164783"/>
                  </a:lnTo>
                  <a:close/>
                  <a:moveTo>
                    <a:pt x="222575" y="164783"/>
                  </a:moveTo>
                  <a:lnTo>
                    <a:pt x="222575" y="172584"/>
                  </a:lnTo>
                  <a:lnTo>
                    <a:pt x="214842" y="172584"/>
                  </a:lnTo>
                  <a:lnTo>
                    <a:pt x="214842" y="164783"/>
                  </a:lnTo>
                  <a:close/>
                  <a:moveTo>
                    <a:pt x="230742" y="164783"/>
                  </a:moveTo>
                  <a:lnTo>
                    <a:pt x="230742" y="172584"/>
                  </a:lnTo>
                  <a:lnTo>
                    <a:pt x="222999" y="172584"/>
                  </a:lnTo>
                  <a:lnTo>
                    <a:pt x="222999" y="164783"/>
                  </a:lnTo>
                  <a:close/>
                  <a:moveTo>
                    <a:pt x="238898" y="164783"/>
                  </a:moveTo>
                  <a:lnTo>
                    <a:pt x="238898" y="172584"/>
                  </a:lnTo>
                  <a:lnTo>
                    <a:pt x="231166" y="172584"/>
                  </a:lnTo>
                  <a:lnTo>
                    <a:pt x="231166" y="164783"/>
                  </a:lnTo>
                  <a:close/>
                  <a:moveTo>
                    <a:pt x="247066" y="164783"/>
                  </a:moveTo>
                  <a:lnTo>
                    <a:pt x="247066" y="172584"/>
                  </a:lnTo>
                  <a:lnTo>
                    <a:pt x="239322" y="172584"/>
                  </a:lnTo>
                  <a:lnTo>
                    <a:pt x="239322" y="164783"/>
                  </a:lnTo>
                  <a:close/>
                  <a:moveTo>
                    <a:pt x="255222" y="164783"/>
                  </a:moveTo>
                  <a:lnTo>
                    <a:pt x="255222" y="172584"/>
                  </a:lnTo>
                  <a:lnTo>
                    <a:pt x="247490" y="172584"/>
                  </a:lnTo>
                  <a:lnTo>
                    <a:pt x="247490" y="164783"/>
                  </a:lnTo>
                  <a:close/>
                  <a:moveTo>
                    <a:pt x="263390" y="164783"/>
                  </a:moveTo>
                  <a:lnTo>
                    <a:pt x="263390" y="172584"/>
                  </a:lnTo>
                  <a:lnTo>
                    <a:pt x="255646" y="172584"/>
                  </a:lnTo>
                  <a:lnTo>
                    <a:pt x="255646" y="164783"/>
                  </a:lnTo>
                  <a:close/>
                  <a:moveTo>
                    <a:pt x="271546" y="164783"/>
                  </a:moveTo>
                  <a:lnTo>
                    <a:pt x="271546" y="172584"/>
                  </a:lnTo>
                  <a:lnTo>
                    <a:pt x="263813" y="172584"/>
                  </a:lnTo>
                  <a:lnTo>
                    <a:pt x="263813" y="164783"/>
                  </a:lnTo>
                  <a:close/>
                  <a:moveTo>
                    <a:pt x="11238" y="172996"/>
                  </a:moveTo>
                  <a:lnTo>
                    <a:pt x="11238" y="180786"/>
                  </a:lnTo>
                  <a:lnTo>
                    <a:pt x="3505" y="180786"/>
                  </a:lnTo>
                  <a:lnTo>
                    <a:pt x="3505" y="172996"/>
                  </a:lnTo>
                  <a:close/>
                  <a:moveTo>
                    <a:pt x="19394" y="172996"/>
                  </a:moveTo>
                  <a:lnTo>
                    <a:pt x="19394" y="180786"/>
                  </a:lnTo>
                  <a:lnTo>
                    <a:pt x="11662" y="180786"/>
                  </a:lnTo>
                  <a:lnTo>
                    <a:pt x="11662" y="172996"/>
                  </a:lnTo>
                  <a:close/>
                  <a:moveTo>
                    <a:pt x="27561" y="172996"/>
                  </a:moveTo>
                  <a:lnTo>
                    <a:pt x="27561" y="180786"/>
                  </a:lnTo>
                  <a:lnTo>
                    <a:pt x="19818" y="180786"/>
                  </a:lnTo>
                  <a:lnTo>
                    <a:pt x="19818" y="172996"/>
                  </a:lnTo>
                  <a:close/>
                  <a:moveTo>
                    <a:pt x="35328" y="172996"/>
                  </a:moveTo>
                  <a:lnTo>
                    <a:pt x="35328" y="180786"/>
                  </a:lnTo>
                  <a:lnTo>
                    <a:pt x="27985" y="180786"/>
                  </a:lnTo>
                  <a:lnTo>
                    <a:pt x="27985" y="172996"/>
                  </a:lnTo>
                  <a:close/>
                  <a:moveTo>
                    <a:pt x="43496" y="172996"/>
                  </a:moveTo>
                  <a:lnTo>
                    <a:pt x="43496" y="180786"/>
                  </a:lnTo>
                  <a:lnTo>
                    <a:pt x="35752" y="180786"/>
                  </a:lnTo>
                  <a:lnTo>
                    <a:pt x="35752" y="172996"/>
                  </a:lnTo>
                  <a:close/>
                  <a:moveTo>
                    <a:pt x="51652" y="172996"/>
                  </a:moveTo>
                  <a:lnTo>
                    <a:pt x="51652" y="180786"/>
                  </a:lnTo>
                  <a:lnTo>
                    <a:pt x="43919" y="180786"/>
                  </a:lnTo>
                  <a:lnTo>
                    <a:pt x="43919" y="172996"/>
                  </a:lnTo>
                  <a:close/>
                  <a:moveTo>
                    <a:pt x="59819" y="172996"/>
                  </a:moveTo>
                  <a:lnTo>
                    <a:pt x="59819" y="180786"/>
                  </a:lnTo>
                  <a:lnTo>
                    <a:pt x="52075" y="180786"/>
                  </a:lnTo>
                  <a:lnTo>
                    <a:pt x="52075" y="172996"/>
                  </a:lnTo>
                  <a:close/>
                  <a:moveTo>
                    <a:pt x="67975" y="172996"/>
                  </a:moveTo>
                  <a:lnTo>
                    <a:pt x="67975" y="180786"/>
                  </a:lnTo>
                  <a:lnTo>
                    <a:pt x="60243" y="180786"/>
                  </a:lnTo>
                  <a:lnTo>
                    <a:pt x="60243" y="172996"/>
                  </a:lnTo>
                  <a:close/>
                  <a:moveTo>
                    <a:pt x="76452" y="172996"/>
                  </a:moveTo>
                  <a:lnTo>
                    <a:pt x="76452" y="180786"/>
                  </a:lnTo>
                  <a:lnTo>
                    <a:pt x="68399" y="180786"/>
                  </a:lnTo>
                  <a:lnTo>
                    <a:pt x="68399" y="172996"/>
                  </a:lnTo>
                  <a:close/>
                  <a:moveTo>
                    <a:pt x="84608" y="172996"/>
                  </a:moveTo>
                  <a:lnTo>
                    <a:pt x="84608" y="180786"/>
                  </a:lnTo>
                  <a:lnTo>
                    <a:pt x="76876" y="180786"/>
                  </a:lnTo>
                  <a:lnTo>
                    <a:pt x="76876" y="172996"/>
                  </a:lnTo>
                  <a:close/>
                  <a:moveTo>
                    <a:pt x="92776" y="172996"/>
                  </a:moveTo>
                  <a:lnTo>
                    <a:pt x="92776" y="180786"/>
                  </a:lnTo>
                  <a:lnTo>
                    <a:pt x="85032" y="180786"/>
                  </a:lnTo>
                  <a:lnTo>
                    <a:pt x="85032" y="172996"/>
                  </a:lnTo>
                  <a:close/>
                  <a:moveTo>
                    <a:pt x="100932" y="172996"/>
                  </a:moveTo>
                  <a:lnTo>
                    <a:pt x="100932" y="180786"/>
                  </a:lnTo>
                  <a:lnTo>
                    <a:pt x="93200" y="180786"/>
                  </a:lnTo>
                  <a:lnTo>
                    <a:pt x="93200" y="172996"/>
                  </a:lnTo>
                  <a:close/>
                  <a:moveTo>
                    <a:pt x="109099" y="172996"/>
                  </a:moveTo>
                  <a:lnTo>
                    <a:pt x="109099" y="180786"/>
                  </a:lnTo>
                  <a:lnTo>
                    <a:pt x="101356" y="180786"/>
                  </a:lnTo>
                  <a:lnTo>
                    <a:pt x="101356" y="172996"/>
                  </a:lnTo>
                  <a:close/>
                  <a:moveTo>
                    <a:pt x="116866" y="172996"/>
                  </a:moveTo>
                  <a:lnTo>
                    <a:pt x="116866" y="180786"/>
                  </a:lnTo>
                  <a:lnTo>
                    <a:pt x="109523" y="180786"/>
                  </a:lnTo>
                  <a:lnTo>
                    <a:pt x="109523" y="172996"/>
                  </a:lnTo>
                  <a:close/>
                  <a:moveTo>
                    <a:pt x="125034" y="172996"/>
                  </a:moveTo>
                  <a:lnTo>
                    <a:pt x="125034" y="180786"/>
                  </a:lnTo>
                  <a:lnTo>
                    <a:pt x="117290" y="180786"/>
                  </a:lnTo>
                  <a:lnTo>
                    <a:pt x="117290" y="172996"/>
                  </a:lnTo>
                  <a:close/>
                  <a:moveTo>
                    <a:pt x="133190" y="172996"/>
                  </a:moveTo>
                  <a:lnTo>
                    <a:pt x="133190" y="180786"/>
                  </a:lnTo>
                  <a:lnTo>
                    <a:pt x="125446" y="180786"/>
                  </a:lnTo>
                  <a:lnTo>
                    <a:pt x="125446" y="172996"/>
                  </a:lnTo>
                  <a:close/>
                  <a:moveTo>
                    <a:pt x="141346" y="172996"/>
                  </a:moveTo>
                  <a:lnTo>
                    <a:pt x="141346" y="180786"/>
                  </a:lnTo>
                  <a:lnTo>
                    <a:pt x="133614" y="180786"/>
                  </a:lnTo>
                  <a:lnTo>
                    <a:pt x="133614" y="172996"/>
                  </a:lnTo>
                  <a:close/>
                  <a:moveTo>
                    <a:pt x="149513" y="172996"/>
                  </a:moveTo>
                  <a:lnTo>
                    <a:pt x="149513" y="180786"/>
                  </a:lnTo>
                  <a:lnTo>
                    <a:pt x="141770" y="180786"/>
                  </a:lnTo>
                  <a:lnTo>
                    <a:pt x="141770" y="172996"/>
                  </a:lnTo>
                  <a:close/>
                  <a:moveTo>
                    <a:pt x="157280" y="172996"/>
                  </a:moveTo>
                  <a:lnTo>
                    <a:pt x="157280" y="180786"/>
                  </a:lnTo>
                  <a:lnTo>
                    <a:pt x="149937" y="180786"/>
                  </a:lnTo>
                  <a:lnTo>
                    <a:pt x="149937" y="172996"/>
                  </a:lnTo>
                  <a:close/>
                  <a:moveTo>
                    <a:pt x="165448" y="172996"/>
                  </a:moveTo>
                  <a:lnTo>
                    <a:pt x="165448" y="180786"/>
                  </a:lnTo>
                  <a:lnTo>
                    <a:pt x="157704" y="180786"/>
                  </a:lnTo>
                  <a:lnTo>
                    <a:pt x="157704" y="172996"/>
                  </a:lnTo>
                  <a:close/>
                  <a:moveTo>
                    <a:pt x="173604" y="172996"/>
                  </a:moveTo>
                  <a:lnTo>
                    <a:pt x="173604" y="180786"/>
                  </a:lnTo>
                  <a:lnTo>
                    <a:pt x="165871" y="180786"/>
                  </a:lnTo>
                  <a:lnTo>
                    <a:pt x="165871" y="172996"/>
                  </a:lnTo>
                  <a:close/>
                  <a:moveTo>
                    <a:pt x="181771" y="172996"/>
                  </a:moveTo>
                  <a:lnTo>
                    <a:pt x="181771" y="180786"/>
                  </a:lnTo>
                  <a:lnTo>
                    <a:pt x="174028" y="180786"/>
                  </a:lnTo>
                  <a:lnTo>
                    <a:pt x="174028" y="172996"/>
                  </a:lnTo>
                  <a:close/>
                  <a:moveTo>
                    <a:pt x="189927" y="172996"/>
                  </a:moveTo>
                  <a:lnTo>
                    <a:pt x="189927" y="180786"/>
                  </a:lnTo>
                  <a:lnTo>
                    <a:pt x="182195" y="180786"/>
                  </a:lnTo>
                  <a:lnTo>
                    <a:pt x="182195" y="172996"/>
                  </a:lnTo>
                  <a:close/>
                  <a:moveTo>
                    <a:pt x="198095" y="172996"/>
                  </a:moveTo>
                  <a:lnTo>
                    <a:pt x="198095" y="180786"/>
                  </a:lnTo>
                  <a:lnTo>
                    <a:pt x="190351" y="180786"/>
                  </a:lnTo>
                  <a:lnTo>
                    <a:pt x="190351" y="172996"/>
                  </a:lnTo>
                  <a:close/>
                  <a:moveTo>
                    <a:pt x="206251" y="172996"/>
                  </a:moveTo>
                  <a:lnTo>
                    <a:pt x="206251" y="180786"/>
                  </a:lnTo>
                  <a:lnTo>
                    <a:pt x="198519" y="180786"/>
                  </a:lnTo>
                  <a:lnTo>
                    <a:pt x="198519" y="172996"/>
                  </a:lnTo>
                  <a:close/>
                  <a:moveTo>
                    <a:pt x="214419" y="172996"/>
                  </a:moveTo>
                  <a:lnTo>
                    <a:pt x="214419" y="180786"/>
                  </a:lnTo>
                  <a:lnTo>
                    <a:pt x="206675" y="180786"/>
                  </a:lnTo>
                  <a:lnTo>
                    <a:pt x="206675" y="172996"/>
                  </a:lnTo>
                  <a:close/>
                  <a:moveTo>
                    <a:pt x="222575" y="172996"/>
                  </a:moveTo>
                  <a:lnTo>
                    <a:pt x="222575" y="180786"/>
                  </a:lnTo>
                  <a:lnTo>
                    <a:pt x="214842" y="180786"/>
                  </a:lnTo>
                  <a:lnTo>
                    <a:pt x="214842" y="172996"/>
                  </a:lnTo>
                  <a:close/>
                  <a:moveTo>
                    <a:pt x="230742" y="172996"/>
                  </a:moveTo>
                  <a:lnTo>
                    <a:pt x="230742" y="180786"/>
                  </a:lnTo>
                  <a:lnTo>
                    <a:pt x="222999" y="180786"/>
                  </a:lnTo>
                  <a:lnTo>
                    <a:pt x="222999" y="172996"/>
                  </a:lnTo>
                  <a:close/>
                  <a:moveTo>
                    <a:pt x="238898" y="172996"/>
                  </a:moveTo>
                  <a:lnTo>
                    <a:pt x="238898" y="180786"/>
                  </a:lnTo>
                  <a:lnTo>
                    <a:pt x="231166" y="180786"/>
                  </a:lnTo>
                  <a:lnTo>
                    <a:pt x="231166" y="172996"/>
                  </a:lnTo>
                  <a:close/>
                  <a:moveTo>
                    <a:pt x="247066" y="172996"/>
                  </a:moveTo>
                  <a:lnTo>
                    <a:pt x="247066" y="180786"/>
                  </a:lnTo>
                  <a:lnTo>
                    <a:pt x="239322" y="180786"/>
                  </a:lnTo>
                  <a:lnTo>
                    <a:pt x="239322" y="172996"/>
                  </a:lnTo>
                  <a:close/>
                  <a:moveTo>
                    <a:pt x="255222" y="172996"/>
                  </a:moveTo>
                  <a:lnTo>
                    <a:pt x="255222" y="180786"/>
                  </a:lnTo>
                  <a:lnTo>
                    <a:pt x="247490" y="180786"/>
                  </a:lnTo>
                  <a:lnTo>
                    <a:pt x="247490" y="172996"/>
                  </a:lnTo>
                  <a:close/>
                  <a:moveTo>
                    <a:pt x="263390" y="172996"/>
                  </a:moveTo>
                  <a:lnTo>
                    <a:pt x="263390" y="180786"/>
                  </a:lnTo>
                  <a:lnTo>
                    <a:pt x="255646" y="180786"/>
                  </a:lnTo>
                  <a:lnTo>
                    <a:pt x="255646" y="172996"/>
                  </a:lnTo>
                  <a:close/>
                  <a:moveTo>
                    <a:pt x="271546" y="172996"/>
                  </a:moveTo>
                  <a:lnTo>
                    <a:pt x="271546" y="180786"/>
                  </a:lnTo>
                  <a:lnTo>
                    <a:pt x="263813" y="180786"/>
                  </a:lnTo>
                  <a:lnTo>
                    <a:pt x="263813" y="172996"/>
                  </a:lnTo>
                  <a:close/>
                  <a:moveTo>
                    <a:pt x="11238" y="181198"/>
                  </a:moveTo>
                  <a:lnTo>
                    <a:pt x="11238" y="188988"/>
                  </a:lnTo>
                  <a:lnTo>
                    <a:pt x="3494" y="188988"/>
                  </a:lnTo>
                  <a:lnTo>
                    <a:pt x="3494" y="181198"/>
                  </a:lnTo>
                  <a:close/>
                  <a:moveTo>
                    <a:pt x="19394" y="181198"/>
                  </a:moveTo>
                  <a:lnTo>
                    <a:pt x="19394" y="188988"/>
                  </a:lnTo>
                  <a:lnTo>
                    <a:pt x="11662" y="188988"/>
                  </a:lnTo>
                  <a:lnTo>
                    <a:pt x="11662" y="181198"/>
                  </a:lnTo>
                  <a:close/>
                  <a:moveTo>
                    <a:pt x="27561" y="181198"/>
                  </a:moveTo>
                  <a:lnTo>
                    <a:pt x="27561" y="188988"/>
                  </a:lnTo>
                  <a:lnTo>
                    <a:pt x="19818" y="188988"/>
                  </a:lnTo>
                  <a:lnTo>
                    <a:pt x="19818" y="181198"/>
                  </a:lnTo>
                  <a:close/>
                  <a:moveTo>
                    <a:pt x="35328" y="181198"/>
                  </a:moveTo>
                  <a:lnTo>
                    <a:pt x="35328" y="188988"/>
                  </a:lnTo>
                  <a:lnTo>
                    <a:pt x="27985" y="188988"/>
                  </a:lnTo>
                  <a:lnTo>
                    <a:pt x="27985" y="181198"/>
                  </a:lnTo>
                  <a:close/>
                  <a:moveTo>
                    <a:pt x="43496" y="181198"/>
                  </a:moveTo>
                  <a:lnTo>
                    <a:pt x="43496" y="188988"/>
                  </a:lnTo>
                  <a:lnTo>
                    <a:pt x="35752" y="188988"/>
                  </a:lnTo>
                  <a:lnTo>
                    <a:pt x="35752" y="181198"/>
                  </a:lnTo>
                  <a:close/>
                  <a:moveTo>
                    <a:pt x="51652" y="181198"/>
                  </a:moveTo>
                  <a:lnTo>
                    <a:pt x="51652" y="188988"/>
                  </a:lnTo>
                  <a:lnTo>
                    <a:pt x="43919" y="188988"/>
                  </a:lnTo>
                  <a:lnTo>
                    <a:pt x="43919" y="181198"/>
                  </a:lnTo>
                  <a:close/>
                  <a:moveTo>
                    <a:pt x="59819" y="181198"/>
                  </a:moveTo>
                  <a:lnTo>
                    <a:pt x="59819" y="188988"/>
                  </a:lnTo>
                  <a:lnTo>
                    <a:pt x="52075" y="188988"/>
                  </a:lnTo>
                  <a:lnTo>
                    <a:pt x="52075" y="181198"/>
                  </a:lnTo>
                  <a:close/>
                  <a:moveTo>
                    <a:pt x="67975" y="181198"/>
                  </a:moveTo>
                  <a:lnTo>
                    <a:pt x="67975" y="188988"/>
                  </a:lnTo>
                  <a:lnTo>
                    <a:pt x="60243" y="188988"/>
                  </a:lnTo>
                  <a:lnTo>
                    <a:pt x="60243" y="181198"/>
                  </a:lnTo>
                  <a:close/>
                  <a:moveTo>
                    <a:pt x="76441" y="181198"/>
                  </a:moveTo>
                  <a:lnTo>
                    <a:pt x="76441" y="188988"/>
                  </a:lnTo>
                  <a:lnTo>
                    <a:pt x="68399" y="188988"/>
                  </a:lnTo>
                  <a:lnTo>
                    <a:pt x="68399" y="181198"/>
                  </a:lnTo>
                  <a:close/>
                  <a:moveTo>
                    <a:pt x="84608" y="181198"/>
                  </a:moveTo>
                  <a:lnTo>
                    <a:pt x="84608" y="188988"/>
                  </a:lnTo>
                  <a:lnTo>
                    <a:pt x="76865" y="188988"/>
                  </a:lnTo>
                  <a:lnTo>
                    <a:pt x="76865" y="181198"/>
                  </a:lnTo>
                  <a:close/>
                  <a:moveTo>
                    <a:pt x="92776" y="181198"/>
                  </a:moveTo>
                  <a:lnTo>
                    <a:pt x="92776" y="188988"/>
                  </a:lnTo>
                  <a:lnTo>
                    <a:pt x="85032" y="188988"/>
                  </a:lnTo>
                  <a:lnTo>
                    <a:pt x="85032" y="181198"/>
                  </a:lnTo>
                  <a:close/>
                  <a:moveTo>
                    <a:pt x="100932" y="181198"/>
                  </a:moveTo>
                  <a:lnTo>
                    <a:pt x="100932" y="188988"/>
                  </a:lnTo>
                  <a:lnTo>
                    <a:pt x="93188" y="188988"/>
                  </a:lnTo>
                  <a:lnTo>
                    <a:pt x="93188" y="181198"/>
                  </a:lnTo>
                  <a:close/>
                  <a:moveTo>
                    <a:pt x="109099" y="181198"/>
                  </a:moveTo>
                  <a:lnTo>
                    <a:pt x="109099" y="188988"/>
                  </a:lnTo>
                  <a:lnTo>
                    <a:pt x="101356" y="188988"/>
                  </a:lnTo>
                  <a:lnTo>
                    <a:pt x="101356" y="181198"/>
                  </a:lnTo>
                  <a:close/>
                  <a:moveTo>
                    <a:pt x="116866" y="181198"/>
                  </a:moveTo>
                  <a:lnTo>
                    <a:pt x="116866" y="188988"/>
                  </a:lnTo>
                  <a:lnTo>
                    <a:pt x="109512" y="188988"/>
                  </a:lnTo>
                  <a:lnTo>
                    <a:pt x="109512" y="181198"/>
                  </a:lnTo>
                  <a:close/>
                  <a:moveTo>
                    <a:pt x="125022" y="181198"/>
                  </a:moveTo>
                  <a:lnTo>
                    <a:pt x="125022" y="188988"/>
                  </a:lnTo>
                  <a:lnTo>
                    <a:pt x="117290" y="188988"/>
                  </a:lnTo>
                  <a:lnTo>
                    <a:pt x="117290" y="181198"/>
                  </a:lnTo>
                  <a:close/>
                  <a:moveTo>
                    <a:pt x="133190" y="181198"/>
                  </a:moveTo>
                  <a:lnTo>
                    <a:pt x="133190" y="188988"/>
                  </a:lnTo>
                  <a:lnTo>
                    <a:pt x="125446" y="188988"/>
                  </a:lnTo>
                  <a:lnTo>
                    <a:pt x="125446" y="181198"/>
                  </a:lnTo>
                  <a:close/>
                  <a:moveTo>
                    <a:pt x="141346" y="181198"/>
                  </a:moveTo>
                  <a:lnTo>
                    <a:pt x="141346" y="188988"/>
                  </a:lnTo>
                  <a:lnTo>
                    <a:pt x="133614" y="188988"/>
                  </a:lnTo>
                  <a:lnTo>
                    <a:pt x="133614" y="181198"/>
                  </a:lnTo>
                  <a:close/>
                  <a:moveTo>
                    <a:pt x="149513" y="181198"/>
                  </a:moveTo>
                  <a:lnTo>
                    <a:pt x="149513" y="188988"/>
                  </a:lnTo>
                  <a:lnTo>
                    <a:pt x="141770" y="188988"/>
                  </a:lnTo>
                  <a:lnTo>
                    <a:pt x="141770" y="181198"/>
                  </a:lnTo>
                  <a:close/>
                  <a:moveTo>
                    <a:pt x="157280" y="181198"/>
                  </a:moveTo>
                  <a:lnTo>
                    <a:pt x="157280" y="188988"/>
                  </a:lnTo>
                  <a:lnTo>
                    <a:pt x="149937" y="188988"/>
                  </a:lnTo>
                  <a:lnTo>
                    <a:pt x="149937" y="181198"/>
                  </a:lnTo>
                  <a:close/>
                  <a:moveTo>
                    <a:pt x="165448" y="181198"/>
                  </a:moveTo>
                  <a:lnTo>
                    <a:pt x="165448" y="188988"/>
                  </a:lnTo>
                  <a:lnTo>
                    <a:pt x="157704" y="188988"/>
                  </a:lnTo>
                  <a:lnTo>
                    <a:pt x="157704" y="181198"/>
                  </a:lnTo>
                  <a:close/>
                  <a:moveTo>
                    <a:pt x="173604" y="181198"/>
                  </a:moveTo>
                  <a:lnTo>
                    <a:pt x="173604" y="188988"/>
                  </a:lnTo>
                  <a:lnTo>
                    <a:pt x="165871" y="188988"/>
                  </a:lnTo>
                  <a:lnTo>
                    <a:pt x="165871" y="181198"/>
                  </a:lnTo>
                  <a:close/>
                  <a:moveTo>
                    <a:pt x="181771" y="181198"/>
                  </a:moveTo>
                  <a:lnTo>
                    <a:pt x="181771" y="188988"/>
                  </a:lnTo>
                  <a:lnTo>
                    <a:pt x="174028" y="188988"/>
                  </a:lnTo>
                  <a:lnTo>
                    <a:pt x="174028" y="181198"/>
                  </a:lnTo>
                  <a:close/>
                  <a:moveTo>
                    <a:pt x="189927" y="181198"/>
                  </a:moveTo>
                  <a:lnTo>
                    <a:pt x="189927" y="188988"/>
                  </a:lnTo>
                  <a:lnTo>
                    <a:pt x="182195" y="188988"/>
                  </a:lnTo>
                  <a:lnTo>
                    <a:pt x="182195" y="181198"/>
                  </a:lnTo>
                  <a:close/>
                  <a:moveTo>
                    <a:pt x="198095" y="181198"/>
                  </a:moveTo>
                  <a:lnTo>
                    <a:pt x="198095" y="188988"/>
                  </a:lnTo>
                  <a:lnTo>
                    <a:pt x="190351" y="188988"/>
                  </a:lnTo>
                  <a:lnTo>
                    <a:pt x="190351" y="181198"/>
                  </a:lnTo>
                  <a:close/>
                  <a:moveTo>
                    <a:pt x="206251" y="181198"/>
                  </a:moveTo>
                  <a:lnTo>
                    <a:pt x="206251" y="188988"/>
                  </a:lnTo>
                  <a:lnTo>
                    <a:pt x="198519" y="188988"/>
                  </a:lnTo>
                  <a:lnTo>
                    <a:pt x="198519" y="181198"/>
                  </a:lnTo>
                  <a:close/>
                  <a:moveTo>
                    <a:pt x="214419" y="181198"/>
                  </a:moveTo>
                  <a:lnTo>
                    <a:pt x="214419" y="188988"/>
                  </a:lnTo>
                  <a:lnTo>
                    <a:pt x="206675" y="188988"/>
                  </a:lnTo>
                  <a:lnTo>
                    <a:pt x="206675" y="181198"/>
                  </a:lnTo>
                  <a:close/>
                  <a:moveTo>
                    <a:pt x="222575" y="181198"/>
                  </a:moveTo>
                  <a:lnTo>
                    <a:pt x="222575" y="188988"/>
                  </a:lnTo>
                  <a:lnTo>
                    <a:pt x="214842" y="188988"/>
                  </a:lnTo>
                  <a:lnTo>
                    <a:pt x="214842" y="181198"/>
                  </a:lnTo>
                  <a:close/>
                  <a:moveTo>
                    <a:pt x="230742" y="181198"/>
                  </a:moveTo>
                  <a:lnTo>
                    <a:pt x="230742" y="188988"/>
                  </a:lnTo>
                  <a:lnTo>
                    <a:pt x="222999" y="188988"/>
                  </a:lnTo>
                  <a:lnTo>
                    <a:pt x="222999" y="181198"/>
                  </a:lnTo>
                  <a:close/>
                  <a:moveTo>
                    <a:pt x="238898" y="181198"/>
                  </a:moveTo>
                  <a:lnTo>
                    <a:pt x="238898" y="188988"/>
                  </a:lnTo>
                  <a:lnTo>
                    <a:pt x="231166" y="188988"/>
                  </a:lnTo>
                  <a:lnTo>
                    <a:pt x="231166" y="181198"/>
                  </a:lnTo>
                  <a:close/>
                  <a:moveTo>
                    <a:pt x="247066" y="181198"/>
                  </a:moveTo>
                  <a:lnTo>
                    <a:pt x="247066" y="188988"/>
                  </a:lnTo>
                  <a:lnTo>
                    <a:pt x="239322" y="188988"/>
                  </a:lnTo>
                  <a:lnTo>
                    <a:pt x="239322" y="181198"/>
                  </a:lnTo>
                  <a:close/>
                  <a:moveTo>
                    <a:pt x="255222" y="181198"/>
                  </a:moveTo>
                  <a:lnTo>
                    <a:pt x="255222" y="188988"/>
                  </a:lnTo>
                  <a:lnTo>
                    <a:pt x="247490" y="188988"/>
                  </a:lnTo>
                  <a:lnTo>
                    <a:pt x="247490" y="181198"/>
                  </a:lnTo>
                  <a:close/>
                  <a:moveTo>
                    <a:pt x="263390" y="181198"/>
                  </a:moveTo>
                  <a:lnTo>
                    <a:pt x="263390" y="188988"/>
                  </a:lnTo>
                  <a:lnTo>
                    <a:pt x="255646" y="188988"/>
                  </a:lnTo>
                  <a:lnTo>
                    <a:pt x="255646" y="181198"/>
                  </a:lnTo>
                  <a:close/>
                  <a:moveTo>
                    <a:pt x="271546" y="181198"/>
                  </a:moveTo>
                  <a:lnTo>
                    <a:pt x="271546" y="188988"/>
                  </a:lnTo>
                  <a:lnTo>
                    <a:pt x="263813" y="188988"/>
                  </a:lnTo>
                  <a:lnTo>
                    <a:pt x="263813" y="181198"/>
                  </a:lnTo>
                  <a:close/>
                  <a:moveTo>
                    <a:pt x="3082" y="0"/>
                  </a:moveTo>
                  <a:lnTo>
                    <a:pt x="3082" y="11"/>
                  </a:lnTo>
                  <a:lnTo>
                    <a:pt x="0" y="11"/>
                  </a:lnTo>
                  <a:lnTo>
                    <a:pt x="0" y="424"/>
                  </a:lnTo>
                  <a:lnTo>
                    <a:pt x="3082" y="424"/>
                  </a:lnTo>
                  <a:lnTo>
                    <a:pt x="3082" y="8213"/>
                  </a:lnTo>
                  <a:lnTo>
                    <a:pt x="0" y="8213"/>
                  </a:lnTo>
                  <a:lnTo>
                    <a:pt x="0" y="8626"/>
                  </a:lnTo>
                  <a:lnTo>
                    <a:pt x="3082" y="8626"/>
                  </a:lnTo>
                  <a:lnTo>
                    <a:pt x="3082" y="16427"/>
                  </a:lnTo>
                  <a:lnTo>
                    <a:pt x="0" y="16427"/>
                  </a:lnTo>
                  <a:lnTo>
                    <a:pt x="0" y="16828"/>
                  </a:lnTo>
                  <a:lnTo>
                    <a:pt x="3082" y="16828"/>
                  </a:lnTo>
                  <a:lnTo>
                    <a:pt x="3082" y="24629"/>
                  </a:lnTo>
                  <a:lnTo>
                    <a:pt x="0" y="24629"/>
                  </a:lnTo>
                  <a:lnTo>
                    <a:pt x="0" y="25041"/>
                  </a:lnTo>
                  <a:lnTo>
                    <a:pt x="3082" y="25041"/>
                  </a:lnTo>
                  <a:lnTo>
                    <a:pt x="3082" y="32831"/>
                  </a:lnTo>
                  <a:lnTo>
                    <a:pt x="0" y="32831"/>
                  </a:lnTo>
                  <a:lnTo>
                    <a:pt x="0" y="33243"/>
                  </a:lnTo>
                  <a:lnTo>
                    <a:pt x="3082" y="33243"/>
                  </a:lnTo>
                  <a:lnTo>
                    <a:pt x="3082" y="41044"/>
                  </a:lnTo>
                  <a:lnTo>
                    <a:pt x="0" y="41044"/>
                  </a:lnTo>
                  <a:lnTo>
                    <a:pt x="0" y="41456"/>
                  </a:lnTo>
                  <a:lnTo>
                    <a:pt x="3082" y="41456"/>
                  </a:lnTo>
                  <a:lnTo>
                    <a:pt x="3082" y="49246"/>
                  </a:lnTo>
                  <a:lnTo>
                    <a:pt x="0" y="49246"/>
                  </a:lnTo>
                  <a:lnTo>
                    <a:pt x="0" y="49658"/>
                  </a:lnTo>
                  <a:lnTo>
                    <a:pt x="3082" y="49658"/>
                  </a:lnTo>
                  <a:lnTo>
                    <a:pt x="3082" y="57448"/>
                  </a:lnTo>
                  <a:lnTo>
                    <a:pt x="0" y="57448"/>
                  </a:lnTo>
                  <a:lnTo>
                    <a:pt x="0" y="57860"/>
                  </a:lnTo>
                  <a:lnTo>
                    <a:pt x="3082" y="57860"/>
                  </a:lnTo>
                  <a:lnTo>
                    <a:pt x="3082" y="65661"/>
                  </a:lnTo>
                  <a:lnTo>
                    <a:pt x="0" y="65661"/>
                  </a:lnTo>
                  <a:lnTo>
                    <a:pt x="0" y="66074"/>
                  </a:lnTo>
                  <a:lnTo>
                    <a:pt x="3082" y="66074"/>
                  </a:lnTo>
                  <a:lnTo>
                    <a:pt x="3082" y="73863"/>
                  </a:lnTo>
                  <a:lnTo>
                    <a:pt x="0" y="73863"/>
                  </a:lnTo>
                  <a:lnTo>
                    <a:pt x="0" y="74275"/>
                  </a:lnTo>
                  <a:lnTo>
                    <a:pt x="3082" y="74275"/>
                  </a:lnTo>
                  <a:lnTo>
                    <a:pt x="3082" y="82076"/>
                  </a:lnTo>
                  <a:lnTo>
                    <a:pt x="0" y="82076"/>
                  </a:lnTo>
                  <a:lnTo>
                    <a:pt x="0" y="82477"/>
                  </a:lnTo>
                  <a:lnTo>
                    <a:pt x="3082" y="82477"/>
                  </a:lnTo>
                  <a:lnTo>
                    <a:pt x="3082" y="90278"/>
                  </a:lnTo>
                  <a:lnTo>
                    <a:pt x="0" y="90278"/>
                  </a:lnTo>
                  <a:lnTo>
                    <a:pt x="0" y="90691"/>
                  </a:lnTo>
                  <a:lnTo>
                    <a:pt x="3082" y="90691"/>
                  </a:lnTo>
                  <a:lnTo>
                    <a:pt x="3082" y="98480"/>
                  </a:lnTo>
                  <a:lnTo>
                    <a:pt x="0" y="98480"/>
                  </a:lnTo>
                  <a:lnTo>
                    <a:pt x="0" y="98893"/>
                  </a:lnTo>
                  <a:lnTo>
                    <a:pt x="3082" y="98893"/>
                  </a:lnTo>
                  <a:lnTo>
                    <a:pt x="3082" y="106694"/>
                  </a:lnTo>
                  <a:lnTo>
                    <a:pt x="0" y="106694"/>
                  </a:lnTo>
                  <a:lnTo>
                    <a:pt x="0" y="107095"/>
                  </a:lnTo>
                  <a:lnTo>
                    <a:pt x="3082" y="107095"/>
                  </a:lnTo>
                  <a:lnTo>
                    <a:pt x="3082" y="114895"/>
                  </a:lnTo>
                  <a:lnTo>
                    <a:pt x="0" y="114895"/>
                  </a:lnTo>
                  <a:lnTo>
                    <a:pt x="0" y="115308"/>
                  </a:lnTo>
                  <a:lnTo>
                    <a:pt x="3082" y="115308"/>
                  </a:lnTo>
                  <a:lnTo>
                    <a:pt x="3082" y="123097"/>
                  </a:lnTo>
                  <a:lnTo>
                    <a:pt x="0" y="123097"/>
                  </a:lnTo>
                  <a:lnTo>
                    <a:pt x="0" y="123510"/>
                  </a:lnTo>
                  <a:lnTo>
                    <a:pt x="3082" y="123510"/>
                  </a:lnTo>
                  <a:lnTo>
                    <a:pt x="3082" y="131551"/>
                  </a:lnTo>
                  <a:lnTo>
                    <a:pt x="0" y="131551"/>
                  </a:lnTo>
                  <a:lnTo>
                    <a:pt x="0" y="131964"/>
                  </a:lnTo>
                  <a:lnTo>
                    <a:pt x="3082" y="131964"/>
                  </a:lnTo>
                  <a:lnTo>
                    <a:pt x="3082" y="139765"/>
                  </a:lnTo>
                  <a:lnTo>
                    <a:pt x="0" y="139765"/>
                  </a:lnTo>
                  <a:lnTo>
                    <a:pt x="0" y="140166"/>
                  </a:lnTo>
                  <a:lnTo>
                    <a:pt x="3082" y="140166"/>
                  </a:lnTo>
                  <a:lnTo>
                    <a:pt x="3082" y="147967"/>
                  </a:lnTo>
                  <a:lnTo>
                    <a:pt x="0" y="147967"/>
                  </a:lnTo>
                  <a:lnTo>
                    <a:pt x="0" y="148379"/>
                  </a:lnTo>
                  <a:lnTo>
                    <a:pt x="3082" y="148379"/>
                  </a:lnTo>
                  <a:lnTo>
                    <a:pt x="3082" y="156169"/>
                  </a:lnTo>
                  <a:lnTo>
                    <a:pt x="0" y="156169"/>
                  </a:lnTo>
                  <a:lnTo>
                    <a:pt x="0" y="156581"/>
                  </a:lnTo>
                  <a:lnTo>
                    <a:pt x="3082" y="156581"/>
                  </a:lnTo>
                  <a:lnTo>
                    <a:pt x="3082" y="164382"/>
                  </a:lnTo>
                  <a:lnTo>
                    <a:pt x="0" y="164382"/>
                  </a:lnTo>
                  <a:lnTo>
                    <a:pt x="0" y="164794"/>
                  </a:lnTo>
                  <a:lnTo>
                    <a:pt x="3082" y="164794"/>
                  </a:lnTo>
                  <a:lnTo>
                    <a:pt x="3082" y="172584"/>
                  </a:lnTo>
                  <a:lnTo>
                    <a:pt x="0" y="172584"/>
                  </a:lnTo>
                  <a:lnTo>
                    <a:pt x="0" y="172996"/>
                  </a:lnTo>
                  <a:lnTo>
                    <a:pt x="3082" y="172996"/>
                  </a:lnTo>
                  <a:lnTo>
                    <a:pt x="3082" y="180786"/>
                  </a:lnTo>
                  <a:lnTo>
                    <a:pt x="0" y="180786"/>
                  </a:lnTo>
                  <a:lnTo>
                    <a:pt x="0" y="181198"/>
                  </a:lnTo>
                  <a:lnTo>
                    <a:pt x="3082" y="181198"/>
                  </a:lnTo>
                  <a:lnTo>
                    <a:pt x="3082" y="188999"/>
                  </a:lnTo>
                  <a:lnTo>
                    <a:pt x="0" y="188999"/>
                  </a:lnTo>
                  <a:lnTo>
                    <a:pt x="0" y="189411"/>
                  </a:lnTo>
                  <a:lnTo>
                    <a:pt x="275085" y="189411"/>
                  </a:lnTo>
                  <a:lnTo>
                    <a:pt x="275085" y="188999"/>
                  </a:lnTo>
                  <a:lnTo>
                    <a:pt x="272004" y="188999"/>
                  </a:lnTo>
                  <a:lnTo>
                    <a:pt x="272004" y="181198"/>
                  </a:lnTo>
                  <a:lnTo>
                    <a:pt x="275085" y="181198"/>
                  </a:lnTo>
                  <a:lnTo>
                    <a:pt x="275085" y="180786"/>
                  </a:lnTo>
                  <a:lnTo>
                    <a:pt x="272004" y="180786"/>
                  </a:lnTo>
                  <a:lnTo>
                    <a:pt x="272004" y="172996"/>
                  </a:lnTo>
                  <a:lnTo>
                    <a:pt x="275085" y="172996"/>
                  </a:lnTo>
                  <a:lnTo>
                    <a:pt x="275085" y="172584"/>
                  </a:lnTo>
                  <a:lnTo>
                    <a:pt x="272004" y="172584"/>
                  </a:lnTo>
                  <a:lnTo>
                    <a:pt x="272004" y="164794"/>
                  </a:lnTo>
                  <a:lnTo>
                    <a:pt x="275085" y="164794"/>
                  </a:lnTo>
                  <a:lnTo>
                    <a:pt x="275085" y="164382"/>
                  </a:lnTo>
                  <a:lnTo>
                    <a:pt x="272004" y="164382"/>
                  </a:lnTo>
                  <a:lnTo>
                    <a:pt x="272004" y="156581"/>
                  </a:lnTo>
                  <a:lnTo>
                    <a:pt x="275085" y="156581"/>
                  </a:lnTo>
                  <a:lnTo>
                    <a:pt x="275085" y="156169"/>
                  </a:lnTo>
                  <a:lnTo>
                    <a:pt x="272004" y="156169"/>
                  </a:lnTo>
                  <a:lnTo>
                    <a:pt x="272004" y="148379"/>
                  </a:lnTo>
                  <a:lnTo>
                    <a:pt x="275085" y="148379"/>
                  </a:lnTo>
                  <a:lnTo>
                    <a:pt x="275085" y="147967"/>
                  </a:lnTo>
                  <a:lnTo>
                    <a:pt x="272004" y="147967"/>
                  </a:lnTo>
                  <a:lnTo>
                    <a:pt x="272004" y="140166"/>
                  </a:lnTo>
                  <a:lnTo>
                    <a:pt x="275085" y="140166"/>
                  </a:lnTo>
                  <a:lnTo>
                    <a:pt x="275085" y="139765"/>
                  </a:lnTo>
                  <a:lnTo>
                    <a:pt x="272004" y="139765"/>
                  </a:lnTo>
                  <a:lnTo>
                    <a:pt x="272004" y="131964"/>
                  </a:lnTo>
                  <a:lnTo>
                    <a:pt x="275085" y="131964"/>
                  </a:lnTo>
                  <a:lnTo>
                    <a:pt x="275085" y="131551"/>
                  </a:lnTo>
                  <a:lnTo>
                    <a:pt x="272004" y="131551"/>
                  </a:lnTo>
                  <a:lnTo>
                    <a:pt x="272004" y="123510"/>
                  </a:lnTo>
                  <a:lnTo>
                    <a:pt x="275085" y="123510"/>
                  </a:lnTo>
                  <a:lnTo>
                    <a:pt x="275085" y="123097"/>
                  </a:lnTo>
                  <a:lnTo>
                    <a:pt x="272004" y="123097"/>
                  </a:lnTo>
                  <a:lnTo>
                    <a:pt x="272004" y="115308"/>
                  </a:lnTo>
                  <a:lnTo>
                    <a:pt x="275085" y="115308"/>
                  </a:lnTo>
                  <a:lnTo>
                    <a:pt x="275085" y="114895"/>
                  </a:lnTo>
                  <a:lnTo>
                    <a:pt x="272004" y="114895"/>
                  </a:lnTo>
                  <a:lnTo>
                    <a:pt x="272004" y="107095"/>
                  </a:lnTo>
                  <a:lnTo>
                    <a:pt x="275085" y="107095"/>
                  </a:lnTo>
                  <a:lnTo>
                    <a:pt x="275085" y="106694"/>
                  </a:lnTo>
                  <a:lnTo>
                    <a:pt x="272004" y="106694"/>
                  </a:lnTo>
                  <a:lnTo>
                    <a:pt x="272004" y="98893"/>
                  </a:lnTo>
                  <a:lnTo>
                    <a:pt x="275085" y="98893"/>
                  </a:lnTo>
                  <a:lnTo>
                    <a:pt x="275085" y="98480"/>
                  </a:lnTo>
                  <a:lnTo>
                    <a:pt x="272004" y="98480"/>
                  </a:lnTo>
                  <a:lnTo>
                    <a:pt x="272004" y="90691"/>
                  </a:lnTo>
                  <a:lnTo>
                    <a:pt x="275085" y="90691"/>
                  </a:lnTo>
                  <a:lnTo>
                    <a:pt x="275085" y="90278"/>
                  </a:lnTo>
                  <a:lnTo>
                    <a:pt x="272004" y="90278"/>
                  </a:lnTo>
                  <a:lnTo>
                    <a:pt x="272004" y="82477"/>
                  </a:lnTo>
                  <a:lnTo>
                    <a:pt x="275085" y="82477"/>
                  </a:lnTo>
                  <a:lnTo>
                    <a:pt x="275085" y="82076"/>
                  </a:lnTo>
                  <a:lnTo>
                    <a:pt x="272004" y="82076"/>
                  </a:lnTo>
                  <a:lnTo>
                    <a:pt x="272004" y="74275"/>
                  </a:lnTo>
                  <a:lnTo>
                    <a:pt x="275085" y="74275"/>
                  </a:lnTo>
                  <a:lnTo>
                    <a:pt x="275085" y="73863"/>
                  </a:lnTo>
                  <a:lnTo>
                    <a:pt x="272004" y="73863"/>
                  </a:lnTo>
                  <a:lnTo>
                    <a:pt x="272004" y="66074"/>
                  </a:lnTo>
                  <a:lnTo>
                    <a:pt x="275085" y="66074"/>
                  </a:lnTo>
                  <a:lnTo>
                    <a:pt x="275085" y="65661"/>
                  </a:lnTo>
                  <a:lnTo>
                    <a:pt x="272004" y="65661"/>
                  </a:lnTo>
                  <a:lnTo>
                    <a:pt x="272004" y="57860"/>
                  </a:lnTo>
                  <a:lnTo>
                    <a:pt x="275085" y="57860"/>
                  </a:lnTo>
                  <a:lnTo>
                    <a:pt x="275085" y="57448"/>
                  </a:lnTo>
                  <a:lnTo>
                    <a:pt x="272004" y="57448"/>
                  </a:lnTo>
                  <a:lnTo>
                    <a:pt x="272004" y="49658"/>
                  </a:lnTo>
                  <a:lnTo>
                    <a:pt x="275085" y="49658"/>
                  </a:lnTo>
                  <a:lnTo>
                    <a:pt x="275085" y="49246"/>
                  </a:lnTo>
                  <a:lnTo>
                    <a:pt x="272004" y="49246"/>
                  </a:lnTo>
                  <a:lnTo>
                    <a:pt x="272004" y="41456"/>
                  </a:lnTo>
                  <a:lnTo>
                    <a:pt x="275085" y="41456"/>
                  </a:lnTo>
                  <a:lnTo>
                    <a:pt x="275085" y="41044"/>
                  </a:lnTo>
                  <a:lnTo>
                    <a:pt x="272004" y="41044"/>
                  </a:lnTo>
                  <a:lnTo>
                    <a:pt x="272004" y="33243"/>
                  </a:lnTo>
                  <a:lnTo>
                    <a:pt x="275085" y="33243"/>
                  </a:lnTo>
                  <a:lnTo>
                    <a:pt x="275085" y="32831"/>
                  </a:lnTo>
                  <a:lnTo>
                    <a:pt x="272004" y="32831"/>
                  </a:lnTo>
                  <a:lnTo>
                    <a:pt x="272004" y="25041"/>
                  </a:lnTo>
                  <a:lnTo>
                    <a:pt x="275085" y="25041"/>
                  </a:lnTo>
                  <a:lnTo>
                    <a:pt x="275085" y="24629"/>
                  </a:lnTo>
                  <a:lnTo>
                    <a:pt x="272004" y="24629"/>
                  </a:lnTo>
                  <a:lnTo>
                    <a:pt x="272004" y="16828"/>
                  </a:lnTo>
                  <a:lnTo>
                    <a:pt x="275085" y="16828"/>
                  </a:lnTo>
                  <a:lnTo>
                    <a:pt x="275085" y="16427"/>
                  </a:lnTo>
                  <a:lnTo>
                    <a:pt x="272004" y="16427"/>
                  </a:lnTo>
                  <a:lnTo>
                    <a:pt x="272004" y="8626"/>
                  </a:lnTo>
                  <a:lnTo>
                    <a:pt x="275085" y="8626"/>
                  </a:lnTo>
                  <a:lnTo>
                    <a:pt x="275085" y="8213"/>
                  </a:lnTo>
                  <a:lnTo>
                    <a:pt x="272004" y="8213"/>
                  </a:lnTo>
                  <a:lnTo>
                    <a:pt x="272004" y="424"/>
                  </a:lnTo>
                  <a:lnTo>
                    <a:pt x="275085" y="424"/>
                  </a:lnTo>
                  <a:lnTo>
                    <a:pt x="275085" y="11"/>
                  </a:lnTo>
                  <a:lnTo>
                    <a:pt x="272004" y="11"/>
                  </a:lnTo>
                  <a:lnTo>
                    <a:pt x="272004" y="0"/>
                  </a:lnTo>
                  <a:lnTo>
                    <a:pt x="271546" y="0"/>
                  </a:lnTo>
                  <a:lnTo>
                    <a:pt x="271546" y="11"/>
                  </a:lnTo>
                  <a:lnTo>
                    <a:pt x="263813" y="11"/>
                  </a:lnTo>
                  <a:lnTo>
                    <a:pt x="263813" y="0"/>
                  </a:lnTo>
                  <a:lnTo>
                    <a:pt x="263390" y="0"/>
                  </a:lnTo>
                  <a:lnTo>
                    <a:pt x="263390" y="11"/>
                  </a:lnTo>
                  <a:lnTo>
                    <a:pt x="255646" y="11"/>
                  </a:lnTo>
                  <a:lnTo>
                    <a:pt x="255646" y="0"/>
                  </a:lnTo>
                  <a:lnTo>
                    <a:pt x="255222" y="0"/>
                  </a:lnTo>
                  <a:lnTo>
                    <a:pt x="255222" y="11"/>
                  </a:lnTo>
                  <a:lnTo>
                    <a:pt x="247490" y="11"/>
                  </a:lnTo>
                  <a:lnTo>
                    <a:pt x="247490" y="0"/>
                  </a:lnTo>
                  <a:lnTo>
                    <a:pt x="247066" y="0"/>
                  </a:lnTo>
                  <a:lnTo>
                    <a:pt x="247066" y="11"/>
                  </a:lnTo>
                  <a:lnTo>
                    <a:pt x="239322" y="11"/>
                  </a:lnTo>
                  <a:lnTo>
                    <a:pt x="239322" y="0"/>
                  </a:lnTo>
                  <a:lnTo>
                    <a:pt x="238898" y="0"/>
                  </a:lnTo>
                  <a:lnTo>
                    <a:pt x="238898" y="11"/>
                  </a:lnTo>
                  <a:lnTo>
                    <a:pt x="231166" y="11"/>
                  </a:lnTo>
                  <a:lnTo>
                    <a:pt x="231166" y="0"/>
                  </a:lnTo>
                  <a:lnTo>
                    <a:pt x="230742" y="0"/>
                  </a:lnTo>
                  <a:lnTo>
                    <a:pt x="230742" y="11"/>
                  </a:lnTo>
                  <a:lnTo>
                    <a:pt x="222999" y="11"/>
                  </a:lnTo>
                  <a:lnTo>
                    <a:pt x="222999" y="0"/>
                  </a:lnTo>
                  <a:lnTo>
                    <a:pt x="222575" y="0"/>
                  </a:lnTo>
                  <a:lnTo>
                    <a:pt x="222575" y="11"/>
                  </a:lnTo>
                  <a:lnTo>
                    <a:pt x="214831" y="11"/>
                  </a:lnTo>
                  <a:lnTo>
                    <a:pt x="214831" y="0"/>
                  </a:lnTo>
                  <a:lnTo>
                    <a:pt x="214407" y="0"/>
                  </a:lnTo>
                  <a:lnTo>
                    <a:pt x="214407" y="11"/>
                  </a:lnTo>
                  <a:lnTo>
                    <a:pt x="206675" y="11"/>
                  </a:lnTo>
                  <a:lnTo>
                    <a:pt x="206675" y="0"/>
                  </a:lnTo>
                  <a:lnTo>
                    <a:pt x="206251" y="0"/>
                  </a:lnTo>
                  <a:lnTo>
                    <a:pt x="206251" y="11"/>
                  </a:lnTo>
                  <a:lnTo>
                    <a:pt x="198507" y="11"/>
                  </a:lnTo>
                  <a:lnTo>
                    <a:pt x="198507" y="0"/>
                  </a:lnTo>
                  <a:lnTo>
                    <a:pt x="198083" y="0"/>
                  </a:lnTo>
                  <a:lnTo>
                    <a:pt x="198083" y="11"/>
                  </a:lnTo>
                  <a:lnTo>
                    <a:pt x="190351" y="11"/>
                  </a:lnTo>
                  <a:lnTo>
                    <a:pt x="190351" y="0"/>
                  </a:lnTo>
                  <a:lnTo>
                    <a:pt x="189927" y="0"/>
                  </a:lnTo>
                  <a:lnTo>
                    <a:pt x="189927" y="11"/>
                  </a:lnTo>
                  <a:lnTo>
                    <a:pt x="182184" y="11"/>
                  </a:lnTo>
                  <a:lnTo>
                    <a:pt x="182184" y="0"/>
                  </a:lnTo>
                  <a:lnTo>
                    <a:pt x="181760" y="0"/>
                  </a:lnTo>
                  <a:lnTo>
                    <a:pt x="181760" y="11"/>
                  </a:lnTo>
                  <a:lnTo>
                    <a:pt x="174016" y="11"/>
                  </a:lnTo>
                  <a:lnTo>
                    <a:pt x="174016" y="0"/>
                  </a:lnTo>
                  <a:lnTo>
                    <a:pt x="173592" y="0"/>
                  </a:lnTo>
                  <a:lnTo>
                    <a:pt x="173592" y="11"/>
                  </a:lnTo>
                  <a:lnTo>
                    <a:pt x="165860" y="11"/>
                  </a:lnTo>
                  <a:lnTo>
                    <a:pt x="165860" y="0"/>
                  </a:lnTo>
                  <a:lnTo>
                    <a:pt x="165436" y="0"/>
                  </a:lnTo>
                  <a:lnTo>
                    <a:pt x="165436" y="11"/>
                  </a:lnTo>
                  <a:lnTo>
                    <a:pt x="157692" y="11"/>
                  </a:lnTo>
                  <a:lnTo>
                    <a:pt x="157692" y="0"/>
                  </a:lnTo>
                  <a:lnTo>
                    <a:pt x="157269" y="0"/>
                  </a:lnTo>
                  <a:lnTo>
                    <a:pt x="157269" y="11"/>
                  </a:lnTo>
                  <a:lnTo>
                    <a:pt x="149926" y="11"/>
                  </a:lnTo>
                  <a:lnTo>
                    <a:pt x="149926" y="0"/>
                  </a:lnTo>
                  <a:lnTo>
                    <a:pt x="149502" y="0"/>
                  </a:lnTo>
                  <a:lnTo>
                    <a:pt x="149502" y="11"/>
                  </a:lnTo>
                  <a:lnTo>
                    <a:pt x="141758" y="11"/>
                  </a:lnTo>
                  <a:lnTo>
                    <a:pt x="141758" y="0"/>
                  </a:lnTo>
                  <a:lnTo>
                    <a:pt x="141334" y="0"/>
                  </a:lnTo>
                  <a:lnTo>
                    <a:pt x="141334" y="11"/>
                  </a:lnTo>
                  <a:lnTo>
                    <a:pt x="133602" y="11"/>
                  </a:lnTo>
                  <a:lnTo>
                    <a:pt x="133602" y="0"/>
                  </a:lnTo>
                  <a:lnTo>
                    <a:pt x="133178" y="0"/>
                  </a:lnTo>
                  <a:lnTo>
                    <a:pt x="133178" y="11"/>
                  </a:lnTo>
                  <a:lnTo>
                    <a:pt x="125435" y="11"/>
                  </a:lnTo>
                  <a:lnTo>
                    <a:pt x="125435" y="0"/>
                  </a:lnTo>
                  <a:lnTo>
                    <a:pt x="125011" y="0"/>
                  </a:lnTo>
                  <a:lnTo>
                    <a:pt x="125011" y="11"/>
                  </a:lnTo>
                  <a:lnTo>
                    <a:pt x="117267" y="11"/>
                  </a:lnTo>
                  <a:lnTo>
                    <a:pt x="117267" y="0"/>
                  </a:lnTo>
                  <a:lnTo>
                    <a:pt x="116843" y="0"/>
                  </a:lnTo>
                  <a:lnTo>
                    <a:pt x="116843" y="11"/>
                  </a:lnTo>
                  <a:lnTo>
                    <a:pt x="109500" y="11"/>
                  </a:lnTo>
                  <a:lnTo>
                    <a:pt x="109500" y="0"/>
                  </a:lnTo>
                  <a:lnTo>
                    <a:pt x="109077" y="0"/>
                  </a:lnTo>
                  <a:lnTo>
                    <a:pt x="109077" y="11"/>
                  </a:lnTo>
                  <a:lnTo>
                    <a:pt x="101333" y="11"/>
                  </a:lnTo>
                  <a:lnTo>
                    <a:pt x="101333" y="0"/>
                  </a:lnTo>
                  <a:lnTo>
                    <a:pt x="100909" y="0"/>
                  </a:lnTo>
                  <a:lnTo>
                    <a:pt x="100909" y="11"/>
                  </a:lnTo>
                  <a:lnTo>
                    <a:pt x="93177" y="11"/>
                  </a:lnTo>
                  <a:lnTo>
                    <a:pt x="93177" y="0"/>
                  </a:lnTo>
                  <a:lnTo>
                    <a:pt x="92753" y="0"/>
                  </a:lnTo>
                  <a:lnTo>
                    <a:pt x="92753" y="11"/>
                  </a:lnTo>
                  <a:lnTo>
                    <a:pt x="85009" y="11"/>
                  </a:lnTo>
                  <a:lnTo>
                    <a:pt x="85009" y="0"/>
                  </a:lnTo>
                  <a:lnTo>
                    <a:pt x="84585" y="0"/>
                  </a:lnTo>
                  <a:lnTo>
                    <a:pt x="84585" y="11"/>
                  </a:lnTo>
                  <a:lnTo>
                    <a:pt x="76853" y="11"/>
                  </a:lnTo>
                  <a:lnTo>
                    <a:pt x="76853" y="0"/>
                  </a:lnTo>
                  <a:lnTo>
                    <a:pt x="76429" y="0"/>
                  </a:lnTo>
                  <a:lnTo>
                    <a:pt x="76429" y="11"/>
                  </a:lnTo>
                  <a:lnTo>
                    <a:pt x="68376" y="11"/>
                  </a:lnTo>
                  <a:lnTo>
                    <a:pt x="68376" y="0"/>
                  </a:lnTo>
                  <a:lnTo>
                    <a:pt x="67952" y="0"/>
                  </a:lnTo>
                  <a:lnTo>
                    <a:pt x="67952" y="11"/>
                  </a:lnTo>
                  <a:lnTo>
                    <a:pt x="60220" y="11"/>
                  </a:lnTo>
                  <a:lnTo>
                    <a:pt x="60220" y="0"/>
                  </a:lnTo>
                  <a:lnTo>
                    <a:pt x="59796" y="0"/>
                  </a:lnTo>
                  <a:lnTo>
                    <a:pt x="59796" y="11"/>
                  </a:lnTo>
                  <a:lnTo>
                    <a:pt x="52053" y="11"/>
                  </a:lnTo>
                  <a:lnTo>
                    <a:pt x="52053" y="0"/>
                  </a:lnTo>
                  <a:lnTo>
                    <a:pt x="51629" y="0"/>
                  </a:lnTo>
                  <a:lnTo>
                    <a:pt x="51629" y="11"/>
                  </a:lnTo>
                  <a:lnTo>
                    <a:pt x="43896" y="11"/>
                  </a:lnTo>
                  <a:lnTo>
                    <a:pt x="43896" y="0"/>
                  </a:lnTo>
                  <a:lnTo>
                    <a:pt x="43473" y="0"/>
                  </a:lnTo>
                  <a:lnTo>
                    <a:pt x="43473" y="11"/>
                  </a:lnTo>
                  <a:lnTo>
                    <a:pt x="35729" y="11"/>
                  </a:lnTo>
                  <a:lnTo>
                    <a:pt x="35729" y="0"/>
                  </a:lnTo>
                  <a:lnTo>
                    <a:pt x="35305" y="0"/>
                  </a:lnTo>
                  <a:lnTo>
                    <a:pt x="35305" y="11"/>
                  </a:lnTo>
                  <a:lnTo>
                    <a:pt x="27962" y="11"/>
                  </a:lnTo>
                  <a:lnTo>
                    <a:pt x="27962" y="0"/>
                  </a:lnTo>
                  <a:lnTo>
                    <a:pt x="27538" y="0"/>
                  </a:lnTo>
                  <a:lnTo>
                    <a:pt x="27538" y="11"/>
                  </a:lnTo>
                  <a:lnTo>
                    <a:pt x="19795" y="11"/>
                  </a:lnTo>
                  <a:lnTo>
                    <a:pt x="19795" y="0"/>
                  </a:lnTo>
                  <a:lnTo>
                    <a:pt x="19371" y="0"/>
                  </a:lnTo>
                  <a:lnTo>
                    <a:pt x="19371" y="11"/>
                  </a:lnTo>
                  <a:lnTo>
                    <a:pt x="11639" y="11"/>
                  </a:lnTo>
                  <a:lnTo>
                    <a:pt x="11639" y="0"/>
                  </a:lnTo>
                  <a:lnTo>
                    <a:pt x="11215" y="0"/>
                  </a:lnTo>
                  <a:lnTo>
                    <a:pt x="11215" y="11"/>
                  </a:lnTo>
                  <a:lnTo>
                    <a:pt x="3505" y="11"/>
                  </a:lnTo>
                  <a:lnTo>
                    <a:pt x="350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6"/>
            <p:cNvSpPr/>
            <p:nvPr/>
          </p:nvSpPr>
          <p:spPr>
            <a:xfrm>
              <a:off x="238125" y="490000"/>
              <a:ext cx="10600" cy="4735300"/>
            </a:xfrm>
            <a:custGeom>
              <a:avLst/>
              <a:gdLst/>
              <a:ahLst/>
              <a:cxnLst/>
              <a:rect l="l" t="t" r="r" b="b"/>
              <a:pathLst>
                <a:path w="424" h="189412" extrusionOk="0">
                  <a:moveTo>
                    <a:pt x="0" y="0"/>
                  </a:moveTo>
                  <a:lnTo>
                    <a:pt x="0" y="189411"/>
                  </a:lnTo>
                  <a:lnTo>
                    <a:pt x="424" y="189411"/>
                  </a:lnTo>
                  <a:lnTo>
                    <a:pt x="42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248" name="Google Shape;248;p6"/>
          <p:cNvSpPr txBox="1">
            <a:spLocks noGrp="1"/>
          </p:cNvSpPr>
          <p:nvPr>
            <p:ph type="title"/>
          </p:nvPr>
        </p:nvSpPr>
        <p:spPr>
          <a:xfrm>
            <a:off x="960057" y="713270"/>
            <a:ext cx="10272698" cy="643647"/>
          </a:xfrm>
          <a:prstGeom prst="rect">
            <a:avLst/>
          </a:prstGeom>
        </p:spPr>
        <p:txBody>
          <a:bodyPr spcFirstLastPara="1" wrap="square" lIns="116050" tIns="116050" rIns="116050" bIns="116050" anchor="t" anchorCtr="0">
            <a:noAutofit/>
          </a:bodyPr>
          <a:lstStyle>
            <a:lvl1pPr lvl="0" algn="ctr" rtl="0">
              <a:spcBef>
                <a:spcPts val="0"/>
              </a:spcBef>
              <a:spcAft>
                <a:spcPts val="0"/>
              </a:spcAft>
              <a:buSzPts val="4600"/>
              <a:buNone/>
              <a:defRPr sz="5234"/>
            </a:lvl1pPr>
            <a:lvl2pPr lvl="1" rtl="0">
              <a:spcBef>
                <a:spcPts val="0"/>
              </a:spcBef>
              <a:spcAft>
                <a:spcPts val="0"/>
              </a:spcAft>
              <a:buSzPts val="4600"/>
              <a:buNone/>
              <a:defRPr/>
            </a:lvl2pPr>
            <a:lvl3pPr lvl="2" rtl="0">
              <a:spcBef>
                <a:spcPts val="0"/>
              </a:spcBef>
              <a:spcAft>
                <a:spcPts val="0"/>
              </a:spcAft>
              <a:buSzPts val="4600"/>
              <a:buNone/>
              <a:defRPr/>
            </a:lvl3pPr>
            <a:lvl4pPr lvl="3" rtl="0">
              <a:spcBef>
                <a:spcPts val="0"/>
              </a:spcBef>
              <a:spcAft>
                <a:spcPts val="0"/>
              </a:spcAft>
              <a:buSzPts val="4600"/>
              <a:buNone/>
              <a:defRPr/>
            </a:lvl4pPr>
            <a:lvl5pPr lvl="4" rtl="0">
              <a:spcBef>
                <a:spcPts val="0"/>
              </a:spcBef>
              <a:spcAft>
                <a:spcPts val="0"/>
              </a:spcAft>
              <a:buSzPts val="4600"/>
              <a:buNone/>
              <a:defRPr/>
            </a:lvl5pPr>
            <a:lvl6pPr lvl="5" rtl="0">
              <a:spcBef>
                <a:spcPts val="0"/>
              </a:spcBef>
              <a:spcAft>
                <a:spcPts val="0"/>
              </a:spcAft>
              <a:buSzPts val="4600"/>
              <a:buNone/>
              <a:defRPr/>
            </a:lvl6pPr>
            <a:lvl7pPr lvl="6" rtl="0">
              <a:spcBef>
                <a:spcPts val="0"/>
              </a:spcBef>
              <a:spcAft>
                <a:spcPts val="0"/>
              </a:spcAft>
              <a:buSzPts val="4600"/>
              <a:buNone/>
              <a:defRPr/>
            </a:lvl7pPr>
            <a:lvl8pPr lvl="7" rtl="0">
              <a:spcBef>
                <a:spcPts val="0"/>
              </a:spcBef>
              <a:spcAft>
                <a:spcPts val="0"/>
              </a:spcAft>
              <a:buSzPts val="4600"/>
              <a:buNone/>
              <a:defRPr/>
            </a:lvl8pPr>
            <a:lvl9pPr lvl="8" rtl="0">
              <a:spcBef>
                <a:spcPts val="0"/>
              </a:spcBef>
              <a:spcAft>
                <a:spcPts val="0"/>
              </a:spcAft>
              <a:buSzPts val="4600"/>
              <a:buNone/>
              <a:defRPr/>
            </a:lvl9pPr>
          </a:lstStyle>
          <a:p>
            <a:endParaRPr/>
          </a:p>
        </p:txBody>
      </p:sp>
      <p:grpSp>
        <p:nvGrpSpPr>
          <p:cNvPr id="249" name="Google Shape;249;p6"/>
          <p:cNvGrpSpPr/>
          <p:nvPr/>
        </p:nvGrpSpPr>
        <p:grpSpPr>
          <a:xfrm>
            <a:off x="10643856" y="5689880"/>
            <a:ext cx="1661120" cy="1333210"/>
            <a:chOff x="3206750" y="1492575"/>
            <a:chExt cx="634550" cy="640625"/>
          </a:xfrm>
        </p:grpSpPr>
        <p:sp>
          <p:nvSpPr>
            <p:cNvPr id="250" name="Google Shape;250;p6"/>
            <p:cNvSpPr/>
            <p:nvPr/>
          </p:nvSpPr>
          <p:spPr>
            <a:xfrm>
              <a:off x="3640100" y="1492575"/>
              <a:ext cx="201200" cy="620150"/>
            </a:xfrm>
            <a:custGeom>
              <a:avLst/>
              <a:gdLst/>
              <a:ahLst/>
              <a:cxnLst/>
              <a:rect l="l" t="t" r="r" b="b"/>
              <a:pathLst>
                <a:path w="8048" h="24806" extrusionOk="0">
                  <a:moveTo>
                    <a:pt x="3197" y="1"/>
                  </a:moveTo>
                  <a:cubicBezTo>
                    <a:pt x="1007" y="3699"/>
                    <a:pt x="0" y="8086"/>
                    <a:pt x="359" y="12369"/>
                  </a:cubicBezTo>
                  <a:cubicBezTo>
                    <a:pt x="722" y="16709"/>
                    <a:pt x="3292" y="20086"/>
                    <a:pt x="5979" y="23333"/>
                  </a:cubicBezTo>
                  <a:cubicBezTo>
                    <a:pt x="6486" y="23945"/>
                    <a:pt x="7182" y="24800"/>
                    <a:pt x="8043" y="24806"/>
                  </a:cubicBezTo>
                  <a:cubicBezTo>
                    <a:pt x="8048" y="23639"/>
                    <a:pt x="7493" y="22677"/>
                    <a:pt x="7426" y="21546"/>
                  </a:cubicBezTo>
                  <a:cubicBezTo>
                    <a:pt x="7337" y="20021"/>
                    <a:pt x="7756" y="18503"/>
                    <a:pt x="7831" y="16985"/>
                  </a:cubicBezTo>
                  <a:cubicBezTo>
                    <a:pt x="7956" y="14181"/>
                    <a:pt x="7795" y="11365"/>
                    <a:pt x="7347" y="8595"/>
                  </a:cubicBezTo>
                  <a:cubicBezTo>
                    <a:pt x="6827" y="5377"/>
                    <a:pt x="5775" y="1995"/>
                    <a:pt x="31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6"/>
            <p:cNvSpPr/>
            <p:nvPr/>
          </p:nvSpPr>
          <p:spPr>
            <a:xfrm>
              <a:off x="3363225" y="1696950"/>
              <a:ext cx="477975" cy="436250"/>
            </a:xfrm>
            <a:custGeom>
              <a:avLst/>
              <a:gdLst/>
              <a:ahLst/>
              <a:cxnLst/>
              <a:rect l="l" t="t" r="r" b="b"/>
              <a:pathLst>
                <a:path w="19119" h="17450" extrusionOk="0">
                  <a:moveTo>
                    <a:pt x="1" y="0"/>
                  </a:moveTo>
                  <a:cubicBezTo>
                    <a:pt x="140" y="1541"/>
                    <a:pt x="886" y="2953"/>
                    <a:pt x="1617" y="4317"/>
                  </a:cubicBezTo>
                  <a:cubicBezTo>
                    <a:pt x="3252" y="7368"/>
                    <a:pt x="5038" y="10772"/>
                    <a:pt x="7764" y="13006"/>
                  </a:cubicBezTo>
                  <a:cubicBezTo>
                    <a:pt x="9222" y="14201"/>
                    <a:pt x="11463" y="14916"/>
                    <a:pt x="13206" y="15595"/>
                  </a:cubicBezTo>
                  <a:cubicBezTo>
                    <a:pt x="15131" y="16346"/>
                    <a:pt x="17108" y="16966"/>
                    <a:pt x="19118" y="17450"/>
                  </a:cubicBezTo>
                  <a:cubicBezTo>
                    <a:pt x="18431" y="17284"/>
                    <a:pt x="17261" y="14495"/>
                    <a:pt x="17078" y="13853"/>
                  </a:cubicBezTo>
                  <a:cubicBezTo>
                    <a:pt x="16690" y="12479"/>
                    <a:pt x="16429" y="11345"/>
                    <a:pt x="15568" y="10115"/>
                  </a:cubicBezTo>
                  <a:cubicBezTo>
                    <a:pt x="14581" y="8706"/>
                    <a:pt x="13321" y="7511"/>
                    <a:pt x="12028" y="6374"/>
                  </a:cubicBezTo>
                  <a:cubicBezTo>
                    <a:pt x="8566" y="3331"/>
                    <a:pt x="4580" y="529"/>
                    <a:pt x="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6"/>
            <p:cNvSpPr/>
            <p:nvPr/>
          </p:nvSpPr>
          <p:spPr>
            <a:xfrm>
              <a:off x="3206750" y="1940350"/>
              <a:ext cx="518175" cy="172375"/>
            </a:xfrm>
            <a:custGeom>
              <a:avLst/>
              <a:gdLst/>
              <a:ahLst/>
              <a:cxnLst/>
              <a:rect l="l" t="t" r="r" b="b"/>
              <a:pathLst>
                <a:path w="20727" h="6895" extrusionOk="0">
                  <a:moveTo>
                    <a:pt x="1" y="189"/>
                  </a:moveTo>
                  <a:cubicBezTo>
                    <a:pt x="1" y="189"/>
                    <a:pt x="1" y="189"/>
                    <a:pt x="1" y="189"/>
                  </a:cubicBezTo>
                  <a:lnTo>
                    <a:pt x="1" y="189"/>
                  </a:lnTo>
                  <a:cubicBezTo>
                    <a:pt x="1" y="189"/>
                    <a:pt x="1" y="189"/>
                    <a:pt x="1" y="189"/>
                  </a:cubicBezTo>
                  <a:close/>
                  <a:moveTo>
                    <a:pt x="2931" y="1"/>
                  </a:moveTo>
                  <a:cubicBezTo>
                    <a:pt x="2832" y="1"/>
                    <a:pt x="2732" y="2"/>
                    <a:pt x="2632" y="3"/>
                  </a:cubicBezTo>
                  <a:cubicBezTo>
                    <a:pt x="2355" y="6"/>
                    <a:pt x="930" y="238"/>
                    <a:pt x="296" y="238"/>
                  </a:cubicBezTo>
                  <a:cubicBezTo>
                    <a:pt x="141" y="238"/>
                    <a:pt x="33" y="224"/>
                    <a:pt x="1" y="189"/>
                  </a:cubicBezTo>
                  <a:lnTo>
                    <a:pt x="1" y="189"/>
                  </a:lnTo>
                  <a:cubicBezTo>
                    <a:pt x="3912" y="4412"/>
                    <a:pt x="9632" y="6894"/>
                    <a:pt x="15385" y="6894"/>
                  </a:cubicBezTo>
                  <a:cubicBezTo>
                    <a:pt x="15592" y="6894"/>
                    <a:pt x="15800" y="6891"/>
                    <a:pt x="16007" y="6885"/>
                  </a:cubicBezTo>
                  <a:cubicBezTo>
                    <a:pt x="17200" y="6847"/>
                    <a:pt x="18476" y="6343"/>
                    <a:pt x="19667" y="6132"/>
                  </a:cubicBezTo>
                  <a:cubicBezTo>
                    <a:pt x="20047" y="6063"/>
                    <a:pt x="20455" y="5987"/>
                    <a:pt x="20727" y="5713"/>
                  </a:cubicBezTo>
                  <a:cubicBezTo>
                    <a:pt x="19498" y="4696"/>
                    <a:pt x="17694" y="4006"/>
                    <a:pt x="16256" y="3328"/>
                  </a:cubicBezTo>
                  <a:cubicBezTo>
                    <a:pt x="14536" y="2519"/>
                    <a:pt x="12765" y="1814"/>
                    <a:pt x="10946" y="1264"/>
                  </a:cubicBezTo>
                  <a:cubicBezTo>
                    <a:pt x="9148" y="719"/>
                    <a:pt x="7302" y="322"/>
                    <a:pt x="5432" y="131"/>
                  </a:cubicBezTo>
                  <a:cubicBezTo>
                    <a:pt x="4601" y="46"/>
                    <a:pt x="3767" y="1"/>
                    <a:pt x="293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6"/>
            <p:cNvSpPr/>
            <p:nvPr/>
          </p:nvSpPr>
          <p:spPr>
            <a:xfrm>
              <a:off x="3266900" y="1981500"/>
              <a:ext cx="35325" cy="24325"/>
            </a:xfrm>
            <a:custGeom>
              <a:avLst/>
              <a:gdLst/>
              <a:ahLst/>
              <a:cxnLst/>
              <a:rect l="l" t="t" r="r" b="b"/>
              <a:pathLst>
                <a:path w="1413" h="973" extrusionOk="0">
                  <a:moveTo>
                    <a:pt x="108" y="0"/>
                  </a:moveTo>
                  <a:cubicBezTo>
                    <a:pt x="79" y="0"/>
                    <a:pt x="50" y="13"/>
                    <a:pt x="31" y="38"/>
                  </a:cubicBezTo>
                  <a:cubicBezTo>
                    <a:pt x="0" y="80"/>
                    <a:pt x="8" y="140"/>
                    <a:pt x="50" y="172"/>
                  </a:cubicBezTo>
                  <a:cubicBezTo>
                    <a:pt x="433" y="460"/>
                    <a:pt x="839" y="726"/>
                    <a:pt x="1256" y="960"/>
                  </a:cubicBezTo>
                  <a:cubicBezTo>
                    <a:pt x="1272" y="969"/>
                    <a:pt x="1287" y="972"/>
                    <a:pt x="1304" y="972"/>
                  </a:cubicBezTo>
                  <a:cubicBezTo>
                    <a:pt x="1337" y="972"/>
                    <a:pt x="1369" y="954"/>
                    <a:pt x="1387" y="923"/>
                  </a:cubicBezTo>
                  <a:cubicBezTo>
                    <a:pt x="1412" y="878"/>
                    <a:pt x="1395" y="820"/>
                    <a:pt x="1350" y="794"/>
                  </a:cubicBezTo>
                  <a:cubicBezTo>
                    <a:pt x="940" y="564"/>
                    <a:pt x="541" y="303"/>
                    <a:pt x="165" y="19"/>
                  </a:cubicBezTo>
                  <a:cubicBezTo>
                    <a:pt x="147" y="6"/>
                    <a:pt x="127"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6"/>
            <p:cNvSpPr/>
            <p:nvPr/>
          </p:nvSpPr>
          <p:spPr>
            <a:xfrm>
              <a:off x="3322500" y="2020625"/>
              <a:ext cx="17825" cy="12025"/>
            </a:xfrm>
            <a:custGeom>
              <a:avLst/>
              <a:gdLst/>
              <a:ahLst/>
              <a:cxnLst/>
              <a:rect l="l" t="t" r="r" b="b"/>
              <a:pathLst>
                <a:path w="713" h="481" extrusionOk="0">
                  <a:moveTo>
                    <a:pt x="109" y="0"/>
                  </a:moveTo>
                  <a:cubicBezTo>
                    <a:pt x="77" y="0"/>
                    <a:pt x="45" y="17"/>
                    <a:pt x="27" y="47"/>
                  </a:cubicBezTo>
                  <a:cubicBezTo>
                    <a:pt x="0" y="93"/>
                    <a:pt x="16" y="151"/>
                    <a:pt x="61" y="178"/>
                  </a:cubicBezTo>
                  <a:lnTo>
                    <a:pt x="556" y="467"/>
                  </a:lnTo>
                  <a:cubicBezTo>
                    <a:pt x="571" y="476"/>
                    <a:pt x="588" y="479"/>
                    <a:pt x="604" y="479"/>
                  </a:cubicBezTo>
                  <a:lnTo>
                    <a:pt x="603" y="480"/>
                  </a:lnTo>
                  <a:cubicBezTo>
                    <a:pt x="636" y="480"/>
                    <a:pt x="668" y="462"/>
                    <a:pt x="686" y="433"/>
                  </a:cubicBezTo>
                  <a:cubicBezTo>
                    <a:pt x="713" y="386"/>
                    <a:pt x="697" y="329"/>
                    <a:pt x="652" y="302"/>
                  </a:cubicBezTo>
                  <a:lnTo>
                    <a:pt x="157" y="13"/>
                  </a:lnTo>
                  <a:cubicBezTo>
                    <a:pt x="142" y="4"/>
                    <a:pt x="126"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6"/>
            <p:cNvSpPr/>
            <p:nvPr/>
          </p:nvSpPr>
          <p:spPr>
            <a:xfrm>
              <a:off x="3371975" y="2047350"/>
              <a:ext cx="27800" cy="11125"/>
            </a:xfrm>
            <a:custGeom>
              <a:avLst/>
              <a:gdLst/>
              <a:ahLst/>
              <a:cxnLst/>
              <a:rect l="l" t="t" r="r" b="b"/>
              <a:pathLst>
                <a:path w="1112" h="445" extrusionOk="0">
                  <a:moveTo>
                    <a:pt x="111" y="1"/>
                  </a:moveTo>
                  <a:cubicBezTo>
                    <a:pt x="79" y="1"/>
                    <a:pt x="48" y="17"/>
                    <a:pt x="30" y="46"/>
                  </a:cubicBezTo>
                  <a:cubicBezTo>
                    <a:pt x="1" y="90"/>
                    <a:pt x="14" y="148"/>
                    <a:pt x="59" y="177"/>
                  </a:cubicBezTo>
                  <a:cubicBezTo>
                    <a:pt x="335" y="350"/>
                    <a:pt x="664" y="444"/>
                    <a:pt x="990" y="444"/>
                  </a:cubicBezTo>
                  <a:lnTo>
                    <a:pt x="1016" y="444"/>
                  </a:lnTo>
                  <a:cubicBezTo>
                    <a:pt x="1069" y="443"/>
                    <a:pt x="1111" y="400"/>
                    <a:pt x="1110" y="347"/>
                  </a:cubicBezTo>
                  <a:cubicBezTo>
                    <a:pt x="1109" y="297"/>
                    <a:pt x="1067" y="253"/>
                    <a:pt x="1017" y="253"/>
                  </a:cubicBezTo>
                  <a:cubicBezTo>
                    <a:pt x="1016" y="253"/>
                    <a:pt x="1014" y="253"/>
                    <a:pt x="1013" y="253"/>
                  </a:cubicBezTo>
                  <a:cubicBezTo>
                    <a:pt x="999" y="254"/>
                    <a:pt x="986" y="254"/>
                    <a:pt x="972" y="254"/>
                  </a:cubicBezTo>
                  <a:cubicBezTo>
                    <a:pt x="686" y="254"/>
                    <a:pt x="401" y="167"/>
                    <a:pt x="161" y="15"/>
                  </a:cubicBezTo>
                  <a:cubicBezTo>
                    <a:pt x="145" y="5"/>
                    <a:pt x="128" y="1"/>
                    <a:pt x="11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6"/>
            <p:cNvSpPr/>
            <p:nvPr/>
          </p:nvSpPr>
          <p:spPr>
            <a:xfrm>
              <a:off x="3427875" y="2074525"/>
              <a:ext cx="28975" cy="12300"/>
            </a:xfrm>
            <a:custGeom>
              <a:avLst/>
              <a:gdLst/>
              <a:ahLst/>
              <a:cxnLst/>
              <a:rect l="l" t="t" r="r" b="b"/>
              <a:pathLst>
                <a:path w="1159" h="492" extrusionOk="0">
                  <a:moveTo>
                    <a:pt x="107" y="1"/>
                  </a:moveTo>
                  <a:cubicBezTo>
                    <a:pt x="67" y="1"/>
                    <a:pt x="29" y="27"/>
                    <a:pt x="16" y="67"/>
                  </a:cubicBezTo>
                  <a:cubicBezTo>
                    <a:pt x="0" y="118"/>
                    <a:pt x="28" y="171"/>
                    <a:pt x="78" y="187"/>
                  </a:cubicBezTo>
                  <a:lnTo>
                    <a:pt x="1022" y="487"/>
                  </a:lnTo>
                  <a:cubicBezTo>
                    <a:pt x="1032" y="489"/>
                    <a:pt x="1041" y="491"/>
                    <a:pt x="1051" y="491"/>
                  </a:cubicBezTo>
                  <a:lnTo>
                    <a:pt x="1051" y="490"/>
                  </a:lnTo>
                  <a:cubicBezTo>
                    <a:pt x="1092" y="490"/>
                    <a:pt x="1130" y="465"/>
                    <a:pt x="1142" y="424"/>
                  </a:cubicBezTo>
                  <a:cubicBezTo>
                    <a:pt x="1158" y="374"/>
                    <a:pt x="1131" y="320"/>
                    <a:pt x="1080" y="304"/>
                  </a:cubicBezTo>
                  <a:lnTo>
                    <a:pt x="136" y="5"/>
                  </a:lnTo>
                  <a:cubicBezTo>
                    <a:pt x="126" y="2"/>
                    <a:pt x="117"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6"/>
            <p:cNvSpPr/>
            <p:nvPr/>
          </p:nvSpPr>
          <p:spPr>
            <a:xfrm>
              <a:off x="3466900" y="2090575"/>
              <a:ext cx="38150" cy="10975"/>
            </a:xfrm>
            <a:custGeom>
              <a:avLst/>
              <a:gdLst/>
              <a:ahLst/>
              <a:cxnLst/>
              <a:rect l="l" t="t" r="r" b="b"/>
              <a:pathLst>
                <a:path w="1526" h="439" extrusionOk="0">
                  <a:moveTo>
                    <a:pt x="104" y="1"/>
                  </a:moveTo>
                  <a:cubicBezTo>
                    <a:pt x="59" y="1"/>
                    <a:pt x="19" y="33"/>
                    <a:pt x="10" y="79"/>
                  </a:cubicBezTo>
                  <a:cubicBezTo>
                    <a:pt x="0" y="129"/>
                    <a:pt x="34" y="179"/>
                    <a:pt x="86" y="189"/>
                  </a:cubicBezTo>
                  <a:lnTo>
                    <a:pt x="1404" y="436"/>
                  </a:lnTo>
                  <a:cubicBezTo>
                    <a:pt x="1411" y="437"/>
                    <a:pt x="1416" y="439"/>
                    <a:pt x="1422" y="439"/>
                  </a:cubicBezTo>
                  <a:cubicBezTo>
                    <a:pt x="1467" y="439"/>
                    <a:pt x="1507" y="406"/>
                    <a:pt x="1516" y="360"/>
                  </a:cubicBezTo>
                  <a:cubicBezTo>
                    <a:pt x="1526" y="309"/>
                    <a:pt x="1492" y="260"/>
                    <a:pt x="1440" y="250"/>
                  </a:cubicBezTo>
                  <a:lnTo>
                    <a:pt x="122" y="2"/>
                  </a:lnTo>
                  <a:cubicBezTo>
                    <a:pt x="116" y="1"/>
                    <a:pt x="11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6"/>
            <p:cNvSpPr/>
            <p:nvPr/>
          </p:nvSpPr>
          <p:spPr>
            <a:xfrm>
              <a:off x="3529925" y="2093750"/>
              <a:ext cx="39950" cy="6900"/>
            </a:xfrm>
            <a:custGeom>
              <a:avLst/>
              <a:gdLst/>
              <a:ahLst/>
              <a:cxnLst/>
              <a:rect l="l" t="t" r="r" b="b"/>
              <a:pathLst>
                <a:path w="1598" h="276" extrusionOk="0">
                  <a:moveTo>
                    <a:pt x="1497" y="1"/>
                  </a:moveTo>
                  <a:cubicBezTo>
                    <a:pt x="1493" y="1"/>
                    <a:pt x="1489" y="1"/>
                    <a:pt x="1485" y="1"/>
                  </a:cubicBezTo>
                  <a:cubicBezTo>
                    <a:pt x="1044" y="56"/>
                    <a:pt x="596" y="84"/>
                    <a:pt x="151" y="84"/>
                  </a:cubicBezTo>
                  <a:cubicBezTo>
                    <a:pt x="139" y="84"/>
                    <a:pt x="127" y="85"/>
                    <a:pt x="114" y="85"/>
                  </a:cubicBezTo>
                  <a:cubicBezTo>
                    <a:pt x="108" y="85"/>
                    <a:pt x="102" y="84"/>
                    <a:pt x="95" y="84"/>
                  </a:cubicBezTo>
                  <a:cubicBezTo>
                    <a:pt x="44" y="84"/>
                    <a:pt x="1" y="127"/>
                    <a:pt x="1" y="179"/>
                  </a:cubicBezTo>
                  <a:cubicBezTo>
                    <a:pt x="1" y="232"/>
                    <a:pt x="42" y="275"/>
                    <a:pt x="95" y="275"/>
                  </a:cubicBezTo>
                  <a:lnTo>
                    <a:pt x="151" y="275"/>
                  </a:lnTo>
                  <a:cubicBezTo>
                    <a:pt x="603" y="275"/>
                    <a:pt x="1059" y="246"/>
                    <a:pt x="1508" y="190"/>
                  </a:cubicBezTo>
                  <a:cubicBezTo>
                    <a:pt x="1560" y="183"/>
                    <a:pt x="1598" y="136"/>
                    <a:pt x="1591" y="84"/>
                  </a:cubicBezTo>
                  <a:cubicBezTo>
                    <a:pt x="1585" y="35"/>
                    <a:pt x="1544" y="1"/>
                    <a:pt x="14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6"/>
            <p:cNvSpPr/>
            <p:nvPr/>
          </p:nvSpPr>
          <p:spPr>
            <a:xfrm>
              <a:off x="3598825" y="2083750"/>
              <a:ext cx="35150" cy="7875"/>
            </a:xfrm>
            <a:custGeom>
              <a:avLst/>
              <a:gdLst/>
              <a:ahLst/>
              <a:cxnLst/>
              <a:rect l="l" t="t" r="r" b="b"/>
              <a:pathLst>
                <a:path w="1406" h="315" extrusionOk="0">
                  <a:moveTo>
                    <a:pt x="1299" y="0"/>
                  </a:moveTo>
                  <a:cubicBezTo>
                    <a:pt x="1290" y="0"/>
                    <a:pt x="1281" y="1"/>
                    <a:pt x="1272" y="4"/>
                  </a:cubicBezTo>
                  <a:cubicBezTo>
                    <a:pt x="1001" y="83"/>
                    <a:pt x="716" y="124"/>
                    <a:pt x="431" y="124"/>
                  </a:cubicBezTo>
                  <a:cubicBezTo>
                    <a:pt x="324" y="124"/>
                    <a:pt x="217" y="118"/>
                    <a:pt x="111" y="107"/>
                  </a:cubicBezTo>
                  <a:cubicBezTo>
                    <a:pt x="108" y="106"/>
                    <a:pt x="106" y="106"/>
                    <a:pt x="103" y="106"/>
                  </a:cubicBezTo>
                  <a:cubicBezTo>
                    <a:pt x="53" y="106"/>
                    <a:pt x="12" y="142"/>
                    <a:pt x="6" y="192"/>
                  </a:cubicBezTo>
                  <a:cubicBezTo>
                    <a:pt x="1" y="243"/>
                    <a:pt x="39" y="291"/>
                    <a:pt x="91" y="296"/>
                  </a:cubicBezTo>
                  <a:cubicBezTo>
                    <a:pt x="203" y="309"/>
                    <a:pt x="314" y="314"/>
                    <a:pt x="427" y="314"/>
                  </a:cubicBezTo>
                  <a:cubicBezTo>
                    <a:pt x="732" y="314"/>
                    <a:pt x="1036" y="271"/>
                    <a:pt x="1326" y="186"/>
                  </a:cubicBezTo>
                  <a:cubicBezTo>
                    <a:pt x="1376" y="172"/>
                    <a:pt x="1405" y="119"/>
                    <a:pt x="1390" y="68"/>
                  </a:cubicBezTo>
                  <a:cubicBezTo>
                    <a:pt x="1378" y="26"/>
                    <a:pt x="1341" y="0"/>
                    <a:pt x="129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6"/>
            <p:cNvSpPr/>
            <p:nvPr/>
          </p:nvSpPr>
          <p:spPr>
            <a:xfrm>
              <a:off x="3273050" y="1953650"/>
              <a:ext cx="20750" cy="9950"/>
            </a:xfrm>
            <a:custGeom>
              <a:avLst/>
              <a:gdLst/>
              <a:ahLst/>
              <a:cxnLst/>
              <a:rect l="l" t="t" r="r" b="b"/>
              <a:pathLst>
                <a:path w="830" h="398" extrusionOk="0">
                  <a:moveTo>
                    <a:pt x="110" y="1"/>
                  </a:moveTo>
                  <a:cubicBezTo>
                    <a:pt x="75" y="1"/>
                    <a:pt x="42" y="19"/>
                    <a:pt x="25" y="51"/>
                  </a:cubicBezTo>
                  <a:cubicBezTo>
                    <a:pt x="0" y="98"/>
                    <a:pt x="18" y="155"/>
                    <a:pt x="64" y="181"/>
                  </a:cubicBezTo>
                  <a:cubicBezTo>
                    <a:pt x="267" y="288"/>
                    <a:pt x="486" y="359"/>
                    <a:pt x="712" y="396"/>
                  </a:cubicBezTo>
                  <a:cubicBezTo>
                    <a:pt x="718" y="397"/>
                    <a:pt x="722" y="397"/>
                    <a:pt x="728" y="397"/>
                  </a:cubicBezTo>
                  <a:cubicBezTo>
                    <a:pt x="773" y="397"/>
                    <a:pt x="814" y="364"/>
                    <a:pt x="822" y="318"/>
                  </a:cubicBezTo>
                  <a:cubicBezTo>
                    <a:pt x="829" y="266"/>
                    <a:pt x="794" y="216"/>
                    <a:pt x="742" y="208"/>
                  </a:cubicBezTo>
                  <a:cubicBezTo>
                    <a:pt x="536" y="175"/>
                    <a:pt x="338" y="109"/>
                    <a:pt x="154" y="12"/>
                  </a:cubicBezTo>
                  <a:cubicBezTo>
                    <a:pt x="140" y="4"/>
                    <a:pt x="125"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6"/>
            <p:cNvSpPr/>
            <p:nvPr/>
          </p:nvSpPr>
          <p:spPr>
            <a:xfrm>
              <a:off x="3310250" y="1974150"/>
              <a:ext cx="26950" cy="11000"/>
            </a:xfrm>
            <a:custGeom>
              <a:avLst/>
              <a:gdLst/>
              <a:ahLst/>
              <a:cxnLst/>
              <a:rect l="l" t="t" r="r" b="b"/>
              <a:pathLst>
                <a:path w="1078" h="440" extrusionOk="0">
                  <a:moveTo>
                    <a:pt x="106" y="0"/>
                  </a:moveTo>
                  <a:cubicBezTo>
                    <a:pt x="64" y="0"/>
                    <a:pt x="26" y="28"/>
                    <a:pt x="15" y="69"/>
                  </a:cubicBezTo>
                  <a:cubicBezTo>
                    <a:pt x="0" y="120"/>
                    <a:pt x="29" y="173"/>
                    <a:pt x="80" y="187"/>
                  </a:cubicBezTo>
                  <a:lnTo>
                    <a:pt x="945" y="435"/>
                  </a:lnTo>
                  <a:cubicBezTo>
                    <a:pt x="954" y="438"/>
                    <a:pt x="963" y="439"/>
                    <a:pt x="972" y="439"/>
                  </a:cubicBezTo>
                  <a:cubicBezTo>
                    <a:pt x="1013" y="439"/>
                    <a:pt x="1051" y="412"/>
                    <a:pt x="1063" y="370"/>
                  </a:cubicBezTo>
                  <a:cubicBezTo>
                    <a:pt x="1078" y="320"/>
                    <a:pt x="1048" y="267"/>
                    <a:pt x="997" y="253"/>
                  </a:cubicBezTo>
                  <a:lnTo>
                    <a:pt x="133" y="4"/>
                  </a:lnTo>
                  <a:cubicBezTo>
                    <a:pt x="124" y="1"/>
                    <a:pt x="115"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6"/>
            <p:cNvSpPr/>
            <p:nvPr/>
          </p:nvSpPr>
          <p:spPr>
            <a:xfrm>
              <a:off x="3352400" y="1988675"/>
              <a:ext cx="18825" cy="10975"/>
            </a:xfrm>
            <a:custGeom>
              <a:avLst/>
              <a:gdLst/>
              <a:ahLst/>
              <a:cxnLst/>
              <a:rect l="l" t="t" r="r" b="b"/>
              <a:pathLst>
                <a:path w="753" h="439" extrusionOk="0">
                  <a:moveTo>
                    <a:pt x="108" y="1"/>
                  </a:moveTo>
                  <a:cubicBezTo>
                    <a:pt x="73" y="1"/>
                    <a:pt x="38" y="21"/>
                    <a:pt x="22" y="56"/>
                  </a:cubicBezTo>
                  <a:cubicBezTo>
                    <a:pt x="0" y="104"/>
                    <a:pt x="21" y="161"/>
                    <a:pt x="68" y="183"/>
                  </a:cubicBezTo>
                  <a:lnTo>
                    <a:pt x="604" y="430"/>
                  </a:lnTo>
                  <a:cubicBezTo>
                    <a:pt x="617" y="436"/>
                    <a:pt x="631" y="439"/>
                    <a:pt x="645" y="439"/>
                  </a:cubicBezTo>
                  <a:cubicBezTo>
                    <a:pt x="680" y="439"/>
                    <a:pt x="714" y="418"/>
                    <a:pt x="731" y="384"/>
                  </a:cubicBezTo>
                  <a:cubicBezTo>
                    <a:pt x="753" y="335"/>
                    <a:pt x="732" y="279"/>
                    <a:pt x="684" y="257"/>
                  </a:cubicBezTo>
                  <a:lnTo>
                    <a:pt x="148" y="9"/>
                  </a:lnTo>
                  <a:cubicBezTo>
                    <a:pt x="135" y="3"/>
                    <a:pt x="122"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6"/>
            <p:cNvSpPr/>
            <p:nvPr/>
          </p:nvSpPr>
          <p:spPr>
            <a:xfrm>
              <a:off x="3399825" y="2009275"/>
              <a:ext cx="33100" cy="12075"/>
            </a:xfrm>
            <a:custGeom>
              <a:avLst/>
              <a:gdLst/>
              <a:ahLst/>
              <a:cxnLst/>
              <a:rect l="l" t="t" r="r" b="b"/>
              <a:pathLst>
                <a:path w="1324" h="483" extrusionOk="0">
                  <a:moveTo>
                    <a:pt x="107" y="0"/>
                  </a:moveTo>
                  <a:cubicBezTo>
                    <a:pt x="68" y="0"/>
                    <a:pt x="31" y="25"/>
                    <a:pt x="17" y="64"/>
                  </a:cubicBezTo>
                  <a:cubicBezTo>
                    <a:pt x="1" y="114"/>
                    <a:pt x="26" y="168"/>
                    <a:pt x="76" y="186"/>
                  </a:cubicBezTo>
                  <a:cubicBezTo>
                    <a:pt x="442" y="314"/>
                    <a:pt x="821" y="413"/>
                    <a:pt x="1203" y="481"/>
                  </a:cubicBezTo>
                  <a:cubicBezTo>
                    <a:pt x="1208" y="483"/>
                    <a:pt x="1214" y="483"/>
                    <a:pt x="1219" y="483"/>
                  </a:cubicBezTo>
                  <a:cubicBezTo>
                    <a:pt x="1265" y="483"/>
                    <a:pt x="1305" y="451"/>
                    <a:pt x="1313" y="404"/>
                  </a:cubicBezTo>
                  <a:cubicBezTo>
                    <a:pt x="1323" y="352"/>
                    <a:pt x="1288" y="303"/>
                    <a:pt x="1236" y="294"/>
                  </a:cubicBezTo>
                  <a:cubicBezTo>
                    <a:pt x="864" y="228"/>
                    <a:pt x="495" y="130"/>
                    <a:pt x="139" y="6"/>
                  </a:cubicBezTo>
                  <a:cubicBezTo>
                    <a:pt x="128" y="2"/>
                    <a:pt x="118" y="0"/>
                    <a:pt x="10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6"/>
            <p:cNvSpPr/>
            <p:nvPr/>
          </p:nvSpPr>
          <p:spPr>
            <a:xfrm>
              <a:off x="3461725" y="2031875"/>
              <a:ext cx="39250" cy="11950"/>
            </a:xfrm>
            <a:custGeom>
              <a:avLst/>
              <a:gdLst/>
              <a:ahLst/>
              <a:cxnLst/>
              <a:rect l="l" t="t" r="r" b="b"/>
              <a:pathLst>
                <a:path w="1570" h="478" extrusionOk="0">
                  <a:moveTo>
                    <a:pt x="104" y="0"/>
                  </a:moveTo>
                  <a:cubicBezTo>
                    <a:pt x="60" y="0"/>
                    <a:pt x="21" y="31"/>
                    <a:pt x="12" y="76"/>
                  </a:cubicBezTo>
                  <a:cubicBezTo>
                    <a:pt x="1" y="127"/>
                    <a:pt x="34" y="178"/>
                    <a:pt x="85" y="189"/>
                  </a:cubicBezTo>
                  <a:lnTo>
                    <a:pt x="1446" y="475"/>
                  </a:lnTo>
                  <a:cubicBezTo>
                    <a:pt x="1452" y="477"/>
                    <a:pt x="1459" y="477"/>
                    <a:pt x="1465" y="477"/>
                  </a:cubicBezTo>
                  <a:cubicBezTo>
                    <a:pt x="1509" y="477"/>
                    <a:pt x="1548" y="446"/>
                    <a:pt x="1558" y="402"/>
                  </a:cubicBezTo>
                  <a:cubicBezTo>
                    <a:pt x="1569" y="350"/>
                    <a:pt x="1536" y="299"/>
                    <a:pt x="1484" y="288"/>
                  </a:cubicBezTo>
                  <a:lnTo>
                    <a:pt x="124" y="2"/>
                  </a:lnTo>
                  <a:cubicBezTo>
                    <a:pt x="118" y="1"/>
                    <a:pt x="111"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6"/>
            <p:cNvSpPr/>
            <p:nvPr/>
          </p:nvSpPr>
          <p:spPr>
            <a:xfrm>
              <a:off x="3513375" y="2043125"/>
              <a:ext cx="39175" cy="10075"/>
            </a:xfrm>
            <a:custGeom>
              <a:avLst/>
              <a:gdLst/>
              <a:ahLst/>
              <a:cxnLst/>
              <a:rect l="l" t="t" r="r" b="b"/>
              <a:pathLst>
                <a:path w="1567" h="403" extrusionOk="0">
                  <a:moveTo>
                    <a:pt x="310" y="1"/>
                  </a:moveTo>
                  <a:cubicBezTo>
                    <a:pt x="237" y="1"/>
                    <a:pt x="164" y="3"/>
                    <a:pt x="92" y="8"/>
                  </a:cubicBezTo>
                  <a:cubicBezTo>
                    <a:pt x="40" y="12"/>
                    <a:pt x="0" y="57"/>
                    <a:pt x="3" y="110"/>
                  </a:cubicBezTo>
                  <a:cubicBezTo>
                    <a:pt x="7" y="160"/>
                    <a:pt x="47" y="199"/>
                    <a:pt x="95" y="199"/>
                  </a:cubicBezTo>
                  <a:cubicBezTo>
                    <a:pt x="99" y="199"/>
                    <a:pt x="102" y="199"/>
                    <a:pt x="105" y="198"/>
                  </a:cubicBezTo>
                  <a:cubicBezTo>
                    <a:pt x="172" y="194"/>
                    <a:pt x="239" y="192"/>
                    <a:pt x="306" y="192"/>
                  </a:cubicBezTo>
                  <a:cubicBezTo>
                    <a:pt x="687" y="192"/>
                    <a:pt x="1070" y="261"/>
                    <a:pt x="1425" y="396"/>
                  </a:cubicBezTo>
                  <a:cubicBezTo>
                    <a:pt x="1436" y="400"/>
                    <a:pt x="1447" y="402"/>
                    <a:pt x="1458" y="402"/>
                  </a:cubicBezTo>
                  <a:cubicBezTo>
                    <a:pt x="1497" y="402"/>
                    <a:pt x="1533" y="378"/>
                    <a:pt x="1548" y="341"/>
                  </a:cubicBezTo>
                  <a:cubicBezTo>
                    <a:pt x="1567" y="292"/>
                    <a:pt x="1541" y="237"/>
                    <a:pt x="1493" y="218"/>
                  </a:cubicBezTo>
                  <a:cubicBezTo>
                    <a:pt x="1117" y="75"/>
                    <a:pt x="712" y="1"/>
                    <a:pt x="3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6"/>
            <p:cNvSpPr/>
            <p:nvPr/>
          </p:nvSpPr>
          <p:spPr>
            <a:xfrm>
              <a:off x="3566725" y="2047350"/>
              <a:ext cx="33975" cy="7700"/>
            </a:xfrm>
            <a:custGeom>
              <a:avLst/>
              <a:gdLst/>
              <a:ahLst/>
              <a:cxnLst/>
              <a:rect l="l" t="t" r="r" b="b"/>
              <a:pathLst>
                <a:path w="1359" h="308" extrusionOk="0">
                  <a:moveTo>
                    <a:pt x="1051" y="0"/>
                  </a:moveTo>
                  <a:cubicBezTo>
                    <a:pt x="725" y="0"/>
                    <a:pt x="399" y="41"/>
                    <a:pt x="82" y="120"/>
                  </a:cubicBezTo>
                  <a:cubicBezTo>
                    <a:pt x="31" y="133"/>
                    <a:pt x="0" y="184"/>
                    <a:pt x="12" y="236"/>
                  </a:cubicBezTo>
                  <a:cubicBezTo>
                    <a:pt x="23" y="279"/>
                    <a:pt x="62" y="307"/>
                    <a:pt x="105" y="307"/>
                  </a:cubicBezTo>
                  <a:cubicBezTo>
                    <a:pt x="113" y="307"/>
                    <a:pt x="120" y="306"/>
                    <a:pt x="128" y="305"/>
                  </a:cubicBezTo>
                  <a:cubicBezTo>
                    <a:pt x="432" y="229"/>
                    <a:pt x="742" y="191"/>
                    <a:pt x="1055" y="191"/>
                  </a:cubicBezTo>
                  <a:cubicBezTo>
                    <a:pt x="1122" y="191"/>
                    <a:pt x="1189" y="192"/>
                    <a:pt x="1256" y="196"/>
                  </a:cubicBezTo>
                  <a:cubicBezTo>
                    <a:pt x="1259" y="196"/>
                    <a:pt x="1263" y="196"/>
                    <a:pt x="1266" y="196"/>
                  </a:cubicBezTo>
                  <a:cubicBezTo>
                    <a:pt x="1314" y="196"/>
                    <a:pt x="1354" y="156"/>
                    <a:pt x="1357" y="106"/>
                  </a:cubicBezTo>
                  <a:cubicBezTo>
                    <a:pt x="1359" y="53"/>
                    <a:pt x="1319" y="9"/>
                    <a:pt x="1266" y="6"/>
                  </a:cubicBezTo>
                  <a:cubicBezTo>
                    <a:pt x="1195" y="2"/>
                    <a:pt x="1123" y="0"/>
                    <a:pt x="105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6"/>
            <p:cNvSpPr/>
            <p:nvPr/>
          </p:nvSpPr>
          <p:spPr>
            <a:xfrm>
              <a:off x="3617275" y="2044325"/>
              <a:ext cx="15525" cy="6850"/>
            </a:xfrm>
            <a:custGeom>
              <a:avLst/>
              <a:gdLst/>
              <a:ahLst/>
              <a:cxnLst/>
              <a:rect l="l" t="t" r="r" b="b"/>
              <a:pathLst>
                <a:path w="621" h="274" extrusionOk="0">
                  <a:moveTo>
                    <a:pt x="104" y="0"/>
                  </a:moveTo>
                  <a:cubicBezTo>
                    <a:pt x="60" y="0"/>
                    <a:pt x="20" y="32"/>
                    <a:pt x="11" y="77"/>
                  </a:cubicBezTo>
                  <a:cubicBezTo>
                    <a:pt x="0" y="128"/>
                    <a:pt x="35" y="179"/>
                    <a:pt x="86" y="189"/>
                  </a:cubicBezTo>
                  <a:lnTo>
                    <a:pt x="498" y="272"/>
                  </a:lnTo>
                  <a:cubicBezTo>
                    <a:pt x="505" y="273"/>
                    <a:pt x="510" y="274"/>
                    <a:pt x="517" y="274"/>
                  </a:cubicBezTo>
                  <a:cubicBezTo>
                    <a:pt x="561" y="274"/>
                    <a:pt x="601" y="242"/>
                    <a:pt x="610" y="197"/>
                  </a:cubicBezTo>
                  <a:cubicBezTo>
                    <a:pt x="621" y="145"/>
                    <a:pt x="587" y="95"/>
                    <a:pt x="536" y="85"/>
                  </a:cubicBezTo>
                  <a:lnTo>
                    <a:pt x="123" y="2"/>
                  </a:lnTo>
                  <a:cubicBezTo>
                    <a:pt x="116" y="1"/>
                    <a:pt x="110"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6"/>
            <p:cNvSpPr/>
            <p:nvPr/>
          </p:nvSpPr>
          <p:spPr>
            <a:xfrm>
              <a:off x="3360625" y="1966025"/>
              <a:ext cx="29025" cy="13025"/>
            </a:xfrm>
            <a:custGeom>
              <a:avLst/>
              <a:gdLst/>
              <a:ahLst/>
              <a:cxnLst/>
              <a:rect l="l" t="t" r="r" b="b"/>
              <a:pathLst>
                <a:path w="1161" h="521" extrusionOk="0">
                  <a:moveTo>
                    <a:pt x="110" y="0"/>
                  </a:moveTo>
                  <a:cubicBezTo>
                    <a:pt x="75" y="0"/>
                    <a:pt x="42" y="19"/>
                    <a:pt x="24" y="52"/>
                  </a:cubicBezTo>
                  <a:cubicBezTo>
                    <a:pt x="0" y="99"/>
                    <a:pt x="19" y="156"/>
                    <a:pt x="66" y="180"/>
                  </a:cubicBezTo>
                  <a:cubicBezTo>
                    <a:pt x="373" y="338"/>
                    <a:pt x="701" y="452"/>
                    <a:pt x="1039" y="518"/>
                  </a:cubicBezTo>
                  <a:cubicBezTo>
                    <a:pt x="1044" y="520"/>
                    <a:pt x="1051" y="520"/>
                    <a:pt x="1058" y="520"/>
                  </a:cubicBezTo>
                  <a:cubicBezTo>
                    <a:pt x="1102" y="520"/>
                    <a:pt x="1141" y="489"/>
                    <a:pt x="1150" y="444"/>
                  </a:cubicBezTo>
                  <a:cubicBezTo>
                    <a:pt x="1160" y="392"/>
                    <a:pt x="1127" y="341"/>
                    <a:pt x="1075" y="331"/>
                  </a:cubicBezTo>
                  <a:cubicBezTo>
                    <a:pt x="755" y="269"/>
                    <a:pt x="445" y="160"/>
                    <a:pt x="152" y="10"/>
                  </a:cubicBezTo>
                  <a:cubicBezTo>
                    <a:pt x="139" y="3"/>
                    <a:pt x="124"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6"/>
            <p:cNvSpPr/>
            <p:nvPr/>
          </p:nvSpPr>
          <p:spPr>
            <a:xfrm>
              <a:off x="3443250" y="1986625"/>
              <a:ext cx="32025" cy="13025"/>
            </a:xfrm>
            <a:custGeom>
              <a:avLst/>
              <a:gdLst/>
              <a:ahLst/>
              <a:cxnLst/>
              <a:rect l="l" t="t" r="r" b="b"/>
              <a:pathLst>
                <a:path w="1281" h="521" extrusionOk="0">
                  <a:moveTo>
                    <a:pt x="101" y="0"/>
                  </a:moveTo>
                  <a:cubicBezTo>
                    <a:pt x="53" y="0"/>
                    <a:pt x="12" y="36"/>
                    <a:pt x="7" y="85"/>
                  </a:cubicBezTo>
                  <a:cubicBezTo>
                    <a:pt x="0" y="137"/>
                    <a:pt x="38" y="184"/>
                    <a:pt x="90" y="191"/>
                  </a:cubicBezTo>
                  <a:cubicBezTo>
                    <a:pt x="454" y="233"/>
                    <a:pt x="804" y="340"/>
                    <a:pt x="1128" y="510"/>
                  </a:cubicBezTo>
                  <a:cubicBezTo>
                    <a:pt x="1143" y="518"/>
                    <a:pt x="1157" y="521"/>
                    <a:pt x="1172" y="521"/>
                  </a:cubicBezTo>
                  <a:cubicBezTo>
                    <a:pt x="1207" y="521"/>
                    <a:pt x="1240" y="502"/>
                    <a:pt x="1257" y="470"/>
                  </a:cubicBezTo>
                  <a:cubicBezTo>
                    <a:pt x="1281" y="423"/>
                    <a:pt x="1263" y="365"/>
                    <a:pt x="1217" y="341"/>
                  </a:cubicBezTo>
                  <a:cubicBezTo>
                    <a:pt x="871" y="160"/>
                    <a:pt x="499" y="46"/>
                    <a:pt x="112" y="1"/>
                  </a:cubicBezTo>
                  <a:cubicBezTo>
                    <a:pt x="108" y="1"/>
                    <a:pt x="105"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6"/>
            <p:cNvSpPr/>
            <p:nvPr/>
          </p:nvSpPr>
          <p:spPr>
            <a:xfrm>
              <a:off x="3500950" y="1998975"/>
              <a:ext cx="35125" cy="15125"/>
            </a:xfrm>
            <a:custGeom>
              <a:avLst/>
              <a:gdLst/>
              <a:ahLst/>
              <a:cxnLst/>
              <a:rect l="l" t="t" r="r" b="b"/>
              <a:pathLst>
                <a:path w="1405" h="605" extrusionOk="0">
                  <a:moveTo>
                    <a:pt x="97" y="0"/>
                  </a:moveTo>
                  <a:cubicBezTo>
                    <a:pt x="51" y="0"/>
                    <a:pt x="12" y="36"/>
                    <a:pt x="6" y="84"/>
                  </a:cubicBezTo>
                  <a:cubicBezTo>
                    <a:pt x="0" y="136"/>
                    <a:pt x="37" y="184"/>
                    <a:pt x="90" y="190"/>
                  </a:cubicBezTo>
                  <a:cubicBezTo>
                    <a:pt x="496" y="240"/>
                    <a:pt x="896" y="378"/>
                    <a:pt x="1247" y="590"/>
                  </a:cubicBezTo>
                  <a:cubicBezTo>
                    <a:pt x="1262" y="600"/>
                    <a:pt x="1279" y="604"/>
                    <a:pt x="1295" y="604"/>
                  </a:cubicBezTo>
                  <a:cubicBezTo>
                    <a:pt x="1327" y="604"/>
                    <a:pt x="1359" y="588"/>
                    <a:pt x="1377" y="558"/>
                  </a:cubicBezTo>
                  <a:cubicBezTo>
                    <a:pt x="1405" y="513"/>
                    <a:pt x="1390" y="454"/>
                    <a:pt x="1345" y="428"/>
                  </a:cubicBezTo>
                  <a:cubicBezTo>
                    <a:pt x="972" y="201"/>
                    <a:pt x="546" y="53"/>
                    <a:pt x="112" y="1"/>
                  </a:cubicBezTo>
                  <a:cubicBezTo>
                    <a:pt x="107" y="1"/>
                    <a:pt x="102"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6"/>
            <p:cNvSpPr/>
            <p:nvPr/>
          </p:nvSpPr>
          <p:spPr>
            <a:xfrm>
              <a:off x="3544100" y="2011200"/>
              <a:ext cx="22850" cy="12225"/>
            </a:xfrm>
            <a:custGeom>
              <a:avLst/>
              <a:gdLst/>
              <a:ahLst/>
              <a:cxnLst/>
              <a:rect l="l" t="t" r="r" b="b"/>
              <a:pathLst>
                <a:path w="914" h="489" extrusionOk="0">
                  <a:moveTo>
                    <a:pt x="109" y="1"/>
                  </a:moveTo>
                  <a:cubicBezTo>
                    <a:pt x="67" y="1"/>
                    <a:pt x="29" y="26"/>
                    <a:pt x="16" y="68"/>
                  </a:cubicBezTo>
                  <a:cubicBezTo>
                    <a:pt x="1" y="117"/>
                    <a:pt x="29" y="171"/>
                    <a:pt x="78" y="187"/>
                  </a:cubicBezTo>
                  <a:cubicBezTo>
                    <a:pt x="314" y="261"/>
                    <a:pt x="543" y="359"/>
                    <a:pt x="759" y="477"/>
                  </a:cubicBezTo>
                  <a:cubicBezTo>
                    <a:pt x="774" y="485"/>
                    <a:pt x="789" y="488"/>
                    <a:pt x="805" y="488"/>
                  </a:cubicBezTo>
                  <a:cubicBezTo>
                    <a:pt x="839" y="488"/>
                    <a:pt x="871" y="471"/>
                    <a:pt x="888" y="439"/>
                  </a:cubicBezTo>
                  <a:cubicBezTo>
                    <a:pt x="914" y="392"/>
                    <a:pt x="896" y="335"/>
                    <a:pt x="850" y="309"/>
                  </a:cubicBezTo>
                  <a:cubicBezTo>
                    <a:pt x="624" y="186"/>
                    <a:pt x="383" y="83"/>
                    <a:pt x="137" y="5"/>
                  </a:cubicBezTo>
                  <a:cubicBezTo>
                    <a:pt x="127" y="2"/>
                    <a:pt x="118"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6"/>
            <p:cNvSpPr/>
            <p:nvPr/>
          </p:nvSpPr>
          <p:spPr>
            <a:xfrm>
              <a:off x="3598700" y="2023850"/>
              <a:ext cx="32225" cy="16900"/>
            </a:xfrm>
            <a:custGeom>
              <a:avLst/>
              <a:gdLst/>
              <a:ahLst/>
              <a:cxnLst/>
              <a:rect l="l" t="t" r="r" b="b"/>
              <a:pathLst>
                <a:path w="1289" h="676" extrusionOk="0">
                  <a:moveTo>
                    <a:pt x="106" y="0"/>
                  </a:moveTo>
                  <a:cubicBezTo>
                    <a:pt x="62" y="0"/>
                    <a:pt x="22" y="30"/>
                    <a:pt x="11" y="74"/>
                  </a:cubicBezTo>
                  <a:cubicBezTo>
                    <a:pt x="0" y="126"/>
                    <a:pt x="32" y="177"/>
                    <a:pt x="84" y="188"/>
                  </a:cubicBezTo>
                  <a:cubicBezTo>
                    <a:pt x="456" y="270"/>
                    <a:pt x="816" y="433"/>
                    <a:pt x="1124" y="658"/>
                  </a:cubicBezTo>
                  <a:cubicBezTo>
                    <a:pt x="1142" y="670"/>
                    <a:pt x="1161" y="676"/>
                    <a:pt x="1181" y="676"/>
                  </a:cubicBezTo>
                  <a:cubicBezTo>
                    <a:pt x="1210" y="676"/>
                    <a:pt x="1239" y="662"/>
                    <a:pt x="1258" y="637"/>
                  </a:cubicBezTo>
                  <a:cubicBezTo>
                    <a:pt x="1289" y="594"/>
                    <a:pt x="1279" y="534"/>
                    <a:pt x="1237" y="503"/>
                  </a:cubicBezTo>
                  <a:cubicBezTo>
                    <a:pt x="908" y="264"/>
                    <a:pt x="523" y="90"/>
                    <a:pt x="125" y="2"/>
                  </a:cubicBezTo>
                  <a:cubicBezTo>
                    <a:pt x="119" y="1"/>
                    <a:pt x="11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6"/>
            <p:cNvSpPr/>
            <p:nvPr/>
          </p:nvSpPr>
          <p:spPr>
            <a:xfrm>
              <a:off x="3661625" y="2046375"/>
              <a:ext cx="22800" cy="9950"/>
            </a:xfrm>
            <a:custGeom>
              <a:avLst/>
              <a:gdLst/>
              <a:ahLst/>
              <a:cxnLst/>
              <a:rect l="l" t="t" r="r" b="b"/>
              <a:pathLst>
                <a:path w="912" h="398" extrusionOk="0">
                  <a:moveTo>
                    <a:pt x="103" y="1"/>
                  </a:moveTo>
                  <a:cubicBezTo>
                    <a:pt x="57" y="1"/>
                    <a:pt x="17" y="34"/>
                    <a:pt x="9" y="80"/>
                  </a:cubicBezTo>
                  <a:cubicBezTo>
                    <a:pt x="0" y="132"/>
                    <a:pt x="35" y="181"/>
                    <a:pt x="86" y="190"/>
                  </a:cubicBezTo>
                  <a:cubicBezTo>
                    <a:pt x="319" y="229"/>
                    <a:pt x="548" y="296"/>
                    <a:pt x="765" y="389"/>
                  </a:cubicBezTo>
                  <a:cubicBezTo>
                    <a:pt x="778" y="395"/>
                    <a:pt x="791" y="397"/>
                    <a:pt x="803" y="397"/>
                  </a:cubicBezTo>
                  <a:cubicBezTo>
                    <a:pt x="840" y="397"/>
                    <a:pt x="876" y="376"/>
                    <a:pt x="891" y="340"/>
                  </a:cubicBezTo>
                  <a:cubicBezTo>
                    <a:pt x="911" y="291"/>
                    <a:pt x="889" y="235"/>
                    <a:pt x="840" y="215"/>
                  </a:cubicBezTo>
                  <a:cubicBezTo>
                    <a:pt x="610" y="115"/>
                    <a:pt x="367" y="44"/>
                    <a:pt x="118" y="2"/>
                  </a:cubicBezTo>
                  <a:cubicBezTo>
                    <a:pt x="113" y="1"/>
                    <a:pt x="108"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6"/>
            <p:cNvSpPr/>
            <p:nvPr/>
          </p:nvSpPr>
          <p:spPr>
            <a:xfrm>
              <a:off x="3373975" y="1720850"/>
              <a:ext cx="10450" cy="20275"/>
            </a:xfrm>
            <a:custGeom>
              <a:avLst/>
              <a:gdLst/>
              <a:ahLst/>
              <a:cxnLst/>
              <a:rect l="l" t="t" r="r" b="b"/>
              <a:pathLst>
                <a:path w="418" h="811" extrusionOk="0">
                  <a:moveTo>
                    <a:pt x="108" y="0"/>
                  </a:moveTo>
                  <a:cubicBezTo>
                    <a:pt x="98" y="0"/>
                    <a:pt x="88" y="2"/>
                    <a:pt x="78" y="6"/>
                  </a:cubicBezTo>
                  <a:cubicBezTo>
                    <a:pt x="28" y="21"/>
                    <a:pt x="0" y="75"/>
                    <a:pt x="17" y="126"/>
                  </a:cubicBezTo>
                  <a:lnTo>
                    <a:pt x="220" y="744"/>
                  </a:lnTo>
                  <a:cubicBezTo>
                    <a:pt x="233" y="784"/>
                    <a:pt x="271" y="810"/>
                    <a:pt x="310" y="810"/>
                  </a:cubicBezTo>
                  <a:cubicBezTo>
                    <a:pt x="320" y="810"/>
                    <a:pt x="330" y="808"/>
                    <a:pt x="340" y="805"/>
                  </a:cubicBezTo>
                  <a:cubicBezTo>
                    <a:pt x="390" y="788"/>
                    <a:pt x="418" y="735"/>
                    <a:pt x="401" y="684"/>
                  </a:cubicBezTo>
                  <a:lnTo>
                    <a:pt x="198" y="66"/>
                  </a:lnTo>
                  <a:cubicBezTo>
                    <a:pt x="185" y="26"/>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6"/>
            <p:cNvSpPr/>
            <p:nvPr/>
          </p:nvSpPr>
          <p:spPr>
            <a:xfrm>
              <a:off x="3386175" y="1754925"/>
              <a:ext cx="19000" cy="28425"/>
            </a:xfrm>
            <a:custGeom>
              <a:avLst/>
              <a:gdLst/>
              <a:ahLst/>
              <a:cxnLst/>
              <a:rect l="l" t="t" r="r" b="b"/>
              <a:pathLst>
                <a:path w="760" h="1137" extrusionOk="0">
                  <a:moveTo>
                    <a:pt x="110" y="1"/>
                  </a:moveTo>
                  <a:cubicBezTo>
                    <a:pt x="93" y="1"/>
                    <a:pt x="77" y="5"/>
                    <a:pt x="62" y="14"/>
                  </a:cubicBezTo>
                  <a:cubicBezTo>
                    <a:pt x="16" y="39"/>
                    <a:pt x="0" y="98"/>
                    <a:pt x="27" y="143"/>
                  </a:cubicBezTo>
                  <a:lnTo>
                    <a:pt x="568" y="1088"/>
                  </a:lnTo>
                  <a:cubicBezTo>
                    <a:pt x="585" y="1119"/>
                    <a:pt x="617" y="1136"/>
                    <a:pt x="650" y="1136"/>
                  </a:cubicBezTo>
                  <a:cubicBezTo>
                    <a:pt x="667" y="1136"/>
                    <a:pt x="682" y="1132"/>
                    <a:pt x="698" y="1123"/>
                  </a:cubicBezTo>
                  <a:cubicBezTo>
                    <a:pt x="743" y="1098"/>
                    <a:pt x="760" y="1039"/>
                    <a:pt x="733" y="993"/>
                  </a:cubicBezTo>
                  <a:lnTo>
                    <a:pt x="192" y="49"/>
                  </a:lnTo>
                  <a:cubicBezTo>
                    <a:pt x="175" y="18"/>
                    <a:pt x="142"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6"/>
            <p:cNvSpPr/>
            <p:nvPr/>
          </p:nvSpPr>
          <p:spPr>
            <a:xfrm>
              <a:off x="3412425" y="1796000"/>
              <a:ext cx="16500" cy="19300"/>
            </a:xfrm>
            <a:custGeom>
              <a:avLst/>
              <a:gdLst/>
              <a:ahLst/>
              <a:cxnLst/>
              <a:rect l="l" t="t" r="r" b="b"/>
              <a:pathLst>
                <a:path w="660" h="772" extrusionOk="0">
                  <a:moveTo>
                    <a:pt x="103" y="1"/>
                  </a:moveTo>
                  <a:cubicBezTo>
                    <a:pt x="97" y="1"/>
                    <a:pt x="92" y="1"/>
                    <a:pt x="86" y="2"/>
                  </a:cubicBezTo>
                  <a:cubicBezTo>
                    <a:pt x="34" y="11"/>
                    <a:pt x="0" y="61"/>
                    <a:pt x="9" y="113"/>
                  </a:cubicBezTo>
                  <a:cubicBezTo>
                    <a:pt x="59" y="394"/>
                    <a:pt x="251" y="643"/>
                    <a:pt x="510" y="763"/>
                  </a:cubicBezTo>
                  <a:cubicBezTo>
                    <a:pt x="523" y="768"/>
                    <a:pt x="537" y="772"/>
                    <a:pt x="550" y="772"/>
                  </a:cubicBezTo>
                  <a:cubicBezTo>
                    <a:pt x="586" y="772"/>
                    <a:pt x="620" y="751"/>
                    <a:pt x="637" y="716"/>
                  </a:cubicBezTo>
                  <a:cubicBezTo>
                    <a:pt x="659" y="668"/>
                    <a:pt x="638" y="612"/>
                    <a:pt x="591" y="590"/>
                  </a:cubicBezTo>
                  <a:cubicBezTo>
                    <a:pt x="386" y="496"/>
                    <a:pt x="236" y="300"/>
                    <a:pt x="197" y="80"/>
                  </a:cubicBezTo>
                  <a:cubicBezTo>
                    <a:pt x="189" y="33"/>
                    <a:pt x="149"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6"/>
            <p:cNvSpPr/>
            <p:nvPr/>
          </p:nvSpPr>
          <p:spPr>
            <a:xfrm>
              <a:off x="3438925" y="1835175"/>
              <a:ext cx="18825" cy="22325"/>
            </a:xfrm>
            <a:custGeom>
              <a:avLst/>
              <a:gdLst/>
              <a:ahLst/>
              <a:cxnLst/>
              <a:rect l="l" t="t" r="r" b="b"/>
              <a:pathLst>
                <a:path w="753" h="893" extrusionOk="0">
                  <a:moveTo>
                    <a:pt x="110" y="0"/>
                  </a:moveTo>
                  <a:cubicBezTo>
                    <a:pt x="98" y="0"/>
                    <a:pt x="86" y="2"/>
                    <a:pt x="74" y="7"/>
                  </a:cubicBezTo>
                  <a:cubicBezTo>
                    <a:pt x="25" y="27"/>
                    <a:pt x="1" y="82"/>
                    <a:pt x="21" y="131"/>
                  </a:cubicBezTo>
                  <a:cubicBezTo>
                    <a:pt x="139" y="426"/>
                    <a:pt x="334" y="682"/>
                    <a:pt x="587" y="873"/>
                  </a:cubicBezTo>
                  <a:cubicBezTo>
                    <a:pt x="605" y="886"/>
                    <a:pt x="625" y="893"/>
                    <a:pt x="644" y="893"/>
                  </a:cubicBezTo>
                  <a:cubicBezTo>
                    <a:pt x="673" y="893"/>
                    <a:pt x="702" y="879"/>
                    <a:pt x="721" y="854"/>
                  </a:cubicBezTo>
                  <a:cubicBezTo>
                    <a:pt x="753" y="812"/>
                    <a:pt x="744" y="752"/>
                    <a:pt x="702" y="721"/>
                  </a:cubicBezTo>
                  <a:cubicBezTo>
                    <a:pt x="477" y="550"/>
                    <a:pt x="303" y="322"/>
                    <a:pt x="199" y="60"/>
                  </a:cubicBezTo>
                  <a:cubicBezTo>
                    <a:pt x="183" y="23"/>
                    <a:pt x="148"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6"/>
            <p:cNvSpPr/>
            <p:nvPr/>
          </p:nvSpPr>
          <p:spPr>
            <a:xfrm>
              <a:off x="3471975" y="1882550"/>
              <a:ext cx="25950" cy="22300"/>
            </a:xfrm>
            <a:custGeom>
              <a:avLst/>
              <a:gdLst/>
              <a:ahLst/>
              <a:cxnLst/>
              <a:rect l="l" t="t" r="r" b="b"/>
              <a:pathLst>
                <a:path w="1038" h="892" extrusionOk="0">
                  <a:moveTo>
                    <a:pt x="106" y="1"/>
                  </a:moveTo>
                  <a:cubicBezTo>
                    <a:pt x="82" y="1"/>
                    <a:pt x="58" y="10"/>
                    <a:pt x="40" y="28"/>
                  </a:cubicBezTo>
                  <a:cubicBezTo>
                    <a:pt x="1" y="64"/>
                    <a:pt x="0" y="125"/>
                    <a:pt x="37" y="162"/>
                  </a:cubicBezTo>
                  <a:cubicBezTo>
                    <a:pt x="292" y="426"/>
                    <a:pt x="574" y="666"/>
                    <a:pt x="876" y="875"/>
                  </a:cubicBezTo>
                  <a:cubicBezTo>
                    <a:pt x="892" y="886"/>
                    <a:pt x="911" y="892"/>
                    <a:pt x="930" y="892"/>
                  </a:cubicBezTo>
                  <a:cubicBezTo>
                    <a:pt x="961" y="892"/>
                    <a:pt x="990" y="878"/>
                    <a:pt x="1008" y="851"/>
                  </a:cubicBezTo>
                  <a:cubicBezTo>
                    <a:pt x="1038" y="808"/>
                    <a:pt x="1028" y="748"/>
                    <a:pt x="985" y="719"/>
                  </a:cubicBezTo>
                  <a:cubicBezTo>
                    <a:pt x="692" y="517"/>
                    <a:pt x="421" y="285"/>
                    <a:pt x="175" y="30"/>
                  </a:cubicBezTo>
                  <a:cubicBezTo>
                    <a:pt x="156" y="11"/>
                    <a:pt x="131"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6"/>
            <p:cNvSpPr/>
            <p:nvPr/>
          </p:nvSpPr>
          <p:spPr>
            <a:xfrm>
              <a:off x="3504900" y="1917600"/>
              <a:ext cx="19800" cy="19275"/>
            </a:xfrm>
            <a:custGeom>
              <a:avLst/>
              <a:gdLst/>
              <a:ahLst/>
              <a:cxnLst/>
              <a:rect l="l" t="t" r="r" b="b"/>
              <a:pathLst>
                <a:path w="792" h="771" extrusionOk="0">
                  <a:moveTo>
                    <a:pt x="109" y="0"/>
                  </a:moveTo>
                  <a:cubicBezTo>
                    <a:pt x="93" y="0"/>
                    <a:pt x="78" y="4"/>
                    <a:pt x="63" y="12"/>
                  </a:cubicBezTo>
                  <a:cubicBezTo>
                    <a:pt x="17" y="37"/>
                    <a:pt x="0" y="95"/>
                    <a:pt x="26" y="141"/>
                  </a:cubicBezTo>
                  <a:cubicBezTo>
                    <a:pt x="169" y="400"/>
                    <a:pt x="380" y="613"/>
                    <a:pt x="636" y="758"/>
                  </a:cubicBezTo>
                  <a:cubicBezTo>
                    <a:pt x="650" y="767"/>
                    <a:pt x="667" y="770"/>
                    <a:pt x="682" y="770"/>
                  </a:cubicBezTo>
                  <a:cubicBezTo>
                    <a:pt x="716" y="770"/>
                    <a:pt x="749" y="754"/>
                    <a:pt x="765" y="723"/>
                  </a:cubicBezTo>
                  <a:cubicBezTo>
                    <a:pt x="792" y="677"/>
                    <a:pt x="776" y="619"/>
                    <a:pt x="730" y="593"/>
                  </a:cubicBezTo>
                  <a:cubicBezTo>
                    <a:pt x="505" y="464"/>
                    <a:pt x="318" y="276"/>
                    <a:pt x="192" y="48"/>
                  </a:cubicBezTo>
                  <a:cubicBezTo>
                    <a:pt x="175" y="18"/>
                    <a:pt x="142"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6"/>
            <p:cNvSpPr/>
            <p:nvPr/>
          </p:nvSpPr>
          <p:spPr>
            <a:xfrm>
              <a:off x="3539825" y="1958925"/>
              <a:ext cx="18725" cy="16200"/>
            </a:xfrm>
            <a:custGeom>
              <a:avLst/>
              <a:gdLst/>
              <a:ahLst/>
              <a:cxnLst/>
              <a:rect l="l" t="t" r="r" b="b"/>
              <a:pathLst>
                <a:path w="749" h="648" extrusionOk="0">
                  <a:moveTo>
                    <a:pt x="108" y="1"/>
                  </a:moveTo>
                  <a:cubicBezTo>
                    <a:pt x="81" y="1"/>
                    <a:pt x="54" y="12"/>
                    <a:pt x="35" y="35"/>
                  </a:cubicBezTo>
                  <a:cubicBezTo>
                    <a:pt x="1" y="75"/>
                    <a:pt x="5" y="134"/>
                    <a:pt x="46" y="168"/>
                  </a:cubicBezTo>
                  <a:lnTo>
                    <a:pt x="579" y="624"/>
                  </a:lnTo>
                  <a:cubicBezTo>
                    <a:pt x="597" y="640"/>
                    <a:pt x="619" y="647"/>
                    <a:pt x="641" y="647"/>
                  </a:cubicBezTo>
                  <a:cubicBezTo>
                    <a:pt x="668" y="647"/>
                    <a:pt x="695" y="635"/>
                    <a:pt x="714" y="614"/>
                  </a:cubicBezTo>
                  <a:cubicBezTo>
                    <a:pt x="748" y="573"/>
                    <a:pt x="743" y="514"/>
                    <a:pt x="703" y="480"/>
                  </a:cubicBezTo>
                  <a:lnTo>
                    <a:pt x="170" y="24"/>
                  </a:lnTo>
                  <a:cubicBezTo>
                    <a:pt x="152" y="8"/>
                    <a:pt x="130"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6"/>
            <p:cNvSpPr/>
            <p:nvPr/>
          </p:nvSpPr>
          <p:spPr>
            <a:xfrm>
              <a:off x="3580050" y="1990850"/>
              <a:ext cx="22950" cy="14925"/>
            </a:xfrm>
            <a:custGeom>
              <a:avLst/>
              <a:gdLst/>
              <a:ahLst/>
              <a:cxnLst/>
              <a:rect l="l" t="t" r="r" b="b"/>
              <a:pathLst>
                <a:path w="918" h="597" extrusionOk="0">
                  <a:moveTo>
                    <a:pt x="106" y="0"/>
                  </a:moveTo>
                  <a:cubicBezTo>
                    <a:pt x="80" y="0"/>
                    <a:pt x="55" y="10"/>
                    <a:pt x="37" y="31"/>
                  </a:cubicBezTo>
                  <a:cubicBezTo>
                    <a:pt x="0" y="70"/>
                    <a:pt x="2" y="130"/>
                    <a:pt x="41" y="166"/>
                  </a:cubicBezTo>
                  <a:cubicBezTo>
                    <a:pt x="252" y="361"/>
                    <a:pt x="509" y="509"/>
                    <a:pt x="784" y="592"/>
                  </a:cubicBezTo>
                  <a:cubicBezTo>
                    <a:pt x="793" y="595"/>
                    <a:pt x="803" y="597"/>
                    <a:pt x="812" y="597"/>
                  </a:cubicBezTo>
                  <a:cubicBezTo>
                    <a:pt x="852" y="596"/>
                    <a:pt x="890" y="569"/>
                    <a:pt x="902" y="528"/>
                  </a:cubicBezTo>
                  <a:cubicBezTo>
                    <a:pt x="918" y="479"/>
                    <a:pt x="890" y="425"/>
                    <a:pt x="839" y="409"/>
                  </a:cubicBezTo>
                  <a:cubicBezTo>
                    <a:pt x="592" y="334"/>
                    <a:pt x="361" y="202"/>
                    <a:pt x="171" y="26"/>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282;p6"/>
            <p:cNvSpPr/>
            <p:nvPr/>
          </p:nvSpPr>
          <p:spPr>
            <a:xfrm>
              <a:off x="3677925" y="2042250"/>
              <a:ext cx="26025" cy="13050"/>
            </a:xfrm>
            <a:custGeom>
              <a:avLst/>
              <a:gdLst/>
              <a:ahLst/>
              <a:cxnLst/>
              <a:rect l="l" t="t" r="r" b="b"/>
              <a:pathLst>
                <a:path w="1041" h="522" extrusionOk="0">
                  <a:moveTo>
                    <a:pt x="110" y="0"/>
                  </a:moveTo>
                  <a:cubicBezTo>
                    <a:pt x="76" y="0"/>
                    <a:pt x="43" y="19"/>
                    <a:pt x="26" y="51"/>
                  </a:cubicBezTo>
                  <a:cubicBezTo>
                    <a:pt x="1" y="97"/>
                    <a:pt x="18" y="156"/>
                    <a:pt x="66" y="180"/>
                  </a:cubicBezTo>
                  <a:cubicBezTo>
                    <a:pt x="333" y="323"/>
                    <a:pt x="617" y="435"/>
                    <a:pt x="908" y="518"/>
                  </a:cubicBezTo>
                  <a:cubicBezTo>
                    <a:pt x="917" y="520"/>
                    <a:pt x="926" y="521"/>
                    <a:pt x="935" y="521"/>
                  </a:cubicBezTo>
                  <a:cubicBezTo>
                    <a:pt x="976" y="521"/>
                    <a:pt x="1014" y="494"/>
                    <a:pt x="1026" y="452"/>
                  </a:cubicBezTo>
                  <a:cubicBezTo>
                    <a:pt x="1041" y="401"/>
                    <a:pt x="1011" y="348"/>
                    <a:pt x="960" y="334"/>
                  </a:cubicBezTo>
                  <a:cubicBezTo>
                    <a:pt x="682" y="255"/>
                    <a:pt x="410" y="147"/>
                    <a:pt x="154" y="11"/>
                  </a:cubicBezTo>
                  <a:cubicBezTo>
                    <a:pt x="140" y="4"/>
                    <a:pt x="125"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6"/>
            <p:cNvSpPr/>
            <p:nvPr/>
          </p:nvSpPr>
          <p:spPr>
            <a:xfrm>
              <a:off x="3624400" y="2016525"/>
              <a:ext cx="22900" cy="14050"/>
            </a:xfrm>
            <a:custGeom>
              <a:avLst/>
              <a:gdLst/>
              <a:ahLst/>
              <a:cxnLst/>
              <a:rect l="l" t="t" r="r" b="b"/>
              <a:pathLst>
                <a:path w="916" h="562" extrusionOk="0">
                  <a:moveTo>
                    <a:pt x="108" y="0"/>
                  </a:moveTo>
                  <a:cubicBezTo>
                    <a:pt x="79" y="0"/>
                    <a:pt x="51" y="13"/>
                    <a:pt x="32" y="37"/>
                  </a:cubicBezTo>
                  <a:cubicBezTo>
                    <a:pt x="0" y="78"/>
                    <a:pt x="8" y="138"/>
                    <a:pt x="49" y="170"/>
                  </a:cubicBezTo>
                  <a:cubicBezTo>
                    <a:pt x="268" y="343"/>
                    <a:pt x="515" y="473"/>
                    <a:pt x="781" y="556"/>
                  </a:cubicBezTo>
                  <a:cubicBezTo>
                    <a:pt x="789" y="559"/>
                    <a:pt x="799" y="560"/>
                    <a:pt x="809" y="560"/>
                  </a:cubicBezTo>
                  <a:lnTo>
                    <a:pt x="808" y="561"/>
                  </a:lnTo>
                  <a:cubicBezTo>
                    <a:pt x="849" y="561"/>
                    <a:pt x="887" y="535"/>
                    <a:pt x="900" y="494"/>
                  </a:cubicBezTo>
                  <a:cubicBezTo>
                    <a:pt x="915" y="444"/>
                    <a:pt x="888" y="390"/>
                    <a:pt x="837" y="375"/>
                  </a:cubicBezTo>
                  <a:cubicBezTo>
                    <a:pt x="593" y="297"/>
                    <a:pt x="368" y="178"/>
                    <a:pt x="167" y="20"/>
                  </a:cubicBezTo>
                  <a:cubicBezTo>
                    <a:pt x="149" y="7"/>
                    <a:pt x="12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6"/>
            <p:cNvSpPr/>
            <p:nvPr/>
          </p:nvSpPr>
          <p:spPr>
            <a:xfrm>
              <a:off x="3386675" y="1715575"/>
              <a:ext cx="41250" cy="14100"/>
            </a:xfrm>
            <a:custGeom>
              <a:avLst/>
              <a:gdLst/>
              <a:ahLst/>
              <a:cxnLst/>
              <a:rect l="l" t="t" r="r" b="b"/>
              <a:pathLst>
                <a:path w="1650" h="564" extrusionOk="0">
                  <a:moveTo>
                    <a:pt x="97" y="0"/>
                  </a:moveTo>
                  <a:cubicBezTo>
                    <a:pt x="46" y="0"/>
                    <a:pt x="5" y="40"/>
                    <a:pt x="2" y="90"/>
                  </a:cubicBezTo>
                  <a:cubicBezTo>
                    <a:pt x="0" y="143"/>
                    <a:pt x="40" y="188"/>
                    <a:pt x="93" y="190"/>
                  </a:cubicBezTo>
                  <a:cubicBezTo>
                    <a:pt x="576" y="217"/>
                    <a:pt x="1063" y="342"/>
                    <a:pt x="1499" y="553"/>
                  </a:cubicBezTo>
                  <a:cubicBezTo>
                    <a:pt x="1512" y="560"/>
                    <a:pt x="1527" y="563"/>
                    <a:pt x="1541" y="563"/>
                  </a:cubicBezTo>
                  <a:cubicBezTo>
                    <a:pt x="1576" y="563"/>
                    <a:pt x="1611" y="543"/>
                    <a:pt x="1627" y="509"/>
                  </a:cubicBezTo>
                  <a:cubicBezTo>
                    <a:pt x="1649" y="462"/>
                    <a:pt x="1629" y="405"/>
                    <a:pt x="1582" y="382"/>
                  </a:cubicBezTo>
                  <a:cubicBezTo>
                    <a:pt x="1124" y="160"/>
                    <a:pt x="612" y="28"/>
                    <a:pt x="103" y="0"/>
                  </a:cubicBezTo>
                  <a:cubicBezTo>
                    <a:pt x="101" y="0"/>
                    <a:pt x="99"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6"/>
            <p:cNvSpPr/>
            <p:nvPr/>
          </p:nvSpPr>
          <p:spPr>
            <a:xfrm>
              <a:off x="3447225" y="1738325"/>
              <a:ext cx="28025" cy="17175"/>
            </a:xfrm>
            <a:custGeom>
              <a:avLst/>
              <a:gdLst/>
              <a:ahLst/>
              <a:cxnLst/>
              <a:rect l="l" t="t" r="r" b="b"/>
              <a:pathLst>
                <a:path w="1121" h="687" extrusionOk="0">
                  <a:moveTo>
                    <a:pt x="106" y="1"/>
                  </a:moveTo>
                  <a:cubicBezTo>
                    <a:pt x="66" y="1"/>
                    <a:pt x="30" y="26"/>
                    <a:pt x="17" y="65"/>
                  </a:cubicBezTo>
                  <a:cubicBezTo>
                    <a:pt x="0" y="115"/>
                    <a:pt x="27" y="169"/>
                    <a:pt x="76" y="186"/>
                  </a:cubicBezTo>
                  <a:cubicBezTo>
                    <a:pt x="394" y="296"/>
                    <a:pt x="690" y="457"/>
                    <a:pt x="954" y="666"/>
                  </a:cubicBezTo>
                  <a:cubicBezTo>
                    <a:pt x="972" y="679"/>
                    <a:pt x="992" y="685"/>
                    <a:pt x="1013" y="685"/>
                  </a:cubicBezTo>
                  <a:lnTo>
                    <a:pt x="1013" y="686"/>
                  </a:lnTo>
                  <a:cubicBezTo>
                    <a:pt x="1042" y="686"/>
                    <a:pt x="1070" y="673"/>
                    <a:pt x="1089" y="650"/>
                  </a:cubicBezTo>
                  <a:cubicBezTo>
                    <a:pt x="1121" y="608"/>
                    <a:pt x="1114" y="548"/>
                    <a:pt x="1073" y="515"/>
                  </a:cubicBezTo>
                  <a:cubicBezTo>
                    <a:pt x="792" y="293"/>
                    <a:pt x="477" y="122"/>
                    <a:pt x="138" y="6"/>
                  </a:cubicBezTo>
                  <a:cubicBezTo>
                    <a:pt x="127" y="3"/>
                    <a:pt x="117"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6"/>
            <p:cNvSpPr/>
            <p:nvPr/>
          </p:nvSpPr>
          <p:spPr>
            <a:xfrm>
              <a:off x="3495600" y="1766125"/>
              <a:ext cx="31175" cy="23350"/>
            </a:xfrm>
            <a:custGeom>
              <a:avLst/>
              <a:gdLst/>
              <a:ahLst/>
              <a:cxnLst/>
              <a:rect l="l" t="t" r="r" b="b"/>
              <a:pathLst>
                <a:path w="1247" h="934" extrusionOk="0">
                  <a:moveTo>
                    <a:pt x="108" y="1"/>
                  </a:moveTo>
                  <a:cubicBezTo>
                    <a:pt x="77" y="1"/>
                    <a:pt x="46" y="17"/>
                    <a:pt x="28" y="46"/>
                  </a:cubicBezTo>
                  <a:cubicBezTo>
                    <a:pt x="0" y="90"/>
                    <a:pt x="13" y="149"/>
                    <a:pt x="58" y="177"/>
                  </a:cubicBezTo>
                  <a:cubicBezTo>
                    <a:pt x="412" y="401"/>
                    <a:pt x="756" y="649"/>
                    <a:pt x="1079" y="912"/>
                  </a:cubicBezTo>
                  <a:cubicBezTo>
                    <a:pt x="1096" y="927"/>
                    <a:pt x="1117" y="933"/>
                    <a:pt x="1138" y="933"/>
                  </a:cubicBezTo>
                  <a:cubicBezTo>
                    <a:pt x="1167" y="933"/>
                    <a:pt x="1194" y="922"/>
                    <a:pt x="1212" y="899"/>
                  </a:cubicBezTo>
                  <a:cubicBezTo>
                    <a:pt x="1247" y="858"/>
                    <a:pt x="1240" y="798"/>
                    <a:pt x="1199" y="765"/>
                  </a:cubicBezTo>
                  <a:cubicBezTo>
                    <a:pt x="870" y="496"/>
                    <a:pt x="520" y="243"/>
                    <a:pt x="159" y="16"/>
                  </a:cubicBezTo>
                  <a:cubicBezTo>
                    <a:pt x="143" y="6"/>
                    <a:pt x="126"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287;p6"/>
            <p:cNvSpPr/>
            <p:nvPr/>
          </p:nvSpPr>
          <p:spPr>
            <a:xfrm>
              <a:off x="3546075" y="1801200"/>
              <a:ext cx="33375" cy="26225"/>
            </a:xfrm>
            <a:custGeom>
              <a:avLst/>
              <a:gdLst/>
              <a:ahLst/>
              <a:cxnLst/>
              <a:rect l="l" t="t" r="r" b="b"/>
              <a:pathLst>
                <a:path w="1335" h="1049" extrusionOk="0">
                  <a:moveTo>
                    <a:pt x="108" y="1"/>
                  </a:moveTo>
                  <a:cubicBezTo>
                    <a:pt x="79" y="1"/>
                    <a:pt x="51" y="14"/>
                    <a:pt x="32" y="38"/>
                  </a:cubicBezTo>
                  <a:cubicBezTo>
                    <a:pt x="0" y="80"/>
                    <a:pt x="8" y="140"/>
                    <a:pt x="50" y="172"/>
                  </a:cubicBezTo>
                  <a:lnTo>
                    <a:pt x="1169" y="1028"/>
                  </a:lnTo>
                  <a:cubicBezTo>
                    <a:pt x="1187" y="1042"/>
                    <a:pt x="1207" y="1048"/>
                    <a:pt x="1227" y="1048"/>
                  </a:cubicBezTo>
                  <a:cubicBezTo>
                    <a:pt x="1255" y="1048"/>
                    <a:pt x="1284" y="1036"/>
                    <a:pt x="1303" y="1011"/>
                  </a:cubicBezTo>
                  <a:cubicBezTo>
                    <a:pt x="1335" y="970"/>
                    <a:pt x="1327" y="909"/>
                    <a:pt x="1285" y="877"/>
                  </a:cubicBezTo>
                  <a:lnTo>
                    <a:pt x="166" y="21"/>
                  </a:lnTo>
                  <a:cubicBezTo>
                    <a:pt x="148" y="7"/>
                    <a:pt x="12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288;p6"/>
            <p:cNvSpPr/>
            <p:nvPr/>
          </p:nvSpPr>
          <p:spPr>
            <a:xfrm>
              <a:off x="3602750" y="1842375"/>
              <a:ext cx="35250" cy="28500"/>
            </a:xfrm>
            <a:custGeom>
              <a:avLst/>
              <a:gdLst/>
              <a:ahLst/>
              <a:cxnLst/>
              <a:rect l="l" t="t" r="r" b="b"/>
              <a:pathLst>
                <a:path w="1410" h="1140" extrusionOk="0">
                  <a:moveTo>
                    <a:pt x="109" y="1"/>
                  </a:moveTo>
                  <a:cubicBezTo>
                    <a:pt x="78" y="1"/>
                    <a:pt x="47" y="16"/>
                    <a:pt x="29" y="44"/>
                  </a:cubicBezTo>
                  <a:cubicBezTo>
                    <a:pt x="1" y="87"/>
                    <a:pt x="12" y="146"/>
                    <a:pt x="56" y="175"/>
                  </a:cubicBezTo>
                  <a:cubicBezTo>
                    <a:pt x="474" y="454"/>
                    <a:pt x="872" y="770"/>
                    <a:pt x="1238" y="1113"/>
                  </a:cubicBezTo>
                  <a:cubicBezTo>
                    <a:pt x="1257" y="1131"/>
                    <a:pt x="1280" y="1140"/>
                    <a:pt x="1303" y="1140"/>
                  </a:cubicBezTo>
                  <a:lnTo>
                    <a:pt x="1303" y="1139"/>
                  </a:lnTo>
                  <a:cubicBezTo>
                    <a:pt x="1329" y="1139"/>
                    <a:pt x="1354" y="1129"/>
                    <a:pt x="1373" y="1109"/>
                  </a:cubicBezTo>
                  <a:cubicBezTo>
                    <a:pt x="1409" y="1070"/>
                    <a:pt x="1407" y="1011"/>
                    <a:pt x="1368" y="974"/>
                  </a:cubicBezTo>
                  <a:cubicBezTo>
                    <a:pt x="995" y="624"/>
                    <a:pt x="589" y="302"/>
                    <a:pt x="162" y="17"/>
                  </a:cubicBezTo>
                  <a:cubicBezTo>
                    <a:pt x="145" y="6"/>
                    <a:pt x="127"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6"/>
            <p:cNvSpPr/>
            <p:nvPr/>
          </p:nvSpPr>
          <p:spPr>
            <a:xfrm>
              <a:off x="3649875" y="1892175"/>
              <a:ext cx="23425" cy="23750"/>
            </a:xfrm>
            <a:custGeom>
              <a:avLst/>
              <a:gdLst/>
              <a:ahLst/>
              <a:cxnLst/>
              <a:rect l="l" t="t" r="r" b="b"/>
              <a:pathLst>
                <a:path w="937" h="950" extrusionOk="0">
                  <a:moveTo>
                    <a:pt x="105" y="0"/>
                  </a:moveTo>
                  <a:cubicBezTo>
                    <a:pt x="82" y="0"/>
                    <a:pt x="58" y="9"/>
                    <a:pt x="40" y="27"/>
                  </a:cubicBezTo>
                  <a:cubicBezTo>
                    <a:pt x="1" y="63"/>
                    <a:pt x="0" y="124"/>
                    <a:pt x="37" y="161"/>
                  </a:cubicBezTo>
                  <a:lnTo>
                    <a:pt x="763" y="920"/>
                  </a:lnTo>
                  <a:cubicBezTo>
                    <a:pt x="782" y="940"/>
                    <a:pt x="806" y="950"/>
                    <a:pt x="831" y="950"/>
                  </a:cubicBezTo>
                  <a:cubicBezTo>
                    <a:pt x="855" y="950"/>
                    <a:pt x="879" y="941"/>
                    <a:pt x="898" y="923"/>
                  </a:cubicBezTo>
                  <a:cubicBezTo>
                    <a:pt x="935" y="887"/>
                    <a:pt x="936" y="826"/>
                    <a:pt x="900" y="788"/>
                  </a:cubicBezTo>
                  <a:lnTo>
                    <a:pt x="175" y="30"/>
                  </a:lnTo>
                  <a:cubicBezTo>
                    <a:pt x="156" y="10"/>
                    <a:pt x="131"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6"/>
            <p:cNvSpPr/>
            <p:nvPr/>
          </p:nvSpPr>
          <p:spPr>
            <a:xfrm>
              <a:off x="3685100" y="1931075"/>
              <a:ext cx="30300" cy="26250"/>
            </a:xfrm>
            <a:custGeom>
              <a:avLst/>
              <a:gdLst/>
              <a:ahLst/>
              <a:cxnLst/>
              <a:rect l="l" t="t" r="r" b="b"/>
              <a:pathLst>
                <a:path w="1212" h="1050" extrusionOk="0">
                  <a:moveTo>
                    <a:pt x="109" y="1"/>
                  </a:moveTo>
                  <a:cubicBezTo>
                    <a:pt x="77" y="1"/>
                    <a:pt x="46" y="17"/>
                    <a:pt x="28" y="46"/>
                  </a:cubicBezTo>
                  <a:cubicBezTo>
                    <a:pt x="1" y="90"/>
                    <a:pt x="14" y="149"/>
                    <a:pt x="59" y="177"/>
                  </a:cubicBezTo>
                  <a:cubicBezTo>
                    <a:pt x="426" y="405"/>
                    <a:pt x="754" y="687"/>
                    <a:pt x="1033" y="1016"/>
                  </a:cubicBezTo>
                  <a:cubicBezTo>
                    <a:pt x="1052" y="1038"/>
                    <a:pt x="1078" y="1049"/>
                    <a:pt x="1105" y="1049"/>
                  </a:cubicBezTo>
                  <a:cubicBezTo>
                    <a:pt x="1127" y="1049"/>
                    <a:pt x="1149" y="1042"/>
                    <a:pt x="1167" y="1026"/>
                  </a:cubicBezTo>
                  <a:cubicBezTo>
                    <a:pt x="1207" y="992"/>
                    <a:pt x="1212" y="932"/>
                    <a:pt x="1178" y="893"/>
                  </a:cubicBezTo>
                  <a:cubicBezTo>
                    <a:pt x="886" y="548"/>
                    <a:pt x="543" y="254"/>
                    <a:pt x="160" y="15"/>
                  </a:cubicBezTo>
                  <a:cubicBezTo>
                    <a:pt x="144" y="5"/>
                    <a:pt x="126"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6"/>
            <p:cNvSpPr/>
            <p:nvPr/>
          </p:nvSpPr>
          <p:spPr>
            <a:xfrm>
              <a:off x="3731500" y="1985650"/>
              <a:ext cx="19725" cy="21300"/>
            </a:xfrm>
            <a:custGeom>
              <a:avLst/>
              <a:gdLst/>
              <a:ahLst/>
              <a:cxnLst/>
              <a:rect l="l" t="t" r="r" b="b"/>
              <a:pathLst>
                <a:path w="789" h="852" extrusionOk="0">
                  <a:moveTo>
                    <a:pt x="107" y="1"/>
                  </a:moveTo>
                  <a:cubicBezTo>
                    <a:pt x="85" y="1"/>
                    <a:pt x="62" y="9"/>
                    <a:pt x="45" y="24"/>
                  </a:cubicBezTo>
                  <a:cubicBezTo>
                    <a:pt x="5" y="59"/>
                    <a:pt x="0" y="119"/>
                    <a:pt x="35" y="159"/>
                  </a:cubicBezTo>
                  <a:lnTo>
                    <a:pt x="611" y="819"/>
                  </a:lnTo>
                  <a:cubicBezTo>
                    <a:pt x="630" y="840"/>
                    <a:pt x="656" y="851"/>
                    <a:pt x="683" y="851"/>
                  </a:cubicBezTo>
                  <a:cubicBezTo>
                    <a:pt x="705" y="851"/>
                    <a:pt x="727" y="844"/>
                    <a:pt x="746" y="828"/>
                  </a:cubicBezTo>
                  <a:cubicBezTo>
                    <a:pt x="785" y="794"/>
                    <a:pt x="789" y="733"/>
                    <a:pt x="754" y="693"/>
                  </a:cubicBezTo>
                  <a:lnTo>
                    <a:pt x="178" y="33"/>
                  </a:lnTo>
                  <a:cubicBezTo>
                    <a:pt x="160" y="12"/>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292;p6"/>
            <p:cNvSpPr/>
            <p:nvPr/>
          </p:nvSpPr>
          <p:spPr>
            <a:xfrm>
              <a:off x="3400250" y="1743950"/>
              <a:ext cx="20275" cy="22950"/>
            </a:xfrm>
            <a:custGeom>
              <a:avLst/>
              <a:gdLst/>
              <a:ahLst/>
              <a:cxnLst/>
              <a:rect l="l" t="t" r="r" b="b"/>
              <a:pathLst>
                <a:path w="811" h="918" extrusionOk="0">
                  <a:moveTo>
                    <a:pt x="109" y="0"/>
                  </a:moveTo>
                  <a:cubicBezTo>
                    <a:pt x="80" y="0"/>
                    <a:pt x="52" y="13"/>
                    <a:pt x="33" y="36"/>
                  </a:cubicBezTo>
                  <a:cubicBezTo>
                    <a:pt x="0" y="78"/>
                    <a:pt x="8" y="138"/>
                    <a:pt x="49" y="170"/>
                  </a:cubicBezTo>
                  <a:cubicBezTo>
                    <a:pt x="285" y="358"/>
                    <a:pt x="482" y="597"/>
                    <a:pt x="617" y="866"/>
                  </a:cubicBezTo>
                  <a:cubicBezTo>
                    <a:pt x="634" y="899"/>
                    <a:pt x="667" y="917"/>
                    <a:pt x="702" y="917"/>
                  </a:cubicBezTo>
                  <a:cubicBezTo>
                    <a:pt x="717" y="917"/>
                    <a:pt x="731" y="914"/>
                    <a:pt x="745" y="907"/>
                  </a:cubicBezTo>
                  <a:cubicBezTo>
                    <a:pt x="792" y="883"/>
                    <a:pt x="810" y="826"/>
                    <a:pt x="787" y="779"/>
                  </a:cubicBezTo>
                  <a:cubicBezTo>
                    <a:pt x="638" y="487"/>
                    <a:pt x="424" y="225"/>
                    <a:pt x="167" y="21"/>
                  </a:cubicBezTo>
                  <a:cubicBezTo>
                    <a:pt x="150" y="7"/>
                    <a:pt x="129"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293;p6"/>
            <p:cNvSpPr/>
            <p:nvPr/>
          </p:nvSpPr>
          <p:spPr>
            <a:xfrm>
              <a:off x="3426550" y="1779550"/>
              <a:ext cx="21950" cy="24250"/>
            </a:xfrm>
            <a:custGeom>
              <a:avLst/>
              <a:gdLst/>
              <a:ahLst/>
              <a:cxnLst/>
              <a:rect l="l" t="t" r="r" b="b"/>
              <a:pathLst>
                <a:path w="878" h="970" extrusionOk="0">
                  <a:moveTo>
                    <a:pt x="108" y="1"/>
                  </a:moveTo>
                  <a:cubicBezTo>
                    <a:pt x="89" y="1"/>
                    <a:pt x="69" y="7"/>
                    <a:pt x="52" y="19"/>
                  </a:cubicBezTo>
                  <a:cubicBezTo>
                    <a:pt x="10" y="50"/>
                    <a:pt x="0" y="109"/>
                    <a:pt x="31" y="152"/>
                  </a:cubicBezTo>
                  <a:cubicBezTo>
                    <a:pt x="233" y="432"/>
                    <a:pt x="461" y="698"/>
                    <a:pt x="706" y="942"/>
                  </a:cubicBezTo>
                  <a:cubicBezTo>
                    <a:pt x="724" y="961"/>
                    <a:pt x="749" y="969"/>
                    <a:pt x="773" y="969"/>
                  </a:cubicBezTo>
                  <a:cubicBezTo>
                    <a:pt x="797" y="969"/>
                    <a:pt x="822" y="961"/>
                    <a:pt x="840" y="942"/>
                  </a:cubicBezTo>
                  <a:cubicBezTo>
                    <a:pt x="878" y="904"/>
                    <a:pt x="878" y="845"/>
                    <a:pt x="840" y="807"/>
                  </a:cubicBezTo>
                  <a:cubicBezTo>
                    <a:pt x="602" y="570"/>
                    <a:pt x="382" y="311"/>
                    <a:pt x="186" y="41"/>
                  </a:cubicBezTo>
                  <a:cubicBezTo>
                    <a:pt x="167" y="15"/>
                    <a:pt x="13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6"/>
            <p:cNvSpPr/>
            <p:nvPr/>
          </p:nvSpPr>
          <p:spPr>
            <a:xfrm>
              <a:off x="3463600" y="1820775"/>
              <a:ext cx="21950" cy="24325"/>
            </a:xfrm>
            <a:custGeom>
              <a:avLst/>
              <a:gdLst/>
              <a:ahLst/>
              <a:cxnLst/>
              <a:rect l="l" t="t" r="r" b="b"/>
              <a:pathLst>
                <a:path w="878" h="973" extrusionOk="0">
                  <a:moveTo>
                    <a:pt x="109" y="1"/>
                  </a:moveTo>
                  <a:cubicBezTo>
                    <a:pt x="92" y="1"/>
                    <a:pt x="74" y="5"/>
                    <a:pt x="58" y="16"/>
                  </a:cubicBezTo>
                  <a:cubicBezTo>
                    <a:pt x="14" y="45"/>
                    <a:pt x="1" y="103"/>
                    <a:pt x="28" y="147"/>
                  </a:cubicBezTo>
                  <a:cubicBezTo>
                    <a:pt x="218" y="444"/>
                    <a:pt x="447" y="713"/>
                    <a:pt x="707" y="948"/>
                  </a:cubicBezTo>
                  <a:cubicBezTo>
                    <a:pt x="726" y="964"/>
                    <a:pt x="748" y="973"/>
                    <a:pt x="771" y="973"/>
                  </a:cubicBezTo>
                  <a:lnTo>
                    <a:pt x="771" y="972"/>
                  </a:lnTo>
                  <a:cubicBezTo>
                    <a:pt x="798" y="972"/>
                    <a:pt x="823" y="962"/>
                    <a:pt x="842" y="941"/>
                  </a:cubicBezTo>
                  <a:cubicBezTo>
                    <a:pt x="877" y="901"/>
                    <a:pt x="874" y="842"/>
                    <a:pt x="835" y="806"/>
                  </a:cubicBezTo>
                  <a:cubicBezTo>
                    <a:pt x="587" y="583"/>
                    <a:pt x="370" y="327"/>
                    <a:pt x="190" y="45"/>
                  </a:cubicBezTo>
                  <a:cubicBezTo>
                    <a:pt x="171" y="16"/>
                    <a:pt x="14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6"/>
            <p:cNvSpPr/>
            <p:nvPr/>
          </p:nvSpPr>
          <p:spPr>
            <a:xfrm>
              <a:off x="3496300" y="1861150"/>
              <a:ext cx="23400" cy="20850"/>
            </a:xfrm>
            <a:custGeom>
              <a:avLst/>
              <a:gdLst/>
              <a:ahLst/>
              <a:cxnLst/>
              <a:rect l="l" t="t" r="r" b="b"/>
              <a:pathLst>
                <a:path w="936" h="834" extrusionOk="0">
                  <a:moveTo>
                    <a:pt x="110" y="0"/>
                  </a:moveTo>
                  <a:cubicBezTo>
                    <a:pt x="91" y="0"/>
                    <a:pt x="72" y="6"/>
                    <a:pt x="55" y="18"/>
                  </a:cubicBezTo>
                  <a:cubicBezTo>
                    <a:pt x="12" y="48"/>
                    <a:pt x="1" y="106"/>
                    <a:pt x="31" y="151"/>
                  </a:cubicBezTo>
                  <a:cubicBezTo>
                    <a:pt x="224" y="428"/>
                    <a:pt x="484" y="661"/>
                    <a:pt x="781" y="822"/>
                  </a:cubicBezTo>
                  <a:cubicBezTo>
                    <a:pt x="796" y="829"/>
                    <a:pt x="811" y="834"/>
                    <a:pt x="827" y="834"/>
                  </a:cubicBezTo>
                  <a:lnTo>
                    <a:pt x="827" y="833"/>
                  </a:lnTo>
                  <a:cubicBezTo>
                    <a:pt x="861" y="833"/>
                    <a:pt x="894" y="815"/>
                    <a:pt x="911" y="783"/>
                  </a:cubicBezTo>
                  <a:cubicBezTo>
                    <a:pt x="936" y="737"/>
                    <a:pt x="919" y="679"/>
                    <a:pt x="873" y="654"/>
                  </a:cubicBezTo>
                  <a:cubicBezTo>
                    <a:pt x="601" y="507"/>
                    <a:pt x="364" y="295"/>
                    <a:pt x="188" y="41"/>
                  </a:cubicBezTo>
                  <a:cubicBezTo>
                    <a:pt x="169" y="15"/>
                    <a:pt x="140"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6"/>
            <p:cNvSpPr/>
            <p:nvPr/>
          </p:nvSpPr>
          <p:spPr>
            <a:xfrm>
              <a:off x="3528625" y="1901125"/>
              <a:ext cx="28075" cy="30525"/>
            </a:xfrm>
            <a:custGeom>
              <a:avLst/>
              <a:gdLst/>
              <a:ahLst/>
              <a:cxnLst/>
              <a:rect l="l" t="t" r="r" b="b"/>
              <a:pathLst>
                <a:path w="1123" h="1221" extrusionOk="0">
                  <a:moveTo>
                    <a:pt x="106" y="0"/>
                  </a:moveTo>
                  <a:cubicBezTo>
                    <a:pt x="81" y="0"/>
                    <a:pt x="55" y="10"/>
                    <a:pt x="36" y="31"/>
                  </a:cubicBezTo>
                  <a:cubicBezTo>
                    <a:pt x="1" y="69"/>
                    <a:pt x="3" y="130"/>
                    <a:pt x="41" y="165"/>
                  </a:cubicBezTo>
                  <a:cubicBezTo>
                    <a:pt x="373" y="471"/>
                    <a:pt x="674" y="813"/>
                    <a:pt x="937" y="1181"/>
                  </a:cubicBezTo>
                  <a:cubicBezTo>
                    <a:pt x="954" y="1206"/>
                    <a:pt x="984" y="1221"/>
                    <a:pt x="1014" y="1221"/>
                  </a:cubicBezTo>
                  <a:cubicBezTo>
                    <a:pt x="1033" y="1221"/>
                    <a:pt x="1053" y="1214"/>
                    <a:pt x="1069" y="1202"/>
                  </a:cubicBezTo>
                  <a:cubicBezTo>
                    <a:pt x="1112" y="1172"/>
                    <a:pt x="1122" y="1113"/>
                    <a:pt x="1091" y="1070"/>
                  </a:cubicBezTo>
                  <a:cubicBezTo>
                    <a:pt x="821" y="692"/>
                    <a:pt x="512" y="341"/>
                    <a:pt x="171" y="25"/>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6"/>
            <p:cNvSpPr/>
            <p:nvPr/>
          </p:nvSpPr>
          <p:spPr>
            <a:xfrm>
              <a:off x="3578100" y="1952600"/>
              <a:ext cx="28025" cy="21325"/>
            </a:xfrm>
            <a:custGeom>
              <a:avLst/>
              <a:gdLst/>
              <a:ahLst/>
              <a:cxnLst/>
              <a:rect l="l" t="t" r="r" b="b"/>
              <a:pathLst>
                <a:path w="1121" h="853" extrusionOk="0">
                  <a:moveTo>
                    <a:pt x="106" y="1"/>
                  </a:moveTo>
                  <a:cubicBezTo>
                    <a:pt x="83" y="1"/>
                    <a:pt x="60" y="9"/>
                    <a:pt x="42" y="26"/>
                  </a:cubicBezTo>
                  <a:cubicBezTo>
                    <a:pt x="3" y="61"/>
                    <a:pt x="1" y="121"/>
                    <a:pt x="36" y="161"/>
                  </a:cubicBezTo>
                  <a:cubicBezTo>
                    <a:pt x="297" y="446"/>
                    <a:pt x="620" y="682"/>
                    <a:pt x="971" y="844"/>
                  </a:cubicBezTo>
                  <a:cubicBezTo>
                    <a:pt x="985" y="850"/>
                    <a:pt x="998" y="853"/>
                    <a:pt x="1011" y="853"/>
                  </a:cubicBezTo>
                  <a:cubicBezTo>
                    <a:pt x="1047" y="853"/>
                    <a:pt x="1082" y="832"/>
                    <a:pt x="1098" y="798"/>
                  </a:cubicBezTo>
                  <a:cubicBezTo>
                    <a:pt x="1120" y="750"/>
                    <a:pt x="1099" y="693"/>
                    <a:pt x="1052" y="671"/>
                  </a:cubicBezTo>
                  <a:cubicBezTo>
                    <a:pt x="723" y="520"/>
                    <a:pt x="420" y="298"/>
                    <a:pt x="176" y="32"/>
                  </a:cubicBezTo>
                  <a:cubicBezTo>
                    <a:pt x="158" y="11"/>
                    <a:pt x="132"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6"/>
            <p:cNvSpPr/>
            <p:nvPr/>
          </p:nvSpPr>
          <p:spPr>
            <a:xfrm>
              <a:off x="3626425" y="1984575"/>
              <a:ext cx="29150" cy="17150"/>
            </a:xfrm>
            <a:custGeom>
              <a:avLst/>
              <a:gdLst/>
              <a:ahLst/>
              <a:cxnLst/>
              <a:rect l="l" t="t" r="r" b="b"/>
              <a:pathLst>
                <a:path w="1166" h="686" extrusionOk="0">
                  <a:moveTo>
                    <a:pt x="109" y="0"/>
                  </a:moveTo>
                  <a:cubicBezTo>
                    <a:pt x="78" y="0"/>
                    <a:pt x="47" y="15"/>
                    <a:pt x="30" y="44"/>
                  </a:cubicBezTo>
                  <a:cubicBezTo>
                    <a:pt x="1" y="88"/>
                    <a:pt x="14" y="147"/>
                    <a:pt x="58" y="176"/>
                  </a:cubicBezTo>
                  <a:cubicBezTo>
                    <a:pt x="363" y="371"/>
                    <a:pt x="688" y="540"/>
                    <a:pt x="1021" y="678"/>
                  </a:cubicBezTo>
                  <a:cubicBezTo>
                    <a:pt x="1033" y="683"/>
                    <a:pt x="1045" y="686"/>
                    <a:pt x="1057" y="686"/>
                  </a:cubicBezTo>
                  <a:cubicBezTo>
                    <a:pt x="1095" y="686"/>
                    <a:pt x="1130" y="662"/>
                    <a:pt x="1146" y="626"/>
                  </a:cubicBezTo>
                  <a:cubicBezTo>
                    <a:pt x="1166" y="577"/>
                    <a:pt x="1142" y="522"/>
                    <a:pt x="1094" y="501"/>
                  </a:cubicBezTo>
                  <a:cubicBezTo>
                    <a:pt x="770" y="369"/>
                    <a:pt x="457" y="204"/>
                    <a:pt x="161" y="16"/>
                  </a:cubicBezTo>
                  <a:cubicBezTo>
                    <a:pt x="145" y="5"/>
                    <a:pt x="127"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6"/>
            <p:cNvSpPr/>
            <p:nvPr/>
          </p:nvSpPr>
          <p:spPr>
            <a:xfrm>
              <a:off x="3674875" y="2014450"/>
              <a:ext cx="17800" cy="9925"/>
            </a:xfrm>
            <a:custGeom>
              <a:avLst/>
              <a:gdLst/>
              <a:ahLst/>
              <a:cxnLst/>
              <a:rect l="l" t="t" r="r" b="b"/>
              <a:pathLst>
                <a:path w="712" h="397" extrusionOk="0">
                  <a:moveTo>
                    <a:pt x="109" y="1"/>
                  </a:moveTo>
                  <a:cubicBezTo>
                    <a:pt x="72" y="1"/>
                    <a:pt x="36" y="22"/>
                    <a:pt x="20" y="59"/>
                  </a:cubicBezTo>
                  <a:cubicBezTo>
                    <a:pt x="0" y="108"/>
                    <a:pt x="23" y="163"/>
                    <a:pt x="72" y="184"/>
                  </a:cubicBezTo>
                  <a:lnTo>
                    <a:pt x="567" y="389"/>
                  </a:lnTo>
                  <a:cubicBezTo>
                    <a:pt x="579" y="395"/>
                    <a:pt x="591" y="397"/>
                    <a:pt x="603" y="397"/>
                  </a:cubicBezTo>
                  <a:cubicBezTo>
                    <a:pt x="641" y="397"/>
                    <a:pt x="676" y="375"/>
                    <a:pt x="691" y="338"/>
                  </a:cubicBezTo>
                  <a:cubicBezTo>
                    <a:pt x="711" y="290"/>
                    <a:pt x="688" y="234"/>
                    <a:pt x="639" y="214"/>
                  </a:cubicBezTo>
                  <a:lnTo>
                    <a:pt x="145" y="7"/>
                  </a:lnTo>
                  <a:cubicBezTo>
                    <a:pt x="133" y="3"/>
                    <a:pt x="12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6"/>
            <p:cNvSpPr/>
            <p:nvPr/>
          </p:nvSpPr>
          <p:spPr>
            <a:xfrm>
              <a:off x="3737700" y="2048425"/>
              <a:ext cx="36350" cy="18225"/>
            </a:xfrm>
            <a:custGeom>
              <a:avLst/>
              <a:gdLst/>
              <a:ahLst/>
              <a:cxnLst/>
              <a:rect l="l" t="t" r="r" b="b"/>
              <a:pathLst>
                <a:path w="1454" h="729" extrusionOk="0">
                  <a:moveTo>
                    <a:pt x="110" y="1"/>
                  </a:moveTo>
                  <a:cubicBezTo>
                    <a:pt x="73" y="1"/>
                    <a:pt x="38" y="22"/>
                    <a:pt x="22" y="58"/>
                  </a:cubicBezTo>
                  <a:cubicBezTo>
                    <a:pt x="1" y="107"/>
                    <a:pt x="23" y="163"/>
                    <a:pt x="72" y="184"/>
                  </a:cubicBezTo>
                  <a:lnTo>
                    <a:pt x="1308" y="719"/>
                  </a:lnTo>
                  <a:cubicBezTo>
                    <a:pt x="1320" y="725"/>
                    <a:pt x="1333" y="728"/>
                    <a:pt x="1345" y="728"/>
                  </a:cubicBezTo>
                  <a:lnTo>
                    <a:pt x="1345" y="727"/>
                  </a:lnTo>
                  <a:cubicBezTo>
                    <a:pt x="1382" y="727"/>
                    <a:pt x="1417" y="706"/>
                    <a:pt x="1433" y="670"/>
                  </a:cubicBezTo>
                  <a:cubicBezTo>
                    <a:pt x="1454" y="621"/>
                    <a:pt x="1432" y="566"/>
                    <a:pt x="1383" y="545"/>
                  </a:cubicBezTo>
                  <a:lnTo>
                    <a:pt x="148" y="8"/>
                  </a:lnTo>
                  <a:cubicBezTo>
                    <a:pt x="135" y="3"/>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6"/>
            <p:cNvSpPr/>
            <p:nvPr/>
          </p:nvSpPr>
          <p:spPr>
            <a:xfrm>
              <a:off x="3436950" y="1758900"/>
              <a:ext cx="22725" cy="22450"/>
            </a:xfrm>
            <a:custGeom>
              <a:avLst/>
              <a:gdLst/>
              <a:ahLst/>
              <a:cxnLst/>
              <a:rect l="l" t="t" r="r" b="b"/>
              <a:pathLst>
                <a:path w="909" h="898" extrusionOk="0">
                  <a:moveTo>
                    <a:pt x="108" y="0"/>
                  </a:moveTo>
                  <a:cubicBezTo>
                    <a:pt x="87" y="0"/>
                    <a:pt x="66" y="8"/>
                    <a:pt x="48" y="22"/>
                  </a:cubicBezTo>
                  <a:cubicBezTo>
                    <a:pt x="6" y="54"/>
                    <a:pt x="0" y="115"/>
                    <a:pt x="34" y="156"/>
                  </a:cubicBezTo>
                  <a:cubicBezTo>
                    <a:pt x="244" y="418"/>
                    <a:pt x="483" y="661"/>
                    <a:pt x="741" y="876"/>
                  </a:cubicBezTo>
                  <a:cubicBezTo>
                    <a:pt x="759" y="890"/>
                    <a:pt x="781" y="898"/>
                    <a:pt x="802" y="898"/>
                  </a:cubicBezTo>
                  <a:cubicBezTo>
                    <a:pt x="829" y="898"/>
                    <a:pt x="857" y="886"/>
                    <a:pt x="876" y="864"/>
                  </a:cubicBezTo>
                  <a:cubicBezTo>
                    <a:pt x="909" y="823"/>
                    <a:pt x="903" y="763"/>
                    <a:pt x="864" y="729"/>
                  </a:cubicBezTo>
                  <a:cubicBezTo>
                    <a:pt x="615" y="523"/>
                    <a:pt x="386" y="288"/>
                    <a:pt x="181" y="36"/>
                  </a:cubicBezTo>
                  <a:cubicBezTo>
                    <a:pt x="163" y="13"/>
                    <a:pt x="136"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6"/>
            <p:cNvSpPr/>
            <p:nvPr/>
          </p:nvSpPr>
          <p:spPr>
            <a:xfrm>
              <a:off x="3473975" y="1789875"/>
              <a:ext cx="25000" cy="20175"/>
            </a:xfrm>
            <a:custGeom>
              <a:avLst/>
              <a:gdLst/>
              <a:ahLst/>
              <a:cxnLst/>
              <a:rect l="l" t="t" r="r" b="b"/>
              <a:pathLst>
                <a:path w="1000" h="807" extrusionOk="0">
                  <a:moveTo>
                    <a:pt x="107" y="1"/>
                  </a:moveTo>
                  <a:cubicBezTo>
                    <a:pt x="84" y="1"/>
                    <a:pt x="61" y="9"/>
                    <a:pt x="43" y="25"/>
                  </a:cubicBezTo>
                  <a:cubicBezTo>
                    <a:pt x="4" y="60"/>
                    <a:pt x="1" y="120"/>
                    <a:pt x="35" y="159"/>
                  </a:cubicBezTo>
                  <a:cubicBezTo>
                    <a:pt x="267" y="418"/>
                    <a:pt x="540" y="633"/>
                    <a:pt x="846" y="796"/>
                  </a:cubicBezTo>
                  <a:cubicBezTo>
                    <a:pt x="861" y="804"/>
                    <a:pt x="876" y="807"/>
                    <a:pt x="892" y="807"/>
                  </a:cubicBezTo>
                  <a:cubicBezTo>
                    <a:pt x="926" y="807"/>
                    <a:pt x="959" y="789"/>
                    <a:pt x="976" y="756"/>
                  </a:cubicBezTo>
                  <a:cubicBezTo>
                    <a:pt x="1000" y="710"/>
                    <a:pt x="983" y="652"/>
                    <a:pt x="936" y="627"/>
                  </a:cubicBezTo>
                  <a:cubicBezTo>
                    <a:pt x="649" y="475"/>
                    <a:pt x="394" y="275"/>
                    <a:pt x="177" y="32"/>
                  </a:cubicBezTo>
                  <a:cubicBezTo>
                    <a:pt x="159" y="11"/>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6"/>
            <p:cNvSpPr/>
            <p:nvPr/>
          </p:nvSpPr>
          <p:spPr>
            <a:xfrm>
              <a:off x="3512150" y="1818675"/>
              <a:ext cx="23850" cy="22325"/>
            </a:xfrm>
            <a:custGeom>
              <a:avLst/>
              <a:gdLst/>
              <a:ahLst/>
              <a:cxnLst/>
              <a:rect l="l" t="t" r="r" b="b"/>
              <a:pathLst>
                <a:path w="954" h="893" extrusionOk="0">
                  <a:moveTo>
                    <a:pt x="107" y="1"/>
                  </a:moveTo>
                  <a:cubicBezTo>
                    <a:pt x="81" y="1"/>
                    <a:pt x="56" y="11"/>
                    <a:pt x="37" y="31"/>
                  </a:cubicBezTo>
                  <a:cubicBezTo>
                    <a:pt x="1" y="69"/>
                    <a:pt x="3" y="130"/>
                    <a:pt x="40" y="166"/>
                  </a:cubicBezTo>
                  <a:lnTo>
                    <a:pt x="782" y="866"/>
                  </a:lnTo>
                  <a:cubicBezTo>
                    <a:pt x="801" y="884"/>
                    <a:pt x="824" y="892"/>
                    <a:pt x="847" y="892"/>
                  </a:cubicBezTo>
                  <a:lnTo>
                    <a:pt x="848" y="892"/>
                  </a:lnTo>
                  <a:cubicBezTo>
                    <a:pt x="873" y="892"/>
                    <a:pt x="898" y="882"/>
                    <a:pt x="917" y="863"/>
                  </a:cubicBezTo>
                  <a:cubicBezTo>
                    <a:pt x="953" y="824"/>
                    <a:pt x="951" y="764"/>
                    <a:pt x="914" y="728"/>
                  </a:cubicBezTo>
                  <a:lnTo>
                    <a:pt x="172" y="27"/>
                  </a:lnTo>
                  <a:cubicBezTo>
                    <a:pt x="153" y="10"/>
                    <a:pt x="130"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6"/>
            <p:cNvSpPr/>
            <p:nvPr/>
          </p:nvSpPr>
          <p:spPr>
            <a:xfrm>
              <a:off x="3546150" y="1856800"/>
              <a:ext cx="31125" cy="25400"/>
            </a:xfrm>
            <a:custGeom>
              <a:avLst/>
              <a:gdLst/>
              <a:ahLst/>
              <a:cxnLst/>
              <a:rect l="l" t="t" r="r" b="b"/>
              <a:pathLst>
                <a:path w="1245" h="1016" extrusionOk="0">
                  <a:moveTo>
                    <a:pt x="106" y="0"/>
                  </a:moveTo>
                  <a:cubicBezTo>
                    <a:pt x="83" y="0"/>
                    <a:pt x="60" y="9"/>
                    <a:pt x="41" y="26"/>
                  </a:cubicBezTo>
                  <a:cubicBezTo>
                    <a:pt x="3" y="62"/>
                    <a:pt x="1" y="122"/>
                    <a:pt x="36" y="161"/>
                  </a:cubicBezTo>
                  <a:cubicBezTo>
                    <a:pt x="344" y="492"/>
                    <a:pt x="697" y="775"/>
                    <a:pt x="1088" y="1003"/>
                  </a:cubicBezTo>
                  <a:cubicBezTo>
                    <a:pt x="1103" y="1011"/>
                    <a:pt x="1120" y="1016"/>
                    <a:pt x="1137" y="1016"/>
                  </a:cubicBezTo>
                  <a:cubicBezTo>
                    <a:pt x="1169" y="1016"/>
                    <a:pt x="1201" y="999"/>
                    <a:pt x="1218" y="968"/>
                  </a:cubicBezTo>
                  <a:cubicBezTo>
                    <a:pt x="1245" y="923"/>
                    <a:pt x="1229" y="864"/>
                    <a:pt x="1184" y="838"/>
                  </a:cubicBezTo>
                  <a:cubicBezTo>
                    <a:pt x="810" y="619"/>
                    <a:pt x="471" y="348"/>
                    <a:pt x="176" y="31"/>
                  </a:cubicBezTo>
                  <a:cubicBezTo>
                    <a:pt x="157" y="11"/>
                    <a:pt x="13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6"/>
            <p:cNvSpPr/>
            <p:nvPr/>
          </p:nvSpPr>
          <p:spPr>
            <a:xfrm>
              <a:off x="3580125" y="1887700"/>
              <a:ext cx="24950" cy="16175"/>
            </a:xfrm>
            <a:custGeom>
              <a:avLst/>
              <a:gdLst/>
              <a:ahLst/>
              <a:cxnLst/>
              <a:rect l="l" t="t" r="r" b="b"/>
              <a:pathLst>
                <a:path w="998" h="647" extrusionOk="0">
                  <a:moveTo>
                    <a:pt x="107" y="1"/>
                  </a:moveTo>
                  <a:cubicBezTo>
                    <a:pt x="80" y="1"/>
                    <a:pt x="53" y="12"/>
                    <a:pt x="34" y="35"/>
                  </a:cubicBezTo>
                  <a:cubicBezTo>
                    <a:pt x="1" y="75"/>
                    <a:pt x="6" y="135"/>
                    <a:pt x="46" y="169"/>
                  </a:cubicBezTo>
                  <a:cubicBezTo>
                    <a:pt x="288" y="371"/>
                    <a:pt x="560" y="530"/>
                    <a:pt x="856" y="641"/>
                  </a:cubicBezTo>
                  <a:cubicBezTo>
                    <a:pt x="867" y="644"/>
                    <a:pt x="878" y="646"/>
                    <a:pt x="889" y="646"/>
                  </a:cubicBezTo>
                  <a:cubicBezTo>
                    <a:pt x="928" y="646"/>
                    <a:pt x="964" y="623"/>
                    <a:pt x="979" y="584"/>
                  </a:cubicBezTo>
                  <a:cubicBezTo>
                    <a:pt x="997" y="535"/>
                    <a:pt x="972" y="479"/>
                    <a:pt x="923" y="462"/>
                  </a:cubicBezTo>
                  <a:cubicBezTo>
                    <a:pt x="647" y="358"/>
                    <a:pt x="394" y="211"/>
                    <a:pt x="168" y="22"/>
                  </a:cubicBezTo>
                  <a:cubicBezTo>
                    <a:pt x="150" y="8"/>
                    <a:pt x="129"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6"/>
            <p:cNvSpPr/>
            <p:nvPr/>
          </p:nvSpPr>
          <p:spPr>
            <a:xfrm>
              <a:off x="3613025" y="1916600"/>
              <a:ext cx="39200" cy="29575"/>
            </a:xfrm>
            <a:custGeom>
              <a:avLst/>
              <a:gdLst/>
              <a:ahLst/>
              <a:cxnLst/>
              <a:rect l="l" t="t" r="r" b="b"/>
              <a:pathLst>
                <a:path w="1568" h="1183" extrusionOk="0">
                  <a:moveTo>
                    <a:pt x="109" y="0"/>
                  </a:moveTo>
                  <a:cubicBezTo>
                    <a:pt x="75" y="0"/>
                    <a:pt x="43" y="18"/>
                    <a:pt x="26" y="50"/>
                  </a:cubicBezTo>
                  <a:cubicBezTo>
                    <a:pt x="0" y="96"/>
                    <a:pt x="17" y="154"/>
                    <a:pt x="62" y="179"/>
                  </a:cubicBezTo>
                  <a:cubicBezTo>
                    <a:pt x="546" y="446"/>
                    <a:pt x="995" y="775"/>
                    <a:pt x="1398" y="1157"/>
                  </a:cubicBezTo>
                  <a:cubicBezTo>
                    <a:pt x="1416" y="1175"/>
                    <a:pt x="1440" y="1182"/>
                    <a:pt x="1463" y="1182"/>
                  </a:cubicBezTo>
                  <a:cubicBezTo>
                    <a:pt x="1488" y="1182"/>
                    <a:pt x="1514" y="1173"/>
                    <a:pt x="1533" y="1153"/>
                  </a:cubicBezTo>
                  <a:cubicBezTo>
                    <a:pt x="1568" y="1115"/>
                    <a:pt x="1567" y="1054"/>
                    <a:pt x="1528" y="1018"/>
                  </a:cubicBezTo>
                  <a:cubicBezTo>
                    <a:pt x="1114" y="626"/>
                    <a:pt x="652" y="287"/>
                    <a:pt x="155" y="12"/>
                  </a:cubicBezTo>
                  <a:cubicBezTo>
                    <a:pt x="140" y="4"/>
                    <a:pt x="124"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6"/>
            <p:cNvSpPr/>
            <p:nvPr/>
          </p:nvSpPr>
          <p:spPr>
            <a:xfrm>
              <a:off x="3656400" y="1961700"/>
              <a:ext cx="31225" cy="17175"/>
            </a:xfrm>
            <a:custGeom>
              <a:avLst/>
              <a:gdLst/>
              <a:ahLst/>
              <a:cxnLst/>
              <a:rect l="l" t="t" r="r" b="b"/>
              <a:pathLst>
                <a:path w="1249" h="687" extrusionOk="0">
                  <a:moveTo>
                    <a:pt x="110" y="1"/>
                  </a:moveTo>
                  <a:cubicBezTo>
                    <a:pt x="74" y="1"/>
                    <a:pt x="40" y="21"/>
                    <a:pt x="24" y="55"/>
                  </a:cubicBezTo>
                  <a:cubicBezTo>
                    <a:pt x="1" y="103"/>
                    <a:pt x="21" y="159"/>
                    <a:pt x="68" y="182"/>
                  </a:cubicBezTo>
                  <a:lnTo>
                    <a:pt x="1098" y="677"/>
                  </a:lnTo>
                  <a:cubicBezTo>
                    <a:pt x="1111" y="683"/>
                    <a:pt x="1126" y="687"/>
                    <a:pt x="1139" y="687"/>
                  </a:cubicBezTo>
                  <a:cubicBezTo>
                    <a:pt x="1175" y="687"/>
                    <a:pt x="1208" y="667"/>
                    <a:pt x="1225" y="632"/>
                  </a:cubicBezTo>
                  <a:cubicBezTo>
                    <a:pt x="1248" y="585"/>
                    <a:pt x="1228" y="528"/>
                    <a:pt x="1181" y="504"/>
                  </a:cubicBezTo>
                  <a:lnTo>
                    <a:pt x="151" y="10"/>
                  </a:lnTo>
                  <a:cubicBezTo>
                    <a:pt x="137" y="4"/>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308;p6"/>
            <p:cNvSpPr/>
            <p:nvPr/>
          </p:nvSpPr>
          <p:spPr>
            <a:xfrm>
              <a:off x="3700650" y="1994875"/>
              <a:ext cx="34250" cy="21250"/>
            </a:xfrm>
            <a:custGeom>
              <a:avLst/>
              <a:gdLst/>
              <a:ahLst/>
              <a:cxnLst/>
              <a:rect l="l" t="t" r="r" b="b"/>
              <a:pathLst>
                <a:path w="1370" h="850" extrusionOk="0">
                  <a:moveTo>
                    <a:pt x="107" y="1"/>
                  </a:moveTo>
                  <a:cubicBezTo>
                    <a:pt x="79" y="1"/>
                    <a:pt x="51" y="13"/>
                    <a:pt x="32" y="36"/>
                  </a:cubicBezTo>
                  <a:cubicBezTo>
                    <a:pt x="0" y="78"/>
                    <a:pt x="7" y="138"/>
                    <a:pt x="48" y="171"/>
                  </a:cubicBezTo>
                  <a:cubicBezTo>
                    <a:pt x="405" y="454"/>
                    <a:pt x="802" y="680"/>
                    <a:pt x="1228" y="843"/>
                  </a:cubicBezTo>
                  <a:cubicBezTo>
                    <a:pt x="1239" y="848"/>
                    <a:pt x="1251" y="850"/>
                    <a:pt x="1262" y="850"/>
                  </a:cubicBezTo>
                  <a:cubicBezTo>
                    <a:pt x="1301" y="850"/>
                    <a:pt x="1336" y="827"/>
                    <a:pt x="1350" y="788"/>
                  </a:cubicBezTo>
                  <a:cubicBezTo>
                    <a:pt x="1369" y="739"/>
                    <a:pt x="1345" y="684"/>
                    <a:pt x="1296" y="666"/>
                  </a:cubicBezTo>
                  <a:cubicBezTo>
                    <a:pt x="889" y="510"/>
                    <a:pt x="508" y="292"/>
                    <a:pt x="167" y="21"/>
                  </a:cubicBezTo>
                  <a:cubicBezTo>
                    <a:pt x="149" y="7"/>
                    <a:pt x="128"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309;p6"/>
            <p:cNvSpPr/>
            <p:nvPr/>
          </p:nvSpPr>
          <p:spPr>
            <a:xfrm>
              <a:off x="3747000" y="2024750"/>
              <a:ext cx="30200" cy="22250"/>
            </a:xfrm>
            <a:custGeom>
              <a:avLst/>
              <a:gdLst/>
              <a:ahLst/>
              <a:cxnLst/>
              <a:rect l="l" t="t" r="r" b="b"/>
              <a:pathLst>
                <a:path w="1208" h="890" extrusionOk="0">
                  <a:moveTo>
                    <a:pt x="108" y="1"/>
                  </a:moveTo>
                  <a:cubicBezTo>
                    <a:pt x="80" y="1"/>
                    <a:pt x="53" y="12"/>
                    <a:pt x="34" y="35"/>
                  </a:cubicBezTo>
                  <a:cubicBezTo>
                    <a:pt x="1" y="75"/>
                    <a:pt x="6" y="135"/>
                    <a:pt x="46" y="169"/>
                  </a:cubicBezTo>
                  <a:cubicBezTo>
                    <a:pt x="361" y="431"/>
                    <a:pt x="699" y="668"/>
                    <a:pt x="1051" y="876"/>
                  </a:cubicBezTo>
                  <a:cubicBezTo>
                    <a:pt x="1065" y="885"/>
                    <a:pt x="1082" y="889"/>
                    <a:pt x="1098" y="889"/>
                  </a:cubicBezTo>
                  <a:cubicBezTo>
                    <a:pt x="1131" y="889"/>
                    <a:pt x="1163" y="872"/>
                    <a:pt x="1181" y="842"/>
                  </a:cubicBezTo>
                  <a:cubicBezTo>
                    <a:pt x="1207" y="796"/>
                    <a:pt x="1192" y="738"/>
                    <a:pt x="1147" y="711"/>
                  </a:cubicBezTo>
                  <a:cubicBezTo>
                    <a:pt x="803" y="509"/>
                    <a:pt x="474" y="277"/>
                    <a:pt x="169" y="22"/>
                  </a:cubicBezTo>
                  <a:cubicBezTo>
                    <a:pt x="151" y="8"/>
                    <a:pt x="129"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6"/>
            <p:cNvSpPr/>
            <p:nvPr/>
          </p:nvSpPr>
          <p:spPr>
            <a:xfrm>
              <a:off x="3706600" y="1517900"/>
              <a:ext cx="13950" cy="27325"/>
            </a:xfrm>
            <a:custGeom>
              <a:avLst/>
              <a:gdLst/>
              <a:ahLst/>
              <a:cxnLst/>
              <a:rect l="l" t="t" r="r" b="b"/>
              <a:pathLst>
                <a:path w="558" h="1093" extrusionOk="0">
                  <a:moveTo>
                    <a:pt x="449" y="0"/>
                  </a:moveTo>
                  <a:cubicBezTo>
                    <a:pt x="410" y="0"/>
                    <a:pt x="374" y="23"/>
                    <a:pt x="360" y="62"/>
                  </a:cubicBezTo>
                  <a:lnTo>
                    <a:pt x="20" y="964"/>
                  </a:lnTo>
                  <a:cubicBezTo>
                    <a:pt x="1" y="1013"/>
                    <a:pt x="25" y="1068"/>
                    <a:pt x="75" y="1086"/>
                  </a:cubicBezTo>
                  <a:cubicBezTo>
                    <a:pt x="86" y="1091"/>
                    <a:pt x="97" y="1093"/>
                    <a:pt x="108" y="1093"/>
                  </a:cubicBezTo>
                  <a:cubicBezTo>
                    <a:pt x="146" y="1093"/>
                    <a:pt x="183" y="1070"/>
                    <a:pt x="197" y="1031"/>
                  </a:cubicBezTo>
                  <a:lnTo>
                    <a:pt x="538" y="129"/>
                  </a:lnTo>
                  <a:cubicBezTo>
                    <a:pt x="557" y="79"/>
                    <a:pt x="532" y="24"/>
                    <a:pt x="483" y="6"/>
                  </a:cubicBezTo>
                  <a:cubicBezTo>
                    <a:pt x="472" y="2"/>
                    <a:pt x="460" y="0"/>
                    <a:pt x="44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6"/>
            <p:cNvSpPr/>
            <p:nvPr/>
          </p:nvSpPr>
          <p:spPr>
            <a:xfrm>
              <a:off x="3691375" y="1556025"/>
              <a:ext cx="13775" cy="26375"/>
            </a:xfrm>
            <a:custGeom>
              <a:avLst/>
              <a:gdLst/>
              <a:ahLst/>
              <a:cxnLst/>
              <a:rect l="l" t="t" r="r" b="b"/>
              <a:pathLst>
                <a:path w="551" h="1055" extrusionOk="0">
                  <a:moveTo>
                    <a:pt x="443" y="1"/>
                  </a:moveTo>
                  <a:cubicBezTo>
                    <a:pt x="404" y="1"/>
                    <a:pt x="368" y="24"/>
                    <a:pt x="354" y="61"/>
                  </a:cubicBezTo>
                  <a:lnTo>
                    <a:pt x="20" y="926"/>
                  </a:lnTo>
                  <a:cubicBezTo>
                    <a:pt x="0" y="974"/>
                    <a:pt x="26" y="1029"/>
                    <a:pt x="74" y="1048"/>
                  </a:cubicBezTo>
                  <a:cubicBezTo>
                    <a:pt x="85" y="1053"/>
                    <a:pt x="98" y="1055"/>
                    <a:pt x="109" y="1055"/>
                  </a:cubicBezTo>
                  <a:cubicBezTo>
                    <a:pt x="147" y="1055"/>
                    <a:pt x="183" y="1032"/>
                    <a:pt x="198" y="994"/>
                  </a:cubicBezTo>
                  <a:lnTo>
                    <a:pt x="531" y="131"/>
                  </a:lnTo>
                  <a:cubicBezTo>
                    <a:pt x="550" y="81"/>
                    <a:pt x="526" y="26"/>
                    <a:pt x="477" y="7"/>
                  </a:cubicBezTo>
                  <a:cubicBezTo>
                    <a:pt x="466" y="3"/>
                    <a:pt x="454" y="1"/>
                    <a:pt x="44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6"/>
            <p:cNvSpPr/>
            <p:nvPr/>
          </p:nvSpPr>
          <p:spPr>
            <a:xfrm>
              <a:off x="3676175" y="1605400"/>
              <a:ext cx="8075" cy="24400"/>
            </a:xfrm>
            <a:custGeom>
              <a:avLst/>
              <a:gdLst/>
              <a:ahLst/>
              <a:cxnLst/>
              <a:rect l="l" t="t" r="r" b="b"/>
              <a:pathLst>
                <a:path w="323" h="976" extrusionOk="0">
                  <a:moveTo>
                    <a:pt x="217" y="1"/>
                  </a:moveTo>
                  <a:cubicBezTo>
                    <a:pt x="175" y="1"/>
                    <a:pt x="136" y="29"/>
                    <a:pt x="125" y="72"/>
                  </a:cubicBezTo>
                  <a:cubicBezTo>
                    <a:pt x="59" y="335"/>
                    <a:pt x="18" y="604"/>
                    <a:pt x="3" y="875"/>
                  </a:cubicBezTo>
                  <a:cubicBezTo>
                    <a:pt x="0" y="928"/>
                    <a:pt x="41" y="972"/>
                    <a:pt x="94" y="975"/>
                  </a:cubicBezTo>
                  <a:lnTo>
                    <a:pt x="98" y="975"/>
                  </a:lnTo>
                  <a:cubicBezTo>
                    <a:pt x="149" y="975"/>
                    <a:pt x="191" y="935"/>
                    <a:pt x="193" y="885"/>
                  </a:cubicBezTo>
                  <a:cubicBezTo>
                    <a:pt x="208" y="627"/>
                    <a:pt x="246" y="370"/>
                    <a:pt x="310" y="120"/>
                  </a:cubicBezTo>
                  <a:cubicBezTo>
                    <a:pt x="322" y="68"/>
                    <a:pt x="292" y="16"/>
                    <a:pt x="241" y="4"/>
                  </a:cubicBezTo>
                  <a:cubicBezTo>
                    <a:pt x="233" y="2"/>
                    <a:pt x="225" y="1"/>
                    <a:pt x="21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313;p6"/>
            <p:cNvSpPr/>
            <p:nvPr/>
          </p:nvSpPr>
          <p:spPr>
            <a:xfrm>
              <a:off x="3666900" y="1657950"/>
              <a:ext cx="5975" cy="23350"/>
            </a:xfrm>
            <a:custGeom>
              <a:avLst/>
              <a:gdLst/>
              <a:ahLst/>
              <a:cxnLst/>
              <a:rect l="l" t="t" r="r" b="b"/>
              <a:pathLst>
                <a:path w="239" h="934" extrusionOk="0">
                  <a:moveTo>
                    <a:pt x="137" y="1"/>
                  </a:moveTo>
                  <a:cubicBezTo>
                    <a:pt x="89" y="1"/>
                    <a:pt x="48" y="42"/>
                    <a:pt x="45" y="91"/>
                  </a:cubicBezTo>
                  <a:lnTo>
                    <a:pt x="4" y="833"/>
                  </a:lnTo>
                  <a:cubicBezTo>
                    <a:pt x="0" y="886"/>
                    <a:pt x="41" y="931"/>
                    <a:pt x="93" y="933"/>
                  </a:cubicBezTo>
                  <a:lnTo>
                    <a:pt x="98" y="933"/>
                  </a:lnTo>
                  <a:cubicBezTo>
                    <a:pt x="149" y="933"/>
                    <a:pt x="191" y="894"/>
                    <a:pt x="193" y="844"/>
                  </a:cubicBezTo>
                  <a:lnTo>
                    <a:pt x="235" y="102"/>
                  </a:lnTo>
                  <a:cubicBezTo>
                    <a:pt x="239" y="50"/>
                    <a:pt x="198" y="5"/>
                    <a:pt x="146" y="1"/>
                  </a:cubicBezTo>
                  <a:cubicBezTo>
                    <a:pt x="143" y="1"/>
                    <a:pt x="140" y="1"/>
                    <a:pt x="13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314;p6"/>
            <p:cNvSpPr/>
            <p:nvPr/>
          </p:nvSpPr>
          <p:spPr>
            <a:xfrm>
              <a:off x="3657375" y="1700200"/>
              <a:ext cx="8575" cy="27450"/>
            </a:xfrm>
            <a:custGeom>
              <a:avLst/>
              <a:gdLst/>
              <a:ahLst/>
              <a:cxnLst/>
              <a:rect l="l" t="t" r="r" b="b"/>
              <a:pathLst>
                <a:path w="343" h="1098" extrusionOk="0">
                  <a:moveTo>
                    <a:pt x="240" y="0"/>
                  </a:moveTo>
                  <a:cubicBezTo>
                    <a:pt x="236" y="0"/>
                    <a:pt x="232" y="1"/>
                    <a:pt x="228" y="1"/>
                  </a:cubicBezTo>
                  <a:cubicBezTo>
                    <a:pt x="175" y="4"/>
                    <a:pt x="134" y="48"/>
                    <a:pt x="137" y="101"/>
                  </a:cubicBezTo>
                  <a:cubicBezTo>
                    <a:pt x="151" y="397"/>
                    <a:pt x="111" y="690"/>
                    <a:pt x="17" y="973"/>
                  </a:cubicBezTo>
                  <a:cubicBezTo>
                    <a:pt x="0" y="1023"/>
                    <a:pt x="28" y="1077"/>
                    <a:pt x="78" y="1093"/>
                  </a:cubicBezTo>
                  <a:cubicBezTo>
                    <a:pt x="88" y="1097"/>
                    <a:pt x="98" y="1098"/>
                    <a:pt x="107" y="1098"/>
                  </a:cubicBezTo>
                  <a:cubicBezTo>
                    <a:pt x="147" y="1098"/>
                    <a:pt x="185" y="1072"/>
                    <a:pt x="198" y="1032"/>
                  </a:cubicBezTo>
                  <a:cubicBezTo>
                    <a:pt x="300" y="728"/>
                    <a:pt x="343" y="411"/>
                    <a:pt x="327" y="92"/>
                  </a:cubicBezTo>
                  <a:cubicBezTo>
                    <a:pt x="325" y="43"/>
                    <a:pt x="285" y="0"/>
                    <a:pt x="2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6"/>
            <p:cNvSpPr/>
            <p:nvPr/>
          </p:nvSpPr>
          <p:spPr>
            <a:xfrm>
              <a:off x="3654575" y="1744525"/>
              <a:ext cx="4800" cy="29500"/>
            </a:xfrm>
            <a:custGeom>
              <a:avLst/>
              <a:gdLst/>
              <a:ahLst/>
              <a:cxnLst/>
              <a:rect l="l" t="t" r="r" b="b"/>
              <a:pathLst>
                <a:path w="192" h="1180" extrusionOk="0">
                  <a:moveTo>
                    <a:pt x="96" y="0"/>
                  </a:moveTo>
                  <a:cubicBezTo>
                    <a:pt x="44" y="0"/>
                    <a:pt x="1" y="42"/>
                    <a:pt x="1" y="95"/>
                  </a:cubicBezTo>
                  <a:lnTo>
                    <a:pt x="1" y="1084"/>
                  </a:lnTo>
                  <a:cubicBezTo>
                    <a:pt x="1" y="1137"/>
                    <a:pt x="44" y="1179"/>
                    <a:pt x="96" y="1179"/>
                  </a:cubicBezTo>
                  <a:cubicBezTo>
                    <a:pt x="149" y="1179"/>
                    <a:pt x="192" y="1137"/>
                    <a:pt x="192" y="1084"/>
                  </a:cubicBezTo>
                  <a:lnTo>
                    <a:pt x="192" y="95"/>
                  </a:lnTo>
                  <a:cubicBezTo>
                    <a:pt x="192" y="42"/>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316;p6"/>
            <p:cNvSpPr/>
            <p:nvPr/>
          </p:nvSpPr>
          <p:spPr>
            <a:xfrm>
              <a:off x="3654575" y="1786750"/>
              <a:ext cx="4800" cy="22325"/>
            </a:xfrm>
            <a:custGeom>
              <a:avLst/>
              <a:gdLst/>
              <a:ahLst/>
              <a:cxnLst/>
              <a:rect l="l" t="t" r="r" b="b"/>
              <a:pathLst>
                <a:path w="192" h="893" extrusionOk="0">
                  <a:moveTo>
                    <a:pt x="96" y="0"/>
                  </a:moveTo>
                  <a:cubicBezTo>
                    <a:pt x="44" y="0"/>
                    <a:pt x="1" y="43"/>
                    <a:pt x="1" y="96"/>
                  </a:cubicBezTo>
                  <a:lnTo>
                    <a:pt x="1" y="796"/>
                  </a:lnTo>
                  <a:cubicBezTo>
                    <a:pt x="1" y="849"/>
                    <a:pt x="44" y="892"/>
                    <a:pt x="96" y="892"/>
                  </a:cubicBezTo>
                  <a:cubicBezTo>
                    <a:pt x="149" y="892"/>
                    <a:pt x="192" y="849"/>
                    <a:pt x="192" y="796"/>
                  </a:cubicBezTo>
                  <a:lnTo>
                    <a:pt x="192" y="96"/>
                  </a:lnTo>
                  <a:cubicBezTo>
                    <a:pt x="192" y="43"/>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317;p6"/>
            <p:cNvSpPr/>
            <p:nvPr/>
          </p:nvSpPr>
          <p:spPr>
            <a:xfrm>
              <a:off x="3657700" y="1832075"/>
              <a:ext cx="8000" cy="30575"/>
            </a:xfrm>
            <a:custGeom>
              <a:avLst/>
              <a:gdLst/>
              <a:ahLst/>
              <a:cxnLst/>
              <a:rect l="l" t="t" r="r" b="b"/>
              <a:pathLst>
                <a:path w="320" h="1223" extrusionOk="0">
                  <a:moveTo>
                    <a:pt x="97" y="1"/>
                  </a:moveTo>
                  <a:cubicBezTo>
                    <a:pt x="44" y="1"/>
                    <a:pt x="1" y="44"/>
                    <a:pt x="2" y="97"/>
                  </a:cubicBezTo>
                  <a:cubicBezTo>
                    <a:pt x="3" y="450"/>
                    <a:pt x="44" y="804"/>
                    <a:pt x="122" y="1148"/>
                  </a:cubicBezTo>
                  <a:cubicBezTo>
                    <a:pt x="132" y="1192"/>
                    <a:pt x="172" y="1223"/>
                    <a:pt x="215" y="1223"/>
                  </a:cubicBezTo>
                  <a:lnTo>
                    <a:pt x="216" y="1223"/>
                  </a:lnTo>
                  <a:cubicBezTo>
                    <a:pt x="223" y="1223"/>
                    <a:pt x="229" y="1222"/>
                    <a:pt x="237" y="1220"/>
                  </a:cubicBezTo>
                  <a:cubicBezTo>
                    <a:pt x="288" y="1209"/>
                    <a:pt x="320" y="1157"/>
                    <a:pt x="309" y="1106"/>
                  </a:cubicBezTo>
                  <a:cubicBezTo>
                    <a:pt x="232" y="775"/>
                    <a:pt x="194" y="435"/>
                    <a:pt x="192" y="96"/>
                  </a:cubicBezTo>
                  <a:cubicBezTo>
                    <a:pt x="192" y="43"/>
                    <a:pt x="150"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 name="Google Shape;318;p6"/>
            <p:cNvSpPr/>
            <p:nvPr/>
          </p:nvSpPr>
          <p:spPr>
            <a:xfrm>
              <a:off x="3734675" y="1519925"/>
              <a:ext cx="19875" cy="23300"/>
            </a:xfrm>
            <a:custGeom>
              <a:avLst/>
              <a:gdLst/>
              <a:ahLst/>
              <a:cxnLst/>
              <a:rect l="l" t="t" r="r" b="b"/>
              <a:pathLst>
                <a:path w="795" h="932" extrusionOk="0">
                  <a:moveTo>
                    <a:pt x="105" y="1"/>
                  </a:moveTo>
                  <a:cubicBezTo>
                    <a:pt x="80" y="1"/>
                    <a:pt x="55" y="10"/>
                    <a:pt x="37" y="30"/>
                  </a:cubicBezTo>
                  <a:cubicBezTo>
                    <a:pt x="0" y="69"/>
                    <a:pt x="3" y="130"/>
                    <a:pt x="40" y="165"/>
                  </a:cubicBezTo>
                  <a:cubicBezTo>
                    <a:pt x="263" y="375"/>
                    <a:pt x="452" y="617"/>
                    <a:pt x="602" y="883"/>
                  </a:cubicBezTo>
                  <a:cubicBezTo>
                    <a:pt x="620" y="915"/>
                    <a:pt x="652" y="931"/>
                    <a:pt x="685" y="931"/>
                  </a:cubicBezTo>
                  <a:cubicBezTo>
                    <a:pt x="701" y="931"/>
                    <a:pt x="717" y="928"/>
                    <a:pt x="732" y="919"/>
                  </a:cubicBezTo>
                  <a:cubicBezTo>
                    <a:pt x="778" y="894"/>
                    <a:pt x="794" y="835"/>
                    <a:pt x="769" y="790"/>
                  </a:cubicBezTo>
                  <a:cubicBezTo>
                    <a:pt x="609" y="506"/>
                    <a:pt x="408" y="249"/>
                    <a:pt x="172" y="27"/>
                  </a:cubicBezTo>
                  <a:cubicBezTo>
                    <a:pt x="153" y="9"/>
                    <a:pt x="129" y="1"/>
                    <a:pt x="10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6"/>
            <p:cNvSpPr/>
            <p:nvPr/>
          </p:nvSpPr>
          <p:spPr>
            <a:xfrm>
              <a:off x="3776950" y="1600275"/>
              <a:ext cx="13575" cy="30525"/>
            </a:xfrm>
            <a:custGeom>
              <a:avLst/>
              <a:gdLst/>
              <a:ahLst/>
              <a:cxnLst/>
              <a:rect l="l" t="t" r="r" b="b"/>
              <a:pathLst>
                <a:path w="543" h="1221" extrusionOk="0">
                  <a:moveTo>
                    <a:pt x="105" y="0"/>
                  </a:moveTo>
                  <a:cubicBezTo>
                    <a:pt x="98" y="0"/>
                    <a:pt x="91" y="1"/>
                    <a:pt x="85" y="2"/>
                  </a:cubicBezTo>
                  <a:cubicBezTo>
                    <a:pt x="33" y="14"/>
                    <a:pt x="1" y="65"/>
                    <a:pt x="12" y="116"/>
                  </a:cubicBezTo>
                  <a:cubicBezTo>
                    <a:pt x="91" y="474"/>
                    <a:pt x="204" y="826"/>
                    <a:pt x="347" y="1164"/>
                  </a:cubicBezTo>
                  <a:cubicBezTo>
                    <a:pt x="363" y="1200"/>
                    <a:pt x="398" y="1221"/>
                    <a:pt x="434" y="1221"/>
                  </a:cubicBezTo>
                  <a:cubicBezTo>
                    <a:pt x="448" y="1221"/>
                    <a:pt x="460" y="1219"/>
                    <a:pt x="472" y="1213"/>
                  </a:cubicBezTo>
                  <a:cubicBezTo>
                    <a:pt x="521" y="1193"/>
                    <a:pt x="543" y="1137"/>
                    <a:pt x="523" y="1089"/>
                  </a:cubicBezTo>
                  <a:cubicBezTo>
                    <a:pt x="384" y="762"/>
                    <a:pt x="275" y="421"/>
                    <a:pt x="198" y="75"/>
                  </a:cubicBezTo>
                  <a:cubicBezTo>
                    <a:pt x="189" y="31"/>
                    <a:pt x="149"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6"/>
            <p:cNvSpPr/>
            <p:nvPr/>
          </p:nvSpPr>
          <p:spPr>
            <a:xfrm>
              <a:off x="3795425" y="1651775"/>
              <a:ext cx="13550" cy="29550"/>
            </a:xfrm>
            <a:custGeom>
              <a:avLst/>
              <a:gdLst/>
              <a:ahLst/>
              <a:cxnLst/>
              <a:rect l="l" t="t" r="r" b="b"/>
              <a:pathLst>
                <a:path w="542" h="1182" extrusionOk="0">
                  <a:moveTo>
                    <a:pt x="109" y="1"/>
                  </a:moveTo>
                  <a:cubicBezTo>
                    <a:pt x="96" y="1"/>
                    <a:pt x="82" y="3"/>
                    <a:pt x="70" y="9"/>
                  </a:cubicBezTo>
                  <a:cubicBezTo>
                    <a:pt x="22" y="30"/>
                    <a:pt x="0" y="87"/>
                    <a:pt x="22" y="135"/>
                  </a:cubicBezTo>
                  <a:cubicBezTo>
                    <a:pt x="160" y="447"/>
                    <a:pt x="269" y="774"/>
                    <a:pt x="343" y="1106"/>
                  </a:cubicBezTo>
                  <a:cubicBezTo>
                    <a:pt x="353" y="1150"/>
                    <a:pt x="393" y="1181"/>
                    <a:pt x="437" y="1181"/>
                  </a:cubicBezTo>
                  <a:cubicBezTo>
                    <a:pt x="444" y="1181"/>
                    <a:pt x="451" y="1180"/>
                    <a:pt x="458" y="1179"/>
                  </a:cubicBezTo>
                  <a:cubicBezTo>
                    <a:pt x="509" y="1167"/>
                    <a:pt x="541" y="1116"/>
                    <a:pt x="530" y="1065"/>
                  </a:cubicBezTo>
                  <a:cubicBezTo>
                    <a:pt x="453" y="720"/>
                    <a:pt x="340" y="381"/>
                    <a:pt x="196" y="57"/>
                  </a:cubicBezTo>
                  <a:cubicBezTo>
                    <a:pt x="180" y="22"/>
                    <a:pt x="145"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6"/>
            <p:cNvSpPr/>
            <p:nvPr/>
          </p:nvSpPr>
          <p:spPr>
            <a:xfrm>
              <a:off x="3808850" y="1707425"/>
              <a:ext cx="8450" cy="26450"/>
            </a:xfrm>
            <a:custGeom>
              <a:avLst/>
              <a:gdLst/>
              <a:ahLst/>
              <a:cxnLst/>
              <a:rect l="l" t="t" r="r" b="b"/>
              <a:pathLst>
                <a:path w="338" h="1058" extrusionOk="0">
                  <a:moveTo>
                    <a:pt x="110" y="1"/>
                  </a:moveTo>
                  <a:cubicBezTo>
                    <a:pt x="58" y="2"/>
                    <a:pt x="13" y="40"/>
                    <a:pt x="12" y="92"/>
                  </a:cubicBezTo>
                  <a:cubicBezTo>
                    <a:pt x="1" y="398"/>
                    <a:pt x="44" y="700"/>
                    <a:pt x="140" y="991"/>
                  </a:cubicBezTo>
                  <a:cubicBezTo>
                    <a:pt x="153" y="1031"/>
                    <a:pt x="191" y="1057"/>
                    <a:pt x="230" y="1057"/>
                  </a:cubicBezTo>
                  <a:cubicBezTo>
                    <a:pt x="240" y="1057"/>
                    <a:pt x="250" y="1055"/>
                    <a:pt x="260" y="1051"/>
                  </a:cubicBezTo>
                  <a:cubicBezTo>
                    <a:pt x="310" y="1035"/>
                    <a:pt x="337" y="982"/>
                    <a:pt x="321" y="931"/>
                  </a:cubicBezTo>
                  <a:cubicBezTo>
                    <a:pt x="233" y="662"/>
                    <a:pt x="193" y="383"/>
                    <a:pt x="202" y="99"/>
                  </a:cubicBezTo>
                  <a:cubicBezTo>
                    <a:pt x="204" y="46"/>
                    <a:pt x="163" y="3"/>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6"/>
            <p:cNvSpPr/>
            <p:nvPr/>
          </p:nvSpPr>
          <p:spPr>
            <a:xfrm>
              <a:off x="3814175" y="1767200"/>
              <a:ext cx="6025" cy="17150"/>
            </a:xfrm>
            <a:custGeom>
              <a:avLst/>
              <a:gdLst/>
              <a:ahLst/>
              <a:cxnLst/>
              <a:rect l="l" t="t" r="r" b="b"/>
              <a:pathLst>
                <a:path w="241" h="686" extrusionOk="0">
                  <a:moveTo>
                    <a:pt x="101" y="0"/>
                  </a:moveTo>
                  <a:cubicBezTo>
                    <a:pt x="98" y="0"/>
                    <a:pt x="95" y="0"/>
                    <a:pt x="92" y="1"/>
                  </a:cubicBezTo>
                  <a:cubicBezTo>
                    <a:pt x="39" y="4"/>
                    <a:pt x="1" y="50"/>
                    <a:pt x="5" y="103"/>
                  </a:cubicBezTo>
                  <a:lnTo>
                    <a:pt x="46" y="598"/>
                  </a:lnTo>
                  <a:cubicBezTo>
                    <a:pt x="50" y="648"/>
                    <a:pt x="92" y="685"/>
                    <a:pt x="141" y="685"/>
                  </a:cubicBezTo>
                  <a:lnTo>
                    <a:pt x="149" y="685"/>
                  </a:lnTo>
                  <a:cubicBezTo>
                    <a:pt x="202" y="681"/>
                    <a:pt x="240" y="634"/>
                    <a:pt x="236" y="581"/>
                  </a:cubicBezTo>
                  <a:lnTo>
                    <a:pt x="195" y="87"/>
                  </a:lnTo>
                  <a:cubicBezTo>
                    <a:pt x="191" y="38"/>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6"/>
            <p:cNvSpPr/>
            <p:nvPr/>
          </p:nvSpPr>
          <p:spPr>
            <a:xfrm>
              <a:off x="3811150" y="1813525"/>
              <a:ext cx="8200" cy="30525"/>
            </a:xfrm>
            <a:custGeom>
              <a:avLst/>
              <a:gdLst/>
              <a:ahLst/>
              <a:cxnLst/>
              <a:rect l="l" t="t" r="r" b="b"/>
              <a:pathLst>
                <a:path w="328" h="1221" extrusionOk="0">
                  <a:moveTo>
                    <a:pt x="103" y="0"/>
                  </a:moveTo>
                  <a:cubicBezTo>
                    <a:pt x="99" y="0"/>
                    <a:pt x="94" y="0"/>
                    <a:pt x="90" y="1"/>
                  </a:cubicBezTo>
                  <a:cubicBezTo>
                    <a:pt x="37" y="8"/>
                    <a:pt x="0" y="55"/>
                    <a:pt x="6" y="107"/>
                  </a:cubicBezTo>
                  <a:lnTo>
                    <a:pt x="131" y="1138"/>
                  </a:lnTo>
                  <a:cubicBezTo>
                    <a:pt x="137" y="1186"/>
                    <a:pt x="178" y="1221"/>
                    <a:pt x="226" y="1221"/>
                  </a:cubicBezTo>
                  <a:lnTo>
                    <a:pt x="237" y="1221"/>
                  </a:lnTo>
                  <a:cubicBezTo>
                    <a:pt x="290" y="1214"/>
                    <a:pt x="327" y="1167"/>
                    <a:pt x="321" y="1115"/>
                  </a:cubicBezTo>
                  <a:lnTo>
                    <a:pt x="196" y="85"/>
                  </a:lnTo>
                  <a:cubicBezTo>
                    <a:pt x="190" y="37"/>
                    <a:pt x="150" y="0"/>
                    <a:pt x="103"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6"/>
            <p:cNvSpPr/>
            <p:nvPr/>
          </p:nvSpPr>
          <p:spPr>
            <a:xfrm>
              <a:off x="3813250" y="1876375"/>
              <a:ext cx="4800" cy="31575"/>
            </a:xfrm>
            <a:custGeom>
              <a:avLst/>
              <a:gdLst/>
              <a:ahLst/>
              <a:cxnLst/>
              <a:rect l="l" t="t" r="r" b="b"/>
              <a:pathLst>
                <a:path w="192" h="1263" extrusionOk="0">
                  <a:moveTo>
                    <a:pt x="95" y="1"/>
                  </a:moveTo>
                  <a:cubicBezTo>
                    <a:pt x="43" y="1"/>
                    <a:pt x="0" y="44"/>
                    <a:pt x="0" y="97"/>
                  </a:cubicBezTo>
                  <a:lnTo>
                    <a:pt x="0" y="1168"/>
                  </a:lnTo>
                  <a:cubicBezTo>
                    <a:pt x="0" y="1221"/>
                    <a:pt x="43" y="1263"/>
                    <a:pt x="95" y="1263"/>
                  </a:cubicBezTo>
                  <a:cubicBezTo>
                    <a:pt x="148" y="1263"/>
                    <a:pt x="191" y="1221"/>
                    <a:pt x="191" y="1168"/>
                  </a:cubicBezTo>
                  <a:lnTo>
                    <a:pt x="191" y="97"/>
                  </a:lnTo>
                  <a:cubicBezTo>
                    <a:pt x="191" y="44"/>
                    <a:pt x="148"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6"/>
            <p:cNvSpPr/>
            <p:nvPr/>
          </p:nvSpPr>
          <p:spPr>
            <a:xfrm>
              <a:off x="3811175" y="1937175"/>
              <a:ext cx="4800" cy="27450"/>
            </a:xfrm>
            <a:custGeom>
              <a:avLst/>
              <a:gdLst/>
              <a:ahLst/>
              <a:cxnLst/>
              <a:rect l="l" t="t" r="r" b="b"/>
              <a:pathLst>
                <a:path w="192" h="1098" extrusionOk="0">
                  <a:moveTo>
                    <a:pt x="97" y="1"/>
                  </a:moveTo>
                  <a:cubicBezTo>
                    <a:pt x="44" y="1"/>
                    <a:pt x="0" y="43"/>
                    <a:pt x="0" y="96"/>
                  </a:cubicBezTo>
                  <a:lnTo>
                    <a:pt x="0" y="1002"/>
                  </a:lnTo>
                  <a:cubicBezTo>
                    <a:pt x="0" y="1055"/>
                    <a:pt x="44" y="1098"/>
                    <a:pt x="97" y="1098"/>
                  </a:cubicBezTo>
                  <a:cubicBezTo>
                    <a:pt x="148" y="1098"/>
                    <a:pt x="191" y="1055"/>
                    <a:pt x="191" y="1002"/>
                  </a:cubicBezTo>
                  <a:lnTo>
                    <a:pt x="191" y="96"/>
                  </a:lnTo>
                  <a:cubicBezTo>
                    <a:pt x="191" y="43"/>
                    <a:pt x="148"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6"/>
            <p:cNvSpPr/>
            <p:nvPr/>
          </p:nvSpPr>
          <p:spPr>
            <a:xfrm>
              <a:off x="3805675" y="1992800"/>
              <a:ext cx="6300" cy="30525"/>
            </a:xfrm>
            <a:custGeom>
              <a:avLst/>
              <a:gdLst/>
              <a:ahLst/>
              <a:cxnLst/>
              <a:rect l="l" t="t" r="r" b="b"/>
              <a:pathLst>
                <a:path w="252" h="1221" extrusionOk="0">
                  <a:moveTo>
                    <a:pt x="150" y="0"/>
                  </a:moveTo>
                  <a:cubicBezTo>
                    <a:pt x="102" y="0"/>
                    <a:pt x="61" y="36"/>
                    <a:pt x="56" y="85"/>
                  </a:cubicBezTo>
                  <a:cubicBezTo>
                    <a:pt x="14" y="431"/>
                    <a:pt x="1" y="783"/>
                    <a:pt x="16" y="1130"/>
                  </a:cubicBezTo>
                  <a:cubicBezTo>
                    <a:pt x="17" y="1181"/>
                    <a:pt x="60" y="1221"/>
                    <a:pt x="111" y="1221"/>
                  </a:cubicBezTo>
                  <a:lnTo>
                    <a:pt x="115" y="1221"/>
                  </a:lnTo>
                  <a:cubicBezTo>
                    <a:pt x="167" y="1219"/>
                    <a:pt x="208" y="1175"/>
                    <a:pt x="206" y="1123"/>
                  </a:cubicBezTo>
                  <a:cubicBezTo>
                    <a:pt x="192" y="785"/>
                    <a:pt x="205" y="443"/>
                    <a:pt x="245" y="107"/>
                  </a:cubicBezTo>
                  <a:cubicBezTo>
                    <a:pt x="251" y="55"/>
                    <a:pt x="214" y="8"/>
                    <a:pt x="162" y="1"/>
                  </a:cubicBezTo>
                  <a:cubicBezTo>
                    <a:pt x="158" y="1"/>
                    <a:pt x="154" y="0"/>
                    <a:pt x="15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6"/>
            <p:cNvSpPr/>
            <p:nvPr/>
          </p:nvSpPr>
          <p:spPr>
            <a:xfrm>
              <a:off x="3781875" y="1967050"/>
              <a:ext cx="6325" cy="29550"/>
            </a:xfrm>
            <a:custGeom>
              <a:avLst/>
              <a:gdLst/>
              <a:ahLst/>
              <a:cxnLst/>
              <a:rect l="l" t="t" r="r" b="b"/>
              <a:pathLst>
                <a:path w="253" h="1182" extrusionOk="0">
                  <a:moveTo>
                    <a:pt x="152" y="1"/>
                  </a:moveTo>
                  <a:cubicBezTo>
                    <a:pt x="106" y="1"/>
                    <a:pt x="63" y="41"/>
                    <a:pt x="60" y="91"/>
                  </a:cubicBezTo>
                  <a:lnTo>
                    <a:pt x="3" y="1081"/>
                  </a:lnTo>
                  <a:cubicBezTo>
                    <a:pt x="0" y="1134"/>
                    <a:pt x="40" y="1178"/>
                    <a:pt x="93" y="1181"/>
                  </a:cubicBezTo>
                  <a:lnTo>
                    <a:pt x="98" y="1181"/>
                  </a:lnTo>
                  <a:cubicBezTo>
                    <a:pt x="148" y="1181"/>
                    <a:pt x="190" y="1143"/>
                    <a:pt x="193" y="1092"/>
                  </a:cubicBezTo>
                  <a:lnTo>
                    <a:pt x="250" y="102"/>
                  </a:lnTo>
                  <a:cubicBezTo>
                    <a:pt x="253" y="49"/>
                    <a:pt x="213" y="3"/>
                    <a:pt x="160" y="1"/>
                  </a:cubicBezTo>
                  <a:cubicBezTo>
                    <a:pt x="157" y="1"/>
                    <a:pt x="154" y="1"/>
                    <a:pt x="15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6"/>
            <p:cNvSpPr/>
            <p:nvPr/>
          </p:nvSpPr>
          <p:spPr>
            <a:xfrm>
              <a:off x="3783550" y="1870200"/>
              <a:ext cx="7950" cy="28500"/>
            </a:xfrm>
            <a:custGeom>
              <a:avLst/>
              <a:gdLst/>
              <a:ahLst/>
              <a:cxnLst/>
              <a:rect l="l" t="t" r="r" b="b"/>
              <a:pathLst>
                <a:path w="318" h="1140" extrusionOk="0">
                  <a:moveTo>
                    <a:pt x="171" y="1"/>
                  </a:moveTo>
                  <a:cubicBezTo>
                    <a:pt x="128" y="1"/>
                    <a:pt x="90" y="30"/>
                    <a:pt x="80" y="74"/>
                  </a:cubicBezTo>
                  <a:cubicBezTo>
                    <a:pt x="0" y="404"/>
                    <a:pt x="15" y="750"/>
                    <a:pt x="120" y="1073"/>
                  </a:cubicBezTo>
                  <a:cubicBezTo>
                    <a:pt x="133" y="1114"/>
                    <a:pt x="170" y="1140"/>
                    <a:pt x="210" y="1140"/>
                  </a:cubicBezTo>
                  <a:cubicBezTo>
                    <a:pt x="220" y="1140"/>
                    <a:pt x="230" y="1139"/>
                    <a:pt x="240" y="1135"/>
                  </a:cubicBezTo>
                  <a:cubicBezTo>
                    <a:pt x="290" y="1119"/>
                    <a:pt x="317" y="1065"/>
                    <a:pt x="301" y="1015"/>
                  </a:cubicBezTo>
                  <a:cubicBezTo>
                    <a:pt x="207" y="725"/>
                    <a:pt x="195" y="414"/>
                    <a:pt x="265" y="119"/>
                  </a:cubicBezTo>
                  <a:cubicBezTo>
                    <a:pt x="278" y="67"/>
                    <a:pt x="246" y="16"/>
                    <a:pt x="195" y="4"/>
                  </a:cubicBezTo>
                  <a:cubicBezTo>
                    <a:pt x="187" y="2"/>
                    <a:pt x="179" y="1"/>
                    <a:pt x="17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6"/>
            <p:cNvSpPr/>
            <p:nvPr/>
          </p:nvSpPr>
          <p:spPr>
            <a:xfrm>
              <a:off x="3787000" y="1801175"/>
              <a:ext cx="6475" cy="28475"/>
            </a:xfrm>
            <a:custGeom>
              <a:avLst/>
              <a:gdLst/>
              <a:ahLst/>
              <a:cxnLst/>
              <a:rect l="l" t="t" r="r" b="b"/>
              <a:pathLst>
                <a:path w="259" h="1139" extrusionOk="0">
                  <a:moveTo>
                    <a:pt x="118" y="0"/>
                  </a:moveTo>
                  <a:cubicBezTo>
                    <a:pt x="67" y="0"/>
                    <a:pt x="24" y="38"/>
                    <a:pt x="20" y="90"/>
                  </a:cubicBezTo>
                  <a:cubicBezTo>
                    <a:pt x="0" y="412"/>
                    <a:pt x="15" y="738"/>
                    <a:pt x="62" y="1058"/>
                  </a:cubicBezTo>
                  <a:cubicBezTo>
                    <a:pt x="69" y="1104"/>
                    <a:pt x="110" y="1139"/>
                    <a:pt x="156" y="1139"/>
                  </a:cubicBezTo>
                  <a:cubicBezTo>
                    <a:pt x="162" y="1139"/>
                    <a:pt x="166" y="1139"/>
                    <a:pt x="170" y="1138"/>
                  </a:cubicBezTo>
                  <a:cubicBezTo>
                    <a:pt x="222" y="1130"/>
                    <a:pt x="259" y="1081"/>
                    <a:pt x="251" y="1029"/>
                  </a:cubicBezTo>
                  <a:cubicBezTo>
                    <a:pt x="205" y="723"/>
                    <a:pt x="191" y="410"/>
                    <a:pt x="210" y="102"/>
                  </a:cubicBezTo>
                  <a:cubicBezTo>
                    <a:pt x="214" y="49"/>
                    <a:pt x="174" y="4"/>
                    <a:pt x="122" y="1"/>
                  </a:cubicBezTo>
                  <a:cubicBezTo>
                    <a:pt x="120" y="1"/>
                    <a:pt x="119" y="0"/>
                    <a:pt x="11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6"/>
            <p:cNvSpPr/>
            <p:nvPr/>
          </p:nvSpPr>
          <p:spPr>
            <a:xfrm>
              <a:off x="3787475" y="1741425"/>
              <a:ext cx="7075" cy="34650"/>
            </a:xfrm>
            <a:custGeom>
              <a:avLst/>
              <a:gdLst/>
              <a:ahLst/>
              <a:cxnLst/>
              <a:rect l="l" t="t" r="r" b="b"/>
              <a:pathLst>
                <a:path w="283" h="1386" extrusionOk="0">
                  <a:moveTo>
                    <a:pt x="102" y="0"/>
                  </a:moveTo>
                  <a:cubicBezTo>
                    <a:pt x="99" y="0"/>
                    <a:pt x="96" y="0"/>
                    <a:pt x="93" y="1"/>
                  </a:cubicBezTo>
                  <a:cubicBezTo>
                    <a:pt x="40" y="4"/>
                    <a:pt x="0" y="49"/>
                    <a:pt x="5" y="102"/>
                  </a:cubicBezTo>
                  <a:lnTo>
                    <a:pt x="89" y="1297"/>
                  </a:lnTo>
                  <a:cubicBezTo>
                    <a:pt x="93" y="1347"/>
                    <a:pt x="135" y="1386"/>
                    <a:pt x="183" y="1386"/>
                  </a:cubicBezTo>
                  <a:lnTo>
                    <a:pt x="191" y="1386"/>
                  </a:lnTo>
                  <a:cubicBezTo>
                    <a:pt x="243" y="1382"/>
                    <a:pt x="283" y="1336"/>
                    <a:pt x="280" y="1283"/>
                  </a:cubicBezTo>
                  <a:lnTo>
                    <a:pt x="195" y="89"/>
                  </a:lnTo>
                  <a:cubicBezTo>
                    <a:pt x="191" y="39"/>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6"/>
            <p:cNvSpPr/>
            <p:nvPr/>
          </p:nvSpPr>
          <p:spPr>
            <a:xfrm>
              <a:off x="3778200" y="1665175"/>
              <a:ext cx="9175" cy="33650"/>
            </a:xfrm>
            <a:custGeom>
              <a:avLst/>
              <a:gdLst/>
              <a:ahLst/>
              <a:cxnLst/>
              <a:rect l="l" t="t" r="r" b="b"/>
              <a:pathLst>
                <a:path w="367" h="1346" extrusionOk="0">
                  <a:moveTo>
                    <a:pt x="95" y="0"/>
                  </a:moveTo>
                  <a:cubicBezTo>
                    <a:pt x="42" y="2"/>
                    <a:pt x="0" y="46"/>
                    <a:pt x="1" y="98"/>
                  </a:cubicBezTo>
                  <a:cubicBezTo>
                    <a:pt x="8" y="495"/>
                    <a:pt x="64" y="891"/>
                    <a:pt x="169" y="1275"/>
                  </a:cubicBezTo>
                  <a:cubicBezTo>
                    <a:pt x="181" y="1317"/>
                    <a:pt x="219" y="1345"/>
                    <a:pt x="261" y="1345"/>
                  </a:cubicBezTo>
                  <a:cubicBezTo>
                    <a:pt x="270" y="1345"/>
                    <a:pt x="278" y="1344"/>
                    <a:pt x="286" y="1342"/>
                  </a:cubicBezTo>
                  <a:cubicBezTo>
                    <a:pt x="337" y="1327"/>
                    <a:pt x="367" y="1275"/>
                    <a:pt x="354" y="1225"/>
                  </a:cubicBezTo>
                  <a:cubicBezTo>
                    <a:pt x="252" y="856"/>
                    <a:pt x="198" y="476"/>
                    <a:pt x="192" y="94"/>
                  </a:cubicBezTo>
                  <a:cubicBezTo>
                    <a:pt x="191" y="42"/>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332;p6"/>
            <p:cNvSpPr/>
            <p:nvPr/>
          </p:nvSpPr>
          <p:spPr>
            <a:xfrm>
              <a:off x="3762375" y="1609575"/>
              <a:ext cx="16875" cy="30475"/>
            </a:xfrm>
            <a:custGeom>
              <a:avLst/>
              <a:gdLst/>
              <a:ahLst/>
              <a:cxnLst/>
              <a:rect l="l" t="t" r="r" b="b"/>
              <a:pathLst>
                <a:path w="675" h="1219" extrusionOk="0">
                  <a:moveTo>
                    <a:pt x="109" y="1"/>
                  </a:moveTo>
                  <a:cubicBezTo>
                    <a:pt x="90" y="1"/>
                    <a:pt x="71" y="7"/>
                    <a:pt x="54" y="19"/>
                  </a:cubicBezTo>
                  <a:cubicBezTo>
                    <a:pt x="11" y="50"/>
                    <a:pt x="1" y="108"/>
                    <a:pt x="32" y="151"/>
                  </a:cubicBezTo>
                  <a:cubicBezTo>
                    <a:pt x="244" y="447"/>
                    <a:pt x="397" y="790"/>
                    <a:pt x="477" y="1145"/>
                  </a:cubicBezTo>
                  <a:cubicBezTo>
                    <a:pt x="486" y="1189"/>
                    <a:pt x="526" y="1219"/>
                    <a:pt x="569" y="1219"/>
                  </a:cubicBezTo>
                  <a:cubicBezTo>
                    <a:pt x="576" y="1219"/>
                    <a:pt x="584" y="1219"/>
                    <a:pt x="590" y="1217"/>
                  </a:cubicBezTo>
                  <a:cubicBezTo>
                    <a:pt x="642" y="1206"/>
                    <a:pt x="674" y="1155"/>
                    <a:pt x="662" y="1103"/>
                  </a:cubicBezTo>
                  <a:cubicBezTo>
                    <a:pt x="578" y="724"/>
                    <a:pt x="413" y="357"/>
                    <a:pt x="186" y="41"/>
                  </a:cubicBezTo>
                  <a:cubicBezTo>
                    <a:pt x="168" y="15"/>
                    <a:pt x="139"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333;p6"/>
            <p:cNvSpPr/>
            <p:nvPr/>
          </p:nvSpPr>
          <p:spPr>
            <a:xfrm>
              <a:off x="3748050" y="1573500"/>
              <a:ext cx="11550" cy="25375"/>
            </a:xfrm>
            <a:custGeom>
              <a:avLst/>
              <a:gdLst/>
              <a:ahLst/>
              <a:cxnLst/>
              <a:rect l="l" t="t" r="r" b="b"/>
              <a:pathLst>
                <a:path w="462" h="1015" extrusionOk="0">
                  <a:moveTo>
                    <a:pt x="108" y="0"/>
                  </a:moveTo>
                  <a:cubicBezTo>
                    <a:pt x="99" y="0"/>
                    <a:pt x="89" y="2"/>
                    <a:pt x="80" y="5"/>
                  </a:cubicBezTo>
                  <a:cubicBezTo>
                    <a:pt x="30" y="19"/>
                    <a:pt x="1" y="72"/>
                    <a:pt x="16" y="123"/>
                  </a:cubicBezTo>
                  <a:lnTo>
                    <a:pt x="264" y="947"/>
                  </a:lnTo>
                  <a:cubicBezTo>
                    <a:pt x="276" y="988"/>
                    <a:pt x="313" y="1015"/>
                    <a:pt x="355" y="1015"/>
                  </a:cubicBezTo>
                  <a:cubicBezTo>
                    <a:pt x="364" y="1015"/>
                    <a:pt x="373" y="1014"/>
                    <a:pt x="382" y="1011"/>
                  </a:cubicBezTo>
                  <a:cubicBezTo>
                    <a:pt x="432" y="996"/>
                    <a:pt x="461" y="943"/>
                    <a:pt x="446" y="892"/>
                  </a:cubicBezTo>
                  <a:lnTo>
                    <a:pt x="198" y="68"/>
                  </a:lnTo>
                  <a:cubicBezTo>
                    <a:pt x="187" y="27"/>
                    <a:pt x="149"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334;p6"/>
            <p:cNvSpPr/>
            <p:nvPr/>
          </p:nvSpPr>
          <p:spPr>
            <a:xfrm>
              <a:off x="3730400" y="1537475"/>
              <a:ext cx="12700" cy="21250"/>
            </a:xfrm>
            <a:custGeom>
              <a:avLst/>
              <a:gdLst/>
              <a:ahLst/>
              <a:cxnLst/>
              <a:rect l="l" t="t" r="r" b="b"/>
              <a:pathLst>
                <a:path w="508" h="850" extrusionOk="0">
                  <a:moveTo>
                    <a:pt x="108" y="0"/>
                  </a:moveTo>
                  <a:cubicBezTo>
                    <a:pt x="95" y="0"/>
                    <a:pt x="82" y="3"/>
                    <a:pt x="70" y="8"/>
                  </a:cubicBezTo>
                  <a:cubicBezTo>
                    <a:pt x="22" y="29"/>
                    <a:pt x="0" y="87"/>
                    <a:pt x="21" y="134"/>
                  </a:cubicBezTo>
                  <a:lnTo>
                    <a:pt x="312" y="793"/>
                  </a:lnTo>
                  <a:cubicBezTo>
                    <a:pt x="327" y="829"/>
                    <a:pt x="362" y="850"/>
                    <a:pt x="399" y="850"/>
                  </a:cubicBezTo>
                  <a:cubicBezTo>
                    <a:pt x="411" y="850"/>
                    <a:pt x="424" y="847"/>
                    <a:pt x="437" y="842"/>
                  </a:cubicBezTo>
                  <a:cubicBezTo>
                    <a:pt x="485" y="821"/>
                    <a:pt x="507" y="765"/>
                    <a:pt x="486" y="716"/>
                  </a:cubicBezTo>
                  <a:lnTo>
                    <a:pt x="196" y="58"/>
                  </a:lnTo>
                  <a:cubicBezTo>
                    <a:pt x="180" y="22"/>
                    <a:pt x="145"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6"/>
            <p:cNvSpPr/>
            <p:nvPr/>
          </p:nvSpPr>
          <p:spPr>
            <a:xfrm>
              <a:off x="3706925" y="1567300"/>
              <a:ext cx="14575" cy="27500"/>
            </a:xfrm>
            <a:custGeom>
              <a:avLst/>
              <a:gdLst/>
              <a:ahLst/>
              <a:cxnLst/>
              <a:rect l="l" t="t" r="r" b="b"/>
              <a:pathLst>
                <a:path w="583" h="1100" extrusionOk="0">
                  <a:moveTo>
                    <a:pt x="474" y="0"/>
                  </a:moveTo>
                  <a:cubicBezTo>
                    <a:pt x="440" y="0"/>
                    <a:pt x="407" y="19"/>
                    <a:pt x="390" y="52"/>
                  </a:cubicBezTo>
                  <a:cubicBezTo>
                    <a:pt x="235" y="346"/>
                    <a:pt x="109" y="658"/>
                    <a:pt x="15" y="977"/>
                  </a:cubicBezTo>
                  <a:cubicBezTo>
                    <a:pt x="1" y="1027"/>
                    <a:pt x="30" y="1081"/>
                    <a:pt x="79" y="1095"/>
                  </a:cubicBezTo>
                  <a:cubicBezTo>
                    <a:pt x="89" y="1097"/>
                    <a:pt x="98" y="1099"/>
                    <a:pt x="107" y="1099"/>
                  </a:cubicBezTo>
                  <a:cubicBezTo>
                    <a:pt x="148" y="1099"/>
                    <a:pt x="186" y="1072"/>
                    <a:pt x="199" y="1031"/>
                  </a:cubicBezTo>
                  <a:cubicBezTo>
                    <a:pt x="289" y="723"/>
                    <a:pt x="409" y="424"/>
                    <a:pt x="558" y="140"/>
                  </a:cubicBezTo>
                  <a:cubicBezTo>
                    <a:pt x="583" y="93"/>
                    <a:pt x="564" y="35"/>
                    <a:pt x="518" y="11"/>
                  </a:cubicBezTo>
                  <a:cubicBezTo>
                    <a:pt x="504" y="4"/>
                    <a:pt x="489" y="0"/>
                    <a:pt x="47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6"/>
            <p:cNvSpPr/>
            <p:nvPr/>
          </p:nvSpPr>
          <p:spPr>
            <a:xfrm>
              <a:off x="3690350" y="1629025"/>
              <a:ext cx="11200" cy="23425"/>
            </a:xfrm>
            <a:custGeom>
              <a:avLst/>
              <a:gdLst/>
              <a:ahLst/>
              <a:cxnLst/>
              <a:rect l="l" t="t" r="r" b="b"/>
              <a:pathLst>
                <a:path w="448" h="937" extrusionOk="0">
                  <a:moveTo>
                    <a:pt x="340" y="0"/>
                  </a:moveTo>
                  <a:cubicBezTo>
                    <a:pt x="299" y="0"/>
                    <a:pt x="263" y="26"/>
                    <a:pt x="250" y="67"/>
                  </a:cubicBezTo>
                  <a:lnTo>
                    <a:pt x="16" y="813"/>
                  </a:lnTo>
                  <a:cubicBezTo>
                    <a:pt x="1" y="862"/>
                    <a:pt x="28" y="917"/>
                    <a:pt x="79" y="932"/>
                  </a:cubicBezTo>
                  <a:cubicBezTo>
                    <a:pt x="88" y="935"/>
                    <a:pt x="98" y="936"/>
                    <a:pt x="107" y="936"/>
                  </a:cubicBezTo>
                  <a:cubicBezTo>
                    <a:pt x="147" y="936"/>
                    <a:pt x="185" y="911"/>
                    <a:pt x="198" y="870"/>
                  </a:cubicBezTo>
                  <a:lnTo>
                    <a:pt x="432" y="124"/>
                  </a:lnTo>
                  <a:cubicBezTo>
                    <a:pt x="448" y="73"/>
                    <a:pt x="420" y="20"/>
                    <a:pt x="369" y="5"/>
                  </a:cubicBezTo>
                  <a:cubicBezTo>
                    <a:pt x="359" y="2"/>
                    <a:pt x="350" y="0"/>
                    <a:pt x="3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6"/>
            <p:cNvSpPr/>
            <p:nvPr/>
          </p:nvSpPr>
          <p:spPr>
            <a:xfrm>
              <a:off x="3681025" y="1686800"/>
              <a:ext cx="8325" cy="22300"/>
            </a:xfrm>
            <a:custGeom>
              <a:avLst/>
              <a:gdLst/>
              <a:ahLst/>
              <a:cxnLst/>
              <a:rect l="l" t="t" r="r" b="b"/>
              <a:pathLst>
                <a:path w="333" h="892" extrusionOk="0">
                  <a:moveTo>
                    <a:pt x="230" y="1"/>
                  </a:moveTo>
                  <a:cubicBezTo>
                    <a:pt x="185" y="1"/>
                    <a:pt x="145" y="33"/>
                    <a:pt x="136" y="79"/>
                  </a:cubicBezTo>
                  <a:lnTo>
                    <a:pt x="9" y="779"/>
                  </a:lnTo>
                  <a:cubicBezTo>
                    <a:pt x="0" y="831"/>
                    <a:pt x="35" y="881"/>
                    <a:pt x="87" y="890"/>
                  </a:cubicBezTo>
                  <a:cubicBezTo>
                    <a:pt x="92" y="891"/>
                    <a:pt x="99" y="892"/>
                    <a:pt x="104" y="892"/>
                  </a:cubicBezTo>
                  <a:cubicBezTo>
                    <a:pt x="149" y="892"/>
                    <a:pt x="189" y="859"/>
                    <a:pt x="197" y="813"/>
                  </a:cubicBezTo>
                  <a:lnTo>
                    <a:pt x="324" y="112"/>
                  </a:lnTo>
                  <a:cubicBezTo>
                    <a:pt x="333" y="62"/>
                    <a:pt x="298" y="12"/>
                    <a:pt x="247" y="2"/>
                  </a:cubicBezTo>
                  <a:cubicBezTo>
                    <a:pt x="241" y="1"/>
                    <a:pt x="236" y="1"/>
                    <a:pt x="23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6"/>
            <p:cNvSpPr/>
            <p:nvPr/>
          </p:nvSpPr>
          <p:spPr>
            <a:xfrm>
              <a:off x="3676775" y="1728025"/>
              <a:ext cx="6475" cy="24350"/>
            </a:xfrm>
            <a:custGeom>
              <a:avLst/>
              <a:gdLst/>
              <a:ahLst/>
              <a:cxnLst/>
              <a:rect l="l" t="t" r="r" b="b"/>
              <a:pathLst>
                <a:path w="259" h="974" extrusionOk="0">
                  <a:moveTo>
                    <a:pt x="154" y="0"/>
                  </a:moveTo>
                  <a:cubicBezTo>
                    <a:pt x="109" y="0"/>
                    <a:pt x="70" y="34"/>
                    <a:pt x="62" y="80"/>
                  </a:cubicBezTo>
                  <a:cubicBezTo>
                    <a:pt x="15" y="345"/>
                    <a:pt x="0" y="616"/>
                    <a:pt x="19" y="885"/>
                  </a:cubicBezTo>
                  <a:cubicBezTo>
                    <a:pt x="24" y="936"/>
                    <a:pt x="66" y="974"/>
                    <a:pt x="115" y="974"/>
                  </a:cubicBezTo>
                  <a:lnTo>
                    <a:pt x="122" y="974"/>
                  </a:lnTo>
                  <a:cubicBezTo>
                    <a:pt x="174" y="970"/>
                    <a:pt x="213" y="925"/>
                    <a:pt x="210" y="872"/>
                  </a:cubicBezTo>
                  <a:cubicBezTo>
                    <a:pt x="193" y="618"/>
                    <a:pt x="206" y="363"/>
                    <a:pt x="250" y="113"/>
                  </a:cubicBezTo>
                  <a:cubicBezTo>
                    <a:pt x="259" y="61"/>
                    <a:pt x="225" y="11"/>
                    <a:pt x="173" y="2"/>
                  </a:cubicBezTo>
                  <a:cubicBezTo>
                    <a:pt x="166" y="1"/>
                    <a:pt x="160" y="0"/>
                    <a:pt x="15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6"/>
            <p:cNvSpPr/>
            <p:nvPr/>
          </p:nvSpPr>
          <p:spPr>
            <a:xfrm>
              <a:off x="3671800" y="1781575"/>
              <a:ext cx="7200" cy="20250"/>
            </a:xfrm>
            <a:custGeom>
              <a:avLst/>
              <a:gdLst/>
              <a:ahLst/>
              <a:cxnLst/>
              <a:rect l="l" t="t" r="r" b="b"/>
              <a:pathLst>
                <a:path w="288" h="810" extrusionOk="0">
                  <a:moveTo>
                    <a:pt x="182" y="0"/>
                  </a:moveTo>
                  <a:cubicBezTo>
                    <a:pt x="137" y="0"/>
                    <a:pt x="98" y="37"/>
                    <a:pt x="91" y="84"/>
                  </a:cubicBezTo>
                  <a:lnTo>
                    <a:pt x="8" y="702"/>
                  </a:lnTo>
                  <a:cubicBezTo>
                    <a:pt x="1" y="754"/>
                    <a:pt x="37" y="802"/>
                    <a:pt x="90" y="809"/>
                  </a:cubicBezTo>
                  <a:cubicBezTo>
                    <a:pt x="93" y="810"/>
                    <a:pt x="98" y="810"/>
                    <a:pt x="102" y="810"/>
                  </a:cubicBezTo>
                  <a:cubicBezTo>
                    <a:pt x="150" y="810"/>
                    <a:pt x="191" y="775"/>
                    <a:pt x="197" y="727"/>
                  </a:cubicBezTo>
                  <a:lnTo>
                    <a:pt x="280" y="109"/>
                  </a:lnTo>
                  <a:cubicBezTo>
                    <a:pt x="288" y="57"/>
                    <a:pt x="251" y="9"/>
                    <a:pt x="198" y="2"/>
                  </a:cubicBezTo>
                  <a:cubicBezTo>
                    <a:pt x="193" y="1"/>
                    <a:pt x="188" y="0"/>
                    <a:pt x="18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6"/>
            <p:cNvSpPr/>
            <p:nvPr/>
          </p:nvSpPr>
          <p:spPr>
            <a:xfrm>
              <a:off x="3673675" y="1821775"/>
              <a:ext cx="6100" cy="35725"/>
            </a:xfrm>
            <a:custGeom>
              <a:avLst/>
              <a:gdLst/>
              <a:ahLst/>
              <a:cxnLst/>
              <a:rect l="l" t="t" r="r" b="b"/>
              <a:pathLst>
                <a:path w="244" h="1429" extrusionOk="0">
                  <a:moveTo>
                    <a:pt x="112" y="0"/>
                  </a:moveTo>
                  <a:cubicBezTo>
                    <a:pt x="63" y="0"/>
                    <a:pt x="26" y="43"/>
                    <a:pt x="24" y="91"/>
                  </a:cubicBezTo>
                  <a:cubicBezTo>
                    <a:pt x="1" y="507"/>
                    <a:pt x="10" y="928"/>
                    <a:pt x="49" y="1342"/>
                  </a:cubicBezTo>
                  <a:cubicBezTo>
                    <a:pt x="54" y="1392"/>
                    <a:pt x="95" y="1429"/>
                    <a:pt x="143" y="1429"/>
                  </a:cubicBezTo>
                  <a:lnTo>
                    <a:pt x="153" y="1429"/>
                  </a:lnTo>
                  <a:cubicBezTo>
                    <a:pt x="205" y="1423"/>
                    <a:pt x="244" y="1377"/>
                    <a:pt x="238" y="1325"/>
                  </a:cubicBezTo>
                  <a:cubicBezTo>
                    <a:pt x="199" y="920"/>
                    <a:pt x="192" y="508"/>
                    <a:pt x="214" y="102"/>
                  </a:cubicBezTo>
                  <a:cubicBezTo>
                    <a:pt x="217" y="49"/>
                    <a:pt x="176" y="3"/>
                    <a:pt x="124" y="1"/>
                  </a:cubicBezTo>
                  <a:cubicBezTo>
                    <a:pt x="120" y="1"/>
                    <a:pt x="116" y="0"/>
                    <a:pt x="11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6"/>
            <p:cNvSpPr/>
            <p:nvPr/>
          </p:nvSpPr>
          <p:spPr>
            <a:xfrm>
              <a:off x="3675450" y="1869175"/>
              <a:ext cx="8925" cy="21300"/>
            </a:xfrm>
            <a:custGeom>
              <a:avLst/>
              <a:gdLst/>
              <a:ahLst/>
              <a:cxnLst/>
              <a:rect l="l" t="t" r="r" b="b"/>
              <a:pathLst>
                <a:path w="357" h="852" extrusionOk="0">
                  <a:moveTo>
                    <a:pt x="127" y="1"/>
                  </a:moveTo>
                  <a:cubicBezTo>
                    <a:pt x="80" y="1"/>
                    <a:pt x="40" y="36"/>
                    <a:pt x="34" y="83"/>
                  </a:cubicBezTo>
                  <a:cubicBezTo>
                    <a:pt x="0" y="328"/>
                    <a:pt x="47" y="583"/>
                    <a:pt x="165" y="801"/>
                  </a:cubicBezTo>
                  <a:cubicBezTo>
                    <a:pt x="183" y="833"/>
                    <a:pt x="215" y="852"/>
                    <a:pt x="249" y="852"/>
                  </a:cubicBezTo>
                  <a:cubicBezTo>
                    <a:pt x="264" y="852"/>
                    <a:pt x="280" y="847"/>
                    <a:pt x="294" y="840"/>
                  </a:cubicBezTo>
                  <a:cubicBezTo>
                    <a:pt x="340" y="814"/>
                    <a:pt x="357" y="757"/>
                    <a:pt x="333" y="710"/>
                  </a:cubicBezTo>
                  <a:cubicBezTo>
                    <a:pt x="233" y="528"/>
                    <a:pt x="195" y="314"/>
                    <a:pt x="222" y="109"/>
                  </a:cubicBezTo>
                  <a:cubicBezTo>
                    <a:pt x="230" y="57"/>
                    <a:pt x="193" y="8"/>
                    <a:pt x="141" y="2"/>
                  </a:cubicBezTo>
                  <a:cubicBezTo>
                    <a:pt x="136" y="1"/>
                    <a:pt x="131" y="1"/>
                    <a:pt x="12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6"/>
            <p:cNvSpPr/>
            <p:nvPr/>
          </p:nvSpPr>
          <p:spPr>
            <a:xfrm>
              <a:off x="3697500" y="1888750"/>
              <a:ext cx="10575" cy="17175"/>
            </a:xfrm>
            <a:custGeom>
              <a:avLst/>
              <a:gdLst/>
              <a:ahLst/>
              <a:cxnLst/>
              <a:rect l="l" t="t" r="r" b="b"/>
              <a:pathLst>
                <a:path w="423" h="687" extrusionOk="0">
                  <a:moveTo>
                    <a:pt x="108" y="1"/>
                  </a:moveTo>
                  <a:cubicBezTo>
                    <a:pt x="96" y="1"/>
                    <a:pt x="84" y="3"/>
                    <a:pt x="72" y="8"/>
                  </a:cubicBezTo>
                  <a:cubicBezTo>
                    <a:pt x="23" y="29"/>
                    <a:pt x="0" y="84"/>
                    <a:pt x="20" y="133"/>
                  </a:cubicBezTo>
                  <a:lnTo>
                    <a:pt x="226" y="627"/>
                  </a:lnTo>
                  <a:cubicBezTo>
                    <a:pt x="241" y="665"/>
                    <a:pt x="276" y="687"/>
                    <a:pt x="314" y="687"/>
                  </a:cubicBezTo>
                  <a:cubicBezTo>
                    <a:pt x="326" y="687"/>
                    <a:pt x="338" y="685"/>
                    <a:pt x="350" y="679"/>
                  </a:cubicBezTo>
                  <a:cubicBezTo>
                    <a:pt x="399" y="659"/>
                    <a:pt x="422" y="603"/>
                    <a:pt x="401" y="554"/>
                  </a:cubicBezTo>
                  <a:lnTo>
                    <a:pt x="196" y="60"/>
                  </a:lnTo>
                  <a:cubicBezTo>
                    <a:pt x="181" y="23"/>
                    <a:pt x="145"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6"/>
            <p:cNvSpPr/>
            <p:nvPr/>
          </p:nvSpPr>
          <p:spPr>
            <a:xfrm>
              <a:off x="3703025" y="1807350"/>
              <a:ext cx="4775" cy="38800"/>
            </a:xfrm>
            <a:custGeom>
              <a:avLst/>
              <a:gdLst/>
              <a:ahLst/>
              <a:cxnLst/>
              <a:rect l="l" t="t" r="r" b="b"/>
              <a:pathLst>
                <a:path w="191" h="1552" extrusionOk="0">
                  <a:moveTo>
                    <a:pt x="95" y="1"/>
                  </a:moveTo>
                  <a:cubicBezTo>
                    <a:pt x="42" y="1"/>
                    <a:pt x="0" y="43"/>
                    <a:pt x="0" y="96"/>
                  </a:cubicBezTo>
                  <a:lnTo>
                    <a:pt x="0" y="1456"/>
                  </a:lnTo>
                  <a:cubicBezTo>
                    <a:pt x="0" y="1509"/>
                    <a:pt x="42" y="1552"/>
                    <a:pt x="95" y="1552"/>
                  </a:cubicBezTo>
                  <a:cubicBezTo>
                    <a:pt x="148" y="1552"/>
                    <a:pt x="190" y="1509"/>
                    <a:pt x="190" y="1456"/>
                  </a:cubicBezTo>
                  <a:lnTo>
                    <a:pt x="190" y="96"/>
                  </a:lnTo>
                  <a:cubicBezTo>
                    <a:pt x="190" y="44"/>
                    <a:pt x="147"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6"/>
            <p:cNvSpPr/>
            <p:nvPr/>
          </p:nvSpPr>
          <p:spPr>
            <a:xfrm>
              <a:off x="3709125" y="1743500"/>
              <a:ext cx="5950" cy="27425"/>
            </a:xfrm>
            <a:custGeom>
              <a:avLst/>
              <a:gdLst/>
              <a:ahLst/>
              <a:cxnLst/>
              <a:rect l="l" t="t" r="r" b="b"/>
              <a:pathLst>
                <a:path w="238" h="1097" extrusionOk="0">
                  <a:moveTo>
                    <a:pt x="138" y="0"/>
                  </a:moveTo>
                  <a:cubicBezTo>
                    <a:pt x="89" y="0"/>
                    <a:pt x="46" y="40"/>
                    <a:pt x="44" y="91"/>
                  </a:cubicBezTo>
                  <a:lnTo>
                    <a:pt x="4" y="997"/>
                  </a:lnTo>
                  <a:cubicBezTo>
                    <a:pt x="0" y="1050"/>
                    <a:pt x="41" y="1094"/>
                    <a:pt x="94" y="1097"/>
                  </a:cubicBezTo>
                  <a:lnTo>
                    <a:pt x="98" y="1097"/>
                  </a:lnTo>
                  <a:cubicBezTo>
                    <a:pt x="149" y="1097"/>
                    <a:pt x="191" y="1057"/>
                    <a:pt x="193" y="1006"/>
                  </a:cubicBezTo>
                  <a:lnTo>
                    <a:pt x="235" y="100"/>
                  </a:lnTo>
                  <a:cubicBezTo>
                    <a:pt x="238" y="47"/>
                    <a:pt x="197" y="3"/>
                    <a:pt x="144" y="0"/>
                  </a:cubicBezTo>
                  <a:cubicBezTo>
                    <a:pt x="142" y="0"/>
                    <a:pt x="140" y="0"/>
                    <a:pt x="13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6"/>
            <p:cNvSpPr/>
            <p:nvPr/>
          </p:nvSpPr>
          <p:spPr>
            <a:xfrm>
              <a:off x="3714000" y="1687900"/>
              <a:ext cx="8675" cy="30525"/>
            </a:xfrm>
            <a:custGeom>
              <a:avLst/>
              <a:gdLst/>
              <a:ahLst/>
              <a:cxnLst/>
              <a:rect l="l" t="t" r="r" b="b"/>
              <a:pathLst>
                <a:path w="347" h="1221" extrusionOk="0">
                  <a:moveTo>
                    <a:pt x="240" y="1"/>
                  </a:moveTo>
                  <a:cubicBezTo>
                    <a:pt x="200" y="1"/>
                    <a:pt x="161" y="26"/>
                    <a:pt x="149" y="66"/>
                  </a:cubicBezTo>
                  <a:cubicBezTo>
                    <a:pt x="38" y="408"/>
                    <a:pt x="1" y="778"/>
                    <a:pt x="37" y="1136"/>
                  </a:cubicBezTo>
                  <a:cubicBezTo>
                    <a:pt x="43" y="1184"/>
                    <a:pt x="84" y="1221"/>
                    <a:pt x="132" y="1221"/>
                  </a:cubicBezTo>
                  <a:lnTo>
                    <a:pt x="142" y="1221"/>
                  </a:lnTo>
                  <a:cubicBezTo>
                    <a:pt x="195" y="1215"/>
                    <a:pt x="232" y="1168"/>
                    <a:pt x="227" y="1116"/>
                  </a:cubicBezTo>
                  <a:cubicBezTo>
                    <a:pt x="193" y="785"/>
                    <a:pt x="228" y="443"/>
                    <a:pt x="330" y="125"/>
                  </a:cubicBezTo>
                  <a:cubicBezTo>
                    <a:pt x="346" y="75"/>
                    <a:pt x="319" y="21"/>
                    <a:pt x="268" y="4"/>
                  </a:cubicBezTo>
                  <a:cubicBezTo>
                    <a:pt x="259" y="2"/>
                    <a:pt x="249" y="1"/>
                    <a:pt x="24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6"/>
            <p:cNvSpPr/>
            <p:nvPr/>
          </p:nvSpPr>
          <p:spPr>
            <a:xfrm>
              <a:off x="3720525" y="1642525"/>
              <a:ext cx="4800" cy="23325"/>
            </a:xfrm>
            <a:custGeom>
              <a:avLst/>
              <a:gdLst/>
              <a:ahLst/>
              <a:cxnLst/>
              <a:rect l="l" t="t" r="r" b="b"/>
              <a:pathLst>
                <a:path w="192" h="933" extrusionOk="0">
                  <a:moveTo>
                    <a:pt x="96" y="0"/>
                  </a:moveTo>
                  <a:cubicBezTo>
                    <a:pt x="43" y="0"/>
                    <a:pt x="0" y="43"/>
                    <a:pt x="0" y="95"/>
                  </a:cubicBezTo>
                  <a:lnTo>
                    <a:pt x="0" y="837"/>
                  </a:lnTo>
                  <a:cubicBezTo>
                    <a:pt x="0" y="890"/>
                    <a:pt x="43" y="933"/>
                    <a:pt x="96" y="933"/>
                  </a:cubicBezTo>
                  <a:cubicBezTo>
                    <a:pt x="148" y="933"/>
                    <a:pt x="191" y="890"/>
                    <a:pt x="191" y="837"/>
                  </a:cubicBezTo>
                  <a:lnTo>
                    <a:pt x="191" y="95"/>
                  </a:lnTo>
                  <a:cubicBezTo>
                    <a:pt x="191" y="43"/>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6"/>
            <p:cNvSpPr/>
            <p:nvPr/>
          </p:nvSpPr>
          <p:spPr>
            <a:xfrm>
              <a:off x="3729375" y="1592025"/>
              <a:ext cx="9650" cy="27475"/>
            </a:xfrm>
            <a:custGeom>
              <a:avLst/>
              <a:gdLst/>
              <a:ahLst/>
              <a:cxnLst/>
              <a:rect l="l" t="t" r="r" b="b"/>
              <a:pathLst>
                <a:path w="386" h="1099" extrusionOk="0">
                  <a:moveTo>
                    <a:pt x="277" y="0"/>
                  </a:moveTo>
                  <a:cubicBezTo>
                    <a:pt x="240" y="0"/>
                    <a:pt x="205" y="22"/>
                    <a:pt x="189" y="58"/>
                  </a:cubicBezTo>
                  <a:cubicBezTo>
                    <a:pt x="60" y="355"/>
                    <a:pt x="0" y="684"/>
                    <a:pt x="18" y="1008"/>
                  </a:cubicBezTo>
                  <a:cubicBezTo>
                    <a:pt x="20" y="1059"/>
                    <a:pt x="62" y="1098"/>
                    <a:pt x="113" y="1098"/>
                  </a:cubicBezTo>
                  <a:lnTo>
                    <a:pt x="117" y="1098"/>
                  </a:lnTo>
                  <a:cubicBezTo>
                    <a:pt x="170" y="1095"/>
                    <a:pt x="210" y="1051"/>
                    <a:pt x="208" y="998"/>
                  </a:cubicBezTo>
                  <a:cubicBezTo>
                    <a:pt x="193" y="703"/>
                    <a:pt x="247" y="404"/>
                    <a:pt x="364" y="134"/>
                  </a:cubicBezTo>
                  <a:cubicBezTo>
                    <a:pt x="386" y="85"/>
                    <a:pt x="363" y="30"/>
                    <a:pt x="315" y="9"/>
                  </a:cubicBezTo>
                  <a:cubicBezTo>
                    <a:pt x="303" y="3"/>
                    <a:pt x="289" y="0"/>
                    <a:pt x="27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6"/>
            <p:cNvSpPr/>
            <p:nvPr/>
          </p:nvSpPr>
          <p:spPr>
            <a:xfrm>
              <a:off x="3743925" y="1622950"/>
              <a:ext cx="10500" cy="21275"/>
            </a:xfrm>
            <a:custGeom>
              <a:avLst/>
              <a:gdLst/>
              <a:ahLst/>
              <a:cxnLst/>
              <a:rect l="l" t="t" r="r" b="b"/>
              <a:pathLst>
                <a:path w="420" h="851" extrusionOk="0">
                  <a:moveTo>
                    <a:pt x="108" y="0"/>
                  </a:moveTo>
                  <a:cubicBezTo>
                    <a:pt x="98" y="0"/>
                    <a:pt x="88" y="2"/>
                    <a:pt x="79" y="5"/>
                  </a:cubicBezTo>
                  <a:cubicBezTo>
                    <a:pt x="29" y="20"/>
                    <a:pt x="0" y="73"/>
                    <a:pt x="17" y="124"/>
                  </a:cubicBezTo>
                  <a:lnTo>
                    <a:pt x="222" y="783"/>
                  </a:lnTo>
                  <a:cubicBezTo>
                    <a:pt x="235" y="824"/>
                    <a:pt x="273" y="850"/>
                    <a:pt x="314" y="850"/>
                  </a:cubicBezTo>
                  <a:cubicBezTo>
                    <a:pt x="323" y="850"/>
                    <a:pt x="333" y="848"/>
                    <a:pt x="342" y="846"/>
                  </a:cubicBezTo>
                  <a:cubicBezTo>
                    <a:pt x="392" y="830"/>
                    <a:pt x="420" y="777"/>
                    <a:pt x="404" y="726"/>
                  </a:cubicBezTo>
                  <a:lnTo>
                    <a:pt x="198" y="67"/>
                  </a:lnTo>
                  <a:cubicBezTo>
                    <a:pt x="185" y="27"/>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349;p6"/>
            <p:cNvSpPr/>
            <p:nvPr/>
          </p:nvSpPr>
          <p:spPr>
            <a:xfrm>
              <a:off x="3753400" y="1676475"/>
              <a:ext cx="8350" cy="24375"/>
            </a:xfrm>
            <a:custGeom>
              <a:avLst/>
              <a:gdLst/>
              <a:ahLst/>
              <a:cxnLst/>
              <a:rect l="l" t="t" r="r" b="b"/>
              <a:pathLst>
                <a:path w="334" h="975" extrusionOk="0">
                  <a:moveTo>
                    <a:pt x="104" y="1"/>
                  </a:moveTo>
                  <a:cubicBezTo>
                    <a:pt x="99" y="1"/>
                    <a:pt x="93" y="1"/>
                    <a:pt x="88" y="2"/>
                  </a:cubicBezTo>
                  <a:cubicBezTo>
                    <a:pt x="36" y="11"/>
                    <a:pt x="1" y="60"/>
                    <a:pt x="10" y="111"/>
                  </a:cubicBezTo>
                  <a:lnTo>
                    <a:pt x="137" y="894"/>
                  </a:lnTo>
                  <a:cubicBezTo>
                    <a:pt x="144" y="942"/>
                    <a:pt x="185" y="975"/>
                    <a:pt x="231" y="975"/>
                  </a:cubicBezTo>
                  <a:lnTo>
                    <a:pt x="232" y="975"/>
                  </a:lnTo>
                  <a:cubicBezTo>
                    <a:pt x="236" y="975"/>
                    <a:pt x="242" y="975"/>
                    <a:pt x="246" y="974"/>
                  </a:cubicBezTo>
                  <a:cubicBezTo>
                    <a:pt x="299" y="965"/>
                    <a:pt x="333" y="916"/>
                    <a:pt x="326" y="864"/>
                  </a:cubicBezTo>
                  <a:lnTo>
                    <a:pt x="197" y="82"/>
                  </a:lnTo>
                  <a:cubicBezTo>
                    <a:pt x="191" y="35"/>
                    <a:pt x="15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350;p6"/>
            <p:cNvSpPr/>
            <p:nvPr/>
          </p:nvSpPr>
          <p:spPr>
            <a:xfrm>
              <a:off x="3757500" y="1721850"/>
              <a:ext cx="8100" cy="35700"/>
            </a:xfrm>
            <a:custGeom>
              <a:avLst/>
              <a:gdLst/>
              <a:ahLst/>
              <a:cxnLst/>
              <a:rect l="l" t="t" r="r" b="b"/>
              <a:pathLst>
                <a:path w="324" h="1428" extrusionOk="0">
                  <a:moveTo>
                    <a:pt x="102" y="0"/>
                  </a:moveTo>
                  <a:cubicBezTo>
                    <a:pt x="99" y="0"/>
                    <a:pt x="95" y="0"/>
                    <a:pt x="91" y="1"/>
                  </a:cubicBezTo>
                  <a:cubicBezTo>
                    <a:pt x="38" y="6"/>
                    <a:pt x="0" y="53"/>
                    <a:pt x="6" y="105"/>
                  </a:cubicBezTo>
                  <a:lnTo>
                    <a:pt x="130" y="1341"/>
                  </a:lnTo>
                  <a:cubicBezTo>
                    <a:pt x="134" y="1391"/>
                    <a:pt x="175" y="1427"/>
                    <a:pt x="223" y="1427"/>
                  </a:cubicBezTo>
                  <a:cubicBezTo>
                    <a:pt x="227" y="1427"/>
                    <a:pt x="230" y="1427"/>
                    <a:pt x="233" y="1426"/>
                  </a:cubicBezTo>
                  <a:cubicBezTo>
                    <a:pt x="285" y="1422"/>
                    <a:pt x="324" y="1375"/>
                    <a:pt x="318" y="1322"/>
                  </a:cubicBezTo>
                  <a:lnTo>
                    <a:pt x="195" y="86"/>
                  </a:lnTo>
                  <a:cubicBezTo>
                    <a:pt x="191" y="38"/>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351;p6"/>
            <p:cNvSpPr/>
            <p:nvPr/>
          </p:nvSpPr>
          <p:spPr>
            <a:xfrm>
              <a:off x="3760700" y="1797075"/>
              <a:ext cx="4800" cy="25375"/>
            </a:xfrm>
            <a:custGeom>
              <a:avLst/>
              <a:gdLst/>
              <a:ahLst/>
              <a:cxnLst/>
              <a:rect l="l" t="t" r="r" b="b"/>
              <a:pathLst>
                <a:path w="192" h="1015" extrusionOk="0">
                  <a:moveTo>
                    <a:pt x="95" y="0"/>
                  </a:moveTo>
                  <a:cubicBezTo>
                    <a:pt x="43" y="0"/>
                    <a:pt x="0" y="42"/>
                    <a:pt x="0" y="95"/>
                  </a:cubicBezTo>
                  <a:lnTo>
                    <a:pt x="0" y="920"/>
                  </a:lnTo>
                  <a:cubicBezTo>
                    <a:pt x="0" y="972"/>
                    <a:pt x="43" y="1015"/>
                    <a:pt x="95" y="1015"/>
                  </a:cubicBezTo>
                  <a:cubicBezTo>
                    <a:pt x="148" y="1015"/>
                    <a:pt x="191" y="972"/>
                    <a:pt x="191" y="920"/>
                  </a:cubicBezTo>
                  <a:lnTo>
                    <a:pt x="191" y="95"/>
                  </a:lnTo>
                  <a:cubicBezTo>
                    <a:pt x="191"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352;p6"/>
            <p:cNvSpPr/>
            <p:nvPr/>
          </p:nvSpPr>
          <p:spPr>
            <a:xfrm>
              <a:off x="3759625" y="1827950"/>
              <a:ext cx="7000" cy="36750"/>
            </a:xfrm>
            <a:custGeom>
              <a:avLst/>
              <a:gdLst/>
              <a:ahLst/>
              <a:cxnLst/>
              <a:rect l="l" t="t" r="r" b="b"/>
              <a:pathLst>
                <a:path w="280" h="1470" extrusionOk="0">
                  <a:moveTo>
                    <a:pt x="103" y="1"/>
                  </a:moveTo>
                  <a:cubicBezTo>
                    <a:pt x="99" y="1"/>
                    <a:pt x="96" y="1"/>
                    <a:pt x="93" y="1"/>
                  </a:cubicBezTo>
                  <a:cubicBezTo>
                    <a:pt x="40" y="5"/>
                    <a:pt x="0" y="50"/>
                    <a:pt x="4" y="102"/>
                  </a:cubicBezTo>
                  <a:lnTo>
                    <a:pt x="86" y="1380"/>
                  </a:lnTo>
                  <a:cubicBezTo>
                    <a:pt x="90" y="1430"/>
                    <a:pt x="132" y="1470"/>
                    <a:pt x="181" y="1470"/>
                  </a:cubicBezTo>
                  <a:cubicBezTo>
                    <a:pt x="184" y="1470"/>
                    <a:pt x="185" y="1470"/>
                    <a:pt x="187" y="1469"/>
                  </a:cubicBezTo>
                  <a:cubicBezTo>
                    <a:pt x="240" y="1465"/>
                    <a:pt x="280" y="1420"/>
                    <a:pt x="276" y="1368"/>
                  </a:cubicBezTo>
                  <a:lnTo>
                    <a:pt x="195" y="90"/>
                  </a:lnTo>
                  <a:cubicBezTo>
                    <a:pt x="191" y="41"/>
                    <a:pt x="152"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3" name="Google Shape;353;p6"/>
            <p:cNvSpPr/>
            <p:nvPr/>
          </p:nvSpPr>
          <p:spPr>
            <a:xfrm>
              <a:off x="3755400" y="1885650"/>
              <a:ext cx="6125" cy="20225"/>
            </a:xfrm>
            <a:custGeom>
              <a:avLst/>
              <a:gdLst/>
              <a:ahLst/>
              <a:cxnLst/>
              <a:rect l="l" t="t" r="r" b="b"/>
              <a:pathLst>
                <a:path w="245" h="809" extrusionOk="0">
                  <a:moveTo>
                    <a:pt x="101" y="0"/>
                  </a:moveTo>
                  <a:cubicBezTo>
                    <a:pt x="98" y="0"/>
                    <a:pt x="95" y="0"/>
                    <a:pt x="92" y="1"/>
                  </a:cubicBezTo>
                  <a:cubicBezTo>
                    <a:pt x="39" y="5"/>
                    <a:pt x="0" y="50"/>
                    <a:pt x="4" y="103"/>
                  </a:cubicBezTo>
                  <a:lnTo>
                    <a:pt x="50" y="722"/>
                  </a:lnTo>
                  <a:cubicBezTo>
                    <a:pt x="55" y="771"/>
                    <a:pt x="95" y="809"/>
                    <a:pt x="145" y="809"/>
                  </a:cubicBezTo>
                  <a:lnTo>
                    <a:pt x="153" y="809"/>
                  </a:lnTo>
                  <a:cubicBezTo>
                    <a:pt x="205" y="805"/>
                    <a:pt x="244" y="759"/>
                    <a:pt x="240" y="707"/>
                  </a:cubicBezTo>
                  <a:lnTo>
                    <a:pt x="194" y="89"/>
                  </a:lnTo>
                  <a:cubicBezTo>
                    <a:pt x="191" y="40"/>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4" name="Google Shape;354;p6"/>
            <p:cNvSpPr/>
            <p:nvPr/>
          </p:nvSpPr>
          <p:spPr>
            <a:xfrm>
              <a:off x="3756575" y="1912450"/>
              <a:ext cx="4775" cy="39825"/>
            </a:xfrm>
            <a:custGeom>
              <a:avLst/>
              <a:gdLst/>
              <a:ahLst/>
              <a:cxnLst/>
              <a:rect l="l" t="t" r="r" b="b"/>
              <a:pathLst>
                <a:path w="191" h="1593" extrusionOk="0">
                  <a:moveTo>
                    <a:pt x="96" y="1"/>
                  </a:moveTo>
                  <a:cubicBezTo>
                    <a:pt x="43" y="1"/>
                    <a:pt x="1" y="43"/>
                    <a:pt x="1" y="96"/>
                  </a:cubicBezTo>
                  <a:lnTo>
                    <a:pt x="1" y="1496"/>
                  </a:lnTo>
                  <a:cubicBezTo>
                    <a:pt x="1" y="1549"/>
                    <a:pt x="43" y="1592"/>
                    <a:pt x="96" y="1592"/>
                  </a:cubicBezTo>
                  <a:cubicBezTo>
                    <a:pt x="149" y="1592"/>
                    <a:pt x="191" y="1549"/>
                    <a:pt x="191" y="1496"/>
                  </a:cubicBezTo>
                  <a:lnTo>
                    <a:pt x="191" y="96"/>
                  </a:lnTo>
                  <a:cubicBezTo>
                    <a:pt x="191" y="43"/>
                    <a:pt x="149" y="1"/>
                    <a:pt x="9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6"/>
            <p:cNvSpPr/>
            <p:nvPr/>
          </p:nvSpPr>
          <p:spPr>
            <a:xfrm>
              <a:off x="3733850" y="1930975"/>
              <a:ext cx="5950" cy="22325"/>
            </a:xfrm>
            <a:custGeom>
              <a:avLst/>
              <a:gdLst/>
              <a:ahLst/>
              <a:cxnLst/>
              <a:rect l="l" t="t" r="r" b="b"/>
              <a:pathLst>
                <a:path w="238" h="893" extrusionOk="0">
                  <a:moveTo>
                    <a:pt x="102" y="1"/>
                  </a:moveTo>
                  <a:cubicBezTo>
                    <a:pt x="99" y="1"/>
                    <a:pt x="96" y="1"/>
                    <a:pt x="93" y="1"/>
                  </a:cubicBezTo>
                  <a:cubicBezTo>
                    <a:pt x="40" y="5"/>
                    <a:pt x="0" y="50"/>
                    <a:pt x="4" y="102"/>
                  </a:cubicBezTo>
                  <a:lnTo>
                    <a:pt x="44" y="803"/>
                  </a:lnTo>
                  <a:cubicBezTo>
                    <a:pt x="48" y="854"/>
                    <a:pt x="90" y="892"/>
                    <a:pt x="139" y="892"/>
                  </a:cubicBezTo>
                  <a:lnTo>
                    <a:pt x="145" y="892"/>
                  </a:lnTo>
                  <a:cubicBezTo>
                    <a:pt x="198" y="889"/>
                    <a:pt x="238" y="844"/>
                    <a:pt x="234" y="792"/>
                  </a:cubicBezTo>
                  <a:lnTo>
                    <a:pt x="193" y="91"/>
                  </a:lnTo>
                  <a:cubicBezTo>
                    <a:pt x="190" y="41"/>
                    <a:pt x="150" y="1"/>
                    <a:pt x="10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6"/>
            <p:cNvSpPr/>
            <p:nvPr/>
          </p:nvSpPr>
          <p:spPr>
            <a:xfrm>
              <a:off x="3738050" y="1856825"/>
              <a:ext cx="4750" cy="28475"/>
            </a:xfrm>
            <a:custGeom>
              <a:avLst/>
              <a:gdLst/>
              <a:ahLst/>
              <a:cxnLst/>
              <a:rect l="l" t="t" r="r" b="b"/>
              <a:pathLst>
                <a:path w="190" h="1139" extrusionOk="0">
                  <a:moveTo>
                    <a:pt x="95" y="0"/>
                  </a:moveTo>
                  <a:cubicBezTo>
                    <a:pt x="42" y="0"/>
                    <a:pt x="0" y="42"/>
                    <a:pt x="0" y="95"/>
                  </a:cubicBezTo>
                  <a:lnTo>
                    <a:pt x="0" y="1043"/>
                  </a:lnTo>
                  <a:cubicBezTo>
                    <a:pt x="0" y="1095"/>
                    <a:pt x="42" y="1138"/>
                    <a:pt x="95" y="1138"/>
                  </a:cubicBezTo>
                  <a:cubicBezTo>
                    <a:pt x="148" y="1138"/>
                    <a:pt x="190" y="1095"/>
                    <a:pt x="190" y="1043"/>
                  </a:cubicBezTo>
                  <a:lnTo>
                    <a:pt x="190" y="95"/>
                  </a:lnTo>
                  <a:cubicBezTo>
                    <a:pt x="190"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6"/>
            <p:cNvSpPr/>
            <p:nvPr/>
          </p:nvSpPr>
          <p:spPr>
            <a:xfrm>
              <a:off x="3736375" y="1798075"/>
              <a:ext cx="7700" cy="30550"/>
            </a:xfrm>
            <a:custGeom>
              <a:avLst/>
              <a:gdLst/>
              <a:ahLst/>
              <a:cxnLst/>
              <a:rect l="l" t="t" r="r" b="b"/>
              <a:pathLst>
                <a:path w="308" h="1222" extrusionOk="0">
                  <a:moveTo>
                    <a:pt x="120" y="1"/>
                  </a:moveTo>
                  <a:cubicBezTo>
                    <a:pt x="71" y="1"/>
                    <a:pt x="29" y="40"/>
                    <a:pt x="26" y="89"/>
                  </a:cubicBezTo>
                  <a:cubicBezTo>
                    <a:pt x="1" y="446"/>
                    <a:pt x="30" y="801"/>
                    <a:pt x="110" y="1148"/>
                  </a:cubicBezTo>
                  <a:cubicBezTo>
                    <a:pt x="121" y="1192"/>
                    <a:pt x="160" y="1222"/>
                    <a:pt x="203" y="1222"/>
                  </a:cubicBezTo>
                  <a:cubicBezTo>
                    <a:pt x="211" y="1222"/>
                    <a:pt x="217" y="1221"/>
                    <a:pt x="225" y="1220"/>
                  </a:cubicBezTo>
                  <a:cubicBezTo>
                    <a:pt x="276" y="1208"/>
                    <a:pt x="308" y="1156"/>
                    <a:pt x="296" y="1105"/>
                  </a:cubicBezTo>
                  <a:cubicBezTo>
                    <a:pt x="219" y="777"/>
                    <a:pt x="193" y="439"/>
                    <a:pt x="216" y="102"/>
                  </a:cubicBezTo>
                  <a:cubicBezTo>
                    <a:pt x="219" y="51"/>
                    <a:pt x="180" y="5"/>
                    <a:pt x="128" y="1"/>
                  </a:cubicBezTo>
                  <a:cubicBezTo>
                    <a:pt x="125" y="1"/>
                    <a:pt x="123" y="1"/>
                    <a:pt x="12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6"/>
            <p:cNvSpPr/>
            <p:nvPr/>
          </p:nvSpPr>
          <p:spPr>
            <a:xfrm>
              <a:off x="3736900" y="1744525"/>
              <a:ext cx="6825" cy="32650"/>
            </a:xfrm>
            <a:custGeom>
              <a:avLst/>
              <a:gdLst/>
              <a:ahLst/>
              <a:cxnLst/>
              <a:rect l="l" t="t" r="r" b="b"/>
              <a:pathLst>
                <a:path w="273" h="1306" extrusionOk="0">
                  <a:moveTo>
                    <a:pt x="101" y="0"/>
                  </a:moveTo>
                  <a:cubicBezTo>
                    <a:pt x="49" y="0"/>
                    <a:pt x="6" y="42"/>
                    <a:pt x="6" y="94"/>
                  </a:cubicBezTo>
                  <a:cubicBezTo>
                    <a:pt x="1" y="470"/>
                    <a:pt x="25" y="850"/>
                    <a:pt x="76" y="1222"/>
                  </a:cubicBezTo>
                  <a:cubicBezTo>
                    <a:pt x="83" y="1271"/>
                    <a:pt x="123" y="1305"/>
                    <a:pt x="170" y="1305"/>
                  </a:cubicBezTo>
                  <a:cubicBezTo>
                    <a:pt x="174" y="1305"/>
                    <a:pt x="179" y="1305"/>
                    <a:pt x="183" y="1304"/>
                  </a:cubicBezTo>
                  <a:cubicBezTo>
                    <a:pt x="236" y="1297"/>
                    <a:pt x="272" y="1249"/>
                    <a:pt x="265" y="1197"/>
                  </a:cubicBezTo>
                  <a:cubicBezTo>
                    <a:pt x="215" y="834"/>
                    <a:pt x="192" y="463"/>
                    <a:pt x="196" y="96"/>
                  </a:cubicBezTo>
                  <a:cubicBezTo>
                    <a:pt x="197" y="44"/>
                    <a:pt x="155"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6"/>
            <p:cNvSpPr/>
            <p:nvPr/>
          </p:nvSpPr>
          <p:spPr>
            <a:xfrm>
              <a:off x="3733350" y="1691950"/>
              <a:ext cx="7650" cy="31600"/>
            </a:xfrm>
            <a:custGeom>
              <a:avLst/>
              <a:gdLst/>
              <a:ahLst/>
              <a:cxnLst/>
              <a:rect l="l" t="t" r="r" b="b"/>
              <a:pathLst>
                <a:path w="306" h="1264" extrusionOk="0">
                  <a:moveTo>
                    <a:pt x="115" y="1"/>
                  </a:moveTo>
                  <a:cubicBezTo>
                    <a:pt x="66" y="1"/>
                    <a:pt x="26" y="41"/>
                    <a:pt x="24" y="91"/>
                  </a:cubicBezTo>
                  <a:cubicBezTo>
                    <a:pt x="0" y="458"/>
                    <a:pt x="29" y="828"/>
                    <a:pt x="108" y="1188"/>
                  </a:cubicBezTo>
                  <a:cubicBezTo>
                    <a:pt x="117" y="1233"/>
                    <a:pt x="157" y="1263"/>
                    <a:pt x="200" y="1263"/>
                  </a:cubicBezTo>
                  <a:cubicBezTo>
                    <a:pt x="207" y="1263"/>
                    <a:pt x="215" y="1262"/>
                    <a:pt x="221" y="1261"/>
                  </a:cubicBezTo>
                  <a:cubicBezTo>
                    <a:pt x="272" y="1250"/>
                    <a:pt x="305" y="1199"/>
                    <a:pt x="294" y="1147"/>
                  </a:cubicBezTo>
                  <a:cubicBezTo>
                    <a:pt x="219" y="805"/>
                    <a:pt x="193" y="453"/>
                    <a:pt x="213" y="102"/>
                  </a:cubicBezTo>
                  <a:cubicBezTo>
                    <a:pt x="217" y="50"/>
                    <a:pt x="177" y="5"/>
                    <a:pt x="124" y="1"/>
                  </a:cubicBezTo>
                  <a:cubicBezTo>
                    <a:pt x="121" y="1"/>
                    <a:pt x="118" y="1"/>
                    <a:pt x="11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0" name="Google Shape;360;p6"/>
          <p:cNvGrpSpPr/>
          <p:nvPr/>
        </p:nvGrpSpPr>
        <p:grpSpPr>
          <a:xfrm flipH="1">
            <a:off x="-112193" y="5689880"/>
            <a:ext cx="1661120" cy="1333210"/>
            <a:chOff x="3206750" y="1492575"/>
            <a:chExt cx="634550" cy="640625"/>
          </a:xfrm>
        </p:grpSpPr>
        <p:sp>
          <p:nvSpPr>
            <p:cNvPr id="361" name="Google Shape;361;p6"/>
            <p:cNvSpPr/>
            <p:nvPr/>
          </p:nvSpPr>
          <p:spPr>
            <a:xfrm>
              <a:off x="3640100" y="1492575"/>
              <a:ext cx="201200" cy="620150"/>
            </a:xfrm>
            <a:custGeom>
              <a:avLst/>
              <a:gdLst/>
              <a:ahLst/>
              <a:cxnLst/>
              <a:rect l="l" t="t" r="r" b="b"/>
              <a:pathLst>
                <a:path w="8048" h="24806" extrusionOk="0">
                  <a:moveTo>
                    <a:pt x="3197" y="1"/>
                  </a:moveTo>
                  <a:cubicBezTo>
                    <a:pt x="1007" y="3699"/>
                    <a:pt x="0" y="8086"/>
                    <a:pt x="359" y="12369"/>
                  </a:cubicBezTo>
                  <a:cubicBezTo>
                    <a:pt x="722" y="16709"/>
                    <a:pt x="3292" y="20086"/>
                    <a:pt x="5979" y="23333"/>
                  </a:cubicBezTo>
                  <a:cubicBezTo>
                    <a:pt x="6486" y="23945"/>
                    <a:pt x="7182" y="24800"/>
                    <a:pt x="8043" y="24806"/>
                  </a:cubicBezTo>
                  <a:cubicBezTo>
                    <a:pt x="8048" y="23639"/>
                    <a:pt x="7493" y="22677"/>
                    <a:pt x="7426" y="21546"/>
                  </a:cubicBezTo>
                  <a:cubicBezTo>
                    <a:pt x="7337" y="20021"/>
                    <a:pt x="7756" y="18503"/>
                    <a:pt x="7831" y="16985"/>
                  </a:cubicBezTo>
                  <a:cubicBezTo>
                    <a:pt x="7956" y="14181"/>
                    <a:pt x="7795" y="11365"/>
                    <a:pt x="7347" y="8595"/>
                  </a:cubicBezTo>
                  <a:cubicBezTo>
                    <a:pt x="6827" y="5377"/>
                    <a:pt x="5775" y="1995"/>
                    <a:pt x="31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6"/>
            <p:cNvSpPr/>
            <p:nvPr/>
          </p:nvSpPr>
          <p:spPr>
            <a:xfrm>
              <a:off x="3363225" y="1696950"/>
              <a:ext cx="477975" cy="436250"/>
            </a:xfrm>
            <a:custGeom>
              <a:avLst/>
              <a:gdLst/>
              <a:ahLst/>
              <a:cxnLst/>
              <a:rect l="l" t="t" r="r" b="b"/>
              <a:pathLst>
                <a:path w="19119" h="17450" extrusionOk="0">
                  <a:moveTo>
                    <a:pt x="1" y="0"/>
                  </a:moveTo>
                  <a:cubicBezTo>
                    <a:pt x="140" y="1541"/>
                    <a:pt x="886" y="2953"/>
                    <a:pt x="1617" y="4317"/>
                  </a:cubicBezTo>
                  <a:cubicBezTo>
                    <a:pt x="3252" y="7368"/>
                    <a:pt x="5038" y="10772"/>
                    <a:pt x="7764" y="13006"/>
                  </a:cubicBezTo>
                  <a:cubicBezTo>
                    <a:pt x="9222" y="14201"/>
                    <a:pt x="11463" y="14916"/>
                    <a:pt x="13206" y="15595"/>
                  </a:cubicBezTo>
                  <a:cubicBezTo>
                    <a:pt x="15131" y="16346"/>
                    <a:pt x="17108" y="16966"/>
                    <a:pt x="19118" y="17450"/>
                  </a:cubicBezTo>
                  <a:cubicBezTo>
                    <a:pt x="18431" y="17284"/>
                    <a:pt x="17261" y="14495"/>
                    <a:pt x="17078" y="13853"/>
                  </a:cubicBezTo>
                  <a:cubicBezTo>
                    <a:pt x="16690" y="12479"/>
                    <a:pt x="16429" y="11345"/>
                    <a:pt x="15568" y="10115"/>
                  </a:cubicBezTo>
                  <a:cubicBezTo>
                    <a:pt x="14581" y="8706"/>
                    <a:pt x="13321" y="7511"/>
                    <a:pt x="12028" y="6374"/>
                  </a:cubicBezTo>
                  <a:cubicBezTo>
                    <a:pt x="8566" y="3331"/>
                    <a:pt x="4580" y="529"/>
                    <a:pt x="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6"/>
            <p:cNvSpPr/>
            <p:nvPr/>
          </p:nvSpPr>
          <p:spPr>
            <a:xfrm>
              <a:off x="3206750" y="1940350"/>
              <a:ext cx="518175" cy="172375"/>
            </a:xfrm>
            <a:custGeom>
              <a:avLst/>
              <a:gdLst/>
              <a:ahLst/>
              <a:cxnLst/>
              <a:rect l="l" t="t" r="r" b="b"/>
              <a:pathLst>
                <a:path w="20727" h="6895" extrusionOk="0">
                  <a:moveTo>
                    <a:pt x="1" y="189"/>
                  </a:moveTo>
                  <a:cubicBezTo>
                    <a:pt x="1" y="189"/>
                    <a:pt x="1" y="189"/>
                    <a:pt x="1" y="189"/>
                  </a:cubicBezTo>
                  <a:lnTo>
                    <a:pt x="1" y="189"/>
                  </a:lnTo>
                  <a:cubicBezTo>
                    <a:pt x="1" y="189"/>
                    <a:pt x="1" y="189"/>
                    <a:pt x="1" y="189"/>
                  </a:cubicBezTo>
                  <a:close/>
                  <a:moveTo>
                    <a:pt x="2931" y="1"/>
                  </a:moveTo>
                  <a:cubicBezTo>
                    <a:pt x="2832" y="1"/>
                    <a:pt x="2732" y="2"/>
                    <a:pt x="2632" y="3"/>
                  </a:cubicBezTo>
                  <a:cubicBezTo>
                    <a:pt x="2355" y="6"/>
                    <a:pt x="930" y="238"/>
                    <a:pt x="296" y="238"/>
                  </a:cubicBezTo>
                  <a:cubicBezTo>
                    <a:pt x="141" y="238"/>
                    <a:pt x="33" y="224"/>
                    <a:pt x="1" y="189"/>
                  </a:cubicBezTo>
                  <a:lnTo>
                    <a:pt x="1" y="189"/>
                  </a:lnTo>
                  <a:cubicBezTo>
                    <a:pt x="3912" y="4412"/>
                    <a:pt x="9632" y="6894"/>
                    <a:pt x="15385" y="6894"/>
                  </a:cubicBezTo>
                  <a:cubicBezTo>
                    <a:pt x="15592" y="6894"/>
                    <a:pt x="15800" y="6891"/>
                    <a:pt x="16007" y="6885"/>
                  </a:cubicBezTo>
                  <a:cubicBezTo>
                    <a:pt x="17200" y="6847"/>
                    <a:pt x="18476" y="6343"/>
                    <a:pt x="19667" y="6132"/>
                  </a:cubicBezTo>
                  <a:cubicBezTo>
                    <a:pt x="20047" y="6063"/>
                    <a:pt x="20455" y="5987"/>
                    <a:pt x="20727" y="5713"/>
                  </a:cubicBezTo>
                  <a:cubicBezTo>
                    <a:pt x="19498" y="4696"/>
                    <a:pt x="17694" y="4006"/>
                    <a:pt x="16256" y="3328"/>
                  </a:cubicBezTo>
                  <a:cubicBezTo>
                    <a:pt x="14536" y="2519"/>
                    <a:pt x="12765" y="1814"/>
                    <a:pt x="10946" y="1264"/>
                  </a:cubicBezTo>
                  <a:cubicBezTo>
                    <a:pt x="9148" y="719"/>
                    <a:pt x="7302" y="322"/>
                    <a:pt x="5432" y="131"/>
                  </a:cubicBezTo>
                  <a:cubicBezTo>
                    <a:pt x="4601" y="46"/>
                    <a:pt x="3767" y="1"/>
                    <a:pt x="293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6"/>
            <p:cNvSpPr/>
            <p:nvPr/>
          </p:nvSpPr>
          <p:spPr>
            <a:xfrm>
              <a:off x="3266900" y="1981500"/>
              <a:ext cx="35325" cy="24325"/>
            </a:xfrm>
            <a:custGeom>
              <a:avLst/>
              <a:gdLst/>
              <a:ahLst/>
              <a:cxnLst/>
              <a:rect l="l" t="t" r="r" b="b"/>
              <a:pathLst>
                <a:path w="1413" h="973" extrusionOk="0">
                  <a:moveTo>
                    <a:pt x="108" y="0"/>
                  </a:moveTo>
                  <a:cubicBezTo>
                    <a:pt x="79" y="0"/>
                    <a:pt x="50" y="13"/>
                    <a:pt x="31" y="38"/>
                  </a:cubicBezTo>
                  <a:cubicBezTo>
                    <a:pt x="0" y="80"/>
                    <a:pt x="8" y="140"/>
                    <a:pt x="50" y="172"/>
                  </a:cubicBezTo>
                  <a:cubicBezTo>
                    <a:pt x="433" y="460"/>
                    <a:pt x="839" y="726"/>
                    <a:pt x="1256" y="960"/>
                  </a:cubicBezTo>
                  <a:cubicBezTo>
                    <a:pt x="1272" y="969"/>
                    <a:pt x="1287" y="972"/>
                    <a:pt x="1304" y="972"/>
                  </a:cubicBezTo>
                  <a:cubicBezTo>
                    <a:pt x="1337" y="972"/>
                    <a:pt x="1369" y="954"/>
                    <a:pt x="1387" y="923"/>
                  </a:cubicBezTo>
                  <a:cubicBezTo>
                    <a:pt x="1412" y="878"/>
                    <a:pt x="1395" y="820"/>
                    <a:pt x="1350" y="794"/>
                  </a:cubicBezTo>
                  <a:cubicBezTo>
                    <a:pt x="940" y="564"/>
                    <a:pt x="541" y="303"/>
                    <a:pt x="165" y="19"/>
                  </a:cubicBezTo>
                  <a:cubicBezTo>
                    <a:pt x="147" y="6"/>
                    <a:pt x="127"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6"/>
            <p:cNvSpPr/>
            <p:nvPr/>
          </p:nvSpPr>
          <p:spPr>
            <a:xfrm>
              <a:off x="3322500" y="2020625"/>
              <a:ext cx="17825" cy="12025"/>
            </a:xfrm>
            <a:custGeom>
              <a:avLst/>
              <a:gdLst/>
              <a:ahLst/>
              <a:cxnLst/>
              <a:rect l="l" t="t" r="r" b="b"/>
              <a:pathLst>
                <a:path w="713" h="481" extrusionOk="0">
                  <a:moveTo>
                    <a:pt x="109" y="0"/>
                  </a:moveTo>
                  <a:cubicBezTo>
                    <a:pt x="77" y="0"/>
                    <a:pt x="45" y="17"/>
                    <a:pt x="27" y="47"/>
                  </a:cubicBezTo>
                  <a:cubicBezTo>
                    <a:pt x="0" y="93"/>
                    <a:pt x="16" y="151"/>
                    <a:pt x="61" y="178"/>
                  </a:cubicBezTo>
                  <a:lnTo>
                    <a:pt x="556" y="467"/>
                  </a:lnTo>
                  <a:cubicBezTo>
                    <a:pt x="571" y="476"/>
                    <a:pt x="588" y="479"/>
                    <a:pt x="604" y="479"/>
                  </a:cubicBezTo>
                  <a:lnTo>
                    <a:pt x="603" y="480"/>
                  </a:lnTo>
                  <a:cubicBezTo>
                    <a:pt x="636" y="480"/>
                    <a:pt x="668" y="462"/>
                    <a:pt x="686" y="433"/>
                  </a:cubicBezTo>
                  <a:cubicBezTo>
                    <a:pt x="713" y="386"/>
                    <a:pt x="697" y="329"/>
                    <a:pt x="652" y="302"/>
                  </a:cubicBezTo>
                  <a:lnTo>
                    <a:pt x="157" y="13"/>
                  </a:lnTo>
                  <a:cubicBezTo>
                    <a:pt x="142" y="4"/>
                    <a:pt x="126"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6"/>
            <p:cNvSpPr/>
            <p:nvPr/>
          </p:nvSpPr>
          <p:spPr>
            <a:xfrm>
              <a:off x="3371975" y="2047350"/>
              <a:ext cx="27800" cy="11125"/>
            </a:xfrm>
            <a:custGeom>
              <a:avLst/>
              <a:gdLst/>
              <a:ahLst/>
              <a:cxnLst/>
              <a:rect l="l" t="t" r="r" b="b"/>
              <a:pathLst>
                <a:path w="1112" h="445" extrusionOk="0">
                  <a:moveTo>
                    <a:pt x="111" y="1"/>
                  </a:moveTo>
                  <a:cubicBezTo>
                    <a:pt x="79" y="1"/>
                    <a:pt x="48" y="17"/>
                    <a:pt x="30" y="46"/>
                  </a:cubicBezTo>
                  <a:cubicBezTo>
                    <a:pt x="1" y="90"/>
                    <a:pt x="14" y="148"/>
                    <a:pt x="59" y="177"/>
                  </a:cubicBezTo>
                  <a:cubicBezTo>
                    <a:pt x="335" y="350"/>
                    <a:pt x="664" y="444"/>
                    <a:pt x="990" y="444"/>
                  </a:cubicBezTo>
                  <a:lnTo>
                    <a:pt x="1016" y="444"/>
                  </a:lnTo>
                  <a:cubicBezTo>
                    <a:pt x="1069" y="443"/>
                    <a:pt x="1111" y="400"/>
                    <a:pt x="1110" y="347"/>
                  </a:cubicBezTo>
                  <a:cubicBezTo>
                    <a:pt x="1109" y="297"/>
                    <a:pt x="1067" y="253"/>
                    <a:pt x="1017" y="253"/>
                  </a:cubicBezTo>
                  <a:cubicBezTo>
                    <a:pt x="1016" y="253"/>
                    <a:pt x="1014" y="253"/>
                    <a:pt x="1013" y="253"/>
                  </a:cubicBezTo>
                  <a:cubicBezTo>
                    <a:pt x="999" y="254"/>
                    <a:pt x="986" y="254"/>
                    <a:pt x="972" y="254"/>
                  </a:cubicBezTo>
                  <a:cubicBezTo>
                    <a:pt x="686" y="254"/>
                    <a:pt x="401" y="167"/>
                    <a:pt x="161" y="15"/>
                  </a:cubicBezTo>
                  <a:cubicBezTo>
                    <a:pt x="145" y="5"/>
                    <a:pt x="128" y="1"/>
                    <a:pt x="11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6"/>
            <p:cNvSpPr/>
            <p:nvPr/>
          </p:nvSpPr>
          <p:spPr>
            <a:xfrm>
              <a:off x="3427875" y="2074525"/>
              <a:ext cx="28975" cy="12300"/>
            </a:xfrm>
            <a:custGeom>
              <a:avLst/>
              <a:gdLst/>
              <a:ahLst/>
              <a:cxnLst/>
              <a:rect l="l" t="t" r="r" b="b"/>
              <a:pathLst>
                <a:path w="1159" h="492" extrusionOk="0">
                  <a:moveTo>
                    <a:pt x="107" y="1"/>
                  </a:moveTo>
                  <a:cubicBezTo>
                    <a:pt x="67" y="1"/>
                    <a:pt x="29" y="27"/>
                    <a:pt x="16" y="67"/>
                  </a:cubicBezTo>
                  <a:cubicBezTo>
                    <a:pt x="0" y="118"/>
                    <a:pt x="28" y="171"/>
                    <a:pt x="78" y="187"/>
                  </a:cubicBezTo>
                  <a:lnTo>
                    <a:pt x="1022" y="487"/>
                  </a:lnTo>
                  <a:cubicBezTo>
                    <a:pt x="1032" y="489"/>
                    <a:pt x="1041" y="491"/>
                    <a:pt x="1051" y="491"/>
                  </a:cubicBezTo>
                  <a:lnTo>
                    <a:pt x="1051" y="490"/>
                  </a:lnTo>
                  <a:cubicBezTo>
                    <a:pt x="1092" y="490"/>
                    <a:pt x="1130" y="465"/>
                    <a:pt x="1142" y="424"/>
                  </a:cubicBezTo>
                  <a:cubicBezTo>
                    <a:pt x="1158" y="374"/>
                    <a:pt x="1131" y="320"/>
                    <a:pt x="1080" y="304"/>
                  </a:cubicBezTo>
                  <a:lnTo>
                    <a:pt x="136" y="5"/>
                  </a:lnTo>
                  <a:cubicBezTo>
                    <a:pt x="126" y="2"/>
                    <a:pt x="117"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6"/>
            <p:cNvSpPr/>
            <p:nvPr/>
          </p:nvSpPr>
          <p:spPr>
            <a:xfrm>
              <a:off x="3466900" y="2090575"/>
              <a:ext cx="38150" cy="10975"/>
            </a:xfrm>
            <a:custGeom>
              <a:avLst/>
              <a:gdLst/>
              <a:ahLst/>
              <a:cxnLst/>
              <a:rect l="l" t="t" r="r" b="b"/>
              <a:pathLst>
                <a:path w="1526" h="439" extrusionOk="0">
                  <a:moveTo>
                    <a:pt x="104" y="1"/>
                  </a:moveTo>
                  <a:cubicBezTo>
                    <a:pt x="59" y="1"/>
                    <a:pt x="19" y="33"/>
                    <a:pt x="10" y="79"/>
                  </a:cubicBezTo>
                  <a:cubicBezTo>
                    <a:pt x="0" y="129"/>
                    <a:pt x="34" y="179"/>
                    <a:pt x="86" y="189"/>
                  </a:cubicBezTo>
                  <a:lnTo>
                    <a:pt x="1404" y="436"/>
                  </a:lnTo>
                  <a:cubicBezTo>
                    <a:pt x="1411" y="437"/>
                    <a:pt x="1416" y="439"/>
                    <a:pt x="1422" y="439"/>
                  </a:cubicBezTo>
                  <a:cubicBezTo>
                    <a:pt x="1467" y="439"/>
                    <a:pt x="1507" y="406"/>
                    <a:pt x="1516" y="360"/>
                  </a:cubicBezTo>
                  <a:cubicBezTo>
                    <a:pt x="1526" y="309"/>
                    <a:pt x="1492" y="260"/>
                    <a:pt x="1440" y="250"/>
                  </a:cubicBezTo>
                  <a:lnTo>
                    <a:pt x="122" y="2"/>
                  </a:lnTo>
                  <a:cubicBezTo>
                    <a:pt x="116" y="1"/>
                    <a:pt x="11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6"/>
            <p:cNvSpPr/>
            <p:nvPr/>
          </p:nvSpPr>
          <p:spPr>
            <a:xfrm>
              <a:off x="3529925" y="2093750"/>
              <a:ext cx="39950" cy="6900"/>
            </a:xfrm>
            <a:custGeom>
              <a:avLst/>
              <a:gdLst/>
              <a:ahLst/>
              <a:cxnLst/>
              <a:rect l="l" t="t" r="r" b="b"/>
              <a:pathLst>
                <a:path w="1598" h="276" extrusionOk="0">
                  <a:moveTo>
                    <a:pt x="1497" y="1"/>
                  </a:moveTo>
                  <a:cubicBezTo>
                    <a:pt x="1493" y="1"/>
                    <a:pt x="1489" y="1"/>
                    <a:pt x="1485" y="1"/>
                  </a:cubicBezTo>
                  <a:cubicBezTo>
                    <a:pt x="1044" y="56"/>
                    <a:pt x="596" y="84"/>
                    <a:pt x="151" y="84"/>
                  </a:cubicBezTo>
                  <a:cubicBezTo>
                    <a:pt x="139" y="84"/>
                    <a:pt x="127" y="85"/>
                    <a:pt x="114" y="85"/>
                  </a:cubicBezTo>
                  <a:cubicBezTo>
                    <a:pt x="108" y="85"/>
                    <a:pt x="102" y="84"/>
                    <a:pt x="95" y="84"/>
                  </a:cubicBezTo>
                  <a:cubicBezTo>
                    <a:pt x="44" y="84"/>
                    <a:pt x="1" y="127"/>
                    <a:pt x="1" y="179"/>
                  </a:cubicBezTo>
                  <a:cubicBezTo>
                    <a:pt x="1" y="232"/>
                    <a:pt x="42" y="275"/>
                    <a:pt x="95" y="275"/>
                  </a:cubicBezTo>
                  <a:lnTo>
                    <a:pt x="151" y="275"/>
                  </a:lnTo>
                  <a:cubicBezTo>
                    <a:pt x="603" y="275"/>
                    <a:pt x="1059" y="246"/>
                    <a:pt x="1508" y="190"/>
                  </a:cubicBezTo>
                  <a:cubicBezTo>
                    <a:pt x="1560" y="183"/>
                    <a:pt x="1598" y="136"/>
                    <a:pt x="1591" y="84"/>
                  </a:cubicBezTo>
                  <a:cubicBezTo>
                    <a:pt x="1585" y="35"/>
                    <a:pt x="1544" y="1"/>
                    <a:pt x="14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6"/>
            <p:cNvSpPr/>
            <p:nvPr/>
          </p:nvSpPr>
          <p:spPr>
            <a:xfrm>
              <a:off x="3598825" y="2083750"/>
              <a:ext cx="35150" cy="7875"/>
            </a:xfrm>
            <a:custGeom>
              <a:avLst/>
              <a:gdLst/>
              <a:ahLst/>
              <a:cxnLst/>
              <a:rect l="l" t="t" r="r" b="b"/>
              <a:pathLst>
                <a:path w="1406" h="315" extrusionOk="0">
                  <a:moveTo>
                    <a:pt x="1299" y="0"/>
                  </a:moveTo>
                  <a:cubicBezTo>
                    <a:pt x="1290" y="0"/>
                    <a:pt x="1281" y="1"/>
                    <a:pt x="1272" y="4"/>
                  </a:cubicBezTo>
                  <a:cubicBezTo>
                    <a:pt x="1001" y="83"/>
                    <a:pt x="716" y="124"/>
                    <a:pt x="431" y="124"/>
                  </a:cubicBezTo>
                  <a:cubicBezTo>
                    <a:pt x="324" y="124"/>
                    <a:pt x="217" y="118"/>
                    <a:pt x="111" y="107"/>
                  </a:cubicBezTo>
                  <a:cubicBezTo>
                    <a:pt x="108" y="106"/>
                    <a:pt x="106" y="106"/>
                    <a:pt x="103" y="106"/>
                  </a:cubicBezTo>
                  <a:cubicBezTo>
                    <a:pt x="53" y="106"/>
                    <a:pt x="12" y="142"/>
                    <a:pt x="6" y="192"/>
                  </a:cubicBezTo>
                  <a:cubicBezTo>
                    <a:pt x="1" y="243"/>
                    <a:pt x="39" y="291"/>
                    <a:pt x="91" y="296"/>
                  </a:cubicBezTo>
                  <a:cubicBezTo>
                    <a:pt x="203" y="309"/>
                    <a:pt x="314" y="314"/>
                    <a:pt x="427" y="314"/>
                  </a:cubicBezTo>
                  <a:cubicBezTo>
                    <a:pt x="732" y="314"/>
                    <a:pt x="1036" y="271"/>
                    <a:pt x="1326" y="186"/>
                  </a:cubicBezTo>
                  <a:cubicBezTo>
                    <a:pt x="1376" y="172"/>
                    <a:pt x="1405" y="119"/>
                    <a:pt x="1390" y="68"/>
                  </a:cubicBezTo>
                  <a:cubicBezTo>
                    <a:pt x="1378" y="26"/>
                    <a:pt x="1341" y="0"/>
                    <a:pt x="129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6"/>
            <p:cNvSpPr/>
            <p:nvPr/>
          </p:nvSpPr>
          <p:spPr>
            <a:xfrm>
              <a:off x="3273050" y="1953650"/>
              <a:ext cx="20750" cy="9950"/>
            </a:xfrm>
            <a:custGeom>
              <a:avLst/>
              <a:gdLst/>
              <a:ahLst/>
              <a:cxnLst/>
              <a:rect l="l" t="t" r="r" b="b"/>
              <a:pathLst>
                <a:path w="830" h="398" extrusionOk="0">
                  <a:moveTo>
                    <a:pt x="110" y="1"/>
                  </a:moveTo>
                  <a:cubicBezTo>
                    <a:pt x="75" y="1"/>
                    <a:pt x="42" y="19"/>
                    <a:pt x="25" y="51"/>
                  </a:cubicBezTo>
                  <a:cubicBezTo>
                    <a:pt x="0" y="98"/>
                    <a:pt x="18" y="155"/>
                    <a:pt x="64" y="181"/>
                  </a:cubicBezTo>
                  <a:cubicBezTo>
                    <a:pt x="267" y="288"/>
                    <a:pt x="486" y="359"/>
                    <a:pt x="712" y="396"/>
                  </a:cubicBezTo>
                  <a:cubicBezTo>
                    <a:pt x="718" y="397"/>
                    <a:pt x="722" y="397"/>
                    <a:pt x="728" y="397"/>
                  </a:cubicBezTo>
                  <a:cubicBezTo>
                    <a:pt x="773" y="397"/>
                    <a:pt x="814" y="364"/>
                    <a:pt x="822" y="318"/>
                  </a:cubicBezTo>
                  <a:cubicBezTo>
                    <a:pt x="829" y="266"/>
                    <a:pt x="794" y="216"/>
                    <a:pt x="742" y="208"/>
                  </a:cubicBezTo>
                  <a:cubicBezTo>
                    <a:pt x="536" y="175"/>
                    <a:pt x="338" y="109"/>
                    <a:pt x="154" y="12"/>
                  </a:cubicBezTo>
                  <a:cubicBezTo>
                    <a:pt x="140" y="4"/>
                    <a:pt x="125"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6"/>
            <p:cNvSpPr/>
            <p:nvPr/>
          </p:nvSpPr>
          <p:spPr>
            <a:xfrm>
              <a:off x="3310250" y="1974150"/>
              <a:ext cx="26950" cy="11000"/>
            </a:xfrm>
            <a:custGeom>
              <a:avLst/>
              <a:gdLst/>
              <a:ahLst/>
              <a:cxnLst/>
              <a:rect l="l" t="t" r="r" b="b"/>
              <a:pathLst>
                <a:path w="1078" h="440" extrusionOk="0">
                  <a:moveTo>
                    <a:pt x="106" y="0"/>
                  </a:moveTo>
                  <a:cubicBezTo>
                    <a:pt x="64" y="0"/>
                    <a:pt x="26" y="28"/>
                    <a:pt x="15" y="69"/>
                  </a:cubicBezTo>
                  <a:cubicBezTo>
                    <a:pt x="0" y="120"/>
                    <a:pt x="29" y="173"/>
                    <a:pt x="80" y="187"/>
                  </a:cubicBezTo>
                  <a:lnTo>
                    <a:pt x="945" y="435"/>
                  </a:lnTo>
                  <a:cubicBezTo>
                    <a:pt x="954" y="438"/>
                    <a:pt x="963" y="439"/>
                    <a:pt x="972" y="439"/>
                  </a:cubicBezTo>
                  <a:cubicBezTo>
                    <a:pt x="1013" y="439"/>
                    <a:pt x="1051" y="412"/>
                    <a:pt x="1063" y="370"/>
                  </a:cubicBezTo>
                  <a:cubicBezTo>
                    <a:pt x="1078" y="320"/>
                    <a:pt x="1048" y="267"/>
                    <a:pt x="997" y="253"/>
                  </a:cubicBezTo>
                  <a:lnTo>
                    <a:pt x="133" y="4"/>
                  </a:lnTo>
                  <a:cubicBezTo>
                    <a:pt x="124" y="1"/>
                    <a:pt x="115"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6"/>
            <p:cNvSpPr/>
            <p:nvPr/>
          </p:nvSpPr>
          <p:spPr>
            <a:xfrm>
              <a:off x="3352400" y="1988675"/>
              <a:ext cx="18825" cy="10975"/>
            </a:xfrm>
            <a:custGeom>
              <a:avLst/>
              <a:gdLst/>
              <a:ahLst/>
              <a:cxnLst/>
              <a:rect l="l" t="t" r="r" b="b"/>
              <a:pathLst>
                <a:path w="753" h="439" extrusionOk="0">
                  <a:moveTo>
                    <a:pt x="108" y="1"/>
                  </a:moveTo>
                  <a:cubicBezTo>
                    <a:pt x="73" y="1"/>
                    <a:pt x="38" y="21"/>
                    <a:pt x="22" y="56"/>
                  </a:cubicBezTo>
                  <a:cubicBezTo>
                    <a:pt x="0" y="104"/>
                    <a:pt x="21" y="161"/>
                    <a:pt x="68" y="183"/>
                  </a:cubicBezTo>
                  <a:lnTo>
                    <a:pt x="604" y="430"/>
                  </a:lnTo>
                  <a:cubicBezTo>
                    <a:pt x="617" y="436"/>
                    <a:pt x="631" y="439"/>
                    <a:pt x="645" y="439"/>
                  </a:cubicBezTo>
                  <a:cubicBezTo>
                    <a:pt x="680" y="439"/>
                    <a:pt x="714" y="418"/>
                    <a:pt x="731" y="384"/>
                  </a:cubicBezTo>
                  <a:cubicBezTo>
                    <a:pt x="753" y="335"/>
                    <a:pt x="732" y="279"/>
                    <a:pt x="684" y="257"/>
                  </a:cubicBezTo>
                  <a:lnTo>
                    <a:pt x="148" y="9"/>
                  </a:lnTo>
                  <a:cubicBezTo>
                    <a:pt x="135" y="3"/>
                    <a:pt x="122"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374;p6"/>
            <p:cNvSpPr/>
            <p:nvPr/>
          </p:nvSpPr>
          <p:spPr>
            <a:xfrm>
              <a:off x="3399825" y="2009275"/>
              <a:ext cx="33100" cy="12075"/>
            </a:xfrm>
            <a:custGeom>
              <a:avLst/>
              <a:gdLst/>
              <a:ahLst/>
              <a:cxnLst/>
              <a:rect l="l" t="t" r="r" b="b"/>
              <a:pathLst>
                <a:path w="1324" h="483" extrusionOk="0">
                  <a:moveTo>
                    <a:pt x="107" y="0"/>
                  </a:moveTo>
                  <a:cubicBezTo>
                    <a:pt x="68" y="0"/>
                    <a:pt x="31" y="25"/>
                    <a:pt x="17" y="64"/>
                  </a:cubicBezTo>
                  <a:cubicBezTo>
                    <a:pt x="1" y="114"/>
                    <a:pt x="26" y="168"/>
                    <a:pt x="76" y="186"/>
                  </a:cubicBezTo>
                  <a:cubicBezTo>
                    <a:pt x="442" y="314"/>
                    <a:pt x="821" y="413"/>
                    <a:pt x="1203" y="481"/>
                  </a:cubicBezTo>
                  <a:cubicBezTo>
                    <a:pt x="1208" y="483"/>
                    <a:pt x="1214" y="483"/>
                    <a:pt x="1219" y="483"/>
                  </a:cubicBezTo>
                  <a:cubicBezTo>
                    <a:pt x="1265" y="483"/>
                    <a:pt x="1305" y="451"/>
                    <a:pt x="1313" y="404"/>
                  </a:cubicBezTo>
                  <a:cubicBezTo>
                    <a:pt x="1323" y="352"/>
                    <a:pt x="1288" y="303"/>
                    <a:pt x="1236" y="294"/>
                  </a:cubicBezTo>
                  <a:cubicBezTo>
                    <a:pt x="864" y="228"/>
                    <a:pt x="495" y="130"/>
                    <a:pt x="139" y="6"/>
                  </a:cubicBezTo>
                  <a:cubicBezTo>
                    <a:pt x="128" y="2"/>
                    <a:pt x="118" y="0"/>
                    <a:pt x="10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6"/>
            <p:cNvSpPr/>
            <p:nvPr/>
          </p:nvSpPr>
          <p:spPr>
            <a:xfrm>
              <a:off x="3461725" y="2031875"/>
              <a:ext cx="39250" cy="11950"/>
            </a:xfrm>
            <a:custGeom>
              <a:avLst/>
              <a:gdLst/>
              <a:ahLst/>
              <a:cxnLst/>
              <a:rect l="l" t="t" r="r" b="b"/>
              <a:pathLst>
                <a:path w="1570" h="478" extrusionOk="0">
                  <a:moveTo>
                    <a:pt x="104" y="0"/>
                  </a:moveTo>
                  <a:cubicBezTo>
                    <a:pt x="60" y="0"/>
                    <a:pt x="21" y="31"/>
                    <a:pt x="12" y="76"/>
                  </a:cubicBezTo>
                  <a:cubicBezTo>
                    <a:pt x="1" y="127"/>
                    <a:pt x="34" y="178"/>
                    <a:pt x="85" y="189"/>
                  </a:cubicBezTo>
                  <a:lnTo>
                    <a:pt x="1446" y="475"/>
                  </a:lnTo>
                  <a:cubicBezTo>
                    <a:pt x="1452" y="477"/>
                    <a:pt x="1459" y="477"/>
                    <a:pt x="1465" y="477"/>
                  </a:cubicBezTo>
                  <a:cubicBezTo>
                    <a:pt x="1509" y="477"/>
                    <a:pt x="1548" y="446"/>
                    <a:pt x="1558" y="402"/>
                  </a:cubicBezTo>
                  <a:cubicBezTo>
                    <a:pt x="1569" y="350"/>
                    <a:pt x="1536" y="299"/>
                    <a:pt x="1484" y="288"/>
                  </a:cubicBezTo>
                  <a:lnTo>
                    <a:pt x="124" y="2"/>
                  </a:lnTo>
                  <a:cubicBezTo>
                    <a:pt x="118" y="1"/>
                    <a:pt x="111"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376;p6"/>
            <p:cNvSpPr/>
            <p:nvPr/>
          </p:nvSpPr>
          <p:spPr>
            <a:xfrm>
              <a:off x="3513375" y="2043125"/>
              <a:ext cx="39175" cy="10075"/>
            </a:xfrm>
            <a:custGeom>
              <a:avLst/>
              <a:gdLst/>
              <a:ahLst/>
              <a:cxnLst/>
              <a:rect l="l" t="t" r="r" b="b"/>
              <a:pathLst>
                <a:path w="1567" h="403" extrusionOk="0">
                  <a:moveTo>
                    <a:pt x="310" y="1"/>
                  </a:moveTo>
                  <a:cubicBezTo>
                    <a:pt x="237" y="1"/>
                    <a:pt x="164" y="3"/>
                    <a:pt x="92" y="8"/>
                  </a:cubicBezTo>
                  <a:cubicBezTo>
                    <a:pt x="40" y="12"/>
                    <a:pt x="0" y="57"/>
                    <a:pt x="3" y="110"/>
                  </a:cubicBezTo>
                  <a:cubicBezTo>
                    <a:pt x="7" y="160"/>
                    <a:pt x="47" y="199"/>
                    <a:pt x="95" y="199"/>
                  </a:cubicBezTo>
                  <a:cubicBezTo>
                    <a:pt x="99" y="199"/>
                    <a:pt x="102" y="199"/>
                    <a:pt x="105" y="198"/>
                  </a:cubicBezTo>
                  <a:cubicBezTo>
                    <a:pt x="172" y="194"/>
                    <a:pt x="239" y="192"/>
                    <a:pt x="306" y="192"/>
                  </a:cubicBezTo>
                  <a:cubicBezTo>
                    <a:pt x="687" y="192"/>
                    <a:pt x="1070" y="261"/>
                    <a:pt x="1425" y="396"/>
                  </a:cubicBezTo>
                  <a:cubicBezTo>
                    <a:pt x="1436" y="400"/>
                    <a:pt x="1447" y="402"/>
                    <a:pt x="1458" y="402"/>
                  </a:cubicBezTo>
                  <a:cubicBezTo>
                    <a:pt x="1497" y="402"/>
                    <a:pt x="1533" y="378"/>
                    <a:pt x="1548" y="341"/>
                  </a:cubicBezTo>
                  <a:cubicBezTo>
                    <a:pt x="1567" y="292"/>
                    <a:pt x="1541" y="237"/>
                    <a:pt x="1493" y="218"/>
                  </a:cubicBezTo>
                  <a:cubicBezTo>
                    <a:pt x="1117" y="75"/>
                    <a:pt x="712" y="1"/>
                    <a:pt x="3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377;p6"/>
            <p:cNvSpPr/>
            <p:nvPr/>
          </p:nvSpPr>
          <p:spPr>
            <a:xfrm>
              <a:off x="3566725" y="2047350"/>
              <a:ext cx="33975" cy="7700"/>
            </a:xfrm>
            <a:custGeom>
              <a:avLst/>
              <a:gdLst/>
              <a:ahLst/>
              <a:cxnLst/>
              <a:rect l="l" t="t" r="r" b="b"/>
              <a:pathLst>
                <a:path w="1359" h="308" extrusionOk="0">
                  <a:moveTo>
                    <a:pt x="1051" y="0"/>
                  </a:moveTo>
                  <a:cubicBezTo>
                    <a:pt x="725" y="0"/>
                    <a:pt x="399" y="41"/>
                    <a:pt x="82" y="120"/>
                  </a:cubicBezTo>
                  <a:cubicBezTo>
                    <a:pt x="31" y="133"/>
                    <a:pt x="0" y="184"/>
                    <a:pt x="12" y="236"/>
                  </a:cubicBezTo>
                  <a:cubicBezTo>
                    <a:pt x="23" y="279"/>
                    <a:pt x="62" y="307"/>
                    <a:pt x="105" y="307"/>
                  </a:cubicBezTo>
                  <a:cubicBezTo>
                    <a:pt x="113" y="307"/>
                    <a:pt x="120" y="306"/>
                    <a:pt x="128" y="305"/>
                  </a:cubicBezTo>
                  <a:cubicBezTo>
                    <a:pt x="432" y="229"/>
                    <a:pt x="742" y="191"/>
                    <a:pt x="1055" y="191"/>
                  </a:cubicBezTo>
                  <a:cubicBezTo>
                    <a:pt x="1122" y="191"/>
                    <a:pt x="1189" y="192"/>
                    <a:pt x="1256" y="196"/>
                  </a:cubicBezTo>
                  <a:cubicBezTo>
                    <a:pt x="1259" y="196"/>
                    <a:pt x="1263" y="196"/>
                    <a:pt x="1266" y="196"/>
                  </a:cubicBezTo>
                  <a:cubicBezTo>
                    <a:pt x="1314" y="196"/>
                    <a:pt x="1354" y="156"/>
                    <a:pt x="1357" y="106"/>
                  </a:cubicBezTo>
                  <a:cubicBezTo>
                    <a:pt x="1359" y="53"/>
                    <a:pt x="1319" y="9"/>
                    <a:pt x="1266" y="6"/>
                  </a:cubicBezTo>
                  <a:cubicBezTo>
                    <a:pt x="1195" y="2"/>
                    <a:pt x="1123" y="0"/>
                    <a:pt x="105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378;p6"/>
            <p:cNvSpPr/>
            <p:nvPr/>
          </p:nvSpPr>
          <p:spPr>
            <a:xfrm>
              <a:off x="3617275" y="2044325"/>
              <a:ext cx="15525" cy="6850"/>
            </a:xfrm>
            <a:custGeom>
              <a:avLst/>
              <a:gdLst/>
              <a:ahLst/>
              <a:cxnLst/>
              <a:rect l="l" t="t" r="r" b="b"/>
              <a:pathLst>
                <a:path w="621" h="274" extrusionOk="0">
                  <a:moveTo>
                    <a:pt x="104" y="0"/>
                  </a:moveTo>
                  <a:cubicBezTo>
                    <a:pt x="60" y="0"/>
                    <a:pt x="20" y="32"/>
                    <a:pt x="11" y="77"/>
                  </a:cubicBezTo>
                  <a:cubicBezTo>
                    <a:pt x="0" y="128"/>
                    <a:pt x="35" y="179"/>
                    <a:pt x="86" y="189"/>
                  </a:cubicBezTo>
                  <a:lnTo>
                    <a:pt x="498" y="272"/>
                  </a:lnTo>
                  <a:cubicBezTo>
                    <a:pt x="505" y="273"/>
                    <a:pt x="510" y="274"/>
                    <a:pt x="517" y="274"/>
                  </a:cubicBezTo>
                  <a:cubicBezTo>
                    <a:pt x="561" y="274"/>
                    <a:pt x="601" y="242"/>
                    <a:pt x="610" y="197"/>
                  </a:cubicBezTo>
                  <a:cubicBezTo>
                    <a:pt x="621" y="145"/>
                    <a:pt x="587" y="95"/>
                    <a:pt x="536" y="85"/>
                  </a:cubicBezTo>
                  <a:lnTo>
                    <a:pt x="123" y="2"/>
                  </a:lnTo>
                  <a:cubicBezTo>
                    <a:pt x="116" y="1"/>
                    <a:pt x="110"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379;p6"/>
            <p:cNvSpPr/>
            <p:nvPr/>
          </p:nvSpPr>
          <p:spPr>
            <a:xfrm>
              <a:off x="3360625" y="1966025"/>
              <a:ext cx="29025" cy="13025"/>
            </a:xfrm>
            <a:custGeom>
              <a:avLst/>
              <a:gdLst/>
              <a:ahLst/>
              <a:cxnLst/>
              <a:rect l="l" t="t" r="r" b="b"/>
              <a:pathLst>
                <a:path w="1161" h="521" extrusionOk="0">
                  <a:moveTo>
                    <a:pt x="110" y="0"/>
                  </a:moveTo>
                  <a:cubicBezTo>
                    <a:pt x="75" y="0"/>
                    <a:pt x="42" y="19"/>
                    <a:pt x="24" y="52"/>
                  </a:cubicBezTo>
                  <a:cubicBezTo>
                    <a:pt x="0" y="99"/>
                    <a:pt x="19" y="156"/>
                    <a:pt x="66" y="180"/>
                  </a:cubicBezTo>
                  <a:cubicBezTo>
                    <a:pt x="373" y="338"/>
                    <a:pt x="701" y="452"/>
                    <a:pt x="1039" y="518"/>
                  </a:cubicBezTo>
                  <a:cubicBezTo>
                    <a:pt x="1044" y="520"/>
                    <a:pt x="1051" y="520"/>
                    <a:pt x="1058" y="520"/>
                  </a:cubicBezTo>
                  <a:cubicBezTo>
                    <a:pt x="1102" y="520"/>
                    <a:pt x="1141" y="489"/>
                    <a:pt x="1150" y="444"/>
                  </a:cubicBezTo>
                  <a:cubicBezTo>
                    <a:pt x="1160" y="392"/>
                    <a:pt x="1127" y="341"/>
                    <a:pt x="1075" y="331"/>
                  </a:cubicBezTo>
                  <a:cubicBezTo>
                    <a:pt x="755" y="269"/>
                    <a:pt x="445" y="160"/>
                    <a:pt x="152" y="10"/>
                  </a:cubicBezTo>
                  <a:cubicBezTo>
                    <a:pt x="139" y="3"/>
                    <a:pt x="124"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6"/>
            <p:cNvSpPr/>
            <p:nvPr/>
          </p:nvSpPr>
          <p:spPr>
            <a:xfrm>
              <a:off x="3443250" y="1986625"/>
              <a:ext cx="32025" cy="13025"/>
            </a:xfrm>
            <a:custGeom>
              <a:avLst/>
              <a:gdLst/>
              <a:ahLst/>
              <a:cxnLst/>
              <a:rect l="l" t="t" r="r" b="b"/>
              <a:pathLst>
                <a:path w="1281" h="521" extrusionOk="0">
                  <a:moveTo>
                    <a:pt x="101" y="0"/>
                  </a:moveTo>
                  <a:cubicBezTo>
                    <a:pt x="53" y="0"/>
                    <a:pt x="12" y="36"/>
                    <a:pt x="7" y="85"/>
                  </a:cubicBezTo>
                  <a:cubicBezTo>
                    <a:pt x="0" y="137"/>
                    <a:pt x="38" y="184"/>
                    <a:pt x="90" y="191"/>
                  </a:cubicBezTo>
                  <a:cubicBezTo>
                    <a:pt x="454" y="233"/>
                    <a:pt x="804" y="340"/>
                    <a:pt x="1128" y="510"/>
                  </a:cubicBezTo>
                  <a:cubicBezTo>
                    <a:pt x="1143" y="518"/>
                    <a:pt x="1157" y="521"/>
                    <a:pt x="1172" y="521"/>
                  </a:cubicBezTo>
                  <a:cubicBezTo>
                    <a:pt x="1207" y="521"/>
                    <a:pt x="1240" y="502"/>
                    <a:pt x="1257" y="470"/>
                  </a:cubicBezTo>
                  <a:cubicBezTo>
                    <a:pt x="1281" y="423"/>
                    <a:pt x="1263" y="365"/>
                    <a:pt x="1217" y="341"/>
                  </a:cubicBezTo>
                  <a:cubicBezTo>
                    <a:pt x="871" y="160"/>
                    <a:pt x="499" y="46"/>
                    <a:pt x="112" y="1"/>
                  </a:cubicBezTo>
                  <a:cubicBezTo>
                    <a:pt x="108" y="1"/>
                    <a:pt x="105"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6"/>
            <p:cNvSpPr/>
            <p:nvPr/>
          </p:nvSpPr>
          <p:spPr>
            <a:xfrm>
              <a:off x="3500950" y="1998975"/>
              <a:ext cx="35125" cy="15125"/>
            </a:xfrm>
            <a:custGeom>
              <a:avLst/>
              <a:gdLst/>
              <a:ahLst/>
              <a:cxnLst/>
              <a:rect l="l" t="t" r="r" b="b"/>
              <a:pathLst>
                <a:path w="1405" h="605" extrusionOk="0">
                  <a:moveTo>
                    <a:pt x="97" y="0"/>
                  </a:moveTo>
                  <a:cubicBezTo>
                    <a:pt x="51" y="0"/>
                    <a:pt x="12" y="36"/>
                    <a:pt x="6" y="84"/>
                  </a:cubicBezTo>
                  <a:cubicBezTo>
                    <a:pt x="0" y="136"/>
                    <a:pt x="37" y="184"/>
                    <a:pt x="90" y="190"/>
                  </a:cubicBezTo>
                  <a:cubicBezTo>
                    <a:pt x="496" y="240"/>
                    <a:pt x="896" y="378"/>
                    <a:pt x="1247" y="590"/>
                  </a:cubicBezTo>
                  <a:cubicBezTo>
                    <a:pt x="1262" y="600"/>
                    <a:pt x="1279" y="604"/>
                    <a:pt x="1295" y="604"/>
                  </a:cubicBezTo>
                  <a:cubicBezTo>
                    <a:pt x="1327" y="604"/>
                    <a:pt x="1359" y="588"/>
                    <a:pt x="1377" y="558"/>
                  </a:cubicBezTo>
                  <a:cubicBezTo>
                    <a:pt x="1405" y="513"/>
                    <a:pt x="1390" y="454"/>
                    <a:pt x="1345" y="428"/>
                  </a:cubicBezTo>
                  <a:cubicBezTo>
                    <a:pt x="972" y="201"/>
                    <a:pt x="546" y="53"/>
                    <a:pt x="112" y="1"/>
                  </a:cubicBezTo>
                  <a:cubicBezTo>
                    <a:pt x="107" y="1"/>
                    <a:pt x="102"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6"/>
            <p:cNvSpPr/>
            <p:nvPr/>
          </p:nvSpPr>
          <p:spPr>
            <a:xfrm>
              <a:off x="3544100" y="2011200"/>
              <a:ext cx="22850" cy="12225"/>
            </a:xfrm>
            <a:custGeom>
              <a:avLst/>
              <a:gdLst/>
              <a:ahLst/>
              <a:cxnLst/>
              <a:rect l="l" t="t" r="r" b="b"/>
              <a:pathLst>
                <a:path w="914" h="489" extrusionOk="0">
                  <a:moveTo>
                    <a:pt x="109" y="1"/>
                  </a:moveTo>
                  <a:cubicBezTo>
                    <a:pt x="67" y="1"/>
                    <a:pt x="29" y="26"/>
                    <a:pt x="16" y="68"/>
                  </a:cubicBezTo>
                  <a:cubicBezTo>
                    <a:pt x="1" y="117"/>
                    <a:pt x="29" y="171"/>
                    <a:pt x="78" y="187"/>
                  </a:cubicBezTo>
                  <a:cubicBezTo>
                    <a:pt x="314" y="261"/>
                    <a:pt x="543" y="359"/>
                    <a:pt x="759" y="477"/>
                  </a:cubicBezTo>
                  <a:cubicBezTo>
                    <a:pt x="774" y="485"/>
                    <a:pt x="789" y="488"/>
                    <a:pt x="805" y="488"/>
                  </a:cubicBezTo>
                  <a:cubicBezTo>
                    <a:pt x="839" y="488"/>
                    <a:pt x="871" y="471"/>
                    <a:pt x="888" y="439"/>
                  </a:cubicBezTo>
                  <a:cubicBezTo>
                    <a:pt x="914" y="392"/>
                    <a:pt x="896" y="335"/>
                    <a:pt x="850" y="309"/>
                  </a:cubicBezTo>
                  <a:cubicBezTo>
                    <a:pt x="624" y="186"/>
                    <a:pt x="383" y="83"/>
                    <a:pt x="137" y="5"/>
                  </a:cubicBezTo>
                  <a:cubicBezTo>
                    <a:pt x="127" y="2"/>
                    <a:pt x="118"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6"/>
            <p:cNvSpPr/>
            <p:nvPr/>
          </p:nvSpPr>
          <p:spPr>
            <a:xfrm>
              <a:off x="3598700" y="2023850"/>
              <a:ext cx="32225" cy="16900"/>
            </a:xfrm>
            <a:custGeom>
              <a:avLst/>
              <a:gdLst/>
              <a:ahLst/>
              <a:cxnLst/>
              <a:rect l="l" t="t" r="r" b="b"/>
              <a:pathLst>
                <a:path w="1289" h="676" extrusionOk="0">
                  <a:moveTo>
                    <a:pt x="106" y="0"/>
                  </a:moveTo>
                  <a:cubicBezTo>
                    <a:pt x="62" y="0"/>
                    <a:pt x="22" y="30"/>
                    <a:pt x="11" y="74"/>
                  </a:cubicBezTo>
                  <a:cubicBezTo>
                    <a:pt x="0" y="126"/>
                    <a:pt x="32" y="177"/>
                    <a:pt x="84" y="188"/>
                  </a:cubicBezTo>
                  <a:cubicBezTo>
                    <a:pt x="456" y="270"/>
                    <a:pt x="816" y="433"/>
                    <a:pt x="1124" y="658"/>
                  </a:cubicBezTo>
                  <a:cubicBezTo>
                    <a:pt x="1142" y="670"/>
                    <a:pt x="1161" y="676"/>
                    <a:pt x="1181" y="676"/>
                  </a:cubicBezTo>
                  <a:cubicBezTo>
                    <a:pt x="1210" y="676"/>
                    <a:pt x="1239" y="662"/>
                    <a:pt x="1258" y="637"/>
                  </a:cubicBezTo>
                  <a:cubicBezTo>
                    <a:pt x="1289" y="594"/>
                    <a:pt x="1279" y="534"/>
                    <a:pt x="1237" y="503"/>
                  </a:cubicBezTo>
                  <a:cubicBezTo>
                    <a:pt x="908" y="264"/>
                    <a:pt x="523" y="90"/>
                    <a:pt x="125" y="2"/>
                  </a:cubicBezTo>
                  <a:cubicBezTo>
                    <a:pt x="119" y="1"/>
                    <a:pt x="11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6"/>
            <p:cNvSpPr/>
            <p:nvPr/>
          </p:nvSpPr>
          <p:spPr>
            <a:xfrm>
              <a:off x="3661625" y="2046375"/>
              <a:ext cx="22800" cy="9950"/>
            </a:xfrm>
            <a:custGeom>
              <a:avLst/>
              <a:gdLst/>
              <a:ahLst/>
              <a:cxnLst/>
              <a:rect l="l" t="t" r="r" b="b"/>
              <a:pathLst>
                <a:path w="912" h="398" extrusionOk="0">
                  <a:moveTo>
                    <a:pt x="103" y="1"/>
                  </a:moveTo>
                  <a:cubicBezTo>
                    <a:pt x="57" y="1"/>
                    <a:pt x="17" y="34"/>
                    <a:pt x="9" y="80"/>
                  </a:cubicBezTo>
                  <a:cubicBezTo>
                    <a:pt x="0" y="132"/>
                    <a:pt x="35" y="181"/>
                    <a:pt x="86" y="190"/>
                  </a:cubicBezTo>
                  <a:cubicBezTo>
                    <a:pt x="319" y="229"/>
                    <a:pt x="548" y="296"/>
                    <a:pt x="765" y="389"/>
                  </a:cubicBezTo>
                  <a:cubicBezTo>
                    <a:pt x="778" y="395"/>
                    <a:pt x="791" y="397"/>
                    <a:pt x="803" y="397"/>
                  </a:cubicBezTo>
                  <a:cubicBezTo>
                    <a:pt x="840" y="397"/>
                    <a:pt x="876" y="376"/>
                    <a:pt x="891" y="340"/>
                  </a:cubicBezTo>
                  <a:cubicBezTo>
                    <a:pt x="911" y="291"/>
                    <a:pt x="889" y="235"/>
                    <a:pt x="840" y="215"/>
                  </a:cubicBezTo>
                  <a:cubicBezTo>
                    <a:pt x="610" y="115"/>
                    <a:pt x="367" y="44"/>
                    <a:pt x="118" y="2"/>
                  </a:cubicBezTo>
                  <a:cubicBezTo>
                    <a:pt x="113" y="1"/>
                    <a:pt x="108"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6"/>
            <p:cNvSpPr/>
            <p:nvPr/>
          </p:nvSpPr>
          <p:spPr>
            <a:xfrm>
              <a:off x="3373975" y="1720850"/>
              <a:ext cx="10450" cy="20275"/>
            </a:xfrm>
            <a:custGeom>
              <a:avLst/>
              <a:gdLst/>
              <a:ahLst/>
              <a:cxnLst/>
              <a:rect l="l" t="t" r="r" b="b"/>
              <a:pathLst>
                <a:path w="418" h="811" extrusionOk="0">
                  <a:moveTo>
                    <a:pt x="108" y="0"/>
                  </a:moveTo>
                  <a:cubicBezTo>
                    <a:pt x="98" y="0"/>
                    <a:pt x="88" y="2"/>
                    <a:pt x="78" y="6"/>
                  </a:cubicBezTo>
                  <a:cubicBezTo>
                    <a:pt x="28" y="21"/>
                    <a:pt x="0" y="75"/>
                    <a:pt x="17" y="126"/>
                  </a:cubicBezTo>
                  <a:lnTo>
                    <a:pt x="220" y="744"/>
                  </a:lnTo>
                  <a:cubicBezTo>
                    <a:pt x="233" y="784"/>
                    <a:pt x="271" y="810"/>
                    <a:pt x="310" y="810"/>
                  </a:cubicBezTo>
                  <a:cubicBezTo>
                    <a:pt x="320" y="810"/>
                    <a:pt x="330" y="808"/>
                    <a:pt x="340" y="805"/>
                  </a:cubicBezTo>
                  <a:cubicBezTo>
                    <a:pt x="390" y="788"/>
                    <a:pt x="418" y="735"/>
                    <a:pt x="401" y="684"/>
                  </a:cubicBezTo>
                  <a:lnTo>
                    <a:pt x="198" y="66"/>
                  </a:lnTo>
                  <a:cubicBezTo>
                    <a:pt x="185" y="26"/>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6"/>
            <p:cNvSpPr/>
            <p:nvPr/>
          </p:nvSpPr>
          <p:spPr>
            <a:xfrm>
              <a:off x="3386175" y="1754925"/>
              <a:ext cx="19000" cy="28425"/>
            </a:xfrm>
            <a:custGeom>
              <a:avLst/>
              <a:gdLst/>
              <a:ahLst/>
              <a:cxnLst/>
              <a:rect l="l" t="t" r="r" b="b"/>
              <a:pathLst>
                <a:path w="760" h="1137" extrusionOk="0">
                  <a:moveTo>
                    <a:pt x="110" y="1"/>
                  </a:moveTo>
                  <a:cubicBezTo>
                    <a:pt x="93" y="1"/>
                    <a:pt x="77" y="5"/>
                    <a:pt x="62" y="14"/>
                  </a:cubicBezTo>
                  <a:cubicBezTo>
                    <a:pt x="16" y="39"/>
                    <a:pt x="0" y="98"/>
                    <a:pt x="27" y="143"/>
                  </a:cubicBezTo>
                  <a:lnTo>
                    <a:pt x="568" y="1088"/>
                  </a:lnTo>
                  <a:cubicBezTo>
                    <a:pt x="585" y="1119"/>
                    <a:pt x="617" y="1136"/>
                    <a:pt x="650" y="1136"/>
                  </a:cubicBezTo>
                  <a:cubicBezTo>
                    <a:pt x="667" y="1136"/>
                    <a:pt x="682" y="1132"/>
                    <a:pt x="698" y="1123"/>
                  </a:cubicBezTo>
                  <a:cubicBezTo>
                    <a:pt x="743" y="1098"/>
                    <a:pt x="760" y="1039"/>
                    <a:pt x="733" y="993"/>
                  </a:cubicBezTo>
                  <a:lnTo>
                    <a:pt x="192" y="49"/>
                  </a:lnTo>
                  <a:cubicBezTo>
                    <a:pt x="175" y="18"/>
                    <a:pt x="142"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6"/>
            <p:cNvSpPr/>
            <p:nvPr/>
          </p:nvSpPr>
          <p:spPr>
            <a:xfrm>
              <a:off x="3412425" y="1796000"/>
              <a:ext cx="16500" cy="19300"/>
            </a:xfrm>
            <a:custGeom>
              <a:avLst/>
              <a:gdLst/>
              <a:ahLst/>
              <a:cxnLst/>
              <a:rect l="l" t="t" r="r" b="b"/>
              <a:pathLst>
                <a:path w="660" h="772" extrusionOk="0">
                  <a:moveTo>
                    <a:pt x="103" y="1"/>
                  </a:moveTo>
                  <a:cubicBezTo>
                    <a:pt x="97" y="1"/>
                    <a:pt x="92" y="1"/>
                    <a:pt x="86" y="2"/>
                  </a:cubicBezTo>
                  <a:cubicBezTo>
                    <a:pt x="34" y="11"/>
                    <a:pt x="0" y="61"/>
                    <a:pt x="9" y="113"/>
                  </a:cubicBezTo>
                  <a:cubicBezTo>
                    <a:pt x="59" y="394"/>
                    <a:pt x="251" y="643"/>
                    <a:pt x="510" y="763"/>
                  </a:cubicBezTo>
                  <a:cubicBezTo>
                    <a:pt x="523" y="768"/>
                    <a:pt x="537" y="772"/>
                    <a:pt x="550" y="772"/>
                  </a:cubicBezTo>
                  <a:cubicBezTo>
                    <a:pt x="586" y="772"/>
                    <a:pt x="620" y="751"/>
                    <a:pt x="637" y="716"/>
                  </a:cubicBezTo>
                  <a:cubicBezTo>
                    <a:pt x="659" y="668"/>
                    <a:pt x="638" y="612"/>
                    <a:pt x="591" y="590"/>
                  </a:cubicBezTo>
                  <a:cubicBezTo>
                    <a:pt x="386" y="496"/>
                    <a:pt x="236" y="300"/>
                    <a:pt x="197" y="80"/>
                  </a:cubicBezTo>
                  <a:cubicBezTo>
                    <a:pt x="189" y="33"/>
                    <a:pt x="149"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388;p6"/>
            <p:cNvSpPr/>
            <p:nvPr/>
          </p:nvSpPr>
          <p:spPr>
            <a:xfrm>
              <a:off x="3438925" y="1835175"/>
              <a:ext cx="18825" cy="22325"/>
            </a:xfrm>
            <a:custGeom>
              <a:avLst/>
              <a:gdLst/>
              <a:ahLst/>
              <a:cxnLst/>
              <a:rect l="l" t="t" r="r" b="b"/>
              <a:pathLst>
                <a:path w="753" h="893" extrusionOk="0">
                  <a:moveTo>
                    <a:pt x="110" y="0"/>
                  </a:moveTo>
                  <a:cubicBezTo>
                    <a:pt x="98" y="0"/>
                    <a:pt x="86" y="2"/>
                    <a:pt x="74" y="7"/>
                  </a:cubicBezTo>
                  <a:cubicBezTo>
                    <a:pt x="25" y="27"/>
                    <a:pt x="1" y="82"/>
                    <a:pt x="21" y="131"/>
                  </a:cubicBezTo>
                  <a:cubicBezTo>
                    <a:pt x="139" y="426"/>
                    <a:pt x="334" y="682"/>
                    <a:pt x="587" y="873"/>
                  </a:cubicBezTo>
                  <a:cubicBezTo>
                    <a:pt x="605" y="886"/>
                    <a:pt x="625" y="893"/>
                    <a:pt x="644" y="893"/>
                  </a:cubicBezTo>
                  <a:cubicBezTo>
                    <a:pt x="673" y="893"/>
                    <a:pt x="702" y="879"/>
                    <a:pt x="721" y="854"/>
                  </a:cubicBezTo>
                  <a:cubicBezTo>
                    <a:pt x="753" y="812"/>
                    <a:pt x="744" y="752"/>
                    <a:pt x="702" y="721"/>
                  </a:cubicBezTo>
                  <a:cubicBezTo>
                    <a:pt x="477" y="550"/>
                    <a:pt x="303" y="322"/>
                    <a:pt x="199" y="60"/>
                  </a:cubicBezTo>
                  <a:cubicBezTo>
                    <a:pt x="183" y="23"/>
                    <a:pt x="148"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389;p6"/>
            <p:cNvSpPr/>
            <p:nvPr/>
          </p:nvSpPr>
          <p:spPr>
            <a:xfrm>
              <a:off x="3471975" y="1882550"/>
              <a:ext cx="25950" cy="22300"/>
            </a:xfrm>
            <a:custGeom>
              <a:avLst/>
              <a:gdLst/>
              <a:ahLst/>
              <a:cxnLst/>
              <a:rect l="l" t="t" r="r" b="b"/>
              <a:pathLst>
                <a:path w="1038" h="892" extrusionOk="0">
                  <a:moveTo>
                    <a:pt x="106" y="1"/>
                  </a:moveTo>
                  <a:cubicBezTo>
                    <a:pt x="82" y="1"/>
                    <a:pt x="58" y="10"/>
                    <a:pt x="40" y="28"/>
                  </a:cubicBezTo>
                  <a:cubicBezTo>
                    <a:pt x="1" y="64"/>
                    <a:pt x="0" y="125"/>
                    <a:pt x="37" y="162"/>
                  </a:cubicBezTo>
                  <a:cubicBezTo>
                    <a:pt x="292" y="426"/>
                    <a:pt x="574" y="666"/>
                    <a:pt x="876" y="875"/>
                  </a:cubicBezTo>
                  <a:cubicBezTo>
                    <a:pt x="892" y="886"/>
                    <a:pt x="911" y="892"/>
                    <a:pt x="930" y="892"/>
                  </a:cubicBezTo>
                  <a:cubicBezTo>
                    <a:pt x="961" y="892"/>
                    <a:pt x="990" y="878"/>
                    <a:pt x="1008" y="851"/>
                  </a:cubicBezTo>
                  <a:cubicBezTo>
                    <a:pt x="1038" y="808"/>
                    <a:pt x="1028" y="748"/>
                    <a:pt x="985" y="719"/>
                  </a:cubicBezTo>
                  <a:cubicBezTo>
                    <a:pt x="692" y="517"/>
                    <a:pt x="421" y="285"/>
                    <a:pt x="175" y="30"/>
                  </a:cubicBezTo>
                  <a:cubicBezTo>
                    <a:pt x="156" y="11"/>
                    <a:pt x="131"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0" name="Google Shape;390;p6"/>
            <p:cNvSpPr/>
            <p:nvPr/>
          </p:nvSpPr>
          <p:spPr>
            <a:xfrm>
              <a:off x="3504900" y="1917600"/>
              <a:ext cx="19800" cy="19275"/>
            </a:xfrm>
            <a:custGeom>
              <a:avLst/>
              <a:gdLst/>
              <a:ahLst/>
              <a:cxnLst/>
              <a:rect l="l" t="t" r="r" b="b"/>
              <a:pathLst>
                <a:path w="792" h="771" extrusionOk="0">
                  <a:moveTo>
                    <a:pt x="109" y="0"/>
                  </a:moveTo>
                  <a:cubicBezTo>
                    <a:pt x="93" y="0"/>
                    <a:pt x="78" y="4"/>
                    <a:pt x="63" y="12"/>
                  </a:cubicBezTo>
                  <a:cubicBezTo>
                    <a:pt x="17" y="37"/>
                    <a:pt x="0" y="95"/>
                    <a:pt x="26" y="141"/>
                  </a:cubicBezTo>
                  <a:cubicBezTo>
                    <a:pt x="169" y="400"/>
                    <a:pt x="380" y="613"/>
                    <a:pt x="636" y="758"/>
                  </a:cubicBezTo>
                  <a:cubicBezTo>
                    <a:pt x="650" y="767"/>
                    <a:pt x="667" y="770"/>
                    <a:pt x="682" y="770"/>
                  </a:cubicBezTo>
                  <a:cubicBezTo>
                    <a:pt x="716" y="770"/>
                    <a:pt x="749" y="754"/>
                    <a:pt x="765" y="723"/>
                  </a:cubicBezTo>
                  <a:cubicBezTo>
                    <a:pt x="792" y="677"/>
                    <a:pt x="776" y="619"/>
                    <a:pt x="730" y="593"/>
                  </a:cubicBezTo>
                  <a:cubicBezTo>
                    <a:pt x="505" y="464"/>
                    <a:pt x="318" y="276"/>
                    <a:pt x="192" y="48"/>
                  </a:cubicBezTo>
                  <a:cubicBezTo>
                    <a:pt x="175" y="18"/>
                    <a:pt x="142"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391;p6"/>
            <p:cNvSpPr/>
            <p:nvPr/>
          </p:nvSpPr>
          <p:spPr>
            <a:xfrm>
              <a:off x="3539825" y="1958925"/>
              <a:ext cx="18725" cy="16200"/>
            </a:xfrm>
            <a:custGeom>
              <a:avLst/>
              <a:gdLst/>
              <a:ahLst/>
              <a:cxnLst/>
              <a:rect l="l" t="t" r="r" b="b"/>
              <a:pathLst>
                <a:path w="749" h="648" extrusionOk="0">
                  <a:moveTo>
                    <a:pt x="108" y="1"/>
                  </a:moveTo>
                  <a:cubicBezTo>
                    <a:pt x="81" y="1"/>
                    <a:pt x="54" y="12"/>
                    <a:pt x="35" y="35"/>
                  </a:cubicBezTo>
                  <a:cubicBezTo>
                    <a:pt x="1" y="75"/>
                    <a:pt x="5" y="134"/>
                    <a:pt x="46" y="168"/>
                  </a:cubicBezTo>
                  <a:lnTo>
                    <a:pt x="579" y="624"/>
                  </a:lnTo>
                  <a:cubicBezTo>
                    <a:pt x="597" y="640"/>
                    <a:pt x="619" y="647"/>
                    <a:pt x="641" y="647"/>
                  </a:cubicBezTo>
                  <a:cubicBezTo>
                    <a:pt x="668" y="647"/>
                    <a:pt x="695" y="635"/>
                    <a:pt x="714" y="614"/>
                  </a:cubicBezTo>
                  <a:cubicBezTo>
                    <a:pt x="748" y="573"/>
                    <a:pt x="743" y="514"/>
                    <a:pt x="703" y="480"/>
                  </a:cubicBezTo>
                  <a:lnTo>
                    <a:pt x="170" y="24"/>
                  </a:lnTo>
                  <a:cubicBezTo>
                    <a:pt x="152" y="8"/>
                    <a:pt x="130"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392;p6"/>
            <p:cNvSpPr/>
            <p:nvPr/>
          </p:nvSpPr>
          <p:spPr>
            <a:xfrm>
              <a:off x="3580050" y="1990850"/>
              <a:ext cx="22950" cy="14925"/>
            </a:xfrm>
            <a:custGeom>
              <a:avLst/>
              <a:gdLst/>
              <a:ahLst/>
              <a:cxnLst/>
              <a:rect l="l" t="t" r="r" b="b"/>
              <a:pathLst>
                <a:path w="918" h="597" extrusionOk="0">
                  <a:moveTo>
                    <a:pt x="106" y="0"/>
                  </a:moveTo>
                  <a:cubicBezTo>
                    <a:pt x="80" y="0"/>
                    <a:pt x="55" y="10"/>
                    <a:pt x="37" y="31"/>
                  </a:cubicBezTo>
                  <a:cubicBezTo>
                    <a:pt x="0" y="70"/>
                    <a:pt x="2" y="130"/>
                    <a:pt x="41" y="166"/>
                  </a:cubicBezTo>
                  <a:cubicBezTo>
                    <a:pt x="252" y="361"/>
                    <a:pt x="509" y="509"/>
                    <a:pt x="784" y="592"/>
                  </a:cubicBezTo>
                  <a:cubicBezTo>
                    <a:pt x="793" y="595"/>
                    <a:pt x="803" y="597"/>
                    <a:pt x="812" y="597"/>
                  </a:cubicBezTo>
                  <a:cubicBezTo>
                    <a:pt x="852" y="596"/>
                    <a:pt x="890" y="569"/>
                    <a:pt x="902" y="528"/>
                  </a:cubicBezTo>
                  <a:cubicBezTo>
                    <a:pt x="918" y="479"/>
                    <a:pt x="890" y="425"/>
                    <a:pt x="839" y="409"/>
                  </a:cubicBezTo>
                  <a:cubicBezTo>
                    <a:pt x="592" y="334"/>
                    <a:pt x="361" y="202"/>
                    <a:pt x="171" y="26"/>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6"/>
            <p:cNvSpPr/>
            <p:nvPr/>
          </p:nvSpPr>
          <p:spPr>
            <a:xfrm>
              <a:off x="3677925" y="2042250"/>
              <a:ext cx="26025" cy="13050"/>
            </a:xfrm>
            <a:custGeom>
              <a:avLst/>
              <a:gdLst/>
              <a:ahLst/>
              <a:cxnLst/>
              <a:rect l="l" t="t" r="r" b="b"/>
              <a:pathLst>
                <a:path w="1041" h="522" extrusionOk="0">
                  <a:moveTo>
                    <a:pt x="110" y="0"/>
                  </a:moveTo>
                  <a:cubicBezTo>
                    <a:pt x="76" y="0"/>
                    <a:pt x="43" y="19"/>
                    <a:pt x="26" y="51"/>
                  </a:cubicBezTo>
                  <a:cubicBezTo>
                    <a:pt x="1" y="97"/>
                    <a:pt x="18" y="156"/>
                    <a:pt x="66" y="180"/>
                  </a:cubicBezTo>
                  <a:cubicBezTo>
                    <a:pt x="333" y="323"/>
                    <a:pt x="617" y="435"/>
                    <a:pt x="908" y="518"/>
                  </a:cubicBezTo>
                  <a:cubicBezTo>
                    <a:pt x="917" y="520"/>
                    <a:pt x="926" y="521"/>
                    <a:pt x="935" y="521"/>
                  </a:cubicBezTo>
                  <a:cubicBezTo>
                    <a:pt x="976" y="521"/>
                    <a:pt x="1014" y="494"/>
                    <a:pt x="1026" y="452"/>
                  </a:cubicBezTo>
                  <a:cubicBezTo>
                    <a:pt x="1041" y="401"/>
                    <a:pt x="1011" y="348"/>
                    <a:pt x="960" y="334"/>
                  </a:cubicBezTo>
                  <a:cubicBezTo>
                    <a:pt x="682" y="255"/>
                    <a:pt x="410" y="147"/>
                    <a:pt x="154" y="11"/>
                  </a:cubicBezTo>
                  <a:cubicBezTo>
                    <a:pt x="140" y="4"/>
                    <a:pt x="125"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6"/>
            <p:cNvSpPr/>
            <p:nvPr/>
          </p:nvSpPr>
          <p:spPr>
            <a:xfrm>
              <a:off x="3624400" y="2016525"/>
              <a:ext cx="22900" cy="14050"/>
            </a:xfrm>
            <a:custGeom>
              <a:avLst/>
              <a:gdLst/>
              <a:ahLst/>
              <a:cxnLst/>
              <a:rect l="l" t="t" r="r" b="b"/>
              <a:pathLst>
                <a:path w="916" h="562" extrusionOk="0">
                  <a:moveTo>
                    <a:pt x="108" y="0"/>
                  </a:moveTo>
                  <a:cubicBezTo>
                    <a:pt x="79" y="0"/>
                    <a:pt x="51" y="13"/>
                    <a:pt x="32" y="37"/>
                  </a:cubicBezTo>
                  <a:cubicBezTo>
                    <a:pt x="0" y="78"/>
                    <a:pt x="8" y="138"/>
                    <a:pt x="49" y="170"/>
                  </a:cubicBezTo>
                  <a:cubicBezTo>
                    <a:pt x="268" y="343"/>
                    <a:pt x="515" y="473"/>
                    <a:pt x="781" y="556"/>
                  </a:cubicBezTo>
                  <a:cubicBezTo>
                    <a:pt x="789" y="559"/>
                    <a:pt x="799" y="560"/>
                    <a:pt x="809" y="560"/>
                  </a:cubicBezTo>
                  <a:lnTo>
                    <a:pt x="808" y="561"/>
                  </a:lnTo>
                  <a:cubicBezTo>
                    <a:pt x="849" y="561"/>
                    <a:pt x="887" y="535"/>
                    <a:pt x="900" y="494"/>
                  </a:cubicBezTo>
                  <a:cubicBezTo>
                    <a:pt x="915" y="444"/>
                    <a:pt x="888" y="390"/>
                    <a:pt x="837" y="375"/>
                  </a:cubicBezTo>
                  <a:cubicBezTo>
                    <a:pt x="593" y="297"/>
                    <a:pt x="368" y="178"/>
                    <a:pt x="167" y="20"/>
                  </a:cubicBezTo>
                  <a:cubicBezTo>
                    <a:pt x="149" y="7"/>
                    <a:pt x="12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6"/>
            <p:cNvSpPr/>
            <p:nvPr/>
          </p:nvSpPr>
          <p:spPr>
            <a:xfrm>
              <a:off x="3386675" y="1715575"/>
              <a:ext cx="41250" cy="14100"/>
            </a:xfrm>
            <a:custGeom>
              <a:avLst/>
              <a:gdLst/>
              <a:ahLst/>
              <a:cxnLst/>
              <a:rect l="l" t="t" r="r" b="b"/>
              <a:pathLst>
                <a:path w="1650" h="564" extrusionOk="0">
                  <a:moveTo>
                    <a:pt x="97" y="0"/>
                  </a:moveTo>
                  <a:cubicBezTo>
                    <a:pt x="46" y="0"/>
                    <a:pt x="5" y="40"/>
                    <a:pt x="2" y="90"/>
                  </a:cubicBezTo>
                  <a:cubicBezTo>
                    <a:pt x="0" y="143"/>
                    <a:pt x="40" y="188"/>
                    <a:pt x="93" y="190"/>
                  </a:cubicBezTo>
                  <a:cubicBezTo>
                    <a:pt x="576" y="217"/>
                    <a:pt x="1063" y="342"/>
                    <a:pt x="1499" y="553"/>
                  </a:cubicBezTo>
                  <a:cubicBezTo>
                    <a:pt x="1512" y="560"/>
                    <a:pt x="1527" y="563"/>
                    <a:pt x="1541" y="563"/>
                  </a:cubicBezTo>
                  <a:cubicBezTo>
                    <a:pt x="1576" y="563"/>
                    <a:pt x="1611" y="543"/>
                    <a:pt x="1627" y="509"/>
                  </a:cubicBezTo>
                  <a:cubicBezTo>
                    <a:pt x="1649" y="462"/>
                    <a:pt x="1629" y="405"/>
                    <a:pt x="1582" y="382"/>
                  </a:cubicBezTo>
                  <a:cubicBezTo>
                    <a:pt x="1124" y="160"/>
                    <a:pt x="612" y="28"/>
                    <a:pt x="103" y="0"/>
                  </a:cubicBezTo>
                  <a:cubicBezTo>
                    <a:pt x="101" y="0"/>
                    <a:pt x="99"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6"/>
            <p:cNvSpPr/>
            <p:nvPr/>
          </p:nvSpPr>
          <p:spPr>
            <a:xfrm>
              <a:off x="3447225" y="1738325"/>
              <a:ext cx="28025" cy="17175"/>
            </a:xfrm>
            <a:custGeom>
              <a:avLst/>
              <a:gdLst/>
              <a:ahLst/>
              <a:cxnLst/>
              <a:rect l="l" t="t" r="r" b="b"/>
              <a:pathLst>
                <a:path w="1121" h="687" extrusionOk="0">
                  <a:moveTo>
                    <a:pt x="106" y="1"/>
                  </a:moveTo>
                  <a:cubicBezTo>
                    <a:pt x="66" y="1"/>
                    <a:pt x="30" y="26"/>
                    <a:pt x="17" y="65"/>
                  </a:cubicBezTo>
                  <a:cubicBezTo>
                    <a:pt x="0" y="115"/>
                    <a:pt x="27" y="169"/>
                    <a:pt x="76" y="186"/>
                  </a:cubicBezTo>
                  <a:cubicBezTo>
                    <a:pt x="394" y="296"/>
                    <a:pt x="690" y="457"/>
                    <a:pt x="954" y="666"/>
                  </a:cubicBezTo>
                  <a:cubicBezTo>
                    <a:pt x="972" y="679"/>
                    <a:pt x="992" y="685"/>
                    <a:pt x="1013" y="685"/>
                  </a:cubicBezTo>
                  <a:lnTo>
                    <a:pt x="1013" y="686"/>
                  </a:lnTo>
                  <a:cubicBezTo>
                    <a:pt x="1042" y="686"/>
                    <a:pt x="1070" y="673"/>
                    <a:pt x="1089" y="650"/>
                  </a:cubicBezTo>
                  <a:cubicBezTo>
                    <a:pt x="1121" y="608"/>
                    <a:pt x="1114" y="548"/>
                    <a:pt x="1073" y="515"/>
                  </a:cubicBezTo>
                  <a:cubicBezTo>
                    <a:pt x="792" y="293"/>
                    <a:pt x="477" y="122"/>
                    <a:pt x="138" y="6"/>
                  </a:cubicBezTo>
                  <a:cubicBezTo>
                    <a:pt x="127" y="3"/>
                    <a:pt x="117"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6"/>
            <p:cNvSpPr/>
            <p:nvPr/>
          </p:nvSpPr>
          <p:spPr>
            <a:xfrm>
              <a:off x="3495600" y="1766125"/>
              <a:ext cx="31175" cy="23350"/>
            </a:xfrm>
            <a:custGeom>
              <a:avLst/>
              <a:gdLst/>
              <a:ahLst/>
              <a:cxnLst/>
              <a:rect l="l" t="t" r="r" b="b"/>
              <a:pathLst>
                <a:path w="1247" h="934" extrusionOk="0">
                  <a:moveTo>
                    <a:pt x="108" y="1"/>
                  </a:moveTo>
                  <a:cubicBezTo>
                    <a:pt x="77" y="1"/>
                    <a:pt x="46" y="17"/>
                    <a:pt x="28" y="46"/>
                  </a:cubicBezTo>
                  <a:cubicBezTo>
                    <a:pt x="0" y="90"/>
                    <a:pt x="13" y="149"/>
                    <a:pt x="58" y="177"/>
                  </a:cubicBezTo>
                  <a:cubicBezTo>
                    <a:pt x="412" y="401"/>
                    <a:pt x="756" y="649"/>
                    <a:pt x="1079" y="912"/>
                  </a:cubicBezTo>
                  <a:cubicBezTo>
                    <a:pt x="1096" y="927"/>
                    <a:pt x="1117" y="933"/>
                    <a:pt x="1138" y="933"/>
                  </a:cubicBezTo>
                  <a:cubicBezTo>
                    <a:pt x="1167" y="933"/>
                    <a:pt x="1194" y="922"/>
                    <a:pt x="1212" y="899"/>
                  </a:cubicBezTo>
                  <a:cubicBezTo>
                    <a:pt x="1247" y="858"/>
                    <a:pt x="1240" y="798"/>
                    <a:pt x="1199" y="765"/>
                  </a:cubicBezTo>
                  <a:cubicBezTo>
                    <a:pt x="870" y="496"/>
                    <a:pt x="520" y="243"/>
                    <a:pt x="159" y="16"/>
                  </a:cubicBezTo>
                  <a:cubicBezTo>
                    <a:pt x="143" y="6"/>
                    <a:pt x="126"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6"/>
            <p:cNvSpPr/>
            <p:nvPr/>
          </p:nvSpPr>
          <p:spPr>
            <a:xfrm>
              <a:off x="3546075" y="1801200"/>
              <a:ext cx="33375" cy="26225"/>
            </a:xfrm>
            <a:custGeom>
              <a:avLst/>
              <a:gdLst/>
              <a:ahLst/>
              <a:cxnLst/>
              <a:rect l="l" t="t" r="r" b="b"/>
              <a:pathLst>
                <a:path w="1335" h="1049" extrusionOk="0">
                  <a:moveTo>
                    <a:pt x="108" y="1"/>
                  </a:moveTo>
                  <a:cubicBezTo>
                    <a:pt x="79" y="1"/>
                    <a:pt x="51" y="14"/>
                    <a:pt x="32" y="38"/>
                  </a:cubicBezTo>
                  <a:cubicBezTo>
                    <a:pt x="0" y="80"/>
                    <a:pt x="8" y="140"/>
                    <a:pt x="50" y="172"/>
                  </a:cubicBezTo>
                  <a:lnTo>
                    <a:pt x="1169" y="1028"/>
                  </a:lnTo>
                  <a:cubicBezTo>
                    <a:pt x="1187" y="1042"/>
                    <a:pt x="1207" y="1048"/>
                    <a:pt x="1227" y="1048"/>
                  </a:cubicBezTo>
                  <a:cubicBezTo>
                    <a:pt x="1255" y="1048"/>
                    <a:pt x="1284" y="1036"/>
                    <a:pt x="1303" y="1011"/>
                  </a:cubicBezTo>
                  <a:cubicBezTo>
                    <a:pt x="1335" y="970"/>
                    <a:pt x="1327" y="909"/>
                    <a:pt x="1285" y="877"/>
                  </a:cubicBezTo>
                  <a:lnTo>
                    <a:pt x="166" y="21"/>
                  </a:lnTo>
                  <a:cubicBezTo>
                    <a:pt x="148" y="7"/>
                    <a:pt x="12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6"/>
            <p:cNvSpPr/>
            <p:nvPr/>
          </p:nvSpPr>
          <p:spPr>
            <a:xfrm>
              <a:off x="3602750" y="1842375"/>
              <a:ext cx="35250" cy="28500"/>
            </a:xfrm>
            <a:custGeom>
              <a:avLst/>
              <a:gdLst/>
              <a:ahLst/>
              <a:cxnLst/>
              <a:rect l="l" t="t" r="r" b="b"/>
              <a:pathLst>
                <a:path w="1410" h="1140" extrusionOk="0">
                  <a:moveTo>
                    <a:pt x="109" y="1"/>
                  </a:moveTo>
                  <a:cubicBezTo>
                    <a:pt x="78" y="1"/>
                    <a:pt x="47" y="16"/>
                    <a:pt x="29" y="44"/>
                  </a:cubicBezTo>
                  <a:cubicBezTo>
                    <a:pt x="1" y="87"/>
                    <a:pt x="12" y="146"/>
                    <a:pt x="56" y="175"/>
                  </a:cubicBezTo>
                  <a:cubicBezTo>
                    <a:pt x="474" y="454"/>
                    <a:pt x="872" y="770"/>
                    <a:pt x="1238" y="1113"/>
                  </a:cubicBezTo>
                  <a:cubicBezTo>
                    <a:pt x="1257" y="1131"/>
                    <a:pt x="1280" y="1140"/>
                    <a:pt x="1303" y="1140"/>
                  </a:cubicBezTo>
                  <a:lnTo>
                    <a:pt x="1303" y="1139"/>
                  </a:lnTo>
                  <a:cubicBezTo>
                    <a:pt x="1329" y="1139"/>
                    <a:pt x="1354" y="1129"/>
                    <a:pt x="1373" y="1109"/>
                  </a:cubicBezTo>
                  <a:cubicBezTo>
                    <a:pt x="1409" y="1070"/>
                    <a:pt x="1407" y="1011"/>
                    <a:pt x="1368" y="974"/>
                  </a:cubicBezTo>
                  <a:cubicBezTo>
                    <a:pt x="995" y="624"/>
                    <a:pt x="589" y="302"/>
                    <a:pt x="162" y="17"/>
                  </a:cubicBezTo>
                  <a:cubicBezTo>
                    <a:pt x="145" y="6"/>
                    <a:pt x="127"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6"/>
            <p:cNvSpPr/>
            <p:nvPr/>
          </p:nvSpPr>
          <p:spPr>
            <a:xfrm>
              <a:off x="3649875" y="1892175"/>
              <a:ext cx="23425" cy="23750"/>
            </a:xfrm>
            <a:custGeom>
              <a:avLst/>
              <a:gdLst/>
              <a:ahLst/>
              <a:cxnLst/>
              <a:rect l="l" t="t" r="r" b="b"/>
              <a:pathLst>
                <a:path w="937" h="950" extrusionOk="0">
                  <a:moveTo>
                    <a:pt x="105" y="0"/>
                  </a:moveTo>
                  <a:cubicBezTo>
                    <a:pt x="82" y="0"/>
                    <a:pt x="58" y="9"/>
                    <a:pt x="40" y="27"/>
                  </a:cubicBezTo>
                  <a:cubicBezTo>
                    <a:pt x="1" y="63"/>
                    <a:pt x="0" y="124"/>
                    <a:pt x="37" y="161"/>
                  </a:cubicBezTo>
                  <a:lnTo>
                    <a:pt x="763" y="920"/>
                  </a:lnTo>
                  <a:cubicBezTo>
                    <a:pt x="782" y="940"/>
                    <a:pt x="806" y="950"/>
                    <a:pt x="831" y="950"/>
                  </a:cubicBezTo>
                  <a:cubicBezTo>
                    <a:pt x="855" y="950"/>
                    <a:pt x="879" y="941"/>
                    <a:pt x="898" y="923"/>
                  </a:cubicBezTo>
                  <a:cubicBezTo>
                    <a:pt x="935" y="887"/>
                    <a:pt x="936" y="826"/>
                    <a:pt x="900" y="788"/>
                  </a:cubicBezTo>
                  <a:lnTo>
                    <a:pt x="175" y="30"/>
                  </a:lnTo>
                  <a:cubicBezTo>
                    <a:pt x="156" y="10"/>
                    <a:pt x="131"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6"/>
            <p:cNvSpPr/>
            <p:nvPr/>
          </p:nvSpPr>
          <p:spPr>
            <a:xfrm>
              <a:off x="3685100" y="1931075"/>
              <a:ext cx="30300" cy="26250"/>
            </a:xfrm>
            <a:custGeom>
              <a:avLst/>
              <a:gdLst/>
              <a:ahLst/>
              <a:cxnLst/>
              <a:rect l="l" t="t" r="r" b="b"/>
              <a:pathLst>
                <a:path w="1212" h="1050" extrusionOk="0">
                  <a:moveTo>
                    <a:pt x="109" y="1"/>
                  </a:moveTo>
                  <a:cubicBezTo>
                    <a:pt x="77" y="1"/>
                    <a:pt x="46" y="17"/>
                    <a:pt x="28" y="46"/>
                  </a:cubicBezTo>
                  <a:cubicBezTo>
                    <a:pt x="1" y="90"/>
                    <a:pt x="14" y="149"/>
                    <a:pt x="59" y="177"/>
                  </a:cubicBezTo>
                  <a:cubicBezTo>
                    <a:pt x="426" y="405"/>
                    <a:pt x="754" y="687"/>
                    <a:pt x="1033" y="1016"/>
                  </a:cubicBezTo>
                  <a:cubicBezTo>
                    <a:pt x="1052" y="1038"/>
                    <a:pt x="1078" y="1049"/>
                    <a:pt x="1105" y="1049"/>
                  </a:cubicBezTo>
                  <a:cubicBezTo>
                    <a:pt x="1127" y="1049"/>
                    <a:pt x="1149" y="1042"/>
                    <a:pt x="1167" y="1026"/>
                  </a:cubicBezTo>
                  <a:cubicBezTo>
                    <a:pt x="1207" y="992"/>
                    <a:pt x="1212" y="932"/>
                    <a:pt x="1178" y="893"/>
                  </a:cubicBezTo>
                  <a:cubicBezTo>
                    <a:pt x="886" y="548"/>
                    <a:pt x="543" y="254"/>
                    <a:pt x="160" y="15"/>
                  </a:cubicBezTo>
                  <a:cubicBezTo>
                    <a:pt x="144" y="5"/>
                    <a:pt x="126"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6"/>
            <p:cNvSpPr/>
            <p:nvPr/>
          </p:nvSpPr>
          <p:spPr>
            <a:xfrm>
              <a:off x="3731500" y="1985650"/>
              <a:ext cx="19725" cy="21300"/>
            </a:xfrm>
            <a:custGeom>
              <a:avLst/>
              <a:gdLst/>
              <a:ahLst/>
              <a:cxnLst/>
              <a:rect l="l" t="t" r="r" b="b"/>
              <a:pathLst>
                <a:path w="789" h="852" extrusionOk="0">
                  <a:moveTo>
                    <a:pt x="107" y="1"/>
                  </a:moveTo>
                  <a:cubicBezTo>
                    <a:pt x="85" y="1"/>
                    <a:pt x="62" y="9"/>
                    <a:pt x="45" y="24"/>
                  </a:cubicBezTo>
                  <a:cubicBezTo>
                    <a:pt x="5" y="59"/>
                    <a:pt x="0" y="119"/>
                    <a:pt x="35" y="159"/>
                  </a:cubicBezTo>
                  <a:lnTo>
                    <a:pt x="611" y="819"/>
                  </a:lnTo>
                  <a:cubicBezTo>
                    <a:pt x="630" y="840"/>
                    <a:pt x="656" y="851"/>
                    <a:pt x="683" y="851"/>
                  </a:cubicBezTo>
                  <a:cubicBezTo>
                    <a:pt x="705" y="851"/>
                    <a:pt x="727" y="844"/>
                    <a:pt x="746" y="828"/>
                  </a:cubicBezTo>
                  <a:cubicBezTo>
                    <a:pt x="785" y="794"/>
                    <a:pt x="789" y="733"/>
                    <a:pt x="754" y="693"/>
                  </a:cubicBezTo>
                  <a:lnTo>
                    <a:pt x="178" y="33"/>
                  </a:lnTo>
                  <a:cubicBezTo>
                    <a:pt x="160" y="12"/>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6"/>
            <p:cNvSpPr/>
            <p:nvPr/>
          </p:nvSpPr>
          <p:spPr>
            <a:xfrm>
              <a:off x="3400250" y="1743950"/>
              <a:ext cx="20275" cy="22950"/>
            </a:xfrm>
            <a:custGeom>
              <a:avLst/>
              <a:gdLst/>
              <a:ahLst/>
              <a:cxnLst/>
              <a:rect l="l" t="t" r="r" b="b"/>
              <a:pathLst>
                <a:path w="811" h="918" extrusionOk="0">
                  <a:moveTo>
                    <a:pt x="109" y="0"/>
                  </a:moveTo>
                  <a:cubicBezTo>
                    <a:pt x="80" y="0"/>
                    <a:pt x="52" y="13"/>
                    <a:pt x="33" y="36"/>
                  </a:cubicBezTo>
                  <a:cubicBezTo>
                    <a:pt x="0" y="78"/>
                    <a:pt x="8" y="138"/>
                    <a:pt x="49" y="170"/>
                  </a:cubicBezTo>
                  <a:cubicBezTo>
                    <a:pt x="285" y="358"/>
                    <a:pt x="482" y="597"/>
                    <a:pt x="617" y="866"/>
                  </a:cubicBezTo>
                  <a:cubicBezTo>
                    <a:pt x="634" y="899"/>
                    <a:pt x="667" y="917"/>
                    <a:pt x="702" y="917"/>
                  </a:cubicBezTo>
                  <a:cubicBezTo>
                    <a:pt x="717" y="917"/>
                    <a:pt x="731" y="914"/>
                    <a:pt x="745" y="907"/>
                  </a:cubicBezTo>
                  <a:cubicBezTo>
                    <a:pt x="792" y="883"/>
                    <a:pt x="810" y="826"/>
                    <a:pt x="787" y="779"/>
                  </a:cubicBezTo>
                  <a:cubicBezTo>
                    <a:pt x="638" y="487"/>
                    <a:pt x="424" y="225"/>
                    <a:pt x="167" y="21"/>
                  </a:cubicBezTo>
                  <a:cubicBezTo>
                    <a:pt x="150" y="7"/>
                    <a:pt x="129"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6"/>
            <p:cNvSpPr/>
            <p:nvPr/>
          </p:nvSpPr>
          <p:spPr>
            <a:xfrm>
              <a:off x="3426550" y="1779550"/>
              <a:ext cx="21950" cy="24250"/>
            </a:xfrm>
            <a:custGeom>
              <a:avLst/>
              <a:gdLst/>
              <a:ahLst/>
              <a:cxnLst/>
              <a:rect l="l" t="t" r="r" b="b"/>
              <a:pathLst>
                <a:path w="878" h="970" extrusionOk="0">
                  <a:moveTo>
                    <a:pt x="108" y="1"/>
                  </a:moveTo>
                  <a:cubicBezTo>
                    <a:pt x="89" y="1"/>
                    <a:pt x="69" y="7"/>
                    <a:pt x="52" y="19"/>
                  </a:cubicBezTo>
                  <a:cubicBezTo>
                    <a:pt x="10" y="50"/>
                    <a:pt x="0" y="109"/>
                    <a:pt x="31" y="152"/>
                  </a:cubicBezTo>
                  <a:cubicBezTo>
                    <a:pt x="233" y="432"/>
                    <a:pt x="461" y="698"/>
                    <a:pt x="706" y="942"/>
                  </a:cubicBezTo>
                  <a:cubicBezTo>
                    <a:pt x="724" y="961"/>
                    <a:pt x="749" y="969"/>
                    <a:pt x="773" y="969"/>
                  </a:cubicBezTo>
                  <a:cubicBezTo>
                    <a:pt x="797" y="969"/>
                    <a:pt x="822" y="961"/>
                    <a:pt x="840" y="942"/>
                  </a:cubicBezTo>
                  <a:cubicBezTo>
                    <a:pt x="878" y="904"/>
                    <a:pt x="878" y="845"/>
                    <a:pt x="840" y="807"/>
                  </a:cubicBezTo>
                  <a:cubicBezTo>
                    <a:pt x="602" y="570"/>
                    <a:pt x="382" y="311"/>
                    <a:pt x="186" y="41"/>
                  </a:cubicBezTo>
                  <a:cubicBezTo>
                    <a:pt x="167" y="15"/>
                    <a:pt x="13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6"/>
            <p:cNvSpPr/>
            <p:nvPr/>
          </p:nvSpPr>
          <p:spPr>
            <a:xfrm>
              <a:off x="3463600" y="1820775"/>
              <a:ext cx="21950" cy="24325"/>
            </a:xfrm>
            <a:custGeom>
              <a:avLst/>
              <a:gdLst/>
              <a:ahLst/>
              <a:cxnLst/>
              <a:rect l="l" t="t" r="r" b="b"/>
              <a:pathLst>
                <a:path w="878" h="973" extrusionOk="0">
                  <a:moveTo>
                    <a:pt x="109" y="1"/>
                  </a:moveTo>
                  <a:cubicBezTo>
                    <a:pt x="92" y="1"/>
                    <a:pt x="74" y="5"/>
                    <a:pt x="58" y="16"/>
                  </a:cubicBezTo>
                  <a:cubicBezTo>
                    <a:pt x="14" y="45"/>
                    <a:pt x="1" y="103"/>
                    <a:pt x="28" y="147"/>
                  </a:cubicBezTo>
                  <a:cubicBezTo>
                    <a:pt x="218" y="444"/>
                    <a:pt x="447" y="713"/>
                    <a:pt x="707" y="948"/>
                  </a:cubicBezTo>
                  <a:cubicBezTo>
                    <a:pt x="726" y="964"/>
                    <a:pt x="748" y="973"/>
                    <a:pt x="771" y="973"/>
                  </a:cubicBezTo>
                  <a:lnTo>
                    <a:pt x="771" y="972"/>
                  </a:lnTo>
                  <a:cubicBezTo>
                    <a:pt x="798" y="972"/>
                    <a:pt x="823" y="962"/>
                    <a:pt x="842" y="941"/>
                  </a:cubicBezTo>
                  <a:cubicBezTo>
                    <a:pt x="877" y="901"/>
                    <a:pt x="874" y="842"/>
                    <a:pt x="835" y="806"/>
                  </a:cubicBezTo>
                  <a:cubicBezTo>
                    <a:pt x="587" y="583"/>
                    <a:pt x="370" y="327"/>
                    <a:pt x="190" y="45"/>
                  </a:cubicBezTo>
                  <a:cubicBezTo>
                    <a:pt x="171" y="16"/>
                    <a:pt x="14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6"/>
            <p:cNvSpPr/>
            <p:nvPr/>
          </p:nvSpPr>
          <p:spPr>
            <a:xfrm>
              <a:off x="3496300" y="1861150"/>
              <a:ext cx="23400" cy="20850"/>
            </a:xfrm>
            <a:custGeom>
              <a:avLst/>
              <a:gdLst/>
              <a:ahLst/>
              <a:cxnLst/>
              <a:rect l="l" t="t" r="r" b="b"/>
              <a:pathLst>
                <a:path w="936" h="834" extrusionOk="0">
                  <a:moveTo>
                    <a:pt x="110" y="0"/>
                  </a:moveTo>
                  <a:cubicBezTo>
                    <a:pt x="91" y="0"/>
                    <a:pt x="72" y="6"/>
                    <a:pt x="55" y="18"/>
                  </a:cubicBezTo>
                  <a:cubicBezTo>
                    <a:pt x="12" y="48"/>
                    <a:pt x="1" y="106"/>
                    <a:pt x="31" y="151"/>
                  </a:cubicBezTo>
                  <a:cubicBezTo>
                    <a:pt x="224" y="428"/>
                    <a:pt x="484" y="661"/>
                    <a:pt x="781" y="822"/>
                  </a:cubicBezTo>
                  <a:cubicBezTo>
                    <a:pt x="796" y="829"/>
                    <a:pt x="811" y="834"/>
                    <a:pt x="827" y="834"/>
                  </a:cubicBezTo>
                  <a:lnTo>
                    <a:pt x="827" y="833"/>
                  </a:lnTo>
                  <a:cubicBezTo>
                    <a:pt x="861" y="833"/>
                    <a:pt x="894" y="815"/>
                    <a:pt x="911" y="783"/>
                  </a:cubicBezTo>
                  <a:cubicBezTo>
                    <a:pt x="936" y="737"/>
                    <a:pt x="919" y="679"/>
                    <a:pt x="873" y="654"/>
                  </a:cubicBezTo>
                  <a:cubicBezTo>
                    <a:pt x="601" y="507"/>
                    <a:pt x="364" y="295"/>
                    <a:pt x="188" y="41"/>
                  </a:cubicBezTo>
                  <a:cubicBezTo>
                    <a:pt x="169" y="15"/>
                    <a:pt x="140"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6"/>
            <p:cNvSpPr/>
            <p:nvPr/>
          </p:nvSpPr>
          <p:spPr>
            <a:xfrm>
              <a:off x="3528625" y="1901125"/>
              <a:ext cx="28075" cy="30525"/>
            </a:xfrm>
            <a:custGeom>
              <a:avLst/>
              <a:gdLst/>
              <a:ahLst/>
              <a:cxnLst/>
              <a:rect l="l" t="t" r="r" b="b"/>
              <a:pathLst>
                <a:path w="1123" h="1221" extrusionOk="0">
                  <a:moveTo>
                    <a:pt x="106" y="0"/>
                  </a:moveTo>
                  <a:cubicBezTo>
                    <a:pt x="81" y="0"/>
                    <a:pt x="55" y="10"/>
                    <a:pt x="36" y="31"/>
                  </a:cubicBezTo>
                  <a:cubicBezTo>
                    <a:pt x="1" y="69"/>
                    <a:pt x="3" y="130"/>
                    <a:pt x="41" y="165"/>
                  </a:cubicBezTo>
                  <a:cubicBezTo>
                    <a:pt x="373" y="471"/>
                    <a:pt x="674" y="813"/>
                    <a:pt x="937" y="1181"/>
                  </a:cubicBezTo>
                  <a:cubicBezTo>
                    <a:pt x="954" y="1206"/>
                    <a:pt x="984" y="1221"/>
                    <a:pt x="1014" y="1221"/>
                  </a:cubicBezTo>
                  <a:cubicBezTo>
                    <a:pt x="1033" y="1221"/>
                    <a:pt x="1053" y="1214"/>
                    <a:pt x="1069" y="1202"/>
                  </a:cubicBezTo>
                  <a:cubicBezTo>
                    <a:pt x="1112" y="1172"/>
                    <a:pt x="1122" y="1113"/>
                    <a:pt x="1091" y="1070"/>
                  </a:cubicBezTo>
                  <a:cubicBezTo>
                    <a:pt x="821" y="692"/>
                    <a:pt x="512" y="341"/>
                    <a:pt x="171" y="25"/>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6"/>
            <p:cNvSpPr/>
            <p:nvPr/>
          </p:nvSpPr>
          <p:spPr>
            <a:xfrm>
              <a:off x="3578100" y="1952600"/>
              <a:ext cx="28025" cy="21325"/>
            </a:xfrm>
            <a:custGeom>
              <a:avLst/>
              <a:gdLst/>
              <a:ahLst/>
              <a:cxnLst/>
              <a:rect l="l" t="t" r="r" b="b"/>
              <a:pathLst>
                <a:path w="1121" h="853" extrusionOk="0">
                  <a:moveTo>
                    <a:pt x="106" y="1"/>
                  </a:moveTo>
                  <a:cubicBezTo>
                    <a:pt x="83" y="1"/>
                    <a:pt x="60" y="9"/>
                    <a:pt x="42" y="26"/>
                  </a:cubicBezTo>
                  <a:cubicBezTo>
                    <a:pt x="3" y="61"/>
                    <a:pt x="1" y="121"/>
                    <a:pt x="36" y="161"/>
                  </a:cubicBezTo>
                  <a:cubicBezTo>
                    <a:pt x="297" y="446"/>
                    <a:pt x="620" y="682"/>
                    <a:pt x="971" y="844"/>
                  </a:cubicBezTo>
                  <a:cubicBezTo>
                    <a:pt x="985" y="850"/>
                    <a:pt x="998" y="853"/>
                    <a:pt x="1011" y="853"/>
                  </a:cubicBezTo>
                  <a:cubicBezTo>
                    <a:pt x="1047" y="853"/>
                    <a:pt x="1082" y="832"/>
                    <a:pt x="1098" y="798"/>
                  </a:cubicBezTo>
                  <a:cubicBezTo>
                    <a:pt x="1120" y="750"/>
                    <a:pt x="1099" y="693"/>
                    <a:pt x="1052" y="671"/>
                  </a:cubicBezTo>
                  <a:cubicBezTo>
                    <a:pt x="723" y="520"/>
                    <a:pt x="420" y="298"/>
                    <a:pt x="176" y="32"/>
                  </a:cubicBezTo>
                  <a:cubicBezTo>
                    <a:pt x="158" y="11"/>
                    <a:pt x="132"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6"/>
            <p:cNvSpPr/>
            <p:nvPr/>
          </p:nvSpPr>
          <p:spPr>
            <a:xfrm>
              <a:off x="3626425" y="1984575"/>
              <a:ext cx="29150" cy="17150"/>
            </a:xfrm>
            <a:custGeom>
              <a:avLst/>
              <a:gdLst/>
              <a:ahLst/>
              <a:cxnLst/>
              <a:rect l="l" t="t" r="r" b="b"/>
              <a:pathLst>
                <a:path w="1166" h="686" extrusionOk="0">
                  <a:moveTo>
                    <a:pt x="109" y="0"/>
                  </a:moveTo>
                  <a:cubicBezTo>
                    <a:pt x="78" y="0"/>
                    <a:pt x="47" y="15"/>
                    <a:pt x="30" y="44"/>
                  </a:cubicBezTo>
                  <a:cubicBezTo>
                    <a:pt x="1" y="88"/>
                    <a:pt x="14" y="147"/>
                    <a:pt x="58" y="176"/>
                  </a:cubicBezTo>
                  <a:cubicBezTo>
                    <a:pt x="363" y="371"/>
                    <a:pt x="688" y="540"/>
                    <a:pt x="1021" y="678"/>
                  </a:cubicBezTo>
                  <a:cubicBezTo>
                    <a:pt x="1033" y="683"/>
                    <a:pt x="1045" y="686"/>
                    <a:pt x="1057" y="686"/>
                  </a:cubicBezTo>
                  <a:cubicBezTo>
                    <a:pt x="1095" y="686"/>
                    <a:pt x="1130" y="662"/>
                    <a:pt x="1146" y="626"/>
                  </a:cubicBezTo>
                  <a:cubicBezTo>
                    <a:pt x="1166" y="577"/>
                    <a:pt x="1142" y="522"/>
                    <a:pt x="1094" y="501"/>
                  </a:cubicBezTo>
                  <a:cubicBezTo>
                    <a:pt x="770" y="369"/>
                    <a:pt x="457" y="204"/>
                    <a:pt x="161" y="16"/>
                  </a:cubicBezTo>
                  <a:cubicBezTo>
                    <a:pt x="145" y="5"/>
                    <a:pt x="127"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410;p6"/>
            <p:cNvSpPr/>
            <p:nvPr/>
          </p:nvSpPr>
          <p:spPr>
            <a:xfrm>
              <a:off x="3674875" y="2014450"/>
              <a:ext cx="17800" cy="9925"/>
            </a:xfrm>
            <a:custGeom>
              <a:avLst/>
              <a:gdLst/>
              <a:ahLst/>
              <a:cxnLst/>
              <a:rect l="l" t="t" r="r" b="b"/>
              <a:pathLst>
                <a:path w="712" h="397" extrusionOk="0">
                  <a:moveTo>
                    <a:pt x="109" y="1"/>
                  </a:moveTo>
                  <a:cubicBezTo>
                    <a:pt x="72" y="1"/>
                    <a:pt x="36" y="22"/>
                    <a:pt x="20" y="59"/>
                  </a:cubicBezTo>
                  <a:cubicBezTo>
                    <a:pt x="0" y="108"/>
                    <a:pt x="23" y="163"/>
                    <a:pt x="72" y="184"/>
                  </a:cubicBezTo>
                  <a:lnTo>
                    <a:pt x="567" y="389"/>
                  </a:lnTo>
                  <a:cubicBezTo>
                    <a:pt x="579" y="395"/>
                    <a:pt x="591" y="397"/>
                    <a:pt x="603" y="397"/>
                  </a:cubicBezTo>
                  <a:cubicBezTo>
                    <a:pt x="641" y="397"/>
                    <a:pt x="676" y="375"/>
                    <a:pt x="691" y="338"/>
                  </a:cubicBezTo>
                  <a:cubicBezTo>
                    <a:pt x="711" y="290"/>
                    <a:pt x="688" y="234"/>
                    <a:pt x="639" y="214"/>
                  </a:cubicBezTo>
                  <a:lnTo>
                    <a:pt x="145" y="7"/>
                  </a:lnTo>
                  <a:cubicBezTo>
                    <a:pt x="133" y="3"/>
                    <a:pt x="12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6"/>
            <p:cNvSpPr/>
            <p:nvPr/>
          </p:nvSpPr>
          <p:spPr>
            <a:xfrm>
              <a:off x="3737700" y="2048425"/>
              <a:ext cx="36350" cy="18225"/>
            </a:xfrm>
            <a:custGeom>
              <a:avLst/>
              <a:gdLst/>
              <a:ahLst/>
              <a:cxnLst/>
              <a:rect l="l" t="t" r="r" b="b"/>
              <a:pathLst>
                <a:path w="1454" h="729" extrusionOk="0">
                  <a:moveTo>
                    <a:pt x="110" y="1"/>
                  </a:moveTo>
                  <a:cubicBezTo>
                    <a:pt x="73" y="1"/>
                    <a:pt x="38" y="22"/>
                    <a:pt x="22" y="58"/>
                  </a:cubicBezTo>
                  <a:cubicBezTo>
                    <a:pt x="1" y="107"/>
                    <a:pt x="23" y="163"/>
                    <a:pt x="72" y="184"/>
                  </a:cubicBezTo>
                  <a:lnTo>
                    <a:pt x="1308" y="719"/>
                  </a:lnTo>
                  <a:cubicBezTo>
                    <a:pt x="1320" y="725"/>
                    <a:pt x="1333" y="728"/>
                    <a:pt x="1345" y="728"/>
                  </a:cubicBezTo>
                  <a:lnTo>
                    <a:pt x="1345" y="727"/>
                  </a:lnTo>
                  <a:cubicBezTo>
                    <a:pt x="1382" y="727"/>
                    <a:pt x="1417" y="706"/>
                    <a:pt x="1433" y="670"/>
                  </a:cubicBezTo>
                  <a:cubicBezTo>
                    <a:pt x="1454" y="621"/>
                    <a:pt x="1432" y="566"/>
                    <a:pt x="1383" y="545"/>
                  </a:cubicBezTo>
                  <a:lnTo>
                    <a:pt x="148" y="8"/>
                  </a:lnTo>
                  <a:cubicBezTo>
                    <a:pt x="135" y="3"/>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6"/>
            <p:cNvSpPr/>
            <p:nvPr/>
          </p:nvSpPr>
          <p:spPr>
            <a:xfrm>
              <a:off x="3436950" y="1758900"/>
              <a:ext cx="22725" cy="22450"/>
            </a:xfrm>
            <a:custGeom>
              <a:avLst/>
              <a:gdLst/>
              <a:ahLst/>
              <a:cxnLst/>
              <a:rect l="l" t="t" r="r" b="b"/>
              <a:pathLst>
                <a:path w="909" h="898" extrusionOk="0">
                  <a:moveTo>
                    <a:pt x="108" y="0"/>
                  </a:moveTo>
                  <a:cubicBezTo>
                    <a:pt x="87" y="0"/>
                    <a:pt x="66" y="8"/>
                    <a:pt x="48" y="22"/>
                  </a:cubicBezTo>
                  <a:cubicBezTo>
                    <a:pt x="6" y="54"/>
                    <a:pt x="0" y="115"/>
                    <a:pt x="34" y="156"/>
                  </a:cubicBezTo>
                  <a:cubicBezTo>
                    <a:pt x="244" y="418"/>
                    <a:pt x="483" y="661"/>
                    <a:pt x="741" y="876"/>
                  </a:cubicBezTo>
                  <a:cubicBezTo>
                    <a:pt x="759" y="890"/>
                    <a:pt x="781" y="898"/>
                    <a:pt x="802" y="898"/>
                  </a:cubicBezTo>
                  <a:cubicBezTo>
                    <a:pt x="829" y="898"/>
                    <a:pt x="857" y="886"/>
                    <a:pt x="876" y="864"/>
                  </a:cubicBezTo>
                  <a:cubicBezTo>
                    <a:pt x="909" y="823"/>
                    <a:pt x="903" y="763"/>
                    <a:pt x="864" y="729"/>
                  </a:cubicBezTo>
                  <a:cubicBezTo>
                    <a:pt x="615" y="523"/>
                    <a:pt x="386" y="288"/>
                    <a:pt x="181" y="36"/>
                  </a:cubicBezTo>
                  <a:cubicBezTo>
                    <a:pt x="163" y="13"/>
                    <a:pt x="136"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6"/>
            <p:cNvSpPr/>
            <p:nvPr/>
          </p:nvSpPr>
          <p:spPr>
            <a:xfrm>
              <a:off x="3473975" y="1789875"/>
              <a:ext cx="25000" cy="20175"/>
            </a:xfrm>
            <a:custGeom>
              <a:avLst/>
              <a:gdLst/>
              <a:ahLst/>
              <a:cxnLst/>
              <a:rect l="l" t="t" r="r" b="b"/>
              <a:pathLst>
                <a:path w="1000" h="807" extrusionOk="0">
                  <a:moveTo>
                    <a:pt x="107" y="1"/>
                  </a:moveTo>
                  <a:cubicBezTo>
                    <a:pt x="84" y="1"/>
                    <a:pt x="61" y="9"/>
                    <a:pt x="43" y="25"/>
                  </a:cubicBezTo>
                  <a:cubicBezTo>
                    <a:pt x="4" y="60"/>
                    <a:pt x="1" y="120"/>
                    <a:pt x="35" y="159"/>
                  </a:cubicBezTo>
                  <a:cubicBezTo>
                    <a:pt x="267" y="418"/>
                    <a:pt x="540" y="633"/>
                    <a:pt x="846" y="796"/>
                  </a:cubicBezTo>
                  <a:cubicBezTo>
                    <a:pt x="861" y="804"/>
                    <a:pt x="876" y="807"/>
                    <a:pt x="892" y="807"/>
                  </a:cubicBezTo>
                  <a:cubicBezTo>
                    <a:pt x="926" y="807"/>
                    <a:pt x="959" y="789"/>
                    <a:pt x="976" y="756"/>
                  </a:cubicBezTo>
                  <a:cubicBezTo>
                    <a:pt x="1000" y="710"/>
                    <a:pt x="983" y="652"/>
                    <a:pt x="936" y="627"/>
                  </a:cubicBezTo>
                  <a:cubicBezTo>
                    <a:pt x="649" y="475"/>
                    <a:pt x="394" y="275"/>
                    <a:pt x="177" y="32"/>
                  </a:cubicBezTo>
                  <a:cubicBezTo>
                    <a:pt x="159" y="11"/>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6"/>
            <p:cNvSpPr/>
            <p:nvPr/>
          </p:nvSpPr>
          <p:spPr>
            <a:xfrm>
              <a:off x="3512150" y="1818675"/>
              <a:ext cx="23850" cy="22325"/>
            </a:xfrm>
            <a:custGeom>
              <a:avLst/>
              <a:gdLst/>
              <a:ahLst/>
              <a:cxnLst/>
              <a:rect l="l" t="t" r="r" b="b"/>
              <a:pathLst>
                <a:path w="954" h="893" extrusionOk="0">
                  <a:moveTo>
                    <a:pt x="107" y="1"/>
                  </a:moveTo>
                  <a:cubicBezTo>
                    <a:pt x="81" y="1"/>
                    <a:pt x="56" y="11"/>
                    <a:pt x="37" y="31"/>
                  </a:cubicBezTo>
                  <a:cubicBezTo>
                    <a:pt x="1" y="69"/>
                    <a:pt x="3" y="130"/>
                    <a:pt x="40" y="166"/>
                  </a:cubicBezTo>
                  <a:lnTo>
                    <a:pt x="782" y="866"/>
                  </a:lnTo>
                  <a:cubicBezTo>
                    <a:pt x="801" y="884"/>
                    <a:pt x="824" y="892"/>
                    <a:pt x="847" y="892"/>
                  </a:cubicBezTo>
                  <a:lnTo>
                    <a:pt x="848" y="892"/>
                  </a:lnTo>
                  <a:cubicBezTo>
                    <a:pt x="873" y="892"/>
                    <a:pt x="898" y="882"/>
                    <a:pt x="917" y="863"/>
                  </a:cubicBezTo>
                  <a:cubicBezTo>
                    <a:pt x="953" y="824"/>
                    <a:pt x="951" y="764"/>
                    <a:pt x="914" y="728"/>
                  </a:cubicBezTo>
                  <a:lnTo>
                    <a:pt x="172" y="27"/>
                  </a:lnTo>
                  <a:cubicBezTo>
                    <a:pt x="153" y="10"/>
                    <a:pt x="130"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6"/>
            <p:cNvSpPr/>
            <p:nvPr/>
          </p:nvSpPr>
          <p:spPr>
            <a:xfrm>
              <a:off x="3546150" y="1856800"/>
              <a:ext cx="31125" cy="25400"/>
            </a:xfrm>
            <a:custGeom>
              <a:avLst/>
              <a:gdLst/>
              <a:ahLst/>
              <a:cxnLst/>
              <a:rect l="l" t="t" r="r" b="b"/>
              <a:pathLst>
                <a:path w="1245" h="1016" extrusionOk="0">
                  <a:moveTo>
                    <a:pt x="106" y="0"/>
                  </a:moveTo>
                  <a:cubicBezTo>
                    <a:pt x="83" y="0"/>
                    <a:pt x="60" y="9"/>
                    <a:pt x="41" y="26"/>
                  </a:cubicBezTo>
                  <a:cubicBezTo>
                    <a:pt x="3" y="62"/>
                    <a:pt x="1" y="122"/>
                    <a:pt x="36" y="161"/>
                  </a:cubicBezTo>
                  <a:cubicBezTo>
                    <a:pt x="344" y="492"/>
                    <a:pt x="697" y="775"/>
                    <a:pt x="1088" y="1003"/>
                  </a:cubicBezTo>
                  <a:cubicBezTo>
                    <a:pt x="1103" y="1011"/>
                    <a:pt x="1120" y="1016"/>
                    <a:pt x="1137" y="1016"/>
                  </a:cubicBezTo>
                  <a:cubicBezTo>
                    <a:pt x="1169" y="1016"/>
                    <a:pt x="1201" y="999"/>
                    <a:pt x="1218" y="968"/>
                  </a:cubicBezTo>
                  <a:cubicBezTo>
                    <a:pt x="1245" y="923"/>
                    <a:pt x="1229" y="864"/>
                    <a:pt x="1184" y="838"/>
                  </a:cubicBezTo>
                  <a:cubicBezTo>
                    <a:pt x="810" y="619"/>
                    <a:pt x="471" y="348"/>
                    <a:pt x="176" y="31"/>
                  </a:cubicBezTo>
                  <a:cubicBezTo>
                    <a:pt x="157" y="11"/>
                    <a:pt x="13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6"/>
            <p:cNvSpPr/>
            <p:nvPr/>
          </p:nvSpPr>
          <p:spPr>
            <a:xfrm>
              <a:off x="3580125" y="1887700"/>
              <a:ext cx="24950" cy="16175"/>
            </a:xfrm>
            <a:custGeom>
              <a:avLst/>
              <a:gdLst/>
              <a:ahLst/>
              <a:cxnLst/>
              <a:rect l="l" t="t" r="r" b="b"/>
              <a:pathLst>
                <a:path w="998" h="647" extrusionOk="0">
                  <a:moveTo>
                    <a:pt x="107" y="1"/>
                  </a:moveTo>
                  <a:cubicBezTo>
                    <a:pt x="80" y="1"/>
                    <a:pt x="53" y="12"/>
                    <a:pt x="34" y="35"/>
                  </a:cubicBezTo>
                  <a:cubicBezTo>
                    <a:pt x="1" y="75"/>
                    <a:pt x="6" y="135"/>
                    <a:pt x="46" y="169"/>
                  </a:cubicBezTo>
                  <a:cubicBezTo>
                    <a:pt x="288" y="371"/>
                    <a:pt x="560" y="530"/>
                    <a:pt x="856" y="641"/>
                  </a:cubicBezTo>
                  <a:cubicBezTo>
                    <a:pt x="867" y="644"/>
                    <a:pt x="878" y="646"/>
                    <a:pt x="889" y="646"/>
                  </a:cubicBezTo>
                  <a:cubicBezTo>
                    <a:pt x="928" y="646"/>
                    <a:pt x="964" y="623"/>
                    <a:pt x="979" y="584"/>
                  </a:cubicBezTo>
                  <a:cubicBezTo>
                    <a:pt x="997" y="535"/>
                    <a:pt x="972" y="479"/>
                    <a:pt x="923" y="462"/>
                  </a:cubicBezTo>
                  <a:cubicBezTo>
                    <a:pt x="647" y="358"/>
                    <a:pt x="394" y="211"/>
                    <a:pt x="168" y="22"/>
                  </a:cubicBezTo>
                  <a:cubicBezTo>
                    <a:pt x="150" y="8"/>
                    <a:pt x="129"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6"/>
            <p:cNvSpPr/>
            <p:nvPr/>
          </p:nvSpPr>
          <p:spPr>
            <a:xfrm>
              <a:off x="3613025" y="1916600"/>
              <a:ext cx="39200" cy="29575"/>
            </a:xfrm>
            <a:custGeom>
              <a:avLst/>
              <a:gdLst/>
              <a:ahLst/>
              <a:cxnLst/>
              <a:rect l="l" t="t" r="r" b="b"/>
              <a:pathLst>
                <a:path w="1568" h="1183" extrusionOk="0">
                  <a:moveTo>
                    <a:pt x="109" y="0"/>
                  </a:moveTo>
                  <a:cubicBezTo>
                    <a:pt x="75" y="0"/>
                    <a:pt x="43" y="18"/>
                    <a:pt x="26" y="50"/>
                  </a:cubicBezTo>
                  <a:cubicBezTo>
                    <a:pt x="0" y="96"/>
                    <a:pt x="17" y="154"/>
                    <a:pt x="62" y="179"/>
                  </a:cubicBezTo>
                  <a:cubicBezTo>
                    <a:pt x="546" y="446"/>
                    <a:pt x="995" y="775"/>
                    <a:pt x="1398" y="1157"/>
                  </a:cubicBezTo>
                  <a:cubicBezTo>
                    <a:pt x="1416" y="1175"/>
                    <a:pt x="1440" y="1182"/>
                    <a:pt x="1463" y="1182"/>
                  </a:cubicBezTo>
                  <a:cubicBezTo>
                    <a:pt x="1488" y="1182"/>
                    <a:pt x="1514" y="1173"/>
                    <a:pt x="1533" y="1153"/>
                  </a:cubicBezTo>
                  <a:cubicBezTo>
                    <a:pt x="1568" y="1115"/>
                    <a:pt x="1567" y="1054"/>
                    <a:pt x="1528" y="1018"/>
                  </a:cubicBezTo>
                  <a:cubicBezTo>
                    <a:pt x="1114" y="626"/>
                    <a:pt x="652" y="287"/>
                    <a:pt x="155" y="12"/>
                  </a:cubicBezTo>
                  <a:cubicBezTo>
                    <a:pt x="140" y="4"/>
                    <a:pt x="124"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6"/>
            <p:cNvSpPr/>
            <p:nvPr/>
          </p:nvSpPr>
          <p:spPr>
            <a:xfrm>
              <a:off x="3656400" y="1961700"/>
              <a:ext cx="31225" cy="17175"/>
            </a:xfrm>
            <a:custGeom>
              <a:avLst/>
              <a:gdLst/>
              <a:ahLst/>
              <a:cxnLst/>
              <a:rect l="l" t="t" r="r" b="b"/>
              <a:pathLst>
                <a:path w="1249" h="687" extrusionOk="0">
                  <a:moveTo>
                    <a:pt x="110" y="1"/>
                  </a:moveTo>
                  <a:cubicBezTo>
                    <a:pt x="74" y="1"/>
                    <a:pt x="40" y="21"/>
                    <a:pt x="24" y="55"/>
                  </a:cubicBezTo>
                  <a:cubicBezTo>
                    <a:pt x="1" y="103"/>
                    <a:pt x="21" y="159"/>
                    <a:pt x="68" y="182"/>
                  </a:cubicBezTo>
                  <a:lnTo>
                    <a:pt x="1098" y="677"/>
                  </a:lnTo>
                  <a:cubicBezTo>
                    <a:pt x="1111" y="683"/>
                    <a:pt x="1126" y="687"/>
                    <a:pt x="1139" y="687"/>
                  </a:cubicBezTo>
                  <a:cubicBezTo>
                    <a:pt x="1175" y="687"/>
                    <a:pt x="1208" y="667"/>
                    <a:pt x="1225" y="632"/>
                  </a:cubicBezTo>
                  <a:cubicBezTo>
                    <a:pt x="1248" y="585"/>
                    <a:pt x="1228" y="528"/>
                    <a:pt x="1181" y="504"/>
                  </a:cubicBezTo>
                  <a:lnTo>
                    <a:pt x="151" y="10"/>
                  </a:lnTo>
                  <a:cubicBezTo>
                    <a:pt x="137" y="4"/>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6"/>
            <p:cNvSpPr/>
            <p:nvPr/>
          </p:nvSpPr>
          <p:spPr>
            <a:xfrm>
              <a:off x="3700650" y="1994875"/>
              <a:ext cx="34250" cy="21250"/>
            </a:xfrm>
            <a:custGeom>
              <a:avLst/>
              <a:gdLst/>
              <a:ahLst/>
              <a:cxnLst/>
              <a:rect l="l" t="t" r="r" b="b"/>
              <a:pathLst>
                <a:path w="1370" h="850" extrusionOk="0">
                  <a:moveTo>
                    <a:pt x="107" y="1"/>
                  </a:moveTo>
                  <a:cubicBezTo>
                    <a:pt x="79" y="1"/>
                    <a:pt x="51" y="13"/>
                    <a:pt x="32" y="36"/>
                  </a:cubicBezTo>
                  <a:cubicBezTo>
                    <a:pt x="0" y="78"/>
                    <a:pt x="7" y="138"/>
                    <a:pt x="48" y="171"/>
                  </a:cubicBezTo>
                  <a:cubicBezTo>
                    <a:pt x="405" y="454"/>
                    <a:pt x="802" y="680"/>
                    <a:pt x="1228" y="843"/>
                  </a:cubicBezTo>
                  <a:cubicBezTo>
                    <a:pt x="1239" y="848"/>
                    <a:pt x="1251" y="850"/>
                    <a:pt x="1262" y="850"/>
                  </a:cubicBezTo>
                  <a:cubicBezTo>
                    <a:pt x="1301" y="850"/>
                    <a:pt x="1336" y="827"/>
                    <a:pt x="1350" y="788"/>
                  </a:cubicBezTo>
                  <a:cubicBezTo>
                    <a:pt x="1369" y="739"/>
                    <a:pt x="1345" y="684"/>
                    <a:pt x="1296" y="666"/>
                  </a:cubicBezTo>
                  <a:cubicBezTo>
                    <a:pt x="889" y="510"/>
                    <a:pt x="508" y="292"/>
                    <a:pt x="167" y="21"/>
                  </a:cubicBezTo>
                  <a:cubicBezTo>
                    <a:pt x="149" y="7"/>
                    <a:pt x="128"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6"/>
            <p:cNvSpPr/>
            <p:nvPr/>
          </p:nvSpPr>
          <p:spPr>
            <a:xfrm>
              <a:off x="3747000" y="2024750"/>
              <a:ext cx="30200" cy="22250"/>
            </a:xfrm>
            <a:custGeom>
              <a:avLst/>
              <a:gdLst/>
              <a:ahLst/>
              <a:cxnLst/>
              <a:rect l="l" t="t" r="r" b="b"/>
              <a:pathLst>
                <a:path w="1208" h="890" extrusionOk="0">
                  <a:moveTo>
                    <a:pt x="108" y="1"/>
                  </a:moveTo>
                  <a:cubicBezTo>
                    <a:pt x="80" y="1"/>
                    <a:pt x="53" y="12"/>
                    <a:pt x="34" y="35"/>
                  </a:cubicBezTo>
                  <a:cubicBezTo>
                    <a:pt x="1" y="75"/>
                    <a:pt x="6" y="135"/>
                    <a:pt x="46" y="169"/>
                  </a:cubicBezTo>
                  <a:cubicBezTo>
                    <a:pt x="361" y="431"/>
                    <a:pt x="699" y="668"/>
                    <a:pt x="1051" y="876"/>
                  </a:cubicBezTo>
                  <a:cubicBezTo>
                    <a:pt x="1065" y="885"/>
                    <a:pt x="1082" y="889"/>
                    <a:pt x="1098" y="889"/>
                  </a:cubicBezTo>
                  <a:cubicBezTo>
                    <a:pt x="1131" y="889"/>
                    <a:pt x="1163" y="872"/>
                    <a:pt x="1181" y="842"/>
                  </a:cubicBezTo>
                  <a:cubicBezTo>
                    <a:pt x="1207" y="796"/>
                    <a:pt x="1192" y="738"/>
                    <a:pt x="1147" y="711"/>
                  </a:cubicBezTo>
                  <a:cubicBezTo>
                    <a:pt x="803" y="509"/>
                    <a:pt x="474" y="277"/>
                    <a:pt x="169" y="22"/>
                  </a:cubicBezTo>
                  <a:cubicBezTo>
                    <a:pt x="151" y="8"/>
                    <a:pt x="129"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6"/>
            <p:cNvSpPr/>
            <p:nvPr/>
          </p:nvSpPr>
          <p:spPr>
            <a:xfrm>
              <a:off x="3706600" y="1517900"/>
              <a:ext cx="13950" cy="27325"/>
            </a:xfrm>
            <a:custGeom>
              <a:avLst/>
              <a:gdLst/>
              <a:ahLst/>
              <a:cxnLst/>
              <a:rect l="l" t="t" r="r" b="b"/>
              <a:pathLst>
                <a:path w="558" h="1093" extrusionOk="0">
                  <a:moveTo>
                    <a:pt x="449" y="0"/>
                  </a:moveTo>
                  <a:cubicBezTo>
                    <a:pt x="410" y="0"/>
                    <a:pt x="374" y="23"/>
                    <a:pt x="360" y="62"/>
                  </a:cubicBezTo>
                  <a:lnTo>
                    <a:pt x="20" y="964"/>
                  </a:lnTo>
                  <a:cubicBezTo>
                    <a:pt x="1" y="1013"/>
                    <a:pt x="25" y="1068"/>
                    <a:pt x="75" y="1086"/>
                  </a:cubicBezTo>
                  <a:cubicBezTo>
                    <a:pt x="86" y="1091"/>
                    <a:pt x="97" y="1093"/>
                    <a:pt x="108" y="1093"/>
                  </a:cubicBezTo>
                  <a:cubicBezTo>
                    <a:pt x="146" y="1093"/>
                    <a:pt x="183" y="1070"/>
                    <a:pt x="197" y="1031"/>
                  </a:cubicBezTo>
                  <a:lnTo>
                    <a:pt x="538" y="129"/>
                  </a:lnTo>
                  <a:cubicBezTo>
                    <a:pt x="557" y="79"/>
                    <a:pt x="532" y="24"/>
                    <a:pt x="483" y="6"/>
                  </a:cubicBezTo>
                  <a:cubicBezTo>
                    <a:pt x="472" y="2"/>
                    <a:pt x="460" y="0"/>
                    <a:pt x="44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6"/>
            <p:cNvSpPr/>
            <p:nvPr/>
          </p:nvSpPr>
          <p:spPr>
            <a:xfrm>
              <a:off x="3691375" y="1556025"/>
              <a:ext cx="13775" cy="26375"/>
            </a:xfrm>
            <a:custGeom>
              <a:avLst/>
              <a:gdLst/>
              <a:ahLst/>
              <a:cxnLst/>
              <a:rect l="l" t="t" r="r" b="b"/>
              <a:pathLst>
                <a:path w="551" h="1055" extrusionOk="0">
                  <a:moveTo>
                    <a:pt x="443" y="1"/>
                  </a:moveTo>
                  <a:cubicBezTo>
                    <a:pt x="404" y="1"/>
                    <a:pt x="368" y="24"/>
                    <a:pt x="354" y="61"/>
                  </a:cubicBezTo>
                  <a:lnTo>
                    <a:pt x="20" y="926"/>
                  </a:lnTo>
                  <a:cubicBezTo>
                    <a:pt x="0" y="974"/>
                    <a:pt x="26" y="1029"/>
                    <a:pt x="74" y="1048"/>
                  </a:cubicBezTo>
                  <a:cubicBezTo>
                    <a:pt x="85" y="1053"/>
                    <a:pt x="98" y="1055"/>
                    <a:pt x="109" y="1055"/>
                  </a:cubicBezTo>
                  <a:cubicBezTo>
                    <a:pt x="147" y="1055"/>
                    <a:pt x="183" y="1032"/>
                    <a:pt x="198" y="994"/>
                  </a:cubicBezTo>
                  <a:lnTo>
                    <a:pt x="531" y="131"/>
                  </a:lnTo>
                  <a:cubicBezTo>
                    <a:pt x="550" y="81"/>
                    <a:pt x="526" y="26"/>
                    <a:pt x="477" y="7"/>
                  </a:cubicBezTo>
                  <a:cubicBezTo>
                    <a:pt x="466" y="3"/>
                    <a:pt x="454" y="1"/>
                    <a:pt x="44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23;p6"/>
            <p:cNvSpPr/>
            <p:nvPr/>
          </p:nvSpPr>
          <p:spPr>
            <a:xfrm>
              <a:off x="3676175" y="1605400"/>
              <a:ext cx="8075" cy="24400"/>
            </a:xfrm>
            <a:custGeom>
              <a:avLst/>
              <a:gdLst/>
              <a:ahLst/>
              <a:cxnLst/>
              <a:rect l="l" t="t" r="r" b="b"/>
              <a:pathLst>
                <a:path w="323" h="976" extrusionOk="0">
                  <a:moveTo>
                    <a:pt x="217" y="1"/>
                  </a:moveTo>
                  <a:cubicBezTo>
                    <a:pt x="175" y="1"/>
                    <a:pt x="136" y="29"/>
                    <a:pt x="125" y="72"/>
                  </a:cubicBezTo>
                  <a:cubicBezTo>
                    <a:pt x="59" y="335"/>
                    <a:pt x="18" y="604"/>
                    <a:pt x="3" y="875"/>
                  </a:cubicBezTo>
                  <a:cubicBezTo>
                    <a:pt x="0" y="928"/>
                    <a:pt x="41" y="972"/>
                    <a:pt x="94" y="975"/>
                  </a:cubicBezTo>
                  <a:lnTo>
                    <a:pt x="98" y="975"/>
                  </a:lnTo>
                  <a:cubicBezTo>
                    <a:pt x="149" y="975"/>
                    <a:pt x="191" y="935"/>
                    <a:pt x="193" y="885"/>
                  </a:cubicBezTo>
                  <a:cubicBezTo>
                    <a:pt x="208" y="627"/>
                    <a:pt x="246" y="370"/>
                    <a:pt x="310" y="120"/>
                  </a:cubicBezTo>
                  <a:cubicBezTo>
                    <a:pt x="322" y="68"/>
                    <a:pt x="292" y="16"/>
                    <a:pt x="241" y="4"/>
                  </a:cubicBezTo>
                  <a:cubicBezTo>
                    <a:pt x="233" y="2"/>
                    <a:pt x="225" y="1"/>
                    <a:pt x="21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24;p6"/>
            <p:cNvSpPr/>
            <p:nvPr/>
          </p:nvSpPr>
          <p:spPr>
            <a:xfrm>
              <a:off x="3666900" y="1657950"/>
              <a:ext cx="5975" cy="23350"/>
            </a:xfrm>
            <a:custGeom>
              <a:avLst/>
              <a:gdLst/>
              <a:ahLst/>
              <a:cxnLst/>
              <a:rect l="l" t="t" r="r" b="b"/>
              <a:pathLst>
                <a:path w="239" h="934" extrusionOk="0">
                  <a:moveTo>
                    <a:pt x="137" y="1"/>
                  </a:moveTo>
                  <a:cubicBezTo>
                    <a:pt x="89" y="1"/>
                    <a:pt x="48" y="42"/>
                    <a:pt x="45" y="91"/>
                  </a:cubicBezTo>
                  <a:lnTo>
                    <a:pt x="4" y="833"/>
                  </a:lnTo>
                  <a:cubicBezTo>
                    <a:pt x="0" y="886"/>
                    <a:pt x="41" y="931"/>
                    <a:pt x="93" y="933"/>
                  </a:cubicBezTo>
                  <a:lnTo>
                    <a:pt x="98" y="933"/>
                  </a:lnTo>
                  <a:cubicBezTo>
                    <a:pt x="149" y="933"/>
                    <a:pt x="191" y="894"/>
                    <a:pt x="193" y="844"/>
                  </a:cubicBezTo>
                  <a:lnTo>
                    <a:pt x="235" y="102"/>
                  </a:lnTo>
                  <a:cubicBezTo>
                    <a:pt x="239" y="50"/>
                    <a:pt x="198" y="5"/>
                    <a:pt x="146" y="1"/>
                  </a:cubicBezTo>
                  <a:cubicBezTo>
                    <a:pt x="143" y="1"/>
                    <a:pt x="140" y="1"/>
                    <a:pt x="13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6"/>
            <p:cNvSpPr/>
            <p:nvPr/>
          </p:nvSpPr>
          <p:spPr>
            <a:xfrm>
              <a:off x="3657375" y="1700200"/>
              <a:ext cx="8575" cy="27450"/>
            </a:xfrm>
            <a:custGeom>
              <a:avLst/>
              <a:gdLst/>
              <a:ahLst/>
              <a:cxnLst/>
              <a:rect l="l" t="t" r="r" b="b"/>
              <a:pathLst>
                <a:path w="343" h="1098" extrusionOk="0">
                  <a:moveTo>
                    <a:pt x="240" y="0"/>
                  </a:moveTo>
                  <a:cubicBezTo>
                    <a:pt x="236" y="0"/>
                    <a:pt x="232" y="1"/>
                    <a:pt x="228" y="1"/>
                  </a:cubicBezTo>
                  <a:cubicBezTo>
                    <a:pt x="175" y="4"/>
                    <a:pt x="134" y="48"/>
                    <a:pt x="137" y="101"/>
                  </a:cubicBezTo>
                  <a:cubicBezTo>
                    <a:pt x="151" y="397"/>
                    <a:pt x="111" y="690"/>
                    <a:pt x="17" y="973"/>
                  </a:cubicBezTo>
                  <a:cubicBezTo>
                    <a:pt x="0" y="1023"/>
                    <a:pt x="28" y="1077"/>
                    <a:pt x="78" y="1093"/>
                  </a:cubicBezTo>
                  <a:cubicBezTo>
                    <a:pt x="88" y="1097"/>
                    <a:pt x="98" y="1098"/>
                    <a:pt x="107" y="1098"/>
                  </a:cubicBezTo>
                  <a:cubicBezTo>
                    <a:pt x="147" y="1098"/>
                    <a:pt x="185" y="1072"/>
                    <a:pt x="198" y="1032"/>
                  </a:cubicBezTo>
                  <a:cubicBezTo>
                    <a:pt x="300" y="728"/>
                    <a:pt x="343" y="411"/>
                    <a:pt x="327" y="92"/>
                  </a:cubicBezTo>
                  <a:cubicBezTo>
                    <a:pt x="325" y="43"/>
                    <a:pt x="285" y="0"/>
                    <a:pt x="2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6"/>
            <p:cNvSpPr/>
            <p:nvPr/>
          </p:nvSpPr>
          <p:spPr>
            <a:xfrm>
              <a:off x="3654575" y="1744525"/>
              <a:ext cx="4800" cy="29500"/>
            </a:xfrm>
            <a:custGeom>
              <a:avLst/>
              <a:gdLst/>
              <a:ahLst/>
              <a:cxnLst/>
              <a:rect l="l" t="t" r="r" b="b"/>
              <a:pathLst>
                <a:path w="192" h="1180" extrusionOk="0">
                  <a:moveTo>
                    <a:pt x="96" y="0"/>
                  </a:moveTo>
                  <a:cubicBezTo>
                    <a:pt x="44" y="0"/>
                    <a:pt x="1" y="42"/>
                    <a:pt x="1" y="95"/>
                  </a:cubicBezTo>
                  <a:lnTo>
                    <a:pt x="1" y="1084"/>
                  </a:lnTo>
                  <a:cubicBezTo>
                    <a:pt x="1" y="1137"/>
                    <a:pt x="44" y="1179"/>
                    <a:pt x="96" y="1179"/>
                  </a:cubicBezTo>
                  <a:cubicBezTo>
                    <a:pt x="149" y="1179"/>
                    <a:pt x="192" y="1137"/>
                    <a:pt x="192" y="1084"/>
                  </a:cubicBezTo>
                  <a:lnTo>
                    <a:pt x="192" y="95"/>
                  </a:lnTo>
                  <a:cubicBezTo>
                    <a:pt x="192" y="42"/>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27;p6"/>
            <p:cNvSpPr/>
            <p:nvPr/>
          </p:nvSpPr>
          <p:spPr>
            <a:xfrm>
              <a:off x="3654575" y="1786750"/>
              <a:ext cx="4800" cy="22325"/>
            </a:xfrm>
            <a:custGeom>
              <a:avLst/>
              <a:gdLst/>
              <a:ahLst/>
              <a:cxnLst/>
              <a:rect l="l" t="t" r="r" b="b"/>
              <a:pathLst>
                <a:path w="192" h="893" extrusionOk="0">
                  <a:moveTo>
                    <a:pt x="96" y="0"/>
                  </a:moveTo>
                  <a:cubicBezTo>
                    <a:pt x="44" y="0"/>
                    <a:pt x="1" y="43"/>
                    <a:pt x="1" y="96"/>
                  </a:cubicBezTo>
                  <a:lnTo>
                    <a:pt x="1" y="796"/>
                  </a:lnTo>
                  <a:cubicBezTo>
                    <a:pt x="1" y="849"/>
                    <a:pt x="44" y="892"/>
                    <a:pt x="96" y="892"/>
                  </a:cubicBezTo>
                  <a:cubicBezTo>
                    <a:pt x="149" y="892"/>
                    <a:pt x="192" y="849"/>
                    <a:pt x="192" y="796"/>
                  </a:cubicBezTo>
                  <a:lnTo>
                    <a:pt x="192" y="96"/>
                  </a:lnTo>
                  <a:cubicBezTo>
                    <a:pt x="192" y="43"/>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6"/>
            <p:cNvSpPr/>
            <p:nvPr/>
          </p:nvSpPr>
          <p:spPr>
            <a:xfrm>
              <a:off x="3657700" y="1832075"/>
              <a:ext cx="8000" cy="30575"/>
            </a:xfrm>
            <a:custGeom>
              <a:avLst/>
              <a:gdLst/>
              <a:ahLst/>
              <a:cxnLst/>
              <a:rect l="l" t="t" r="r" b="b"/>
              <a:pathLst>
                <a:path w="320" h="1223" extrusionOk="0">
                  <a:moveTo>
                    <a:pt x="97" y="1"/>
                  </a:moveTo>
                  <a:cubicBezTo>
                    <a:pt x="44" y="1"/>
                    <a:pt x="1" y="44"/>
                    <a:pt x="2" y="97"/>
                  </a:cubicBezTo>
                  <a:cubicBezTo>
                    <a:pt x="3" y="450"/>
                    <a:pt x="44" y="804"/>
                    <a:pt x="122" y="1148"/>
                  </a:cubicBezTo>
                  <a:cubicBezTo>
                    <a:pt x="132" y="1192"/>
                    <a:pt x="172" y="1223"/>
                    <a:pt x="215" y="1223"/>
                  </a:cubicBezTo>
                  <a:lnTo>
                    <a:pt x="216" y="1223"/>
                  </a:lnTo>
                  <a:cubicBezTo>
                    <a:pt x="223" y="1223"/>
                    <a:pt x="229" y="1222"/>
                    <a:pt x="237" y="1220"/>
                  </a:cubicBezTo>
                  <a:cubicBezTo>
                    <a:pt x="288" y="1209"/>
                    <a:pt x="320" y="1157"/>
                    <a:pt x="309" y="1106"/>
                  </a:cubicBezTo>
                  <a:cubicBezTo>
                    <a:pt x="232" y="775"/>
                    <a:pt x="194" y="435"/>
                    <a:pt x="192" y="96"/>
                  </a:cubicBezTo>
                  <a:cubicBezTo>
                    <a:pt x="192" y="43"/>
                    <a:pt x="150"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6"/>
            <p:cNvSpPr/>
            <p:nvPr/>
          </p:nvSpPr>
          <p:spPr>
            <a:xfrm>
              <a:off x="3734675" y="1519925"/>
              <a:ext cx="19875" cy="23300"/>
            </a:xfrm>
            <a:custGeom>
              <a:avLst/>
              <a:gdLst/>
              <a:ahLst/>
              <a:cxnLst/>
              <a:rect l="l" t="t" r="r" b="b"/>
              <a:pathLst>
                <a:path w="795" h="932" extrusionOk="0">
                  <a:moveTo>
                    <a:pt x="105" y="1"/>
                  </a:moveTo>
                  <a:cubicBezTo>
                    <a:pt x="80" y="1"/>
                    <a:pt x="55" y="10"/>
                    <a:pt x="37" y="30"/>
                  </a:cubicBezTo>
                  <a:cubicBezTo>
                    <a:pt x="0" y="69"/>
                    <a:pt x="3" y="130"/>
                    <a:pt x="40" y="165"/>
                  </a:cubicBezTo>
                  <a:cubicBezTo>
                    <a:pt x="263" y="375"/>
                    <a:pt x="452" y="617"/>
                    <a:pt x="602" y="883"/>
                  </a:cubicBezTo>
                  <a:cubicBezTo>
                    <a:pt x="620" y="915"/>
                    <a:pt x="652" y="931"/>
                    <a:pt x="685" y="931"/>
                  </a:cubicBezTo>
                  <a:cubicBezTo>
                    <a:pt x="701" y="931"/>
                    <a:pt x="717" y="928"/>
                    <a:pt x="732" y="919"/>
                  </a:cubicBezTo>
                  <a:cubicBezTo>
                    <a:pt x="778" y="894"/>
                    <a:pt x="794" y="835"/>
                    <a:pt x="769" y="790"/>
                  </a:cubicBezTo>
                  <a:cubicBezTo>
                    <a:pt x="609" y="506"/>
                    <a:pt x="408" y="249"/>
                    <a:pt x="172" y="27"/>
                  </a:cubicBezTo>
                  <a:cubicBezTo>
                    <a:pt x="153" y="9"/>
                    <a:pt x="129" y="1"/>
                    <a:pt x="10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6"/>
            <p:cNvSpPr/>
            <p:nvPr/>
          </p:nvSpPr>
          <p:spPr>
            <a:xfrm>
              <a:off x="3776950" y="1600275"/>
              <a:ext cx="13575" cy="30525"/>
            </a:xfrm>
            <a:custGeom>
              <a:avLst/>
              <a:gdLst/>
              <a:ahLst/>
              <a:cxnLst/>
              <a:rect l="l" t="t" r="r" b="b"/>
              <a:pathLst>
                <a:path w="543" h="1221" extrusionOk="0">
                  <a:moveTo>
                    <a:pt x="105" y="0"/>
                  </a:moveTo>
                  <a:cubicBezTo>
                    <a:pt x="98" y="0"/>
                    <a:pt x="91" y="1"/>
                    <a:pt x="85" y="2"/>
                  </a:cubicBezTo>
                  <a:cubicBezTo>
                    <a:pt x="33" y="14"/>
                    <a:pt x="1" y="65"/>
                    <a:pt x="12" y="116"/>
                  </a:cubicBezTo>
                  <a:cubicBezTo>
                    <a:pt x="91" y="474"/>
                    <a:pt x="204" y="826"/>
                    <a:pt x="347" y="1164"/>
                  </a:cubicBezTo>
                  <a:cubicBezTo>
                    <a:pt x="363" y="1200"/>
                    <a:pt x="398" y="1221"/>
                    <a:pt x="434" y="1221"/>
                  </a:cubicBezTo>
                  <a:cubicBezTo>
                    <a:pt x="448" y="1221"/>
                    <a:pt x="460" y="1219"/>
                    <a:pt x="472" y="1213"/>
                  </a:cubicBezTo>
                  <a:cubicBezTo>
                    <a:pt x="521" y="1193"/>
                    <a:pt x="543" y="1137"/>
                    <a:pt x="523" y="1089"/>
                  </a:cubicBezTo>
                  <a:cubicBezTo>
                    <a:pt x="384" y="762"/>
                    <a:pt x="275" y="421"/>
                    <a:pt x="198" y="75"/>
                  </a:cubicBezTo>
                  <a:cubicBezTo>
                    <a:pt x="189" y="31"/>
                    <a:pt x="149"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6"/>
            <p:cNvSpPr/>
            <p:nvPr/>
          </p:nvSpPr>
          <p:spPr>
            <a:xfrm>
              <a:off x="3795425" y="1651775"/>
              <a:ext cx="13550" cy="29550"/>
            </a:xfrm>
            <a:custGeom>
              <a:avLst/>
              <a:gdLst/>
              <a:ahLst/>
              <a:cxnLst/>
              <a:rect l="l" t="t" r="r" b="b"/>
              <a:pathLst>
                <a:path w="542" h="1182" extrusionOk="0">
                  <a:moveTo>
                    <a:pt x="109" y="1"/>
                  </a:moveTo>
                  <a:cubicBezTo>
                    <a:pt x="96" y="1"/>
                    <a:pt x="82" y="3"/>
                    <a:pt x="70" y="9"/>
                  </a:cubicBezTo>
                  <a:cubicBezTo>
                    <a:pt x="22" y="30"/>
                    <a:pt x="0" y="87"/>
                    <a:pt x="22" y="135"/>
                  </a:cubicBezTo>
                  <a:cubicBezTo>
                    <a:pt x="160" y="447"/>
                    <a:pt x="269" y="774"/>
                    <a:pt x="343" y="1106"/>
                  </a:cubicBezTo>
                  <a:cubicBezTo>
                    <a:pt x="353" y="1150"/>
                    <a:pt x="393" y="1181"/>
                    <a:pt x="437" y="1181"/>
                  </a:cubicBezTo>
                  <a:cubicBezTo>
                    <a:pt x="444" y="1181"/>
                    <a:pt x="451" y="1180"/>
                    <a:pt x="458" y="1179"/>
                  </a:cubicBezTo>
                  <a:cubicBezTo>
                    <a:pt x="509" y="1167"/>
                    <a:pt x="541" y="1116"/>
                    <a:pt x="530" y="1065"/>
                  </a:cubicBezTo>
                  <a:cubicBezTo>
                    <a:pt x="453" y="720"/>
                    <a:pt x="340" y="381"/>
                    <a:pt x="196" y="57"/>
                  </a:cubicBezTo>
                  <a:cubicBezTo>
                    <a:pt x="180" y="22"/>
                    <a:pt x="145"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432;p6"/>
            <p:cNvSpPr/>
            <p:nvPr/>
          </p:nvSpPr>
          <p:spPr>
            <a:xfrm>
              <a:off x="3808850" y="1707425"/>
              <a:ext cx="8450" cy="26450"/>
            </a:xfrm>
            <a:custGeom>
              <a:avLst/>
              <a:gdLst/>
              <a:ahLst/>
              <a:cxnLst/>
              <a:rect l="l" t="t" r="r" b="b"/>
              <a:pathLst>
                <a:path w="338" h="1058" extrusionOk="0">
                  <a:moveTo>
                    <a:pt x="110" y="1"/>
                  </a:moveTo>
                  <a:cubicBezTo>
                    <a:pt x="58" y="2"/>
                    <a:pt x="13" y="40"/>
                    <a:pt x="12" y="92"/>
                  </a:cubicBezTo>
                  <a:cubicBezTo>
                    <a:pt x="1" y="398"/>
                    <a:pt x="44" y="700"/>
                    <a:pt x="140" y="991"/>
                  </a:cubicBezTo>
                  <a:cubicBezTo>
                    <a:pt x="153" y="1031"/>
                    <a:pt x="191" y="1057"/>
                    <a:pt x="230" y="1057"/>
                  </a:cubicBezTo>
                  <a:cubicBezTo>
                    <a:pt x="240" y="1057"/>
                    <a:pt x="250" y="1055"/>
                    <a:pt x="260" y="1051"/>
                  </a:cubicBezTo>
                  <a:cubicBezTo>
                    <a:pt x="310" y="1035"/>
                    <a:pt x="337" y="982"/>
                    <a:pt x="321" y="931"/>
                  </a:cubicBezTo>
                  <a:cubicBezTo>
                    <a:pt x="233" y="662"/>
                    <a:pt x="193" y="383"/>
                    <a:pt x="202" y="99"/>
                  </a:cubicBezTo>
                  <a:cubicBezTo>
                    <a:pt x="204" y="46"/>
                    <a:pt x="163" y="3"/>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6"/>
            <p:cNvSpPr/>
            <p:nvPr/>
          </p:nvSpPr>
          <p:spPr>
            <a:xfrm>
              <a:off x="3814175" y="1767200"/>
              <a:ext cx="6025" cy="17150"/>
            </a:xfrm>
            <a:custGeom>
              <a:avLst/>
              <a:gdLst/>
              <a:ahLst/>
              <a:cxnLst/>
              <a:rect l="l" t="t" r="r" b="b"/>
              <a:pathLst>
                <a:path w="241" h="686" extrusionOk="0">
                  <a:moveTo>
                    <a:pt x="101" y="0"/>
                  </a:moveTo>
                  <a:cubicBezTo>
                    <a:pt x="98" y="0"/>
                    <a:pt x="95" y="0"/>
                    <a:pt x="92" y="1"/>
                  </a:cubicBezTo>
                  <a:cubicBezTo>
                    <a:pt x="39" y="4"/>
                    <a:pt x="1" y="50"/>
                    <a:pt x="5" y="103"/>
                  </a:cubicBezTo>
                  <a:lnTo>
                    <a:pt x="46" y="598"/>
                  </a:lnTo>
                  <a:cubicBezTo>
                    <a:pt x="50" y="648"/>
                    <a:pt x="92" y="685"/>
                    <a:pt x="141" y="685"/>
                  </a:cubicBezTo>
                  <a:lnTo>
                    <a:pt x="149" y="685"/>
                  </a:lnTo>
                  <a:cubicBezTo>
                    <a:pt x="202" y="681"/>
                    <a:pt x="240" y="634"/>
                    <a:pt x="236" y="581"/>
                  </a:cubicBezTo>
                  <a:lnTo>
                    <a:pt x="195" y="87"/>
                  </a:lnTo>
                  <a:cubicBezTo>
                    <a:pt x="191" y="38"/>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6"/>
            <p:cNvSpPr/>
            <p:nvPr/>
          </p:nvSpPr>
          <p:spPr>
            <a:xfrm>
              <a:off x="3811150" y="1813525"/>
              <a:ext cx="8200" cy="30525"/>
            </a:xfrm>
            <a:custGeom>
              <a:avLst/>
              <a:gdLst/>
              <a:ahLst/>
              <a:cxnLst/>
              <a:rect l="l" t="t" r="r" b="b"/>
              <a:pathLst>
                <a:path w="328" h="1221" extrusionOk="0">
                  <a:moveTo>
                    <a:pt x="103" y="0"/>
                  </a:moveTo>
                  <a:cubicBezTo>
                    <a:pt x="99" y="0"/>
                    <a:pt x="94" y="0"/>
                    <a:pt x="90" y="1"/>
                  </a:cubicBezTo>
                  <a:cubicBezTo>
                    <a:pt x="37" y="8"/>
                    <a:pt x="0" y="55"/>
                    <a:pt x="6" y="107"/>
                  </a:cubicBezTo>
                  <a:lnTo>
                    <a:pt x="131" y="1138"/>
                  </a:lnTo>
                  <a:cubicBezTo>
                    <a:pt x="137" y="1186"/>
                    <a:pt x="178" y="1221"/>
                    <a:pt x="226" y="1221"/>
                  </a:cubicBezTo>
                  <a:lnTo>
                    <a:pt x="237" y="1221"/>
                  </a:lnTo>
                  <a:cubicBezTo>
                    <a:pt x="290" y="1214"/>
                    <a:pt x="327" y="1167"/>
                    <a:pt x="321" y="1115"/>
                  </a:cubicBezTo>
                  <a:lnTo>
                    <a:pt x="196" y="85"/>
                  </a:lnTo>
                  <a:cubicBezTo>
                    <a:pt x="190" y="37"/>
                    <a:pt x="150" y="0"/>
                    <a:pt x="103"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435;p6"/>
            <p:cNvSpPr/>
            <p:nvPr/>
          </p:nvSpPr>
          <p:spPr>
            <a:xfrm>
              <a:off x="3813250" y="1876375"/>
              <a:ext cx="4800" cy="31575"/>
            </a:xfrm>
            <a:custGeom>
              <a:avLst/>
              <a:gdLst/>
              <a:ahLst/>
              <a:cxnLst/>
              <a:rect l="l" t="t" r="r" b="b"/>
              <a:pathLst>
                <a:path w="192" h="1263" extrusionOk="0">
                  <a:moveTo>
                    <a:pt x="95" y="1"/>
                  </a:moveTo>
                  <a:cubicBezTo>
                    <a:pt x="43" y="1"/>
                    <a:pt x="0" y="44"/>
                    <a:pt x="0" y="97"/>
                  </a:cubicBezTo>
                  <a:lnTo>
                    <a:pt x="0" y="1168"/>
                  </a:lnTo>
                  <a:cubicBezTo>
                    <a:pt x="0" y="1221"/>
                    <a:pt x="43" y="1263"/>
                    <a:pt x="95" y="1263"/>
                  </a:cubicBezTo>
                  <a:cubicBezTo>
                    <a:pt x="148" y="1263"/>
                    <a:pt x="191" y="1221"/>
                    <a:pt x="191" y="1168"/>
                  </a:cubicBezTo>
                  <a:lnTo>
                    <a:pt x="191" y="97"/>
                  </a:lnTo>
                  <a:cubicBezTo>
                    <a:pt x="191" y="44"/>
                    <a:pt x="148"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436;p6"/>
            <p:cNvSpPr/>
            <p:nvPr/>
          </p:nvSpPr>
          <p:spPr>
            <a:xfrm>
              <a:off x="3811175" y="1937175"/>
              <a:ext cx="4800" cy="27450"/>
            </a:xfrm>
            <a:custGeom>
              <a:avLst/>
              <a:gdLst/>
              <a:ahLst/>
              <a:cxnLst/>
              <a:rect l="l" t="t" r="r" b="b"/>
              <a:pathLst>
                <a:path w="192" h="1098" extrusionOk="0">
                  <a:moveTo>
                    <a:pt x="97" y="1"/>
                  </a:moveTo>
                  <a:cubicBezTo>
                    <a:pt x="44" y="1"/>
                    <a:pt x="0" y="43"/>
                    <a:pt x="0" y="96"/>
                  </a:cubicBezTo>
                  <a:lnTo>
                    <a:pt x="0" y="1002"/>
                  </a:lnTo>
                  <a:cubicBezTo>
                    <a:pt x="0" y="1055"/>
                    <a:pt x="44" y="1098"/>
                    <a:pt x="97" y="1098"/>
                  </a:cubicBezTo>
                  <a:cubicBezTo>
                    <a:pt x="148" y="1098"/>
                    <a:pt x="191" y="1055"/>
                    <a:pt x="191" y="1002"/>
                  </a:cubicBezTo>
                  <a:lnTo>
                    <a:pt x="191" y="96"/>
                  </a:lnTo>
                  <a:cubicBezTo>
                    <a:pt x="191" y="43"/>
                    <a:pt x="148"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6"/>
            <p:cNvSpPr/>
            <p:nvPr/>
          </p:nvSpPr>
          <p:spPr>
            <a:xfrm>
              <a:off x="3805675" y="1992800"/>
              <a:ext cx="6300" cy="30525"/>
            </a:xfrm>
            <a:custGeom>
              <a:avLst/>
              <a:gdLst/>
              <a:ahLst/>
              <a:cxnLst/>
              <a:rect l="l" t="t" r="r" b="b"/>
              <a:pathLst>
                <a:path w="252" h="1221" extrusionOk="0">
                  <a:moveTo>
                    <a:pt x="150" y="0"/>
                  </a:moveTo>
                  <a:cubicBezTo>
                    <a:pt x="102" y="0"/>
                    <a:pt x="61" y="36"/>
                    <a:pt x="56" y="85"/>
                  </a:cubicBezTo>
                  <a:cubicBezTo>
                    <a:pt x="14" y="431"/>
                    <a:pt x="1" y="783"/>
                    <a:pt x="16" y="1130"/>
                  </a:cubicBezTo>
                  <a:cubicBezTo>
                    <a:pt x="17" y="1181"/>
                    <a:pt x="60" y="1221"/>
                    <a:pt x="111" y="1221"/>
                  </a:cubicBezTo>
                  <a:lnTo>
                    <a:pt x="115" y="1221"/>
                  </a:lnTo>
                  <a:cubicBezTo>
                    <a:pt x="167" y="1219"/>
                    <a:pt x="208" y="1175"/>
                    <a:pt x="206" y="1123"/>
                  </a:cubicBezTo>
                  <a:cubicBezTo>
                    <a:pt x="192" y="785"/>
                    <a:pt x="205" y="443"/>
                    <a:pt x="245" y="107"/>
                  </a:cubicBezTo>
                  <a:cubicBezTo>
                    <a:pt x="251" y="55"/>
                    <a:pt x="214" y="8"/>
                    <a:pt x="162" y="1"/>
                  </a:cubicBezTo>
                  <a:cubicBezTo>
                    <a:pt x="158" y="1"/>
                    <a:pt x="154" y="0"/>
                    <a:pt x="15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6"/>
            <p:cNvSpPr/>
            <p:nvPr/>
          </p:nvSpPr>
          <p:spPr>
            <a:xfrm>
              <a:off x="3781875" y="1967050"/>
              <a:ext cx="6325" cy="29550"/>
            </a:xfrm>
            <a:custGeom>
              <a:avLst/>
              <a:gdLst/>
              <a:ahLst/>
              <a:cxnLst/>
              <a:rect l="l" t="t" r="r" b="b"/>
              <a:pathLst>
                <a:path w="253" h="1182" extrusionOk="0">
                  <a:moveTo>
                    <a:pt x="152" y="1"/>
                  </a:moveTo>
                  <a:cubicBezTo>
                    <a:pt x="106" y="1"/>
                    <a:pt x="63" y="41"/>
                    <a:pt x="60" y="91"/>
                  </a:cubicBezTo>
                  <a:lnTo>
                    <a:pt x="3" y="1081"/>
                  </a:lnTo>
                  <a:cubicBezTo>
                    <a:pt x="0" y="1134"/>
                    <a:pt x="40" y="1178"/>
                    <a:pt x="93" y="1181"/>
                  </a:cubicBezTo>
                  <a:lnTo>
                    <a:pt x="98" y="1181"/>
                  </a:lnTo>
                  <a:cubicBezTo>
                    <a:pt x="148" y="1181"/>
                    <a:pt x="190" y="1143"/>
                    <a:pt x="193" y="1092"/>
                  </a:cubicBezTo>
                  <a:lnTo>
                    <a:pt x="250" y="102"/>
                  </a:lnTo>
                  <a:cubicBezTo>
                    <a:pt x="253" y="49"/>
                    <a:pt x="213" y="3"/>
                    <a:pt x="160" y="1"/>
                  </a:cubicBezTo>
                  <a:cubicBezTo>
                    <a:pt x="157" y="1"/>
                    <a:pt x="154" y="1"/>
                    <a:pt x="15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6"/>
            <p:cNvSpPr/>
            <p:nvPr/>
          </p:nvSpPr>
          <p:spPr>
            <a:xfrm>
              <a:off x="3783550" y="1870200"/>
              <a:ext cx="7950" cy="28500"/>
            </a:xfrm>
            <a:custGeom>
              <a:avLst/>
              <a:gdLst/>
              <a:ahLst/>
              <a:cxnLst/>
              <a:rect l="l" t="t" r="r" b="b"/>
              <a:pathLst>
                <a:path w="318" h="1140" extrusionOk="0">
                  <a:moveTo>
                    <a:pt x="171" y="1"/>
                  </a:moveTo>
                  <a:cubicBezTo>
                    <a:pt x="128" y="1"/>
                    <a:pt x="90" y="30"/>
                    <a:pt x="80" y="74"/>
                  </a:cubicBezTo>
                  <a:cubicBezTo>
                    <a:pt x="0" y="404"/>
                    <a:pt x="15" y="750"/>
                    <a:pt x="120" y="1073"/>
                  </a:cubicBezTo>
                  <a:cubicBezTo>
                    <a:pt x="133" y="1114"/>
                    <a:pt x="170" y="1140"/>
                    <a:pt x="210" y="1140"/>
                  </a:cubicBezTo>
                  <a:cubicBezTo>
                    <a:pt x="220" y="1140"/>
                    <a:pt x="230" y="1139"/>
                    <a:pt x="240" y="1135"/>
                  </a:cubicBezTo>
                  <a:cubicBezTo>
                    <a:pt x="290" y="1119"/>
                    <a:pt x="317" y="1065"/>
                    <a:pt x="301" y="1015"/>
                  </a:cubicBezTo>
                  <a:cubicBezTo>
                    <a:pt x="207" y="725"/>
                    <a:pt x="195" y="414"/>
                    <a:pt x="265" y="119"/>
                  </a:cubicBezTo>
                  <a:cubicBezTo>
                    <a:pt x="278" y="67"/>
                    <a:pt x="246" y="16"/>
                    <a:pt x="195" y="4"/>
                  </a:cubicBezTo>
                  <a:cubicBezTo>
                    <a:pt x="187" y="2"/>
                    <a:pt x="179" y="1"/>
                    <a:pt x="17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6"/>
            <p:cNvSpPr/>
            <p:nvPr/>
          </p:nvSpPr>
          <p:spPr>
            <a:xfrm>
              <a:off x="3787000" y="1801175"/>
              <a:ext cx="6475" cy="28475"/>
            </a:xfrm>
            <a:custGeom>
              <a:avLst/>
              <a:gdLst/>
              <a:ahLst/>
              <a:cxnLst/>
              <a:rect l="l" t="t" r="r" b="b"/>
              <a:pathLst>
                <a:path w="259" h="1139" extrusionOk="0">
                  <a:moveTo>
                    <a:pt x="118" y="0"/>
                  </a:moveTo>
                  <a:cubicBezTo>
                    <a:pt x="67" y="0"/>
                    <a:pt x="24" y="38"/>
                    <a:pt x="20" y="90"/>
                  </a:cubicBezTo>
                  <a:cubicBezTo>
                    <a:pt x="0" y="412"/>
                    <a:pt x="15" y="738"/>
                    <a:pt x="62" y="1058"/>
                  </a:cubicBezTo>
                  <a:cubicBezTo>
                    <a:pt x="69" y="1104"/>
                    <a:pt x="110" y="1139"/>
                    <a:pt x="156" y="1139"/>
                  </a:cubicBezTo>
                  <a:cubicBezTo>
                    <a:pt x="162" y="1139"/>
                    <a:pt x="166" y="1139"/>
                    <a:pt x="170" y="1138"/>
                  </a:cubicBezTo>
                  <a:cubicBezTo>
                    <a:pt x="222" y="1130"/>
                    <a:pt x="259" y="1081"/>
                    <a:pt x="251" y="1029"/>
                  </a:cubicBezTo>
                  <a:cubicBezTo>
                    <a:pt x="205" y="723"/>
                    <a:pt x="191" y="410"/>
                    <a:pt x="210" y="102"/>
                  </a:cubicBezTo>
                  <a:cubicBezTo>
                    <a:pt x="214" y="49"/>
                    <a:pt x="174" y="4"/>
                    <a:pt x="122" y="1"/>
                  </a:cubicBezTo>
                  <a:cubicBezTo>
                    <a:pt x="120" y="1"/>
                    <a:pt x="119" y="0"/>
                    <a:pt x="11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6"/>
            <p:cNvSpPr/>
            <p:nvPr/>
          </p:nvSpPr>
          <p:spPr>
            <a:xfrm>
              <a:off x="3787475" y="1741425"/>
              <a:ext cx="7075" cy="34650"/>
            </a:xfrm>
            <a:custGeom>
              <a:avLst/>
              <a:gdLst/>
              <a:ahLst/>
              <a:cxnLst/>
              <a:rect l="l" t="t" r="r" b="b"/>
              <a:pathLst>
                <a:path w="283" h="1386" extrusionOk="0">
                  <a:moveTo>
                    <a:pt x="102" y="0"/>
                  </a:moveTo>
                  <a:cubicBezTo>
                    <a:pt x="99" y="0"/>
                    <a:pt x="96" y="0"/>
                    <a:pt x="93" y="1"/>
                  </a:cubicBezTo>
                  <a:cubicBezTo>
                    <a:pt x="40" y="4"/>
                    <a:pt x="0" y="49"/>
                    <a:pt x="5" y="102"/>
                  </a:cubicBezTo>
                  <a:lnTo>
                    <a:pt x="89" y="1297"/>
                  </a:lnTo>
                  <a:cubicBezTo>
                    <a:pt x="93" y="1347"/>
                    <a:pt x="135" y="1386"/>
                    <a:pt x="183" y="1386"/>
                  </a:cubicBezTo>
                  <a:lnTo>
                    <a:pt x="191" y="1386"/>
                  </a:lnTo>
                  <a:cubicBezTo>
                    <a:pt x="243" y="1382"/>
                    <a:pt x="283" y="1336"/>
                    <a:pt x="280" y="1283"/>
                  </a:cubicBezTo>
                  <a:lnTo>
                    <a:pt x="195" y="89"/>
                  </a:lnTo>
                  <a:cubicBezTo>
                    <a:pt x="191" y="39"/>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6"/>
            <p:cNvSpPr/>
            <p:nvPr/>
          </p:nvSpPr>
          <p:spPr>
            <a:xfrm>
              <a:off x="3778200" y="1665175"/>
              <a:ext cx="9175" cy="33650"/>
            </a:xfrm>
            <a:custGeom>
              <a:avLst/>
              <a:gdLst/>
              <a:ahLst/>
              <a:cxnLst/>
              <a:rect l="l" t="t" r="r" b="b"/>
              <a:pathLst>
                <a:path w="367" h="1346" extrusionOk="0">
                  <a:moveTo>
                    <a:pt x="95" y="0"/>
                  </a:moveTo>
                  <a:cubicBezTo>
                    <a:pt x="42" y="2"/>
                    <a:pt x="0" y="46"/>
                    <a:pt x="1" y="98"/>
                  </a:cubicBezTo>
                  <a:cubicBezTo>
                    <a:pt x="8" y="495"/>
                    <a:pt x="64" y="891"/>
                    <a:pt x="169" y="1275"/>
                  </a:cubicBezTo>
                  <a:cubicBezTo>
                    <a:pt x="181" y="1317"/>
                    <a:pt x="219" y="1345"/>
                    <a:pt x="261" y="1345"/>
                  </a:cubicBezTo>
                  <a:cubicBezTo>
                    <a:pt x="270" y="1345"/>
                    <a:pt x="278" y="1344"/>
                    <a:pt x="286" y="1342"/>
                  </a:cubicBezTo>
                  <a:cubicBezTo>
                    <a:pt x="337" y="1327"/>
                    <a:pt x="367" y="1275"/>
                    <a:pt x="354" y="1225"/>
                  </a:cubicBezTo>
                  <a:cubicBezTo>
                    <a:pt x="252" y="856"/>
                    <a:pt x="198" y="476"/>
                    <a:pt x="192" y="94"/>
                  </a:cubicBezTo>
                  <a:cubicBezTo>
                    <a:pt x="191" y="42"/>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6"/>
            <p:cNvSpPr/>
            <p:nvPr/>
          </p:nvSpPr>
          <p:spPr>
            <a:xfrm>
              <a:off x="3762375" y="1609575"/>
              <a:ext cx="16875" cy="30475"/>
            </a:xfrm>
            <a:custGeom>
              <a:avLst/>
              <a:gdLst/>
              <a:ahLst/>
              <a:cxnLst/>
              <a:rect l="l" t="t" r="r" b="b"/>
              <a:pathLst>
                <a:path w="675" h="1219" extrusionOk="0">
                  <a:moveTo>
                    <a:pt x="109" y="1"/>
                  </a:moveTo>
                  <a:cubicBezTo>
                    <a:pt x="90" y="1"/>
                    <a:pt x="71" y="7"/>
                    <a:pt x="54" y="19"/>
                  </a:cubicBezTo>
                  <a:cubicBezTo>
                    <a:pt x="11" y="50"/>
                    <a:pt x="1" y="108"/>
                    <a:pt x="32" y="151"/>
                  </a:cubicBezTo>
                  <a:cubicBezTo>
                    <a:pt x="244" y="447"/>
                    <a:pt x="397" y="790"/>
                    <a:pt x="477" y="1145"/>
                  </a:cubicBezTo>
                  <a:cubicBezTo>
                    <a:pt x="486" y="1189"/>
                    <a:pt x="526" y="1219"/>
                    <a:pt x="569" y="1219"/>
                  </a:cubicBezTo>
                  <a:cubicBezTo>
                    <a:pt x="576" y="1219"/>
                    <a:pt x="584" y="1219"/>
                    <a:pt x="590" y="1217"/>
                  </a:cubicBezTo>
                  <a:cubicBezTo>
                    <a:pt x="642" y="1206"/>
                    <a:pt x="674" y="1155"/>
                    <a:pt x="662" y="1103"/>
                  </a:cubicBezTo>
                  <a:cubicBezTo>
                    <a:pt x="578" y="724"/>
                    <a:pt x="413" y="357"/>
                    <a:pt x="186" y="41"/>
                  </a:cubicBezTo>
                  <a:cubicBezTo>
                    <a:pt x="168" y="15"/>
                    <a:pt x="139"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6"/>
            <p:cNvSpPr/>
            <p:nvPr/>
          </p:nvSpPr>
          <p:spPr>
            <a:xfrm>
              <a:off x="3748050" y="1573500"/>
              <a:ext cx="11550" cy="25375"/>
            </a:xfrm>
            <a:custGeom>
              <a:avLst/>
              <a:gdLst/>
              <a:ahLst/>
              <a:cxnLst/>
              <a:rect l="l" t="t" r="r" b="b"/>
              <a:pathLst>
                <a:path w="462" h="1015" extrusionOk="0">
                  <a:moveTo>
                    <a:pt x="108" y="0"/>
                  </a:moveTo>
                  <a:cubicBezTo>
                    <a:pt x="99" y="0"/>
                    <a:pt x="89" y="2"/>
                    <a:pt x="80" y="5"/>
                  </a:cubicBezTo>
                  <a:cubicBezTo>
                    <a:pt x="30" y="19"/>
                    <a:pt x="1" y="72"/>
                    <a:pt x="16" y="123"/>
                  </a:cubicBezTo>
                  <a:lnTo>
                    <a:pt x="264" y="947"/>
                  </a:lnTo>
                  <a:cubicBezTo>
                    <a:pt x="276" y="988"/>
                    <a:pt x="313" y="1015"/>
                    <a:pt x="355" y="1015"/>
                  </a:cubicBezTo>
                  <a:cubicBezTo>
                    <a:pt x="364" y="1015"/>
                    <a:pt x="373" y="1014"/>
                    <a:pt x="382" y="1011"/>
                  </a:cubicBezTo>
                  <a:cubicBezTo>
                    <a:pt x="432" y="996"/>
                    <a:pt x="461" y="943"/>
                    <a:pt x="446" y="892"/>
                  </a:cubicBezTo>
                  <a:lnTo>
                    <a:pt x="198" y="68"/>
                  </a:lnTo>
                  <a:cubicBezTo>
                    <a:pt x="187" y="27"/>
                    <a:pt x="149"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6"/>
            <p:cNvSpPr/>
            <p:nvPr/>
          </p:nvSpPr>
          <p:spPr>
            <a:xfrm>
              <a:off x="3730400" y="1537475"/>
              <a:ext cx="12700" cy="21250"/>
            </a:xfrm>
            <a:custGeom>
              <a:avLst/>
              <a:gdLst/>
              <a:ahLst/>
              <a:cxnLst/>
              <a:rect l="l" t="t" r="r" b="b"/>
              <a:pathLst>
                <a:path w="508" h="850" extrusionOk="0">
                  <a:moveTo>
                    <a:pt x="108" y="0"/>
                  </a:moveTo>
                  <a:cubicBezTo>
                    <a:pt x="95" y="0"/>
                    <a:pt x="82" y="3"/>
                    <a:pt x="70" y="8"/>
                  </a:cubicBezTo>
                  <a:cubicBezTo>
                    <a:pt x="22" y="29"/>
                    <a:pt x="0" y="87"/>
                    <a:pt x="21" y="134"/>
                  </a:cubicBezTo>
                  <a:lnTo>
                    <a:pt x="312" y="793"/>
                  </a:lnTo>
                  <a:cubicBezTo>
                    <a:pt x="327" y="829"/>
                    <a:pt x="362" y="850"/>
                    <a:pt x="399" y="850"/>
                  </a:cubicBezTo>
                  <a:cubicBezTo>
                    <a:pt x="411" y="850"/>
                    <a:pt x="424" y="847"/>
                    <a:pt x="437" y="842"/>
                  </a:cubicBezTo>
                  <a:cubicBezTo>
                    <a:pt x="485" y="821"/>
                    <a:pt x="507" y="765"/>
                    <a:pt x="486" y="716"/>
                  </a:cubicBezTo>
                  <a:lnTo>
                    <a:pt x="196" y="58"/>
                  </a:lnTo>
                  <a:cubicBezTo>
                    <a:pt x="180" y="22"/>
                    <a:pt x="145"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6"/>
            <p:cNvSpPr/>
            <p:nvPr/>
          </p:nvSpPr>
          <p:spPr>
            <a:xfrm>
              <a:off x="3706925" y="1567300"/>
              <a:ext cx="14575" cy="27500"/>
            </a:xfrm>
            <a:custGeom>
              <a:avLst/>
              <a:gdLst/>
              <a:ahLst/>
              <a:cxnLst/>
              <a:rect l="l" t="t" r="r" b="b"/>
              <a:pathLst>
                <a:path w="583" h="1100" extrusionOk="0">
                  <a:moveTo>
                    <a:pt x="474" y="0"/>
                  </a:moveTo>
                  <a:cubicBezTo>
                    <a:pt x="440" y="0"/>
                    <a:pt x="407" y="19"/>
                    <a:pt x="390" y="52"/>
                  </a:cubicBezTo>
                  <a:cubicBezTo>
                    <a:pt x="235" y="346"/>
                    <a:pt x="109" y="658"/>
                    <a:pt x="15" y="977"/>
                  </a:cubicBezTo>
                  <a:cubicBezTo>
                    <a:pt x="1" y="1027"/>
                    <a:pt x="30" y="1081"/>
                    <a:pt x="79" y="1095"/>
                  </a:cubicBezTo>
                  <a:cubicBezTo>
                    <a:pt x="89" y="1097"/>
                    <a:pt x="98" y="1099"/>
                    <a:pt x="107" y="1099"/>
                  </a:cubicBezTo>
                  <a:cubicBezTo>
                    <a:pt x="148" y="1099"/>
                    <a:pt x="186" y="1072"/>
                    <a:pt x="199" y="1031"/>
                  </a:cubicBezTo>
                  <a:cubicBezTo>
                    <a:pt x="289" y="723"/>
                    <a:pt x="409" y="424"/>
                    <a:pt x="558" y="140"/>
                  </a:cubicBezTo>
                  <a:cubicBezTo>
                    <a:pt x="583" y="93"/>
                    <a:pt x="564" y="35"/>
                    <a:pt x="518" y="11"/>
                  </a:cubicBezTo>
                  <a:cubicBezTo>
                    <a:pt x="504" y="4"/>
                    <a:pt x="489" y="0"/>
                    <a:pt x="47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6"/>
            <p:cNvSpPr/>
            <p:nvPr/>
          </p:nvSpPr>
          <p:spPr>
            <a:xfrm>
              <a:off x="3690350" y="1629025"/>
              <a:ext cx="11200" cy="23425"/>
            </a:xfrm>
            <a:custGeom>
              <a:avLst/>
              <a:gdLst/>
              <a:ahLst/>
              <a:cxnLst/>
              <a:rect l="l" t="t" r="r" b="b"/>
              <a:pathLst>
                <a:path w="448" h="937" extrusionOk="0">
                  <a:moveTo>
                    <a:pt x="340" y="0"/>
                  </a:moveTo>
                  <a:cubicBezTo>
                    <a:pt x="299" y="0"/>
                    <a:pt x="263" y="26"/>
                    <a:pt x="250" y="67"/>
                  </a:cubicBezTo>
                  <a:lnTo>
                    <a:pt x="16" y="813"/>
                  </a:lnTo>
                  <a:cubicBezTo>
                    <a:pt x="1" y="862"/>
                    <a:pt x="28" y="917"/>
                    <a:pt x="79" y="932"/>
                  </a:cubicBezTo>
                  <a:cubicBezTo>
                    <a:pt x="88" y="935"/>
                    <a:pt x="98" y="936"/>
                    <a:pt x="107" y="936"/>
                  </a:cubicBezTo>
                  <a:cubicBezTo>
                    <a:pt x="147" y="936"/>
                    <a:pt x="185" y="911"/>
                    <a:pt x="198" y="870"/>
                  </a:cubicBezTo>
                  <a:lnTo>
                    <a:pt x="432" y="124"/>
                  </a:lnTo>
                  <a:cubicBezTo>
                    <a:pt x="448" y="73"/>
                    <a:pt x="420" y="20"/>
                    <a:pt x="369" y="5"/>
                  </a:cubicBezTo>
                  <a:cubicBezTo>
                    <a:pt x="359" y="2"/>
                    <a:pt x="350" y="0"/>
                    <a:pt x="3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6"/>
            <p:cNvSpPr/>
            <p:nvPr/>
          </p:nvSpPr>
          <p:spPr>
            <a:xfrm>
              <a:off x="3681025" y="1686800"/>
              <a:ext cx="8325" cy="22300"/>
            </a:xfrm>
            <a:custGeom>
              <a:avLst/>
              <a:gdLst/>
              <a:ahLst/>
              <a:cxnLst/>
              <a:rect l="l" t="t" r="r" b="b"/>
              <a:pathLst>
                <a:path w="333" h="892" extrusionOk="0">
                  <a:moveTo>
                    <a:pt x="230" y="1"/>
                  </a:moveTo>
                  <a:cubicBezTo>
                    <a:pt x="185" y="1"/>
                    <a:pt x="145" y="33"/>
                    <a:pt x="136" y="79"/>
                  </a:cubicBezTo>
                  <a:lnTo>
                    <a:pt x="9" y="779"/>
                  </a:lnTo>
                  <a:cubicBezTo>
                    <a:pt x="0" y="831"/>
                    <a:pt x="35" y="881"/>
                    <a:pt x="87" y="890"/>
                  </a:cubicBezTo>
                  <a:cubicBezTo>
                    <a:pt x="92" y="891"/>
                    <a:pt x="99" y="892"/>
                    <a:pt x="104" y="892"/>
                  </a:cubicBezTo>
                  <a:cubicBezTo>
                    <a:pt x="149" y="892"/>
                    <a:pt x="189" y="859"/>
                    <a:pt x="197" y="813"/>
                  </a:cubicBezTo>
                  <a:lnTo>
                    <a:pt x="324" y="112"/>
                  </a:lnTo>
                  <a:cubicBezTo>
                    <a:pt x="333" y="62"/>
                    <a:pt x="298" y="12"/>
                    <a:pt x="247" y="2"/>
                  </a:cubicBezTo>
                  <a:cubicBezTo>
                    <a:pt x="241" y="1"/>
                    <a:pt x="236" y="1"/>
                    <a:pt x="23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6"/>
            <p:cNvSpPr/>
            <p:nvPr/>
          </p:nvSpPr>
          <p:spPr>
            <a:xfrm>
              <a:off x="3676775" y="1728025"/>
              <a:ext cx="6475" cy="24350"/>
            </a:xfrm>
            <a:custGeom>
              <a:avLst/>
              <a:gdLst/>
              <a:ahLst/>
              <a:cxnLst/>
              <a:rect l="l" t="t" r="r" b="b"/>
              <a:pathLst>
                <a:path w="259" h="974" extrusionOk="0">
                  <a:moveTo>
                    <a:pt x="154" y="0"/>
                  </a:moveTo>
                  <a:cubicBezTo>
                    <a:pt x="109" y="0"/>
                    <a:pt x="70" y="34"/>
                    <a:pt x="62" y="80"/>
                  </a:cubicBezTo>
                  <a:cubicBezTo>
                    <a:pt x="15" y="345"/>
                    <a:pt x="0" y="616"/>
                    <a:pt x="19" y="885"/>
                  </a:cubicBezTo>
                  <a:cubicBezTo>
                    <a:pt x="24" y="936"/>
                    <a:pt x="66" y="974"/>
                    <a:pt x="115" y="974"/>
                  </a:cubicBezTo>
                  <a:lnTo>
                    <a:pt x="122" y="974"/>
                  </a:lnTo>
                  <a:cubicBezTo>
                    <a:pt x="174" y="970"/>
                    <a:pt x="213" y="925"/>
                    <a:pt x="210" y="872"/>
                  </a:cubicBezTo>
                  <a:cubicBezTo>
                    <a:pt x="193" y="618"/>
                    <a:pt x="206" y="363"/>
                    <a:pt x="250" y="113"/>
                  </a:cubicBezTo>
                  <a:cubicBezTo>
                    <a:pt x="259" y="61"/>
                    <a:pt x="225" y="11"/>
                    <a:pt x="173" y="2"/>
                  </a:cubicBezTo>
                  <a:cubicBezTo>
                    <a:pt x="166" y="1"/>
                    <a:pt x="160" y="0"/>
                    <a:pt x="15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6"/>
            <p:cNvSpPr/>
            <p:nvPr/>
          </p:nvSpPr>
          <p:spPr>
            <a:xfrm>
              <a:off x="3671800" y="1781575"/>
              <a:ext cx="7200" cy="20250"/>
            </a:xfrm>
            <a:custGeom>
              <a:avLst/>
              <a:gdLst/>
              <a:ahLst/>
              <a:cxnLst/>
              <a:rect l="l" t="t" r="r" b="b"/>
              <a:pathLst>
                <a:path w="288" h="810" extrusionOk="0">
                  <a:moveTo>
                    <a:pt x="182" y="0"/>
                  </a:moveTo>
                  <a:cubicBezTo>
                    <a:pt x="137" y="0"/>
                    <a:pt x="98" y="37"/>
                    <a:pt x="91" y="84"/>
                  </a:cubicBezTo>
                  <a:lnTo>
                    <a:pt x="8" y="702"/>
                  </a:lnTo>
                  <a:cubicBezTo>
                    <a:pt x="1" y="754"/>
                    <a:pt x="37" y="802"/>
                    <a:pt x="90" y="809"/>
                  </a:cubicBezTo>
                  <a:cubicBezTo>
                    <a:pt x="93" y="810"/>
                    <a:pt x="98" y="810"/>
                    <a:pt x="102" y="810"/>
                  </a:cubicBezTo>
                  <a:cubicBezTo>
                    <a:pt x="150" y="810"/>
                    <a:pt x="191" y="775"/>
                    <a:pt x="197" y="727"/>
                  </a:cubicBezTo>
                  <a:lnTo>
                    <a:pt x="280" y="109"/>
                  </a:lnTo>
                  <a:cubicBezTo>
                    <a:pt x="288" y="57"/>
                    <a:pt x="251" y="9"/>
                    <a:pt x="198" y="2"/>
                  </a:cubicBezTo>
                  <a:cubicBezTo>
                    <a:pt x="193" y="1"/>
                    <a:pt x="188" y="0"/>
                    <a:pt x="18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6"/>
            <p:cNvSpPr/>
            <p:nvPr/>
          </p:nvSpPr>
          <p:spPr>
            <a:xfrm>
              <a:off x="3673675" y="1821775"/>
              <a:ext cx="6100" cy="35725"/>
            </a:xfrm>
            <a:custGeom>
              <a:avLst/>
              <a:gdLst/>
              <a:ahLst/>
              <a:cxnLst/>
              <a:rect l="l" t="t" r="r" b="b"/>
              <a:pathLst>
                <a:path w="244" h="1429" extrusionOk="0">
                  <a:moveTo>
                    <a:pt x="112" y="0"/>
                  </a:moveTo>
                  <a:cubicBezTo>
                    <a:pt x="63" y="0"/>
                    <a:pt x="26" y="43"/>
                    <a:pt x="24" y="91"/>
                  </a:cubicBezTo>
                  <a:cubicBezTo>
                    <a:pt x="1" y="507"/>
                    <a:pt x="10" y="928"/>
                    <a:pt x="49" y="1342"/>
                  </a:cubicBezTo>
                  <a:cubicBezTo>
                    <a:pt x="54" y="1392"/>
                    <a:pt x="95" y="1429"/>
                    <a:pt x="143" y="1429"/>
                  </a:cubicBezTo>
                  <a:lnTo>
                    <a:pt x="153" y="1429"/>
                  </a:lnTo>
                  <a:cubicBezTo>
                    <a:pt x="205" y="1423"/>
                    <a:pt x="244" y="1377"/>
                    <a:pt x="238" y="1325"/>
                  </a:cubicBezTo>
                  <a:cubicBezTo>
                    <a:pt x="199" y="920"/>
                    <a:pt x="192" y="508"/>
                    <a:pt x="214" y="102"/>
                  </a:cubicBezTo>
                  <a:cubicBezTo>
                    <a:pt x="217" y="49"/>
                    <a:pt x="176" y="3"/>
                    <a:pt x="124" y="1"/>
                  </a:cubicBezTo>
                  <a:cubicBezTo>
                    <a:pt x="120" y="1"/>
                    <a:pt x="116" y="0"/>
                    <a:pt x="11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6"/>
            <p:cNvSpPr/>
            <p:nvPr/>
          </p:nvSpPr>
          <p:spPr>
            <a:xfrm>
              <a:off x="3675450" y="1869175"/>
              <a:ext cx="8925" cy="21300"/>
            </a:xfrm>
            <a:custGeom>
              <a:avLst/>
              <a:gdLst/>
              <a:ahLst/>
              <a:cxnLst/>
              <a:rect l="l" t="t" r="r" b="b"/>
              <a:pathLst>
                <a:path w="357" h="852" extrusionOk="0">
                  <a:moveTo>
                    <a:pt x="127" y="1"/>
                  </a:moveTo>
                  <a:cubicBezTo>
                    <a:pt x="80" y="1"/>
                    <a:pt x="40" y="36"/>
                    <a:pt x="34" y="83"/>
                  </a:cubicBezTo>
                  <a:cubicBezTo>
                    <a:pt x="0" y="328"/>
                    <a:pt x="47" y="583"/>
                    <a:pt x="165" y="801"/>
                  </a:cubicBezTo>
                  <a:cubicBezTo>
                    <a:pt x="183" y="833"/>
                    <a:pt x="215" y="852"/>
                    <a:pt x="249" y="852"/>
                  </a:cubicBezTo>
                  <a:cubicBezTo>
                    <a:pt x="264" y="852"/>
                    <a:pt x="280" y="847"/>
                    <a:pt x="294" y="840"/>
                  </a:cubicBezTo>
                  <a:cubicBezTo>
                    <a:pt x="340" y="814"/>
                    <a:pt x="357" y="757"/>
                    <a:pt x="333" y="710"/>
                  </a:cubicBezTo>
                  <a:cubicBezTo>
                    <a:pt x="233" y="528"/>
                    <a:pt x="195" y="314"/>
                    <a:pt x="222" y="109"/>
                  </a:cubicBezTo>
                  <a:cubicBezTo>
                    <a:pt x="230" y="57"/>
                    <a:pt x="193" y="8"/>
                    <a:pt x="141" y="2"/>
                  </a:cubicBezTo>
                  <a:cubicBezTo>
                    <a:pt x="136" y="1"/>
                    <a:pt x="131" y="1"/>
                    <a:pt x="12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6"/>
            <p:cNvSpPr/>
            <p:nvPr/>
          </p:nvSpPr>
          <p:spPr>
            <a:xfrm>
              <a:off x="3697500" y="1888750"/>
              <a:ext cx="10575" cy="17175"/>
            </a:xfrm>
            <a:custGeom>
              <a:avLst/>
              <a:gdLst/>
              <a:ahLst/>
              <a:cxnLst/>
              <a:rect l="l" t="t" r="r" b="b"/>
              <a:pathLst>
                <a:path w="423" h="687" extrusionOk="0">
                  <a:moveTo>
                    <a:pt x="108" y="1"/>
                  </a:moveTo>
                  <a:cubicBezTo>
                    <a:pt x="96" y="1"/>
                    <a:pt x="84" y="3"/>
                    <a:pt x="72" y="8"/>
                  </a:cubicBezTo>
                  <a:cubicBezTo>
                    <a:pt x="23" y="29"/>
                    <a:pt x="0" y="84"/>
                    <a:pt x="20" y="133"/>
                  </a:cubicBezTo>
                  <a:lnTo>
                    <a:pt x="226" y="627"/>
                  </a:lnTo>
                  <a:cubicBezTo>
                    <a:pt x="241" y="665"/>
                    <a:pt x="276" y="687"/>
                    <a:pt x="314" y="687"/>
                  </a:cubicBezTo>
                  <a:cubicBezTo>
                    <a:pt x="326" y="687"/>
                    <a:pt x="338" y="685"/>
                    <a:pt x="350" y="679"/>
                  </a:cubicBezTo>
                  <a:cubicBezTo>
                    <a:pt x="399" y="659"/>
                    <a:pt x="422" y="603"/>
                    <a:pt x="401" y="554"/>
                  </a:cubicBezTo>
                  <a:lnTo>
                    <a:pt x="196" y="60"/>
                  </a:lnTo>
                  <a:cubicBezTo>
                    <a:pt x="181" y="23"/>
                    <a:pt x="145"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54;p6"/>
            <p:cNvSpPr/>
            <p:nvPr/>
          </p:nvSpPr>
          <p:spPr>
            <a:xfrm>
              <a:off x="3703025" y="1807350"/>
              <a:ext cx="4775" cy="38800"/>
            </a:xfrm>
            <a:custGeom>
              <a:avLst/>
              <a:gdLst/>
              <a:ahLst/>
              <a:cxnLst/>
              <a:rect l="l" t="t" r="r" b="b"/>
              <a:pathLst>
                <a:path w="191" h="1552" extrusionOk="0">
                  <a:moveTo>
                    <a:pt x="95" y="1"/>
                  </a:moveTo>
                  <a:cubicBezTo>
                    <a:pt x="42" y="1"/>
                    <a:pt x="0" y="43"/>
                    <a:pt x="0" y="96"/>
                  </a:cubicBezTo>
                  <a:lnTo>
                    <a:pt x="0" y="1456"/>
                  </a:lnTo>
                  <a:cubicBezTo>
                    <a:pt x="0" y="1509"/>
                    <a:pt x="42" y="1552"/>
                    <a:pt x="95" y="1552"/>
                  </a:cubicBezTo>
                  <a:cubicBezTo>
                    <a:pt x="148" y="1552"/>
                    <a:pt x="190" y="1509"/>
                    <a:pt x="190" y="1456"/>
                  </a:cubicBezTo>
                  <a:lnTo>
                    <a:pt x="190" y="96"/>
                  </a:lnTo>
                  <a:cubicBezTo>
                    <a:pt x="190" y="44"/>
                    <a:pt x="147"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55;p6"/>
            <p:cNvSpPr/>
            <p:nvPr/>
          </p:nvSpPr>
          <p:spPr>
            <a:xfrm>
              <a:off x="3709125" y="1743500"/>
              <a:ext cx="5950" cy="27425"/>
            </a:xfrm>
            <a:custGeom>
              <a:avLst/>
              <a:gdLst/>
              <a:ahLst/>
              <a:cxnLst/>
              <a:rect l="l" t="t" r="r" b="b"/>
              <a:pathLst>
                <a:path w="238" h="1097" extrusionOk="0">
                  <a:moveTo>
                    <a:pt x="138" y="0"/>
                  </a:moveTo>
                  <a:cubicBezTo>
                    <a:pt x="89" y="0"/>
                    <a:pt x="46" y="40"/>
                    <a:pt x="44" y="91"/>
                  </a:cubicBezTo>
                  <a:lnTo>
                    <a:pt x="4" y="997"/>
                  </a:lnTo>
                  <a:cubicBezTo>
                    <a:pt x="0" y="1050"/>
                    <a:pt x="41" y="1094"/>
                    <a:pt x="94" y="1097"/>
                  </a:cubicBezTo>
                  <a:lnTo>
                    <a:pt x="98" y="1097"/>
                  </a:lnTo>
                  <a:cubicBezTo>
                    <a:pt x="149" y="1097"/>
                    <a:pt x="191" y="1057"/>
                    <a:pt x="193" y="1006"/>
                  </a:cubicBezTo>
                  <a:lnTo>
                    <a:pt x="235" y="100"/>
                  </a:lnTo>
                  <a:cubicBezTo>
                    <a:pt x="238" y="47"/>
                    <a:pt x="197" y="3"/>
                    <a:pt x="144" y="0"/>
                  </a:cubicBezTo>
                  <a:cubicBezTo>
                    <a:pt x="142" y="0"/>
                    <a:pt x="140" y="0"/>
                    <a:pt x="13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56;p6"/>
            <p:cNvSpPr/>
            <p:nvPr/>
          </p:nvSpPr>
          <p:spPr>
            <a:xfrm>
              <a:off x="3714000" y="1687900"/>
              <a:ext cx="8675" cy="30525"/>
            </a:xfrm>
            <a:custGeom>
              <a:avLst/>
              <a:gdLst/>
              <a:ahLst/>
              <a:cxnLst/>
              <a:rect l="l" t="t" r="r" b="b"/>
              <a:pathLst>
                <a:path w="347" h="1221" extrusionOk="0">
                  <a:moveTo>
                    <a:pt x="240" y="1"/>
                  </a:moveTo>
                  <a:cubicBezTo>
                    <a:pt x="200" y="1"/>
                    <a:pt x="161" y="26"/>
                    <a:pt x="149" y="66"/>
                  </a:cubicBezTo>
                  <a:cubicBezTo>
                    <a:pt x="38" y="408"/>
                    <a:pt x="1" y="778"/>
                    <a:pt x="37" y="1136"/>
                  </a:cubicBezTo>
                  <a:cubicBezTo>
                    <a:pt x="43" y="1184"/>
                    <a:pt x="84" y="1221"/>
                    <a:pt x="132" y="1221"/>
                  </a:cubicBezTo>
                  <a:lnTo>
                    <a:pt x="142" y="1221"/>
                  </a:lnTo>
                  <a:cubicBezTo>
                    <a:pt x="195" y="1215"/>
                    <a:pt x="232" y="1168"/>
                    <a:pt x="227" y="1116"/>
                  </a:cubicBezTo>
                  <a:cubicBezTo>
                    <a:pt x="193" y="785"/>
                    <a:pt x="228" y="443"/>
                    <a:pt x="330" y="125"/>
                  </a:cubicBezTo>
                  <a:cubicBezTo>
                    <a:pt x="346" y="75"/>
                    <a:pt x="319" y="21"/>
                    <a:pt x="268" y="4"/>
                  </a:cubicBezTo>
                  <a:cubicBezTo>
                    <a:pt x="259" y="2"/>
                    <a:pt x="249" y="1"/>
                    <a:pt x="24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457;p6"/>
            <p:cNvSpPr/>
            <p:nvPr/>
          </p:nvSpPr>
          <p:spPr>
            <a:xfrm>
              <a:off x="3720525" y="1642525"/>
              <a:ext cx="4800" cy="23325"/>
            </a:xfrm>
            <a:custGeom>
              <a:avLst/>
              <a:gdLst/>
              <a:ahLst/>
              <a:cxnLst/>
              <a:rect l="l" t="t" r="r" b="b"/>
              <a:pathLst>
                <a:path w="192" h="933" extrusionOk="0">
                  <a:moveTo>
                    <a:pt x="96" y="0"/>
                  </a:moveTo>
                  <a:cubicBezTo>
                    <a:pt x="43" y="0"/>
                    <a:pt x="0" y="43"/>
                    <a:pt x="0" y="95"/>
                  </a:cubicBezTo>
                  <a:lnTo>
                    <a:pt x="0" y="837"/>
                  </a:lnTo>
                  <a:cubicBezTo>
                    <a:pt x="0" y="890"/>
                    <a:pt x="43" y="933"/>
                    <a:pt x="96" y="933"/>
                  </a:cubicBezTo>
                  <a:cubicBezTo>
                    <a:pt x="148" y="933"/>
                    <a:pt x="191" y="890"/>
                    <a:pt x="191" y="837"/>
                  </a:cubicBezTo>
                  <a:lnTo>
                    <a:pt x="191" y="95"/>
                  </a:lnTo>
                  <a:cubicBezTo>
                    <a:pt x="191" y="43"/>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458;p6"/>
            <p:cNvSpPr/>
            <p:nvPr/>
          </p:nvSpPr>
          <p:spPr>
            <a:xfrm>
              <a:off x="3729375" y="1592025"/>
              <a:ext cx="9650" cy="27475"/>
            </a:xfrm>
            <a:custGeom>
              <a:avLst/>
              <a:gdLst/>
              <a:ahLst/>
              <a:cxnLst/>
              <a:rect l="l" t="t" r="r" b="b"/>
              <a:pathLst>
                <a:path w="386" h="1099" extrusionOk="0">
                  <a:moveTo>
                    <a:pt x="277" y="0"/>
                  </a:moveTo>
                  <a:cubicBezTo>
                    <a:pt x="240" y="0"/>
                    <a:pt x="205" y="22"/>
                    <a:pt x="189" y="58"/>
                  </a:cubicBezTo>
                  <a:cubicBezTo>
                    <a:pt x="60" y="355"/>
                    <a:pt x="0" y="684"/>
                    <a:pt x="18" y="1008"/>
                  </a:cubicBezTo>
                  <a:cubicBezTo>
                    <a:pt x="20" y="1059"/>
                    <a:pt x="62" y="1098"/>
                    <a:pt x="113" y="1098"/>
                  </a:cubicBezTo>
                  <a:lnTo>
                    <a:pt x="117" y="1098"/>
                  </a:lnTo>
                  <a:cubicBezTo>
                    <a:pt x="170" y="1095"/>
                    <a:pt x="210" y="1051"/>
                    <a:pt x="208" y="998"/>
                  </a:cubicBezTo>
                  <a:cubicBezTo>
                    <a:pt x="193" y="703"/>
                    <a:pt x="247" y="404"/>
                    <a:pt x="364" y="134"/>
                  </a:cubicBezTo>
                  <a:cubicBezTo>
                    <a:pt x="386" y="85"/>
                    <a:pt x="363" y="30"/>
                    <a:pt x="315" y="9"/>
                  </a:cubicBezTo>
                  <a:cubicBezTo>
                    <a:pt x="303" y="3"/>
                    <a:pt x="289" y="0"/>
                    <a:pt x="27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6"/>
            <p:cNvSpPr/>
            <p:nvPr/>
          </p:nvSpPr>
          <p:spPr>
            <a:xfrm>
              <a:off x="3743925" y="1622950"/>
              <a:ext cx="10500" cy="21275"/>
            </a:xfrm>
            <a:custGeom>
              <a:avLst/>
              <a:gdLst/>
              <a:ahLst/>
              <a:cxnLst/>
              <a:rect l="l" t="t" r="r" b="b"/>
              <a:pathLst>
                <a:path w="420" h="851" extrusionOk="0">
                  <a:moveTo>
                    <a:pt x="108" y="0"/>
                  </a:moveTo>
                  <a:cubicBezTo>
                    <a:pt x="98" y="0"/>
                    <a:pt x="88" y="2"/>
                    <a:pt x="79" y="5"/>
                  </a:cubicBezTo>
                  <a:cubicBezTo>
                    <a:pt x="29" y="20"/>
                    <a:pt x="0" y="73"/>
                    <a:pt x="17" y="124"/>
                  </a:cubicBezTo>
                  <a:lnTo>
                    <a:pt x="222" y="783"/>
                  </a:lnTo>
                  <a:cubicBezTo>
                    <a:pt x="235" y="824"/>
                    <a:pt x="273" y="850"/>
                    <a:pt x="314" y="850"/>
                  </a:cubicBezTo>
                  <a:cubicBezTo>
                    <a:pt x="323" y="850"/>
                    <a:pt x="333" y="848"/>
                    <a:pt x="342" y="846"/>
                  </a:cubicBezTo>
                  <a:cubicBezTo>
                    <a:pt x="392" y="830"/>
                    <a:pt x="420" y="777"/>
                    <a:pt x="404" y="726"/>
                  </a:cubicBezTo>
                  <a:lnTo>
                    <a:pt x="198" y="67"/>
                  </a:lnTo>
                  <a:cubicBezTo>
                    <a:pt x="185" y="27"/>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6"/>
            <p:cNvSpPr/>
            <p:nvPr/>
          </p:nvSpPr>
          <p:spPr>
            <a:xfrm>
              <a:off x="3753400" y="1676475"/>
              <a:ext cx="8350" cy="24375"/>
            </a:xfrm>
            <a:custGeom>
              <a:avLst/>
              <a:gdLst/>
              <a:ahLst/>
              <a:cxnLst/>
              <a:rect l="l" t="t" r="r" b="b"/>
              <a:pathLst>
                <a:path w="334" h="975" extrusionOk="0">
                  <a:moveTo>
                    <a:pt x="104" y="1"/>
                  </a:moveTo>
                  <a:cubicBezTo>
                    <a:pt x="99" y="1"/>
                    <a:pt x="93" y="1"/>
                    <a:pt x="88" y="2"/>
                  </a:cubicBezTo>
                  <a:cubicBezTo>
                    <a:pt x="36" y="11"/>
                    <a:pt x="1" y="60"/>
                    <a:pt x="10" y="111"/>
                  </a:cubicBezTo>
                  <a:lnTo>
                    <a:pt x="137" y="894"/>
                  </a:lnTo>
                  <a:cubicBezTo>
                    <a:pt x="144" y="942"/>
                    <a:pt x="185" y="975"/>
                    <a:pt x="231" y="975"/>
                  </a:cubicBezTo>
                  <a:lnTo>
                    <a:pt x="232" y="975"/>
                  </a:lnTo>
                  <a:cubicBezTo>
                    <a:pt x="236" y="975"/>
                    <a:pt x="242" y="975"/>
                    <a:pt x="246" y="974"/>
                  </a:cubicBezTo>
                  <a:cubicBezTo>
                    <a:pt x="299" y="965"/>
                    <a:pt x="333" y="916"/>
                    <a:pt x="326" y="864"/>
                  </a:cubicBezTo>
                  <a:lnTo>
                    <a:pt x="197" y="82"/>
                  </a:lnTo>
                  <a:cubicBezTo>
                    <a:pt x="191" y="35"/>
                    <a:pt x="15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6"/>
            <p:cNvSpPr/>
            <p:nvPr/>
          </p:nvSpPr>
          <p:spPr>
            <a:xfrm>
              <a:off x="3757500" y="1721850"/>
              <a:ext cx="8100" cy="35700"/>
            </a:xfrm>
            <a:custGeom>
              <a:avLst/>
              <a:gdLst/>
              <a:ahLst/>
              <a:cxnLst/>
              <a:rect l="l" t="t" r="r" b="b"/>
              <a:pathLst>
                <a:path w="324" h="1428" extrusionOk="0">
                  <a:moveTo>
                    <a:pt x="102" y="0"/>
                  </a:moveTo>
                  <a:cubicBezTo>
                    <a:pt x="99" y="0"/>
                    <a:pt x="95" y="0"/>
                    <a:pt x="91" y="1"/>
                  </a:cubicBezTo>
                  <a:cubicBezTo>
                    <a:pt x="38" y="6"/>
                    <a:pt x="0" y="53"/>
                    <a:pt x="6" y="105"/>
                  </a:cubicBezTo>
                  <a:lnTo>
                    <a:pt x="130" y="1341"/>
                  </a:lnTo>
                  <a:cubicBezTo>
                    <a:pt x="134" y="1391"/>
                    <a:pt x="175" y="1427"/>
                    <a:pt x="223" y="1427"/>
                  </a:cubicBezTo>
                  <a:cubicBezTo>
                    <a:pt x="227" y="1427"/>
                    <a:pt x="230" y="1427"/>
                    <a:pt x="233" y="1426"/>
                  </a:cubicBezTo>
                  <a:cubicBezTo>
                    <a:pt x="285" y="1422"/>
                    <a:pt x="324" y="1375"/>
                    <a:pt x="318" y="1322"/>
                  </a:cubicBezTo>
                  <a:lnTo>
                    <a:pt x="195" y="86"/>
                  </a:lnTo>
                  <a:cubicBezTo>
                    <a:pt x="191" y="38"/>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6"/>
            <p:cNvSpPr/>
            <p:nvPr/>
          </p:nvSpPr>
          <p:spPr>
            <a:xfrm>
              <a:off x="3760700" y="1797075"/>
              <a:ext cx="4800" cy="25375"/>
            </a:xfrm>
            <a:custGeom>
              <a:avLst/>
              <a:gdLst/>
              <a:ahLst/>
              <a:cxnLst/>
              <a:rect l="l" t="t" r="r" b="b"/>
              <a:pathLst>
                <a:path w="192" h="1015" extrusionOk="0">
                  <a:moveTo>
                    <a:pt x="95" y="0"/>
                  </a:moveTo>
                  <a:cubicBezTo>
                    <a:pt x="43" y="0"/>
                    <a:pt x="0" y="42"/>
                    <a:pt x="0" y="95"/>
                  </a:cubicBezTo>
                  <a:lnTo>
                    <a:pt x="0" y="920"/>
                  </a:lnTo>
                  <a:cubicBezTo>
                    <a:pt x="0" y="972"/>
                    <a:pt x="43" y="1015"/>
                    <a:pt x="95" y="1015"/>
                  </a:cubicBezTo>
                  <a:cubicBezTo>
                    <a:pt x="148" y="1015"/>
                    <a:pt x="191" y="972"/>
                    <a:pt x="191" y="920"/>
                  </a:cubicBezTo>
                  <a:lnTo>
                    <a:pt x="191" y="95"/>
                  </a:lnTo>
                  <a:cubicBezTo>
                    <a:pt x="191"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6"/>
            <p:cNvSpPr/>
            <p:nvPr/>
          </p:nvSpPr>
          <p:spPr>
            <a:xfrm>
              <a:off x="3759625" y="1827950"/>
              <a:ext cx="7000" cy="36750"/>
            </a:xfrm>
            <a:custGeom>
              <a:avLst/>
              <a:gdLst/>
              <a:ahLst/>
              <a:cxnLst/>
              <a:rect l="l" t="t" r="r" b="b"/>
              <a:pathLst>
                <a:path w="280" h="1470" extrusionOk="0">
                  <a:moveTo>
                    <a:pt x="103" y="1"/>
                  </a:moveTo>
                  <a:cubicBezTo>
                    <a:pt x="99" y="1"/>
                    <a:pt x="96" y="1"/>
                    <a:pt x="93" y="1"/>
                  </a:cubicBezTo>
                  <a:cubicBezTo>
                    <a:pt x="40" y="5"/>
                    <a:pt x="0" y="50"/>
                    <a:pt x="4" y="102"/>
                  </a:cubicBezTo>
                  <a:lnTo>
                    <a:pt x="86" y="1380"/>
                  </a:lnTo>
                  <a:cubicBezTo>
                    <a:pt x="90" y="1430"/>
                    <a:pt x="132" y="1470"/>
                    <a:pt x="181" y="1470"/>
                  </a:cubicBezTo>
                  <a:cubicBezTo>
                    <a:pt x="184" y="1470"/>
                    <a:pt x="185" y="1470"/>
                    <a:pt x="187" y="1469"/>
                  </a:cubicBezTo>
                  <a:cubicBezTo>
                    <a:pt x="240" y="1465"/>
                    <a:pt x="280" y="1420"/>
                    <a:pt x="276" y="1368"/>
                  </a:cubicBezTo>
                  <a:lnTo>
                    <a:pt x="195" y="90"/>
                  </a:lnTo>
                  <a:cubicBezTo>
                    <a:pt x="191" y="41"/>
                    <a:pt x="152"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6"/>
            <p:cNvSpPr/>
            <p:nvPr/>
          </p:nvSpPr>
          <p:spPr>
            <a:xfrm>
              <a:off x="3755400" y="1885650"/>
              <a:ext cx="6125" cy="20225"/>
            </a:xfrm>
            <a:custGeom>
              <a:avLst/>
              <a:gdLst/>
              <a:ahLst/>
              <a:cxnLst/>
              <a:rect l="l" t="t" r="r" b="b"/>
              <a:pathLst>
                <a:path w="245" h="809" extrusionOk="0">
                  <a:moveTo>
                    <a:pt x="101" y="0"/>
                  </a:moveTo>
                  <a:cubicBezTo>
                    <a:pt x="98" y="0"/>
                    <a:pt x="95" y="0"/>
                    <a:pt x="92" y="1"/>
                  </a:cubicBezTo>
                  <a:cubicBezTo>
                    <a:pt x="39" y="5"/>
                    <a:pt x="0" y="50"/>
                    <a:pt x="4" y="103"/>
                  </a:cubicBezTo>
                  <a:lnTo>
                    <a:pt x="50" y="722"/>
                  </a:lnTo>
                  <a:cubicBezTo>
                    <a:pt x="55" y="771"/>
                    <a:pt x="95" y="809"/>
                    <a:pt x="145" y="809"/>
                  </a:cubicBezTo>
                  <a:lnTo>
                    <a:pt x="153" y="809"/>
                  </a:lnTo>
                  <a:cubicBezTo>
                    <a:pt x="205" y="805"/>
                    <a:pt x="244" y="759"/>
                    <a:pt x="240" y="707"/>
                  </a:cubicBezTo>
                  <a:lnTo>
                    <a:pt x="194" y="89"/>
                  </a:lnTo>
                  <a:cubicBezTo>
                    <a:pt x="191" y="40"/>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6"/>
            <p:cNvSpPr/>
            <p:nvPr/>
          </p:nvSpPr>
          <p:spPr>
            <a:xfrm>
              <a:off x="3756575" y="1912450"/>
              <a:ext cx="4775" cy="39825"/>
            </a:xfrm>
            <a:custGeom>
              <a:avLst/>
              <a:gdLst/>
              <a:ahLst/>
              <a:cxnLst/>
              <a:rect l="l" t="t" r="r" b="b"/>
              <a:pathLst>
                <a:path w="191" h="1593" extrusionOk="0">
                  <a:moveTo>
                    <a:pt x="96" y="1"/>
                  </a:moveTo>
                  <a:cubicBezTo>
                    <a:pt x="43" y="1"/>
                    <a:pt x="1" y="43"/>
                    <a:pt x="1" y="96"/>
                  </a:cubicBezTo>
                  <a:lnTo>
                    <a:pt x="1" y="1496"/>
                  </a:lnTo>
                  <a:cubicBezTo>
                    <a:pt x="1" y="1549"/>
                    <a:pt x="43" y="1592"/>
                    <a:pt x="96" y="1592"/>
                  </a:cubicBezTo>
                  <a:cubicBezTo>
                    <a:pt x="149" y="1592"/>
                    <a:pt x="191" y="1549"/>
                    <a:pt x="191" y="1496"/>
                  </a:cubicBezTo>
                  <a:lnTo>
                    <a:pt x="191" y="96"/>
                  </a:lnTo>
                  <a:cubicBezTo>
                    <a:pt x="191" y="43"/>
                    <a:pt x="149" y="1"/>
                    <a:pt x="9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6"/>
            <p:cNvSpPr/>
            <p:nvPr/>
          </p:nvSpPr>
          <p:spPr>
            <a:xfrm>
              <a:off x="3733850" y="1930975"/>
              <a:ext cx="5950" cy="22325"/>
            </a:xfrm>
            <a:custGeom>
              <a:avLst/>
              <a:gdLst/>
              <a:ahLst/>
              <a:cxnLst/>
              <a:rect l="l" t="t" r="r" b="b"/>
              <a:pathLst>
                <a:path w="238" h="893" extrusionOk="0">
                  <a:moveTo>
                    <a:pt x="102" y="1"/>
                  </a:moveTo>
                  <a:cubicBezTo>
                    <a:pt x="99" y="1"/>
                    <a:pt x="96" y="1"/>
                    <a:pt x="93" y="1"/>
                  </a:cubicBezTo>
                  <a:cubicBezTo>
                    <a:pt x="40" y="5"/>
                    <a:pt x="0" y="50"/>
                    <a:pt x="4" y="102"/>
                  </a:cubicBezTo>
                  <a:lnTo>
                    <a:pt x="44" y="803"/>
                  </a:lnTo>
                  <a:cubicBezTo>
                    <a:pt x="48" y="854"/>
                    <a:pt x="90" y="892"/>
                    <a:pt x="139" y="892"/>
                  </a:cubicBezTo>
                  <a:lnTo>
                    <a:pt x="145" y="892"/>
                  </a:lnTo>
                  <a:cubicBezTo>
                    <a:pt x="198" y="889"/>
                    <a:pt x="238" y="844"/>
                    <a:pt x="234" y="792"/>
                  </a:cubicBezTo>
                  <a:lnTo>
                    <a:pt x="193" y="91"/>
                  </a:lnTo>
                  <a:cubicBezTo>
                    <a:pt x="190" y="41"/>
                    <a:pt x="150" y="1"/>
                    <a:pt x="10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6"/>
            <p:cNvSpPr/>
            <p:nvPr/>
          </p:nvSpPr>
          <p:spPr>
            <a:xfrm>
              <a:off x="3738050" y="1856825"/>
              <a:ext cx="4750" cy="28475"/>
            </a:xfrm>
            <a:custGeom>
              <a:avLst/>
              <a:gdLst/>
              <a:ahLst/>
              <a:cxnLst/>
              <a:rect l="l" t="t" r="r" b="b"/>
              <a:pathLst>
                <a:path w="190" h="1139" extrusionOk="0">
                  <a:moveTo>
                    <a:pt x="95" y="0"/>
                  </a:moveTo>
                  <a:cubicBezTo>
                    <a:pt x="42" y="0"/>
                    <a:pt x="0" y="42"/>
                    <a:pt x="0" y="95"/>
                  </a:cubicBezTo>
                  <a:lnTo>
                    <a:pt x="0" y="1043"/>
                  </a:lnTo>
                  <a:cubicBezTo>
                    <a:pt x="0" y="1095"/>
                    <a:pt x="42" y="1138"/>
                    <a:pt x="95" y="1138"/>
                  </a:cubicBezTo>
                  <a:cubicBezTo>
                    <a:pt x="148" y="1138"/>
                    <a:pt x="190" y="1095"/>
                    <a:pt x="190" y="1043"/>
                  </a:cubicBezTo>
                  <a:lnTo>
                    <a:pt x="190" y="95"/>
                  </a:lnTo>
                  <a:cubicBezTo>
                    <a:pt x="190"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6"/>
            <p:cNvSpPr/>
            <p:nvPr/>
          </p:nvSpPr>
          <p:spPr>
            <a:xfrm>
              <a:off x="3736375" y="1798075"/>
              <a:ext cx="7700" cy="30550"/>
            </a:xfrm>
            <a:custGeom>
              <a:avLst/>
              <a:gdLst/>
              <a:ahLst/>
              <a:cxnLst/>
              <a:rect l="l" t="t" r="r" b="b"/>
              <a:pathLst>
                <a:path w="308" h="1222" extrusionOk="0">
                  <a:moveTo>
                    <a:pt x="120" y="1"/>
                  </a:moveTo>
                  <a:cubicBezTo>
                    <a:pt x="71" y="1"/>
                    <a:pt x="29" y="40"/>
                    <a:pt x="26" y="89"/>
                  </a:cubicBezTo>
                  <a:cubicBezTo>
                    <a:pt x="1" y="446"/>
                    <a:pt x="30" y="801"/>
                    <a:pt x="110" y="1148"/>
                  </a:cubicBezTo>
                  <a:cubicBezTo>
                    <a:pt x="121" y="1192"/>
                    <a:pt x="160" y="1222"/>
                    <a:pt x="203" y="1222"/>
                  </a:cubicBezTo>
                  <a:cubicBezTo>
                    <a:pt x="211" y="1222"/>
                    <a:pt x="217" y="1221"/>
                    <a:pt x="225" y="1220"/>
                  </a:cubicBezTo>
                  <a:cubicBezTo>
                    <a:pt x="276" y="1208"/>
                    <a:pt x="308" y="1156"/>
                    <a:pt x="296" y="1105"/>
                  </a:cubicBezTo>
                  <a:cubicBezTo>
                    <a:pt x="219" y="777"/>
                    <a:pt x="193" y="439"/>
                    <a:pt x="216" y="102"/>
                  </a:cubicBezTo>
                  <a:cubicBezTo>
                    <a:pt x="219" y="51"/>
                    <a:pt x="180" y="5"/>
                    <a:pt x="128" y="1"/>
                  </a:cubicBezTo>
                  <a:cubicBezTo>
                    <a:pt x="125" y="1"/>
                    <a:pt x="123" y="1"/>
                    <a:pt x="12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6"/>
            <p:cNvSpPr/>
            <p:nvPr/>
          </p:nvSpPr>
          <p:spPr>
            <a:xfrm>
              <a:off x="3736900" y="1744525"/>
              <a:ext cx="6825" cy="32650"/>
            </a:xfrm>
            <a:custGeom>
              <a:avLst/>
              <a:gdLst/>
              <a:ahLst/>
              <a:cxnLst/>
              <a:rect l="l" t="t" r="r" b="b"/>
              <a:pathLst>
                <a:path w="273" h="1306" extrusionOk="0">
                  <a:moveTo>
                    <a:pt x="101" y="0"/>
                  </a:moveTo>
                  <a:cubicBezTo>
                    <a:pt x="49" y="0"/>
                    <a:pt x="6" y="42"/>
                    <a:pt x="6" y="94"/>
                  </a:cubicBezTo>
                  <a:cubicBezTo>
                    <a:pt x="1" y="470"/>
                    <a:pt x="25" y="850"/>
                    <a:pt x="76" y="1222"/>
                  </a:cubicBezTo>
                  <a:cubicBezTo>
                    <a:pt x="83" y="1271"/>
                    <a:pt x="123" y="1305"/>
                    <a:pt x="170" y="1305"/>
                  </a:cubicBezTo>
                  <a:cubicBezTo>
                    <a:pt x="174" y="1305"/>
                    <a:pt x="179" y="1305"/>
                    <a:pt x="183" y="1304"/>
                  </a:cubicBezTo>
                  <a:cubicBezTo>
                    <a:pt x="236" y="1297"/>
                    <a:pt x="272" y="1249"/>
                    <a:pt x="265" y="1197"/>
                  </a:cubicBezTo>
                  <a:cubicBezTo>
                    <a:pt x="215" y="834"/>
                    <a:pt x="192" y="463"/>
                    <a:pt x="196" y="96"/>
                  </a:cubicBezTo>
                  <a:cubicBezTo>
                    <a:pt x="197" y="44"/>
                    <a:pt x="155"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470;p6"/>
            <p:cNvSpPr/>
            <p:nvPr/>
          </p:nvSpPr>
          <p:spPr>
            <a:xfrm>
              <a:off x="3733350" y="1691950"/>
              <a:ext cx="7650" cy="31600"/>
            </a:xfrm>
            <a:custGeom>
              <a:avLst/>
              <a:gdLst/>
              <a:ahLst/>
              <a:cxnLst/>
              <a:rect l="l" t="t" r="r" b="b"/>
              <a:pathLst>
                <a:path w="306" h="1264" extrusionOk="0">
                  <a:moveTo>
                    <a:pt x="115" y="1"/>
                  </a:moveTo>
                  <a:cubicBezTo>
                    <a:pt x="66" y="1"/>
                    <a:pt x="26" y="41"/>
                    <a:pt x="24" y="91"/>
                  </a:cubicBezTo>
                  <a:cubicBezTo>
                    <a:pt x="0" y="458"/>
                    <a:pt x="29" y="828"/>
                    <a:pt x="108" y="1188"/>
                  </a:cubicBezTo>
                  <a:cubicBezTo>
                    <a:pt x="117" y="1233"/>
                    <a:pt x="157" y="1263"/>
                    <a:pt x="200" y="1263"/>
                  </a:cubicBezTo>
                  <a:cubicBezTo>
                    <a:pt x="207" y="1263"/>
                    <a:pt x="215" y="1262"/>
                    <a:pt x="221" y="1261"/>
                  </a:cubicBezTo>
                  <a:cubicBezTo>
                    <a:pt x="272" y="1250"/>
                    <a:pt x="305" y="1199"/>
                    <a:pt x="294" y="1147"/>
                  </a:cubicBezTo>
                  <a:cubicBezTo>
                    <a:pt x="219" y="805"/>
                    <a:pt x="193" y="453"/>
                    <a:pt x="213" y="102"/>
                  </a:cubicBezTo>
                  <a:cubicBezTo>
                    <a:pt x="217" y="50"/>
                    <a:pt x="177" y="5"/>
                    <a:pt x="124" y="1"/>
                  </a:cubicBezTo>
                  <a:cubicBezTo>
                    <a:pt x="121" y="1"/>
                    <a:pt x="118" y="1"/>
                    <a:pt x="11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471" name="Google Shape;471;p6"/>
          <p:cNvSpPr/>
          <p:nvPr/>
        </p:nvSpPr>
        <p:spPr>
          <a:xfrm>
            <a:off x="346587" y="2005743"/>
            <a:ext cx="363144" cy="273633"/>
          </a:xfrm>
          <a:custGeom>
            <a:avLst/>
            <a:gdLst/>
            <a:ahLst/>
            <a:cxnLst/>
            <a:rect l="l" t="t" r="r" b="b"/>
            <a:pathLst>
              <a:path w="3680" h="3488" extrusionOk="0">
                <a:moveTo>
                  <a:pt x="2596" y="1"/>
                </a:moveTo>
                <a:cubicBezTo>
                  <a:pt x="2586" y="1"/>
                  <a:pt x="2577" y="4"/>
                  <a:pt x="2569" y="11"/>
                </a:cubicBezTo>
                <a:cubicBezTo>
                  <a:pt x="2551" y="26"/>
                  <a:pt x="2550" y="53"/>
                  <a:pt x="2551" y="76"/>
                </a:cubicBezTo>
                <a:cubicBezTo>
                  <a:pt x="2555" y="189"/>
                  <a:pt x="2563" y="301"/>
                  <a:pt x="2578" y="414"/>
                </a:cubicBezTo>
                <a:cubicBezTo>
                  <a:pt x="2582" y="446"/>
                  <a:pt x="2587" y="478"/>
                  <a:pt x="2579" y="509"/>
                </a:cubicBezTo>
                <a:cubicBezTo>
                  <a:pt x="2573" y="532"/>
                  <a:pt x="2561" y="553"/>
                  <a:pt x="2550" y="573"/>
                </a:cubicBezTo>
                <a:cubicBezTo>
                  <a:pt x="2442" y="774"/>
                  <a:pt x="2382" y="997"/>
                  <a:pt x="2354" y="1225"/>
                </a:cubicBezTo>
                <a:cubicBezTo>
                  <a:pt x="2347" y="1275"/>
                  <a:pt x="2342" y="1326"/>
                  <a:pt x="2338" y="1376"/>
                </a:cubicBezTo>
                <a:cubicBezTo>
                  <a:pt x="2297" y="1330"/>
                  <a:pt x="2257" y="1284"/>
                  <a:pt x="2215" y="1237"/>
                </a:cubicBezTo>
                <a:cubicBezTo>
                  <a:pt x="2083" y="1095"/>
                  <a:pt x="1949" y="948"/>
                  <a:pt x="1775" y="864"/>
                </a:cubicBezTo>
                <a:cubicBezTo>
                  <a:pt x="1656" y="807"/>
                  <a:pt x="1518" y="777"/>
                  <a:pt x="1426" y="682"/>
                </a:cubicBezTo>
                <a:cubicBezTo>
                  <a:pt x="1323" y="575"/>
                  <a:pt x="1298" y="407"/>
                  <a:pt x="1187" y="308"/>
                </a:cubicBezTo>
                <a:cubicBezTo>
                  <a:pt x="1174" y="296"/>
                  <a:pt x="1157" y="284"/>
                  <a:pt x="1138" y="284"/>
                </a:cubicBezTo>
                <a:cubicBezTo>
                  <a:pt x="1138" y="284"/>
                  <a:pt x="1137" y="284"/>
                  <a:pt x="1137" y="284"/>
                </a:cubicBezTo>
                <a:cubicBezTo>
                  <a:pt x="1100" y="284"/>
                  <a:pt x="1076" y="327"/>
                  <a:pt x="1076" y="364"/>
                </a:cubicBezTo>
                <a:cubicBezTo>
                  <a:pt x="1074" y="444"/>
                  <a:pt x="1129" y="511"/>
                  <a:pt x="1161" y="584"/>
                </a:cubicBezTo>
                <a:cubicBezTo>
                  <a:pt x="1270" y="823"/>
                  <a:pt x="1137" y="1095"/>
                  <a:pt x="1099" y="1356"/>
                </a:cubicBezTo>
                <a:cubicBezTo>
                  <a:pt x="1065" y="1581"/>
                  <a:pt x="1108" y="1808"/>
                  <a:pt x="1203" y="2017"/>
                </a:cubicBezTo>
                <a:cubicBezTo>
                  <a:pt x="1093" y="2000"/>
                  <a:pt x="983" y="1990"/>
                  <a:pt x="872" y="1990"/>
                </a:cubicBezTo>
                <a:cubicBezTo>
                  <a:pt x="770" y="1990"/>
                  <a:pt x="668" y="1998"/>
                  <a:pt x="568" y="2018"/>
                </a:cubicBezTo>
                <a:cubicBezTo>
                  <a:pt x="548" y="2022"/>
                  <a:pt x="528" y="2026"/>
                  <a:pt x="509" y="2026"/>
                </a:cubicBezTo>
                <a:cubicBezTo>
                  <a:pt x="505" y="2026"/>
                  <a:pt x="502" y="2026"/>
                  <a:pt x="498" y="2026"/>
                </a:cubicBezTo>
                <a:cubicBezTo>
                  <a:pt x="466" y="2024"/>
                  <a:pt x="436" y="2010"/>
                  <a:pt x="407" y="1997"/>
                </a:cubicBezTo>
                <a:cubicBezTo>
                  <a:pt x="305" y="1949"/>
                  <a:pt x="200" y="1907"/>
                  <a:pt x="93" y="1871"/>
                </a:cubicBezTo>
                <a:cubicBezTo>
                  <a:pt x="80" y="1866"/>
                  <a:pt x="65" y="1862"/>
                  <a:pt x="51" y="1862"/>
                </a:cubicBezTo>
                <a:cubicBezTo>
                  <a:pt x="41" y="1862"/>
                  <a:pt x="32" y="1864"/>
                  <a:pt x="24" y="1869"/>
                </a:cubicBezTo>
                <a:cubicBezTo>
                  <a:pt x="0" y="1884"/>
                  <a:pt x="0" y="1923"/>
                  <a:pt x="17" y="1947"/>
                </a:cubicBezTo>
                <a:cubicBezTo>
                  <a:pt x="34" y="1971"/>
                  <a:pt x="62" y="1985"/>
                  <a:pt x="87" y="2000"/>
                </a:cubicBezTo>
                <a:cubicBezTo>
                  <a:pt x="304" y="2129"/>
                  <a:pt x="343" y="2410"/>
                  <a:pt x="459" y="2618"/>
                </a:cubicBezTo>
                <a:cubicBezTo>
                  <a:pt x="598" y="2868"/>
                  <a:pt x="795" y="3083"/>
                  <a:pt x="1038" y="3235"/>
                </a:cubicBezTo>
                <a:cubicBezTo>
                  <a:pt x="1302" y="3401"/>
                  <a:pt x="1614" y="3488"/>
                  <a:pt x="1925" y="3488"/>
                </a:cubicBezTo>
                <a:cubicBezTo>
                  <a:pt x="2029" y="3488"/>
                  <a:pt x="2133" y="3478"/>
                  <a:pt x="2236" y="3458"/>
                </a:cubicBezTo>
                <a:cubicBezTo>
                  <a:pt x="2454" y="3415"/>
                  <a:pt x="2667" y="3327"/>
                  <a:pt x="2837" y="3182"/>
                </a:cubicBezTo>
                <a:cubicBezTo>
                  <a:pt x="2856" y="3166"/>
                  <a:pt x="2876" y="3146"/>
                  <a:pt x="2890" y="3125"/>
                </a:cubicBezTo>
                <a:cubicBezTo>
                  <a:pt x="2924" y="3122"/>
                  <a:pt x="2959" y="3104"/>
                  <a:pt x="2988" y="3085"/>
                </a:cubicBezTo>
                <a:cubicBezTo>
                  <a:pt x="3177" y="2967"/>
                  <a:pt x="3325" y="2791"/>
                  <a:pt x="3431" y="2594"/>
                </a:cubicBezTo>
                <a:cubicBezTo>
                  <a:pt x="3628" y="2228"/>
                  <a:pt x="3679" y="1786"/>
                  <a:pt x="3573" y="1383"/>
                </a:cubicBezTo>
                <a:cubicBezTo>
                  <a:pt x="3501" y="1106"/>
                  <a:pt x="3353" y="855"/>
                  <a:pt x="3155" y="648"/>
                </a:cubicBezTo>
                <a:cubicBezTo>
                  <a:pt x="2992" y="476"/>
                  <a:pt x="2736" y="355"/>
                  <a:pt x="2676" y="109"/>
                </a:cubicBezTo>
                <a:cubicBezTo>
                  <a:pt x="2669" y="80"/>
                  <a:pt x="2664" y="50"/>
                  <a:pt x="2646" y="26"/>
                </a:cubicBezTo>
                <a:cubicBezTo>
                  <a:pt x="2635" y="11"/>
                  <a:pt x="2615" y="1"/>
                  <a:pt x="2596" y="1"/>
                </a:cubicBezTo>
                <a:close/>
              </a:path>
            </a:pathLst>
          </a:custGeom>
          <a:solidFill>
            <a:srgbClr val="FF8969">
              <a:alpha val="6776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472;p6"/>
          <p:cNvSpPr/>
          <p:nvPr/>
        </p:nvSpPr>
        <p:spPr>
          <a:xfrm rot="-1998728">
            <a:off x="11295208" y="5397270"/>
            <a:ext cx="358406" cy="263276"/>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C942">
              <a:alpha val="4159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473;p6"/>
          <p:cNvSpPr/>
          <p:nvPr/>
        </p:nvSpPr>
        <p:spPr>
          <a:xfrm rot="-632712">
            <a:off x="286730" y="4374130"/>
            <a:ext cx="358402" cy="263272"/>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C942">
              <a:alpha val="4159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74" name="Google Shape;474;p6"/>
          <p:cNvSpPr/>
          <p:nvPr/>
        </p:nvSpPr>
        <p:spPr>
          <a:xfrm rot="-338711">
            <a:off x="11587185" y="3227920"/>
            <a:ext cx="358406" cy="263276"/>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8969">
              <a:alpha val="6776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75" name="Google Shape;475;p6"/>
          <p:cNvSpPr/>
          <p:nvPr/>
        </p:nvSpPr>
        <p:spPr>
          <a:xfrm rot="-1684279">
            <a:off x="5643397" y="6384939"/>
            <a:ext cx="358406" cy="263275"/>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8969">
              <a:alpha val="6776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04118208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Big number" userDrawn="1">
  <p:cSld name="Big number">
    <p:spTree>
      <p:nvGrpSpPr>
        <p:cNvPr id="1" name="Shape 1391"/>
        <p:cNvGrpSpPr/>
        <p:nvPr/>
      </p:nvGrpSpPr>
      <p:grpSpPr>
        <a:xfrm>
          <a:off x="0" y="0"/>
          <a:ext cx="0" cy="0"/>
          <a:chOff x="0" y="0"/>
          <a:chExt cx="0" cy="0"/>
        </a:xfrm>
      </p:grpSpPr>
      <p:grpSp>
        <p:nvGrpSpPr>
          <p:cNvPr id="1398" name="Google Shape;1398;p11"/>
          <p:cNvGrpSpPr/>
          <p:nvPr/>
        </p:nvGrpSpPr>
        <p:grpSpPr>
          <a:xfrm rot="-1258759">
            <a:off x="-853255" y="-317936"/>
            <a:ext cx="2165763" cy="2059362"/>
            <a:chOff x="1288525" y="846925"/>
            <a:chExt cx="396175" cy="473850"/>
          </a:xfrm>
        </p:grpSpPr>
        <p:sp>
          <p:nvSpPr>
            <p:cNvPr id="1399" name="Google Shape;1399;p11"/>
            <p:cNvSpPr/>
            <p:nvPr/>
          </p:nvSpPr>
          <p:spPr>
            <a:xfrm>
              <a:off x="1288525" y="846925"/>
              <a:ext cx="396175" cy="473850"/>
            </a:xfrm>
            <a:custGeom>
              <a:avLst/>
              <a:gdLst/>
              <a:ahLst/>
              <a:cxnLst/>
              <a:rect l="l" t="t" r="r" b="b"/>
              <a:pathLst>
                <a:path w="15847" h="18954" extrusionOk="0">
                  <a:moveTo>
                    <a:pt x="9848" y="0"/>
                  </a:moveTo>
                  <a:cubicBezTo>
                    <a:pt x="9617" y="0"/>
                    <a:pt x="9397" y="48"/>
                    <a:pt x="9209" y="162"/>
                  </a:cubicBezTo>
                  <a:cubicBezTo>
                    <a:pt x="8958" y="312"/>
                    <a:pt x="6633" y="2497"/>
                    <a:pt x="6905" y="2681"/>
                  </a:cubicBezTo>
                  <a:cubicBezTo>
                    <a:pt x="6302" y="2273"/>
                    <a:pt x="5689" y="1861"/>
                    <a:pt x="4992" y="1651"/>
                  </a:cubicBezTo>
                  <a:cubicBezTo>
                    <a:pt x="4716" y="1568"/>
                    <a:pt x="4416" y="1525"/>
                    <a:pt x="4112" y="1525"/>
                  </a:cubicBezTo>
                  <a:cubicBezTo>
                    <a:pt x="3660" y="1525"/>
                    <a:pt x="3201" y="1620"/>
                    <a:pt x="2812" y="1816"/>
                  </a:cubicBezTo>
                  <a:cubicBezTo>
                    <a:pt x="2189" y="2132"/>
                    <a:pt x="1699" y="2947"/>
                    <a:pt x="1286" y="3490"/>
                  </a:cubicBezTo>
                  <a:cubicBezTo>
                    <a:pt x="745" y="4202"/>
                    <a:pt x="237" y="4989"/>
                    <a:pt x="147" y="5878"/>
                  </a:cubicBezTo>
                  <a:cubicBezTo>
                    <a:pt x="105" y="6294"/>
                    <a:pt x="183" y="6764"/>
                    <a:pt x="513" y="7020"/>
                  </a:cubicBezTo>
                  <a:cubicBezTo>
                    <a:pt x="711" y="7173"/>
                    <a:pt x="954" y="7227"/>
                    <a:pt x="1221" y="7227"/>
                  </a:cubicBezTo>
                  <a:cubicBezTo>
                    <a:pt x="1882" y="7227"/>
                    <a:pt x="2688" y="6893"/>
                    <a:pt x="3299" y="6893"/>
                  </a:cubicBezTo>
                  <a:cubicBezTo>
                    <a:pt x="3359" y="6893"/>
                    <a:pt x="3417" y="6896"/>
                    <a:pt x="3473" y="6903"/>
                  </a:cubicBezTo>
                  <a:cubicBezTo>
                    <a:pt x="4120" y="6984"/>
                    <a:pt x="4778" y="7461"/>
                    <a:pt x="4804" y="8112"/>
                  </a:cubicBezTo>
                  <a:cubicBezTo>
                    <a:pt x="4815" y="8396"/>
                    <a:pt x="4686" y="8698"/>
                    <a:pt x="4433" y="8824"/>
                  </a:cubicBezTo>
                  <a:cubicBezTo>
                    <a:pt x="4310" y="8886"/>
                    <a:pt x="4181" y="8910"/>
                    <a:pt x="4049" y="8910"/>
                  </a:cubicBezTo>
                  <a:cubicBezTo>
                    <a:pt x="3640" y="8910"/>
                    <a:pt x="3204" y="8676"/>
                    <a:pt x="2830" y="8589"/>
                  </a:cubicBezTo>
                  <a:cubicBezTo>
                    <a:pt x="2244" y="8454"/>
                    <a:pt x="1634" y="8310"/>
                    <a:pt x="1026" y="8273"/>
                  </a:cubicBezTo>
                  <a:cubicBezTo>
                    <a:pt x="1021" y="8273"/>
                    <a:pt x="1017" y="8273"/>
                    <a:pt x="1012" y="8273"/>
                  </a:cubicBezTo>
                  <a:cubicBezTo>
                    <a:pt x="847" y="8273"/>
                    <a:pt x="367" y="8438"/>
                    <a:pt x="243" y="8536"/>
                  </a:cubicBezTo>
                  <a:cubicBezTo>
                    <a:pt x="39" y="8696"/>
                    <a:pt x="0" y="9012"/>
                    <a:pt x="1" y="9251"/>
                  </a:cubicBezTo>
                  <a:cubicBezTo>
                    <a:pt x="10" y="10493"/>
                    <a:pt x="315" y="11966"/>
                    <a:pt x="974" y="13024"/>
                  </a:cubicBezTo>
                  <a:cubicBezTo>
                    <a:pt x="1429" y="13753"/>
                    <a:pt x="2000" y="14410"/>
                    <a:pt x="2660" y="14961"/>
                  </a:cubicBezTo>
                  <a:cubicBezTo>
                    <a:pt x="2898" y="15159"/>
                    <a:pt x="3161" y="15350"/>
                    <a:pt x="3467" y="15393"/>
                  </a:cubicBezTo>
                  <a:cubicBezTo>
                    <a:pt x="3501" y="15398"/>
                    <a:pt x="3536" y="15401"/>
                    <a:pt x="3570" y="15401"/>
                  </a:cubicBezTo>
                  <a:cubicBezTo>
                    <a:pt x="3849" y="15401"/>
                    <a:pt x="4139" y="15248"/>
                    <a:pt x="4211" y="14982"/>
                  </a:cubicBezTo>
                  <a:cubicBezTo>
                    <a:pt x="4388" y="14339"/>
                    <a:pt x="4863" y="13794"/>
                    <a:pt x="5436" y="13466"/>
                  </a:cubicBezTo>
                  <a:cubicBezTo>
                    <a:pt x="5653" y="13342"/>
                    <a:pt x="6282" y="13042"/>
                    <a:pt x="6694" y="13042"/>
                  </a:cubicBezTo>
                  <a:cubicBezTo>
                    <a:pt x="6839" y="13042"/>
                    <a:pt x="6957" y="13078"/>
                    <a:pt x="7021" y="13172"/>
                  </a:cubicBezTo>
                  <a:cubicBezTo>
                    <a:pt x="7085" y="13266"/>
                    <a:pt x="7096" y="13419"/>
                    <a:pt x="7024" y="13649"/>
                  </a:cubicBezTo>
                  <a:cubicBezTo>
                    <a:pt x="6941" y="13921"/>
                    <a:pt x="6715" y="14117"/>
                    <a:pt x="6508" y="14312"/>
                  </a:cubicBezTo>
                  <a:cubicBezTo>
                    <a:pt x="6099" y="14694"/>
                    <a:pt x="5727" y="15115"/>
                    <a:pt x="5400" y="15569"/>
                  </a:cubicBezTo>
                  <a:cubicBezTo>
                    <a:pt x="5286" y="15728"/>
                    <a:pt x="5173" y="15902"/>
                    <a:pt x="5169" y="16098"/>
                  </a:cubicBezTo>
                  <a:cubicBezTo>
                    <a:pt x="5161" y="16530"/>
                    <a:pt x="5654" y="16777"/>
                    <a:pt x="6074" y="16885"/>
                  </a:cubicBezTo>
                  <a:cubicBezTo>
                    <a:pt x="7118" y="17151"/>
                    <a:pt x="8225" y="17231"/>
                    <a:pt x="9186" y="17718"/>
                  </a:cubicBezTo>
                  <a:cubicBezTo>
                    <a:pt x="9801" y="18031"/>
                    <a:pt x="10324" y="18494"/>
                    <a:pt x="10838" y="18954"/>
                  </a:cubicBezTo>
                  <a:cubicBezTo>
                    <a:pt x="11530" y="17760"/>
                    <a:pt x="12229" y="16551"/>
                    <a:pt x="12606" y="15225"/>
                  </a:cubicBezTo>
                  <a:cubicBezTo>
                    <a:pt x="12788" y="14585"/>
                    <a:pt x="12845" y="13788"/>
                    <a:pt x="12334" y="13366"/>
                  </a:cubicBezTo>
                  <a:cubicBezTo>
                    <a:pt x="12129" y="13196"/>
                    <a:pt x="11866" y="13119"/>
                    <a:pt x="11630" y="12997"/>
                  </a:cubicBezTo>
                  <a:cubicBezTo>
                    <a:pt x="11395" y="12874"/>
                    <a:pt x="11167" y="12672"/>
                    <a:pt x="11148" y="12407"/>
                  </a:cubicBezTo>
                  <a:cubicBezTo>
                    <a:pt x="11125" y="12086"/>
                    <a:pt x="11445" y="11816"/>
                    <a:pt x="11768" y="11798"/>
                  </a:cubicBezTo>
                  <a:cubicBezTo>
                    <a:pt x="11783" y="11797"/>
                    <a:pt x="11798" y="11797"/>
                    <a:pt x="11813" y="11797"/>
                  </a:cubicBezTo>
                  <a:cubicBezTo>
                    <a:pt x="12119" y="11797"/>
                    <a:pt x="12405" y="11963"/>
                    <a:pt x="12635" y="12166"/>
                  </a:cubicBezTo>
                  <a:cubicBezTo>
                    <a:pt x="12851" y="12356"/>
                    <a:pt x="13128" y="12643"/>
                    <a:pt x="13431" y="12643"/>
                  </a:cubicBezTo>
                  <a:cubicBezTo>
                    <a:pt x="13505" y="12643"/>
                    <a:pt x="13580" y="12626"/>
                    <a:pt x="13657" y="12586"/>
                  </a:cubicBezTo>
                  <a:cubicBezTo>
                    <a:pt x="13901" y="12459"/>
                    <a:pt x="14129" y="11997"/>
                    <a:pt x="14268" y="11755"/>
                  </a:cubicBezTo>
                  <a:cubicBezTo>
                    <a:pt x="14615" y="11153"/>
                    <a:pt x="14864" y="10449"/>
                    <a:pt x="15074" y="9789"/>
                  </a:cubicBezTo>
                  <a:cubicBezTo>
                    <a:pt x="15361" y="8885"/>
                    <a:pt x="15847" y="7041"/>
                    <a:pt x="14516" y="6713"/>
                  </a:cubicBezTo>
                  <a:cubicBezTo>
                    <a:pt x="14400" y="6684"/>
                    <a:pt x="14287" y="6672"/>
                    <a:pt x="14179" y="6672"/>
                  </a:cubicBezTo>
                  <a:cubicBezTo>
                    <a:pt x="13354" y="6672"/>
                    <a:pt x="12753" y="7415"/>
                    <a:pt x="11938" y="7415"/>
                  </a:cubicBezTo>
                  <a:cubicBezTo>
                    <a:pt x="11828" y="7415"/>
                    <a:pt x="11714" y="7402"/>
                    <a:pt x="11596" y="7371"/>
                  </a:cubicBezTo>
                  <a:cubicBezTo>
                    <a:pt x="11320" y="7300"/>
                    <a:pt x="11029" y="7096"/>
                    <a:pt x="11038" y="6812"/>
                  </a:cubicBezTo>
                  <a:cubicBezTo>
                    <a:pt x="11045" y="6573"/>
                    <a:pt x="11257" y="6398"/>
                    <a:pt x="11462" y="6277"/>
                  </a:cubicBezTo>
                  <a:cubicBezTo>
                    <a:pt x="12297" y="5790"/>
                    <a:pt x="13296" y="5697"/>
                    <a:pt x="14260" y="5652"/>
                  </a:cubicBezTo>
                  <a:cubicBezTo>
                    <a:pt x="14447" y="5644"/>
                    <a:pt x="14666" y="5618"/>
                    <a:pt x="14759" y="5457"/>
                  </a:cubicBezTo>
                  <a:cubicBezTo>
                    <a:pt x="14823" y="5348"/>
                    <a:pt x="14806" y="5212"/>
                    <a:pt x="14784" y="5088"/>
                  </a:cubicBezTo>
                  <a:cubicBezTo>
                    <a:pt x="14610" y="4127"/>
                    <a:pt x="14220" y="3204"/>
                    <a:pt x="13649" y="2411"/>
                  </a:cubicBezTo>
                  <a:cubicBezTo>
                    <a:pt x="13339" y="1982"/>
                    <a:pt x="12792" y="1465"/>
                    <a:pt x="12231" y="1415"/>
                  </a:cubicBezTo>
                  <a:cubicBezTo>
                    <a:pt x="12214" y="1413"/>
                    <a:pt x="12197" y="1412"/>
                    <a:pt x="12180" y="1412"/>
                  </a:cubicBezTo>
                  <a:cubicBezTo>
                    <a:pt x="11978" y="1412"/>
                    <a:pt x="11785" y="1516"/>
                    <a:pt x="11620" y="1636"/>
                  </a:cubicBezTo>
                  <a:cubicBezTo>
                    <a:pt x="11229" y="1919"/>
                    <a:pt x="10917" y="2307"/>
                    <a:pt x="10503" y="2554"/>
                  </a:cubicBezTo>
                  <a:cubicBezTo>
                    <a:pt x="10407" y="2610"/>
                    <a:pt x="10287" y="2654"/>
                    <a:pt x="10178" y="2654"/>
                  </a:cubicBezTo>
                  <a:cubicBezTo>
                    <a:pt x="10092" y="2654"/>
                    <a:pt x="10013" y="2626"/>
                    <a:pt x="9962" y="2555"/>
                  </a:cubicBezTo>
                  <a:cubicBezTo>
                    <a:pt x="9911" y="2484"/>
                    <a:pt x="9905" y="2392"/>
                    <a:pt x="9911" y="2305"/>
                  </a:cubicBezTo>
                  <a:cubicBezTo>
                    <a:pt x="9935" y="1905"/>
                    <a:pt x="10154" y="1533"/>
                    <a:pt x="10450" y="1261"/>
                  </a:cubicBezTo>
                  <a:cubicBezTo>
                    <a:pt x="10746" y="990"/>
                    <a:pt x="11112" y="807"/>
                    <a:pt x="11487" y="665"/>
                  </a:cubicBezTo>
                  <a:cubicBezTo>
                    <a:pt x="11105" y="318"/>
                    <a:pt x="10440" y="0"/>
                    <a:pt x="98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1400;p11"/>
            <p:cNvSpPr/>
            <p:nvPr/>
          </p:nvSpPr>
          <p:spPr>
            <a:xfrm>
              <a:off x="1465750" y="923875"/>
              <a:ext cx="91725" cy="361925"/>
            </a:xfrm>
            <a:custGeom>
              <a:avLst/>
              <a:gdLst/>
              <a:ahLst/>
              <a:cxnLst/>
              <a:rect l="l" t="t" r="r" b="b"/>
              <a:pathLst>
                <a:path w="3669" h="14477" extrusionOk="0">
                  <a:moveTo>
                    <a:pt x="140" y="0"/>
                  </a:moveTo>
                  <a:cubicBezTo>
                    <a:pt x="132" y="0"/>
                    <a:pt x="123" y="1"/>
                    <a:pt x="115" y="2"/>
                  </a:cubicBezTo>
                  <a:cubicBezTo>
                    <a:pt x="46" y="17"/>
                    <a:pt x="0" y="84"/>
                    <a:pt x="15" y="154"/>
                  </a:cubicBezTo>
                  <a:cubicBezTo>
                    <a:pt x="470" y="2454"/>
                    <a:pt x="939" y="4833"/>
                    <a:pt x="1661" y="7113"/>
                  </a:cubicBezTo>
                  <a:cubicBezTo>
                    <a:pt x="1793" y="7529"/>
                    <a:pt x="1936" y="7953"/>
                    <a:pt x="2074" y="8362"/>
                  </a:cubicBezTo>
                  <a:cubicBezTo>
                    <a:pt x="2729" y="10304"/>
                    <a:pt x="3407" y="12312"/>
                    <a:pt x="3180" y="14333"/>
                  </a:cubicBezTo>
                  <a:cubicBezTo>
                    <a:pt x="3172" y="14404"/>
                    <a:pt x="3223" y="14468"/>
                    <a:pt x="3293" y="14476"/>
                  </a:cubicBezTo>
                  <a:cubicBezTo>
                    <a:pt x="3298" y="14476"/>
                    <a:pt x="3303" y="14477"/>
                    <a:pt x="3308" y="14477"/>
                  </a:cubicBezTo>
                  <a:lnTo>
                    <a:pt x="3308" y="14476"/>
                  </a:lnTo>
                  <a:cubicBezTo>
                    <a:pt x="3373" y="14476"/>
                    <a:pt x="3428" y="14427"/>
                    <a:pt x="3436" y="14362"/>
                  </a:cubicBezTo>
                  <a:cubicBezTo>
                    <a:pt x="3669" y="12283"/>
                    <a:pt x="2982" y="10248"/>
                    <a:pt x="2317" y="8281"/>
                  </a:cubicBezTo>
                  <a:cubicBezTo>
                    <a:pt x="2179" y="7872"/>
                    <a:pt x="2037" y="7449"/>
                    <a:pt x="1906" y="7035"/>
                  </a:cubicBezTo>
                  <a:cubicBezTo>
                    <a:pt x="1188" y="4769"/>
                    <a:pt x="720" y="2398"/>
                    <a:pt x="266" y="104"/>
                  </a:cubicBezTo>
                  <a:cubicBezTo>
                    <a:pt x="255" y="43"/>
                    <a:pt x="201" y="0"/>
                    <a:pt x="140" y="0"/>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1401;p11"/>
            <p:cNvSpPr/>
            <p:nvPr/>
          </p:nvSpPr>
          <p:spPr>
            <a:xfrm>
              <a:off x="1361600" y="1081375"/>
              <a:ext cx="128075" cy="99675"/>
            </a:xfrm>
            <a:custGeom>
              <a:avLst/>
              <a:gdLst/>
              <a:ahLst/>
              <a:cxnLst/>
              <a:rect l="l" t="t" r="r" b="b"/>
              <a:pathLst>
                <a:path w="5123" h="3987" extrusionOk="0">
                  <a:moveTo>
                    <a:pt x="4976" y="1"/>
                  </a:moveTo>
                  <a:cubicBezTo>
                    <a:pt x="4959" y="1"/>
                    <a:pt x="4941" y="4"/>
                    <a:pt x="4924" y="12"/>
                  </a:cubicBezTo>
                  <a:cubicBezTo>
                    <a:pt x="3032" y="859"/>
                    <a:pt x="1344" y="2162"/>
                    <a:pt x="44" y="3777"/>
                  </a:cubicBezTo>
                  <a:cubicBezTo>
                    <a:pt x="0" y="3832"/>
                    <a:pt x="9" y="3914"/>
                    <a:pt x="64" y="3958"/>
                  </a:cubicBezTo>
                  <a:cubicBezTo>
                    <a:pt x="89" y="3977"/>
                    <a:pt x="116" y="3986"/>
                    <a:pt x="145" y="3986"/>
                  </a:cubicBezTo>
                  <a:lnTo>
                    <a:pt x="145" y="3985"/>
                  </a:lnTo>
                  <a:cubicBezTo>
                    <a:pt x="182" y="3985"/>
                    <a:pt x="220" y="3970"/>
                    <a:pt x="245" y="3938"/>
                  </a:cubicBezTo>
                  <a:cubicBezTo>
                    <a:pt x="1519" y="2354"/>
                    <a:pt x="3173" y="1078"/>
                    <a:pt x="5029" y="246"/>
                  </a:cubicBezTo>
                  <a:cubicBezTo>
                    <a:pt x="5094" y="218"/>
                    <a:pt x="5122" y="141"/>
                    <a:pt x="5094" y="76"/>
                  </a:cubicBezTo>
                  <a:cubicBezTo>
                    <a:pt x="5073" y="29"/>
                    <a:pt x="5025" y="1"/>
                    <a:pt x="4976" y="1"/>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1402;p11"/>
            <p:cNvSpPr/>
            <p:nvPr/>
          </p:nvSpPr>
          <p:spPr>
            <a:xfrm>
              <a:off x="1335175" y="964825"/>
              <a:ext cx="129500" cy="33200"/>
            </a:xfrm>
            <a:custGeom>
              <a:avLst/>
              <a:gdLst/>
              <a:ahLst/>
              <a:cxnLst/>
              <a:rect l="l" t="t" r="r" b="b"/>
              <a:pathLst>
                <a:path w="5180" h="1328" extrusionOk="0">
                  <a:moveTo>
                    <a:pt x="1788" y="1"/>
                  </a:moveTo>
                  <a:cubicBezTo>
                    <a:pt x="1161" y="1"/>
                    <a:pt x="576" y="141"/>
                    <a:pt x="85" y="415"/>
                  </a:cubicBezTo>
                  <a:cubicBezTo>
                    <a:pt x="23" y="450"/>
                    <a:pt x="1" y="528"/>
                    <a:pt x="36" y="590"/>
                  </a:cubicBezTo>
                  <a:cubicBezTo>
                    <a:pt x="59" y="632"/>
                    <a:pt x="103" y="656"/>
                    <a:pt x="148" y="656"/>
                  </a:cubicBezTo>
                  <a:cubicBezTo>
                    <a:pt x="169" y="656"/>
                    <a:pt x="191" y="651"/>
                    <a:pt x="211" y="640"/>
                  </a:cubicBezTo>
                  <a:cubicBezTo>
                    <a:pt x="662" y="387"/>
                    <a:pt x="1204" y="258"/>
                    <a:pt x="1786" y="258"/>
                  </a:cubicBezTo>
                  <a:cubicBezTo>
                    <a:pt x="2061" y="258"/>
                    <a:pt x="2344" y="286"/>
                    <a:pt x="2631" y="345"/>
                  </a:cubicBezTo>
                  <a:cubicBezTo>
                    <a:pt x="3509" y="521"/>
                    <a:pt x="4305" y="932"/>
                    <a:pt x="4968" y="1311"/>
                  </a:cubicBezTo>
                  <a:cubicBezTo>
                    <a:pt x="4989" y="1322"/>
                    <a:pt x="5010" y="1327"/>
                    <a:pt x="5032" y="1327"/>
                  </a:cubicBezTo>
                  <a:cubicBezTo>
                    <a:pt x="5077" y="1327"/>
                    <a:pt x="5121" y="1304"/>
                    <a:pt x="5144" y="1262"/>
                  </a:cubicBezTo>
                  <a:cubicBezTo>
                    <a:pt x="5179" y="1200"/>
                    <a:pt x="5158" y="1122"/>
                    <a:pt x="5096" y="1087"/>
                  </a:cubicBezTo>
                  <a:cubicBezTo>
                    <a:pt x="4415" y="699"/>
                    <a:pt x="3595" y="276"/>
                    <a:pt x="2682" y="92"/>
                  </a:cubicBezTo>
                  <a:cubicBezTo>
                    <a:pt x="2379" y="31"/>
                    <a:pt x="2079" y="1"/>
                    <a:pt x="1788" y="1"/>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1403;p11"/>
            <p:cNvSpPr/>
            <p:nvPr/>
          </p:nvSpPr>
          <p:spPr>
            <a:xfrm>
              <a:off x="1360525" y="919325"/>
              <a:ext cx="81725" cy="38550"/>
            </a:xfrm>
            <a:custGeom>
              <a:avLst/>
              <a:gdLst/>
              <a:ahLst/>
              <a:cxnLst/>
              <a:rect l="l" t="t" r="r" b="b"/>
              <a:pathLst>
                <a:path w="3269" h="1542" extrusionOk="0">
                  <a:moveTo>
                    <a:pt x="528" y="1"/>
                  </a:moveTo>
                  <a:cubicBezTo>
                    <a:pt x="392" y="1"/>
                    <a:pt x="256" y="9"/>
                    <a:pt x="120" y="26"/>
                  </a:cubicBezTo>
                  <a:cubicBezTo>
                    <a:pt x="50" y="35"/>
                    <a:pt x="0" y="99"/>
                    <a:pt x="9" y="170"/>
                  </a:cubicBezTo>
                  <a:cubicBezTo>
                    <a:pt x="17" y="236"/>
                    <a:pt x="74" y="282"/>
                    <a:pt x="138" y="282"/>
                  </a:cubicBezTo>
                  <a:cubicBezTo>
                    <a:pt x="143" y="282"/>
                    <a:pt x="148" y="282"/>
                    <a:pt x="152" y="281"/>
                  </a:cubicBezTo>
                  <a:cubicBezTo>
                    <a:pt x="278" y="265"/>
                    <a:pt x="404" y="258"/>
                    <a:pt x="530" y="258"/>
                  </a:cubicBezTo>
                  <a:cubicBezTo>
                    <a:pt x="1491" y="258"/>
                    <a:pt x="2439" y="718"/>
                    <a:pt x="3020" y="1490"/>
                  </a:cubicBezTo>
                  <a:cubicBezTo>
                    <a:pt x="3046" y="1523"/>
                    <a:pt x="3084" y="1541"/>
                    <a:pt x="3123" y="1541"/>
                  </a:cubicBezTo>
                  <a:cubicBezTo>
                    <a:pt x="3150" y="1541"/>
                    <a:pt x="3177" y="1533"/>
                    <a:pt x="3200" y="1516"/>
                  </a:cubicBezTo>
                  <a:cubicBezTo>
                    <a:pt x="3257" y="1473"/>
                    <a:pt x="3269" y="1392"/>
                    <a:pt x="3226" y="1336"/>
                  </a:cubicBezTo>
                  <a:cubicBezTo>
                    <a:pt x="2596" y="499"/>
                    <a:pt x="1570" y="1"/>
                    <a:pt x="528" y="1"/>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1404;p11"/>
            <p:cNvSpPr/>
            <p:nvPr/>
          </p:nvSpPr>
          <p:spPr>
            <a:xfrm>
              <a:off x="1507775" y="942000"/>
              <a:ext cx="108025" cy="62250"/>
            </a:xfrm>
            <a:custGeom>
              <a:avLst/>
              <a:gdLst/>
              <a:ahLst/>
              <a:cxnLst/>
              <a:rect l="l" t="t" r="r" b="b"/>
              <a:pathLst>
                <a:path w="4321" h="2490" extrusionOk="0">
                  <a:moveTo>
                    <a:pt x="4195" y="1"/>
                  </a:moveTo>
                  <a:cubicBezTo>
                    <a:pt x="4191" y="1"/>
                    <a:pt x="4187" y="1"/>
                    <a:pt x="4183" y="2"/>
                  </a:cubicBezTo>
                  <a:cubicBezTo>
                    <a:pt x="2554" y="69"/>
                    <a:pt x="967" y="945"/>
                    <a:pt x="41" y="2289"/>
                  </a:cubicBezTo>
                  <a:cubicBezTo>
                    <a:pt x="1" y="2347"/>
                    <a:pt x="16" y="2427"/>
                    <a:pt x="75" y="2468"/>
                  </a:cubicBezTo>
                  <a:cubicBezTo>
                    <a:pt x="97" y="2482"/>
                    <a:pt x="122" y="2490"/>
                    <a:pt x="147" y="2490"/>
                  </a:cubicBezTo>
                  <a:cubicBezTo>
                    <a:pt x="188" y="2490"/>
                    <a:pt x="228" y="2471"/>
                    <a:pt x="253" y="2435"/>
                  </a:cubicBezTo>
                  <a:cubicBezTo>
                    <a:pt x="1133" y="1156"/>
                    <a:pt x="2643" y="323"/>
                    <a:pt x="4194" y="258"/>
                  </a:cubicBezTo>
                  <a:cubicBezTo>
                    <a:pt x="4265" y="255"/>
                    <a:pt x="4320" y="196"/>
                    <a:pt x="4317" y="124"/>
                  </a:cubicBezTo>
                  <a:cubicBezTo>
                    <a:pt x="4315" y="58"/>
                    <a:pt x="4259" y="1"/>
                    <a:pt x="4195" y="1"/>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1405;p11"/>
            <p:cNvSpPr/>
            <p:nvPr/>
          </p:nvSpPr>
          <p:spPr>
            <a:xfrm>
              <a:off x="1520200" y="1072625"/>
              <a:ext cx="114775" cy="48325"/>
            </a:xfrm>
            <a:custGeom>
              <a:avLst/>
              <a:gdLst/>
              <a:ahLst/>
              <a:cxnLst/>
              <a:rect l="l" t="t" r="r" b="b"/>
              <a:pathLst>
                <a:path w="4591" h="1933" extrusionOk="0">
                  <a:moveTo>
                    <a:pt x="1042" y="1"/>
                  </a:moveTo>
                  <a:cubicBezTo>
                    <a:pt x="706" y="1"/>
                    <a:pt x="388" y="57"/>
                    <a:pt x="100" y="167"/>
                  </a:cubicBezTo>
                  <a:cubicBezTo>
                    <a:pt x="34" y="191"/>
                    <a:pt x="0" y="266"/>
                    <a:pt x="26" y="333"/>
                  </a:cubicBezTo>
                  <a:cubicBezTo>
                    <a:pt x="45" y="384"/>
                    <a:pt x="94" y="415"/>
                    <a:pt x="145" y="415"/>
                  </a:cubicBezTo>
                  <a:cubicBezTo>
                    <a:pt x="161" y="415"/>
                    <a:pt x="176" y="412"/>
                    <a:pt x="191" y="406"/>
                  </a:cubicBezTo>
                  <a:cubicBezTo>
                    <a:pt x="449" y="308"/>
                    <a:pt x="736" y="258"/>
                    <a:pt x="1038" y="258"/>
                  </a:cubicBezTo>
                  <a:cubicBezTo>
                    <a:pt x="1241" y="258"/>
                    <a:pt x="1450" y="281"/>
                    <a:pt x="1664" y="325"/>
                  </a:cubicBezTo>
                  <a:cubicBezTo>
                    <a:pt x="2095" y="413"/>
                    <a:pt x="2546" y="591"/>
                    <a:pt x="3084" y="881"/>
                  </a:cubicBezTo>
                  <a:cubicBezTo>
                    <a:pt x="3389" y="1046"/>
                    <a:pt x="3690" y="1228"/>
                    <a:pt x="3977" y="1423"/>
                  </a:cubicBezTo>
                  <a:cubicBezTo>
                    <a:pt x="4142" y="1536"/>
                    <a:pt x="4300" y="1663"/>
                    <a:pt x="4326" y="1823"/>
                  </a:cubicBezTo>
                  <a:cubicBezTo>
                    <a:pt x="4335" y="1887"/>
                    <a:pt x="4391" y="1932"/>
                    <a:pt x="4452" y="1932"/>
                  </a:cubicBezTo>
                  <a:cubicBezTo>
                    <a:pt x="4459" y="1932"/>
                    <a:pt x="4466" y="1931"/>
                    <a:pt x="4473" y="1930"/>
                  </a:cubicBezTo>
                  <a:cubicBezTo>
                    <a:pt x="4543" y="1919"/>
                    <a:pt x="4590" y="1853"/>
                    <a:pt x="4579" y="1783"/>
                  </a:cubicBezTo>
                  <a:cubicBezTo>
                    <a:pt x="4539" y="1526"/>
                    <a:pt x="4335" y="1356"/>
                    <a:pt x="4121" y="1210"/>
                  </a:cubicBezTo>
                  <a:cubicBezTo>
                    <a:pt x="3828" y="1010"/>
                    <a:pt x="3520" y="823"/>
                    <a:pt x="3206" y="654"/>
                  </a:cubicBezTo>
                  <a:cubicBezTo>
                    <a:pt x="2645" y="352"/>
                    <a:pt x="2173" y="167"/>
                    <a:pt x="1716" y="72"/>
                  </a:cubicBezTo>
                  <a:cubicBezTo>
                    <a:pt x="1486" y="25"/>
                    <a:pt x="1261" y="1"/>
                    <a:pt x="1042" y="1"/>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1406;p11"/>
            <p:cNvSpPr/>
            <p:nvPr/>
          </p:nvSpPr>
          <p:spPr>
            <a:xfrm>
              <a:off x="1478750" y="1153550"/>
              <a:ext cx="29875" cy="92050"/>
            </a:xfrm>
            <a:custGeom>
              <a:avLst/>
              <a:gdLst/>
              <a:ahLst/>
              <a:cxnLst/>
              <a:rect l="l" t="t" r="r" b="b"/>
              <a:pathLst>
                <a:path w="1195" h="3682" extrusionOk="0">
                  <a:moveTo>
                    <a:pt x="982" y="1"/>
                  </a:moveTo>
                  <a:cubicBezTo>
                    <a:pt x="978" y="1"/>
                    <a:pt x="975" y="1"/>
                    <a:pt x="972" y="1"/>
                  </a:cubicBezTo>
                  <a:cubicBezTo>
                    <a:pt x="901" y="5"/>
                    <a:pt x="848" y="67"/>
                    <a:pt x="853" y="138"/>
                  </a:cubicBezTo>
                  <a:cubicBezTo>
                    <a:pt x="934" y="1301"/>
                    <a:pt x="645" y="2490"/>
                    <a:pt x="38" y="3486"/>
                  </a:cubicBezTo>
                  <a:cubicBezTo>
                    <a:pt x="0" y="3547"/>
                    <a:pt x="20" y="3626"/>
                    <a:pt x="81" y="3663"/>
                  </a:cubicBezTo>
                  <a:cubicBezTo>
                    <a:pt x="102" y="3676"/>
                    <a:pt x="125" y="3682"/>
                    <a:pt x="147" y="3682"/>
                  </a:cubicBezTo>
                  <a:cubicBezTo>
                    <a:pt x="191" y="3682"/>
                    <a:pt x="233" y="3659"/>
                    <a:pt x="258" y="3620"/>
                  </a:cubicBezTo>
                  <a:cubicBezTo>
                    <a:pt x="891" y="2579"/>
                    <a:pt x="1195" y="1336"/>
                    <a:pt x="1110" y="120"/>
                  </a:cubicBezTo>
                  <a:cubicBezTo>
                    <a:pt x="1104" y="53"/>
                    <a:pt x="1047" y="1"/>
                    <a:pt x="982" y="1"/>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1407;p11"/>
            <p:cNvSpPr/>
            <p:nvPr/>
          </p:nvSpPr>
          <p:spPr>
            <a:xfrm>
              <a:off x="1541775" y="1163800"/>
              <a:ext cx="36550" cy="67975"/>
            </a:xfrm>
            <a:custGeom>
              <a:avLst/>
              <a:gdLst/>
              <a:ahLst/>
              <a:cxnLst/>
              <a:rect l="l" t="t" r="r" b="b"/>
              <a:pathLst>
                <a:path w="1462" h="2719" extrusionOk="0">
                  <a:moveTo>
                    <a:pt x="148" y="1"/>
                  </a:moveTo>
                  <a:cubicBezTo>
                    <a:pt x="101" y="1"/>
                    <a:pt x="56" y="26"/>
                    <a:pt x="33" y="71"/>
                  </a:cubicBezTo>
                  <a:cubicBezTo>
                    <a:pt x="1" y="134"/>
                    <a:pt x="26" y="211"/>
                    <a:pt x="89" y="243"/>
                  </a:cubicBezTo>
                  <a:cubicBezTo>
                    <a:pt x="460" y="434"/>
                    <a:pt x="769" y="787"/>
                    <a:pt x="958" y="1236"/>
                  </a:cubicBezTo>
                  <a:cubicBezTo>
                    <a:pt x="1116" y="1610"/>
                    <a:pt x="1195" y="2054"/>
                    <a:pt x="1203" y="2591"/>
                  </a:cubicBezTo>
                  <a:cubicBezTo>
                    <a:pt x="1204" y="2661"/>
                    <a:pt x="1261" y="2718"/>
                    <a:pt x="1332" y="2718"/>
                  </a:cubicBezTo>
                  <a:lnTo>
                    <a:pt x="1333" y="2718"/>
                  </a:lnTo>
                  <a:cubicBezTo>
                    <a:pt x="1405" y="2717"/>
                    <a:pt x="1461" y="2659"/>
                    <a:pt x="1460" y="2587"/>
                  </a:cubicBezTo>
                  <a:cubicBezTo>
                    <a:pt x="1452" y="2016"/>
                    <a:pt x="1365" y="1542"/>
                    <a:pt x="1195" y="1135"/>
                  </a:cubicBezTo>
                  <a:cubicBezTo>
                    <a:pt x="982" y="631"/>
                    <a:pt x="631" y="232"/>
                    <a:pt x="206" y="15"/>
                  </a:cubicBezTo>
                  <a:cubicBezTo>
                    <a:pt x="187" y="5"/>
                    <a:pt x="167" y="1"/>
                    <a:pt x="148" y="1"/>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8" name="Google Shape;1408;p11"/>
            <p:cNvSpPr/>
            <p:nvPr/>
          </p:nvSpPr>
          <p:spPr>
            <a:xfrm>
              <a:off x="1483675" y="866950"/>
              <a:ext cx="61750" cy="72450"/>
            </a:xfrm>
            <a:custGeom>
              <a:avLst/>
              <a:gdLst/>
              <a:ahLst/>
              <a:cxnLst/>
              <a:rect l="l" t="t" r="r" b="b"/>
              <a:pathLst>
                <a:path w="2470" h="2898" extrusionOk="0">
                  <a:moveTo>
                    <a:pt x="2322" y="0"/>
                  </a:moveTo>
                  <a:cubicBezTo>
                    <a:pt x="2300" y="0"/>
                    <a:pt x="2278" y="6"/>
                    <a:pt x="2257" y="17"/>
                  </a:cubicBezTo>
                  <a:cubicBezTo>
                    <a:pt x="1236" y="618"/>
                    <a:pt x="423" y="1603"/>
                    <a:pt x="24" y="2718"/>
                  </a:cubicBezTo>
                  <a:cubicBezTo>
                    <a:pt x="1" y="2784"/>
                    <a:pt x="35" y="2863"/>
                    <a:pt x="100" y="2888"/>
                  </a:cubicBezTo>
                  <a:cubicBezTo>
                    <a:pt x="117" y="2894"/>
                    <a:pt x="133" y="2898"/>
                    <a:pt x="150" y="2898"/>
                  </a:cubicBezTo>
                  <a:cubicBezTo>
                    <a:pt x="206" y="2898"/>
                    <a:pt x="260" y="2864"/>
                    <a:pt x="284" y="2810"/>
                  </a:cubicBezTo>
                  <a:cubicBezTo>
                    <a:pt x="293" y="2787"/>
                    <a:pt x="296" y="2762"/>
                    <a:pt x="290" y="2737"/>
                  </a:cubicBezTo>
                  <a:cubicBezTo>
                    <a:pt x="678" y="1705"/>
                    <a:pt x="1438" y="798"/>
                    <a:pt x="2388" y="239"/>
                  </a:cubicBezTo>
                  <a:cubicBezTo>
                    <a:pt x="2449" y="204"/>
                    <a:pt x="2469" y="125"/>
                    <a:pt x="2434" y="64"/>
                  </a:cubicBezTo>
                  <a:cubicBezTo>
                    <a:pt x="2410" y="23"/>
                    <a:pt x="2366" y="0"/>
                    <a:pt x="232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9" name="Google Shape;1409;p11"/>
          <p:cNvGrpSpPr/>
          <p:nvPr/>
        </p:nvGrpSpPr>
        <p:grpSpPr>
          <a:xfrm rot="2332656">
            <a:off x="191475" y="-453541"/>
            <a:ext cx="2951854" cy="2065686"/>
            <a:chOff x="1218400" y="279000"/>
            <a:chExt cx="468300" cy="412225"/>
          </a:xfrm>
        </p:grpSpPr>
        <p:sp>
          <p:nvSpPr>
            <p:cNvPr id="1410" name="Google Shape;1410;p11"/>
            <p:cNvSpPr/>
            <p:nvPr/>
          </p:nvSpPr>
          <p:spPr>
            <a:xfrm>
              <a:off x="1218400" y="279000"/>
              <a:ext cx="468300" cy="412225"/>
            </a:xfrm>
            <a:custGeom>
              <a:avLst/>
              <a:gdLst/>
              <a:ahLst/>
              <a:cxnLst/>
              <a:rect l="l" t="t" r="r" b="b"/>
              <a:pathLst>
                <a:path w="18732" h="16489" extrusionOk="0">
                  <a:moveTo>
                    <a:pt x="6894" y="1"/>
                  </a:moveTo>
                  <a:cubicBezTo>
                    <a:pt x="6875" y="1"/>
                    <a:pt x="6855" y="1"/>
                    <a:pt x="6835" y="1"/>
                  </a:cubicBezTo>
                  <a:cubicBezTo>
                    <a:pt x="6306" y="7"/>
                    <a:pt x="5569" y="156"/>
                    <a:pt x="5203" y="585"/>
                  </a:cubicBezTo>
                  <a:cubicBezTo>
                    <a:pt x="5059" y="754"/>
                    <a:pt x="5028" y="990"/>
                    <a:pt x="5032" y="1212"/>
                  </a:cubicBezTo>
                  <a:cubicBezTo>
                    <a:pt x="5038" y="1694"/>
                    <a:pt x="5174" y="2172"/>
                    <a:pt x="5138" y="2654"/>
                  </a:cubicBezTo>
                  <a:cubicBezTo>
                    <a:pt x="5122" y="2852"/>
                    <a:pt x="5025" y="3094"/>
                    <a:pt x="4826" y="3096"/>
                  </a:cubicBezTo>
                  <a:cubicBezTo>
                    <a:pt x="4825" y="3096"/>
                    <a:pt x="4824" y="3096"/>
                    <a:pt x="4823" y="3096"/>
                  </a:cubicBezTo>
                  <a:cubicBezTo>
                    <a:pt x="4738" y="3096"/>
                    <a:pt x="4660" y="3048"/>
                    <a:pt x="4593" y="2995"/>
                  </a:cubicBezTo>
                  <a:cubicBezTo>
                    <a:pt x="4280" y="2743"/>
                    <a:pt x="4103" y="2350"/>
                    <a:pt x="4051" y="1952"/>
                  </a:cubicBezTo>
                  <a:cubicBezTo>
                    <a:pt x="3999" y="1554"/>
                    <a:pt x="4062" y="1149"/>
                    <a:pt x="4162" y="761"/>
                  </a:cubicBezTo>
                  <a:lnTo>
                    <a:pt x="4162" y="761"/>
                  </a:lnTo>
                  <a:cubicBezTo>
                    <a:pt x="3461" y="916"/>
                    <a:pt x="2495" y="1551"/>
                    <a:pt x="2437" y="2331"/>
                  </a:cubicBezTo>
                  <a:cubicBezTo>
                    <a:pt x="2416" y="2618"/>
                    <a:pt x="2845" y="5671"/>
                    <a:pt x="3150" y="5671"/>
                  </a:cubicBezTo>
                  <a:cubicBezTo>
                    <a:pt x="3156" y="5671"/>
                    <a:pt x="3161" y="5670"/>
                    <a:pt x="3167" y="5667"/>
                  </a:cubicBezTo>
                  <a:lnTo>
                    <a:pt x="3167" y="5667"/>
                  </a:lnTo>
                  <a:cubicBezTo>
                    <a:pt x="2487" y="5924"/>
                    <a:pt x="1795" y="6187"/>
                    <a:pt x="1223" y="6637"/>
                  </a:cubicBezTo>
                  <a:cubicBezTo>
                    <a:pt x="659" y="7078"/>
                    <a:pt x="208" y="7794"/>
                    <a:pt x="102" y="8513"/>
                  </a:cubicBezTo>
                  <a:cubicBezTo>
                    <a:pt x="0" y="9204"/>
                    <a:pt x="383" y="10075"/>
                    <a:pt x="589" y="10724"/>
                  </a:cubicBezTo>
                  <a:cubicBezTo>
                    <a:pt x="859" y="11577"/>
                    <a:pt x="1209" y="12447"/>
                    <a:pt x="1883" y="13033"/>
                  </a:cubicBezTo>
                  <a:cubicBezTo>
                    <a:pt x="2135" y="13251"/>
                    <a:pt x="2460" y="13428"/>
                    <a:pt x="2784" y="13428"/>
                  </a:cubicBezTo>
                  <a:cubicBezTo>
                    <a:pt x="2865" y="13428"/>
                    <a:pt x="2947" y="13416"/>
                    <a:pt x="3028" y="13392"/>
                  </a:cubicBezTo>
                  <a:cubicBezTo>
                    <a:pt x="3917" y="13118"/>
                    <a:pt x="4058" y="11541"/>
                    <a:pt x="4639" y="10906"/>
                  </a:cubicBezTo>
                  <a:cubicBezTo>
                    <a:pt x="4938" y="10578"/>
                    <a:pt x="5389" y="10351"/>
                    <a:pt x="5819" y="10351"/>
                  </a:cubicBezTo>
                  <a:cubicBezTo>
                    <a:pt x="6022" y="10351"/>
                    <a:pt x="6220" y="10401"/>
                    <a:pt x="6395" y="10515"/>
                  </a:cubicBezTo>
                  <a:cubicBezTo>
                    <a:pt x="6632" y="10668"/>
                    <a:pt x="6805" y="10949"/>
                    <a:pt x="6763" y="11229"/>
                  </a:cubicBezTo>
                  <a:cubicBezTo>
                    <a:pt x="6676" y="11788"/>
                    <a:pt x="6025" y="12065"/>
                    <a:pt x="5647" y="12402"/>
                  </a:cubicBezTo>
                  <a:cubicBezTo>
                    <a:pt x="5198" y="12803"/>
                    <a:pt x="4728" y="13219"/>
                    <a:pt x="4347" y="13695"/>
                  </a:cubicBezTo>
                  <a:cubicBezTo>
                    <a:pt x="4253" y="13813"/>
                    <a:pt x="4103" y="14323"/>
                    <a:pt x="4111" y="14487"/>
                  </a:cubicBezTo>
                  <a:cubicBezTo>
                    <a:pt x="4123" y="14745"/>
                    <a:pt x="4359" y="14959"/>
                    <a:pt x="4557" y="15096"/>
                  </a:cubicBezTo>
                  <a:cubicBezTo>
                    <a:pt x="5576" y="15805"/>
                    <a:pt x="6955" y="16405"/>
                    <a:pt x="8200" y="16476"/>
                  </a:cubicBezTo>
                  <a:cubicBezTo>
                    <a:pt x="8352" y="16485"/>
                    <a:pt x="8505" y="16489"/>
                    <a:pt x="8658" y="16489"/>
                  </a:cubicBezTo>
                  <a:cubicBezTo>
                    <a:pt x="9365" y="16489"/>
                    <a:pt x="10072" y="16397"/>
                    <a:pt x="10754" y="16215"/>
                  </a:cubicBezTo>
                  <a:cubicBezTo>
                    <a:pt x="11053" y="16136"/>
                    <a:pt x="11361" y="16031"/>
                    <a:pt x="11573" y="15805"/>
                  </a:cubicBezTo>
                  <a:cubicBezTo>
                    <a:pt x="11785" y="15579"/>
                    <a:pt x="11863" y="15199"/>
                    <a:pt x="11666" y="14960"/>
                  </a:cubicBezTo>
                  <a:cubicBezTo>
                    <a:pt x="11242" y="14445"/>
                    <a:pt x="11071" y="13744"/>
                    <a:pt x="11133" y="13086"/>
                  </a:cubicBezTo>
                  <a:cubicBezTo>
                    <a:pt x="11165" y="12750"/>
                    <a:pt x="11367" y="11621"/>
                    <a:pt x="11803" y="11621"/>
                  </a:cubicBezTo>
                  <a:cubicBezTo>
                    <a:pt x="11804" y="11621"/>
                    <a:pt x="11805" y="11621"/>
                    <a:pt x="11806" y="11621"/>
                  </a:cubicBezTo>
                  <a:cubicBezTo>
                    <a:pt x="11921" y="11623"/>
                    <a:pt x="12051" y="11701"/>
                    <a:pt x="12199" y="11894"/>
                  </a:cubicBezTo>
                  <a:cubicBezTo>
                    <a:pt x="12373" y="12118"/>
                    <a:pt x="12404" y="12416"/>
                    <a:pt x="12442" y="12696"/>
                  </a:cubicBezTo>
                  <a:cubicBezTo>
                    <a:pt x="12518" y="13251"/>
                    <a:pt x="12649" y="13798"/>
                    <a:pt x="12831" y="14327"/>
                  </a:cubicBezTo>
                  <a:cubicBezTo>
                    <a:pt x="12895" y="14512"/>
                    <a:pt x="12972" y="14705"/>
                    <a:pt x="13130" y="14821"/>
                  </a:cubicBezTo>
                  <a:cubicBezTo>
                    <a:pt x="13230" y="14895"/>
                    <a:pt x="13341" y="14925"/>
                    <a:pt x="13457" y="14925"/>
                  </a:cubicBezTo>
                  <a:cubicBezTo>
                    <a:pt x="13745" y="14925"/>
                    <a:pt x="14059" y="14735"/>
                    <a:pt x="14295" y="14534"/>
                  </a:cubicBezTo>
                  <a:cubicBezTo>
                    <a:pt x="15114" y="13835"/>
                    <a:pt x="15818" y="12976"/>
                    <a:pt x="16770" y="12473"/>
                  </a:cubicBezTo>
                  <a:cubicBezTo>
                    <a:pt x="17379" y="12150"/>
                    <a:pt x="18060" y="11991"/>
                    <a:pt x="18731" y="11834"/>
                  </a:cubicBezTo>
                  <a:cubicBezTo>
                    <a:pt x="18156" y="10581"/>
                    <a:pt x="17571" y="9313"/>
                    <a:pt x="16704" y="8241"/>
                  </a:cubicBezTo>
                  <a:cubicBezTo>
                    <a:pt x="16343" y="7795"/>
                    <a:pt x="15834" y="7356"/>
                    <a:pt x="15289" y="7356"/>
                  </a:cubicBezTo>
                  <a:cubicBezTo>
                    <a:pt x="15203" y="7356"/>
                    <a:pt x="15115" y="7367"/>
                    <a:pt x="15028" y="7391"/>
                  </a:cubicBezTo>
                  <a:cubicBezTo>
                    <a:pt x="14771" y="7460"/>
                    <a:pt x="14556" y="7631"/>
                    <a:pt x="14321" y="7753"/>
                  </a:cubicBezTo>
                  <a:cubicBezTo>
                    <a:pt x="14177" y="7828"/>
                    <a:pt x="14010" y="7883"/>
                    <a:pt x="13850" y="7883"/>
                  </a:cubicBezTo>
                  <a:cubicBezTo>
                    <a:pt x="13749" y="7883"/>
                    <a:pt x="13650" y="7860"/>
                    <a:pt x="13562" y="7807"/>
                  </a:cubicBezTo>
                  <a:cubicBezTo>
                    <a:pt x="13286" y="7640"/>
                    <a:pt x="13249" y="7223"/>
                    <a:pt x="13420" y="6950"/>
                  </a:cubicBezTo>
                  <a:cubicBezTo>
                    <a:pt x="13591" y="6676"/>
                    <a:pt x="13908" y="6527"/>
                    <a:pt x="14222" y="6452"/>
                  </a:cubicBezTo>
                  <a:cubicBezTo>
                    <a:pt x="14568" y="6370"/>
                    <a:pt x="15094" y="6296"/>
                    <a:pt x="15153" y="5861"/>
                  </a:cubicBezTo>
                  <a:cubicBezTo>
                    <a:pt x="15191" y="5588"/>
                    <a:pt x="14945" y="5135"/>
                    <a:pt x="14828" y="4881"/>
                  </a:cubicBezTo>
                  <a:cubicBezTo>
                    <a:pt x="14535" y="4251"/>
                    <a:pt x="14104" y="3642"/>
                    <a:pt x="13685" y="3090"/>
                  </a:cubicBezTo>
                  <a:cubicBezTo>
                    <a:pt x="13240" y="2502"/>
                    <a:pt x="12399" y="1489"/>
                    <a:pt x="11561" y="1489"/>
                  </a:cubicBezTo>
                  <a:cubicBezTo>
                    <a:pt x="11321" y="1489"/>
                    <a:pt x="11081" y="1572"/>
                    <a:pt x="10850" y="1772"/>
                  </a:cubicBezTo>
                  <a:cubicBezTo>
                    <a:pt x="9971" y="2534"/>
                    <a:pt x="10582" y="3793"/>
                    <a:pt x="9704" y="4537"/>
                  </a:cubicBezTo>
                  <a:cubicBezTo>
                    <a:pt x="9561" y="4659"/>
                    <a:pt x="9365" y="4753"/>
                    <a:pt x="9184" y="4753"/>
                  </a:cubicBezTo>
                  <a:cubicBezTo>
                    <a:pt x="9091" y="4753"/>
                    <a:pt x="9002" y="4729"/>
                    <a:pt x="8925" y="4671"/>
                  </a:cubicBezTo>
                  <a:cubicBezTo>
                    <a:pt x="8735" y="4528"/>
                    <a:pt x="8713" y="4253"/>
                    <a:pt x="8733" y="4017"/>
                  </a:cubicBezTo>
                  <a:cubicBezTo>
                    <a:pt x="8817" y="3054"/>
                    <a:pt x="9316" y="2183"/>
                    <a:pt x="9836" y="1370"/>
                  </a:cubicBezTo>
                  <a:cubicBezTo>
                    <a:pt x="9936" y="1212"/>
                    <a:pt x="10041" y="1019"/>
                    <a:pt x="9964" y="850"/>
                  </a:cubicBezTo>
                  <a:cubicBezTo>
                    <a:pt x="9912" y="735"/>
                    <a:pt x="9791" y="670"/>
                    <a:pt x="9677" y="617"/>
                  </a:cubicBezTo>
                  <a:cubicBezTo>
                    <a:pt x="8808" y="212"/>
                    <a:pt x="7852" y="1"/>
                    <a:pt x="68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11"/>
            <p:cNvSpPr/>
            <p:nvPr/>
          </p:nvSpPr>
          <p:spPr>
            <a:xfrm>
              <a:off x="1309350" y="418400"/>
              <a:ext cx="343350" cy="146700"/>
            </a:xfrm>
            <a:custGeom>
              <a:avLst/>
              <a:gdLst/>
              <a:ahLst/>
              <a:cxnLst/>
              <a:rect l="l" t="t" r="r" b="b"/>
              <a:pathLst>
                <a:path w="13734" h="5868" extrusionOk="0">
                  <a:moveTo>
                    <a:pt x="147" y="1"/>
                  </a:moveTo>
                  <a:cubicBezTo>
                    <a:pt x="98" y="1"/>
                    <a:pt x="51" y="29"/>
                    <a:pt x="29" y="77"/>
                  </a:cubicBezTo>
                  <a:cubicBezTo>
                    <a:pt x="0" y="142"/>
                    <a:pt x="29" y="218"/>
                    <a:pt x="94" y="247"/>
                  </a:cubicBezTo>
                  <a:cubicBezTo>
                    <a:pt x="2236" y="1202"/>
                    <a:pt x="4450" y="2189"/>
                    <a:pt x="6730" y="2914"/>
                  </a:cubicBezTo>
                  <a:cubicBezTo>
                    <a:pt x="7146" y="3045"/>
                    <a:pt x="7574" y="3174"/>
                    <a:pt x="7990" y="3296"/>
                  </a:cubicBezTo>
                  <a:cubicBezTo>
                    <a:pt x="9953" y="3880"/>
                    <a:pt x="11985" y="4484"/>
                    <a:pt x="13506" y="5835"/>
                  </a:cubicBezTo>
                  <a:cubicBezTo>
                    <a:pt x="13530" y="5857"/>
                    <a:pt x="13560" y="5868"/>
                    <a:pt x="13590" y="5868"/>
                  </a:cubicBezTo>
                  <a:cubicBezTo>
                    <a:pt x="13626" y="5868"/>
                    <a:pt x="13661" y="5853"/>
                    <a:pt x="13687" y="5824"/>
                  </a:cubicBezTo>
                  <a:cubicBezTo>
                    <a:pt x="13690" y="5821"/>
                    <a:pt x="13693" y="5816"/>
                    <a:pt x="13696" y="5813"/>
                  </a:cubicBezTo>
                  <a:cubicBezTo>
                    <a:pt x="13733" y="5760"/>
                    <a:pt x="13725" y="5687"/>
                    <a:pt x="13676" y="5643"/>
                  </a:cubicBezTo>
                  <a:cubicBezTo>
                    <a:pt x="12113" y="4254"/>
                    <a:pt x="10054" y="3642"/>
                    <a:pt x="8062" y="3050"/>
                  </a:cubicBezTo>
                  <a:cubicBezTo>
                    <a:pt x="7648" y="2927"/>
                    <a:pt x="7221" y="2800"/>
                    <a:pt x="6808" y="2669"/>
                  </a:cubicBezTo>
                  <a:cubicBezTo>
                    <a:pt x="4542" y="1948"/>
                    <a:pt x="2334" y="964"/>
                    <a:pt x="199" y="12"/>
                  </a:cubicBezTo>
                  <a:cubicBezTo>
                    <a:pt x="182" y="4"/>
                    <a:pt x="164" y="1"/>
                    <a:pt x="1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11"/>
            <p:cNvSpPr/>
            <p:nvPr/>
          </p:nvSpPr>
          <p:spPr>
            <a:xfrm>
              <a:off x="1438225" y="495525"/>
              <a:ext cx="23050" cy="158900"/>
            </a:xfrm>
            <a:custGeom>
              <a:avLst/>
              <a:gdLst/>
              <a:ahLst/>
              <a:cxnLst/>
              <a:rect l="l" t="t" r="r" b="b"/>
              <a:pathLst>
                <a:path w="922" h="6356" extrusionOk="0">
                  <a:moveTo>
                    <a:pt x="526" y="0"/>
                  </a:moveTo>
                  <a:cubicBezTo>
                    <a:pt x="466" y="0"/>
                    <a:pt x="411" y="43"/>
                    <a:pt x="399" y="104"/>
                  </a:cubicBezTo>
                  <a:cubicBezTo>
                    <a:pt x="1" y="2140"/>
                    <a:pt x="92" y="4268"/>
                    <a:pt x="663" y="6262"/>
                  </a:cubicBezTo>
                  <a:cubicBezTo>
                    <a:pt x="680" y="6318"/>
                    <a:pt x="731" y="6355"/>
                    <a:pt x="786" y="6355"/>
                  </a:cubicBezTo>
                  <a:cubicBezTo>
                    <a:pt x="798" y="6355"/>
                    <a:pt x="810" y="6353"/>
                    <a:pt x="822" y="6350"/>
                  </a:cubicBezTo>
                  <a:cubicBezTo>
                    <a:pt x="852" y="6341"/>
                    <a:pt x="875" y="6323"/>
                    <a:pt x="892" y="6300"/>
                  </a:cubicBezTo>
                  <a:cubicBezTo>
                    <a:pt x="914" y="6269"/>
                    <a:pt x="921" y="6230"/>
                    <a:pt x="910" y="6191"/>
                  </a:cubicBezTo>
                  <a:cubicBezTo>
                    <a:pt x="351" y="4236"/>
                    <a:pt x="261" y="2150"/>
                    <a:pt x="652" y="154"/>
                  </a:cubicBezTo>
                  <a:cubicBezTo>
                    <a:pt x="665" y="84"/>
                    <a:pt x="620" y="17"/>
                    <a:pt x="551" y="2"/>
                  </a:cubicBezTo>
                  <a:cubicBezTo>
                    <a:pt x="542" y="1"/>
                    <a:pt x="534" y="0"/>
                    <a:pt x="5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11"/>
            <p:cNvSpPr/>
            <p:nvPr/>
          </p:nvSpPr>
          <p:spPr>
            <a:xfrm>
              <a:off x="1276050" y="464200"/>
              <a:ext cx="90925" cy="96550"/>
            </a:xfrm>
            <a:custGeom>
              <a:avLst/>
              <a:gdLst/>
              <a:ahLst/>
              <a:cxnLst/>
              <a:rect l="l" t="t" r="r" b="b"/>
              <a:pathLst>
                <a:path w="3637" h="3862" extrusionOk="0">
                  <a:moveTo>
                    <a:pt x="3500" y="0"/>
                  </a:moveTo>
                  <a:cubicBezTo>
                    <a:pt x="3481" y="0"/>
                    <a:pt x="3463" y="4"/>
                    <a:pt x="3445" y="12"/>
                  </a:cubicBezTo>
                  <a:cubicBezTo>
                    <a:pt x="2736" y="345"/>
                    <a:pt x="1919" y="771"/>
                    <a:pt x="1241" y="1411"/>
                  </a:cubicBezTo>
                  <a:cubicBezTo>
                    <a:pt x="532" y="2082"/>
                    <a:pt x="94" y="2901"/>
                    <a:pt x="8" y="3719"/>
                  </a:cubicBezTo>
                  <a:cubicBezTo>
                    <a:pt x="0" y="3790"/>
                    <a:pt x="51" y="3853"/>
                    <a:pt x="122" y="3861"/>
                  </a:cubicBezTo>
                  <a:cubicBezTo>
                    <a:pt x="126" y="3861"/>
                    <a:pt x="131" y="3861"/>
                    <a:pt x="135" y="3861"/>
                  </a:cubicBezTo>
                  <a:cubicBezTo>
                    <a:pt x="200" y="3861"/>
                    <a:pt x="257" y="3812"/>
                    <a:pt x="263" y="3746"/>
                  </a:cubicBezTo>
                  <a:cubicBezTo>
                    <a:pt x="343" y="2990"/>
                    <a:pt x="753" y="2227"/>
                    <a:pt x="1417" y="1599"/>
                  </a:cubicBezTo>
                  <a:cubicBezTo>
                    <a:pt x="2069" y="984"/>
                    <a:pt x="2864" y="569"/>
                    <a:pt x="3555" y="245"/>
                  </a:cubicBezTo>
                  <a:cubicBezTo>
                    <a:pt x="3576" y="235"/>
                    <a:pt x="3592" y="221"/>
                    <a:pt x="3605" y="203"/>
                  </a:cubicBezTo>
                  <a:lnTo>
                    <a:pt x="3605" y="202"/>
                  </a:lnTo>
                  <a:cubicBezTo>
                    <a:pt x="3631" y="166"/>
                    <a:pt x="3636" y="117"/>
                    <a:pt x="3616" y="74"/>
                  </a:cubicBezTo>
                  <a:cubicBezTo>
                    <a:pt x="3595" y="28"/>
                    <a:pt x="3548" y="0"/>
                    <a:pt x="35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1414;p11"/>
            <p:cNvSpPr/>
            <p:nvPr/>
          </p:nvSpPr>
          <p:spPr>
            <a:xfrm>
              <a:off x="1245400" y="459325"/>
              <a:ext cx="75700" cy="49300"/>
            </a:xfrm>
            <a:custGeom>
              <a:avLst/>
              <a:gdLst/>
              <a:ahLst/>
              <a:cxnLst/>
              <a:rect l="l" t="t" r="r" b="b"/>
              <a:pathLst>
                <a:path w="3028" h="1972" extrusionOk="0">
                  <a:moveTo>
                    <a:pt x="2898" y="1"/>
                  </a:moveTo>
                  <a:cubicBezTo>
                    <a:pt x="2897" y="1"/>
                    <a:pt x="2895" y="1"/>
                    <a:pt x="2894" y="1"/>
                  </a:cubicBezTo>
                  <a:cubicBezTo>
                    <a:pt x="1711" y="37"/>
                    <a:pt x="588" y="737"/>
                    <a:pt x="34" y="1784"/>
                  </a:cubicBezTo>
                  <a:cubicBezTo>
                    <a:pt x="1" y="1847"/>
                    <a:pt x="25" y="1924"/>
                    <a:pt x="87" y="1957"/>
                  </a:cubicBezTo>
                  <a:cubicBezTo>
                    <a:pt x="106" y="1967"/>
                    <a:pt x="126" y="1972"/>
                    <a:pt x="147" y="1972"/>
                  </a:cubicBezTo>
                  <a:cubicBezTo>
                    <a:pt x="193" y="1972"/>
                    <a:pt x="237" y="1947"/>
                    <a:pt x="261" y="1904"/>
                  </a:cubicBezTo>
                  <a:cubicBezTo>
                    <a:pt x="772" y="938"/>
                    <a:pt x="1809" y="292"/>
                    <a:pt x="2902" y="258"/>
                  </a:cubicBezTo>
                  <a:cubicBezTo>
                    <a:pt x="2944" y="257"/>
                    <a:pt x="2980" y="235"/>
                    <a:pt x="3003" y="204"/>
                  </a:cubicBezTo>
                  <a:cubicBezTo>
                    <a:pt x="3019" y="182"/>
                    <a:pt x="3028" y="154"/>
                    <a:pt x="3027" y="126"/>
                  </a:cubicBezTo>
                  <a:cubicBezTo>
                    <a:pt x="3024" y="56"/>
                    <a:pt x="2967" y="1"/>
                    <a:pt x="28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1415;p11"/>
            <p:cNvSpPr/>
            <p:nvPr/>
          </p:nvSpPr>
          <p:spPr>
            <a:xfrm>
              <a:off x="1380600" y="311825"/>
              <a:ext cx="33475" cy="121175"/>
            </a:xfrm>
            <a:custGeom>
              <a:avLst/>
              <a:gdLst/>
              <a:ahLst/>
              <a:cxnLst/>
              <a:rect l="l" t="t" r="r" b="b"/>
              <a:pathLst>
                <a:path w="1339" h="4847" extrusionOk="0">
                  <a:moveTo>
                    <a:pt x="1191" y="1"/>
                  </a:moveTo>
                  <a:cubicBezTo>
                    <a:pt x="1148" y="1"/>
                    <a:pt x="1106" y="22"/>
                    <a:pt x="1085" y="60"/>
                  </a:cubicBezTo>
                  <a:cubicBezTo>
                    <a:pt x="200" y="1430"/>
                    <a:pt x="1" y="3232"/>
                    <a:pt x="566" y="4763"/>
                  </a:cubicBezTo>
                  <a:cubicBezTo>
                    <a:pt x="585" y="4815"/>
                    <a:pt x="634" y="4847"/>
                    <a:pt x="687" y="4847"/>
                  </a:cubicBezTo>
                  <a:cubicBezTo>
                    <a:pt x="701" y="4847"/>
                    <a:pt x="716" y="4844"/>
                    <a:pt x="730" y="4839"/>
                  </a:cubicBezTo>
                  <a:cubicBezTo>
                    <a:pt x="756" y="4829"/>
                    <a:pt x="777" y="4813"/>
                    <a:pt x="791" y="4793"/>
                  </a:cubicBezTo>
                  <a:cubicBezTo>
                    <a:pt x="814" y="4760"/>
                    <a:pt x="822" y="4715"/>
                    <a:pt x="807" y="4673"/>
                  </a:cubicBezTo>
                  <a:cubicBezTo>
                    <a:pt x="270" y="3217"/>
                    <a:pt x="459" y="1503"/>
                    <a:pt x="1300" y="199"/>
                  </a:cubicBezTo>
                  <a:cubicBezTo>
                    <a:pt x="1339" y="140"/>
                    <a:pt x="1322" y="60"/>
                    <a:pt x="1263" y="22"/>
                  </a:cubicBezTo>
                  <a:cubicBezTo>
                    <a:pt x="1241" y="8"/>
                    <a:pt x="1216" y="1"/>
                    <a:pt x="11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1416;p11"/>
            <p:cNvSpPr/>
            <p:nvPr/>
          </p:nvSpPr>
          <p:spPr>
            <a:xfrm>
              <a:off x="1465700" y="394550"/>
              <a:ext cx="100275" cy="73750"/>
            </a:xfrm>
            <a:custGeom>
              <a:avLst/>
              <a:gdLst/>
              <a:ahLst/>
              <a:cxnLst/>
              <a:rect l="l" t="t" r="r" b="b"/>
              <a:pathLst>
                <a:path w="4011" h="2950" extrusionOk="0">
                  <a:moveTo>
                    <a:pt x="3652" y="0"/>
                  </a:moveTo>
                  <a:cubicBezTo>
                    <a:pt x="3498" y="0"/>
                    <a:pt x="3341" y="48"/>
                    <a:pt x="3189" y="105"/>
                  </a:cubicBezTo>
                  <a:cubicBezTo>
                    <a:pt x="2856" y="230"/>
                    <a:pt x="2526" y="373"/>
                    <a:pt x="2207" y="532"/>
                  </a:cubicBezTo>
                  <a:cubicBezTo>
                    <a:pt x="1637" y="816"/>
                    <a:pt x="1212" y="1095"/>
                    <a:pt x="872" y="1414"/>
                  </a:cubicBezTo>
                  <a:cubicBezTo>
                    <a:pt x="438" y="1819"/>
                    <a:pt x="144" y="2295"/>
                    <a:pt x="18" y="2788"/>
                  </a:cubicBezTo>
                  <a:cubicBezTo>
                    <a:pt x="0" y="2858"/>
                    <a:pt x="41" y="2928"/>
                    <a:pt x="111" y="2945"/>
                  </a:cubicBezTo>
                  <a:cubicBezTo>
                    <a:pt x="121" y="2948"/>
                    <a:pt x="132" y="2949"/>
                    <a:pt x="142" y="2949"/>
                  </a:cubicBezTo>
                  <a:cubicBezTo>
                    <a:pt x="200" y="2949"/>
                    <a:pt x="252" y="2910"/>
                    <a:pt x="266" y="2853"/>
                  </a:cubicBezTo>
                  <a:cubicBezTo>
                    <a:pt x="380" y="2407"/>
                    <a:pt x="650" y="1974"/>
                    <a:pt x="1048" y="1602"/>
                  </a:cubicBezTo>
                  <a:cubicBezTo>
                    <a:pt x="1369" y="1300"/>
                    <a:pt x="1774" y="1034"/>
                    <a:pt x="2322" y="762"/>
                  </a:cubicBezTo>
                  <a:cubicBezTo>
                    <a:pt x="2632" y="607"/>
                    <a:pt x="2954" y="468"/>
                    <a:pt x="3280" y="346"/>
                  </a:cubicBezTo>
                  <a:cubicBezTo>
                    <a:pt x="3406" y="298"/>
                    <a:pt x="3534" y="258"/>
                    <a:pt x="3649" y="258"/>
                  </a:cubicBezTo>
                  <a:cubicBezTo>
                    <a:pt x="3706" y="258"/>
                    <a:pt x="3759" y="268"/>
                    <a:pt x="3808" y="291"/>
                  </a:cubicBezTo>
                  <a:cubicBezTo>
                    <a:pt x="3826" y="300"/>
                    <a:pt x="3845" y="304"/>
                    <a:pt x="3863" y="304"/>
                  </a:cubicBezTo>
                  <a:cubicBezTo>
                    <a:pt x="3905" y="304"/>
                    <a:pt x="3944" y="284"/>
                    <a:pt x="3969" y="249"/>
                  </a:cubicBezTo>
                  <a:cubicBezTo>
                    <a:pt x="3973" y="244"/>
                    <a:pt x="3976" y="238"/>
                    <a:pt x="3980" y="232"/>
                  </a:cubicBezTo>
                  <a:cubicBezTo>
                    <a:pt x="4011" y="169"/>
                    <a:pt x="3984" y="92"/>
                    <a:pt x="3921" y="60"/>
                  </a:cubicBezTo>
                  <a:cubicBezTo>
                    <a:pt x="3834" y="17"/>
                    <a:pt x="3743" y="0"/>
                    <a:pt x="36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1417;p11"/>
            <p:cNvSpPr/>
            <p:nvPr/>
          </p:nvSpPr>
          <p:spPr>
            <a:xfrm>
              <a:off x="1516600" y="523025"/>
              <a:ext cx="65025" cy="72825"/>
            </a:xfrm>
            <a:custGeom>
              <a:avLst/>
              <a:gdLst/>
              <a:ahLst/>
              <a:cxnLst/>
              <a:rect l="l" t="t" r="r" b="b"/>
              <a:pathLst>
                <a:path w="2601" h="2913" extrusionOk="0">
                  <a:moveTo>
                    <a:pt x="148" y="1"/>
                  </a:moveTo>
                  <a:cubicBezTo>
                    <a:pt x="104" y="1"/>
                    <a:pt x="61" y="23"/>
                    <a:pt x="37" y="63"/>
                  </a:cubicBezTo>
                  <a:cubicBezTo>
                    <a:pt x="1" y="123"/>
                    <a:pt x="20" y="202"/>
                    <a:pt x="80" y="239"/>
                  </a:cubicBezTo>
                  <a:cubicBezTo>
                    <a:pt x="1078" y="843"/>
                    <a:pt x="1883" y="1765"/>
                    <a:pt x="2347" y="2836"/>
                  </a:cubicBezTo>
                  <a:cubicBezTo>
                    <a:pt x="2368" y="2884"/>
                    <a:pt x="2415" y="2913"/>
                    <a:pt x="2464" y="2913"/>
                  </a:cubicBezTo>
                  <a:cubicBezTo>
                    <a:pt x="2481" y="2913"/>
                    <a:pt x="2499" y="2909"/>
                    <a:pt x="2516" y="2902"/>
                  </a:cubicBezTo>
                  <a:cubicBezTo>
                    <a:pt x="2539" y="2892"/>
                    <a:pt x="2556" y="2877"/>
                    <a:pt x="2570" y="2859"/>
                  </a:cubicBezTo>
                  <a:cubicBezTo>
                    <a:pt x="2595" y="2822"/>
                    <a:pt x="2601" y="2776"/>
                    <a:pt x="2583" y="2733"/>
                  </a:cubicBezTo>
                  <a:cubicBezTo>
                    <a:pt x="2097" y="1615"/>
                    <a:pt x="1257" y="651"/>
                    <a:pt x="214" y="20"/>
                  </a:cubicBezTo>
                  <a:cubicBezTo>
                    <a:pt x="193" y="7"/>
                    <a:pt x="170" y="1"/>
                    <a:pt x="14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11"/>
            <p:cNvSpPr/>
            <p:nvPr/>
          </p:nvSpPr>
          <p:spPr>
            <a:xfrm>
              <a:off x="1549325" y="489300"/>
              <a:ext cx="74625" cy="22900"/>
            </a:xfrm>
            <a:custGeom>
              <a:avLst/>
              <a:gdLst/>
              <a:ahLst/>
              <a:cxnLst/>
              <a:rect l="l" t="t" r="r" b="b"/>
              <a:pathLst>
                <a:path w="2985" h="916" extrusionOk="0">
                  <a:moveTo>
                    <a:pt x="1033" y="0"/>
                  </a:moveTo>
                  <a:cubicBezTo>
                    <a:pt x="691" y="0"/>
                    <a:pt x="366" y="75"/>
                    <a:pt x="87" y="222"/>
                  </a:cubicBezTo>
                  <a:cubicBezTo>
                    <a:pt x="24" y="255"/>
                    <a:pt x="0" y="332"/>
                    <a:pt x="33" y="396"/>
                  </a:cubicBezTo>
                  <a:cubicBezTo>
                    <a:pt x="56" y="439"/>
                    <a:pt x="101" y="464"/>
                    <a:pt x="147" y="464"/>
                  </a:cubicBezTo>
                  <a:cubicBezTo>
                    <a:pt x="167" y="464"/>
                    <a:pt x="188" y="460"/>
                    <a:pt x="206" y="450"/>
                  </a:cubicBezTo>
                  <a:cubicBezTo>
                    <a:pt x="449" y="323"/>
                    <a:pt x="733" y="258"/>
                    <a:pt x="1035" y="258"/>
                  </a:cubicBezTo>
                  <a:cubicBezTo>
                    <a:pt x="1192" y="258"/>
                    <a:pt x="1354" y="275"/>
                    <a:pt x="1518" y="311"/>
                  </a:cubicBezTo>
                  <a:cubicBezTo>
                    <a:pt x="1914" y="398"/>
                    <a:pt x="2323" y="588"/>
                    <a:pt x="2766" y="893"/>
                  </a:cubicBezTo>
                  <a:cubicBezTo>
                    <a:pt x="2789" y="908"/>
                    <a:pt x="2814" y="915"/>
                    <a:pt x="2839" y="915"/>
                  </a:cubicBezTo>
                  <a:cubicBezTo>
                    <a:pt x="2880" y="915"/>
                    <a:pt x="2920" y="896"/>
                    <a:pt x="2944" y="861"/>
                  </a:cubicBezTo>
                  <a:cubicBezTo>
                    <a:pt x="2945" y="860"/>
                    <a:pt x="2945" y="860"/>
                    <a:pt x="2945" y="860"/>
                  </a:cubicBezTo>
                  <a:cubicBezTo>
                    <a:pt x="2985" y="800"/>
                    <a:pt x="2971" y="721"/>
                    <a:pt x="2912" y="681"/>
                  </a:cubicBezTo>
                  <a:cubicBezTo>
                    <a:pt x="2441" y="357"/>
                    <a:pt x="2003" y="154"/>
                    <a:pt x="1573" y="60"/>
                  </a:cubicBezTo>
                  <a:cubicBezTo>
                    <a:pt x="1391" y="20"/>
                    <a:pt x="1210" y="0"/>
                    <a:pt x="10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11"/>
            <p:cNvSpPr/>
            <p:nvPr/>
          </p:nvSpPr>
          <p:spPr>
            <a:xfrm>
              <a:off x="1302625" y="326350"/>
              <a:ext cx="31825" cy="88925"/>
            </a:xfrm>
            <a:custGeom>
              <a:avLst/>
              <a:gdLst/>
              <a:ahLst/>
              <a:cxnLst/>
              <a:rect l="l" t="t" r="r" b="b"/>
              <a:pathLst>
                <a:path w="1273" h="3557" extrusionOk="0">
                  <a:moveTo>
                    <a:pt x="227" y="1"/>
                  </a:moveTo>
                  <a:cubicBezTo>
                    <a:pt x="160" y="1"/>
                    <a:pt x="104" y="51"/>
                    <a:pt x="98" y="118"/>
                  </a:cubicBezTo>
                  <a:cubicBezTo>
                    <a:pt x="0" y="1300"/>
                    <a:pt x="335" y="2532"/>
                    <a:pt x="1017" y="3501"/>
                  </a:cubicBezTo>
                  <a:cubicBezTo>
                    <a:pt x="1042" y="3537"/>
                    <a:pt x="1086" y="3557"/>
                    <a:pt x="1129" y="3557"/>
                  </a:cubicBezTo>
                  <a:cubicBezTo>
                    <a:pt x="1154" y="3557"/>
                    <a:pt x="1179" y="3550"/>
                    <a:pt x="1200" y="3536"/>
                  </a:cubicBezTo>
                  <a:cubicBezTo>
                    <a:pt x="1214" y="3527"/>
                    <a:pt x="1227" y="3515"/>
                    <a:pt x="1237" y="3501"/>
                  </a:cubicBezTo>
                  <a:lnTo>
                    <a:pt x="1235" y="3501"/>
                  </a:lnTo>
                  <a:cubicBezTo>
                    <a:pt x="1269" y="3455"/>
                    <a:pt x="1273" y="3391"/>
                    <a:pt x="1242" y="3342"/>
                  </a:cubicBezTo>
                  <a:cubicBezTo>
                    <a:pt x="1229" y="3321"/>
                    <a:pt x="1209" y="3304"/>
                    <a:pt x="1187" y="3294"/>
                  </a:cubicBezTo>
                  <a:cubicBezTo>
                    <a:pt x="566" y="2384"/>
                    <a:pt x="263" y="1238"/>
                    <a:pt x="354" y="140"/>
                  </a:cubicBezTo>
                  <a:cubicBezTo>
                    <a:pt x="360" y="70"/>
                    <a:pt x="308" y="7"/>
                    <a:pt x="237" y="1"/>
                  </a:cubicBezTo>
                  <a:cubicBezTo>
                    <a:pt x="234" y="1"/>
                    <a:pt x="230" y="1"/>
                    <a:pt x="2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0" name="Google Shape;1420;p11"/>
          <p:cNvGrpSpPr/>
          <p:nvPr/>
        </p:nvGrpSpPr>
        <p:grpSpPr>
          <a:xfrm rot="1258759" flipH="1">
            <a:off x="10880278" y="-248837"/>
            <a:ext cx="2165763" cy="2059362"/>
            <a:chOff x="1288525" y="846925"/>
            <a:chExt cx="396175" cy="473850"/>
          </a:xfrm>
        </p:grpSpPr>
        <p:sp>
          <p:nvSpPr>
            <p:cNvPr id="1421" name="Google Shape;1421;p11"/>
            <p:cNvSpPr/>
            <p:nvPr/>
          </p:nvSpPr>
          <p:spPr>
            <a:xfrm>
              <a:off x="1288525" y="846925"/>
              <a:ext cx="396175" cy="473850"/>
            </a:xfrm>
            <a:custGeom>
              <a:avLst/>
              <a:gdLst/>
              <a:ahLst/>
              <a:cxnLst/>
              <a:rect l="l" t="t" r="r" b="b"/>
              <a:pathLst>
                <a:path w="15847" h="18954" extrusionOk="0">
                  <a:moveTo>
                    <a:pt x="9848" y="0"/>
                  </a:moveTo>
                  <a:cubicBezTo>
                    <a:pt x="9617" y="0"/>
                    <a:pt x="9397" y="48"/>
                    <a:pt x="9209" y="162"/>
                  </a:cubicBezTo>
                  <a:cubicBezTo>
                    <a:pt x="8958" y="312"/>
                    <a:pt x="6633" y="2497"/>
                    <a:pt x="6905" y="2681"/>
                  </a:cubicBezTo>
                  <a:cubicBezTo>
                    <a:pt x="6302" y="2273"/>
                    <a:pt x="5689" y="1861"/>
                    <a:pt x="4992" y="1651"/>
                  </a:cubicBezTo>
                  <a:cubicBezTo>
                    <a:pt x="4716" y="1568"/>
                    <a:pt x="4416" y="1525"/>
                    <a:pt x="4112" y="1525"/>
                  </a:cubicBezTo>
                  <a:cubicBezTo>
                    <a:pt x="3660" y="1525"/>
                    <a:pt x="3201" y="1620"/>
                    <a:pt x="2812" y="1816"/>
                  </a:cubicBezTo>
                  <a:cubicBezTo>
                    <a:pt x="2189" y="2132"/>
                    <a:pt x="1699" y="2947"/>
                    <a:pt x="1286" y="3490"/>
                  </a:cubicBezTo>
                  <a:cubicBezTo>
                    <a:pt x="745" y="4202"/>
                    <a:pt x="237" y="4989"/>
                    <a:pt x="147" y="5878"/>
                  </a:cubicBezTo>
                  <a:cubicBezTo>
                    <a:pt x="105" y="6294"/>
                    <a:pt x="183" y="6764"/>
                    <a:pt x="513" y="7020"/>
                  </a:cubicBezTo>
                  <a:cubicBezTo>
                    <a:pt x="711" y="7173"/>
                    <a:pt x="954" y="7227"/>
                    <a:pt x="1221" y="7227"/>
                  </a:cubicBezTo>
                  <a:cubicBezTo>
                    <a:pt x="1882" y="7227"/>
                    <a:pt x="2688" y="6893"/>
                    <a:pt x="3299" y="6893"/>
                  </a:cubicBezTo>
                  <a:cubicBezTo>
                    <a:pt x="3359" y="6893"/>
                    <a:pt x="3417" y="6896"/>
                    <a:pt x="3473" y="6903"/>
                  </a:cubicBezTo>
                  <a:cubicBezTo>
                    <a:pt x="4120" y="6984"/>
                    <a:pt x="4778" y="7461"/>
                    <a:pt x="4804" y="8112"/>
                  </a:cubicBezTo>
                  <a:cubicBezTo>
                    <a:pt x="4815" y="8396"/>
                    <a:pt x="4686" y="8698"/>
                    <a:pt x="4433" y="8824"/>
                  </a:cubicBezTo>
                  <a:cubicBezTo>
                    <a:pt x="4310" y="8886"/>
                    <a:pt x="4181" y="8910"/>
                    <a:pt x="4049" y="8910"/>
                  </a:cubicBezTo>
                  <a:cubicBezTo>
                    <a:pt x="3640" y="8910"/>
                    <a:pt x="3204" y="8676"/>
                    <a:pt x="2830" y="8589"/>
                  </a:cubicBezTo>
                  <a:cubicBezTo>
                    <a:pt x="2244" y="8454"/>
                    <a:pt x="1634" y="8310"/>
                    <a:pt x="1026" y="8273"/>
                  </a:cubicBezTo>
                  <a:cubicBezTo>
                    <a:pt x="1021" y="8273"/>
                    <a:pt x="1017" y="8273"/>
                    <a:pt x="1012" y="8273"/>
                  </a:cubicBezTo>
                  <a:cubicBezTo>
                    <a:pt x="847" y="8273"/>
                    <a:pt x="367" y="8438"/>
                    <a:pt x="243" y="8536"/>
                  </a:cubicBezTo>
                  <a:cubicBezTo>
                    <a:pt x="39" y="8696"/>
                    <a:pt x="0" y="9012"/>
                    <a:pt x="1" y="9251"/>
                  </a:cubicBezTo>
                  <a:cubicBezTo>
                    <a:pt x="10" y="10493"/>
                    <a:pt x="315" y="11966"/>
                    <a:pt x="974" y="13024"/>
                  </a:cubicBezTo>
                  <a:cubicBezTo>
                    <a:pt x="1429" y="13753"/>
                    <a:pt x="2000" y="14410"/>
                    <a:pt x="2660" y="14961"/>
                  </a:cubicBezTo>
                  <a:cubicBezTo>
                    <a:pt x="2898" y="15159"/>
                    <a:pt x="3161" y="15350"/>
                    <a:pt x="3467" y="15393"/>
                  </a:cubicBezTo>
                  <a:cubicBezTo>
                    <a:pt x="3501" y="15398"/>
                    <a:pt x="3536" y="15401"/>
                    <a:pt x="3570" y="15401"/>
                  </a:cubicBezTo>
                  <a:cubicBezTo>
                    <a:pt x="3849" y="15401"/>
                    <a:pt x="4139" y="15248"/>
                    <a:pt x="4211" y="14982"/>
                  </a:cubicBezTo>
                  <a:cubicBezTo>
                    <a:pt x="4388" y="14339"/>
                    <a:pt x="4863" y="13794"/>
                    <a:pt x="5436" y="13466"/>
                  </a:cubicBezTo>
                  <a:cubicBezTo>
                    <a:pt x="5653" y="13342"/>
                    <a:pt x="6282" y="13042"/>
                    <a:pt x="6694" y="13042"/>
                  </a:cubicBezTo>
                  <a:cubicBezTo>
                    <a:pt x="6839" y="13042"/>
                    <a:pt x="6957" y="13078"/>
                    <a:pt x="7021" y="13172"/>
                  </a:cubicBezTo>
                  <a:cubicBezTo>
                    <a:pt x="7085" y="13266"/>
                    <a:pt x="7096" y="13419"/>
                    <a:pt x="7024" y="13649"/>
                  </a:cubicBezTo>
                  <a:cubicBezTo>
                    <a:pt x="6941" y="13921"/>
                    <a:pt x="6715" y="14117"/>
                    <a:pt x="6508" y="14312"/>
                  </a:cubicBezTo>
                  <a:cubicBezTo>
                    <a:pt x="6099" y="14694"/>
                    <a:pt x="5727" y="15115"/>
                    <a:pt x="5400" y="15569"/>
                  </a:cubicBezTo>
                  <a:cubicBezTo>
                    <a:pt x="5286" y="15728"/>
                    <a:pt x="5173" y="15902"/>
                    <a:pt x="5169" y="16098"/>
                  </a:cubicBezTo>
                  <a:cubicBezTo>
                    <a:pt x="5161" y="16530"/>
                    <a:pt x="5654" y="16777"/>
                    <a:pt x="6074" y="16885"/>
                  </a:cubicBezTo>
                  <a:cubicBezTo>
                    <a:pt x="7118" y="17151"/>
                    <a:pt x="8225" y="17231"/>
                    <a:pt x="9186" y="17718"/>
                  </a:cubicBezTo>
                  <a:cubicBezTo>
                    <a:pt x="9801" y="18031"/>
                    <a:pt x="10324" y="18494"/>
                    <a:pt x="10838" y="18954"/>
                  </a:cubicBezTo>
                  <a:cubicBezTo>
                    <a:pt x="11530" y="17760"/>
                    <a:pt x="12229" y="16551"/>
                    <a:pt x="12606" y="15225"/>
                  </a:cubicBezTo>
                  <a:cubicBezTo>
                    <a:pt x="12788" y="14585"/>
                    <a:pt x="12845" y="13788"/>
                    <a:pt x="12334" y="13366"/>
                  </a:cubicBezTo>
                  <a:cubicBezTo>
                    <a:pt x="12129" y="13196"/>
                    <a:pt x="11866" y="13119"/>
                    <a:pt x="11630" y="12997"/>
                  </a:cubicBezTo>
                  <a:cubicBezTo>
                    <a:pt x="11395" y="12874"/>
                    <a:pt x="11167" y="12672"/>
                    <a:pt x="11148" y="12407"/>
                  </a:cubicBezTo>
                  <a:cubicBezTo>
                    <a:pt x="11125" y="12086"/>
                    <a:pt x="11445" y="11816"/>
                    <a:pt x="11768" y="11798"/>
                  </a:cubicBezTo>
                  <a:cubicBezTo>
                    <a:pt x="11783" y="11797"/>
                    <a:pt x="11798" y="11797"/>
                    <a:pt x="11813" y="11797"/>
                  </a:cubicBezTo>
                  <a:cubicBezTo>
                    <a:pt x="12119" y="11797"/>
                    <a:pt x="12405" y="11963"/>
                    <a:pt x="12635" y="12166"/>
                  </a:cubicBezTo>
                  <a:cubicBezTo>
                    <a:pt x="12851" y="12356"/>
                    <a:pt x="13128" y="12643"/>
                    <a:pt x="13431" y="12643"/>
                  </a:cubicBezTo>
                  <a:cubicBezTo>
                    <a:pt x="13505" y="12643"/>
                    <a:pt x="13580" y="12626"/>
                    <a:pt x="13657" y="12586"/>
                  </a:cubicBezTo>
                  <a:cubicBezTo>
                    <a:pt x="13901" y="12459"/>
                    <a:pt x="14129" y="11997"/>
                    <a:pt x="14268" y="11755"/>
                  </a:cubicBezTo>
                  <a:cubicBezTo>
                    <a:pt x="14615" y="11153"/>
                    <a:pt x="14864" y="10449"/>
                    <a:pt x="15074" y="9789"/>
                  </a:cubicBezTo>
                  <a:cubicBezTo>
                    <a:pt x="15361" y="8885"/>
                    <a:pt x="15847" y="7041"/>
                    <a:pt x="14516" y="6713"/>
                  </a:cubicBezTo>
                  <a:cubicBezTo>
                    <a:pt x="14400" y="6684"/>
                    <a:pt x="14287" y="6672"/>
                    <a:pt x="14179" y="6672"/>
                  </a:cubicBezTo>
                  <a:cubicBezTo>
                    <a:pt x="13354" y="6672"/>
                    <a:pt x="12753" y="7415"/>
                    <a:pt x="11938" y="7415"/>
                  </a:cubicBezTo>
                  <a:cubicBezTo>
                    <a:pt x="11828" y="7415"/>
                    <a:pt x="11714" y="7402"/>
                    <a:pt x="11596" y="7371"/>
                  </a:cubicBezTo>
                  <a:cubicBezTo>
                    <a:pt x="11320" y="7300"/>
                    <a:pt x="11029" y="7096"/>
                    <a:pt x="11038" y="6812"/>
                  </a:cubicBezTo>
                  <a:cubicBezTo>
                    <a:pt x="11045" y="6573"/>
                    <a:pt x="11257" y="6398"/>
                    <a:pt x="11462" y="6277"/>
                  </a:cubicBezTo>
                  <a:cubicBezTo>
                    <a:pt x="12297" y="5790"/>
                    <a:pt x="13296" y="5697"/>
                    <a:pt x="14260" y="5652"/>
                  </a:cubicBezTo>
                  <a:cubicBezTo>
                    <a:pt x="14447" y="5644"/>
                    <a:pt x="14666" y="5618"/>
                    <a:pt x="14759" y="5457"/>
                  </a:cubicBezTo>
                  <a:cubicBezTo>
                    <a:pt x="14823" y="5348"/>
                    <a:pt x="14806" y="5212"/>
                    <a:pt x="14784" y="5088"/>
                  </a:cubicBezTo>
                  <a:cubicBezTo>
                    <a:pt x="14610" y="4127"/>
                    <a:pt x="14220" y="3204"/>
                    <a:pt x="13649" y="2411"/>
                  </a:cubicBezTo>
                  <a:cubicBezTo>
                    <a:pt x="13339" y="1982"/>
                    <a:pt x="12792" y="1465"/>
                    <a:pt x="12231" y="1415"/>
                  </a:cubicBezTo>
                  <a:cubicBezTo>
                    <a:pt x="12214" y="1413"/>
                    <a:pt x="12197" y="1412"/>
                    <a:pt x="12180" y="1412"/>
                  </a:cubicBezTo>
                  <a:cubicBezTo>
                    <a:pt x="11978" y="1412"/>
                    <a:pt x="11785" y="1516"/>
                    <a:pt x="11620" y="1636"/>
                  </a:cubicBezTo>
                  <a:cubicBezTo>
                    <a:pt x="11229" y="1919"/>
                    <a:pt x="10917" y="2307"/>
                    <a:pt x="10503" y="2554"/>
                  </a:cubicBezTo>
                  <a:cubicBezTo>
                    <a:pt x="10407" y="2610"/>
                    <a:pt x="10287" y="2654"/>
                    <a:pt x="10178" y="2654"/>
                  </a:cubicBezTo>
                  <a:cubicBezTo>
                    <a:pt x="10092" y="2654"/>
                    <a:pt x="10013" y="2626"/>
                    <a:pt x="9962" y="2555"/>
                  </a:cubicBezTo>
                  <a:cubicBezTo>
                    <a:pt x="9911" y="2484"/>
                    <a:pt x="9905" y="2392"/>
                    <a:pt x="9911" y="2305"/>
                  </a:cubicBezTo>
                  <a:cubicBezTo>
                    <a:pt x="9935" y="1905"/>
                    <a:pt x="10154" y="1533"/>
                    <a:pt x="10450" y="1261"/>
                  </a:cubicBezTo>
                  <a:cubicBezTo>
                    <a:pt x="10746" y="990"/>
                    <a:pt x="11112" y="807"/>
                    <a:pt x="11487" y="665"/>
                  </a:cubicBezTo>
                  <a:cubicBezTo>
                    <a:pt x="11105" y="318"/>
                    <a:pt x="10440" y="0"/>
                    <a:pt x="98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1422;p11"/>
            <p:cNvSpPr/>
            <p:nvPr/>
          </p:nvSpPr>
          <p:spPr>
            <a:xfrm>
              <a:off x="1465750" y="923875"/>
              <a:ext cx="91725" cy="361925"/>
            </a:xfrm>
            <a:custGeom>
              <a:avLst/>
              <a:gdLst/>
              <a:ahLst/>
              <a:cxnLst/>
              <a:rect l="l" t="t" r="r" b="b"/>
              <a:pathLst>
                <a:path w="3669" h="14477" extrusionOk="0">
                  <a:moveTo>
                    <a:pt x="140" y="0"/>
                  </a:moveTo>
                  <a:cubicBezTo>
                    <a:pt x="132" y="0"/>
                    <a:pt x="123" y="1"/>
                    <a:pt x="115" y="2"/>
                  </a:cubicBezTo>
                  <a:cubicBezTo>
                    <a:pt x="46" y="17"/>
                    <a:pt x="0" y="84"/>
                    <a:pt x="15" y="154"/>
                  </a:cubicBezTo>
                  <a:cubicBezTo>
                    <a:pt x="470" y="2454"/>
                    <a:pt x="939" y="4833"/>
                    <a:pt x="1661" y="7113"/>
                  </a:cubicBezTo>
                  <a:cubicBezTo>
                    <a:pt x="1793" y="7529"/>
                    <a:pt x="1936" y="7953"/>
                    <a:pt x="2074" y="8362"/>
                  </a:cubicBezTo>
                  <a:cubicBezTo>
                    <a:pt x="2729" y="10304"/>
                    <a:pt x="3407" y="12312"/>
                    <a:pt x="3180" y="14333"/>
                  </a:cubicBezTo>
                  <a:cubicBezTo>
                    <a:pt x="3172" y="14404"/>
                    <a:pt x="3223" y="14468"/>
                    <a:pt x="3293" y="14476"/>
                  </a:cubicBezTo>
                  <a:cubicBezTo>
                    <a:pt x="3298" y="14476"/>
                    <a:pt x="3303" y="14477"/>
                    <a:pt x="3308" y="14477"/>
                  </a:cubicBezTo>
                  <a:lnTo>
                    <a:pt x="3308" y="14476"/>
                  </a:lnTo>
                  <a:cubicBezTo>
                    <a:pt x="3373" y="14476"/>
                    <a:pt x="3428" y="14427"/>
                    <a:pt x="3436" y="14362"/>
                  </a:cubicBezTo>
                  <a:cubicBezTo>
                    <a:pt x="3669" y="12283"/>
                    <a:pt x="2982" y="10248"/>
                    <a:pt x="2317" y="8281"/>
                  </a:cubicBezTo>
                  <a:cubicBezTo>
                    <a:pt x="2179" y="7872"/>
                    <a:pt x="2037" y="7449"/>
                    <a:pt x="1906" y="7035"/>
                  </a:cubicBezTo>
                  <a:cubicBezTo>
                    <a:pt x="1188" y="4769"/>
                    <a:pt x="720" y="2398"/>
                    <a:pt x="266" y="104"/>
                  </a:cubicBezTo>
                  <a:cubicBezTo>
                    <a:pt x="255" y="43"/>
                    <a:pt x="201" y="0"/>
                    <a:pt x="1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1423;p11"/>
            <p:cNvSpPr/>
            <p:nvPr/>
          </p:nvSpPr>
          <p:spPr>
            <a:xfrm>
              <a:off x="1361600" y="1081375"/>
              <a:ext cx="128075" cy="99675"/>
            </a:xfrm>
            <a:custGeom>
              <a:avLst/>
              <a:gdLst/>
              <a:ahLst/>
              <a:cxnLst/>
              <a:rect l="l" t="t" r="r" b="b"/>
              <a:pathLst>
                <a:path w="5123" h="3987" extrusionOk="0">
                  <a:moveTo>
                    <a:pt x="4976" y="1"/>
                  </a:moveTo>
                  <a:cubicBezTo>
                    <a:pt x="4959" y="1"/>
                    <a:pt x="4941" y="4"/>
                    <a:pt x="4924" y="12"/>
                  </a:cubicBezTo>
                  <a:cubicBezTo>
                    <a:pt x="3032" y="859"/>
                    <a:pt x="1344" y="2162"/>
                    <a:pt x="44" y="3777"/>
                  </a:cubicBezTo>
                  <a:cubicBezTo>
                    <a:pt x="0" y="3832"/>
                    <a:pt x="9" y="3914"/>
                    <a:pt x="64" y="3958"/>
                  </a:cubicBezTo>
                  <a:cubicBezTo>
                    <a:pt x="89" y="3977"/>
                    <a:pt x="116" y="3986"/>
                    <a:pt x="145" y="3986"/>
                  </a:cubicBezTo>
                  <a:lnTo>
                    <a:pt x="145" y="3985"/>
                  </a:lnTo>
                  <a:cubicBezTo>
                    <a:pt x="182" y="3985"/>
                    <a:pt x="220" y="3970"/>
                    <a:pt x="245" y="3938"/>
                  </a:cubicBezTo>
                  <a:cubicBezTo>
                    <a:pt x="1519" y="2354"/>
                    <a:pt x="3173" y="1078"/>
                    <a:pt x="5029" y="246"/>
                  </a:cubicBezTo>
                  <a:cubicBezTo>
                    <a:pt x="5094" y="218"/>
                    <a:pt x="5122" y="141"/>
                    <a:pt x="5094" y="76"/>
                  </a:cubicBezTo>
                  <a:cubicBezTo>
                    <a:pt x="5073" y="29"/>
                    <a:pt x="5025" y="1"/>
                    <a:pt x="49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1424;p11"/>
            <p:cNvSpPr/>
            <p:nvPr/>
          </p:nvSpPr>
          <p:spPr>
            <a:xfrm>
              <a:off x="1335175" y="964825"/>
              <a:ext cx="129500" cy="33200"/>
            </a:xfrm>
            <a:custGeom>
              <a:avLst/>
              <a:gdLst/>
              <a:ahLst/>
              <a:cxnLst/>
              <a:rect l="l" t="t" r="r" b="b"/>
              <a:pathLst>
                <a:path w="5180" h="1328" extrusionOk="0">
                  <a:moveTo>
                    <a:pt x="1788" y="1"/>
                  </a:moveTo>
                  <a:cubicBezTo>
                    <a:pt x="1161" y="1"/>
                    <a:pt x="576" y="141"/>
                    <a:pt x="85" y="415"/>
                  </a:cubicBezTo>
                  <a:cubicBezTo>
                    <a:pt x="23" y="450"/>
                    <a:pt x="1" y="528"/>
                    <a:pt x="36" y="590"/>
                  </a:cubicBezTo>
                  <a:cubicBezTo>
                    <a:pt x="59" y="632"/>
                    <a:pt x="103" y="656"/>
                    <a:pt x="148" y="656"/>
                  </a:cubicBezTo>
                  <a:cubicBezTo>
                    <a:pt x="169" y="656"/>
                    <a:pt x="191" y="651"/>
                    <a:pt x="211" y="640"/>
                  </a:cubicBezTo>
                  <a:cubicBezTo>
                    <a:pt x="662" y="387"/>
                    <a:pt x="1204" y="258"/>
                    <a:pt x="1786" y="258"/>
                  </a:cubicBezTo>
                  <a:cubicBezTo>
                    <a:pt x="2061" y="258"/>
                    <a:pt x="2344" y="286"/>
                    <a:pt x="2631" y="345"/>
                  </a:cubicBezTo>
                  <a:cubicBezTo>
                    <a:pt x="3509" y="521"/>
                    <a:pt x="4305" y="932"/>
                    <a:pt x="4968" y="1311"/>
                  </a:cubicBezTo>
                  <a:cubicBezTo>
                    <a:pt x="4989" y="1322"/>
                    <a:pt x="5010" y="1327"/>
                    <a:pt x="5032" y="1327"/>
                  </a:cubicBezTo>
                  <a:cubicBezTo>
                    <a:pt x="5077" y="1327"/>
                    <a:pt x="5121" y="1304"/>
                    <a:pt x="5144" y="1262"/>
                  </a:cubicBezTo>
                  <a:cubicBezTo>
                    <a:pt x="5179" y="1200"/>
                    <a:pt x="5158" y="1122"/>
                    <a:pt x="5096" y="1087"/>
                  </a:cubicBezTo>
                  <a:cubicBezTo>
                    <a:pt x="4415" y="699"/>
                    <a:pt x="3595" y="276"/>
                    <a:pt x="2682" y="92"/>
                  </a:cubicBezTo>
                  <a:cubicBezTo>
                    <a:pt x="2379" y="31"/>
                    <a:pt x="2079" y="1"/>
                    <a:pt x="178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1425;p11"/>
            <p:cNvSpPr/>
            <p:nvPr/>
          </p:nvSpPr>
          <p:spPr>
            <a:xfrm>
              <a:off x="1360525" y="919325"/>
              <a:ext cx="81725" cy="38550"/>
            </a:xfrm>
            <a:custGeom>
              <a:avLst/>
              <a:gdLst/>
              <a:ahLst/>
              <a:cxnLst/>
              <a:rect l="l" t="t" r="r" b="b"/>
              <a:pathLst>
                <a:path w="3269" h="1542" extrusionOk="0">
                  <a:moveTo>
                    <a:pt x="528" y="1"/>
                  </a:moveTo>
                  <a:cubicBezTo>
                    <a:pt x="392" y="1"/>
                    <a:pt x="256" y="9"/>
                    <a:pt x="120" y="26"/>
                  </a:cubicBezTo>
                  <a:cubicBezTo>
                    <a:pt x="50" y="35"/>
                    <a:pt x="0" y="99"/>
                    <a:pt x="9" y="170"/>
                  </a:cubicBezTo>
                  <a:cubicBezTo>
                    <a:pt x="17" y="236"/>
                    <a:pt x="74" y="282"/>
                    <a:pt x="138" y="282"/>
                  </a:cubicBezTo>
                  <a:cubicBezTo>
                    <a:pt x="143" y="282"/>
                    <a:pt x="148" y="282"/>
                    <a:pt x="152" y="281"/>
                  </a:cubicBezTo>
                  <a:cubicBezTo>
                    <a:pt x="278" y="265"/>
                    <a:pt x="404" y="258"/>
                    <a:pt x="530" y="258"/>
                  </a:cubicBezTo>
                  <a:cubicBezTo>
                    <a:pt x="1491" y="258"/>
                    <a:pt x="2439" y="718"/>
                    <a:pt x="3020" y="1490"/>
                  </a:cubicBezTo>
                  <a:cubicBezTo>
                    <a:pt x="3046" y="1523"/>
                    <a:pt x="3084" y="1541"/>
                    <a:pt x="3123" y="1541"/>
                  </a:cubicBezTo>
                  <a:cubicBezTo>
                    <a:pt x="3150" y="1541"/>
                    <a:pt x="3177" y="1533"/>
                    <a:pt x="3200" y="1516"/>
                  </a:cubicBezTo>
                  <a:cubicBezTo>
                    <a:pt x="3257" y="1473"/>
                    <a:pt x="3269" y="1392"/>
                    <a:pt x="3226" y="1336"/>
                  </a:cubicBezTo>
                  <a:cubicBezTo>
                    <a:pt x="2596" y="499"/>
                    <a:pt x="1570" y="1"/>
                    <a:pt x="5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1426;p11"/>
            <p:cNvSpPr/>
            <p:nvPr/>
          </p:nvSpPr>
          <p:spPr>
            <a:xfrm>
              <a:off x="1507775" y="942000"/>
              <a:ext cx="108025" cy="62250"/>
            </a:xfrm>
            <a:custGeom>
              <a:avLst/>
              <a:gdLst/>
              <a:ahLst/>
              <a:cxnLst/>
              <a:rect l="l" t="t" r="r" b="b"/>
              <a:pathLst>
                <a:path w="4321" h="2490" extrusionOk="0">
                  <a:moveTo>
                    <a:pt x="4195" y="1"/>
                  </a:moveTo>
                  <a:cubicBezTo>
                    <a:pt x="4191" y="1"/>
                    <a:pt x="4187" y="1"/>
                    <a:pt x="4183" y="2"/>
                  </a:cubicBezTo>
                  <a:cubicBezTo>
                    <a:pt x="2554" y="69"/>
                    <a:pt x="967" y="945"/>
                    <a:pt x="41" y="2289"/>
                  </a:cubicBezTo>
                  <a:cubicBezTo>
                    <a:pt x="1" y="2347"/>
                    <a:pt x="16" y="2427"/>
                    <a:pt x="75" y="2468"/>
                  </a:cubicBezTo>
                  <a:cubicBezTo>
                    <a:pt x="97" y="2482"/>
                    <a:pt x="122" y="2490"/>
                    <a:pt x="147" y="2490"/>
                  </a:cubicBezTo>
                  <a:cubicBezTo>
                    <a:pt x="188" y="2490"/>
                    <a:pt x="228" y="2471"/>
                    <a:pt x="253" y="2435"/>
                  </a:cubicBezTo>
                  <a:cubicBezTo>
                    <a:pt x="1133" y="1156"/>
                    <a:pt x="2643" y="323"/>
                    <a:pt x="4194" y="258"/>
                  </a:cubicBezTo>
                  <a:cubicBezTo>
                    <a:pt x="4265" y="255"/>
                    <a:pt x="4320" y="196"/>
                    <a:pt x="4317" y="124"/>
                  </a:cubicBezTo>
                  <a:cubicBezTo>
                    <a:pt x="4315" y="58"/>
                    <a:pt x="4259" y="1"/>
                    <a:pt x="41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1427;p11"/>
            <p:cNvSpPr/>
            <p:nvPr/>
          </p:nvSpPr>
          <p:spPr>
            <a:xfrm>
              <a:off x="1520200" y="1072625"/>
              <a:ext cx="114775" cy="48325"/>
            </a:xfrm>
            <a:custGeom>
              <a:avLst/>
              <a:gdLst/>
              <a:ahLst/>
              <a:cxnLst/>
              <a:rect l="l" t="t" r="r" b="b"/>
              <a:pathLst>
                <a:path w="4591" h="1933" extrusionOk="0">
                  <a:moveTo>
                    <a:pt x="1042" y="1"/>
                  </a:moveTo>
                  <a:cubicBezTo>
                    <a:pt x="706" y="1"/>
                    <a:pt x="388" y="57"/>
                    <a:pt x="100" y="167"/>
                  </a:cubicBezTo>
                  <a:cubicBezTo>
                    <a:pt x="34" y="191"/>
                    <a:pt x="0" y="266"/>
                    <a:pt x="26" y="333"/>
                  </a:cubicBezTo>
                  <a:cubicBezTo>
                    <a:pt x="45" y="384"/>
                    <a:pt x="94" y="415"/>
                    <a:pt x="145" y="415"/>
                  </a:cubicBezTo>
                  <a:cubicBezTo>
                    <a:pt x="161" y="415"/>
                    <a:pt x="176" y="412"/>
                    <a:pt x="191" y="406"/>
                  </a:cubicBezTo>
                  <a:cubicBezTo>
                    <a:pt x="449" y="308"/>
                    <a:pt x="736" y="258"/>
                    <a:pt x="1038" y="258"/>
                  </a:cubicBezTo>
                  <a:cubicBezTo>
                    <a:pt x="1241" y="258"/>
                    <a:pt x="1450" y="281"/>
                    <a:pt x="1664" y="325"/>
                  </a:cubicBezTo>
                  <a:cubicBezTo>
                    <a:pt x="2095" y="413"/>
                    <a:pt x="2546" y="591"/>
                    <a:pt x="3084" y="881"/>
                  </a:cubicBezTo>
                  <a:cubicBezTo>
                    <a:pt x="3389" y="1046"/>
                    <a:pt x="3690" y="1228"/>
                    <a:pt x="3977" y="1423"/>
                  </a:cubicBezTo>
                  <a:cubicBezTo>
                    <a:pt x="4142" y="1536"/>
                    <a:pt x="4300" y="1663"/>
                    <a:pt x="4326" y="1823"/>
                  </a:cubicBezTo>
                  <a:cubicBezTo>
                    <a:pt x="4335" y="1887"/>
                    <a:pt x="4391" y="1932"/>
                    <a:pt x="4452" y="1932"/>
                  </a:cubicBezTo>
                  <a:cubicBezTo>
                    <a:pt x="4459" y="1932"/>
                    <a:pt x="4466" y="1931"/>
                    <a:pt x="4473" y="1930"/>
                  </a:cubicBezTo>
                  <a:cubicBezTo>
                    <a:pt x="4543" y="1919"/>
                    <a:pt x="4590" y="1853"/>
                    <a:pt x="4579" y="1783"/>
                  </a:cubicBezTo>
                  <a:cubicBezTo>
                    <a:pt x="4539" y="1526"/>
                    <a:pt x="4335" y="1356"/>
                    <a:pt x="4121" y="1210"/>
                  </a:cubicBezTo>
                  <a:cubicBezTo>
                    <a:pt x="3828" y="1010"/>
                    <a:pt x="3520" y="823"/>
                    <a:pt x="3206" y="654"/>
                  </a:cubicBezTo>
                  <a:cubicBezTo>
                    <a:pt x="2645" y="352"/>
                    <a:pt x="2173" y="167"/>
                    <a:pt x="1716" y="72"/>
                  </a:cubicBezTo>
                  <a:cubicBezTo>
                    <a:pt x="1486" y="25"/>
                    <a:pt x="1261" y="1"/>
                    <a:pt x="10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8" name="Google Shape;1428;p11"/>
            <p:cNvSpPr/>
            <p:nvPr/>
          </p:nvSpPr>
          <p:spPr>
            <a:xfrm>
              <a:off x="1478750" y="1153550"/>
              <a:ext cx="29875" cy="92050"/>
            </a:xfrm>
            <a:custGeom>
              <a:avLst/>
              <a:gdLst/>
              <a:ahLst/>
              <a:cxnLst/>
              <a:rect l="l" t="t" r="r" b="b"/>
              <a:pathLst>
                <a:path w="1195" h="3682" extrusionOk="0">
                  <a:moveTo>
                    <a:pt x="982" y="1"/>
                  </a:moveTo>
                  <a:cubicBezTo>
                    <a:pt x="978" y="1"/>
                    <a:pt x="975" y="1"/>
                    <a:pt x="972" y="1"/>
                  </a:cubicBezTo>
                  <a:cubicBezTo>
                    <a:pt x="901" y="5"/>
                    <a:pt x="848" y="67"/>
                    <a:pt x="853" y="138"/>
                  </a:cubicBezTo>
                  <a:cubicBezTo>
                    <a:pt x="934" y="1301"/>
                    <a:pt x="645" y="2490"/>
                    <a:pt x="38" y="3486"/>
                  </a:cubicBezTo>
                  <a:cubicBezTo>
                    <a:pt x="0" y="3547"/>
                    <a:pt x="20" y="3626"/>
                    <a:pt x="81" y="3663"/>
                  </a:cubicBezTo>
                  <a:cubicBezTo>
                    <a:pt x="102" y="3676"/>
                    <a:pt x="125" y="3682"/>
                    <a:pt x="147" y="3682"/>
                  </a:cubicBezTo>
                  <a:cubicBezTo>
                    <a:pt x="191" y="3682"/>
                    <a:pt x="233" y="3659"/>
                    <a:pt x="258" y="3620"/>
                  </a:cubicBezTo>
                  <a:cubicBezTo>
                    <a:pt x="891" y="2579"/>
                    <a:pt x="1195" y="1336"/>
                    <a:pt x="1110" y="120"/>
                  </a:cubicBezTo>
                  <a:cubicBezTo>
                    <a:pt x="1104" y="53"/>
                    <a:pt x="1047" y="1"/>
                    <a:pt x="9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9" name="Google Shape;1429;p11"/>
            <p:cNvSpPr/>
            <p:nvPr/>
          </p:nvSpPr>
          <p:spPr>
            <a:xfrm>
              <a:off x="1541775" y="1163800"/>
              <a:ext cx="36550" cy="67975"/>
            </a:xfrm>
            <a:custGeom>
              <a:avLst/>
              <a:gdLst/>
              <a:ahLst/>
              <a:cxnLst/>
              <a:rect l="l" t="t" r="r" b="b"/>
              <a:pathLst>
                <a:path w="1462" h="2719" extrusionOk="0">
                  <a:moveTo>
                    <a:pt x="148" y="1"/>
                  </a:moveTo>
                  <a:cubicBezTo>
                    <a:pt x="101" y="1"/>
                    <a:pt x="56" y="26"/>
                    <a:pt x="33" y="71"/>
                  </a:cubicBezTo>
                  <a:cubicBezTo>
                    <a:pt x="1" y="134"/>
                    <a:pt x="26" y="211"/>
                    <a:pt x="89" y="243"/>
                  </a:cubicBezTo>
                  <a:cubicBezTo>
                    <a:pt x="460" y="434"/>
                    <a:pt x="769" y="787"/>
                    <a:pt x="958" y="1236"/>
                  </a:cubicBezTo>
                  <a:cubicBezTo>
                    <a:pt x="1116" y="1610"/>
                    <a:pt x="1195" y="2054"/>
                    <a:pt x="1203" y="2591"/>
                  </a:cubicBezTo>
                  <a:cubicBezTo>
                    <a:pt x="1204" y="2661"/>
                    <a:pt x="1261" y="2718"/>
                    <a:pt x="1332" y="2718"/>
                  </a:cubicBezTo>
                  <a:lnTo>
                    <a:pt x="1333" y="2718"/>
                  </a:lnTo>
                  <a:cubicBezTo>
                    <a:pt x="1405" y="2717"/>
                    <a:pt x="1461" y="2659"/>
                    <a:pt x="1460" y="2587"/>
                  </a:cubicBezTo>
                  <a:cubicBezTo>
                    <a:pt x="1452" y="2016"/>
                    <a:pt x="1365" y="1542"/>
                    <a:pt x="1195" y="1135"/>
                  </a:cubicBezTo>
                  <a:cubicBezTo>
                    <a:pt x="982" y="631"/>
                    <a:pt x="631" y="232"/>
                    <a:pt x="206" y="15"/>
                  </a:cubicBezTo>
                  <a:cubicBezTo>
                    <a:pt x="187" y="5"/>
                    <a:pt x="167" y="1"/>
                    <a:pt x="14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1430;p11"/>
            <p:cNvSpPr/>
            <p:nvPr/>
          </p:nvSpPr>
          <p:spPr>
            <a:xfrm>
              <a:off x="1483675" y="866950"/>
              <a:ext cx="61750" cy="72450"/>
            </a:xfrm>
            <a:custGeom>
              <a:avLst/>
              <a:gdLst/>
              <a:ahLst/>
              <a:cxnLst/>
              <a:rect l="l" t="t" r="r" b="b"/>
              <a:pathLst>
                <a:path w="2470" h="2898" extrusionOk="0">
                  <a:moveTo>
                    <a:pt x="2322" y="0"/>
                  </a:moveTo>
                  <a:cubicBezTo>
                    <a:pt x="2300" y="0"/>
                    <a:pt x="2278" y="6"/>
                    <a:pt x="2257" y="17"/>
                  </a:cubicBezTo>
                  <a:cubicBezTo>
                    <a:pt x="1236" y="618"/>
                    <a:pt x="423" y="1603"/>
                    <a:pt x="24" y="2718"/>
                  </a:cubicBezTo>
                  <a:cubicBezTo>
                    <a:pt x="1" y="2784"/>
                    <a:pt x="35" y="2863"/>
                    <a:pt x="100" y="2888"/>
                  </a:cubicBezTo>
                  <a:cubicBezTo>
                    <a:pt x="117" y="2894"/>
                    <a:pt x="133" y="2898"/>
                    <a:pt x="150" y="2898"/>
                  </a:cubicBezTo>
                  <a:cubicBezTo>
                    <a:pt x="206" y="2898"/>
                    <a:pt x="260" y="2864"/>
                    <a:pt x="284" y="2810"/>
                  </a:cubicBezTo>
                  <a:cubicBezTo>
                    <a:pt x="293" y="2787"/>
                    <a:pt x="296" y="2762"/>
                    <a:pt x="290" y="2737"/>
                  </a:cubicBezTo>
                  <a:cubicBezTo>
                    <a:pt x="678" y="1705"/>
                    <a:pt x="1438" y="798"/>
                    <a:pt x="2388" y="239"/>
                  </a:cubicBezTo>
                  <a:cubicBezTo>
                    <a:pt x="2449" y="204"/>
                    <a:pt x="2469" y="125"/>
                    <a:pt x="2434" y="64"/>
                  </a:cubicBezTo>
                  <a:cubicBezTo>
                    <a:pt x="2410" y="23"/>
                    <a:pt x="2366" y="0"/>
                    <a:pt x="23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31" name="Google Shape;1431;p11"/>
          <p:cNvGrpSpPr/>
          <p:nvPr/>
        </p:nvGrpSpPr>
        <p:grpSpPr>
          <a:xfrm rot="-2332656" flipH="1">
            <a:off x="9049457" y="-384443"/>
            <a:ext cx="2951854" cy="2065686"/>
            <a:chOff x="1218400" y="279000"/>
            <a:chExt cx="468300" cy="412225"/>
          </a:xfrm>
        </p:grpSpPr>
        <p:sp>
          <p:nvSpPr>
            <p:cNvPr id="1432" name="Google Shape;1432;p11"/>
            <p:cNvSpPr/>
            <p:nvPr/>
          </p:nvSpPr>
          <p:spPr>
            <a:xfrm>
              <a:off x="1218400" y="279000"/>
              <a:ext cx="468300" cy="412225"/>
            </a:xfrm>
            <a:custGeom>
              <a:avLst/>
              <a:gdLst/>
              <a:ahLst/>
              <a:cxnLst/>
              <a:rect l="l" t="t" r="r" b="b"/>
              <a:pathLst>
                <a:path w="18732" h="16489" extrusionOk="0">
                  <a:moveTo>
                    <a:pt x="6894" y="1"/>
                  </a:moveTo>
                  <a:cubicBezTo>
                    <a:pt x="6875" y="1"/>
                    <a:pt x="6855" y="1"/>
                    <a:pt x="6835" y="1"/>
                  </a:cubicBezTo>
                  <a:cubicBezTo>
                    <a:pt x="6306" y="7"/>
                    <a:pt x="5569" y="156"/>
                    <a:pt x="5203" y="585"/>
                  </a:cubicBezTo>
                  <a:cubicBezTo>
                    <a:pt x="5059" y="754"/>
                    <a:pt x="5028" y="990"/>
                    <a:pt x="5032" y="1212"/>
                  </a:cubicBezTo>
                  <a:cubicBezTo>
                    <a:pt x="5038" y="1694"/>
                    <a:pt x="5174" y="2172"/>
                    <a:pt x="5138" y="2654"/>
                  </a:cubicBezTo>
                  <a:cubicBezTo>
                    <a:pt x="5122" y="2852"/>
                    <a:pt x="5025" y="3094"/>
                    <a:pt x="4826" y="3096"/>
                  </a:cubicBezTo>
                  <a:cubicBezTo>
                    <a:pt x="4825" y="3096"/>
                    <a:pt x="4824" y="3096"/>
                    <a:pt x="4823" y="3096"/>
                  </a:cubicBezTo>
                  <a:cubicBezTo>
                    <a:pt x="4738" y="3096"/>
                    <a:pt x="4660" y="3048"/>
                    <a:pt x="4593" y="2995"/>
                  </a:cubicBezTo>
                  <a:cubicBezTo>
                    <a:pt x="4280" y="2743"/>
                    <a:pt x="4103" y="2350"/>
                    <a:pt x="4051" y="1952"/>
                  </a:cubicBezTo>
                  <a:cubicBezTo>
                    <a:pt x="3999" y="1554"/>
                    <a:pt x="4062" y="1149"/>
                    <a:pt x="4162" y="761"/>
                  </a:cubicBezTo>
                  <a:lnTo>
                    <a:pt x="4162" y="761"/>
                  </a:lnTo>
                  <a:cubicBezTo>
                    <a:pt x="3461" y="916"/>
                    <a:pt x="2495" y="1551"/>
                    <a:pt x="2437" y="2331"/>
                  </a:cubicBezTo>
                  <a:cubicBezTo>
                    <a:pt x="2416" y="2618"/>
                    <a:pt x="2845" y="5671"/>
                    <a:pt x="3150" y="5671"/>
                  </a:cubicBezTo>
                  <a:cubicBezTo>
                    <a:pt x="3156" y="5671"/>
                    <a:pt x="3161" y="5670"/>
                    <a:pt x="3167" y="5667"/>
                  </a:cubicBezTo>
                  <a:lnTo>
                    <a:pt x="3167" y="5667"/>
                  </a:lnTo>
                  <a:cubicBezTo>
                    <a:pt x="2487" y="5924"/>
                    <a:pt x="1795" y="6187"/>
                    <a:pt x="1223" y="6637"/>
                  </a:cubicBezTo>
                  <a:cubicBezTo>
                    <a:pt x="659" y="7078"/>
                    <a:pt x="208" y="7794"/>
                    <a:pt x="102" y="8513"/>
                  </a:cubicBezTo>
                  <a:cubicBezTo>
                    <a:pt x="0" y="9204"/>
                    <a:pt x="383" y="10075"/>
                    <a:pt x="589" y="10724"/>
                  </a:cubicBezTo>
                  <a:cubicBezTo>
                    <a:pt x="859" y="11577"/>
                    <a:pt x="1209" y="12447"/>
                    <a:pt x="1883" y="13033"/>
                  </a:cubicBezTo>
                  <a:cubicBezTo>
                    <a:pt x="2135" y="13251"/>
                    <a:pt x="2460" y="13428"/>
                    <a:pt x="2784" y="13428"/>
                  </a:cubicBezTo>
                  <a:cubicBezTo>
                    <a:pt x="2865" y="13428"/>
                    <a:pt x="2947" y="13416"/>
                    <a:pt x="3028" y="13392"/>
                  </a:cubicBezTo>
                  <a:cubicBezTo>
                    <a:pt x="3917" y="13118"/>
                    <a:pt x="4058" y="11541"/>
                    <a:pt x="4639" y="10906"/>
                  </a:cubicBezTo>
                  <a:cubicBezTo>
                    <a:pt x="4938" y="10578"/>
                    <a:pt x="5389" y="10351"/>
                    <a:pt x="5819" y="10351"/>
                  </a:cubicBezTo>
                  <a:cubicBezTo>
                    <a:pt x="6022" y="10351"/>
                    <a:pt x="6220" y="10401"/>
                    <a:pt x="6395" y="10515"/>
                  </a:cubicBezTo>
                  <a:cubicBezTo>
                    <a:pt x="6632" y="10668"/>
                    <a:pt x="6805" y="10949"/>
                    <a:pt x="6763" y="11229"/>
                  </a:cubicBezTo>
                  <a:cubicBezTo>
                    <a:pt x="6676" y="11788"/>
                    <a:pt x="6025" y="12065"/>
                    <a:pt x="5647" y="12402"/>
                  </a:cubicBezTo>
                  <a:cubicBezTo>
                    <a:pt x="5198" y="12803"/>
                    <a:pt x="4728" y="13219"/>
                    <a:pt x="4347" y="13695"/>
                  </a:cubicBezTo>
                  <a:cubicBezTo>
                    <a:pt x="4253" y="13813"/>
                    <a:pt x="4103" y="14323"/>
                    <a:pt x="4111" y="14487"/>
                  </a:cubicBezTo>
                  <a:cubicBezTo>
                    <a:pt x="4123" y="14745"/>
                    <a:pt x="4359" y="14959"/>
                    <a:pt x="4557" y="15096"/>
                  </a:cubicBezTo>
                  <a:cubicBezTo>
                    <a:pt x="5576" y="15805"/>
                    <a:pt x="6955" y="16405"/>
                    <a:pt x="8200" y="16476"/>
                  </a:cubicBezTo>
                  <a:cubicBezTo>
                    <a:pt x="8352" y="16485"/>
                    <a:pt x="8505" y="16489"/>
                    <a:pt x="8658" y="16489"/>
                  </a:cubicBezTo>
                  <a:cubicBezTo>
                    <a:pt x="9365" y="16489"/>
                    <a:pt x="10072" y="16397"/>
                    <a:pt x="10754" y="16215"/>
                  </a:cubicBezTo>
                  <a:cubicBezTo>
                    <a:pt x="11053" y="16136"/>
                    <a:pt x="11361" y="16031"/>
                    <a:pt x="11573" y="15805"/>
                  </a:cubicBezTo>
                  <a:cubicBezTo>
                    <a:pt x="11785" y="15579"/>
                    <a:pt x="11863" y="15199"/>
                    <a:pt x="11666" y="14960"/>
                  </a:cubicBezTo>
                  <a:cubicBezTo>
                    <a:pt x="11242" y="14445"/>
                    <a:pt x="11071" y="13744"/>
                    <a:pt x="11133" y="13086"/>
                  </a:cubicBezTo>
                  <a:cubicBezTo>
                    <a:pt x="11165" y="12750"/>
                    <a:pt x="11367" y="11621"/>
                    <a:pt x="11803" y="11621"/>
                  </a:cubicBezTo>
                  <a:cubicBezTo>
                    <a:pt x="11804" y="11621"/>
                    <a:pt x="11805" y="11621"/>
                    <a:pt x="11806" y="11621"/>
                  </a:cubicBezTo>
                  <a:cubicBezTo>
                    <a:pt x="11921" y="11623"/>
                    <a:pt x="12051" y="11701"/>
                    <a:pt x="12199" y="11894"/>
                  </a:cubicBezTo>
                  <a:cubicBezTo>
                    <a:pt x="12373" y="12118"/>
                    <a:pt x="12404" y="12416"/>
                    <a:pt x="12442" y="12696"/>
                  </a:cubicBezTo>
                  <a:cubicBezTo>
                    <a:pt x="12518" y="13251"/>
                    <a:pt x="12649" y="13798"/>
                    <a:pt x="12831" y="14327"/>
                  </a:cubicBezTo>
                  <a:cubicBezTo>
                    <a:pt x="12895" y="14512"/>
                    <a:pt x="12972" y="14705"/>
                    <a:pt x="13130" y="14821"/>
                  </a:cubicBezTo>
                  <a:cubicBezTo>
                    <a:pt x="13230" y="14895"/>
                    <a:pt x="13341" y="14925"/>
                    <a:pt x="13457" y="14925"/>
                  </a:cubicBezTo>
                  <a:cubicBezTo>
                    <a:pt x="13745" y="14925"/>
                    <a:pt x="14059" y="14735"/>
                    <a:pt x="14295" y="14534"/>
                  </a:cubicBezTo>
                  <a:cubicBezTo>
                    <a:pt x="15114" y="13835"/>
                    <a:pt x="15818" y="12976"/>
                    <a:pt x="16770" y="12473"/>
                  </a:cubicBezTo>
                  <a:cubicBezTo>
                    <a:pt x="17379" y="12150"/>
                    <a:pt x="18060" y="11991"/>
                    <a:pt x="18731" y="11834"/>
                  </a:cubicBezTo>
                  <a:cubicBezTo>
                    <a:pt x="18156" y="10581"/>
                    <a:pt x="17571" y="9313"/>
                    <a:pt x="16704" y="8241"/>
                  </a:cubicBezTo>
                  <a:cubicBezTo>
                    <a:pt x="16343" y="7795"/>
                    <a:pt x="15834" y="7356"/>
                    <a:pt x="15289" y="7356"/>
                  </a:cubicBezTo>
                  <a:cubicBezTo>
                    <a:pt x="15203" y="7356"/>
                    <a:pt x="15115" y="7367"/>
                    <a:pt x="15028" y="7391"/>
                  </a:cubicBezTo>
                  <a:cubicBezTo>
                    <a:pt x="14771" y="7460"/>
                    <a:pt x="14556" y="7631"/>
                    <a:pt x="14321" y="7753"/>
                  </a:cubicBezTo>
                  <a:cubicBezTo>
                    <a:pt x="14177" y="7828"/>
                    <a:pt x="14010" y="7883"/>
                    <a:pt x="13850" y="7883"/>
                  </a:cubicBezTo>
                  <a:cubicBezTo>
                    <a:pt x="13749" y="7883"/>
                    <a:pt x="13650" y="7860"/>
                    <a:pt x="13562" y="7807"/>
                  </a:cubicBezTo>
                  <a:cubicBezTo>
                    <a:pt x="13286" y="7640"/>
                    <a:pt x="13249" y="7223"/>
                    <a:pt x="13420" y="6950"/>
                  </a:cubicBezTo>
                  <a:cubicBezTo>
                    <a:pt x="13591" y="6676"/>
                    <a:pt x="13908" y="6527"/>
                    <a:pt x="14222" y="6452"/>
                  </a:cubicBezTo>
                  <a:cubicBezTo>
                    <a:pt x="14568" y="6370"/>
                    <a:pt x="15094" y="6296"/>
                    <a:pt x="15153" y="5861"/>
                  </a:cubicBezTo>
                  <a:cubicBezTo>
                    <a:pt x="15191" y="5588"/>
                    <a:pt x="14945" y="5135"/>
                    <a:pt x="14828" y="4881"/>
                  </a:cubicBezTo>
                  <a:cubicBezTo>
                    <a:pt x="14535" y="4251"/>
                    <a:pt x="14104" y="3642"/>
                    <a:pt x="13685" y="3090"/>
                  </a:cubicBezTo>
                  <a:cubicBezTo>
                    <a:pt x="13240" y="2502"/>
                    <a:pt x="12399" y="1489"/>
                    <a:pt x="11561" y="1489"/>
                  </a:cubicBezTo>
                  <a:cubicBezTo>
                    <a:pt x="11321" y="1489"/>
                    <a:pt x="11081" y="1572"/>
                    <a:pt x="10850" y="1772"/>
                  </a:cubicBezTo>
                  <a:cubicBezTo>
                    <a:pt x="9971" y="2534"/>
                    <a:pt x="10582" y="3793"/>
                    <a:pt x="9704" y="4537"/>
                  </a:cubicBezTo>
                  <a:cubicBezTo>
                    <a:pt x="9561" y="4659"/>
                    <a:pt x="9365" y="4753"/>
                    <a:pt x="9184" y="4753"/>
                  </a:cubicBezTo>
                  <a:cubicBezTo>
                    <a:pt x="9091" y="4753"/>
                    <a:pt x="9002" y="4729"/>
                    <a:pt x="8925" y="4671"/>
                  </a:cubicBezTo>
                  <a:cubicBezTo>
                    <a:pt x="8735" y="4528"/>
                    <a:pt x="8713" y="4253"/>
                    <a:pt x="8733" y="4017"/>
                  </a:cubicBezTo>
                  <a:cubicBezTo>
                    <a:pt x="8817" y="3054"/>
                    <a:pt x="9316" y="2183"/>
                    <a:pt x="9836" y="1370"/>
                  </a:cubicBezTo>
                  <a:cubicBezTo>
                    <a:pt x="9936" y="1212"/>
                    <a:pt x="10041" y="1019"/>
                    <a:pt x="9964" y="850"/>
                  </a:cubicBezTo>
                  <a:cubicBezTo>
                    <a:pt x="9912" y="735"/>
                    <a:pt x="9791" y="670"/>
                    <a:pt x="9677" y="617"/>
                  </a:cubicBezTo>
                  <a:cubicBezTo>
                    <a:pt x="8808" y="212"/>
                    <a:pt x="7852" y="1"/>
                    <a:pt x="68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11"/>
            <p:cNvSpPr/>
            <p:nvPr/>
          </p:nvSpPr>
          <p:spPr>
            <a:xfrm>
              <a:off x="1309350" y="418400"/>
              <a:ext cx="343350" cy="146700"/>
            </a:xfrm>
            <a:custGeom>
              <a:avLst/>
              <a:gdLst/>
              <a:ahLst/>
              <a:cxnLst/>
              <a:rect l="l" t="t" r="r" b="b"/>
              <a:pathLst>
                <a:path w="13734" h="5868" extrusionOk="0">
                  <a:moveTo>
                    <a:pt x="147" y="1"/>
                  </a:moveTo>
                  <a:cubicBezTo>
                    <a:pt x="98" y="1"/>
                    <a:pt x="51" y="29"/>
                    <a:pt x="29" y="77"/>
                  </a:cubicBezTo>
                  <a:cubicBezTo>
                    <a:pt x="0" y="142"/>
                    <a:pt x="29" y="218"/>
                    <a:pt x="94" y="247"/>
                  </a:cubicBezTo>
                  <a:cubicBezTo>
                    <a:pt x="2236" y="1202"/>
                    <a:pt x="4450" y="2189"/>
                    <a:pt x="6730" y="2914"/>
                  </a:cubicBezTo>
                  <a:cubicBezTo>
                    <a:pt x="7146" y="3045"/>
                    <a:pt x="7574" y="3174"/>
                    <a:pt x="7990" y="3296"/>
                  </a:cubicBezTo>
                  <a:cubicBezTo>
                    <a:pt x="9953" y="3880"/>
                    <a:pt x="11985" y="4484"/>
                    <a:pt x="13506" y="5835"/>
                  </a:cubicBezTo>
                  <a:cubicBezTo>
                    <a:pt x="13530" y="5857"/>
                    <a:pt x="13560" y="5868"/>
                    <a:pt x="13590" y="5868"/>
                  </a:cubicBezTo>
                  <a:cubicBezTo>
                    <a:pt x="13626" y="5868"/>
                    <a:pt x="13661" y="5853"/>
                    <a:pt x="13687" y="5824"/>
                  </a:cubicBezTo>
                  <a:cubicBezTo>
                    <a:pt x="13690" y="5821"/>
                    <a:pt x="13693" y="5816"/>
                    <a:pt x="13696" y="5813"/>
                  </a:cubicBezTo>
                  <a:cubicBezTo>
                    <a:pt x="13733" y="5760"/>
                    <a:pt x="13725" y="5687"/>
                    <a:pt x="13676" y="5643"/>
                  </a:cubicBezTo>
                  <a:cubicBezTo>
                    <a:pt x="12113" y="4254"/>
                    <a:pt x="10054" y="3642"/>
                    <a:pt x="8062" y="3050"/>
                  </a:cubicBezTo>
                  <a:cubicBezTo>
                    <a:pt x="7648" y="2927"/>
                    <a:pt x="7221" y="2800"/>
                    <a:pt x="6808" y="2669"/>
                  </a:cubicBezTo>
                  <a:cubicBezTo>
                    <a:pt x="4542" y="1948"/>
                    <a:pt x="2334" y="964"/>
                    <a:pt x="199" y="12"/>
                  </a:cubicBezTo>
                  <a:cubicBezTo>
                    <a:pt x="182" y="4"/>
                    <a:pt x="164" y="1"/>
                    <a:pt x="14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11"/>
            <p:cNvSpPr/>
            <p:nvPr/>
          </p:nvSpPr>
          <p:spPr>
            <a:xfrm>
              <a:off x="1438225" y="495525"/>
              <a:ext cx="23050" cy="158900"/>
            </a:xfrm>
            <a:custGeom>
              <a:avLst/>
              <a:gdLst/>
              <a:ahLst/>
              <a:cxnLst/>
              <a:rect l="l" t="t" r="r" b="b"/>
              <a:pathLst>
                <a:path w="922" h="6356" extrusionOk="0">
                  <a:moveTo>
                    <a:pt x="526" y="0"/>
                  </a:moveTo>
                  <a:cubicBezTo>
                    <a:pt x="466" y="0"/>
                    <a:pt x="411" y="43"/>
                    <a:pt x="399" y="104"/>
                  </a:cubicBezTo>
                  <a:cubicBezTo>
                    <a:pt x="1" y="2140"/>
                    <a:pt x="92" y="4268"/>
                    <a:pt x="663" y="6262"/>
                  </a:cubicBezTo>
                  <a:cubicBezTo>
                    <a:pt x="680" y="6318"/>
                    <a:pt x="731" y="6355"/>
                    <a:pt x="786" y="6355"/>
                  </a:cubicBezTo>
                  <a:cubicBezTo>
                    <a:pt x="798" y="6355"/>
                    <a:pt x="810" y="6353"/>
                    <a:pt x="822" y="6350"/>
                  </a:cubicBezTo>
                  <a:cubicBezTo>
                    <a:pt x="852" y="6341"/>
                    <a:pt x="875" y="6323"/>
                    <a:pt x="892" y="6300"/>
                  </a:cubicBezTo>
                  <a:cubicBezTo>
                    <a:pt x="914" y="6269"/>
                    <a:pt x="921" y="6230"/>
                    <a:pt x="910" y="6191"/>
                  </a:cubicBezTo>
                  <a:cubicBezTo>
                    <a:pt x="351" y="4236"/>
                    <a:pt x="261" y="2150"/>
                    <a:pt x="652" y="154"/>
                  </a:cubicBezTo>
                  <a:cubicBezTo>
                    <a:pt x="665" y="84"/>
                    <a:pt x="620" y="17"/>
                    <a:pt x="551" y="2"/>
                  </a:cubicBezTo>
                  <a:cubicBezTo>
                    <a:pt x="542" y="1"/>
                    <a:pt x="534" y="0"/>
                    <a:pt x="52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11"/>
            <p:cNvSpPr/>
            <p:nvPr/>
          </p:nvSpPr>
          <p:spPr>
            <a:xfrm>
              <a:off x="1276050" y="464200"/>
              <a:ext cx="90925" cy="96550"/>
            </a:xfrm>
            <a:custGeom>
              <a:avLst/>
              <a:gdLst/>
              <a:ahLst/>
              <a:cxnLst/>
              <a:rect l="l" t="t" r="r" b="b"/>
              <a:pathLst>
                <a:path w="3637" h="3862" extrusionOk="0">
                  <a:moveTo>
                    <a:pt x="3500" y="0"/>
                  </a:moveTo>
                  <a:cubicBezTo>
                    <a:pt x="3481" y="0"/>
                    <a:pt x="3463" y="4"/>
                    <a:pt x="3445" y="12"/>
                  </a:cubicBezTo>
                  <a:cubicBezTo>
                    <a:pt x="2736" y="345"/>
                    <a:pt x="1919" y="771"/>
                    <a:pt x="1241" y="1411"/>
                  </a:cubicBezTo>
                  <a:cubicBezTo>
                    <a:pt x="532" y="2082"/>
                    <a:pt x="94" y="2901"/>
                    <a:pt x="8" y="3719"/>
                  </a:cubicBezTo>
                  <a:cubicBezTo>
                    <a:pt x="0" y="3790"/>
                    <a:pt x="51" y="3853"/>
                    <a:pt x="122" y="3861"/>
                  </a:cubicBezTo>
                  <a:cubicBezTo>
                    <a:pt x="126" y="3861"/>
                    <a:pt x="131" y="3861"/>
                    <a:pt x="135" y="3861"/>
                  </a:cubicBezTo>
                  <a:cubicBezTo>
                    <a:pt x="200" y="3861"/>
                    <a:pt x="257" y="3812"/>
                    <a:pt x="263" y="3746"/>
                  </a:cubicBezTo>
                  <a:cubicBezTo>
                    <a:pt x="343" y="2990"/>
                    <a:pt x="753" y="2227"/>
                    <a:pt x="1417" y="1599"/>
                  </a:cubicBezTo>
                  <a:cubicBezTo>
                    <a:pt x="2069" y="984"/>
                    <a:pt x="2864" y="569"/>
                    <a:pt x="3555" y="245"/>
                  </a:cubicBezTo>
                  <a:cubicBezTo>
                    <a:pt x="3576" y="235"/>
                    <a:pt x="3592" y="221"/>
                    <a:pt x="3605" y="203"/>
                  </a:cubicBezTo>
                  <a:lnTo>
                    <a:pt x="3605" y="202"/>
                  </a:lnTo>
                  <a:cubicBezTo>
                    <a:pt x="3631" y="166"/>
                    <a:pt x="3636" y="117"/>
                    <a:pt x="3616" y="74"/>
                  </a:cubicBezTo>
                  <a:cubicBezTo>
                    <a:pt x="3595" y="28"/>
                    <a:pt x="3548" y="0"/>
                    <a:pt x="350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1436;p11"/>
            <p:cNvSpPr/>
            <p:nvPr/>
          </p:nvSpPr>
          <p:spPr>
            <a:xfrm>
              <a:off x="1245400" y="459325"/>
              <a:ext cx="75700" cy="49300"/>
            </a:xfrm>
            <a:custGeom>
              <a:avLst/>
              <a:gdLst/>
              <a:ahLst/>
              <a:cxnLst/>
              <a:rect l="l" t="t" r="r" b="b"/>
              <a:pathLst>
                <a:path w="3028" h="1972" extrusionOk="0">
                  <a:moveTo>
                    <a:pt x="2898" y="1"/>
                  </a:moveTo>
                  <a:cubicBezTo>
                    <a:pt x="2897" y="1"/>
                    <a:pt x="2895" y="1"/>
                    <a:pt x="2894" y="1"/>
                  </a:cubicBezTo>
                  <a:cubicBezTo>
                    <a:pt x="1711" y="37"/>
                    <a:pt x="588" y="737"/>
                    <a:pt x="34" y="1784"/>
                  </a:cubicBezTo>
                  <a:cubicBezTo>
                    <a:pt x="1" y="1847"/>
                    <a:pt x="25" y="1924"/>
                    <a:pt x="87" y="1957"/>
                  </a:cubicBezTo>
                  <a:cubicBezTo>
                    <a:pt x="106" y="1967"/>
                    <a:pt x="126" y="1972"/>
                    <a:pt x="147" y="1972"/>
                  </a:cubicBezTo>
                  <a:cubicBezTo>
                    <a:pt x="193" y="1972"/>
                    <a:pt x="237" y="1947"/>
                    <a:pt x="261" y="1904"/>
                  </a:cubicBezTo>
                  <a:cubicBezTo>
                    <a:pt x="772" y="938"/>
                    <a:pt x="1809" y="292"/>
                    <a:pt x="2902" y="258"/>
                  </a:cubicBezTo>
                  <a:cubicBezTo>
                    <a:pt x="2944" y="257"/>
                    <a:pt x="2980" y="235"/>
                    <a:pt x="3003" y="204"/>
                  </a:cubicBezTo>
                  <a:cubicBezTo>
                    <a:pt x="3019" y="182"/>
                    <a:pt x="3028" y="154"/>
                    <a:pt x="3027" y="126"/>
                  </a:cubicBezTo>
                  <a:cubicBezTo>
                    <a:pt x="3024" y="56"/>
                    <a:pt x="2967" y="1"/>
                    <a:pt x="289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1437;p11"/>
            <p:cNvSpPr/>
            <p:nvPr/>
          </p:nvSpPr>
          <p:spPr>
            <a:xfrm>
              <a:off x="1380600" y="311825"/>
              <a:ext cx="33475" cy="121175"/>
            </a:xfrm>
            <a:custGeom>
              <a:avLst/>
              <a:gdLst/>
              <a:ahLst/>
              <a:cxnLst/>
              <a:rect l="l" t="t" r="r" b="b"/>
              <a:pathLst>
                <a:path w="1339" h="4847" extrusionOk="0">
                  <a:moveTo>
                    <a:pt x="1191" y="1"/>
                  </a:moveTo>
                  <a:cubicBezTo>
                    <a:pt x="1148" y="1"/>
                    <a:pt x="1106" y="22"/>
                    <a:pt x="1085" y="60"/>
                  </a:cubicBezTo>
                  <a:cubicBezTo>
                    <a:pt x="200" y="1430"/>
                    <a:pt x="1" y="3232"/>
                    <a:pt x="566" y="4763"/>
                  </a:cubicBezTo>
                  <a:cubicBezTo>
                    <a:pt x="585" y="4815"/>
                    <a:pt x="634" y="4847"/>
                    <a:pt x="687" y="4847"/>
                  </a:cubicBezTo>
                  <a:cubicBezTo>
                    <a:pt x="701" y="4847"/>
                    <a:pt x="716" y="4844"/>
                    <a:pt x="730" y="4839"/>
                  </a:cubicBezTo>
                  <a:cubicBezTo>
                    <a:pt x="756" y="4829"/>
                    <a:pt x="777" y="4813"/>
                    <a:pt x="791" y="4793"/>
                  </a:cubicBezTo>
                  <a:cubicBezTo>
                    <a:pt x="814" y="4760"/>
                    <a:pt x="822" y="4715"/>
                    <a:pt x="807" y="4673"/>
                  </a:cubicBezTo>
                  <a:cubicBezTo>
                    <a:pt x="270" y="3217"/>
                    <a:pt x="459" y="1503"/>
                    <a:pt x="1300" y="199"/>
                  </a:cubicBezTo>
                  <a:cubicBezTo>
                    <a:pt x="1339" y="140"/>
                    <a:pt x="1322" y="60"/>
                    <a:pt x="1263" y="22"/>
                  </a:cubicBezTo>
                  <a:cubicBezTo>
                    <a:pt x="1241" y="8"/>
                    <a:pt x="1216" y="1"/>
                    <a:pt x="119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1438;p11"/>
            <p:cNvSpPr/>
            <p:nvPr/>
          </p:nvSpPr>
          <p:spPr>
            <a:xfrm>
              <a:off x="1465700" y="394550"/>
              <a:ext cx="100275" cy="73750"/>
            </a:xfrm>
            <a:custGeom>
              <a:avLst/>
              <a:gdLst/>
              <a:ahLst/>
              <a:cxnLst/>
              <a:rect l="l" t="t" r="r" b="b"/>
              <a:pathLst>
                <a:path w="4011" h="2950" extrusionOk="0">
                  <a:moveTo>
                    <a:pt x="3652" y="0"/>
                  </a:moveTo>
                  <a:cubicBezTo>
                    <a:pt x="3498" y="0"/>
                    <a:pt x="3341" y="48"/>
                    <a:pt x="3189" y="105"/>
                  </a:cubicBezTo>
                  <a:cubicBezTo>
                    <a:pt x="2856" y="230"/>
                    <a:pt x="2526" y="373"/>
                    <a:pt x="2207" y="532"/>
                  </a:cubicBezTo>
                  <a:cubicBezTo>
                    <a:pt x="1637" y="816"/>
                    <a:pt x="1212" y="1095"/>
                    <a:pt x="872" y="1414"/>
                  </a:cubicBezTo>
                  <a:cubicBezTo>
                    <a:pt x="438" y="1819"/>
                    <a:pt x="144" y="2295"/>
                    <a:pt x="18" y="2788"/>
                  </a:cubicBezTo>
                  <a:cubicBezTo>
                    <a:pt x="0" y="2858"/>
                    <a:pt x="41" y="2928"/>
                    <a:pt x="111" y="2945"/>
                  </a:cubicBezTo>
                  <a:cubicBezTo>
                    <a:pt x="121" y="2948"/>
                    <a:pt x="132" y="2949"/>
                    <a:pt x="142" y="2949"/>
                  </a:cubicBezTo>
                  <a:cubicBezTo>
                    <a:pt x="200" y="2949"/>
                    <a:pt x="252" y="2910"/>
                    <a:pt x="266" y="2853"/>
                  </a:cubicBezTo>
                  <a:cubicBezTo>
                    <a:pt x="380" y="2407"/>
                    <a:pt x="650" y="1974"/>
                    <a:pt x="1048" y="1602"/>
                  </a:cubicBezTo>
                  <a:cubicBezTo>
                    <a:pt x="1369" y="1300"/>
                    <a:pt x="1774" y="1034"/>
                    <a:pt x="2322" y="762"/>
                  </a:cubicBezTo>
                  <a:cubicBezTo>
                    <a:pt x="2632" y="607"/>
                    <a:pt x="2954" y="468"/>
                    <a:pt x="3280" y="346"/>
                  </a:cubicBezTo>
                  <a:cubicBezTo>
                    <a:pt x="3406" y="298"/>
                    <a:pt x="3534" y="258"/>
                    <a:pt x="3649" y="258"/>
                  </a:cubicBezTo>
                  <a:cubicBezTo>
                    <a:pt x="3706" y="258"/>
                    <a:pt x="3759" y="268"/>
                    <a:pt x="3808" y="291"/>
                  </a:cubicBezTo>
                  <a:cubicBezTo>
                    <a:pt x="3826" y="300"/>
                    <a:pt x="3845" y="304"/>
                    <a:pt x="3863" y="304"/>
                  </a:cubicBezTo>
                  <a:cubicBezTo>
                    <a:pt x="3905" y="304"/>
                    <a:pt x="3944" y="284"/>
                    <a:pt x="3969" y="249"/>
                  </a:cubicBezTo>
                  <a:cubicBezTo>
                    <a:pt x="3973" y="244"/>
                    <a:pt x="3976" y="238"/>
                    <a:pt x="3980" y="232"/>
                  </a:cubicBezTo>
                  <a:cubicBezTo>
                    <a:pt x="4011" y="169"/>
                    <a:pt x="3984" y="92"/>
                    <a:pt x="3921" y="60"/>
                  </a:cubicBezTo>
                  <a:cubicBezTo>
                    <a:pt x="3834" y="17"/>
                    <a:pt x="3743" y="0"/>
                    <a:pt x="365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1439;p11"/>
            <p:cNvSpPr/>
            <p:nvPr/>
          </p:nvSpPr>
          <p:spPr>
            <a:xfrm>
              <a:off x="1516600" y="523025"/>
              <a:ext cx="65025" cy="72825"/>
            </a:xfrm>
            <a:custGeom>
              <a:avLst/>
              <a:gdLst/>
              <a:ahLst/>
              <a:cxnLst/>
              <a:rect l="l" t="t" r="r" b="b"/>
              <a:pathLst>
                <a:path w="2601" h="2913" extrusionOk="0">
                  <a:moveTo>
                    <a:pt x="148" y="1"/>
                  </a:moveTo>
                  <a:cubicBezTo>
                    <a:pt x="104" y="1"/>
                    <a:pt x="61" y="23"/>
                    <a:pt x="37" y="63"/>
                  </a:cubicBezTo>
                  <a:cubicBezTo>
                    <a:pt x="1" y="123"/>
                    <a:pt x="20" y="202"/>
                    <a:pt x="80" y="239"/>
                  </a:cubicBezTo>
                  <a:cubicBezTo>
                    <a:pt x="1078" y="843"/>
                    <a:pt x="1883" y="1765"/>
                    <a:pt x="2347" y="2836"/>
                  </a:cubicBezTo>
                  <a:cubicBezTo>
                    <a:pt x="2368" y="2884"/>
                    <a:pt x="2415" y="2913"/>
                    <a:pt x="2464" y="2913"/>
                  </a:cubicBezTo>
                  <a:cubicBezTo>
                    <a:pt x="2481" y="2913"/>
                    <a:pt x="2499" y="2909"/>
                    <a:pt x="2516" y="2902"/>
                  </a:cubicBezTo>
                  <a:cubicBezTo>
                    <a:pt x="2539" y="2892"/>
                    <a:pt x="2556" y="2877"/>
                    <a:pt x="2570" y="2859"/>
                  </a:cubicBezTo>
                  <a:cubicBezTo>
                    <a:pt x="2595" y="2822"/>
                    <a:pt x="2601" y="2776"/>
                    <a:pt x="2583" y="2733"/>
                  </a:cubicBezTo>
                  <a:cubicBezTo>
                    <a:pt x="2097" y="1615"/>
                    <a:pt x="1257" y="651"/>
                    <a:pt x="214" y="20"/>
                  </a:cubicBezTo>
                  <a:cubicBezTo>
                    <a:pt x="193" y="7"/>
                    <a:pt x="170" y="1"/>
                    <a:pt x="14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1440;p11"/>
            <p:cNvSpPr/>
            <p:nvPr/>
          </p:nvSpPr>
          <p:spPr>
            <a:xfrm>
              <a:off x="1549325" y="489300"/>
              <a:ext cx="74625" cy="22900"/>
            </a:xfrm>
            <a:custGeom>
              <a:avLst/>
              <a:gdLst/>
              <a:ahLst/>
              <a:cxnLst/>
              <a:rect l="l" t="t" r="r" b="b"/>
              <a:pathLst>
                <a:path w="2985" h="916" extrusionOk="0">
                  <a:moveTo>
                    <a:pt x="1033" y="0"/>
                  </a:moveTo>
                  <a:cubicBezTo>
                    <a:pt x="691" y="0"/>
                    <a:pt x="366" y="75"/>
                    <a:pt x="87" y="222"/>
                  </a:cubicBezTo>
                  <a:cubicBezTo>
                    <a:pt x="24" y="255"/>
                    <a:pt x="0" y="332"/>
                    <a:pt x="33" y="396"/>
                  </a:cubicBezTo>
                  <a:cubicBezTo>
                    <a:pt x="56" y="439"/>
                    <a:pt x="101" y="464"/>
                    <a:pt x="147" y="464"/>
                  </a:cubicBezTo>
                  <a:cubicBezTo>
                    <a:pt x="167" y="464"/>
                    <a:pt x="188" y="460"/>
                    <a:pt x="206" y="450"/>
                  </a:cubicBezTo>
                  <a:cubicBezTo>
                    <a:pt x="449" y="323"/>
                    <a:pt x="733" y="258"/>
                    <a:pt x="1035" y="258"/>
                  </a:cubicBezTo>
                  <a:cubicBezTo>
                    <a:pt x="1192" y="258"/>
                    <a:pt x="1354" y="275"/>
                    <a:pt x="1518" y="311"/>
                  </a:cubicBezTo>
                  <a:cubicBezTo>
                    <a:pt x="1914" y="398"/>
                    <a:pt x="2323" y="588"/>
                    <a:pt x="2766" y="893"/>
                  </a:cubicBezTo>
                  <a:cubicBezTo>
                    <a:pt x="2789" y="908"/>
                    <a:pt x="2814" y="915"/>
                    <a:pt x="2839" y="915"/>
                  </a:cubicBezTo>
                  <a:cubicBezTo>
                    <a:pt x="2880" y="915"/>
                    <a:pt x="2920" y="896"/>
                    <a:pt x="2944" y="861"/>
                  </a:cubicBezTo>
                  <a:cubicBezTo>
                    <a:pt x="2945" y="860"/>
                    <a:pt x="2945" y="860"/>
                    <a:pt x="2945" y="860"/>
                  </a:cubicBezTo>
                  <a:cubicBezTo>
                    <a:pt x="2985" y="800"/>
                    <a:pt x="2971" y="721"/>
                    <a:pt x="2912" y="681"/>
                  </a:cubicBezTo>
                  <a:cubicBezTo>
                    <a:pt x="2441" y="357"/>
                    <a:pt x="2003" y="154"/>
                    <a:pt x="1573" y="60"/>
                  </a:cubicBezTo>
                  <a:cubicBezTo>
                    <a:pt x="1391" y="20"/>
                    <a:pt x="1210" y="0"/>
                    <a:pt x="1033"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1441;p11"/>
            <p:cNvSpPr/>
            <p:nvPr/>
          </p:nvSpPr>
          <p:spPr>
            <a:xfrm>
              <a:off x="1302625" y="326350"/>
              <a:ext cx="31825" cy="88925"/>
            </a:xfrm>
            <a:custGeom>
              <a:avLst/>
              <a:gdLst/>
              <a:ahLst/>
              <a:cxnLst/>
              <a:rect l="l" t="t" r="r" b="b"/>
              <a:pathLst>
                <a:path w="1273" h="3557" extrusionOk="0">
                  <a:moveTo>
                    <a:pt x="227" y="1"/>
                  </a:moveTo>
                  <a:cubicBezTo>
                    <a:pt x="160" y="1"/>
                    <a:pt x="104" y="51"/>
                    <a:pt x="98" y="118"/>
                  </a:cubicBezTo>
                  <a:cubicBezTo>
                    <a:pt x="0" y="1300"/>
                    <a:pt x="335" y="2532"/>
                    <a:pt x="1017" y="3501"/>
                  </a:cubicBezTo>
                  <a:cubicBezTo>
                    <a:pt x="1042" y="3537"/>
                    <a:pt x="1086" y="3557"/>
                    <a:pt x="1129" y="3557"/>
                  </a:cubicBezTo>
                  <a:cubicBezTo>
                    <a:pt x="1154" y="3557"/>
                    <a:pt x="1179" y="3550"/>
                    <a:pt x="1200" y="3536"/>
                  </a:cubicBezTo>
                  <a:cubicBezTo>
                    <a:pt x="1214" y="3527"/>
                    <a:pt x="1227" y="3515"/>
                    <a:pt x="1237" y="3501"/>
                  </a:cubicBezTo>
                  <a:lnTo>
                    <a:pt x="1235" y="3501"/>
                  </a:lnTo>
                  <a:cubicBezTo>
                    <a:pt x="1269" y="3455"/>
                    <a:pt x="1273" y="3391"/>
                    <a:pt x="1242" y="3342"/>
                  </a:cubicBezTo>
                  <a:cubicBezTo>
                    <a:pt x="1229" y="3321"/>
                    <a:pt x="1209" y="3304"/>
                    <a:pt x="1187" y="3294"/>
                  </a:cubicBezTo>
                  <a:cubicBezTo>
                    <a:pt x="566" y="2384"/>
                    <a:pt x="263" y="1238"/>
                    <a:pt x="354" y="140"/>
                  </a:cubicBezTo>
                  <a:cubicBezTo>
                    <a:pt x="360" y="70"/>
                    <a:pt x="308" y="7"/>
                    <a:pt x="237" y="1"/>
                  </a:cubicBezTo>
                  <a:cubicBezTo>
                    <a:pt x="234" y="1"/>
                    <a:pt x="230" y="1"/>
                    <a:pt x="22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1442" name="Google Shape;1442;p11"/>
          <p:cNvSpPr/>
          <p:nvPr/>
        </p:nvSpPr>
        <p:spPr>
          <a:xfrm>
            <a:off x="-6388185" y="6223897"/>
            <a:ext cx="25640684" cy="4563594"/>
          </a:xfrm>
          <a:custGeom>
            <a:avLst/>
            <a:gdLst/>
            <a:ahLst/>
            <a:cxnLst/>
            <a:rect l="l" t="t" r="r" b="b"/>
            <a:pathLst>
              <a:path w="12947" h="6024" extrusionOk="0">
                <a:moveTo>
                  <a:pt x="4030" y="1"/>
                </a:moveTo>
                <a:cubicBezTo>
                  <a:pt x="3775" y="1"/>
                  <a:pt x="3529" y="41"/>
                  <a:pt x="3302" y="159"/>
                </a:cubicBezTo>
                <a:cubicBezTo>
                  <a:pt x="2785" y="429"/>
                  <a:pt x="2524" y="1042"/>
                  <a:pt x="2022" y="1339"/>
                </a:cubicBezTo>
                <a:cubicBezTo>
                  <a:pt x="1579" y="1601"/>
                  <a:pt x="1002" y="1583"/>
                  <a:pt x="588" y="1888"/>
                </a:cubicBezTo>
                <a:cubicBezTo>
                  <a:pt x="96" y="2251"/>
                  <a:pt x="1" y="3002"/>
                  <a:pt x="283" y="3544"/>
                </a:cubicBezTo>
                <a:cubicBezTo>
                  <a:pt x="566" y="4086"/>
                  <a:pt x="1146" y="4423"/>
                  <a:pt x="1746" y="4544"/>
                </a:cubicBezTo>
                <a:cubicBezTo>
                  <a:pt x="2803" y="4756"/>
                  <a:pt x="3531" y="4524"/>
                  <a:pt x="4550" y="4999"/>
                </a:cubicBezTo>
                <a:cubicBezTo>
                  <a:pt x="5354" y="5373"/>
                  <a:pt x="6195" y="6024"/>
                  <a:pt x="7114" y="6024"/>
                </a:cubicBezTo>
                <a:cubicBezTo>
                  <a:pt x="7268" y="6024"/>
                  <a:pt x="7424" y="6005"/>
                  <a:pt x="7582" y="5965"/>
                </a:cubicBezTo>
                <a:cubicBezTo>
                  <a:pt x="8191" y="5808"/>
                  <a:pt x="8616" y="5341"/>
                  <a:pt x="9156" y="5055"/>
                </a:cubicBezTo>
                <a:cubicBezTo>
                  <a:pt x="9780" y="4725"/>
                  <a:pt x="10264" y="4858"/>
                  <a:pt x="10918" y="4749"/>
                </a:cubicBezTo>
                <a:cubicBezTo>
                  <a:pt x="11920" y="4582"/>
                  <a:pt x="12852" y="3698"/>
                  <a:pt x="12927" y="2658"/>
                </a:cubicBezTo>
                <a:cubicBezTo>
                  <a:pt x="12946" y="2394"/>
                  <a:pt x="12916" y="2123"/>
                  <a:pt x="12798" y="1887"/>
                </a:cubicBezTo>
                <a:cubicBezTo>
                  <a:pt x="12504" y="1296"/>
                  <a:pt x="11772" y="1091"/>
                  <a:pt x="11118" y="999"/>
                </a:cubicBezTo>
                <a:cubicBezTo>
                  <a:pt x="10135" y="862"/>
                  <a:pt x="9324" y="125"/>
                  <a:pt x="8351" y="35"/>
                </a:cubicBezTo>
                <a:cubicBezTo>
                  <a:pt x="8213" y="23"/>
                  <a:pt x="8076" y="18"/>
                  <a:pt x="7939" y="18"/>
                </a:cubicBezTo>
                <a:cubicBezTo>
                  <a:pt x="7201" y="18"/>
                  <a:pt x="6468" y="170"/>
                  <a:pt x="5716" y="170"/>
                </a:cubicBezTo>
                <a:cubicBezTo>
                  <a:pt x="5493" y="170"/>
                  <a:pt x="5267" y="156"/>
                  <a:pt x="5040" y="121"/>
                </a:cubicBezTo>
                <a:cubicBezTo>
                  <a:pt x="4749" y="76"/>
                  <a:pt x="4445" y="18"/>
                  <a:pt x="4149" y="3"/>
                </a:cubicBezTo>
                <a:cubicBezTo>
                  <a:pt x="4109" y="2"/>
                  <a:pt x="4069" y="1"/>
                  <a:pt x="4030" y="1"/>
                </a:cubicBezTo>
                <a:close/>
              </a:path>
            </a:pathLst>
          </a:custGeom>
          <a:solidFill>
            <a:schemeClr val="accent2"/>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nvGrpSpPr>
          <p:cNvPr id="1450" name="Google Shape;1450;p11"/>
          <p:cNvGrpSpPr/>
          <p:nvPr/>
        </p:nvGrpSpPr>
        <p:grpSpPr>
          <a:xfrm>
            <a:off x="8464864" y="5721743"/>
            <a:ext cx="610615" cy="757279"/>
            <a:chOff x="2100500" y="1458275"/>
            <a:chExt cx="159000" cy="248050"/>
          </a:xfrm>
        </p:grpSpPr>
        <p:sp>
          <p:nvSpPr>
            <p:cNvPr id="1451" name="Google Shape;1451;p11"/>
            <p:cNvSpPr/>
            <p:nvPr/>
          </p:nvSpPr>
          <p:spPr>
            <a:xfrm>
              <a:off x="2140475" y="1458275"/>
              <a:ext cx="64750" cy="247950"/>
            </a:xfrm>
            <a:custGeom>
              <a:avLst/>
              <a:gdLst/>
              <a:ahLst/>
              <a:cxnLst/>
              <a:rect l="l" t="t" r="r" b="b"/>
              <a:pathLst>
                <a:path w="2590" h="9918" extrusionOk="0">
                  <a:moveTo>
                    <a:pt x="1433" y="0"/>
                  </a:moveTo>
                  <a:lnTo>
                    <a:pt x="1433" y="0"/>
                  </a:lnTo>
                  <a:cubicBezTo>
                    <a:pt x="1805" y="1618"/>
                    <a:pt x="1614" y="3360"/>
                    <a:pt x="902" y="4860"/>
                  </a:cubicBezTo>
                  <a:cubicBezTo>
                    <a:pt x="675" y="5337"/>
                    <a:pt x="231" y="5891"/>
                    <a:pt x="126" y="6405"/>
                  </a:cubicBezTo>
                  <a:cubicBezTo>
                    <a:pt x="1" y="7009"/>
                    <a:pt x="472" y="7818"/>
                    <a:pt x="801" y="8289"/>
                  </a:cubicBezTo>
                  <a:cubicBezTo>
                    <a:pt x="1228" y="8900"/>
                    <a:pt x="1783" y="9411"/>
                    <a:pt x="2332" y="9918"/>
                  </a:cubicBezTo>
                  <a:cubicBezTo>
                    <a:pt x="1798" y="9094"/>
                    <a:pt x="1381" y="8140"/>
                    <a:pt x="1463" y="7163"/>
                  </a:cubicBezTo>
                  <a:cubicBezTo>
                    <a:pt x="1551" y="6098"/>
                    <a:pt x="2056" y="5099"/>
                    <a:pt x="2299" y="4077"/>
                  </a:cubicBezTo>
                  <a:cubicBezTo>
                    <a:pt x="2590" y="2862"/>
                    <a:pt x="2176" y="1601"/>
                    <a:pt x="1768" y="420"/>
                  </a:cubicBezTo>
                  <a:cubicBezTo>
                    <a:pt x="1706" y="242"/>
                    <a:pt x="1617" y="39"/>
                    <a:pt x="14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52" name="Google Shape;1452;p11"/>
            <p:cNvSpPr/>
            <p:nvPr/>
          </p:nvSpPr>
          <p:spPr>
            <a:xfrm>
              <a:off x="2100500" y="1549475"/>
              <a:ext cx="98525" cy="156750"/>
            </a:xfrm>
            <a:custGeom>
              <a:avLst/>
              <a:gdLst/>
              <a:ahLst/>
              <a:cxnLst/>
              <a:rect l="l" t="t" r="r" b="b"/>
              <a:pathLst>
                <a:path w="3941" h="6270" extrusionOk="0">
                  <a:moveTo>
                    <a:pt x="56" y="1"/>
                  </a:moveTo>
                  <a:cubicBezTo>
                    <a:pt x="187" y="582"/>
                    <a:pt x="229" y="1182"/>
                    <a:pt x="179" y="1775"/>
                  </a:cubicBezTo>
                  <a:cubicBezTo>
                    <a:pt x="131" y="2343"/>
                    <a:pt x="0" y="2909"/>
                    <a:pt x="45" y="3476"/>
                  </a:cubicBezTo>
                  <a:cubicBezTo>
                    <a:pt x="110" y="4315"/>
                    <a:pt x="610" y="5087"/>
                    <a:pt x="1297" y="5558"/>
                  </a:cubicBezTo>
                  <a:cubicBezTo>
                    <a:pt x="1682" y="5820"/>
                    <a:pt x="1909" y="5784"/>
                    <a:pt x="2340" y="5811"/>
                  </a:cubicBezTo>
                  <a:cubicBezTo>
                    <a:pt x="2616" y="5828"/>
                    <a:pt x="2889" y="5887"/>
                    <a:pt x="3154" y="5968"/>
                  </a:cubicBezTo>
                  <a:cubicBezTo>
                    <a:pt x="3288" y="6008"/>
                    <a:pt x="3421" y="6055"/>
                    <a:pt x="3552" y="6104"/>
                  </a:cubicBezTo>
                  <a:cubicBezTo>
                    <a:pt x="3616" y="6130"/>
                    <a:pt x="3680" y="6155"/>
                    <a:pt x="3743" y="6183"/>
                  </a:cubicBezTo>
                  <a:cubicBezTo>
                    <a:pt x="3799" y="6206"/>
                    <a:pt x="3861" y="6224"/>
                    <a:pt x="3914" y="6252"/>
                  </a:cubicBezTo>
                  <a:cubicBezTo>
                    <a:pt x="3920" y="6256"/>
                    <a:pt x="3926" y="6260"/>
                    <a:pt x="3932" y="6264"/>
                  </a:cubicBezTo>
                  <a:lnTo>
                    <a:pt x="3932" y="6264"/>
                  </a:lnTo>
                  <a:cubicBezTo>
                    <a:pt x="3888" y="6229"/>
                    <a:pt x="3850" y="6172"/>
                    <a:pt x="3810" y="6131"/>
                  </a:cubicBezTo>
                  <a:cubicBezTo>
                    <a:pt x="3764" y="6085"/>
                    <a:pt x="3715" y="6039"/>
                    <a:pt x="3664" y="5998"/>
                  </a:cubicBezTo>
                  <a:cubicBezTo>
                    <a:pt x="3573" y="5926"/>
                    <a:pt x="3470" y="5876"/>
                    <a:pt x="3375" y="5807"/>
                  </a:cubicBezTo>
                  <a:cubicBezTo>
                    <a:pt x="3195" y="5678"/>
                    <a:pt x="3007" y="5560"/>
                    <a:pt x="2821" y="5440"/>
                  </a:cubicBezTo>
                  <a:cubicBezTo>
                    <a:pt x="2449" y="5201"/>
                    <a:pt x="2077" y="4951"/>
                    <a:pt x="1795" y="4605"/>
                  </a:cubicBezTo>
                  <a:cubicBezTo>
                    <a:pt x="1704" y="4490"/>
                    <a:pt x="1622" y="4368"/>
                    <a:pt x="1554" y="4238"/>
                  </a:cubicBezTo>
                  <a:cubicBezTo>
                    <a:pt x="1395" y="3943"/>
                    <a:pt x="1300" y="3616"/>
                    <a:pt x="1221" y="3291"/>
                  </a:cubicBezTo>
                  <a:cubicBezTo>
                    <a:pt x="949" y="2145"/>
                    <a:pt x="842" y="878"/>
                    <a:pt x="56" y="1"/>
                  </a:cubicBezTo>
                  <a:close/>
                  <a:moveTo>
                    <a:pt x="3932" y="6264"/>
                  </a:moveTo>
                  <a:cubicBezTo>
                    <a:pt x="3935" y="6266"/>
                    <a:pt x="3938" y="6268"/>
                    <a:pt x="3940" y="6270"/>
                  </a:cubicBezTo>
                  <a:cubicBezTo>
                    <a:pt x="3938" y="6268"/>
                    <a:pt x="3935" y="6266"/>
                    <a:pt x="3932" y="62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1453;p11"/>
            <p:cNvSpPr/>
            <p:nvPr/>
          </p:nvSpPr>
          <p:spPr>
            <a:xfrm>
              <a:off x="2188425" y="1550725"/>
              <a:ext cx="47825" cy="155600"/>
            </a:xfrm>
            <a:custGeom>
              <a:avLst/>
              <a:gdLst/>
              <a:ahLst/>
              <a:cxnLst/>
              <a:rect l="l" t="t" r="r" b="b"/>
              <a:pathLst>
                <a:path w="1913" h="6224" extrusionOk="0">
                  <a:moveTo>
                    <a:pt x="858" y="1"/>
                  </a:moveTo>
                  <a:lnTo>
                    <a:pt x="858" y="1"/>
                  </a:lnTo>
                  <a:cubicBezTo>
                    <a:pt x="1337" y="1195"/>
                    <a:pt x="1238" y="2606"/>
                    <a:pt x="594" y="3721"/>
                  </a:cubicBezTo>
                  <a:cubicBezTo>
                    <a:pt x="434" y="4000"/>
                    <a:pt x="240" y="4264"/>
                    <a:pt x="128" y="4566"/>
                  </a:cubicBezTo>
                  <a:cubicBezTo>
                    <a:pt x="34" y="4827"/>
                    <a:pt x="0" y="5109"/>
                    <a:pt x="43" y="5384"/>
                  </a:cubicBezTo>
                  <a:cubicBezTo>
                    <a:pt x="64" y="5512"/>
                    <a:pt x="109" y="5627"/>
                    <a:pt x="149" y="5749"/>
                  </a:cubicBezTo>
                  <a:cubicBezTo>
                    <a:pt x="188" y="5866"/>
                    <a:pt x="237" y="5982"/>
                    <a:pt x="307" y="6084"/>
                  </a:cubicBezTo>
                  <a:cubicBezTo>
                    <a:pt x="343" y="6135"/>
                    <a:pt x="382" y="6182"/>
                    <a:pt x="427" y="6223"/>
                  </a:cubicBezTo>
                  <a:lnTo>
                    <a:pt x="427" y="6223"/>
                  </a:lnTo>
                  <a:cubicBezTo>
                    <a:pt x="420" y="6216"/>
                    <a:pt x="418" y="6160"/>
                    <a:pt x="414" y="6147"/>
                  </a:cubicBezTo>
                  <a:cubicBezTo>
                    <a:pt x="407" y="6122"/>
                    <a:pt x="400" y="6099"/>
                    <a:pt x="397" y="6072"/>
                  </a:cubicBezTo>
                  <a:cubicBezTo>
                    <a:pt x="390" y="6018"/>
                    <a:pt x="389" y="5963"/>
                    <a:pt x="391" y="5909"/>
                  </a:cubicBezTo>
                  <a:cubicBezTo>
                    <a:pt x="398" y="5794"/>
                    <a:pt x="421" y="5679"/>
                    <a:pt x="455" y="5570"/>
                  </a:cubicBezTo>
                  <a:cubicBezTo>
                    <a:pt x="523" y="5356"/>
                    <a:pt x="633" y="5147"/>
                    <a:pt x="782" y="4978"/>
                  </a:cubicBezTo>
                  <a:cubicBezTo>
                    <a:pt x="794" y="4965"/>
                    <a:pt x="806" y="4952"/>
                    <a:pt x="818" y="4938"/>
                  </a:cubicBezTo>
                  <a:cubicBezTo>
                    <a:pt x="1086" y="4665"/>
                    <a:pt x="1323" y="4344"/>
                    <a:pt x="1503" y="3996"/>
                  </a:cubicBezTo>
                  <a:cubicBezTo>
                    <a:pt x="1675" y="3661"/>
                    <a:pt x="1794" y="3301"/>
                    <a:pt x="1833" y="2930"/>
                  </a:cubicBezTo>
                  <a:cubicBezTo>
                    <a:pt x="1912" y="2176"/>
                    <a:pt x="1675" y="1423"/>
                    <a:pt x="1374" y="727"/>
                  </a:cubicBezTo>
                  <a:cubicBezTo>
                    <a:pt x="1253" y="450"/>
                    <a:pt x="1111" y="164"/>
                    <a:pt x="858" y="1"/>
                  </a:cubicBezTo>
                  <a:close/>
                  <a:moveTo>
                    <a:pt x="427" y="6223"/>
                  </a:moveTo>
                  <a:cubicBezTo>
                    <a:pt x="428" y="6223"/>
                    <a:pt x="428" y="6223"/>
                    <a:pt x="428" y="6223"/>
                  </a:cubicBezTo>
                  <a:cubicBezTo>
                    <a:pt x="428" y="6223"/>
                    <a:pt x="428" y="6223"/>
                    <a:pt x="427" y="6223"/>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1454;p11"/>
            <p:cNvSpPr/>
            <p:nvPr/>
          </p:nvSpPr>
          <p:spPr>
            <a:xfrm>
              <a:off x="2197950" y="1641275"/>
              <a:ext cx="61550" cy="64650"/>
            </a:xfrm>
            <a:custGeom>
              <a:avLst/>
              <a:gdLst/>
              <a:ahLst/>
              <a:cxnLst/>
              <a:rect l="l" t="t" r="r" b="b"/>
              <a:pathLst>
                <a:path w="2462" h="2586" extrusionOk="0">
                  <a:moveTo>
                    <a:pt x="2462" y="0"/>
                  </a:moveTo>
                  <a:lnTo>
                    <a:pt x="2462" y="0"/>
                  </a:lnTo>
                  <a:cubicBezTo>
                    <a:pt x="2401" y="240"/>
                    <a:pt x="2210" y="424"/>
                    <a:pt x="2008" y="567"/>
                  </a:cubicBezTo>
                  <a:cubicBezTo>
                    <a:pt x="1738" y="757"/>
                    <a:pt x="1436" y="896"/>
                    <a:pt x="1145" y="1051"/>
                  </a:cubicBezTo>
                  <a:cubicBezTo>
                    <a:pt x="855" y="1207"/>
                    <a:pt x="569" y="1385"/>
                    <a:pt x="354" y="1635"/>
                  </a:cubicBezTo>
                  <a:cubicBezTo>
                    <a:pt x="172" y="1844"/>
                    <a:pt x="97" y="2060"/>
                    <a:pt x="36" y="2328"/>
                  </a:cubicBezTo>
                  <a:cubicBezTo>
                    <a:pt x="18" y="2404"/>
                    <a:pt x="0" y="2483"/>
                    <a:pt x="17" y="2558"/>
                  </a:cubicBezTo>
                  <a:cubicBezTo>
                    <a:pt x="20" y="2568"/>
                    <a:pt x="23" y="2579"/>
                    <a:pt x="32" y="2584"/>
                  </a:cubicBezTo>
                  <a:cubicBezTo>
                    <a:pt x="35" y="2585"/>
                    <a:pt x="37" y="2585"/>
                    <a:pt x="40" y="2585"/>
                  </a:cubicBezTo>
                  <a:cubicBezTo>
                    <a:pt x="50" y="2585"/>
                    <a:pt x="61" y="2576"/>
                    <a:pt x="69" y="2568"/>
                  </a:cubicBezTo>
                  <a:cubicBezTo>
                    <a:pt x="310" y="2323"/>
                    <a:pt x="609" y="2023"/>
                    <a:pt x="932" y="1899"/>
                  </a:cubicBezTo>
                  <a:cubicBezTo>
                    <a:pt x="1293" y="1760"/>
                    <a:pt x="1613" y="1596"/>
                    <a:pt x="1881" y="1310"/>
                  </a:cubicBezTo>
                  <a:cubicBezTo>
                    <a:pt x="2216" y="955"/>
                    <a:pt x="2423" y="485"/>
                    <a:pt x="246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5" name="Google Shape;1455;p11"/>
          <p:cNvGrpSpPr/>
          <p:nvPr/>
        </p:nvGrpSpPr>
        <p:grpSpPr>
          <a:xfrm>
            <a:off x="4910063" y="6060025"/>
            <a:ext cx="474030" cy="587882"/>
            <a:chOff x="2100500" y="1458275"/>
            <a:chExt cx="159000" cy="248050"/>
          </a:xfrm>
        </p:grpSpPr>
        <p:sp>
          <p:nvSpPr>
            <p:cNvPr id="1456" name="Google Shape;1456;p11"/>
            <p:cNvSpPr/>
            <p:nvPr/>
          </p:nvSpPr>
          <p:spPr>
            <a:xfrm>
              <a:off x="2140475" y="1458275"/>
              <a:ext cx="64750" cy="247950"/>
            </a:xfrm>
            <a:custGeom>
              <a:avLst/>
              <a:gdLst/>
              <a:ahLst/>
              <a:cxnLst/>
              <a:rect l="l" t="t" r="r" b="b"/>
              <a:pathLst>
                <a:path w="2590" h="9918" extrusionOk="0">
                  <a:moveTo>
                    <a:pt x="1433" y="0"/>
                  </a:moveTo>
                  <a:lnTo>
                    <a:pt x="1433" y="0"/>
                  </a:lnTo>
                  <a:cubicBezTo>
                    <a:pt x="1805" y="1618"/>
                    <a:pt x="1614" y="3360"/>
                    <a:pt x="902" y="4860"/>
                  </a:cubicBezTo>
                  <a:cubicBezTo>
                    <a:pt x="675" y="5337"/>
                    <a:pt x="231" y="5891"/>
                    <a:pt x="126" y="6405"/>
                  </a:cubicBezTo>
                  <a:cubicBezTo>
                    <a:pt x="1" y="7009"/>
                    <a:pt x="472" y="7818"/>
                    <a:pt x="801" y="8289"/>
                  </a:cubicBezTo>
                  <a:cubicBezTo>
                    <a:pt x="1228" y="8900"/>
                    <a:pt x="1783" y="9411"/>
                    <a:pt x="2332" y="9918"/>
                  </a:cubicBezTo>
                  <a:cubicBezTo>
                    <a:pt x="1798" y="9094"/>
                    <a:pt x="1381" y="8140"/>
                    <a:pt x="1463" y="7163"/>
                  </a:cubicBezTo>
                  <a:cubicBezTo>
                    <a:pt x="1551" y="6098"/>
                    <a:pt x="2056" y="5099"/>
                    <a:pt x="2299" y="4077"/>
                  </a:cubicBezTo>
                  <a:cubicBezTo>
                    <a:pt x="2590" y="2862"/>
                    <a:pt x="2176" y="1601"/>
                    <a:pt x="1768" y="420"/>
                  </a:cubicBezTo>
                  <a:cubicBezTo>
                    <a:pt x="1706" y="242"/>
                    <a:pt x="1617" y="39"/>
                    <a:pt x="14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1457;p11"/>
            <p:cNvSpPr/>
            <p:nvPr/>
          </p:nvSpPr>
          <p:spPr>
            <a:xfrm>
              <a:off x="2100500" y="1549475"/>
              <a:ext cx="98525" cy="156750"/>
            </a:xfrm>
            <a:custGeom>
              <a:avLst/>
              <a:gdLst/>
              <a:ahLst/>
              <a:cxnLst/>
              <a:rect l="l" t="t" r="r" b="b"/>
              <a:pathLst>
                <a:path w="3941" h="6270" extrusionOk="0">
                  <a:moveTo>
                    <a:pt x="56" y="1"/>
                  </a:moveTo>
                  <a:cubicBezTo>
                    <a:pt x="187" y="582"/>
                    <a:pt x="229" y="1182"/>
                    <a:pt x="179" y="1775"/>
                  </a:cubicBezTo>
                  <a:cubicBezTo>
                    <a:pt x="131" y="2343"/>
                    <a:pt x="0" y="2909"/>
                    <a:pt x="45" y="3476"/>
                  </a:cubicBezTo>
                  <a:cubicBezTo>
                    <a:pt x="110" y="4315"/>
                    <a:pt x="610" y="5087"/>
                    <a:pt x="1297" y="5558"/>
                  </a:cubicBezTo>
                  <a:cubicBezTo>
                    <a:pt x="1682" y="5820"/>
                    <a:pt x="1909" y="5784"/>
                    <a:pt x="2340" y="5811"/>
                  </a:cubicBezTo>
                  <a:cubicBezTo>
                    <a:pt x="2616" y="5828"/>
                    <a:pt x="2889" y="5887"/>
                    <a:pt x="3154" y="5968"/>
                  </a:cubicBezTo>
                  <a:cubicBezTo>
                    <a:pt x="3288" y="6008"/>
                    <a:pt x="3421" y="6055"/>
                    <a:pt x="3552" y="6104"/>
                  </a:cubicBezTo>
                  <a:cubicBezTo>
                    <a:pt x="3616" y="6130"/>
                    <a:pt x="3680" y="6155"/>
                    <a:pt x="3743" y="6183"/>
                  </a:cubicBezTo>
                  <a:cubicBezTo>
                    <a:pt x="3799" y="6206"/>
                    <a:pt x="3861" y="6224"/>
                    <a:pt x="3914" y="6252"/>
                  </a:cubicBezTo>
                  <a:cubicBezTo>
                    <a:pt x="3920" y="6256"/>
                    <a:pt x="3926" y="6260"/>
                    <a:pt x="3932" y="6264"/>
                  </a:cubicBezTo>
                  <a:lnTo>
                    <a:pt x="3932" y="6264"/>
                  </a:lnTo>
                  <a:cubicBezTo>
                    <a:pt x="3888" y="6229"/>
                    <a:pt x="3850" y="6172"/>
                    <a:pt x="3810" y="6131"/>
                  </a:cubicBezTo>
                  <a:cubicBezTo>
                    <a:pt x="3764" y="6085"/>
                    <a:pt x="3715" y="6039"/>
                    <a:pt x="3664" y="5998"/>
                  </a:cubicBezTo>
                  <a:cubicBezTo>
                    <a:pt x="3573" y="5926"/>
                    <a:pt x="3470" y="5876"/>
                    <a:pt x="3375" y="5807"/>
                  </a:cubicBezTo>
                  <a:cubicBezTo>
                    <a:pt x="3195" y="5678"/>
                    <a:pt x="3007" y="5560"/>
                    <a:pt x="2821" y="5440"/>
                  </a:cubicBezTo>
                  <a:cubicBezTo>
                    <a:pt x="2449" y="5201"/>
                    <a:pt x="2077" y="4951"/>
                    <a:pt x="1795" y="4605"/>
                  </a:cubicBezTo>
                  <a:cubicBezTo>
                    <a:pt x="1704" y="4490"/>
                    <a:pt x="1622" y="4368"/>
                    <a:pt x="1554" y="4238"/>
                  </a:cubicBezTo>
                  <a:cubicBezTo>
                    <a:pt x="1395" y="3943"/>
                    <a:pt x="1300" y="3616"/>
                    <a:pt x="1221" y="3291"/>
                  </a:cubicBezTo>
                  <a:cubicBezTo>
                    <a:pt x="949" y="2145"/>
                    <a:pt x="842" y="878"/>
                    <a:pt x="56" y="1"/>
                  </a:cubicBezTo>
                  <a:close/>
                  <a:moveTo>
                    <a:pt x="3932" y="6264"/>
                  </a:moveTo>
                  <a:cubicBezTo>
                    <a:pt x="3935" y="6266"/>
                    <a:pt x="3938" y="6268"/>
                    <a:pt x="3940" y="6270"/>
                  </a:cubicBezTo>
                  <a:cubicBezTo>
                    <a:pt x="3938" y="6268"/>
                    <a:pt x="3935" y="6266"/>
                    <a:pt x="3932" y="62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1458;p11"/>
            <p:cNvSpPr/>
            <p:nvPr/>
          </p:nvSpPr>
          <p:spPr>
            <a:xfrm>
              <a:off x="2188425" y="1550725"/>
              <a:ext cx="47825" cy="155600"/>
            </a:xfrm>
            <a:custGeom>
              <a:avLst/>
              <a:gdLst/>
              <a:ahLst/>
              <a:cxnLst/>
              <a:rect l="l" t="t" r="r" b="b"/>
              <a:pathLst>
                <a:path w="1913" h="6224" extrusionOk="0">
                  <a:moveTo>
                    <a:pt x="858" y="1"/>
                  </a:moveTo>
                  <a:lnTo>
                    <a:pt x="858" y="1"/>
                  </a:lnTo>
                  <a:cubicBezTo>
                    <a:pt x="1337" y="1195"/>
                    <a:pt x="1238" y="2606"/>
                    <a:pt x="594" y="3721"/>
                  </a:cubicBezTo>
                  <a:cubicBezTo>
                    <a:pt x="434" y="4000"/>
                    <a:pt x="240" y="4264"/>
                    <a:pt x="128" y="4566"/>
                  </a:cubicBezTo>
                  <a:cubicBezTo>
                    <a:pt x="34" y="4827"/>
                    <a:pt x="0" y="5109"/>
                    <a:pt x="43" y="5384"/>
                  </a:cubicBezTo>
                  <a:cubicBezTo>
                    <a:pt x="64" y="5512"/>
                    <a:pt x="109" y="5627"/>
                    <a:pt x="149" y="5749"/>
                  </a:cubicBezTo>
                  <a:cubicBezTo>
                    <a:pt x="188" y="5866"/>
                    <a:pt x="237" y="5982"/>
                    <a:pt x="307" y="6084"/>
                  </a:cubicBezTo>
                  <a:cubicBezTo>
                    <a:pt x="343" y="6135"/>
                    <a:pt x="382" y="6182"/>
                    <a:pt x="427" y="6223"/>
                  </a:cubicBezTo>
                  <a:lnTo>
                    <a:pt x="427" y="6223"/>
                  </a:lnTo>
                  <a:cubicBezTo>
                    <a:pt x="420" y="6216"/>
                    <a:pt x="418" y="6160"/>
                    <a:pt x="414" y="6147"/>
                  </a:cubicBezTo>
                  <a:cubicBezTo>
                    <a:pt x="407" y="6122"/>
                    <a:pt x="400" y="6099"/>
                    <a:pt x="397" y="6072"/>
                  </a:cubicBezTo>
                  <a:cubicBezTo>
                    <a:pt x="390" y="6018"/>
                    <a:pt x="389" y="5963"/>
                    <a:pt x="391" y="5909"/>
                  </a:cubicBezTo>
                  <a:cubicBezTo>
                    <a:pt x="398" y="5794"/>
                    <a:pt x="421" y="5679"/>
                    <a:pt x="455" y="5570"/>
                  </a:cubicBezTo>
                  <a:cubicBezTo>
                    <a:pt x="523" y="5356"/>
                    <a:pt x="633" y="5147"/>
                    <a:pt x="782" y="4978"/>
                  </a:cubicBezTo>
                  <a:cubicBezTo>
                    <a:pt x="794" y="4965"/>
                    <a:pt x="806" y="4952"/>
                    <a:pt x="818" y="4938"/>
                  </a:cubicBezTo>
                  <a:cubicBezTo>
                    <a:pt x="1086" y="4665"/>
                    <a:pt x="1323" y="4344"/>
                    <a:pt x="1503" y="3996"/>
                  </a:cubicBezTo>
                  <a:cubicBezTo>
                    <a:pt x="1675" y="3661"/>
                    <a:pt x="1794" y="3301"/>
                    <a:pt x="1833" y="2930"/>
                  </a:cubicBezTo>
                  <a:cubicBezTo>
                    <a:pt x="1912" y="2176"/>
                    <a:pt x="1675" y="1423"/>
                    <a:pt x="1374" y="727"/>
                  </a:cubicBezTo>
                  <a:cubicBezTo>
                    <a:pt x="1253" y="450"/>
                    <a:pt x="1111" y="164"/>
                    <a:pt x="858" y="1"/>
                  </a:cubicBezTo>
                  <a:close/>
                  <a:moveTo>
                    <a:pt x="427" y="6223"/>
                  </a:moveTo>
                  <a:cubicBezTo>
                    <a:pt x="428" y="6223"/>
                    <a:pt x="428" y="6223"/>
                    <a:pt x="428" y="6223"/>
                  </a:cubicBezTo>
                  <a:cubicBezTo>
                    <a:pt x="428" y="6223"/>
                    <a:pt x="428" y="6223"/>
                    <a:pt x="427" y="6223"/>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1459;p11"/>
            <p:cNvSpPr/>
            <p:nvPr/>
          </p:nvSpPr>
          <p:spPr>
            <a:xfrm>
              <a:off x="2197950" y="1641275"/>
              <a:ext cx="61550" cy="64650"/>
            </a:xfrm>
            <a:custGeom>
              <a:avLst/>
              <a:gdLst/>
              <a:ahLst/>
              <a:cxnLst/>
              <a:rect l="l" t="t" r="r" b="b"/>
              <a:pathLst>
                <a:path w="2462" h="2586" extrusionOk="0">
                  <a:moveTo>
                    <a:pt x="2462" y="0"/>
                  </a:moveTo>
                  <a:lnTo>
                    <a:pt x="2462" y="0"/>
                  </a:lnTo>
                  <a:cubicBezTo>
                    <a:pt x="2401" y="240"/>
                    <a:pt x="2210" y="424"/>
                    <a:pt x="2008" y="567"/>
                  </a:cubicBezTo>
                  <a:cubicBezTo>
                    <a:pt x="1738" y="757"/>
                    <a:pt x="1436" y="896"/>
                    <a:pt x="1145" y="1051"/>
                  </a:cubicBezTo>
                  <a:cubicBezTo>
                    <a:pt x="855" y="1207"/>
                    <a:pt x="569" y="1385"/>
                    <a:pt x="354" y="1635"/>
                  </a:cubicBezTo>
                  <a:cubicBezTo>
                    <a:pt x="172" y="1844"/>
                    <a:pt x="97" y="2060"/>
                    <a:pt x="36" y="2328"/>
                  </a:cubicBezTo>
                  <a:cubicBezTo>
                    <a:pt x="18" y="2404"/>
                    <a:pt x="0" y="2483"/>
                    <a:pt x="17" y="2558"/>
                  </a:cubicBezTo>
                  <a:cubicBezTo>
                    <a:pt x="20" y="2568"/>
                    <a:pt x="23" y="2579"/>
                    <a:pt x="32" y="2584"/>
                  </a:cubicBezTo>
                  <a:cubicBezTo>
                    <a:pt x="35" y="2585"/>
                    <a:pt x="37" y="2585"/>
                    <a:pt x="40" y="2585"/>
                  </a:cubicBezTo>
                  <a:cubicBezTo>
                    <a:pt x="50" y="2585"/>
                    <a:pt x="61" y="2576"/>
                    <a:pt x="69" y="2568"/>
                  </a:cubicBezTo>
                  <a:cubicBezTo>
                    <a:pt x="310" y="2323"/>
                    <a:pt x="609" y="2023"/>
                    <a:pt x="932" y="1899"/>
                  </a:cubicBezTo>
                  <a:cubicBezTo>
                    <a:pt x="1293" y="1760"/>
                    <a:pt x="1613" y="1596"/>
                    <a:pt x="1881" y="1310"/>
                  </a:cubicBezTo>
                  <a:cubicBezTo>
                    <a:pt x="2216" y="955"/>
                    <a:pt x="2423" y="485"/>
                    <a:pt x="246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1471" name="Google Shape;1471;p11"/>
          <p:cNvSpPr/>
          <p:nvPr/>
        </p:nvSpPr>
        <p:spPr>
          <a:xfrm>
            <a:off x="9566091" y="6514833"/>
            <a:ext cx="474018" cy="232258"/>
          </a:xfrm>
          <a:custGeom>
            <a:avLst/>
            <a:gdLst/>
            <a:ahLst/>
            <a:cxnLst/>
            <a:rect l="l" t="t" r="r" b="b"/>
            <a:pathLst>
              <a:path w="2510" h="1547" extrusionOk="0">
                <a:moveTo>
                  <a:pt x="1354" y="1"/>
                </a:moveTo>
                <a:cubicBezTo>
                  <a:pt x="1283" y="1"/>
                  <a:pt x="1216" y="14"/>
                  <a:pt x="1156" y="44"/>
                </a:cubicBezTo>
                <a:cubicBezTo>
                  <a:pt x="825" y="211"/>
                  <a:pt x="1" y="964"/>
                  <a:pt x="257" y="1413"/>
                </a:cubicBezTo>
                <a:cubicBezTo>
                  <a:pt x="319" y="1522"/>
                  <a:pt x="447" y="1547"/>
                  <a:pt x="580" y="1547"/>
                </a:cubicBezTo>
                <a:cubicBezTo>
                  <a:pt x="680" y="1547"/>
                  <a:pt x="782" y="1533"/>
                  <a:pt x="860" y="1530"/>
                </a:cubicBezTo>
                <a:cubicBezTo>
                  <a:pt x="1240" y="1516"/>
                  <a:pt x="1620" y="1492"/>
                  <a:pt x="1999" y="1451"/>
                </a:cubicBezTo>
                <a:cubicBezTo>
                  <a:pt x="2082" y="1441"/>
                  <a:pt x="2165" y="1431"/>
                  <a:pt x="2241" y="1394"/>
                </a:cubicBezTo>
                <a:cubicBezTo>
                  <a:pt x="2396" y="1317"/>
                  <a:pt x="2468" y="1203"/>
                  <a:pt x="2478" y="1072"/>
                </a:cubicBezTo>
                <a:lnTo>
                  <a:pt x="2477" y="1072"/>
                </a:lnTo>
                <a:cubicBezTo>
                  <a:pt x="2509" y="629"/>
                  <a:pt x="1837" y="1"/>
                  <a:pt x="1354" y="1"/>
                </a:cubicBezTo>
                <a:close/>
              </a:path>
            </a:pathLst>
          </a:custGeom>
          <a:solidFill>
            <a:schemeClr val="accent5"/>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1475;p11"/>
          <p:cNvSpPr/>
          <p:nvPr/>
        </p:nvSpPr>
        <p:spPr>
          <a:xfrm>
            <a:off x="5931194" y="6415652"/>
            <a:ext cx="474018" cy="232258"/>
          </a:xfrm>
          <a:custGeom>
            <a:avLst/>
            <a:gdLst/>
            <a:ahLst/>
            <a:cxnLst/>
            <a:rect l="l" t="t" r="r" b="b"/>
            <a:pathLst>
              <a:path w="2510" h="1547" extrusionOk="0">
                <a:moveTo>
                  <a:pt x="1354" y="1"/>
                </a:moveTo>
                <a:cubicBezTo>
                  <a:pt x="1283" y="1"/>
                  <a:pt x="1216" y="14"/>
                  <a:pt x="1156" y="44"/>
                </a:cubicBezTo>
                <a:cubicBezTo>
                  <a:pt x="825" y="211"/>
                  <a:pt x="1" y="964"/>
                  <a:pt x="257" y="1413"/>
                </a:cubicBezTo>
                <a:cubicBezTo>
                  <a:pt x="319" y="1522"/>
                  <a:pt x="447" y="1547"/>
                  <a:pt x="580" y="1547"/>
                </a:cubicBezTo>
                <a:cubicBezTo>
                  <a:pt x="680" y="1547"/>
                  <a:pt x="782" y="1533"/>
                  <a:pt x="860" y="1530"/>
                </a:cubicBezTo>
                <a:cubicBezTo>
                  <a:pt x="1240" y="1516"/>
                  <a:pt x="1620" y="1492"/>
                  <a:pt x="1999" y="1451"/>
                </a:cubicBezTo>
                <a:cubicBezTo>
                  <a:pt x="2082" y="1441"/>
                  <a:pt x="2165" y="1431"/>
                  <a:pt x="2241" y="1394"/>
                </a:cubicBezTo>
                <a:cubicBezTo>
                  <a:pt x="2396" y="1317"/>
                  <a:pt x="2468" y="1203"/>
                  <a:pt x="2478" y="1072"/>
                </a:cubicBezTo>
                <a:lnTo>
                  <a:pt x="2477" y="1072"/>
                </a:lnTo>
                <a:cubicBezTo>
                  <a:pt x="2509" y="629"/>
                  <a:pt x="1837" y="1"/>
                  <a:pt x="1354" y="1"/>
                </a:cubicBezTo>
                <a:close/>
              </a:path>
            </a:pathLst>
          </a:custGeom>
          <a:solidFill>
            <a:schemeClr val="accent5"/>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1476;p11"/>
          <p:cNvSpPr/>
          <p:nvPr/>
        </p:nvSpPr>
        <p:spPr>
          <a:xfrm rot="-2050307">
            <a:off x="545747" y="4020383"/>
            <a:ext cx="358412" cy="263280"/>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C942">
              <a:alpha val="4159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1477;p11"/>
          <p:cNvSpPr/>
          <p:nvPr/>
        </p:nvSpPr>
        <p:spPr>
          <a:xfrm rot="-1161514">
            <a:off x="450758" y="2443935"/>
            <a:ext cx="358413" cy="263281"/>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8969">
              <a:alpha val="6776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11"/>
          <p:cNvSpPr/>
          <p:nvPr/>
        </p:nvSpPr>
        <p:spPr>
          <a:xfrm rot="-1161514">
            <a:off x="3818813" y="719822"/>
            <a:ext cx="358413" cy="263281"/>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C942">
              <a:alpha val="4159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1479;p11"/>
          <p:cNvSpPr/>
          <p:nvPr/>
        </p:nvSpPr>
        <p:spPr>
          <a:xfrm rot="-1161514">
            <a:off x="11380642" y="2925820"/>
            <a:ext cx="358413" cy="263281"/>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C942">
              <a:alpha val="4159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11"/>
          <p:cNvSpPr/>
          <p:nvPr/>
        </p:nvSpPr>
        <p:spPr>
          <a:xfrm rot="-2914247">
            <a:off x="11417381" y="4705070"/>
            <a:ext cx="284930" cy="331173"/>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8969">
              <a:alpha val="6776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0052101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Section title and description">
  <p:cSld name="1_Section title and description">
    <p:spTree>
      <p:nvGrpSpPr>
        <p:cNvPr id="1" name="Shape 819"/>
        <p:cNvGrpSpPr/>
        <p:nvPr/>
      </p:nvGrpSpPr>
      <p:grpSpPr>
        <a:xfrm>
          <a:off x="0" y="0"/>
          <a:ext cx="0" cy="0"/>
          <a:chOff x="0" y="0"/>
          <a:chExt cx="0" cy="0"/>
        </a:xfrm>
      </p:grpSpPr>
      <p:grpSp>
        <p:nvGrpSpPr>
          <p:cNvPr id="820" name="Google Shape;820;p9"/>
          <p:cNvGrpSpPr/>
          <p:nvPr/>
        </p:nvGrpSpPr>
        <p:grpSpPr>
          <a:xfrm>
            <a:off x="-398226" y="-79"/>
            <a:ext cx="12989235" cy="6857478"/>
            <a:chOff x="238125" y="490000"/>
            <a:chExt cx="7130600" cy="4735300"/>
          </a:xfrm>
        </p:grpSpPr>
        <p:sp>
          <p:nvSpPr>
            <p:cNvPr id="821" name="Google Shape;821;p9"/>
            <p:cNvSpPr/>
            <p:nvPr/>
          </p:nvSpPr>
          <p:spPr>
            <a:xfrm>
              <a:off x="7358100" y="490000"/>
              <a:ext cx="10625" cy="4735300"/>
            </a:xfrm>
            <a:custGeom>
              <a:avLst/>
              <a:gdLst/>
              <a:ahLst/>
              <a:cxnLst/>
              <a:rect l="l" t="t" r="r" b="b"/>
              <a:pathLst>
                <a:path w="425" h="189412" extrusionOk="0">
                  <a:moveTo>
                    <a:pt x="0" y="0"/>
                  </a:moveTo>
                  <a:lnTo>
                    <a:pt x="0" y="189411"/>
                  </a:lnTo>
                  <a:lnTo>
                    <a:pt x="424" y="189411"/>
                  </a:lnTo>
                  <a:lnTo>
                    <a:pt x="42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9"/>
            <p:cNvSpPr/>
            <p:nvPr/>
          </p:nvSpPr>
          <p:spPr>
            <a:xfrm>
              <a:off x="365275" y="490000"/>
              <a:ext cx="6877150" cy="4735300"/>
            </a:xfrm>
            <a:custGeom>
              <a:avLst/>
              <a:gdLst/>
              <a:ahLst/>
              <a:cxnLst/>
              <a:rect l="l" t="t" r="r" b="b"/>
              <a:pathLst>
                <a:path w="275086" h="189412" extrusionOk="0">
                  <a:moveTo>
                    <a:pt x="11238" y="412"/>
                  </a:moveTo>
                  <a:lnTo>
                    <a:pt x="11238" y="8213"/>
                  </a:lnTo>
                  <a:lnTo>
                    <a:pt x="3505" y="8213"/>
                  </a:lnTo>
                  <a:lnTo>
                    <a:pt x="3505" y="424"/>
                  </a:lnTo>
                  <a:lnTo>
                    <a:pt x="3494" y="412"/>
                  </a:lnTo>
                  <a:close/>
                  <a:moveTo>
                    <a:pt x="19394" y="424"/>
                  </a:moveTo>
                  <a:lnTo>
                    <a:pt x="19394" y="8213"/>
                  </a:lnTo>
                  <a:lnTo>
                    <a:pt x="11662" y="8213"/>
                  </a:lnTo>
                  <a:lnTo>
                    <a:pt x="11662" y="424"/>
                  </a:lnTo>
                  <a:close/>
                  <a:moveTo>
                    <a:pt x="27561" y="424"/>
                  </a:moveTo>
                  <a:lnTo>
                    <a:pt x="27561" y="8213"/>
                  </a:lnTo>
                  <a:lnTo>
                    <a:pt x="19818" y="8213"/>
                  </a:lnTo>
                  <a:lnTo>
                    <a:pt x="19818" y="424"/>
                  </a:lnTo>
                  <a:close/>
                  <a:moveTo>
                    <a:pt x="35328" y="424"/>
                  </a:moveTo>
                  <a:lnTo>
                    <a:pt x="35328" y="8213"/>
                  </a:lnTo>
                  <a:lnTo>
                    <a:pt x="27985" y="8213"/>
                  </a:lnTo>
                  <a:lnTo>
                    <a:pt x="27985" y="424"/>
                  </a:lnTo>
                  <a:close/>
                  <a:moveTo>
                    <a:pt x="43496" y="424"/>
                  </a:moveTo>
                  <a:lnTo>
                    <a:pt x="43496" y="8213"/>
                  </a:lnTo>
                  <a:lnTo>
                    <a:pt x="35752" y="8213"/>
                  </a:lnTo>
                  <a:lnTo>
                    <a:pt x="35752" y="424"/>
                  </a:lnTo>
                  <a:close/>
                  <a:moveTo>
                    <a:pt x="51652" y="424"/>
                  </a:moveTo>
                  <a:lnTo>
                    <a:pt x="51652" y="8213"/>
                  </a:lnTo>
                  <a:lnTo>
                    <a:pt x="43919" y="8213"/>
                  </a:lnTo>
                  <a:lnTo>
                    <a:pt x="43919" y="424"/>
                  </a:lnTo>
                  <a:close/>
                  <a:moveTo>
                    <a:pt x="59819" y="424"/>
                  </a:moveTo>
                  <a:lnTo>
                    <a:pt x="59819" y="8213"/>
                  </a:lnTo>
                  <a:lnTo>
                    <a:pt x="52075" y="8213"/>
                  </a:lnTo>
                  <a:lnTo>
                    <a:pt x="52075" y="424"/>
                  </a:lnTo>
                  <a:close/>
                  <a:moveTo>
                    <a:pt x="67975" y="424"/>
                  </a:moveTo>
                  <a:lnTo>
                    <a:pt x="67975" y="8213"/>
                  </a:lnTo>
                  <a:lnTo>
                    <a:pt x="60243" y="8213"/>
                  </a:lnTo>
                  <a:lnTo>
                    <a:pt x="60243" y="424"/>
                  </a:lnTo>
                  <a:close/>
                  <a:moveTo>
                    <a:pt x="76452" y="424"/>
                  </a:moveTo>
                  <a:lnTo>
                    <a:pt x="76452" y="8213"/>
                  </a:lnTo>
                  <a:lnTo>
                    <a:pt x="68399" y="8213"/>
                  </a:lnTo>
                  <a:lnTo>
                    <a:pt x="68399" y="424"/>
                  </a:lnTo>
                  <a:close/>
                  <a:moveTo>
                    <a:pt x="84608" y="424"/>
                  </a:moveTo>
                  <a:lnTo>
                    <a:pt x="84608" y="8213"/>
                  </a:lnTo>
                  <a:lnTo>
                    <a:pt x="76865" y="8213"/>
                  </a:lnTo>
                  <a:lnTo>
                    <a:pt x="76865" y="424"/>
                  </a:lnTo>
                  <a:close/>
                  <a:moveTo>
                    <a:pt x="92776" y="424"/>
                  </a:moveTo>
                  <a:lnTo>
                    <a:pt x="92776" y="8213"/>
                  </a:lnTo>
                  <a:lnTo>
                    <a:pt x="85032" y="8213"/>
                  </a:lnTo>
                  <a:lnTo>
                    <a:pt x="85032" y="424"/>
                  </a:lnTo>
                  <a:close/>
                  <a:moveTo>
                    <a:pt x="100932" y="424"/>
                  </a:moveTo>
                  <a:lnTo>
                    <a:pt x="100932" y="8213"/>
                  </a:lnTo>
                  <a:lnTo>
                    <a:pt x="93200" y="8213"/>
                  </a:lnTo>
                  <a:lnTo>
                    <a:pt x="93200" y="424"/>
                  </a:lnTo>
                  <a:close/>
                  <a:moveTo>
                    <a:pt x="109099" y="424"/>
                  </a:moveTo>
                  <a:lnTo>
                    <a:pt x="109099" y="8213"/>
                  </a:lnTo>
                  <a:lnTo>
                    <a:pt x="101356" y="8213"/>
                  </a:lnTo>
                  <a:lnTo>
                    <a:pt x="101356" y="424"/>
                  </a:lnTo>
                  <a:close/>
                  <a:moveTo>
                    <a:pt x="116866" y="424"/>
                  </a:moveTo>
                  <a:lnTo>
                    <a:pt x="116866" y="8213"/>
                  </a:lnTo>
                  <a:lnTo>
                    <a:pt x="109523" y="8213"/>
                  </a:lnTo>
                  <a:lnTo>
                    <a:pt x="109523" y="424"/>
                  </a:lnTo>
                  <a:close/>
                  <a:moveTo>
                    <a:pt x="125022" y="424"/>
                  </a:moveTo>
                  <a:lnTo>
                    <a:pt x="125022" y="8213"/>
                  </a:lnTo>
                  <a:lnTo>
                    <a:pt x="117290" y="8213"/>
                  </a:lnTo>
                  <a:lnTo>
                    <a:pt x="117290" y="424"/>
                  </a:lnTo>
                  <a:close/>
                  <a:moveTo>
                    <a:pt x="133190" y="424"/>
                  </a:moveTo>
                  <a:lnTo>
                    <a:pt x="133190" y="8213"/>
                  </a:lnTo>
                  <a:lnTo>
                    <a:pt x="125446" y="8213"/>
                  </a:lnTo>
                  <a:lnTo>
                    <a:pt x="125446" y="424"/>
                  </a:lnTo>
                  <a:close/>
                  <a:moveTo>
                    <a:pt x="141346" y="424"/>
                  </a:moveTo>
                  <a:lnTo>
                    <a:pt x="141346" y="8213"/>
                  </a:lnTo>
                  <a:lnTo>
                    <a:pt x="133614" y="8213"/>
                  </a:lnTo>
                  <a:lnTo>
                    <a:pt x="133614" y="424"/>
                  </a:lnTo>
                  <a:close/>
                  <a:moveTo>
                    <a:pt x="149513" y="424"/>
                  </a:moveTo>
                  <a:lnTo>
                    <a:pt x="149513" y="8213"/>
                  </a:lnTo>
                  <a:lnTo>
                    <a:pt x="141770" y="8213"/>
                  </a:lnTo>
                  <a:lnTo>
                    <a:pt x="141770" y="424"/>
                  </a:lnTo>
                  <a:close/>
                  <a:moveTo>
                    <a:pt x="157280" y="424"/>
                  </a:moveTo>
                  <a:lnTo>
                    <a:pt x="157280" y="8213"/>
                  </a:lnTo>
                  <a:lnTo>
                    <a:pt x="149937" y="8213"/>
                  </a:lnTo>
                  <a:lnTo>
                    <a:pt x="149937" y="424"/>
                  </a:lnTo>
                  <a:close/>
                  <a:moveTo>
                    <a:pt x="165448" y="424"/>
                  </a:moveTo>
                  <a:lnTo>
                    <a:pt x="165448" y="8213"/>
                  </a:lnTo>
                  <a:lnTo>
                    <a:pt x="157704" y="8213"/>
                  </a:lnTo>
                  <a:lnTo>
                    <a:pt x="157704" y="424"/>
                  </a:lnTo>
                  <a:close/>
                  <a:moveTo>
                    <a:pt x="173604" y="424"/>
                  </a:moveTo>
                  <a:lnTo>
                    <a:pt x="173604" y="8213"/>
                  </a:lnTo>
                  <a:lnTo>
                    <a:pt x="165871" y="8213"/>
                  </a:lnTo>
                  <a:lnTo>
                    <a:pt x="165871" y="424"/>
                  </a:lnTo>
                  <a:close/>
                  <a:moveTo>
                    <a:pt x="181771" y="424"/>
                  </a:moveTo>
                  <a:lnTo>
                    <a:pt x="181771" y="8213"/>
                  </a:lnTo>
                  <a:lnTo>
                    <a:pt x="174028" y="8213"/>
                  </a:lnTo>
                  <a:lnTo>
                    <a:pt x="174028" y="424"/>
                  </a:lnTo>
                  <a:close/>
                  <a:moveTo>
                    <a:pt x="189927" y="424"/>
                  </a:moveTo>
                  <a:lnTo>
                    <a:pt x="189927" y="8213"/>
                  </a:lnTo>
                  <a:lnTo>
                    <a:pt x="182195" y="8213"/>
                  </a:lnTo>
                  <a:lnTo>
                    <a:pt x="182195" y="424"/>
                  </a:lnTo>
                  <a:close/>
                  <a:moveTo>
                    <a:pt x="198095" y="424"/>
                  </a:moveTo>
                  <a:lnTo>
                    <a:pt x="198095" y="8213"/>
                  </a:lnTo>
                  <a:lnTo>
                    <a:pt x="190351" y="8213"/>
                  </a:lnTo>
                  <a:lnTo>
                    <a:pt x="190351" y="424"/>
                  </a:lnTo>
                  <a:close/>
                  <a:moveTo>
                    <a:pt x="206251" y="424"/>
                  </a:moveTo>
                  <a:lnTo>
                    <a:pt x="206251" y="8213"/>
                  </a:lnTo>
                  <a:lnTo>
                    <a:pt x="198519" y="8213"/>
                  </a:lnTo>
                  <a:lnTo>
                    <a:pt x="198519" y="424"/>
                  </a:lnTo>
                  <a:close/>
                  <a:moveTo>
                    <a:pt x="214419" y="424"/>
                  </a:moveTo>
                  <a:lnTo>
                    <a:pt x="214419" y="8213"/>
                  </a:lnTo>
                  <a:lnTo>
                    <a:pt x="206675" y="8213"/>
                  </a:lnTo>
                  <a:lnTo>
                    <a:pt x="206675" y="424"/>
                  </a:lnTo>
                  <a:close/>
                  <a:moveTo>
                    <a:pt x="222575" y="424"/>
                  </a:moveTo>
                  <a:lnTo>
                    <a:pt x="222575" y="8213"/>
                  </a:lnTo>
                  <a:lnTo>
                    <a:pt x="214842" y="8213"/>
                  </a:lnTo>
                  <a:lnTo>
                    <a:pt x="214842" y="424"/>
                  </a:lnTo>
                  <a:close/>
                  <a:moveTo>
                    <a:pt x="230742" y="424"/>
                  </a:moveTo>
                  <a:lnTo>
                    <a:pt x="230742" y="8213"/>
                  </a:lnTo>
                  <a:lnTo>
                    <a:pt x="222999" y="8213"/>
                  </a:lnTo>
                  <a:lnTo>
                    <a:pt x="222999" y="424"/>
                  </a:lnTo>
                  <a:close/>
                  <a:moveTo>
                    <a:pt x="238898" y="424"/>
                  </a:moveTo>
                  <a:lnTo>
                    <a:pt x="238898" y="8213"/>
                  </a:lnTo>
                  <a:lnTo>
                    <a:pt x="231166" y="8213"/>
                  </a:lnTo>
                  <a:lnTo>
                    <a:pt x="231166" y="424"/>
                  </a:lnTo>
                  <a:close/>
                  <a:moveTo>
                    <a:pt x="247066" y="424"/>
                  </a:moveTo>
                  <a:lnTo>
                    <a:pt x="247066" y="8213"/>
                  </a:lnTo>
                  <a:lnTo>
                    <a:pt x="239322" y="8213"/>
                  </a:lnTo>
                  <a:lnTo>
                    <a:pt x="239322" y="424"/>
                  </a:lnTo>
                  <a:close/>
                  <a:moveTo>
                    <a:pt x="255222" y="424"/>
                  </a:moveTo>
                  <a:lnTo>
                    <a:pt x="255222" y="8213"/>
                  </a:lnTo>
                  <a:lnTo>
                    <a:pt x="247490" y="8213"/>
                  </a:lnTo>
                  <a:lnTo>
                    <a:pt x="247490" y="424"/>
                  </a:lnTo>
                  <a:close/>
                  <a:moveTo>
                    <a:pt x="263390" y="424"/>
                  </a:moveTo>
                  <a:lnTo>
                    <a:pt x="263390" y="8213"/>
                  </a:lnTo>
                  <a:lnTo>
                    <a:pt x="255646" y="8213"/>
                  </a:lnTo>
                  <a:lnTo>
                    <a:pt x="255646" y="424"/>
                  </a:lnTo>
                  <a:close/>
                  <a:moveTo>
                    <a:pt x="271546" y="424"/>
                  </a:moveTo>
                  <a:lnTo>
                    <a:pt x="271546" y="8213"/>
                  </a:lnTo>
                  <a:lnTo>
                    <a:pt x="263813" y="8213"/>
                  </a:lnTo>
                  <a:lnTo>
                    <a:pt x="263813" y="424"/>
                  </a:lnTo>
                  <a:close/>
                  <a:moveTo>
                    <a:pt x="11238" y="8626"/>
                  </a:moveTo>
                  <a:lnTo>
                    <a:pt x="11238" y="16415"/>
                  </a:lnTo>
                  <a:lnTo>
                    <a:pt x="3505" y="16415"/>
                  </a:lnTo>
                  <a:lnTo>
                    <a:pt x="3505" y="8626"/>
                  </a:lnTo>
                  <a:close/>
                  <a:moveTo>
                    <a:pt x="19394" y="8626"/>
                  </a:moveTo>
                  <a:lnTo>
                    <a:pt x="19394" y="16415"/>
                  </a:lnTo>
                  <a:lnTo>
                    <a:pt x="11662" y="16415"/>
                  </a:lnTo>
                  <a:lnTo>
                    <a:pt x="11662" y="8626"/>
                  </a:lnTo>
                  <a:close/>
                  <a:moveTo>
                    <a:pt x="27561" y="8626"/>
                  </a:moveTo>
                  <a:lnTo>
                    <a:pt x="27561" y="16415"/>
                  </a:lnTo>
                  <a:lnTo>
                    <a:pt x="19818" y="16415"/>
                  </a:lnTo>
                  <a:lnTo>
                    <a:pt x="19818" y="8626"/>
                  </a:lnTo>
                  <a:close/>
                  <a:moveTo>
                    <a:pt x="35328" y="8626"/>
                  </a:moveTo>
                  <a:lnTo>
                    <a:pt x="35328" y="16415"/>
                  </a:lnTo>
                  <a:lnTo>
                    <a:pt x="27985" y="16415"/>
                  </a:lnTo>
                  <a:lnTo>
                    <a:pt x="27985" y="8626"/>
                  </a:lnTo>
                  <a:close/>
                  <a:moveTo>
                    <a:pt x="43496" y="8626"/>
                  </a:moveTo>
                  <a:lnTo>
                    <a:pt x="43496" y="16415"/>
                  </a:lnTo>
                  <a:lnTo>
                    <a:pt x="35752" y="16415"/>
                  </a:lnTo>
                  <a:lnTo>
                    <a:pt x="35752" y="8626"/>
                  </a:lnTo>
                  <a:close/>
                  <a:moveTo>
                    <a:pt x="51652" y="8626"/>
                  </a:moveTo>
                  <a:lnTo>
                    <a:pt x="51652" y="16415"/>
                  </a:lnTo>
                  <a:lnTo>
                    <a:pt x="43919" y="16415"/>
                  </a:lnTo>
                  <a:lnTo>
                    <a:pt x="43919" y="8626"/>
                  </a:lnTo>
                  <a:close/>
                  <a:moveTo>
                    <a:pt x="59819" y="8626"/>
                  </a:moveTo>
                  <a:lnTo>
                    <a:pt x="59819" y="16415"/>
                  </a:lnTo>
                  <a:lnTo>
                    <a:pt x="52075" y="16415"/>
                  </a:lnTo>
                  <a:lnTo>
                    <a:pt x="52075" y="8626"/>
                  </a:lnTo>
                  <a:close/>
                  <a:moveTo>
                    <a:pt x="67975" y="8626"/>
                  </a:moveTo>
                  <a:lnTo>
                    <a:pt x="67975" y="16415"/>
                  </a:lnTo>
                  <a:lnTo>
                    <a:pt x="60243" y="16415"/>
                  </a:lnTo>
                  <a:lnTo>
                    <a:pt x="60243" y="8626"/>
                  </a:lnTo>
                  <a:close/>
                  <a:moveTo>
                    <a:pt x="76452" y="8626"/>
                  </a:moveTo>
                  <a:lnTo>
                    <a:pt x="76452" y="16415"/>
                  </a:lnTo>
                  <a:lnTo>
                    <a:pt x="68399" y="16415"/>
                  </a:lnTo>
                  <a:lnTo>
                    <a:pt x="68399" y="8626"/>
                  </a:lnTo>
                  <a:close/>
                  <a:moveTo>
                    <a:pt x="84608" y="8626"/>
                  </a:moveTo>
                  <a:lnTo>
                    <a:pt x="84608" y="16415"/>
                  </a:lnTo>
                  <a:lnTo>
                    <a:pt x="76865" y="16415"/>
                  </a:lnTo>
                  <a:lnTo>
                    <a:pt x="76865" y="8626"/>
                  </a:lnTo>
                  <a:close/>
                  <a:moveTo>
                    <a:pt x="92776" y="8626"/>
                  </a:moveTo>
                  <a:lnTo>
                    <a:pt x="92776" y="16415"/>
                  </a:lnTo>
                  <a:lnTo>
                    <a:pt x="85032" y="16415"/>
                  </a:lnTo>
                  <a:lnTo>
                    <a:pt x="85032" y="8626"/>
                  </a:lnTo>
                  <a:close/>
                  <a:moveTo>
                    <a:pt x="100932" y="8626"/>
                  </a:moveTo>
                  <a:lnTo>
                    <a:pt x="100932" y="16415"/>
                  </a:lnTo>
                  <a:lnTo>
                    <a:pt x="93200" y="16415"/>
                  </a:lnTo>
                  <a:lnTo>
                    <a:pt x="93200" y="8626"/>
                  </a:lnTo>
                  <a:close/>
                  <a:moveTo>
                    <a:pt x="109099" y="8626"/>
                  </a:moveTo>
                  <a:lnTo>
                    <a:pt x="109099" y="16415"/>
                  </a:lnTo>
                  <a:lnTo>
                    <a:pt x="101356" y="16415"/>
                  </a:lnTo>
                  <a:lnTo>
                    <a:pt x="101356" y="8626"/>
                  </a:lnTo>
                  <a:close/>
                  <a:moveTo>
                    <a:pt x="116866" y="8626"/>
                  </a:moveTo>
                  <a:lnTo>
                    <a:pt x="116866" y="16415"/>
                  </a:lnTo>
                  <a:lnTo>
                    <a:pt x="109523" y="16415"/>
                  </a:lnTo>
                  <a:lnTo>
                    <a:pt x="109523" y="8626"/>
                  </a:lnTo>
                  <a:close/>
                  <a:moveTo>
                    <a:pt x="125022" y="8626"/>
                  </a:moveTo>
                  <a:lnTo>
                    <a:pt x="125022" y="16415"/>
                  </a:lnTo>
                  <a:lnTo>
                    <a:pt x="117290" y="16415"/>
                  </a:lnTo>
                  <a:lnTo>
                    <a:pt x="117290" y="8626"/>
                  </a:lnTo>
                  <a:close/>
                  <a:moveTo>
                    <a:pt x="133190" y="8626"/>
                  </a:moveTo>
                  <a:lnTo>
                    <a:pt x="133190" y="16415"/>
                  </a:lnTo>
                  <a:lnTo>
                    <a:pt x="125446" y="16415"/>
                  </a:lnTo>
                  <a:lnTo>
                    <a:pt x="125446" y="8626"/>
                  </a:lnTo>
                  <a:close/>
                  <a:moveTo>
                    <a:pt x="141346" y="8626"/>
                  </a:moveTo>
                  <a:lnTo>
                    <a:pt x="141346" y="16415"/>
                  </a:lnTo>
                  <a:lnTo>
                    <a:pt x="133614" y="16415"/>
                  </a:lnTo>
                  <a:lnTo>
                    <a:pt x="133614" y="8626"/>
                  </a:lnTo>
                  <a:close/>
                  <a:moveTo>
                    <a:pt x="149513" y="8626"/>
                  </a:moveTo>
                  <a:lnTo>
                    <a:pt x="149513" y="16415"/>
                  </a:lnTo>
                  <a:lnTo>
                    <a:pt x="141770" y="16415"/>
                  </a:lnTo>
                  <a:lnTo>
                    <a:pt x="141770" y="8626"/>
                  </a:lnTo>
                  <a:close/>
                  <a:moveTo>
                    <a:pt x="157280" y="8626"/>
                  </a:moveTo>
                  <a:lnTo>
                    <a:pt x="157280" y="16415"/>
                  </a:lnTo>
                  <a:lnTo>
                    <a:pt x="149937" y="16415"/>
                  </a:lnTo>
                  <a:lnTo>
                    <a:pt x="149937" y="8626"/>
                  </a:lnTo>
                  <a:close/>
                  <a:moveTo>
                    <a:pt x="165448" y="8626"/>
                  </a:moveTo>
                  <a:lnTo>
                    <a:pt x="165448" y="16415"/>
                  </a:lnTo>
                  <a:lnTo>
                    <a:pt x="157704" y="16415"/>
                  </a:lnTo>
                  <a:lnTo>
                    <a:pt x="157704" y="8626"/>
                  </a:lnTo>
                  <a:close/>
                  <a:moveTo>
                    <a:pt x="173604" y="8626"/>
                  </a:moveTo>
                  <a:lnTo>
                    <a:pt x="173604" y="16415"/>
                  </a:lnTo>
                  <a:lnTo>
                    <a:pt x="165871" y="16415"/>
                  </a:lnTo>
                  <a:lnTo>
                    <a:pt x="165871" y="8626"/>
                  </a:lnTo>
                  <a:close/>
                  <a:moveTo>
                    <a:pt x="181771" y="8626"/>
                  </a:moveTo>
                  <a:lnTo>
                    <a:pt x="181771" y="16415"/>
                  </a:lnTo>
                  <a:lnTo>
                    <a:pt x="174028" y="16415"/>
                  </a:lnTo>
                  <a:lnTo>
                    <a:pt x="174028" y="8626"/>
                  </a:lnTo>
                  <a:close/>
                  <a:moveTo>
                    <a:pt x="189927" y="8626"/>
                  </a:moveTo>
                  <a:lnTo>
                    <a:pt x="189927" y="16415"/>
                  </a:lnTo>
                  <a:lnTo>
                    <a:pt x="182195" y="16415"/>
                  </a:lnTo>
                  <a:lnTo>
                    <a:pt x="182195" y="8626"/>
                  </a:lnTo>
                  <a:close/>
                  <a:moveTo>
                    <a:pt x="198095" y="8626"/>
                  </a:moveTo>
                  <a:lnTo>
                    <a:pt x="198095" y="16415"/>
                  </a:lnTo>
                  <a:lnTo>
                    <a:pt x="190351" y="16415"/>
                  </a:lnTo>
                  <a:lnTo>
                    <a:pt x="190351" y="8626"/>
                  </a:lnTo>
                  <a:close/>
                  <a:moveTo>
                    <a:pt x="206251" y="8626"/>
                  </a:moveTo>
                  <a:lnTo>
                    <a:pt x="206251" y="16415"/>
                  </a:lnTo>
                  <a:lnTo>
                    <a:pt x="198519" y="16415"/>
                  </a:lnTo>
                  <a:lnTo>
                    <a:pt x="198519" y="8626"/>
                  </a:lnTo>
                  <a:close/>
                  <a:moveTo>
                    <a:pt x="214419" y="8626"/>
                  </a:moveTo>
                  <a:lnTo>
                    <a:pt x="214419" y="16415"/>
                  </a:lnTo>
                  <a:lnTo>
                    <a:pt x="206675" y="16415"/>
                  </a:lnTo>
                  <a:lnTo>
                    <a:pt x="206675" y="8626"/>
                  </a:lnTo>
                  <a:close/>
                  <a:moveTo>
                    <a:pt x="222575" y="8626"/>
                  </a:moveTo>
                  <a:lnTo>
                    <a:pt x="222575" y="16415"/>
                  </a:lnTo>
                  <a:lnTo>
                    <a:pt x="214842" y="16415"/>
                  </a:lnTo>
                  <a:lnTo>
                    <a:pt x="214842" y="8626"/>
                  </a:lnTo>
                  <a:close/>
                  <a:moveTo>
                    <a:pt x="230742" y="8626"/>
                  </a:moveTo>
                  <a:lnTo>
                    <a:pt x="230742" y="16415"/>
                  </a:lnTo>
                  <a:lnTo>
                    <a:pt x="222999" y="16415"/>
                  </a:lnTo>
                  <a:lnTo>
                    <a:pt x="222999" y="8626"/>
                  </a:lnTo>
                  <a:close/>
                  <a:moveTo>
                    <a:pt x="238898" y="8626"/>
                  </a:moveTo>
                  <a:lnTo>
                    <a:pt x="238898" y="16415"/>
                  </a:lnTo>
                  <a:lnTo>
                    <a:pt x="231166" y="16415"/>
                  </a:lnTo>
                  <a:lnTo>
                    <a:pt x="231166" y="8626"/>
                  </a:lnTo>
                  <a:close/>
                  <a:moveTo>
                    <a:pt x="247066" y="8626"/>
                  </a:moveTo>
                  <a:lnTo>
                    <a:pt x="247066" y="16415"/>
                  </a:lnTo>
                  <a:lnTo>
                    <a:pt x="239322" y="16415"/>
                  </a:lnTo>
                  <a:lnTo>
                    <a:pt x="239322" y="8626"/>
                  </a:lnTo>
                  <a:close/>
                  <a:moveTo>
                    <a:pt x="271546" y="8626"/>
                  </a:moveTo>
                  <a:lnTo>
                    <a:pt x="271546" y="16415"/>
                  </a:lnTo>
                  <a:lnTo>
                    <a:pt x="263813" y="16415"/>
                  </a:lnTo>
                  <a:lnTo>
                    <a:pt x="263813" y="8626"/>
                  </a:lnTo>
                  <a:close/>
                  <a:moveTo>
                    <a:pt x="255222" y="8626"/>
                  </a:moveTo>
                  <a:lnTo>
                    <a:pt x="255222" y="16427"/>
                  </a:lnTo>
                  <a:lnTo>
                    <a:pt x="247490" y="16427"/>
                  </a:lnTo>
                  <a:lnTo>
                    <a:pt x="247490" y="16415"/>
                  </a:lnTo>
                  <a:lnTo>
                    <a:pt x="247490" y="8626"/>
                  </a:lnTo>
                  <a:close/>
                  <a:moveTo>
                    <a:pt x="263390" y="8626"/>
                  </a:moveTo>
                  <a:lnTo>
                    <a:pt x="263390" y="16427"/>
                  </a:lnTo>
                  <a:lnTo>
                    <a:pt x="255646" y="16427"/>
                  </a:lnTo>
                  <a:lnTo>
                    <a:pt x="255646" y="16415"/>
                  </a:lnTo>
                  <a:lnTo>
                    <a:pt x="255646" y="8626"/>
                  </a:lnTo>
                  <a:close/>
                  <a:moveTo>
                    <a:pt x="271546" y="16828"/>
                  </a:moveTo>
                  <a:lnTo>
                    <a:pt x="271546" y="24617"/>
                  </a:lnTo>
                  <a:lnTo>
                    <a:pt x="263813" y="24617"/>
                  </a:lnTo>
                  <a:lnTo>
                    <a:pt x="263813" y="16828"/>
                  </a:lnTo>
                  <a:close/>
                  <a:moveTo>
                    <a:pt x="11238" y="16828"/>
                  </a:moveTo>
                  <a:lnTo>
                    <a:pt x="11238" y="24629"/>
                  </a:lnTo>
                  <a:lnTo>
                    <a:pt x="3505" y="24629"/>
                  </a:lnTo>
                  <a:lnTo>
                    <a:pt x="3505" y="16828"/>
                  </a:lnTo>
                  <a:close/>
                  <a:moveTo>
                    <a:pt x="19394" y="16828"/>
                  </a:moveTo>
                  <a:lnTo>
                    <a:pt x="19394" y="24629"/>
                  </a:lnTo>
                  <a:lnTo>
                    <a:pt x="11662" y="24629"/>
                  </a:lnTo>
                  <a:lnTo>
                    <a:pt x="11662" y="16828"/>
                  </a:lnTo>
                  <a:close/>
                  <a:moveTo>
                    <a:pt x="27561" y="16828"/>
                  </a:moveTo>
                  <a:lnTo>
                    <a:pt x="27561" y="24629"/>
                  </a:lnTo>
                  <a:lnTo>
                    <a:pt x="19818" y="24629"/>
                  </a:lnTo>
                  <a:lnTo>
                    <a:pt x="19818" y="16828"/>
                  </a:lnTo>
                  <a:close/>
                  <a:moveTo>
                    <a:pt x="35328" y="16828"/>
                  </a:moveTo>
                  <a:lnTo>
                    <a:pt x="35328" y="24629"/>
                  </a:lnTo>
                  <a:lnTo>
                    <a:pt x="27985" y="24629"/>
                  </a:lnTo>
                  <a:lnTo>
                    <a:pt x="27985" y="16828"/>
                  </a:lnTo>
                  <a:close/>
                  <a:moveTo>
                    <a:pt x="43496" y="16828"/>
                  </a:moveTo>
                  <a:lnTo>
                    <a:pt x="43496" y="24629"/>
                  </a:lnTo>
                  <a:lnTo>
                    <a:pt x="35752" y="24629"/>
                  </a:lnTo>
                  <a:lnTo>
                    <a:pt x="35752" y="16828"/>
                  </a:lnTo>
                  <a:close/>
                  <a:moveTo>
                    <a:pt x="51652" y="16828"/>
                  </a:moveTo>
                  <a:lnTo>
                    <a:pt x="51652" y="24629"/>
                  </a:lnTo>
                  <a:lnTo>
                    <a:pt x="43919" y="24629"/>
                  </a:lnTo>
                  <a:lnTo>
                    <a:pt x="43919" y="16828"/>
                  </a:lnTo>
                  <a:close/>
                  <a:moveTo>
                    <a:pt x="59819" y="16828"/>
                  </a:moveTo>
                  <a:lnTo>
                    <a:pt x="59819" y="24629"/>
                  </a:lnTo>
                  <a:lnTo>
                    <a:pt x="52075" y="24629"/>
                  </a:lnTo>
                  <a:lnTo>
                    <a:pt x="52075" y="16828"/>
                  </a:lnTo>
                  <a:close/>
                  <a:moveTo>
                    <a:pt x="67975" y="16828"/>
                  </a:moveTo>
                  <a:lnTo>
                    <a:pt x="67975" y="24629"/>
                  </a:lnTo>
                  <a:lnTo>
                    <a:pt x="60243" y="24629"/>
                  </a:lnTo>
                  <a:lnTo>
                    <a:pt x="60243" y="16828"/>
                  </a:lnTo>
                  <a:close/>
                  <a:moveTo>
                    <a:pt x="76452" y="16828"/>
                  </a:moveTo>
                  <a:lnTo>
                    <a:pt x="76452" y="24629"/>
                  </a:lnTo>
                  <a:lnTo>
                    <a:pt x="68399" y="24629"/>
                  </a:lnTo>
                  <a:lnTo>
                    <a:pt x="68399" y="16828"/>
                  </a:lnTo>
                  <a:close/>
                  <a:moveTo>
                    <a:pt x="84608" y="16828"/>
                  </a:moveTo>
                  <a:lnTo>
                    <a:pt x="84608" y="24629"/>
                  </a:lnTo>
                  <a:lnTo>
                    <a:pt x="76865" y="24629"/>
                  </a:lnTo>
                  <a:lnTo>
                    <a:pt x="76865" y="16828"/>
                  </a:lnTo>
                  <a:close/>
                  <a:moveTo>
                    <a:pt x="92776" y="16828"/>
                  </a:moveTo>
                  <a:lnTo>
                    <a:pt x="92776" y="24629"/>
                  </a:lnTo>
                  <a:lnTo>
                    <a:pt x="85032" y="24629"/>
                  </a:lnTo>
                  <a:lnTo>
                    <a:pt x="85032" y="16828"/>
                  </a:lnTo>
                  <a:close/>
                  <a:moveTo>
                    <a:pt x="100932" y="16828"/>
                  </a:moveTo>
                  <a:lnTo>
                    <a:pt x="100932" y="24629"/>
                  </a:lnTo>
                  <a:lnTo>
                    <a:pt x="93200" y="24629"/>
                  </a:lnTo>
                  <a:lnTo>
                    <a:pt x="93200" y="16828"/>
                  </a:lnTo>
                  <a:close/>
                  <a:moveTo>
                    <a:pt x="109099" y="16828"/>
                  </a:moveTo>
                  <a:lnTo>
                    <a:pt x="109099" y="24629"/>
                  </a:lnTo>
                  <a:lnTo>
                    <a:pt x="101356" y="24629"/>
                  </a:lnTo>
                  <a:lnTo>
                    <a:pt x="101356" y="16828"/>
                  </a:lnTo>
                  <a:close/>
                  <a:moveTo>
                    <a:pt x="116866" y="16828"/>
                  </a:moveTo>
                  <a:lnTo>
                    <a:pt x="116866" y="24629"/>
                  </a:lnTo>
                  <a:lnTo>
                    <a:pt x="109523" y="24629"/>
                  </a:lnTo>
                  <a:lnTo>
                    <a:pt x="109523" y="16828"/>
                  </a:lnTo>
                  <a:close/>
                  <a:moveTo>
                    <a:pt x="125022" y="16828"/>
                  </a:moveTo>
                  <a:lnTo>
                    <a:pt x="125022" y="24629"/>
                  </a:lnTo>
                  <a:lnTo>
                    <a:pt x="117290" y="24629"/>
                  </a:lnTo>
                  <a:lnTo>
                    <a:pt x="117290" y="16828"/>
                  </a:lnTo>
                  <a:close/>
                  <a:moveTo>
                    <a:pt x="133190" y="16828"/>
                  </a:moveTo>
                  <a:lnTo>
                    <a:pt x="133190" y="24629"/>
                  </a:lnTo>
                  <a:lnTo>
                    <a:pt x="125446" y="24629"/>
                  </a:lnTo>
                  <a:lnTo>
                    <a:pt x="125446" y="16828"/>
                  </a:lnTo>
                  <a:close/>
                  <a:moveTo>
                    <a:pt x="141346" y="16828"/>
                  </a:moveTo>
                  <a:lnTo>
                    <a:pt x="141346" y="24629"/>
                  </a:lnTo>
                  <a:lnTo>
                    <a:pt x="133614" y="24629"/>
                  </a:lnTo>
                  <a:lnTo>
                    <a:pt x="133614" y="16828"/>
                  </a:lnTo>
                  <a:close/>
                  <a:moveTo>
                    <a:pt x="149513" y="16828"/>
                  </a:moveTo>
                  <a:lnTo>
                    <a:pt x="149513" y="24629"/>
                  </a:lnTo>
                  <a:lnTo>
                    <a:pt x="141770" y="24629"/>
                  </a:lnTo>
                  <a:lnTo>
                    <a:pt x="141770" y="16828"/>
                  </a:lnTo>
                  <a:close/>
                  <a:moveTo>
                    <a:pt x="157280" y="16828"/>
                  </a:moveTo>
                  <a:lnTo>
                    <a:pt x="157280" y="24629"/>
                  </a:lnTo>
                  <a:lnTo>
                    <a:pt x="149937" y="24629"/>
                  </a:lnTo>
                  <a:lnTo>
                    <a:pt x="149937" y="16828"/>
                  </a:lnTo>
                  <a:close/>
                  <a:moveTo>
                    <a:pt x="165448" y="16828"/>
                  </a:moveTo>
                  <a:lnTo>
                    <a:pt x="165448" y="24629"/>
                  </a:lnTo>
                  <a:lnTo>
                    <a:pt x="157704" y="24629"/>
                  </a:lnTo>
                  <a:lnTo>
                    <a:pt x="157704" y="16828"/>
                  </a:lnTo>
                  <a:close/>
                  <a:moveTo>
                    <a:pt x="173604" y="16828"/>
                  </a:moveTo>
                  <a:lnTo>
                    <a:pt x="173604" y="24629"/>
                  </a:lnTo>
                  <a:lnTo>
                    <a:pt x="165871" y="24629"/>
                  </a:lnTo>
                  <a:lnTo>
                    <a:pt x="165871" y="16828"/>
                  </a:lnTo>
                  <a:close/>
                  <a:moveTo>
                    <a:pt x="181771" y="16828"/>
                  </a:moveTo>
                  <a:lnTo>
                    <a:pt x="181771" y="24629"/>
                  </a:lnTo>
                  <a:lnTo>
                    <a:pt x="174028" y="24629"/>
                  </a:lnTo>
                  <a:lnTo>
                    <a:pt x="174028" y="16828"/>
                  </a:lnTo>
                  <a:close/>
                  <a:moveTo>
                    <a:pt x="189927" y="16828"/>
                  </a:moveTo>
                  <a:lnTo>
                    <a:pt x="189927" y="24629"/>
                  </a:lnTo>
                  <a:lnTo>
                    <a:pt x="182195" y="24629"/>
                  </a:lnTo>
                  <a:lnTo>
                    <a:pt x="182195" y="16828"/>
                  </a:lnTo>
                  <a:close/>
                  <a:moveTo>
                    <a:pt x="198095" y="16828"/>
                  </a:moveTo>
                  <a:lnTo>
                    <a:pt x="198095" y="24629"/>
                  </a:lnTo>
                  <a:lnTo>
                    <a:pt x="190351" y="24629"/>
                  </a:lnTo>
                  <a:lnTo>
                    <a:pt x="190351" y="16828"/>
                  </a:lnTo>
                  <a:close/>
                  <a:moveTo>
                    <a:pt x="206251" y="16828"/>
                  </a:moveTo>
                  <a:lnTo>
                    <a:pt x="206251" y="24629"/>
                  </a:lnTo>
                  <a:lnTo>
                    <a:pt x="198519" y="24629"/>
                  </a:lnTo>
                  <a:lnTo>
                    <a:pt x="198519" y="16828"/>
                  </a:lnTo>
                  <a:close/>
                  <a:moveTo>
                    <a:pt x="214419" y="16828"/>
                  </a:moveTo>
                  <a:lnTo>
                    <a:pt x="214419" y="24629"/>
                  </a:lnTo>
                  <a:lnTo>
                    <a:pt x="206675" y="24629"/>
                  </a:lnTo>
                  <a:lnTo>
                    <a:pt x="206675" y="16828"/>
                  </a:lnTo>
                  <a:close/>
                  <a:moveTo>
                    <a:pt x="222575" y="16828"/>
                  </a:moveTo>
                  <a:lnTo>
                    <a:pt x="222575" y="24629"/>
                  </a:lnTo>
                  <a:lnTo>
                    <a:pt x="214842" y="24629"/>
                  </a:lnTo>
                  <a:lnTo>
                    <a:pt x="214842" y="16828"/>
                  </a:lnTo>
                  <a:close/>
                  <a:moveTo>
                    <a:pt x="230742" y="16828"/>
                  </a:moveTo>
                  <a:lnTo>
                    <a:pt x="230742" y="24629"/>
                  </a:lnTo>
                  <a:lnTo>
                    <a:pt x="222999" y="24629"/>
                  </a:lnTo>
                  <a:lnTo>
                    <a:pt x="222999" y="16828"/>
                  </a:lnTo>
                  <a:close/>
                  <a:moveTo>
                    <a:pt x="238898" y="16828"/>
                  </a:moveTo>
                  <a:lnTo>
                    <a:pt x="238898" y="24629"/>
                  </a:lnTo>
                  <a:lnTo>
                    <a:pt x="231166" y="24629"/>
                  </a:lnTo>
                  <a:lnTo>
                    <a:pt x="231166" y="16828"/>
                  </a:lnTo>
                  <a:close/>
                  <a:moveTo>
                    <a:pt x="247066" y="16828"/>
                  </a:moveTo>
                  <a:lnTo>
                    <a:pt x="247066" y="24629"/>
                  </a:lnTo>
                  <a:lnTo>
                    <a:pt x="239322" y="24629"/>
                  </a:lnTo>
                  <a:lnTo>
                    <a:pt x="239322" y="16828"/>
                  </a:lnTo>
                  <a:close/>
                  <a:moveTo>
                    <a:pt x="255222" y="16828"/>
                  </a:moveTo>
                  <a:lnTo>
                    <a:pt x="255222" y="24629"/>
                  </a:lnTo>
                  <a:lnTo>
                    <a:pt x="247490" y="24629"/>
                  </a:lnTo>
                  <a:lnTo>
                    <a:pt x="247490" y="16828"/>
                  </a:lnTo>
                  <a:close/>
                  <a:moveTo>
                    <a:pt x="263390" y="16828"/>
                  </a:moveTo>
                  <a:lnTo>
                    <a:pt x="263390" y="24629"/>
                  </a:lnTo>
                  <a:lnTo>
                    <a:pt x="255646" y="24629"/>
                  </a:lnTo>
                  <a:lnTo>
                    <a:pt x="255646" y="16828"/>
                  </a:lnTo>
                  <a:close/>
                  <a:moveTo>
                    <a:pt x="11238" y="25030"/>
                  </a:moveTo>
                  <a:lnTo>
                    <a:pt x="11238" y="32831"/>
                  </a:lnTo>
                  <a:lnTo>
                    <a:pt x="3505" y="32831"/>
                  </a:lnTo>
                  <a:lnTo>
                    <a:pt x="3505" y="25030"/>
                  </a:lnTo>
                  <a:close/>
                  <a:moveTo>
                    <a:pt x="19394" y="25030"/>
                  </a:moveTo>
                  <a:lnTo>
                    <a:pt x="19394" y="32831"/>
                  </a:lnTo>
                  <a:lnTo>
                    <a:pt x="11662" y="32831"/>
                  </a:lnTo>
                  <a:lnTo>
                    <a:pt x="11662" y="25030"/>
                  </a:lnTo>
                  <a:close/>
                  <a:moveTo>
                    <a:pt x="27561" y="25030"/>
                  </a:moveTo>
                  <a:lnTo>
                    <a:pt x="27561" y="32831"/>
                  </a:lnTo>
                  <a:lnTo>
                    <a:pt x="19818" y="32831"/>
                  </a:lnTo>
                  <a:lnTo>
                    <a:pt x="19818" y="25030"/>
                  </a:lnTo>
                  <a:close/>
                  <a:moveTo>
                    <a:pt x="35328" y="25030"/>
                  </a:moveTo>
                  <a:lnTo>
                    <a:pt x="35328" y="32831"/>
                  </a:lnTo>
                  <a:lnTo>
                    <a:pt x="27985" y="32831"/>
                  </a:lnTo>
                  <a:lnTo>
                    <a:pt x="27985" y="25030"/>
                  </a:lnTo>
                  <a:close/>
                  <a:moveTo>
                    <a:pt x="43496" y="25030"/>
                  </a:moveTo>
                  <a:lnTo>
                    <a:pt x="43496" y="32831"/>
                  </a:lnTo>
                  <a:lnTo>
                    <a:pt x="35752" y="32831"/>
                  </a:lnTo>
                  <a:lnTo>
                    <a:pt x="35752" y="25030"/>
                  </a:lnTo>
                  <a:close/>
                  <a:moveTo>
                    <a:pt x="51652" y="25030"/>
                  </a:moveTo>
                  <a:lnTo>
                    <a:pt x="51652" y="32831"/>
                  </a:lnTo>
                  <a:lnTo>
                    <a:pt x="43919" y="32831"/>
                  </a:lnTo>
                  <a:lnTo>
                    <a:pt x="43919" y="25030"/>
                  </a:lnTo>
                  <a:close/>
                  <a:moveTo>
                    <a:pt x="59819" y="25030"/>
                  </a:moveTo>
                  <a:lnTo>
                    <a:pt x="59819" y="32831"/>
                  </a:lnTo>
                  <a:lnTo>
                    <a:pt x="52075" y="32831"/>
                  </a:lnTo>
                  <a:lnTo>
                    <a:pt x="52075" y="25030"/>
                  </a:lnTo>
                  <a:close/>
                  <a:moveTo>
                    <a:pt x="67975" y="25030"/>
                  </a:moveTo>
                  <a:lnTo>
                    <a:pt x="67975" y="32831"/>
                  </a:lnTo>
                  <a:lnTo>
                    <a:pt x="60243" y="32831"/>
                  </a:lnTo>
                  <a:lnTo>
                    <a:pt x="60243" y="25030"/>
                  </a:lnTo>
                  <a:close/>
                  <a:moveTo>
                    <a:pt x="76452" y="25030"/>
                  </a:moveTo>
                  <a:lnTo>
                    <a:pt x="76452" y="32831"/>
                  </a:lnTo>
                  <a:lnTo>
                    <a:pt x="68399" y="32831"/>
                  </a:lnTo>
                  <a:lnTo>
                    <a:pt x="68399" y="25030"/>
                  </a:lnTo>
                  <a:close/>
                  <a:moveTo>
                    <a:pt x="84608" y="25030"/>
                  </a:moveTo>
                  <a:lnTo>
                    <a:pt x="84608" y="32831"/>
                  </a:lnTo>
                  <a:lnTo>
                    <a:pt x="76865" y="32831"/>
                  </a:lnTo>
                  <a:lnTo>
                    <a:pt x="76865" y="25030"/>
                  </a:lnTo>
                  <a:close/>
                  <a:moveTo>
                    <a:pt x="92776" y="25030"/>
                  </a:moveTo>
                  <a:lnTo>
                    <a:pt x="92776" y="32831"/>
                  </a:lnTo>
                  <a:lnTo>
                    <a:pt x="85032" y="32831"/>
                  </a:lnTo>
                  <a:lnTo>
                    <a:pt x="85032" y="25030"/>
                  </a:lnTo>
                  <a:close/>
                  <a:moveTo>
                    <a:pt x="100932" y="25030"/>
                  </a:moveTo>
                  <a:lnTo>
                    <a:pt x="100932" y="32831"/>
                  </a:lnTo>
                  <a:lnTo>
                    <a:pt x="93200" y="32831"/>
                  </a:lnTo>
                  <a:lnTo>
                    <a:pt x="93200" y="25030"/>
                  </a:lnTo>
                  <a:close/>
                  <a:moveTo>
                    <a:pt x="109099" y="25030"/>
                  </a:moveTo>
                  <a:lnTo>
                    <a:pt x="109099" y="32831"/>
                  </a:lnTo>
                  <a:lnTo>
                    <a:pt x="101356" y="32831"/>
                  </a:lnTo>
                  <a:lnTo>
                    <a:pt x="101356" y="25030"/>
                  </a:lnTo>
                  <a:close/>
                  <a:moveTo>
                    <a:pt x="116866" y="25030"/>
                  </a:moveTo>
                  <a:lnTo>
                    <a:pt x="116866" y="32831"/>
                  </a:lnTo>
                  <a:lnTo>
                    <a:pt x="109523" y="32831"/>
                  </a:lnTo>
                  <a:lnTo>
                    <a:pt x="109523" y="25030"/>
                  </a:lnTo>
                  <a:close/>
                  <a:moveTo>
                    <a:pt x="125022" y="25030"/>
                  </a:moveTo>
                  <a:lnTo>
                    <a:pt x="125022" y="32831"/>
                  </a:lnTo>
                  <a:lnTo>
                    <a:pt x="117290" y="32831"/>
                  </a:lnTo>
                  <a:lnTo>
                    <a:pt x="117290" y="25030"/>
                  </a:lnTo>
                  <a:close/>
                  <a:moveTo>
                    <a:pt x="133190" y="25030"/>
                  </a:moveTo>
                  <a:lnTo>
                    <a:pt x="133190" y="32831"/>
                  </a:lnTo>
                  <a:lnTo>
                    <a:pt x="125446" y="32831"/>
                  </a:lnTo>
                  <a:lnTo>
                    <a:pt x="125446" y="25030"/>
                  </a:lnTo>
                  <a:close/>
                  <a:moveTo>
                    <a:pt x="141346" y="25030"/>
                  </a:moveTo>
                  <a:lnTo>
                    <a:pt x="141346" y="32831"/>
                  </a:lnTo>
                  <a:lnTo>
                    <a:pt x="133614" y="32831"/>
                  </a:lnTo>
                  <a:lnTo>
                    <a:pt x="133614" y="25030"/>
                  </a:lnTo>
                  <a:close/>
                  <a:moveTo>
                    <a:pt x="149513" y="25030"/>
                  </a:moveTo>
                  <a:lnTo>
                    <a:pt x="149513" y="32831"/>
                  </a:lnTo>
                  <a:lnTo>
                    <a:pt x="141770" y="32831"/>
                  </a:lnTo>
                  <a:lnTo>
                    <a:pt x="141770" y="25030"/>
                  </a:lnTo>
                  <a:close/>
                  <a:moveTo>
                    <a:pt x="157280" y="25030"/>
                  </a:moveTo>
                  <a:lnTo>
                    <a:pt x="157280" y="32831"/>
                  </a:lnTo>
                  <a:lnTo>
                    <a:pt x="149937" y="32831"/>
                  </a:lnTo>
                  <a:lnTo>
                    <a:pt x="149937" y="25030"/>
                  </a:lnTo>
                  <a:close/>
                  <a:moveTo>
                    <a:pt x="165448" y="25030"/>
                  </a:moveTo>
                  <a:lnTo>
                    <a:pt x="165448" y="32831"/>
                  </a:lnTo>
                  <a:lnTo>
                    <a:pt x="157704" y="32831"/>
                  </a:lnTo>
                  <a:lnTo>
                    <a:pt x="157704" y="25030"/>
                  </a:lnTo>
                  <a:close/>
                  <a:moveTo>
                    <a:pt x="173604" y="25030"/>
                  </a:moveTo>
                  <a:lnTo>
                    <a:pt x="173604" y="32831"/>
                  </a:lnTo>
                  <a:lnTo>
                    <a:pt x="165871" y="32831"/>
                  </a:lnTo>
                  <a:lnTo>
                    <a:pt x="165871" y="25030"/>
                  </a:lnTo>
                  <a:close/>
                  <a:moveTo>
                    <a:pt x="181771" y="25030"/>
                  </a:moveTo>
                  <a:lnTo>
                    <a:pt x="181771" y="32831"/>
                  </a:lnTo>
                  <a:lnTo>
                    <a:pt x="174028" y="32831"/>
                  </a:lnTo>
                  <a:lnTo>
                    <a:pt x="174028" y="25030"/>
                  </a:lnTo>
                  <a:close/>
                  <a:moveTo>
                    <a:pt x="189927" y="25030"/>
                  </a:moveTo>
                  <a:lnTo>
                    <a:pt x="189927" y="32831"/>
                  </a:lnTo>
                  <a:lnTo>
                    <a:pt x="182195" y="32831"/>
                  </a:lnTo>
                  <a:lnTo>
                    <a:pt x="182195" y="25030"/>
                  </a:lnTo>
                  <a:close/>
                  <a:moveTo>
                    <a:pt x="198095" y="25030"/>
                  </a:moveTo>
                  <a:lnTo>
                    <a:pt x="198095" y="32831"/>
                  </a:lnTo>
                  <a:lnTo>
                    <a:pt x="190351" y="32831"/>
                  </a:lnTo>
                  <a:lnTo>
                    <a:pt x="190351" y="25030"/>
                  </a:lnTo>
                  <a:close/>
                  <a:moveTo>
                    <a:pt x="206251" y="25030"/>
                  </a:moveTo>
                  <a:lnTo>
                    <a:pt x="206251" y="32831"/>
                  </a:lnTo>
                  <a:lnTo>
                    <a:pt x="198519" y="32831"/>
                  </a:lnTo>
                  <a:lnTo>
                    <a:pt x="198519" y="25030"/>
                  </a:lnTo>
                  <a:close/>
                  <a:moveTo>
                    <a:pt x="214419" y="25030"/>
                  </a:moveTo>
                  <a:lnTo>
                    <a:pt x="214419" y="32831"/>
                  </a:lnTo>
                  <a:lnTo>
                    <a:pt x="206675" y="32831"/>
                  </a:lnTo>
                  <a:lnTo>
                    <a:pt x="206675" y="25030"/>
                  </a:lnTo>
                  <a:close/>
                  <a:moveTo>
                    <a:pt x="222575" y="25030"/>
                  </a:moveTo>
                  <a:lnTo>
                    <a:pt x="222575" y="32831"/>
                  </a:lnTo>
                  <a:lnTo>
                    <a:pt x="214842" y="32831"/>
                  </a:lnTo>
                  <a:lnTo>
                    <a:pt x="214842" y="25030"/>
                  </a:lnTo>
                  <a:close/>
                  <a:moveTo>
                    <a:pt x="230742" y="25030"/>
                  </a:moveTo>
                  <a:lnTo>
                    <a:pt x="230742" y="32831"/>
                  </a:lnTo>
                  <a:lnTo>
                    <a:pt x="222999" y="32831"/>
                  </a:lnTo>
                  <a:lnTo>
                    <a:pt x="222999" y="25030"/>
                  </a:lnTo>
                  <a:close/>
                  <a:moveTo>
                    <a:pt x="238898" y="25030"/>
                  </a:moveTo>
                  <a:lnTo>
                    <a:pt x="238898" y="32831"/>
                  </a:lnTo>
                  <a:lnTo>
                    <a:pt x="231166" y="32831"/>
                  </a:lnTo>
                  <a:lnTo>
                    <a:pt x="231166" y="25030"/>
                  </a:lnTo>
                  <a:close/>
                  <a:moveTo>
                    <a:pt x="247066" y="25030"/>
                  </a:moveTo>
                  <a:lnTo>
                    <a:pt x="247066" y="32831"/>
                  </a:lnTo>
                  <a:lnTo>
                    <a:pt x="239322" y="32831"/>
                  </a:lnTo>
                  <a:lnTo>
                    <a:pt x="239322" y="25030"/>
                  </a:lnTo>
                  <a:close/>
                  <a:moveTo>
                    <a:pt x="255222" y="25030"/>
                  </a:moveTo>
                  <a:lnTo>
                    <a:pt x="255222" y="32831"/>
                  </a:lnTo>
                  <a:lnTo>
                    <a:pt x="247490" y="32831"/>
                  </a:lnTo>
                  <a:lnTo>
                    <a:pt x="247490" y="25030"/>
                  </a:lnTo>
                  <a:close/>
                  <a:moveTo>
                    <a:pt x="263390" y="25030"/>
                  </a:moveTo>
                  <a:lnTo>
                    <a:pt x="263390" y="32831"/>
                  </a:lnTo>
                  <a:lnTo>
                    <a:pt x="255646" y="32831"/>
                  </a:lnTo>
                  <a:lnTo>
                    <a:pt x="255646" y="25030"/>
                  </a:lnTo>
                  <a:close/>
                  <a:moveTo>
                    <a:pt x="271546" y="25030"/>
                  </a:moveTo>
                  <a:lnTo>
                    <a:pt x="271546" y="32831"/>
                  </a:lnTo>
                  <a:lnTo>
                    <a:pt x="263813" y="32831"/>
                  </a:lnTo>
                  <a:lnTo>
                    <a:pt x="263813" y="25030"/>
                  </a:lnTo>
                  <a:close/>
                  <a:moveTo>
                    <a:pt x="11238" y="33243"/>
                  </a:moveTo>
                  <a:lnTo>
                    <a:pt x="11238" y="41032"/>
                  </a:lnTo>
                  <a:lnTo>
                    <a:pt x="3505" y="41032"/>
                  </a:lnTo>
                  <a:lnTo>
                    <a:pt x="3505" y="33243"/>
                  </a:lnTo>
                  <a:close/>
                  <a:moveTo>
                    <a:pt x="19394" y="33243"/>
                  </a:moveTo>
                  <a:lnTo>
                    <a:pt x="19394" y="41032"/>
                  </a:lnTo>
                  <a:lnTo>
                    <a:pt x="11662" y="41032"/>
                  </a:lnTo>
                  <a:lnTo>
                    <a:pt x="11662" y="33243"/>
                  </a:lnTo>
                  <a:close/>
                  <a:moveTo>
                    <a:pt x="27561" y="33243"/>
                  </a:moveTo>
                  <a:lnTo>
                    <a:pt x="27561" y="41032"/>
                  </a:lnTo>
                  <a:lnTo>
                    <a:pt x="19818" y="41032"/>
                  </a:lnTo>
                  <a:lnTo>
                    <a:pt x="19818" y="33243"/>
                  </a:lnTo>
                  <a:close/>
                  <a:moveTo>
                    <a:pt x="35328" y="33243"/>
                  </a:moveTo>
                  <a:lnTo>
                    <a:pt x="35328" y="41032"/>
                  </a:lnTo>
                  <a:lnTo>
                    <a:pt x="27985" y="41032"/>
                  </a:lnTo>
                  <a:lnTo>
                    <a:pt x="27985" y="33243"/>
                  </a:lnTo>
                  <a:close/>
                  <a:moveTo>
                    <a:pt x="43496" y="33243"/>
                  </a:moveTo>
                  <a:lnTo>
                    <a:pt x="43496" y="41032"/>
                  </a:lnTo>
                  <a:lnTo>
                    <a:pt x="35752" y="41032"/>
                  </a:lnTo>
                  <a:lnTo>
                    <a:pt x="35752" y="33243"/>
                  </a:lnTo>
                  <a:close/>
                  <a:moveTo>
                    <a:pt x="51652" y="33243"/>
                  </a:moveTo>
                  <a:lnTo>
                    <a:pt x="51652" y="41032"/>
                  </a:lnTo>
                  <a:lnTo>
                    <a:pt x="43919" y="41032"/>
                  </a:lnTo>
                  <a:lnTo>
                    <a:pt x="43919" y="33243"/>
                  </a:lnTo>
                  <a:close/>
                  <a:moveTo>
                    <a:pt x="59819" y="33243"/>
                  </a:moveTo>
                  <a:lnTo>
                    <a:pt x="59819" y="41032"/>
                  </a:lnTo>
                  <a:lnTo>
                    <a:pt x="52075" y="41032"/>
                  </a:lnTo>
                  <a:lnTo>
                    <a:pt x="52075" y="33243"/>
                  </a:lnTo>
                  <a:close/>
                  <a:moveTo>
                    <a:pt x="67975" y="33243"/>
                  </a:moveTo>
                  <a:lnTo>
                    <a:pt x="67975" y="41032"/>
                  </a:lnTo>
                  <a:lnTo>
                    <a:pt x="60243" y="41032"/>
                  </a:lnTo>
                  <a:lnTo>
                    <a:pt x="60243" y="33243"/>
                  </a:lnTo>
                  <a:close/>
                  <a:moveTo>
                    <a:pt x="76452" y="33243"/>
                  </a:moveTo>
                  <a:lnTo>
                    <a:pt x="76452" y="41032"/>
                  </a:lnTo>
                  <a:lnTo>
                    <a:pt x="68399" y="41032"/>
                  </a:lnTo>
                  <a:lnTo>
                    <a:pt x="68399" y="33243"/>
                  </a:lnTo>
                  <a:close/>
                  <a:moveTo>
                    <a:pt x="84608" y="33243"/>
                  </a:moveTo>
                  <a:lnTo>
                    <a:pt x="84608" y="41032"/>
                  </a:lnTo>
                  <a:lnTo>
                    <a:pt x="76865" y="41032"/>
                  </a:lnTo>
                  <a:lnTo>
                    <a:pt x="76865" y="33243"/>
                  </a:lnTo>
                  <a:close/>
                  <a:moveTo>
                    <a:pt x="92776" y="33243"/>
                  </a:moveTo>
                  <a:lnTo>
                    <a:pt x="92776" y="41032"/>
                  </a:lnTo>
                  <a:lnTo>
                    <a:pt x="85032" y="41032"/>
                  </a:lnTo>
                  <a:lnTo>
                    <a:pt x="85032" y="33243"/>
                  </a:lnTo>
                  <a:close/>
                  <a:moveTo>
                    <a:pt x="100932" y="33243"/>
                  </a:moveTo>
                  <a:lnTo>
                    <a:pt x="100932" y="41032"/>
                  </a:lnTo>
                  <a:lnTo>
                    <a:pt x="93200" y="41032"/>
                  </a:lnTo>
                  <a:lnTo>
                    <a:pt x="93200" y="33243"/>
                  </a:lnTo>
                  <a:close/>
                  <a:moveTo>
                    <a:pt x="109099" y="33243"/>
                  </a:moveTo>
                  <a:lnTo>
                    <a:pt x="109099" y="41032"/>
                  </a:lnTo>
                  <a:lnTo>
                    <a:pt x="101356" y="41032"/>
                  </a:lnTo>
                  <a:lnTo>
                    <a:pt x="101356" y="33243"/>
                  </a:lnTo>
                  <a:close/>
                  <a:moveTo>
                    <a:pt x="116866" y="33243"/>
                  </a:moveTo>
                  <a:lnTo>
                    <a:pt x="116866" y="41032"/>
                  </a:lnTo>
                  <a:lnTo>
                    <a:pt x="109523" y="41032"/>
                  </a:lnTo>
                  <a:lnTo>
                    <a:pt x="109523" y="33243"/>
                  </a:lnTo>
                  <a:close/>
                  <a:moveTo>
                    <a:pt x="125022" y="33243"/>
                  </a:moveTo>
                  <a:lnTo>
                    <a:pt x="125022" y="41032"/>
                  </a:lnTo>
                  <a:lnTo>
                    <a:pt x="117290" y="41032"/>
                  </a:lnTo>
                  <a:lnTo>
                    <a:pt x="117290" y="33243"/>
                  </a:lnTo>
                  <a:close/>
                  <a:moveTo>
                    <a:pt x="133190" y="33243"/>
                  </a:moveTo>
                  <a:lnTo>
                    <a:pt x="133190" y="41032"/>
                  </a:lnTo>
                  <a:lnTo>
                    <a:pt x="125446" y="41032"/>
                  </a:lnTo>
                  <a:lnTo>
                    <a:pt x="125446" y="33243"/>
                  </a:lnTo>
                  <a:close/>
                  <a:moveTo>
                    <a:pt x="141346" y="33243"/>
                  </a:moveTo>
                  <a:lnTo>
                    <a:pt x="141346" y="41032"/>
                  </a:lnTo>
                  <a:lnTo>
                    <a:pt x="133614" y="41032"/>
                  </a:lnTo>
                  <a:lnTo>
                    <a:pt x="133614" y="33243"/>
                  </a:lnTo>
                  <a:close/>
                  <a:moveTo>
                    <a:pt x="149513" y="33243"/>
                  </a:moveTo>
                  <a:lnTo>
                    <a:pt x="149513" y="41032"/>
                  </a:lnTo>
                  <a:lnTo>
                    <a:pt x="141770" y="41032"/>
                  </a:lnTo>
                  <a:lnTo>
                    <a:pt x="141770" y="33243"/>
                  </a:lnTo>
                  <a:close/>
                  <a:moveTo>
                    <a:pt x="157280" y="33243"/>
                  </a:moveTo>
                  <a:lnTo>
                    <a:pt x="157280" y="41032"/>
                  </a:lnTo>
                  <a:lnTo>
                    <a:pt x="149937" y="41032"/>
                  </a:lnTo>
                  <a:lnTo>
                    <a:pt x="149937" y="33243"/>
                  </a:lnTo>
                  <a:close/>
                  <a:moveTo>
                    <a:pt x="165448" y="33243"/>
                  </a:moveTo>
                  <a:lnTo>
                    <a:pt x="165448" y="41032"/>
                  </a:lnTo>
                  <a:lnTo>
                    <a:pt x="157704" y="41032"/>
                  </a:lnTo>
                  <a:lnTo>
                    <a:pt x="157704" y="33243"/>
                  </a:lnTo>
                  <a:close/>
                  <a:moveTo>
                    <a:pt x="173604" y="33243"/>
                  </a:moveTo>
                  <a:lnTo>
                    <a:pt x="173604" y="41032"/>
                  </a:lnTo>
                  <a:lnTo>
                    <a:pt x="165871" y="41032"/>
                  </a:lnTo>
                  <a:lnTo>
                    <a:pt x="165871" y="33243"/>
                  </a:lnTo>
                  <a:close/>
                  <a:moveTo>
                    <a:pt x="181771" y="33243"/>
                  </a:moveTo>
                  <a:lnTo>
                    <a:pt x="181771" y="41032"/>
                  </a:lnTo>
                  <a:lnTo>
                    <a:pt x="174028" y="41032"/>
                  </a:lnTo>
                  <a:lnTo>
                    <a:pt x="174028" y="33243"/>
                  </a:lnTo>
                  <a:close/>
                  <a:moveTo>
                    <a:pt x="189927" y="33243"/>
                  </a:moveTo>
                  <a:lnTo>
                    <a:pt x="189927" y="41032"/>
                  </a:lnTo>
                  <a:lnTo>
                    <a:pt x="182195" y="41032"/>
                  </a:lnTo>
                  <a:lnTo>
                    <a:pt x="182195" y="33243"/>
                  </a:lnTo>
                  <a:close/>
                  <a:moveTo>
                    <a:pt x="198095" y="33243"/>
                  </a:moveTo>
                  <a:lnTo>
                    <a:pt x="198095" y="41032"/>
                  </a:lnTo>
                  <a:lnTo>
                    <a:pt x="190351" y="41032"/>
                  </a:lnTo>
                  <a:lnTo>
                    <a:pt x="190351" y="33243"/>
                  </a:lnTo>
                  <a:close/>
                  <a:moveTo>
                    <a:pt x="206251" y="33243"/>
                  </a:moveTo>
                  <a:lnTo>
                    <a:pt x="206251" y="41032"/>
                  </a:lnTo>
                  <a:lnTo>
                    <a:pt x="198519" y="41032"/>
                  </a:lnTo>
                  <a:lnTo>
                    <a:pt x="198519" y="33243"/>
                  </a:lnTo>
                  <a:close/>
                  <a:moveTo>
                    <a:pt x="214419" y="33243"/>
                  </a:moveTo>
                  <a:lnTo>
                    <a:pt x="214419" y="41032"/>
                  </a:lnTo>
                  <a:lnTo>
                    <a:pt x="206675" y="41032"/>
                  </a:lnTo>
                  <a:lnTo>
                    <a:pt x="206675" y="33243"/>
                  </a:lnTo>
                  <a:close/>
                  <a:moveTo>
                    <a:pt x="222575" y="33243"/>
                  </a:moveTo>
                  <a:lnTo>
                    <a:pt x="222575" y="41032"/>
                  </a:lnTo>
                  <a:lnTo>
                    <a:pt x="214842" y="41032"/>
                  </a:lnTo>
                  <a:lnTo>
                    <a:pt x="214842" y="33243"/>
                  </a:lnTo>
                  <a:close/>
                  <a:moveTo>
                    <a:pt x="230742" y="33243"/>
                  </a:moveTo>
                  <a:lnTo>
                    <a:pt x="230742" y="41032"/>
                  </a:lnTo>
                  <a:lnTo>
                    <a:pt x="222999" y="41032"/>
                  </a:lnTo>
                  <a:lnTo>
                    <a:pt x="222999" y="33243"/>
                  </a:lnTo>
                  <a:close/>
                  <a:moveTo>
                    <a:pt x="238898" y="33243"/>
                  </a:moveTo>
                  <a:lnTo>
                    <a:pt x="238898" y="41032"/>
                  </a:lnTo>
                  <a:lnTo>
                    <a:pt x="231166" y="41032"/>
                  </a:lnTo>
                  <a:lnTo>
                    <a:pt x="231166" y="33243"/>
                  </a:lnTo>
                  <a:close/>
                  <a:moveTo>
                    <a:pt x="247066" y="33243"/>
                  </a:moveTo>
                  <a:lnTo>
                    <a:pt x="247066" y="41032"/>
                  </a:lnTo>
                  <a:lnTo>
                    <a:pt x="239322" y="41032"/>
                  </a:lnTo>
                  <a:lnTo>
                    <a:pt x="239322" y="33243"/>
                  </a:lnTo>
                  <a:close/>
                  <a:moveTo>
                    <a:pt x="255222" y="33243"/>
                  </a:moveTo>
                  <a:lnTo>
                    <a:pt x="255222" y="41032"/>
                  </a:lnTo>
                  <a:lnTo>
                    <a:pt x="247490" y="41032"/>
                  </a:lnTo>
                  <a:lnTo>
                    <a:pt x="247490" y="33243"/>
                  </a:lnTo>
                  <a:close/>
                  <a:moveTo>
                    <a:pt x="263390" y="33243"/>
                  </a:moveTo>
                  <a:lnTo>
                    <a:pt x="263390" y="41032"/>
                  </a:lnTo>
                  <a:lnTo>
                    <a:pt x="255646" y="41032"/>
                  </a:lnTo>
                  <a:lnTo>
                    <a:pt x="255646" y="33243"/>
                  </a:lnTo>
                  <a:close/>
                  <a:moveTo>
                    <a:pt x="271546" y="33243"/>
                  </a:moveTo>
                  <a:lnTo>
                    <a:pt x="271546" y="41032"/>
                  </a:lnTo>
                  <a:lnTo>
                    <a:pt x="263813" y="41032"/>
                  </a:lnTo>
                  <a:lnTo>
                    <a:pt x="263813" y="33243"/>
                  </a:lnTo>
                  <a:close/>
                  <a:moveTo>
                    <a:pt x="11238" y="41445"/>
                  </a:moveTo>
                  <a:lnTo>
                    <a:pt x="11238" y="49246"/>
                  </a:lnTo>
                  <a:lnTo>
                    <a:pt x="3505" y="49246"/>
                  </a:lnTo>
                  <a:lnTo>
                    <a:pt x="3505" y="41445"/>
                  </a:lnTo>
                  <a:close/>
                  <a:moveTo>
                    <a:pt x="19394" y="41445"/>
                  </a:moveTo>
                  <a:lnTo>
                    <a:pt x="19394" y="49246"/>
                  </a:lnTo>
                  <a:lnTo>
                    <a:pt x="11662" y="49246"/>
                  </a:lnTo>
                  <a:lnTo>
                    <a:pt x="11662" y="41445"/>
                  </a:lnTo>
                  <a:close/>
                  <a:moveTo>
                    <a:pt x="27561" y="41445"/>
                  </a:moveTo>
                  <a:lnTo>
                    <a:pt x="27561" y="49246"/>
                  </a:lnTo>
                  <a:lnTo>
                    <a:pt x="19818" y="49246"/>
                  </a:lnTo>
                  <a:lnTo>
                    <a:pt x="19818" y="41445"/>
                  </a:lnTo>
                  <a:close/>
                  <a:moveTo>
                    <a:pt x="35328" y="41445"/>
                  </a:moveTo>
                  <a:lnTo>
                    <a:pt x="35328" y="49246"/>
                  </a:lnTo>
                  <a:lnTo>
                    <a:pt x="27985" y="49246"/>
                  </a:lnTo>
                  <a:lnTo>
                    <a:pt x="27985" y="41445"/>
                  </a:lnTo>
                  <a:close/>
                  <a:moveTo>
                    <a:pt x="43496" y="41445"/>
                  </a:moveTo>
                  <a:lnTo>
                    <a:pt x="43496" y="49246"/>
                  </a:lnTo>
                  <a:lnTo>
                    <a:pt x="35752" y="49246"/>
                  </a:lnTo>
                  <a:lnTo>
                    <a:pt x="35752" y="41445"/>
                  </a:lnTo>
                  <a:close/>
                  <a:moveTo>
                    <a:pt x="51652" y="41445"/>
                  </a:moveTo>
                  <a:lnTo>
                    <a:pt x="51652" y="49246"/>
                  </a:lnTo>
                  <a:lnTo>
                    <a:pt x="43919" y="49246"/>
                  </a:lnTo>
                  <a:lnTo>
                    <a:pt x="43919" y="41445"/>
                  </a:lnTo>
                  <a:close/>
                  <a:moveTo>
                    <a:pt x="59819" y="41445"/>
                  </a:moveTo>
                  <a:lnTo>
                    <a:pt x="59819" y="49246"/>
                  </a:lnTo>
                  <a:lnTo>
                    <a:pt x="52075" y="49246"/>
                  </a:lnTo>
                  <a:lnTo>
                    <a:pt x="52075" y="41445"/>
                  </a:lnTo>
                  <a:close/>
                  <a:moveTo>
                    <a:pt x="67975" y="41445"/>
                  </a:moveTo>
                  <a:lnTo>
                    <a:pt x="67975" y="49246"/>
                  </a:lnTo>
                  <a:lnTo>
                    <a:pt x="60243" y="49246"/>
                  </a:lnTo>
                  <a:lnTo>
                    <a:pt x="60243" y="41445"/>
                  </a:lnTo>
                  <a:close/>
                  <a:moveTo>
                    <a:pt x="76452" y="41445"/>
                  </a:moveTo>
                  <a:lnTo>
                    <a:pt x="76452" y="49246"/>
                  </a:lnTo>
                  <a:lnTo>
                    <a:pt x="68399" y="49246"/>
                  </a:lnTo>
                  <a:lnTo>
                    <a:pt x="68399" y="41445"/>
                  </a:lnTo>
                  <a:close/>
                  <a:moveTo>
                    <a:pt x="84608" y="41445"/>
                  </a:moveTo>
                  <a:lnTo>
                    <a:pt x="84608" y="49246"/>
                  </a:lnTo>
                  <a:lnTo>
                    <a:pt x="76865" y="49246"/>
                  </a:lnTo>
                  <a:lnTo>
                    <a:pt x="76865" y="41445"/>
                  </a:lnTo>
                  <a:close/>
                  <a:moveTo>
                    <a:pt x="92776" y="41445"/>
                  </a:moveTo>
                  <a:lnTo>
                    <a:pt x="92776" y="49246"/>
                  </a:lnTo>
                  <a:lnTo>
                    <a:pt x="85032" y="49246"/>
                  </a:lnTo>
                  <a:lnTo>
                    <a:pt x="85032" y="41445"/>
                  </a:lnTo>
                  <a:close/>
                  <a:moveTo>
                    <a:pt x="100932" y="41445"/>
                  </a:moveTo>
                  <a:lnTo>
                    <a:pt x="100932" y="49246"/>
                  </a:lnTo>
                  <a:lnTo>
                    <a:pt x="93200" y="49246"/>
                  </a:lnTo>
                  <a:lnTo>
                    <a:pt x="93200" y="41445"/>
                  </a:lnTo>
                  <a:close/>
                  <a:moveTo>
                    <a:pt x="109099" y="41445"/>
                  </a:moveTo>
                  <a:lnTo>
                    <a:pt x="109099" y="49246"/>
                  </a:lnTo>
                  <a:lnTo>
                    <a:pt x="101356" y="49246"/>
                  </a:lnTo>
                  <a:lnTo>
                    <a:pt x="101356" y="41445"/>
                  </a:lnTo>
                  <a:close/>
                  <a:moveTo>
                    <a:pt x="116866" y="41445"/>
                  </a:moveTo>
                  <a:lnTo>
                    <a:pt x="116866" y="49246"/>
                  </a:lnTo>
                  <a:lnTo>
                    <a:pt x="109523" y="49246"/>
                  </a:lnTo>
                  <a:lnTo>
                    <a:pt x="109523" y="41445"/>
                  </a:lnTo>
                  <a:close/>
                  <a:moveTo>
                    <a:pt x="125022" y="41445"/>
                  </a:moveTo>
                  <a:lnTo>
                    <a:pt x="125022" y="49246"/>
                  </a:lnTo>
                  <a:lnTo>
                    <a:pt x="117290" y="49246"/>
                  </a:lnTo>
                  <a:lnTo>
                    <a:pt x="117290" y="41445"/>
                  </a:lnTo>
                  <a:close/>
                  <a:moveTo>
                    <a:pt x="133190" y="41445"/>
                  </a:moveTo>
                  <a:lnTo>
                    <a:pt x="133190" y="49246"/>
                  </a:lnTo>
                  <a:lnTo>
                    <a:pt x="125446" y="49246"/>
                  </a:lnTo>
                  <a:lnTo>
                    <a:pt x="125446" y="41445"/>
                  </a:lnTo>
                  <a:close/>
                  <a:moveTo>
                    <a:pt x="141346" y="41445"/>
                  </a:moveTo>
                  <a:lnTo>
                    <a:pt x="141346" y="49246"/>
                  </a:lnTo>
                  <a:lnTo>
                    <a:pt x="133614" y="49246"/>
                  </a:lnTo>
                  <a:lnTo>
                    <a:pt x="133614" y="41445"/>
                  </a:lnTo>
                  <a:close/>
                  <a:moveTo>
                    <a:pt x="149513" y="41445"/>
                  </a:moveTo>
                  <a:lnTo>
                    <a:pt x="149513" y="49246"/>
                  </a:lnTo>
                  <a:lnTo>
                    <a:pt x="141770" y="49246"/>
                  </a:lnTo>
                  <a:lnTo>
                    <a:pt x="141770" y="41445"/>
                  </a:lnTo>
                  <a:close/>
                  <a:moveTo>
                    <a:pt x="157280" y="41445"/>
                  </a:moveTo>
                  <a:lnTo>
                    <a:pt x="157280" y="49246"/>
                  </a:lnTo>
                  <a:lnTo>
                    <a:pt x="149937" y="49246"/>
                  </a:lnTo>
                  <a:lnTo>
                    <a:pt x="149937" y="41445"/>
                  </a:lnTo>
                  <a:close/>
                  <a:moveTo>
                    <a:pt x="165448" y="41445"/>
                  </a:moveTo>
                  <a:lnTo>
                    <a:pt x="165448" y="49246"/>
                  </a:lnTo>
                  <a:lnTo>
                    <a:pt x="157704" y="49246"/>
                  </a:lnTo>
                  <a:lnTo>
                    <a:pt x="157704" y="41445"/>
                  </a:lnTo>
                  <a:close/>
                  <a:moveTo>
                    <a:pt x="173604" y="41445"/>
                  </a:moveTo>
                  <a:lnTo>
                    <a:pt x="173604" y="49246"/>
                  </a:lnTo>
                  <a:lnTo>
                    <a:pt x="165871" y="49246"/>
                  </a:lnTo>
                  <a:lnTo>
                    <a:pt x="165871" y="41445"/>
                  </a:lnTo>
                  <a:close/>
                  <a:moveTo>
                    <a:pt x="181771" y="41445"/>
                  </a:moveTo>
                  <a:lnTo>
                    <a:pt x="181771" y="49246"/>
                  </a:lnTo>
                  <a:lnTo>
                    <a:pt x="174028" y="49246"/>
                  </a:lnTo>
                  <a:lnTo>
                    <a:pt x="174028" y="41445"/>
                  </a:lnTo>
                  <a:close/>
                  <a:moveTo>
                    <a:pt x="189927" y="41445"/>
                  </a:moveTo>
                  <a:lnTo>
                    <a:pt x="189927" y="49246"/>
                  </a:lnTo>
                  <a:lnTo>
                    <a:pt x="182195" y="49246"/>
                  </a:lnTo>
                  <a:lnTo>
                    <a:pt x="182195" y="41445"/>
                  </a:lnTo>
                  <a:close/>
                  <a:moveTo>
                    <a:pt x="198095" y="41445"/>
                  </a:moveTo>
                  <a:lnTo>
                    <a:pt x="198095" y="49246"/>
                  </a:lnTo>
                  <a:lnTo>
                    <a:pt x="190351" y="49246"/>
                  </a:lnTo>
                  <a:lnTo>
                    <a:pt x="190351" y="41445"/>
                  </a:lnTo>
                  <a:close/>
                  <a:moveTo>
                    <a:pt x="206251" y="41445"/>
                  </a:moveTo>
                  <a:lnTo>
                    <a:pt x="206251" y="49246"/>
                  </a:lnTo>
                  <a:lnTo>
                    <a:pt x="198519" y="49246"/>
                  </a:lnTo>
                  <a:lnTo>
                    <a:pt x="198519" y="41445"/>
                  </a:lnTo>
                  <a:close/>
                  <a:moveTo>
                    <a:pt x="214419" y="41445"/>
                  </a:moveTo>
                  <a:lnTo>
                    <a:pt x="214419" y="49246"/>
                  </a:lnTo>
                  <a:lnTo>
                    <a:pt x="206675" y="49246"/>
                  </a:lnTo>
                  <a:lnTo>
                    <a:pt x="206675" y="41445"/>
                  </a:lnTo>
                  <a:close/>
                  <a:moveTo>
                    <a:pt x="222575" y="41445"/>
                  </a:moveTo>
                  <a:lnTo>
                    <a:pt x="222575" y="49246"/>
                  </a:lnTo>
                  <a:lnTo>
                    <a:pt x="214842" y="49246"/>
                  </a:lnTo>
                  <a:lnTo>
                    <a:pt x="214842" y="41445"/>
                  </a:lnTo>
                  <a:close/>
                  <a:moveTo>
                    <a:pt x="230742" y="41445"/>
                  </a:moveTo>
                  <a:lnTo>
                    <a:pt x="230742" y="49246"/>
                  </a:lnTo>
                  <a:lnTo>
                    <a:pt x="222999" y="49246"/>
                  </a:lnTo>
                  <a:lnTo>
                    <a:pt x="222999" y="41445"/>
                  </a:lnTo>
                  <a:close/>
                  <a:moveTo>
                    <a:pt x="238898" y="41445"/>
                  </a:moveTo>
                  <a:lnTo>
                    <a:pt x="238898" y="49246"/>
                  </a:lnTo>
                  <a:lnTo>
                    <a:pt x="231166" y="49246"/>
                  </a:lnTo>
                  <a:lnTo>
                    <a:pt x="231166" y="41445"/>
                  </a:lnTo>
                  <a:close/>
                  <a:moveTo>
                    <a:pt x="247066" y="41445"/>
                  </a:moveTo>
                  <a:lnTo>
                    <a:pt x="247066" y="49246"/>
                  </a:lnTo>
                  <a:lnTo>
                    <a:pt x="239322" y="49246"/>
                  </a:lnTo>
                  <a:lnTo>
                    <a:pt x="239322" y="41445"/>
                  </a:lnTo>
                  <a:close/>
                  <a:moveTo>
                    <a:pt x="255222" y="41445"/>
                  </a:moveTo>
                  <a:lnTo>
                    <a:pt x="255222" y="49246"/>
                  </a:lnTo>
                  <a:lnTo>
                    <a:pt x="247490" y="49246"/>
                  </a:lnTo>
                  <a:lnTo>
                    <a:pt x="247490" y="41445"/>
                  </a:lnTo>
                  <a:close/>
                  <a:moveTo>
                    <a:pt x="263390" y="41445"/>
                  </a:moveTo>
                  <a:lnTo>
                    <a:pt x="263390" y="49246"/>
                  </a:lnTo>
                  <a:lnTo>
                    <a:pt x="255646" y="49246"/>
                  </a:lnTo>
                  <a:lnTo>
                    <a:pt x="255646" y="41445"/>
                  </a:lnTo>
                  <a:close/>
                  <a:moveTo>
                    <a:pt x="271546" y="41445"/>
                  </a:moveTo>
                  <a:lnTo>
                    <a:pt x="271546" y="49246"/>
                  </a:lnTo>
                  <a:lnTo>
                    <a:pt x="263813" y="49246"/>
                  </a:lnTo>
                  <a:lnTo>
                    <a:pt x="263813" y="41445"/>
                  </a:lnTo>
                  <a:close/>
                  <a:moveTo>
                    <a:pt x="11238" y="49658"/>
                  </a:moveTo>
                  <a:lnTo>
                    <a:pt x="11238" y="57448"/>
                  </a:lnTo>
                  <a:lnTo>
                    <a:pt x="3505" y="57448"/>
                  </a:lnTo>
                  <a:lnTo>
                    <a:pt x="3505" y="49658"/>
                  </a:lnTo>
                  <a:close/>
                  <a:moveTo>
                    <a:pt x="19394" y="49658"/>
                  </a:moveTo>
                  <a:lnTo>
                    <a:pt x="19394" y="57448"/>
                  </a:lnTo>
                  <a:lnTo>
                    <a:pt x="11662" y="57448"/>
                  </a:lnTo>
                  <a:lnTo>
                    <a:pt x="11662" y="49658"/>
                  </a:lnTo>
                  <a:close/>
                  <a:moveTo>
                    <a:pt x="27561" y="49658"/>
                  </a:moveTo>
                  <a:lnTo>
                    <a:pt x="27561" y="57448"/>
                  </a:lnTo>
                  <a:lnTo>
                    <a:pt x="19818" y="57448"/>
                  </a:lnTo>
                  <a:lnTo>
                    <a:pt x="19818" y="49658"/>
                  </a:lnTo>
                  <a:close/>
                  <a:moveTo>
                    <a:pt x="35328" y="49658"/>
                  </a:moveTo>
                  <a:lnTo>
                    <a:pt x="35328" y="57448"/>
                  </a:lnTo>
                  <a:lnTo>
                    <a:pt x="27985" y="57448"/>
                  </a:lnTo>
                  <a:lnTo>
                    <a:pt x="27985" y="49658"/>
                  </a:lnTo>
                  <a:close/>
                  <a:moveTo>
                    <a:pt x="43496" y="49647"/>
                  </a:moveTo>
                  <a:lnTo>
                    <a:pt x="43496" y="57448"/>
                  </a:lnTo>
                  <a:lnTo>
                    <a:pt x="35752" y="57448"/>
                  </a:lnTo>
                  <a:lnTo>
                    <a:pt x="35752" y="49647"/>
                  </a:lnTo>
                  <a:close/>
                  <a:moveTo>
                    <a:pt x="51652" y="49647"/>
                  </a:moveTo>
                  <a:lnTo>
                    <a:pt x="51652" y="57448"/>
                  </a:lnTo>
                  <a:lnTo>
                    <a:pt x="43919" y="57448"/>
                  </a:lnTo>
                  <a:lnTo>
                    <a:pt x="43919" y="49647"/>
                  </a:lnTo>
                  <a:close/>
                  <a:moveTo>
                    <a:pt x="59819" y="49647"/>
                  </a:moveTo>
                  <a:lnTo>
                    <a:pt x="59819" y="57448"/>
                  </a:lnTo>
                  <a:lnTo>
                    <a:pt x="52075" y="57448"/>
                  </a:lnTo>
                  <a:lnTo>
                    <a:pt x="52075" y="49647"/>
                  </a:lnTo>
                  <a:close/>
                  <a:moveTo>
                    <a:pt x="67975" y="49647"/>
                  </a:moveTo>
                  <a:lnTo>
                    <a:pt x="67975" y="57448"/>
                  </a:lnTo>
                  <a:lnTo>
                    <a:pt x="60243" y="57448"/>
                  </a:lnTo>
                  <a:lnTo>
                    <a:pt x="60243" y="49647"/>
                  </a:lnTo>
                  <a:close/>
                  <a:moveTo>
                    <a:pt x="76452" y="49647"/>
                  </a:moveTo>
                  <a:lnTo>
                    <a:pt x="76452" y="57448"/>
                  </a:lnTo>
                  <a:lnTo>
                    <a:pt x="68399" y="57448"/>
                  </a:lnTo>
                  <a:lnTo>
                    <a:pt x="68399" y="49647"/>
                  </a:lnTo>
                  <a:close/>
                  <a:moveTo>
                    <a:pt x="84608" y="49647"/>
                  </a:moveTo>
                  <a:lnTo>
                    <a:pt x="84608" y="57448"/>
                  </a:lnTo>
                  <a:lnTo>
                    <a:pt x="76865" y="57448"/>
                  </a:lnTo>
                  <a:lnTo>
                    <a:pt x="76865" y="49647"/>
                  </a:lnTo>
                  <a:close/>
                  <a:moveTo>
                    <a:pt x="92776" y="49647"/>
                  </a:moveTo>
                  <a:lnTo>
                    <a:pt x="92776" y="57448"/>
                  </a:lnTo>
                  <a:lnTo>
                    <a:pt x="85032" y="57448"/>
                  </a:lnTo>
                  <a:lnTo>
                    <a:pt x="85032" y="49647"/>
                  </a:lnTo>
                  <a:close/>
                  <a:moveTo>
                    <a:pt x="100932" y="49647"/>
                  </a:moveTo>
                  <a:lnTo>
                    <a:pt x="100932" y="57448"/>
                  </a:lnTo>
                  <a:lnTo>
                    <a:pt x="93200" y="57448"/>
                  </a:lnTo>
                  <a:lnTo>
                    <a:pt x="93200" y="49647"/>
                  </a:lnTo>
                  <a:close/>
                  <a:moveTo>
                    <a:pt x="109099" y="49647"/>
                  </a:moveTo>
                  <a:lnTo>
                    <a:pt x="109099" y="57448"/>
                  </a:lnTo>
                  <a:lnTo>
                    <a:pt x="101356" y="57448"/>
                  </a:lnTo>
                  <a:lnTo>
                    <a:pt x="101356" y="49647"/>
                  </a:lnTo>
                  <a:close/>
                  <a:moveTo>
                    <a:pt x="116866" y="49647"/>
                  </a:moveTo>
                  <a:lnTo>
                    <a:pt x="116866" y="57448"/>
                  </a:lnTo>
                  <a:lnTo>
                    <a:pt x="109523" y="57448"/>
                  </a:lnTo>
                  <a:lnTo>
                    <a:pt x="109523" y="49647"/>
                  </a:lnTo>
                  <a:close/>
                  <a:moveTo>
                    <a:pt x="125022" y="49647"/>
                  </a:moveTo>
                  <a:lnTo>
                    <a:pt x="125022" y="57448"/>
                  </a:lnTo>
                  <a:lnTo>
                    <a:pt x="117290" y="57448"/>
                  </a:lnTo>
                  <a:lnTo>
                    <a:pt x="117290" y="49647"/>
                  </a:lnTo>
                  <a:close/>
                  <a:moveTo>
                    <a:pt x="133190" y="49647"/>
                  </a:moveTo>
                  <a:lnTo>
                    <a:pt x="133190" y="57448"/>
                  </a:lnTo>
                  <a:lnTo>
                    <a:pt x="125446" y="57448"/>
                  </a:lnTo>
                  <a:lnTo>
                    <a:pt x="125446" y="49647"/>
                  </a:lnTo>
                  <a:close/>
                  <a:moveTo>
                    <a:pt x="141346" y="49647"/>
                  </a:moveTo>
                  <a:lnTo>
                    <a:pt x="141346" y="57448"/>
                  </a:lnTo>
                  <a:lnTo>
                    <a:pt x="133614" y="57448"/>
                  </a:lnTo>
                  <a:lnTo>
                    <a:pt x="133614" y="49647"/>
                  </a:lnTo>
                  <a:close/>
                  <a:moveTo>
                    <a:pt x="149513" y="49647"/>
                  </a:moveTo>
                  <a:lnTo>
                    <a:pt x="149513" y="57448"/>
                  </a:lnTo>
                  <a:lnTo>
                    <a:pt x="141770" y="57448"/>
                  </a:lnTo>
                  <a:lnTo>
                    <a:pt x="141770" y="49647"/>
                  </a:lnTo>
                  <a:close/>
                  <a:moveTo>
                    <a:pt x="157280" y="49647"/>
                  </a:moveTo>
                  <a:lnTo>
                    <a:pt x="157280" y="57448"/>
                  </a:lnTo>
                  <a:lnTo>
                    <a:pt x="149937" y="57448"/>
                  </a:lnTo>
                  <a:lnTo>
                    <a:pt x="149937" y="49647"/>
                  </a:lnTo>
                  <a:close/>
                  <a:moveTo>
                    <a:pt x="165448" y="49647"/>
                  </a:moveTo>
                  <a:lnTo>
                    <a:pt x="165448" y="57448"/>
                  </a:lnTo>
                  <a:lnTo>
                    <a:pt x="157704" y="57448"/>
                  </a:lnTo>
                  <a:lnTo>
                    <a:pt x="157704" y="49647"/>
                  </a:lnTo>
                  <a:close/>
                  <a:moveTo>
                    <a:pt x="173604" y="49647"/>
                  </a:moveTo>
                  <a:lnTo>
                    <a:pt x="173604" y="57448"/>
                  </a:lnTo>
                  <a:lnTo>
                    <a:pt x="165871" y="57448"/>
                  </a:lnTo>
                  <a:lnTo>
                    <a:pt x="165871" y="49647"/>
                  </a:lnTo>
                  <a:close/>
                  <a:moveTo>
                    <a:pt x="181771" y="49647"/>
                  </a:moveTo>
                  <a:lnTo>
                    <a:pt x="181771" y="57448"/>
                  </a:lnTo>
                  <a:lnTo>
                    <a:pt x="174028" y="57448"/>
                  </a:lnTo>
                  <a:lnTo>
                    <a:pt x="174028" y="49647"/>
                  </a:lnTo>
                  <a:close/>
                  <a:moveTo>
                    <a:pt x="189927" y="49647"/>
                  </a:moveTo>
                  <a:lnTo>
                    <a:pt x="189927" y="57448"/>
                  </a:lnTo>
                  <a:lnTo>
                    <a:pt x="182195" y="57448"/>
                  </a:lnTo>
                  <a:lnTo>
                    <a:pt x="182195" y="49647"/>
                  </a:lnTo>
                  <a:close/>
                  <a:moveTo>
                    <a:pt x="198095" y="49647"/>
                  </a:moveTo>
                  <a:lnTo>
                    <a:pt x="198095" y="57448"/>
                  </a:lnTo>
                  <a:lnTo>
                    <a:pt x="190351" y="57448"/>
                  </a:lnTo>
                  <a:lnTo>
                    <a:pt x="190351" y="49647"/>
                  </a:lnTo>
                  <a:close/>
                  <a:moveTo>
                    <a:pt x="206251" y="49647"/>
                  </a:moveTo>
                  <a:lnTo>
                    <a:pt x="206251" y="57448"/>
                  </a:lnTo>
                  <a:lnTo>
                    <a:pt x="198519" y="57448"/>
                  </a:lnTo>
                  <a:lnTo>
                    <a:pt x="198519" y="49647"/>
                  </a:lnTo>
                  <a:close/>
                  <a:moveTo>
                    <a:pt x="214419" y="49647"/>
                  </a:moveTo>
                  <a:lnTo>
                    <a:pt x="214419" y="57448"/>
                  </a:lnTo>
                  <a:lnTo>
                    <a:pt x="206675" y="57448"/>
                  </a:lnTo>
                  <a:lnTo>
                    <a:pt x="206675" y="49647"/>
                  </a:lnTo>
                  <a:close/>
                  <a:moveTo>
                    <a:pt x="222575" y="49647"/>
                  </a:moveTo>
                  <a:lnTo>
                    <a:pt x="222575" y="57448"/>
                  </a:lnTo>
                  <a:lnTo>
                    <a:pt x="214842" y="57448"/>
                  </a:lnTo>
                  <a:lnTo>
                    <a:pt x="214842" y="49647"/>
                  </a:lnTo>
                  <a:close/>
                  <a:moveTo>
                    <a:pt x="230742" y="49647"/>
                  </a:moveTo>
                  <a:lnTo>
                    <a:pt x="230742" y="57448"/>
                  </a:lnTo>
                  <a:lnTo>
                    <a:pt x="222999" y="57448"/>
                  </a:lnTo>
                  <a:lnTo>
                    <a:pt x="222999" y="49647"/>
                  </a:lnTo>
                  <a:close/>
                  <a:moveTo>
                    <a:pt x="238898" y="49658"/>
                  </a:moveTo>
                  <a:lnTo>
                    <a:pt x="238898" y="57448"/>
                  </a:lnTo>
                  <a:lnTo>
                    <a:pt x="231166" y="57448"/>
                  </a:lnTo>
                  <a:lnTo>
                    <a:pt x="231166" y="49658"/>
                  </a:lnTo>
                  <a:close/>
                  <a:moveTo>
                    <a:pt x="247066" y="49658"/>
                  </a:moveTo>
                  <a:lnTo>
                    <a:pt x="247066" y="57448"/>
                  </a:lnTo>
                  <a:lnTo>
                    <a:pt x="239322" y="57448"/>
                  </a:lnTo>
                  <a:lnTo>
                    <a:pt x="239322" y="49658"/>
                  </a:lnTo>
                  <a:close/>
                  <a:moveTo>
                    <a:pt x="255222" y="49658"/>
                  </a:moveTo>
                  <a:lnTo>
                    <a:pt x="255222" y="57448"/>
                  </a:lnTo>
                  <a:lnTo>
                    <a:pt x="247490" y="57448"/>
                  </a:lnTo>
                  <a:lnTo>
                    <a:pt x="247490" y="49658"/>
                  </a:lnTo>
                  <a:close/>
                  <a:moveTo>
                    <a:pt x="263390" y="49658"/>
                  </a:moveTo>
                  <a:lnTo>
                    <a:pt x="263390" y="57448"/>
                  </a:lnTo>
                  <a:lnTo>
                    <a:pt x="255646" y="57448"/>
                  </a:lnTo>
                  <a:lnTo>
                    <a:pt x="255646" y="49658"/>
                  </a:lnTo>
                  <a:close/>
                  <a:moveTo>
                    <a:pt x="271546" y="49647"/>
                  </a:moveTo>
                  <a:lnTo>
                    <a:pt x="271546" y="57448"/>
                  </a:lnTo>
                  <a:lnTo>
                    <a:pt x="263813" y="57448"/>
                  </a:lnTo>
                  <a:lnTo>
                    <a:pt x="263813" y="49647"/>
                  </a:lnTo>
                  <a:close/>
                  <a:moveTo>
                    <a:pt x="11238" y="57860"/>
                  </a:moveTo>
                  <a:lnTo>
                    <a:pt x="11238" y="65650"/>
                  </a:lnTo>
                  <a:lnTo>
                    <a:pt x="3505" y="65650"/>
                  </a:lnTo>
                  <a:lnTo>
                    <a:pt x="3505" y="57860"/>
                  </a:lnTo>
                  <a:close/>
                  <a:moveTo>
                    <a:pt x="19394" y="57860"/>
                  </a:moveTo>
                  <a:lnTo>
                    <a:pt x="19394" y="65650"/>
                  </a:lnTo>
                  <a:lnTo>
                    <a:pt x="11662" y="65650"/>
                  </a:lnTo>
                  <a:lnTo>
                    <a:pt x="11662" y="57860"/>
                  </a:lnTo>
                  <a:close/>
                  <a:moveTo>
                    <a:pt x="27561" y="57860"/>
                  </a:moveTo>
                  <a:lnTo>
                    <a:pt x="27561" y="65650"/>
                  </a:lnTo>
                  <a:lnTo>
                    <a:pt x="19818" y="65650"/>
                  </a:lnTo>
                  <a:lnTo>
                    <a:pt x="19818" y="57860"/>
                  </a:lnTo>
                  <a:close/>
                  <a:moveTo>
                    <a:pt x="35328" y="57860"/>
                  </a:moveTo>
                  <a:lnTo>
                    <a:pt x="35328" y="65650"/>
                  </a:lnTo>
                  <a:lnTo>
                    <a:pt x="27985" y="65650"/>
                  </a:lnTo>
                  <a:lnTo>
                    <a:pt x="27985" y="57860"/>
                  </a:lnTo>
                  <a:close/>
                  <a:moveTo>
                    <a:pt x="43496" y="57860"/>
                  </a:moveTo>
                  <a:lnTo>
                    <a:pt x="43496" y="65650"/>
                  </a:lnTo>
                  <a:lnTo>
                    <a:pt x="35752" y="65650"/>
                  </a:lnTo>
                  <a:lnTo>
                    <a:pt x="35752" y="57860"/>
                  </a:lnTo>
                  <a:close/>
                  <a:moveTo>
                    <a:pt x="51652" y="57860"/>
                  </a:moveTo>
                  <a:lnTo>
                    <a:pt x="51652" y="65650"/>
                  </a:lnTo>
                  <a:lnTo>
                    <a:pt x="43919" y="65650"/>
                  </a:lnTo>
                  <a:lnTo>
                    <a:pt x="43919" y="57860"/>
                  </a:lnTo>
                  <a:close/>
                  <a:moveTo>
                    <a:pt x="59819" y="57860"/>
                  </a:moveTo>
                  <a:lnTo>
                    <a:pt x="59819" y="65650"/>
                  </a:lnTo>
                  <a:lnTo>
                    <a:pt x="52075" y="65650"/>
                  </a:lnTo>
                  <a:lnTo>
                    <a:pt x="52075" y="57860"/>
                  </a:lnTo>
                  <a:close/>
                  <a:moveTo>
                    <a:pt x="67975" y="57860"/>
                  </a:moveTo>
                  <a:lnTo>
                    <a:pt x="67975" y="65650"/>
                  </a:lnTo>
                  <a:lnTo>
                    <a:pt x="60243" y="65650"/>
                  </a:lnTo>
                  <a:lnTo>
                    <a:pt x="60243" y="57860"/>
                  </a:lnTo>
                  <a:close/>
                  <a:moveTo>
                    <a:pt x="76452" y="57860"/>
                  </a:moveTo>
                  <a:lnTo>
                    <a:pt x="76452" y="65650"/>
                  </a:lnTo>
                  <a:lnTo>
                    <a:pt x="68399" y="65650"/>
                  </a:lnTo>
                  <a:lnTo>
                    <a:pt x="68399" y="57860"/>
                  </a:lnTo>
                  <a:close/>
                  <a:moveTo>
                    <a:pt x="84608" y="57860"/>
                  </a:moveTo>
                  <a:lnTo>
                    <a:pt x="84608" y="65650"/>
                  </a:lnTo>
                  <a:lnTo>
                    <a:pt x="76865" y="65650"/>
                  </a:lnTo>
                  <a:lnTo>
                    <a:pt x="76865" y="57860"/>
                  </a:lnTo>
                  <a:close/>
                  <a:moveTo>
                    <a:pt x="92776" y="57860"/>
                  </a:moveTo>
                  <a:lnTo>
                    <a:pt x="92776" y="65650"/>
                  </a:lnTo>
                  <a:lnTo>
                    <a:pt x="85032" y="65650"/>
                  </a:lnTo>
                  <a:lnTo>
                    <a:pt x="85032" y="57860"/>
                  </a:lnTo>
                  <a:close/>
                  <a:moveTo>
                    <a:pt x="100932" y="57860"/>
                  </a:moveTo>
                  <a:lnTo>
                    <a:pt x="100932" y="65650"/>
                  </a:lnTo>
                  <a:lnTo>
                    <a:pt x="93200" y="65650"/>
                  </a:lnTo>
                  <a:lnTo>
                    <a:pt x="93200" y="57860"/>
                  </a:lnTo>
                  <a:close/>
                  <a:moveTo>
                    <a:pt x="109099" y="57860"/>
                  </a:moveTo>
                  <a:lnTo>
                    <a:pt x="109099" y="65650"/>
                  </a:lnTo>
                  <a:lnTo>
                    <a:pt x="101356" y="65650"/>
                  </a:lnTo>
                  <a:lnTo>
                    <a:pt x="101356" y="57860"/>
                  </a:lnTo>
                  <a:close/>
                  <a:moveTo>
                    <a:pt x="116866" y="57860"/>
                  </a:moveTo>
                  <a:lnTo>
                    <a:pt x="116866" y="65650"/>
                  </a:lnTo>
                  <a:lnTo>
                    <a:pt x="109523" y="65650"/>
                  </a:lnTo>
                  <a:lnTo>
                    <a:pt x="109523" y="57860"/>
                  </a:lnTo>
                  <a:close/>
                  <a:moveTo>
                    <a:pt x="125022" y="57860"/>
                  </a:moveTo>
                  <a:lnTo>
                    <a:pt x="125022" y="65650"/>
                  </a:lnTo>
                  <a:lnTo>
                    <a:pt x="117290" y="65650"/>
                  </a:lnTo>
                  <a:lnTo>
                    <a:pt x="117290" y="57860"/>
                  </a:lnTo>
                  <a:close/>
                  <a:moveTo>
                    <a:pt x="133190" y="57860"/>
                  </a:moveTo>
                  <a:lnTo>
                    <a:pt x="133190" y="65650"/>
                  </a:lnTo>
                  <a:lnTo>
                    <a:pt x="125446" y="65650"/>
                  </a:lnTo>
                  <a:lnTo>
                    <a:pt x="125446" y="57860"/>
                  </a:lnTo>
                  <a:close/>
                  <a:moveTo>
                    <a:pt x="141346" y="57860"/>
                  </a:moveTo>
                  <a:lnTo>
                    <a:pt x="141346" y="65650"/>
                  </a:lnTo>
                  <a:lnTo>
                    <a:pt x="133614" y="65650"/>
                  </a:lnTo>
                  <a:lnTo>
                    <a:pt x="133614" y="57860"/>
                  </a:lnTo>
                  <a:close/>
                  <a:moveTo>
                    <a:pt x="149513" y="57860"/>
                  </a:moveTo>
                  <a:lnTo>
                    <a:pt x="149513" y="65650"/>
                  </a:lnTo>
                  <a:lnTo>
                    <a:pt x="141770" y="65650"/>
                  </a:lnTo>
                  <a:lnTo>
                    <a:pt x="141770" y="57860"/>
                  </a:lnTo>
                  <a:close/>
                  <a:moveTo>
                    <a:pt x="157280" y="57860"/>
                  </a:moveTo>
                  <a:lnTo>
                    <a:pt x="157280" y="65650"/>
                  </a:lnTo>
                  <a:lnTo>
                    <a:pt x="149937" y="65650"/>
                  </a:lnTo>
                  <a:lnTo>
                    <a:pt x="149937" y="57860"/>
                  </a:lnTo>
                  <a:close/>
                  <a:moveTo>
                    <a:pt x="165448" y="57860"/>
                  </a:moveTo>
                  <a:lnTo>
                    <a:pt x="165448" y="65650"/>
                  </a:lnTo>
                  <a:lnTo>
                    <a:pt x="157704" y="65650"/>
                  </a:lnTo>
                  <a:lnTo>
                    <a:pt x="157704" y="57860"/>
                  </a:lnTo>
                  <a:close/>
                  <a:moveTo>
                    <a:pt x="173604" y="57860"/>
                  </a:moveTo>
                  <a:lnTo>
                    <a:pt x="173604" y="65650"/>
                  </a:lnTo>
                  <a:lnTo>
                    <a:pt x="165871" y="65650"/>
                  </a:lnTo>
                  <a:lnTo>
                    <a:pt x="165871" y="57860"/>
                  </a:lnTo>
                  <a:close/>
                  <a:moveTo>
                    <a:pt x="181771" y="57860"/>
                  </a:moveTo>
                  <a:lnTo>
                    <a:pt x="181771" y="65650"/>
                  </a:lnTo>
                  <a:lnTo>
                    <a:pt x="174028" y="65650"/>
                  </a:lnTo>
                  <a:lnTo>
                    <a:pt x="174028" y="57860"/>
                  </a:lnTo>
                  <a:close/>
                  <a:moveTo>
                    <a:pt x="189927" y="57860"/>
                  </a:moveTo>
                  <a:lnTo>
                    <a:pt x="189927" y="65650"/>
                  </a:lnTo>
                  <a:lnTo>
                    <a:pt x="182195" y="65650"/>
                  </a:lnTo>
                  <a:lnTo>
                    <a:pt x="182195" y="57860"/>
                  </a:lnTo>
                  <a:close/>
                  <a:moveTo>
                    <a:pt x="198095" y="57860"/>
                  </a:moveTo>
                  <a:lnTo>
                    <a:pt x="198095" y="65650"/>
                  </a:lnTo>
                  <a:lnTo>
                    <a:pt x="190351" y="65650"/>
                  </a:lnTo>
                  <a:lnTo>
                    <a:pt x="190351" y="57860"/>
                  </a:lnTo>
                  <a:close/>
                  <a:moveTo>
                    <a:pt x="206251" y="57860"/>
                  </a:moveTo>
                  <a:lnTo>
                    <a:pt x="206251" y="65650"/>
                  </a:lnTo>
                  <a:lnTo>
                    <a:pt x="198519" y="65650"/>
                  </a:lnTo>
                  <a:lnTo>
                    <a:pt x="198519" y="57860"/>
                  </a:lnTo>
                  <a:close/>
                  <a:moveTo>
                    <a:pt x="214419" y="57860"/>
                  </a:moveTo>
                  <a:lnTo>
                    <a:pt x="214419" y="65650"/>
                  </a:lnTo>
                  <a:lnTo>
                    <a:pt x="206675" y="65650"/>
                  </a:lnTo>
                  <a:lnTo>
                    <a:pt x="206675" y="57860"/>
                  </a:lnTo>
                  <a:close/>
                  <a:moveTo>
                    <a:pt x="222575" y="57860"/>
                  </a:moveTo>
                  <a:lnTo>
                    <a:pt x="222575" y="65650"/>
                  </a:lnTo>
                  <a:lnTo>
                    <a:pt x="214842" y="65650"/>
                  </a:lnTo>
                  <a:lnTo>
                    <a:pt x="214842" y="57860"/>
                  </a:lnTo>
                  <a:close/>
                  <a:moveTo>
                    <a:pt x="230742" y="57860"/>
                  </a:moveTo>
                  <a:lnTo>
                    <a:pt x="230742" y="65650"/>
                  </a:lnTo>
                  <a:lnTo>
                    <a:pt x="222999" y="65650"/>
                  </a:lnTo>
                  <a:lnTo>
                    <a:pt x="222999" y="57860"/>
                  </a:lnTo>
                  <a:close/>
                  <a:moveTo>
                    <a:pt x="238898" y="57860"/>
                  </a:moveTo>
                  <a:lnTo>
                    <a:pt x="238898" y="65650"/>
                  </a:lnTo>
                  <a:lnTo>
                    <a:pt x="231166" y="65650"/>
                  </a:lnTo>
                  <a:lnTo>
                    <a:pt x="231166" y="57860"/>
                  </a:lnTo>
                  <a:close/>
                  <a:moveTo>
                    <a:pt x="247066" y="57860"/>
                  </a:moveTo>
                  <a:lnTo>
                    <a:pt x="247066" y="65650"/>
                  </a:lnTo>
                  <a:lnTo>
                    <a:pt x="239322" y="65650"/>
                  </a:lnTo>
                  <a:lnTo>
                    <a:pt x="239322" y="57860"/>
                  </a:lnTo>
                  <a:close/>
                  <a:moveTo>
                    <a:pt x="255222" y="57860"/>
                  </a:moveTo>
                  <a:lnTo>
                    <a:pt x="255222" y="65650"/>
                  </a:lnTo>
                  <a:lnTo>
                    <a:pt x="247490" y="65650"/>
                  </a:lnTo>
                  <a:lnTo>
                    <a:pt x="247490" y="57860"/>
                  </a:lnTo>
                  <a:close/>
                  <a:moveTo>
                    <a:pt x="263390" y="57860"/>
                  </a:moveTo>
                  <a:lnTo>
                    <a:pt x="263390" y="65650"/>
                  </a:lnTo>
                  <a:lnTo>
                    <a:pt x="255646" y="65650"/>
                  </a:lnTo>
                  <a:lnTo>
                    <a:pt x="255646" y="57860"/>
                  </a:lnTo>
                  <a:close/>
                  <a:moveTo>
                    <a:pt x="271546" y="57860"/>
                  </a:moveTo>
                  <a:lnTo>
                    <a:pt x="271546" y="65650"/>
                  </a:lnTo>
                  <a:lnTo>
                    <a:pt x="263813" y="65650"/>
                  </a:lnTo>
                  <a:lnTo>
                    <a:pt x="263813" y="57860"/>
                  </a:lnTo>
                  <a:close/>
                  <a:moveTo>
                    <a:pt x="11238" y="66062"/>
                  </a:moveTo>
                  <a:lnTo>
                    <a:pt x="11238" y="73863"/>
                  </a:lnTo>
                  <a:lnTo>
                    <a:pt x="3505" y="73863"/>
                  </a:lnTo>
                  <a:lnTo>
                    <a:pt x="3505" y="66062"/>
                  </a:lnTo>
                  <a:close/>
                  <a:moveTo>
                    <a:pt x="19394" y="66062"/>
                  </a:moveTo>
                  <a:lnTo>
                    <a:pt x="19394" y="73863"/>
                  </a:lnTo>
                  <a:lnTo>
                    <a:pt x="11662" y="73863"/>
                  </a:lnTo>
                  <a:lnTo>
                    <a:pt x="11662" y="66062"/>
                  </a:lnTo>
                  <a:close/>
                  <a:moveTo>
                    <a:pt x="27561" y="66062"/>
                  </a:moveTo>
                  <a:lnTo>
                    <a:pt x="27561" y="73863"/>
                  </a:lnTo>
                  <a:lnTo>
                    <a:pt x="19818" y="73863"/>
                  </a:lnTo>
                  <a:lnTo>
                    <a:pt x="19818" y="66062"/>
                  </a:lnTo>
                  <a:close/>
                  <a:moveTo>
                    <a:pt x="35328" y="66062"/>
                  </a:moveTo>
                  <a:lnTo>
                    <a:pt x="35328" y="73863"/>
                  </a:lnTo>
                  <a:lnTo>
                    <a:pt x="27985" y="73863"/>
                  </a:lnTo>
                  <a:lnTo>
                    <a:pt x="27985" y="66062"/>
                  </a:lnTo>
                  <a:close/>
                  <a:moveTo>
                    <a:pt x="43496" y="66062"/>
                  </a:moveTo>
                  <a:lnTo>
                    <a:pt x="43496" y="73863"/>
                  </a:lnTo>
                  <a:lnTo>
                    <a:pt x="35752" y="73863"/>
                  </a:lnTo>
                  <a:lnTo>
                    <a:pt x="35752" y="66062"/>
                  </a:lnTo>
                  <a:close/>
                  <a:moveTo>
                    <a:pt x="51652" y="66062"/>
                  </a:moveTo>
                  <a:lnTo>
                    <a:pt x="51652" y="73863"/>
                  </a:lnTo>
                  <a:lnTo>
                    <a:pt x="43919" y="73863"/>
                  </a:lnTo>
                  <a:lnTo>
                    <a:pt x="43919" y="66062"/>
                  </a:lnTo>
                  <a:close/>
                  <a:moveTo>
                    <a:pt x="59819" y="66062"/>
                  </a:moveTo>
                  <a:lnTo>
                    <a:pt x="59819" y="73863"/>
                  </a:lnTo>
                  <a:lnTo>
                    <a:pt x="52075" y="73863"/>
                  </a:lnTo>
                  <a:lnTo>
                    <a:pt x="52075" y="66062"/>
                  </a:lnTo>
                  <a:close/>
                  <a:moveTo>
                    <a:pt x="67975" y="66062"/>
                  </a:moveTo>
                  <a:lnTo>
                    <a:pt x="67975" y="73863"/>
                  </a:lnTo>
                  <a:lnTo>
                    <a:pt x="60243" y="73863"/>
                  </a:lnTo>
                  <a:lnTo>
                    <a:pt x="60243" y="66062"/>
                  </a:lnTo>
                  <a:close/>
                  <a:moveTo>
                    <a:pt x="76452" y="66062"/>
                  </a:moveTo>
                  <a:lnTo>
                    <a:pt x="76452" y="73863"/>
                  </a:lnTo>
                  <a:lnTo>
                    <a:pt x="68399" y="73863"/>
                  </a:lnTo>
                  <a:lnTo>
                    <a:pt x="68399" y="66062"/>
                  </a:lnTo>
                  <a:close/>
                  <a:moveTo>
                    <a:pt x="84608" y="66062"/>
                  </a:moveTo>
                  <a:lnTo>
                    <a:pt x="84608" y="73863"/>
                  </a:lnTo>
                  <a:lnTo>
                    <a:pt x="76865" y="73863"/>
                  </a:lnTo>
                  <a:lnTo>
                    <a:pt x="76865" y="66062"/>
                  </a:lnTo>
                  <a:close/>
                  <a:moveTo>
                    <a:pt x="92776" y="66062"/>
                  </a:moveTo>
                  <a:lnTo>
                    <a:pt x="92776" y="73863"/>
                  </a:lnTo>
                  <a:lnTo>
                    <a:pt x="85032" y="73863"/>
                  </a:lnTo>
                  <a:lnTo>
                    <a:pt x="85032" y="66062"/>
                  </a:lnTo>
                  <a:close/>
                  <a:moveTo>
                    <a:pt x="100932" y="66062"/>
                  </a:moveTo>
                  <a:lnTo>
                    <a:pt x="100932" y="73863"/>
                  </a:lnTo>
                  <a:lnTo>
                    <a:pt x="93200" y="73863"/>
                  </a:lnTo>
                  <a:lnTo>
                    <a:pt x="93200" y="66062"/>
                  </a:lnTo>
                  <a:close/>
                  <a:moveTo>
                    <a:pt x="109099" y="66062"/>
                  </a:moveTo>
                  <a:lnTo>
                    <a:pt x="109099" y="73863"/>
                  </a:lnTo>
                  <a:lnTo>
                    <a:pt x="101356" y="73863"/>
                  </a:lnTo>
                  <a:lnTo>
                    <a:pt x="101356" y="66062"/>
                  </a:lnTo>
                  <a:close/>
                  <a:moveTo>
                    <a:pt x="116866" y="66062"/>
                  </a:moveTo>
                  <a:lnTo>
                    <a:pt x="116866" y="73863"/>
                  </a:lnTo>
                  <a:lnTo>
                    <a:pt x="109523" y="73863"/>
                  </a:lnTo>
                  <a:lnTo>
                    <a:pt x="109523" y="66062"/>
                  </a:lnTo>
                  <a:close/>
                  <a:moveTo>
                    <a:pt x="125022" y="66062"/>
                  </a:moveTo>
                  <a:lnTo>
                    <a:pt x="125022" y="73863"/>
                  </a:lnTo>
                  <a:lnTo>
                    <a:pt x="117290" y="73863"/>
                  </a:lnTo>
                  <a:lnTo>
                    <a:pt x="117290" y="66062"/>
                  </a:lnTo>
                  <a:close/>
                  <a:moveTo>
                    <a:pt x="133190" y="66062"/>
                  </a:moveTo>
                  <a:lnTo>
                    <a:pt x="133190" y="73863"/>
                  </a:lnTo>
                  <a:lnTo>
                    <a:pt x="125446" y="73863"/>
                  </a:lnTo>
                  <a:lnTo>
                    <a:pt x="125446" y="66062"/>
                  </a:lnTo>
                  <a:close/>
                  <a:moveTo>
                    <a:pt x="141346" y="66062"/>
                  </a:moveTo>
                  <a:lnTo>
                    <a:pt x="141346" y="73863"/>
                  </a:lnTo>
                  <a:lnTo>
                    <a:pt x="133614" y="73863"/>
                  </a:lnTo>
                  <a:lnTo>
                    <a:pt x="133614" y="66062"/>
                  </a:lnTo>
                  <a:close/>
                  <a:moveTo>
                    <a:pt x="149513" y="66062"/>
                  </a:moveTo>
                  <a:lnTo>
                    <a:pt x="149513" y="73863"/>
                  </a:lnTo>
                  <a:lnTo>
                    <a:pt x="141770" y="73863"/>
                  </a:lnTo>
                  <a:lnTo>
                    <a:pt x="141770" y="66062"/>
                  </a:lnTo>
                  <a:close/>
                  <a:moveTo>
                    <a:pt x="157280" y="66062"/>
                  </a:moveTo>
                  <a:lnTo>
                    <a:pt x="157280" y="73863"/>
                  </a:lnTo>
                  <a:lnTo>
                    <a:pt x="149937" y="73863"/>
                  </a:lnTo>
                  <a:lnTo>
                    <a:pt x="149937" y="66062"/>
                  </a:lnTo>
                  <a:close/>
                  <a:moveTo>
                    <a:pt x="165448" y="66062"/>
                  </a:moveTo>
                  <a:lnTo>
                    <a:pt x="165448" y="73863"/>
                  </a:lnTo>
                  <a:lnTo>
                    <a:pt x="157704" y="73863"/>
                  </a:lnTo>
                  <a:lnTo>
                    <a:pt x="157704" y="66062"/>
                  </a:lnTo>
                  <a:close/>
                  <a:moveTo>
                    <a:pt x="173604" y="66062"/>
                  </a:moveTo>
                  <a:lnTo>
                    <a:pt x="173604" y="73863"/>
                  </a:lnTo>
                  <a:lnTo>
                    <a:pt x="165871" y="73863"/>
                  </a:lnTo>
                  <a:lnTo>
                    <a:pt x="165871" y="66062"/>
                  </a:lnTo>
                  <a:close/>
                  <a:moveTo>
                    <a:pt x="181771" y="66062"/>
                  </a:moveTo>
                  <a:lnTo>
                    <a:pt x="181771" y="73863"/>
                  </a:lnTo>
                  <a:lnTo>
                    <a:pt x="174028" y="73863"/>
                  </a:lnTo>
                  <a:lnTo>
                    <a:pt x="174028" y="66062"/>
                  </a:lnTo>
                  <a:close/>
                  <a:moveTo>
                    <a:pt x="189927" y="66062"/>
                  </a:moveTo>
                  <a:lnTo>
                    <a:pt x="189927" y="73863"/>
                  </a:lnTo>
                  <a:lnTo>
                    <a:pt x="182195" y="73863"/>
                  </a:lnTo>
                  <a:lnTo>
                    <a:pt x="182195" y="66062"/>
                  </a:lnTo>
                  <a:close/>
                  <a:moveTo>
                    <a:pt x="198095" y="66062"/>
                  </a:moveTo>
                  <a:lnTo>
                    <a:pt x="198095" y="73863"/>
                  </a:lnTo>
                  <a:lnTo>
                    <a:pt x="190351" y="73863"/>
                  </a:lnTo>
                  <a:lnTo>
                    <a:pt x="190351" y="66062"/>
                  </a:lnTo>
                  <a:close/>
                  <a:moveTo>
                    <a:pt x="206251" y="66062"/>
                  </a:moveTo>
                  <a:lnTo>
                    <a:pt x="206251" y="73863"/>
                  </a:lnTo>
                  <a:lnTo>
                    <a:pt x="198519" y="73863"/>
                  </a:lnTo>
                  <a:lnTo>
                    <a:pt x="198519" y="66062"/>
                  </a:lnTo>
                  <a:close/>
                  <a:moveTo>
                    <a:pt x="214419" y="66062"/>
                  </a:moveTo>
                  <a:lnTo>
                    <a:pt x="214419" y="73863"/>
                  </a:lnTo>
                  <a:lnTo>
                    <a:pt x="206675" y="73863"/>
                  </a:lnTo>
                  <a:lnTo>
                    <a:pt x="206675" y="66062"/>
                  </a:lnTo>
                  <a:close/>
                  <a:moveTo>
                    <a:pt x="222575" y="66062"/>
                  </a:moveTo>
                  <a:lnTo>
                    <a:pt x="222575" y="73863"/>
                  </a:lnTo>
                  <a:lnTo>
                    <a:pt x="214842" y="73863"/>
                  </a:lnTo>
                  <a:lnTo>
                    <a:pt x="214842" y="66062"/>
                  </a:lnTo>
                  <a:close/>
                  <a:moveTo>
                    <a:pt x="230742" y="66062"/>
                  </a:moveTo>
                  <a:lnTo>
                    <a:pt x="230742" y="73863"/>
                  </a:lnTo>
                  <a:lnTo>
                    <a:pt x="222999" y="73863"/>
                  </a:lnTo>
                  <a:lnTo>
                    <a:pt x="222999" y="66062"/>
                  </a:lnTo>
                  <a:close/>
                  <a:moveTo>
                    <a:pt x="238898" y="66062"/>
                  </a:moveTo>
                  <a:lnTo>
                    <a:pt x="238898" y="73863"/>
                  </a:lnTo>
                  <a:lnTo>
                    <a:pt x="231166" y="73863"/>
                  </a:lnTo>
                  <a:lnTo>
                    <a:pt x="231166" y="66062"/>
                  </a:lnTo>
                  <a:close/>
                  <a:moveTo>
                    <a:pt x="247066" y="66062"/>
                  </a:moveTo>
                  <a:lnTo>
                    <a:pt x="247066" y="73863"/>
                  </a:lnTo>
                  <a:lnTo>
                    <a:pt x="239322" y="73863"/>
                  </a:lnTo>
                  <a:lnTo>
                    <a:pt x="239322" y="66062"/>
                  </a:lnTo>
                  <a:close/>
                  <a:moveTo>
                    <a:pt x="255222" y="66062"/>
                  </a:moveTo>
                  <a:lnTo>
                    <a:pt x="255222" y="73863"/>
                  </a:lnTo>
                  <a:lnTo>
                    <a:pt x="247490" y="73863"/>
                  </a:lnTo>
                  <a:lnTo>
                    <a:pt x="247490" y="66062"/>
                  </a:lnTo>
                  <a:close/>
                  <a:moveTo>
                    <a:pt x="263390" y="66062"/>
                  </a:moveTo>
                  <a:lnTo>
                    <a:pt x="263390" y="73863"/>
                  </a:lnTo>
                  <a:lnTo>
                    <a:pt x="255646" y="73863"/>
                  </a:lnTo>
                  <a:lnTo>
                    <a:pt x="255646" y="66062"/>
                  </a:lnTo>
                  <a:close/>
                  <a:moveTo>
                    <a:pt x="271546" y="66062"/>
                  </a:moveTo>
                  <a:lnTo>
                    <a:pt x="271546" y="73863"/>
                  </a:lnTo>
                  <a:lnTo>
                    <a:pt x="263813" y="73863"/>
                  </a:lnTo>
                  <a:lnTo>
                    <a:pt x="263813" y="66062"/>
                  </a:lnTo>
                  <a:close/>
                  <a:moveTo>
                    <a:pt x="11238" y="74275"/>
                  </a:moveTo>
                  <a:lnTo>
                    <a:pt x="11238" y="82065"/>
                  </a:lnTo>
                  <a:lnTo>
                    <a:pt x="3505" y="82065"/>
                  </a:lnTo>
                  <a:lnTo>
                    <a:pt x="3505" y="74275"/>
                  </a:lnTo>
                  <a:close/>
                  <a:moveTo>
                    <a:pt x="19394" y="74275"/>
                  </a:moveTo>
                  <a:lnTo>
                    <a:pt x="19394" y="82065"/>
                  </a:lnTo>
                  <a:lnTo>
                    <a:pt x="11662" y="82065"/>
                  </a:lnTo>
                  <a:lnTo>
                    <a:pt x="11662" y="74275"/>
                  </a:lnTo>
                  <a:close/>
                  <a:moveTo>
                    <a:pt x="27561" y="74275"/>
                  </a:moveTo>
                  <a:lnTo>
                    <a:pt x="27561" y="82065"/>
                  </a:lnTo>
                  <a:lnTo>
                    <a:pt x="19818" y="82065"/>
                  </a:lnTo>
                  <a:lnTo>
                    <a:pt x="19818" y="74275"/>
                  </a:lnTo>
                  <a:close/>
                  <a:moveTo>
                    <a:pt x="35328" y="74275"/>
                  </a:moveTo>
                  <a:lnTo>
                    <a:pt x="35328" y="82065"/>
                  </a:lnTo>
                  <a:lnTo>
                    <a:pt x="27985" y="82065"/>
                  </a:lnTo>
                  <a:lnTo>
                    <a:pt x="27985" y="74275"/>
                  </a:lnTo>
                  <a:close/>
                  <a:moveTo>
                    <a:pt x="43496" y="74275"/>
                  </a:moveTo>
                  <a:lnTo>
                    <a:pt x="43496" y="82065"/>
                  </a:lnTo>
                  <a:lnTo>
                    <a:pt x="35752" y="82065"/>
                  </a:lnTo>
                  <a:lnTo>
                    <a:pt x="35752" y="74275"/>
                  </a:lnTo>
                  <a:close/>
                  <a:moveTo>
                    <a:pt x="51652" y="74275"/>
                  </a:moveTo>
                  <a:lnTo>
                    <a:pt x="51652" y="82065"/>
                  </a:lnTo>
                  <a:lnTo>
                    <a:pt x="43919" y="82065"/>
                  </a:lnTo>
                  <a:lnTo>
                    <a:pt x="43919" y="74275"/>
                  </a:lnTo>
                  <a:close/>
                  <a:moveTo>
                    <a:pt x="59819" y="74275"/>
                  </a:moveTo>
                  <a:lnTo>
                    <a:pt x="59819" y="82065"/>
                  </a:lnTo>
                  <a:lnTo>
                    <a:pt x="52075" y="82065"/>
                  </a:lnTo>
                  <a:lnTo>
                    <a:pt x="52075" y="74275"/>
                  </a:lnTo>
                  <a:close/>
                  <a:moveTo>
                    <a:pt x="67975" y="74275"/>
                  </a:moveTo>
                  <a:lnTo>
                    <a:pt x="67975" y="82065"/>
                  </a:lnTo>
                  <a:lnTo>
                    <a:pt x="60243" y="82065"/>
                  </a:lnTo>
                  <a:lnTo>
                    <a:pt x="60243" y="74275"/>
                  </a:lnTo>
                  <a:close/>
                  <a:moveTo>
                    <a:pt x="76452" y="74275"/>
                  </a:moveTo>
                  <a:lnTo>
                    <a:pt x="76452" y="82065"/>
                  </a:lnTo>
                  <a:lnTo>
                    <a:pt x="68399" y="82065"/>
                  </a:lnTo>
                  <a:lnTo>
                    <a:pt x="68399" y="74275"/>
                  </a:lnTo>
                  <a:close/>
                  <a:moveTo>
                    <a:pt x="84608" y="74275"/>
                  </a:moveTo>
                  <a:lnTo>
                    <a:pt x="84608" y="82065"/>
                  </a:lnTo>
                  <a:lnTo>
                    <a:pt x="76865" y="82065"/>
                  </a:lnTo>
                  <a:lnTo>
                    <a:pt x="76865" y="74275"/>
                  </a:lnTo>
                  <a:close/>
                  <a:moveTo>
                    <a:pt x="92776" y="74275"/>
                  </a:moveTo>
                  <a:lnTo>
                    <a:pt x="92776" y="82065"/>
                  </a:lnTo>
                  <a:lnTo>
                    <a:pt x="85032" y="82065"/>
                  </a:lnTo>
                  <a:lnTo>
                    <a:pt x="85032" y="74275"/>
                  </a:lnTo>
                  <a:close/>
                  <a:moveTo>
                    <a:pt x="100932" y="74275"/>
                  </a:moveTo>
                  <a:lnTo>
                    <a:pt x="100932" y="82065"/>
                  </a:lnTo>
                  <a:lnTo>
                    <a:pt x="93200" y="82065"/>
                  </a:lnTo>
                  <a:lnTo>
                    <a:pt x="93200" y="74275"/>
                  </a:lnTo>
                  <a:close/>
                  <a:moveTo>
                    <a:pt x="109099" y="74275"/>
                  </a:moveTo>
                  <a:lnTo>
                    <a:pt x="109099" y="82065"/>
                  </a:lnTo>
                  <a:lnTo>
                    <a:pt x="101356" y="82065"/>
                  </a:lnTo>
                  <a:lnTo>
                    <a:pt x="101356" y="74275"/>
                  </a:lnTo>
                  <a:close/>
                  <a:moveTo>
                    <a:pt x="116866" y="74275"/>
                  </a:moveTo>
                  <a:lnTo>
                    <a:pt x="116866" y="82065"/>
                  </a:lnTo>
                  <a:lnTo>
                    <a:pt x="109523" y="82065"/>
                  </a:lnTo>
                  <a:lnTo>
                    <a:pt x="109523" y="74275"/>
                  </a:lnTo>
                  <a:close/>
                  <a:moveTo>
                    <a:pt x="125022" y="74275"/>
                  </a:moveTo>
                  <a:lnTo>
                    <a:pt x="125022" y="82065"/>
                  </a:lnTo>
                  <a:lnTo>
                    <a:pt x="117290" y="82065"/>
                  </a:lnTo>
                  <a:lnTo>
                    <a:pt x="117290" y="74275"/>
                  </a:lnTo>
                  <a:close/>
                  <a:moveTo>
                    <a:pt x="133190" y="74275"/>
                  </a:moveTo>
                  <a:lnTo>
                    <a:pt x="133190" y="82065"/>
                  </a:lnTo>
                  <a:lnTo>
                    <a:pt x="125446" y="82065"/>
                  </a:lnTo>
                  <a:lnTo>
                    <a:pt x="125446" y="74275"/>
                  </a:lnTo>
                  <a:close/>
                  <a:moveTo>
                    <a:pt x="141346" y="74275"/>
                  </a:moveTo>
                  <a:lnTo>
                    <a:pt x="141346" y="82065"/>
                  </a:lnTo>
                  <a:lnTo>
                    <a:pt x="133614" y="82065"/>
                  </a:lnTo>
                  <a:lnTo>
                    <a:pt x="133614" y="74275"/>
                  </a:lnTo>
                  <a:close/>
                  <a:moveTo>
                    <a:pt x="149513" y="74275"/>
                  </a:moveTo>
                  <a:lnTo>
                    <a:pt x="149513" y="82065"/>
                  </a:lnTo>
                  <a:lnTo>
                    <a:pt x="141770" y="82065"/>
                  </a:lnTo>
                  <a:lnTo>
                    <a:pt x="141770" y="74275"/>
                  </a:lnTo>
                  <a:close/>
                  <a:moveTo>
                    <a:pt x="157280" y="74275"/>
                  </a:moveTo>
                  <a:lnTo>
                    <a:pt x="157280" y="82065"/>
                  </a:lnTo>
                  <a:lnTo>
                    <a:pt x="149937" y="82065"/>
                  </a:lnTo>
                  <a:lnTo>
                    <a:pt x="149937" y="74275"/>
                  </a:lnTo>
                  <a:close/>
                  <a:moveTo>
                    <a:pt x="165448" y="74275"/>
                  </a:moveTo>
                  <a:lnTo>
                    <a:pt x="165448" y="82065"/>
                  </a:lnTo>
                  <a:lnTo>
                    <a:pt x="157704" y="82065"/>
                  </a:lnTo>
                  <a:lnTo>
                    <a:pt x="157704" y="74275"/>
                  </a:lnTo>
                  <a:close/>
                  <a:moveTo>
                    <a:pt x="173604" y="74275"/>
                  </a:moveTo>
                  <a:lnTo>
                    <a:pt x="173604" y="82065"/>
                  </a:lnTo>
                  <a:lnTo>
                    <a:pt x="165871" y="82065"/>
                  </a:lnTo>
                  <a:lnTo>
                    <a:pt x="165871" y="74275"/>
                  </a:lnTo>
                  <a:close/>
                  <a:moveTo>
                    <a:pt x="181771" y="74275"/>
                  </a:moveTo>
                  <a:lnTo>
                    <a:pt x="181771" y="82065"/>
                  </a:lnTo>
                  <a:lnTo>
                    <a:pt x="174028" y="82065"/>
                  </a:lnTo>
                  <a:lnTo>
                    <a:pt x="174028" y="74275"/>
                  </a:lnTo>
                  <a:close/>
                  <a:moveTo>
                    <a:pt x="189927" y="74275"/>
                  </a:moveTo>
                  <a:lnTo>
                    <a:pt x="189927" y="82065"/>
                  </a:lnTo>
                  <a:lnTo>
                    <a:pt x="182195" y="82065"/>
                  </a:lnTo>
                  <a:lnTo>
                    <a:pt x="182195" y="74275"/>
                  </a:lnTo>
                  <a:close/>
                  <a:moveTo>
                    <a:pt x="198095" y="74275"/>
                  </a:moveTo>
                  <a:lnTo>
                    <a:pt x="198095" y="82065"/>
                  </a:lnTo>
                  <a:lnTo>
                    <a:pt x="190351" y="82065"/>
                  </a:lnTo>
                  <a:lnTo>
                    <a:pt x="190351" y="74275"/>
                  </a:lnTo>
                  <a:close/>
                  <a:moveTo>
                    <a:pt x="206251" y="74275"/>
                  </a:moveTo>
                  <a:lnTo>
                    <a:pt x="206251" y="82065"/>
                  </a:lnTo>
                  <a:lnTo>
                    <a:pt x="198519" y="82065"/>
                  </a:lnTo>
                  <a:lnTo>
                    <a:pt x="198519" y="74275"/>
                  </a:lnTo>
                  <a:close/>
                  <a:moveTo>
                    <a:pt x="214419" y="74275"/>
                  </a:moveTo>
                  <a:lnTo>
                    <a:pt x="214419" y="82065"/>
                  </a:lnTo>
                  <a:lnTo>
                    <a:pt x="206675" y="82065"/>
                  </a:lnTo>
                  <a:lnTo>
                    <a:pt x="206675" y="74275"/>
                  </a:lnTo>
                  <a:close/>
                  <a:moveTo>
                    <a:pt x="222575" y="74275"/>
                  </a:moveTo>
                  <a:lnTo>
                    <a:pt x="222575" y="82065"/>
                  </a:lnTo>
                  <a:lnTo>
                    <a:pt x="214842" y="82065"/>
                  </a:lnTo>
                  <a:lnTo>
                    <a:pt x="214842" y="74275"/>
                  </a:lnTo>
                  <a:close/>
                  <a:moveTo>
                    <a:pt x="230742" y="74275"/>
                  </a:moveTo>
                  <a:lnTo>
                    <a:pt x="230742" y="82065"/>
                  </a:lnTo>
                  <a:lnTo>
                    <a:pt x="222999" y="82065"/>
                  </a:lnTo>
                  <a:lnTo>
                    <a:pt x="222999" y="74275"/>
                  </a:lnTo>
                  <a:close/>
                  <a:moveTo>
                    <a:pt x="238898" y="74275"/>
                  </a:moveTo>
                  <a:lnTo>
                    <a:pt x="238898" y="82065"/>
                  </a:lnTo>
                  <a:lnTo>
                    <a:pt x="231166" y="82065"/>
                  </a:lnTo>
                  <a:lnTo>
                    <a:pt x="231166" y="74275"/>
                  </a:lnTo>
                  <a:close/>
                  <a:moveTo>
                    <a:pt x="247066" y="74275"/>
                  </a:moveTo>
                  <a:lnTo>
                    <a:pt x="247066" y="82065"/>
                  </a:lnTo>
                  <a:lnTo>
                    <a:pt x="239322" y="82065"/>
                  </a:lnTo>
                  <a:lnTo>
                    <a:pt x="239322" y="74275"/>
                  </a:lnTo>
                  <a:close/>
                  <a:moveTo>
                    <a:pt x="255222" y="74275"/>
                  </a:moveTo>
                  <a:lnTo>
                    <a:pt x="255222" y="82065"/>
                  </a:lnTo>
                  <a:lnTo>
                    <a:pt x="247490" y="82065"/>
                  </a:lnTo>
                  <a:lnTo>
                    <a:pt x="247490" y="74275"/>
                  </a:lnTo>
                  <a:close/>
                  <a:moveTo>
                    <a:pt x="263390" y="74275"/>
                  </a:moveTo>
                  <a:lnTo>
                    <a:pt x="263390" y="82065"/>
                  </a:lnTo>
                  <a:lnTo>
                    <a:pt x="255646" y="82065"/>
                  </a:lnTo>
                  <a:lnTo>
                    <a:pt x="255646" y="74275"/>
                  </a:lnTo>
                  <a:close/>
                  <a:moveTo>
                    <a:pt x="271546" y="74275"/>
                  </a:moveTo>
                  <a:lnTo>
                    <a:pt x="271546" y="82065"/>
                  </a:lnTo>
                  <a:lnTo>
                    <a:pt x="263813" y="82065"/>
                  </a:lnTo>
                  <a:lnTo>
                    <a:pt x="263813" y="74275"/>
                  </a:lnTo>
                  <a:close/>
                  <a:moveTo>
                    <a:pt x="84608" y="82477"/>
                  </a:moveTo>
                  <a:lnTo>
                    <a:pt x="84608" y="90267"/>
                  </a:lnTo>
                  <a:lnTo>
                    <a:pt x="76865" y="90267"/>
                  </a:lnTo>
                  <a:lnTo>
                    <a:pt x="76865" y="82477"/>
                  </a:lnTo>
                  <a:close/>
                  <a:moveTo>
                    <a:pt x="92776" y="82477"/>
                  </a:moveTo>
                  <a:lnTo>
                    <a:pt x="92776" y="90267"/>
                  </a:lnTo>
                  <a:lnTo>
                    <a:pt x="85032" y="90267"/>
                  </a:lnTo>
                  <a:lnTo>
                    <a:pt x="85032" y="82477"/>
                  </a:lnTo>
                  <a:close/>
                  <a:moveTo>
                    <a:pt x="100932" y="82477"/>
                  </a:moveTo>
                  <a:lnTo>
                    <a:pt x="100932" y="90267"/>
                  </a:lnTo>
                  <a:lnTo>
                    <a:pt x="93200" y="90267"/>
                  </a:lnTo>
                  <a:lnTo>
                    <a:pt x="93200" y="82477"/>
                  </a:lnTo>
                  <a:close/>
                  <a:moveTo>
                    <a:pt x="109099" y="82477"/>
                  </a:moveTo>
                  <a:lnTo>
                    <a:pt x="109099" y="90267"/>
                  </a:lnTo>
                  <a:lnTo>
                    <a:pt x="101356" y="90267"/>
                  </a:lnTo>
                  <a:lnTo>
                    <a:pt x="101356" y="82477"/>
                  </a:lnTo>
                  <a:close/>
                  <a:moveTo>
                    <a:pt x="116866" y="82477"/>
                  </a:moveTo>
                  <a:lnTo>
                    <a:pt x="116866" y="90267"/>
                  </a:lnTo>
                  <a:lnTo>
                    <a:pt x="109523" y="90267"/>
                  </a:lnTo>
                  <a:lnTo>
                    <a:pt x="109523" y="82477"/>
                  </a:lnTo>
                  <a:close/>
                  <a:moveTo>
                    <a:pt x="125022" y="82477"/>
                  </a:moveTo>
                  <a:lnTo>
                    <a:pt x="125022" y="90267"/>
                  </a:lnTo>
                  <a:lnTo>
                    <a:pt x="117290" y="90267"/>
                  </a:lnTo>
                  <a:lnTo>
                    <a:pt x="117290" y="82477"/>
                  </a:lnTo>
                  <a:close/>
                  <a:moveTo>
                    <a:pt x="133190" y="82477"/>
                  </a:moveTo>
                  <a:lnTo>
                    <a:pt x="133190" y="90267"/>
                  </a:lnTo>
                  <a:lnTo>
                    <a:pt x="125446" y="90267"/>
                  </a:lnTo>
                  <a:lnTo>
                    <a:pt x="125446" y="82477"/>
                  </a:lnTo>
                  <a:close/>
                  <a:moveTo>
                    <a:pt x="141346" y="82477"/>
                  </a:moveTo>
                  <a:lnTo>
                    <a:pt x="141346" y="90267"/>
                  </a:lnTo>
                  <a:lnTo>
                    <a:pt x="133614" y="90267"/>
                  </a:lnTo>
                  <a:lnTo>
                    <a:pt x="133614" y="82477"/>
                  </a:lnTo>
                  <a:close/>
                  <a:moveTo>
                    <a:pt x="149513" y="82477"/>
                  </a:moveTo>
                  <a:lnTo>
                    <a:pt x="149513" y="90267"/>
                  </a:lnTo>
                  <a:lnTo>
                    <a:pt x="141770" y="90267"/>
                  </a:lnTo>
                  <a:lnTo>
                    <a:pt x="141770" y="82477"/>
                  </a:lnTo>
                  <a:close/>
                  <a:moveTo>
                    <a:pt x="157280" y="82477"/>
                  </a:moveTo>
                  <a:lnTo>
                    <a:pt x="157280" y="90267"/>
                  </a:lnTo>
                  <a:lnTo>
                    <a:pt x="149937" y="90267"/>
                  </a:lnTo>
                  <a:lnTo>
                    <a:pt x="149937" y="82477"/>
                  </a:lnTo>
                  <a:close/>
                  <a:moveTo>
                    <a:pt x="165448" y="82477"/>
                  </a:moveTo>
                  <a:lnTo>
                    <a:pt x="165448" y="90267"/>
                  </a:lnTo>
                  <a:lnTo>
                    <a:pt x="157704" y="90267"/>
                  </a:lnTo>
                  <a:lnTo>
                    <a:pt x="157704" y="82477"/>
                  </a:lnTo>
                  <a:close/>
                  <a:moveTo>
                    <a:pt x="173604" y="82477"/>
                  </a:moveTo>
                  <a:lnTo>
                    <a:pt x="173604" y="90267"/>
                  </a:lnTo>
                  <a:lnTo>
                    <a:pt x="165871" y="90267"/>
                  </a:lnTo>
                  <a:lnTo>
                    <a:pt x="165871" y="82477"/>
                  </a:lnTo>
                  <a:close/>
                  <a:moveTo>
                    <a:pt x="189927" y="82477"/>
                  </a:moveTo>
                  <a:lnTo>
                    <a:pt x="189927" y="90267"/>
                  </a:lnTo>
                  <a:lnTo>
                    <a:pt x="182195" y="90267"/>
                  </a:lnTo>
                  <a:lnTo>
                    <a:pt x="182195" y="82477"/>
                  </a:lnTo>
                  <a:close/>
                  <a:moveTo>
                    <a:pt x="198095" y="82477"/>
                  </a:moveTo>
                  <a:lnTo>
                    <a:pt x="198095" y="90267"/>
                  </a:lnTo>
                  <a:lnTo>
                    <a:pt x="190351" y="90267"/>
                  </a:lnTo>
                  <a:lnTo>
                    <a:pt x="190351" y="82477"/>
                  </a:lnTo>
                  <a:close/>
                  <a:moveTo>
                    <a:pt x="206251" y="82477"/>
                  </a:moveTo>
                  <a:lnTo>
                    <a:pt x="206251" y="90267"/>
                  </a:lnTo>
                  <a:lnTo>
                    <a:pt x="198519" y="90267"/>
                  </a:lnTo>
                  <a:lnTo>
                    <a:pt x="198519" y="82477"/>
                  </a:lnTo>
                  <a:close/>
                  <a:moveTo>
                    <a:pt x="214419" y="82477"/>
                  </a:moveTo>
                  <a:lnTo>
                    <a:pt x="214419" y="90267"/>
                  </a:lnTo>
                  <a:lnTo>
                    <a:pt x="206675" y="90267"/>
                  </a:lnTo>
                  <a:lnTo>
                    <a:pt x="206675" y="82477"/>
                  </a:lnTo>
                  <a:close/>
                  <a:moveTo>
                    <a:pt x="222575" y="82477"/>
                  </a:moveTo>
                  <a:lnTo>
                    <a:pt x="222575" y="90267"/>
                  </a:lnTo>
                  <a:lnTo>
                    <a:pt x="214842" y="90267"/>
                  </a:lnTo>
                  <a:lnTo>
                    <a:pt x="214842" y="82477"/>
                  </a:lnTo>
                  <a:close/>
                  <a:moveTo>
                    <a:pt x="230742" y="82477"/>
                  </a:moveTo>
                  <a:lnTo>
                    <a:pt x="230742" y="90267"/>
                  </a:lnTo>
                  <a:lnTo>
                    <a:pt x="222999" y="90267"/>
                  </a:lnTo>
                  <a:lnTo>
                    <a:pt x="222999" y="82477"/>
                  </a:lnTo>
                  <a:close/>
                  <a:moveTo>
                    <a:pt x="271546" y="82477"/>
                  </a:moveTo>
                  <a:lnTo>
                    <a:pt x="271546" y="90267"/>
                  </a:lnTo>
                  <a:lnTo>
                    <a:pt x="263813" y="90267"/>
                  </a:lnTo>
                  <a:lnTo>
                    <a:pt x="263813" y="82477"/>
                  </a:lnTo>
                  <a:close/>
                  <a:moveTo>
                    <a:pt x="11238" y="82477"/>
                  </a:moveTo>
                  <a:lnTo>
                    <a:pt x="11238" y="90278"/>
                  </a:lnTo>
                  <a:lnTo>
                    <a:pt x="3505" y="90278"/>
                  </a:lnTo>
                  <a:lnTo>
                    <a:pt x="3505" y="82477"/>
                  </a:lnTo>
                  <a:close/>
                  <a:moveTo>
                    <a:pt x="19394" y="82477"/>
                  </a:moveTo>
                  <a:lnTo>
                    <a:pt x="19394" y="90278"/>
                  </a:lnTo>
                  <a:lnTo>
                    <a:pt x="11662" y="90278"/>
                  </a:lnTo>
                  <a:lnTo>
                    <a:pt x="11662" y="82477"/>
                  </a:lnTo>
                  <a:close/>
                  <a:moveTo>
                    <a:pt x="27561" y="82477"/>
                  </a:moveTo>
                  <a:lnTo>
                    <a:pt x="27561" y="90278"/>
                  </a:lnTo>
                  <a:lnTo>
                    <a:pt x="19818" y="90278"/>
                  </a:lnTo>
                  <a:lnTo>
                    <a:pt x="19818" y="82477"/>
                  </a:lnTo>
                  <a:close/>
                  <a:moveTo>
                    <a:pt x="35328" y="82477"/>
                  </a:moveTo>
                  <a:lnTo>
                    <a:pt x="35328" y="90278"/>
                  </a:lnTo>
                  <a:lnTo>
                    <a:pt x="27985" y="90278"/>
                  </a:lnTo>
                  <a:lnTo>
                    <a:pt x="27985" y="82477"/>
                  </a:lnTo>
                  <a:close/>
                  <a:moveTo>
                    <a:pt x="43496" y="82477"/>
                  </a:moveTo>
                  <a:lnTo>
                    <a:pt x="43496" y="90278"/>
                  </a:lnTo>
                  <a:lnTo>
                    <a:pt x="35752" y="90278"/>
                  </a:lnTo>
                  <a:lnTo>
                    <a:pt x="35752" y="82477"/>
                  </a:lnTo>
                  <a:close/>
                  <a:moveTo>
                    <a:pt x="51652" y="82477"/>
                  </a:moveTo>
                  <a:lnTo>
                    <a:pt x="51652" y="90278"/>
                  </a:lnTo>
                  <a:lnTo>
                    <a:pt x="43919" y="90278"/>
                  </a:lnTo>
                  <a:lnTo>
                    <a:pt x="43919" y="82477"/>
                  </a:lnTo>
                  <a:close/>
                  <a:moveTo>
                    <a:pt x="59819" y="82477"/>
                  </a:moveTo>
                  <a:lnTo>
                    <a:pt x="59819" y="90278"/>
                  </a:lnTo>
                  <a:lnTo>
                    <a:pt x="52075" y="90278"/>
                  </a:lnTo>
                  <a:lnTo>
                    <a:pt x="52075" y="82477"/>
                  </a:lnTo>
                  <a:close/>
                  <a:moveTo>
                    <a:pt x="67975" y="82477"/>
                  </a:moveTo>
                  <a:lnTo>
                    <a:pt x="67975" y="90278"/>
                  </a:lnTo>
                  <a:lnTo>
                    <a:pt x="60243" y="90278"/>
                  </a:lnTo>
                  <a:lnTo>
                    <a:pt x="60243" y="82477"/>
                  </a:lnTo>
                  <a:close/>
                  <a:moveTo>
                    <a:pt x="76452" y="82477"/>
                  </a:moveTo>
                  <a:lnTo>
                    <a:pt x="76452" y="90278"/>
                  </a:lnTo>
                  <a:lnTo>
                    <a:pt x="68399" y="90278"/>
                  </a:lnTo>
                  <a:lnTo>
                    <a:pt x="68399" y="82477"/>
                  </a:lnTo>
                  <a:close/>
                  <a:moveTo>
                    <a:pt x="181771" y="82477"/>
                  </a:moveTo>
                  <a:lnTo>
                    <a:pt x="181771" y="90278"/>
                  </a:lnTo>
                  <a:lnTo>
                    <a:pt x="174028" y="90267"/>
                  </a:lnTo>
                  <a:lnTo>
                    <a:pt x="174028" y="82477"/>
                  </a:lnTo>
                  <a:close/>
                  <a:moveTo>
                    <a:pt x="238898" y="82477"/>
                  </a:moveTo>
                  <a:lnTo>
                    <a:pt x="238898" y="90278"/>
                  </a:lnTo>
                  <a:lnTo>
                    <a:pt x="231166" y="90278"/>
                  </a:lnTo>
                  <a:lnTo>
                    <a:pt x="231166" y="82477"/>
                  </a:lnTo>
                  <a:close/>
                  <a:moveTo>
                    <a:pt x="247066" y="82477"/>
                  </a:moveTo>
                  <a:lnTo>
                    <a:pt x="247066" y="90278"/>
                  </a:lnTo>
                  <a:lnTo>
                    <a:pt x="239322" y="90278"/>
                  </a:lnTo>
                  <a:lnTo>
                    <a:pt x="239322" y="82477"/>
                  </a:lnTo>
                  <a:close/>
                  <a:moveTo>
                    <a:pt x="255222" y="82477"/>
                  </a:moveTo>
                  <a:lnTo>
                    <a:pt x="255222" y="90278"/>
                  </a:lnTo>
                  <a:lnTo>
                    <a:pt x="247490" y="90278"/>
                  </a:lnTo>
                  <a:lnTo>
                    <a:pt x="247490" y="82477"/>
                  </a:lnTo>
                  <a:close/>
                  <a:moveTo>
                    <a:pt x="263390" y="82477"/>
                  </a:moveTo>
                  <a:lnTo>
                    <a:pt x="263390" y="90278"/>
                  </a:lnTo>
                  <a:lnTo>
                    <a:pt x="255646" y="90278"/>
                  </a:lnTo>
                  <a:lnTo>
                    <a:pt x="255646" y="82477"/>
                  </a:lnTo>
                  <a:close/>
                  <a:moveTo>
                    <a:pt x="11238" y="90679"/>
                  </a:moveTo>
                  <a:lnTo>
                    <a:pt x="11238" y="98480"/>
                  </a:lnTo>
                  <a:lnTo>
                    <a:pt x="3505" y="98480"/>
                  </a:lnTo>
                  <a:lnTo>
                    <a:pt x="3505" y="90679"/>
                  </a:lnTo>
                  <a:close/>
                  <a:moveTo>
                    <a:pt x="19394" y="90679"/>
                  </a:moveTo>
                  <a:lnTo>
                    <a:pt x="19394" y="98480"/>
                  </a:lnTo>
                  <a:lnTo>
                    <a:pt x="11662" y="98480"/>
                  </a:lnTo>
                  <a:lnTo>
                    <a:pt x="11662" y="90679"/>
                  </a:lnTo>
                  <a:close/>
                  <a:moveTo>
                    <a:pt x="27561" y="90679"/>
                  </a:moveTo>
                  <a:lnTo>
                    <a:pt x="27561" y="98480"/>
                  </a:lnTo>
                  <a:lnTo>
                    <a:pt x="19818" y="98480"/>
                  </a:lnTo>
                  <a:lnTo>
                    <a:pt x="19818" y="90679"/>
                  </a:lnTo>
                  <a:close/>
                  <a:moveTo>
                    <a:pt x="35328" y="90679"/>
                  </a:moveTo>
                  <a:lnTo>
                    <a:pt x="35328" y="98480"/>
                  </a:lnTo>
                  <a:lnTo>
                    <a:pt x="27985" y="98480"/>
                  </a:lnTo>
                  <a:lnTo>
                    <a:pt x="27985" y="90679"/>
                  </a:lnTo>
                  <a:close/>
                  <a:moveTo>
                    <a:pt x="43496" y="90679"/>
                  </a:moveTo>
                  <a:lnTo>
                    <a:pt x="43496" y="98480"/>
                  </a:lnTo>
                  <a:lnTo>
                    <a:pt x="35752" y="98480"/>
                  </a:lnTo>
                  <a:lnTo>
                    <a:pt x="35752" y="90679"/>
                  </a:lnTo>
                  <a:close/>
                  <a:moveTo>
                    <a:pt x="51652" y="90679"/>
                  </a:moveTo>
                  <a:lnTo>
                    <a:pt x="51652" y="98480"/>
                  </a:lnTo>
                  <a:lnTo>
                    <a:pt x="43919" y="98480"/>
                  </a:lnTo>
                  <a:lnTo>
                    <a:pt x="43919" y="90679"/>
                  </a:lnTo>
                  <a:close/>
                  <a:moveTo>
                    <a:pt x="59819" y="90679"/>
                  </a:moveTo>
                  <a:lnTo>
                    <a:pt x="59819" y="98480"/>
                  </a:lnTo>
                  <a:lnTo>
                    <a:pt x="52075" y="98480"/>
                  </a:lnTo>
                  <a:lnTo>
                    <a:pt x="52075" y="90679"/>
                  </a:lnTo>
                  <a:close/>
                  <a:moveTo>
                    <a:pt x="67975" y="90679"/>
                  </a:moveTo>
                  <a:lnTo>
                    <a:pt x="67975" y="98480"/>
                  </a:lnTo>
                  <a:lnTo>
                    <a:pt x="60243" y="98480"/>
                  </a:lnTo>
                  <a:lnTo>
                    <a:pt x="60243" y="90679"/>
                  </a:lnTo>
                  <a:close/>
                  <a:moveTo>
                    <a:pt x="76452" y="90679"/>
                  </a:moveTo>
                  <a:lnTo>
                    <a:pt x="76452" y="98480"/>
                  </a:lnTo>
                  <a:lnTo>
                    <a:pt x="68399" y="98480"/>
                  </a:lnTo>
                  <a:lnTo>
                    <a:pt x="68399" y="90679"/>
                  </a:lnTo>
                  <a:close/>
                  <a:moveTo>
                    <a:pt x="84608" y="90679"/>
                  </a:moveTo>
                  <a:lnTo>
                    <a:pt x="84608" y="98480"/>
                  </a:lnTo>
                  <a:lnTo>
                    <a:pt x="76865" y="98480"/>
                  </a:lnTo>
                  <a:lnTo>
                    <a:pt x="76865" y="90679"/>
                  </a:lnTo>
                  <a:close/>
                  <a:moveTo>
                    <a:pt x="92776" y="90679"/>
                  </a:moveTo>
                  <a:lnTo>
                    <a:pt x="92776" y="98480"/>
                  </a:lnTo>
                  <a:lnTo>
                    <a:pt x="85032" y="98480"/>
                  </a:lnTo>
                  <a:lnTo>
                    <a:pt x="85032" y="90679"/>
                  </a:lnTo>
                  <a:close/>
                  <a:moveTo>
                    <a:pt x="100932" y="90679"/>
                  </a:moveTo>
                  <a:lnTo>
                    <a:pt x="100932" y="98480"/>
                  </a:lnTo>
                  <a:lnTo>
                    <a:pt x="93200" y="98480"/>
                  </a:lnTo>
                  <a:lnTo>
                    <a:pt x="93200" y="90679"/>
                  </a:lnTo>
                  <a:close/>
                  <a:moveTo>
                    <a:pt x="109099" y="90679"/>
                  </a:moveTo>
                  <a:lnTo>
                    <a:pt x="109099" y="98480"/>
                  </a:lnTo>
                  <a:lnTo>
                    <a:pt x="101356" y="98480"/>
                  </a:lnTo>
                  <a:lnTo>
                    <a:pt x="101356" y="90679"/>
                  </a:lnTo>
                  <a:close/>
                  <a:moveTo>
                    <a:pt x="116866" y="90679"/>
                  </a:moveTo>
                  <a:lnTo>
                    <a:pt x="116866" y="98480"/>
                  </a:lnTo>
                  <a:lnTo>
                    <a:pt x="109523" y="98480"/>
                  </a:lnTo>
                  <a:lnTo>
                    <a:pt x="109523" y="90679"/>
                  </a:lnTo>
                  <a:close/>
                  <a:moveTo>
                    <a:pt x="125034" y="90679"/>
                  </a:moveTo>
                  <a:lnTo>
                    <a:pt x="125034" y="98480"/>
                  </a:lnTo>
                  <a:lnTo>
                    <a:pt x="117290" y="98480"/>
                  </a:lnTo>
                  <a:lnTo>
                    <a:pt x="117290" y="90679"/>
                  </a:lnTo>
                  <a:close/>
                  <a:moveTo>
                    <a:pt x="133190" y="90679"/>
                  </a:moveTo>
                  <a:lnTo>
                    <a:pt x="133190" y="98480"/>
                  </a:lnTo>
                  <a:lnTo>
                    <a:pt x="125457" y="98480"/>
                  </a:lnTo>
                  <a:lnTo>
                    <a:pt x="125457" y="90679"/>
                  </a:lnTo>
                  <a:close/>
                  <a:moveTo>
                    <a:pt x="141357" y="90679"/>
                  </a:moveTo>
                  <a:lnTo>
                    <a:pt x="141357" y="98480"/>
                  </a:lnTo>
                  <a:lnTo>
                    <a:pt x="133614" y="98480"/>
                  </a:lnTo>
                  <a:lnTo>
                    <a:pt x="133614" y="90679"/>
                  </a:lnTo>
                  <a:close/>
                  <a:moveTo>
                    <a:pt x="149513" y="90679"/>
                  </a:moveTo>
                  <a:lnTo>
                    <a:pt x="149513" y="98480"/>
                  </a:lnTo>
                  <a:lnTo>
                    <a:pt x="141770" y="98480"/>
                  </a:lnTo>
                  <a:lnTo>
                    <a:pt x="141770" y="90679"/>
                  </a:lnTo>
                  <a:close/>
                  <a:moveTo>
                    <a:pt x="157280" y="90679"/>
                  </a:moveTo>
                  <a:lnTo>
                    <a:pt x="157280" y="98480"/>
                  </a:lnTo>
                  <a:lnTo>
                    <a:pt x="149937" y="98480"/>
                  </a:lnTo>
                  <a:lnTo>
                    <a:pt x="149937" y="90679"/>
                  </a:lnTo>
                  <a:close/>
                  <a:moveTo>
                    <a:pt x="165448" y="90679"/>
                  </a:moveTo>
                  <a:lnTo>
                    <a:pt x="165448" y="98480"/>
                  </a:lnTo>
                  <a:lnTo>
                    <a:pt x="157704" y="98480"/>
                  </a:lnTo>
                  <a:lnTo>
                    <a:pt x="157704" y="90679"/>
                  </a:lnTo>
                  <a:close/>
                  <a:moveTo>
                    <a:pt x="173604" y="90679"/>
                  </a:moveTo>
                  <a:lnTo>
                    <a:pt x="173604" y="98480"/>
                  </a:lnTo>
                  <a:lnTo>
                    <a:pt x="165871" y="98480"/>
                  </a:lnTo>
                  <a:lnTo>
                    <a:pt x="165871" y="90679"/>
                  </a:lnTo>
                  <a:close/>
                  <a:moveTo>
                    <a:pt x="181771" y="90679"/>
                  </a:moveTo>
                  <a:lnTo>
                    <a:pt x="181771" y="98480"/>
                  </a:lnTo>
                  <a:lnTo>
                    <a:pt x="174028" y="98480"/>
                  </a:lnTo>
                  <a:lnTo>
                    <a:pt x="174028" y="90679"/>
                  </a:lnTo>
                  <a:close/>
                  <a:moveTo>
                    <a:pt x="189927" y="90679"/>
                  </a:moveTo>
                  <a:lnTo>
                    <a:pt x="189927" y="98480"/>
                  </a:lnTo>
                  <a:lnTo>
                    <a:pt x="182195" y="98480"/>
                  </a:lnTo>
                  <a:lnTo>
                    <a:pt x="182195" y="90679"/>
                  </a:lnTo>
                  <a:close/>
                  <a:moveTo>
                    <a:pt x="198095" y="90679"/>
                  </a:moveTo>
                  <a:lnTo>
                    <a:pt x="198095" y="98480"/>
                  </a:lnTo>
                  <a:lnTo>
                    <a:pt x="190351" y="98480"/>
                  </a:lnTo>
                  <a:lnTo>
                    <a:pt x="190351" y="90679"/>
                  </a:lnTo>
                  <a:close/>
                  <a:moveTo>
                    <a:pt x="206251" y="90679"/>
                  </a:moveTo>
                  <a:lnTo>
                    <a:pt x="206251" y="98480"/>
                  </a:lnTo>
                  <a:lnTo>
                    <a:pt x="198519" y="98480"/>
                  </a:lnTo>
                  <a:lnTo>
                    <a:pt x="198519" y="90679"/>
                  </a:lnTo>
                  <a:close/>
                  <a:moveTo>
                    <a:pt x="214419" y="90679"/>
                  </a:moveTo>
                  <a:lnTo>
                    <a:pt x="214419" y="98480"/>
                  </a:lnTo>
                  <a:lnTo>
                    <a:pt x="206675" y="98480"/>
                  </a:lnTo>
                  <a:lnTo>
                    <a:pt x="206675" y="90679"/>
                  </a:lnTo>
                  <a:close/>
                  <a:moveTo>
                    <a:pt x="222575" y="90679"/>
                  </a:moveTo>
                  <a:lnTo>
                    <a:pt x="222575" y="98480"/>
                  </a:lnTo>
                  <a:lnTo>
                    <a:pt x="214842" y="98480"/>
                  </a:lnTo>
                  <a:lnTo>
                    <a:pt x="214842" y="90679"/>
                  </a:lnTo>
                  <a:close/>
                  <a:moveTo>
                    <a:pt x="230742" y="90679"/>
                  </a:moveTo>
                  <a:lnTo>
                    <a:pt x="230742" y="98480"/>
                  </a:lnTo>
                  <a:lnTo>
                    <a:pt x="222999" y="98480"/>
                  </a:lnTo>
                  <a:lnTo>
                    <a:pt x="222999" y="90679"/>
                  </a:lnTo>
                  <a:close/>
                  <a:moveTo>
                    <a:pt x="238898" y="90679"/>
                  </a:moveTo>
                  <a:lnTo>
                    <a:pt x="238898" y="98480"/>
                  </a:lnTo>
                  <a:lnTo>
                    <a:pt x="231166" y="98480"/>
                  </a:lnTo>
                  <a:lnTo>
                    <a:pt x="231166" y="90679"/>
                  </a:lnTo>
                  <a:close/>
                  <a:moveTo>
                    <a:pt x="247066" y="90679"/>
                  </a:moveTo>
                  <a:lnTo>
                    <a:pt x="247066" y="98480"/>
                  </a:lnTo>
                  <a:lnTo>
                    <a:pt x="239322" y="98480"/>
                  </a:lnTo>
                  <a:lnTo>
                    <a:pt x="239322" y="90679"/>
                  </a:lnTo>
                  <a:close/>
                  <a:moveTo>
                    <a:pt x="255222" y="90679"/>
                  </a:moveTo>
                  <a:lnTo>
                    <a:pt x="255222" y="98480"/>
                  </a:lnTo>
                  <a:lnTo>
                    <a:pt x="247490" y="98480"/>
                  </a:lnTo>
                  <a:lnTo>
                    <a:pt x="247490" y="90679"/>
                  </a:lnTo>
                  <a:close/>
                  <a:moveTo>
                    <a:pt x="263390" y="90679"/>
                  </a:moveTo>
                  <a:lnTo>
                    <a:pt x="263390" y="98480"/>
                  </a:lnTo>
                  <a:lnTo>
                    <a:pt x="255646" y="98480"/>
                  </a:lnTo>
                  <a:lnTo>
                    <a:pt x="255646" y="90679"/>
                  </a:lnTo>
                  <a:close/>
                  <a:moveTo>
                    <a:pt x="271546" y="90679"/>
                  </a:moveTo>
                  <a:lnTo>
                    <a:pt x="271546" y="98480"/>
                  </a:lnTo>
                  <a:lnTo>
                    <a:pt x="263813" y="98480"/>
                  </a:lnTo>
                  <a:lnTo>
                    <a:pt x="263813" y="90679"/>
                  </a:lnTo>
                  <a:close/>
                  <a:moveTo>
                    <a:pt x="11238" y="98893"/>
                  </a:moveTo>
                  <a:lnTo>
                    <a:pt x="11238" y="106682"/>
                  </a:lnTo>
                  <a:lnTo>
                    <a:pt x="3505" y="106682"/>
                  </a:lnTo>
                  <a:lnTo>
                    <a:pt x="3505" y="98893"/>
                  </a:lnTo>
                  <a:close/>
                  <a:moveTo>
                    <a:pt x="19394" y="98893"/>
                  </a:moveTo>
                  <a:lnTo>
                    <a:pt x="19394" y="106682"/>
                  </a:lnTo>
                  <a:lnTo>
                    <a:pt x="11662" y="106682"/>
                  </a:lnTo>
                  <a:lnTo>
                    <a:pt x="11662" y="98893"/>
                  </a:lnTo>
                  <a:close/>
                  <a:moveTo>
                    <a:pt x="27561" y="98893"/>
                  </a:moveTo>
                  <a:lnTo>
                    <a:pt x="27561" y="106682"/>
                  </a:lnTo>
                  <a:lnTo>
                    <a:pt x="19818" y="106682"/>
                  </a:lnTo>
                  <a:lnTo>
                    <a:pt x="19818" y="98893"/>
                  </a:lnTo>
                  <a:close/>
                  <a:moveTo>
                    <a:pt x="35328" y="98893"/>
                  </a:moveTo>
                  <a:lnTo>
                    <a:pt x="35328" y="106682"/>
                  </a:lnTo>
                  <a:lnTo>
                    <a:pt x="27985" y="106682"/>
                  </a:lnTo>
                  <a:lnTo>
                    <a:pt x="27985" y="98893"/>
                  </a:lnTo>
                  <a:close/>
                  <a:moveTo>
                    <a:pt x="43496" y="98893"/>
                  </a:moveTo>
                  <a:lnTo>
                    <a:pt x="43496" y="106682"/>
                  </a:lnTo>
                  <a:lnTo>
                    <a:pt x="35752" y="106682"/>
                  </a:lnTo>
                  <a:lnTo>
                    <a:pt x="35752" y="98893"/>
                  </a:lnTo>
                  <a:close/>
                  <a:moveTo>
                    <a:pt x="51652" y="98893"/>
                  </a:moveTo>
                  <a:lnTo>
                    <a:pt x="51652" y="106682"/>
                  </a:lnTo>
                  <a:lnTo>
                    <a:pt x="43919" y="106682"/>
                  </a:lnTo>
                  <a:lnTo>
                    <a:pt x="43919" y="98893"/>
                  </a:lnTo>
                  <a:close/>
                  <a:moveTo>
                    <a:pt x="59819" y="98893"/>
                  </a:moveTo>
                  <a:lnTo>
                    <a:pt x="59819" y="106682"/>
                  </a:lnTo>
                  <a:lnTo>
                    <a:pt x="52075" y="106682"/>
                  </a:lnTo>
                  <a:lnTo>
                    <a:pt x="52075" y="98893"/>
                  </a:lnTo>
                  <a:close/>
                  <a:moveTo>
                    <a:pt x="67975" y="98893"/>
                  </a:moveTo>
                  <a:lnTo>
                    <a:pt x="67975" y="106682"/>
                  </a:lnTo>
                  <a:lnTo>
                    <a:pt x="60243" y="106682"/>
                  </a:lnTo>
                  <a:lnTo>
                    <a:pt x="60243" y="98893"/>
                  </a:lnTo>
                  <a:close/>
                  <a:moveTo>
                    <a:pt x="76452" y="98893"/>
                  </a:moveTo>
                  <a:lnTo>
                    <a:pt x="76452" y="106682"/>
                  </a:lnTo>
                  <a:lnTo>
                    <a:pt x="68399" y="106682"/>
                  </a:lnTo>
                  <a:lnTo>
                    <a:pt x="68399" y="98893"/>
                  </a:lnTo>
                  <a:close/>
                  <a:moveTo>
                    <a:pt x="84608" y="98893"/>
                  </a:moveTo>
                  <a:lnTo>
                    <a:pt x="84608" y="106682"/>
                  </a:lnTo>
                  <a:lnTo>
                    <a:pt x="76865" y="106682"/>
                  </a:lnTo>
                  <a:lnTo>
                    <a:pt x="76865" y="98893"/>
                  </a:lnTo>
                  <a:close/>
                  <a:moveTo>
                    <a:pt x="92776" y="98893"/>
                  </a:moveTo>
                  <a:lnTo>
                    <a:pt x="92776" y="106682"/>
                  </a:lnTo>
                  <a:lnTo>
                    <a:pt x="85032" y="106682"/>
                  </a:lnTo>
                  <a:lnTo>
                    <a:pt x="85032" y="98893"/>
                  </a:lnTo>
                  <a:close/>
                  <a:moveTo>
                    <a:pt x="100932" y="98893"/>
                  </a:moveTo>
                  <a:lnTo>
                    <a:pt x="100932" y="106682"/>
                  </a:lnTo>
                  <a:lnTo>
                    <a:pt x="93200" y="106682"/>
                  </a:lnTo>
                  <a:lnTo>
                    <a:pt x="93200" y="98893"/>
                  </a:lnTo>
                  <a:close/>
                  <a:moveTo>
                    <a:pt x="109099" y="98893"/>
                  </a:moveTo>
                  <a:lnTo>
                    <a:pt x="109099" y="106682"/>
                  </a:lnTo>
                  <a:lnTo>
                    <a:pt x="101356" y="106682"/>
                  </a:lnTo>
                  <a:lnTo>
                    <a:pt x="101356" y="98893"/>
                  </a:lnTo>
                  <a:close/>
                  <a:moveTo>
                    <a:pt x="116866" y="98893"/>
                  </a:moveTo>
                  <a:lnTo>
                    <a:pt x="116866" y="106682"/>
                  </a:lnTo>
                  <a:lnTo>
                    <a:pt x="109523" y="106682"/>
                  </a:lnTo>
                  <a:lnTo>
                    <a:pt x="109523" y="98893"/>
                  </a:lnTo>
                  <a:close/>
                  <a:moveTo>
                    <a:pt x="125034" y="98893"/>
                  </a:moveTo>
                  <a:lnTo>
                    <a:pt x="125034" y="106682"/>
                  </a:lnTo>
                  <a:lnTo>
                    <a:pt x="117290" y="106682"/>
                  </a:lnTo>
                  <a:lnTo>
                    <a:pt x="117290" y="98893"/>
                  </a:lnTo>
                  <a:close/>
                  <a:moveTo>
                    <a:pt x="133190" y="98893"/>
                  </a:moveTo>
                  <a:lnTo>
                    <a:pt x="133190" y="106682"/>
                  </a:lnTo>
                  <a:lnTo>
                    <a:pt x="125446" y="106682"/>
                  </a:lnTo>
                  <a:lnTo>
                    <a:pt x="125446" y="98893"/>
                  </a:lnTo>
                  <a:close/>
                  <a:moveTo>
                    <a:pt x="141346" y="98893"/>
                  </a:moveTo>
                  <a:lnTo>
                    <a:pt x="141346" y="106682"/>
                  </a:lnTo>
                  <a:lnTo>
                    <a:pt x="133614" y="106682"/>
                  </a:lnTo>
                  <a:lnTo>
                    <a:pt x="133614" y="98893"/>
                  </a:lnTo>
                  <a:close/>
                  <a:moveTo>
                    <a:pt x="149513" y="98893"/>
                  </a:moveTo>
                  <a:lnTo>
                    <a:pt x="149513" y="106682"/>
                  </a:lnTo>
                  <a:lnTo>
                    <a:pt x="141770" y="106682"/>
                  </a:lnTo>
                  <a:lnTo>
                    <a:pt x="141770" y="98893"/>
                  </a:lnTo>
                  <a:close/>
                  <a:moveTo>
                    <a:pt x="157280" y="98893"/>
                  </a:moveTo>
                  <a:lnTo>
                    <a:pt x="157280" y="106682"/>
                  </a:lnTo>
                  <a:lnTo>
                    <a:pt x="149937" y="106682"/>
                  </a:lnTo>
                  <a:lnTo>
                    <a:pt x="149937" y="98893"/>
                  </a:lnTo>
                  <a:close/>
                  <a:moveTo>
                    <a:pt x="165448" y="98893"/>
                  </a:moveTo>
                  <a:lnTo>
                    <a:pt x="165448" y="106682"/>
                  </a:lnTo>
                  <a:lnTo>
                    <a:pt x="157704" y="106682"/>
                  </a:lnTo>
                  <a:lnTo>
                    <a:pt x="157704" y="98893"/>
                  </a:lnTo>
                  <a:close/>
                  <a:moveTo>
                    <a:pt x="173604" y="98893"/>
                  </a:moveTo>
                  <a:lnTo>
                    <a:pt x="173604" y="106682"/>
                  </a:lnTo>
                  <a:lnTo>
                    <a:pt x="165871" y="106682"/>
                  </a:lnTo>
                  <a:lnTo>
                    <a:pt x="165871" y="98893"/>
                  </a:lnTo>
                  <a:close/>
                  <a:moveTo>
                    <a:pt x="181771" y="98893"/>
                  </a:moveTo>
                  <a:lnTo>
                    <a:pt x="181771" y="106682"/>
                  </a:lnTo>
                  <a:lnTo>
                    <a:pt x="174028" y="106682"/>
                  </a:lnTo>
                  <a:lnTo>
                    <a:pt x="174028" y="98893"/>
                  </a:lnTo>
                  <a:close/>
                  <a:moveTo>
                    <a:pt x="189927" y="98893"/>
                  </a:moveTo>
                  <a:lnTo>
                    <a:pt x="189927" y="106682"/>
                  </a:lnTo>
                  <a:lnTo>
                    <a:pt x="182195" y="106682"/>
                  </a:lnTo>
                  <a:lnTo>
                    <a:pt x="182195" y="98893"/>
                  </a:lnTo>
                  <a:close/>
                  <a:moveTo>
                    <a:pt x="198095" y="98893"/>
                  </a:moveTo>
                  <a:lnTo>
                    <a:pt x="198095" y="106682"/>
                  </a:lnTo>
                  <a:lnTo>
                    <a:pt x="190351" y="106682"/>
                  </a:lnTo>
                  <a:lnTo>
                    <a:pt x="190351" y="98893"/>
                  </a:lnTo>
                  <a:close/>
                  <a:moveTo>
                    <a:pt x="206251" y="98893"/>
                  </a:moveTo>
                  <a:lnTo>
                    <a:pt x="206251" y="106682"/>
                  </a:lnTo>
                  <a:lnTo>
                    <a:pt x="198519" y="106682"/>
                  </a:lnTo>
                  <a:lnTo>
                    <a:pt x="198519" y="98893"/>
                  </a:lnTo>
                  <a:close/>
                  <a:moveTo>
                    <a:pt x="214419" y="98893"/>
                  </a:moveTo>
                  <a:lnTo>
                    <a:pt x="214419" y="106682"/>
                  </a:lnTo>
                  <a:lnTo>
                    <a:pt x="206675" y="106682"/>
                  </a:lnTo>
                  <a:lnTo>
                    <a:pt x="206675" y="98893"/>
                  </a:lnTo>
                  <a:close/>
                  <a:moveTo>
                    <a:pt x="222575" y="98893"/>
                  </a:moveTo>
                  <a:lnTo>
                    <a:pt x="222575" y="106682"/>
                  </a:lnTo>
                  <a:lnTo>
                    <a:pt x="214842" y="106682"/>
                  </a:lnTo>
                  <a:lnTo>
                    <a:pt x="214842" y="98893"/>
                  </a:lnTo>
                  <a:close/>
                  <a:moveTo>
                    <a:pt x="230742" y="98893"/>
                  </a:moveTo>
                  <a:lnTo>
                    <a:pt x="230742" y="106682"/>
                  </a:lnTo>
                  <a:lnTo>
                    <a:pt x="222999" y="106682"/>
                  </a:lnTo>
                  <a:lnTo>
                    <a:pt x="222999" y="98893"/>
                  </a:lnTo>
                  <a:close/>
                  <a:moveTo>
                    <a:pt x="238898" y="98893"/>
                  </a:moveTo>
                  <a:lnTo>
                    <a:pt x="238898" y="106682"/>
                  </a:lnTo>
                  <a:lnTo>
                    <a:pt x="231166" y="106682"/>
                  </a:lnTo>
                  <a:lnTo>
                    <a:pt x="231166" y="98893"/>
                  </a:lnTo>
                  <a:close/>
                  <a:moveTo>
                    <a:pt x="247066" y="98893"/>
                  </a:moveTo>
                  <a:lnTo>
                    <a:pt x="247066" y="106682"/>
                  </a:lnTo>
                  <a:lnTo>
                    <a:pt x="239322" y="106682"/>
                  </a:lnTo>
                  <a:lnTo>
                    <a:pt x="239322" y="98893"/>
                  </a:lnTo>
                  <a:close/>
                  <a:moveTo>
                    <a:pt x="255222" y="98893"/>
                  </a:moveTo>
                  <a:lnTo>
                    <a:pt x="255222" y="106682"/>
                  </a:lnTo>
                  <a:lnTo>
                    <a:pt x="247490" y="106682"/>
                  </a:lnTo>
                  <a:lnTo>
                    <a:pt x="247490" y="98893"/>
                  </a:lnTo>
                  <a:close/>
                  <a:moveTo>
                    <a:pt x="263390" y="98893"/>
                  </a:moveTo>
                  <a:lnTo>
                    <a:pt x="263390" y="106682"/>
                  </a:lnTo>
                  <a:lnTo>
                    <a:pt x="255646" y="106682"/>
                  </a:lnTo>
                  <a:lnTo>
                    <a:pt x="255646" y="98893"/>
                  </a:lnTo>
                  <a:close/>
                  <a:moveTo>
                    <a:pt x="271546" y="98893"/>
                  </a:moveTo>
                  <a:lnTo>
                    <a:pt x="271546" y="106682"/>
                  </a:lnTo>
                  <a:lnTo>
                    <a:pt x="263813" y="106682"/>
                  </a:lnTo>
                  <a:lnTo>
                    <a:pt x="263813" y="98893"/>
                  </a:lnTo>
                  <a:close/>
                  <a:moveTo>
                    <a:pt x="11238" y="107095"/>
                  </a:moveTo>
                  <a:lnTo>
                    <a:pt x="11238" y="114895"/>
                  </a:lnTo>
                  <a:lnTo>
                    <a:pt x="3505" y="114895"/>
                  </a:lnTo>
                  <a:lnTo>
                    <a:pt x="3505" y="107095"/>
                  </a:lnTo>
                  <a:close/>
                  <a:moveTo>
                    <a:pt x="19394" y="107095"/>
                  </a:moveTo>
                  <a:lnTo>
                    <a:pt x="19394" y="114895"/>
                  </a:lnTo>
                  <a:lnTo>
                    <a:pt x="11662" y="114895"/>
                  </a:lnTo>
                  <a:lnTo>
                    <a:pt x="11662" y="107095"/>
                  </a:lnTo>
                  <a:close/>
                  <a:moveTo>
                    <a:pt x="27561" y="107095"/>
                  </a:moveTo>
                  <a:lnTo>
                    <a:pt x="27561" y="114895"/>
                  </a:lnTo>
                  <a:lnTo>
                    <a:pt x="19818" y="114895"/>
                  </a:lnTo>
                  <a:lnTo>
                    <a:pt x="19818" y="107095"/>
                  </a:lnTo>
                  <a:close/>
                  <a:moveTo>
                    <a:pt x="35328" y="107095"/>
                  </a:moveTo>
                  <a:lnTo>
                    <a:pt x="35328" y="114895"/>
                  </a:lnTo>
                  <a:lnTo>
                    <a:pt x="27985" y="114895"/>
                  </a:lnTo>
                  <a:lnTo>
                    <a:pt x="27985" y="107095"/>
                  </a:lnTo>
                  <a:close/>
                  <a:moveTo>
                    <a:pt x="43496" y="107095"/>
                  </a:moveTo>
                  <a:lnTo>
                    <a:pt x="43496" y="114895"/>
                  </a:lnTo>
                  <a:lnTo>
                    <a:pt x="35752" y="114895"/>
                  </a:lnTo>
                  <a:lnTo>
                    <a:pt x="35752" y="107095"/>
                  </a:lnTo>
                  <a:close/>
                  <a:moveTo>
                    <a:pt x="51652" y="107095"/>
                  </a:moveTo>
                  <a:lnTo>
                    <a:pt x="51652" y="114895"/>
                  </a:lnTo>
                  <a:lnTo>
                    <a:pt x="43919" y="114895"/>
                  </a:lnTo>
                  <a:lnTo>
                    <a:pt x="43919" y="107095"/>
                  </a:lnTo>
                  <a:close/>
                  <a:moveTo>
                    <a:pt x="59819" y="107095"/>
                  </a:moveTo>
                  <a:lnTo>
                    <a:pt x="59819" y="114895"/>
                  </a:lnTo>
                  <a:lnTo>
                    <a:pt x="52075" y="114895"/>
                  </a:lnTo>
                  <a:lnTo>
                    <a:pt x="52075" y="107095"/>
                  </a:lnTo>
                  <a:close/>
                  <a:moveTo>
                    <a:pt x="67975" y="107095"/>
                  </a:moveTo>
                  <a:lnTo>
                    <a:pt x="67975" y="114895"/>
                  </a:lnTo>
                  <a:lnTo>
                    <a:pt x="60243" y="114895"/>
                  </a:lnTo>
                  <a:lnTo>
                    <a:pt x="60243" y="107095"/>
                  </a:lnTo>
                  <a:close/>
                  <a:moveTo>
                    <a:pt x="76452" y="107095"/>
                  </a:moveTo>
                  <a:lnTo>
                    <a:pt x="76452" y="114895"/>
                  </a:lnTo>
                  <a:lnTo>
                    <a:pt x="68399" y="114895"/>
                  </a:lnTo>
                  <a:lnTo>
                    <a:pt x="68399" y="107095"/>
                  </a:lnTo>
                  <a:close/>
                  <a:moveTo>
                    <a:pt x="84608" y="107095"/>
                  </a:moveTo>
                  <a:lnTo>
                    <a:pt x="84608" y="114895"/>
                  </a:lnTo>
                  <a:lnTo>
                    <a:pt x="76865" y="114895"/>
                  </a:lnTo>
                  <a:lnTo>
                    <a:pt x="76865" y="107095"/>
                  </a:lnTo>
                  <a:close/>
                  <a:moveTo>
                    <a:pt x="92776" y="107095"/>
                  </a:moveTo>
                  <a:lnTo>
                    <a:pt x="92776" y="114895"/>
                  </a:lnTo>
                  <a:lnTo>
                    <a:pt x="85032" y="114895"/>
                  </a:lnTo>
                  <a:lnTo>
                    <a:pt x="85032" y="107095"/>
                  </a:lnTo>
                  <a:close/>
                  <a:moveTo>
                    <a:pt x="100932" y="107095"/>
                  </a:moveTo>
                  <a:lnTo>
                    <a:pt x="100932" y="114895"/>
                  </a:lnTo>
                  <a:lnTo>
                    <a:pt x="93200" y="114895"/>
                  </a:lnTo>
                  <a:lnTo>
                    <a:pt x="93200" y="107095"/>
                  </a:lnTo>
                  <a:close/>
                  <a:moveTo>
                    <a:pt x="109099" y="107095"/>
                  </a:moveTo>
                  <a:lnTo>
                    <a:pt x="109099" y="114895"/>
                  </a:lnTo>
                  <a:lnTo>
                    <a:pt x="101356" y="114895"/>
                  </a:lnTo>
                  <a:lnTo>
                    <a:pt x="101356" y="107095"/>
                  </a:lnTo>
                  <a:close/>
                  <a:moveTo>
                    <a:pt x="116866" y="107095"/>
                  </a:moveTo>
                  <a:lnTo>
                    <a:pt x="116866" y="114895"/>
                  </a:lnTo>
                  <a:lnTo>
                    <a:pt x="109523" y="114895"/>
                  </a:lnTo>
                  <a:lnTo>
                    <a:pt x="109523" y="107095"/>
                  </a:lnTo>
                  <a:close/>
                  <a:moveTo>
                    <a:pt x="125034" y="107095"/>
                  </a:moveTo>
                  <a:lnTo>
                    <a:pt x="125034" y="114895"/>
                  </a:lnTo>
                  <a:lnTo>
                    <a:pt x="117290" y="114895"/>
                  </a:lnTo>
                  <a:lnTo>
                    <a:pt x="117290" y="107095"/>
                  </a:lnTo>
                  <a:close/>
                  <a:moveTo>
                    <a:pt x="133190" y="107095"/>
                  </a:moveTo>
                  <a:lnTo>
                    <a:pt x="133190" y="114895"/>
                  </a:lnTo>
                  <a:lnTo>
                    <a:pt x="125446" y="114895"/>
                  </a:lnTo>
                  <a:lnTo>
                    <a:pt x="125446" y="107095"/>
                  </a:lnTo>
                  <a:close/>
                  <a:moveTo>
                    <a:pt x="141346" y="107095"/>
                  </a:moveTo>
                  <a:lnTo>
                    <a:pt x="141346" y="114895"/>
                  </a:lnTo>
                  <a:lnTo>
                    <a:pt x="133614" y="114895"/>
                  </a:lnTo>
                  <a:lnTo>
                    <a:pt x="133614" y="107095"/>
                  </a:lnTo>
                  <a:close/>
                  <a:moveTo>
                    <a:pt x="149513" y="107095"/>
                  </a:moveTo>
                  <a:lnTo>
                    <a:pt x="149513" y="114895"/>
                  </a:lnTo>
                  <a:lnTo>
                    <a:pt x="141770" y="114895"/>
                  </a:lnTo>
                  <a:lnTo>
                    <a:pt x="141770" y="107095"/>
                  </a:lnTo>
                  <a:close/>
                  <a:moveTo>
                    <a:pt x="157280" y="107095"/>
                  </a:moveTo>
                  <a:lnTo>
                    <a:pt x="157280" y="114895"/>
                  </a:lnTo>
                  <a:lnTo>
                    <a:pt x="149937" y="114895"/>
                  </a:lnTo>
                  <a:lnTo>
                    <a:pt x="149937" y="107095"/>
                  </a:lnTo>
                  <a:close/>
                  <a:moveTo>
                    <a:pt x="165448" y="107095"/>
                  </a:moveTo>
                  <a:lnTo>
                    <a:pt x="165448" y="114895"/>
                  </a:lnTo>
                  <a:lnTo>
                    <a:pt x="157704" y="114895"/>
                  </a:lnTo>
                  <a:lnTo>
                    <a:pt x="157704" y="107095"/>
                  </a:lnTo>
                  <a:close/>
                  <a:moveTo>
                    <a:pt x="173604" y="107095"/>
                  </a:moveTo>
                  <a:lnTo>
                    <a:pt x="173604" y="114895"/>
                  </a:lnTo>
                  <a:lnTo>
                    <a:pt x="165871" y="114895"/>
                  </a:lnTo>
                  <a:lnTo>
                    <a:pt x="165871" y="107095"/>
                  </a:lnTo>
                  <a:close/>
                  <a:moveTo>
                    <a:pt x="181771" y="107095"/>
                  </a:moveTo>
                  <a:lnTo>
                    <a:pt x="181771" y="114895"/>
                  </a:lnTo>
                  <a:lnTo>
                    <a:pt x="174028" y="114895"/>
                  </a:lnTo>
                  <a:lnTo>
                    <a:pt x="174028" y="107095"/>
                  </a:lnTo>
                  <a:close/>
                  <a:moveTo>
                    <a:pt x="189927" y="107095"/>
                  </a:moveTo>
                  <a:lnTo>
                    <a:pt x="189927" y="114895"/>
                  </a:lnTo>
                  <a:lnTo>
                    <a:pt x="182195" y="114895"/>
                  </a:lnTo>
                  <a:lnTo>
                    <a:pt x="182195" y="107095"/>
                  </a:lnTo>
                  <a:close/>
                  <a:moveTo>
                    <a:pt x="198095" y="107095"/>
                  </a:moveTo>
                  <a:lnTo>
                    <a:pt x="198095" y="114895"/>
                  </a:lnTo>
                  <a:lnTo>
                    <a:pt x="190351" y="114895"/>
                  </a:lnTo>
                  <a:lnTo>
                    <a:pt x="190351" y="107095"/>
                  </a:lnTo>
                  <a:close/>
                  <a:moveTo>
                    <a:pt x="206251" y="107095"/>
                  </a:moveTo>
                  <a:lnTo>
                    <a:pt x="206251" y="114895"/>
                  </a:lnTo>
                  <a:lnTo>
                    <a:pt x="198519" y="114895"/>
                  </a:lnTo>
                  <a:lnTo>
                    <a:pt x="198519" y="107095"/>
                  </a:lnTo>
                  <a:close/>
                  <a:moveTo>
                    <a:pt x="214419" y="107095"/>
                  </a:moveTo>
                  <a:lnTo>
                    <a:pt x="214419" y="114895"/>
                  </a:lnTo>
                  <a:lnTo>
                    <a:pt x="206675" y="114895"/>
                  </a:lnTo>
                  <a:lnTo>
                    <a:pt x="206675" y="107095"/>
                  </a:lnTo>
                  <a:close/>
                  <a:moveTo>
                    <a:pt x="222575" y="107095"/>
                  </a:moveTo>
                  <a:lnTo>
                    <a:pt x="222575" y="114895"/>
                  </a:lnTo>
                  <a:lnTo>
                    <a:pt x="214842" y="114895"/>
                  </a:lnTo>
                  <a:lnTo>
                    <a:pt x="214842" y="107095"/>
                  </a:lnTo>
                  <a:close/>
                  <a:moveTo>
                    <a:pt x="230742" y="107095"/>
                  </a:moveTo>
                  <a:lnTo>
                    <a:pt x="230742" y="114895"/>
                  </a:lnTo>
                  <a:lnTo>
                    <a:pt x="222999" y="114895"/>
                  </a:lnTo>
                  <a:lnTo>
                    <a:pt x="222999" y="107095"/>
                  </a:lnTo>
                  <a:close/>
                  <a:moveTo>
                    <a:pt x="238898" y="107095"/>
                  </a:moveTo>
                  <a:lnTo>
                    <a:pt x="238898" y="114895"/>
                  </a:lnTo>
                  <a:lnTo>
                    <a:pt x="231166" y="114895"/>
                  </a:lnTo>
                  <a:lnTo>
                    <a:pt x="231166" y="107095"/>
                  </a:lnTo>
                  <a:close/>
                  <a:moveTo>
                    <a:pt x="247066" y="107095"/>
                  </a:moveTo>
                  <a:lnTo>
                    <a:pt x="247066" y="114895"/>
                  </a:lnTo>
                  <a:lnTo>
                    <a:pt x="239322" y="114895"/>
                  </a:lnTo>
                  <a:lnTo>
                    <a:pt x="239322" y="107095"/>
                  </a:lnTo>
                  <a:close/>
                  <a:moveTo>
                    <a:pt x="255222" y="107095"/>
                  </a:moveTo>
                  <a:lnTo>
                    <a:pt x="255222" y="114895"/>
                  </a:lnTo>
                  <a:lnTo>
                    <a:pt x="247490" y="114895"/>
                  </a:lnTo>
                  <a:lnTo>
                    <a:pt x="247490" y="107095"/>
                  </a:lnTo>
                  <a:close/>
                  <a:moveTo>
                    <a:pt x="263390" y="107095"/>
                  </a:moveTo>
                  <a:lnTo>
                    <a:pt x="263390" y="114895"/>
                  </a:lnTo>
                  <a:lnTo>
                    <a:pt x="255646" y="114895"/>
                  </a:lnTo>
                  <a:lnTo>
                    <a:pt x="255646" y="107095"/>
                  </a:lnTo>
                  <a:close/>
                  <a:moveTo>
                    <a:pt x="271546" y="107095"/>
                  </a:moveTo>
                  <a:lnTo>
                    <a:pt x="271546" y="114895"/>
                  </a:lnTo>
                  <a:lnTo>
                    <a:pt x="263813" y="114895"/>
                  </a:lnTo>
                  <a:lnTo>
                    <a:pt x="263813" y="107095"/>
                  </a:lnTo>
                  <a:close/>
                  <a:moveTo>
                    <a:pt x="11238" y="115308"/>
                  </a:moveTo>
                  <a:lnTo>
                    <a:pt x="11238" y="123097"/>
                  </a:lnTo>
                  <a:lnTo>
                    <a:pt x="3505" y="123097"/>
                  </a:lnTo>
                  <a:lnTo>
                    <a:pt x="3505" y="115308"/>
                  </a:lnTo>
                  <a:close/>
                  <a:moveTo>
                    <a:pt x="19394" y="115308"/>
                  </a:moveTo>
                  <a:lnTo>
                    <a:pt x="19394" y="123097"/>
                  </a:lnTo>
                  <a:lnTo>
                    <a:pt x="11662" y="123097"/>
                  </a:lnTo>
                  <a:lnTo>
                    <a:pt x="11662" y="115308"/>
                  </a:lnTo>
                  <a:close/>
                  <a:moveTo>
                    <a:pt x="27561" y="115308"/>
                  </a:moveTo>
                  <a:lnTo>
                    <a:pt x="27561" y="123097"/>
                  </a:lnTo>
                  <a:lnTo>
                    <a:pt x="19818" y="123097"/>
                  </a:lnTo>
                  <a:lnTo>
                    <a:pt x="19818" y="115308"/>
                  </a:lnTo>
                  <a:close/>
                  <a:moveTo>
                    <a:pt x="35328" y="115308"/>
                  </a:moveTo>
                  <a:lnTo>
                    <a:pt x="35328" y="123097"/>
                  </a:lnTo>
                  <a:lnTo>
                    <a:pt x="27985" y="123097"/>
                  </a:lnTo>
                  <a:lnTo>
                    <a:pt x="27985" y="115308"/>
                  </a:lnTo>
                  <a:close/>
                  <a:moveTo>
                    <a:pt x="43496" y="115296"/>
                  </a:moveTo>
                  <a:lnTo>
                    <a:pt x="43496" y="123097"/>
                  </a:lnTo>
                  <a:lnTo>
                    <a:pt x="35752" y="123097"/>
                  </a:lnTo>
                  <a:lnTo>
                    <a:pt x="35752" y="115296"/>
                  </a:lnTo>
                  <a:close/>
                  <a:moveTo>
                    <a:pt x="51652" y="115296"/>
                  </a:moveTo>
                  <a:lnTo>
                    <a:pt x="51652" y="123097"/>
                  </a:lnTo>
                  <a:lnTo>
                    <a:pt x="43919" y="123097"/>
                  </a:lnTo>
                  <a:lnTo>
                    <a:pt x="43919" y="115296"/>
                  </a:lnTo>
                  <a:close/>
                  <a:moveTo>
                    <a:pt x="59819" y="115296"/>
                  </a:moveTo>
                  <a:lnTo>
                    <a:pt x="59819" y="123097"/>
                  </a:lnTo>
                  <a:lnTo>
                    <a:pt x="52075" y="123097"/>
                  </a:lnTo>
                  <a:lnTo>
                    <a:pt x="52075" y="115296"/>
                  </a:lnTo>
                  <a:close/>
                  <a:moveTo>
                    <a:pt x="67975" y="115296"/>
                  </a:moveTo>
                  <a:lnTo>
                    <a:pt x="67975" y="123097"/>
                  </a:lnTo>
                  <a:lnTo>
                    <a:pt x="60243" y="123097"/>
                  </a:lnTo>
                  <a:lnTo>
                    <a:pt x="60243" y="115296"/>
                  </a:lnTo>
                  <a:close/>
                  <a:moveTo>
                    <a:pt x="76452" y="115296"/>
                  </a:moveTo>
                  <a:lnTo>
                    <a:pt x="76452" y="123097"/>
                  </a:lnTo>
                  <a:lnTo>
                    <a:pt x="68399" y="123097"/>
                  </a:lnTo>
                  <a:lnTo>
                    <a:pt x="68399" y="115296"/>
                  </a:lnTo>
                  <a:close/>
                  <a:moveTo>
                    <a:pt x="84608" y="115296"/>
                  </a:moveTo>
                  <a:lnTo>
                    <a:pt x="84608" y="123097"/>
                  </a:lnTo>
                  <a:lnTo>
                    <a:pt x="76876" y="123097"/>
                  </a:lnTo>
                  <a:lnTo>
                    <a:pt x="76876" y="115296"/>
                  </a:lnTo>
                  <a:close/>
                  <a:moveTo>
                    <a:pt x="92776" y="115296"/>
                  </a:moveTo>
                  <a:lnTo>
                    <a:pt x="92776" y="123097"/>
                  </a:lnTo>
                  <a:lnTo>
                    <a:pt x="85032" y="123097"/>
                  </a:lnTo>
                  <a:lnTo>
                    <a:pt x="85032" y="115296"/>
                  </a:lnTo>
                  <a:close/>
                  <a:moveTo>
                    <a:pt x="100932" y="115296"/>
                  </a:moveTo>
                  <a:lnTo>
                    <a:pt x="100932" y="123097"/>
                  </a:lnTo>
                  <a:lnTo>
                    <a:pt x="93200" y="123097"/>
                  </a:lnTo>
                  <a:lnTo>
                    <a:pt x="93200" y="115296"/>
                  </a:lnTo>
                  <a:close/>
                  <a:moveTo>
                    <a:pt x="109099" y="115296"/>
                  </a:moveTo>
                  <a:lnTo>
                    <a:pt x="109099" y="123097"/>
                  </a:lnTo>
                  <a:lnTo>
                    <a:pt x="101356" y="123097"/>
                  </a:lnTo>
                  <a:lnTo>
                    <a:pt x="101356" y="115296"/>
                  </a:lnTo>
                  <a:close/>
                  <a:moveTo>
                    <a:pt x="116866" y="115296"/>
                  </a:moveTo>
                  <a:lnTo>
                    <a:pt x="116866" y="123097"/>
                  </a:lnTo>
                  <a:lnTo>
                    <a:pt x="109523" y="123097"/>
                  </a:lnTo>
                  <a:lnTo>
                    <a:pt x="109523" y="115296"/>
                  </a:lnTo>
                  <a:close/>
                  <a:moveTo>
                    <a:pt x="125034" y="115296"/>
                  </a:moveTo>
                  <a:lnTo>
                    <a:pt x="125034" y="123097"/>
                  </a:lnTo>
                  <a:lnTo>
                    <a:pt x="117290" y="123097"/>
                  </a:lnTo>
                  <a:lnTo>
                    <a:pt x="117290" y="115296"/>
                  </a:lnTo>
                  <a:close/>
                  <a:moveTo>
                    <a:pt x="133190" y="115296"/>
                  </a:moveTo>
                  <a:lnTo>
                    <a:pt x="133190" y="123097"/>
                  </a:lnTo>
                  <a:lnTo>
                    <a:pt x="125446" y="123097"/>
                  </a:lnTo>
                  <a:lnTo>
                    <a:pt x="125446" y="115296"/>
                  </a:lnTo>
                  <a:close/>
                  <a:moveTo>
                    <a:pt x="141346" y="115296"/>
                  </a:moveTo>
                  <a:lnTo>
                    <a:pt x="141346" y="123097"/>
                  </a:lnTo>
                  <a:lnTo>
                    <a:pt x="133614" y="123097"/>
                  </a:lnTo>
                  <a:lnTo>
                    <a:pt x="133614" y="115296"/>
                  </a:lnTo>
                  <a:close/>
                  <a:moveTo>
                    <a:pt x="149513" y="115296"/>
                  </a:moveTo>
                  <a:lnTo>
                    <a:pt x="149513" y="123097"/>
                  </a:lnTo>
                  <a:lnTo>
                    <a:pt x="141770" y="123097"/>
                  </a:lnTo>
                  <a:lnTo>
                    <a:pt x="141770" y="115296"/>
                  </a:lnTo>
                  <a:close/>
                  <a:moveTo>
                    <a:pt x="157280" y="115296"/>
                  </a:moveTo>
                  <a:lnTo>
                    <a:pt x="157280" y="123097"/>
                  </a:lnTo>
                  <a:lnTo>
                    <a:pt x="149937" y="123097"/>
                  </a:lnTo>
                  <a:lnTo>
                    <a:pt x="149937" y="115296"/>
                  </a:lnTo>
                  <a:close/>
                  <a:moveTo>
                    <a:pt x="165448" y="115296"/>
                  </a:moveTo>
                  <a:lnTo>
                    <a:pt x="165448" y="123097"/>
                  </a:lnTo>
                  <a:lnTo>
                    <a:pt x="157704" y="123097"/>
                  </a:lnTo>
                  <a:lnTo>
                    <a:pt x="157704" y="115296"/>
                  </a:lnTo>
                  <a:close/>
                  <a:moveTo>
                    <a:pt x="173604" y="115296"/>
                  </a:moveTo>
                  <a:lnTo>
                    <a:pt x="173604" y="123097"/>
                  </a:lnTo>
                  <a:lnTo>
                    <a:pt x="165871" y="123097"/>
                  </a:lnTo>
                  <a:lnTo>
                    <a:pt x="165871" y="115296"/>
                  </a:lnTo>
                  <a:close/>
                  <a:moveTo>
                    <a:pt x="181771" y="115296"/>
                  </a:moveTo>
                  <a:lnTo>
                    <a:pt x="181771" y="123097"/>
                  </a:lnTo>
                  <a:lnTo>
                    <a:pt x="174028" y="123097"/>
                  </a:lnTo>
                  <a:lnTo>
                    <a:pt x="174028" y="115296"/>
                  </a:lnTo>
                  <a:close/>
                  <a:moveTo>
                    <a:pt x="189927" y="115296"/>
                  </a:moveTo>
                  <a:lnTo>
                    <a:pt x="189927" y="123097"/>
                  </a:lnTo>
                  <a:lnTo>
                    <a:pt x="182195" y="123097"/>
                  </a:lnTo>
                  <a:lnTo>
                    <a:pt x="182195" y="115296"/>
                  </a:lnTo>
                  <a:close/>
                  <a:moveTo>
                    <a:pt x="198095" y="115296"/>
                  </a:moveTo>
                  <a:lnTo>
                    <a:pt x="198095" y="123097"/>
                  </a:lnTo>
                  <a:lnTo>
                    <a:pt x="190351" y="123097"/>
                  </a:lnTo>
                  <a:lnTo>
                    <a:pt x="190351" y="115296"/>
                  </a:lnTo>
                  <a:close/>
                  <a:moveTo>
                    <a:pt x="206251" y="115296"/>
                  </a:moveTo>
                  <a:lnTo>
                    <a:pt x="206251" y="123097"/>
                  </a:lnTo>
                  <a:lnTo>
                    <a:pt x="198519" y="123097"/>
                  </a:lnTo>
                  <a:lnTo>
                    <a:pt x="198519" y="115296"/>
                  </a:lnTo>
                  <a:close/>
                  <a:moveTo>
                    <a:pt x="214419" y="115296"/>
                  </a:moveTo>
                  <a:lnTo>
                    <a:pt x="214419" y="123097"/>
                  </a:lnTo>
                  <a:lnTo>
                    <a:pt x="206675" y="123097"/>
                  </a:lnTo>
                  <a:lnTo>
                    <a:pt x="206675" y="115296"/>
                  </a:lnTo>
                  <a:close/>
                  <a:moveTo>
                    <a:pt x="222575" y="115296"/>
                  </a:moveTo>
                  <a:lnTo>
                    <a:pt x="222575" y="123097"/>
                  </a:lnTo>
                  <a:lnTo>
                    <a:pt x="214842" y="123097"/>
                  </a:lnTo>
                  <a:lnTo>
                    <a:pt x="214842" y="115296"/>
                  </a:lnTo>
                  <a:close/>
                  <a:moveTo>
                    <a:pt x="230742" y="115296"/>
                  </a:moveTo>
                  <a:lnTo>
                    <a:pt x="230742" y="123097"/>
                  </a:lnTo>
                  <a:lnTo>
                    <a:pt x="222999" y="123097"/>
                  </a:lnTo>
                  <a:lnTo>
                    <a:pt x="222999" y="115296"/>
                  </a:lnTo>
                  <a:close/>
                  <a:moveTo>
                    <a:pt x="238898" y="115296"/>
                  </a:moveTo>
                  <a:lnTo>
                    <a:pt x="238898" y="123097"/>
                  </a:lnTo>
                  <a:lnTo>
                    <a:pt x="231166" y="123097"/>
                  </a:lnTo>
                  <a:lnTo>
                    <a:pt x="231166" y="115296"/>
                  </a:lnTo>
                  <a:close/>
                  <a:moveTo>
                    <a:pt x="247066" y="115308"/>
                  </a:moveTo>
                  <a:lnTo>
                    <a:pt x="247066" y="123097"/>
                  </a:lnTo>
                  <a:lnTo>
                    <a:pt x="239322" y="123097"/>
                  </a:lnTo>
                  <a:lnTo>
                    <a:pt x="239322" y="115308"/>
                  </a:lnTo>
                  <a:close/>
                  <a:moveTo>
                    <a:pt x="255222" y="115308"/>
                  </a:moveTo>
                  <a:lnTo>
                    <a:pt x="255222" y="123097"/>
                  </a:lnTo>
                  <a:lnTo>
                    <a:pt x="247490" y="123097"/>
                  </a:lnTo>
                  <a:lnTo>
                    <a:pt x="247490" y="115308"/>
                  </a:lnTo>
                  <a:close/>
                  <a:moveTo>
                    <a:pt x="263390" y="115308"/>
                  </a:moveTo>
                  <a:lnTo>
                    <a:pt x="263390" y="123097"/>
                  </a:lnTo>
                  <a:lnTo>
                    <a:pt x="255646" y="123097"/>
                  </a:lnTo>
                  <a:lnTo>
                    <a:pt x="255646" y="115308"/>
                  </a:lnTo>
                  <a:close/>
                  <a:moveTo>
                    <a:pt x="271546" y="115296"/>
                  </a:moveTo>
                  <a:lnTo>
                    <a:pt x="271546" y="123097"/>
                  </a:lnTo>
                  <a:lnTo>
                    <a:pt x="263813" y="123097"/>
                  </a:lnTo>
                  <a:lnTo>
                    <a:pt x="263813" y="115296"/>
                  </a:lnTo>
                  <a:close/>
                  <a:moveTo>
                    <a:pt x="11238" y="123510"/>
                  </a:moveTo>
                  <a:lnTo>
                    <a:pt x="11238" y="131551"/>
                  </a:lnTo>
                  <a:lnTo>
                    <a:pt x="3505" y="131551"/>
                  </a:lnTo>
                  <a:lnTo>
                    <a:pt x="3505" y="123510"/>
                  </a:lnTo>
                  <a:close/>
                  <a:moveTo>
                    <a:pt x="19394" y="123510"/>
                  </a:moveTo>
                  <a:lnTo>
                    <a:pt x="19394" y="131551"/>
                  </a:lnTo>
                  <a:lnTo>
                    <a:pt x="11662" y="131551"/>
                  </a:lnTo>
                  <a:lnTo>
                    <a:pt x="11662" y="123510"/>
                  </a:lnTo>
                  <a:close/>
                  <a:moveTo>
                    <a:pt x="27561" y="123510"/>
                  </a:moveTo>
                  <a:lnTo>
                    <a:pt x="27561" y="131551"/>
                  </a:lnTo>
                  <a:lnTo>
                    <a:pt x="19818" y="131551"/>
                  </a:lnTo>
                  <a:lnTo>
                    <a:pt x="19818" y="123510"/>
                  </a:lnTo>
                  <a:close/>
                  <a:moveTo>
                    <a:pt x="35328" y="123510"/>
                  </a:moveTo>
                  <a:lnTo>
                    <a:pt x="35328" y="131551"/>
                  </a:lnTo>
                  <a:lnTo>
                    <a:pt x="27985" y="131551"/>
                  </a:lnTo>
                  <a:lnTo>
                    <a:pt x="27985" y="123510"/>
                  </a:lnTo>
                  <a:close/>
                  <a:moveTo>
                    <a:pt x="43496" y="123510"/>
                  </a:moveTo>
                  <a:lnTo>
                    <a:pt x="43496" y="131551"/>
                  </a:lnTo>
                  <a:lnTo>
                    <a:pt x="35752" y="131551"/>
                  </a:lnTo>
                  <a:lnTo>
                    <a:pt x="35752" y="123510"/>
                  </a:lnTo>
                  <a:close/>
                  <a:moveTo>
                    <a:pt x="51652" y="123510"/>
                  </a:moveTo>
                  <a:lnTo>
                    <a:pt x="51652" y="131551"/>
                  </a:lnTo>
                  <a:lnTo>
                    <a:pt x="43919" y="131551"/>
                  </a:lnTo>
                  <a:lnTo>
                    <a:pt x="43919" y="123510"/>
                  </a:lnTo>
                  <a:close/>
                  <a:moveTo>
                    <a:pt x="59819" y="123510"/>
                  </a:moveTo>
                  <a:lnTo>
                    <a:pt x="59819" y="131551"/>
                  </a:lnTo>
                  <a:lnTo>
                    <a:pt x="52075" y="131551"/>
                  </a:lnTo>
                  <a:lnTo>
                    <a:pt x="52075" y="123510"/>
                  </a:lnTo>
                  <a:close/>
                  <a:moveTo>
                    <a:pt x="67975" y="123510"/>
                  </a:moveTo>
                  <a:lnTo>
                    <a:pt x="67975" y="131551"/>
                  </a:lnTo>
                  <a:lnTo>
                    <a:pt x="60243" y="131551"/>
                  </a:lnTo>
                  <a:lnTo>
                    <a:pt x="60243" y="123510"/>
                  </a:lnTo>
                  <a:close/>
                  <a:moveTo>
                    <a:pt x="76452" y="123510"/>
                  </a:moveTo>
                  <a:lnTo>
                    <a:pt x="76452" y="131551"/>
                  </a:lnTo>
                  <a:lnTo>
                    <a:pt x="68399" y="131551"/>
                  </a:lnTo>
                  <a:lnTo>
                    <a:pt x="68399" y="123510"/>
                  </a:lnTo>
                  <a:close/>
                  <a:moveTo>
                    <a:pt x="84608" y="123510"/>
                  </a:moveTo>
                  <a:lnTo>
                    <a:pt x="84608" y="131551"/>
                  </a:lnTo>
                  <a:lnTo>
                    <a:pt x="76876" y="131551"/>
                  </a:lnTo>
                  <a:lnTo>
                    <a:pt x="76876" y="123510"/>
                  </a:lnTo>
                  <a:close/>
                  <a:moveTo>
                    <a:pt x="92776" y="123510"/>
                  </a:moveTo>
                  <a:lnTo>
                    <a:pt x="92776" y="131551"/>
                  </a:lnTo>
                  <a:lnTo>
                    <a:pt x="85032" y="131551"/>
                  </a:lnTo>
                  <a:lnTo>
                    <a:pt x="85032" y="123510"/>
                  </a:lnTo>
                  <a:close/>
                  <a:moveTo>
                    <a:pt x="100932" y="123510"/>
                  </a:moveTo>
                  <a:lnTo>
                    <a:pt x="100932" y="131551"/>
                  </a:lnTo>
                  <a:lnTo>
                    <a:pt x="93200" y="131551"/>
                  </a:lnTo>
                  <a:lnTo>
                    <a:pt x="93200" y="123510"/>
                  </a:lnTo>
                  <a:close/>
                  <a:moveTo>
                    <a:pt x="109099" y="123510"/>
                  </a:moveTo>
                  <a:lnTo>
                    <a:pt x="109099" y="131551"/>
                  </a:lnTo>
                  <a:lnTo>
                    <a:pt x="101356" y="131551"/>
                  </a:lnTo>
                  <a:lnTo>
                    <a:pt x="101356" y="123510"/>
                  </a:lnTo>
                  <a:close/>
                  <a:moveTo>
                    <a:pt x="116866" y="123510"/>
                  </a:moveTo>
                  <a:lnTo>
                    <a:pt x="116866" y="131551"/>
                  </a:lnTo>
                  <a:lnTo>
                    <a:pt x="109523" y="131551"/>
                  </a:lnTo>
                  <a:lnTo>
                    <a:pt x="109523" y="123510"/>
                  </a:lnTo>
                  <a:close/>
                  <a:moveTo>
                    <a:pt x="125034" y="123510"/>
                  </a:moveTo>
                  <a:lnTo>
                    <a:pt x="125034" y="131551"/>
                  </a:lnTo>
                  <a:lnTo>
                    <a:pt x="117290" y="131551"/>
                  </a:lnTo>
                  <a:lnTo>
                    <a:pt x="117290" y="123510"/>
                  </a:lnTo>
                  <a:close/>
                  <a:moveTo>
                    <a:pt x="133190" y="123510"/>
                  </a:moveTo>
                  <a:lnTo>
                    <a:pt x="133190" y="131551"/>
                  </a:lnTo>
                  <a:lnTo>
                    <a:pt x="125446" y="131551"/>
                  </a:lnTo>
                  <a:lnTo>
                    <a:pt x="125446" y="123510"/>
                  </a:lnTo>
                  <a:close/>
                  <a:moveTo>
                    <a:pt x="141346" y="123510"/>
                  </a:moveTo>
                  <a:lnTo>
                    <a:pt x="141346" y="131551"/>
                  </a:lnTo>
                  <a:lnTo>
                    <a:pt x="133614" y="131551"/>
                  </a:lnTo>
                  <a:lnTo>
                    <a:pt x="133614" y="123510"/>
                  </a:lnTo>
                  <a:close/>
                  <a:moveTo>
                    <a:pt x="149513" y="123510"/>
                  </a:moveTo>
                  <a:lnTo>
                    <a:pt x="149513" y="131551"/>
                  </a:lnTo>
                  <a:lnTo>
                    <a:pt x="141770" y="131551"/>
                  </a:lnTo>
                  <a:lnTo>
                    <a:pt x="141770" y="123510"/>
                  </a:lnTo>
                  <a:close/>
                  <a:moveTo>
                    <a:pt x="157280" y="123510"/>
                  </a:moveTo>
                  <a:lnTo>
                    <a:pt x="157280" y="131551"/>
                  </a:lnTo>
                  <a:lnTo>
                    <a:pt x="149937" y="131551"/>
                  </a:lnTo>
                  <a:lnTo>
                    <a:pt x="149937" y="123510"/>
                  </a:lnTo>
                  <a:close/>
                  <a:moveTo>
                    <a:pt x="165448" y="123510"/>
                  </a:moveTo>
                  <a:lnTo>
                    <a:pt x="165448" y="131551"/>
                  </a:lnTo>
                  <a:lnTo>
                    <a:pt x="157704" y="131551"/>
                  </a:lnTo>
                  <a:lnTo>
                    <a:pt x="157704" y="123510"/>
                  </a:lnTo>
                  <a:close/>
                  <a:moveTo>
                    <a:pt x="173604" y="123510"/>
                  </a:moveTo>
                  <a:lnTo>
                    <a:pt x="173604" y="131551"/>
                  </a:lnTo>
                  <a:lnTo>
                    <a:pt x="165871" y="131551"/>
                  </a:lnTo>
                  <a:lnTo>
                    <a:pt x="165871" y="123510"/>
                  </a:lnTo>
                  <a:close/>
                  <a:moveTo>
                    <a:pt x="181771" y="123510"/>
                  </a:moveTo>
                  <a:lnTo>
                    <a:pt x="181771" y="131551"/>
                  </a:lnTo>
                  <a:lnTo>
                    <a:pt x="174028" y="131551"/>
                  </a:lnTo>
                  <a:lnTo>
                    <a:pt x="174028" y="123510"/>
                  </a:lnTo>
                  <a:close/>
                  <a:moveTo>
                    <a:pt x="189927" y="123510"/>
                  </a:moveTo>
                  <a:lnTo>
                    <a:pt x="189927" y="131551"/>
                  </a:lnTo>
                  <a:lnTo>
                    <a:pt x="182195" y="131551"/>
                  </a:lnTo>
                  <a:lnTo>
                    <a:pt x="182195" y="123510"/>
                  </a:lnTo>
                  <a:close/>
                  <a:moveTo>
                    <a:pt x="198095" y="123510"/>
                  </a:moveTo>
                  <a:lnTo>
                    <a:pt x="198095" y="131551"/>
                  </a:lnTo>
                  <a:lnTo>
                    <a:pt x="190351" y="131551"/>
                  </a:lnTo>
                  <a:lnTo>
                    <a:pt x="190351" y="123510"/>
                  </a:lnTo>
                  <a:close/>
                  <a:moveTo>
                    <a:pt x="206251" y="123510"/>
                  </a:moveTo>
                  <a:lnTo>
                    <a:pt x="206251" y="131551"/>
                  </a:lnTo>
                  <a:lnTo>
                    <a:pt x="198519" y="131551"/>
                  </a:lnTo>
                  <a:lnTo>
                    <a:pt x="198519" y="123510"/>
                  </a:lnTo>
                  <a:close/>
                  <a:moveTo>
                    <a:pt x="214419" y="123510"/>
                  </a:moveTo>
                  <a:lnTo>
                    <a:pt x="214419" y="131551"/>
                  </a:lnTo>
                  <a:lnTo>
                    <a:pt x="206675" y="131551"/>
                  </a:lnTo>
                  <a:lnTo>
                    <a:pt x="206675" y="123510"/>
                  </a:lnTo>
                  <a:close/>
                  <a:moveTo>
                    <a:pt x="222575" y="123510"/>
                  </a:moveTo>
                  <a:lnTo>
                    <a:pt x="222575" y="131551"/>
                  </a:lnTo>
                  <a:lnTo>
                    <a:pt x="214842" y="131551"/>
                  </a:lnTo>
                  <a:lnTo>
                    <a:pt x="214842" y="123510"/>
                  </a:lnTo>
                  <a:close/>
                  <a:moveTo>
                    <a:pt x="230742" y="123510"/>
                  </a:moveTo>
                  <a:lnTo>
                    <a:pt x="230742" y="131551"/>
                  </a:lnTo>
                  <a:lnTo>
                    <a:pt x="222999" y="131551"/>
                  </a:lnTo>
                  <a:lnTo>
                    <a:pt x="222999" y="123510"/>
                  </a:lnTo>
                  <a:close/>
                  <a:moveTo>
                    <a:pt x="238898" y="123510"/>
                  </a:moveTo>
                  <a:lnTo>
                    <a:pt x="238898" y="131551"/>
                  </a:lnTo>
                  <a:lnTo>
                    <a:pt x="231166" y="131551"/>
                  </a:lnTo>
                  <a:lnTo>
                    <a:pt x="231166" y="123510"/>
                  </a:lnTo>
                  <a:close/>
                  <a:moveTo>
                    <a:pt x="247066" y="123510"/>
                  </a:moveTo>
                  <a:lnTo>
                    <a:pt x="247066" y="131551"/>
                  </a:lnTo>
                  <a:lnTo>
                    <a:pt x="239322" y="131551"/>
                  </a:lnTo>
                  <a:lnTo>
                    <a:pt x="239322" y="123510"/>
                  </a:lnTo>
                  <a:close/>
                  <a:moveTo>
                    <a:pt x="255222" y="123510"/>
                  </a:moveTo>
                  <a:lnTo>
                    <a:pt x="255222" y="131551"/>
                  </a:lnTo>
                  <a:lnTo>
                    <a:pt x="247490" y="131551"/>
                  </a:lnTo>
                  <a:lnTo>
                    <a:pt x="247490" y="123510"/>
                  </a:lnTo>
                  <a:close/>
                  <a:moveTo>
                    <a:pt x="263390" y="123510"/>
                  </a:moveTo>
                  <a:lnTo>
                    <a:pt x="263390" y="131551"/>
                  </a:lnTo>
                  <a:lnTo>
                    <a:pt x="255646" y="131551"/>
                  </a:lnTo>
                  <a:lnTo>
                    <a:pt x="255646" y="123510"/>
                  </a:lnTo>
                  <a:close/>
                  <a:moveTo>
                    <a:pt x="271546" y="123510"/>
                  </a:moveTo>
                  <a:lnTo>
                    <a:pt x="271546" y="131551"/>
                  </a:lnTo>
                  <a:lnTo>
                    <a:pt x="263813" y="131551"/>
                  </a:lnTo>
                  <a:lnTo>
                    <a:pt x="263813" y="123510"/>
                  </a:lnTo>
                  <a:close/>
                  <a:moveTo>
                    <a:pt x="11238" y="131964"/>
                  </a:moveTo>
                  <a:lnTo>
                    <a:pt x="11238" y="139753"/>
                  </a:lnTo>
                  <a:lnTo>
                    <a:pt x="3505" y="139753"/>
                  </a:lnTo>
                  <a:lnTo>
                    <a:pt x="3505" y="131964"/>
                  </a:lnTo>
                  <a:close/>
                  <a:moveTo>
                    <a:pt x="19394" y="131964"/>
                  </a:moveTo>
                  <a:lnTo>
                    <a:pt x="19394" y="139753"/>
                  </a:lnTo>
                  <a:lnTo>
                    <a:pt x="11662" y="139753"/>
                  </a:lnTo>
                  <a:lnTo>
                    <a:pt x="11662" y="131964"/>
                  </a:lnTo>
                  <a:close/>
                  <a:moveTo>
                    <a:pt x="27561" y="131964"/>
                  </a:moveTo>
                  <a:lnTo>
                    <a:pt x="27561" y="139753"/>
                  </a:lnTo>
                  <a:lnTo>
                    <a:pt x="19818" y="139753"/>
                  </a:lnTo>
                  <a:lnTo>
                    <a:pt x="19818" y="131964"/>
                  </a:lnTo>
                  <a:close/>
                  <a:moveTo>
                    <a:pt x="35328" y="131964"/>
                  </a:moveTo>
                  <a:lnTo>
                    <a:pt x="35328" y="139753"/>
                  </a:lnTo>
                  <a:lnTo>
                    <a:pt x="27985" y="139753"/>
                  </a:lnTo>
                  <a:lnTo>
                    <a:pt x="27985" y="131964"/>
                  </a:lnTo>
                  <a:close/>
                  <a:moveTo>
                    <a:pt x="43496" y="131964"/>
                  </a:moveTo>
                  <a:lnTo>
                    <a:pt x="43496" y="139753"/>
                  </a:lnTo>
                  <a:lnTo>
                    <a:pt x="35752" y="139753"/>
                  </a:lnTo>
                  <a:lnTo>
                    <a:pt x="35752" y="131964"/>
                  </a:lnTo>
                  <a:close/>
                  <a:moveTo>
                    <a:pt x="51652" y="131964"/>
                  </a:moveTo>
                  <a:lnTo>
                    <a:pt x="51652" y="139753"/>
                  </a:lnTo>
                  <a:lnTo>
                    <a:pt x="43919" y="139753"/>
                  </a:lnTo>
                  <a:lnTo>
                    <a:pt x="43919" y="131964"/>
                  </a:lnTo>
                  <a:close/>
                  <a:moveTo>
                    <a:pt x="59819" y="131964"/>
                  </a:moveTo>
                  <a:lnTo>
                    <a:pt x="59819" y="139753"/>
                  </a:lnTo>
                  <a:lnTo>
                    <a:pt x="52075" y="139753"/>
                  </a:lnTo>
                  <a:lnTo>
                    <a:pt x="52075" y="131964"/>
                  </a:lnTo>
                  <a:close/>
                  <a:moveTo>
                    <a:pt x="67975" y="131964"/>
                  </a:moveTo>
                  <a:lnTo>
                    <a:pt x="67975" y="139753"/>
                  </a:lnTo>
                  <a:lnTo>
                    <a:pt x="60243" y="139753"/>
                  </a:lnTo>
                  <a:lnTo>
                    <a:pt x="60243" y="131964"/>
                  </a:lnTo>
                  <a:close/>
                  <a:moveTo>
                    <a:pt x="76452" y="131964"/>
                  </a:moveTo>
                  <a:lnTo>
                    <a:pt x="76452" y="139753"/>
                  </a:lnTo>
                  <a:lnTo>
                    <a:pt x="68399" y="139753"/>
                  </a:lnTo>
                  <a:lnTo>
                    <a:pt x="68399" y="131964"/>
                  </a:lnTo>
                  <a:close/>
                  <a:moveTo>
                    <a:pt x="84608" y="131964"/>
                  </a:moveTo>
                  <a:lnTo>
                    <a:pt x="84608" y="139753"/>
                  </a:lnTo>
                  <a:lnTo>
                    <a:pt x="76876" y="139753"/>
                  </a:lnTo>
                  <a:lnTo>
                    <a:pt x="76876" y="131964"/>
                  </a:lnTo>
                  <a:close/>
                  <a:moveTo>
                    <a:pt x="92776" y="131964"/>
                  </a:moveTo>
                  <a:lnTo>
                    <a:pt x="92776" y="139753"/>
                  </a:lnTo>
                  <a:lnTo>
                    <a:pt x="85032" y="139753"/>
                  </a:lnTo>
                  <a:lnTo>
                    <a:pt x="85032" y="131964"/>
                  </a:lnTo>
                  <a:close/>
                  <a:moveTo>
                    <a:pt x="100932" y="131964"/>
                  </a:moveTo>
                  <a:lnTo>
                    <a:pt x="100932" y="139753"/>
                  </a:lnTo>
                  <a:lnTo>
                    <a:pt x="93200" y="139753"/>
                  </a:lnTo>
                  <a:lnTo>
                    <a:pt x="93200" y="131964"/>
                  </a:lnTo>
                  <a:close/>
                  <a:moveTo>
                    <a:pt x="109099" y="131964"/>
                  </a:moveTo>
                  <a:lnTo>
                    <a:pt x="109099" y="139753"/>
                  </a:lnTo>
                  <a:lnTo>
                    <a:pt x="101356" y="139753"/>
                  </a:lnTo>
                  <a:lnTo>
                    <a:pt x="101356" y="131964"/>
                  </a:lnTo>
                  <a:close/>
                  <a:moveTo>
                    <a:pt x="116866" y="131964"/>
                  </a:moveTo>
                  <a:lnTo>
                    <a:pt x="116866" y="139753"/>
                  </a:lnTo>
                  <a:lnTo>
                    <a:pt x="109523" y="139753"/>
                  </a:lnTo>
                  <a:lnTo>
                    <a:pt x="109523" y="131964"/>
                  </a:lnTo>
                  <a:close/>
                  <a:moveTo>
                    <a:pt x="125034" y="131964"/>
                  </a:moveTo>
                  <a:lnTo>
                    <a:pt x="125034" y="139753"/>
                  </a:lnTo>
                  <a:lnTo>
                    <a:pt x="117290" y="139753"/>
                  </a:lnTo>
                  <a:lnTo>
                    <a:pt x="117290" y="131964"/>
                  </a:lnTo>
                  <a:close/>
                  <a:moveTo>
                    <a:pt x="133190" y="131964"/>
                  </a:moveTo>
                  <a:lnTo>
                    <a:pt x="133190" y="139753"/>
                  </a:lnTo>
                  <a:lnTo>
                    <a:pt x="125446" y="139753"/>
                  </a:lnTo>
                  <a:lnTo>
                    <a:pt x="125446" y="131964"/>
                  </a:lnTo>
                  <a:close/>
                  <a:moveTo>
                    <a:pt x="141346" y="131964"/>
                  </a:moveTo>
                  <a:lnTo>
                    <a:pt x="141346" y="139753"/>
                  </a:lnTo>
                  <a:lnTo>
                    <a:pt x="133614" y="139753"/>
                  </a:lnTo>
                  <a:lnTo>
                    <a:pt x="133614" y="131964"/>
                  </a:lnTo>
                  <a:close/>
                  <a:moveTo>
                    <a:pt x="149513" y="131964"/>
                  </a:moveTo>
                  <a:lnTo>
                    <a:pt x="149513" y="139753"/>
                  </a:lnTo>
                  <a:lnTo>
                    <a:pt x="141770" y="139753"/>
                  </a:lnTo>
                  <a:lnTo>
                    <a:pt x="141770" y="131964"/>
                  </a:lnTo>
                  <a:close/>
                  <a:moveTo>
                    <a:pt x="157280" y="131964"/>
                  </a:moveTo>
                  <a:lnTo>
                    <a:pt x="157280" y="139753"/>
                  </a:lnTo>
                  <a:lnTo>
                    <a:pt x="149937" y="139753"/>
                  </a:lnTo>
                  <a:lnTo>
                    <a:pt x="149937" y="131964"/>
                  </a:lnTo>
                  <a:close/>
                  <a:moveTo>
                    <a:pt x="165448" y="131964"/>
                  </a:moveTo>
                  <a:lnTo>
                    <a:pt x="165448" y="139753"/>
                  </a:lnTo>
                  <a:lnTo>
                    <a:pt x="157704" y="139753"/>
                  </a:lnTo>
                  <a:lnTo>
                    <a:pt x="157704" y="131964"/>
                  </a:lnTo>
                  <a:close/>
                  <a:moveTo>
                    <a:pt x="173604" y="131964"/>
                  </a:moveTo>
                  <a:lnTo>
                    <a:pt x="173604" y="139753"/>
                  </a:lnTo>
                  <a:lnTo>
                    <a:pt x="165871" y="139753"/>
                  </a:lnTo>
                  <a:lnTo>
                    <a:pt x="165871" y="131964"/>
                  </a:lnTo>
                  <a:close/>
                  <a:moveTo>
                    <a:pt x="181771" y="131964"/>
                  </a:moveTo>
                  <a:lnTo>
                    <a:pt x="181771" y="139753"/>
                  </a:lnTo>
                  <a:lnTo>
                    <a:pt x="174028" y="139753"/>
                  </a:lnTo>
                  <a:lnTo>
                    <a:pt x="174028" y="131964"/>
                  </a:lnTo>
                  <a:close/>
                  <a:moveTo>
                    <a:pt x="189927" y="131964"/>
                  </a:moveTo>
                  <a:lnTo>
                    <a:pt x="189927" y="139753"/>
                  </a:lnTo>
                  <a:lnTo>
                    <a:pt x="182195" y="139753"/>
                  </a:lnTo>
                  <a:lnTo>
                    <a:pt x="182195" y="131964"/>
                  </a:lnTo>
                  <a:close/>
                  <a:moveTo>
                    <a:pt x="198095" y="131964"/>
                  </a:moveTo>
                  <a:lnTo>
                    <a:pt x="198095" y="139753"/>
                  </a:lnTo>
                  <a:lnTo>
                    <a:pt x="190351" y="139753"/>
                  </a:lnTo>
                  <a:lnTo>
                    <a:pt x="190351" y="131964"/>
                  </a:lnTo>
                  <a:close/>
                  <a:moveTo>
                    <a:pt x="206251" y="131964"/>
                  </a:moveTo>
                  <a:lnTo>
                    <a:pt x="206251" y="139753"/>
                  </a:lnTo>
                  <a:lnTo>
                    <a:pt x="198519" y="139753"/>
                  </a:lnTo>
                  <a:lnTo>
                    <a:pt x="198519" y="131964"/>
                  </a:lnTo>
                  <a:close/>
                  <a:moveTo>
                    <a:pt x="214419" y="131964"/>
                  </a:moveTo>
                  <a:lnTo>
                    <a:pt x="214419" y="139753"/>
                  </a:lnTo>
                  <a:lnTo>
                    <a:pt x="206675" y="139753"/>
                  </a:lnTo>
                  <a:lnTo>
                    <a:pt x="206675" y="131964"/>
                  </a:lnTo>
                  <a:close/>
                  <a:moveTo>
                    <a:pt x="222575" y="131964"/>
                  </a:moveTo>
                  <a:lnTo>
                    <a:pt x="222575" y="139753"/>
                  </a:lnTo>
                  <a:lnTo>
                    <a:pt x="214842" y="139753"/>
                  </a:lnTo>
                  <a:lnTo>
                    <a:pt x="214842" y="131964"/>
                  </a:lnTo>
                  <a:close/>
                  <a:moveTo>
                    <a:pt x="230742" y="131964"/>
                  </a:moveTo>
                  <a:lnTo>
                    <a:pt x="230742" y="139753"/>
                  </a:lnTo>
                  <a:lnTo>
                    <a:pt x="222999" y="139753"/>
                  </a:lnTo>
                  <a:lnTo>
                    <a:pt x="222999" y="131964"/>
                  </a:lnTo>
                  <a:close/>
                  <a:moveTo>
                    <a:pt x="238898" y="131964"/>
                  </a:moveTo>
                  <a:lnTo>
                    <a:pt x="238898" y="139753"/>
                  </a:lnTo>
                  <a:lnTo>
                    <a:pt x="231166" y="139753"/>
                  </a:lnTo>
                  <a:lnTo>
                    <a:pt x="231166" y="131964"/>
                  </a:lnTo>
                  <a:close/>
                  <a:moveTo>
                    <a:pt x="247066" y="131964"/>
                  </a:moveTo>
                  <a:lnTo>
                    <a:pt x="247066" y="139753"/>
                  </a:lnTo>
                  <a:lnTo>
                    <a:pt x="239322" y="139753"/>
                  </a:lnTo>
                  <a:lnTo>
                    <a:pt x="239322" y="131964"/>
                  </a:lnTo>
                  <a:close/>
                  <a:moveTo>
                    <a:pt x="255222" y="131964"/>
                  </a:moveTo>
                  <a:lnTo>
                    <a:pt x="255222" y="139753"/>
                  </a:lnTo>
                  <a:lnTo>
                    <a:pt x="247490" y="139753"/>
                  </a:lnTo>
                  <a:lnTo>
                    <a:pt x="247490" y="131964"/>
                  </a:lnTo>
                  <a:close/>
                  <a:moveTo>
                    <a:pt x="263390" y="131964"/>
                  </a:moveTo>
                  <a:lnTo>
                    <a:pt x="263390" y="139753"/>
                  </a:lnTo>
                  <a:lnTo>
                    <a:pt x="255646" y="139753"/>
                  </a:lnTo>
                  <a:lnTo>
                    <a:pt x="255646" y="131964"/>
                  </a:lnTo>
                  <a:close/>
                  <a:moveTo>
                    <a:pt x="271546" y="131964"/>
                  </a:moveTo>
                  <a:lnTo>
                    <a:pt x="271546" y="139753"/>
                  </a:lnTo>
                  <a:lnTo>
                    <a:pt x="263813" y="139753"/>
                  </a:lnTo>
                  <a:lnTo>
                    <a:pt x="263813" y="131964"/>
                  </a:lnTo>
                  <a:close/>
                  <a:moveTo>
                    <a:pt x="11238" y="140166"/>
                  </a:moveTo>
                  <a:lnTo>
                    <a:pt x="11238" y="147967"/>
                  </a:lnTo>
                  <a:lnTo>
                    <a:pt x="3505" y="147967"/>
                  </a:lnTo>
                  <a:lnTo>
                    <a:pt x="3505" y="140166"/>
                  </a:lnTo>
                  <a:close/>
                  <a:moveTo>
                    <a:pt x="19394" y="140166"/>
                  </a:moveTo>
                  <a:lnTo>
                    <a:pt x="19394" y="147967"/>
                  </a:lnTo>
                  <a:lnTo>
                    <a:pt x="11662" y="147967"/>
                  </a:lnTo>
                  <a:lnTo>
                    <a:pt x="11662" y="140166"/>
                  </a:lnTo>
                  <a:close/>
                  <a:moveTo>
                    <a:pt x="27561" y="140166"/>
                  </a:moveTo>
                  <a:lnTo>
                    <a:pt x="27561" y="147967"/>
                  </a:lnTo>
                  <a:lnTo>
                    <a:pt x="19818" y="147967"/>
                  </a:lnTo>
                  <a:lnTo>
                    <a:pt x="19818" y="140166"/>
                  </a:lnTo>
                  <a:close/>
                  <a:moveTo>
                    <a:pt x="35328" y="140166"/>
                  </a:moveTo>
                  <a:lnTo>
                    <a:pt x="35328" y="147967"/>
                  </a:lnTo>
                  <a:lnTo>
                    <a:pt x="27985" y="147967"/>
                  </a:lnTo>
                  <a:lnTo>
                    <a:pt x="27985" y="140166"/>
                  </a:lnTo>
                  <a:close/>
                  <a:moveTo>
                    <a:pt x="43496" y="140166"/>
                  </a:moveTo>
                  <a:lnTo>
                    <a:pt x="43496" y="147967"/>
                  </a:lnTo>
                  <a:lnTo>
                    <a:pt x="35752" y="147967"/>
                  </a:lnTo>
                  <a:lnTo>
                    <a:pt x="35752" y="140166"/>
                  </a:lnTo>
                  <a:close/>
                  <a:moveTo>
                    <a:pt x="51652" y="140166"/>
                  </a:moveTo>
                  <a:lnTo>
                    <a:pt x="51652" y="147967"/>
                  </a:lnTo>
                  <a:lnTo>
                    <a:pt x="43919" y="147967"/>
                  </a:lnTo>
                  <a:lnTo>
                    <a:pt x="43919" y="140166"/>
                  </a:lnTo>
                  <a:close/>
                  <a:moveTo>
                    <a:pt x="59819" y="140166"/>
                  </a:moveTo>
                  <a:lnTo>
                    <a:pt x="59819" y="147967"/>
                  </a:lnTo>
                  <a:lnTo>
                    <a:pt x="52075" y="147967"/>
                  </a:lnTo>
                  <a:lnTo>
                    <a:pt x="52075" y="140166"/>
                  </a:lnTo>
                  <a:close/>
                  <a:moveTo>
                    <a:pt x="67975" y="140166"/>
                  </a:moveTo>
                  <a:lnTo>
                    <a:pt x="67975" y="147967"/>
                  </a:lnTo>
                  <a:lnTo>
                    <a:pt x="60243" y="147967"/>
                  </a:lnTo>
                  <a:lnTo>
                    <a:pt x="60243" y="140166"/>
                  </a:lnTo>
                  <a:close/>
                  <a:moveTo>
                    <a:pt x="76452" y="140166"/>
                  </a:moveTo>
                  <a:lnTo>
                    <a:pt x="76452" y="147967"/>
                  </a:lnTo>
                  <a:lnTo>
                    <a:pt x="68399" y="147967"/>
                  </a:lnTo>
                  <a:lnTo>
                    <a:pt x="68399" y="140166"/>
                  </a:lnTo>
                  <a:close/>
                  <a:moveTo>
                    <a:pt x="84608" y="140166"/>
                  </a:moveTo>
                  <a:lnTo>
                    <a:pt x="84608" y="147967"/>
                  </a:lnTo>
                  <a:lnTo>
                    <a:pt x="76876" y="147967"/>
                  </a:lnTo>
                  <a:lnTo>
                    <a:pt x="76876" y="140166"/>
                  </a:lnTo>
                  <a:close/>
                  <a:moveTo>
                    <a:pt x="92776" y="140166"/>
                  </a:moveTo>
                  <a:lnTo>
                    <a:pt x="92776" y="147967"/>
                  </a:lnTo>
                  <a:lnTo>
                    <a:pt x="85032" y="147967"/>
                  </a:lnTo>
                  <a:lnTo>
                    <a:pt x="85032" y="140166"/>
                  </a:lnTo>
                  <a:close/>
                  <a:moveTo>
                    <a:pt x="100932" y="140166"/>
                  </a:moveTo>
                  <a:lnTo>
                    <a:pt x="100932" y="147967"/>
                  </a:lnTo>
                  <a:lnTo>
                    <a:pt x="93200" y="147967"/>
                  </a:lnTo>
                  <a:lnTo>
                    <a:pt x="93200" y="140166"/>
                  </a:lnTo>
                  <a:close/>
                  <a:moveTo>
                    <a:pt x="109099" y="140166"/>
                  </a:moveTo>
                  <a:lnTo>
                    <a:pt x="109099" y="147967"/>
                  </a:lnTo>
                  <a:lnTo>
                    <a:pt x="101356" y="147967"/>
                  </a:lnTo>
                  <a:lnTo>
                    <a:pt x="101356" y="140166"/>
                  </a:lnTo>
                  <a:close/>
                  <a:moveTo>
                    <a:pt x="116866" y="140166"/>
                  </a:moveTo>
                  <a:lnTo>
                    <a:pt x="116866" y="147967"/>
                  </a:lnTo>
                  <a:lnTo>
                    <a:pt x="109523" y="147967"/>
                  </a:lnTo>
                  <a:lnTo>
                    <a:pt x="109523" y="140166"/>
                  </a:lnTo>
                  <a:close/>
                  <a:moveTo>
                    <a:pt x="125034" y="140166"/>
                  </a:moveTo>
                  <a:lnTo>
                    <a:pt x="125034" y="147967"/>
                  </a:lnTo>
                  <a:lnTo>
                    <a:pt x="117290" y="147967"/>
                  </a:lnTo>
                  <a:lnTo>
                    <a:pt x="117290" y="140166"/>
                  </a:lnTo>
                  <a:close/>
                  <a:moveTo>
                    <a:pt x="133190" y="140166"/>
                  </a:moveTo>
                  <a:lnTo>
                    <a:pt x="133190" y="147967"/>
                  </a:lnTo>
                  <a:lnTo>
                    <a:pt x="125446" y="147967"/>
                  </a:lnTo>
                  <a:lnTo>
                    <a:pt x="125446" y="140166"/>
                  </a:lnTo>
                  <a:close/>
                  <a:moveTo>
                    <a:pt x="141346" y="140166"/>
                  </a:moveTo>
                  <a:lnTo>
                    <a:pt x="141346" y="147967"/>
                  </a:lnTo>
                  <a:lnTo>
                    <a:pt x="133614" y="147967"/>
                  </a:lnTo>
                  <a:lnTo>
                    <a:pt x="133614" y="140166"/>
                  </a:lnTo>
                  <a:close/>
                  <a:moveTo>
                    <a:pt x="149513" y="140166"/>
                  </a:moveTo>
                  <a:lnTo>
                    <a:pt x="149513" y="147967"/>
                  </a:lnTo>
                  <a:lnTo>
                    <a:pt x="141770" y="147967"/>
                  </a:lnTo>
                  <a:lnTo>
                    <a:pt x="141770" y="140166"/>
                  </a:lnTo>
                  <a:close/>
                  <a:moveTo>
                    <a:pt x="157280" y="140166"/>
                  </a:moveTo>
                  <a:lnTo>
                    <a:pt x="157280" y="147967"/>
                  </a:lnTo>
                  <a:lnTo>
                    <a:pt x="149937" y="147967"/>
                  </a:lnTo>
                  <a:lnTo>
                    <a:pt x="149937" y="140166"/>
                  </a:lnTo>
                  <a:close/>
                  <a:moveTo>
                    <a:pt x="165448" y="140166"/>
                  </a:moveTo>
                  <a:lnTo>
                    <a:pt x="165448" y="147967"/>
                  </a:lnTo>
                  <a:lnTo>
                    <a:pt x="157704" y="147967"/>
                  </a:lnTo>
                  <a:lnTo>
                    <a:pt x="157704" y="140166"/>
                  </a:lnTo>
                  <a:close/>
                  <a:moveTo>
                    <a:pt x="173604" y="140166"/>
                  </a:moveTo>
                  <a:lnTo>
                    <a:pt x="173604" y="147967"/>
                  </a:lnTo>
                  <a:lnTo>
                    <a:pt x="165871" y="147967"/>
                  </a:lnTo>
                  <a:lnTo>
                    <a:pt x="165871" y="140166"/>
                  </a:lnTo>
                  <a:close/>
                  <a:moveTo>
                    <a:pt x="181771" y="140166"/>
                  </a:moveTo>
                  <a:lnTo>
                    <a:pt x="181771" y="147967"/>
                  </a:lnTo>
                  <a:lnTo>
                    <a:pt x="174028" y="147967"/>
                  </a:lnTo>
                  <a:lnTo>
                    <a:pt x="174028" y="140166"/>
                  </a:lnTo>
                  <a:close/>
                  <a:moveTo>
                    <a:pt x="189927" y="140166"/>
                  </a:moveTo>
                  <a:lnTo>
                    <a:pt x="189927" y="147967"/>
                  </a:lnTo>
                  <a:lnTo>
                    <a:pt x="182195" y="147967"/>
                  </a:lnTo>
                  <a:lnTo>
                    <a:pt x="182195" y="140166"/>
                  </a:lnTo>
                  <a:close/>
                  <a:moveTo>
                    <a:pt x="198095" y="140166"/>
                  </a:moveTo>
                  <a:lnTo>
                    <a:pt x="198095" y="147967"/>
                  </a:lnTo>
                  <a:lnTo>
                    <a:pt x="190351" y="147967"/>
                  </a:lnTo>
                  <a:lnTo>
                    <a:pt x="190351" y="140166"/>
                  </a:lnTo>
                  <a:close/>
                  <a:moveTo>
                    <a:pt x="206251" y="140166"/>
                  </a:moveTo>
                  <a:lnTo>
                    <a:pt x="206251" y="147967"/>
                  </a:lnTo>
                  <a:lnTo>
                    <a:pt x="198519" y="147967"/>
                  </a:lnTo>
                  <a:lnTo>
                    <a:pt x="198519" y="140166"/>
                  </a:lnTo>
                  <a:close/>
                  <a:moveTo>
                    <a:pt x="214419" y="140166"/>
                  </a:moveTo>
                  <a:lnTo>
                    <a:pt x="214419" y="147967"/>
                  </a:lnTo>
                  <a:lnTo>
                    <a:pt x="206675" y="147967"/>
                  </a:lnTo>
                  <a:lnTo>
                    <a:pt x="206675" y="140166"/>
                  </a:lnTo>
                  <a:close/>
                  <a:moveTo>
                    <a:pt x="222575" y="140166"/>
                  </a:moveTo>
                  <a:lnTo>
                    <a:pt x="222575" y="147967"/>
                  </a:lnTo>
                  <a:lnTo>
                    <a:pt x="214842" y="147967"/>
                  </a:lnTo>
                  <a:lnTo>
                    <a:pt x="214842" y="140166"/>
                  </a:lnTo>
                  <a:close/>
                  <a:moveTo>
                    <a:pt x="230742" y="140166"/>
                  </a:moveTo>
                  <a:lnTo>
                    <a:pt x="230742" y="147967"/>
                  </a:lnTo>
                  <a:lnTo>
                    <a:pt x="222999" y="147967"/>
                  </a:lnTo>
                  <a:lnTo>
                    <a:pt x="222999" y="140166"/>
                  </a:lnTo>
                  <a:close/>
                  <a:moveTo>
                    <a:pt x="238898" y="140166"/>
                  </a:moveTo>
                  <a:lnTo>
                    <a:pt x="238898" y="147967"/>
                  </a:lnTo>
                  <a:lnTo>
                    <a:pt x="231166" y="147967"/>
                  </a:lnTo>
                  <a:lnTo>
                    <a:pt x="231166" y="140166"/>
                  </a:lnTo>
                  <a:close/>
                  <a:moveTo>
                    <a:pt x="247066" y="140166"/>
                  </a:moveTo>
                  <a:lnTo>
                    <a:pt x="247066" y="147967"/>
                  </a:lnTo>
                  <a:lnTo>
                    <a:pt x="239322" y="147967"/>
                  </a:lnTo>
                  <a:lnTo>
                    <a:pt x="239322" y="140166"/>
                  </a:lnTo>
                  <a:close/>
                  <a:moveTo>
                    <a:pt x="255222" y="140166"/>
                  </a:moveTo>
                  <a:lnTo>
                    <a:pt x="255222" y="147967"/>
                  </a:lnTo>
                  <a:lnTo>
                    <a:pt x="247490" y="147967"/>
                  </a:lnTo>
                  <a:lnTo>
                    <a:pt x="247490" y="140166"/>
                  </a:lnTo>
                  <a:close/>
                  <a:moveTo>
                    <a:pt x="263390" y="140166"/>
                  </a:moveTo>
                  <a:lnTo>
                    <a:pt x="263390" y="147967"/>
                  </a:lnTo>
                  <a:lnTo>
                    <a:pt x="255646" y="147967"/>
                  </a:lnTo>
                  <a:lnTo>
                    <a:pt x="255646" y="140166"/>
                  </a:lnTo>
                  <a:close/>
                  <a:moveTo>
                    <a:pt x="271546" y="140166"/>
                  </a:moveTo>
                  <a:lnTo>
                    <a:pt x="271546" y="147967"/>
                  </a:lnTo>
                  <a:lnTo>
                    <a:pt x="263813" y="147967"/>
                  </a:lnTo>
                  <a:lnTo>
                    <a:pt x="263813" y="140166"/>
                  </a:lnTo>
                  <a:close/>
                  <a:moveTo>
                    <a:pt x="11238" y="148379"/>
                  </a:moveTo>
                  <a:lnTo>
                    <a:pt x="11238" y="156169"/>
                  </a:lnTo>
                  <a:lnTo>
                    <a:pt x="3505" y="156169"/>
                  </a:lnTo>
                  <a:lnTo>
                    <a:pt x="3505" y="148379"/>
                  </a:lnTo>
                  <a:close/>
                  <a:moveTo>
                    <a:pt x="19394" y="148379"/>
                  </a:moveTo>
                  <a:lnTo>
                    <a:pt x="19394" y="156169"/>
                  </a:lnTo>
                  <a:lnTo>
                    <a:pt x="11662" y="156169"/>
                  </a:lnTo>
                  <a:lnTo>
                    <a:pt x="11662" y="148379"/>
                  </a:lnTo>
                  <a:close/>
                  <a:moveTo>
                    <a:pt x="27561" y="148379"/>
                  </a:moveTo>
                  <a:lnTo>
                    <a:pt x="27561" y="156169"/>
                  </a:lnTo>
                  <a:lnTo>
                    <a:pt x="19818" y="156169"/>
                  </a:lnTo>
                  <a:lnTo>
                    <a:pt x="19818" y="148379"/>
                  </a:lnTo>
                  <a:close/>
                  <a:moveTo>
                    <a:pt x="35328" y="148368"/>
                  </a:moveTo>
                  <a:lnTo>
                    <a:pt x="35328" y="156169"/>
                  </a:lnTo>
                  <a:lnTo>
                    <a:pt x="27985" y="156169"/>
                  </a:lnTo>
                  <a:lnTo>
                    <a:pt x="27985" y="148368"/>
                  </a:lnTo>
                  <a:close/>
                  <a:moveTo>
                    <a:pt x="43496" y="148368"/>
                  </a:moveTo>
                  <a:lnTo>
                    <a:pt x="43496" y="156169"/>
                  </a:lnTo>
                  <a:lnTo>
                    <a:pt x="35752" y="156169"/>
                  </a:lnTo>
                  <a:lnTo>
                    <a:pt x="35752" y="148368"/>
                  </a:lnTo>
                  <a:close/>
                  <a:moveTo>
                    <a:pt x="51652" y="148368"/>
                  </a:moveTo>
                  <a:lnTo>
                    <a:pt x="51652" y="156169"/>
                  </a:lnTo>
                  <a:lnTo>
                    <a:pt x="43919" y="156169"/>
                  </a:lnTo>
                  <a:lnTo>
                    <a:pt x="43919" y="148368"/>
                  </a:lnTo>
                  <a:close/>
                  <a:moveTo>
                    <a:pt x="59819" y="148368"/>
                  </a:moveTo>
                  <a:lnTo>
                    <a:pt x="59819" y="156169"/>
                  </a:lnTo>
                  <a:lnTo>
                    <a:pt x="52075" y="156169"/>
                  </a:lnTo>
                  <a:lnTo>
                    <a:pt x="52075" y="148368"/>
                  </a:lnTo>
                  <a:close/>
                  <a:moveTo>
                    <a:pt x="67975" y="148368"/>
                  </a:moveTo>
                  <a:lnTo>
                    <a:pt x="67975" y="156169"/>
                  </a:lnTo>
                  <a:lnTo>
                    <a:pt x="60243" y="156169"/>
                  </a:lnTo>
                  <a:lnTo>
                    <a:pt x="60243" y="148368"/>
                  </a:lnTo>
                  <a:close/>
                  <a:moveTo>
                    <a:pt x="76452" y="148368"/>
                  </a:moveTo>
                  <a:lnTo>
                    <a:pt x="76452" y="156169"/>
                  </a:lnTo>
                  <a:lnTo>
                    <a:pt x="68399" y="156169"/>
                  </a:lnTo>
                  <a:lnTo>
                    <a:pt x="68399" y="148368"/>
                  </a:lnTo>
                  <a:close/>
                  <a:moveTo>
                    <a:pt x="84608" y="148368"/>
                  </a:moveTo>
                  <a:lnTo>
                    <a:pt x="84608" y="156169"/>
                  </a:lnTo>
                  <a:lnTo>
                    <a:pt x="76876" y="156169"/>
                  </a:lnTo>
                  <a:lnTo>
                    <a:pt x="76876" y="148368"/>
                  </a:lnTo>
                  <a:close/>
                  <a:moveTo>
                    <a:pt x="92776" y="148368"/>
                  </a:moveTo>
                  <a:lnTo>
                    <a:pt x="92776" y="156169"/>
                  </a:lnTo>
                  <a:lnTo>
                    <a:pt x="85032" y="156169"/>
                  </a:lnTo>
                  <a:lnTo>
                    <a:pt x="85032" y="148368"/>
                  </a:lnTo>
                  <a:close/>
                  <a:moveTo>
                    <a:pt x="100932" y="148368"/>
                  </a:moveTo>
                  <a:lnTo>
                    <a:pt x="100932" y="156169"/>
                  </a:lnTo>
                  <a:lnTo>
                    <a:pt x="93200" y="156169"/>
                  </a:lnTo>
                  <a:lnTo>
                    <a:pt x="93200" y="148368"/>
                  </a:lnTo>
                  <a:close/>
                  <a:moveTo>
                    <a:pt x="109099" y="148368"/>
                  </a:moveTo>
                  <a:lnTo>
                    <a:pt x="109099" y="156169"/>
                  </a:lnTo>
                  <a:lnTo>
                    <a:pt x="101356" y="156169"/>
                  </a:lnTo>
                  <a:lnTo>
                    <a:pt x="101356" y="148368"/>
                  </a:lnTo>
                  <a:close/>
                  <a:moveTo>
                    <a:pt x="116866" y="148368"/>
                  </a:moveTo>
                  <a:lnTo>
                    <a:pt x="116866" y="156169"/>
                  </a:lnTo>
                  <a:lnTo>
                    <a:pt x="109523" y="156169"/>
                  </a:lnTo>
                  <a:lnTo>
                    <a:pt x="109523" y="148368"/>
                  </a:lnTo>
                  <a:close/>
                  <a:moveTo>
                    <a:pt x="125034" y="148368"/>
                  </a:moveTo>
                  <a:lnTo>
                    <a:pt x="125034" y="156169"/>
                  </a:lnTo>
                  <a:lnTo>
                    <a:pt x="117290" y="156169"/>
                  </a:lnTo>
                  <a:lnTo>
                    <a:pt x="117290" y="148368"/>
                  </a:lnTo>
                  <a:close/>
                  <a:moveTo>
                    <a:pt x="133190" y="148368"/>
                  </a:moveTo>
                  <a:lnTo>
                    <a:pt x="133190" y="156169"/>
                  </a:lnTo>
                  <a:lnTo>
                    <a:pt x="125446" y="156169"/>
                  </a:lnTo>
                  <a:lnTo>
                    <a:pt x="125446" y="148368"/>
                  </a:lnTo>
                  <a:close/>
                  <a:moveTo>
                    <a:pt x="141346" y="148368"/>
                  </a:moveTo>
                  <a:lnTo>
                    <a:pt x="141346" y="156169"/>
                  </a:lnTo>
                  <a:lnTo>
                    <a:pt x="133614" y="156169"/>
                  </a:lnTo>
                  <a:lnTo>
                    <a:pt x="133614" y="148368"/>
                  </a:lnTo>
                  <a:close/>
                  <a:moveTo>
                    <a:pt x="149513" y="148368"/>
                  </a:moveTo>
                  <a:lnTo>
                    <a:pt x="149513" y="156169"/>
                  </a:lnTo>
                  <a:lnTo>
                    <a:pt x="141770" y="156169"/>
                  </a:lnTo>
                  <a:lnTo>
                    <a:pt x="141770" y="148368"/>
                  </a:lnTo>
                  <a:close/>
                  <a:moveTo>
                    <a:pt x="157280" y="148368"/>
                  </a:moveTo>
                  <a:lnTo>
                    <a:pt x="157280" y="156169"/>
                  </a:lnTo>
                  <a:lnTo>
                    <a:pt x="149937" y="156169"/>
                  </a:lnTo>
                  <a:lnTo>
                    <a:pt x="149937" y="148368"/>
                  </a:lnTo>
                  <a:close/>
                  <a:moveTo>
                    <a:pt x="165448" y="148368"/>
                  </a:moveTo>
                  <a:lnTo>
                    <a:pt x="165448" y="156169"/>
                  </a:lnTo>
                  <a:lnTo>
                    <a:pt x="157704" y="156169"/>
                  </a:lnTo>
                  <a:lnTo>
                    <a:pt x="157704" y="148368"/>
                  </a:lnTo>
                  <a:close/>
                  <a:moveTo>
                    <a:pt x="173604" y="148368"/>
                  </a:moveTo>
                  <a:lnTo>
                    <a:pt x="173604" y="156169"/>
                  </a:lnTo>
                  <a:lnTo>
                    <a:pt x="165871" y="156169"/>
                  </a:lnTo>
                  <a:lnTo>
                    <a:pt x="165871" y="148368"/>
                  </a:lnTo>
                  <a:close/>
                  <a:moveTo>
                    <a:pt x="181771" y="148368"/>
                  </a:moveTo>
                  <a:lnTo>
                    <a:pt x="181771" y="156169"/>
                  </a:lnTo>
                  <a:lnTo>
                    <a:pt x="174028" y="156169"/>
                  </a:lnTo>
                  <a:lnTo>
                    <a:pt x="174028" y="148368"/>
                  </a:lnTo>
                  <a:close/>
                  <a:moveTo>
                    <a:pt x="189927" y="148368"/>
                  </a:moveTo>
                  <a:lnTo>
                    <a:pt x="189927" y="156169"/>
                  </a:lnTo>
                  <a:lnTo>
                    <a:pt x="182195" y="156169"/>
                  </a:lnTo>
                  <a:lnTo>
                    <a:pt x="182195" y="148368"/>
                  </a:lnTo>
                  <a:close/>
                  <a:moveTo>
                    <a:pt x="198095" y="148368"/>
                  </a:moveTo>
                  <a:lnTo>
                    <a:pt x="198095" y="156169"/>
                  </a:lnTo>
                  <a:lnTo>
                    <a:pt x="190351" y="156169"/>
                  </a:lnTo>
                  <a:lnTo>
                    <a:pt x="190351" y="148368"/>
                  </a:lnTo>
                  <a:close/>
                  <a:moveTo>
                    <a:pt x="206251" y="148368"/>
                  </a:moveTo>
                  <a:lnTo>
                    <a:pt x="206251" y="156169"/>
                  </a:lnTo>
                  <a:lnTo>
                    <a:pt x="198519" y="156169"/>
                  </a:lnTo>
                  <a:lnTo>
                    <a:pt x="198519" y="148368"/>
                  </a:lnTo>
                  <a:close/>
                  <a:moveTo>
                    <a:pt x="214419" y="148368"/>
                  </a:moveTo>
                  <a:lnTo>
                    <a:pt x="214419" y="156169"/>
                  </a:lnTo>
                  <a:lnTo>
                    <a:pt x="206675" y="156169"/>
                  </a:lnTo>
                  <a:lnTo>
                    <a:pt x="206675" y="148368"/>
                  </a:lnTo>
                  <a:close/>
                  <a:moveTo>
                    <a:pt x="222575" y="148368"/>
                  </a:moveTo>
                  <a:lnTo>
                    <a:pt x="222575" y="156169"/>
                  </a:lnTo>
                  <a:lnTo>
                    <a:pt x="214842" y="156169"/>
                  </a:lnTo>
                  <a:lnTo>
                    <a:pt x="214842" y="148368"/>
                  </a:lnTo>
                  <a:close/>
                  <a:moveTo>
                    <a:pt x="230742" y="148368"/>
                  </a:moveTo>
                  <a:lnTo>
                    <a:pt x="230742" y="156169"/>
                  </a:lnTo>
                  <a:lnTo>
                    <a:pt x="222999" y="156169"/>
                  </a:lnTo>
                  <a:lnTo>
                    <a:pt x="222999" y="148368"/>
                  </a:lnTo>
                  <a:close/>
                  <a:moveTo>
                    <a:pt x="238898" y="148368"/>
                  </a:moveTo>
                  <a:lnTo>
                    <a:pt x="238898" y="156169"/>
                  </a:lnTo>
                  <a:lnTo>
                    <a:pt x="231166" y="156169"/>
                  </a:lnTo>
                  <a:lnTo>
                    <a:pt x="231166" y="148368"/>
                  </a:lnTo>
                  <a:close/>
                  <a:moveTo>
                    <a:pt x="247066" y="148368"/>
                  </a:moveTo>
                  <a:lnTo>
                    <a:pt x="247066" y="156169"/>
                  </a:lnTo>
                  <a:lnTo>
                    <a:pt x="239322" y="156169"/>
                  </a:lnTo>
                  <a:lnTo>
                    <a:pt x="239322" y="148368"/>
                  </a:lnTo>
                  <a:close/>
                  <a:moveTo>
                    <a:pt x="255222" y="148379"/>
                  </a:moveTo>
                  <a:lnTo>
                    <a:pt x="255222" y="156169"/>
                  </a:lnTo>
                  <a:lnTo>
                    <a:pt x="247490" y="156169"/>
                  </a:lnTo>
                  <a:lnTo>
                    <a:pt x="247490" y="148379"/>
                  </a:lnTo>
                  <a:close/>
                  <a:moveTo>
                    <a:pt x="263390" y="148379"/>
                  </a:moveTo>
                  <a:lnTo>
                    <a:pt x="263390" y="156169"/>
                  </a:lnTo>
                  <a:lnTo>
                    <a:pt x="255646" y="156169"/>
                  </a:lnTo>
                  <a:lnTo>
                    <a:pt x="255646" y="148379"/>
                  </a:lnTo>
                  <a:close/>
                  <a:moveTo>
                    <a:pt x="271546" y="148368"/>
                  </a:moveTo>
                  <a:lnTo>
                    <a:pt x="271546" y="156169"/>
                  </a:lnTo>
                  <a:lnTo>
                    <a:pt x="263813" y="156169"/>
                  </a:lnTo>
                  <a:lnTo>
                    <a:pt x="263813" y="148368"/>
                  </a:lnTo>
                  <a:close/>
                  <a:moveTo>
                    <a:pt x="11238" y="156581"/>
                  </a:moveTo>
                  <a:lnTo>
                    <a:pt x="11238" y="164370"/>
                  </a:lnTo>
                  <a:lnTo>
                    <a:pt x="3505" y="164370"/>
                  </a:lnTo>
                  <a:lnTo>
                    <a:pt x="3505" y="156581"/>
                  </a:lnTo>
                  <a:close/>
                  <a:moveTo>
                    <a:pt x="19394" y="156581"/>
                  </a:moveTo>
                  <a:lnTo>
                    <a:pt x="19394" y="164370"/>
                  </a:lnTo>
                  <a:lnTo>
                    <a:pt x="11662" y="164370"/>
                  </a:lnTo>
                  <a:lnTo>
                    <a:pt x="11662" y="156581"/>
                  </a:lnTo>
                  <a:close/>
                  <a:moveTo>
                    <a:pt x="27561" y="156581"/>
                  </a:moveTo>
                  <a:lnTo>
                    <a:pt x="27561" y="164370"/>
                  </a:lnTo>
                  <a:lnTo>
                    <a:pt x="19818" y="164370"/>
                  </a:lnTo>
                  <a:lnTo>
                    <a:pt x="19818" y="156581"/>
                  </a:lnTo>
                  <a:close/>
                  <a:moveTo>
                    <a:pt x="35328" y="156581"/>
                  </a:moveTo>
                  <a:lnTo>
                    <a:pt x="35328" y="164370"/>
                  </a:lnTo>
                  <a:lnTo>
                    <a:pt x="27985" y="164370"/>
                  </a:lnTo>
                  <a:lnTo>
                    <a:pt x="27985" y="156581"/>
                  </a:lnTo>
                  <a:close/>
                  <a:moveTo>
                    <a:pt x="43496" y="156581"/>
                  </a:moveTo>
                  <a:lnTo>
                    <a:pt x="43496" y="164370"/>
                  </a:lnTo>
                  <a:lnTo>
                    <a:pt x="35752" y="164370"/>
                  </a:lnTo>
                  <a:lnTo>
                    <a:pt x="35752" y="156581"/>
                  </a:lnTo>
                  <a:close/>
                  <a:moveTo>
                    <a:pt x="51652" y="156581"/>
                  </a:moveTo>
                  <a:lnTo>
                    <a:pt x="51652" y="164370"/>
                  </a:lnTo>
                  <a:lnTo>
                    <a:pt x="43919" y="164370"/>
                  </a:lnTo>
                  <a:lnTo>
                    <a:pt x="43919" y="156581"/>
                  </a:lnTo>
                  <a:close/>
                  <a:moveTo>
                    <a:pt x="59819" y="156581"/>
                  </a:moveTo>
                  <a:lnTo>
                    <a:pt x="59819" y="164370"/>
                  </a:lnTo>
                  <a:lnTo>
                    <a:pt x="52075" y="164370"/>
                  </a:lnTo>
                  <a:lnTo>
                    <a:pt x="52075" y="156581"/>
                  </a:lnTo>
                  <a:close/>
                  <a:moveTo>
                    <a:pt x="67975" y="156581"/>
                  </a:moveTo>
                  <a:lnTo>
                    <a:pt x="67975" y="164370"/>
                  </a:lnTo>
                  <a:lnTo>
                    <a:pt x="60243" y="164370"/>
                  </a:lnTo>
                  <a:lnTo>
                    <a:pt x="60243" y="156581"/>
                  </a:lnTo>
                  <a:close/>
                  <a:moveTo>
                    <a:pt x="76452" y="156581"/>
                  </a:moveTo>
                  <a:lnTo>
                    <a:pt x="76452" y="164370"/>
                  </a:lnTo>
                  <a:lnTo>
                    <a:pt x="68399" y="164370"/>
                  </a:lnTo>
                  <a:lnTo>
                    <a:pt x="68399" y="156581"/>
                  </a:lnTo>
                  <a:close/>
                  <a:moveTo>
                    <a:pt x="84608" y="156581"/>
                  </a:moveTo>
                  <a:lnTo>
                    <a:pt x="84608" y="164370"/>
                  </a:lnTo>
                  <a:lnTo>
                    <a:pt x="76876" y="164370"/>
                  </a:lnTo>
                  <a:lnTo>
                    <a:pt x="76876" y="156581"/>
                  </a:lnTo>
                  <a:close/>
                  <a:moveTo>
                    <a:pt x="92776" y="156581"/>
                  </a:moveTo>
                  <a:lnTo>
                    <a:pt x="92776" y="164370"/>
                  </a:lnTo>
                  <a:lnTo>
                    <a:pt x="85032" y="164370"/>
                  </a:lnTo>
                  <a:lnTo>
                    <a:pt x="85032" y="156581"/>
                  </a:lnTo>
                  <a:close/>
                  <a:moveTo>
                    <a:pt x="100932" y="156581"/>
                  </a:moveTo>
                  <a:lnTo>
                    <a:pt x="100932" y="164370"/>
                  </a:lnTo>
                  <a:lnTo>
                    <a:pt x="93200" y="164370"/>
                  </a:lnTo>
                  <a:lnTo>
                    <a:pt x="93200" y="156581"/>
                  </a:lnTo>
                  <a:close/>
                  <a:moveTo>
                    <a:pt x="109099" y="156581"/>
                  </a:moveTo>
                  <a:lnTo>
                    <a:pt x="109099" y="164370"/>
                  </a:lnTo>
                  <a:lnTo>
                    <a:pt x="101356" y="164370"/>
                  </a:lnTo>
                  <a:lnTo>
                    <a:pt x="101356" y="156581"/>
                  </a:lnTo>
                  <a:close/>
                  <a:moveTo>
                    <a:pt x="116866" y="156581"/>
                  </a:moveTo>
                  <a:lnTo>
                    <a:pt x="116866" y="164370"/>
                  </a:lnTo>
                  <a:lnTo>
                    <a:pt x="109523" y="164370"/>
                  </a:lnTo>
                  <a:lnTo>
                    <a:pt x="109523" y="156581"/>
                  </a:lnTo>
                  <a:close/>
                  <a:moveTo>
                    <a:pt x="125034" y="156581"/>
                  </a:moveTo>
                  <a:lnTo>
                    <a:pt x="125034" y="164370"/>
                  </a:lnTo>
                  <a:lnTo>
                    <a:pt x="117290" y="164370"/>
                  </a:lnTo>
                  <a:lnTo>
                    <a:pt x="117290" y="156581"/>
                  </a:lnTo>
                  <a:close/>
                  <a:moveTo>
                    <a:pt x="133190" y="156581"/>
                  </a:moveTo>
                  <a:lnTo>
                    <a:pt x="133190" y="164370"/>
                  </a:lnTo>
                  <a:lnTo>
                    <a:pt x="125446" y="164370"/>
                  </a:lnTo>
                  <a:lnTo>
                    <a:pt x="125446" y="156581"/>
                  </a:lnTo>
                  <a:close/>
                  <a:moveTo>
                    <a:pt x="141346" y="156581"/>
                  </a:moveTo>
                  <a:lnTo>
                    <a:pt x="141346" y="164370"/>
                  </a:lnTo>
                  <a:lnTo>
                    <a:pt x="133614" y="164370"/>
                  </a:lnTo>
                  <a:lnTo>
                    <a:pt x="133614" y="156581"/>
                  </a:lnTo>
                  <a:close/>
                  <a:moveTo>
                    <a:pt x="149513" y="156581"/>
                  </a:moveTo>
                  <a:lnTo>
                    <a:pt x="149513" y="164370"/>
                  </a:lnTo>
                  <a:lnTo>
                    <a:pt x="141770" y="164370"/>
                  </a:lnTo>
                  <a:lnTo>
                    <a:pt x="141770" y="156581"/>
                  </a:lnTo>
                  <a:close/>
                  <a:moveTo>
                    <a:pt x="157280" y="156581"/>
                  </a:moveTo>
                  <a:lnTo>
                    <a:pt x="157280" y="164370"/>
                  </a:lnTo>
                  <a:lnTo>
                    <a:pt x="149937" y="164370"/>
                  </a:lnTo>
                  <a:lnTo>
                    <a:pt x="149937" y="156581"/>
                  </a:lnTo>
                  <a:close/>
                  <a:moveTo>
                    <a:pt x="165448" y="156581"/>
                  </a:moveTo>
                  <a:lnTo>
                    <a:pt x="165448" y="164370"/>
                  </a:lnTo>
                  <a:lnTo>
                    <a:pt x="157704" y="164370"/>
                  </a:lnTo>
                  <a:lnTo>
                    <a:pt x="157704" y="156581"/>
                  </a:lnTo>
                  <a:close/>
                  <a:moveTo>
                    <a:pt x="173604" y="156581"/>
                  </a:moveTo>
                  <a:lnTo>
                    <a:pt x="173604" y="164370"/>
                  </a:lnTo>
                  <a:lnTo>
                    <a:pt x="165871" y="164370"/>
                  </a:lnTo>
                  <a:lnTo>
                    <a:pt x="165871" y="156581"/>
                  </a:lnTo>
                  <a:close/>
                  <a:moveTo>
                    <a:pt x="181771" y="156581"/>
                  </a:moveTo>
                  <a:lnTo>
                    <a:pt x="181771" y="164370"/>
                  </a:lnTo>
                  <a:lnTo>
                    <a:pt x="174028" y="164370"/>
                  </a:lnTo>
                  <a:lnTo>
                    <a:pt x="174028" y="156581"/>
                  </a:lnTo>
                  <a:close/>
                  <a:moveTo>
                    <a:pt x="189927" y="156581"/>
                  </a:moveTo>
                  <a:lnTo>
                    <a:pt x="189927" y="164370"/>
                  </a:lnTo>
                  <a:lnTo>
                    <a:pt x="182195" y="164370"/>
                  </a:lnTo>
                  <a:lnTo>
                    <a:pt x="182195" y="156581"/>
                  </a:lnTo>
                  <a:close/>
                  <a:moveTo>
                    <a:pt x="198095" y="156581"/>
                  </a:moveTo>
                  <a:lnTo>
                    <a:pt x="198095" y="164370"/>
                  </a:lnTo>
                  <a:lnTo>
                    <a:pt x="190351" y="164370"/>
                  </a:lnTo>
                  <a:lnTo>
                    <a:pt x="190351" y="156581"/>
                  </a:lnTo>
                  <a:close/>
                  <a:moveTo>
                    <a:pt x="206251" y="156581"/>
                  </a:moveTo>
                  <a:lnTo>
                    <a:pt x="206251" y="164370"/>
                  </a:lnTo>
                  <a:lnTo>
                    <a:pt x="198519" y="164370"/>
                  </a:lnTo>
                  <a:lnTo>
                    <a:pt x="198519" y="156581"/>
                  </a:lnTo>
                  <a:close/>
                  <a:moveTo>
                    <a:pt x="214419" y="156581"/>
                  </a:moveTo>
                  <a:lnTo>
                    <a:pt x="214419" y="164370"/>
                  </a:lnTo>
                  <a:lnTo>
                    <a:pt x="206675" y="164370"/>
                  </a:lnTo>
                  <a:lnTo>
                    <a:pt x="206675" y="156581"/>
                  </a:lnTo>
                  <a:close/>
                  <a:moveTo>
                    <a:pt x="222575" y="156581"/>
                  </a:moveTo>
                  <a:lnTo>
                    <a:pt x="222575" y="164370"/>
                  </a:lnTo>
                  <a:lnTo>
                    <a:pt x="214842" y="164370"/>
                  </a:lnTo>
                  <a:lnTo>
                    <a:pt x="214842" y="156581"/>
                  </a:lnTo>
                  <a:close/>
                  <a:moveTo>
                    <a:pt x="230742" y="156581"/>
                  </a:moveTo>
                  <a:lnTo>
                    <a:pt x="230742" y="164370"/>
                  </a:lnTo>
                  <a:lnTo>
                    <a:pt x="222999" y="164370"/>
                  </a:lnTo>
                  <a:lnTo>
                    <a:pt x="222999" y="156581"/>
                  </a:lnTo>
                  <a:close/>
                  <a:moveTo>
                    <a:pt x="238898" y="156581"/>
                  </a:moveTo>
                  <a:lnTo>
                    <a:pt x="238898" y="164370"/>
                  </a:lnTo>
                  <a:lnTo>
                    <a:pt x="231166" y="164370"/>
                  </a:lnTo>
                  <a:lnTo>
                    <a:pt x="231166" y="156581"/>
                  </a:lnTo>
                  <a:close/>
                  <a:moveTo>
                    <a:pt x="247066" y="156581"/>
                  </a:moveTo>
                  <a:lnTo>
                    <a:pt x="247066" y="164370"/>
                  </a:lnTo>
                  <a:lnTo>
                    <a:pt x="239322" y="164370"/>
                  </a:lnTo>
                  <a:lnTo>
                    <a:pt x="239322" y="156581"/>
                  </a:lnTo>
                  <a:close/>
                  <a:moveTo>
                    <a:pt x="255222" y="156581"/>
                  </a:moveTo>
                  <a:lnTo>
                    <a:pt x="255222" y="164370"/>
                  </a:lnTo>
                  <a:lnTo>
                    <a:pt x="247490" y="164370"/>
                  </a:lnTo>
                  <a:lnTo>
                    <a:pt x="247490" y="156581"/>
                  </a:lnTo>
                  <a:close/>
                  <a:moveTo>
                    <a:pt x="263390" y="156581"/>
                  </a:moveTo>
                  <a:lnTo>
                    <a:pt x="263390" y="164370"/>
                  </a:lnTo>
                  <a:lnTo>
                    <a:pt x="255646" y="164370"/>
                  </a:lnTo>
                  <a:lnTo>
                    <a:pt x="255646" y="156581"/>
                  </a:lnTo>
                  <a:close/>
                  <a:moveTo>
                    <a:pt x="271546" y="156581"/>
                  </a:moveTo>
                  <a:lnTo>
                    <a:pt x="271546" y="164370"/>
                  </a:lnTo>
                  <a:lnTo>
                    <a:pt x="263813" y="164370"/>
                  </a:lnTo>
                  <a:lnTo>
                    <a:pt x="263813" y="156581"/>
                  </a:lnTo>
                  <a:close/>
                  <a:moveTo>
                    <a:pt x="11238" y="164783"/>
                  </a:moveTo>
                  <a:lnTo>
                    <a:pt x="11238" y="172584"/>
                  </a:lnTo>
                  <a:lnTo>
                    <a:pt x="3505" y="172584"/>
                  </a:lnTo>
                  <a:lnTo>
                    <a:pt x="3505" y="164783"/>
                  </a:lnTo>
                  <a:close/>
                  <a:moveTo>
                    <a:pt x="19394" y="164783"/>
                  </a:moveTo>
                  <a:lnTo>
                    <a:pt x="19394" y="172584"/>
                  </a:lnTo>
                  <a:lnTo>
                    <a:pt x="11662" y="172584"/>
                  </a:lnTo>
                  <a:lnTo>
                    <a:pt x="11662" y="164783"/>
                  </a:lnTo>
                  <a:close/>
                  <a:moveTo>
                    <a:pt x="27561" y="164783"/>
                  </a:moveTo>
                  <a:lnTo>
                    <a:pt x="27561" y="172584"/>
                  </a:lnTo>
                  <a:lnTo>
                    <a:pt x="19818" y="172584"/>
                  </a:lnTo>
                  <a:lnTo>
                    <a:pt x="19818" y="164783"/>
                  </a:lnTo>
                  <a:close/>
                  <a:moveTo>
                    <a:pt x="35328" y="164783"/>
                  </a:moveTo>
                  <a:lnTo>
                    <a:pt x="35328" y="172584"/>
                  </a:lnTo>
                  <a:lnTo>
                    <a:pt x="27985" y="172584"/>
                  </a:lnTo>
                  <a:lnTo>
                    <a:pt x="27985" y="164783"/>
                  </a:lnTo>
                  <a:close/>
                  <a:moveTo>
                    <a:pt x="43496" y="164783"/>
                  </a:moveTo>
                  <a:lnTo>
                    <a:pt x="43496" y="172584"/>
                  </a:lnTo>
                  <a:lnTo>
                    <a:pt x="35752" y="172584"/>
                  </a:lnTo>
                  <a:lnTo>
                    <a:pt x="35752" y="164783"/>
                  </a:lnTo>
                  <a:close/>
                  <a:moveTo>
                    <a:pt x="51652" y="164783"/>
                  </a:moveTo>
                  <a:lnTo>
                    <a:pt x="51652" y="172584"/>
                  </a:lnTo>
                  <a:lnTo>
                    <a:pt x="43919" y="172584"/>
                  </a:lnTo>
                  <a:lnTo>
                    <a:pt x="43919" y="164783"/>
                  </a:lnTo>
                  <a:close/>
                  <a:moveTo>
                    <a:pt x="59819" y="164783"/>
                  </a:moveTo>
                  <a:lnTo>
                    <a:pt x="59819" y="172584"/>
                  </a:lnTo>
                  <a:lnTo>
                    <a:pt x="52075" y="172584"/>
                  </a:lnTo>
                  <a:lnTo>
                    <a:pt x="52075" y="164783"/>
                  </a:lnTo>
                  <a:close/>
                  <a:moveTo>
                    <a:pt x="67975" y="164783"/>
                  </a:moveTo>
                  <a:lnTo>
                    <a:pt x="67975" y="172584"/>
                  </a:lnTo>
                  <a:lnTo>
                    <a:pt x="60243" y="172584"/>
                  </a:lnTo>
                  <a:lnTo>
                    <a:pt x="60243" y="164783"/>
                  </a:lnTo>
                  <a:close/>
                  <a:moveTo>
                    <a:pt x="76452" y="164783"/>
                  </a:moveTo>
                  <a:lnTo>
                    <a:pt x="76452" y="172584"/>
                  </a:lnTo>
                  <a:lnTo>
                    <a:pt x="68399" y="172584"/>
                  </a:lnTo>
                  <a:lnTo>
                    <a:pt x="68399" y="164783"/>
                  </a:lnTo>
                  <a:close/>
                  <a:moveTo>
                    <a:pt x="84608" y="164783"/>
                  </a:moveTo>
                  <a:lnTo>
                    <a:pt x="84608" y="172584"/>
                  </a:lnTo>
                  <a:lnTo>
                    <a:pt x="76876" y="172584"/>
                  </a:lnTo>
                  <a:lnTo>
                    <a:pt x="76876" y="164783"/>
                  </a:lnTo>
                  <a:close/>
                  <a:moveTo>
                    <a:pt x="92776" y="164783"/>
                  </a:moveTo>
                  <a:lnTo>
                    <a:pt x="92776" y="172584"/>
                  </a:lnTo>
                  <a:lnTo>
                    <a:pt x="85032" y="172584"/>
                  </a:lnTo>
                  <a:lnTo>
                    <a:pt x="85032" y="164783"/>
                  </a:lnTo>
                  <a:close/>
                  <a:moveTo>
                    <a:pt x="100932" y="164783"/>
                  </a:moveTo>
                  <a:lnTo>
                    <a:pt x="100932" y="172584"/>
                  </a:lnTo>
                  <a:lnTo>
                    <a:pt x="93200" y="172584"/>
                  </a:lnTo>
                  <a:lnTo>
                    <a:pt x="93200" y="164783"/>
                  </a:lnTo>
                  <a:close/>
                  <a:moveTo>
                    <a:pt x="109099" y="164783"/>
                  </a:moveTo>
                  <a:lnTo>
                    <a:pt x="109099" y="172584"/>
                  </a:lnTo>
                  <a:lnTo>
                    <a:pt x="101356" y="172584"/>
                  </a:lnTo>
                  <a:lnTo>
                    <a:pt x="101356" y="164783"/>
                  </a:lnTo>
                  <a:close/>
                  <a:moveTo>
                    <a:pt x="116866" y="164783"/>
                  </a:moveTo>
                  <a:lnTo>
                    <a:pt x="116866" y="172584"/>
                  </a:lnTo>
                  <a:lnTo>
                    <a:pt x="109523" y="172584"/>
                  </a:lnTo>
                  <a:lnTo>
                    <a:pt x="109523" y="164783"/>
                  </a:lnTo>
                  <a:close/>
                  <a:moveTo>
                    <a:pt x="125034" y="164783"/>
                  </a:moveTo>
                  <a:lnTo>
                    <a:pt x="125034" y="172584"/>
                  </a:lnTo>
                  <a:lnTo>
                    <a:pt x="117290" y="172584"/>
                  </a:lnTo>
                  <a:lnTo>
                    <a:pt x="117290" y="164783"/>
                  </a:lnTo>
                  <a:close/>
                  <a:moveTo>
                    <a:pt x="133190" y="164783"/>
                  </a:moveTo>
                  <a:lnTo>
                    <a:pt x="133190" y="172584"/>
                  </a:lnTo>
                  <a:lnTo>
                    <a:pt x="125446" y="172584"/>
                  </a:lnTo>
                  <a:lnTo>
                    <a:pt x="125446" y="164783"/>
                  </a:lnTo>
                  <a:close/>
                  <a:moveTo>
                    <a:pt x="141346" y="164783"/>
                  </a:moveTo>
                  <a:lnTo>
                    <a:pt x="141346" y="172584"/>
                  </a:lnTo>
                  <a:lnTo>
                    <a:pt x="133614" y="172584"/>
                  </a:lnTo>
                  <a:lnTo>
                    <a:pt x="133614" y="164783"/>
                  </a:lnTo>
                  <a:close/>
                  <a:moveTo>
                    <a:pt x="149513" y="164783"/>
                  </a:moveTo>
                  <a:lnTo>
                    <a:pt x="149513" y="172584"/>
                  </a:lnTo>
                  <a:lnTo>
                    <a:pt x="141770" y="172584"/>
                  </a:lnTo>
                  <a:lnTo>
                    <a:pt x="141770" y="164783"/>
                  </a:lnTo>
                  <a:close/>
                  <a:moveTo>
                    <a:pt x="157280" y="164783"/>
                  </a:moveTo>
                  <a:lnTo>
                    <a:pt x="157280" y="172584"/>
                  </a:lnTo>
                  <a:lnTo>
                    <a:pt x="149937" y="172584"/>
                  </a:lnTo>
                  <a:lnTo>
                    <a:pt x="149937" y="164783"/>
                  </a:lnTo>
                  <a:close/>
                  <a:moveTo>
                    <a:pt x="165448" y="164783"/>
                  </a:moveTo>
                  <a:lnTo>
                    <a:pt x="165448" y="172584"/>
                  </a:lnTo>
                  <a:lnTo>
                    <a:pt x="157704" y="172584"/>
                  </a:lnTo>
                  <a:lnTo>
                    <a:pt x="157704" y="164783"/>
                  </a:lnTo>
                  <a:close/>
                  <a:moveTo>
                    <a:pt x="173604" y="164783"/>
                  </a:moveTo>
                  <a:lnTo>
                    <a:pt x="173604" y="172584"/>
                  </a:lnTo>
                  <a:lnTo>
                    <a:pt x="165871" y="172584"/>
                  </a:lnTo>
                  <a:lnTo>
                    <a:pt x="165871" y="164783"/>
                  </a:lnTo>
                  <a:close/>
                  <a:moveTo>
                    <a:pt x="181771" y="164783"/>
                  </a:moveTo>
                  <a:lnTo>
                    <a:pt x="181771" y="172584"/>
                  </a:lnTo>
                  <a:lnTo>
                    <a:pt x="174028" y="172584"/>
                  </a:lnTo>
                  <a:lnTo>
                    <a:pt x="174028" y="164783"/>
                  </a:lnTo>
                  <a:close/>
                  <a:moveTo>
                    <a:pt x="189927" y="164783"/>
                  </a:moveTo>
                  <a:lnTo>
                    <a:pt x="189927" y="172584"/>
                  </a:lnTo>
                  <a:lnTo>
                    <a:pt x="182195" y="172584"/>
                  </a:lnTo>
                  <a:lnTo>
                    <a:pt x="182195" y="164783"/>
                  </a:lnTo>
                  <a:close/>
                  <a:moveTo>
                    <a:pt x="198095" y="164783"/>
                  </a:moveTo>
                  <a:lnTo>
                    <a:pt x="198095" y="172584"/>
                  </a:lnTo>
                  <a:lnTo>
                    <a:pt x="190351" y="172584"/>
                  </a:lnTo>
                  <a:lnTo>
                    <a:pt x="190351" y="164783"/>
                  </a:lnTo>
                  <a:close/>
                  <a:moveTo>
                    <a:pt x="206251" y="164783"/>
                  </a:moveTo>
                  <a:lnTo>
                    <a:pt x="206251" y="172584"/>
                  </a:lnTo>
                  <a:lnTo>
                    <a:pt x="198519" y="172584"/>
                  </a:lnTo>
                  <a:lnTo>
                    <a:pt x="198519" y="164783"/>
                  </a:lnTo>
                  <a:close/>
                  <a:moveTo>
                    <a:pt x="214419" y="164783"/>
                  </a:moveTo>
                  <a:lnTo>
                    <a:pt x="214419" y="172584"/>
                  </a:lnTo>
                  <a:lnTo>
                    <a:pt x="206675" y="172584"/>
                  </a:lnTo>
                  <a:lnTo>
                    <a:pt x="206675" y="164783"/>
                  </a:lnTo>
                  <a:close/>
                  <a:moveTo>
                    <a:pt x="222575" y="164783"/>
                  </a:moveTo>
                  <a:lnTo>
                    <a:pt x="222575" y="172584"/>
                  </a:lnTo>
                  <a:lnTo>
                    <a:pt x="214842" y="172584"/>
                  </a:lnTo>
                  <a:lnTo>
                    <a:pt x="214842" y="164783"/>
                  </a:lnTo>
                  <a:close/>
                  <a:moveTo>
                    <a:pt x="230742" y="164783"/>
                  </a:moveTo>
                  <a:lnTo>
                    <a:pt x="230742" y="172584"/>
                  </a:lnTo>
                  <a:lnTo>
                    <a:pt x="222999" y="172584"/>
                  </a:lnTo>
                  <a:lnTo>
                    <a:pt x="222999" y="164783"/>
                  </a:lnTo>
                  <a:close/>
                  <a:moveTo>
                    <a:pt x="238898" y="164783"/>
                  </a:moveTo>
                  <a:lnTo>
                    <a:pt x="238898" y="172584"/>
                  </a:lnTo>
                  <a:lnTo>
                    <a:pt x="231166" y="172584"/>
                  </a:lnTo>
                  <a:lnTo>
                    <a:pt x="231166" y="164783"/>
                  </a:lnTo>
                  <a:close/>
                  <a:moveTo>
                    <a:pt x="247066" y="164783"/>
                  </a:moveTo>
                  <a:lnTo>
                    <a:pt x="247066" y="172584"/>
                  </a:lnTo>
                  <a:lnTo>
                    <a:pt x="239322" y="172584"/>
                  </a:lnTo>
                  <a:lnTo>
                    <a:pt x="239322" y="164783"/>
                  </a:lnTo>
                  <a:close/>
                  <a:moveTo>
                    <a:pt x="255222" y="164783"/>
                  </a:moveTo>
                  <a:lnTo>
                    <a:pt x="255222" y="172584"/>
                  </a:lnTo>
                  <a:lnTo>
                    <a:pt x="247490" y="172584"/>
                  </a:lnTo>
                  <a:lnTo>
                    <a:pt x="247490" y="164783"/>
                  </a:lnTo>
                  <a:close/>
                  <a:moveTo>
                    <a:pt x="263390" y="164783"/>
                  </a:moveTo>
                  <a:lnTo>
                    <a:pt x="263390" y="172584"/>
                  </a:lnTo>
                  <a:lnTo>
                    <a:pt x="255646" y="172584"/>
                  </a:lnTo>
                  <a:lnTo>
                    <a:pt x="255646" y="164783"/>
                  </a:lnTo>
                  <a:close/>
                  <a:moveTo>
                    <a:pt x="271546" y="164783"/>
                  </a:moveTo>
                  <a:lnTo>
                    <a:pt x="271546" y="172584"/>
                  </a:lnTo>
                  <a:lnTo>
                    <a:pt x="263813" y="172584"/>
                  </a:lnTo>
                  <a:lnTo>
                    <a:pt x="263813" y="164783"/>
                  </a:lnTo>
                  <a:close/>
                  <a:moveTo>
                    <a:pt x="11238" y="172996"/>
                  </a:moveTo>
                  <a:lnTo>
                    <a:pt x="11238" y="180786"/>
                  </a:lnTo>
                  <a:lnTo>
                    <a:pt x="3505" y="180786"/>
                  </a:lnTo>
                  <a:lnTo>
                    <a:pt x="3505" y="172996"/>
                  </a:lnTo>
                  <a:close/>
                  <a:moveTo>
                    <a:pt x="19394" y="172996"/>
                  </a:moveTo>
                  <a:lnTo>
                    <a:pt x="19394" y="180786"/>
                  </a:lnTo>
                  <a:lnTo>
                    <a:pt x="11662" y="180786"/>
                  </a:lnTo>
                  <a:lnTo>
                    <a:pt x="11662" y="172996"/>
                  </a:lnTo>
                  <a:close/>
                  <a:moveTo>
                    <a:pt x="27561" y="172996"/>
                  </a:moveTo>
                  <a:lnTo>
                    <a:pt x="27561" y="180786"/>
                  </a:lnTo>
                  <a:lnTo>
                    <a:pt x="19818" y="180786"/>
                  </a:lnTo>
                  <a:lnTo>
                    <a:pt x="19818" y="172996"/>
                  </a:lnTo>
                  <a:close/>
                  <a:moveTo>
                    <a:pt x="35328" y="172996"/>
                  </a:moveTo>
                  <a:lnTo>
                    <a:pt x="35328" y="180786"/>
                  </a:lnTo>
                  <a:lnTo>
                    <a:pt x="27985" y="180786"/>
                  </a:lnTo>
                  <a:lnTo>
                    <a:pt x="27985" y="172996"/>
                  </a:lnTo>
                  <a:close/>
                  <a:moveTo>
                    <a:pt x="43496" y="172996"/>
                  </a:moveTo>
                  <a:lnTo>
                    <a:pt x="43496" y="180786"/>
                  </a:lnTo>
                  <a:lnTo>
                    <a:pt x="35752" y="180786"/>
                  </a:lnTo>
                  <a:lnTo>
                    <a:pt x="35752" y="172996"/>
                  </a:lnTo>
                  <a:close/>
                  <a:moveTo>
                    <a:pt x="51652" y="172996"/>
                  </a:moveTo>
                  <a:lnTo>
                    <a:pt x="51652" y="180786"/>
                  </a:lnTo>
                  <a:lnTo>
                    <a:pt x="43919" y="180786"/>
                  </a:lnTo>
                  <a:lnTo>
                    <a:pt x="43919" y="172996"/>
                  </a:lnTo>
                  <a:close/>
                  <a:moveTo>
                    <a:pt x="59819" y="172996"/>
                  </a:moveTo>
                  <a:lnTo>
                    <a:pt x="59819" y="180786"/>
                  </a:lnTo>
                  <a:lnTo>
                    <a:pt x="52075" y="180786"/>
                  </a:lnTo>
                  <a:lnTo>
                    <a:pt x="52075" y="172996"/>
                  </a:lnTo>
                  <a:close/>
                  <a:moveTo>
                    <a:pt x="67975" y="172996"/>
                  </a:moveTo>
                  <a:lnTo>
                    <a:pt x="67975" y="180786"/>
                  </a:lnTo>
                  <a:lnTo>
                    <a:pt x="60243" y="180786"/>
                  </a:lnTo>
                  <a:lnTo>
                    <a:pt x="60243" y="172996"/>
                  </a:lnTo>
                  <a:close/>
                  <a:moveTo>
                    <a:pt x="76452" y="172996"/>
                  </a:moveTo>
                  <a:lnTo>
                    <a:pt x="76452" y="180786"/>
                  </a:lnTo>
                  <a:lnTo>
                    <a:pt x="68399" y="180786"/>
                  </a:lnTo>
                  <a:lnTo>
                    <a:pt x="68399" y="172996"/>
                  </a:lnTo>
                  <a:close/>
                  <a:moveTo>
                    <a:pt x="84608" y="172996"/>
                  </a:moveTo>
                  <a:lnTo>
                    <a:pt x="84608" y="180786"/>
                  </a:lnTo>
                  <a:lnTo>
                    <a:pt x="76876" y="180786"/>
                  </a:lnTo>
                  <a:lnTo>
                    <a:pt x="76876" y="172996"/>
                  </a:lnTo>
                  <a:close/>
                  <a:moveTo>
                    <a:pt x="92776" y="172996"/>
                  </a:moveTo>
                  <a:lnTo>
                    <a:pt x="92776" y="180786"/>
                  </a:lnTo>
                  <a:lnTo>
                    <a:pt x="85032" y="180786"/>
                  </a:lnTo>
                  <a:lnTo>
                    <a:pt x="85032" y="172996"/>
                  </a:lnTo>
                  <a:close/>
                  <a:moveTo>
                    <a:pt x="100932" y="172996"/>
                  </a:moveTo>
                  <a:lnTo>
                    <a:pt x="100932" y="180786"/>
                  </a:lnTo>
                  <a:lnTo>
                    <a:pt x="93200" y="180786"/>
                  </a:lnTo>
                  <a:lnTo>
                    <a:pt x="93200" y="172996"/>
                  </a:lnTo>
                  <a:close/>
                  <a:moveTo>
                    <a:pt x="109099" y="172996"/>
                  </a:moveTo>
                  <a:lnTo>
                    <a:pt x="109099" y="180786"/>
                  </a:lnTo>
                  <a:lnTo>
                    <a:pt x="101356" y="180786"/>
                  </a:lnTo>
                  <a:lnTo>
                    <a:pt x="101356" y="172996"/>
                  </a:lnTo>
                  <a:close/>
                  <a:moveTo>
                    <a:pt x="116866" y="172996"/>
                  </a:moveTo>
                  <a:lnTo>
                    <a:pt x="116866" y="180786"/>
                  </a:lnTo>
                  <a:lnTo>
                    <a:pt x="109523" y="180786"/>
                  </a:lnTo>
                  <a:lnTo>
                    <a:pt x="109523" y="172996"/>
                  </a:lnTo>
                  <a:close/>
                  <a:moveTo>
                    <a:pt x="125034" y="172996"/>
                  </a:moveTo>
                  <a:lnTo>
                    <a:pt x="125034" y="180786"/>
                  </a:lnTo>
                  <a:lnTo>
                    <a:pt x="117290" y="180786"/>
                  </a:lnTo>
                  <a:lnTo>
                    <a:pt x="117290" y="172996"/>
                  </a:lnTo>
                  <a:close/>
                  <a:moveTo>
                    <a:pt x="133190" y="172996"/>
                  </a:moveTo>
                  <a:lnTo>
                    <a:pt x="133190" y="180786"/>
                  </a:lnTo>
                  <a:lnTo>
                    <a:pt x="125446" y="180786"/>
                  </a:lnTo>
                  <a:lnTo>
                    <a:pt x="125446" y="172996"/>
                  </a:lnTo>
                  <a:close/>
                  <a:moveTo>
                    <a:pt x="141346" y="172996"/>
                  </a:moveTo>
                  <a:lnTo>
                    <a:pt x="141346" y="180786"/>
                  </a:lnTo>
                  <a:lnTo>
                    <a:pt x="133614" y="180786"/>
                  </a:lnTo>
                  <a:lnTo>
                    <a:pt x="133614" y="172996"/>
                  </a:lnTo>
                  <a:close/>
                  <a:moveTo>
                    <a:pt x="149513" y="172996"/>
                  </a:moveTo>
                  <a:lnTo>
                    <a:pt x="149513" y="180786"/>
                  </a:lnTo>
                  <a:lnTo>
                    <a:pt x="141770" y="180786"/>
                  </a:lnTo>
                  <a:lnTo>
                    <a:pt x="141770" y="172996"/>
                  </a:lnTo>
                  <a:close/>
                  <a:moveTo>
                    <a:pt x="157280" y="172996"/>
                  </a:moveTo>
                  <a:lnTo>
                    <a:pt x="157280" y="180786"/>
                  </a:lnTo>
                  <a:lnTo>
                    <a:pt x="149937" y="180786"/>
                  </a:lnTo>
                  <a:lnTo>
                    <a:pt x="149937" y="172996"/>
                  </a:lnTo>
                  <a:close/>
                  <a:moveTo>
                    <a:pt x="165448" y="172996"/>
                  </a:moveTo>
                  <a:lnTo>
                    <a:pt x="165448" y="180786"/>
                  </a:lnTo>
                  <a:lnTo>
                    <a:pt x="157704" y="180786"/>
                  </a:lnTo>
                  <a:lnTo>
                    <a:pt x="157704" y="172996"/>
                  </a:lnTo>
                  <a:close/>
                  <a:moveTo>
                    <a:pt x="173604" y="172996"/>
                  </a:moveTo>
                  <a:lnTo>
                    <a:pt x="173604" y="180786"/>
                  </a:lnTo>
                  <a:lnTo>
                    <a:pt x="165871" y="180786"/>
                  </a:lnTo>
                  <a:lnTo>
                    <a:pt x="165871" y="172996"/>
                  </a:lnTo>
                  <a:close/>
                  <a:moveTo>
                    <a:pt x="181771" y="172996"/>
                  </a:moveTo>
                  <a:lnTo>
                    <a:pt x="181771" y="180786"/>
                  </a:lnTo>
                  <a:lnTo>
                    <a:pt x="174028" y="180786"/>
                  </a:lnTo>
                  <a:lnTo>
                    <a:pt x="174028" y="172996"/>
                  </a:lnTo>
                  <a:close/>
                  <a:moveTo>
                    <a:pt x="189927" y="172996"/>
                  </a:moveTo>
                  <a:lnTo>
                    <a:pt x="189927" y="180786"/>
                  </a:lnTo>
                  <a:lnTo>
                    <a:pt x="182195" y="180786"/>
                  </a:lnTo>
                  <a:lnTo>
                    <a:pt x="182195" y="172996"/>
                  </a:lnTo>
                  <a:close/>
                  <a:moveTo>
                    <a:pt x="198095" y="172996"/>
                  </a:moveTo>
                  <a:lnTo>
                    <a:pt x="198095" y="180786"/>
                  </a:lnTo>
                  <a:lnTo>
                    <a:pt x="190351" y="180786"/>
                  </a:lnTo>
                  <a:lnTo>
                    <a:pt x="190351" y="172996"/>
                  </a:lnTo>
                  <a:close/>
                  <a:moveTo>
                    <a:pt x="206251" y="172996"/>
                  </a:moveTo>
                  <a:lnTo>
                    <a:pt x="206251" y="180786"/>
                  </a:lnTo>
                  <a:lnTo>
                    <a:pt x="198519" y="180786"/>
                  </a:lnTo>
                  <a:lnTo>
                    <a:pt x="198519" y="172996"/>
                  </a:lnTo>
                  <a:close/>
                  <a:moveTo>
                    <a:pt x="214419" y="172996"/>
                  </a:moveTo>
                  <a:lnTo>
                    <a:pt x="214419" y="180786"/>
                  </a:lnTo>
                  <a:lnTo>
                    <a:pt x="206675" y="180786"/>
                  </a:lnTo>
                  <a:lnTo>
                    <a:pt x="206675" y="172996"/>
                  </a:lnTo>
                  <a:close/>
                  <a:moveTo>
                    <a:pt x="222575" y="172996"/>
                  </a:moveTo>
                  <a:lnTo>
                    <a:pt x="222575" y="180786"/>
                  </a:lnTo>
                  <a:lnTo>
                    <a:pt x="214842" y="180786"/>
                  </a:lnTo>
                  <a:lnTo>
                    <a:pt x="214842" y="172996"/>
                  </a:lnTo>
                  <a:close/>
                  <a:moveTo>
                    <a:pt x="230742" y="172996"/>
                  </a:moveTo>
                  <a:lnTo>
                    <a:pt x="230742" y="180786"/>
                  </a:lnTo>
                  <a:lnTo>
                    <a:pt x="222999" y="180786"/>
                  </a:lnTo>
                  <a:lnTo>
                    <a:pt x="222999" y="172996"/>
                  </a:lnTo>
                  <a:close/>
                  <a:moveTo>
                    <a:pt x="238898" y="172996"/>
                  </a:moveTo>
                  <a:lnTo>
                    <a:pt x="238898" y="180786"/>
                  </a:lnTo>
                  <a:lnTo>
                    <a:pt x="231166" y="180786"/>
                  </a:lnTo>
                  <a:lnTo>
                    <a:pt x="231166" y="172996"/>
                  </a:lnTo>
                  <a:close/>
                  <a:moveTo>
                    <a:pt x="247066" y="172996"/>
                  </a:moveTo>
                  <a:lnTo>
                    <a:pt x="247066" y="180786"/>
                  </a:lnTo>
                  <a:lnTo>
                    <a:pt x="239322" y="180786"/>
                  </a:lnTo>
                  <a:lnTo>
                    <a:pt x="239322" y="172996"/>
                  </a:lnTo>
                  <a:close/>
                  <a:moveTo>
                    <a:pt x="255222" y="172996"/>
                  </a:moveTo>
                  <a:lnTo>
                    <a:pt x="255222" y="180786"/>
                  </a:lnTo>
                  <a:lnTo>
                    <a:pt x="247490" y="180786"/>
                  </a:lnTo>
                  <a:lnTo>
                    <a:pt x="247490" y="172996"/>
                  </a:lnTo>
                  <a:close/>
                  <a:moveTo>
                    <a:pt x="263390" y="172996"/>
                  </a:moveTo>
                  <a:lnTo>
                    <a:pt x="263390" y="180786"/>
                  </a:lnTo>
                  <a:lnTo>
                    <a:pt x="255646" y="180786"/>
                  </a:lnTo>
                  <a:lnTo>
                    <a:pt x="255646" y="172996"/>
                  </a:lnTo>
                  <a:close/>
                  <a:moveTo>
                    <a:pt x="271546" y="172996"/>
                  </a:moveTo>
                  <a:lnTo>
                    <a:pt x="271546" y="180786"/>
                  </a:lnTo>
                  <a:lnTo>
                    <a:pt x="263813" y="180786"/>
                  </a:lnTo>
                  <a:lnTo>
                    <a:pt x="263813" y="172996"/>
                  </a:lnTo>
                  <a:close/>
                  <a:moveTo>
                    <a:pt x="11238" y="181198"/>
                  </a:moveTo>
                  <a:lnTo>
                    <a:pt x="11238" y="188988"/>
                  </a:lnTo>
                  <a:lnTo>
                    <a:pt x="3494" y="188988"/>
                  </a:lnTo>
                  <a:lnTo>
                    <a:pt x="3494" y="181198"/>
                  </a:lnTo>
                  <a:close/>
                  <a:moveTo>
                    <a:pt x="19394" y="181198"/>
                  </a:moveTo>
                  <a:lnTo>
                    <a:pt x="19394" y="188988"/>
                  </a:lnTo>
                  <a:lnTo>
                    <a:pt x="11662" y="188988"/>
                  </a:lnTo>
                  <a:lnTo>
                    <a:pt x="11662" y="181198"/>
                  </a:lnTo>
                  <a:close/>
                  <a:moveTo>
                    <a:pt x="27561" y="181198"/>
                  </a:moveTo>
                  <a:lnTo>
                    <a:pt x="27561" y="188988"/>
                  </a:lnTo>
                  <a:lnTo>
                    <a:pt x="19818" y="188988"/>
                  </a:lnTo>
                  <a:lnTo>
                    <a:pt x="19818" y="181198"/>
                  </a:lnTo>
                  <a:close/>
                  <a:moveTo>
                    <a:pt x="35328" y="181198"/>
                  </a:moveTo>
                  <a:lnTo>
                    <a:pt x="35328" y="188988"/>
                  </a:lnTo>
                  <a:lnTo>
                    <a:pt x="27985" y="188988"/>
                  </a:lnTo>
                  <a:lnTo>
                    <a:pt x="27985" y="181198"/>
                  </a:lnTo>
                  <a:close/>
                  <a:moveTo>
                    <a:pt x="43496" y="181198"/>
                  </a:moveTo>
                  <a:lnTo>
                    <a:pt x="43496" y="188988"/>
                  </a:lnTo>
                  <a:lnTo>
                    <a:pt x="35752" y="188988"/>
                  </a:lnTo>
                  <a:lnTo>
                    <a:pt x="35752" y="181198"/>
                  </a:lnTo>
                  <a:close/>
                  <a:moveTo>
                    <a:pt x="51652" y="181198"/>
                  </a:moveTo>
                  <a:lnTo>
                    <a:pt x="51652" y="188988"/>
                  </a:lnTo>
                  <a:lnTo>
                    <a:pt x="43919" y="188988"/>
                  </a:lnTo>
                  <a:lnTo>
                    <a:pt x="43919" y="181198"/>
                  </a:lnTo>
                  <a:close/>
                  <a:moveTo>
                    <a:pt x="59819" y="181198"/>
                  </a:moveTo>
                  <a:lnTo>
                    <a:pt x="59819" y="188988"/>
                  </a:lnTo>
                  <a:lnTo>
                    <a:pt x="52075" y="188988"/>
                  </a:lnTo>
                  <a:lnTo>
                    <a:pt x="52075" y="181198"/>
                  </a:lnTo>
                  <a:close/>
                  <a:moveTo>
                    <a:pt x="67975" y="181198"/>
                  </a:moveTo>
                  <a:lnTo>
                    <a:pt x="67975" y="188988"/>
                  </a:lnTo>
                  <a:lnTo>
                    <a:pt x="60243" y="188988"/>
                  </a:lnTo>
                  <a:lnTo>
                    <a:pt x="60243" y="181198"/>
                  </a:lnTo>
                  <a:close/>
                  <a:moveTo>
                    <a:pt x="76441" y="181198"/>
                  </a:moveTo>
                  <a:lnTo>
                    <a:pt x="76441" y="188988"/>
                  </a:lnTo>
                  <a:lnTo>
                    <a:pt x="68399" y="188988"/>
                  </a:lnTo>
                  <a:lnTo>
                    <a:pt x="68399" y="181198"/>
                  </a:lnTo>
                  <a:close/>
                  <a:moveTo>
                    <a:pt x="84608" y="181198"/>
                  </a:moveTo>
                  <a:lnTo>
                    <a:pt x="84608" y="188988"/>
                  </a:lnTo>
                  <a:lnTo>
                    <a:pt x="76865" y="188988"/>
                  </a:lnTo>
                  <a:lnTo>
                    <a:pt x="76865" y="181198"/>
                  </a:lnTo>
                  <a:close/>
                  <a:moveTo>
                    <a:pt x="92776" y="181198"/>
                  </a:moveTo>
                  <a:lnTo>
                    <a:pt x="92776" y="188988"/>
                  </a:lnTo>
                  <a:lnTo>
                    <a:pt x="85032" y="188988"/>
                  </a:lnTo>
                  <a:lnTo>
                    <a:pt x="85032" y="181198"/>
                  </a:lnTo>
                  <a:close/>
                  <a:moveTo>
                    <a:pt x="100932" y="181198"/>
                  </a:moveTo>
                  <a:lnTo>
                    <a:pt x="100932" y="188988"/>
                  </a:lnTo>
                  <a:lnTo>
                    <a:pt x="93188" y="188988"/>
                  </a:lnTo>
                  <a:lnTo>
                    <a:pt x="93188" y="181198"/>
                  </a:lnTo>
                  <a:close/>
                  <a:moveTo>
                    <a:pt x="109099" y="181198"/>
                  </a:moveTo>
                  <a:lnTo>
                    <a:pt x="109099" y="188988"/>
                  </a:lnTo>
                  <a:lnTo>
                    <a:pt x="101356" y="188988"/>
                  </a:lnTo>
                  <a:lnTo>
                    <a:pt x="101356" y="181198"/>
                  </a:lnTo>
                  <a:close/>
                  <a:moveTo>
                    <a:pt x="116866" y="181198"/>
                  </a:moveTo>
                  <a:lnTo>
                    <a:pt x="116866" y="188988"/>
                  </a:lnTo>
                  <a:lnTo>
                    <a:pt x="109512" y="188988"/>
                  </a:lnTo>
                  <a:lnTo>
                    <a:pt x="109512" y="181198"/>
                  </a:lnTo>
                  <a:close/>
                  <a:moveTo>
                    <a:pt x="125022" y="181198"/>
                  </a:moveTo>
                  <a:lnTo>
                    <a:pt x="125022" y="188988"/>
                  </a:lnTo>
                  <a:lnTo>
                    <a:pt x="117290" y="188988"/>
                  </a:lnTo>
                  <a:lnTo>
                    <a:pt x="117290" y="181198"/>
                  </a:lnTo>
                  <a:close/>
                  <a:moveTo>
                    <a:pt x="133190" y="181198"/>
                  </a:moveTo>
                  <a:lnTo>
                    <a:pt x="133190" y="188988"/>
                  </a:lnTo>
                  <a:lnTo>
                    <a:pt x="125446" y="188988"/>
                  </a:lnTo>
                  <a:lnTo>
                    <a:pt x="125446" y="181198"/>
                  </a:lnTo>
                  <a:close/>
                  <a:moveTo>
                    <a:pt x="141346" y="181198"/>
                  </a:moveTo>
                  <a:lnTo>
                    <a:pt x="141346" y="188988"/>
                  </a:lnTo>
                  <a:lnTo>
                    <a:pt x="133614" y="188988"/>
                  </a:lnTo>
                  <a:lnTo>
                    <a:pt x="133614" y="181198"/>
                  </a:lnTo>
                  <a:close/>
                  <a:moveTo>
                    <a:pt x="149513" y="181198"/>
                  </a:moveTo>
                  <a:lnTo>
                    <a:pt x="149513" y="188988"/>
                  </a:lnTo>
                  <a:lnTo>
                    <a:pt x="141770" y="188988"/>
                  </a:lnTo>
                  <a:lnTo>
                    <a:pt x="141770" y="181198"/>
                  </a:lnTo>
                  <a:close/>
                  <a:moveTo>
                    <a:pt x="157280" y="181198"/>
                  </a:moveTo>
                  <a:lnTo>
                    <a:pt x="157280" y="188988"/>
                  </a:lnTo>
                  <a:lnTo>
                    <a:pt x="149937" y="188988"/>
                  </a:lnTo>
                  <a:lnTo>
                    <a:pt x="149937" y="181198"/>
                  </a:lnTo>
                  <a:close/>
                  <a:moveTo>
                    <a:pt x="165448" y="181198"/>
                  </a:moveTo>
                  <a:lnTo>
                    <a:pt x="165448" y="188988"/>
                  </a:lnTo>
                  <a:lnTo>
                    <a:pt x="157704" y="188988"/>
                  </a:lnTo>
                  <a:lnTo>
                    <a:pt x="157704" y="181198"/>
                  </a:lnTo>
                  <a:close/>
                  <a:moveTo>
                    <a:pt x="173604" y="181198"/>
                  </a:moveTo>
                  <a:lnTo>
                    <a:pt x="173604" y="188988"/>
                  </a:lnTo>
                  <a:lnTo>
                    <a:pt x="165871" y="188988"/>
                  </a:lnTo>
                  <a:lnTo>
                    <a:pt x="165871" y="181198"/>
                  </a:lnTo>
                  <a:close/>
                  <a:moveTo>
                    <a:pt x="181771" y="181198"/>
                  </a:moveTo>
                  <a:lnTo>
                    <a:pt x="181771" y="188988"/>
                  </a:lnTo>
                  <a:lnTo>
                    <a:pt x="174028" y="188988"/>
                  </a:lnTo>
                  <a:lnTo>
                    <a:pt x="174028" y="181198"/>
                  </a:lnTo>
                  <a:close/>
                  <a:moveTo>
                    <a:pt x="189927" y="181198"/>
                  </a:moveTo>
                  <a:lnTo>
                    <a:pt x="189927" y="188988"/>
                  </a:lnTo>
                  <a:lnTo>
                    <a:pt x="182195" y="188988"/>
                  </a:lnTo>
                  <a:lnTo>
                    <a:pt x="182195" y="181198"/>
                  </a:lnTo>
                  <a:close/>
                  <a:moveTo>
                    <a:pt x="198095" y="181198"/>
                  </a:moveTo>
                  <a:lnTo>
                    <a:pt x="198095" y="188988"/>
                  </a:lnTo>
                  <a:lnTo>
                    <a:pt x="190351" y="188988"/>
                  </a:lnTo>
                  <a:lnTo>
                    <a:pt x="190351" y="181198"/>
                  </a:lnTo>
                  <a:close/>
                  <a:moveTo>
                    <a:pt x="206251" y="181198"/>
                  </a:moveTo>
                  <a:lnTo>
                    <a:pt x="206251" y="188988"/>
                  </a:lnTo>
                  <a:lnTo>
                    <a:pt x="198519" y="188988"/>
                  </a:lnTo>
                  <a:lnTo>
                    <a:pt x="198519" y="181198"/>
                  </a:lnTo>
                  <a:close/>
                  <a:moveTo>
                    <a:pt x="214419" y="181198"/>
                  </a:moveTo>
                  <a:lnTo>
                    <a:pt x="214419" y="188988"/>
                  </a:lnTo>
                  <a:lnTo>
                    <a:pt x="206675" y="188988"/>
                  </a:lnTo>
                  <a:lnTo>
                    <a:pt x="206675" y="181198"/>
                  </a:lnTo>
                  <a:close/>
                  <a:moveTo>
                    <a:pt x="222575" y="181198"/>
                  </a:moveTo>
                  <a:lnTo>
                    <a:pt x="222575" y="188988"/>
                  </a:lnTo>
                  <a:lnTo>
                    <a:pt x="214842" y="188988"/>
                  </a:lnTo>
                  <a:lnTo>
                    <a:pt x="214842" y="181198"/>
                  </a:lnTo>
                  <a:close/>
                  <a:moveTo>
                    <a:pt x="230742" y="181198"/>
                  </a:moveTo>
                  <a:lnTo>
                    <a:pt x="230742" y="188988"/>
                  </a:lnTo>
                  <a:lnTo>
                    <a:pt x="222999" y="188988"/>
                  </a:lnTo>
                  <a:lnTo>
                    <a:pt x="222999" y="181198"/>
                  </a:lnTo>
                  <a:close/>
                  <a:moveTo>
                    <a:pt x="238898" y="181198"/>
                  </a:moveTo>
                  <a:lnTo>
                    <a:pt x="238898" y="188988"/>
                  </a:lnTo>
                  <a:lnTo>
                    <a:pt x="231166" y="188988"/>
                  </a:lnTo>
                  <a:lnTo>
                    <a:pt x="231166" y="181198"/>
                  </a:lnTo>
                  <a:close/>
                  <a:moveTo>
                    <a:pt x="247066" y="181198"/>
                  </a:moveTo>
                  <a:lnTo>
                    <a:pt x="247066" y="188988"/>
                  </a:lnTo>
                  <a:lnTo>
                    <a:pt x="239322" y="188988"/>
                  </a:lnTo>
                  <a:lnTo>
                    <a:pt x="239322" y="181198"/>
                  </a:lnTo>
                  <a:close/>
                  <a:moveTo>
                    <a:pt x="255222" y="181198"/>
                  </a:moveTo>
                  <a:lnTo>
                    <a:pt x="255222" y="188988"/>
                  </a:lnTo>
                  <a:lnTo>
                    <a:pt x="247490" y="188988"/>
                  </a:lnTo>
                  <a:lnTo>
                    <a:pt x="247490" y="181198"/>
                  </a:lnTo>
                  <a:close/>
                  <a:moveTo>
                    <a:pt x="263390" y="181198"/>
                  </a:moveTo>
                  <a:lnTo>
                    <a:pt x="263390" y="188988"/>
                  </a:lnTo>
                  <a:lnTo>
                    <a:pt x="255646" y="188988"/>
                  </a:lnTo>
                  <a:lnTo>
                    <a:pt x="255646" y="181198"/>
                  </a:lnTo>
                  <a:close/>
                  <a:moveTo>
                    <a:pt x="271546" y="181198"/>
                  </a:moveTo>
                  <a:lnTo>
                    <a:pt x="271546" y="188988"/>
                  </a:lnTo>
                  <a:lnTo>
                    <a:pt x="263813" y="188988"/>
                  </a:lnTo>
                  <a:lnTo>
                    <a:pt x="263813" y="181198"/>
                  </a:lnTo>
                  <a:close/>
                  <a:moveTo>
                    <a:pt x="3082" y="0"/>
                  </a:moveTo>
                  <a:lnTo>
                    <a:pt x="3082" y="11"/>
                  </a:lnTo>
                  <a:lnTo>
                    <a:pt x="0" y="11"/>
                  </a:lnTo>
                  <a:lnTo>
                    <a:pt x="0" y="424"/>
                  </a:lnTo>
                  <a:lnTo>
                    <a:pt x="3082" y="424"/>
                  </a:lnTo>
                  <a:lnTo>
                    <a:pt x="3082" y="8213"/>
                  </a:lnTo>
                  <a:lnTo>
                    <a:pt x="0" y="8213"/>
                  </a:lnTo>
                  <a:lnTo>
                    <a:pt x="0" y="8626"/>
                  </a:lnTo>
                  <a:lnTo>
                    <a:pt x="3082" y="8626"/>
                  </a:lnTo>
                  <a:lnTo>
                    <a:pt x="3082" y="16427"/>
                  </a:lnTo>
                  <a:lnTo>
                    <a:pt x="0" y="16427"/>
                  </a:lnTo>
                  <a:lnTo>
                    <a:pt x="0" y="16828"/>
                  </a:lnTo>
                  <a:lnTo>
                    <a:pt x="3082" y="16828"/>
                  </a:lnTo>
                  <a:lnTo>
                    <a:pt x="3082" y="24629"/>
                  </a:lnTo>
                  <a:lnTo>
                    <a:pt x="0" y="24629"/>
                  </a:lnTo>
                  <a:lnTo>
                    <a:pt x="0" y="25041"/>
                  </a:lnTo>
                  <a:lnTo>
                    <a:pt x="3082" y="25041"/>
                  </a:lnTo>
                  <a:lnTo>
                    <a:pt x="3082" y="32831"/>
                  </a:lnTo>
                  <a:lnTo>
                    <a:pt x="0" y="32831"/>
                  </a:lnTo>
                  <a:lnTo>
                    <a:pt x="0" y="33243"/>
                  </a:lnTo>
                  <a:lnTo>
                    <a:pt x="3082" y="33243"/>
                  </a:lnTo>
                  <a:lnTo>
                    <a:pt x="3082" y="41044"/>
                  </a:lnTo>
                  <a:lnTo>
                    <a:pt x="0" y="41044"/>
                  </a:lnTo>
                  <a:lnTo>
                    <a:pt x="0" y="41456"/>
                  </a:lnTo>
                  <a:lnTo>
                    <a:pt x="3082" y="41456"/>
                  </a:lnTo>
                  <a:lnTo>
                    <a:pt x="3082" y="49246"/>
                  </a:lnTo>
                  <a:lnTo>
                    <a:pt x="0" y="49246"/>
                  </a:lnTo>
                  <a:lnTo>
                    <a:pt x="0" y="49658"/>
                  </a:lnTo>
                  <a:lnTo>
                    <a:pt x="3082" y="49658"/>
                  </a:lnTo>
                  <a:lnTo>
                    <a:pt x="3082" y="57448"/>
                  </a:lnTo>
                  <a:lnTo>
                    <a:pt x="0" y="57448"/>
                  </a:lnTo>
                  <a:lnTo>
                    <a:pt x="0" y="57860"/>
                  </a:lnTo>
                  <a:lnTo>
                    <a:pt x="3082" y="57860"/>
                  </a:lnTo>
                  <a:lnTo>
                    <a:pt x="3082" y="65661"/>
                  </a:lnTo>
                  <a:lnTo>
                    <a:pt x="0" y="65661"/>
                  </a:lnTo>
                  <a:lnTo>
                    <a:pt x="0" y="66074"/>
                  </a:lnTo>
                  <a:lnTo>
                    <a:pt x="3082" y="66074"/>
                  </a:lnTo>
                  <a:lnTo>
                    <a:pt x="3082" y="73863"/>
                  </a:lnTo>
                  <a:lnTo>
                    <a:pt x="0" y="73863"/>
                  </a:lnTo>
                  <a:lnTo>
                    <a:pt x="0" y="74275"/>
                  </a:lnTo>
                  <a:lnTo>
                    <a:pt x="3082" y="74275"/>
                  </a:lnTo>
                  <a:lnTo>
                    <a:pt x="3082" y="82076"/>
                  </a:lnTo>
                  <a:lnTo>
                    <a:pt x="0" y="82076"/>
                  </a:lnTo>
                  <a:lnTo>
                    <a:pt x="0" y="82477"/>
                  </a:lnTo>
                  <a:lnTo>
                    <a:pt x="3082" y="82477"/>
                  </a:lnTo>
                  <a:lnTo>
                    <a:pt x="3082" y="90278"/>
                  </a:lnTo>
                  <a:lnTo>
                    <a:pt x="0" y="90278"/>
                  </a:lnTo>
                  <a:lnTo>
                    <a:pt x="0" y="90691"/>
                  </a:lnTo>
                  <a:lnTo>
                    <a:pt x="3082" y="90691"/>
                  </a:lnTo>
                  <a:lnTo>
                    <a:pt x="3082" y="98480"/>
                  </a:lnTo>
                  <a:lnTo>
                    <a:pt x="0" y="98480"/>
                  </a:lnTo>
                  <a:lnTo>
                    <a:pt x="0" y="98893"/>
                  </a:lnTo>
                  <a:lnTo>
                    <a:pt x="3082" y="98893"/>
                  </a:lnTo>
                  <a:lnTo>
                    <a:pt x="3082" y="106694"/>
                  </a:lnTo>
                  <a:lnTo>
                    <a:pt x="0" y="106694"/>
                  </a:lnTo>
                  <a:lnTo>
                    <a:pt x="0" y="107095"/>
                  </a:lnTo>
                  <a:lnTo>
                    <a:pt x="3082" y="107095"/>
                  </a:lnTo>
                  <a:lnTo>
                    <a:pt x="3082" y="114895"/>
                  </a:lnTo>
                  <a:lnTo>
                    <a:pt x="0" y="114895"/>
                  </a:lnTo>
                  <a:lnTo>
                    <a:pt x="0" y="115308"/>
                  </a:lnTo>
                  <a:lnTo>
                    <a:pt x="3082" y="115308"/>
                  </a:lnTo>
                  <a:lnTo>
                    <a:pt x="3082" y="123097"/>
                  </a:lnTo>
                  <a:lnTo>
                    <a:pt x="0" y="123097"/>
                  </a:lnTo>
                  <a:lnTo>
                    <a:pt x="0" y="123510"/>
                  </a:lnTo>
                  <a:lnTo>
                    <a:pt x="3082" y="123510"/>
                  </a:lnTo>
                  <a:lnTo>
                    <a:pt x="3082" y="131551"/>
                  </a:lnTo>
                  <a:lnTo>
                    <a:pt x="0" y="131551"/>
                  </a:lnTo>
                  <a:lnTo>
                    <a:pt x="0" y="131964"/>
                  </a:lnTo>
                  <a:lnTo>
                    <a:pt x="3082" y="131964"/>
                  </a:lnTo>
                  <a:lnTo>
                    <a:pt x="3082" y="139765"/>
                  </a:lnTo>
                  <a:lnTo>
                    <a:pt x="0" y="139765"/>
                  </a:lnTo>
                  <a:lnTo>
                    <a:pt x="0" y="140166"/>
                  </a:lnTo>
                  <a:lnTo>
                    <a:pt x="3082" y="140166"/>
                  </a:lnTo>
                  <a:lnTo>
                    <a:pt x="3082" y="147967"/>
                  </a:lnTo>
                  <a:lnTo>
                    <a:pt x="0" y="147967"/>
                  </a:lnTo>
                  <a:lnTo>
                    <a:pt x="0" y="148379"/>
                  </a:lnTo>
                  <a:lnTo>
                    <a:pt x="3082" y="148379"/>
                  </a:lnTo>
                  <a:lnTo>
                    <a:pt x="3082" y="156169"/>
                  </a:lnTo>
                  <a:lnTo>
                    <a:pt x="0" y="156169"/>
                  </a:lnTo>
                  <a:lnTo>
                    <a:pt x="0" y="156581"/>
                  </a:lnTo>
                  <a:lnTo>
                    <a:pt x="3082" y="156581"/>
                  </a:lnTo>
                  <a:lnTo>
                    <a:pt x="3082" y="164382"/>
                  </a:lnTo>
                  <a:lnTo>
                    <a:pt x="0" y="164382"/>
                  </a:lnTo>
                  <a:lnTo>
                    <a:pt x="0" y="164794"/>
                  </a:lnTo>
                  <a:lnTo>
                    <a:pt x="3082" y="164794"/>
                  </a:lnTo>
                  <a:lnTo>
                    <a:pt x="3082" y="172584"/>
                  </a:lnTo>
                  <a:lnTo>
                    <a:pt x="0" y="172584"/>
                  </a:lnTo>
                  <a:lnTo>
                    <a:pt x="0" y="172996"/>
                  </a:lnTo>
                  <a:lnTo>
                    <a:pt x="3082" y="172996"/>
                  </a:lnTo>
                  <a:lnTo>
                    <a:pt x="3082" y="180786"/>
                  </a:lnTo>
                  <a:lnTo>
                    <a:pt x="0" y="180786"/>
                  </a:lnTo>
                  <a:lnTo>
                    <a:pt x="0" y="181198"/>
                  </a:lnTo>
                  <a:lnTo>
                    <a:pt x="3082" y="181198"/>
                  </a:lnTo>
                  <a:lnTo>
                    <a:pt x="3082" y="188999"/>
                  </a:lnTo>
                  <a:lnTo>
                    <a:pt x="0" y="188999"/>
                  </a:lnTo>
                  <a:lnTo>
                    <a:pt x="0" y="189411"/>
                  </a:lnTo>
                  <a:lnTo>
                    <a:pt x="275085" y="189411"/>
                  </a:lnTo>
                  <a:lnTo>
                    <a:pt x="275085" y="188999"/>
                  </a:lnTo>
                  <a:lnTo>
                    <a:pt x="272004" y="188999"/>
                  </a:lnTo>
                  <a:lnTo>
                    <a:pt x="272004" y="181198"/>
                  </a:lnTo>
                  <a:lnTo>
                    <a:pt x="275085" y="181198"/>
                  </a:lnTo>
                  <a:lnTo>
                    <a:pt x="275085" y="180786"/>
                  </a:lnTo>
                  <a:lnTo>
                    <a:pt x="272004" y="180786"/>
                  </a:lnTo>
                  <a:lnTo>
                    <a:pt x="272004" y="172996"/>
                  </a:lnTo>
                  <a:lnTo>
                    <a:pt x="275085" y="172996"/>
                  </a:lnTo>
                  <a:lnTo>
                    <a:pt x="275085" y="172584"/>
                  </a:lnTo>
                  <a:lnTo>
                    <a:pt x="272004" y="172584"/>
                  </a:lnTo>
                  <a:lnTo>
                    <a:pt x="272004" y="164794"/>
                  </a:lnTo>
                  <a:lnTo>
                    <a:pt x="275085" y="164794"/>
                  </a:lnTo>
                  <a:lnTo>
                    <a:pt x="275085" y="164382"/>
                  </a:lnTo>
                  <a:lnTo>
                    <a:pt x="272004" y="164382"/>
                  </a:lnTo>
                  <a:lnTo>
                    <a:pt x="272004" y="156581"/>
                  </a:lnTo>
                  <a:lnTo>
                    <a:pt x="275085" y="156581"/>
                  </a:lnTo>
                  <a:lnTo>
                    <a:pt x="275085" y="156169"/>
                  </a:lnTo>
                  <a:lnTo>
                    <a:pt x="272004" y="156169"/>
                  </a:lnTo>
                  <a:lnTo>
                    <a:pt x="272004" y="148379"/>
                  </a:lnTo>
                  <a:lnTo>
                    <a:pt x="275085" y="148379"/>
                  </a:lnTo>
                  <a:lnTo>
                    <a:pt x="275085" y="147967"/>
                  </a:lnTo>
                  <a:lnTo>
                    <a:pt x="272004" y="147967"/>
                  </a:lnTo>
                  <a:lnTo>
                    <a:pt x="272004" y="140166"/>
                  </a:lnTo>
                  <a:lnTo>
                    <a:pt x="275085" y="140166"/>
                  </a:lnTo>
                  <a:lnTo>
                    <a:pt x="275085" y="139765"/>
                  </a:lnTo>
                  <a:lnTo>
                    <a:pt x="272004" y="139765"/>
                  </a:lnTo>
                  <a:lnTo>
                    <a:pt x="272004" y="131964"/>
                  </a:lnTo>
                  <a:lnTo>
                    <a:pt x="275085" y="131964"/>
                  </a:lnTo>
                  <a:lnTo>
                    <a:pt x="275085" y="131551"/>
                  </a:lnTo>
                  <a:lnTo>
                    <a:pt x="272004" y="131551"/>
                  </a:lnTo>
                  <a:lnTo>
                    <a:pt x="272004" y="123510"/>
                  </a:lnTo>
                  <a:lnTo>
                    <a:pt x="275085" y="123510"/>
                  </a:lnTo>
                  <a:lnTo>
                    <a:pt x="275085" y="123097"/>
                  </a:lnTo>
                  <a:lnTo>
                    <a:pt x="272004" y="123097"/>
                  </a:lnTo>
                  <a:lnTo>
                    <a:pt x="272004" y="115308"/>
                  </a:lnTo>
                  <a:lnTo>
                    <a:pt x="275085" y="115308"/>
                  </a:lnTo>
                  <a:lnTo>
                    <a:pt x="275085" y="114895"/>
                  </a:lnTo>
                  <a:lnTo>
                    <a:pt x="272004" y="114895"/>
                  </a:lnTo>
                  <a:lnTo>
                    <a:pt x="272004" y="107095"/>
                  </a:lnTo>
                  <a:lnTo>
                    <a:pt x="275085" y="107095"/>
                  </a:lnTo>
                  <a:lnTo>
                    <a:pt x="275085" y="106694"/>
                  </a:lnTo>
                  <a:lnTo>
                    <a:pt x="272004" y="106694"/>
                  </a:lnTo>
                  <a:lnTo>
                    <a:pt x="272004" y="98893"/>
                  </a:lnTo>
                  <a:lnTo>
                    <a:pt x="275085" y="98893"/>
                  </a:lnTo>
                  <a:lnTo>
                    <a:pt x="275085" y="98480"/>
                  </a:lnTo>
                  <a:lnTo>
                    <a:pt x="272004" y="98480"/>
                  </a:lnTo>
                  <a:lnTo>
                    <a:pt x="272004" y="90691"/>
                  </a:lnTo>
                  <a:lnTo>
                    <a:pt x="275085" y="90691"/>
                  </a:lnTo>
                  <a:lnTo>
                    <a:pt x="275085" y="90278"/>
                  </a:lnTo>
                  <a:lnTo>
                    <a:pt x="272004" y="90278"/>
                  </a:lnTo>
                  <a:lnTo>
                    <a:pt x="272004" y="82477"/>
                  </a:lnTo>
                  <a:lnTo>
                    <a:pt x="275085" y="82477"/>
                  </a:lnTo>
                  <a:lnTo>
                    <a:pt x="275085" y="82076"/>
                  </a:lnTo>
                  <a:lnTo>
                    <a:pt x="272004" y="82076"/>
                  </a:lnTo>
                  <a:lnTo>
                    <a:pt x="272004" y="74275"/>
                  </a:lnTo>
                  <a:lnTo>
                    <a:pt x="275085" y="74275"/>
                  </a:lnTo>
                  <a:lnTo>
                    <a:pt x="275085" y="73863"/>
                  </a:lnTo>
                  <a:lnTo>
                    <a:pt x="272004" y="73863"/>
                  </a:lnTo>
                  <a:lnTo>
                    <a:pt x="272004" y="66074"/>
                  </a:lnTo>
                  <a:lnTo>
                    <a:pt x="275085" y="66074"/>
                  </a:lnTo>
                  <a:lnTo>
                    <a:pt x="275085" y="65661"/>
                  </a:lnTo>
                  <a:lnTo>
                    <a:pt x="272004" y="65661"/>
                  </a:lnTo>
                  <a:lnTo>
                    <a:pt x="272004" y="57860"/>
                  </a:lnTo>
                  <a:lnTo>
                    <a:pt x="275085" y="57860"/>
                  </a:lnTo>
                  <a:lnTo>
                    <a:pt x="275085" y="57448"/>
                  </a:lnTo>
                  <a:lnTo>
                    <a:pt x="272004" y="57448"/>
                  </a:lnTo>
                  <a:lnTo>
                    <a:pt x="272004" y="49658"/>
                  </a:lnTo>
                  <a:lnTo>
                    <a:pt x="275085" y="49658"/>
                  </a:lnTo>
                  <a:lnTo>
                    <a:pt x="275085" y="49246"/>
                  </a:lnTo>
                  <a:lnTo>
                    <a:pt x="272004" y="49246"/>
                  </a:lnTo>
                  <a:lnTo>
                    <a:pt x="272004" y="41456"/>
                  </a:lnTo>
                  <a:lnTo>
                    <a:pt x="275085" y="41456"/>
                  </a:lnTo>
                  <a:lnTo>
                    <a:pt x="275085" y="41044"/>
                  </a:lnTo>
                  <a:lnTo>
                    <a:pt x="272004" y="41044"/>
                  </a:lnTo>
                  <a:lnTo>
                    <a:pt x="272004" y="33243"/>
                  </a:lnTo>
                  <a:lnTo>
                    <a:pt x="275085" y="33243"/>
                  </a:lnTo>
                  <a:lnTo>
                    <a:pt x="275085" y="32831"/>
                  </a:lnTo>
                  <a:lnTo>
                    <a:pt x="272004" y="32831"/>
                  </a:lnTo>
                  <a:lnTo>
                    <a:pt x="272004" y="25041"/>
                  </a:lnTo>
                  <a:lnTo>
                    <a:pt x="275085" y="25041"/>
                  </a:lnTo>
                  <a:lnTo>
                    <a:pt x="275085" y="24629"/>
                  </a:lnTo>
                  <a:lnTo>
                    <a:pt x="272004" y="24629"/>
                  </a:lnTo>
                  <a:lnTo>
                    <a:pt x="272004" y="16828"/>
                  </a:lnTo>
                  <a:lnTo>
                    <a:pt x="275085" y="16828"/>
                  </a:lnTo>
                  <a:lnTo>
                    <a:pt x="275085" y="16427"/>
                  </a:lnTo>
                  <a:lnTo>
                    <a:pt x="272004" y="16427"/>
                  </a:lnTo>
                  <a:lnTo>
                    <a:pt x="272004" y="8626"/>
                  </a:lnTo>
                  <a:lnTo>
                    <a:pt x="275085" y="8626"/>
                  </a:lnTo>
                  <a:lnTo>
                    <a:pt x="275085" y="8213"/>
                  </a:lnTo>
                  <a:lnTo>
                    <a:pt x="272004" y="8213"/>
                  </a:lnTo>
                  <a:lnTo>
                    <a:pt x="272004" y="424"/>
                  </a:lnTo>
                  <a:lnTo>
                    <a:pt x="275085" y="424"/>
                  </a:lnTo>
                  <a:lnTo>
                    <a:pt x="275085" y="11"/>
                  </a:lnTo>
                  <a:lnTo>
                    <a:pt x="272004" y="11"/>
                  </a:lnTo>
                  <a:lnTo>
                    <a:pt x="272004" y="0"/>
                  </a:lnTo>
                  <a:lnTo>
                    <a:pt x="271546" y="0"/>
                  </a:lnTo>
                  <a:lnTo>
                    <a:pt x="271546" y="11"/>
                  </a:lnTo>
                  <a:lnTo>
                    <a:pt x="263813" y="11"/>
                  </a:lnTo>
                  <a:lnTo>
                    <a:pt x="263813" y="0"/>
                  </a:lnTo>
                  <a:lnTo>
                    <a:pt x="263390" y="0"/>
                  </a:lnTo>
                  <a:lnTo>
                    <a:pt x="263390" y="11"/>
                  </a:lnTo>
                  <a:lnTo>
                    <a:pt x="255646" y="11"/>
                  </a:lnTo>
                  <a:lnTo>
                    <a:pt x="255646" y="0"/>
                  </a:lnTo>
                  <a:lnTo>
                    <a:pt x="255222" y="0"/>
                  </a:lnTo>
                  <a:lnTo>
                    <a:pt x="255222" y="11"/>
                  </a:lnTo>
                  <a:lnTo>
                    <a:pt x="247490" y="11"/>
                  </a:lnTo>
                  <a:lnTo>
                    <a:pt x="247490" y="0"/>
                  </a:lnTo>
                  <a:lnTo>
                    <a:pt x="247066" y="0"/>
                  </a:lnTo>
                  <a:lnTo>
                    <a:pt x="247066" y="11"/>
                  </a:lnTo>
                  <a:lnTo>
                    <a:pt x="239322" y="11"/>
                  </a:lnTo>
                  <a:lnTo>
                    <a:pt x="239322" y="0"/>
                  </a:lnTo>
                  <a:lnTo>
                    <a:pt x="238898" y="0"/>
                  </a:lnTo>
                  <a:lnTo>
                    <a:pt x="238898" y="11"/>
                  </a:lnTo>
                  <a:lnTo>
                    <a:pt x="231166" y="11"/>
                  </a:lnTo>
                  <a:lnTo>
                    <a:pt x="231166" y="0"/>
                  </a:lnTo>
                  <a:lnTo>
                    <a:pt x="230742" y="0"/>
                  </a:lnTo>
                  <a:lnTo>
                    <a:pt x="230742" y="11"/>
                  </a:lnTo>
                  <a:lnTo>
                    <a:pt x="222999" y="11"/>
                  </a:lnTo>
                  <a:lnTo>
                    <a:pt x="222999" y="0"/>
                  </a:lnTo>
                  <a:lnTo>
                    <a:pt x="222575" y="0"/>
                  </a:lnTo>
                  <a:lnTo>
                    <a:pt x="222575" y="11"/>
                  </a:lnTo>
                  <a:lnTo>
                    <a:pt x="214831" y="11"/>
                  </a:lnTo>
                  <a:lnTo>
                    <a:pt x="214831" y="0"/>
                  </a:lnTo>
                  <a:lnTo>
                    <a:pt x="214407" y="0"/>
                  </a:lnTo>
                  <a:lnTo>
                    <a:pt x="214407" y="11"/>
                  </a:lnTo>
                  <a:lnTo>
                    <a:pt x="206675" y="11"/>
                  </a:lnTo>
                  <a:lnTo>
                    <a:pt x="206675" y="0"/>
                  </a:lnTo>
                  <a:lnTo>
                    <a:pt x="206251" y="0"/>
                  </a:lnTo>
                  <a:lnTo>
                    <a:pt x="206251" y="11"/>
                  </a:lnTo>
                  <a:lnTo>
                    <a:pt x="198507" y="11"/>
                  </a:lnTo>
                  <a:lnTo>
                    <a:pt x="198507" y="0"/>
                  </a:lnTo>
                  <a:lnTo>
                    <a:pt x="198083" y="0"/>
                  </a:lnTo>
                  <a:lnTo>
                    <a:pt x="198083" y="11"/>
                  </a:lnTo>
                  <a:lnTo>
                    <a:pt x="190351" y="11"/>
                  </a:lnTo>
                  <a:lnTo>
                    <a:pt x="190351" y="0"/>
                  </a:lnTo>
                  <a:lnTo>
                    <a:pt x="189927" y="0"/>
                  </a:lnTo>
                  <a:lnTo>
                    <a:pt x="189927" y="11"/>
                  </a:lnTo>
                  <a:lnTo>
                    <a:pt x="182184" y="11"/>
                  </a:lnTo>
                  <a:lnTo>
                    <a:pt x="182184" y="0"/>
                  </a:lnTo>
                  <a:lnTo>
                    <a:pt x="181760" y="0"/>
                  </a:lnTo>
                  <a:lnTo>
                    <a:pt x="181760" y="11"/>
                  </a:lnTo>
                  <a:lnTo>
                    <a:pt x="174016" y="11"/>
                  </a:lnTo>
                  <a:lnTo>
                    <a:pt x="174016" y="0"/>
                  </a:lnTo>
                  <a:lnTo>
                    <a:pt x="173592" y="0"/>
                  </a:lnTo>
                  <a:lnTo>
                    <a:pt x="173592" y="11"/>
                  </a:lnTo>
                  <a:lnTo>
                    <a:pt x="165860" y="11"/>
                  </a:lnTo>
                  <a:lnTo>
                    <a:pt x="165860" y="0"/>
                  </a:lnTo>
                  <a:lnTo>
                    <a:pt x="165436" y="0"/>
                  </a:lnTo>
                  <a:lnTo>
                    <a:pt x="165436" y="11"/>
                  </a:lnTo>
                  <a:lnTo>
                    <a:pt x="157692" y="11"/>
                  </a:lnTo>
                  <a:lnTo>
                    <a:pt x="157692" y="0"/>
                  </a:lnTo>
                  <a:lnTo>
                    <a:pt x="157269" y="0"/>
                  </a:lnTo>
                  <a:lnTo>
                    <a:pt x="157269" y="11"/>
                  </a:lnTo>
                  <a:lnTo>
                    <a:pt x="149926" y="11"/>
                  </a:lnTo>
                  <a:lnTo>
                    <a:pt x="149926" y="0"/>
                  </a:lnTo>
                  <a:lnTo>
                    <a:pt x="149502" y="0"/>
                  </a:lnTo>
                  <a:lnTo>
                    <a:pt x="149502" y="11"/>
                  </a:lnTo>
                  <a:lnTo>
                    <a:pt x="141758" y="11"/>
                  </a:lnTo>
                  <a:lnTo>
                    <a:pt x="141758" y="0"/>
                  </a:lnTo>
                  <a:lnTo>
                    <a:pt x="141334" y="0"/>
                  </a:lnTo>
                  <a:lnTo>
                    <a:pt x="141334" y="11"/>
                  </a:lnTo>
                  <a:lnTo>
                    <a:pt x="133602" y="11"/>
                  </a:lnTo>
                  <a:lnTo>
                    <a:pt x="133602" y="0"/>
                  </a:lnTo>
                  <a:lnTo>
                    <a:pt x="133178" y="0"/>
                  </a:lnTo>
                  <a:lnTo>
                    <a:pt x="133178" y="11"/>
                  </a:lnTo>
                  <a:lnTo>
                    <a:pt x="125435" y="11"/>
                  </a:lnTo>
                  <a:lnTo>
                    <a:pt x="125435" y="0"/>
                  </a:lnTo>
                  <a:lnTo>
                    <a:pt x="125011" y="0"/>
                  </a:lnTo>
                  <a:lnTo>
                    <a:pt x="125011" y="11"/>
                  </a:lnTo>
                  <a:lnTo>
                    <a:pt x="117267" y="11"/>
                  </a:lnTo>
                  <a:lnTo>
                    <a:pt x="117267" y="0"/>
                  </a:lnTo>
                  <a:lnTo>
                    <a:pt x="116843" y="0"/>
                  </a:lnTo>
                  <a:lnTo>
                    <a:pt x="116843" y="11"/>
                  </a:lnTo>
                  <a:lnTo>
                    <a:pt x="109500" y="11"/>
                  </a:lnTo>
                  <a:lnTo>
                    <a:pt x="109500" y="0"/>
                  </a:lnTo>
                  <a:lnTo>
                    <a:pt x="109077" y="0"/>
                  </a:lnTo>
                  <a:lnTo>
                    <a:pt x="109077" y="11"/>
                  </a:lnTo>
                  <a:lnTo>
                    <a:pt x="101333" y="11"/>
                  </a:lnTo>
                  <a:lnTo>
                    <a:pt x="101333" y="0"/>
                  </a:lnTo>
                  <a:lnTo>
                    <a:pt x="100909" y="0"/>
                  </a:lnTo>
                  <a:lnTo>
                    <a:pt x="100909" y="11"/>
                  </a:lnTo>
                  <a:lnTo>
                    <a:pt x="93177" y="11"/>
                  </a:lnTo>
                  <a:lnTo>
                    <a:pt x="93177" y="0"/>
                  </a:lnTo>
                  <a:lnTo>
                    <a:pt x="92753" y="0"/>
                  </a:lnTo>
                  <a:lnTo>
                    <a:pt x="92753" y="11"/>
                  </a:lnTo>
                  <a:lnTo>
                    <a:pt x="85009" y="11"/>
                  </a:lnTo>
                  <a:lnTo>
                    <a:pt x="85009" y="0"/>
                  </a:lnTo>
                  <a:lnTo>
                    <a:pt x="84585" y="0"/>
                  </a:lnTo>
                  <a:lnTo>
                    <a:pt x="84585" y="11"/>
                  </a:lnTo>
                  <a:lnTo>
                    <a:pt x="76853" y="11"/>
                  </a:lnTo>
                  <a:lnTo>
                    <a:pt x="76853" y="0"/>
                  </a:lnTo>
                  <a:lnTo>
                    <a:pt x="76429" y="0"/>
                  </a:lnTo>
                  <a:lnTo>
                    <a:pt x="76429" y="11"/>
                  </a:lnTo>
                  <a:lnTo>
                    <a:pt x="68376" y="11"/>
                  </a:lnTo>
                  <a:lnTo>
                    <a:pt x="68376" y="0"/>
                  </a:lnTo>
                  <a:lnTo>
                    <a:pt x="67952" y="0"/>
                  </a:lnTo>
                  <a:lnTo>
                    <a:pt x="67952" y="11"/>
                  </a:lnTo>
                  <a:lnTo>
                    <a:pt x="60220" y="11"/>
                  </a:lnTo>
                  <a:lnTo>
                    <a:pt x="60220" y="0"/>
                  </a:lnTo>
                  <a:lnTo>
                    <a:pt x="59796" y="0"/>
                  </a:lnTo>
                  <a:lnTo>
                    <a:pt x="59796" y="11"/>
                  </a:lnTo>
                  <a:lnTo>
                    <a:pt x="52053" y="11"/>
                  </a:lnTo>
                  <a:lnTo>
                    <a:pt x="52053" y="0"/>
                  </a:lnTo>
                  <a:lnTo>
                    <a:pt x="51629" y="0"/>
                  </a:lnTo>
                  <a:lnTo>
                    <a:pt x="51629" y="11"/>
                  </a:lnTo>
                  <a:lnTo>
                    <a:pt x="43896" y="11"/>
                  </a:lnTo>
                  <a:lnTo>
                    <a:pt x="43896" y="0"/>
                  </a:lnTo>
                  <a:lnTo>
                    <a:pt x="43473" y="0"/>
                  </a:lnTo>
                  <a:lnTo>
                    <a:pt x="43473" y="11"/>
                  </a:lnTo>
                  <a:lnTo>
                    <a:pt x="35729" y="11"/>
                  </a:lnTo>
                  <a:lnTo>
                    <a:pt x="35729" y="0"/>
                  </a:lnTo>
                  <a:lnTo>
                    <a:pt x="35305" y="0"/>
                  </a:lnTo>
                  <a:lnTo>
                    <a:pt x="35305" y="11"/>
                  </a:lnTo>
                  <a:lnTo>
                    <a:pt x="27962" y="11"/>
                  </a:lnTo>
                  <a:lnTo>
                    <a:pt x="27962" y="0"/>
                  </a:lnTo>
                  <a:lnTo>
                    <a:pt x="27538" y="0"/>
                  </a:lnTo>
                  <a:lnTo>
                    <a:pt x="27538" y="11"/>
                  </a:lnTo>
                  <a:lnTo>
                    <a:pt x="19795" y="11"/>
                  </a:lnTo>
                  <a:lnTo>
                    <a:pt x="19795" y="0"/>
                  </a:lnTo>
                  <a:lnTo>
                    <a:pt x="19371" y="0"/>
                  </a:lnTo>
                  <a:lnTo>
                    <a:pt x="19371" y="11"/>
                  </a:lnTo>
                  <a:lnTo>
                    <a:pt x="11639" y="11"/>
                  </a:lnTo>
                  <a:lnTo>
                    <a:pt x="11639" y="0"/>
                  </a:lnTo>
                  <a:lnTo>
                    <a:pt x="11215" y="0"/>
                  </a:lnTo>
                  <a:lnTo>
                    <a:pt x="11215" y="11"/>
                  </a:lnTo>
                  <a:lnTo>
                    <a:pt x="3505" y="11"/>
                  </a:lnTo>
                  <a:lnTo>
                    <a:pt x="350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9"/>
            <p:cNvSpPr/>
            <p:nvPr/>
          </p:nvSpPr>
          <p:spPr>
            <a:xfrm>
              <a:off x="238125" y="490000"/>
              <a:ext cx="10600" cy="4735300"/>
            </a:xfrm>
            <a:custGeom>
              <a:avLst/>
              <a:gdLst/>
              <a:ahLst/>
              <a:cxnLst/>
              <a:rect l="l" t="t" r="r" b="b"/>
              <a:pathLst>
                <a:path w="424" h="189412" extrusionOk="0">
                  <a:moveTo>
                    <a:pt x="0" y="0"/>
                  </a:moveTo>
                  <a:lnTo>
                    <a:pt x="0" y="189411"/>
                  </a:lnTo>
                  <a:lnTo>
                    <a:pt x="424" y="189411"/>
                  </a:lnTo>
                  <a:lnTo>
                    <a:pt x="42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824" name="Google Shape;824;p9"/>
          <p:cNvSpPr txBox="1">
            <a:spLocks noGrp="1"/>
          </p:cNvSpPr>
          <p:nvPr>
            <p:ph type="title"/>
          </p:nvPr>
        </p:nvSpPr>
        <p:spPr>
          <a:xfrm>
            <a:off x="2761359" y="2244606"/>
            <a:ext cx="6670068" cy="1127879"/>
          </a:xfrm>
          <a:prstGeom prst="rect">
            <a:avLst/>
          </a:prstGeom>
        </p:spPr>
        <p:txBody>
          <a:bodyPr spcFirstLastPara="1" wrap="square" lIns="116050" tIns="116050" rIns="116050" bIns="116050" anchor="t" anchorCtr="0">
            <a:noAutofit/>
          </a:bodyPr>
          <a:lstStyle>
            <a:lvl1pPr lvl="0" algn="ctr" rtl="0">
              <a:spcBef>
                <a:spcPts val="0"/>
              </a:spcBef>
              <a:spcAft>
                <a:spcPts val="0"/>
              </a:spcAft>
              <a:buSzPts val="4600"/>
              <a:buNone/>
              <a:defRPr sz="7965"/>
            </a:lvl1pPr>
            <a:lvl2pPr lvl="1" algn="ctr" rtl="0">
              <a:spcBef>
                <a:spcPts val="0"/>
              </a:spcBef>
              <a:spcAft>
                <a:spcPts val="0"/>
              </a:spcAft>
              <a:buSzPts val="4600"/>
              <a:buNone/>
              <a:defRPr sz="5234"/>
            </a:lvl2pPr>
            <a:lvl3pPr lvl="2" algn="ctr" rtl="0">
              <a:spcBef>
                <a:spcPts val="0"/>
              </a:spcBef>
              <a:spcAft>
                <a:spcPts val="0"/>
              </a:spcAft>
              <a:buSzPts val="4600"/>
              <a:buNone/>
              <a:defRPr sz="5234"/>
            </a:lvl3pPr>
            <a:lvl4pPr lvl="3" algn="ctr" rtl="0">
              <a:spcBef>
                <a:spcPts val="0"/>
              </a:spcBef>
              <a:spcAft>
                <a:spcPts val="0"/>
              </a:spcAft>
              <a:buSzPts val="4600"/>
              <a:buNone/>
              <a:defRPr sz="5234"/>
            </a:lvl4pPr>
            <a:lvl5pPr lvl="4" algn="ctr" rtl="0">
              <a:spcBef>
                <a:spcPts val="0"/>
              </a:spcBef>
              <a:spcAft>
                <a:spcPts val="0"/>
              </a:spcAft>
              <a:buSzPts val="4600"/>
              <a:buNone/>
              <a:defRPr sz="5234"/>
            </a:lvl5pPr>
            <a:lvl6pPr lvl="5" algn="ctr" rtl="0">
              <a:spcBef>
                <a:spcPts val="0"/>
              </a:spcBef>
              <a:spcAft>
                <a:spcPts val="0"/>
              </a:spcAft>
              <a:buSzPts val="4600"/>
              <a:buNone/>
              <a:defRPr sz="5234"/>
            </a:lvl6pPr>
            <a:lvl7pPr lvl="6" algn="ctr" rtl="0">
              <a:spcBef>
                <a:spcPts val="0"/>
              </a:spcBef>
              <a:spcAft>
                <a:spcPts val="0"/>
              </a:spcAft>
              <a:buSzPts val="4600"/>
              <a:buNone/>
              <a:defRPr sz="5234"/>
            </a:lvl7pPr>
            <a:lvl8pPr lvl="7" algn="ctr" rtl="0">
              <a:spcBef>
                <a:spcPts val="0"/>
              </a:spcBef>
              <a:spcAft>
                <a:spcPts val="0"/>
              </a:spcAft>
              <a:buSzPts val="4600"/>
              <a:buNone/>
              <a:defRPr sz="5234"/>
            </a:lvl8pPr>
            <a:lvl9pPr lvl="8" algn="ctr" rtl="0">
              <a:spcBef>
                <a:spcPts val="0"/>
              </a:spcBef>
              <a:spcAft>
                <a:spcPts val="0"/>
              </a:spcAft>
              <a:buSzPts val="4600"/>
              <a:buNone/>
              <a:defRPr sz="5234"/>
            </a:lvl9pPr>
          </a:lstStyle>
          <a:p>
            <a:endParaRPr/>
          </a:p>
        </p:txBody>
      </p:sp>
      <p:sp>
        <p:nvSpPr>
          <p:cNvPr id="825" name="Google Shape;825;p9"/>
          <p:cNvSpPr txBox="1">
            <a:spLocks noGrp="1"/>
          </p:cNvSpPr>
          <p:nvPr>
            <p:ph type="subTitle" idx="1"/>
          </p:nvPr>
        </p:nvSpPr>
        <p:spPr>
          <a:xfrm>
            <a:off x="2761359" y="3372598"/>
            <a:ext cx="6670068" cy="1166781"/>
          </a:xfrm>
          <a:prstGeom prst="rect">
            <a:avLst/>
          </a:prstGeom>
        </p:spPr>
        <p:txBody>
          <a:bodyPr spcFirstLastPara="1" wrap="square" lIns="116050" tIns="116050" rIns="116050" bIns="116050"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2276"/>
              </a:spcBef>
              <a:spcAft>
                <a:spcPts val="0"/>
              </a:spcAft>
              <a:buSzPts val="1800"/>
              <a:buNone/>
              <a:defRPr/>
            </a:lvl2pPr>
            <a:lvl3pPr lvl="2" algn="ctr" rtl="0">
              <a:lnSpc>
                <a:spcPct val="100000"/>
              </a:lnSpc>
              <a:spcBef>
                <a:spcPts val="2276"/>
              </a:spcBef>
              <a:spcAft>
                <a:spcPts val="0"/>
              </a:spcAft>
              <a:buSzPts val="1800"/>
              <a:buNone/>
              <a:defRPr/>
            </a:lvl3pPr>
            <a:lvl4pPr lvl="3" algn="ctr" rtl="0">
              <a:lnSpc>
                <a:spcPct val="100000"/>
              </a:lnSpc>
              <a:spcBef>
                <a:spcPts val="2276"/>
              </a:spcBef>
              <a:spcAft>
                <a:spcPts val="0"/>
              </a:spcAft>
              <a:buSzPts val="1800"/>
              <a:buNone/>
              <a:defRPr/>
            </a:lvl4pPr>
            <a:lvl5pPr lvl="4" algn="ctr" rtl="0">
              <a:lnSpc>
                <a:spcPct val="100000"/>
              </a:lnSpc>
              <a:spcBef>
                <a:spcPts val="2276"/>
              </a:spcBef>
              <a:spcAft>
                <a:spcPts val="0"/>
              </a:spcAft>
              <a:buSzPts val="1800"/>
              <a:buNone/>
              <a:defRPr/>
            </a:lvl5pPr>
            <a:lvl6pPr lvl="5" algn="ctr" rtl="0">
              <a:lnSpc>
                <a:spcPct val="100000"/>
              </a:lnSpc>
              <a:spcBef>
                <a:spcPts val="2276"/>
              </a:spcBef>
              <a:spcAft>
                <a:spcPts val="0"/>
              </a:spcAft>
              <a:buSzPts val="1800"/>
              <a:buNone/>
              <a:defRPr/>
            </a:lvl6pPr>
            <a:lvl7pPr lvl="6" algn="ctr" rtl="0">
              <a:lnSpc>
                <a:spcPct val="100000"/>
              </a:lnSpc>
              <a:spcBef>
                <a:spcPts val="2276"/>
              </a:spcBef>
              <a:spcAft>
                <a:spcPts val="0"/>
              </a:spcAft>
              <a:buSzPts val="1800"/>
              <a:buNone/>
              <a:defRPr/>
            </a:lvl7pPr>
            <a:lvl8pPr lvl="7" algn="ctr" rtl="0">
              <a:lnSpc>
                <a:spcPct val="100000"/>
              </a:lnSpc>
              <a:spcBef>
                <a:spcPts val="2276"/>
              </a:spcBef>
              <a:spcAft>
                <a:spcPts val="0"/>
              </a:spcAft>
              <a:buSzPts val="1800"/>
              <a:buNone/>
              <a:defRPr/>
            </a:lvl8pPr>
            <a:lvl9pPr lvl="8" algn="ctr" rtl="0">
              <a:lnSpc>
                <a:spcPct val="100000"/>
              </a:lnSpc>
              <a:spcBef>
                <a:spcPts val="2276"/>
              </a:spcBef>
              <a:spcAft>
                <a:spcPts val="2276"/>
              </a:spcAft>
              <a:buSzPts val="1800"/>
              <a:buNone/>
              <a:defRPr/>
            </a:lvl9pPr>
          </a:lstStyle>
          <a:p>
            <a:endParaRPr/>
          </a:p>
        </p:txBody>
      </p:sp>
      <p:sp>
        <p:nvSpPr>
          <p:cNvPr id="826" name="Google Shape;826;p9"/>
          <p:cNvSpPr/>
          <p:nvPr/>
        </p:nvSpPr>
        <p:spPr>
          <a:xfrm>
            <a:off x="-5482423" y="6144053"/>
            <a:ext cx="24097908" cy="4563594"/>
          </a:xfrm>
          <a:custGeom>
            <a:avLst/>
            <a:gdLst/>
            <a:ahLst/>
            <a:cxnLst/>
            <a:rect l="l" t="t" r="r" b="b"/>
            <a:pathLst>
              <a:path w="12947" h="6024" extrusionOk="0">
                <a:moveTo>
                  <a:pt x="4030" y="1"/>
                </a:moveTo>
                <a:cubicBezTo>
                  <a:pt x="3775" y="1"/>
                  <a:pt x="3529" y="41"/>
                  <a:pt x="3302" y="159"/>
                </a:cubicBezTo>
                <a:cubicBezTo>
                  <a:pt x="2785" y="429"/>
                  <a:pt x="2524" y="1042"/>
                  <a:pt x="2022" y="1339"/>
                </a:cubicBezTo>
                <a:cubicBezTo>
                  <a:pt x="1579" y="1601"/>
                  <a:pt x="1002" y="1583"/>
                  <a:pt x="588" y="1888"/>
                </a:cubicBezTo>
                <a:cubicBezTo>
                  <a:pt x="96" y="2251"/>
                  <a:pt x="1" y="3002"/>
                  <a:pt x="283" y="3544"/>
                </a:cubicBezTo>
                <a:cubicBezTo>
                  <a:pt x="566" y="4086"/>
                  <a:pt x="1146" y="4423"/>
                  <a:pt x="1746" y="4544"/>
                </a:cubicBezTo>
                <a:cubicBezTo>
                  <a:pt x="2803" y="4756"/>
                  <a:pt x="3531" y="4524"/>
                  <a:pt x="4550" y="4999"/>
                </a:cubicBezTo>
                <a:cubicBezTo>
                  <a:pt x="5354" y="5373"/>
                  <a:pt x="6195" y="6024"/>
                  <a:pt x="7114" y="6024"/>
                </a:cubicBezTo>
                <a:cubicBezTo>
                  <a:pt x="7268" y="6024"/>
                  <a:pt x="7424" y="6005"/>
                  <a:pt x="7582" y="5965"/>
                </a:cubicBezTo>
                <a:cubicBezTo>
                  <a:pt x="8191" y="5808"/>
                  <a:pt x="8616" y="5341"/>
                  <a:pt x="9156" y="5055"/>
                </a:cubicBezTo>
                <a:cubicBezTo>
                  <a:pt x="9780" y="4725"/>
                  <a:pt x="10264" y="4858"/>
                  <a:pt x="10918" y="4749"/>
                </a:cubicBezTo>
                <a:cubicBezTo>
                  <a:pt x="11920" y="4582"/>
                  <a:pt x="12852" y="3698"/>
                  <a:pt x="12927" y="2658"/>
                </a:cubicBezTo>
                <a:cubicBezTo>
                  <a:pt x="12946" y="2394"/>
                  <a:pt x="12916" y="2123"/>
                  <a:pt x="12798" y="1887"/>
                </a:cubicBezTo>
                <a:cubicBezTo>
                  <a:pt x="12504" y="1296"/>
                  <a:pt x="11772" y="1091"/>
                  <a:pt x="11118" y="999"/>
                </a:cubicBezTo>
                <a:cubicBezTo>
                  <a:pt x="10135" y="862"/>
                  <a:pt x="9324" y="125"/>
                  <a:pt x="8351" y="35"/>
                </a:cubicBezTo>
                <a:cubicBezTo>
                  <a:pt x="8213" y="23"/>
                  <a:pt x="8076" y="18"/>
                  <a:pt x="7939" y="18"/>
                </a:cubicBezTo>
                <a:cubicBezTo>
                  <a:pt x="7201" y="18"/>
                  <a:pt x="6468" y="170"/>
                  <a:pt x="5716" y="170"/>
                </a:cubicBezTo>
                <a:cubicBezTo>
                  <a:pt x="5493" y="170"/>
                  <a:pt x="5267" y="156"/>
                  <a:pt x="5040" y="121"/>
                </a:cubicBezTo>
                <a:cubicBezTo>
                  <a:pt x="4749" y="76"/>
                  <a:pt x="4445" y="18"/>
                  <a:pt x="4149" y="3"/>
                </a:cubicBezTo>
                <a:cubicBezTo>
                  <a:pt x="4109" y="2"/>
                  <a:pt x="4069" y="1"/>
                  <a:pt x="4030" y="1"/>
                </a:cubicBezTo>
                <a:close/>
              </a:path>
            </a:pathLst>
          </a:custGeom>
          <a:solidFill>
            <a:schemeClr val="accent2"/>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nvGrpSpPr>
          <p:cNvPr id="827" name="Google Shape;827;p9"/>
          <p:cNvGrpSpPr/>
          <p:nvPr/>
        </p:nvGrpSpPr>
        <p:grpSpPr>
          <a:xfrm>
            <a:off x="-191966" y="-188798"/>
            <a:ext cx="3362597" cy="2647809"/>
            <a:chOff x="-241347" y="-208203"/>
            <a:chExt cx="2947964" cy="2919945"/>
          </a:xfrm>
        </p:grpSpPr>
        <p:grpSp>
          <p:nvGrpSpPr>
            <p:cNvPr id="828" name="Google Shape;828;p9"/>
            <p:cNvGrpSpPr/>
            <p:nvPr/>
          </p:nvGrpSpPr>
          <p:grpSpPr>
            <a:xfrm rot="-2127316">
              <a:off x="455043" y="1086139"/>
              <a:ext cx="470902" cy="1125770"/>
              <a:chOff x="1763800" y="344725"/>
              <a:chExt cx="152925" cy="365600"/>
            </a:xfrm>
          </p:grpSpPr>
          <p:sp>
            <p:nvSpPr>
              <p:cNvPr id="829" name="Google Shape;829;p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37" name="Google Shape;837;p9"/>
            <p:cNvGrpSpPr/>
            <p:nvPr/>
          </p:nvGrpSpPr>
          <p:grpSpPr>
            <a:xfrm rot="-3860670" flipH="1">
              <a:off x="1166560" y="223706"/>
              <a:ext cx="470898" cy="1125767"/>
              <a:chOff x="1763800" y="344725"/>
              <a:chExt cx="152925" cy="365600"/>
            </a:xfrm>
          </p:grpSpPr>
          <p:sp>
            <p:nvSpPr>
              <p:cNvPr id="838" name="Google Shape;838;p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839;p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840;p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841;p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2" name="Google Shape;842;p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3" name="Google Shape;843;p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4" name="Google Shape;844;p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5" name="Google Shape;845;p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6" name="Google Shape;846;p9"/>
            <p:cNvGrpSpPr/>
            <p:nvPr/>
          </p:nvGrpSpPr>
          <p:grpSpPr>
            <a:xfrm rot="5400000" flipH="1">
              <a:off x="-227337" y="-222212"/>
              <a:ext cx="2919945" cy="2947964"/>
              <a:chOff x="3206750" y="1492575"/>
              <a:chExt cx="634550" cy="640625"/>
            </a:xfrm>
          </p:grpSpPr>
          <p:sp>
            <p:nvSpPr>
              <p:cNvPr id="847" name="Google Shape;847;p9"/>
              <p:cNvSpPr/>
              <p:nvPr/>
            </p:nvSpPr>
            <p:spPr>
              <a:xfrm>
                <a:off x="3640100" y="1492575"/>
                <a:ext cx="201200" cy="620150"/>
              </a:xfrm>
              <a:custGeom>
                <a:avLst/>
                <a:gdLst/>
                <a:ahLst/>
                <a:cxnLst/>
                <a:rect l="l" t="t" r="r" b="b"/>
                <a:pathLst>
                  <a:path w="8048" h="24806" extrusionOk="0">
                    <a:moveTo>
                      <a:pt x="3197" y="1"/>
                    </a:moveTo>
                    <a:cubicBezTo>
                      <a:pt x="1007" y="3699"/>
                      <a:pt x="0" y="8086"/>
                      <a:pt x="359" y="12369"/>
                    </a:cubicBezTo>
                    <a:cubicBezTo>
                      <a:pt x="722" y="16709"/>
                      <a:pt x="3292" y="20086"/>
                      <a:pt x="5979" y="23333"/>
                    </a:cubicBezTo>
                    <a:cubicBezTo>
                      <a:pt x="6486" y="23945"/>
                      <a:pt x="7182" y="24800"/>
                      <a:pt x="8043" y="24806"/>
                    </a:cubicBezTo>
                    <a:cubicBezTo>
                      <a:pt x="8048" y="23639"/>
                      <a:pt x="7493" y="22677"/>
                      <a:pt x="7426" y="21546"/>
                    </a:cubicBezTo>
                    <a:cubicBezTo>
                      <a:pt x="7337" y="20021"/>
                      <a:pt x="7756" y="18503"/>
                      <a:pt x="7831" y="16985"/>
                    </a:cubicBezTo>
                    <a:cubicBezTo>
                      <a:pt x="7956" y="14181"/>
                      <a:pt x="7795" y="11365"/>
                      <a:pt x="7347" y="8595"/>
                    </a:cubicBezTo>
                    <a:cubicBezTo>
                      <a:pt x="6827" y="5377"/>
                      <a:pt x="5775" y="1995"/>
                      <a:pt x="3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848;p9"/>
              <p:cNvSpPr/>
              <p:nvPr/>
            </p:nvSpPr>
            <p:spPr>
              <a:xfrm>
                <a:off x="3363225" y="1696950"/>
                <a:ext cx="477975" cy="436250"/>
              </a:xfrm>
              <a:custGeom>
                <a:avLst/>
                <a:gdLst/>
                <a:ahLst/>
                <a:cxnLst/>
                <a:rect l="l" t="t" r="r" b="b"/>
                <a:pathLst>
                  <a:path w="19119" h="17450" extrusionOk="0">
                    <a:moveTo>
                      <a:pt x="1" y="0"/>
                    </a:moveTo>
                    <a:cubicBezTo>
                      <a:pt x="140" y="1541"/>
                      <a:pt x="886" y="2953"/>
                      <a:pt x="1617" y="4317"/>
                    </a:cubicBezTo>
                    <a:cubicBezTo>
                      <a:pt x="3252" y="7368"/>
                      <a:pt x="5038" y="10772"/>
                      <a:pt x="7764" y="13006"/>
                    </a:cubicBezTo>
                    <a:cubicBezTo>
                      <a:pt x="9222" y="14201"/>
                      <a:pt x="11463" y="14916"/>
                      <a:pt x="13206" y="15595"/>
                    </a:cubicBezTo>
                    <a:cubicBezTo>
                      <a:pt x="15131" y="16346"/>
                      <a:pt x="17108" y="16966"/>
                      <a:pt x="19118" y="17450"/>
                    </a:cubicBezTo>
                    <a:cubicBezTo>
                      <a:pt x="18431" y="17284"/>
                      <a:pt x="17261" y="14495"/>
                      <a:pt x="17078" y="13853"/>
                    </a:cubicBezTo>
                    <a:cubicBezTo>
                      <a:pt x="16690" y="12479"/>
                      <a:pt x="16429" y="11345"/>
                      <a:pt x="15568" y="10115"/>
                    </a:cubicBezTo>
                    <a:cubicBezTo>
                      <a:pt x="14581" y="8706"/>
                      <a:pt x="13321" y="7511"/>
                      <a:pt x="12028" y="6374"/>
                    </a:cubicBezTo>
                    <a:cubicBezTo>
                      <a:pt x="8566" y="3331"/>
                      <a:pt x="4580" y="52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9" name="Google Shape;849;p9"/>
              <p:cNvSpPr/>
              <p:nvPr/>
            </p:nvSpPr>
            <p:spPr>
              <a:xfrm>
                <a:off x="3206750" y="1940350"/>
                <a:ext cx="518175" cy="172375"/>
              </a:xfrm>
              <a:custGeom>
                <a:avLst/>
                <a:gdLst/>
                <a:ahLst/>
                <a:cxnLst/>
                <a:rect l="l" t="t" r="r" b="b"/>
                <a:pathLst>
                  <a:path w="20727" h="6895" extrusionOk="0">
                    <a:moveTo>
                      <a:pt x="1" y="189"/>
                    </a:moveTo>
                    <a:cubicBezTo>
                      <a:pt x="1" y="189"/>
                      <a:pt x="1" y="189"/>
                      <a:pt x="1" y="189"/>
                    </a:cubicBezTo>
                    <a:lnTo>
                      <a:pt x="1" y="189"/>
                    </a:lnTo>
                    <a:cubicBezTo>
                      <a:pt x="1" y="189"/>
                      <a:pt x="1" y="189"/>
                      <a:pt x="1" y="189"/>
                    </a:cubicBezTo>
                    <a:close/>
                    <a:moveTo>
                      <a:pt x="2931" y="1"/>
                    </a:moveTo>
                    <a:cubicBezTo>
                      <a:pt x="2832" y="1"/>
                      <a:pt x="2732" y="2"/>
                      <a:pt x="2632" y="3"/>
                    </a:cubicBezTo>
                    <a:cubicBezTo>
                      <a:pt x="2355" y="6"/>
                      <a:pt x="930" y="238"/>
                      <a:pt x="296" y="238"/>
                    </a:cubicBezTo>
                    <a:cubicBezTo>
                      <a:pt x="141" y="238"/>
                      <a:pt x="33" y="224"/>
                      <a:pt x="1" y="189"/>
                    </a:cubicBezTo>
                    <a:lnTo>
                      <a:pt x="1" y="189"/>
                    </a:lnTo>
                    <a:cubicBezTo>
                      <a:pt x="3912" y="4412"/>
                      <a:pt x="9632" y="6894"/>
                      <a:pt x="15385" y="6894"/>
                    </a:cubicBezTo>
                    <a:cubicBezTo>
                      <a:pt x="15592" y="6894"/>
                      <a:pt x="15800" y="6891"/>
                      <a:pt x="16007" y="6885"/>
                    </a:cubicBezTo>
                    <a:cubicBezTo>
                      <a:pt x="17200" y="6847"/>
                      <a:pt x="18476" y="6343"/>
                      <a:pt x="19667" y="6132"/>
                    </a:cubicBezTo>
                    <a:cubicBezTo>
                      <a:pt x="20047" y="6063"/>
                      <a:pt x="20455" y="5987"/>
                      <a:pt x="20727" y="5713"/>
                    </a:cubicBezTo>
                    <a:cubicBezTo>
                      <a:pt x="19498" y="4696"/>
                      <a:pt x="17694" y="4006"/>
                      <a:pt x="16256" y="3328"/>
                    </a:cubicBezTo>
                    <a:cubicBezTo>
                      <a:pt x="14536" y="2519"/>
                      <a:pt x="12765" y="1814"/>
                      <a:pt x="10946" y="1264"/>
                    </a:cubicBezTo>
                    <a:cubicBezTo>
                      <a:pt x="9148" y="719"/>
                      <a:pt x="7302" y="322"/>
                      <a:pt x="5432" y="131"/>
                    </a:cubicBezTo>
                    <a:cubicBezTo>
                      <a:pt x="4601" y="46"/>
                      <a:pt x="3767" y="1"/>
                      <a:pt x="293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0" name="Google Shape;850;p9"/>
              <p:cNvSpPr/>
              <p:nvPr/>
            </p:nvSpPr>
            <p:spPr>
              <a:xfrm>
                <a:off x="3266900" y="1981500"/>
                <a:ext cx="35325" cy="24325"/>
              </a:xfrm>
              <a:custGeom>
                <a:avLst/>
                <a:gdLst/>
                <a:ahLst/>
                <a:cxnLst/>
                <a:rect l="l" t="t" r="r" b="b"/>
                <a:pathLst>
                  <a:path w="1413" h="973" extrusionOk="0">
                    <a:moveTo>
                      <a:pt x="108" y="0"/>
                    </a:moveTo>
                    <a:cubicBezTo>
                      <a:pt x="79" y="0"/>
                      <a:pt x="50" y="13"/>
                      <a:pt x="31" y="38"/>
                    </a:cubicBezTo>
                    <a:cubicBezTo>
                      <a:pt x="0" y="80"/>
                      <a:pt x="8" y="140"/>
                      <a:pt x="50" y="172"/>
                    </a:cubicBezTo>
                    <a:cubicBezTo>
                      <a:pt x="433" y="460"/>
                      <a:pt x="839" y="726"/>
                      <a:pt x="1256" y="960"/>
                    </a:cubicBezTo>
                    <a:cubicBezTo>
                      <a:pt x="1272" y="969"/>
                      <a:pt x="1287" y="972"/>
                      <a:pt x="1304" y="972"/>
                    </a:cubicBezTo>
                    <a:cubicBezTo>
                      <a:pt x="1337" y="972"/>
                      <a:pt x="1369" y="954"/>
                      <a:pt x="1387" y="923"/>
                    </a:cubicBezTo>
                    <a:cubicBezTo>
                      <a:pt x="1412" y="878"/>
                      <a:pt x="1395" y="820"/>
                      <a:pt x="1350" y="794"/>
                    </a:cubicBezTo>
                    <a:cubicBezTo>
                      <a:pt x="940" y="564"/>
                      <a:pt x="541" y="303"/>
                      <a:pt x="165" y="19"/>
                    </a:cubicBezTo>
                    <a:cubicBezTo>
                      <a:pt x="147" y="6"/>
                      <a:pt x="127"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1" name="Google Shape;851;p9"/>
              <p:cNvSpPr/>
              <p:nvPr/>
            </p:nvSpPr>
            <p:spPr>
              <a:xfrm>
                <a:off x="3322500" y="2020625"/>
                <a:ext cx="17825" cy="12025"/>
              </a:xfrm>
              <a:custGeom>
                <a:avLst/>
                <a:gdLst/>
                <a:ahLst/>
                <a:cxnLst/>
                <a:rect l="l" t="t" r="r" b="b"/>
                <a:pathLst>
                  <a:path w="713" h="481" extrusionOk="0">
                    <a:moveTo>
                      <a:pt x="109" y="0"/>
                    </a:moveTo>
                    <a:cubicBezTo>
                      <a:pt x="77" y="0"/>
                      <a:pt x="45" y="17"/>
                      <a:pt x="27" y="47"/>
                    </a:cubicBezTo>
                    <a:cubicBezTo>
                      <a:pt x="0" y="93"/>
                      <a:pt x="16" y="151"/>
                      <a:pt x="61" y="178"/>
                    </a:cubicBezTo>
                    <a:lnTo>
                      <a:pt x="556" y="467"/>
                    </a:lnTo>
                    <a:cubicBezTo>
                      <a:pt x="571" y="476"/>
                      <a:pt x="588" y="479"/>
                      <a:pt x="604" y="479"/>
                    </a:cubicBezTo>
                    <a:lnTo>
                      <a:pt x="603" y="480"/>
                    </a:lnTo>
                    <a:cubicBezTo>
                      <a:pt x="636" y="480"/>
                      <a:pt x="668" y="462"/>
                      <a:pt x="686" y="433"/>
                    </a:cubicBezTo>
                    <a:cubicBezTo>
                      <a:pt x="713" y="386"/>
                      <a:pt x="697" y="329"/>
                      <a:pt x="652" y="302"/>
                    </a:cubicBezTo>
                    <a:lnTo>
                      <a:pt x="157" y="13"/>
                    </a:lnTo>
                    <a:cubicBezTo>
                      <a:pt x="142" y="4"/>
                      <a:pt x="126"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9"/>
              <p:cNvSpPr/>
              <p:nvPr/>
            </p:nvSpPr>
            <p:spPr>
              <a:xfrm>
                <a:off x="3371975" y="2047350"/>
                <a:ext cx="27800" cy="11125"/>
              </a:xfrm>
              <a:custGeom>
                <a:avLst/>
                <a:gdLst/>
                <a:ahLst/>
                <a:cxnLst/>
                <a:rect l="l" t="t" r="r" b="b"/>
                <a:pathLst>
                  <a:path w="1112" h="445" extrusionOk="0">
                    <a:moveTo>
                      <a:pt x="111" y="1"/>
                    </a:moveTo>
                    <a:cubicBezTo>
                      <a:pt x="79" y="1"/>
                      <a:pt x="48" y="17"/>
                      <a:pt x="30" y="46"/>
                    </a:cubicBezTo>
                    <a:cubicBezTo>
                      <a:pt x="1" y="90"/>
                      <a:pt x="14" y="148"/>
                      <a:pt x="59" y="177"/>
                    </a:cubicBezTo>
                    <a:cubicBezTo>
                      <a:pt x="335" y="350"/>
                      <a:pt x="664" y="444"/>
                      <a:pt x="990" y="444"/>
                    </a:cubicBezTo>
                    <a:lnTo>
                      <a:pt x="1016" y="444"/>
                    </a:lnTo>
                    <a:cubicBezTo>
                      <a:pt x="1069" y="443"/>
                      <a:pt x="1111" y="400"/>
                      <a:pt x="1110" y="347"/>
                    </a:cubicBezTo>
                    <a:cubicBezTo>
                      <a:pt x="1109" y="297"/>
                      <a:pt x="1067" y="253"/>
                      <a:pt x="1017" y="253"/>
                    </a:cubicBezTo>
                    <a:cubicBezTo>
                      <a:pt x="1016" y="253"/>
                      <a:pt x="1014" y="253"/>
                      <a:pt x="1013" y="253"/>
                    </a:cubicBezTo>
                    <a:cubicBezTo>
                      <a:pt x="999" y="254"/>
                      <a:pt x="986" y="254"/>
                      <a:pt x="972" y="254"/>
                    </a:cubicBezTo>
                    <a:cubicBezTo>
                      <a:pt x="686" y="254"/>
                      <a:pt x="401" y="167"/>
                      <a:pt x="161" y="15"/>
                    </a:cubicBezTo>
                    <a:cubicBezTo>
                      <a:pt x="145" y="5"/>
                      <a:pt x="128" y="1"/>
                      <a:pt x="11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3" name="Google Shape;853;p9"/>
              <p:cNvSpPr/>
              <p:nvPr/>
            </p:nvSpPr>
            <p:spPr>
              <a:xfrm>
                <a:off x="3427875" y="2074525"/>
                <a:ext cx="28975" cy="12300"/>
              </a:xfrm>
              <a:custGeom>
                <a:avLst/>
                <a:gdLst/>
                <a:ahLst/>
                <a:cxnLst/>
                <a:rect l="l" t="t" r="r" b="b"/>
                <a:pathLst>
                  <a:path w="1159" h="492" extrusionOk="0">
                    <a:moveTo>
                      <a:pt x="107" y="1"/>
                    </a:moveTo>
                    <a:cubicBezTo>
                      <a:pt x="67" y="1"/>
                      <a:pt x="29" y="27"/>
                      <a:pt x="16" y="67"/>
                    </a:cubicBezTo>
                    <a:cubicBezTo>
                      <a:pt x="0" y="118"/>
                      <a:pt x="28" y="171"/>
                      <a:pt x="78" y="187"/>
                    </a:cubicBezTo>
                    <a:lnTo>
                      <a:pt x="1022" y="487"/>
                    </a:lnTo>
                    <a:cubicBezTo>
                      <a:pt x="1032" y="489"/>
                      <a:pt x="1041" y="491"/>
                      <a:pt x="1051" y="491"/>
                    </a:cubicBezTo>
                    <a:lnTo>
                      <a:pt x="1051" y="490"/>
                    </a:lnTo>
                    <a:cubicBezTo>
                      <a:pt x="1092" y="490"/>
                      <a:pt x="1130" y="465"/>
                      <a:pt x="1142" y="424"/>
                    </a:cubicBezTo>
                    <a:cubicBezTo>
                      <a:pt x="1158" y="374"/>
                      <a:pt x="1131" y="320"/>
                      <a:pt x="1080" y="304"/>
                    </a:cubicBezTo>
                    <a:lnTo>
                      <a:pt x="136" y="5"/>
                    </a:lnTo>
                    <a:cubicBezTo>
                      <a:pt x="126" y="2"/>
                      <a:pt x="117"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4" name="Google Shape;854;p9"/>
              <p:cNvSpPr/>
              <p:nvPr/>
            </p:nvSpPr>
            <p:spPr>
              <a:xfrm>
                <a:off x="3466900" y="2090575"/>
                <a:ext cx="38150" cy="10975"/>
              </a:xfrm>
              <a:custGeom>
                <a:avLst/>
                <a:gdLst/>
                <a:ahLst/>
                <a:cxnLst/>
                <a:rect l="l" t="t" r="r" b="b"/>
                <a:pathLst>
                  <a:path w="1526" h="439" extrusionOk="0">
                    <a:moveTo>
                      <a:pt x="104" y="1"/>
                    </a:moveTo>
                    <a:cubicBezTo>
                      <a:pt x="59" y="1"/>
                      <a:pt x="19" y="33"/>
                      <a:pt x="10" y="79"/>
                    </a:cubicBezTo>
                    <a:cubicBezTo>
                      <a:pt x="0" y="129"/>
                      <a:pt x="34" y="179"/>
                      <a:pt x="86" y="189"/>
                    </a:cubicBezTo>
                    <a:lnTo>
                      <a:pt x="1404" y="436"/>
                    </a:lnTo>
                    <a:cubicBezTo>
                      <a:pt x="1411" y="437"/>
                      <a:pt x="1416" y="439"/>
                      <a:pt x="1422" y="439"/>
                    </a:cubicBezTo>
                    <a:cubicBezTo>
                      <a:pt x="1467" y="439"/>
                      <a:pt x="1507" y="406"/>
                      <a:pt x="1516" y="360"/>
                    </a:cubicBezTo>
                    <a:cubicBezTo>
                      <a:pt x="1526" y="309"/>
                      <a:pt x="1492" y="260"/>
                      <a:pt x="1440" y="250"/>
                    </a:cubicBezTo>
                    <a:lnTo>
                      <a:pt x="122" y="2"/>
                    </a:lnTo>
                    <a:cubicBezTo>
                      <a:pt x="116" y="1"/>
                      <a:pt x="11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855;p9"/>
              <p:cNvSpPr/>
              <p:nvPr/>
            </p:nvSpPr>
            <p:spPr>
              <a:xfrm>
                <a:off x="3529925" y="2093750"/>
                <a:ext cx="39950" cy="6900"/>
              </a:xfrm>
              <a:custGeom>
                <a:avLst/>
                <a:gdLst/>
                <a:ahLst/>
                <a:cxnLst/>
                <a:rect l="l" t="t" r="r" b="b"/>
                <a:pathLst>
                  <a:path w="1598" h="276" extrusionOk="0">
                    <a:moveTo>
                      <a:pt x="1497" y="1"/>
                    </a:moveTo>
                    <a:cubicBezTo>
                      <a:pt x="1493" y="1"/>
                      <a:pt x="1489" y="1"/>
                      <a:pt x="1485" y="1"/>
                    </a:cubicBezTo>
                    <a:cubicBezTo>
                      <a:pt x="1044" y="56"/>
                      <a:pt x="596" y="84"/>
                      <a:pt x="151" y="84"/>
                    </a:cubicBezTo>
                    <a:cubicBezTo>
                      <a:pt x="139" y="84"/>
                      <a:pt x="127" y="85"/>
                      <a:pt x="114" y="85"/>
                    </a:cubicBezTo>
                    <a:cubicBezTo>
                      <a:pt x="108" y="85"/>
                      <a:pt x="102" y="84"/>
                      <a:pt x="95" y="84"/>
                    </a:cubicBezTo>
                    <a:cubicBezTo>
                      <a:pt x="44" y="84"/>
                      <a:pt x="1" y="127"/>
                      <a:pt x="1" y="179"/>
                    </a:cubicBezTo>
                    <a:cubicBezTo>
                      <a:pt x="1" y="232"/>
                      <a:pt x="42" y="275"/>
                      <a:pt x="95" y="275"/>
                    </a:cubicBezTo>
                    <a:lnTo>
                      <a:pt x="151" y="275"/>
                    </a:lnTo>
                    <a:cubicBezTo>
                      <a:pt x="603" y="275"/>
                      <a:pt x="1059" y="246"/>
                      <a:pt x="1508" y="190"/>
                    </a:cubicBezTo>
                    <a:cubicBezTo>
                      <a:pt x="1560" y="183"/>
                      <a:pt x="1598" y="136"/>
                      <a:pt x="1591" y="84"/>
                    </a:cubicBezTo>
                    <a:cubicBezTo>
                      <a:pt x="1585" y="35"/>
                      <a:pt x="1544" y="1"/>
                      <a:pt x="14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9"/>
              <p:cNvSpPr/>
              <p:nvPr/>
            </p:nvSpPr>
            <p:spPr>
              <a:xfrm>
                <a:off x="3598825" y="2083750"/>
                <a:ext cx="35150" cy="7875"/>
              </a:xfrm>
              <a:custGeom>
                <a:avLst/>
                <a:gdLst/>
                <a:ahLst/>
                <a:cxnLst/>
                <a:rect l="l" t="t" r="r" b="b"/>
                <a:pathLst>
                  <a:path w="1406" h="315" extrusionOk="0">
                    <a:moveTo>
                      <a:pt x="1299" y="0"/>
                    </a:moveTo>
                    <a:cubicBezTo>
                      <a:pt x="1290" y="0"/>
                      <a:pt x="1281" y="1"/>
                      <a:pt x="1272" y="4"/>
                    </a:cubicBezTo>
                    <a:cubicBezTo>
                      <a:pt x="1001" y="83"/>
                      <a:pt x="716" y="124"/>
                      <a:pt x="431" y="124"/>
                    </a:cubicBezTo>
                    <a:cubicBezTo>
                      <a:pt x="324" y="124"/>
                      <a:pt x="217" y="118"/>
                      <a:pt x="111" y="107"/>
                    </a:cubicBezTo>
                    <a:cubicBezTo>
                      <a:pt x="108" y="106"/>
                      <a:pt x="106" y="106"/>
                      <a:pt x="103" y="106"/>
                    </a:cubicBezTo>
                    <a:cubicBezTo>
                      <a:pt x="53" y="106"/>
                      <a:pt x="12" y="142"/>
                      <a:pt x="6" y="192"/>
                    </a:cubicBezTo>
                    <a:cubicBezTo>
                      <a:pt x="1" y="243"/>
                      <a:pt x="39" y="291"/>
                      <a:pt x="91" y="296"/>
                    </a:cubicBezTo>
                    <a:cubicBezTo>
                      <a:pt x="203" y="309"/>
                      <a:pt x="314" y="314"/>
                      <a:pt x="427" y="314"/>
                    </a:cubicBezTo>
                    <a:cubicBezTo>
                      <a:pt x="732" y="314"/>
                      <a:pt x="1036" y="271"/>
                      <a:pt x="1326" y="186"/>
                    </a:cubicBezTo>
                    <a:cubicBezTo>
                      <a:pt x="1376" y="172"/>
                      <a:pt x="1405" y="119"/>
                      <a:pt x="1390" y="68"/>
                    </a:cubicBezTo>
                    <a:cubicBezTo>
                      <a:pt x="1378" y="26"/>
                      <a:pt x="1341" y="0"/>
                      <a:pt x="129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9"/>
              <p:cNvSpPr/>
              <p:nvPr/>
            </p:nvSpPr>
            <p:spPr>
              <a:xfrm>
                <a:off x="3273050" y="1953650"/>
                <a:ext cx="20750" cy="9950"/>
              </a:xfrm>
              <a:custGeom>
                <a:avLst/>
                <a:gdLst/>
                <a:ahLst/>
                <a:cxnLst/>
                <a:rect l="l" t="t" r="r" b="b"/>
                <a:pathLst>
                  <a:path w="830" h="398" extrusionOk="0">
                    <a:moveTo>
                      <a:pt x="110" y="1"/>
                    </a:moveTo>
                    <a:cubicBezTo>
                      <a:pt x="75" y="1"/>
                      <a:pt x="42" y="19"/>
                      <a:pt x="25" y="51"/>
                    </a:cubicBezTo>
                    <a:cubicBezTo>
                      <a:pt x="0" y="98"/>
                      <a:pt x="18" y="155"/>
                      <a:pt x="64" y="181"/>
                    </a:cubicBezTo>
                    <a:cubicBezTo>
                      <a:pt x="267" y="288"/>
                      <a:pt x="486" y="359"/>
                      <a:pt x="712" y="396"/>
                    </a:cubicBezTo>
                    <a:cubicBezTo>
                      <a:pt x="718" y="397"/>
                      <a:pt x="722" y="397"/>
                      <a:pt x="728" y="397"/>
                    </a:cubicBezTo>
                    <a:cubicBezTo>
                      <a:pt x="773" y="397"/>
                      <a:pt x="814" y="364"/>
                      <a:pt x="822" y="318"/>
                    </a:cubicBezTo>
                    <a:cubicBezTo>
                      <a:pt x="829" y="266"/>
                      <a:pt x="794" y="216"/>
                      <a:pt x="742" y="208"/>
                    </a:cubicBezTo>
                    <a:cubicBezTo>
                      <a:pt x="536" y="175"/>
                      <a:pt x="338" y="109"/>
                      <a:pt x="154" y="12"/>
                    </a:cubicBezTo>
                    <a:cubicBezTo>
                      <a:pt x="140" y="4"/>
                      <a:pt x="125"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9"/>
              <p:cNvSpPr/>
              <p:nvPr/>
            </p:nvSpPr>
            <p:spPr>
              <a:xfrm>
                <a:off x="3310250" y="1974150"/>
                <a:ext cx="26950" cy="11000"/>
              </a:xfrm>
              <a:custGeom>
                <a:avLst/>
                <a:gdLst/>
                <a:ahLst/>
                <a:cxnLst/>
                <a:rect l="l" t="t" r="r" b="b"/>
                <a:pathLst>
                  <a:path w="1078" h="440" extrusionOk="0">
                    <a:moveTo>
                      <a:pt x="106" y="0"/>
                    </a:moveTo>
                    <a:cubicBezTo>
                      <a:pt x="64" y="0"/>
                      <a:pt x="26" y="28"/>
                      <a:pt x="15" y="69"/>
                    </a:cubicBezTo>
                    <a:cubicBezTo>
                      <a:pt x="0" y="120"/>
                      <a:pt x="29" y="173"/>
                      <a:pt x="80" y="187"/>
                    </a:cubicBezTo>
                    <a:lnTo>
                      <a:pt x="945" y="435"/>
                    </a:lnTo>
                    <a:cubicBezTo>
                      <a:pt x="954" y="438"/>
                      <a:pt x="963" y="439"/>
                      <a:pt x="972" y="439"/>
                    </a:cubicBezTo>
                    <a:cubicBezTo>
                      <a:pt x="1013" y="439"/>
                      <a:pt x="1051" y="412"/>
                      <a:pt x="1063" y="370"/>
                    </a:cubicBezTo>
                    <a:cubicBezTo>
                      <a:pt x="1078" y="320"/>
                      <a:pt x="1048" y="267"/>
                      <a:pt x="997" y="253"/>
                    </a:cubicBezTo>
                    <a:lnTo>
                      <a:pt x="133" y="4"/>
                    </a:lnTo>
                    <a:cubicBezTo>
                      <a:pt x="124" y="1"/>
                      <a:pt x="115"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9" name="Google Shape;859;p9"/>
              <p:cNvSpPr/>
              <p:nvPr/>
            </p:nvSpPr>
            <p:spPr>
              <a:xfrm>
                <a:off x="3352400" y="1988675"/>
                <a:ext cx="18825" cy="10975"/>
              </a:xfrm>
              <a:custGeom>
                <a:avLst/>
                <a:gdLst/>
                <a:ahLst/>
                <a:cxnLst/>
                <a:rect l="l" t="t" r="r" b="b"/>
                <a:pathLst>
                  <a:path w="753" h="439" extrusionOk="0">
                    <a:moveTo>
                      <a:pt x="108" y="1"/>
                    </a:moveTo>
                    <a:cubicBezTo>
                      <a:pt x="73" y="1"/>
                      <a:pt x="38" y="21"/>
                      <a:pt x="22" y="56"/>
                    </a:cubicBezTo>
                    <a:cubicBezTo>
                      <a:pt x="0" y="104"/>
                      <a:pt x="21" y="161"/>
                      <a:pt x="68" y="183"/>
                    </a:cubicBezTo>
                    <a:lnTo>
                      <a:pt x="604" y="430"/>
                    </a:lnTo>
                    <a:cubicBezTo>
                      <a:pt x="617" y="436"/>
                      <a:pt x="631" y="439"/>
                      <a:pt x="645" y="439"/>
                    </a:cubicBezTo>
                    <a:cubicBezTo>
                      <a:pt x="680" y="439"/>
                      <a:pt x="714" y="418"/>
                      <a:pt x="731" y="384"/>
                    </a:cubicBezTo>
                    <a:cubicBezTo>
                      <a:pt x="753" y="335"/>
                      <a:pt x="732" y="279"/>
                      <a:pt x="684" y="257"/>
                    </a:cubicBezTo>
                    <a:lnTo>
                      <a:pt x="148" y="9"/>
                    </a:lnTo>
                    <a:cubicBezTo>
                      <a:pt x="135" y="3"/>
                      <a:pt x="122"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9"/>
              <p:cNvSpPr/>
              <p:nvPr/>
            </p:nvSpPr>
            <p:spPr>
              <a:xfrm>
                <a:off x="3399825" y="2009275"/>
                <a:ext cx="33100" cy="12075"/>
              </a:xfrm>
              <a:custGeom>
                <a:avLst/>
                <a:gdLst/>
                <a:ahLst/>
                <a:cxnLst/>
                <a:rect l="l" t="t" r="r" b="b"/>
                <a:pathLst>
                  <a:path w="1324" h="483" extrusionOk="0">
                    <a:moveTo>
                      <a:pt x="107" y="0"/>
                    </a:moveTo>
                    <a:cubicBezTo>
                      <a:pt x="68" y="0"/>
                      <a:pt x="31" y="25"/>
                      <a:pt x="17" y="64"/>
                    </a:cubicBezTo>
                    <a:cubicBezTo>
                      <a:pt x="1" y="114"/>
                      <a:pt x="26" y="168"/>
                      <a:pt x="76" y="186"/>
                    </a:cubicBezTo>
                    <a:cubicBezTo>
                      <a:pt x="442" y="314"/>
                      <a:pt x="821" y="413"/>
                      <a:pt x="1203" y="481"/>
                    </a:cubicBezTo>
                    <a:cubicBezTo>
                      <a:pt x="1208" y="483"/>
                      <a:pt x="1214" y="483"/>
                      <a:pt x="1219" y="483"/>
                    </a:cubicBezTo>
                    <a:cubicBezTo>
                      <a:pt x="1265" y="483"/>
                      <a:pt x="1305" y="451"/>
                      <a:pt x="1313" y="404"/>
                    </a:cubicBezTo>
                    <a:cubicBezTo>
                      <a:pt x="1323" y="352"/>
                      <a:pt x="1288" y="303"/>
                      <a:pt x="1236" y="294"/>
                    </a:cubicBezTo>
                    <a:cubicBezTo>
                      <a:pt x="864" y="228"/>
                      <a:pt x="495" y="130"/>
                      <a:pt x="139" y="6"/>
                    </a:cubicBezTo>
                    <a:cubicBezTo>
                      <a:pt x="128" y="2"/>
                      <a:pt x="118" y="0"/>
                      <a:pt x="10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9"/>
              <p:cNvSpPr/>
              <p:nvPr/>
            </p:nvSpPr>
            <p:spPr>
              <a:xfrm>
                <a:off x="3461725" y="2031875"/>
                <a:ext cx="39250" cy="11950"/>
              </a:xfrm>
              <a:custGeom>
                <a:avLst/>
                <a:gdLst/>
                <a:ahLst/>
                <a:cxnLst/>
                <a:rect l="l" t="t" r="r" b="b"/>
                <a:pathLst>
                  <a:path w="1570" h="478" extrusionOk="0">
                    <a:moveTo>
                      <a:pt x="104" y="0"/>
                    </a:moveTo>
                    <a:cubicBezTo>
                      <a:pt x="60" y="0"/>
                      <a:pt x="21" y="31"/>
                      <a:pt x="12" y="76"/>
                    </a:cubicBezTo>
                    <a:cubicBezTo>
                      <a:pt x="1" y="127"/>
                      <a:pt x="34" y="178"/>
                      <a:pt x="85" y="189"/>
                    </a:cubicBezTo>
                    <a:lnTo>
                      <a:pt x="1446" y="475"/>
                    </a:lnTo>
                    <a:cubicBezTo>
                      <a:pt x="1452" y="477"/>
                      <a:pt x="1459" y="477"/>
                      <a:pt x="1465" y="477"/>
                    </a:cubicBezTo>
                    <a:cubicBezTo>
                      <a:pt x="1509" y="477"/>
                      <a:pt x="1548" y="446"/>
                      <a:pt x="1558" y="402"/>
                    </a:cubicBezTo>
                    <a:cubicBezTo>
                      <a:pt x="1569" y="350"/>
                      <a:pt x="1536" y="299"/>
                      <a:pt x="1484" y="288"/>
                    </a:cubicBezTo>
                    <a:lnTo>
                      <a:pt x="124" y="2"/>
                    </a:lnTo>
                    <a:cubicBezTo>
                      <a:pt x="118" y="1"/>
                      <a:pt x="111"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9"/>
              <p:cNvSpPr/>
              <p:nvPr/>
            </p:nvSpPr>
            <p:spPr>
              <a:xfrm>
                <a:off x="3513375" y="2043125"/>
                <a:ext cx="39175" cy="10075"/>
              </a:xfrm>
              <a:custGeom>
                <a:avLst/>
                <a:gdLst/>
                <a:ahLst/>
                <a:cxnLst/>
                <a:rect l="l" t="t" r="r" b="b"/>
                <a:pathLst>
                  <a:path w="1567" h="403" extrusionOk="0">
                    <a:moveTo>
                      <a:pt x="310" y="1"/>
                    </a:moveTo>
                    <a:cubicBezTo>
                      <a:pt x="237" y="1"/>
                      <a:pt x="164" y="3"/>
                      <a:pt x="92" y="8"/>
                    </a:cubicBezTo>
                    <a:cubicBezTo>
                      <a:pt x="40" y="12"/>
                      <a:pt x="0" y="57"/>
                      <a:pt x="3" y="110"/>
                    </a:cubicBezTo>
                    <a:cubicBezTo>
                      <a:pt x="7" y="160"/>
                      <a:pt x="47" y="199"/>
                      <a:pt x="95" y="199"/>
                    </a:cubicBezTo>
                    <a:cubicBezTo>
                      <a:pt x="99" y="199"/>
                      <a:pt x="102" y="199"/>
                      <a:pt x="105" y="198"/>
                    </a:cubicBezTo>
                    <a:cubicBezTo>
                      <a:pt x="172" y="194"/>
                      <a:pt x="239" y="192"/>
                      <a:pt x="306" y="192"/>
                    </a:cubicBezTo>
                    <a:cubicBezTo>
                      <a:pt x="687" y="192"/>
                      <a:pt x="1070" y="261"/>
                      <a:pt x="1425" y="396"/>
                    </a:cubicBezTo>
                    <a:cubicBezTo>
                      <a:pt x="1436" y="400"/>
                      <a:pt x="1447" y="402"/>
                      <a:pt x="1458" y="402"/>
                    </a:cubicBezTo>
                    <a:cubicBezTo>
                      <a:pt x="1497" y="402"/>
                      <a:pt x="1533" y="378"/>
                      <a:pt x="1548" y="341"/>
                    </a:cubicBezTo>
                    <a:cubicBezTo>
                      <a:pt x="1567" y="292"/>
                      <a:pt x="1541" y="237"/>
                      <a:pt x="1493" y="218"/>
                    </a:cubicBezTo>
                    <a:cubicBezTo>
                      <a:pt x="1117" y="75"/>
                      <a:pt x="712" y="1"/>
                      <a:pt x="3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3" name="Google Shape;863;p9"/>
              <p:cNvSpPr/>
              <p:nvPr/>
            </p:nvSpPr>
            <p:spPr>
              <a:xfrm>
                <a:off x="3566725" y="2047350"/>
                <a:ext cx="33975" cy="7700"/>
              </a:xfrm>
              <a:custGeom>
                <a:avLst/>
                <a:gdLst/>
                <a:ahLst/>
                <a:cxnLst/>
                <a:rect l="l" t="t" r="r" b="b"/>
                <a:pathLst>
                  <a:path w="1359" h="308" extrusionOk="0">
                    <a:moveTo>
                      <a:pt x="1051" y="0"/>
                    </a:moveTo>
                    <a:cubicBezTo>
                      <a:pt x="725" y="0"/>
                      <a:pt x="399" y="41"/>
                      <a:pt x="82" y="120"/>
                    </a:cubicBezTo>
                    <a:cubicBezTo>
                      <a:pt x="31" y="133"/>
                      <a:pt x="0" y="184"/>
                      <a:pt x="12" y="236"/>
                    </a:cubicBezTo>
                    <a:cubicBezTo>
                      <a:pt x="23" y="279"/>
                      <a:pt x="62" y="307"/>
                      <a:pt x="105" y="307"/>
                    </a:cubicBezTo>
                    <a:cubicBezTo>
                      <a:pt x="113" y="307"/>
                      <a:pt x="120" y="306"/>
                      <a:pt x="128" y="305"/>
                    </a:cubicBezTo>
                    <a:cubicBezTo>
                      <a:pt x="432" y="229"/>
                      <a:pt x="742" y="191"/>
                      <a:pt x="1055" y="191"/>
                    </a:cubicBezTo>
                    <a:cubicBezTo>
                      <a:pt x="1122" y="191"/>
                      <a:pt x="1189" y="192"/>
                      <a:pt x="1256" y="196"/>
                    </a:cubicBezTo>
                    <a:cubicBezTo>
                      <a:pt x="1259" y="196"/>
                      <a:pt x="1263" y="196"/>
                      <a:pt x="1266" y="196"/>
                    </a:cubicBezTo>
                    <a:cubicBezTo>
                      <a:pt x="1314" y="196"/>
                      <a:pt x="1354" y="156"/>
                      <a:pt x="1357" y="106"/>
                    </a:cubicBezTo>
                    <a:cubicBezTo>
                      <a:pt x="1359" y="53"/>
                      <a:pt x="1319" y="9"/>
                      <a:pt x="1266" y="6"/>
                    </a:cubicBezTo>
                    <a:cubicBezTo>
                      <a:pt x="1195" y="2"/>
                      <a:pt x="1123" y="0"/>
                      <a:pt x="105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4" name="Google Shape;864;p9"/>
              <p:cNvSpPr/>
              <p:nvPr/>
            </p:nvSpPr>
            <p:spPr>
              <a:xfrm>
                <a:off x="3617275" y="2044325"/>
                <a:ext cx="15525" cy="6850"/>
              </a:xfrm>
              <a:custGeom>
                <a:avLst/>
                <a:gdLst/>
                <a:ahLst/>
                <a:cxnLst/>
                <a:rect l="l" t="t" r="r" b="b"/>
                <a:pathLst>
                  <a:path w="621" h="274" extrusionOk="0">
                    <a:moveTo>
                      <a:pt x="104" y="0"/>
                    </a:moveTo>
                    <a:cubicBezTo>
                      <a:pt x="60" y="0"/>
                      <a:pt x="20" y="32"/>
                      <a:pt x="11" y="77"/>
                    </a:cubicBezTo>
                    <a:cubicBezTo>
                      <a:pt x="0" y="128"/>
                      <a:pt x="35" y="179"/>
                      <a:pt x="86" y="189"/>
                    </a:cubicBezTo>
                    <a:lnTo>
                      <a:pt x="498" y="272"/>
                    </a:lnTo>
                    <a:cubicBezTo>
                      <a:pt x="505" y="273"/>
                      <a:pt x="510" y="274"/>
                      <a:pt x="517" y="274"/>
                    </a:cubicBezTo>
                    <a:cubicBezTo>
                      <a:pt x="561" y="274"/>
                      <a:pt x="601" y="242"/>
                      <a:pt x="610" y="197"/>
                    </a:cubicBezTo>
                    <a:cubicBezTo>
                      <a:pt x="621" y="145"/>
                      <a:pt x="587" y="95"/>
                      <a:pt x="536" y="85"/>
                    </a:cubicBezTo>
                    <a:lnTo>
                      <a:pt x="123" y="2"/>
                    </a:lnTo>
                    <a:cubicBezTo>
                      <a:pt x="116" y="1"/>
                      <a:pt x="110"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5" name="Google Shape;865;p9"/>
              <p:cNvSpPr/>
              <p:nvPr/>
            </p:nvSpPr>
            <p:spPr>
              <a:xfrm>
                <a:off x="3360625" y="1966025"/>
                <a:ext cx="29025" cy="13025"/>
              </a:xfrm>
              <a:custGeom>
                <a:avLst/>
                <a:gdLst/>
                <a:ahLst/>
                <a:cxnLst/>
                <a:rect l="l" t="t" r="r" b="b"/>
                <a:pathLst>
                  <a:path w="1161" h="521" extrusionOk="0">
                    <a:moveTo>
                      <a:pt x="110" y="0"/>
                    </a:moveTo>
                    <a:cubicBezTo>
                      <a:pt x="75" y="0"/>
                      <a:pt x="42" y="19"/>
                      <a:pt x="24" y="52"/>
                    </a:cubicBezTo>
                    <a:cubicBezTo>
                      <a:pt x="0" y="99"/>
                      <a:pt x="19" y="156"/>
                      <a:pt x="66" y="180"/>
                    </a:cubicBezTo>
                    <a:cubicBezTo>
                      <a:pt x="373" y="338"/>
                      <a:pt x="701" y="452"/>
                      <a:pt x="1039" y="518"/>
                    </a:cubicBezTo>
                    <a:cubicBezTo>
                      <a:pt x="1044" y="520"/>
                      <a:pt x="1051" y="520"/>
                      <a:pt x="1058" y="520"/>
                    </a:cubicBezTo>
                    <a:cubicBezTo>
                      <a:pt x="1102" y="520"/>
                      <a:pt x="1141" y="489"/>
                      <a:pt x="1150" y="444"/>
                    </a:cubicBezTo>
                    <a:cubicBezTo>
                      <a:pt x="1160" y="392"/>
                      <a:pt x="1127" y="341"/>
                      <a:pt x="1075" y="331"/>
                    </a:cubicBezTo>
                    <a:cubicBezTo>
                      <a:pt x="755" y="269"/>
                      <a:pt x="445" y="160"/>
                      <a:pt x="152" y="10"/>
                    </a:cubicBezTo>
                    <a:cubicBezTo>
                      <a:pt x="139" y="3"/>
                      <a:pt x="124"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6" name="Google Shape;866;p9"/>
              <p:cNvSpPr/>
              <p:nvPr/>
            </p:nvSpPr>
            <p:spPr>
              <a:xfrm>
                <a:off x="3443250" y="1986625"/>
                <a:ext cx="32025" cy="13025"/>
              </a:xfrm>
              <a:custGeom>
                <a:avLst/>
                <a:gdLst/>
                <a:ahLst/>
                <a:cxnLst/>
                <a:rect l="l" t="t" r="r" b="b"/>
                <a:pathLst>
                  <a:path w="1281" h="521" extrusionOk="0">
                    <a:moveTo>
                      <a:pt x="101" y="0"/>
                    </a:moveTo>
                    <a:cubicBezTo>
                      <a:pt x="53" y="0"/>
                      <a:pt x="12" y="36"/>
                      <a:pt x="7" y="85"/>
                    </a:cubicBezTo>
                    <a:cubicBezTo>
                      <a:pt x="0" y="137"/>
                      <a:pt x="38" y="184"/>
                      <a:pt x="90" y="191"/>
                    </a:cubicBezTo>
                    <a:cubicBezTo>
                      <a:pt x="454" y="233"/>
                      <a:pt x="804" y="340"/>
                      <a:pt x="1128" y="510"/>
                    </a:cubicBezTo>
                    <a:cubicBezTo>
                      <a:pt x="1143" y="518"/>
                      <a:pt x="1157" y="521"/>
                      <a:pt x="1172" y="521"/>
                    </a:cubicBezTo>
                    <a:cubicBezTo>
                      <a:pt x="1207" y="521"/>
                      <a:pt x="1240" y="502"/>
                      <a:pt x="1257" y="470"/>
                    </a:cubicBezTo>
                    <a:cubicBezTo>
                      <a:pt x="1281" y="423"/>
                      <a:pt x="1263" y="365"/>
                      <a:pt x="1217" y="341"/>
                    </a:cubicBezTo>
                    <a:cubicBezTo>
                      <a:pt x="871" y="160"/>
                      <a:pt x="499" y="46"/>
                      <a:pt x="112" y="1"/>
                    </a:cubicBezTo>
                    <a:cubicBezTo>
                      <a:pt x="108" y="1"/>
                      <a:pt x="105"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7" name="Google Shape;867;p9"/>
              <p:cNvSpPr/>
              <p:nvPr/>
            </p:nvSpPr>
            <p:spPr>
              <a:xfrm>
                <a:off x="3500950" y="1998975"/>
                <a:ext cx="35125" cy="15125"/>
              </a:xfrm>
              <a:custGeom>
                <a:avLst/>
                <a:gdLst/>
                <a:ahLst/>
                <a:cxnLst/>
                <a:rect l="l" t="t" r="r" b="b"/>
                <a:pathLst>
                  <a:path w="1405" h="605" extrusionOk="0">
                    <a:moveTo>
                      <a:pt x="97" y="0"/>
                    </a:moveTo>
                    <a:cubicBezTo>
                      <a:pt x="51" y="0"/>
                      <a:pt x="12" y="36"/>
                      <a:pt x="6" y="84"/>
                    </a:cubicBezTo>
                    <a:cubicBezTo>
                      <a:pt x="0" y="136"/>
                      <a:pt x="37" y="184"/>
                      <a:pt x="90" y="190"/>
                    </a:cubicBezTo>
                    <a:cubicBezTo>
                      <a:pt x="496" y="240"/>
                      <a:pt x="896" y="378"/>
                      <a:pt x="1247" y="590"/>
                    </a:cubicBezTo>
                    <a:cubicBezTo>
                      <a:pt x="1262" y="600"/>
                      <a:pt x="1279" y="604"/>
                      <a:pt x="1295" y="604"/>
                    </a:cubicBezTo>
                    <a:cubicBezTo>
                      <a:pt x="1327" y="604"/>
                      <a:pt x="1359" y="588"/>
                      <a:pt x="1377" y="558"/>
                    </a:cubicBezTo>
                    <a:cubicBezTo>
                      <a:pt x="1405" y="513"/>
                      <a:pt x="1390" y="454"/>
                      <a:pt x="1345" y="428"/>
                    </a:cubicBezTo>
                    <a:cubicBezTo>
                      <a:pt x="972" y="201"/>
                      <a:pt x="546" y="53"/>
                      <a:pt x="112" y="1"/>
                    </a:cubicBezTo>
                    <a:cubicBezTo>
                      <a:pt x="107" y="1"/>
                      <a:pt x="102"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8" name="Google Shape;868;p9"/>
              <p:cNvSpPr/>
              <p:nvPr/>
            </p:nvSpPr>
            <p:spPr>
              <a:xfrm>
                <a:off x="3544100" y="2011200"/>
                <a:ext cx="22850" cy="12225"/>
              </a:xfrm>
              <a:custGeom>
                <a:avLst/>
                <a:gdLst/>
                <a:ahLst/>
                <a:cxnLst/>
                <a:rect l="l" t="t" r="r" b="b"/>
                <a:pathLst>
                  <a:path w="914" h="489" extrusionOk="0">
                    <a:moveTo>
                      <a:pt x="109" y="1"/>
                    </a:moveTo>
                    <a:cubicBezTo>
                      <a:pt x="67" y="1"/>
                      <a:pt x="29" y="26"/>
                      <a:pt x="16" y="68"/>
                    </a:cubicBezTo>
                    <a:cubicBezTo>
                      <a:pt x="1" y="117"/>
                      <a:pt x="29" y="171"/>
                      <a:pt x="78" y="187"/>
                    </a:cubicBezTo>
                    <a:cubicBezTo>
                      <a:pt x="314" y="261"/>
                      <a:pt x="543" y="359"/>
                      <a:pt x="759" y="477"/>
                    </a:cubicBezTo>
                    <a:cubicBezTo>
                      <a:pt x="774" y="485"/>
                      <a:pt x="789" y="488"/>
                      <a:pt x="805" y="488"/>
                    </a:cubicBezTo>
                    <a:cubicBezTo>
                      <a:pt x="839" y="488"/>
                      <a:pt x="871" y="471"/>
                      <a:pt x="888" y="439"/>
                    </a:cubicBezTo>
                    <a:cubicBezTo>
                      <a:pt x="914" y="392"/>
                      <a:pt x="896" y="335"/>
                      <a:pt x="850" y="309"/>
                    </a:cubicBezTo>
                    <a:cubicBezTo>
                      <a:pt x="624" y="186"/>
                      <a:pt x="383" y="83"/>
                      <a:pt x="137" y="5"/>
                    </a:cubicBezTo>
                    <a:cubicBezTo>
                      <a:pt x="127" y="2"/>
                      <a:pt x="118"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9" name="Google Shape;869;p9"/>
              <p:cNvSpPr/>
              <p:nvPr/>
            </p:nvSpPr>
            <p:spPr>
              <a:xfrm>
                <a:off x="3598700" y="2023850"/>
                <a:ext cx="32225" cy="16900"/>
              </a:xfrm>
              <a:custGeom>
                <a:avLst/>
                <a:gdLst/>
                <a:ahLst/>
                <a:cxnLst/>
                <a:rect l="l" t="t" r="r" b="b"/>
                <a:pathLst>
                  <a:path w="1289" h="676" extrusionOk="0">
                    <a:moveTo>
                      <a:pt x="106" y="0"/>
                    </a:moveTo>
                    <a:cubicBezTo>
                      <a:pt x="62" y="0"/>
                      <a:pt x="22" y="30"/>
                      <a:pt x="11" y="74"/>
                    </a:cubicBezTo>
                    <a:cubicBezTo>
                      <a:pt x="0" y="126"/>
                      <a:pt x="32" y="177"/>
                      <a:pt x="84" y="188"/>
                    </a:cubicBezTo>
                    <a:cubicBezTo>
                      <a:pt x="456" y="270"/>
                      <a:pt x="816" y="433"/>
                      <a:pt x="1124" y="658"/>
                    </a:cubicBezTo>
                    <a:cubicBezTo>
                      <a:pt x="1142" y="670"/>
                      <a:pt x="1161" y="676"/>
                      <a:pt x="1181" y="676"/>
                    </a:cubicBezTo>
                    <a:cubicBezTo>
                      <a:pt x="1210" y="676"/>
                      <a:pt x="1239" y="662"/>
                      <a:pt x="1258" y="637"/>
                    </a:cubicBezTo>
                    <a:cubicBezTo>
                      <a:pt x="1289" y="594"/>
                      <a:pt x="1279" y="534"/>
                      <a:pt x="1237" y="503"/>
                    </a:cubicBezTo>
                    <a:cubicBezTo>
                      <a:pt x="908" y="264"/>
                      <a:pt x="523" y="90"/>
                      <a:pt x="125" y="2"/>
                    </a:cubicBezTo>
                    <a:cubicBezTo>
                      <a:pt x="119" y="1"/>
                      <a:pt x="11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0" name="Google Shape;870;p9"/>
              <p:cNvSpPr/>
              <p:nvPr/>
            </p:nvSpPr>
            <p:spPr>
              <a:xfrm>
                <a:off x="3661625" y="2062934"/>
                <a:ext cx="22800" cy="9950"/>
              </a:xfrm>
              <a:custGeom>
                <a:avLst/>
                <a:gdLst/>
                <a:ahLst/>
                <a:cxnLst/>
                <a:rect l="l" t="t" r="r" b="b"/>
                <a:pathLst>
                  <a:path w="912" h="398" extrusionOk="0">
                    <a:moveTo>
                      <a:pt x="103" y="1"/>
                    </a:moveTo>
                    <a:cubicBezTo>
                      <a:pt x="57" y="1"/>
                      <a:pt x="17" y="34"/>
                      <a:pt x="9" y="80"/>
                    </a:cubicBezTo>
                    <a:cubicBezTo>
                      <a:pt x="0" y="132"/>
                      <a:pt x="35" y="181"/>
                      <a:pt x="86" y="190"/>
                    </a:cubicBezTo>
                    <a:cubicBezTo>
                      <a:pt x="319" y="229"/>
                      <a:pt x="548" y="296"/>
                      <a:pt x="765" y="389"/>
                    </a:cubicBezTo>
                    <a:cubicBezTo>
                      <a:pt x="778" y="395"/>
                      <a:pt x="791" y="397"/>
                      <a:pt x="803" y="397"/>
                    </a:cubicBezTo>
                    <a:cubicBezTo>
                      <a:pt x="840" y="397"/>
                      <a:pt x="876" y="376"/>
                      <a:pt x="891" y="340"/>
                    </a:cubicBezTo>
                    <a:cubicBezTo>
                      <a:pt x="911" y="291"/>
                      <a:pt x="889" y="235"/>
                      <a:pt x="840" y="215"/>
                    </a:cubicBezTo>
                    <a:cubicBezTo>
                      <a:pt x="610" y="115"/>
                      <a:pt x="367" y="44"/>
                      <a:pt x="118" y="2"/>
                    </a:cubicBezTo>
                    <a:cubicBezTo>
                      <a:pt x="113" y="1"/>
                      <a:pt x="108"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9"/>
              <p:cNvSpPr/>
              <p:nvPr/>
            </p:nvSpPr>
            <p:spPr>
              <a:xfrm>
                <a:off x="3373975" y="1720850"/>
                <a:ext cx="10450" cy="20275"/>
              </a:xfrm>
              <a:custGeom>
                <a:avLst/>
                <a:gdLst/>
                <a:ahLst/>
                <a:cxnLst/>
                <a:rect l="l" t="t" r="r" b="b"/>
                <a:pathLst>
                  <a:path w="418" h="811" extrusionOk="0">
                    <a:moveTo>
                      <a:pt x="108" y="0"/>
                    </a:moveTo>
                    <a:cubicBezTo>
                      <a:pt x="98" y="0"/>
                      <a:pt x="88" y="2"/>
                      <a:pt x="78" y="6"/>
                    </a:cubicBezTo>
                    <a:cubicBezTo>
                      <a:pt x="28" y="21"/>
                      <a:pt x="0" y="75"/>
                      <a:pt x="17" y="126"/>
                    </a:cubicBezTo>
                    <a:lnTo>
                      <a:pt x="220" y="744"/>
                    </a:lnTo>
                    <a:cubicBezTo>
                      <a:pt x="233" y="784"/>
                      <a:pt x="271" y="810"/>
                      <a:pt x="310" y="810"/>
                    </a:cubicBezTo>
                    <a:cubicBezTo>
                      <a:pt x="320" y="810"/>
                      <a:pt x="330" y="808"/>
                      <a:pt x="340" y="805"/>
                    </a:cubicBezTo>
                    <a:cubicBezTo>
                      <a:pt x="390" y="788"/>
                      <a:pt x="418" y="735"/>
                      <a:pt x="401" y="684"/>
                    </a:cubicBezTo>
                    <a:lnTo>
                      <a:pt x="198" y="66"/>
                    </a:lnTo>
                    <a:cubicBezTo>
                      <a:pt x="185" y="26"/>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9"/>
              <p:cNvSpPr/>
              <p:nvPr/>
            </p:nvSpPr>
            <p:spPr>
              <a:xfrm>
                <a:off x="3386175" y="1754925"/>
                <a:ext cx="19000" cy="28425"/>
              </a:xfrm>
              <a:custGeom>
                <a:avLst/>
                <a:gdLst/>
                <a:ahLst/>
                <a:cxnLst/>
                <a:rect l="l" t="t" r="r" b="b"/>
                <a:pathLst>
                  <a:path w="760" h="1137" extrusionOk="0">
                    <a:moveTo>
                      <a:pt x="110" y="1"/>
                    </a:moveTo>
                    <a:cubicBezTo>
                      <a:pt x="93" y="1"/>
                      <a:pt x="77" y="5"/>
                      <a:pt x="62" y="14"/>
                    </a:cubicBezTo>
                    <a:cubicBezTo>
                      <a:pt x="16" y="39"/>
                      <a:pt x="0" y="98"/>
                      <a:pt x="27" y="143"/>
                    </a:cubicBezTo>
                    <a:lnTo>
                      <a:pt x="568" y="1088"/>
                    </a:lnTo>
                    <a:cubicBezTo>
                      <a:pt x="585" y="1119"/>
                      <a:pt x="617" y="1136"/>
                      <a:pt x="650" y="1136"/>
                    </a:cubicBezTo>
                    <a:cubicBezTo>
                      <a:pt x="667" y="1136"/>
                      <a:pt x="682" y="1132"/>
                      <a:pt x="698" y="1123"/>
                    </a:cubicBezTo>
                    <a:cubicBezTo>
                      <a:pt x="743" y="1098"/>
                      <a:pt x="760" y="1039"/>
                      <a:pt x="733" y="993"/>
                    </a:cubicBezTo>
                    <a:lnTo>
                      <a:pt x="192" y="49"/>
                    </a:lnTo>
                    <a:cubicBezTo>
                      <a:pt x="175" y="18"/>
                      <a:pt x="142"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3" name="Google Shape;873;p9"/>
              <p:cNvSpPr/>
              <p:nvPr/>
            </p:nvSpPr>
            <p:spPr>
              <a:xfrm>
                <a:off x="3412425" y="1796000"/>
                <a:ext cx="16500" cy="19300"/>
              </a:xfrm>
              <a:custGeom>
                <a:avLst/>
                <a:gdLst/>
                <a:ahLst/>
                <a:cxnLst/>
                <a:rect l="l" t="t" r="r" b="b"/>
                <a:pathLst>
                  <a:path w="660" h="772" extrusionOk="0">
                    <a:moveTo>
                      <a:pt x="103" y="1"/>
                    </a:moveTo>
                    <a:cubicBezTo>
                      <a:pt x="97" y="1"/>
                      <a:pt x="92" y="1"/>
                      <a:pt x="86" y="2"/>
                    </a:cubicBezTo>
                    <a:cubicBezTo>
                      <a:pt x="34" y="11"/>
                      <a:pt x="0" y="61"/>
                      <a:pt x="9" y="113"/>
                    </a:cubicBezTo>
                    <a:cubicBezTo>
                      <a:pt x="59" y="394"/>
                      <a:pt x="251" y="643"/>
                      <a:pt x="510" y="763"/>
                    </a:cubicBezTo>
                    <a:cubicBezTo>
                      <a:pt x="523" y="768"/>
                      <a:pt x="537" y="772"/>
                      <a:pt x="550" y="772"/>
                    </a:cubicBezTo>
                    <a:cubicBezTo>
                      <a:pt x="586" y="772"/>
                      <a:pt x="620" y="751"/>
                      <a:pt x="637" y="716"/>
                    </a:cubicBezTo>
                    <a:cubicBezTo>
                      <a:pt x="659" y="668"/>
                      <a:pt x="638" y="612"/>
                      <a:pt x="591" y="590"/>
                    </a:cubicBezTo>
                    <a:cubicBezTo>
                      <a:pt x="386" y="496"/>
                      <a:pt x="236" y="300"/>
                      <a:pt x="197" y="80"/>
                    </a:cubicBezTo>
                    <a:cubicBezTo>
                      <a:pt x="189" y="33"/>
                      <a:pt x="149"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874;p9"/>
              <p:cNvSpPr/>
              <p:nvPr/>
            </p:nvSpPr>
            <p:spPr>
              <a:xfrm>
                <a:off x="3438925" y="1835175"/>
                <a:ext cx="18825" cy="22325"/>
              </a:xfrm>
              <a:custGeom>
                <a:avLst/>
                <a:gdLst/>
                <a:ahLst/>
                <a:cxnLst/>
                <a:rect l="l" t="t" r="r" b="b"/>
                <a:pathLst>
                  <a:path w="753" h="893" extrusionOk="0">
                    <a:moveTo>
                      <a:pt x="110" y="0"/>
                    </a:moveTo>
                    <a:cubicBezTo>
                      <a:pt x="98" y="0"/>
                      <a:pt x="86" y="2"/>
                      <a:pt x="74" y="7"/>
                    </a:cubicBezTo>
                    <a:cubicBezTo>
                      <a:pt x="25" y="27"/>
                      <a:pt x="1" y="82"/>
                      <a:pt x="21" y="131"/>
                    </a:cubicBezTo>
                    <a:cubicBezTo>
                      <a:pt x="139" y="426"/>
                      <a:pt x="334" y="682"/>
                      <a:pt x="587" y="873"/>
                    </a:cubicBezTo>
                    <a:cubicBezTo>
                      <a:pt x="605" y="886"/>
                      <a:pt x="625" y="893"/>
                      <a:pt x="644" y="893"/>
                    </a:cubicBezTo>
                    <a:cubicBezTo>
                      <a:pt x="673" y="893"/>
                      <a:pt x="702" y="879"/>
                      <a:pt x="721" y="854"/>
                    </a:cubicBezTo>
                    <a:cubicBezTo>
                      <a:pt x="753" y="812"/>
                      <a:pt x="744" y="752"/>
                      <a:pt x="702" y="721"/>
                    </a:cubicBezTo>
                    <a:cubicBezTo>
                      <a:pt x="477" y="550"/>
                      <a:pt x="303" y="322"/>
                      <a:pt x="199" y="60"/>
                    </a:cubicBezTo>
                    <a:cubicBezTo>
                      <a:pt x="183" y="23"/>
                      <a:pt x="148"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9"/>
              <p:cNvSpPr/>
              <p:nvPr/>
            </p:nvSpPr>
            <p:spPr>
              <a:xfrm>
                <a:off x="3471975" y="1882550"/>
                <a:ext cx="25950" cy="22300"/>
              </a:xfrm>
              <a:custGeom>
                <a:avLst/>
                <a:gdLst/>
                <a:ahLst/>
                <a:cxnLst/>
                <a:rect l="l" t="t" r="r" b="b"/>
                <a:pathLst>
                  <a:path w="1038" h="892" extrusionOk="0">
                    <a:moveTo>
                      <a:pt x="106" y="1"/>
                    </a:moveTo>
                    <a:cubicBezTo>
                      <a:pt x="82" y="1"/>
                      <a:pt x="58" y="10"/>
                      <a:pt x="40" y="28"/>
                    </a:cubicBezTo>
                    <a:cubicBezTo>
                      <a:pt x="1" y="64"/>
                      <a:pt x="0" y="125"/>
                      <a:pt x="37" y="162"/>
                    </a:cubicBezTo>
                    <a:cubicBezTo>
                      <a:pt x="292" y="426"/>
                      <a:pt x="574" y="666"/>
                      <a:pt x="876" y="875"/>
                    </a:cubicBezTo>
                    <a:cubicBezTo>
                      <a:pt x="892" y="886"/>
                      <a:pt x="911" y="892"/>
                      <a:pt x="930" y="892"/>
                    </a:cubicBezTo>
                    <a:cubicBezTo>
                      <a:pt x="961" y="892"/>
                      <a:pt x="990" y="878"/>
                      <a:pt x="1008" y="851"/>
                    </a:cubicBezTo>
                    <a:cubicBezTo>
                      <a:pt x="1038" y="808"/>
                      <a:pt x="1028" y="748"/>
                      <a:pt x="985" y="719"/>
                    </a:cubicBezTo>
                    <a:cubicBezTo>
                      <a:pt x="692" y="517"/>
                      <a:pt x="421" y="285"/>
                      <a:pt x="175" y="30"/>
                    </a:cubicBezTo>
                    <a:cubicBezTo>
                      <a:pt x="156" y="11"/>
                      <a:pt x="131"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876;p9"/>
              <p:cNvSpPr/>
              <p:nvPr/>
            </p:nvSpPr>
            <p:spPr>
              <a:xfrm>
                <a:off x="3504900" y="1917600"/>
                <a:ext cx="19800" cy="19275"/>
              </a:xfrm>
              <a:custGeom>
                <a:avLst/>
                <a:gdLst/>
                <a:ahLst/>
                <a:cxnLst/>
                <a:rect l="l" t="t" r="r" b="b"/>
                <a:pathLst>
                  <a:path w="792" h="771" extrusionOk="0">
                    <a:moveTo>
                      <a:pt x="109" y="0"/>
                    </a:moveTo>
                    <a:cubicBezTo>
                      <a:pt x="93" y="0"/>
                      <a:pt x="78" y="4"/>
                      <a:pt x="63" y="12"/>
                    </a:cubicBezTo>
                    <a:cubicBezTo>
                      <a:pt x="17" y="37"/>
                      <a:pt x="0" y="95"/>
                      <a:pt x="26" y="141"/>
                    </a:cubicBezTo>
                    <a:cubicBezTo>
                      <a:pt x="169" y="400"/>
                      <a:pt x="380" y="613"/>
                      <a:pt x="636" y="758"/>
                    </a:cubicBezTo>
                    <a:cubicBezTo>
                      <a:pt x="650" y="767"/>
                      <a:pt x="667" y="770"/>
                      <a:pt x="682" y="770"/>
                    </a:cubicBezTo>
                    <a:cubicBezTo>
                      <a:pt x="716" y="770"/>
                      <a:pt x="749" y="754"/>
                      <a:pt x="765" y="723"/>
                    </a:cubicBezTo>
                    <a:cubicBezTo>
                      <a:pt x="792" y="677"/>
                      <a:pt x="776" y="619"/>
                      <a:pt x="730" y="593"/>
                    </a:cubicBezTo>
                    <a:cubicBezTo>
                      <a:pt x="505" y="464"/>
                      <a:pt x="318" y="276"/>
                      <a:pt x="192" y="48"/>
                    </a:cubicBezTo>
                    <a:cubicBezTo>
                      <a:pt x="175" y="18"/>
                      <a:pt x="142"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7" name="Google Shape;877;p9"/>
              <p:cNvSpPr/>
              <p:nvPr/>
            </p:nvSpPr>
            <p:spPr>
              <a:xfrm>
                <a:off x="3539825" y="1958925"/>
                <a:ext cx="18725" cy="16200"/>
              </a:xfrm>
              <a:custGeom>
                <a:avLst/>
                <a:gdLst/>
                <a:ahLst/>
                <a:cxnLst/>
                <a:rect l="l" t="t" r="r" b="b"/>
                <a:pathLst>
                  <a:path w="749" h="648" extrusionOk="0">
                    <a:moveTo>
                      <a:pt x="108" y="1"/>
                    </a:moveTo>
                    <a:cubicBezTo>
                      <a:pt x="81" y="1"/>
                      <a:pt x="54" y="12"/>
                      <a:pt x="35" y="35"/>
                    </a:cubicBezTo>
                    <a:cubicBezTo>
                      <a:pt x="1" y="75"/>
                      <a:pt x="5" y="134"/>
                      <a:pt x="46" y="168"/>
                    </a:cubicBezTo>
                    <a:lnTo>
                      <a:pt x="579" y="624"/>
                    </a:lnTo>
                    <a:cubicBezTo>
                      <a:pt x="597" y="640"/>
                      <a:pt x="619" y="647"/>
                      <a:pt x="641" y="647"/>
                    </a:cubicBezTo>
                    <a:cubicBezTo>
                      <a:pt x="668" y="647"/>
                      <a:pt x="695" y="635"/>
                      <a:pt x="714" y="614"/>
                    </a:cubicBezTo>
                    <a:cubicBezTo>
                      <a:pt x="748" y="573"/>
                      <a:pt x="743" y="514"/>
                      <a:pt x="703" y="480"/>
                    </a:cubicBezTo>
                    <a:lnTo>
                      <a:pt x="170" y="24"/>
                    </a:lnTo>
                    <a:cubicBezTo>
                      <a:pt x="152" y="8"/>
                      <a:pt x="130"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9"/>
              <p:cNvSpPr/>
              <p:nvPr/>
            </p:nvSpPr>
            <p:spPr>
              <a:xfrm>
                <a:off x="3580050" y="1990850"/>
                <a:ext cx="22950" cy="14925"/>
              </a:xfrm>
              <a:custGeom>
                <a:avLst/>
                <a:gdLst/>
                <a:ahLst/>
                <a:cxnLst/>
                <a:rect l="l" t="t" r="r" b="b"/>
                <a:pathLst>
                  <a:path w="918" h="597" extrusionOk="0">
                    <a:moveTo>
                      <a:pt x="106" y="0"/>
                    </a:moveTo>
                    <a:cubicBezTo>
                      <a:pt x="80" y="0"/>
                      <a:pt x="55" y="10"/>
                      <a:pt x="37" y="31"/>
                    </a:cubicBezTo>
                    <a:cubicBezTo>
                      <a:pt x="0" y="70"/>
                      <a:pt x="2" y="130"/>
                      <a:pt x="41" y="166"/>
                    </a:cubicBezTo>
                    <a:cubicBezTo>
                      <a:pt x="252" y="361"/>
                      <a:pt x="509" y="509"/>
                      <a:pt x="784" y="592"/>
                    </a:cubicBezTo>
                    <a:cubicBezTo>
                      <a:pt x="793" y="595"/>
                      <a:pt x="803" y="597"/>
                      <a:pt x="812" y="597"/>
                    </a:cubicBezTo>
                    <a:cubicBezTo>
                      <a:pt x="852" y="596"/>
                      <a:pt x="890" y="569"/>
                      <a:pt x="902" y="528"/>
                    </a:cubicBezTo>
                    <a:cubicBezTo>
                      <a:pt x="918" y="479"/>
                      <a:pt x="890" y="425"/>
                      <a:pt x="839" y="409"/>
                    </a:cubicBezTo>
                    <a:cubicBezTo>
                      <a:pt x="592" y="334"/>
                      <a:pt x="361" y="202"/>
                      <a:pt x="171" y="26"/>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9" name="Google Shape;879;p9"/>
              <p:cNvSpPr/>
              <p:nvPr/>
            </p:nvSpPr>
            <p:spPr>
              <a:xfrm>
                <a:off x="3677925" y="2042250"/>
                <a:ext cx="26025" cy="13050"/>
              </a:xfrm>
              <a:custGeom>
                <a:avLst/>
                <a:gdLst/>
                <a:ahLst/>
                <a:cxnLst/>
                <a:rect l="l" t="t" r="r" b="b"/>
                <a:pathLst>
                  <a:path w="1041" h="522" extrusionOk="0">
                    <a:moveTo>
                      <a:pt x="110" y="0"/>
                    </a:moveTo>
                    <a:cubicBezTo>
                      <a:pt x="76" y="0"/>
                      <a:pt x="43" y="19"/>
                      <a:pt x="26" y="51"/>
                    </a:cubicBezTo>
                    <a:cubicBezTo>
                      <a:pt x="1" y="97"/>
                      <a:pt x="18" y="156"/>
                      <a:pt x="66" y="180"/>
                    </a:cubicBezTo>
                    <a:cubicBezTo>
                      <a:pt x="333" y="323"/>
                      <a:pt x="617" y="435"/>
                      <a:pt x="908" y="518"/>
                    </a:cubicBezTo>
                    <a:cubicBezTo>
                      <a:pt x="917" y="520"/>
                      <a:pt x="926" y="521"/>
                      <a:pt x="935" y="521"/>
                    </a:cubicBezTo>
                    <a:cubicBezTo>
                      <a:pt x="976" y="521"/>
                      <a:pt x="1014" y="494"/>
                      <a:pt x="1026" y="452"/>
                    </a:cubicBezTo>
                    <a:cubicBezTo>
                      <a:pt x="1041" y="401"/>
                      <a:pt x="1011" y="348"/>
                      <a:pt x="960" y="334"/>
                    </a:cubicBezTo>
                    <a:cubicBezTo>
                      <a:pt x="682" y="255"/>
                      <a:pt x="410" y="147"/>
                      <a:pt x="154" y="11"/>
                    </a:cubicBezTo>
                    <a:cubicBezTo>
                      <a:pt x="140" y="4"/>
                      <a:pt x="125"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880;p9"/>
              <p:cNvSpPr/>
              <p:nvPr/>
            </p:nvSpPr>
            <p:spPr>
              <a:xfrm>
                <a:off x="3624400" y="2016525"/>
                <a:ext cx="22900" cy="14050"/>
              </a:xfrm>
              <a:custGeom>
                <a:avLst/>
                <a:gdLst/>
                <a:ahLst/>
                <a:cxnLst/>
                <a:rect l="l" t="t" r="r" b="b"/>
                <a:pathLst>
                  <a:path w="916" h="562" extrusionOk="0">
                    <a:moveTo>
                      <a:pt x="108" y="0"/>
                    </a:moveTo>
                    <a:cubicBezTo>
                      <a:pt x="79" y="0"/>
                      <a:pt x="51" y="13"/>
                      <a:pt x="32" y="37"/>
                    </a:cubicBezTo>
                    <a:cubicBezTo>
                      <a:pt x="0" y="78"/>
                      <a:pt x="8" y="138"/>
                      <a:pt x="49" y="170"/>
                    </a:cubicBezTo>
                    <a:cubicBezTo>
                      <a:pt x="268" y="343"/>
                      <a:pt x="515" y="473"/>
                      <a:pt x="781" y="556"/>
                    </a:cubicBezTo>
                    <a:cubicBezTo>
                      <a:pt x="789" y="559"/>
                      <a:pt x="799" y="560"/>
                      <a:pt x="809" y="560"/>
                    </a:cubicBezTo>
                    <a:lnTo>
                      <a:pt x="808" y="561"/>
                    </a:lnTo>
                    <a:cubicBezTo>
                      <a:pt x="849" y="561"/>
                      <a:pt x="887" y="535"/>
                      <a:pt x="900" y="494"/>
                    </a:cubicBezTo>
                    <a:cubicBezTo>
                      <a:pt x="915" y="444"/>
                      <a:pt x="888" y="390"/>
                      <a:pt x="837" y="375"/>
                    </a:cubicBezTo>
                    <a:cubicBezTo>
                      <a:pt x="593" y="297"/>
                      <a:pt x="368" y="178"/>
                      <a:pt x="167" y="20"/>
                    </a:cubicBezTo>
                    <a:cubicBezTo>
                      <a:pt x="149" y="7"/>
                      <a:pt x="12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1" name="Google Shape;881;p9"/>
              <p:cNvSpPr/>
              <p:nvPr/>
            </p:nvSpPr>
            <p:spPr>
              <a:xfrm>
                <a:off x="3386675" y="1715575"/>
                <a:ext cx="41250" cy="14100"/>
              </a:xfrm>
              <a:custGeom>
                <a:avLst/>
                <a:gdLst/>
                <a:ahLst/>
                <a:cxnLst/>
                <a:rect l="l" t="t" r="r" b="b"/>
                <a:pathLst>
                  <a:path w="1650" h="564" extrusionOk="0">
                    <a:moveTo>
                      <a:pt x="97" y="0"/>
                    </a:moveTo>
                    <a:cubicBezTo>
                      <a:pt x="46" y="0"/>
                      <a:pt x="5" y="40"/>
                      <a:pt x="2" y="90"/>
                    </a:cubicBezTo>
                    <a:cubicBezTo>
                      <a:pt x="0" y="143"/>
                      <a:pt x="40" y="188"/>
                      <a:pt x="93" y="190"/>
                    </a:cubicBezTo>
                    <a:cubicBezTo>
                      <a:pt x="576" y="217"/>
                      <a:pt x="1063" y="342"/>
                      <a:pt x="1499" y="553"/>
                    </a:cubicBezTo>
                    <a:cubicBezTo>
                      <a:pt x="1512" y="560"/>
                      <a:pt x="1527" y="563"/>
                      <a:pt x="1541" y="563"/>
                    </a:cubicBezTo>
                    <a:cubicBezTo>
                      <a:pt x="1576" y="563"/>
                      <a:pt x="1611" y="543"/>
                      <a:pt x="1627" y="509"/>
                    </a:cubicBezTo>
                    <a:cubicBezTo>
                      <a:pt x="1649" y="462"/>
                      <a:pt x="1629" y="405"/>
                      <a:pt x="1582" y="382"/>
                    </a:cubicBezTo>
                    <a:cubicBezTo>
                      <a:pt x="1124" y="160"/>
                      <a:pt x="612" y="28"/>
                      <a:pt x="103" y="0"/>
                    </a:cubicBezTo>
                    <a:cubicBezTo>
                      <a:pt x="101" y="0"/>
                      <a:pt x="99"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9"/>
              <p:cNvSpPr/>
              <p:nvPr/>
            </p:nvSpPr>
            <p:spPr>
              <a:xfrm>
                <a:off x="3447225" y="1738325"/>
                <a:ext cx="28025" cy="17175"/>
              </a:xfrm>
              <a:custGeom>
                <a:avLst/>
                <a:gdLst/>
                <a:ahLst/>
                <a:cxnLst/>
                <a:rect l="l" t="t" r="r" b="b"/>
                <a:pathLst>
                  <a:path w="1121" h="687" extrusionOk="0">
                    <a:moveTo>
                      <a:pt x="106" y="1"/>
                    </a:moveTo>
                    <a:cubicBezTo>
                      <a:pt x="66" y="1"/>
                      <a:pt x="30" y="26"/>
                      <a:pt x="17" y="65"/>
                    </a:cubicBezTo>
                    <a:cubicBezTo>
                      <a:pt x="0" y="115"/>
                      <a:pt x="27" y="169"/>
                      <a:pt x="76" y="186"/>
                    </a:cubicBezTo>
                    <a:cubicBezTo>
                      <a:pt x="394" y="296"/>
                      <a:pt x="690" y="457"/>
                      <a:pt x="954" y="666"/>
                    </a:cubicBezTo>
                    <a:cubicBezTo>
                      <a:pt x="972" y="679"/>
                      <a:pt x="992" y="685"/>
                      <a:pt x="1013" y="685"/>
                    </a:cubicBezTo>
                    <a:lnTo>
                      <a:pt x="1013" y="686"/>
                    </a:lnTo>
                    <a:cubicBezTo>
                      <a:pt x="1042" y="686"/>
                      <a:pt x="1070" y="673"/>
                      <a:pt x="1089" y="650"/>
                    </a:cubicBezTo>
                    <a:cubicBezTo>
                      <a:pt x="1121" y="608"/>
                      <a:pt x="1114" y="548"/>
                      <a:pt x="1073" y="515"/>
                    </a:cubicBezTo>
                    <a:cubicBezTo>
                      <a:pt x="792" y="293"/>
                      <a:pt x="477" y="122"/>
                      <a:pt x="138" y="6"/>
                    </a:cubicBezTo>
                    <a:cubicBezTo>
                      <a:pt x="127" y="3"/>
                      <a:pt x="117"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3" name="Google Shape;883;p9"/>
              <p:cNvSpPr/>
              <p:nvPr/>
            </p:nvSpPr>
            <p:spPr>
              <a:xfrm>
                <a:off x="3495600" y="1766125"/>
                <a:ext cx="31175" cy="23350"/>
              </a:xfrm>
              <a:custGeom>
                <a:avLst/>
                <a:gdLst/>
                <a:ahLst/>
                <a:cxnLst/>
                <a:rect l="l" t="t" r="r" b="b"/>
                <a:pathLst>
                  <a:path w="1247" h="934" extrusionOk="0">
                    <a:moveTo>
                      <a:pt x="108" y="1"/>
                    </a:moveTo>
                    <a:cubicBezTo>
                      <a:pt x="77" y="1"/>
                      <a:pt x="46" y="17"/>
                      <a:pt x="28" y="46"/>
                    </a:cubicBezTo>
                    <a:cubicBezTo>
                      <a:pt x="0" y="90"/>
                      <a:pt x="13" y="149"/>
                      <a:pt x="58" y="177"/>
                    </a:cubicBezTo>
                    <a:cubicBezTo>
                      <a:pt x="412" y="401"/>
                      <a:pt x="756" y="649"/>
                      <a:pt x="1079" y="912"/>
                    </a:cubicBezTo>
                    <a:cubicBezTo>
                      <a:pt x="1096" y="927"/>
                      <a:pt x="1117" y="933"/>
                      <a:pt x="1138" y="933"/>
                    </a:cubicBezTo>
                    <a:cubicBezTo>
                      <a:pt x="1167" y="933"/>
                      <a:pt x="1194" y="922"/>
                      <a:pt x="1212" y="899"/>
                    </a:cubicBezTo>
                    <a:cubicBezTo>
                      <a:pt x="1247" y="858"/>
                      <a:pt x="1240" y="798"/>
                      <a:pt x="1199" y="765"/>
                    </a:cubicBezTo>
                    <a:cubicBezTo>
                      <a:pt x="870" y="496"/>
                      <a:pt x="520" y="243"/>
                      <a:pt x="159" y="16"/>
                    </a:cubicBezTo>
                    <a:cubicBezTo>
                      <a:pt x="143" y="6"/>
                      <a:pt x="126"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4" name="Google Shape;884;p9"/>
              <p:cNvSpPr/>
              <p:nvPr/>
            </p:nvSpPr>
            <p:spPr>
              <a:xfrm>
                <a:off x="3546075" y="1801200"/>
                <a:ext cx="33375" cy="26225"/>
              </a:xfrm>
              <a:custGeom>
                <a:avLst/>
                <a:gdLst/>
                <a:ahLst/>
                <a:cxnLst/>
                <a:rect l="l" t="t" r="r" b="b"/>
                <a:pathLst>
                  <a:path w="1335" h="1049" extrusionOk="0">
                    <a:moveTo>
                      <a:pt x="108" y="1"/>
                    </a:moveTo>
                    <a:cubicBezTo>
                      <a:pt x="79" y="1"/>
                      <a:pt x="51" y="14"/>
                      <a:pt x="32" y="38"/>
                    </a:cubicBezTo>
                    <a:cubicBezTo>
                      <a:pt x="0" y="80"/>
                      <a:pt x="8" y="140"/>
                      <a:pt x="50" y="172"/>
                    </a:cubicBezTo>
                    <a:lnTo>
                      <a:pt x="1169" y="1028"/>
                    </a:lnTo>
                    <a:cubicBezTo>
                      <a:pt x="1187" y="1042"/>
                      <a:pt x="1207" y="1048"/>
                      <a:pt x="1227" y="1048"/>
                    </a:cubicBezTo>
                    <a:cubicBezTo>
                      <a:pt x="1255" y="1048"/>
                      <a:pt x="1284" y="1036"/>
                      <a:pt x="1303" y="1011"/>
                    </a:cubicBezTo>
                    <a:cubicBezTo>
                      <a:pt x="1335" y="970"/>
                      <a:pt x="1327" y="909"/>
                      <a:pt x="1285" y="877"/>
                    </a:cubicBezTo>
                    <a:lnTo>
                      <a:pt x="166" y="21"/>
                    </a:lnTo>
                    <a:cubicBezTo>
                      <a:pt x="148" y="7"/>
                      <a:pt x="12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9"/>
              <p:cNvSpPr/>
              <p:nvPr/>
            </p:nvSpPr>
            <p:spPr>
              <a:xfrm>
                <a:off x="3602750" y="1842375"/>
                <a:ext cx="35250" cy="28500"/>
              </a:xfrm>
              <a:custGeom>
                <a:avLst/>
                <a:gdLst/>
                <a:ahLst/>
                <a:cxnLst/>
                <a:rect l="l" t="t" r="r" b="b"/>
                <a:pathLst>
                  <a:path w="1410" h="1140" extrusionOk="0">
                    <a:moveTo>
                      <a:pt x="109" y="1"/>
                    </a:moveTo>
                    <a:cubicBezTo>
                      <a:pt x="78" y="1"/>
                      <a:pt x="47" y="16"/>
                      <a:pt x="29" y="44"/>
                    </a:cubicBezTo>
                    <a:cubicBezTo>
                      <a:pt x="1" y="87"/>
                      <a:pt x="12" y="146"/>
                      <a:pt x="56" y="175"/>
                    </a:cubicBezTo>
                    <a:cubicBezTo>
                      <a:pt x="474" y="454"/>
                      <a:pt x="872" y="770"/>
                      <a:pt x="1238" y="1113"/>
                    </a:cubicBezTo>
                    <a:cubicBezTo>
                      <a:pt x="1257" y="1131"/>
                      <a:pt x="1280" y="1140"/>
                      <a:pt x="1303" y="1140"/>
                    </a:cubicBezTo>
                    <a:lnTo>
                      <a:pt x="1303" y="1139"/>
                    </a:lnTo>
                    <a:cubicBezTo>
                      <a:pt x="1329" y="1139"/>
                      <a:pt x="1354" y="1129"/>
                      <a:pt x="1373" y="1109"/>
                    </a:cubicBezTo>
                    <a:cubicBezTo>
                      <a:pt x="1409" y="1070"/>
                      <a:pt x="1407" y="1011"/>
                      <a:pt x="1368" y="974"/>
                    </a:cubicBezTo>
                    <a:cubicBezTo>
                      <a:pt x="995" y="624"/>
                      <a:pt x="589" y="302"/>
                      <a:pt x="162" y="17"/>
                    </a:cubicBezTo>
                    <a:cubicBezTo>
                      <a:pt x="145" y="6"/>
                      <a:pt x="127"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9"/>
              <p:cNvSpPr/>
              <p:nvPr/>
            </p:nvSpPr>
            <p:spPr>
              <a:xfrm>
                <a:off x="3649875" y="1892175"/>
                <a:ext cx="23425" cy="23750"/>
              </a:xfrm>
              <a:custGeom>
                <a:avLst/>
                <a:gdLst/>
                <a:ahLst/>
                <a:cxnLst/>
                <a:rect l="l" t="t" r="r" b="b"/>
                <a:pathLst>
                  <a:path w="937" h="950" extrusionOk="0">
                    <a:moveTo>
                      <a:pt x="105" y="0"/>
                    </a:moveTo>
                    <a:cubicBezTo>
                      <a:pt x="82" y="0"/>
                      <a:pt x="58" y="9"/>
                      <a:pt x="40" y="27"/>
                    </a:cubicBezTo>
                    <a:cubicBezTo>
                      <a:pt x="1" y="63"/>
                      <a:pt x="0" y="124"/>
                      <a:pt x="37" y="161"/>
                    </a:cubicBezTo>
                    <a:lnTo>
                      <a:pt x="763" y="920"/>
                    </a:lnTo>
                    <a:cubicBezTo>
                      <a:pt x="782" y="940"/>
                      <a:pt x="806" y="950"/>
                      <a:pt x="831" y="950"/>
                    </a:cubicBezTo>
                    <a:cubicBezTo>
                      <a:pt x="855" y="950"/>
                      <a:pt x="879" y="941"/>
                      <a:pt x="898" y="923"/>
                    </a:cubicBezTo>
                    <a:cubicBezTo>
                      <a:pt x="935" y="887"/>
                      <a:pt x="936" y="826"/>
                      <a:pt x="900" y="788"/>
                    </a:cubicBezTo>
                    <a:lnTo>
                      <a:pt x="175" y="30"/>
                    </a:lnTo>
                    <a:cubicBezTo>
                      <a:pt x="156" y="10"/>
                      <a:pt x="131"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9"/>
              <p:cNvSpPr/>
              <p:nvPr/>
            </p:nvSpPr>
            <p:spPr>
              <a:xfrm>
                <a:off x="3685100" y="1931075"/>
                <a:ext cx="30300" cy="26250"/>
              </a:xfrm>
              <a:custGeom>
                <a:avLst/>
                <a:gdLst/>
                <a:ahLst/>
                <a:cxnLst/>
                <a:rect l="l" t="t" r="r" b="b"/>
                <a:pathLst>
                  <a:path w="1212" h="1050" extrusionOk="0">
                    <a:moveTo>
                      <a:pt x="109" y="1"/>
                    </a:moveTo>
                    <a:cubicBezTo>
                      <a:pt x="77" y="1"/>
                      <a:pt x="46" y="17"/>
                      <a:pt x="28" y="46"/>
                    </a:cubicBezTo>
                    <a:cubicBezTo>
                      <a:pt x="1" y="90"/>
                      <a:pt x="14" y="149"/>
                      <a:pt x="59" y="177"/>
                    </a:cubicBezTo>
                    <a:cubicBezTo>
                      <a:pt x="426" y="405"/>
                      <a:pt x="754" y="687"/>
                      <a:pt x="1033" y="1016"/>
                    </a:cubicBezTo>
                    <a:cubicBezTo>
                      <a:pt x="1052" y="1038"/>
                      <a:pt x="1078" y="1049"/>
                      <a:pt x="1105" y="1049"/>
                    </a:cubicBezTo>
                    <a:cubicBezTo>
                      <a:pt x="1127" y="1049"/>
                      <a:pt x="1149" y="1042"/>
                      <a:pt x="1167" y="1026"/>
                    </a:cubicBezTo>
                    <a:cubicBezTo>
                      <a:pt x="1207" y="992"/>
                      <a:pt x="1212" y="932"/>
                      <a:pt x="1178" y="893"/>
                    </a:cubicBezTo>
                    <a:cubicBezTo>
                      <a:pt x="886" y="548"/>
                      <a:pt x="543" y="254"/>
                      <a:pt x="160" y="15"/>
                    </a:cubicBezTo>
                    <a:cubicBezTo>
                      <a:pt x="144" y="5"/>
                      <a:pt x="126"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9"/>
              <p:cNvSpPr/>
              <p:nvPr/>
            </p:nvSpPr>
            <p:spPr>
              <a:xfrm>
                <a:off x="3731500" y="1985650"/>
                <a:ext cx="19725" cy="21300"/>
              </a:xfrm>
              <a:custGeom>
                <a:avLst/>
                <a:gdLst/>
                <a:ahLst/>
                <a:cxnLst/>
                <a:rect l="l" t="t" r="r" b="b"/>
                <a:pathLst>
                  <a:path w="789" h="852" extrusionOk="0">
                    <a:moveTo>
                      <a:pt x="107" y="1"/>
                    </a:moveTo>
                    <a:cubicBezTo>
                      <a:pt x="85" y="1"/>
                      <a:pt x="62" y="9"/>
                      <a:pt x="45" y="24"/>
                    </a:cubicBezTo>
                    <a:cubicBezTo>
                      <a:pt x="5" y="59"/>
                      <a:pt x="0" y="119"/>
                      <a:pt x="35" y="159"/>
                    </a:cubicBezTo>
                    <a:lnTo>
                      <a:pt x="611" y="819"/>
                    </a:lnTo>
                    <a:cubicBezTo>
                      <a:pt x="630" y="840"/>
                      <a:pt x="656" y="851"/>
                      <a:pt x="683" y="851"/>
                    </a:cubicBezTo>
                    <a:cubicBezTo>
                      <a:pt x="705" y="851"/>
                      <a:pt x="727" y="844"/>
                      <a:pt x="746" y="828"/>
                    </a:cubicBezTo>
                    <a:cubicBezTo>
                      <a:pt x="785" y="794"/>
                      <a:pt x="789" y="733"/>
                      <a:pt x="754" y="693"/>
                    </a:cubicBezTo>
                    <a:lnTo>
                      <a:pt x="178" y="33"/>
                    </a:lnTo>
                    <a:cubicBezTo>
                      <a:pt x="160" y="12"/>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9"/>
              <p:cNvSpPr/>
              <p:nvPr/>
            </p:nvSpPr>
            <p:spPr>
              <a:xfrm>
                <a:off x="3400250" y="1743950"/>
                <a:ext cx="20275" cy="22950"/>
              </a:xfrm>
              <a:custGeom>
                <a:avLst/>
                <a:gdLst/>
                <a:ahLst/>
                <a:cxnLst/>
                <a:rect l="l" t="t" r="r" b="b"/>
                <a:pathLst>
                  <a:path w="811" h="918" extrusionOk="0">
                    <a:moveTo>
                      <a:pt x="109" y="0"/>
                    </a:moveTo>
                    <a:cubicBezTo>
                      <a:pt x="80" y="0"/>
                      <a:pt x="52" y="13"/>
                      <a:pt x="33" y="36"/>
                    </a:cubicBezTo>
                    <a:cubicBezTo>
                      <a:pt x="0" y="78"/>
                      <a:pt x="8" y="138"/>
                      <a:pt x="49" y="170"/>
                    </a:cubicBezTo>
                    <a:cubicBezTo>
                      <a:pt x="285" y="358"/>
                      <a:pt x="482" y="597"/>
                      <a:pt x="617" y="866"/>
                    </a:cubicBezTo>
                    <a:cubicBezTo>
                      <a:pt x="634" y="899"/>
                      <a:pt x="667" y="917"/>
                      <a:pt x="702" y="917"/>
                    </a:cubicBezTo>
                    <a:cubicBezTo>
                      <a:pt x="717" y="917"/>
                      <a:pt x="731" y="914"/>
                      <a:pt x="745" y="907"/>
                    </a:cubicBezTo>
                    <a:cubicBezTo>
                      <a:pt x="792" y="883"/>
                      <a:pt x="810" y="826"/>
                      <a:pt x="787" y="779"/>
                    </a:cubicBezTo>
                    <a:cubicBezTo>
                      <a:pt x="638" y="487"/>
                      <a:pt x="424" y="225"/>
                      <a:pt x="167" y="21"/>
                    </a:cubicBezTo>
                    <a:cubicBezTo>
                      <a:pt x="150" y="7"/>
                      <a:pt x="129"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9"/>
              <p:cNvSpPr/>
              <p:nvPr/>
            </p:nvSpPr>
            <p:spPr>
              <a:xfrm>
                <a:off x="3426550" y="1779550"/>
                <a:ext cx="21950" cy="24250"/>
              </a:xfrm>
              <a:custGeom>
                <a:avLst/>
                <a:gdLst/>
                <a:ahLst/>
                <a:cxnLst/>
                <a:rect l="l" t="t" r="r" b="b"/>
                <a:pathLst>
                  <a:path w="878" h="970" extrusionOk="0">
                    <a:moveTo>
                      <a:pt x="108" y="1"/>
                    </a:moveTo>
                    <a:cubicBezTo>
                      <a:pt x="89" y="1"/>
                      <a:pt x="69" y="7"/>
                      <a:pt x="52" y="19"/>
                    </a:cubicBezTo>
                    <a:cubicBezTo>
                      <a:pt x="10" y="50"/>
                      <a:pt x="0" y="109"/>
                      <a:pt x="31" y="152"/>
                    </a:cubicBezTo>
                    <a:cubicBezTo>
                      <a:pt x="233" y="432"/>
                      <a:pt x="461" y="698"/>
                      <a:pt x="706" y="942"/>
                    </a:cubicBezTo>
                    <a:cubicBezTo>
                      <a:pt x="724" y="961"/>
                      <a:pt x="749" y="969"/>
                      <a:pt x="773" y="969"/>
                    </a:cubicBezTo>
                    <a:cubicBezTo>
                      <a:pt x="797" y="969"/>
                      <a:pt x="822" y="961"/>
                      <a:pt x="840" y="942"/>
                    </a:cubicBezTo>
                    <a:cubicBezTo>
                      <a:pt x="878" y="904"/>
                      <a:pt x="878" y="845"/>
                      <a:pt x="840" y="807"/>
                    </a:cubicBezTo>
                    <a:cubicBezTo>
                      <a:pt x="602" y="570"/>
                      <a:pt x="382" y="311"/>
                      <a:pt x="186" y="41"/>
                    </a:cubicBezTo>
                    <a:cubicBezTo>
                      <a:pt x="167" y="15"/>
                      <a:pt x="13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9"/>
              <p:cNvSpPr/>
              <p:nvPr/>
            </p:nvSpPr>
            <p:spPr>
              <a:xfrm>
                <a:off x="3463600" y="1820775"/>
                <a:ext cx="21950" cy="24325"/>
              </a:xfrm>
              <a:custGeom>
                <a:avLst/>
                <a:gdLst/>
                <a:ahLst/>
                <a:cxnLst/>
                <a:rect l="l" t="t" r="r" b="b"/>
                <a:pathLst>
                  <a:path w="878" h="973" extrusionOk="0">
                    <a:moveTo>
                      <a:pt x="109" y="1"/>
                    </a:moveTo>
                    <a:cubicBezTo>
                      <a:pt x="92" y="1"/>
                      <a:pt x="74" y="5"/>
                      <a:pt x="58" y="16"/>
                    </a:cubicBezTo>
                    <a:cubicBezTo>
                      <a:pt x="14" y="45"/>
                      <a:pt x="1" y="103"/>
                      <a:pt x="28" y="147"/>
                    </a:cubicBezTo>
                    <a:cubicBezTo>
                      <a:pt x="218" y="444"/>
                      <a:pt x="447" y="713"/>
                      <a:pt x="707" y="948"/>
                    </a:cubicBezTo>
                    <a:cubicBezTo>
                      <a:pt x="726" y="964"/>
                      <a:pt x="748" y="973"/>
                      <a:pt x="771" y="973"/>
                    </a:cubicBezTo>
                    <a:lnTo>
                      <a:pt x="771" y="972"/>
                    </a:lnTo>
                    <a:cubicBezTo>
                      <a:pt x="798" y="972"/>
                      <a:pt x="823" y="962"/>
                      <a:pt x="842" y="941"/>
                    </a:cubicBezTo>
                    <a:cubicBezTo>
                      <a:pt x="877" y="901"/>
                      <a:pt x="874" y="842"/>
                      <a:pt x="835" y="806"/>
                    </a:cubicBezTo>
                    <a:cubicBezTo>
                      <a:pt x="587" y="583"/>
                      <a:pt x="370" y="327"/>
                      <a:pt x="190" y="45"/>
                    </a:cubicBezTo>
                    <a:cubicBezTo>
                      <a:pt x="171" y="16"/>
                      <a:pt x="14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9"/>
              <p:cNvSpPr/>
              <p:nvPr/>
            </p:nvSpPr>
            <p:spPr>
              <a:xfrm>
                <a:off x="3496300" y="1861150"/>
                <a:ext cx="23400" cy="20850"/>
              </a:xfrm>
              <a:custGeom>
                <a:avLst/>
                <a:gdLst/>
                <a:ahLst/>
                <a:cxnLst/>
                <a:rect l="l" t="t" r="r" b="b"/>
                <a:pathLst>
                  <a:path w="936" h="834" extrusionOk="0">
                    <a:moveTo>
                      <a:pt x="110" y="0"/>
                    </a:moveTo>
                    <a:cubicBezTo>
                      <a:pt x="91" y="0"/>
                      <a:pt x="72" y="6"/>
                      <a:pt x="55" y="18"/>
                    </a:cubicBezTo>
                    <a:cubicBezTo>
                      <a:pt x="12" y="48"/>
                      <a:pt x="1" y="106"/>
                      <a:pt x="31" y="151"/>
                    </a:cubicBezTo>
                    <a:cubicBezTo>
                      <a:pt x="224" y="428"/>
                      <a:pt x="484" y="661"/>
                      <a:pt x="781" y="822"/>
                    </a:cubicBezTo>
                    <a:cubicBezTo>
                      <a:pt x="796" y="829"/>
                      <a:pt x="811" y="834"/>
                      <a:pt x="827" y="834"/>
                    </a:cubicBezTo>
                    <a:lnTo>
                      <a:pt x="827" y="833"/>
                    </a:lnTo>
                    <a:cubicBezTo>
                      <a:pt x="861" y="833"/>
                      <a:pt x="894" y="815"/>
                      <a:pt x="911" y="783"/>
                    </a:cubicBezTo>
                    <a:cubicBezTo>
                      <a:pt x="936" y="737"/>
                      <a:pt x="919" y="679"/>
                      <a:pt x="873" y="654"/>
                    </a:cubicBezTo>
                    <a:cubicBezTo>
                      <a:pt x="601" y="507"/>
                      <a:pt x="364" y="295"/>
                      <a:pt x="188" y="41"/>
                    </a:cubicBezTo>
                    <a:cubicBezTo>
                      <a:pt x="169" y="15"/>
                      <a:pt x="140"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9"/>
              <p:cNvSpPr/>
              <p:nvPr/>
            </p:nvSpPr>
            <p:spPr>
              <a:xfrm>
                <a:off x="3528625" y="1901125"/>
                <a:ext cx="28075" cy="30525"/>
              </a:xfrm>
              <a:custGeom>
                <a:avLst/>
                <a:gdLst/>
                <a:ahLst/>
                <a:cxnLst/>
                <a:rect l="l" t="t" r="r" b="b"/>
                <a:pathLst>
                  <a:path w="1123" h="1221" extrusionOk="0">
                    <a:moveTo>
                      <a:pt x="106" y="0"/>
                    </a:moveTo>
                    <a:cubicBezTo>
                      <a:pt x="81" y="0"/>
                      <a:pt x="55" y="10"/>
                      <a:pt x="36" y="31"/>
                    </a:cubicBezTo>
                    <a:cubicBezTo>
                      <a:pt x="1" y="69"/>
                      <a:pt x="3" y="130"/>
                      <a:pt x="41" y="165"/>
                    </a:cubicBezTo>
                    <a:cubicBezTo>
                      <a:pt x="373" y="471"/>
                      <a:pt x="674" y="813"/>
                      <a:pt x="937" y="1181"/>
                    </a:cubicBezTo>
                    <a:cubicBezTo>
                      <a:pt x="954" y="1206"/>
                      <a:pt x="984" y="1221"/>
                      <a:pt x="1014" y="1221"/>
                    </a:cubicBezTo>
                    <a:cubicBezTo>
                      <a:pt x="1033" y="1221"/>
                      <a:pt x="1053" y="1214"/>
                      <a:pt x="1069" y="1202"/>
                    </a:cubicBezTo>
                    <a:cubicBezTo>
                      <a:pt x="1112" y="1172"/>
                      <a:pt x="1122" y="1113"/>
                      <a:pt x="1091" y="1070"/>
                    </a:cubicBezTo>
                    <a:cubicBezTo>
                      <a:pt x="821" y="692"/>
                      <a:pt x="512" y="341"/>
                      <a:pt x="171" y="25"/>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9"/>
              <p:cNvSpPr/>
              <p:nvPr/>
            </p:nvSpPr>
            <p:spPr>
              <a:xfrm>
                <a:off x="3578100" y="1952600"/>
                <a:ext cx="28025" cy="21325"/>
              </a:xfrm>
              <a:custGeom>
                <a:avLst/>
                <a:gdLst/>
                <a:ahLst/>
                <a:cxnLst/>
                <a:rect l="l" t="t" r="r" b="b"/>
                <a:pathLst>
                  <a:path w="1121" h="853" extrusionOk="0">
                    <a:moveTo>
                      <a:pt x="106" y="1"/>
                    </a:moveTo>
                    <a:cubicBezTo>
                      <a:pt x="83" y="1"/>
                      <a:pt x="60" y="9"/>
                      <a:pt x="42" y="26"/>
                    </a:cubicBezTo>
                    <a:cubicBezTo>
                      <a:pt x="3" y="61"/>
                      <a:pt x="1" y="121"/>
                      <a:pt x="36" y="161"/>
                    </a:cubicBezTo>
                    <a:cubicBezTo>
                      <a:pt x="297" y="446"/>
                      <a:pt x="620" y="682"/>
                      <a:pt x="971" y="844"/>
                    </a:cubicBezTo>
                    <a:cubicBezTo>
                      <a:pt x="985" y="850"/>
                      <a:pt x="998" y="853"/>
                      <a:pt x="1011" y="853"/>
                    </a:cubicBezTo>
                    <a:cubicBezTo>
                      <a:pt x="1047" y="853"/>
                      <a:pt x="1082" y="832"/>
                      <a:pt x="1098" y="798"/>
                    </a:cubicBezTo>
                    <a:cubicBezTo>
                      <a:pt x="1120" y="750"/>
                      <a:pt x="1099" y="693"/>
                      <a:pt x="1052" y="671"/>
                    </a:cubicBezTo>
                    <a:cubicBezTo>
                      <a:pt x="723" y="520"/>
                      <a:pt x="420" y="298"/>
                      <a:pt x="176" y="32"/>
                    </a:cubicBezTo>
                    <a:cubicBezTo>
                      <a:pt x="158" y="11"/>
                      <a:pt x="132"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9"/>
              <p:cNvSpPr/>
              <p:nvPr/>
            </p:nvSpPr>
            <p:spPr>
              <a:xfrm>
                <a:off x="3626425" y="1984575"/>
                <a:ext cx="29150" cy="17150"/>
              </a:xfrm>
              <a:custGeom>
                <a:avLst/>
                <a:gdLst/>
                <a:ahLst/>
                <a:cxnLst/>
                <a:rect l="l" t="t" r="r" b="b"/>
                <a:pathLst>
                  <a:path w="1166" h="686" extrusionOk="0">
                    <a:moveTo>
                      <a:pt x="109" y="0"/>
                    </a:moveTo>
                    <a:cubicBezTo>
                      <a:pt x="78" y="0"/>
                      <a:pt x="47" y="15"/>
                      <a:pt x="30" y="44"/>
                    </a:cubicBezTo>
                    <a:cubicBezTo>
                      <a:pt x="1" y="88"/>
                      <a:pt x="14" y="147"/>
                      <a:pt x="58" y="176"/>
                    </a:cubicBezTo>
                    <a:cubicBezTo>
                      <a:pt x="363" y="371"/>
                      <a:pt x="688" y="540"/>
                      <a:pt x="1021" y="678"/>
                    </a:cubicBezTo>
                    <a:cubicBezTo>
                      <a:pt x="1033" y="683"/>
                      <a:pt x="1045" y="686"/>
                      <a:pt x="1057" y="686"/>
                    </a:cubicBezTo>
                    <a:cubicBezTo>
                      <a:pt x="1095" y="686"/>
                      <a:pt x="1130" y="662"/>
                      <a:pt x="1146" y="626"/>
                    </a:cubicBezTo>
                    <a:cubicBezTo>
                      <a:pt x="1166" y="577"/>
                      <a:pt x="1142" y="522"/>
                      <a:pt x="1094" y="501"/>
                    </a:cubicBezTo>
                    <a:cubicBezTo>
                      <a:pt x="770" y="369"/>
                      <a:pt x="457" y="204"/>
                      <a:pt x="161" y="16"/>
                    </a:cubicBezTo>
                    <a:cubicBezTo>
                      <a:pt x="145" y="5"/>
                      <a:pt x="127"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9"/>
              <p:cNvSpPr/>
              <p:nvPr/>
            </p:nvSpPr>
            <p:spPr>
              <a:xfrm>
                <a:off x="3674875" y="2014450"/>
                <a:ext cx="17800" cy="9925"/>
              </a:xfrm>
              <a:custGeom>
                <a:avLst/>
                <a:gdLst/>
                <a:ahLst/>
                <a:cxnLst/>
                <a:rect l="l" t="t" r="r" b="b"/>
                <a:pathLst>
                  <a:path w="712" h="397" extrusionOk="0">
                    <a:moveTo>
                      <a:pt x="109" y="1"/>
                    </a:moveTo>
                    <a:cubicBezTo>
                      <a:pt x="72" y="1"/>
                      <a:pt x="36" y="22"/>
                      <a:pt x="20" y="59"/>
                    </a:cubicBezTo>
                    <a:cubicBezTo>
                      <a:pt x="0" y="108"/>
                      <a:pt x="23" y="163"/>
                      <a:pt x="72" y="184"/>
                    </a:cubicBezTo>
                    <a:lnTo>
                      <a:pt x="567" y="389"/>
                    </a:lnTo>
                    <a:cubicBezTo>
                      <a:pt x="579" y="395"/>
                      <a:pt x="591" y="397"/>
                      <a:pt x="603" y="397"/>
                    </a:cubicBezTo>
                    <a:cubicBezTo>
                      <a:pt x="641" y="397"/>
                      <a:pt x="676" y="375"/>
                      <a:pt x="691" y="338"/>
                    </a:cubicBezTo>
                    <a:cubicBezTo>
                      <a:pt x="711" y="290"/>
                      <a:pt x="688" y="234"/>
                      <a:pt x="639" y="214"/>
                    </a:cubicBezTo>
                    <a:lnTo>
                      <a:pt x="145" y="7"/>
                    </a:lnTo>
                    <a:cubicBezTo>
                      <a:pt x="133" y="3"/>
                      <a:pt x="12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7" name="Google Shape;897;p9"/>
              <p:cNvSpPr/>
              <p:nvPr/>
            </p:nvSpPr>
            <p:spPr>
              <a:xfrm>
                <a:off x="3737700" y="2048425"/>
                <a:ext cx="36350" cy="18225"/>
              </a:xfrm>
              <a:custGeom>
                <a:avLst/>
                <a:gdLst/>
                <a:ahLst/>
                <a:cxnLst/>
                <a:rect l="l" t="t" r="r" b="b"/>
                <a:pathLst>
                  <a:path w="1454" h="729" extrusionOk="0">
                    <a:moveTo>
                      <a:pt x="110" y="1"/>
                    </a:moveTo>
                    <a:cubicBezTo>
                      <a:pt x="73" y="1"/>
                      <a:pt x="38" y="22"/>
                      <a:pt x="22" y="58"/>
                    </a:cubicBezTo>
                    <a:cubicBezTo>
                      <a:pt x="1" y="107"/>
                      <a:pt x="23" y="163"/>
                      <a:pt x="72" y="184"/>
                    </a:cubicBezTo>
                    <a:lnTo>
                      <a:pt x="1308" y="719"/>
                    </a:lnTo>
                    <a:cubicBezTo>
                      <a:pt x="1320" y="725"/>
                      <a:pt x="1333" y="728"/>
                      <a:pt x="1345" y="728"/>
                    </a:cubicBezTo>
                    <a:lnTo>
                      <a:pt x="1345" y="727"/>
                    </a:lnTo>
                    <a:cubicBezTo>
                      <a:pt x="1382" y="727"/>
                      <a:pt x="1417" y="706"/>
                      <a:pt x="1433" y="670"/>
                    </a:cubicBezTo>
                    <a:cubicBezTo>
                      <a:pt x="1454" y="621"/>
                      <a:pt x="1432" y="566"/>
                      <a:pt x="1383" y="545"/>
                    </a:cubicBezTo>
                    <a:lnTo>
                      <a:pt x="148" y="8"/>
                    </a:lnTo>
                    <a:cubicBezTo>
                      <a:pt x="135" y="3"/>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8" name="Google Shape;898;p9"/>
              <p:cNvSpPr/>
              <p:nvPr/>
            </p:nvSpPr>
            <p:spPr>
              <a:xfrm>
                <a:off x="3436950" y="1758900"/>
                <a:ext cx="22725" cy="22450"/>
              </a:xfrm>
              <a:custGeom>
                <a:avLst/>
                <a:gdLst/>
                <a:ahLst/>
                <a:cxnLst/>
                <a:rect l="l" t="t" r="r" b="b"/>
                <a:pathLst>
                  <a:path w="909" h="898" extrusionOk="0">
                    <a:moveTo>
                      <a:pt x="108" y="0"/>
                    </a:moveTo>
                    <a:cubicBezTo>
                      <a:pt x="87" y="0"/>
                      <a:pt x="66" y="8"/>
                      <a:pt x="48" y="22"/>
                    </a:cubicBezTo>
                    <a:cubicBezTo>
                      <a:pt x="6" y="54"/>
                      <a:pt x="0" y="115"/>
                      <a:pt x="34" y="156"/>
                    </a:cubicBezTo>
                    <a:cubicBezTo>
                      <a:pt x="244" y="418"/>
                      <a:pt x="483" y="661"/>
                      <a:pt x="741" y="876"/>
                    </a:cubicBezTo>
                    <a:cubicBezTo>
                      <a:pt x="759" y="890"/>
                      <a:pt x="781" y="898"/>
                      <a:pt x="802" y="898"/>
                    </a:cubicBezTo>
                    <a:cubicBezTo>
                      <a:pt x="829" y="898"/>
                      <a:pt x="857" y="886"/>
                      <a:pt x="876" y="864"/>
                    </a:cubicBezTo>
                    <a:cubicBezTo>
                      <a:pt x="909" y="823"/>
                      <a:pt x="903" y="763"/>
                      <a:pt x="864" y="729"/>
                    </a:cubicBezTo>
                    <a:cubicBezTo>
                      <a:pt x="615" y="523"/>
                      <a:pt x="386" y="288"/>
                      <a:pt x="181" y="36"/>
                    </a:cubicBezTo>
                    <a:cubicBezTo>
                      <a:pt x="163" y="13"/>
                      <a:pt x="136"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9"/>
              <p:cNvSpPr/>
              <p:nvPr/>
            </p:nvSpPr>
            <p:spPr>
              <a:xfrm>
                <a:off x="3473975" y="1789875"/>
                <a:ext cx="25000" cy="20175"/>
              </a:xfrm>
              <a:custGeom>
                <a:avLst/>
                <a:gdLst/>
                <a:ahLst/>
                <a:cxnLst/>
                <a:rect l="l" t="t" r="r" b="b"/>
                <a:pathLst>
                  <a:path w="1000" h="807" extrusionOk="0">
                    <a:moveTo>
                      <a:pt x="107" y="1"/>
                    </a:moveTo>
                    <a:cubicBezTo>
                      <a:pt x="84" y="1"/>
                      <a:pt x="61" y="9"/>
                      <a:pt x="43" y="25"/>
                    </a:cubicBezTo>
                    <a:cubicBezTo>
                      <a:pt x="4" y="60"/>
                      <a:pt x="1" y="120"/>
                      <a:pt x="35" y="159"/>
                    </a:cubicBezTo>
                    <a:cubicBezTo>
                      <a:pt x="267" y="418"/>
                      <a:pt x="540" y="633"/>
                      <a:pt x="846" y="796"/>
                    </a:cubicBezTo>
                    <a:cubicBezTo>
                      <a:pt x="861" y="804"/>
                      <a:pt x="876" y="807"/>
                      <a:pt x="892" y="807"/>
                    </a:cubicBezTo>
                    <a:cubicBezTo>
                      <a:pt x="926" y="807"/>
                      <a:pt x="959" y="789"/>
                      <a:pt x="976" y="756"/>
                    </a:cubicBezTo>
                    <a:cubicBezTo>
                      <a:pt x="1000" y="710"/>
                      <a:pt x="983" y="652"/>
                      <a:pt x="936" y="627"/>
                    </a:cubicBezTo>
                    <a:cubicBezTo>
                      <a:pt x="649" y="475"/>
                      <a:pt x="394" y="275"/>
                      <a:pt x="177" y="32"/>
                    </a:cubicBezTo>
                    <a:cubicBezTo>
                      <a:pt x="159" y="11"/>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9"/>
              <p:cNvSpPr/>
              <p:nvPr/>
            </p:nvSpPr>
            <p:spPr>
              <a:xfrm>
                <a:off x="3512150" y="1818675"/>
                <a:ext cx="23850" cy="22325"/>
              </a:xfrm>
              <a:custGeom>
                <a:avLst/>
                <a:gdLst/>
                <a:ahLst/>
                <a:cxnLst/>
                <a:rect l="l" t="t" r="r" b="b"/>
                <a:pathLst>
                  <a:path w="954" h="893" extrusionOk="0">
                    <a:moveTo>
                      <a:pt x="107" y="1"/>
                    </a:moveTo>
                    <a:cubicBezTo>
                      <a:pt x="81" y="1"/>
                      <a:pt x="56" y="11"/>
                      <a:pt x="37" y="31"/>
                    </a:cubicBezTo>
                    <a:cubicBezTo>
                      <a:pt x="1" y="69"/>
                      <a:pt x="3" y="130"/>
                      <a:pt x="40" y="166"/>
                    </a:cubicBezTo>
                    <a:lnTo>
                      <a:pt x="782" y="866"/>
                    </a:lnTo>
                    <a:cubicBezTo>
                      <a:pt x="801" y="884"/>
                      <a:pt x="824" y="892"/>
                      <a:pt x="847" y="892"/>
                    </a:cubicBezTo>
                    <a:lnTo>
                      <a:pt x="848" y="892"/>
                    </a:lnTo>
                    <a:cubicBezTo>
                      <a:pt x="873" y="892"/>
                      <a:pt x="898" y="882"/>
                      <a:pt x="917" y="863"/>
                    </a:cubicBezTo>
                    <a:cubicBezTo>
                      <a:pt x="953" y="824"/>
                      <a:pt x="951" y="764"/>
                      <a:pt x="914" y="728"/>
                    </a:cubicBezTo>
                    <a:lnTo>
                      <a:pt x="172" y="27"/>
                    </a:lnTo>
                    <a:cubicBezTo>
                      <a:pt x="153" y="10"/>
                      <a:pt x="130"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9"/>
              <p:cNvSpPr/>
              <p:nvPr/>
            </p:nvSpPr>
            <p:spPr>
              <a:xfrm>
                <a:off x="3546150" y="1856800"/>
                <a:ext cx="31125" cy="25400"/>
              </a:xfrm>
              <a:custGeom>
                <a:avLst/>
                <a:gdLst/>
                <a:ahLst/>
                <a:cxnLst/>
                <a:rect l="l" t="t" r="r" b="b"/>
                <a:pathLst>
                  <a:path w="1245" h="1016" extrusionOk="0">
                    <a:moveTo>
                      <a:pt x="106" y="0"/>
                    </a:moveTo>
                    <a:cubicBezTo>
                      <a:pt x="83" y="0"/>
                      <a:pt x="60" y="9"/>
                      <a:pt x="41" y="26"/>
                    </a:cubicBezTo>
                    <a:cubicBezTo>
                      <a:pt x="3" y="62"/>
                      <a:pt x="1" y="122"/>
                      <a:pt x="36" y="161"/>
                    </a:cubicBezTo>
                    <a:cubicBezTo>
                      <a:pt x="344" y="492"/>
                      <a:pt x="697" y="775"/>
                      <a:pt x="1088" y="1003"/>
                    </a:cubicBezTo>
                    <a:cubicBezTo>
                      <a:pt x="1103" y="1011"/>
                      <a:pt x="1120" y="1016"/>
                      <a:pt x="1137" y="1016"/>
                    </a:cubicBezTo>
                    <a:cubicBezTo>
                      <a:pt x="1169" y="1016"/>
                      <a:pt x="1201" y="999"/>
                      <a:pt x="1218" y="968"/>
                    </a:cubicBezTo>
                    <a:cubicBezTo>
                      <a:pt x="1245" y="923"/>
                      <a:pt x="1229" y="864"/>
                      <a:pt x="1184" y="838"/>
                    </a:cubicBezTo>
                    <a:cubicBezTo>
                      <a:pt x="810" y="619"/>
                      <a:pt x="471" y="348"/>
                      <a:pt x="176" y="31"/>
                    </a:cubicBezTo>
                    <a:cubicBezTo>
                      <a:pt x="157" y="11"/>
                      <a:pt x="13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9"/>
              <p:cNvSpPr/>
              <p:nvPr/>
            </p:nvSpPr>
            <p:spPr>
              <a:xfrm>
                <a:off x="3580125" y="1887700"/>
                <a:ext cx="24950" cy="16175"/>
              </a:xfrm>
              <a:custGeom>
                <a:avLst/>
                <a:gdLst/>
                <a:ahLst/>
                <a:cxnLst/>
                <a:rect l="l" t="t" r="r" b="b"/>
                <a:pathLst>
                  <a:path w="998" h="647" extrusionOk="0">
                    <a:moveTo>
                      <a:pt x="107" y="1"/>
                    </a:moveTo>
                    <a:cubicBezTo>
                      <a:pt x="80" y="1"/>
                      <a:pt x="53" y="12"/>
                      <a:pt x="34" y="35"/>
                    </a:cubicBezTo>
                    <a:cubicBezTo>
                      <a:pt x="1" y="75"/>
                      <a:pt x="6" y="135"/>
                      <a:pt x="46" y="169"/>
                    </a:cubicBezTo>
                    <a:cubicBezTo>
                      <a:pt x="288" y="371"/>
                      <a:pt x="560" y="530"/>
                      <a:pt x="856" y="641"/>
                    </a:cubicBezTo>
                    <a:cubicBezTo>
                      <a:pt x="867" y="644"/>
                      <a:pt x="878" y="646"/>
                      <a:pt x="889" y="646"/>
                    </a:cubicBezTo>
                    <a:cubicBezTo>
                      <a:pt x="928" y="646"/>
                      <a:pt x="964" y="623"/>
                      <a:pt x="979" y="584"/>
                    </a:cubicBezTo>
                    <a:cubicBezTo>
                      <a:pt x="997" y="535"/>
                      <a:pt x="972" y="479"/>
                      <a:pt x="923" y="462"/>
                    </a:cubicBezTo>
                    <a:cubicBezTo>
                      <a:pt x="647" y="358"/>
                      <a:pt x="394" y="211"/>
                      <a:pt x="168" y="22"/>
                    </a:cubicBezTo>
                    <a:cubicBezTo>
                      <a:pt x="150" y="8"/>
                      <a:pt x="129"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3" name="Google Shape;903;p9"/>
              <p:cNvSpPr/>
              <p:nvPr/>
            </p:nvSpPr>
            <p:spPr>
              <a:xfrm>
                <a:off x="3613025" y="1916600"/>
                <a:ext cx="39200" cy="29575"/>
              </a:xfrm>
              <a:custGeom>
                <a:avLst/>
                <a:gdLst/>
                <a:ahLst/>
                <a:cxnLst/>
                <a:rect l="l" t="t" r="r" b="b"/>
                <a:pathLst>
                  <a:path w="1568" h="1183" extrusionOk="0">
                    <a:moveTo>
                      <a:pt x="109" y="0"/>
                    </a:moveTo>
                    <a:cubicBezTo>
                      <a:pt x="75" y="0"/>
                      <a:pt x="43" y="18"/>
                      <a:pt x="26" y="50"/>
                    </a:cubicBezTo>
                    <a:cubicBezTo>
                      <a:pt x="0" y="96"/>
                      <a:pt x="17" y="154"/>
                      <a:pt x="62" y="179"/>
                    </a:cubicBezTo>
                    <a:cubicBezTo>
                      <a:pt x="546" y="446"/>
                      <a:pt x="995" y="775"/>
                      <a:pt x="1398" y="1157"/>
                    </a:cubicBezTo>
                    <a:cubicBezTo>
                      <a:pt x="1416" y="1175"/>
                      <a:pt x="1440" y="1182"/>
                      <a:pt x="1463" y="1182"/>
                    </a:cubicBezTo>
                    <a:cubicBezTo>
                      <a:pt x="1488" y="1182"/>
                      <a:pt x="1514" y="1173"/>
                      <a:pt x="1533" y="1153"/>
                    </a:cubicBezTo>
                    <a:cubicBezTo>
                      <a:pt x="1568" y="1115"/>
                      <a:pt x="1567" y="1054"/>
                      <a:pt x="1528" y="1018"/>
                    </a:cubicBezTo>
                    <a:cubicBezTo>
                      <a:pt x="1114" y="626"/>
                      <a:pt x="652" y="287"/>
                      <a:pt x="155" y="12"/>
                    </a:cubicBezTo>
                    <a:cubicBezTo>
                      <a:pt x="140" y="4"/>
                      <a:pt x="124"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4" name="Google Shape;904;p9"/>
              <p:cNvSpPr/>
              <p:nvPr/>
            </p:nvSpPr>
            <p:spPr>
              <a:xfrm>
                <a:off x="3656400" y="1961700"/>
                <a:ext cx="31225" cy="17175"/>
              </a:xfrm>
              <a:custGeom>
                <a:avLst/>
                <a:gdLst/>
                <a:ahLst/>
                <a:cxnLst/>
                <a:rect l="l" t="t" r="r" b="b"/>
                <a:pathLst>
                  <a:path w="1249" h="687" extrusionOk="0">
                    <a:moveTo>
                      <a:pt x="110" y="1"/>
                    </a:moveTo>
                    <a:cubicBezTo>
                      <a:pt x="74" y="1"/>
                      <a:pt x="40" y="21"/>
                      <a:pt x="24" y="55"/>
                    </a:cubicBezTo>
                    <a:cubicBezTo>
                      <a:pt x="1" y="103"/>
                      <a:pt x="21" y="159"/>
                      <a:pt x="68" y="182"/>
                    </a:cubicBezTo>
                    <a:lnTo>
                      <a:pt x="1098" y="677"/>
                    </a:lnTo>
                    <a:cubicBezTo>
                      <a:pt x="1111" y="683"/>
                      <a:pt x="1126" y="687"/>
                      <a:pt x="1139" y="687"/>
                    </a:cubicBezTo>
                    <a:cubicBezTo>
                      <a:pt x="1175" y="687"/>
                      <a:pt x="1208" y="667"/>
                      <a:pt x="1225" y="632"/>
                    </a:cubicBezTo>
                    <a:cubicBezTo>
                      <a:pt x="1248" y="585"/>
                      <a:pt x="1228" y="528"/>
                      <a:pt x="1181" y="504"/>
                    </a:cubicBezTo>
                    <a:lnTo>
                      <a:pt x="151" y="10"/>
                    </a:lnTo>
                    <a:cubicBezTo>
                      <a:pt x="137" y="4"/>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9"/>
              <p:cNvSpPr/>
              <p:nvPr/>
            </p:nvSpPr>
            <p:spPr>
              <a:xfrm>
                <a:off x="3700650" y="1994875"/>
                <a:ext cx="34250" cy="21250"/>
              </a:xfrm>
              <a:custGeom>
                <a:avLst/>
                <a:gdLst/>
                <a:ahLst/>
                <a:cxnLst/>
                <a:rect l="l" t="t" r="r" b="b"/>
                <a:pathLst>
                  <a:path w="1370" h="850" extrusionOk="0">
                    <a:moveTo>
                      <a:pt x="107" y="1"/>
                    </a:moveTo>
                    <a:cubicBezTo>
                      <a:pt x="79" y="1"/>
                      <a:pt x="51" y="13"/>
                      <a:pt x="32" y="36"/>
                    </a:cubicBezTo>
                    <a:cubicBezTo>
                      <a:pt x="0" y="78"/>
                      <a:pt x="7" y="138"/>
                      <a:pt x="48" y="171"/>
                    </a:cubicBezTo>
                    <a:cubicBezTo>
                      <a:pt x="405" y="454"/>
                      <a:pt x="802" y="680"/>
                      <a:pt x="1228" y="843"/>
                    </a:cubicBezTo>
                    <a:cubicBezTo>
                      <a:pt x="1239" y="848"/>
                      <a:pt x="1251" y="850"/>
                      <a:pt x="1262" y="850"/>
                    </a:cubicBezTo>
                    <a:cubicBezTo>
                      <a:pt x="1301" y="850"/>
                      <a:pt x="1336" y="827"/>
                      <a:pt x="1350" y="788"/>
                    </a:cubicBezTo>
                    <a:cubicBezTo>
                      <a:pt x="1369" y="739"/>
                      <a:pt x="1345" y="684"/>
                      <a:pt x="1296" y="666"/>
                    </a:cubicBezTo>
                    <a:cubicBezTo>
                      <a:pt x="889" y="510"/>
                      <a:pt x="508" y="292"/>
                      <a:pt x="167" y="21"/>
                    </a:cubicBezTo>
                    <a:cubicBezTo>
                      <a:pt x="149" y="7"/>
                      <a:pt x="128"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9"/>
              <p:cNvSpPr/>
              <p:nvPr/>
            </p:nvSpPr>
            <p:spPr>
              <a:xfrm>
                <a:off x="3747000" y="2024750"/>
                <a:ext cx="30200" cy="22250"/>
              </a:xfrm>
              <a:custGeom>
                <a:avLst/>
                <a:gdLst/>
                <a:ahLst/>
                <a:cxnLst/>
                <a:rect l="l" t="t" r="r" b="b"/>
                <a:pathLst>
                  <a:path w="1208" h="890" extrusionOk="0">
                    <a:moveTo>
                      <a:pt x="108" y="1"/>
                    </a:moveTo>
                    <a:cubicBezTo>
                      <a:pt x="80" y="1"/>
                      <a:pt x="53" y="12"/>
                      <a:pt x="34" y="35"/>
                    </a:cubicBezTo>
                    <a:cubicBezTo>
                      <a:pt x="1" y="75"/>
                      <a:pt x="6" y="135"/>
                      <a:pt x="46" y="169"/>
                    </a:cubicBezTo>
                    <a:cubicBezTo>
                      <a:pt x="361" y="431"/>
                      <a:pt x="699" y="668"/>
                      <a:pt x="1051" y="876"/>
                    </a:cubicBezTo>
                    <a:cubicBezTo>
                      <a:pt x="1065" y="885"/>
                      <a:pt x="1082" y="889"/>
                      <a:pt x="1098" y="889"/>
                    </a:cubicBezTo>
                    <a:cubicBezTo>
                      <a:pt x="1131" y="889"/>
                      <a:pt x="1163" y="872"/>
                      <a:pt x="1181" y="842"/>
                    </a:cubicBezTo>
                    <a:cubicBezTo>
                      <a:pt x="1207" y="796"/>
                      <a:pt x="1192" y="738"/>
                      <a:pt x="1147" y="711"/>
                    </a:cubicBezTo>
                    <a:cubicBezTo>
                      <a:pt x="803" y="509"/>
                      <a:pt x="474" y="277"/>
                      <a:pt x="169" y="22"/>
                    </a:cubicBezTo>
                    <a:cubicBezTo>
                      <a:pt x="151" y="8"/>
                      <a:pt x="129"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9"/>
              <p:cNvSpPr/>
              <p:nvPr/>
            </p:nvSpPr>
            <p:spPr>
              <a:xfrm>
                <a:off x="3706600" y="1517900"/>
                <a:ext cx="13950" cy="27325"/>
              </a:xfrm>
              <a:custGeom>
                <a:avLst/>
                <a:gdLst/>
                <a:ahLst/>
                <a:cxnLst/>
                <a:rect l="l" t="t" r="r" b="b"/>
                <a:pathLst>
                  <a:path w="558" h="1093" extrusionOk="0">
                    <a:moveTo>
                      <a:pt x="449" y="0"/>
                    </a:moveTo>
                    <a:cubicBezTo>
                      <a:pt x="410" y="0"/>
                      <a:pt x="374" y="23"/>
                      <a:pt x="360" y="62"/>
                    </a:cubicBezTo>
                    <a:lnTo>
                      <a:pt x="20" y="964"/>
                    </a:lnTo>
                    <a:cubicBezTo>
                      <a:pt x="1" y="1013"/>
                      <a:pt x="25" y="1068"/>
                      <a:pt x="75" y="1086"/>
                    </a:cubicBezTo>
                    <a:cubicBezTo>
                      <a:pt x="86" y="1091"/>
                      <a:pt x="97" y="1093"/>
                      <a:pt x="108" y="1093"/>
                    </a:cubicBezTo>
                    <a:cubicBezTo>
                      <a:pt x="146" y="1093"/>
                      <a:pt x="183" y="1070"/>
                      <a:pt x="197" y="1031"/>
                    </a:cubicBezTo>
                    <a:lnTo>
                      <a:pt x="538" y="129"/>
                    </a:lnTo>
                    <a:cubicBezTo>
                      <a:pt x="557" y="79"/>
                      <a:pt x="532" y="24"/>
                      <a:pt x="483" y="6"/>
                    </a:cubicBezTo>
                    <a:cubicBezTo>
                      <a:pt x="472" y="2"/>
                      <a:pt x="460" y="0"/>
                      <a:pt x="44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9"/>
              <p:cNvSpPr/>
              <p:nvPr/>
            </p:nvSpPr>
            <p:spPr>
              <a:xfrm>
                <a:off x="3691375" y="1556025"/>
                <a:ext cx="13775" cy="26375"/>
              </a:xfrm>
              <a:custGeom>
                <a:avLst/>
                <a:gdLst/>
                <a:ahLst/>
                <a:cxnLst/>
                <a:rect l="l" t="t" r="r" b="b"/>
                <a:pathLst>
                  <a:path w="551" h="1055" extrusionOk="0">
                    <a:moveTo>
                      <a:pt x="443" y="1"/>
                    </a:moveTo>
                    <a:cubicBezTo>
                      <a:pt x="404" y="1"/>
                      <a:pt x="368" y="24"/>
                      <a:pt x="354" y="61"/>
                    </a:cubicBezTo>
                    <a:lnTo>
                      <a:pt x="20" y="926"/>
                    </a:lnTo>
                    <a:cubicBezTo>
                      <a:pt x="0" y="974"/>
                      <a:pt x="26" y="1029"/>
                      <a:pt x="74" y="1048"/>
                    </a:cubicBezTo>
                    <a:cubicBezTo>
                      <a:pt x="85" y="1053"/>
                      <a:pt x="98" y="1055"/>
                      <a:pt x="109" y="1055"/>
                    </a:cubicBezTo>
                    <a:cubicBezTo>
                      <a:pt x="147" y="1055"/>
                      <a:pt x="183" y="1032"/>
                      <a:pt x="198" y="994"/>
                    </a:cubicBezTo>
                    <a:lnTo>
                      <a:pt x="531" y="131"/>
                    </a:lnTo>
                    <a:cubicBezTo>
                      <a:pt x="550" y="81"/>
                      <a:pt x="526" y="26"/>
                      <a:pt x="477" y="7"/>
                    </a:cubicBezTo>
                    <a:cubicBezTo>
                      <a:pt x="466" y="3"/>
                      <a:pt x="454" y="1"/>
                      <a:pt x="44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9"/>
              <p:cNvSpPr/>
              <p:nvPr/>
            </p:nvSpPr>
            <p:spPr>
              <a:xfrm>
                <a:off x="3676175" y="1605400"/>
                <a:ext cx="8075" cy="24400"/>
              </a:xfrm>
              <a:custGeom>
                <a:avLst/>
                <a:gdLst/>
                <a:ahLst/>
                <a:cxnLst/>
                <a:rect l="l" t="t" r="r" b="b"/>
                <a:pathLst>
                  <a:path w="323" h="976" extrusionOk="0">
                    <a:moveTo>
                      <a:pt x="217" y="1"/>
                    </a:moveTo>
                    <a:cubicBezTo>
                      <a:pt x="175" y="1"/>
                      <a:pt x="136" y="29"/>
                      <a:pt x="125" y="72"/>
                    </a:cubicBezTo>
                    <a:cubicBezTo>
                      <a:pt x="59" y="335"/>
                      <a:pt x="18" y="604"/>
                      <a:pt x="3" y="875"/>
                    </a:cubicBezTo>
                    <a:cubicBezTo>
                      <a:pt x="0" y="928"/>
                      <a:pt x="41" y="972"/>
                      <a:pt x="94" y="975"/>
                    </a:cubicBezTo>
                    <a:lnTo>
                      <a:pt x="98" y="975"/>
                    </a:lnTo>
                    <a:cubicBezTo>
                      <a:pt x="149" y="975"/>
                      <a:pt x="191" y="935"/>
                      <a:pt x="193" y="885"/>
                    </a:cubicBezTo>
                    <a:cubicBezTo>
                      <a:pt x="208" y="627"/>
                      <a:pt x="246" y="370"/>
                      <a:pt x="310" y="120"/>
                    </a:cubicBezTo>
                    <a:cubicBezTo>
                      <a:pt x="322" y="68"/>
                      <a:pt x="292" y="16"/>
                      <a:pt x="241" y="4"/>
                    </a:cubicBezTo>
                    <a:cubicBezTo>
                      <a:pt x="233" y="2"/>
                      <a:pt x="225" y="1"/>
                      <a:pt x="21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9"/>
              <p:cNvSpPr/>
              <p:nvPr/>
            </p:nvSpPr>
            <p:spPr>
              <a:xfrm>
                <a:off x="3666900" y="1657950"/>
                <a:ext cx="5975" cy="23350"/>
              </a:xfrm>
              <a:custGeom>
                <a:avLst/>
                <a:gdLst/>
                <a:ahLst/>
                <a:cxnLst/>
                <a:rect l="l" t="t" r="r" b="b"/>
                <a:pathLst>
                  <a:path w="239" h="934" extrusionOk="0">
                    <a:moveTo>
                      <a:pt x="137" y="1"/>
                    </a:moveTo>
                    <a:cubicBezTo>
                      <a:pt x="89" y="1"/>
                      <a:pt x="48" y="42"/>
                      <a:pt x="45" y="91"/>
                    </a:cubicBezTo>
                    <a:lnTo>
                      <a:pt x="4" y="833"/>
                    </a:lnTo>
                    <a:cubicBezTo>
                      <a:pt x="0" y="886"/>
                      <a:pt x="41" y="931"/>
                      <a:pt x="93" y="933"/>
                    </a:cubicBezTo>
                    <a:lnTo>
                      <a:pt x="98" y="933"/>
                    </a:lnTo>
                    <a:cubicBezTo>
                      <a:pt x="149" y="933"/>
                      <a:pt x="191" y="894"/>
                      <a:pt x="193" y="844"/>
                    </a:cubicBezTo>
                    <a:lnTo>
                      <a:pt x="235" y="102"/>
                    </a:lnTo>
                    <a:cubicBezTo>
                      <a:pt x="239" y="50"/>
                      <a:pt x="198" y="5"/>
                      <a:pt x="146" y="1"/>
                    </a:cubicBezTo>
                    <a:cubicBezTo>
                      <a:pt x="143" y="1"/>
                      <a:pt x="140" y="1"/>
                      <a:pt x="13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9"/>
              <p:cNvSpPr/>
              <p:nvPr/>
            </p:nvSpPr>
            <p:spPr>
              <a:xfrm>
                <a:off x="3657375" y="1700200"/>
                <a:ext cx="8575" cy="27450"/>
              </a:xfrm>
              <a:custGeom>
                <a:avLst/>
                <a:gdLst/>
                <a:ahLst/>
                <a:cxnLst/>
                <a:rect l="l" t="t" r="r" b="b"/>
                <a:pathLst>
                  <a:path w="343" h="1098" extrusionOk="0">
                    <a:moveTo>
                      <a:pt x="240" y="0"/>
                    </a:moveTo>
                    <a:cubicBezTo>
                      <a:pt x="236" y="0"/>
                      <a:pt x="232" y="1"/>
                      <a:pt x="228" y="1"/>
                    </a:cubicBezTo>
                    <a:cubicBezTo>
                      <a:pt x="175" y="4"/>
                      <a:pt x="134" y="48"/>
                      <a:pt x="137" y="101"/>
                    </a:cubicBezTo>
                    <a:cubicBezTo>
                      <a:pt x="151" y="397"/>
                      <a:pt x="111" y="690"/>
                      <a:pt x="17" y="973"/>
                    </a:cubicBezTo>
                    <a:cubicBezTo>
                      <a:pt x="0" y="1023"/>
                      <a:pt x="28" y="1077"/>
                      <a:pt x="78" y="1093"/>
                    </a:cubicBezTo>
                    <a:cubicBezTo>
                      <a:pt x="88" y="1097"/>
                      <a:pt x="98" y="1098"/>
                      <a:pt x="107" y="1098"/>
                    </a:cubicBezTo>
                    <a:cubicBezTo>
                      <a:pt x="147" y="1098"/>
                      <a:pt x="185" y="1072"/>
                      <a:pt x="198" y="1032"/>
                    </a:cubicBezTo>
                    <a:cubicBezTo>
                      <a:pt x="300" y="728"/>
                      <a:pt x="343" y="411"/>
                      <a:pt x="327" y="92"/>
                    </a:cubicBezTo>
                    <a:cubicBezTo>
                      <a:pt x="325" y="43"/>
                      <a:pt x="285" y="0"/>
                      <a:pt x="2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9"/>
              <p:cNvSpPr/>
              <p:nvPr/>
            </p:nvSpPr>
            <p:spPr>
              <a:xfrm>
                <a:off x="3654575" y="1744525"/>
                <a:ext cx="4800" cy="29500"/>
              </a:xfrm>
              <a:custGeom>
                <a:avLst/>
                <a:gdLst/>
                <a:ahLst/>
                <a:cxnLst/>
                <a:rect l="l" t="t" r="r" b="b"/>
                <a:pathLst>
                  <a:path w="192" h="1180" extrusionOk="0">
                    <a:moveTo>
                      <a:pt x="96" y="0"/>
                    </a:moveTo>
                    <a:cubicBezTo>
                      <a:pt x="44" y="0"/>
                      <a:pt x="1" y="42"/>
                      <a:pt x="1" y="95"/>
                    </a:cubicBezTo>
                    <a:lnTo>
                      <a:pt x="1" y="1084"/>
                    </a:lnTo>
                    <a:cubicBezTo>
                      <a:pt x="1" y="1137"/>
                      <a:pt x="44" y="1179"/>
                      <a:pt x="96" y="1179"/>
                    </a:cubicBezTo>
                    <a:cubicBezTo>
                      <a:pt x="149" y="1179"/>
                      <a:pt x="192" y="1137"/>
                      <a:pt x="192" y="1084"/>
                    </a:cubicBezTo>
                    <a:lnTo>
                      <a:pt x="192" y="95"/>
                    </a:lnTo>
                    <a:cubicBezTo>
                      <a:pt x="192" y="42"/>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913;p9"/>
              <p:cNvSpPr/>
              <p:nvPr/>
            </p:nvSpPr>
            <p:spPr>
              <a:xfrm>
                <a:off x="3654575" y="1786750"/>
                <a:ext cx="4800" cy="22325"/>
              </a:xfrm>
              <a:custGeom>
                <a:avLst/>
                <a:gdLst/>
                <a:ahLst/>
                <a:cxnLst/>
                <a:rect l="l" t="t" r="r" b="b"/>
                <a:pathLst>
                  <a:path w="192" h="893" extrusionOk="0">
                    <a:moveTo>
                      <a:pt x="96" y="0"/>
                    </a:moveTo>
                    <a:cubicBezTo>
                      <a:pt x="44" y="0"/>
                      <a:pt x="1" y="43"/>
                      <a:pt x="1" y="96"/>
                    </a:cubicBezTo>
                    <a:lnTo>
                      <a:pt x="1" y="796"/>
                    </a:lnTo>
                    <a:cubicBezTo>
                      <a:pt x="1" y="849"/>
                      <a:pt x="44" y="892"/>
                      <a:pt x="96" y="892"/>
                    </a:cubicBezTo>
                    <a:cubicBezTo>
                      <a:pt x="149" y="892"/>
                      <a:pt x="192" y="849"/>
                      <a:pt x="192" y="796"/>
                    </a:cubicBezTo>
                    <a:lnTo>
                      <a:pt x="192" y="96"/>
                    </a:lnTo>
                    <a:cubicBezTo>
                      <a:pt x="192" y="43"/>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9"/>
              <p:cNvSpPr/>
              <p:nvPr/>
            </p:nvSpPr>
            <p:spPr>
              <a:xfrm>
                <a:off x="3657700" y="1832075"/>
                <a:ext cx="8000" cy="30575"/>
              </a:xfrm>
              <a:custGeom>
                <a:avLst/>
                <a:gdLst/>
                <a:ahLst/>
                <a:cxnLst/>
                <a:rect l="l" t="t" r="r" b="b"/>
                <a:pathLst>
                  <a:path w="320" h="1223" extrusionOk="0">
                    <a:moveTo>
                      <a:pt x="97" y="1"/>
                    </a:moveTo>
                    <a:cubicBezTo>
                      <a:pt x="44" y="1"/>
                      <a:pt x="1" y="44"/>
                      <a:pt x="2" y="97"/>
                    </a:cubicBezTo>
                    <a:cubicBezTo>
                      <a:pt x="3" y="450"/>
                      <a:pt x="44" y="804"/>
                      <a:pt x="122" y="1148"/>
                    </a:cubicBezTo>
                    <a:cubicBezTo>
                      <a:pt x="132" y="1192"/>
                      <a:pt x="172" y="1223"/>
                      <a:pt x="215" y="1223"/>
                    </a:cubicBezTo>
                    <a:lnTo>
                      <a:pt x="216" y="1223"/>
                    </a:lnTo>
                    <a:cubicBezTo>
                      <a:pt x="223" y="1223"/>
                      <a:pt x="229" y="1222"/>
                      <a:pt x="237" y="1220"/>
                    </a:cubicBezTo>
                    <a:cubicBezTo>
                      <a:pt x="288" y="1209"/>
                      <a:pt x="320" y="1157"/>
                      <a:pt x="309" y="1106"/>
                    </a:cubicBezTo>
                    <a:cubicBezTo>
                      <a:pt x="232" y="775"/>
                      <a:pt x="194" y="435"/>
                      <a:pt x="192" y="96"/>
                    </a:cubicBezTo>
                    <a:cubicBezTo>
                      <a:pt x="192" y="43"/>
                      <a:pt x="150"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9"/>
              <p:cNvSpPr/>
              <p:nvPr/>
            </p:nvSpPr>
            <p:spPr>
              <a:xfrm>
                <a:off x="3734675" y="1519925"/>
                <a:ext cx="19875" cy="23300"/>
              </a:xfrm>
              <a:custGeom>
                <a:avLst/>
                <a:gdLst/>
                <a:ahLst/>
                <a:cxnLst/>
                <a:rect l="l" t="t" r="r" b="b"/>
                <a:pathLst>
                  <a:path w="795" h="932" extrusionOk="0">
                    <a:moveTo>
                      <a:pt x="105" y="1"/>
                    </a:moveTo>
                    <a:cubicBezTo>
                      <a:pt x="80" y="1"/>
                      <a:pt x="55" y="10"/>
                      <a:pt x="37" y="30"/>
                    </a:cubicBezTo>
                    <a:cubicBezTo>
                      <a:pt x="0" y="69"/>
                      <a:pt x="3" y="130"/>
                      <a:pt x="40" y="165"/>
                    </a:cubicBezTo>
                    <a:cubicBezTo>
                      <a:pt x="263" y="375"/>
                      <a:pt x="452" y="617"/>
                      <a:pt x="602" y="883"/>
                    </a:cubicBezTo>
                    <a:cubicBezTo>
                      <a:pt x="620" y="915"/>
                      <a:pt x="652" y="931"/>
                      <a:pt x="685" y="931"/>
                    </a:cubicBezTo>
                    <a:cubicBezTo>
                      <a:pt x="701" y="931"/>
                      <a:pt x="717" y="928"/>
                      <a:pt x="732" y="919"/>
                    </a:cubicBezTo>
                    <a:cubicBezTo>
                      <a:pt x="778" y="894"/>
                      <a:pt x="794" y="835"/>
                      <a:pt x="769" y="790"/>
                    </a:cubicBezTo>
                    <a:cubicBezTo>
                      <a:pt x="609" y="506"/>
                      <a:pt x="408" y="249"/>
                      <a:pt x="172" y="27"/>
                    </a:cubicBezTo>
                    <a:cubicBezTo>
                      <a:pt x="153" y="9"/>
                      <a:pt x="129" y="1"/>
                      <a:pt x="10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9"/>
              <p:cNvSpPr/>
              <p:nvPr/>
            </p:nvSpPr>
            <p:spPr>
              <a:xfrm>
                <a:off x="3776950" y="1600275"/>
                <a:ext cx="13575" cy="30525"/>
              </a:xfrm>
              <a:custGeom>
                <a:avLst/>
                <a:gdLst/>
                <a:ahLst/>
                <a:cxnLst/>
                <a:rect l="l" t="t" r="r" b="b"/>
                <a:pathLst>
                  <a:path w="543" h="1221" extrusionOk="0">
                    <a:moveTo>
                      <a:pt x="105" y="0"/>
                    </a:moveTo>
                    <a:cubicBezTo>
                      <a:pt x="98" y="0"/>
                      <a:pt x="91" y="1"/>
                      <a:pt x="85" y="2"/>
                    </a:cubicBezTo>
                    <a:cubicBezTo>
                      <a:pt x="33" y="14"/>
                      <a:pt x="1" y="65"/>
                      <a:pt x="12" y="116"/>
                    </a:cubicBezTo>
                    <a:cubicBezTo>
                      <a:pt x="91" y="474"/>
                      <a:pt x="204" y="826"/>
                      <a:pt x="347" y="1164"/>
                    </a:cubicBezTo>
                    <a:cubicBezTo>
                      <a:pt x="363" y="1200"/>
                      <a:pt x="398" y="1221"/>
                      <a:pt x="434" y="1221"/>
                    </a:cubicBezTo>
                    <a:cubicBezTo>
                      <a:pt x="448" y="1221"/>
                      <a:pt x="460" y="1219"/>
                      <a:pt x="472" y="1213"/>
                    </a:cubicBezTo>
                    <a:cubicBezTo>
                      <a:pt x="521" y="1193"/>
                      <a:pt x="543" y="1137"/>
                      <a:pt x="523" y="1089"/>
                    </a:cubicBezTo>
                    <a:cubicBezTo>
                      <a:pt x="384" y="762"/>
                      <a:pt x="275" y="421"/>
                      <a:pt x="198" y="75"/>
                    </a:cubicBezTo>
                    <a:cubicBezTo>
                      <a:pt x="189" y="31"/>
                      <a:pt x="149"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9"/>
              <p:cNvSpPr/>
              <p:nvPr/>
            </p:nvSpPr>
            <p:spPr>
              <a:xfrm>
                <a:off x="3795425" y="1651775"/>
                <a:ext cx="13550" cy="29550"/>
              </a:xfrm>
              <a:custGeom>
                <a:avLst/>
                <a:gdLst/>
                <a:ahLst/>
                <a:cxnLst/>
                <a:rect l="l" t="t" r="r" b="b"/>
                <a:pathLst>
                  <a:path w="542" h="1182" extrusionOk="0">
                    <a:moveTo>
                      <a:pt x="109" y="1"/>
                    </a:moveTo>
                    <a:cubicBezTo>
                      <a:pt x="96" y="1"/>
                      <a:pt x="82" y="3"/>
                      <a:pt x="70" y="9"/>
                    </a:cubicBezTo>
                    <a:cubicBezTo>
                      <a:pt x="22" y="30"/>
                      <a:pt x="0" y="87"/>
                      <a:pt x="22" y="135"/>
                    </a:cubicBezTo>
                    <a:cubicBezTo>
                      <a:pt x="160" y="447"/>
                      <a:pt x="269" y="774"/>
                      <a:pt x="343" y="1106"/>
                    </a:cubicBezTo>
                    <a:cubicBezTo>
                      <a:pt x="353" y="1150"/>
                      <a:pt x="393" y="1181"/>
                      <a:pt x="437" y="1181"/>
                    </a:cubicBezTo>
                    <a:cubicBezTo>
                      <a:pt x="444" y="1181"/>
                      <a:pt x="451" y="1180"/>
                      <a:pt x="458" y="1179"/>
                    </a:cubicBezTo>
                    <a:cubicBezTo>
                      <a:pt x="509" y="1167"/>
                      <a:pt x="541" y="1116"/>
                      <a:pt x="530" y="1065"/>
                    </a:cubicBezTo>
                    <a:cubicBezTo>
                      <a:pt x="453" y="720"/>
                      <a:pt x="340" y="381"/>
                      <a:pt x="196" y="57"/>
                    </a:cubicBezTo>
                    <a:cubicBezTo>
                      <a:pt x="180" y="22"/>
                      <a:pt x="145"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8" name="Google Shape;918;p9"/>
              <p:cNvSpPr/>
              <p:nvPr/>
            </p:nvSpPr>
            <p:spPr>
              <a:xfrm>
                <a:off x="3808850" y="1707425"/>
                <a:ext cx="8450" cy="26450"/>
              </a:xfrm>
              <a:custGeom>
                <a:avLst/>
                <a:gdLst/>
                <a:ahLst/>
                <a:cxnLst/>
                <a:rect l="l" t="t" r="r" b="b"/>
                <a:pathLst>
                  <a:path w="338" h="1058" extrusionOk="0">
                    <a:moveTo>
                      <a:pt x="110" y="1"/>
                    </a:moveTo>
                    <a:cubicBezTo>
                      <a:pt x="58" y="2"/>
                      <a:pt x="13" y="40"/>
                      <a:pt x="12" y="92"/>
                    </a:cubicBezTo>
                    <a:cubicBezTo>
                      <a:pt x="1" y="398"/>
                      <a:pt x="44" y="700"/>
                      <a:pt x="140" y="991"/>
                    </a:cubicBezTo>
                    <a:cubicBezTo>
                      <a:pt x="153" y="1031"/>
                      <a:pt x="191" y="1057"/>
                      <a:pt x="230" y="1057"/>
                    </a:cubicBezTo>
                    <a:cubicBezTo>
                      <a:pt x="240" y="1057"/>
                      <a:pt x="250" y="1055"/>
                      <a:pt x="260" y="1051"/>
                    </a:cubicBezTo>
                    <a:cubicBezTo>
                      <a:pt x="310" y="1035"/>
                      <a:pt x="337" y="982"/>
                      <a:pt x="321" y="931"/>
                    </a:cubicBezTo>
                    <a:cubicBezTo>
                      <a:pt x="233" y="662"/>
                      <a:pt x="193" y="383"/>
                      <a:pt x="202" y="99"/>
                    </a:cubicBezTo>
                    <a:cubicBezTo>
                      <a:pt x="204" y="46"/>
                      <a:pt x="163" y="3"/>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9" name="Google Shape;919;p9"/>
              <p:cNvSpPr/>
              <p:nvPr/>
            </p:nvSpPr>
            <p:spPr>
              <a:xfrm>
                <a:off x="3814175" y="1767200"/>
                <a:ext cx="6025" cy="17150"/>
              </a:xfrm>
              <a:custGeom>
                <a:avLst/>
                <a:gdLst/>
                <a:ahLst/>
                <a:cxnLst/>
                <a:rect l="l" t="t" r="r" b="b"/>
                <a:pathLst>
                  <a:path w="241" h="686" extrusionOk="0">
                    <a:moveTo>
                      <a:pt x="101" y="0"/>
                    </a:moveTo>
                    <a:cubicBezTo>
                      <a:pt x="98" y="0"/>
                      <a:pt x="95" y="0"/>
                      <a:pt x="92" y="1"/>
                    </a:cubicBezTo>
                    <a:cubicBezTo>
                      <a:pt x="39" y="4"/>
                      <a:pt x="1" y="50"/>
                      <a:pt x="5" y="103"/>
                    </a:cubicBezTo>
                    <a:lnTo>
                      <a:pt x="46" y="598"/>
                    </a:lnTo>
                    <a:cubicBezTo>
                      <a:pt x="50" y="648"/>
                      <a:pt x="92" y="685"/>
                      <a:pt x="141" y="685"/>
                    </a:cubicBezTo>
                    <a:lnTo>
                      <a:pt x="149" y="685"/>
                    </a:lnTo>
                    <a:cubicBezTo>
                      <a:pt x="202" y="681"/>
                      <a:pt x="240" y="634"/>
                      <a:pt x="236" y="581"/>
                    </a:cubicBezTo>
                    <a:lnTo>
                      <a:pt x="195" y="87"/>
                    </a:lnTo>
                    <a:cubicBezTo>
                      <a:pt x="191" y="38"/>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9"/>
              <p:cNvSpPr/>
              <p:nvPr/>
            </p:nvSpPr>
            <p:spPr>
              <a:xfrm>
                <a:off x="3811150" y="1813525"/>
                <a:ext cx="8200" cy="30525"/>
              </a:xfrm>
              <a:custGeom>
                <a:avLst/>
                <a:gdLst/>
                <a:ahLst/>
                <a:cxnLst/>
                <a:rect l="l" t="t" r="r" b="b"/>
                <a:pathLst>
                  <a:path w="328" h="1221" extrusionOk="0">
                    <a:moveTo>
                      <a:pt x="103" y="0"/>
                    </a:moveTo>
                    <a:cubicBezTo>
                      <a:pt x="99" y="0"/>
                      <a:pt x="94" y="0"/>
                      <a:pt x="90" y="1"/>
                    </a:cubicBezTo>
                    <a:cubicBezTo>
                      <a:pt x="37" y="8"/>
                      <a:pt x="0" y="55"/>
                      <a:pt x="6" y="107"/>
                    </a:cubicBezTo>
                    <a:lnTo>
                      <a:pt x="131" y="1138"/>
                    </a:lnTo>
                    <a:cubicBezTo>
                      <a:pt x="137" y="1186"/>
                      <a:pt x="178" y="1221"/>
                      <a:pt x="226" y="1221"/>
                    </a:cubicBezTo>
                    <a:lnTo>
                      <a:pt x="237" y="1221"/>
                    </a:lnTo>
                    <a:cubicBezTo>
                      <a:pt x="290" y="1214"/>
                      <a:pt x="327" y="1167"/>
                      <a:pt x="321" y="1115"/>
                    </a:cubicBezTo>
                    <a:lnTo>
                      <a:pt x="196" y="85"/>
                    </a:lnTo>
                    <a:cubicBezTo>
                      <a:pt x="190" y="37"/>
                      <a:pt x="150" y="0"/>
                      <a:pt x="103"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9"/>
              <p:cNvSpPr/>
              <p:nvPr/>
            </p:nvSpPr>
            <p:spPr>
              <a:xfrm>
                <a:off x="3813250" y="1876375"/>
                <a:ext cx="4800" cy="31575"/>
              </a:xfrm>
              <a:custGeom>
                <a:avLst/>
                <a:gdLst/>
                <a:ahLst/>
                <a:cxnLst/>
                <a:rect l="l" t="t" r="r" b="b"/>
                <a:pathLst>
                  <a:path w="192" h="1263" extrusionOk="0">
                    <a:moveTo>
                      <a:pt x="95" y="1"/>
                    </a:moveTo>
                    <a:cubicBezTo>
                      <a:pt x="43" y="1"/>
                      <a:pt x="0" y="44"/>
                      <a:pt x="0" y="97"/>
                    </a:cubicBezTo>
                    <a:lnTo>
                      <a:pt x="0" y="1168"/>
                    </a:lnTo>
                    <a:cubicBezTo>
                      <a:pt x="0" y="1221"/>
                      <a:pt x="43" y="1263"/>
                      <a:pt x="95" y="1263"/>
                    </a:cubicBezTo>
                    <a:cubicBezTo>
                      <a:pt x="148" y="1263"/>
                      <a:pt x="191" y="1221"/>
                      <a:pt x="191" y="1168"/>
                    </a:cubicBezTo>
                    <a:lnTo>
                      <a:pt x="191" y="97"/>
                    </a:lnTo>
                    <a:cubicBezTo>
                      <a:pt x="191" y="44"/>
                      <a:pt x="148"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2" name="Google Shape;922;p9"/>
              <p:cNvSpPr/>
              <p:nvPr/>
            </p:nvSpPr>
            <p:spPr>
              <a:xfrm>
                <a:off x="3811175" y="1937175"/>
                <a:ext cx="4800" cy="27450"/>
              </a:xfrm>
              <a:custGeom>
                <a:avLst/>
                <a:gdLst/>
                <a:ahLst/>
                <a:cxnLst/>
                <a:rect l="l" t="t" r="r" b="b"/>
                <a:pathLst>
                  <a:path w="192" h="1098" extrusionOk="0">
                    <a:moveTo>
                      <a:pt x="97" y="1"/>
                    </a:moveTo>
                    <a:cubicBezTo>
                      <a:pt x="44" y="1"/>
                      <a:pt x="0" y="43"/>
                      <a:pt x="0" y="96"/>
                    </a:cubicBezTo>
                    <a:lnTo>
                      <a:pt x="0" y="1002"/>
                    </a:lnTo>
                    <a:cubicBezTo>
                      <a:pt x="0" y="1055"/>
                      <a:pt x="44" y="1098"/>
                      <a:pt x="97" y="1098"/>
                    </a:cubicBezTo>
                    <a:cubicBezTo>
                      <a:pt x="148" y="1098"/>
                      <a:pt x="191" y="1055"/>
                      <a:pt x="191" y="1002"/>
                    </a:cubicBezTo>
                    <a:lnTo>
                      <a:pt x="191" y="96"/>
                    </a:lnTo>
                    <a:cubicBezTo>
                      <a:pt x="191" y="43"/>
                      <a:pt x="148"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3" name="Google Shape;923;p9"/>
              <p:cNvSpPr/>
              <p:nvPr/>
            </p:nvSpPr>
            <p:spPr>
              <a:xfrm>
                <a:off x="3805675" y="1992800"/>
                <a:ext cx="6300" cy="30525"/>
              </a:xfrm>
              <a:custGeom>
                <a:avLst/>
                <a:gdLst/>
                <a:ahLst/>
                <a:cxnLst/>
                <a:rect l="l" t="t" r="r" b="b"/>
                <a:pathLst>
                  <a:path w="252" h="1221" extrusionOk="0">
                    <a:moveTo>
                      <a:pt x="150" y="0"/>
                    </a:moveTo>
                    <a:cubicBezTo>
                      <a:pt x="102" y="0"/>
                      <a:pt x="61" y="36"/>
                      <a:pt x="56" y="85"/>
                    </a:cubicBezTo>
                    <a:cubicBezTo>
                      <a:pt x="14" y="431"/>
                      <a:pt x="1" y="783"/>
                      <a:pt x="16" y="1130"/>
                    </a:cubicBezTo>
                    <a:cubicBezTo>
                      <a:pt x="17" y="1181"/>
                      <a:pt x="60" y="1221"/>
                      <a:pt x="111" y="1221"/>
                    </a:cubicBezTo>
                    <a:lnTo>
                      <a:pt x="115" y="1221"/>
                    </a:lnTo>
                    <a:cubicBezTo>
                      <a:pt x="167" y="1219"/>
                      <a:pt x="208" y="1175"/>
                      <a:pt x="206" y="1123"/>
                    </a:cubicBezTo>
                    <a:cubicBezTo>
                      <a:pt x="192" y="785"/>
                      <a:pt x="205" y="443"/>
                      <a:pt x="245" y="107"/>
                    </a:cubicBezTo>
                    <a:cubicBezTo>
                      <a:pt x="251" y="55"/>
                      <a:pt x="214" y="8"/>
                      <a:pt x="162" y="1"/>
                    </a:cubicBezTo>
                    <a:cubicBezTo>
                      <a:pt x="158" y="1"/>
                      <a:pt x="154" y="0"/>
                      <a:pt x="15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4" name="Google Shape;924;p9"/>
              <p:cNvSpPr/>
              <p:nvPr/>
            </p:nvSpPr>
            <p:spPr>
              <a:xfrm>
                <a:off x="3781875" y="1967050"/>
                <a:ext cx="6325" cy="29550"/>
              </a:xfrm>
              <a:custGeom>
                <a:avLst/>
                <a:gdLst/>
                <a:ahLst/>
                <a:cxnLst/>
                <a:rect l="l" t="t" r="r" b="b"/>
                <a:pathLst>
                  <a:path w="253" h="1182" extrusionOk="0">
                    <a:moveTo>
                      <a:pt x="152" y="1"/>
                    </a:moveTo>
                    <a:cubicBezTo>
                      <a:pt x="106" y="1"/>
                      <a:pt x="63" y="41"/>
                      <a:pt x="60" y="91"/>
                    </a:cubicBezTo>
                    <a:lnTo>
                      <a:pt x="3" y="1081"/>
                    </a:lnTo>
                    <a:cubicBezTo>
                      <a:pt x="0" y="1134"/>
                      <a:pt x="40" y="1178"/>
                      <a:pt x="93" y="1181"/>
                    </a:cubicBezTo>
                    <a:lnTo>
                      <a:pt x="98" y="1181"/>
                    </a:lnTo>
                    <a:cubicBezTo>
                      <a:pt x="148" y="1181"/>
                      <a:pt x="190" y="1143"/>
                      <a:pt x="193" y="1092"/>
                    </a:cubicBezTo>
                    <a:lnTo>
                      <a:pt x="250" y="102"/>
                    </a:lnTo>
                    <a:cubicBezTo>
                      <a:pt x="253" y="49"/>
                      <a:pt x="213" y="3"/>
                      <a:pt x="160" y="1"/>
                    </a:cubicBezTo>
                    <a:cubicBezTo>
                      <a:pt x="157" y="1"/>
                      <a:pt x="154" y="1"/>
                      <a:pt x="15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5" name="Google Shape;925;p9"/>
              <p:cNvSpPr/>
              <p:nvPr/>
            </p:nvSpPr>
            <p:spPr>
              <a:xfrm>
                <a:off x="3783550" y="1870200"/>
                <a:ext cx="7950" cy="28500"/>
              </a:xfrm>
              <a:custGeom>
                <a:avLst/>
                <a:gdLst/>
                <a:ahLst/>
                <a:cxnLst/>
                <a:rect l="l" t="t" r="r" b="b"/>
                <a:pathLst>
                  <a:path w="318" h="1140" extrusionOk="0">
                    <a:moveTo>
                      <a:pt x="171" y="1"/>
                    </a:moveTo>
                    <a:cubicBezTo>
                      <a:pt x="128" y="1"/>
                      <a:pt x="90" y="30"/>
                      <a:pt x="80" y="74"/>
                    </a:cubicBezTo>
                    <a:cubicBezTo>
                      <a:pt x="0" y="404"/>
                      <a:pt x="15" y="750"/>
                      <a:pt x="120" y="1073"/>
                    </a:cubicBezTo>
                    <a:cubicBezTo>
                      <a:pt x="133" y="1114"/>
                      <a:pt x="170" y="1140"/>
                      <a:pt x="210" y="1140"/>
                    </a:cubicBezTo>
                    <a:cubicBezTo>
                      <a:pt x="220" y="1140"/>
                      <a:pt x="230" y="1139"/>
                      <a:pt x="240" y="1135"/>
                    </a:cubicBezTo>
                    <a:cubicBezTo>
                      <a:pt x="290" y="1119"/>
                      <a:pt x="317" y="1065"/>
                      <a:pt x="301" y="1015"/>
                    </a:cubicBezTo>
                    <a:cubicBezTo>
                      <a:pt x="207" y="725"/>
                      <a:pt x="195" y="414"/>
                      <a:pt x="265" y="119"/>
                    </a:cubicBezTo>
                    <a:cubicBezTo>
                      <a:pt x="278" y="67"/>
                      <a:pt x="246" y="16"/>
                      <a:pt x="195" y="4"/>
                    </a:cubicBezTo>
                    <a:cubicBezTo>
                      <a:pt x="187" y="2"/>
                      <a:pt x="179" y="1"/>
                      <a:pt x="17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6" name="Google Shape;926;p9"/>
              <p:cNvSpPr/>
              <p:nvPr/>
            </p:nvSpPr>
            <p:spPr>
              <a:xfrm>
                <a:off x="3787000" y="1801175"/>
                <a:ext cx="6475" cy="28475"/>
              </a:xfrm>
              <a:custGeom>
                <a:avLst/>
                <a:gdLst/>
                <a:ahLst/>
                <a:cxnLst/>
                <a:rect l="l" t="t" r="r" b="b"/>
                <a:pathLst>
                  <a:path w="259" h="1139" extrusionOk="0">
                    <a:moveTo>
                      <a:pt x="118" y="0"/>
                    </a:moveTo>
                    <a:cubicBezTo>
                      <a:pt x="67" y="0"/>
                      <a:pt x="24" y="38"/>
                      <a:pt x="20" y="90"/>
                    </a:cubicBezTo>
                    <a:cubicBezTo>
                      <a:pt x="0" y="412"/>
                      <a:pt x="15" y="738"/>
                      <a:pt x="62" y="1058"/>
                    </a:cubicBezTo>
                    <a:cubicBezTo>
                      <a:pt x="69" y="1104"/>
                      <a:pt x="110" y="1139"/>
                      <a:pt x="156" y="1139"/>
                    </a:cubicBezTo>
                    <a:cubicBezTo>
                      <a:pt x="162" y="1139"/>
                      <a:pt x="166" y="1139"/>
                      <a:pt x="170" y="1138"/>
                    </a:cubicBezTo>
                    <a:cubicBezTo>
                      <a:pt x="222" y="1130"/>
                      <a:pt x="259" y="1081"/>
                      <a:pt x="251" y="1029"/>
                    </a:cubicBezTo>
                    <a:cubicBezTo>
                      <a:pt x="205" y="723"/>
                      <a:pt x="191" y="410"/>
                      <a:pt x="210" y="102"/>
                    </a:cubicBezTo>
                    <a:cubicBezTo>
                      <a:pt x="214" y="49"/>
                      <a:pt x="174" y="4"/>
                      <a:pt x="122" y="1"/>
                    </a:cubicBezTo>
                    <a:cubicBezTo>
                      <a:pt x="120" y="1"/>
                      <a:pt x="119" y="0"/>
                      <a:pt x="11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7" name="Google Shape;927;p9"/>
              <p:cNvSpPr/>
              <p:nvPr/>
            </p:nvSpPr>
            <p:spPr>
              <a:xfrm>
                <a:off x="3787475" y="1741425"/>
                <a:ext cx="7075" cy="34650"/>
              </a:xfrm>
              <a:custGeom>
                <a:avLst/>
                <a:gdLst/>
                <a:ahLst/>
                <a:cxnLst/>
                <a:rect l="l" t="t" r="r" b="b"/>
                <a:pathLst>
                  <a:path w="283" h="1386" extrusionOk="0">
                    <a:moveTo>
                      <a:pt x="102" y="0"/>
                    </a:moveTo>
                    <a:cubicBezTo>
                      <a:pt x="99" y="0"/>
                      <a:pt x="96" y="0"/>
                      <a:pt x="93" y="1"/>
                    </a:cubicBezTo>
                    <a:cubicBezTo>
                      <a:pt x="40" y="4"/>
                      <a:pt x="0" y="49"/>
                      <a:pt x="5" y="102"/>
                    </a:cubicBezTo>
                    <a:lnTo>
                      <a:pt x="89" y="1297"/>
                    </a:lnTo>
                    <a:cubicBezTo>
                      <a:pt x="93" y="1347"/>
                      <a:pt x="135" y="1386"/>
                      <a:pt x="183" y="1386"/>
                    </a:cubicBezTo>
                    <a:lnTo>
                      <a:pt x="191" y="1386"/>
                    </a:lnTo>
                    <a:cubicBezTo>
                      <a:pt x="243" y="1382"/>
                      <a:pt x="283" y="1336"/>
                      <a:pt x="280" y="1283"/>
                    </a:cubicBezTo>
                    <a:lnTo>
                      <a:pt x="195" y="89"/>
                    </a:lnTo>
                    <a:cubicBezTo>
                      <a:pt x="191" y="39"/>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8" name="Google Shape;928;p9"/>
              <p:cNvSpPr/>
              <p:nvPr/>
            </p:nvSpPr>
            <p:spPr>
              <a:xfrm>
                <a:off x="3778200" y="1665175"/>
                <a:ext cx="9175" cy="33650"/>
              </a:xfrm>
              <a:custGeom>
                <a:avLst/>
                <a:gdLst/>
                <a:ahLst/>
                <a:cxnLst/>
                <a:rect l="l" t="t" r="r" b="b"/>
                <a:pathLst>
                  <a:path w="367" h="1346" extrusionOk="0">
                    <a:moveTo>
                      <a:pt x="95" y="0"/>
                    </a:moveTo>
                    <a:cubicBezTo>
                      <a:pt x="42" y="2"/>
                      <a:pt x="0" y="46"/>
                      <a:pt x="1" y="98"/>
                    </a:cubicBezTo>
                    <a:cubicBezTo>
                      <a:pt x="8" y="495"/>
                      <a:pt x="64" y="891"/>
                      <a:pt x="169" y="1275"/>
                    </a:cubicBezTo>
                    <a:cubicBezTo>
                      <a:pt x="181" y="1317"/>
                      <a:pt x="219" y="1345"/>
                      <a:pt x="261" y="1345"/>
                    </a:cubicBezTo>
                    <a:cubicBezTo>
                      <a:pt x="270" y="1345"/>
                      <a:pt x="278" y="1344"/>
                      <a:pt x="286" y="1342"/>
                    </a:cubicBezTo>
                    <a:cubicBezTo>
                      <a:pt x="337" y="1327"/>
                      <a:pt x="367" y="1275"/>
                      <a:pt x="354" y="1225"/>
                    </a:cubicBezTo>
                    <a:cubicBezTo>
                      <a:pt x="252" y="856"/>
                      <a:pt x="198" y="476"/>
                      <a:pt x="192" y="94"/>
                    </a:cubicBezTo>
                    <a:cubicBezTo>
                      <a:pt x="191" y="42"/>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9" name="Google Shape;929;p9"/>
              <p:cNvSpPr/>
              <p:nvPr/>
            </p:nvSpPr>
            <p:spPr>
              <a:xfrm>
                <a:off x="3762375" y="1609575"/>
                <a:ext cx="16875" cy="30475"/>
              </a:xfrm>
              <a:custGeom>
                <a:avLst/>
                <a:gdLst/>
                <a:ahLst/>
                <a:cxnLst/>
                <a:rect l="l" t="t" r="r" b="b"/>
                <a:pathLst>
                  <a:path w="675" h="1219" extrusionOk="0">
                    <a:moveTo>
                      <a:pt x="109" y="1"/>
                    </a:moveTo>
                    <a:cubicBezTo>
                      <a:pt x="90" y="1"/>
                      <a:pt x="71" y="7"/>
                      <a:pt x="54" y="19"/>
                    </a:cubicBezTo>
                    <a:cubicBezTo>
                      <a:pt x="11" y="50"/>
                      <a:pt x="1" y="108"/>
                      <a:pt x="32" y="151"/>
                    </a:cubicBezTo>
                    <a:cubicBezTo>
                      <a:pt x="244" y="447"/>
                      <a:pt x="397" y="790"/>
                      <a:pt x="477" y="1145"/>
                    </a:cubicBezTo>
                    <a:cubicBezTo>
                      <a:pt x="486" y="1189"/>
                      <a:pt x="526" y="1219"/>
                      <a:pt x="569" y="1219"/>
                    </a:cubicBezTo>
                    <a:cubicBezTo>
                      <a:pt x="576" y="1219"/>
                      <a:pt x="584" y="1219"/>
                      <a:pt x="590" y="1217"/>
                    </a:cubicBezTo>
                    <a:cubicBezTo>
                      <a:pt x="642" y="1206"/>
                      <a:pt x="674" y="1155"/>
                      <a:pt x="662" y="1103"/>
                    </a:cubicBezTo>
                    <a:cubicBezTo>
                      <a:pt x="578" y="724"/>
                      <a:pt x="413" y="357"/>
                      <a:pt x="186" y="41"/>
                    </a:cubicBezTo>
                    <a:cubicBezTo>
                      <a:pt x="168" y="15"/>
                      <a:pt x="139"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0" name="Google Shape;930;p9"/>
              <p:cNvSpPr/>
              <p:nvPr/>
            </p:nvSpPr>
            <p:spPr>
              <a:xfrm>
                <a:off x="3748050" y="1573500"/>
                <a:ext cx="11550" cy="25375"/>
              </a:xfrm>
              <a:custGeom>
                <a:avLst/>
                <a:gdLst/>
                <a:ahLst/>
                <a:cxnLst/>
                <a:rect l="l" t="t" r="r" b="b"/>
                <a:pathLst>
                  <a:path w="462" h="1015" extrusionOk="0">
                    <a:moveTo>
                      <a:pt x="108" y="0"/>
                    </a:moveTo>
                    <a:cubicBezTo>
                      <a:pt x="99" y="0"/>
                      <a:pt x="89" y="2"/>
                      <a:pt x="80" y="5"/>
                    </a:cubicBezTo>
                    <a:cubicBezTo>
                      <a:pt x="30" y="19"/>
                      <a:pt x="1" y="72"/>
                      <a:pt x="16" y="123"/>
                    </a:cubicBezTo>
                    <a:lnTo>
                      <a:pt x="264" y="947"/>
                    </a:lnTo>
                    <a:cubicBezTo>
                      <a:pt x="276" y="988"/>
                      <a:pt x="313" y="1015"/>
                      <a:pt x="355" y="1015"/>
                    </a:cubicBezTo>
                    <a:cubicBezTo>
                      <a:pt x="364" y="1015"/>
                      <a:pt x="373" y="1014"/>
                      <a:pt x="382" y="1011"/>
                    </a:cubicBezTo>
                    <a:cubicBezTo>
                      <a:pt x="432" y="996"/>
                      <a:pt x="461" y="943"/>
                      <a:pt x="446" y="892"/>
                    </a:cubicBezTo>
                    <a:lnTo>
                      <a:pt x="198" y="68"/>
                    </a:lnTo>
                    <a:cubicBezTo>
                      <a:pt x="187" y="27"/>
                      <a:pt x="149"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1" name="Google Shape;931;p9"/>
              <p:cNvSpPr/>
              <p:nvPr/>
            </p:nvSpPr>
            <p:spPr>
              <a:xfrm>
                <a:off x="3730400" y="1537475"/>
                <a:ext cx="12700" cy="21250"/>
              </a:xfrm>
              <a:custGeom>
                <a:avLst/>
                <a:gdLst/>
                <a:ahLst/>
                <a:cxnLst/>
                <a:rect l="l" t="t" r="r" b="b"/>
                <a:pathLst>
                  <a:path w="508" h="850" extrusionOk="0">
                    <a:moveTo>
                      <a:pt x="108" y="0"/>
                    </a:moveTo>
                    <a:cubicBezTo>
                      <a:pt x="95" y="0"/>
                      <a:pt x="82" y="3"/>
                      <a:pt x="70" y="8"/>
                    </a:cubicBezTo>
                    <a:cubicBezTo>
                      <a:pt x="22" y="29"/>
                      <a:pt x="0" y="87"/>
                      <a:pt x="21" y="134"/>
                    </a:cubicBezTo>
                    <a:lnTo>
                      <a:pt x="312" y="793"/>
                    </a:lnTo>
                    <a:cubicBezTo>
                      <a:pt x="327" y="829"/>
                      <a:pt x="362" y="850"/>
                      <a:pt x="399" y="850"/>
                    </a:cubicBezTo>
                    <a:cubicBezTo>
                      <a:pt x="411" y="850"/>
                      <a:pt x="424" y="847"/>
                      <a:pt x="437" y="842"/>
                    </a:cubicBezTo>
                    <a:cubicBezTo>
                      <a:pt x="485" y="821"/>
                      <a:pt x="507" y="765"/>
                      <a:pt x="486" y="716"/>
                    </a:cubicBezTo>
                    <a:lnTo>
                      <a:pt x="196" y="58"/>
                    </a:lnTo>
                    <a:cubicBezTo>
                      <a:pt x="180" y="22"/>
                      <a:pt x="145"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2" name="Google Shape;932;p9"/>
              <p:cNvSpPr/>
              <p:nvPr/>
            </p:nvSpPr>
            <p:spPr>
              <a:xfrm>
                <a:off x="3706925" y="1567300"/>
                <a:ext cx="14575" cy="27500"/>
              </a:xfrm>
              <a:custGeom>
                <a:avLst/>
                <a:gdLst/>
                <a:ahLst/>
                <a:cxnLst/>
                <a:rect l="l" t="t" r="r" b="b"/>
                <a:pathLst>
                  <a:path w="583" h="1100" extrusionOk="0">
                    <a:moveTo>
                      <a:pt x="474" y="0"/>
                    </a:moveTo>
                    <a:cubicBezTo>
                      <a:pt x="440" y="0"/>
                      <a:pt x="407" y="19"/>
                      <a:pt x="390" y="52"/>
                    </a:cubicBezTo>
                    <a:cubicBezTo>
                      <a:pt x="235" y="346"/>
                      <a:pt x="109" y="658"/>
                      <a:pt x="15" y="977"/>
                    </a:cubicBezTo>
                    <a:cubicBezTo>
                      <a:pt x="1" y="1027"/>
                      <a:pt x="30" y="1081"/>
                      <a:pt x="79" y="1095"/>
                    </a:cubicBezTo>
                    <a:cubicBezTo>
                      <a:pt x="89" y="1097"/>
                      <a:pt x="98" y="1099"/>
                      <a:pt x="107" y="1099"/>
                    </a:cubicBezTo>
                    <a:cubicBezTo>
                      <a:pt x="148" y="1099"/>
                      <a:pt x="186" y="1072"/>
                      <a:pt x="199" y="1031"/>
                    </a:cubicBezTo>
                    <a:cubicBezTo>
                      <a:pt x="289" y="723"/>
                      <a:pt x="409" y="424"/>
                      <a:pt x="558" y="140"/>
                    </a:cubicBezTo>
                    <a:cubicBezTo>
                      <a:pt x="583" y="93"/>
                      <a:pt x="564" y="35"/>
                      <a:pt x="518" y="11"/>
                    </a:cubicBezTo>
                    <a:cubicBezTo>
                      <a:pt x="504" y="4"/>
                      <a:pt x="489" y="0"/>
                      <a:pt x="47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3" name="Google Shape;933;p9"/>
              <p:cNvSpPr/>
              <p:nvPr/>
            </p:nvSpPr>
            <p:spPr>
              <a:xfrm>
                <a:off x="3690350" y="1629025"/>
                <a:ext cx="11200" cy="23425"/>
              </a:xfrm>
              <a:custGeom>
                <a:avLst/>
                <a:gdLst/>
                <a:ahLst/>
                <a:cxnLst/>
                <a:rect l="l" t="t" r="r" b="b"/>
                <a:pathLst>
                  <a:path w="448" h="937" extrusionOk="0">
                    <a:moveTo>
                      <a:pt x="340" y="0"/>
                    </a:moveTo>
                    <a:cubicBezTo>
                      <a:pt x="299" y="0"/>
                      <a:pt x="263" y="26"/>
                      <a:pt x="250" y="67"/>
                    </a:cubicBezTo>
                    <a:lnTo>
                      <a:pt x="16" y="813"/>
                    </a:lnTo>
                    <a:cubicBezTo>
                      <a:pt x="1" y="862"/>
                      <a:pt x="28" y="917"/>
                      <a:pt x="79" y="932"/>
                    </a:cubicBezTo>
                    <a:cubicBezTo>
                      <a:pt x="88" y="935"/>
                      <a:pt x="98" y="936"/>
                      <a:pt x="107" y="936"/>
                    </a:cubicBezTo>
                    <a:cubicBezTo>
                      <a:pt x="147" y="936"/>
                      <a:pt x="185" y="911"/>
                      <a:pt x="198" y="870"/>
                    </a:cubicBezTo>
                    <a:lnTo>
                      <a:pt x="432" y="124"/>
                    </a:lnTo>
                    <a:cubicBezTo>
                      <a:pt x="448" y="73"/>
                      <a:pt x="420" y="20"/>
                      <a:pt x="369" y="5"/>
                    </a:cubicBezTo>
                    <a:cubicBezTo>
                      <a:pt x="359" y="2"/>
                      <a:pt x="350" y="0"/>
                      <a:pt x="3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4" name="Google Shape;934;p9"/>
              <p:cNvSpPr/>
              <p:nvPr/>
            </p:nvSpPr>
            <p:spPr>
              <a:xfrm>
                <a:off x="3681025" y="1686800"/>
                <a:ext cx="8325" cy="22300"/>
              </a:xfrm>
              <a:custGeom>
                <a:avLst/>
                <a:gdLst/>
                <a:ahLst/>
                <a:cxnLst/>
                <a:rect l="l" t="t" r="r" b="b"/>
                <a:pathLst>
                  <a:path w="333" h="892" extrusionOk="0">
                    <a:moveTo>
                      <a:pt x="230" y="1"/>
                    </a:moveTo>
                    <a:cubicBezTo>
                      <a:pt x="185" y="1"/>
                      <a:pt x="145" y="33"/>
                      <a:pt x="136" y="79"/>
                    </a:cubicBezTo>
                    <a:lnTo>
                      <a:pt x="9" y="779"/>
                    </a:lnTo>
                    <a:cubicBezTo>
                      <a:pt x="0" y="831"/>
                      <a:pt x="35" y="881"/>
                      <a:pt x="87" y="890"/>
                    </a:cubicBezTo>
                    <a:cubicBezTo>
                      <a:pt x="92" y="891"/>
                      <a:pt x="99" y="892"/>
                      <a:pt x="104" y="892"/>
                    </a:cubicBezTo>
                    <a:cubicBezTo>
                      <a:pt x="149" y="892"/>
                      <a:pt x="189" y="859"/>
                      <a:pt x="197" y="813"/>
                    </a:cubicBezTo>
                    <a:lnTo>
                      <a:pt x="324" y="112"/>
                    </a:lnTo>
                    <a:cubicBezTo>
                      <a:pt x="333" y="62"/>
                      <a:pt x="298" y="12"/>
                      <a:pt x="247" y="2"/>
                    </a:cubicBezTo>
                    <a:cubicBezTo>
                      <a:pt x="241" y="1"/>
                      <a:pt x="236" y="1"/>
                      <a:pt x="23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5" name="Google Shape;935;p9"/>
              <p:cNvSpPr/>
              <p:nvPr/>
            </p:nvSpPr>
            <p:spPr>
              <a:xfrm>
                <a:off x="3676775" y="1728025"/>
                <a:ext cx="6475" cy="24350"/>
              </a:xfrm>
              <a:custGeom>
                <a:avLst/>
                <a:gdLst/>
                <a:ahLst/>
                <a:cxnLst/>
                <a:rect l="l" t="t" r="r" b="b"/>
                <a:pathLst>
                  <a:path w="259" h="974" extrusionOk="0">
                    <a:moveTo>
                      <a:pt x="154" y="0"/>
                    </a:moveTo>
                    <a:cubicBezTo>
                      <a:pt x="109" y="0"/>
                      <a:pt x="70" y="34"/>
                      <a:pt x="62" y="80"/>
                    </a:cubicBezTo>
                    <a:cubicBezTo>
                      <a:pt x="15" y="345"/>
                      <a:pt x="0" y="616"/>
                      <a:pt x="19" y="885"/>
                    </a:cubicBezTo>
                    <a:cubicBezTo>
                      <a:pt x="24" y="936"/>
                      <a:pt x="66" y="974"/>
                      <a:pt x="115" y="974"/>
                    </a:cubicBezTo>
                    <a:lnTo>
                      <a:pt x="122" y="974"/>
                    </a:lnTo>
                    <a:cubicBezTo>
                      <a:pt x="174" y="970"/>
                      <a:pt x="213" y="925"/>
                      <a:pt x="210" y="872"/>
                    </a:cubicBezTo>
                    <a:cubicBezTo>
                      <a:pt x="193" y="618"/>
                      <a:pt x="206" y="363"/>
                      <a:pt x="250" y="113"/>
                    </a:cubicBezTo>
                    <a:cubicBezTo>
                      <a:pt x="259" y="61"/>
                      <a:pt x="225" y="11"/>
                      <a:pt x="173" y="2"/>
                    </a:cubicBezTo>
                    <a:cubicBezTo>
                      <a:pt x="166" y="1"/>
                      <a:pt x="160" y="0"/>
                      <a:pt x="15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9"/>
              <p:cNvSpPr/>
              <p:nvPr/>
            </p:nvSpPr>
            <p:spPr>
              <a:xfrm>
                <a:off x="3671800" y="1781575"/>
                <a:ext cx="7200" cy="20250"/>
              </a:xfrm>
              <a:custGeom>
                <a:avLst/>
                <a:gdLst/>
                <a:ahLst/>
                <a:cxnLst/>
                <a:rect l="l" t="t" r="r" b="b"/>
                <a:pathLst>
                  <a:path w="288" h="810" extrusionOk="0">
                    <a:moveTo>
                      <a:pt x="182" y="0"/>
                    </a:moveTo>
                    <a:cubicBezTo>
                      <a:pt x="137" y="0"/>
                      <a:pt x="98" y="37"/>
                      <a:pt x="91" y="84"/>
                    </a:cubicBezTo>
                    <a:lnTo>
                      <a:pt x="8" y="702"/>
                    </a:lnTo>
                    <a:cubicBezTo>
                      <a:pt x="1" y="754"/>
                      <a:pt x="37" y="802"/>
                      <a:pt x="90" y="809"/>
                    </a:cubicBezTo>
                    <a:cubicBezTo>
                      <a:pt x="93" y="810"/>
                      <a:pt x="98" y="810"/>
                      <a:pt x="102" y="810"/>
                    </a:cubicBezTo>
                    <a:cubicBezTo>
                      <a:pt x="150" y="810"/>
                      <a:pt x="191" y="775"/>
                      <a:pt x="197" y="727"/>
                    </a:cubicBezTo>
                    <a:lnTo>
                      <a:pt x="280" y="109"/>
                    </a:lnTo>
                    <a:cubicBezTo>
                      <a:pt x="288" y="57"/>
                      <a:pt x="251" y="9"/>
                      <a:pt x="198" y="2"/>
                    </a:cubicBezTo>
                    <a:cubicBezTo>
                      <a:pt x="193" y="1"/>
                      <a:pt x="188" y="0"/>
                      <a:pt x="18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9"/>
              <p:cNvSpPr/>
              <p:nvPr/>
            </p:nvSpPr>
            <p:spPr>
              <a:xfrm>
                <a:off x="3673675" y="1821775"/>
                <a:ext cx="6100" cy="35725"/>
              </a:xfrm>
              <a:custGeom>
                <a:avLst/>
                <a:gdLst/>
                <a:ahLst/>
                <a:cxnLst/>
                <a:rect l="l" t="t" r="r" b="b"/>
                <a:pathLst>
                  <a:path w="244" h="1429" extrusionOk="0">
                    <a:moveTo>
                      <a:pt x="112" y="0"/>
                    </a:moveTo>
                    <a:cubicBezTo>
                      <a:pt x="63" y="0"/>
                      <a:pt x="26" y="43"/>
                      <a:pt x="24" y="91"/>
                    </a:cubicBezTo>
                    <a:cubicBezTo>
                      <a:pt x="1" y="507"/>
                      <a:pt x="10" y="928"/>
                      <a:pt x="49" y="1342"/>
                    </a:cubicBezTo>
                    <a:cubicBezTo>
                      <a:pt x="54" y="1392"/>
                      <a:pt x="95" y="1429"/>
                      <a:pt x="143" y="1429"/>
                    </a:cubicBezTo>
                    <a:lnTo>
                      <a:pt x="153" y="1429"/>
                    </a:lnTo>
                    <a:cubicBezTo>
                      <a:pt x="205" y="1423"/>
                      <a:pt x="244" y="1377"/>
                      <a:pt x="238" y="1325"/>
                    </a:cubicBezTo>
                    <a:cubicBezTo>
                      <a:pt x="199" y="920"/>
                      <a:pt x="192" y="508"/>
                      <a:pt x="214" y="102"/>
                    </a:cubicBezTo>
                    <a:cubicBezTo>
                      <a:pt x="217" y="49"/>
                      <a:pt x="176" y="3"/>
                      <a:pt x="124" y="1"/>
                    </a:cubicBezTo>
                    <a:cubicBezTo>
                      <a:pt x="120" y="1"/>
                      <a:pt x="116" y="0"/>
                      <a:pt x="11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8" name="Google Shape;938;p9"/>
              <p:cNvSpPr/>
              <p:nvPr/>
            </p:nvSpPr>
            <p:spPr>
              <a:xfrm>
                <a:off x="3675450" y="1869175"/>
                <a:ext cx="8925" cy="21300"/>
              </a:xfrm>
              <a:custGeom>
                <a:avLst/>
                <a:gdLst/>
                <a:ahLst/>
                <a:cxnLst/>
                <a:rect l="l" t="t" r="r" b="b"/>
                <a:pathLst>
                  <a:path w="357" h="852" extrusionOk="0">
                    <a:moveTo>
                      <a:pt x="127" y="1"/>
                    </a:moveTo>
                    <a:cubicBezTo>
                      <a:pt x="80" y="1"/>
                      <a:pt x="40" y="36"/>
                      <a:pt x="34" y="83"/>
                    </a:cubicBezTo>
                    <a:cubicBezTo>
                      <a:pt x="0" y="328"/>
                      <a:pt x="47" y="583"/>
                      <a:pt x="165" y="801"/>
                    </a:cubicBezTo>
                    <a:cubicBezTo>
                      <a:pt x="183" y="833"/>
                      <a:pt x="215" y="852"/>
                      <a:pt x="249" y="852"/>
                    </a:cubicBezTo>
                    <a:cubicBezTo>
                      <a:pt x="264" y="852"/>
                      <a:pt x="280" y="847"/>
                      <a:pt x="294" y="840"/>
                    </a:cubicBezTo>
                    <a:cubicBezTo>
                      <a:pt x="340" y="814"/>
                      <a:pt x="357" y="757"/>
                      <a:pt x="333" y="710"/>
                    </a:cubicBezTo>
                    <a:cubicBezTo>
                      <a:pt x="233" y="528"/>
                      <a:pt x="195" y="314"/>
                      <a:pt x="222" y="109"/>
                    </a:cubicBezTo>
                    <a:cubicBezTo>
                      <a:pt x="230" y="57"/>
                      <a:pt x="193" y="8"/>
                      <a:pt x="141" y="2"/>
                    </a:cubicBezTo>
                    <a:cubicBezTo>
                      <a:pt x="136" y="1"/>
                      <a:pt x="131" y="1"/>
                      <a:pt x="12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9" name="Google Shape;939;p9"/>
              <p:cNvSpPr/>
              <p:nvPr/>
            </p:nvSpPr>
            <p:spPr>
              <a:xfrm>
                <a:off x="3697500" y="1888750"/>
                <a:ext cx="10575" cy="17175"/>
              </a:xfrm>
              <a:custGeom>
                <a:avLst/>
                <a:gdLst/>
                <a:ahLst/>
                <a:cxnLst/>
                <a:rect l="l" t="t" r="r" b="b"/>
                <a:pathLst>
                  <a:path w="423" h="687" extrusionOk="0">
                    <a:moveTo>
                      <a:pt x="108" y="1"/>
                    </a:moveTo>
                    <a:cubicBezTo>
                      <a:pt x="96" y="1"/>
                      <a:pt x="84" y="3"/>
                      <a:pt x="72" y="8"/>
                    </a:cubicBezTo>
                    <a:cubicBezTo>
                      <a:pt x="23" y="29"/>
                      <a:pt x="0" y="84"/>
                      <a:pt x="20" y="133"/>
                    </a:cubicBezTo>
                    <a:lnTo>
                      <a:pt x="226" y="627"/>
                    </a:lnTo>
                    <a:cubicBezTo>
                      <a:pt x="241" y="665"/>
                      <a:pt x="276" y="687"/>
                      <a:pt x="314" y="687"/>
                    </a:cubicBezTo>
                    <a:cubicBezTo>
                      <a:pt x="326" y="687"/>
                      <a:pt x="338" y="685"/>
                      <a:pt x="350" y="679"/>
                    </a:cubicBezTo>
                    <a:cubicBezTo>
                      <a:pt x="399" y="659"/>
                      <a:pt x="422" y="603"/>
                      <a:pt x="401" y="554"/>
                    </a:cubicBezTo>
                    <a:lnTo>
                      <a:pt x="196" y="60"/>
                    </a:lnTo>
                    <a:cubicBezTo>
                      <a:pt x="181" y="23"/>
                      <a:pt x="145"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0" name="Google Shape;940;p9"/>
              <p:cNvSpPr/>
              <p:nvPr/>
            </p:nvSpPr>
            <p:spPr>
              <a:xfrm>
                <a:off x="3703025" y="1807350"/>
                <a:ext cx="4775" cy="38800"/>
              </a:xfrm>
              <a:custGeom>
                <a:avLst/>
                <a:gdLst/>
                <a:ahLst/>
                <a:cxnLst/>
                <a:rect l="l" t="t" r="r" b="b"/>
                <a:pathLst>
                  <a:path w="191" h="1552" extrusionOk="0">
                    <a:moveTo>
                      <a:pt x="95" y="1"/>
                    </a:moveTo>
                    <a:cubicBezTo>
                      <a:pt x="42" y="1"/>
                      <a:pt x="0" y="43"/>
                      <a:pt x="0" y="96"/>
                    </a:cubicBezTo>
                    <a:lnTo>
                      <a:pt x="0" y="1456"/>
                    </a:lnTo>
                    <a:cubicBezTo>
                      <a:pt x="0" y="1509"/>
                      <a:pt x="42" y="1552"/>
                      <a:pt x="95" y="1552"/>
                    </a:cubicBezTo>
                    <a:cubicBezTo>
                      <a:pt x="148" y="1552"/>
                      <a:pt x="190" y="1509"/>
                      <a:pt x="190" y="1456"/>
                    </a:cubicBezTo>
                    <a:lnTo>
                      <a:pt x="190" y="96"/>
                    </a:lnTo>
                    <a:cubicBezTo>
                      <a:pt x="190" y="44"/>
                      <a:pt x="147"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1" name="Google Shape;941;p9"/>
              <p:cNvSpPr/>
              <p:nvPr/>
            </p:nvSpPr>
            <p:spPr>
              <a:xfrm>
                <a:off x="3709125" y="1743500"/>
                <a:ext cx="5950" cy="27425"/>
              </a:xfrm>
              <a:custGeom>
                <a:avLst/>
                <a:gdLst/>
                <a:ahLst/>
                <a:cxnLst/>
                <a:rect l="l" t="t" r="r" b="b"/>
                <a:pathLst>
                  <a:path w="238" h="1097" extrusionOk="0">
                    <a:moveTo>
                      <a:pt x="138" y="0"/>
                    </a:moveTo>
                    <a:cubicBezTo>
                      <a:pt x="89" y="0"/>
                      <a:pt x="46" y="40"/>
                      <a:pt x="44" y="91"/>
                    </a:cubicBezTo>
                    <a:lnTo>
                      <a:pt x="4" y="997"/>
                    </a:lnTo>
                    <a:cubicBezTo>
                      <a:pt x="0" y="1050"/>
                      <a:pt x="41" y="1094"/>
                      <a:pt x="94" y="1097"/>
                    </a:cubicBezTo>
                    <a:lnTo>
                      <a:pt x="98" y="1097"/>
                    </a:lnTo>
                    <a:cubicBezTo>
                      <a:pt x="149" y="1097"/>
                      <a:pt x="191" y="1057"/>
                      <a:pt x="193" y="1006"/>
                    </a:cubicBezTo>
                    <a:lnTo>
                      <a:pt x="235" y="100"/>
                    </a:lnTo>
                    <a:cubicBezTo>
                      <a:pt x="238" y="47"/>
                      <a:pt x="197" y="3"/>
                      <a:pt x="144" y="0"/>
                    </a:cubicBezTo>
                    <a:cubicBezTo>
                      <a:pt x="142" y="0"/>
                      <a:pt x="140" y="0"/>
                      <a:pt x="13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2" name="Google Shape;942;p9"/>
              <p:cNvSpPr/>
              <p:nvPr/>
            </p:nvSpPr>
            <p:spPr>
              <a:xfrm>
                <a:off x="3714000" y="1687900"/>
                <a:ext cx="8675" cy="30525"/>
              </a:xfrm>
              <a:custGeom>
                <a:avLst/>
                <a:gdLst/>
                <a:ahLst/>
                <a:cxnLst/>
                <a:rect l="l" t="t" r="r" b="b"/>
                <a:pathLst>
                  <a:path w="347" h="1221" extrusionOk="0">
                    <a:moveTo>
                      <a:pt x="240" y="1"/>
                    </a:moveTo>
                    <a:cubicBezTo>
                      <a:pt x="200" y="1"/>
                      <a:pt x="161" y="26"/>
                      <a:pt x="149" y="66"/>
                    </a:cubicBezTo>
                    <a:cubicBezTo>
                      <a:pt x="38" y="408"/>
                      <a:pt x="1" y="778"/>
                      <a:pt x="37" y="1136"/>
                    </a:cubicBezTo>
                    <a:cubicBezTo>
                      <a:pt x="43" y="1184"/>
                      <a:pt x="84" y="1221"/>
                      <a:pt x="132" y="1221"/>
                    </a:cubicBezTo>
                    <a:lnTo>
                      <a:pt x="142" y="1221"/>
                    </a:lnTo>
                    <a:cubicBezTo>
                      <a:pt x="195" y="1215"/>
                      <a:pt x="232" y="1168"/>
                      <a:pt x="227" y="1116"/>
                    </a:cubicBezTo>
                    <a:cubicBezTo>
                      <a:pt x="193" y="785"/>
                      <a:pt x="228" y="443"/>
                      <a:pt x="330" y="125"/>
                    </a:cubicBezTo>
                    <a:cubicBezTo>
                      <a:pt x="346" y="75"/>
                      <a:pt x="319" y="21"/>
                      <a:pt x="268" y="4"/>
                    </a:cubicBezTo>
                    <a:cubicBezTo>
                      <a:pt x="259" y="2"/>
                      <a:pt x="249" y="1"/>
                      <a:pt x="24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3" name="Google Shape;943;p9"/>
              <p:cNvSpPr/>
              <p:nvPr/>
            </p:nvSpPr>
            <p:spPr>
              <a:xfrm>
                <a:off x="3720525" y="1642525"/>
                <a:ext cx="4800" cy="23325"/>
              </a:xfrm>
              <a:custGeom>
                <a:avLst/>
                <a:gdLst/>
                <a:ahLst/>
                <a:cxnLst/>
                <a:rect l="l" t="t" r="r" b="b"/>
                <a:pathLst>
                  <a:path w="192" h="933" extrusionOk="0">
                    <a:moveTo>
                      <a:pt x="96" y="0"/>
                    </a:moveTo>
                    <a:cubicBezTo>
                      <a:pt x="43" y="0"/>
                      <a:pt x="0" y="43"/>
                      <a:pt x="0" y="95"/>
                    </a:cubicBezTo>
                    <a:lnTo>
                      <a:pt x="0" y="837"/>
                    </a:lnTo>
                    <a:cubicBezTo>
                      <a:pt x="0" y="890"/>
                      <a:pt x="43" y="933"/>
                      <a:pt x="96" y="933"/>
                    </a:cubicBezTo>
                    <a:cubicBezTo>
                      <a:pt x="148" y="933"/>
                      <a:pt x="191" y="890"/>
                      <a:pt x="191" y="837"/>
                    </a:cubicBezTo>
                    <a:lnTo>
                      <a:pt x="191" y="95"/>
                    </a:lnTo>
                    <a:cubicBezTo>
                      <a:pt x="191" y="43"/>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4" name="Google Shape;944;p9"/>
              <p:cNvSpPr/>
              <p:nvPr/>
            </p:nvSpPr>
            <p:spPr>
              <a:xfrm>
                <a:off x="3729375" y="1592025"/>
                <a:ext cx="9650" cy="27475"/>
              </a:xfrm>
              <a:custGeom>
                <a:avLst/>
                <a:gdLst/>
                <a:ahLst/>
                <a:cxnLst/>
                <a:rect l="l" t="t" r="r" b="b"/>
                <a:pathLst>
                  <a:path w="386" h="1099" extrusionOk="0">
                    <a:moveTo>
                      <a:pt x="277" y="0"/>
                    </a:moveTo>
                    <a:cubicBezTo>
                      <a:pt x="240" y="0"/>
                      <a:pt x="205" y="22"/>
                      <a:pt x="189" y="58"/>
                    </a:cubicBezTo>
                    <a:cubicBezTo>
                      <a:pt x="60" y="355"/>
                      <a:pt x="0" y="684"/>
                      <a:pt x="18" y="1008"/>
                    </a:cubicBezTo>
                    <a:cubicBezTo>
                      <a:pt x="20" y="1059"/>
                      <a:pt x="62" y="1098"/>
                      <a:pt x="113" y="1098"/>
                    </a:cubicBezTo>
                    <a:lnTo>
                      <a:pt x="117" y="1098"/>
                    </a:lnTo>
                    <a:cubicBezTo>
                      <a:pt x="170" y="1095"/>
                      <a:pt x="210" y="1051"/>
                      <a:pt x="208" y="998"/>
                    </a:cubicBezTo>
                    <a:cubicBezTo>
                      <a:pt x="193" y="703"/>
                      <a:pt x="247" y="404"/>
                      <a:pt x="364" y="134"/>
                    </a:cubicBezTo>
                    <a:cubicBezTo>
                      <a:pt x="386" y="85"/>
                      <a:pt x="363" y="30"/>
                      <a:pt x="315" y="9"/>
                    </a:cubicBezTo>
                    <a:cubicBezTo>
                      <a:pt x="303" y="3"/>
                      <a:pt x="289" y="0"/>
                      <a:pt x="27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5" name="Google Shape;945;p9"/>
              <p:cNvSpPr/>
              <p:nvPr/>
            </p:nvSpPr>
            <p:spPr>
              <a:xfrm>
                <a:off x="3743925" y="1622950"/>
                <a:ext cx="10500" cy="21275"/>
              </a:xfrm>
              <a:custGeom>
                <a:avLst/>
                <a:gdLst/>
                <a:ahLst/>
                <a:cxnLst/>
                <a:rect l="l" t="t" r="r" b="b"/>
                <a:pathLst>
                  <a:path w="420" h="851" extrusionOk="0">
                    <a:moveTo>
                      <a:pt x="108" y="0"/>
                    </a:moveTo>
                    <a:cubicBezTo>
                      <a:pt x="98" y="0"/>
                      <a:pt x="88" y="2"/>
                      <a:pt x="79" y="5"/>
                    </a:cubicBezTo>
                    <a:cubicBezTo>
                      <a:pt x="29" y="20"/>
                      <a:pt x="0" y="73"/>
                      <a:pt x="17" y="124"/>
                    </a:cubicBezTo>
                    <a:lnTo>
                      <a:pt x="222" y="783"/>
                    </a:lnTo>
                    <a:cubicBezTo>
                      <a:pt x="235" y="824"/>
                      <a:pt x="273" y="850"/>
                      <a:pt x="314" y="850"/>
                    </a:cubicBezTo>
                    <a:cubicBezTo>
                      <a:pt x="323" y="850"/>
                      <a:pt x="333" y="848"/>
                      <a:pt x="342" y="846"/>
                    </a:cubicBezTo>
                    <a:cubicBezTo>
                      <a:pt x="392" y="830"/>
                      <a:pt x="420" y="777"/>
                      <a:pt x="404" y="726"/>
                    </a:cubicBezTo>
                    <a:lnTo>
                      <a:pt x="198" y="67"/>
                    </a:lnTo>
                    <a:cubicBezTo>
                      <a:pt x="185" y="27"/>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6" name="Google Shape;946;p9"/>
              <p:cNvSpPr/>
              <p:nvPr/>
            </p:nvSpPr>
            <p:spPr>
              <a:xfrm>
                <a:off x="3753400" y="1676475"/>
                <a:ext cx="8350" cy="24375"/>
              </a:xfrm>
              <a:custGeom>
                <a:avLst/>
                <a:gdLst/>
                <a:ahLst/>
                <a:cxnLst/>
                <a:rect l="l" t="t" r="r" b="b"/>
                <a:pathLst>
                  <a:path w="334" h="975" extrusionOk="0">
                    <a:moveTo>
                      <a:pt x="104" y="1"/>
                    </a:moveTo>
                    <a:cubicBezTo>
                      <a:pt x="99" y="1"/>
                      <a:pt x="93" y="1"/>
                      <a:pt x="88" y="2"/>
                    </a:cubicBezTo>
                    <a:cubicBezTo>
                      <a:pt x="36" y="11"/>
                      <a:pt x="1" y="60"/>
                      <a:pt x="10" y="111"/>
                    </a:cubicBezTo>
                    <a:lnTo>
                      <a:pt x="137" y="894"/>
                    </a:lnTo>
                    <a:cubicBezTo>
                      <a:pt x="144" y="942"/>
                      <a:pt x="185" y="975"/>
                      <a:pt x="231" y="975"/>
                    </a:cubicBezTo>
                    <a:lnTo>
                      <a:pt x="232" y="975"/>
                    </a:lnTo>
                    <a:cubicBezTo>
                      <a:pt x="236" y="975"/>
                      <a:pt x="242" y="975"/>
                      <a:pt x="246" y="974"/>
                    </a:cubicBezTo>
                    <a:cubicBezTo>
                      <a:pt x="299" y="965"/>
                      <a:pt x="333" y="916"/>
                      <a:pt x="326" y="864"/>
                    </a:cubicBezTo>
                    <a:lnTo>
                      <a:pt x="197" y="82"/>
                    </a:lnTo>
                    <a:cubicBezTo>
                      <a:pt x="191" y="35"/>
                      <a:pt x="15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7" name="Google Shape;947;p9"/>
              <p:cNvSpPr/>
              <p:nvPr/>
            </p:nvSpPr>
            <p:spPr>
              <a:xfrm>
                <a:off x="3757500" y="1721850"/>
                <a:ext cx="8100" cy="35700"/>
              </a:xfrm>
              <a:custGeom>
                <a:avLst/>
                <a:gdLst/>
                <a:ahLst/>
                <a:cxnLst/>
                <a:rect l="l" t="t" r="r" b="b"/>
                <a:pathLst>
                  <a:path w="324" h="1428" extrusionOk="0">
                    <a:moveTo>
                      <a:pt x="102" y="0"/>
                    </a:moveTo>
                    <a:cubicBezTo>
                      <a:pt x="99" y="0"/>
                      <a:pt x="95" y="0"/>
                      <a:pt x="91" y="1"/>
                    </a:cubicBezTo>
                    <a:cubicBezTo>
                      <a:pt x="38" y="6"/>
                      <a:pt x="0" y="53"/>
                      <a:pt x="6" y="105"/>
                    </a:cubicBezTo>
                    <a:lnTo>
                      <a:pt x="130" y="1341"/>
                    </a:lnTo>
                    <a:cubicBezTo>
                      <a:pt x="134" y="1391"/>
                      <a:pt x="175" y="1427"/>
                      <a:pt x="223" y="1427"/>
                    </a:cubicBezTo>
                    <a:cubicBezTo>
                      <a:pt x="227" y="1427"/>
                      <a:pt x="230" y="1427"/>
                      <a:pt x="233" y="1426"/>
                    </a:cubicBezTo>
                    <a:cubicBezTo>
                      <a:pt x="285" y="1422"/>
                      <a:pt x="324" y="1375"/>
                      <a:pt x="318" y="1322"/>
                    </a:cubicBezTo>
                    <a:lnTo>
                      <a:pt x="195" y="86"/>
                    </a:lnTo>
                    <a:cubicBezTo>
                      <a:pt x="191" y="38"/>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8" name="Google Shape;948;p9"/>
              <p:cNvSpPr/>
              <p:nvPr/>
            </p:nvSpPr>
            <p:spPr>
              <a:xfrm>
                <a:off x="3760700" y="1797075"/>
                <a:ext cx="4800" cy="25375"/>
              </a:xfrm>
              <a:custGeom>
                <a:avLst/>
                <a:gdLst/>
                <a:ahLst/>
                <a:cxnLst/>
                <a:rect l="l" t="t" r="r" b="b"/>
                <a:pathLst>
                  <a:path w="192" h="1015" extrusionOk="0">
                    <a:moveTo>
                      <a:pt x="95" y="0"/>
                    </a:moveTo>
                    <a:cubicBezTo>
                      <a:pt x="43" y="0"/>
                      <a:pt x="0" y="42"/>
                      <a:pt x="0" y="95"/>
                    </a:cubicBezTo>
                    <a:lnTo>
                      <a:pt x="0" y="920"/>
                    </a:lnTo>
                    <a:cubicBezTo>
                      <a:pt x="0" y="972"/>
                      <a:pt x="43" y="1015"/>
                      <a:pt x="95" y="1015"/>
                    </a:cubicBezTo>
                    <a:cubicBezTo>
                      <a:pt x="148" y="1015"/>
                      <a:pt x="191" y="972"/>
                      <a:pt x="191" y="920"/>
                    </a:cubicBezTo>
                    <a:lnTo>
                      <a:pt x="191" y="95"/>
                    </a:lnTo>
                    <a:cubicBezTo>
                      <a:pt x="191"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9"/>
              <p:cNvSpPr/>
              <p:nvPr/>
            </p:nvSpPr>
            <p:spPr>
              <a:xfrm>
                <a:off x="3759625" y="1827950"/>
                <a:ext cx="7000" cy="36750"/>
              </a:xfrm>
              <a:custGeom>
                <a:avLst/>
                <a:gdLst/>
                <a:ahLst/>
                <a:cxnLst/>
                <a:rect l="l" t="t" r="r" b="b"/>
                <a:pathLst>
                  <a:path w="280" h="1470" extrusionOk="0">
                    <a:moveTo>
                      <a:pt x="103" y="1"/>
                    </a:moveTo>
                    <a:cubicBezTo>
                      <a:pt x="99" y="1"/>
                      <a:pt x="96" y="1"/>
                      <a:pt x="93" y="1"/>
                    </a:cubicBezTo>
                    <a:cubicBezTo>
                      <a:pt x="40" y="5"/>
                      <a:pt x="0" y="50"/>
                      <a:pt x="4" y="102"/>
                    </a:cubicBezTo>
                    <a:lnTo>
                      <a:pt x="86" y="1380"/>
                    </a:lnTo>
                    <a:cubicBezTo>
                      <a:pt x="90" y="1430"/>
                      <a:pt x="132" y="1470"/>
                      <a:pt x="181" y="1470"/>
                    </a:cubicBezTo>
                    <a:cubicBezTo>
                      <a:pt x="184" y="1470"/>
                      <a:pt x="185" y="1470"/>
                      <a:pt x="187" y="1469"/>
                    </a:cubicBezTo>
                    <a:cubicBezTo>
                      <a:pt x="240" y="1465"/>
                      <a:pt x="280" y="1420"/>
                      <a:pt x="276" y="1368"/>
                    </a:cubicBezTo>
                    <a:lnTo>
                      <a:pt x="195" y="90"/>
                    </a:lnTo>
                    <a:cubicBezTo>
                      <a:pt x="191" y="41"/>
                      <a:pt x="152"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50" name="Google Shape;950;p9"/>
              <p:cNvSpPr/>
              <p:nvPr/>
            </p:nvSpPr>
            <p:spPr>
              <a:xfrm>
                <a:off x="3755400" y="1885650"/>
                <a:ext cx="6125" cy="20225"/>
              </a:xfrm>
              <a:custGeom>
                <a:avLst/>
                <a:gdLst/>
                <a:ahLst/>
                <a:cxnLst/>
                <a:rect l="l" t="t" r="r" b="b"/>
                <a:pathLst>
                  <a:path w="245" h="809" extrusionOk="0">
                    <a:moveTo>
                      <a:pt x="101" y="0"/>
                    </a:moveTo>
                    <a:cubicBezTo>
                      <a:pt x="98" y="0"/>
                      <a:pt x="95" y="0"/>
                      <a:pt x="92" y="1"/>
                    </a:cubicBezTo>
                    <a:cubicBezTo>
                      <a:pt x="39" y="5"/>
                      <a:pt x="0" y="50"/>
                      <a:pt x="4" y="103"/>
                    </a:cubicBezTo>
                    <a:lnTo>
                      <a:pt x="50" y="722"/>
                    </a:lnTo>
                    <a:cubicBezTo>
                      <a:pt x="55" y="771"/>
                      <a:pt x="95" y="809"/>
                      <a:pt x="145" y="809"/>
                    </a:cubicBezTo>
                    <a:lnTo>
                      <a:pt x="153" y="809"/>
                    </a:lnTo>
                    <a:cubicBezTo>
                      <a:pt x="205" y="805"/>
                      <a:pt x="244" y="759"/>
                      <a:pt x="240" y="707"/>
                    </a:cubicBezTo>
                    <a:lnTo>
                      <a:pt x="194" y="89"/>
                    </a:lnTo>
                    <a:cubicBezTo>
                      <a:pt x="191" y="40"/>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51" name="Google Shape;951;p9"/>
              <p:cNvSpPr/>
              <p:nvPr/>
            </p:nvSpPr>
            <p:spPr>
              <a:xfrm>
                <a:off x="3756575" y="1912450"/>
                <a:ext cx="4775" cy="39825"/>
              </a:xfrm>
              <a:custGeom>
                <a:avLst/>
                <a:gdLst/>
                <a:ahLst/>
                <a:cxnLst/>
                <a:rect l="l" t="t" r="r" b="b"/>
                <a:pathLst>
                  <a:path w="191" h="1593" extrusionOk="0">
                    <a:moveTo>
                      <a:pt x="96" y="1"/>
                    </a:moveTo>
                    <a:cubicBezTo>
                      <a:pt x="43" y="1"/>
                      <a:pt x="1" y="43"/>
                      <a:pt x="1" y="96"/>
                    </a:cubicBezTo>
                    <a:lnTo>
                      <a:pt x="1" y="1496"/>
                    </a:lnTo>
                    <a:cubicBezTo>
                      <a:pt x="1" y="1549"/>
                      <a:pt x="43" y="1592"/>
                      <a:pt x="96" y="1592"/>
                    </a:cubicBezTo>
                    <a:cubicBezTo>
                      <a:pt x="149" y="1592"/>
                      <a:pt x="191" y="1549"/>
                      <a:pt x="191" y="1496"/>
                    </a:cubicBezTo>
                    <a:lnTo>
                      <a:pt x="191" y="96"/>
                    </a:lnTo>
                    <a:cubicBezTo>
                      <a:pt x="191" y="43"/>
                      <a:pt x="149" y="1"/>
                      <a:pt x="9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9"/>
              <p:cNvSpPr/>
              <p:nvPr/>
            </p:nvSpPr>
            <p:spPr>
              <a:xfrm>
                <a:off x="3733850" y="1930975"/>
                <a:ext cx="5950" cy="22325"/>
              </a:xfrm>
              <a:custGeom>
                <a:avLst/>
                <a:gdLst/>
                <a:ahLst/>
                <a:cxnLst/>
                <a:rect l="l" t="t" r="r" b="b"/>
                <a:pathLst>
                  <a:path w="238" h="893" extrusionOk="0">
                    <a:moveTo>
                      <a:pt x="102" y="1"/>
                    </a:moveTo>
                    <a:cubicBezTo>
                      <a:pt x="99" y="1"/>
                      <a:pt x="96" y="1"/>
                      <a:pt x="93" y="1"/>
                    </a:cubicBezTo>
                    <a:cubicBezTo>
                      <a:pt x="40" y="5"/>
                      <a:pt x="0" y="50"/>
                      <a:pt x="4" y="102"/>
                    </a:cubicBezTo>
                    <a:lnTo>
                      <a:pt x="44" y="803"/>
                    </a:lnTo>
                    <a:cubicBezTo>
                      <a:pt x="48" y="854"/>
                      <a:pt x="90" y="892"/>
                      <a:pt x="139" y="892"/>
                    </a:cubicBezTo>
                    <a:lnTo>
                      <a:pt x="145" y="892"/>
                    </a:lnTo>
                    <a:cubicBezTo>
                      <a:pt x="198" y="889"/>
                      <a:pt x="238" y="844"/>
                      <a:pt x="234" y="792"/>
                    </a:cubicBezTo>
                    <a:lnTo>
                      <a:pt x="193" y="91"/>
                    </a:lnTo>
                    <a:cubicBezTo>
                      <a:pt x="190" y="41"/>
                      <a:pt x="150" y="1"/>
                      <a:pt x="10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9"/>
              <p:cNvSpPr/>
              <p:nvPr/>
            </p:nvSpPr>
            <p:spPr>
              <a:xfrm>
                <a:off x="3738050" y="1856825"/>
                <a:ext cx="4750" cy="28475"/>
              </a:xfrm>
              <a:custGeom>
                <a:avLst/>
                <a:gdLst/>
                <a:ahLst/>
                <a:cxnLst/>
                <a:rect l="l" t="t" r="r" b="b"/>
                <a:pathLst>
                  <a:path w="190" h="1139" extrusionOk="0">
                    <a:moveTo>
                      <a:pt x="95" y="0"/>
                    </a:moveTo>
                    <a:cubicBezTo>
                      <a:pt x="42" y="0"/>
                      <a:pt x="0" y="42"/>
                      <a:pt x="0" y="95"/>
                    </a:cubicBezTo>
                    <a:lnTo>
                      <a:pt x="0" y="1043"/>
                    </a:lnTo>
                    <a:cubicBezTo>
                      <a:pt x="0" y="1095"/>
                      <a:pt x="42" y="1138"/>
                      <a:pt x="95" y="1138"/>
                    </a:cubicBezTo>
                    <a:cubicBezTo>
                      <a:pt x="148" y="1138"/>
                      <a:pt x="190" y="1095"/>
                      <a:pt x="190" y="1043"/>
                    </a:cubicBezTo>
                    <a:lnTo>
                      <a:pt x="190" y="95"/>
                    </a:lnTo>
                    <a:cubicBezTo>
                      <a:pt x="190"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9"/>
              <p:cNvSpPr/>
              <p:nvPr/>
            </p:nvSpPr>
            <p:spPr>
              <a:xfrm>
                <a:off x="3736375" y="1798075"/>
                <a:ext cx="7700" cy="30550"/>
              </a:xfrm>
              <a:custGeom>
                <a:avLst/>
                <a:gdLst/>
                <a:ahLst/>
                <a:cxnLst/>
                <a:rect l="l" t="t" r="r" b="b"/>
                <a:pathLst>
                  <a:path w="308" h="1222" extrusionOk="0">
                    <a:moveTo>
                      <a:pt x="120" y="1"/>
                    </a:moveTo>
                    <a:cubicBezTo>
                      <a:pt x="71" y="1"/>
                      <a:pt x="29" y="40"/>
                      <a:pt x="26" y="89"/>
                    </a:cubicBezTo>
                    <a:cubicBezTo>
                      <a:pt x="1" y="446"/>
                      <a:pt x="30" y="801"/>
                      <a:pt x="110" y="1148"/>
                    </a:cubicBezTo>
                    <a:cubicBezTo>
                      <a:pt x="121" y="1192"/>
                      <a:pt x="160" y="1222"/>
                      <a:pt x="203" y="1222"/>
                    </a:cubicBezTo>
                    <a:cubicBezTo>
                      <a:pt x="211" y="1222"/>
                      <a:pt x="217" y="1221"/>
                      <a:pt x="225" y="1220"/>
                    </a:cubicBezTo>
                    <a:cubicBezTo>
                      <a:pt x="276" y="1208"/>
                      <a:pt x="308" y="1156"/>
                      <a:pt x="296" y="1105"/>
                    </a:cubicBezTo>
                    <a:cubicBezTo>
                      <a:pt x="219" y="777"/>
                      <a:pt x="193" y="439"/>
                      <a:pt x="216" y="102"/>
                    </a:cubicBezTo>
                    <a:cubicBezTo>
                      <a:pt x="219" y="51"/>
                      <a:pt x="180" y="5"/>
                      <a:pt x="128" y="1"/>
                    </a:cubicBezTo>
                    <a:cubicBezTo>
                      <a:pt x="125" y="1"/>
                      <a:pt x="123" y="1"/>
                      <a:pt x="12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9"/>
              <p:cNvSpPr/>
              <p:nvPr/>
            </p:nvSpPr>
            <p:spPr>
              <a:xfrm>
                <a:off x="3736900" y="1744525"/>
                <a:ext cx="6825" cy="32650"/>
              </a:xfrm>
              <a:custGeom>
                <a:avLst/>
                <a:gdLst/>
                <a:ahLst/>
                <a:cxnLst/>
                <a:rect l="l" t="t" r="r" b="b"/>
                <a:pathLst>
                  <a:path w="273" h="1306" extrusionOk="0">
                    <a:moveTo>
                      <a:pt x="101" y="0"/>
                    </a:moveTo>
                    <a:cubicBezTo>
                      <a:pt x="49" y="0"/>
                      <a:pt x="6" y="42"/>
                      <a:pt x="6" y="94"/>
                    </a:cubicBezTo>
                    <a:cubicBezTo>
                      <a:pt x="1" y="470"/>
                      <a:pt x="25" y="850"/>
                      <a:pt x="76" y="1222"/>
                    </a:cubicBezTo>
                    <a:cubicBezTo>
                      <a:pt x="83" y="1271"/>
                      <a:pt x="123" y="1305"/>
                      <a:pt x="170" y="1305"/>
                    </a:cubicBezTo>
                    <a:cubicBezTo>
                      <a:pt x="174" y="1305"/>
                      <a:pt x="179" y="1305"/>
                      <a:pt x="183" y="1304"/>
                    </a:cubicBezTo>
                    <a:cubicBezTo>
                      <a:pt x="236" y="1297"/>
                      <a:pt x="272" y="1249"/>
                      <a:pt x="265" y="1197"/>
                    </a:cubicBezTo>
                    <a:cubicBezTo>
                      <a:pt x="215" y="834"/>
                      <a:pt x="192" y="463"/>
                      <a:pt x="196" y="96"/>
                    </a:cubicBezTo>
                    <a:cubicBezTo>
                      <a:pt x="197" y="44"/>
                      <a:pt x="155"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9"/>
              <p:cNvSpPr/>
              <p:nvPr/>
            </p:nvSpPr>
            <p:spPr>
              <a:xfrm>
                <a:off x="3733350" y="1691950"/>
                <a:ext cx="7650" cy="31600"/>
              </a:xfrm>
              <a:custGeom>
                <a:avLst/>
                <a:gdLst/>
                <a:ahLst/>
                <a:cxnLst/>
                <a:rect l="l" t="t" r="r" b="b"/>
                <a:pathLst>
                  <a:path w="306" h="1264" extrusionOk="0">
                    <a:moveTo>
                      <a:pt x="115" y="1"/>
                    </a:moveTo>
                    <a:cubicBezTo>
                      <a:pt x="66" y="1"/>
                      <a:pt x="26" y="41"/>
                      <a:pt x="24" y="91"/>
                    </a:cubicBezTo>
                    <a:cubicBezTo>
                      <a:pt x="0" y="458"/>
                      <a:pt x="29" y="828"/>
                      <a:pt x="108" y="1188"/>
                    </a:cubicBezTo>
                    <a:cubicBezTo>
                      <a:pt x="117" y="1233"/>
                      <a:pt x="157" y="1263"/>
                      <a:pt x="200" y="1263"/>
                    </a:cubicBezTo>
                    <a:cubicBezTo>
                      <a:pt x="207" y="1263"/>
                      <a:pt x="215" y="1262"/>
                      <a:pt x="221" y="1261"/>
                    </a:cubicBezTo>
                    <a:cubicBezTo>
                      <a:pt x="272" y="1250"/>
                      <a:pt x="305" y="1199"/>
                      <a:pt x="294" y="1147"/>
                    </a:cubicBezTo>
                    <a:cubicBezTo>
                      <a:pt x="219" y="805"/>
                      <a:pt x="193" y="453"/>
                      <a:pt x="213" y="102"/>
                    </a:cubicBezTo>
                    <a:cubicBezTo>
                      <a:pt x="217" y="50"/>
                      <a:pt x="177" y="5"/>
                      <a:pt x="124" y="1"/>
                    </a:cubicBezTo>
                    <a:cubicBezTo>
                      <a:pt x="121" y="1"/>
                      <a:pt x="118" y="1"/>
                      <a:pt x="11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57" name="Google Shape;957;p9"/>
          <p:cNvGrpSpPr/>
          <p:nvPr/>
        </p:nvGrpSpPr>
        <p:grpSpPr>
          <a:xfrm flipH="1">
            <a:off x="9022152" y="-188798"/>
            <a:ext cx="3362597" cy="2647809"/>
            <a:chOff x="-241347" y="-208203"/>
            <a:chExt cx="2947964" cy="2919945"/>
          </a:xfrm>
        </p:grpSpPr>
        <p:grpSp>
          <p:nvGrpSpPr>
            <p:cNvPr id="958" name="Google Shape;958;p9"/>
            <p:cNvGrpSpPr/>
            <p:nvPr/>
          </p:nvGrpSpPr>
          <p:grpSpPr>
            <a:xfrm rot="-2127316">
              <a:off x="455043" y="1086139"/>
              <a:ext cx="470902" cy="1125770"/>
              <a:chOff x="1763800" y="344725"/>
              <a:chExt cx="152925" cy="365600"/>
            </a:xfrm>
          </p:grpSpPr>
          <p:sp>
            <p:nvSpPr>
              <p:cNvPr id="959" name="Google Shape;959;p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3" name="Google Shape;963;p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7" name="Google Shape;967;p9"/>
            <p:cNvGrpSpPr/>
            <p:nvPr/>
          </p:nvGrpSpPr>
          <p:grpSpPr>
            <a:xfrm rot="-3860670" flipH="1">
              <a:off x="1166560" y="223706"/>
              <a:ext cx="470898" cy="1125767"/>
              <a:chOff x="1763800" y="344725"/>
              <a:chExt cx="152925" cy="365600"/>
            </a:xfrm>
          </p:grpSpPr>
          <p:sp>
            <p:nvSpPr>
              <p:cNvPr id="968" name="Google Shape;968;p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6" name="Google Shape;976;p9"/>
            <p:cNvGrpSpPr/>
            <p:nvPr/>
          </p:nvGrpSpPr>
          <p:grpSpPr>
            <a:xfrm rot="5400000" flipH="1">
              <a:off x="-227337" y="-222212"/>
              <a:ext cx="2919945" cy="2947964"/>
              <a:chOff x="3206750" y="1492575"/>
              <a:chExt cx="634550" cy="640625"/>
            </a:xfrm>
          </p:grpSpPr>
          <p:sp>
            <p:nvSpPr>
              <p:cNvPr id="977" name="Google Shape;977;p9"/>
              <p:cNvSpPr/>
              <p:nvPr/>
            </p:nvSpPr>
            <p:spPr>
              <a:xfrm>
                <a:off x="3640100" y="1492575"/>
                <a:ext cx="201200" cy="620150"/>
              </a:xfrm>
              <a:custGeom>
                <a:avLst/>
                <a:gdLst/>
                <a:ahLst/>
                <a:cxnLst/>
                <a:rect l="l" t="t" r="r" b="b"/>
                <a:pathLst>
                  <a:path w="8048" h="24806" extrusionOk="0">
                    <a:moveTo>
                      <a:pt x="3197" y="1"/>
                    </a:moveTo>
                    <a:cubicBezTo>
                      <a:pt x="1007" y="3699"/>
                      <a:pt x="0" y="8086"/>
                      <a:pt x="359" y="12369"/>
                    </a:cubicBezTo>
                    <a:cubicBezTo>
                      <a:pt x="722" y="16709"/>
                      <a:pt x="3292" y="20086"/>
                      <a:pt x="5979" y="23333"/>
                    </a:cubicBezTo>
                    <a:cubicBezTo>
                      <a:pt x="6486" y="23945"/>
                      <a:pt x="7182" y="24800"/>
                      <a:pt x="8043" y="24806"/>
                    </a:cubicBezTo>
                    <a:cubicBezTo>
                      <a:pt x="8048" y="23639"/>
                      <a:pt x="7493" y="22677"/>
                      <a:pt x="7426" y="21546"/>
                    </a:cubicBezTo>
                    <a:cubicBezTo>
                      <a:pt x="7337" y="20021"/>
                      <a:pt x="7756" y="18503"/>
                      <a:pt x="7831" y="16985"/>
                    </a:cubicBezTo>
                    <a:cubicBezTo>
                      <a:pt x="7956" y="14181"/>
                      <a:pt x="7795" y="11365"/>
                      <a:pt x="7347" y="8595"/>
                    </a:cubicBezTo>
                    <a:cubicBezTo>
                      <a:pt x="6827" y="5377"/>
                      <a:pt x="5775" y="1995"/>
                      <a:pt x="31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8" name="Google Shape;978;p9"/>
              <p:cNvSpPr/>
              <p:nvPr/>
            </p:nvSpPr>
            <p:spPr>
              <a:xfrm>
                <a:off x="3363225" y="1696950"/>
                <a:ext cx="477975" cy="436250"/>
              </a:xfrm>
              <a:custGeom>
                <a:avLst/>
                <a:gdLst/>
                <a:ahLst/>
                <a:cxnLst/>
                <a:rect l="l" t="t" r="r" b="b"/>
                <a:pathLst>
                  <a:path w="19119" h="17450" extrusionOk="0">
                    <a:moveTo>
                      <a:pt x="1" y="0"/>
                    </a:moveTo>
                    <a:cubicBezTo>
                      <a:pt x="140" y="1541"/>
                      <a:pt x="886" y="2953"/>
                      <a:pt x="1617" y="4317"/>
                    </a:cubicBezTo>
                    <a:cubicBezTo>
                      <a:pt x="3252" y="7368"/>
                      <a:pt x="5038" y="10772"/>
                      <a:pt x="7764" y="13006"/>
                    </a:cubicBezTo>
                    <a:cubicBezTo>
                      <a:pt x="9222" y="14201"/>
                      <a:pt x="11463" y="14916"/>
                      <a:pt x="13206" y="15595"/>
                    </a:cubicBezTo>
                    <a:cubicBezTo>
                      <a:pt x="15131" y="16346"/>
                      <a:pt x="17108" y="16966"/>
                      <a:pt x="19118" y="17450"/>
                    </a:cubicBezTo>
                    <a:cubicBezTo>
                      <a:pt x="18431" y="17284"/>
                      <a:pt x="17261" y="14495"/>
                      <a:pt x="17078" y="13853"/>
                    </a:cubicBezTo>
                    <a:cubicBezTo>
                      <a:pt x="16690" y="12479"/>
                      <a:pt x="16429" y="11345"/>
                      <a:pt x="15568" y="10115"/>
                    </a:cubicBezTo>
                    <a:cubicBezTo>
                      <a:pt x="14581" y="8706"/>
                      <a:pt x="13321" y="7511"/>
                      <a:pt x="12028" y="6374"/>
                    </a:cubicBezTo>
                    <a:cubicBezTo>
                      <a:pt x="8566" y="3331"/>
                      <a:pt x="4580" y="529"/>
                      <a:pt x="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9"/>
              <p:cNvSpPr/>
              <p:nvPr/>
            </p:nvSpPr>
            <p:spPr>
              <a:xfrm>
                <a:off x="3206750" y="1940350"/>
                <a:ext cx="518175" cy="172375"/>
              </a:xfrm>
              <a:custGeom>
                <a:avLst/>
                <a:gdLst/>
                <a:ahLst/>
                <a:cxnLst/>
                <a:rect l="l" t="t" r="r" b="b"/>
                <a:pathLst>
                  <a:path w="20727" h="6895" extrusionOk="0">
                    <a:moveTo>
                      <a:pt x="1" y="189"/>
                    </a:moveTo>
                    <a:cubicBezTo>
                      <a:pt x="1" y="189"/>
                      <a:pt x="1" y="189"/>
                      <a:pt x="1" y="189"/>
                    </a:cubicBezTo>
                    <a:lnTo>
                      <a:pt x="1" y="189"/>
                    </a:lnTo>
                    <a:cubicBezTo>
                      <a:pt x="1" y="189"/>
                      <a:pt x="1" y="189"/>
                      <a:pt x="1" y="189"/>
                    </a:cubicBezTo>
                    <a:close/>
                    <a:moveTo>
                      <a:pt x="2931" y="1"/>
                    </a:moveTo>
                    <a:cubicBezTo>
                      <a:pt x="2832" y="1"/>
                      <a:pt x="2732" y="2"/>
                      <a:pt x="2632" y="3"/>
                    </a:cubicBezTo>
                    <a:cubicBezTo>
                      <a:pt x="2355" y="6"/>
                      <a:pt x="930" y="238"/>
                      <a:pt x="296" y="238"/>
                    </a:cubicBezTo>
                    <a:cubicBezTo>
                      <a:pt x="141" y="238"/>
                      <a:pt x="33" y="224"/>
                      <a:pt x="1" y="189"/>
                    </a:cubicBezTo>
                    <a:lnTo>
                      <a:pt x="1" y="189"/>
                    </a:lnTo>
                    <a:cubicBezTo>
                      <a:pt x="3912" y="4412"/>
                      <a:pt x="9632" y="6894"/>
                      <a:pt x="15385" y="6894"/>
                    </a:cubicBezTo>
                    <a:cubicBezTo>
                      <a:pt x="15592" y="6894"/>
                      <a:pt x="15800" y="6891"/>
                      <a:pt x="16007" y="6885"/>
                    </a:cubicBezTo>
                    <a:cubicBezTo>
                      <a:pt x="17200" y="6847"/>
                      <a:pt x="18476" y="6343"/>
                      <a:pt x="19667" y="6132"/>
                    </a:cubicBezTo>
                    <a:cubicBezTo>
                      <a:pt x="20047" y="6063"/>
                      <a:pt x="20455" y="5987"/>
                      <a:pt x="20727" y="5713"/>
                    </a:cubicBezTo>
                    <a:cubicBezTo>
                      <a:pt x="19498" y="4696"/>
                      <a:pt x="17694" y="4006"/>
                      <a:pt x="16256" y="3328"/>
                    </a:cubicBezTo>
                    <a:cubicBezTo>
                      <a:pt x="14536" y="2519"/>
                      <a:pt x="12765" y="1814"/>
                      <a:pt x="10946" y="1264"/>
                    </a:cubicBezTo>
                    <a:cubicBezTo>
                      <a:pt x="9148" y="719"/>
                      <a:pt x="7302" y="322"/>
                      <a:pt x="5432" y="131"/>
                    </a:cubicBezTo>
                    <a:cubicBezTo>
                      <a:pt x="4601" y="46"/>
                      <a:pt x="3767" y="1"/>
                      <a:pt x="293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9"/>
              <p:cNvSpPr/>
              <p:nvPr/>
            </p:nvSpPr>
            <p:spPr>
              <a:xfrm>
                <a:off x="3266900" y="1981500"/>
                <a:ext cx="35325" cy="24325"/>
              </a:xfrm>
              <a:custGeom>
                <a:avLst/>
                <a:gdLst/>
                <a:ahLst/>
                <a:cxnLst/>
                <a:rect l="l" t="t" r="r" b="b"/>
                <a:pathLst>
                  <a:path w="1413" h="973" extrusionOk="0">
                    <a:moveTo>
                      <a:pt x="108" y="0"/>
                    </a:moveTo>
                    <a:cubicBezTo>
                      <a:pt x="79" y="0"/>
                      <a:pt x="50" y="13"/>
                      <a:pt x="31" y="38"/>
                    </a:cubicBezTo>
                    <a:cubicBezTo>
                      <a:pt x="0" y="80"/>
                      <a:pt x="8" y="140"/>
                      <a:pt x="50" y="172"/>
                    </a:cubicBezTo>
                    <a:cubicBezTo>
                      <a:pt x="433" y="460"/>
                      <a:pt x="839" y="726"/>
                      <a:pt x="1256" y="960"/>
                    </a:cubicBezTo>
                    <a:cubicBezTo>
                      <a:pt x="1272" y="969"/>
                      <a:pt x="1287" y="972"/>
                      <a:pt x="1304" y="972"/>
                    </a:cubicBezTo>
                    <a:cubicBezTo>
                      <a:pt x="1337" y="972"/>
                      <a:pt x="1369" y="954"/>
                      <a:pt x="1387" y="923"/>
                    </a:cubicBezTo>
                    <a:cubicBezTo>
                      <a:pt x="1412" y="878"/>
                      <a:pt x="1395" y="820"/>
                      <a:pt x="1350" y="794"/>
                    </a:cubicBezTo>
                    <a:cubicBezTo>
                      <a:pt x="940" y="564"/>
                      <a:pt x="541" y="303"/>
                      <a:pt x="165" y="19"/>
                    </a:cubicBezTo>
                    <a:cubicBezTo>
                      <a:pt x="147" y="6"/>
                      <a:pt x="127"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9"/>
              <p:cNvSpPr/>
              <p:nvPr/>
            </p:nvSpPr>
            <p:spPr>
              <a:xfrm>
                <a:off x="3322500" y="2020625"/>
                <a:ext cx="17825" cy="12025"/>
              </a:xfrm>
              <a:custGeom>
                <a:avLst/>
                <a:gdLst/>
                <a:ahLst/>
                <a:cxnLst/>
                <a:rect l="l" t="t" r="r" b="b"/>
                <a:pathLst>
                  <a:path w="713" h="481" extrusionOk="0">
                    <a:moveTo>
                      <a:pt x="109" y="0"/>
                    </a:moveTo>
                    <a:cubicBezTo>
                      <a:pt x="77" y="0"/>
                      <a:pt x="45" y="17"/>
                      <a:pt x="27" y="47"/>
                    </a:cubicBezTo>
                    <a:cubicBezTo>
                      <a:pt x="0" y="93"/>
                      <a:pt x="16" y="151"/>
                      <a:pt x="61" y="178"/>
                    </a:cubicBezTo>
                    <a:lnTo>
                      <a:pt x="556" y="467"/>
                    </a:lnTo>
                    <a:cubicBezTo>
                      <a:pt x="571" y="476"/>
                      <a:pt x="588" y="479"/>
                      <a:pt x="604" y="479"/>
                    </a:cubicBezTo>
                    <a:lnTo>
                      <a:pt x="603" y="480"/>
                    </a:lnTo>
                    <a:cubicBezTo>
                      <a:pt x="636" y="480"/>
                      <a:pt x="668" y="462"/>
                      <a:pt x="686" y="433"/>
                    </a:cubicBezTo>
                    <a:cubicBezTo>
                      <a:pt x="713" y="386"/>
                      <a:pt x="697" y="329"/>
                      <a:pt x="652" y="302"/>
                    </a:cubicBezTo>
                    <a:lnTo>
                      <a:pt x="157" y="13"/>
                    </a:lnTo>
                    <a:cubicBezTo>
                      <a:pt x="142" y="4"/>
                      <a:pt x="126"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9"/>
              <p:cNvSpPr/>
              <p:nvPr/>
            </p:nvSpPr>
            <p:spPr>
              <a:xfrm>
                <a:off x="3371975" y="2047350"/>
                <a:ext cx="27800" cy="11125"/>
              </a:xfrm>
              <a:custGeom>
                <a:avLst/>
                <a:gdLst/>
                <a:ahLst/>
                <a:cxnLst/>
                <a:rect l="l" t="t" r="r" b="b"/>
                <a:pathLst>
                  <a:path w="1112" h="445" extrusionOk="0">
                    <a:moveTo>
                      <a:pt x="111" y="1"/>
                    </a:moveTo>
                    <a:cubicBezTo>
                      <a:pt x="79" y="1"/>
                      <a:pt x="48" y="17"/>
                      <a:pt x="30" y="46"/>
                    </a:cubicBezTo>
                    <a:cubicBezTo>
                      <a:pt x="1" y="90"/>
                      <a:pt x="14" y="148"/>
                      <a:pt x="59" y="177"/>
                    </a:cubicBezTo>
                    <a:cubicBezTo>
                      <a:pt x="335" y="350"/>
                      <a:pt x="664" y="444"/>
                      <a:pt x="990" y="444"/>
                    </a:cubicBezTo>
                    <a:lnTo>
                      <a:pt x="1016" y="444"/>
                    </a:lnTo>
                    <a:cubicBezTo>
                      <a:pt x="1069" y="443"/>
                      <a:pt x="1111" y="400"/>
                      <a:pt x="1110" y="347"/>
                    </a:cubicBezTo>
                    <a:cubicBezTo>
                      <a:pt x="1109" y="297"/>
                      <a:pt x="1067" y="253"/>
                      <a:pt x="1017" y="253"/>
                    </a:cubicBezTo>
                    <a:cubicBezTo>
                      <a:pt x="1016" y="253"/>
                      <a:pt x="1014" y="253"/>
                      <a:pt x="1013" y="253"/>
                    </a:cubicBezTo>
                    <a:cubicBezTo>
                      <a:pt x="999" y="254"/>
                      <a:pt x="986" y="254"/>
                      <a:pt x="972" y="254"/>
                    </a:cubicBezTo>
                    <a:cubicBezTo>
                      <a:pt x="686" y="254"/>
                      <a:pt x="401" y="167"/>
                      <a:pt x="161" y="15"/>
                    </a:cubicBezTo>
                    <a:cubicBezTo>
                      <a:pt x="145" y="5"/>
                      <a:pt x="128" y="1"/>
                      <a:pt x="11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9"/>
              <p:cNvSpPr/>
              <p:nvPr/>
            </p:nvSpPr>
            <p:spPr>
              <a:xfrm>
                <a:off x="3427875" y="2074525"/>
                <a:ext cx="28975" cy="12300"/>
              </a:xfrm>
              <a:custGeom>
                <a:avLst/>
                <a:gdLst/>
                <a:ahLst/>
                <a:cxnLst/>
                <a:rect l="l" t="t" r="r" b="b"/>
                <a:pathLst>
                  <a:path w="1159" h="492" extrusionOk="0">
                    <a:moveTo>
                      <a:pt x="107" y="1"/>
                    </a:moveTo>
                    <a:cubicBezTo>
                      <a:pt x="67" y="1"/>
                      <a:pt x="29" y="27"/>
                      <a:pt x="16" y="67"/>
                    </a:cubicBezTo>
                    <a:cubicBezTo>
                      <a:pt x="0" y="118"/>
                      <a:pt x="28" y="171"/>
                      <a:pt x="78" y="187"/>
                    </a:cubicBezTo>
                    <a:lnTo>
                      <a:pt x="1022" y="487"/>
                    </a:lnTo>
                    <a:cubicBezTo>
                      <a:pt x="1032" y="489"/>
                      <a:pt x="1041" y="491"/>
                      <a:pt x="1051" y="491"/>
                    </a:cubicBezTo>
                    <a:lnTo>
                      <a:pt x="1051" y="490"/>
                    </a:lnTo>
                    <a:cubicBezTo>
                      <a:pt x="1092" y="490"/>
                      <a:pt x="1130" y="465"/>
                      <a:pt x="1142" y="424"/>
                    </a:cubicBezTo>
                    <a:cubicBezTo>
                      <a:pt x="1158" y="374"/>
                      <a:pt x="1131" y="320"/>
                      <a:pt x="1080" y="304"/>
                    </a:cubicBezTo>
                    <a:lnTo>
                      <a:pt x="136" y="5"/>
                    </a:lnTo>
                    <a:cubicBezTo>
                      <a:pt x="126" y="2"/>
                      <a:pt x="117"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9"/>
              <p:cNvSpPr/>
              <p:nvPr/>
            </p:nvSpPr>
            <p:spPr>
              <a:xfrm>
                <a:off x="3466900" y="2090575"/>
                <a:ext cx="38150" cy="10975"/>
              </a:xfrm>
              <a:custGeom>
                <a:avLst/>
                <a:gdLst/>
                <a:ahLst/>
                <a:cxnLst/>
                <a:rect l="l" t="t" r="r" b="b"/>
                <a:pathLst>
                  <a:path w="1526" h="439" extrusionOk="0">
                    <a:moveTo>
                      <a:pt x="104" y="1"/>
                    </a:moveTo>
                    <a:cubicBezTo>
                      <a:pt x="59" y="1"/>
                      <a:pt x="19" y="33"/>
                      <a:pt x="10" y="79"/>
                    </a:cubicBezTo>
                    <a:cubicBezTo>
                      <a:pt x="0" y="129"/>
                      <a:pt x="34" y="179"/>
                      <a:pt x="86" y="189"/>
                    </a:cubicBezTo>
                    <a:lnTo>
                      <a:pt x="1404" y="436"/>
                    </a:lnTo>
                    <a:cubicBezTo>
                      <a:pt x="1411" y="437"/>
                      <a:pt x="1416" y="439"/>
                      <a:pt x="1422" y="439"/>
                    </a:cubicBezTo>
                    <a:cubicBezTo>
                      <a:pt x="1467" y="439"/>
                      <a:pt x="1507" y="406"/>
                      <a:pt x="1516" y="360"/>
                    </a:cubicBezTo>
                    <a:cubicBezTo>
                      <a:pt x="1526" y="309"/>
                      <a:pt x="1492" y="260"/>
                      <a:pt x="1440" y="250"/>
                    </a:cubicBezTo>
                    <a:lnTo>
                      <a:pt x="122" y="2"/>
                    </a:lnTo>
                    <a:cubicBezTo>
                      <a:pt x="116" y="1"/>
                      <a:pt x="11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9"/>
              <p:cNvSpPr/>
              <p:nvPr/>
            </p:nvSpPr>
            <p:spPr>
              <a:xfrm>
                <a:off x="3529925" y="2093750"/>
                <a:ext cx="39950" cy="6900"/>
              </a:xfrm>
              <a:custGeom>
                <a:avLst/>
                <a:gdLst/>
                <a:ahLst/>
                <a:cxnLst/>
                <a:rect l="l" t="t" r="r" b="b"/>
                <a:pathLst>
                  <a:path w="1598" h="276" extrusionOk="0">
                    <a:moveTo>
                      <a:pt x="1497" y="1"/>
                    </a:moveTo>
                    <a:cubicBezTo>
                      <a:pt x="1493" y="1"/>
                      <a:pt x="1489" y="1"/>
                      <a:pt x="1485" y="1"/>
                    </a:cubicBezTo>
                    <a:cubicBezTo>
                      <a:pt x="1044" y="56"/>
                      <a:pt x="596" y="84"/>
                      <a:pt x="151" y="84"/>
                    </a:cubicBezTo>
                    <a:cubicBezTo>
                      <a:pt x="139" y="84"/>
                      <a:pt x="127" y="85"/>
                      <a:pt x="114" y="85"/>
                    </a:cubicBezTo>
                    <a:cubicBezTo>
                      <a:pt x="108" y="85"/>
                      <a:pt x="102" y="84"/>
                      <a:pt x="95" y="84"/>
                    </a:cubicBezTo>
                    <a:cubicBezTo>
                      <a:pt x="44" y="84"/>
                      <a:pt x="1" y="127"/>
                      <a:pt x="1" y="179"/>
                    </a:cubicBezTo>
                    <a:cubicBezTo>
                      <a:pt x="1" y="232"/>
                      <a:pt x="42" y="275"/>
                      <a:pt x="95" y="275"/>
                    </a:cubicBezTo>
                    <a:lnTo>
                      <a:pt x="151" y="275"/>
                    </a:lnTo>
                    <a:cubicBezTo>
                      <a:pt x="603" y="275"/>
                      <a:pt x="1059" y="246"/>
                      <a:pt x="1508" y="190"/>
                    </a:cubicBezTo>
                    <a:cubicBezTo>
                      <a:pt x="1560" y="183"/>
                      <a:pt x="1598" y="136"/>
                      <a:pt x="1591" y="84"/>
                    </a:cubicBezTo>
                    <a:cubicBezTo>
                      <a:pt x="1585" y="35"/>
                      <a:pt x="1544" y="1"/>
                      <a:pt x="14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9"/>
              <p:cNvSpPr/>
              <p:nvPr/>
            </p:nvSpPr>
            <p:spPr>
              <a:xfrm>
                <a:off x="3598825" y="2083750"/>
                <a:ext cx="35150" cy="7875"/>
              </a:xfrm>
              <a:custGeom>
                <a:avLst/>
                <a:gdLst/>
                <a:ahLst/>
                <a:cxnLst/>
                <a:rect l="l" t="t" r="r" b="b"/>
                <a:pathLst>
                  <a:path w="1406" h="315" extrusionOk="0">
                    <a:moveTo>
                      <a:pt x="1299" y="0"/>
                    </a:moveTo>
                    <a:cubicBezTo>
                      <a:pt x="1290" y="0"/>
                      <a:pt x="1281" y="1"/>
                      <a:pt x="1272" y="4"/>
                    </a:cubicBezTo>
                    <a:cubicBezTo>
                      <a:pt x="1001" y="83"/>
                      <a:pt x="716" y="124"/>
                      <a:pt x="431" y="124"/>
                    </a:cubicBezTo>
                    <a:cubicBezTo>
                      <a:pt x="324" y="124"/>
                      <a:pt x="217" y="118"/>
                      <a:pt x="111" y="107"/>
                    </a:cubicBezTo>
                    <a:cubicBezTo>
                      <a:pt x="108" y="106"/>
                      <a:pt x="106" y="106"/>
                      <a:pt x="103" y="106"/>
                    </a:cubicBezTo>
                    <a:cubicBezTo>
                      <a:pt x="53" y="106"/>
                      <a:pt x="12" y="142"/>
                      <a:pt x="6" y="192"/>
                    </a:cubicBezTo>
                    <a:cubicBezTo>
                      <a:pt x="1" y="243"/>
                      <a:pt x="39" y="291"/>
                      <a:pt x="91" y="296"/>
                    </a:cubicBezTo>
                    <a:cubicBezTo>
                      <a:pt x="203" y="309"/>
                      <a:pt x="314" y="314"/>
                      <a:pt x="427" y="314"/>
                    </a:cubicBezTo>
                    <a:cubicBezTo>
                      <a:pt x="732" y="314"/>
                      <a:pt x="1036" y="271"/>
                      <a:pt x="1326" y="186"/>
                    </a:cubicBezTo>
                    <a:cubicBezTo>
                      <a:pt x="1376" y="172"/>
                      <a:pt x="1405" y="119"/>
                      <a:pt x="1390" y="68"/>
                    </a:cubicBezTo>
                    <a:cubicBezTo>
                      <a:pt x="1378" y="26"/>
                      <a:pt x="1341" y="0"/>
                      <a:pt x="129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9"/>
              <p:cNvSpPr/>
              <p:nvPr/>
            </p:nvSpPr>
            <p:spPr>
              <a:xfrm>
                <a:off x="3273050" y="1953650"/>
                <a:ext cx="20750" cy="9950"/>
              </a:xfrm>
              <a:custGeom>
                <a:avLst/>
                <a:gdLst/>
                <a:ahLst/>
                <a:cxnLst/>
                <a:rect l="l" t="t" r="r" b="b"/>
                <a:pathLst>
                  <a:path w="830" h="398" extrusionOk="0">
                    <a:moveTo>
                      <a:pt x="110" y="1"/>
                    </a:moveTo>
                    <a:cubicBezTo>
                      <a:pt x="75" y="1"/>
                      <a:pt x="42" y="19"/>
                      <a:pt x="25" y="51"/>
                    </a:cubicBezTo>
                    <a:cubicBezTo>
                      <a:pt x="0" y="98"/>
                      <a:pt x="18" y="155"/>
                      <a:pt x="64" y="181"/>
                    </a:cubicBezTo>
                    <a:cubicBezTo>
                      <a:pt x="267" y="288"/>
                      <a:pt x="486" y="359"/>
                      <a:pt x="712" y="396"/>
                    </a:cubicBezTo>
                    <a:cubicBezTo>
                      <a:pt x="718" y="397"/>
                      <a:pt x="722" y="397"/>
                      <a:pt x="728" y="397"/>
                    </a:cubicBezTo>
                    <a:cubicBezTo>
                      <a:pt x="773" y="397"/>
                      <a:pt x="814" y="364"/>
                      <a:pt x="822" y="318"/>
                    </a:cubicBezTo>
                    <a:cubicBezTo>
                      <a:pt x="829" y="266"/>
                      <a:pt x="794" y="216"/>
                      <a:pt x="742" y="208"/>
                    </a:cubicBezTo>
                    <a:cubicBezTo>
                      <a:pt x="536" y="175"/>
                      <a:pt x="338" y="109"/>
                      <a:pt x="154" y="12"/>
                    </a:cubicBezTo>
                    <a:cubicBezTo>
                      <a:pt x="140" y="4"/>
                      <a:pt x="125"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9"/>
              <p:cNvSpPr/>
              <p:nvPr/>
            </p:nvSpPr>
            <p:spPr>
              <a:xfrm>
                <a:off x="3310250" y="1974150"/>
                <a:ext cx="26950" cy="11000"/>
              </a:xfrm>
              <a:custGeom>
                <a:avLst/>
                <a:gdLst/>
                <a:ahLst/>
                <a:cxnLst/>
                <a:rect l="l" t="t" r="r" b="b"/>
                <a:pathLst>
                  <a:path w="1078" h="440" extrusionOk="0">
                    <a:moveTo>
                      <a:pt x="106" y="0"/>
                    </a:moveTo>
                    <a:cubicBezTo>
                      <a:pt x="64" y="0"/>
                      <a:pt x="26" y="28"/>
                      <a:pt x="15" y="69"/>
                    </a:cubicBezTo>
                    <a:cubicBezTo>
                      <a:pt x="0" y="120"/>
                      <a:pt x="29" y="173"/>
                      <a:pt x="80" y="187"/>
                    </a:cubicBezTo>
                    <a:lnTo>
                      <a:pt x="945" y="435"/>
                    </a:lnTo>
                    <a:cubicBezTo>
                      <a:pt x="954" y="438"/>
                      <a:pt x="963" y="439"/>
                      <a:pt x="972" y="439"/>
                    </a:cubicBezTo>
                    <a:cubicBezTo>
                      <a:pt x="1013" y="439"/>
                      <a:pt x="1051" y="412"/>
                      <a:pt x="1063" y="370"/>
                    </a:cubicBezTo>
                    <a:cubicBezTo>
                      <a:pt x="1078" y="320"/>
                      <a:pt x="1048" y="267"/>
                      <a:pt x="997" y="253"/>
                    </a:cubicBezTo>
                    <a:lnTo>
                      <a:pt x="133" y="4"/>
                    </a:lnTo>
                    <a:cubicBezTo>
                      <a:pt x="124" y="1"/>
                      <a:pt x="115"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9"/>
              <p:cNvSpPr/>
              <p:nvPr/>
            </p:nvSpPr>
            <p:spPr>
              <a:xfrm>
                <a:off x="3352400" y="1988675"/>
                <a:ext cx="18825" cy="10975"/>
              </a:xfrm>
              <a:custGeom>
                <a:avLst/>
                <a:gdLst/>
                <a:ahLst/>
                <a:cxnLst/>
                <a:rect l="l" t="t" r="r" b="b"/>
                <a:pathLst>
                  <a:path w="753" h="439" extrusionOk="0">
                    <a:moveTo>
                      <a:pt x="108" y="1"/>
                    </a:moveTo>
                    <a:cubicBezTo>
                      <a:pt x="73" y="1"/>
                      <a:pt x="38" y="21"/>
                      <a:pt x="22" y="56"/>
                    </a:cubicBezTo>
                    <a:cubicBezTo>
                      <a:pt x="0" y="104"/>
                      <a:pt x="21" y="161"/>
                      <a:pt x="68" y="183"/>
                    </a:cubicBezTo>
                    <a:lnTo>
                      <a:pt x="604" y="430"/>
                    </a:lnTo>
                    <a:cubicBezTo>
                      <a:pt x="617" y="436"/>
                      <a:pt x="631" y="439"/>
                      <a:pt x="645" y="439"/>
                    </a:cubicBezTo>
                    <a:cubicBezTo>
                      <a:pt x="680" y="439"/>
                      <a:pt x="714" y="418"/>
                      <a:pt x="731" y="384"/>
                    </a:cubicBezTo>
                    <a:cubicBezTo>
                      <a:pt x="753" y="335"/>
                      <a:pt x="732" y="279"/>
                      <a:pt x="684" y="257"/>
                    </a:cubicBezTo>
                    <a:lnTo>
                      <a:pt x="148" y="9"/>
                    </a:lnTo>
                    <a:cubicBezTo>
                      <a:pt x="135" y="3"/>
                      <a:pt x="122"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9"/>
              <p:cNvSpPr/>
              <p:nvPr/>
            </p:nvSpPr>
            <p:spPr>
              <a:xfrm>
                <a:off x="3399825" y="2009275"/>
                <a:ext cx="33100" cy="12075"/>
              </a:xfrm>
              <a:custGeom>
                <a:avLst/>
                <a:gdLst/>
                <a:ahLst/>
                <a:cxnLst/>
                <a:rect l="l" t="t" r="r" b="b"/>
                <a:pathLst>
                  <a:path w="1324" h="483" extrusionOk="0">
                    <a:moveTo>
                      <a:pt x="107" y="0"/>
                    </a:moveTo>
                    <a:cubicBezTo>
                      <a:pt x="68" y="0"/>
                      <a:pt x="31" y="25"/>
                      <a:pt x="17" y="64"/>
                    </a:cubicBezTo>
                    <a:cubicBezTo>
                      <a:pt x="1" y="114"/>
                      <a:pt x="26" y="168"/>
                      <a:pt x="76" y="186"/>
                    </a:cubicBezTo>
                    <a:cubicBezTo>
                      <a:pt x="442" y="314"/>
                      <a:pt x="821" y="413"/>
                      <a:pt x="1203" y="481"/>
                    </a:cubicBezTo>
                    <a:cubicBezTo>
                      <a:pt x="1208" y="483"/>
                      <a:pt x="1214" y="483"/>
                      <a:pt x="1219" y="483"/>
                    </a:cubicBezTo>
                    <a:cubicBezTo>
                      <a:pt x="1265" y="483"/>
                      <a:pt x="1305" y="451"/>
                      <a:pt x="1313" y="404"/>
                    </a:cubicBezTo>
                    <a:cubicBezTo>
                      <a:pt x="1323" y="352"/>
                      <a:pt x="1288" y="303"/>
                      <a:pt x="1236" y="294"/>
                    </a:cubicBezTo>
                    <a:cubicBezTo>
                      <a:pt x="864" y="228"/>
                      <a:pt x="495" y="130"/>
                      <a:pt x="139" y="6"/>
                    </a:cubicBezTo>
                    <a:cubicBezTo>
                      <a:pt x="128" y="2"/>
                      <a:pt x="118" y="0"/>
                      <a:pt x="10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9"/>
              <p:cNvSpPr/>
              <p:nvPr/>
            </p:nvSpPr>
            <p:spPr>
              <a:xfrm>
                <a:off x="3461725" y="2031875"/>
                <a:ext cx="39250" cy="11950"/>
              </a:xfrm>
              <a:custGeom>
                <a:avLst/>
                <a:gdLst/>
                <a:ahLst/>
                <a:cxnLst/>
                <a:rect l="l" t="t" r="r" b="b"/>
                <a:pathLst>
                  <a:path w="1570" h="478" extrusionOk="0">
                    <a:moveTo>
                      <a:pt x="104" y="0"/>
                    </a:moveTo>
                    <a:cubicBezTo>
                      <a:pt x="60" y="0"/>
                      <a:pt x="21" y="31"/>
                      <a:pt x="12" y="76"/>
                    </a:cubicBezTo>
                    <a:cubicBezTo>
                      <a:pt x="1" y="127"/>
                      <a:pt x="34" y="178"/>
                      <a:pt x="85" y="189"/>
                    </a:cubicBezTo>
                    <a:lnTo>
                      <a:pt x="1446" y="475"/>
                    </a:lnTo>
                    <a:cubicBezTo>
                      <a:pt x="1452" y="477"/>
                      <a:pt x="1459" y="477"/>
                      <a:pt x="1465" y="477"/>
                    </a:cubicBezTo>
                    <a:cubicBezTo>
                      <a:pt x="1509" y="477"/>
                      <a:pt x="1548" y="446"/>
                      <a:pt x="1558" y="402"/>
                    </a:cubicBezTo>
                    <a:cubicBezTo>
                      <a:pt x="1569" y="350"/>
                      <a:pt x="1536" y="299"/>
                      <a:pt x="1484" y="288"/>
                    </a:cubicBezTo>
                    <a:lnTo>
                      <a:pt x="124" y="2"/>
                    </a:lnTo>
                    <a:cubicBezTo>
                      <a:pt x="118" y="1"/>
                      <a:pt x="111"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2" name="Google Shape;992;p9"/>
              <p:cNvSpPr/>
              <p:nvPr/>
            </p:nvSpPr>
            <p:spPr>
              <a:xfrm>
                <a:off x="3513375" y="2043125"/>
                <a:ext cx="39175" cy="10075"/>
              </a:xfrm>
              <a:custGeom>
                <a:avLst/>
                <a:gdLst/>
                <a:ahLst/>
                <a:cxnLst/>
                <a:rect l="l" t="t" r="r" b="b"/>
                <a:pathLst>
                  <a:path w="1567" h="403" extrusionOk="0">
                    <a:moveTo>
                      <a:pt x="310" y="1"/>
                    </a:moveTo>
                    <a:cubicBezTo>
                      <a:pt x="237" y="1"/>
                      <a:pt x="164" y="3"/>
                      <a:pt x="92" y="8"/>
                    </a:cubicBezTo>
                    <a:cubicBezTo>
                      <a:pt x="40" y="12"/>
                      <a:pt x="0" y="57"/>
                      <a:pt x="3" y="110"/>
                    </a:cubicBezTo>
                    <a:cubicBezTo>
                      <a:pt x="7" y="160"/>
                      <a:pt x="47" y="199"/>
                      <a:pt x="95" y="199"/>
                    </a:cubicBezTo>
                    <a:cubicBezTo>
                      <a:pt x="99" y="199"/>
                      <a:pt x="102" y="199"/>
                      <a:pt x="105" y="198"/>
                    </a:cubicBezTo>
                    <a:cubicBezTo>
                      <a:pt x="172" y="194"/>
                      <a:pt x="239" y="192"/>
                      <a:pt x="306" y="192"/>
                    </a:cubicBezTo>
                    <a:cubicBezTo>
                      <a:pt x="687" y="192"/>
                      <a:pt x="1070" y="261"/>
                      <a:pt x="1425" y="396"/>
                    </a:cubicBezTo>
                    <a:cubicBezTo>
                      <a:pt x="1436" y="400"/>
                      <a:pt x="1447" y="402"/>
                      <a:pt x="1458" y="402"/>
                    </a:cubicBezTo>
                    <a:cubicBezTo>
                      <a:pt x="1497" y="402"/>
                      <a:pt x="1533" y="378"/>
                      <a:pt x="1548" y="341"/>
                    </a:cubicBezTo>
                    <a:cubicBezTo>
                      <a:pt x="1567" y="292"/>
                      <a:pt x="1541" y="237"/>
                      <a:pt x="1493" y="218"/>
                    </a:cubicBezTo>
                    <a:cubicBezTo>
                      <a:pt x="1117" y="75"/>
                      <a:pt x="712" y="1"/>
                      <a:pt x="3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3" name="Google Shape;993;p9"/>
              <p:cNvSpPr/>
              <p:nvPr/>
            </p:nvSpPr>
            <p:spPr>
              <a:xfrm>
                <a:off x="3566725" y="2047350"/>
                <a:ext cx="33975" cy="7700"/>
              </a:xfrm>
              <a:custGeom>
                <a:avLst/>
                <a:gdLst/>
                <a:ahLst/>
                <a:cxnLst/>
                <a:rect l="l" t="t" r="r" b="b"/>
                <a:pathLst>
                  <a:path w="1359" h="308" extrusionOk="0">
                    <a:moveTo>
                      <a:pt x="1051" y="0"/>
                    </a:moveTo>
                    <a:cubicBezTo>
                      <a:pt x="725" y="0"/>
                      <a:pt x="399" y="41"/>
                      <a:pt x="82" y="120"/>
                    </a:cubicBezTo>
                    <a:cubicBezTo>
                      <a:pt x="31" y="133"/>
                      <a:pt x="0" y="184"/>
                      <a:pt x="12" y="236"/>
                    </a:cubicBezTo>
                    <a:cubicBezTo>
                      <a:pt x="23" y="279"/>
                      <a:pt x="62" y="307"/>
                      <a:pt x="105" y="307"/>
                    </a:cubicBezTo>
                    <a:cubicBezTo>
                      <a:pt x="113" y="307"/>
                      <a:pt x="120" y="306"/>
                      <a:pt x="128" y="305"/>
                    </a:cubicBezTo>
                    <a:cubicBezTo>
                      <a:pt x="432" y="229"/>
                      <a:pt x="742" y="191"/>
                      <a:pt x="1055" y="191"/>
                    </a:cubicBezTo>
                    <a:cubicBezTo>
                      <a:pt x="1122" y="191"/>
                      <a:pt x="1189" y="192"/>
                      <a:pt x="1256" y="196"/>
                    </a:cubicBezTo>
                    <a:cubicBezTo>
                      <a:pt x="1259" y="196"/>
                      <a:pt x="1263" y="196"/>
                      <a:pt x="1266" y="196"/>
                    </a:cubicBezTo>
                    <a:cubicBezTo>
                      <a:pt x="1314" y="196"/>
                      <a:pt x="1354" y="156"/>
                      <a:pt x="1357" y="106"/>
                    </a:cubicBezTo>
                    <a:cubicBezTo>
                      <a:pt x="1359" y="53"/>
                      <a:pt x="1319" y="9"/>
                      <a:pt x="1266" y="6"/>
                    </a:cubicBezTo>
                    <a:cubicBezTo>
                      <a:pt x="1195" y="2"/>
                      <a:pt x="1123" y="0"/>
                      <a:pt x="105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9"/>
              <p:cNvSpPr/>
              <p:nvPr/>
            </p:nvSpPr>
            <p:spPr>
              <a:xfrm>
                <a:off x="3617275" y="2044325"/>
                <a:ext cx="15525" cy="6850"/>
              </a:xfrm>
              <a:custGeom>
                <a:avLst/>
                <a:gdLst/>
                <a:ahLst/>
                <a:cxnLst/>
                <a:rect l="l" t="t" r="r" b="b"/>
                <a:pathLst>
                  <a:path w="621" h="274" extrusionOk="0">
                    <a:moveTo>
                      <a:pt x="104" y="0"/>
                    </a:moveTo>
                    <a:cubicBezTo>
                      <a:pt x="60" y="0"/>
                      <a:pt x="20" y="32"/>
                      <a:pt x="11" y="77"/>
                    </a:cubicBezTo>
                    <a:cubicBezTo>
                      <a:pt x="0" y="128"/>
                      <a:pt x="35" y="179"/>
                      <a:pt x="86" y="189"/>
                    </a:cubicBezTo>
                    <a:lnTo>
                      <a:pt x="498" y="272"/>
                    </a:lnTo>
                    <a:cubicBezTo>
                      <a:pt x="505" y="273"/>
                      <a:pt x="510" y="274"/>
                      <a:pt x="517" y="274"/>
                    </a:cubicBezTo>
                    <a:cubicBezTo>
                      <a:pt x="561" y="274"/>
                      <a:pt x="601" y="242"/>
                      <a:pt x="610" y="197"/>
                    </a:cubicBezTo>
                    <a:cubicBezTo>
                      <a:pt x="621" y="145"/>
                      <a:pt x="587" y="95"/>
                      <a:pt x="536" y="85"/>
                    </a:cubicBezTo>
                    <a:lnTo>
                      <a:pt x="123" y="2"/>
                    </a:lnTo>
                    <a:cubicBezTo>
                      <a:pt x="116" y="1"/>
                      <a:pt x="110"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5" name="Google Shape;995;p9"/>
              <p:cNvSpPr/>
              <p:nvPr/>
            </p:nvSpPr>
            <p:spPr>
              <a:xfrm>
                <a:off x="3360625" y="1966025"/>
                <a:ext cx="29025" cy="13025"/>
              </a:xfrm>
              <a:custGeom>
                <a:avLst/>
                <a:gdLst/>
                <a:ahLst/>
                <a:cxnLst/>
                <a:rect l="l" t="t" r="r" b="b"/>
                <a:pathLst>
                  <a:path w="1161" h="521" extrusionOk="0">
                    <a:moveTo>
                      <a:pt x="110" y="0"/>
                    </a:moveTo>
                    <a:cubicBezTo>
                      <a:pt x="75" y="0"/>
                      <a:pt x="42" y="19"/>
                      <a:pt x="24" y="52"/>
                    </a:cubicBezTo>
                    <a:cubicBezTo>
                      <a:pt x="0" y="99"/>
                      <a:pt x="19" y="156"/>
                      <a:pt x="66" y="180"/>
                    </a:cubicBezTo>
                    <a:cubicBezTo>
                      <a:pt x="373" y="338"/>
                      <a:pt x="701" y="452"/>
                      <a:pt x="1039" y="518"/>
                    </a:cubicBezTo>
                    <a:cubicBezTo>
                      <a:pt x="1044" y="520"/>
                      <a:pt x="1051" y="520"/>
                      <a:pt x="1058" y="520"/>
                    </a:cubicBezTo>
                    <a:cubicBezTo>
                      <a:pt x="1102" y="520"/>
                      <a:pt x="1141" y="489"/>
                      <a:pt x="1150" y="444"/>
                    </a:cubicBezTo>
                    <a:cubicBezTo>
                      <a:pt x="1160" y="392"/>
                      <a:pt x="1127" y="341"/>
                      <a:pt x="1075" y="331"/>
                    </a:cubicBezTo>
                    <a:cubicBezTo>
                      <a:pt x="755" y="269"/>
                      <a:pt x="445" y="160"/>
                      <a:pt x="152" y="10"/>
                    </a:cubicBezTo>
                    <a:cubicBezTo>
                      <a:pt x="139" y="3"/>
                      <a:pt x="124"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6" name="Google Shape;996;p9"/>
              <p:cNvSpPr/>
              <p:nvPr/>
            </p:nvSpPr>
            <p:spPr>
              <a:xfrm>
                <a:off x="3443250" y="1986625"/>
                <a:ext cx="32025" cy="13025"/>
              </a:xfrm>
              <a:custGeom>
                <a:avLst/>
                <a:gdLst/>
                <a:ahLst/>
                <a:cxnLst/>
                <a:rect l="l" t="t" r="r" b="b"/>
                <a:pathLst>
                  <a:path w="1281" h="521" extrusionOk="0">
                    <a:moveTo>
                      <a:pt x="101" y="0"/>
                    </a:moveTo>
                    <a:cubicBezTo>
                      <a:pt x="53" y="0"/>
                      <a:pt x="12" y="36"/>
                      <a:pt x="7" y="85"/>
                    </a:cubicBezTo>
                    <a:cubicBezTo>
                      <a:pt x="0" y="137"/>
                      <a:pt x="38" y="184"/>
                      <a:pt x="90" y="191"/>
                    </a:cubicBezTo>
                    <a:cubicBezTo>
                      <a:pt x="454" y="233"/>
                      <a:pt x="804" y="340"/>
                      <a:pt x="1128" y="510"/>
                    </a:cubicBezTo>
                    <a:cubicBezTo>
                      <a:pt x="1143" y="518"/>
                      <a:pt x="1157" y="521"/>
                      <a:pt x="1172" y="521"/>
                    </a:cubicBezTo>
                    <a:cubicBezTo>
                      <a:pt x="1207" y="521"/>
                      <a:pt x="1240" y="502"/>
                      <a:pt x="1257" y="470"/>
                    </a:cubicBezTo>
                    <a:cubicBezTo>
                      <a:pt x="1281" y="423"/>
                      <a:pt x="1263" y="365"/>
                      <a:pt x="1217" y="341"/>
                    </a:cubicBezTo>
                    <a:cubicBezTo>
                      <a:pt x="871" y="160"/>
                      <a:pt x="499" y="46"/>
                      <a:pt x="112" y="1"/>
                    </a:cubicBezTo>
                    <a:cubicBezTo>
                      <a:pt x="108" y="1"/>
                      <a:pt x="105"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7" name="Google Shape;997;p9"/>
              <p:cNvSpPr/>
              <p:nvPr/>
            </p:nvSpPr>
            <p:spPr>
              <a:xfrm>
                <a:off x="3500950" y="1998975"/>
                <a:ext cx="35125" cy="15125"/>
              </a:xfrm>
              <a:custGeom>
                <a:avLst/>
                <a:gdLst/>
                <a:ahLst/>
                <a:cxnLst/>
                <a:rect l="l" t="t" r="r" b="b"/>
                <a:pathLst>
                  <a:path w="1405" h="605" extrusionOk="0">
                    <a:moveTo>
                      <a:pt x="97" y="0"/>
                    </a:moveTo>
                    <a:cubicBezTo>
                      <a:pt x="51" y="0"/>
                      <a:pt x="12" y="36"/>
                      <a:pt x="6" y="84"/>
                    </a:cubicBezTo>
                    <a:cubicBezTo>
                      <a:pt x="0" y="136"/>
                      <a:pt x="37" y="184"/>
                      <a:pt x="90" y="190"/>
                    </a:cubicBezTo>
                    <a:cubicBezTo>
                      <a:pt x="496" y="240"/>
                      <a:pt x="896" y="378"/>
                      <a:pt x="1247" y="590"/>
                    </a:cubicBezTo>
                    <a:cubicBezTo>
                      <a:pt x="1262" y="600"/>
                      <a:pt x="1279" y="604"/>
                      <a:pt x="1295" y="604"/>
                    </a:cubicBezTo>
                    <a:cubicBezTo>
                      <a:pt x="1327" y="604"/>
                      <a:pt x="1359" y="588"/>
                      <a:pt x="1377" y="558"/>
                    </a:cubicBezTo>
                    <a:cubicBezTo>
                      <a:pt x="1405" y="513"/>
                      <a:pt x="1390" y="454"/>
                      <a:pt x="1345" y="428"/>
                    </a:cubicBezTo>
                    <a:cubicBezTo>
                      <a:pt x="972" y="201"/>
                      <a:pt x="546" y="53"/>
                      <a:pt x="112" y="1"/>
                    </a:cubicBezTo>
                    <a:cubicBezTo>
                      <a:pt x="107" y="1"/>
                      <a:pt x="102"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8" name="Google Shape;998;p9"/>
              <p:cNvSpPr/>
              <p:nvPr/>
            </p:nvSpPr>
            <p:spPr>
              <a:xfrm>
                <a:off x="3544100" y="2011200"/>
                <a:ext cx="22850" cy="12225"/>
              </a:xfrm>
              <a:custGeom>
                <a:avLst/>
                <a:gdLst/>
                <a:ahLst/>
                <a:cxnLst/>
                <a:rect l="l" t="t" r="r" b="b"/>
                <a:pathLst>
                  <a:path w="914" h="489" extrusionOk="0">
                    <a:moveTo>
                      <a:pt x="109" y="1"/>
                    </a:moveTo>
                    <a:cubicBezTo>
                      <a:pt x="67" y="1"/>
                      <a:pt x="29" y="26"/>
                      <a:pt x="16" y="68"/>
                    </a:cubicBezTo>
                    <a:cubicBezTo>
                      <a:pt x="1" y="117"/>
                      <a:pt x="29" y="171"/>
                      <a:pt x="78" y="187"/>
                    </a:cubicBezTo>
                    <a:cubicBezTo>
                      <a:pt x="314" y="261"/>
                      <a:pt x="543" y="359"/>
                      <a:pt x="759" y="477"/>
                    </a:cubicBezTo>
                    <a:cubicBezTo>
                      <a:pt x="774" y="485"/>
                      <a:pt x="789" y="488"/>
                      <a:pt x="805" y="488"/>
                    </a:cubicBezTo>
                    <a:cubicBezTo>
                      <a:pt x="839" y="488"/>
                      <a:pt x="871" y="471"/>
                      <a:pt x="888" y="439"/>
                    </a:cubicBezTo>
                    <a:cubicBezTo>
                      <a:pt x="914" y="392"/>
                      <a:pt x="896" y="335"/>
                      <a:pt x="850" y="309"/>
                    </a:cubicBezTo>
                    <a:cubicBezTo>
                      <a:pt x="624" y="186"/>
                      <a:pt x="383" y="83"/>
                      <a:pt x="137" y="5"/>
                    </a:cubicBezTo>
                    <a:cubicBezTo>
                      <a:pt x="127" y="2"/>
                      <a:pt x="118"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9" name="Google Shape;999;p9"/>
              <p:cNvSpPr/>
              <p:nvPr/>
            </p:nvSpPr>
            <p:spPr>
              <a:xfrm>
                <a:off x="3598700" y="2023850"/>
                <a:ext cx="32225" cy="16900"/>
              </a:xfrm>
              <a:custGeom>
                <a:avLst/>
                <a:gdLst/>
                <a:ahLst/>
                <a:cxnLst/>
                <a:rect l="l" t="t" r="r" b="b"/>
                <a:pathLst>
                  <a:path w="1289" h="676" extrusionOk="0">
                    <a:moveTo>
                      <a:pt x="106" y="0"/>
                    </a:moveTo>
                    <a:cubicBezTo>
                      <a:pt x="62" y="0"/>
                      <a:pt x="22" y="30"/>
                      <a:pt x="11" y="74"/>
                    </a:cubicBezTo>
                    <a:cubicBezTo>
                      <a:pt x="0" y="126"/>
                      <a:pt x="32" y="177"/>
                      <a:pt x="84" y="188"/>
                    </a:cubicBezTo>
                    <a:cubicBezTo>
                      <a:pt x="456" y="270"/>
                      <a:pt x="816" y="433"/>
                      <a:pt x="1124" y="658"/>
                    </a:cubicBezTo>
                    <a:cubicBezTo>
                      <a:pt x="1142" y="670"/>
                      <a:pt x="1161" y="676"/>
                      <a:pt x="1181" y="676"/>
                    </a:cubicBezTo>
                    <a:cubicBezTo>
                      <a:pt x="1210" y="676"/>
                      <a:pt x="1239" y="662"/>
                      <a:pt x="1258" y="637"/>
                    </a:cubicBezTo>
                    <a:cubicBezTo>
                      <a:pt x="1289" y="594"/>
                      <a:pt x="1279" y="534"/>
                      <a:pt x="1237" y="503"/>
                    </a:cubicBezTo>
                    <a:cubicBezTo>
                      <a:pt x="908" y="264"/>
                      <a:pt x="523" y="90"/>
                      <a:pt x="125" y="2"/>
                    </a:cubicBezTo>
                    <a:cubicBezTo>
                      <a:pt x="119" y="1"/>
                      <a:pt x="11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0" name="Google Shape;1000;p9"/>
              <p:cNvSpPr/>
              <p:nvPr/>
            </p:nvSpPr>
            <p:spPr>
              <a:xfrm>
                <a:off x="3661625" y="2062934"/>
                <a:ext cx="22800" cy="9950"/>
              </a:xfrm>
              <a:custGeom>
                <a:avLst/>
                <a:gdLst/>
                <a:ahLst/>
                <a:cxnLst/>
                <a:rect l="l" t="t" r="r" b="b"/>
                <a:pathLst>
                  <a:path w="912" h="398" extrusionOk="0">
                    <a:moveTo>
                      <a:pt x="103" y="1"/>
                    </a:moveTo>
                    <a:cubicBezTo>
                      <a:pt x="57" y="1"/>
                      <a:pt x="17" y="34"/>
                      <a:pt x="9" y="80"/>
                    </a:cubicBezTo>
                    <a:cubicBezTo>
                      <a:pt x="0" y="132"/>
                      <a:pt x="35" y="181"/>
                      <a:pt x="86" y="190"/>
                    </a:cubicBezTo>
                    <a:cubicBezTo>
                      <a:pt x="319" y="229"/>
                      <a:pt x="548" y="296"/>
                      <a:pt x="765" y="389"/>
                    </a:cubicBezTo>
                    <a:cubicBezTo>
                      <a:pt x="778" y="395"/>
                      <a:pt x="791" y="397"/>
                      <a:pt x="803" y="397"/>
                    </a:cubicBezTo>
                    <a:cubicBezTo>
                      <a:pt x="840" y="397"/>
                      <a:pt x="876" y="376"/>
                      <a:pt x="891" y="340"/>
                    </a:cubicBezTo>
                    <a:cubicBezTo>
                      <a:pt x="911" y="291"/>
                      <a:pt x="889" y="235"/>
                      <a:pt x="840" y="215"/>
                    </a:cubicBezTo>
                    <a:cubicBezTo>
                      <a:pt x="610" y="115"/>
                      <a:pt x="367" y="44"/>
                      <a:pt x="118" y="2"/>
                    </a:cubicBezTo>
                    <a:cubicBezTo>
                      <a:pt x="113" y="1"/>
                      <a:pt x="108"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9"/>
              <p:cNvSpPr/>
              <p:nvPr/>
            </p:nvSpPr>
            <p:spPr>
              <a:xfrm>
                <a:off x="3373975" y="1720850"/>
                <a:ext cx="10450" cy="20275"/>
              </a:xfrm>
              <a:custGeom>
                <a:avLst/>
                <a:gdLst/>
                <a:ahLst/>
                <a:cxnLst/>
                <a:rect l="l" t="t" r="r" b="b"/>
                <a:pathLst>
                  <a:path w="418" h="811" extrusionOk="0">
                    <a:moveTo>
                      <a:pt x="108" y="0"/>
                    </a:moveTo>
                    <a:cubicBezTo>
                      <a:pt x="98" y="0"/>
                      <a:pt x="88" y="2"/>
                      <a:pt x="78" y="6"/>
                    </a:cubicBezTo>
                    <a:cubicBezTo>
                      <a:pt x="28" y="21"/>
                      <a:pt x="0" y="75"/>
                      <a:pt x="17" y="126"/>
                    </a:cubicBezTo>
                    <a:lnTo>
                      <a:pt x="220" y="744"/>
                    </a:lnTo>
                    <a:cubicBezTo>
                      <a:pt x="233" y="784"/>
                      <a:pt x="271" y="810"/>
                      <a:pt x="310" y="810"/>
                    </a:cubicBezTo>
                    <a:cubicBezTo>
                      <a:pt x="320" y="810"/>
                      <a:pt x="330" y="808"/>
                      <a:pt x="340" y="805"/>
                    </a:cubicBezTo>
                    <a:cubicBezTo>
                      <a:pt x="390" y="788"/>
                      <a:pt x="418" y="735"/>
                      <a:pt x="401" y="684"/>
                    </a:cubicBezTo>
                    <a:lnTo>
                      <a:pt x="198" y="66"/>
                    </a:lnTo>
                    <a:cubicBezTo>
                      <a:pt x="185" y="26"/>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2" name="Google Shape;1002;p9"/>
              <p:cNvSpPr/>
              <p:nvPr/>
            </p:nvSpPr>
            <p:spPr>
              <a:xfrm>
                <a:off x="3386175" y="1754925"/>
                <a:ext cx="19000" cy="28425"/>
              </a:xfrm>
              <a:custGeom>
                <a:avLst/>
                <a:gdLst/>
                <a:ahLst/>
                <a:cxnLst/>
                <a:rect l="l" t="t" r="r" b="b"/>
                <a:pathLst>
                  <a:path w="760" h="1137" extrusionOk="0">
                    <a:moveTo>
                      <a:pt x="110" y="1"/>
                    </a:moveTo>
                    <a:cubicBezTo>
                      <a:pt x="93" y="1"/>
                      <a:pt x="77" y="5"/>
                      <a:pt x="62" y="14"/>
                    </a:cubicBezTo>
                    <a:cubicBezTo>
                      <a:pt x="16" y="39"/>
                      <a:pt x="0" y="98"/>
                      <a:pt x="27" y="143"/>
                    </a:cubicBezTo>
                    <a:lnTo>
                      <a:pt x="568" y="1088"/>
                    </a:lnTo>
                    <a:cubicBezTo>
                      <a:pt x="585" y="1119"/>
                      <a:pt x="617" y="1136"/>
                      <a:pt x="650" y="1136"/>
                    </a:cubicBezTo>
                    <a:cubicBezTo>
                      <a:pt x="667" y="1136"/>
                      <a:pt x="682" y="1132"/>
                      <a:pt x="698" y="1123"/>
                    </a:cubicBezTo>
                    <a:cubicBezTo>
                      <a:pt x="743" y="1098"/>
                      <a:pt x="760" y="1039"/>
                      <a:pt x="733" y="993"/>
                    </a:cubicBezTo>
                    <a:lnTo>
                      <a:pt x="192" y="49"/>
                    </a:lnTo>
                    <a:cubicBezTo>
                      <a:pt x="175" y="18"/>
                      <a:pt x="142"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9"/>
              <p:cNvSpPr/>
              <p:nvPr/>
            </p:nvSpPr>
            <p:spPr>
              <a:xfrm>
                <a:off x="3412425" y="1796000"/>
                <a:ext cx="16500" cy="19300"/>
              </a:xfrm>
              <a:custGeom>
                <a:avLst/>
                <a:gdLst/>
                <a:ahLst/>
                <a:cxnLst/>
                <a:rect l="l" t="t" r="r" b="b"/>
                <a:pathLst>
                  <a:path w="660" h="772" extrusionOk="0">
                    <a:moveTo>
                      <a:pt x="103" y="1"/>
                    </a:moveTo>
                    <a:cubicBezTo>
                      <a:pt x="97" y="1"/>
                      <a:pt x="92" y="1"/>
                      <a:pt x="86" y="2"/>
                    </a:cubicBezTo>
                    <a:cubicBezTo>
                      <a:pt x="34" y="11"/>
                      <a:pt x="0" y="61"/>
                      <a:pt x="9" y="113"/>
                    </a:cubicBezTo>
                    <a:cubicBezTo>
                      <a:pt x="59" y="394"/>
                      <a:pt x="251" y="643"/>
                      <a:pt x="510" y="763"/>
                    </a:cubicBezTo>
                    <a:cubicBezTo>
                      <a:pt x="523" y="768"/>
                      <a:pt x="537" y="772"/>
                      <a:pt x="550" y="772"/>
                    </a:cubicBezTo>
                    <a:cubicBezTo>
                      <a:pt x="586" y="772"/>
                      <a:pt x="620" y="751"/>
                      <a:pt x="637" y="716"/>
                    </a:cubicBezTo>
                    <a:cubicBezTo>
                      <a:pt x="659" y="668"/>
                      <a:pt x="638" y="612"/>
                      <a:pt x="591" y="590"/>
                    </a:cubicBezTo>
                    <a:cubicBezTo>
                      <a:pt x="386" y="496"/>
                      <a:pt x="236" y="300"/>
                      <a:pt x="197" y="80"/>
                    </a:cubicBezTo>
                    <a:cubicBezTo>
                      <a:pt x="189" y="33"/>
                      <a:pt x="149"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9"/>
              <p:cNvSpPr/>
              <p:nvPr/>
            </p:nvSpPr>
            <p:spPr>
              <a:xfrm>
                <a:off x="3438925" y="1835175"/>
                <a:ext cx="18825" cy="22325"/>
              </a:xfrm>
              <a:custGeom>
                <a:avLst/>
                <a:gdLst/>
                <a:ahLst/>
                <a:cxnLst/>
                <a:rect l="l" t="t" r="r" b="b"/>
                <a:pathLst>
                  <a:path w="753" h="893" extrusionOk="0">
                    <a:moveTo>
                      <a:pt x="110" y="0"/>
                    </a:moveTo>
                    <a:cubicBezTo>
                      <a:pt x="98" y="0"/>
                      <a:pt x="86" y="2"/>
                      <a:pt x="74" y="7"/>
                    </a:cubicBezTo>
                    <a:cubicBezTo>
                      <a:pt x="25" y="27"/>
                      <a:pt x="1" y="82"/>
                      <a:pt x="21" y="131"/>
                    </a:cubicBezTo>
                    <a:cubicBezTo>
                      <a:pt x="139" y="426"/>
                      <a:pt x="334" y="682"/>
                      <a:pt x="587" y="873"/>
                    </a:cubicBezTo>
                    <a:cubicBezTo>
                      <a:pt x="605" y="886"/>
                      <a:pt x="625" y="893"/>
                      <a:pt x="644" y="893"/>
                    </a:cubicBezTo>
                    <a:cubicBezTo>
                      <a:pt x="673" y="893"/>
                      <a:pt x="702" y="879"/>
                      <a:pt x="721" y="854"/>
                    </a:cubicBezTo>
                    <a:cubicBezTo>
                      <a:pt x="753" y="812"/>
                      <a:pt x="744" y="752"/>
                      <a:pt x="702" y="721"/>
                    </a:cubicBezTo>
                    <a:cubicBezTo>
                      <a:pt x="477" y="550"/>
                      <a:pt x="303" y="322"/>
                      <a:pt x="199" y="60"/>
                    </a:cubicBezTo>
                    <a:cubicBezTo>
                      <a:pt x="183" y="23"/>
                      <a:pt x="148"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9"/>
              <p:cNvSpPr/>
              <p:nvPr/>
            </p:nvSpPr>
            <p:spPr>
              <a:xfrm>
                <a:off x="3471975" y="1882550"/>
                <a:ext cx="25950" cy="22300"/>
              </a:xfrm>
              <a:custGeom>
                <a:avLst/>
                <a:gdLst/>
                <a:ahLst/>
                <a:cxnLst/>
                <a:rect l="l" t="t" r="r" b="b"/>
                <a:pathLst>
                  <a:path w="1038" h="892" extrusionOk="0">
                    <a:moveTo>
                      <a:pt x="106" y="1"/>
                    </a:moveTo>
                    <a:cubicBezTo>
                      <a:pt x="82" y="1"/>
                      <a:pt x="58" y="10"/>
                      <a:pt x="40" y="28"/>
                    </a:cubicBezTo>
                    <a:cubicBezTo>
                      <a:pt x="1" y="64"/>
                      <a:pt x="0" y="125"/>
                      <a:pt x="37" y="162"/>
                    </a:cubicBezTo>
                    <a:cubicBezTo>
                      <a:pt x="292" y="426"/>
                      <a:pt x="574" y="666"/>
                      <a:pt x="876" y="875"/>
                    </a:cubicBezTo>
                    <a:cubicBezTo>
                      <a:pt x="892" y="886"/>
                      <a:pt x="911" y="892"/>
                      <a:pt x="930" y="892"/>
                    </a:cubicBezTo>
                    <a:cubicBezTo>
                      <a:pt x="961" y="892"/>
                      <a:pt x="990" y="878"/>
                      <a:pt x="1008" y="851"/>
                    </a:cubicBezTo>
                    <a:cubicBezTo>
                      <a:pt x="1038" y="808"/>
                      <a:pt x="1028" y="748"/>
                      <a:pt x="985" y="719"/>
                    </a:cubicBezTo>
                    <a:cubicBezTo>
                      <a:pt x="692" y="517"/>
                      <a:pt x="421" y="285"/>
                      <a:pt x="175" y="30"/>
                    </a:cubicBezTo>
                    <a:cubicBezTo>
                      <a:pt x="156" y="11"/>
                      <a:pt x="131"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9"/>
              <p:cNvSpPr/>
              <p:nvPr/>
            </p:nvSpPr>
            <p:spPr>
              <a:xfrm>
                <a:off x="3504900" y="1917600"/>
                <a:ext cx="19800" cy="19275"/>
              </a:xfrm>
              <a:custGeom>
                <a:avLst/>
                <a:gdLst/>
                <a:ahLst/>
                <a:cxnLst/>
                <a:rect l="l" t="t" r="r" b="b"/>
                <a:pathLst>
                  <a:path w="792" h="771" extrusionOk="0">
                    <a:moveTo>
                      <a:pt x="109" y="0"/>
                    </a:moveTo>
                    <a:cubicBezTo>
                      <a:pt x="93" y="0"/>
                      <a:pt x="78" y="4"/>
                      <a:pt x="63" y="12"/>
                    </a:cubicBezTo>
                    <a:cubicBezTo>
                      <a:pt x="17" y="37"/>
                      <a:pt x="0" y="95"/>
                      <a:pt x="26" y="141"/>
                    </a:cubicBezTo>
                    <a:cubicBezTo>
                      <a:pt x="169" y="400"/>
                      <a:pt x="380" y="613"/>
                      <a:pt x="636" y="758"/>
                    </a:cubicBezTo>
                    <a:cubicBezTo>
                      <a:pt x="650" y="767"/>
                      <a:pt x="667" y="770"/>
                      <a:pt x="682" y="770"/>
                    </a:cubicBezTo>
                    <a:cubicBezTo>
                      <a:pt x="716" y="770"/>
                      <a:pt x="749" y="754"/>
                      <a:pt x="765" y="723"/>
                    </a:cubicBezTo>
                    <a:cubicBezTo>
                      <a:pt x="792" y="677"/>
                      <a:pt x="776" y="619"/>
                      <a:pt x="730" y="593"/>
                    </a:cubicBezTo>
                    <a:cubicBezTo>
                      <a:pt x="505" y="464"/>
                      <a:pt x="318" y="276"/>
                      <a:pt x="192" y="48"/>
                    </a:cubicBezTo>
                    <a:cubicBezTo>
                      <a:pt x="175" y="18"/>
                      <a:pt x="142"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9"/>
              <p:cNvSpPr/>
              <p:nvPr/>
            </p:nvSpPr>
            <p:spPr>
              <a:xfrm>
                <a:off x="3539825" y="1958925"/>
                <a:ext cx="18725" cy="16200"/>
              </a:xfrm>
              <a:custGeom>
                <a:avLst/>
                <a:gdLst/>
                <a:ahLst/>
                <a:cxnLst/>
                <a:rect l="l" t="t" r="r" b="b"/>
                <a:pathLst>
                  <a:path w="749" h="648" extrusionOk="0">
                    <a:moveTo>
                      <a:pt x="108" y="1"/>
                    </a:moveTo>
                    <a:cubicBezTo>
                      <a:pt x="81" y="1"/>
                      <a:pt x="54" y="12"/>
                      <a:pt x="35" y="35"/>
                    </a:cubicBezTo>
                    <a:cubicBezTo>
                      <a:pt x="1" y="75"/>
                      <a:pt x="5" y="134"/>
                      <a:pt x="46" y="168"/>
                    </a:cubicBezTo>
                    <a:lnTo>
                      <a:pt x="579" y="624"/>
                    </a:lnTo>
                    <a:cubicBezTo>
                      <a:pt x="597" y="640"/>
                      <a:pt x="619" y="647"/>
                      <a:pt x="641" y="647"/>
                    </a:cubicBezTo>
                    <a:cubicBezTo>
                      <a:pt x="668" y="647"/>
                      <a:pt x="695" y="635"/>
                      <a:pt x="714" y="614"/>
                    </a:cubicBezTo>
                    <a:cubicBezTo>
                      <a:pt x="748" y="573"/>
                      <a:pt x="743" y="514"/>
                      <a:pt x="703" y="480"/>
                    </a:cubicBezTo>
                    <a:lnTo>
                      <a:pt x="170" y="24"/>
                    </a:lnTo>
                    <a:cubicBezTo>
                      <a:pt x="152" y="8"/>
                      <a:pt x="130"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9"/>
              <p:cNvSpPr/>
              <p:nvPr/>
            </p:nvSpPr>
            <p:spPr>
              <a:xfrm>
                <a:off x="3580050" y="1990850"/>
                <a:ext cx="22950" cy="14925"/>
              </a:xfrm>
              <a:custGeom>
                <a:avLst/>
                <a:gdLst/>
                <a:ahLst/>
                <a:cxnLst/>
                <a:rect l="l" t="t" r="r" b="b"/>
                <a:pathLst>
                  <a:path w="918" h="597" extrusionOk="0">
                    <a:moveTo>
                      <a:pt x="106" y="0"/>
                    </a:moveTo>
                    <a:cubicBezTo>
                      <a:pt x="80" y="0"/>
                      <a:pt x="55" y="10"/>
                      <a:pt x="37" y="31"/>
                    </a:cubicBezTo>
                    <a:cubicBezTo>
                      <a:pt x="0" y="70"/>
                      <a:pt x="2" y="130"/>
                      <a:pt x="41" y="166"/>
                    </a:cubicBezTo>
                    <a:cubicBezTo>
                      <a:pt x="252" y="361"/>
                      <a:pt x="509" y="509"/>
                      <a:pt x="784" y="592"/>
                    </a:cubicBezTo>
                    <a:cubicBezTo>
                      <a:pt x="793" y="595"/>
                      <a:pt x="803" y="597"/>
                      <a:pt x="812" y="597"/>
                    </a:cubicBezTo>
                    <a:cubicBezTo>
                      <a:pt x="852" y="596"/>
                      <a:pt x="890" y="569"/>
                      <a:pt x="902" y="528"/>
                    </a:cubicBezTo>
                    <a:cubicBezTo>
                      <a:pt x="918" y="479"/>
                      <a:pt x="890" y="425"/>
                      <a:pt x="839" y="409"/>
                    </a:cubicBezTo>
                    <a:cubicBezTo>
                      <a:pt x="592" y="334"/>
                      <a:pt x="361" y="202"/>
                      <a:pt x="171" y="26"/>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9"/>
              <p:cNvSpPr/>
              <p:nvPr/>
            </p:nvSpPr>
            <p:spPr>
              <a:xfrm>
                <a:off x="3677925" y="2042250"/>
                <a:ext cx="26025" cy="13050"/>
              </a:xfrm>
              <a:custGeom>
                <a:avLst/>
                <a:gdLst/>
                <a:ahLst/>
                <a:cxnLst/>
                <a:rect l="l" t="t" r="r" b="b"/>
                <a:pathLst>
                  <a:path w="1041" h="522" extrusionOk="0">
                    <a:moveTo>
                      <a:pt x="110" y="0"/>
                    </a:moveTo>
                    <a:cubicBezTo>
                      <a:pt x="76" y="0"/>
                      <a:pt x="43" y="19"/>
                      <a:pt x="26" y="51"/>
                    </a:cubicBezTo>
                    <a:cubicBezTo>
                      <a:pt x="1" y="97"/>
                      <a:pt x="18" y="156"/>
                      <a:pt x="66" y="180"/>
                    </a:cubicBezTo>
                    <a:cubicBezTo>
                      <a:pt x="333" y="323"/>
                      <a:pt x="617" y="435"/>
                      <a:pt x="908" y="518"/>
                    </a:cubicBezTo>
                    <a:cubicBezTo>
                      <a:pt x="917" y="520"/>
                      <a:pt x="926" y="521"/>
                      <a:pt x="935" y="521"/>
                    </a:cubicBezTo>
                    <a:cubicBezTo>
                      <a:pt x="976" y="521"/>
                      <a:pt x="1014" y="494"/>
                      <a:pt x="1026" y="452"/>
                    </a:cubicBezTo>
                    <a:cubicBezTo>
                      <a:pt x="1041" y="401"/>
                      <a:pt x="1011" y="348"/>
                      <a:pt x="960" y="334"/>
                    </a:cubicBezTo>
                    <a:cubicBezTo>
                      <a:pt x="682" y="255"/>
                      <a:pt x="410" y="147"/>
                      <a:pt x="154" y="11"/>
                    </a:cubicBezTo>
                    <a:cubicBezTo>
                      <a:pt x="140" y="4"/>
                      <a:pt x="125"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9"/>
              <p:cNvSpPr/>
              <p:nvPr/>
            </p:nvSpPr>
            <p:spPr>
              <a:xfrm>
                <a:off x="3624400" y="2016525"/>
                <a:ext cx="22900" cy="14050"/>
              </a:xfrm>
              <a:custGeom>
                <a:avLst/>
                <a:gdLst/>
                <a:ahLst/>
                <a:cxnLst/>
                <a:rect l="l" t="t" r="r" b="b"/>
                <a:pathLst>
                  <a:path w="916" h="562" extrusionOk="0">
                    <a:moveTo>
                      <a:pt x="108" y="0"/>
                    </a:moveTo>
                    <a:cubicBezTo>
                      <a:pt x="79" y="0"/>
                      <a:pt x="51" y="13"/>
                      <a:pt x="32" y="37"/>
                    </a:cubicBezTo>
                    <a:cubicBezTo>
                      <a:pt x="0" y="78"/>
                      <a:pt x="8" y="138"/>
                      <a:pt x="49" y="170"/>
                    </a:cubicBezTo>
                    <a:cubicBezTo>
                      <a:pt x="268" y="343"/>
                      <a:pt x="515" y="473"/>
                      <a:pt x="781" y="556"/>
                    </a:cubicBezTo>
                    <a:cubicBezTo>
                      <a:pt x="789" y="559"/>
                      <a:pt x="799" y="560"/>
                      <a:pt x="809" y="560"/>
                    </a:cubicBezTo>
                    <a:lnTo>
                      <a:pt x="808" y="561"/>
                    </a:lnTo>
                    <a:cubicBezTo>
                      <a:pt x="849" y="561"/>
                      <a:pt x="887" y="535"/>
                      <a:pt x="900" y="494"/>
                    </a:cubicBezTo>
                    <a:cubicBezTo>
                      <a:pt x="915" y="444"/>
                      <a:pt x="888" y="390"/>
                      <a:pt x="837" y="375"/>
                    </a:cubicBezTo>
                    <a:cubicBezTo>
                      <a:pt x="593" y="297"/>
                      <a:pt x="368" y="178"/>
                      <a:pt x="167" y="20"/>
                    </a:cubicBezTo>
                    <a:cubicBezTo>
                      <a:pt x="149" y="7"/>
                      <a:pt x="12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1" name="Google Shape;1011;p9"/>
              <p:cNvSpPr/>
              <p:nvPr/>
            </p:nvSpPr>
            <p:spPr>
              <a:xfrm>
                <a:off x="3386675" y="1715575"/>
                <a:ext cx="41250" cy="14100"/>
              </a:xfrm>
              <a:custGeom>
                <a:avLst/>
                <a:gdLst/>
                <a:ahLst/>
                <a:cxnLst/>
                <a:rect l="l" t="t" r="r" b="b"/>
                <a:pathLst>
                  <a:path w="1650" h="564" extrusionOk="0">
                    <a:moveTo>
                      <a:pt x="97" y="0"/>
                    </a:moveTo>
                    <a:cubicBezTo>
                      <a:pt x="46" y="0"/>
                      <a:pt x="5" y="40"/>
                      <a:pt x="2" y="90"/>
                    </a:cubicBezTo>
                    <a:cubicBezTo>
                      <a:pt x="0" y="143"/>
                      <a:pt x="40" y="188"/>
                      <a:pt x="93" y="190"/>
                    </a:cubicBezTo>
                    <a:cubicBezTo>
                      <a:pt x="576" y="217"/>
                      <a:pt x="1063" y="342"/>
                      <a:pt x="1499" y="553"/>
                    </a:cubicBezTo>
                    <a:cubicBezTo>
                      <a:pt x="1512" y="560"/>
                      <a:pt x="1527" y="563"/>
                      <a:pt x="1541" y="563"/>
                    </a:cubicBezTo>
                    <a:cubicBezTo>
                      <a:pt x="1576" y="563"/>
                      <a:pt x="1611" y="543"/>
                      <a:pt x="1627" y="509"/>
                    </a:cubicBezTo>
                    <a:cubicBezTo>
                      <a:pt x="1649" y="462"/>
                      <a:pt x="1629" y="405"/>
                      <a:pt x="1582" y="382"/>
                    </a:cubicBezTo>
                    <a:cubicBezTo>
                      <a:pt x="1124" y="160"/>
                      <a:pt x="612" y="28"/>
                      <a:pt x="103" y="0"/>
                    </a:cubicBezTo>
                    <a:cubicBezTo>
                      <a:pt x="101" y="0"/>
                      <a:pt x="99"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9"/>
              <p:cNvSpPr/>
              <p:nvPr/>
            </p:nvSpPr>
            <p:spPr>
              <a:xfrm>
                <a:off x="3447225" y="1738325"/>
                <a:ext cx="28025" cy="17175"/>
              </a:xfrm>
              <a:custGeom>
                <a:avLst/>
                <a:gdLst/>
                <a:ahLst/>
                <a:cxnLst/>
                <a:rect l="l" t="t" r="r" b="b"/>
                <a:pathLst>
                  <a:path w="1121" h="687" extrusionOk="0">
                    <a:moveTo>
                      <a:pt x="106" y="1"/>
                    </a:moveTo>
                    <a:cubicBezTo>
                      <a:pt x="66" y="1"/>
                      <a:pt x="30" y="26"/>
                      <a:pt x="17" y="65"/>
                    </a:cubicBezTo>
                    <a:cubicBezTo>
                      <a:pt x="0" y="115"/>
                      <a:pt x="27" y="169"/>
                      <a:pt x="76" y="186"/>
                    </a:cubicBezTo>
                    <a:cubicBezTo>
                      <a:pt x="394" y="296"/>
                      <a:pt x="690" y="457"/>
                      <a:pt x="954" y="666"/>
                    </a:cubicBezTo>
                    <a:cubicBezTo>
                      <a:pt x="972" y="679"/>
                      <a:pt x="992" y="685"/>
                      <a:pt x="1013" y="685"/>
                    </a:cubicBezTo>
                    <a:lnTo>
                      <a:pt x="1013" y="686"/>
                    </a:lnTo>
                    <a:cubicBezTo>
                      <a:pt x="1042" y="686"/>
                      <a:pt x="1070" y="673"/>
                      <a:pt x="1089" y="650"/>
                    </a:cubicBezTo>
                    <a:cubicBezTo>
                      <a:pt x="1121" y="608"/>
                      <a:pt x="1114" y="548"/>
                      <a:pt x="1073" y="515"/>
                    </a:cubicBezTo>
                    <a:cubicBezTo>
                      <a:pt x="792" y="293"/>
                      <a:pt x="477" y="122"/>
                      <a:pt x="138" y="6"/>
                    </a:cubicBezTo>
                    <a:cubicBezTo>
                      <a:pt x="127" y="3"/>
                      <a:pt x="117"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9"/>
              <p:cNvSpPr/>
              <p:nvPr/>
            </p:nvSpPr>
            <p:spPr>
              <a:xfrm>
                <a:off x="3495600" y="1766125"/>
                <a:ext cx="31175" cy="23350"/>
              </a:xfrm>
              <a:custGeom>
                <a:avLst/>
                <a:gdLst/>
                <a:ahLst/>
                <a:cxnLst/>
                <a:rect l="l" t="t" r="r" b="b"/>
                <a:pathLst>
                  <a:path w="1247" h="934" extrusionOk="0">
                    <a:moveTo>
                      <a:pt x="108" y="1"/>
                    </a:moveTo>
                    <a:cubicBezTo>
                      <a:pt x="77" y="1"/>
                      <a:pt x="46" y="17"/>
                      <a:pt x="28" y="46"/>
                    </a:cubicBezTo>
                    <a:cubicBezTo>
                      <a:pt x="0" y="90"/>
                      <a:pt x="13" y="149"/>
                      <a:pt x="58" y="177"/>
                    </a:cubicBezTo>
                    <a:cubicBezTo>
                      <a:pt x="412" y="401"/>
                      <a:pt x="756" y="649"/>
                      <a:pt x="1079" y="912"/>
                    </a:cubicBezTo>
                    <a:cubicBezTo>
                      <a:pt x="1096" y="927"/>
                      <a:pt x="1117" y="933"/>
                      <a:pt x="1138" y="933"/>
                    </a:cubicBezTo>
                    <a:cubicBezTo>
                      <a:pt x="1167" y="933"/>
                      <a:pt x="1194" y="922"/>
                      <a:pt x="1212" y="899"/>
                    </a:cubicBezTo>
                    <a:cubicBezTo>
                      <a:pt x="1247" y="858"/>
                      <a:pt x="1240" y="798"/>
                      <a:pt x="1199" y="765"/>
                    </a:cubicBezTo>
                    <a:cubicBezTo>
                      <a:pt x="870" y="496"/>
                      <a:pt x="520" y="243"/>
                      <a:pt x="159" y="16"/>
                    </a:cubicBezTo>
                    <a:cubicBezTo>
                      <a:pt x="143" y="6"/>
                      <a:pt x="126"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9"/>
              <p:cNvSpPr/>
              <p:nvPr/>
            </p:nvSpPr>
            <p:spPr>
              <a:xfrm>
                <a:off x="3546075" y="1801200"/>
                <a:ext cx="33375" cy="26225"/>
              </a:xfrm>
              <a:custGeom>
                <a:avLst/>
                <a:gdLst/>
                <a:ahLst/>
                <a:cxnLst/>
                <a:rect l="l" t="t" r="r" b="b"/>
                <a:pathLst>
                  <a:path w="1335" h="1049" extrusionOk="0">
                    <a:moveTo>
                      <a:pt x="108" y="1"/>
                    </a:moveTo>
                    <a:cubicBezTo>
                      <a:pt x="79" y="1"/>
                      <a:pt x="51" y="14"/>
                      <a:pt x="32" y="38"/>
                    </a:cubicBezTo>
                    <a:cubicBezTo>
                      <a:pt x="0" y="80"/>
                      <a:pt x="8" y="140"/>
                      <a:pt x="50" y="172"/>
                    </a:cubicBezTo>
                    <a:lnTo>
                      <a:pt x="1169" y="1028"/>
                    </a:lnTo>
                    <a:cubicBezTo>
                      <a:pt x="1187" y="1042"/>
                      <a:pt x="1207" y="1048"/>
                      <a:pt x="1227" y="1048"/>
                    </a:cubicBezTo>
                    <a:cubicBezTo>
                      <a:pt x="1255" y="1048"/>
                      <a:pt x="1284" y="1036"/>
                      <a:pt x="1303" y="1011"/>
                    </a:cubicBezTo>
                    <a:cubicBezTo>
                      <a:pt x="1335" y="970"/>
                      <a:pt x="1327" y="909"/>
                      <a:pt x="1285" y="877"/>
                    </a:cubicBezTo>
                    <a:lnTo>
                      <a:pt x="166" y="21"/>
                    </a:lnTo>
                    <a:cubicBezTo>
                      <a:pt x="148" y="7"/>
                      <a:pt x="12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9"/>
              <p:cNvSpPr/>
              <p:nvPr/>
            </p:nvSpPr>
            <p:spPr>
              <a:xfrm>
                <a:off x="3602750" y="1842375"/>
                <a:ext cx="35250" cy="28500"/>
              </a:xfrm>
              <a:custGeom>
                <a:avLst/>
                <a:gdLst/>
                <a:ahLst/>
                <a:cxnLst/>
                <a:rect l="l" t="t" r="r" b="b"/>
                <a:pathLst>
                  <a:path w="1410" h="1140" extrusionOk="0">
                    <a:moveTo>
                      <a:pt x="109" y="1"/>
                    </a:moveTo>
                    <a:cubicBezTo>
                      <a:pt x="78" y="1"/>
                      <a:pt x="47" y="16"/>
                      <a:pt x="29" y="44"/>
                    </a:cubicBezTo>
                    <a:cubicBezTo>
                      <a:pt x="1" y="87"/>
                      <a:pt x="12" y="146"/>
                      <a:pt x="56" y="175"/>
                    </a:cubicBezTo>
                    <a:cubicBezTo>
                      <a:pt x="474" y="454"/>
                      <a:pt x="872" y="770"/>
                      <a:pt x="1238" y="1113"/>
                    </a:cubicBezTo>
                    <a:cubicBezTo>
                      <a:pt x="1257" y="1131"/>
                      <a:pt x="1280" y="1140"/>
                      <a:pt x="1303" y="1140"/>
                    </a:cubicBezTo>
                    <a:lnTo>
                      <a:pt x="1303" y="1139"/>
                    </a:lnTo>
                    <a:cubicBezTo>
                      <a:pt x="1329" y="1139"/>
                      <a:pt x="1354" y="1129"/>
                      <a:pt x="1373" y="1109"/>
                    </a:cubicBezTo>
                    <a:cubicBezTo>
                      <a:pt x="1409" y="1070"/>
                      <a:pt x="1407" y="1011"/>
                      <a:pt x="1368" y="974"/>
                    </a:cubicBezTo>
                    <a:cubicBezTo>
                      <a:pt x="995" y="624"/>
                      <a:pt x="589" y="302"/>
                      <a:pt x="162" y="17"/>
                    </a:cubicBezTo>
                    <a:cubicBezTo>
                      <a:pt x="145" y="6"/>
                      <a:pt x="127"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9"/>
              <p:cNvSpPr/>
              <p:nvPr/>
            </p:nvSpPr>
            <p:spPr>
              <a:xfrm>
                <a:off x="3649875" y="1892175"/>
                <a:ext cx="23425" cy="23750"/>
              </a:xfrm>
              <a:custGeom>
                <a:avLst/>
                <a:gdLst/>
                <a:ahLst/>
                <a:cxnLst/>
                <a:rect l="l" t="t" r="r" b="b"/>
                <a:pathLst>
                  <a:path w="937" h="950" extrusionOk="0">
                    <a:moveTo>
                      <a:pt x="105" y="0"/>
                    </a:moveTo>
                    <a:cubicBezTo>
                      <a:pt x="82" y="0"/>
                      <a:pt x="58" y="9"/>
                      <a:pt x="40" y="27"/>
                    </a:cubicBezTo>
                    <a:cubicBezTo>
                      <a:pt x="1" y="63"/>
                      <a:pt x="0" y="124"/>
                      <a:pt x="37" y="161"/>
                    </a:cubicBezTo>
                    <a:lnTo>
                      <a:pt x="763" y="920"/>
                    </a:lnTo>
                    <a:cubicBezTo>
                      <a:pt x="782" y="940"/>
                      <a:pt x="806" y="950"/>
                      <a:pt x="831" y="950"/>
                    </a:cubicBezTo>
                    <a:cubicBezTo>
                      <a:pt x="855" y="950"/>
                      <a:pt x="879" y="941"/>
                      <a:pt x="898" y="923"/>
                    </a:cubicBezTo>
                    <a:cubicBezTo>
                      <a:pt x="935" y="887"/>
                      <a:pt x="936" y="826"/>
                      <a:pt x="900" y="788"/>
                    </a:cubicBezTo>
                    <a:lnTo>
                      <a:pt x="175" y="30"/>
                    </a:lnTo>
                    <a:cubicBezTo>
                      <a:pt x="156" y="10"/>
                      <a:pt x="131"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9"/>
              <p:cNvSpPr/>
              <p:nvPr/>
            </p:nvSpPr>
            <p:spPr>
              <a:xfrm>
                <a:off x="3685100" y="1931075"/>
                <a:ext cx="30300" cy="26250"/>
              </a:xfrm>
              <a:custGeom>
                <a:avLst/>
                <a:gdLst/>
                <a:ahLst/>
                <a:cxnLst/>
                <a:rect l="l" t="t" r="r" b="b"/>
                <a:pathLst>
                  <a:path w="1212" h="1050" extrusionOk="0">
                    <a:moveTo>
                      <a:pt x="109" y="1"/>
                    </a:moveTo>
                    <a:cubicBezTo>
                      <a:pt x="77" y="1"/>
                      <a:pt x="46" y="17"/>
                      <a:pt x="28" y="46"/>
                    </a:cubicBezTo>
                    <a:cubicBezTo>
                      <a:pt x="1" y="90"/>
                      <a:pt x="14" y="149"/>
                      <a:pt x="59" y="177"/>
                    </a:cubicBezTo>
                    <a:cubicBezTo>
                      <a:pt x="426" y="405"/>
                      <a:pt x="754" y="687"/>
                      <a:pt x="1033" y="1016"/>
                    </a:cubicBezTo>
                    <a:cubicBezTo>
                      <a:pt x="1052" y="1038"/>
                      <a:pt x="1078" y="1049"/>
                      <a:pt x="1105" y="1049"/>
                    </a:cubicBezTo>
                    <a:cubicBezTo>
                      <a:pt x="1127" y="1049"/>
                      <a:pt x="1149" y="1042"/>
                      <a:pt x="1167" y="1026"/>
                    </a:cubicBezTo>
                    <a:cubicBezTo>
                      <a:pt x="1207" y="992"/>
                      <a:pt x="1212" y="932"/>
                      <a:pt x="1178" y="893"/>
                    </a:cubicBezTo>
                    <a:cubicBezTo>
                      <a:pt x="886" y="548"/>
                      <a:pt x="543" y="254"/>
                      <a:pt x="160" y="15"/>
                    </a:cubicBezTo>
                    <a:cubicBezTo>
                      <a:pt x="144" y="5"/>
                      <a:pt x="126"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9"/>
              <p:cNvSpPr/>
              <p:nvPr/>
            </p:nvSpPr>
            <p:spPr>
              <a:xfrm>
                <a:off x="3731500" y="1985650"/>
                <a:ext cx="19725" cy="21300"/>
              </a:xfrm>
              <a:custGeom>
                <a:avLst/>
                <a:gdLst/>
                <a:ahLst/>
                <a:cxnLst/>
                <a:rect l="l" t="t" r="r" b="b"/>
                <a:pathLst>
                  <a:path w="789" h="852" extrusionOk="0">
                    <a:moveTo>
                      <a:pt x="107" y="1"/>
                    </a:moveTo>
                    <a:cubicBezTo>
                      <a:pt x="85" y="1"/>
                      <a:pt x="62" y="9"/>
                      <a:pt x="45" y="24"/>
                    </a:cubicBezTo>
                    <a:cubicBezTo>
                      <a:pt x="5" y="59"/>
                      <a:pt x="0" y="119"/>
                      <a:pt x="35" y="159"/>
                    </a:cubicBezTo>
                    <a:lnTo>
                      <a:pt x="611" y="819"/>
                    </a:lnTo>
                    <a:cubicBezTo>
                      <a:pt x="630" y="840"/>
                      <a:pt x="656" y="851"/>
                      <a:pt x="683" y="851"/>
                    </a:cubicBezTo>
                    <a:cubicBezTo>
                      <a:pt x="705" y="851"/>
                      <a:pt x="727" y="844"/>
                      <a:pt x="746" y="828"/>
                    </a:cubicBezTo>
                    <a:cubicBezTo>
                      <a:pt x="785" y="794"/>
                      <a:pt x="789" y="733"/>
                      <a:pt x="754" y="693"/>
                    </a:cubicBezTo>
                    <a:lnTo>
                      <a:pt x="178" y="33"/>
                    </a:lnTo>
                    <a:cubicBezTo>
                      <a:pt x="160" y="12"/>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9"/>
              <p:cNvSpPr/>
              <p:nvPr/>
            </p:nvSpPr>
            <p:spPr>
              <a:xfrm>
                <a:off x="3400250" y="1743950"/>
                <a:ext cx="20275" cy="22950"/>
              </a:xfrm>
              <a:custGeom>
                <a:avLst/>
                <a:gdLst/>
                <a:ahLst/>
                <a:cxnLst/>
                <a:rect l="l" t="t" r="r" b="b"/>
                <a:pathLst>
                  <a:path w="811" h="918" extrusionOk="0">
                    <a:moveTo>
                      <a:pt x="109" y="0"/>
                    </a:moveTo>
                    <a:cubicBezTo>
                      <a:pt x="80" y="0"/>
                      <a:pt x="52" y="13"/>
                      <a:pt x="33" y="36"/>
                    </a:cubicBezTo>
                    <a:cubicBezTo>
                      <a:pt x="0" y="78"/>
                      <a:pt x="8" y="138"/>
                      <a:pt x="49" y="170"/>
                    </a:cubicBezTo>
                    <a:cubicBezTo>
                      <a:pt x="285" y="358"/>
                      <a:pt x="482" y="597"/>
                      <a:pt x="617" y="866"/>
                    </a:cubicBezTo>
                    <a:cubicBezTo>
                      <a:pt x="634" y="899"/>
                      <a:pt x="667" y="917"/>
                      <a:pt x="702" y="917"/>
                    </a:cubicBezTo>
                    <a:cubicBezTo>
                      <a:pt x="717" y="917"/>
                      <a:pt x="731" y="914"/>
                      <a:pt x="745" y="907"/>
                    </a:cubicBezTo>
                    <a:cubicBezTo>
                      <a:pt x="792" y="883"/>
                      <a:pt x="810" y="826"/>
                      <a:pt x="787" y="779"/>
                    </a:cubicBezTo>
                    <a:cubicBezTo>
                      <a:pt x="638" y="487"/>
                      <a:pt x="424" y="225"/>
                      <a:pt x="167" y="21"/>
                    </a:cubicBezTo>
                    <a:cubicBezTo>
                      <a:pt x="150" y="7"/>
                      <a:pt x="129"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9"/>
              <p:cNvSpPr/>
              <p:nvPr/>
            </p:nvSpPr>
            <p:spPr>
              <a:xfrm>
                <a:off x="3426550" y="1779550"/>
                <a:ext cx="21950" cy="24250"/>
              </a:xfrm>
              <a:custGeom>
                <a:avLst/>
                <a:gdLst/>
                <a:ahLst/>
                <a:cxnLst/>
                <a:rect l="l" t="t" r="r" b="b"/>
                <a:pathLst>
                  <a:path w="878" h="970" extrusionOk="0">
                    <a:moveTo>
                      <a:pt x="108" y="1"/>
                    </a:moveTo>
                    <a:cubicBezTo>
                      <a:pt x="89" y="1"/>
                      <a:pt x="69" y="7"/>
                      <a:pt x="52" y="19"/>
                    </a:cubicBezTo>
                    <a:cubicBezTo>
                      <a:pt x="10" y="50"/>
                      <a:pt x="0" y="109"/>
                      <a:pt x="31" y="152"/>
                    </a:cubicBezTo>
                    <a:cubicBezTo>
                      <a:pt x="233" y="432"/>
                      <a:pt x="461" y="698"/>
                      <a:pt x="706" y="942"/>
                    </a:cubicBezTo>
                    <a:cubicBezTo>
                      <a:pt x="724" y="961"/>
                      <a:pt x="749" y="969"/>
                      <a:pt x="773" y="969"/>
                    </a:cubicBezTo>
                    <a:cubicBezTo>
                      <a:pt x="797" y="969"/>
                      <a:pt x="822" y="961"/>
                      <a:pt x="840" y="942"/>
                    </a:cubicBezTo>
                    <a:cubicBezTo>
                      <a:pt x="878" y="904"/>
                      <a:pt x="878" y="845"/>
                      <a:pt x="840" y="807"/>
                    </a:cubicBezTo>
                    <a:cubicBezTo>
                      <a:pt x="602" y="570"/>
                      <a:pt x="382" y="311"/>
                      <a:pt x="186" y="41"/>
                    </a:cubicBezTo>
                    <a:cubicBezTo>
                      <a:pt x="167" y="15"/>
                      <a:pt x="13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9"/>
              <p:cNvSpPr/>
              <p:nvPr/>
            </p:nvSpPr>
            <p:spPr>
              <a:xfrm>
                <a:off x="3463600" y="1820775"/>
                <a:ext cx="21950" cy="24325"/>
              </a:xfrm>
              <a:custGeom>
                <a:avLst/>
                <a:gdLst/>
                <a:ahLst/>
                <a:cxnLst/>
                <a:rect l="l" t="t" r="r" b="b"/>
                <a:pathLst>
                  <a:path w="878" h="973" extrusionOk="0">
                    <a:moveTo>
                      <a:pt x="109" y="1"/>
                    </a:moveTo>
                    <a:cubicBezTo>
                      <a:pt x="92" y="1"/>
                      <a:pt x="74" y="5"/>
                      <a:pt x="58" y="16"/>
                    </a:cubicBezTo>
                    <a:cubicBezTo>
                      <a:pt x="14" y="45"/>
                      <a:pt x="1" y="103"/>
                      <a:pt x="28" y="147"/>
                    </a:cubicBezTo>
                    <a:cubicBezTo>
                      <a:pt x="218" y="444"/>
                      <a:pt x="447" y="713"/>
                      <a:pt x="707" y="948"/>
                    </a:cubicBezTo>
                    <a:cubicBezTo>
                      <a:pt x="726" y="964"/>
                      <a:pt x="748" y="973"/>
                      <a:pt x="771" y="973"/>
                    </a:cubicBezTo>
                    <a:lnTo>
                      <a:pt x="771" y="972"/>
                    </a:lnTo>
                    <a:cubicBezTo>
                      <a:pt x="798" y="972"/>
                      <a:pt x="823" y="962"/>
                      <a:pt x="842" y="941"/>
                    </a:cubicBezTo>
                    <a:cubicBezTo>
                      <a:pt x="877" y="901"/>
                      <a:pt x="874" y="842"/>
                      <a:pt x="835" y="806"/>
                    </a:cubicBezTo>
                    <a:cubicBezTo>
                      <a:pt x="587" y="583"/>
                      <a:pt x="370" y="327"/>
                      <a:pt x="190" y="45"/>
                    </a:cubicBezTo>
                    <a:cubicBezTo>
                      <a:pt x="171" y="16"/>
                      <a:pt x="14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9"/>
              <p:cNvSpPr/>
              <p:nvPr/>
            </p:nvSpPr>
            <p:spPr>
              <a:xfrm>
                <a:off x="3496300" y="1861150"/>
                <a:ext cx="23400" cy="20850"/>
              </a:xfrm>
              <a:custGeom>
                <a:avLst/>
                <a:gdLst/>
                <a:ahLst/>
                <a:cxnLst/>
                <a:rect l="l" t="t" r="r" b="b"/>
                <a:pathLst>
                  <a:path w="936" h="834" extrusionOk="0">
                    <a:moveTo>
                      <a:pt x="110" y="0"/>
                    </a:moveTo>
                    <a:cubicBezTo>
                      <a:pt x="91" y="0"/>
                      <a:pt x="72" y="6"/>
                      <a:pt x="55" y="18"/>
                    </a:cubicBezTo>
                    <a:cubicBezTo>
                      <a:pt x="12" y="48"/>
                      <a:pt x="1" y="106"/>
                      <a:pt x="31" y="151"/>
                    </a:cubicBezTo>
                    <a:cubicBezTo>
                      <a:pt x="224" y="428"/>
                      <a:pt x="484" y="661"/>
                      <a:pt x="781" y="822"/>
                    </a:cubicBezTo>
                    <a:cubicBezTo>
                      <a:pt x="796" y="829"/>
                      <a:pt x="811" y="834"/>
                      <a:pt x="827" y="834"/>
                    </a:cubicBezTo>
                    <a:lnTo>
                      <a:pt x="827" y="833"/>
                    </a:lnTo>
                    <a:cubicBezTo>
                      <a:pt x="861" y="833"/>
                      <a:pt x="894" y="815"/>
                      <a:pt x="911" y="783"/>
                    </a:cubicBezTo>
                    <a:cubicBezTo>
                      <a:pt x="936" y="737"/>
                      <a:pt x="919" y="679"/>
                      <a:pt x="873" y="654"/>
                    </a:cubicBezTo>
                    <a:cubicBezTo>
                      <a:pt x="601" y="507"/>
                      <a:pt x="364" y="295"/>
                      <a:pt x="188" y="41"/>
                    </a:cubicBezTo>
                    <a:cubicBezTo>
                      <a:pt x="169" y="15"/>
                      <a:pt x="140"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3" name="Google Shape;1023;p9"/>
              <p:cNvSpPr/>
              <p:nvPr/>
            </p:nvSpPr>
            <p:spPr>
              <a:xfrm>
                <a:off x="3528625" y="1901125"/>
                <a:ext cx="28075" cy="30525"/>
              </a:xfrm>
              <a:custGeom>
                <a:avLst/>
                <a:gdLst/>
                <a:ahLst/>
                <a:cxnLst/>
                <a:rect l="l" t="t" r="r" b="b"/>
                <a:pathLst>
                  <a:path w="1123" h="1221" extrusionOk="0">
                    <a:moveTo>
                      <a:pt x="106" y="0"/>
                    </a:moveTo>
                    <a:cubicBezTo>
                      <a:pt x="81" y="0"/>
                      <a:pt x="55" y="10"/>
                      <a:pt x="36" y="31"/>
                    </a:cubicBezTo>
                    <a:cubicBezTo>
                      <a:pt x="1" y="69"/>
                      <a:pt x="3" y="130"/>
                      <a:pt x="41" y="165"/>
                    </a:cubicBezTo>
                    <a:cubicBezTo>
                      <a:pt x="373" y="471"/>
                      <a:pt x="674" y="813"/>
                      <a:pt x="937" y="1181"/>
                    </a:cubicBezTo>
                    <a:cubicBezTo>
                      <a:pt x="954" y="1206"/>
                      <a:pt x="984" y="1221"/>
                      <a:pt x="1014" y="1221"/>
                    </a:cubicBezTo>
                    <a:cubicBezTo>
                      <a:pt x="1033" y="1221"/>
                      <a:pt x="1053" y="1214"/>
                      <a:pt x="1069" y="1202"/>
                    </a:cubicBezTo>
                    <a:cubicBezTo>
                      <a:pt x="1112" y="1172"/>
                      <a:pt x="1122" y="1113"/>
                      <a:pt x="1091" y="1070"/>
                    </a:cubicBezTo>
                    <a:cubicBezTo>
                      <a:pt x="821" y="692"/>
                      <a:pt x="512" y="341"/>
                      <a:pt x="171" y="25"/>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4" name="Google Shape;1024;p9"/>
              <p:cNvSpPr/>
              <p:nvPr/>
            </p:nvSpPr>
            <p:spPr>
              <a:xfrm>
                <a:off x="3578100" y="1952600"/>
                <a:ext cx="28025" cy="21325"/>
              </a:xfrm>
              <a:custGeom>
                <a:avLst/>
                <a:gdLst/>
                <a:ahLst/>
                <a:cxnLst/>
                <a:rect l="l" t="t" r="r" b="b"/>
                <a:pathLst>
                  <a:path w="1121" h="853" extrusionOk="0">
                    <a:moveTo>
                      <a:pt x="106" y="1"/>
                    </a:moveTo>
                    <a:cubicBezTo>
                      <a:pt x="83" y="1"/>
                      <a:pt x="60" y="9"/>
                      <a:pt x="42" y="26"/>
                    </a:cubicBezTo>
                    <a:cubicBezTo>
                      <a:pt x="3" y="61"/>
                      <a:pt x="1" y="121"/>
                      <a:pt x="36" y="161"/>
                    </a:cubicBezTo>
                    <a:cubicBezTo>
                      <a:pt x="297" y="446"/>
                      <a:pt x="620" y="682"/>
                      <a:pt x="971" y="844"/>
                    </a:cubicBezTo>
                    <a:cubicBezTo>
                      <a:pt x="985" y="850"/>
                      <a:pt x="998" y="853"/>
                      <a:pt x="1011" y="853"/>
                    </a:cubicBezTo>
                    <a:cubicBezTo>
                      <a:pt x="1047" y="853"/>
                      <a:pt x="1082" y="832"/>
                      <a:pt x="1098" y="798"/>
                    </a:cubicBezTo>
                    <a:cubicBezTo>
                      <a:pt x="1120" y="750"/>
                      <a:pt x="1099" y="693"/>
                      <a:pt x="1052" y="671"/>
                    </a:cubicBezTo>
                    <a:cubicBezTo>
                      <a:pt x="723" y="520"/>
                      <a:pt x="420" y="298"/>
                      <a:pt x="176" y="32"/>
                    </a:cubicBezTo>
                    <a:cubicBezTo>
                      <a:pt x="158" y="11"/>
                      <a:pt x="132"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9"/>
              <p:cNvSpPr/>
              <p:nvPr/>
            </p:nvSpPr>
            <p:spPr>
              <a:xfrm>
                <a:off x="3626425" y="1984575"/>
                <a:ext cx="29150" cy="17150"/>
              </a:xfrm>
              <a:custGeom>
                <a:avLst/>
                <a:gdLst/>
                <a:ahLst/>
                <a:cxnLst/>
                <a:rect l="l" t="t" r="r" b="b"/>
                <a:pathLst>
                  <a:path w="1166" h="686" extrusionOk="0">
                    <a:moveTo>
                      <a:pt x="109" y="0"/>
                    </a:moveTo>
                    <a:cubicBezTo>
                      <a:pt x="78" y="0"/>
                      <a:pt x="47" y="15"/>
                      <a:pt x="30" y="44"/>
                    </a:cubicBezTo>
                    <a:cubicBezTo>
                      <a:pt x="1" y="88"/>
                      <a:pt x="14" y="147"/>
                      <a:pt x="58" y="176"/>
                    </a:cubicBezTo>
                    <a:cubicBezTo>
                      <a:pt x="363" y="371"/>
                      <a:pt x="688" y="540"/>
                      <a:pt x="1021" y="678"/>
                    </a:cubicBezTo>
                    <a:cubicBezTo>
                      <a:pt x="1033" y="683"/>
                      <a:pt x="1045" y="686"/>
                      <a:pt x="1057" y="686"/>
                    </a:cubicBezTo>
                    <a:cubicBezTo>
                      <a:pt x="1095" y="686"/>
                      <a:pt x="1130" y="662"/>
                      <a:pt x="1146" y="626"/>
                    </a:cubicBezTo>
                    <a:cubicBezTo>
                      <a:pt x="1166" y="577"/>
                      <a:pt x="1142" y="522"/>
                      <a:pt x="1094" y="501"/>
                    </a:cubicBezTo>
                    <a:cubicBezTo>
                      <a:pt x="770" y="369"/>
                      <a:pt x="457" y="204"/>
                      <a:pt x="161" y="16"/>
                    </a:cubicBezTo>
                    <a:cubicBezTo>
                      <a:pt x="145" y="5"/>
                      <a:pt x="127"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9"/>
              <p:cNvSpPr/>
              <p:nvPr/>
            </p:nvSpPr>
            <p:spPr>
              <a:xfrm>
                <a:off x="3674875" y="2014450"/>
                <a:ext cx="17800" cy="9925"/>
              </a:xfrm>
              <a:custGeom>
                <a:avLst/>
                <a:gdLst/>
                <a:ahLst/>
                <a:cxnLst/>
                <a:rect l="l" t="t" r="r" b="b"/>
                <a:pathLst>
                  <a:path w="712" h="397" extrusionOk="0">
                    <a:moveTo>
                      <a:pt x="109" y="1"/>
                    </a:moveTo>
                    <a:cubicBezTo>
                      <a:pt x="72" y="1"/>
                      <a:pt x="36" y="22"/>
                      <a:pt x="20" y="59"/>
                    </a:cubicBezTo>
                    <a:cubicBezTo>
                      <a:pt x="0" y="108"/>
                      <a:pt x="23" y="163"/>
                      <a:pt x="72" y="184"/>
                    </a:cubicBezTo>
                    <a:lnTo>
                      <a:pt x="567" y="389"/>
                    </a:lnTo>
                    <a:cubicBezTo>
                      <a:pt x="579" y="395"/>
                      <a:pt x="591" y="397"/>
                      <a:pt x="603" y="397"/>
                    </a:cubicBezTo>
                    <a:cubicBezTo>
                      <a:pt x="641" y="397"/>
                      <a:pt x="676" y="375"/>
                      <a:pt x="691" y="338"/>
                    </a:cubicBezTo>
                    <a:cubicBezTo>
                      <a:pt x="711" y="290"/>
                      <a:pt x="688" y="234"/>
                      <a:pt x="639" y="214"/>
                    </a:cubicBezTo>
                    <a:lnTo>
                      <a:pt x="145" y="7"/>
                    </a:lnTo>
                    <a:cubicBezTo>
                      <a:pt x="133" y="3"/>
                      <a:pt x="12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9"/>
              <p:cNvSpPr/>
              <p:nvPr/>
            </p:nvSpPr>
            <p:spPr>
              <a:xfrm>
                <a:off x="3737700" y="2048425"/>
                <a:ext cx="36350" cy="18225"/>
              </a:xfrm>
              <a:custGeom>
                <a:avLst/>
                <a:gdLst/>
                <a:ahLst/>
                <a:cxnLst/>
                <a:rect l="l" t="t" r="r" b="b"/>
                <a:pathLst>
                  <a:path w="1454" h="729" extrusionOk="0">
                    <a:moveTo>
                      <a:pt x="110" y="1"/>
                    </a:moveTo>
                    <a:cubicBezTo>
                      <a:pt x="73" y="1"/>
                      <a:pt x="38" y="22"/>
                      <a:pt x="22" y="58"/>
                    </a:cubicBezTo>
                    <a:cubicBezTo>
                      <a:pt x="1" y="107"/>
                      <a:pt x="23" y="163"/>
                      <a:pt x="72" y="184"/>
                    </a:cubicBezTo>
                    <a:lnTo>
                      <a:pt x="1308" y="719"/>
                    </a:lnTo>
                    <a:cubicBezTo>
                      <a:pt x="1320" y="725"/>
                      <a:pt x="1333" y="728"/>
                      <a:pt x="1345" y="728"/>
                    </a:cubicBezTo>
                    <a:lnTo>
                      <a:pt x="1345" y="727"/>
                    </a:lnTo>
                    <a:cubicBezTo>
                      <a:pt x="1382" y="727"/>
                      <a:pt x="1417" y="706"/>
                      <a:pt x="1433" y="670"/>
                    </a:cubicBezTo>
                    <a:cubicBezTo>
                      <a:pt x="1454" y="621"/>
                      <a:pt x="1432" y="566"/>
                      <a:pt x="1383" y="545"/>
                    </a:cubicBezTo>
                    <a:lnTo>
                      <a:pt x="148" y="8"/>
                    </a:lnTo>
                    <a:cubicBezTo>
                      <a:pt x="135" y="3"/>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9"/>
              <p:cNvSpPr/>
              <p:nvPr/>
            </p:nvSpPr>
            <p:spPr>
              <a:xfrm>
                <a:off x="3436950" y="1758900"/>
                <a:ext cx="22725" cy="22450"/>
              </a:xfrm>
              <a:custGeom>
                <a:avLst/>
                <a:gdLst/>
                <a:ahLst/>
                <a:cxnLst/>
                <a:rect l="l" t="t" r="r" b="b"/>
                <a:pathLst>
                  <a:path w="909" h="898" extrusionOk="0">
                    <a:moveTo>
                      <a:pt x="108" y="0"/>
                    </a:moveTo>
                    <a:cubicBezTo>
                      <a:pt x="87" y="0"/>
                      <a:pt x="66" y="8"/>
                      <a:pt x="48" y="22"/>
                    </a:cubicBezTo>
                    <a:cubicBezTo>
                      <a:pt x="6" y="54"/>
                      <a:pt x="0" y="115"/>
                      <a:pt x="34" y="156"/>
                    </a:cubicBezTo>
                    <a:cubicBezTo>
                      <a:pt x="244" y="418"/>
                      <a:pt x="483" y="661"/>
                      <a:pt x="741" y="876"/>
                    </a:cubicBezTo>
                    <a:cubicBezTo>
                      <a:pt x="759" y="890"/>
                      <a:pt x="781" y="898"/>
                      <a:pt x="802" y="898"/>
                    </a:cubicBezTo>
                    <a:cubicBezTo>
                      <a:pt x="829" y="898"/>
                      <a:pt x="857" y="886"/>
                      <a:pt x="876" y="864"/>
                    </a:cubicBezTo>
                    <a:cubicBezTo>
                      <a:pt x="909" y="823"/>
                      <a:pt x="903" y="763"/>
                      <a:pt x="864" y="729"/>
                    </a:cubicBezTo>
                    <a:cubicBezTo>
                      <a:pt x="615" y="523"/>
                      <a:pt x="386" y="288"/>
                      <a:pt x="181" y="36"/>
                    </a:cubicBezTo>
                    <a:cubicBezTo>
                      <a:pt x="163" y="13"/>
                      <a:pt x="136"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9"/>
              <p:cNvSpPr/>
              <p:nvPr/>
            </p:nvSpPr>
            <p:spPr>
              <a:xfrm>
                <a:off x="3473975" y="1789875"/>
                <a:ext cx="25000" cy="20175"/>
              </a:xfrm>
              <a:custGeom>
                <a:avLst/>
                <a:gdLst/>
                <a:ahLst/>
                <a:cxnLst/>
                <a:rect l="l" t="t" r="r" b="b"/>
                <a:pathLst>
                  <a:path w="1000" h="807" extrusionOk="0">
                    <a:moveTo>
                      <a:pt x="107" y="1"/>
                    </a:moveTo>
                    <a:cubicBezTo>
                      <a:pt x="84" y="1"/>
                      <a:pt x="61" y="9"/>
                      <a:pt x="43" y="25"/>
                    </a:cubicBezTo>
                    <a:cubicBezTo>
                      <a:pt x="4" y="60"/>
                      <a:pt x="1" y="120"/>
                      <a:pt x="35" y="159"/>
                    </a:cubicBezTo>
                    <a:cubicBezTo>
                      <a:pt x="267" y="418"/>
                      <a:pt x="540" y="633"/>
                      <a:pt x="846" y="796"/>
                    </a:cubicBezTo>
                    <a:cubicBezTo>
                      <a:pt x="861" y="804"/>
                      <a:pt x="876" y="807"/>
                      <a:pt x="892" y="807"/>
                    </a:cubicBezTo>
                    <a:cubicBezTo>
                      <a:pt x="926" y="807"/>
                      <a:pt x="959" y="789"/>
                      <a:pt x="976" y="756"/>
                    </a:cubicBezTo>
                    <a:cubicBezTo>
                      <a:pt x="1000" y="710"/>
                      <a:pt x="983" y="652"/>
                      <a:pt x="936" y="627"/>
                    </a:cubicBezTo>
                    <a:cubicBezTo>
                      <a:pt x="649" y="475"/>
                      <a:pt x="394" y="275"/>
                      <a:pt x="177" y="32"/>
                    </a:cubicBezTo>
                    <a:cubicBezTo>
                      <a:pt x="159" y="11"/>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9"/>
              <p:cNvSpPr/>
              <p:nvPr/>
            </p:nvSpPr>
            <p:spPr>
              <a:xfrm>
                <a:off x="3512150" y="1818675"/>
                <a:ext cx="23850" cy="22325"/>
              </a:xfrm>
              <a:custGeom>
                <a:avLst/>
                <a:gdLst/>
                <a:ahLst/>
                <a:cxnLst/>
                <a:rect l="l" t="t" r="r" b="b"/>
                <a:pathLst>
                  <a:path w="954" h="893" extrusionOk="0">
                    <a:moveTo>
                      <a:pt x="107" y="1"/>
                    </a:moveTo>
                    <a:cubicBezTo>
                      <a:pt x="81" y="1"/>
                      <a:pt x="56" y="11"/>
                      <a:pt x="37" y="31"/>
                    </a:cubicBezTo>
                    <a:cubicBezTo>
                      <a:pt x="1" y="69"/>
                      <a:pt x="3" y="130"/>
                      <a:pt x="40" y="166"/>
                    </a:cubicBezTo>
                    <a:lnTo>
                      <a:pt x="782" y="866"/>
                    </a:lnTo>
                    <a:cubicBezTo>
                      <a:pt x="801" y="884"/>
                      <a:pt x="824" y="892"/>
                      <a:pt x="847" y="892"/>
                    </a:cubicBezTo>
                    <a:lnTo>
                      <a:pt x="848" y="892"/>
                    </a:lnTo>
                    <a:cubicBezTo>
                      <a:pt x="873" y="892"/>
                      <a:pt x="898" y="882"/>
                      <a:pt x="917" y="863"/>
                    </a:cubicBezTo>
                    <a:cubicBezTo>
                      <a:pt x="953" y="824"/>
                      <a:pt x="951" y="764"/>
                      <a:pt x="914" y="728"/>
                    </a:cubicBezTo>
                    <a:lnTo>
                      <a:pt x="172" y="27"/>
                    </a:lnTo>
                    <a:cubicBezTo>
                      <a:pt x="153" y="10"/>
                      <a:pt x="130"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9"/>
              <p:cNvSpPr/>
              <p:nvPr/>
            </p:nvSpPr>
            <p:spPr>
              <a:xfrm>
                <a:off x="3546150" y="1856800"/>
                <a:ext cx="31125" cy="25400"/>
              </a:xfrm>
              <a:custGeom>
                <a:avLst/>
                <a:gdLst/>
                <a:ahLst/>
                <a:cxnLst/>
                <a:rect l="l" t="t" r="r" b="b"/>
                <a:pathLst>
                  <a:path w="1245" h="1016" extrusionOk="0">
                    <a:moveTo>
                      <a:pt x="106" y="0"/>
                    </a:moveTo>
                    <a:cubicBezTo>
                      <a:pt x="83" y="0"/>
                      <a:pt x="60" y="9"/>
                      <a:pt x="41" y="26"/>
                    </a:cubicBezTo>
                    <a:cubicBezTo>
                      <a:pt x="3" y="62"/>
                      <a:pt x="1" y="122"/>
                      <a:pt x="36" y="161"/>
                    </a:cubicBezTo>
                    <a:cubicBezTo>
                      <a:pt x="344" y="492"/>
                      <a:pt x="697" y="775"/>
                      <a:pt x="1088" y="1003"/>
                    </a:cubicBezTo>
                    <a:cubicBezTo>
                      <a:pt x="1103" y="1011"/>
                      <a:pt x="1120" y="1016"/>
                      <a:pt x="1137" y="1016"/>
                    </a:cubicBezTo>
                    <a:cubicBezTo>
                      <a:pt x="1169" y="1016"/>
                      <a:pt x="1201" y="999"/>
                      <a:pt x="1218" y="968"/>
                    </a:cubicBezTo>
                    <a:cubicBezTo>
                      <a:pt x="1245" y="923"/>
                      <a:pt x="1229" y="864"/>
                      <a:pt x="1184" y="838"/>
                    </a:cubicBezTo>
                    <a:cubicBezTo>
                      <a:pt x="810" y="619"/>
                      <a:pt x="471" y="348"/>
                      <a:pt x="176" y="31"/>
                    </a:cubicBezTo>
                    <a:cubicBezTo>
                      <a:pt x="157" y="11"/>
                      <a:pt x="13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9"/>
              <p:cNvSpPr/>
              <p:nvPr/>
            </p:nvSpPr>
            <p:spPr>
              <a:xfrm>
                <a:off x="3580125" y="1887700"/>
                <a:ext cx="24950" cy="16175"/>
              </a:xfrm>
              <a:custGeom>
                <a:avLst/>
                <a:gdLst/>
                <a:ahLst/>
                <a:cxnLst/>
                <a:rect l="l" t="t" r="r" b="b"/>
                <a:pathLst>
                  <a:path w="998" h="647" extrusionOk="0">
                    <a:moveTo>
                      <a:pt x="107" y="1"/>
                    </a:moveTo>
                    <a:cubicBezTo>
                      <a:pt x="80" y="1"/>
                      <a:pt x="53" y="12"/>
                      <a:pt x="34" y="35"/>
                    </a:cubicBezTo>
                    <a:cubicBezTo>
                      <a:pt x="1" y="75"/>
                      <a:pt x="6" y="135"/>
                      <a:pt x="46" y="169"/>
                    </a:cubicBezTo>
                    <a:cubicBezTo>
                      <a:pt x="288" y="371"/>
                      <a:pt x="560" y="530"/>
                      <a:pt x="856" y="641"/>
                    </a:cubicBezTo>
                    <a:cubicBezTo>
                      <a:pt x="867" y="644"/>
                      <a:pt x="878" y="646"/>
                      <a:pt x="889" y="646"/>
                    </a:cubicBezTo>
                    <a:cubicBezTo>
                      <a:pt x="928" y="646"/>
                      <a:pt x="964" y="623"/>
                      <a:pt x="979" y="584"/>
                    </a:cubicBezTo>
                    <a:cubicBezTo>
                      <a:pt x="997" y="535"/>
                      <a:pt x="972" y="479"/>
                      <a:pt x="923" y="462"/>
                    </a:cubicBezTo>
                    <a:cubicBezTo>
                      <a:pt x="647" y="358"/>
                      <a:pt x="394" y="211"/>
                      <a:pt x="168" y="22"/>
                    </a:cubicBezTo>
                    <a:cubicBezTo>
                      <a:pt x="150" y="8"/>
                      <a:pt x="129"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9"/>
              <p:cNvSpPr/>
              <p:nvPr/>
            </p:nvSpPr>
            <p:spPr>
              <a:xfrm>
                <a:off x="3613025" y="1916600"/>
                <a:ext cx="39200" cy="29575"/>
              </a:xfrm>
              <a:custGeom>
                <a:avLst/>
                <a:gdLst/>
                <a:ahLst/>
                <a:cxnLst/>
                <a:rect l="l" t="t" r="r" b="b"/>
                <a:pathLst>
                  <a:path w="1568" h="1183" extrusionOk="0">
                    <a:moveTo>
                      <a:pt x="109" y="0"/>
                    </a:moveTo>
                    <a:cubicBezTo>
                      <a:pt x="75" y="0"/>
                      <a:pt x="43" y="18"/>
                      <a:pt x="26" y="50"/>
                    </a:cubicBezTo>
                    <a:cubicBezTo>
                      <a:pt x="0" y="96"/>
                      <a:pt x="17" y="154"/>
                      <a:pt x="62" y="179"/>
                    </a:cubicBezTo>
                    <a:cubicBezTo>
                      <a:pt x="546" y="446"/>
                      <a:pt x="995" y="775"/>
                      <a:pt x="1398" y="1157"/>
                    </a:cubicBezTo>
                    <a:cubicBezTo>
                      <a:pt x="1416" y="1175"/>
                      <a:pt x="1440" y="1182"/>
                      <a:pt x="1463" y="1182"/>
                    </a:cubicBezTo>
                    <a:cubicBezTo>
                      <a:pt x="1488" y="1182"/>
                      <a:pt x="1514" y="1173"/>
                      <a:pt x="1533" y="1153"/>
                    </a:cubicBezTo>
                    <a:cubicBezTo>
                      <a:pt x="1568" y="1115"/>
                      <a:pt x="1567" y="1054"/>
                      <a:pt x="1528" y="1018"/>
                    </a:cubicBezTo>
                    <a:cubicBezTo>
                      <a:pt x="1114" y="626"/>
                      <a:pt x="652" y="287"/>
                      <a:pt x="155" y="12"/>
                    </a:cubicBezTo>
                    <a:cubicBezTo>
                      <a:pt x="140" y="4"/>
                      <a:pt x="124"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9"/>
              <p:cNvSpPr/>
              <p:nvPr/>
            </p:nvSpPr>
            <p:spPr>
              <a:xfrm>
                <a:off x="3656400" y="1961700"/>
                <a:ext cx="31225" cy="17175"/>
              </a:xfrm>
              <a:custGeom>
                <a:avLst/>
                <a:gdLst/>
                <a:ahLst/>
                <a:cxnLst/>
                <a:rect l="l" t="t" r="r" b="b"/>
                <a:pathLst>
                  <a:path w="1249" h="687" extrusionOk="0">
                    <a:moveTo>
                      <a:pt x="110" y="1"/>
                    </a:moveTo>
                    <a:cubicBezTo>
                      <a:pt x="74" y="1"/>
                      <a:pt x="40" y="21"/>
                      <a:pt x="24" y="55"/>
                    </a:cubicBezTo>
                    <a:cubicBezTo>
                      <a:pt x="1" y="103"/>
                      <a:pt x="21" y="159"/>
                      <a:pt x="68" y="182"/>
                    </a:cubicBezTo>
                    <a:lnTo>
                      <a:pt x="1098" y="677"/>
                    </a:lnTo>
                    <a:cubicBezTo>
                      <a:pt x="1111" y="683"/>
                      <a:pt x="1126" y="687"/>
                      <a:pt x="1139" y="687"/>
                    </a:cubicBezTo>
                    <a:cubicBezTo>
                      <a:pt x="1175" y="687"/>
                      <a:pt x="1208" y="667"/>
                      <a:pt x="1225" y="632"/>
                    </a:cubicBezTo>
                    <a:cubicBezTo>
                      <a:pt x="1248" y="585"/>
                      <a:pt x="1228" y="528"/>
                      <a:pt x="1181" y="504"/>
                    </a:cubicBezTo>
                    <a:lnTo>
                      <a:pt x="151" y="10"/>
                    </a:lnTo>
                    <a:cubicBezTo>
                      <a:pt x="137" y="4"/>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9"/>
              <p:cNvSpPr/>
              <p:nvPr/>
            </p:nvSpPr>
            <p:spPr>
              <a:xfrm>
                <a:off x="3700650" y="1994875"/>
                <a:ext cx="34250" cy="21250"/>
              </a:xfrm>
              <a:custGeom>
                <a:avLst/>
                <a:gdLst/>
                <a:ahLst/>
                <a:cxnLst/>
                <a:rect l="l" t="t" r="r" b="b"/>
                <a:pathLst>
                  <a:path w="1370" h="850" extrusionOk="0">
                    <a:moveTo>
                      <a:pt x="107" y="1"/>
                    </a:moveTo>
                    <a:cubicBezTo>
                      <a:pt x="79" y="1"/>
                      <a:pt x="51" y="13"/>
                      <a:pt x="32" y="36"/>
                    </a:cubicBezTo>
                    <a:cubicBezTo>
                      <a:pt x="0" y="78"/>
                      <a:pt x="7" y="138"/>
                      <a:pt x="48" y="171"/>
                    </a:cubicBezTo>
                    <a:cubicBezTo>
                      <a:pt x="405" y="454"/>
                      <a:pt x="802" y="680"/>
                      <a:pt x="1228" y="843"/>
                    </a:cubicBezTo>
                    <a:cubicBezTo>
                      <a:pt x="1239" y="848"/>
                      <a:pt x="1251" y="850"/>
                      <a:pt x="1262" y="850"/>
                    </a:cubicBezTo>
                    <a:cubicBezTo>
                      <a:pt x="1301" y="850"/>
                      <a:pt x="1336" y="827"/>
                      <a:pt x="1350" y="788"/>
                    </a:cubicBezTo>
                    <a:cubicBezTo>
                      <a:pt x="1369" y="739"/>
                      <a:pt x="1345" y="684"/>
                      <a:pt x="1296" y="666"/>
                    </a:cubicBezTo>
                    <a:cubicBezTo>
                      <a:pt x="889" y="510"/>
                      <a:pt x="508" y="292"/>
                      <a:pt x="167" y="21"/>
                    </a:cubicBezTo>
                    <a:cubicBezTo>
                      <a:pt x="149" y="7"/>
                      <a:pt x="128"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9"/>
              <p:cNvSpPr/>
              <p:nvPr/>
            </p:nvSpPr>
            <p:spPr>
              <a:xfrm>
                <a:off x="3747000" y="2024750"/>
                <a:ext cx="30200" cy="22250"/>
              </a:xfrm>
              <a:custGeom>
                <a:avLst/>
                <a:gdLst/>
                <a:ahLst/>
                <a:cxnLst/>
                <a:rect l="l" t="t" r="r" b="b"/>
                <a:pathLst>
                  <a:path w="1208" h="890" extrusionOk="0">
                    <a:moveTo>
                      <a:pt x="108" y="1"/>
                    </a:moveTo>
                    <a:cubicBezTo>
                      <a:pt x="80" y="1"/>
                      <a:pt x="53" y="12"/>
                      <a:pt x="34" y="35"/>
                    </a:cubicBezTo>
                    <a:cubicBezTo>
                      <a:pt x="1" y="75"/>
                      <a:pt x="6" y="135"/>
                      <a:pt x="46" y="169"/>
                    </a:cubicBezTo>
                    <a:cubicBezTo>
                      <a:pt x="361" y="431"/>
                      <a:pt x="699" y="668"/>
                      <a:pt x="1051" y="876"/>
                    </a:cubicBezTo>
                    <a:cubicBezTo>
                      <a:pt x="1065" y="885"/>
                      <a:pt x="1082" y="889"/>
                      <a:pt x="1098" y="889"/>
                    </a:cubicBezTo>
                    <a:cubicBezTo>
                      <a:pt x="1131" y="889"/>
                      <a:pt x="1163" y="872"/>
                      <a:pt x="1181" y="842"/>
                    </a:cubicBezTo>
                    <a:cubicBezTo>
                      <a:pt x="1207" y="796"/>
                      <a:pt x="1192" y="738"/>
                      <a:pt x="1147" y="711"/>
                    </a:cubicBezTo>
                    <a:cubicBezTo>
                      <a:pt x="803" y="509"/>
                      <a:pt x="474" y="277"/>
                      <a:pt x="169" y="22"/>
                    </a:cubicBezTo>
                    <a:cubicBezTo>
                      <a:pt x="151" y="8"/>
                      <a:pt x="129"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9"/>
              <p:cNvSpPr/>
              <p:nvPr/>
            </p:nvSpPr>
            <p:spPr>
              <a:xfrm>
                <a:off x="3706600" y="1517900"/>
                <a:ext cx="13950" cy="27325"/>
              </a:xfrm>
              <a:custGeom>
                <a:avLst/>
                <a:gdLst/>
                <a:ahLst/>
                <a:cxnLst/>
                <a:rect l="l" t="t" r="r" b="b"/>
                <a:pathLst>
                  <a:path w="558" h="1093" extrusionOk="0">
                    <a:moveTo>
                      <a:pt x="449" y="0"/>
                    </a:moveTo>
                    <a:cubicBezTo>
                      <a:pt x="410" y="0"/>
                      <a:pt x="374" y="23"/>
                      <a:pt x="360" y="62"/>
                    </a:cubicBezTo>
                    <a:lnTo>
                      <a:pt x="20" y="964"/>
                    </a:lnTo>
                    <a:cubicBezTo>
                      <a:pt x="1" y="1013"/>
                      <a:pt x="25" y="1068"/>
                      <a:pt x="75" y="1086"/>
                    </a:cubicBezTo>
                    <a:cubicBezTo>
                      <a:pt x="86" y="1091"/>
                      <a:pt x="97" y="1093"/>
                      <a:pt x="108" y="1093"/>
                    </a:cubicBezTo>
                    <a:cubicBezTo>
                      <a:pt x="146" y="1093"/>
                      <a:pt x="183" y="1070"/>
                      <a:pt x="197" y="1031"/>
                    </a:cubicBezTo>
                    <a:lnTo>
                      <a:pt x="538" y="129"/>
                    </a:lnTo>
                    <a:cubicBezTo>
                      <a:pt x="557" y="79"/>
                      <a:pt x="532" y="24"/>
                      <a:pt x="483" y="6"/>
                    </a:cubicBezTo>
                    <a:cubicBezTo>
                      <a:pt x="472" y="2"/>
                      <a:pt x="460" y="0"/>
                      <a:pt x="44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9"/>
              <p:cNvSpPr/>
              <p:nvPr/>
            </p:nvSpPr>
            <p:spPr>
              <a:xfrm>
                <a:off x="3691375" y="1556025"/>
                <a:ext cx="13775" cy="26375"/>
              </a:xfrm>
              <a:custGeom>
                <a:avLst/>
                <a:gdLst/>
                <a:ahLst/>
                <a:cxnLst/>
                <a:rect l="l" t="t" r="r" b="b"/>
                <a:pathLst>
                  <a:path w="551" h="1055" extrusionOk="0">
                    <a:moveTo>
                      <a:pt x="443" y="1"/>
                    </a:moveTo>
                    <a:cubicBezTo>
                      <a:pt x="404" y="1"/>
                      <a:pt x="368" y="24"/>
                      <a:pt x="354" y="61"/>
                    </a:cubicBezTo>
                    <a:lnTo>
                      <a:pt x="20" y="926"/>
                    </a:lnTo>
                    <a:cubicBezTo>
                      <a:pt x="0" y="974"/>
                      <a:pt x="26" y="1029"/>
                      <a:pt x="74" y="1048"/>
                    </a:cubicBezTo>
                    <a:cubicBezTo>
                      <a:pt x="85" y="1053"/>
                      <a:pt x="98" y="1055"/>
                      <a:pt x="109" y="1055"/>
                    </a:cubicBezTo>
                    <a:cubicBezTo>
                      <a:pt x="147" y="1055"/>
                      <a:pt x="183" y="1032"/>
                      <a:pt x="198" y="994"/>
                    </a:cubicBezTo>
                    <a:lnTo>
                      <a:pt x="531" y="131"/>
                    </a:lnTo>
                    <a:cubicBezTo>
                      <a:pt x="550" y="81"/>
                      <a:pt x="526" y="26"/>
                      <a:pt x="477" y="7"/>
                    </a:cubicBezTo>
                    <a:cubicBezTo>
                      <a:pt x="466" y="3"/>
                      <a:pt x="454" y="1"/>
                      <a:pt x="44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9"/>
              <p:cNvSpPr/>
              <p:nvPr/>
            </p:nvSpPr>
            <p:spPr>
              <a:xfrm>
                <a:off x="3676175" y="1605400"/>
                <a:ext cx="8075" cy="24400"/>
              </a:xfrm>
              <a:custGeom>
                <a:avLst/>
                <a:gdLst/>
                <a:ahLst/>
                <a:cxnLst/>
                <a:rect l="l" t="t" r="r" b="b"/>
                <a:pathLst>
                  <a:path w="323" h="976" extrusionOk="0">
                    <a:moveTo>
                      <a:pt x="217" y="1"/>
                    </a:moveTo>
                    <a:cubicBezTo>
                      <a:pt x="175" y="1"/>
                      <a:pt x="136" y="29"/>
                      <a:pt x="125" y="72"/>
                    </a:cubicBezTo>
                    <a:cubicBezTo>
                      <a:pt x="59" y="335"/>
                      <a:pt x="18" y="604"/>
                      <a:pt x="3" y="875"/>
                    </a:cubicBezTo>
                    <a:cubicBezTo>
                      <a:pt x="0" y="928"/>
                      <a:pt x="41" y="972"/>
                      <a:pt x="94" y="975"/>
                    </a:cubicBezTo>
                    <a:lnTo>
                      <a:pt x="98" y="975"/>
                    </a:lnTo>
                    <a:cubicBezTo>
                      <a:pt x="149" y="975"/>
                      <a:pt x="191" y="935"/>
                      <a:pt x="193" y="885"/>
                    </a:cubicBezTo>
                    <a:cubicBezTo>
                      <a:pt x="208" y="627"/>
                      <a:pt x="246" y="370"/>
                      <a:pt x="310" y="120"/>
                    </a:cubicBezTo>
                    <a:cubicBezTo>
                      <a:pt x="322" y="68"/>
                      <a:pt x="292" y="16"/>
                      <a:pt x="241" y="4"/>
                    </a:cubicBezTo>
                    <a:cubicBezTo>
                      <a:pt x="233" y="2"/>
                      <a:pt x="225" y="1"/>
                      <a:pt x="21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9"/>
              <p:cNvSpPr/>
              <p:nvPr/>
            </p:nvSpPr>
            <p:spPr>
              <a:xfrm>
                <a:off x="3666900" y="1657950"/>
                <a:ext cx="5975" cy="23350"/>
              </a:xfrm>
              <a:custGeom>
                <a:avLst/>
                <a:gdLst/>
                <a:ahLst/>
                <a:cxnLst/>
                <a:rect l="l" t="t" r="r" b="b"/>
                <a:pathLst>
                  <a:path w="239" h="934" extrusionOk="0">
                    <a:moveTo>
                      <a:pt x="137" y="1"/>
                    </a:moveTo>
                    <a:cubicBezTo>
                      <a:pt x="89" y="1"/>
                      <a:pt x="48" y="42"/>
                      <a:pt x="45" y="91"/>
                    </a:cubicBezTo>
                    <a:lnTo>
                      <a:pt x="4" y="833"/>
                    </a:lnTo>
                    <a:cubicBezTo>
                      <a:pt x="0" y="886"/>
                      <a:pt x="41" y="931"/>
                      <a:pt x="93" y="933"/>
                    </a:cubicBezTo>
                    <a:lnTo>
                      <a:pt x="98" y="933"/>
                    </a:lnTo>
                    <a:cubicBezTo>
                      <a:pt x="149" y="933"/>
                      <a:pt x="191" y="894"/>
                      <a:pt x="193" y="844"/>
                    </a:cubicBezTo>
                    <a:lnTo>
                      <a:pt x="235" y="102"/>
                    </a:lnTo>
                    <a:cubicBezTo>
                      <a:pt x="239" y="50"/>
                      <a:pt x="198" y="5"/>
                      <a:pt x="146" y="1"/>
                    </a:cubicBezTo>
                    <a:cubicBezTo>
                      <a:pt x="143" y="1"/>
                      <a:pt x="140" y="1"/>
                      <a:pt x="13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9"/>
              <p:cNvSpPr/>
              <p:nvPr/>
            </p:nvSpPr>
            <p:spPr>
              <a:xfrm>
                <a:off x="3657375" y="1700200"/>
                <a:ext cx="8575" cy="27450"/>
              </a:xfrm>
              <a:custGeom>
                <a:avLst/>
                <a:gdLst/>
                <a:ahLst/>
                <a:cxnLst/>
                <a:rect l="l" t="t" r="r" b="b"/>
                <a:pathLst>
                  <a:path w="343" h="1098" extrusionOk="0">
                    <a:moveTo>
                      <a:pt x="240" y="0"/>
                    </a:moveTo>
                    <a:cubicBezTo>
                      <a:pt x="236" y="0"/>
                      <a:pt x="232" y="1"/>
                      <a:pt x="228" y="1"/>
                    </a:cubicBezTo>
                    <a:cubicBezTo>
                      <a:pt x="175" y="4"/>
                      <a:pt x="134" y="48"/>
                      <a:pt x="137" y="101"/>
                    </a:cubicBezTo>
                    <a:cubicBezTo>
                      <a:pt x="151" y="397"/>
                      <a:pt x="111" y="690"/>
                      <a:pt x="17" y="973"/>
                    </a:cubicBezTo>
                    <a:cubicBezTo>
                      <a:pt x="0" y="1023"/>
                      <a:pt x="28" y="1077"/>
                      <a:pt x="78" y="1093"/>
                    </a:cubicBezTo>
                    <a:cubicBezTo>
                      <a:pt x="88" y="1097"/>
                      <a:pt x="98" y="1098"/>
                      <a:pt x="107" y="1098"/>
                    </a:cubicBezTo>
                    <a:cubicBezTo>
                      <a:pt x="147" y="1098"/>
                      <a:pt x="185" y="1072"/>
                      <a:pt x="198" y="1032"/>
                    </a:cubicBezTo>
                    <a:cubicBezTo>
                      <a:pt x="300" y="728"/>
                      <a:pt x="343" y="411"/>
                      <a:pt x="327" y="92"/>
                    </a:cubicBezTo>
                    <a:cubicBezTo>
                      <a:pt x="325" y="43"/>
                      <a:pt x="285" y="0"/>
                      <a:pt x="2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9"/>
              <p:cNvSpPr/>
              <p:nvPr/>
            </p:nvSpPr>
            <p:spPr>
              <a:xfrm>
                <a:off x="3654575" y="1744525"/>
                <a:ext cx="4800" cy="29500"/>
              </a:xfrm>
              <a:custGeom>
                <a:avLst/>
                <a:gdLst/>
                <a:ahLst/>
                <a:cxnLst/>
                <a:rect l="l" t="t" r="r" b="b"/>
                <a:pathLst>
                  <a:path w="192" h="1180" extrusionOk="0">
                    <a:moveTo>
                      <a:pt x="96" y="0"/>
                    </a:moveTo>
                    <a:cubicBezTo>
                      <a:pt x="44" y="0"/>
                      <a:pt x="1" y="42"/>
                      <a:pt x="1" y="95"/>
                    </a:cubicBezTo>
                    <a:lnTo>
                      <a:pt x="1" y="1084"/>
                    </a:lnTo>
                    <a:cubicBezTo>
                      <a:pt x="1" y="1137"/>
                      <a:pt x="44" y="1179"/>
                      <a:pt x="96" y="1179"/>
                    </a:cubicBezTo>
                    <a:cubicBezTo>
                      <a:pt x="149" y="1179"/>
                      <a:pt x="192" y="1137"/>
                      <a:pt x="192" y="1084"/>
                    </a:cubicBezTo>
                    <a:lnTo>
                      <a:pt x="192" y="95"/>
                    </a:lnTo>
                    <a:cubicBezTo>
                      <a:pt x="192" y="42"/>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9"/>
              <p:cNvSpPr/>
              <p:nvPr/>
            </p:nvSpPr>
            <p:spPr>
              <a:xfrm>
                <a:off x="3654575" y="1786750"/>
                <a:ext cx="4800" cy="22325"/>
              </a:xfrm>
              <a:custGeom>
                <a:avLst/>
                <a:gdLst/>
                <a:ahLst/>
                <a:cxnLst/>
                <a:rect l="l" t="t" r="r" b="b"/>
                <a:pathLst>
                  <a:path w="192" h="893" extrusionOk="0">
                    <a:moveTo>
                      <a:pt x="96" y="0"/>
                    </a:moveTo>
                    <a:cubicBezTo>
                      <a:pt x="44" y="0"/>
                      <a:pt x="1" y="43"/>
                      <a:pt x="1" y="96"/>
                    </a:cubicBezTo>
                    <a:lnTo>
                      <a:pt x="1" y="796"/>
                    </a:lnTo>
                    <a:cubicBezTo>
                      <a:pt x="1" y="849"/>
                      <a:pt x="44" y="892"/>
                      <a:pt x="96" y="892"/>
                    </a:cubicBezTo>
                    <a:cubicBezTo>
                      <a:pt x="149" y="892"/>
                      <a:pt x="192" y="849"/>
                      <a:pt x="192" y="796"/>
                    </a:cubicBezTo>
                    <a:lnTo>
                      <a:pt x="192" y="96"/>
                    </a:lnTo>
                    <a:cubicBezTo>
                      <a:pt x="192" y="43"/>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4" name="Google Shape;1044;p9"/>
              <p:cNvSpPr/>
              <p:nvPr/>
            </p:nvSpPr>
            <p:spPr>
              <a:xfrm>
                <a:off x="3657700" y="1832075"/>
                <a:ext cx="8000" cy="30575"/>
              </a:xfrm>
              <a:custGeom>
                <a:avLst/>
                <a:gdLst/>
                <a:ahLst/>
                <a:cxnLst/>
                <a:rect l="l" t="t" r="r" b="b"/>
                <a:pathLst>
                  <a:path w="320" h="1223" extrusionOk="0">
                    <a:moveTo>
                      <a:pt x="97" y="1"/>
                    </a:moveTo>
                    <a:cubicBezTo>
                      <a:pt x="44" y="1"/>
                      <a:pt x="1" y="44"/>
                      <a:pt x="2" y="97"/>
                    </a:cubicBezTo>
                    <a:cubicBezTo>
                      <a:pt x="3" y="450"/>
                      <a:pt x="44" y="804"/>
                      <a:pt x="122" y="1148"/>
                    </a:cubicBezTo>
                    <a:cubicBezTo>
                      <a:pt x="132" y="1192"/>
                      <a:pt x="172" y="1223"/>
                      <a:pt x="215" y="1223"/>
                    </a:cubicBezTo>
                    <a:lnTo>
                      <a:pt x="216" y="1223"/>
                    </a:lnTo>
                    <a:cubicBezTo>
                      <a:pt x="223" y="1223"/>
                      <a:pt x="229" y="1222"/>
                      <a:pt x="237" y="1220"/>
                    </a:cubicBezTo>
                    <a:cubicBezTo>
                      <a:pt x="288" y="1209"/>
                      <a:pt x="320" y="1157"/>
                      <a:pt x="309" y="1106"/>
                    </a:cubicBezTo>
                    <a:cubicBezTo>
                      <a:pt x="232" y="775"/>
                      <a:pt x="194" y="435"/>
                      <a:pt x="192" y="96"/>
                    </a:cubicBezTo>
                    <a:cubicBezTo>
                      <a:pt x="192" y="43"/>
                      <a:pt x="150"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5" name="Google Shape;1045;p9"/>
              <p:cNvSpPr/>
              <p:nvPr/>
            </p:nvSpPr>
            <p:spPr>
              <a:xfrm>
                <a:off x="3734675" y="1519925"/>
                <a:ext cx="19875" cy="23300"/>
              </a:xfrm>
              <a:custGeom>
                <a:avLst/>
                <a:gdLst/>
                <a:ahLst/>
                <a:cxnLst/>
                <a:rect l="l" t="t" r="r" b="b"/>
                <a:pathLst>
                  <a:path w="795" h="932" extrusionOk="0">
                    <a:moveTo>
                      <a:pt x="105" y="1"/>
                    </a:moveTo>
                    <a:cubicBezTo>
                      <a:pt x="80" y="1"/>
                      <a:pt x="55" y="10"/>
                      <a:pt x="37" y="30"/>
                    </a:cubicBezTo>
                    <a:cubicBezTo>
                      <a:pt x="0" y="69"/>
                      <a:pt x="3" y="130"/>
                      <a:pt x="40" y="165"/>
                    </a:cubicBezTo>
                    <a:cubicBezTo>
                      <a:pt x="263" y="375"/>
                      <a:pt x="452" y="617"/>
                      <a:pt x="602" y="883"/>
                    </a:cubicBezTo>
                    <a:cubicBezTo>
                      <a:pt x="620" y="915"/>
                      <a:pt x="652" y="931"/>
                      <a:pt x="685" y="931"/>
                    </a:cubicBezTo>
                    <a:cubicBezTo>
                      <a:pt x="701" y="931"/>
                      <a:pt x="717" y="928"/>
                      <a:pt x="732" y="919"/>
                    </a:cubicBezTo>
                    <a:cubicBezTo>
                      <a:pt x="778" y="894"/>
                      <a:pt x="794" y="835"/>
                      <a:pt x="769" y="790"/>
                    </a:cubicBezTo>
                    <a:cubicBezTo>
                      <a:pt x="609" y="506"/>
                      <a:pt x="408" y="249"/>
                      <a:pt x="172" y="27"/>
                    </a:cubicBezTo>
                    <a:cubicBezTo>
                      <a:pt x="153" y="9"/>
                      <a:pt x="129" y="1"/>
                      <a:pt x="10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6" name="Google Shape;1046;p9"/>
              <p:cNvSpPr/>
              <p:nvPr/>
            </p:nvSpPr>
            <p:spPr>
              <a:xfrm>
                <a:off x="3776950" y="1600275"/>
                <a:ext cx="13575" cy="30525"/>
              </a:xfrm>
              <a:custGeom>
                <a:avLst/>
                <a:gdLst/>
                <a:ahLst/>
                <a:cxnLst/>
                <a:rect l="l" t="t" r="r" b="b"/>
                <a:pathLst>
                  <a:path w="543" h="1221" extrusionOk="0">
                    <a:moveTo>
                      <a:pt x="105" y="0"/>
                    </a:moveTo>
                    <a:cubicBezTo>
                      <a:pt x="98" y="0"/>
                      <a:pt x="91" y="1"/>
                      <a:pt x="85" y="2"/>
                    </a:cubicBezTo>
                    <a:cubicBezTo>
                      <a:pt x="33" y="14"/>
                      <a:pt x="1" y="65"/>
                      <a:pt x="12" y="116"/>
                    </a:cubicBezTo>
                    <a:cubicBezTo>
                      <a:pt x="91" y="474"/>
                      <a:pt x="204" y="826"/>
                      <a:pt x="347" y="1164"/>
                    </a:cubicBezTo>
                    <a:cubicBezTo>
                      <a:pt x="363" y="1200"/>
                      <a:pt x="398" y="1221"/>
                      <a:pt x="434" y="1221"/>
                    </a:cubicBezTo>
                    <a:cubicBezTo>
                      <a:pt x="448" y="1221"/>
                      <a:pt x="460" y="1219"/>
                      <a:pt x="472" y="1213"/>
                    </a:cubicBezTo>
                    <a:cubicBezTo>
                      <a:pt x="521" y="1193"/>
                      <a:pt x="543" y="1137"/>
                      <a:pt x="523" y="1089"/>
                    </a:cubicBezTo>
                    <a:cubicBezTo>
                      <a:pt x="384" y="762"/>
                      <a:pt x="275" y="421"/>
                      <a:pt x="198" y="75"/>
                    </a:cubicBezTo>
                    <a:cubicBezTo>
                      <a:pt x="189" y="31"/>
                      <a:pt x="149"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7" name="Google Shape;1047;p9"/>
              <p:cNvSpPr/>
              <p:nvPr/>
            </p:nvSpPr>
            <p:spPr>
              <a:xfrm>
                <a:off x="3795425" y="1651775"/>
                <a:ext cx="13550" cy="29550"/>
              </a:xfrm>
              <a:custGeom>
                <a:avLst/>
                <a:gdLst/>
                <a:ahLst/>
                <a:cxnLst/>
                <a:rect l="l" t="t" r="r" b="b"/>
                <a:pathLst>
                  <a:path w="542" h="1182" extrusionOk="0">
                    <a:moveTo>
                      <a:pt x="109" y="1"/>
                    </a:moveTo>
                    <a:cubicBezTo>
                      <a:pt x="96" y="1"/>
                      <a:pt x="82" y="3"/>
                      <a:pt x="70" y="9"/>
                    </a:cubicBezTo>
                    <a:cubicBezTo>
                      <a:pt x="22" y="30"/>
                      <a:pt x="0" y="87"/>
                      <a:pt x="22" y="135"/>
                    </a:cubicBezTo>
                    <a:cubicBezTo>
                      <a:pt x="160" y="447"/>
                      <a:pt x="269" y="774"/>
                      <a:pt x="343" y="1106"/>
                    </a:cubicBezTo>
                    <a:cubicBezTo>
                      <a:pt x="353" y="1150"/>
                      <a:pt x="393" y="1181"/>
                      <a:pt x="437" y="1181"/>
                    </a:cubicBezTo>
                    <a:cubicBezTo>
                      <a:pt x="444" y="1181"/>
                      <a:pt x="451" y="1180"/>
                      <a:pt x="458" y="1179"/>
                    </a:cubicBezTo>
                    <a:cubicBezTo>
                      <a:pt x="509" y="1167"/>
                      <a:pt x="541" y="1116"/>
                      <a:pt x="530" y="1065"/>
                    </a:cubicBezTo>
                    <a:cubicBezTo>
                      <a:pt x="453" y="720"/>
                      <a:pt x="340" y="381"/>
                      <a:pt x="196" y="57"/>
                    </a:cubicBezTo>
                    <a:cubicBezTo>
                      <a:pt x="180" y="22"/>
                      <a:pt x="145"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9"/>
              <p:cNvSpPr/>
              <p:nvPr/>
            </p:nvSpPr>
            <p:spPr>
              <a:xfrm>
                <a:off x="3808850" y="1707425"/>
                <a:ext cx="8450" cy="26450"/>
              </a:xfrm>
              <a:custGeom>
                <a:avLst/>
                <a:gdLst/>
                <a:ahLst/>
                <a:cxnLst/>
                <a:rect l="l" t="t" r="r" b="b"/>
                <a:pathLst>
                  <a:path w="338" h="1058" extrusionOk="0">
                    <a:moveTo>
                      <a:pt x="110" y="1"/>
                    </a:moveTo>
                    <a:cubicBezTo>
                      <a:pt x="58" y="2"/>
                      <a:pt x="13" y="40"/>
                      <a:pt x="12" y="92"/>
                    </a:cubicBezTo>
                    <a:cubicBezTo>
                      <a:pt x="1" y="398"/>
                      <a:pt x="44" y="700"/>
                      <a:pt x="140" y="991"/>
                    </a:cubicBezTo>
                    <a:cubicBezTo>
                      <a:pt x="153" y="1031"/>
                      <a:pt x="191" y="1057"/>
                      <a:pt x="230" y="1057"/>
                    </a:cubicBezTo>
                    <a:cubicBezTo>
                      <a:pt x="240" y="1057"/>
                      <a:pt x="250" y="1055"/>
                      <a:pt x="260" y="1051"/>
                    </a:cubicBezTo>
                    <a:cubicBezTo>
                      <a:pt x="310" y="1035"/>
                      <a:pt x="337" y="982"/>
                      <a:pt x="321" y="931"/>
                    </a:cubicBezTo>
                    <a:cubicBezTo>
                      <a:pt x="233" y="662"/>
                      <a:pt x="193" y="383"/>
                      <a:pt x="202" y="99"/>
                    </a:cubicBezTo>
                    <a:cubicBezTo>
                      <a:pt x="204" y="46"/>
                      <a:pt x="163" y="3"/>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9"/>
              <p:cNvSpPr/>
              <p:nvPr/>
            </p:nvSpPr>
            <p:spPr>
              <a:xfrm>
                <a:off x="3814175" y="1767200"/>
                <a:ext cx="6025" cy="17150"/>
              </a:xfrm>
              <a:custGeom>
                <a:avLst/>
                <a:gdLst/>
                <a:ahLst/>
                <a:cxnLst/>
                <a:rect l="l" t="t" r="r" b="b"/>
                <a:pathLst>
                  <a:path w="241" h="686" extrusionOk="0">
                    <a:moveTo>
                      <a:pt x="101" y="0"/>
                    </a:moveTo>
                    <a:cubicBezTo>
                      <a:pt x="98" y="0"/>
                      <a:pt x="95" y="0"/>
                      <a:pt x="92" y="1"/>
                    </a:cubicBezTo>
                    <a:cubicBezTo>
                      <a:pt x="39" y="4"/>
                      <a:pt x="1" y="50"/>
                      <a:pt x="5" y="103"/>
                    </a:cubicBezTo>
                    <a:lnTo>
                      <a:pt x="46" y="598"/>
                    </a:lnTo>
                    <a:cubicBezTo>
                      <a:pt x="50" y="648"/>
                      <a:pt x="92" y="685"/>
                      <a:pt x="141" y="685"/>
                    </a:cubicBezTo>
                    <a:lnTo>
                      <a:pt x="149" y="685"/>
                    </a:lnTo>
                    <a:cubicBezTo>
                      <a:pt x="202" y="681"/>
                      <a:pt x="240" y="634"/>
                      <a:pt x="236" y="581"/>
                    </a:cubicBezTo>
                    <a:lnTo>
                      <a:pt x="195" y="87"/>
                    </a:lnTo>
                    <a:cubicBezTo>
                      <a:pt x="191" y="38"/>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9"/>
              <p:cNvSpPr/>
              <p:nvPr/>
            </p:nvSpPr>
            <p:spPr>
              <a:xfrm>
                <a:off x="3811150" y="1813525"/>
                <a:ext cx="8200" cy="30525"/>
              </a:xfrm>
              <a:custGeom>
                <a:avLst/>
                <a:gdLst/>
                <a:ahLst/>
                <a:cxnLst/>
                <a:rect l="l" t="t" r="r" b="b"/>
                <a:pathLst>
                  <a:path w="328" h="1221" extrusionOk="0">
                    <a:moveTo>
                      <a:pt x="103" y="0"/>
                    </a:moveTo>
                    <a:cubicBezTo>
                      <a:pt x="99" y="0"/>
                      <a:pt x="94" y="0"/>
                      <a:pt x="90" y="1"/>
                    </a:cubicBezTo>
                    <a:cubicBezTo>
                      <a:pt x="37" y="8"/>
                      <a:pt x="0" y="55"/>
                      <a:pt x="6" y="107"/>
                    </a:cubicBezTo>
                    <a:lnTo>
                      <a:pt x="131" y="1138"/>
                    </a:lnTo>
                    <a:cubicBezTo>
                      <a:pt x="137" y="1186"/>
                      <a:pt x="178" y="1221"/>
                      <a:pt x="226" y="1221"/>
                    </a:cubicBezTo>
                    <a:lnTo>
                      <a:pt x="237" y="1221"/>
                    </a:lnTo>
                    <a:cubicBezTo>
                      <a:pt x="290" y="1214"/>
                      <a:pt x="327" y="1167"/>
                      <a:pt x="321" y="1115"/>
                    </a:cubicBezTo>
                    <a:lnTo>
                      <a:pt x="196" y="85"/>
                    </a:lnTo>
                    <a:cubicBezTo>
                      <a:pt x="190" y="37"/>
                      <a:pt x="150" y="0"/>
                      <a:pt x="103"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9"/>
              <p:cNvSpPr/>
              <p:nvPr/>
            </p:nvSpPr>
            <p:spPr>
              <a:xfrm>
                <a:off x="3813250" y="1876375"/>
                <a:ext cx="4800" cy="31575"/>
              </a:xfrm>
              <a:custGeom>
                <a:avLst/>
                <a:gdLst/>
                <a:ahLst/>
                <a:cxnLst/>
                <a:rect l="l" t="t" r="r" b="b"/>
                <a:pathLst>
                  <a:path w="192" h="1263" extrusionOk="0">
                    <a:moveTo>
                      <a:pt x="95" y="1"/>
                    </a:moveTo>
                    <a:cubicBezTo>
                      <a:pt x="43" y="1"/>
                      <a:pt x="0" y="44"/>
                      <a:pt x="0" y="97"/>
                    </a:cubicBezTo>
                    <a:lnTo>
                      <a:pt x="0" y="1168"/>
                    </a:lnTo>
                    <a:cubicBezTo>
                      <a:pt x="0" y="1221"/>
                      <a:pt x="43" y="1263"/>
                      <a:pt x="95" y="1263"/>
                    </a:cubicBezTo>
                    <a:cubicBezTo>
                      <a:pt x="148" y="1263"/>
                      <a:pt x="191" y="1221"/>
                      <a:pt x="191" y="1168"/>
                    </a:cubicBezTo>
                    <a:lnTo>
                      <a:pt x="191" y="97"/>
                    </a:lnTo>
                    <a:cubicBezTo>
                      <a:pt x="191" y="44"/>
                      <a:pt x="148"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9"/>
              <p:cNvSpPr/>
              <p:nvPr/>
            </p:nvSpPr>
            <p:spPr>
              <a:xfrm>
                <a:off x="3811175" y="1937175"/>
                <a:ext cx="4800" cy="27450"/>
              </a:xfrm>
              <a:custGeom>
                <a:avLst/>
                <a:gdLst/>
                <a:ahLst/>
                <a:cxnLst/>
                <a:rect l="l" t="t" r="r" b="b"/>
                <a:pathLst>
                  <a:path w="192" h="1098" extrusionOk="0">
                    <a:moveTo>
                      <a:pt x="97" y="1"/>
                    </a:moveTo>
                    <a:cubicBezTo>
                      <a:pt x="44" y="1"/>
                      <a:pt x="0" y="43"/>
                      <a:pt x="0" y="96"/>
                    </a:cubicBezTo>
                    <a:lnTo>
                      <a:pt x="0" y="1002"/>
                    </a:lnTo>
                    <a:cubicBezTo>
                      <a:pt x="0" y="1055"/>
                      <a:pt x="44" y="1098"/>
                      <a:pt x="97" y="1098"/>
                    </a:cubicBezTo>
                    <a:cubicBezTo>
                      <a:pt x="148" y="1098"/>
                      <a:pt x="191" y="1055"/>
                      <a:pt x="191" y="1002"/>
                    </a:cubicBezTo>
                    <a:lnTo>
                      <a:pt x="191" y="96"/>
                    </a:lnTo>
                    <a:cubicBezTo>
                      <a:pt x="191" y="43"/>
                      <a:pt x="148"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9"/>
              <p:cNvSpPr/>
              <p:nvPr/>
            </p:nvSpPr>
            <p:spPr>
              <a:xfrm>
                <a:off x="3805675" y="1992800"/>
                <a:ext cx="6300" cy="30525"/>
              </a:xfrm>
              <a:custGeom>
                <a:avLst/>
                <a:gdLst/>
                <a:ahLst/>
                <a:cxnLst/>
                <a:rect l="l" t="t" r="r" b="b"/>
                <a:pathLst>
                  <a:path w="252" h="1221" extrusionOk="0">
                    <a:moveTo>
                      <a:pt x="150" y="0"/>
                    </a:moveTo>
                    <a:cubicBezTo>
                      <a:pt x="102" y="0"/>
                      <a:pt x="61" y="36"/>
                      <a:pt x="56" y="85"/>
                    </a:cubicBezTo>
                    <a:cubicBezTo>
                      <a:pt x="14" y="431"/>
                      <a:pt x="1" y="783"/>
                      <a:pt x="16" y="1130"/>
                    </a:cubicBezTo>
                    <a:cubicBezTo>
                      <a:pt x="17" y="1181"/>
                      <a:pt x="60" y="1221"/>
                      <a:pt x="111" y="1221"/>
                    </a:cubicBezTo>
                    <a:lnTo>
                      <a:pt x="115" y="1221"/>
                    </a:lnTo>
                    <a:cubicBezTo>
                      <a:pt x="167" y="1219"/>
                      <a:pt x="208" y="1175"/>
                      <a:pt x="206" y="1123"/>
                    </a:cubicBezTo>
                    <a:cubicBezTo>
                      <a:pt x="192" y="785"/>
                      <a:pt x="205" y="443"/>
                      <a:pt x="245" y="107"/>
                    </a:cubicBezTo>
                    <a:cubicBezTo>
                      <a:pt x="251" y="55"/>
                      <a:pt x="214" y="8"/>
                      <a:pt x="162" y="1"/>
                    </a:cubicBezTo>
                    <a:cubicBezTo>
                      <a:pt x="158" y="1"/>
                      <a:pt x="154" y="0"/>
                      <a:pt x="15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9"/>
              <p:cNvSpPr/>
              <p:nvPr/>
            </p:nvSpPr>
            <p:spPr>
              <a:xfrm>
                <a:off x="3781875" y="1967050"/>
                <a:ext cx="6325" cy="29550"/>
              </a:xfrm>
              <a:custGeom>
                <a:avLst/>
                <a:gdLst/>
                <a:ahLst/>
                <a:cxnLst/>
                <a:rect l="l" t="t" r="r" b="b"/>
                <a:pathLst>
                  <a:path w="253" h="1182" extrusionOk="0">
                    <a:moveTo>
                      <a:pt x="152" y="1"/>
                    </a:moveTo>
                    <a:cubicBezTo>
                      <a:pt x="106" y="1"/>
                      <a:pt x="63" y="41"/>
                      <a:pt x="60" y="91"/>
                    </a:cubicBezTo>
                    <a:lnTo>
                      <a:pt x="3" y="1081"/>
                    </a:lnTo>
                    <a:cubicBezTo>
                      <a:pt x="0" y="1134"/>
                      <a:pt x="40" y="1178"/>
                      <a:pt x="93" y="1181"/>
                    </a:cubicBezTo>
                    <a:lnTo>
                      <a:pt x="98" y="1181"/>
                    </a:lnTo>
                    <a:cubicBezTo>
                      <a:pt x="148" y="1181"/>
                      <a:pt x="190" y="1143"/>
                      <a:pt x="193" y="1092"/>
                    </a:cubicBezTo>
                    <a:lnTo>
                      <a:pt x="250" y="102"/>
                    </a:lnTo>
                    <a:cubicBezTo>
                      <a:pt x="253" y="49"/>
                      <a:pt x="213" y="3"/>
                      <a:pt x="160" y="1"/>
                    </a:cubicBezTo>
                    <a:cubicBezTo>
                      <a:pt x="157" y="1"/>
                      <a:pt x="154" y="1"/>
                      <a:pt x="15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9"/>
              <p:cNvSpPr/>
              <p:nvPr/>
            </p:nvSpPr>
            <p:spPr>
              <a:xfrm>
                <a:off x="3783550" y="1870200"/>
                <a:ext cx="7950" cy="28500"/>
              </a:xfrm>
              <a:custGeom>
                <a:avLst/>
                <a:gdLst/>
                <a:ahLst/>
                <a:cxnLst/>
                <a:rect l="l" t="t" r="r" b="b"/>
                <a:pathLst>
                  <a:path w="318" h="1140" extrusionOk="0">
                    <a:moveTo>
                      <a:pt x="171" y="1"/>
                    </a:moveTo>
                    <a:cubicBezTo>
                      <a:pt x="128" y="1"/>
                      <a:pt x="90" y="30"/>
                      <a:pt x="80" y="74"/>
                    </a:cubicBezTo>
                    <a:cubicBezTo>
                      <a:pt x="0" y="404"/>
                      <a:pt x="15" y="750"/>
                      <a:pt x="120" y="1073"/>
                    </a:cubicBezTo>
                    <a:cubicBezTo>
                      <a:pt x="133" y="1114"/>
                      <a:pt x="170" y="1140"/>
                      <a:pt x="210" y="1140"/>
                    </a:cubicBezTo>
                    <a:cubicBezTo>
                      <a:pt x="220" y="1140"/>
                      <a:pt x="230" y="1139"/>
                      <a:pt x="240" y="1135"/>
                    </a:cubicBezTo>
                    <a:cubicBezTo>
                      <a:pt x="290" y="1119"/>
                      <a:pt x="317" y="1065"/>
                      <a:pt x="301" y="1015"/>
                    </a:cubicBezTo>
                    <a:cubicBezTo>
                      <a:pt x="207" y="725"/>
                      <a:pt x="195" y="414"/>
                      <a:pt x="265" y="119"/>
                    </a:cubicBezTo>
                    <a:cubicBezTo>
                      <a:pt x="278" y="67"/>
                      <a:pt x="246" y="16"/>
                      <a:pt x="195" y="4"/>
                    </a:cubicBezTo>
                    <a:cubicBezTo>
                      <a:pt x="187" y="2"/>
                      <a:pt x="179" y="1"/>
                      <a:pt x="17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9"/>
              <p:cNvSpPr/>
              <p:nvPr/>
            </p:nvSpPr>
            <p:spPr>
              <a:xfrm>
                <a:off x="3787000" y="1801175"/>
                <a:ext cx="6475" cy="28475"/>
              </a:xfrm>
              <a:custGeom>
                <a:avLst/>
                <a:gdLst/>
                <a:ahLst/>
                <a:cxnLst/>
                <a:rect l="l" t="t" r="r" b="b"/>
                <a:pathLst>
                  <a:path w="259" h="1139" extrusionOk="0">
                    <a:moveTo>
                      <a:pt x="118" y="0"/>
                    </a:moveTo>
                    <a:cubicBezTo>
                      <a:pt x="67" y="0"/>
                      <a:pt x="24" y="38"/>
                      <a:pt x="20" y="90"/>
                    </a:cubicBezTo>
                    <a:cubicBezTo>
                      <a:pt x="0" y="412"/>
                      <a:pt x="15" y="738"/>
                      <a:pt x="62" y="1058"/>
                    </a:cubicBezTo>
                    <a:cubicBezTo>
                      <a:pt x="69" y="1104"/>
                      <a:pt x="110" y="1139"/>
                      <a:pt x="156" y="1139"/>
                    </a:cubicBezTo>
                    <a:cubicBezTo>
                      <a:pt x="162" y="1139"/>
                      <a:pt x="166" y="1139"/>
                      <a:pt x="170" y="1138"/>
                    </a:cubicBezTo>
                    <a:cubicBezTo>
                      <a:pt x="222" y="1130"/>
                      <a:pt x="259" y="1081"/>
                      <a:pt x="251" y="1029"/>
                    </a:cubicBezTo>
                    <a:cubicBezTo>
                      <a:pt x="205" y="723"/>
                      <a:pt x="191" y="410"/>
                      <a:pt x="210" y="102"/>
                    </a:cubicBezTo>
                    <a:cubicBezTo>
                      <a:pt x="214" y="49"/>
                      <a:pt x="174" y="4"/>
                      <a:pt x="122" y="1"/>
                    </a:cubicBezTo>
                    <a:cubicBezTo>
                      <a:pt x="120" y="1"/>
                      <a:pt x="119" y="0"/>
                      <a:pt x="11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7" name="Google Shape;1057;p9"/>
              <p:cNvSpPr/>
              <p:nvPr/>
            </p:nvSpPr>
            <p:spPr>
              <a:xfrm>
                <a:off x="3787475" y="1741425"/>
                <a:ext cx="7075" cy="34650"/>
              </a:xfrm>
              <a:custGeom>
                <a:avLst/>
                <a:gdLst/>
                <a:ahLst/>
                <a:cxnLst/>
                <a:rect l="l" t="t" r="r" b="b"/>
                <a:pathLst>
                  <a:path w="283" h="1386" extrusionOk="0">
                    <a:moveTo>
                      <a:pt x="102" y="0"/>
                    </a:moveTo>
                    <a:cubicBezTo>
                      <a:pt x="99" y="0"/>
                      <a:pt x="96" y="0"/>
                      <a:pt x="93" y="1"/>
                    </a:cubicBezTo>
                    <a:cubicBezTo>
                      <a:pt x="40" y="4"/>
                      <a:pt x="0" y="49"/>
                      <a:pt x="5" y="102"/>
                    </a:cubicBezTo>
                    <a:lnTo>
                      <a:pt x="89" y="1297"/>
                    </a:lnTo>
                    <a:cubicBezTo>
                      <a:pt x="93" y="1347"/>
                      <a:pt x="135" y="1386"/>
                      <a:pt x="183" y="1386"/>
                    </a:cubicBezTo>
                    <a:lnTo>
                      <a:pt x="191" y="1386"/>
                    </a:lnTo>
                    <a:cubicBezTo>
                      <a:pt x="243" y="1382"/>
                      <a:pt x="283" y="1336"/>
                      <a:pt x="280" y="1283"/>
                    </a:cubicBezTo>
                    <a:lnTo>
                      <a:pt x="195" y="89"/>
                    </a:lnTo>
                    <a:cubicBezTo>
                      <a:pt x="191" y="39"/>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8" name="Google Shape;1058;p9"/>
              <p:cNvSpPr/>
              <p:nvPr/>
            </p:nvSpPr>
            <p:spPr>
              <a:xfrm>
                <a:off x="3778200" y="1665175"/>
                <a:ext cx="9175" cy="33650"/>
              </a:xfrm>
              <a:custGeom>
                <a:avLst/>
                <a:gdLst/>
                <a:ahLst/>
                <a:cxnLst/>
                <a:rect l="l" t="t" r="r" b="b"/>
                <a:pathLst>
                  <a:path w="367" h="1346" extrusionOk="0">
                    <a:moveTo>
                      <a:pt x="95" y="0"/>
                    </a:moveTo>
                    <a:cubicBezTo>
                      <a:pt x="42" y="2"/>
                      <a:pt x="0" y="46"/>
                      <a:pt x="1" y="98"/>
                    </a:cubicBezTo>
                    <a:cubicBezTo>
                      <a:pt x="8" y="495"/>
                      <a:pt x="64" y="891"/>
                      <a:pt x="169" y="1275"/>
                    </a:cubicBezTo>
                    <a:cubicBezTo>
                      <a:pt x="181" y="1317"/>
                      <a:pt x="219" y="1345"/>
                      <a:pt x="261" y="1345"/>
                    </a:cubicBezTo>
                    <a:cubicBezTo>
                      <a:pt x="270" y="1345"/>
                      <a:pt x="278" y="1344"/>
                      <a:pt x="286" y="1342"/>
                    </a:cubicBezTo>
                    <a:cubicBezTo>
                      <a:pt x="337" y="1327"/>
                      <a:pt x="367" y="1275"/>
                      <a:pt x="354" y="1225"/>
                    </a:cubicBezTo>
                    <a:cubicBezTo>
                      <a:pt x="252" y="856"/>
                      <a:pt x="198" y="476"/>
                      <a:pt x="192" y="94"/>
                    </a:cubicBezTo>
                    <a:cubicBezTo>
                      <a:pt x="191" y="42"/>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9" name="Google Shape;1059;p9"/>
              <p:cNvSpPr/>
              <p:nvPr/>
            </p:nvSpPr>
            <p:spPr>
              <a:xfrm>
                <a:off x="3762375" y="1609575"/>
                <a:ext cx="16875" cy="30475"/>
              </a:xfrm>
              <a:custGeom>
                <a:avLst/>
                <a:gdLst/>
                <a:ahLst/>
                <a:cxnLst/>
                <a:rect l="l" t="t" r="r" b="b"/>
                <a:pathLst>
                  <a:path w="675" h="1219" extrusionOk="0">
                    <a:moveTo>
                      <a:pt x="109" y="1"/>
                    </a:moveTo>
                    <a:cubicBezTo>
                      <a:pt x="90" y="1"/>
                      <a:pt x="71" y="7"/>
                      <a:pt x="54" y="19"/>
                    </a:cubicBezTo>
                    <a:cubicBezTo>
                      <a:pt x="11" y="50"/>
                      <a:pt x="1" y="108"/>
                      <a:pt x="32" y="151"/>
                    </a:cubicBezTo>
                    <a:cubicBezTo>
                      <a:pt x="244" y="447"/>
                      <a:pt x="397" y="790"/>
                      <a:pt x="477" y="1145"/>
                    </a:cubicBezTo>
                    <a:cubicBezTo>
                      <a:pt x="486" y="1189"/>
                      <a:pt x="526" y="1219"/>
                      <a:pt x="569" y="1219"/>
                    </a:cubicBezTo>
                    <a:cubicBezTo>
                      <a:pt x="576" y="1219"/>
                      <a:pt x="584" y="1219"/>
                      <a:pt x="590" y="1217"/>
                    </a:cubicBezTo>
                    <a:cubicBezTo>
                      <a:pt x="642" y="1206"/>
                      <a:pt x="674" y="1155"/>
                      <a:pt x="662" y="1103"/>
                    </a:cubicBezTo>
                    <a:cubicBezTo>
                      <a:pt x="578" y="724"/>
                      <a:pt x="413" y="357"/>
                      <a:pt x="186" y="41"/>
                    </a:cubicBezTo>
                    <a:cubicBezTo>
                      <a:pt x="168" y="15"/>
                      <a:pt x="139"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0" name="Google Shape;1060;p9"/>
              <p:cNvSpPr/>
              <p:nvPr/>
            </p:nvSpPr>
            <p:spPr>
              <a:xfrm>
                <a:off x="3748050" y="1573500"/>
                <a:ext cx="11550" cy="25375"/>
              </a:xfrm>
              <a:custGeom>
                <a:avLst/>
                <a:gdLst/>
                <a:ahLst/>
                <a:cxnLst/>
                <a:rect l="l" t="t" r="r" b="b"/>
                <a:pathLst>
                  <a:path w="462" h="1015" extrusionOk="0">
                    <a:moveTo>
                      <a:pt x="108" y="0"/>
                    </a:moveTo>
                    <a:cubicBezTo>
                      <a:pt x="99" y="0"/>
                      <a:pt x="89" y="2"/>
                      <a:pt x="80" y="5"/>
                    </a:cubicBezTo>
                    <a:cubicBezTo>
                      <a:pt x="30" y="19"/>
                      <a:pt x="1" y="72"/>
                      <a:pt x="16" y="123"/>
                    </a:cubicBezTo>
                    <a:lnTo>
                      <a:pt x="264" y="947"/>
                    </a:lnTo>
                    <a:cubicBezTo>
                      <a:pt x="276" y="988"/>
                      <a:pt x="313" y="1015"/>
                      <a:pt x="355" y="1015"/>
                    </a:cubicBezTo>
                    <a:cubicBezTo>
                      <a:pt x="364" y="1015"/>
                      <a:pt x="373" y="1014"/>
                      <a:pt x="382" y="1011"/>
                    </a:cubicBezTo>
                    <a:cubicBezTo>
                      <a:pt x="432" y="996"/>
                      <a:pt x="461" y="943"/>
                      <a:pt x="446" y="892"/>
                    </a:cubicBezTo>
                    <a:lnTo>
                      <a:pt x="198" y="68"/>
                    </a:lnTo>
                    <a:cubicBezTo>
                      <a:pt x="187" y="27"/>
                      <a:pt x="149"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1" name="Google Shape;1061;p9"/>
              <p:cNvSpPr/>
              <p:nvPr/>
            </p:nvSpPr>
            <p:spPr>
              <a:xfrm>
                <a:off x="3730400" y="1537475"/>
                <a:ext cx="12700" cy="21250"/>
              </a:xfrm>
              <a:custGeom>
                <a:avLst/>
                <a:gdLst/>
                <a:ahLst/>
                <a:cxnLst/>
                <a:rect l="l" t="t" r="r" b="b"/>
                <a:pathLst>
                  <a:path w="508" h="850" extrusionOk="0">
                    <a:moveTo>
                      <a:pt x="108" y="0"/>
                    </a:moveTo>
                    <a:cubicBezTo>
                      <a:pt x="95" y="0"/>
                      <a:pt x="82" y="3"/>
                      <a:pt x="70" y="8"/>
                    </a:cubicBezTo>
                    <a:cubicBezTo>
                      <a:pt x="22" y="29"/>
                      <a:pt x="0" y="87"/>
                      <a:pt x="21" y="134"/>
                    </a:cubicBezTo>
                    <a:lnTo>
                      <a:pt x="312" y="793"/>
                    </a:lnTo>
                    <a:cubicBezTo>
                      <a:pt x="327" y="829"/>
                      <a:pt x="362" y="850"/>
                      <a:pt x="399" y="850"/>
                    </a:cubicBezTo>
                    <a:cubicBezTo>
                      <a:pt x="411" y="850"/>
                      <a:pt x="424" y="847"/>
                      <a:pt x="437" y="842"/>
                    </a:cubicBezTo>
                    <a:cubicBezTo>
                      <a:pt x="485" y="821"/>
                      <a:pt x="507" y="765"/>
                      <a:pt x="486" y="716"/>
                    </a:cubicBezTo>
                    <a:lnTo>
                      <a:pt x="196" y="58"/>
                    </a:lnTo>
                    <a:cubicBezTo>
                      <a:pt x="180" y="22"/>
                      <a:pt x="145"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9"/>
              <p:cNvSpPr/>
              <p:nvPr/>
            </p:nvSpPr>
            <p:spPr>
              <a:xfrm>
                <a:off x="3706925" y="1567300"/>
                <a:ext cx="14575" cy="27500"/>
              </a:xfrm>
              <a:custGeom>
                <a:avLst/>
                <a:gdLst/>
                <a:ahLst/>
                <a:cxnLst/>
                <a:rect l="l" t="t" r="r" b="b"/>
                <a:pathLst>
                  <a:path w="583" h="1100" extrusionOk="0">
                    <a:moveTo>
                      <a:pt x="474" y="0"/>
                    </a:moveTo>
                    <a:cubicBezTo>
                      <a:pt x="440" y="0"/>
                      <a:pt x="407" y="19"/>
                      <a:pt x="390" y="52"/>
                    </a:cubicBezTo>
                    <a:cubicBezTo>
                      <a:pt x="235" y="346"/>
                      <a:pt x="109" y="658"/>
                      <a:pt x="15" y="977"/>
                    </a:cubicBezTo>
                    <a:cubicBezTo>
                      <a:pt x="1" y="1027"/>
                      <a:pt x="30" y="1081"/>
                      <a:pt x="79" y="1095"/>
                    </a:cubicBezTo>
                    <a:cubicBezTo>
                      <a:pt x="89" y="1097"/>
                      <a:pt x="98" y="1099"/>
                      <a:pt x="107" y="1099"/>
                    </a:cubicBezTo>
                    <a:cubicBezTo>
                      <a:pt x="148" y="1099"/>
                      <a:pt x="186" y="1072"/>
                      <a:pt x="199" y="1031"/>
                    </a:cubicBezTo>
                    <a:cubicBezTo>
                      <a:pt x="289" y="723"/>
                      <a:pt x="409" y="424"/>
                      <a:pt x="558" y="140"/>
                    </a:cubicBezTo>
                    <a:cubicBezTo>
                      <a:pt x="583" y="93"/>
                      <a:pt x="564" y="35"/>
                      <a:pt x="518" y="11"/>
                    </a:cubicBezTo>
                    <a:cubicBezTo>
                      <a:pt x="504" y="4"/>
                      <a:pt x="489" y="0"/>
                      <a:pt x="47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9"/>
              <p:cNvSpPr/>
              <p:nvPr/>
            </p:nvSpPr>
            <p:spPr>
              <a:xfrm>
                <a:off x="3690350" y="1629025"/>
                <a:ext cx="11200" cy="23425"/>
              </a:xfrm>
              <a:custGeom>
                <a:avLst/>
                <a:gdLst/>
                <a:ahLst/>
                <a:cxnLst/>
                <a:rect l="l" t="t" r="r" b="b"/>
                <a:pathLst>
                  <a:path w="448" h="937" extrusionOk="0">
                    <a:moveTo>
                      <a:pt x="340" y="0"/>
                    </a:moveTo>
                    <a:cubicBezTo>
                      <a:pt x="299" y="0"/>
                      <a:pt x="263" y="26"/>
                      <a:pt x="250" y="67"/>
                    </a:cubicBezTo>
                    <a:lnTo>
                      <a:pt x="16" y="813"/>
                    </a:lnTo>
                    <a:cubicBezTo>
                      <a:pt x="1" y="862"/>
                      <a:pt x="28" y="917"/>
                      <a:pt x="79" y="932"/>
                    </a:cubicBezTo>
                    <a:cubicBezTo>
                      <a:pt x="88" y="935"/>
                      <a:pt x="98" y="936"/>
                      <a:pt x="107" y="936"/>
                    </a:cubicBezTo>
                    <a:cubicBezTo>
                      <a:pt x="147" y="936"/>
                      <a:pt x="185" y="911"/>
                      <a:pt x="198" y="870"/>
                    </a:cubicBezTo>
                    <a:lnTo>
                      <a:pt x="432" y="124"/>
                    </a:lnTo>
                    <a:cubicBezTo>
                      <a:pt x="448" y="73"/>
                      <a:pt x="420" y="20"/>
                      <a:pt x="369" y="5"/>
                    </a:cubicBezTo>
                    <a:cubicBezTo>
                      <a:pt x="359" y="2"/>
                      <a:pt x="350" y="0"/>
                      <a:pt x="3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9"/>
              <p:cNvSpPr/>
              <p:nvPr/>
            </p:nvSpPr>
            <p:spPr>
              <a:xfrm>
                <a:off x="3681025" y="1686800"/>
                <a:ext cx="8325" cy="22300"/>
              </a:xfrm>
              <a:custGeom>
                <a:avLst/>
                <a:gdLst/>
                <a:ahLst/>
                <a:cxnLst/>
                <a:rect l="l" t="t" r="r" b="b"/>
                <a:pathLst>
                  <a:path w="333" h="892" extrusionOk="0">
                    <a:moveTo>
                      <a:pt x="230" y="1"/>
                    </a:moveTo>
                    <a:cubicBezTo>
                      <a:pt x="185" y="1"/>
                      <a:pt x="145" y="33"/>
                      <a:pt x="136" y="79"/>
                    </a:cubicBezTo>
                    <a:lnTo>
                      <a:pt x="9" y="779"/>
                    </a:lnTo>
                    <a:cubicBezTo>
                      <a:pt x="0" y="831"/>
                      <a:pt x="35" y="881"/>
                      <a:pt x="87" y="890"/>
                    </a:cubicBezTo>
                    <a:cubicBezTo>
                      <a:pt x="92" y="891"/>
                      <a:pt x="99" y="892"/>
                      <a:pt x="104" y="892"/>
                    </a:cubicBezTo>
                    <a:cubicBezTo>
                      <a:pt x="149" y="892"/>
                      <a:pt x="189" y="859"/>
                      <a:pt x="197" y="813"/>
                    </a:cubicBezTo>
                    <a:lnTo>
                      <a:pt x="324" y="112"/>
                    </a:lnTo>
                    <a:cubicBezTo>
                      <a:pt x="333" y="62"/>
                      <a:pt x="298" y="12"/>
                      <a:pt x="247" y="2"/>
                    </a:cubicBezTo>
                    <a:cubicBezTo>
                      <a:pt x="241" y="1"/>
                      <a:pt x="236" y="1"/>
                      <a:pt x="23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9"/>
              <p:cNvSpPr/>
              <p:nvPr/>
            </p:nvSpPr>
            <p:spPr>
              <a:xfrm>
                <a:off x="3676775" y="1728025"/>
                <a:ext cx="6475" cy="24350"/>
              </a:xfrm>
              <a:custGeom>
                <a:avLst/>
                <a:gdLst/>
                <a:ahLst/>
                <a:cxnLst/>
                <a:rect l="l" t="t" r="r" b="b"/>
                <a:pathLst>
                  <a:path w="259" h="974" extrusionOk="0">
                    <a:moveTo>
                      <a:pt x="154" y="0"/>
                    </a:moveTo>
                    <a:cubicBezTo>
                      <a:pt x="109" y="0"/>
                      <a:pt x="70" y="34"/>
                      <a:pt x="62" y="80"/>
                    </a:cubicBezTo>
                    <a:cubicBezTo>
                      <a:pt x="15" y="345"/>
                      <a:pt x="0" y="616"/>
                      <a:pt x="19" y="885"/>
                    </a:cubicBezTo>
                    <a:cubicBezTo>
                      <a:pt x="24" y="936"/>
                      <a:pt x="66" y="974"/>
                      <a:pt x="115" y="974"/>
                    </a:cubicBezTo>
                    <a:lnTo>
                      <a:pt x="122" y="974"/>
                    </a:lnTo>
                    <a:cubicBezTo>
                      <a:pt x="174" y="970"/>
                      <a:pt x="213" y="925"/>
                      <a:pt x="210" y="872"/>
                    </a:cubicBezTo>
                    <a:cubicBezTo>
                      <a:pt x="193" y="618"/>
                      <a:pt x="206" y="363"/>
                      <a:pt x="250" y="113"/>
                    </a:cubicBezTo>
                    <a:cubicBezTo>
                      <a:pt x="259" y="61"/>
                      <a:pt x="225" y="11"/>
                      <a:pt x="173" y="2"/>
                    </a:cubicBezTo>
                    <a:cubicBezTo>
                      <a:pt x="166" y="1"/>
                      <a:pt x="160" y="0"/>
                      <a:pt x="15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9"/>
              <p:cNvSpPr/>
              <p:nvPr/>
            </p:nvSpPr>
            <p:spPr>
              <a:xfrm>
                <a:off x="3671800" y="1781575"/>
                <a:ext cx="7200" cy="20250"/>
              </a:xfrm>
              <a:custGeom>
                <a:avLst/>
                <a:gdLst/>
                <a:ahLst/>
                <a:cxnLst/>
                <a:rect l="l" t="t" r="r" b="b"/>
                <a:pathLst>
                  <a:path w="288" h="810" extrusionOk="0">
                    <a:moveTo>
                      <a:pt x="182" y="0"/>
                    </a:moveTo>
                    <a:cubicBezTo>
                      <a:pt x="137" y="0"/>
                      <a:pt x="98" y="37"/>
                      <a:pt x="91" y="84"/>
                    </a:cubicBezTo>
                    <a:lnTo>
                      <a:pt x="8" y="702"/>
                    </a:lnTo>
                    <a:cubicBezTo>
                      <a:pt x="1" y="754"/>
                      <a:pt x="37" y="802"/>
                      <a:pt x="90" y="809"/>
                    </a:cubicBezTo>
                    <a:cubicBezTo>
                      <a:pt x="93" y="810"/>
                      <a:pt x="98" y="810"/>
                      <a:pt x="102" y="810"/>
                    </a:cubicBezTo>
                    <a:cubicBezTo>
                      <a:pt x="150" y="810"/>
                      <a:pt x="191" y="775"/>
                      <a:pt x="197" y="727"/>
                    </a:cubicBezTo>
                    <a:lnTo>
                      <a:pt x="280" y="109"/>
                    </a:lnTo>
                    <a:cubicBezTo>
                      <a:pt x="288" y="57"/>
                      <a:pt x="251" y="9"/>
                      <a:pt x="198" y="2"/>
                    </a:cubicBezTo>
                    <a:cubicBezTo>
                      <a:pt x="193" y="1"/>
                      <a:pt x="188" y="0"/>
                      <a:pt x="18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7" name="Google Shape;1067;p9"/>
              <p:cNvSpPr/>
              <p:nvPr/>
            </p:nvSpPr>
            <p:spPr>
              <a:xfrm>
                <a:off x="3673675" y="1821775"/>
                <a:ext cx="6100" cy="35725"/>
              </a:xfrm>
              <a:custGeom>
                <a:avLst/>
                <a:gdLst/>
                <a:ahLst/>
                <a:cxnLst/>
                <a:rect l="l" t="t" r="r" b="b"/>
                <a:pathLst>
                  <a:path w="244" h="1429" extrusionOk="0">
                    <a:moveTo>
                      <a:pt x="112" y="0"/>
                    </a:moveTo>
                    <a:cubicBezTo>
                      <a:pt x="63" y="0"/>
                      <a:pt x="26" y="43"/>
                      <a:pt x="24" y="91"/>
                    </a:cubicBezTo>
                    <a:cubicBezTo>
                      <a:pt x="1" y="507"/>
                      <a:pt x="10" y="928"/>
                      <a:pt x="49" y="1342"/>
                    </a:cubicBezTo>
                    <a:cubicBezTo>
                      <a:pt x="54" y="1392"/>
                      <a:pt x="95" y="1429"/>
                      <a:pt x="143" y="1429"/>
                    </a:cubicBezTo>
                    <a:lnTo>
                      <a:pt x="153" y="1429"/>
                    </a:lnTo>
                    <a:cubicBezTo>
                      <a:pt x="205" y="1423"/>
                      <a:pt x="244" y="1377"/>
                      <a:pt x="238" y="1325"/>
                    </a:cubicBezTo>
                    <a:cubicBezTo>
                      <a:pt x="199" y="920"/>
                      <a:pt x="192" y="508"/>
                      <a:pt x="214" y="102"/>
                    </a:cubicBezTo>
                    <a:cubicBezTo>
                      <a:pt x="217" y="49"/>
                      <a:pt x="176" y="3"/>
                      <a:pt x="124" y="1"/>
                    </a:cubicBezTo>
                    <a:cubicBezTo>
                      <a:pt x="120" y="1"/>
                      <a:pt x="116" y="0"/>
                      <a:pt x="11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8" name="Google Shape;1068;p9"/>
              <p:cNvSpPr/>
              <p:nvPr/>
            </p:nvSpPr>
            <p:spPr>
              <a:xfrm>
                <a:off x="3675450" y="1869175"/>
                <a:ext cx="8925" cy="21300"/>
              </a:xfrm>
              <a:custGeom>
                <a:avLst/>
                <a:gdLst/>
                <a:ahLst/>
                <a:cxnLst/>
                <a:rect l="l" t="t" r="r" b="b"/>
                <a:pathLst>
                  <a:path w="357" h="852" extrusionOk="0">
                    <a:moveTo>
                      <a:pt x="127" y="1"/>
                    </a:moveTo>
                    <a:cubicBezTo>
                      <a:pt x="80" y="1"/>
                      <a:pt x="40" y="36"/>
                      <a:pt x="34" y="83"/>
                    </a:cubicBezTo>
                    <a:cubicBezTo>
                      <a:pt x="0" y="328"/>
                      <a:pt x="47" y="583"/>
                      <a:pt x="165" y="801"/>
                    </a:cubicBezTo>
                    <a:cubicBezTo>
                      <a:pt x="183" y="833"/>
                      <a:pt x="215" y="852"/>
                      <a:pt x="249" y="852"/>
                    </a:cubicBezTo>
                    <a:cubicBezTo>
                      <a:pt x="264" y="852"/>
                      <a:pt x="280" y="847"/>
                      <a:pt x="294" y="840"/>
                    </a:cubicBezTo>
                    <a:cubicBezTo>
                      <a:pt x="340" y="814"/>
                      <a:pt x="357" y="757"/>
                      <a:pt x="333" y="710"/>
                    </a:cubicBezTo>
                    <a:cubicBezTo>
                      <a:pt x="233" y="528"/>
                      <a:pt x="195" y="314"/>
                      <a:pt x="222" y="109"/>
                    </a:cubicBezTo>
                    <a:cubicBezTo>
                      <a:pt x="230" y="57"/>
                      <a:pt x="193" y="8"/>
                      <a:pt x="141" y="2"/>
                    </a:cubicBezTo>
                    <a:cubicBezTo>
                      <a:pt x="136" y="1"/>
                      <a:pt x="131" y="1"/>
                      <a:pt x="12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9" name="Google Shape;1069;p9"/>
              <p:cNvSpPr/>
              <p:nvPr/>
            </p:nvSpPr>
            <p:spPr>
              <a:xfrm>
                <a:off x="3697500" y="1888750"/>
                <a:ext cx="10575" cy="17175"/>
              </a:xfrm>
              <a:custGeom>
                <a:avLst/>
                <a:gdLst/>
                <a:ahLst/>
                <a:cxnLst/>
                <a:rect l="l" t="t" r="r" b="b"/>
                <a:pathLst>
                  <a:path w="423" h="687" extrusionOk="0">
                    <a:moveTo>
                      <a:pt x="108" y="1"/>
                    </a:moveTo>
                    <a:cubicBezTo>
                      <a:pt x="96" y="1"/>
                      <a:pt x="84" y="3"/>
                      <a:pt x="72" y="8"/>
                    </a:cubicBezTo>
                    <a:cubicBezTo>
                      <a:pt x="23" y="29"/>
                      <a:pt x="0" y="84"/>
                      <a:pt x="20" y="133"/>
                    </a:cubicBezTo>
                    <a:lnTo>
                      <a:pt x="226" y="627"/>
                    </a:lnTo>
                    <a:cubicBezTo>
                      <a:pt x="241" y="665"/>
                      <a:pt x="276" y="687"/>
                      <a:pt x="314" y="687"/>
                    </a:cubicBezTo>
                    <a:cubicBezTo>
                      <a:pt x="326" y="687"/>
                      <a:pt x="338" y="685"/>
                      <a:pt x="350" y="679"/>
                    </a:cubicBezTo>
                    <a:cubicBezTo>
                      <a:pt x="399" y="659"/>
                      <a:pt x="422" y="603"/>
                      <a:pt x="401" y="554"/>
                    </a:cubicBezTo>
                    <a:lnTo>
                      <a:pt x="196" y="60"/>
                    </a:lnTo>
                    <a:cubicBezTo>
                      <a:pt x="181" y="23"/>
                      <a:pt x="145"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0" name="Google Shape;1070;p9"/>
              <p:cNvSpPr/>
              <p:nvPr/>
            </p:nvSpPr>
            <p:spPr>
              <a:xfrm>
                <a:off x="3703025" y="1807350"/>
                <a:ext cx="4775" cy="38800"/>
              </a:xfrm>
              <a:custGeom>
                <a:avLst/>
                <a:gdLst/>
                <a:ahLst/>
                <a:cxnLst/>
                <a:rect l="l" t="t" r="r" b="b"/>
                <a:pathLst>
                  <a:path w="191" h="1552" extrusionOk="0">
                    <a:moveTo>
                      <a:pt x="95" y="1"/>
                    </a:moveTo>
                    <a:cubicBezTo>
                      <a:pt x="42" y="1"/>
                      <a:pt x="0" y="43"/>
                      <a:pt x="0" y="96"/>
                    </a:cubicBezTo>
                    <a:lnTo>
                      <a:pt x="0" y="1456"/>
                    </a:lnTo>
                    <a:cubicBezTo>
                      <a:pt x="0" y="1509"/>
                      <a:pt x="42" y="1552"/>
                      <a:pt x="95" y="1552"/>
                    </a:cubicBezTo>
                    <a:cubicBezTo>
                      <a:pt x="148" y="1552"/>
                      <a:pt x="190" y="1509"/>
                      <a:pt x="190" y="1456"/>
                    </a:cubicBezTo>
                    <a:lnTo>
                      <a:pt x="190" y="96"/>
                    </a:lnTo>
                    <a:cubicBezTo>
                      <a:pt x="190" y="44"/>
                      <a:pt x="147"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1" name="Google Shape;1071;p9"/>
              <p:cNvSpPr/>
              <p:nvPr/>
            </p:nvSpPr>
            <p:spPr>
              <a:xfrm>
                <a:off x="3709125" y="1743500"/>
                <a:ext cx="5950" cy="27425"/>
              </a:xfrm>
              <a:custGeom>
                <a:avLst/>
                <a:gdLst/>
                <a:ahLst/>
                <a:cxnLst/>
                <a:rect l="l" t="t" r="r" b="b"/>
                <a:pathLst>
                  <a:path w="238" h="1097" extrusionOk="0">
                    <a:moveTo>
                      <a:pt x="138" y="0"/>
                    </a:moveTo>
                    <a:cubicBezTo>
                      <a:pt x="89" y="0"/>
                      <a:pt x="46" y="40"/>
                      <a:pt x="44" y="91"/>
                    </a:cubicBezTo>
                    <a:lnTo>
                      <a:pt x="4" y="997"/>
                    </a:lnTo>
                    <a:cubicBezTo>
                      <a:pt x="0" y="1050"/>
                      <a:pt x="41" y="1094"/>
                      <a:pt x="94" y="1097"/>
                    </a:cubicBezTo>
                    <a:lnTo>
                      <a:pt x="98" y="1097"/>
                    </a:lnTo>
                    <a:cubicBezTo>
                      <a:pt x="149" y="1097"/>
                      <a:pt x="191" y="1057"/>
                      <a:pt x="193" y="1006"/>
                    </a:cubicBezTo>
                    <a:lnTo>
                      <a:pt x="235" y="100"/>
                    </a:lnTo>
                    <a:cubicBezTo>
                      <a:pt x="238" y="47"/>
                      <a:pt x="197" y="3"/>
                      <a:pt x="144" y="0"/>
                    </a:cubicBezTo>
                    <a:cubicBezTo>
                      <a:pt x="142" y="0"/>
                      <a:pt x="140" y="0"/>
                      <a:pt x="13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2" name="Google Shape;1072;p9"/>
              <p:cNvSpPr/>
              <p:nvPr/>
            </p:nvSpPr>
            <p:spPr>
              <a:xfrm>
                <a:off x="3714000" y="1687900"/>
                <a:ext cx="8675" cy="30525"/>
              </a:xfrm>
              <a:custGeom>
                <a:avLst/>
                <a:gdLst/>
                <a:ahLst/>
                <a:cxnLst/>
                <a:rect l="l" t="t" r="r" b="b"/>
                <a:pathLst>
                  <a:path w="347" h="1221" extrusionOk="0">
                    <a:moveTo>
                      <a:pt x="240" y="1"/>
                    </a:moveTo>
                    <a:cubicBezTo>
                      <a:pt x="200" y="1"/>
                      <a:pt x="161" y="26"/>
                      <a:pt x="149" y="66"/>
                    </a:cubicBezTo>
                    <a:cubicBezTo>
                      <a:pt x="38" y="408"/>
                      <a:pt x="1" y="778"/>
                      <a:pt x="37" y="1136"/>
                    </a:cubicBezTo>
                    <a:cubicBezTo>
                      <a:pt x="43" y="1184"/>
                      <a:pt x="84" y="1221"/>
                      <a:pt x="132" y="1221"/>
                    </a:cubicBezTo>
                    <a:lnTo>
                      <a:pt x="142" y="1221"/>
                    </a:lnTo>
                    <a:cubicBezTo>
                      <a:pt x="195" y="1215"/>
                      <a:pt x="232" y="1168"/>
                      <a:pt x="227" y="1116"/>
                    </a:cubicBezTo>
                    <a:cubicBezTo>
                      <a:pt x="193" y="785"/>
                      <a:pt x="228" y="443"/>
                      <a:pt x="330" y="125"/>
                    </a:cubicBezTo>
                    <a:cubicBezTo>
                      <a:pt x="346" y="75"/>
                      <a:pt x="319" y="21"/>
                      <a:pt x="268" y="4"/>
                    </a:cubicBezTo>
                    <a:cubicBezTo>
                      <a:pt x="259" y="2"/>
                      <a:pt x="249" y="1"/>
                      <a:pt x="24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3" name="Google Shape;1073;p9"/>
              <p:cNvSpPr/>
              <p:nvPr/>
            </p:nvSpPr>
            <p:spPr>
              <a:xfrm>
                <a:off x="3720525" y="1642525"/>
                <a:ext cx="4800" cy="23325"/>
              </a:xfrm>
              <a:custGeom>
                <a:avLst/>
                <a:gdLst/>
                <a:ahLst/>
                <a:cxnLst/>
                <a:rect l="l" t="t" r="r" b="b"/>
                <a:pathLst>
                  <a:path w="192" h="933" extrusionOk="0">
                    <a:moveTo>
                      <a:pt x="96" y="0"/>
                    </a:moveTo>
                    <a:cubicBezTo>
                      <a:pt x="43" y="0"/>
                      <a:pt x="0" y="43"/>
                      <a:pt x="0" y="95"/>
                    </a:cubicBezTo>
                    <a:lnTo>
                      <a:pt x="0" y="837"/>
                    </a:lnTo>
                    <a:cubicBezTo>
                      <a:pt x="0" y="890"/>
                      <a:pt x="43" y="933"/>
                      <a:pt x="96" y="933"/>
                    </a:cubicBezTo>
                    <a:cubicBezTo>
                      <a:pt x="148" y="933"/>
                      <a:pt x="191" y="890"/>
                      <a:pt x="191" y="837"/>
                    </a:cubicBezTo>
                    <a:lnTo>
                      <a:pt x="191" y="95"/>
                    </a:lnTo>
                    <a:cubicBezTo>
                      <a:pt x="191" y="43"/>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9"/>
              <p:cNvSpPr/>
              <p:nvPr/>
            </p:nvSpPr>
            <p:spPr>
              <a:xfrm>
                <a:off x="3729375" y="1592025"/>
                <a:ext cx="9650" cy="27475"/>
              </a:xfrm>
              <a:custGeom>
                <a:avLst/>
                <a:gdLst/>
                <a:ahLst/>
                <a:cxnLst/>
                <a:rect l="l" t="t" r="r" b="b"/>
                <a:pathLst>
                  <a:path w="386" h="1099" extrusionOk="0">
                    <a:moveTo>
                      <a:pt x="277" y="0"/>
                    </a:moveTo>
                    <a:cubicBezTo>
                      <a:pt x="240" y="0"/>
                      <a:pt x="205" y="22"/>
                      <a:pt x="189" y="58"/>
                    </a:cubicBezTo>
                    <a:cubicBezTo>
                      <a:pt x="60" y="355"/>
                      <a:pt x="0" y="684"/>
                      <a:pt x="18" y="1008"/>
                    </a:cubicBezTo>
                    <a:cubicBezTo>
                      <a:pt x="20" y="1059"/>
                      <a:pt x="62" y="1098"/>
                      <a:pt x="113" y="1098"/>
                    </a:cubicBezTo>
                    <a:lnTo>
                      <a:pt x="117" y="1098"/>
                    </a:lnTo>
                    <a:cubicBezTo>
                      <a:pt x="170" y="1095"/>
                      <a:pt x="210" y="1051"/>
                      <a:pt x="208" y="998"/>
                    </a:cubicBezTo>
                    <a:cubicBezTo>
                      <a:pt x="193" y="703"/>
                      <a:pt x="247" y="404"/>
                      <a:pt x="364" y="134"/>
                    </a:cubicBezTo>
                    <a:cubicBezTo>
                      <a:pt x="386" y="85"/>
                      <a:pt x="363" y="30"/>
                      <a:pt x="315" y="9"/>
                    </a:cubicBezTo>
                    <a:cubicBezTo>
                      <a:pt x="303" y="3"/>
                      <a:pt x="289" y="0"/>
                      <a:pt x="27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5" name="Google Shape;1075;p9"/>
              <p:cNvSpPr/>
              <p:nvPr/>
            </p:nvSpPr>
            <p:spPr>
              <a:xfrm>
                <a:off x="3743925" y="1622950"/>
                <a:ext cx="10500" cy="21275"/>
              </a:xfrm>
              <a:custGeom>
                <a:avLst/>
                <a:gdLst/>
                <a:ahLst/>
                <a:cxnLst/>
                <a:rect l="l" t="t" r="r" b="b"/>
                <a:pathLst>
                  <a:path w="420" h="851" extrusionOk="0">
                    <a:moveTo>
                      <a:pt x="108" y="0"/>
                    </a:moveTo>
                    <a:cubicBezTo>
                      <a:pt x="98" y="0"/>
                      <a:pt x="88" y="2"/>
                      <a:pt x="79" y="5"/>
                    </a:cubicBezTo>
                    <a:cubicBezTo>
                      <a:pt x="29" y="20"/>
                      <a:pt x="0" y="73"/>
                      <a:pt x="17" y="124"/>
                    </a:cubicBezTo>
                    <a:lnTo>
                      <a:pt x="222" y="783"/>
                    </a:lnTo>
                    <a:cubicBezTo>
                      <a:pt x="235" y="824"/>
                      <a:pt x="273" y="850"/>
                      <a:pt x="314" y="850"/>
                    </a:cubicBezTo>
                    <a:cubicBezTo>
                      <a:pt x="323" y="850"/>
                      <a:pt x="333" y="848"/>
                      <a:pt x="342" y="846"/>
                    </a:cubicBezTo>
                    <a:cubicBezTo>
                      <a:pt x="392" y="830"/>
                      <a:pt x="420" y="777"/>
                      <a:pt x="404" y="726"/>
                    </a:cubicBezTo>
                    <a:lnTo>
                      <a:pt x="198" y="67"/>
                    </a:lnTo>
                    <a:cubicBezTo>
                      <a:pt x="185" y="27"/>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6" name="Google Shape;1076;p9"/>
              <p:cNvSpPr/>
              <p:nvPr/>
            </p:nvSpPr>
            <p:spPr>
              <a:xfrm>
                <a:off x="3753400" y="1676475"/>
                <a:ext cx="8350" cy="24375"/>
              </a:xfrm>
              <a:custGeom>
                <a:avLst/>
                <a:gdLst/>
                <a:ahLst/>
                <a:cxnLst/>
                <a:rect l="l" t="t" r="r" b="b"/>
                <a:pathLst>
                  <a:path w="334" h="975" extrusionOk="0">
                    <a:moveTo>
                      <a:pt x="104" y="1"/>
                    </a:moveTo>
                    <a:cubicBezTo>
                      <a:pt x="99" y="1"/>
                      <a:pt x="93" y="1"/>
                      <a:pt x="88" y="2"/>
                    </a:cubicBezTo>
                    <a:cubicBezTo>
                      <a:pt x="36" y="11"/>
                      <a:pt x="1" y="60"/>
                      <a:pt x="10" y="111"/>
                    </a:cubicBezTo>
                    <a:lnTo>
                      <a:pt x="137" y="894"/>
                    </a:lnTo>
                    <a:cubicBezTo>
                      <a:pt x="144" y="942"/>
                      <a:pt x="185" y="975"/>
                      <a:pt x="231" y="975"/>
                    </a:cubicBezTo>
                    <a:lnTo>
                      <a:pt x="232" y="975"/>
                    </a:lnTo>
                    <a:cubicBezTo>
                      <a:pt x="236" y="975"/>
                      <a:pt x="242" y="975"/>
                      <a:pt x="246" y="974"/>
                    </a:cubicBezTo>
                    <a:cubicBezTo>
                      <a:pt x="299" y="965"/>
                      <a:pt x="333" y="916"/>
                      <a:pt x="326" y="864"/>
                    </a:cubicBezTo>
                    <a:lnTo>
                      <a:pt x="197" y="82"/>
                    </a:lnTo>
                    <a:cubicBezTo>
                      <a:pt x="191" y="35"/>
                      <a:pt x="15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7" name="Google Shape;1077;p9"/>
              <p:cNvSpPr/>
              <p:nvPr/>
            </p:nvSpPr>
            <p:spPr>
              <a:xfrm>
                <a:off x="3757500" y="1721850"/>
                <a:ext cx="8100" cy="35700"/>
              </a:xfrm>
              <a:custGeom>
                <a:avLst/>
                <a:gdLst/>
                <a:ahLst/>
                <a:cxnLst/>
                <a:rect l="l" t="t" r="r" b="b"/>
                <a:pathLst>
                  <a:path w="324" h="1428" extrusionOk="0">
                    <a:moveTo>
                      <a:pt x="102" y="0"/>
                    </a:moveTo>
                    <a:cubicBezTo>
                      <a:pt x="99" y="0"/>
                      <a:pt x="95" y="0"/>
                      <a:pt x="91" y="1"/>
                    </a:cubicBezTo>
                    <a:cubicBezTo>
                      <a:pt x="38" y="6"/>
                      <a:pt x="0" y="53"/>
                      <a:pt x="6" y="105"/>
                    </a:cubicBezTo>
                    <a:lnTo>
                      <a:pt x="130" y="1341"/>
                    </a:lnTo>
                    <a:cubicBezTo>
                      <a:pt x="134" y="1391"/>
                      <a:pt x="175" y="1427"/>
                      <a:pt x="223" y="1427"/>
                    </a:cubicBezTo>
                    <a:cubicBezTo>
                      <a:pt x="227" y="1427"/>
                      <a:pt x="230" y="1427"/>
                      <a:pt x="233" y="1426"/>
                    </a:cubicBezTo>
                    <a:cubicBezTo>
                      <a:pt x="285" y="1422"/>
                      <a:pt x="324" y="1375"/>
                      <a:pt x="318" y="1322"/>
                    </a:cubicBezTo>
                    <a:lnTo>
                      <a:pt x="195" y="86"/>
                    </a:lnTo>
                    <a:cubicBezTo>
                      <a:pt x="191" y="38"/>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9"/>
              <p:cNvSpPr/>
              <p:nvPr/>
            </p:nvSpPr>
            <p:spPr>
              <a:xfrm>
                <a:off x="3760700" y="1797075"/>
                <a:ext cx="4800" cy="25375"/>
              </a:xfrm>
              <a:custGeom>
                <a:avLst/>
                <a:gdLst/>
                <a:ahLst/>
                <a:cxnLst/>
                <a:rect l="l" t="t" r="r" b="b"/>
                <a:pathLst>
                  <a:path w="192" h="1015" extrusionOk="0">
                    <a:moveTo>
                      <a:pt x="95" y="0"/>
                    </a:moveTo>
                    <a:cubicBezTo>
                      <a:pt x="43" y="0"/>
                      <a:pt x="0" y="42"/>
                      <a:pt x="0" y="95"/>
                    </a:cubicBezTo>
                    <a:lnTo>
                      <a:pt x="0" y="920"/>
                    </a:lnTo>
                    <a:cubicBezTo>
                      <a:pt x="0" y="972"/>
                      <a:pt x="43" y="1015"/>
                      <a:pt x="95" y="1015"/>
                    </a:cubicBezTo>
                    <a:cubicBezTo>
                      <a:pt x="148" y="1015"/>
                      <a:pt x="191" y="972"/>
                      <a:pt x="191" y="920"/>
                    </a:cubicBezTo>
                    <a:lnTo>
                      <a:pt x="191" y="95"/>
                    </a:lnTo>
                    <a:cubicBezTo>
                      <a:pt x="191"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9"/>
              <p:cNvSpPr/>
              <p:nvPr/>
            </p:nvSpPr>
            <p:spPr>
              <a:xfrm>
                <a:off x="3759625" y="1827950"/>
                <a:ext cx="7000" cy="36750"/>
              </a:xfrm>
              <a:custGeom>
                <a:avLst/>
                <a:gdLst/>
                <a:ahLst/>
                <a:cxnLst/>
                <a:rect l="l" t="t" r="r" b="b"/>
                <a:pathLst>
                  <a:path w="280" h="1470" extrusionOk="0">
                    <a:moveTo>
                      <a:pt x="103" y="1"/>
                    </a:moveTo>
                    <a:cubicBezTo>
                      <a:pt x="99" y="1"/>
                      <a:pt x="96" y="1"/>
                      <a:pt x="93" y="1"/>
                    </a:cubicBezTo>
                    <a:cubicBezTo>
                      <a:pt x="40" y="5"/>
                      <a:pt x="0" y="50"/>
                      <a:pt x="4" y="102"/>
                    </a:cubicBezTo>
                    <a:lnTo>
                      <a:pt x="86" y="1380"/>
                    </a:lnTo>
                    <a:cubicBezTo>
                      <a:pt x="90" y="1430"/>
                      <a:pt x="132" y="1470"/>
                      <a:pt x="181" y="1470"/>
                    </a:cubicBezTo>
                    <a:cubicBezTo>
                      <a:pt x="184" y="1470"/>
                      <a:pt x="185" y="1470"/>
                      <a:pt x="187" y="1469"/>
                    </a:cubicBezTo>
                    <a:cubicBezTo>
                      <a:pt x="240" y="1465"/>
                      <a:pt x="280" y="1420"/>
                      <a:pt x="276" y="1368"/>
                    </a:cubicBezTo>
                    <a:lnTo>
                      <a:pt x="195" y="90"/>
                    </a:lnTo>
                    <a:cubicBezTo>
                      <a:pt x="191" y="41"/>
                      <a:pt x="152"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9"/>
              <p:cNvSpPr/>
              <p:nvPr/>
            </p:nvSpPr>
            <p:spPr>
              <a:xfrm>
                <a:off x="3755400" y="1885650"/>
                <a:ext cx="6125" cy="20225"/>
              </a:xfrm>
              <a:custGeom>
                <a:avLst/>
                <a:gdLst/>
                <a:ahLst/>
                <a:cxnLst/>
                <a:rect l="l" t="t" r="r" b="b"/>
                <a:pathLst>
                  <a:path w="245" h="809" extrusionOk="0">
                    <a:moveTo>
                      <a:pt x="101" y="0"/>
                    </a:moveTo>
                    <a:cubicBezTo>
                      <a:pt x="98" y="0"/>
                      <a:pt x="95" y="0"/>
                      <a:pt x="92" y="1"/>
                    </a:cubicBezTo>
                    <a:cubicBezTo>
                      <a:pt x="39" y="5"/>
                      <a:pt x="0" y="50"/>
                      <a:pt x="4" y="103"/>
                    </a:cubicBezTo>
                    <a:lnTo>
                      <a:pt x="50" y="722"/>
                    </a:lnTo>
                    <a:cubicBezTo>
                      <a:pt x="55" y="771"/>
                      <a:pt x="95" y="809"/>
                      <a:pt x="145" y="809"/>
                    </a:cubicBezTo>
                    <a:lnTo>
                      <a:pt x="153" y="809"/>
                    </a:lnTo>
                    <a:cubicBezTo>
                      <a:pt x="205" y="805"/>
                      <a:pt x="244" y="759"/>
                      <a:pt x="240" y="707"/>
                    </a:cubicBezTo>
                    <a:lnTo>
                      <a:pt x="194" y="89"/>
                    </a:lnTo>
                    <a:cubicBezTo>
                      <a:pt x="191" y="40"/>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9"/>
              <p:cNvSpPr/>
              <p:nvPr/>
            </p:nvSpPr>
            <p:spPr>
              <a:xfrm>
                <a:off x="3756575" y="1912450"/>
                <a:ext cx="4775" cy="39825"/>
              </a:xfrm>
              <a:custGeom>
                <a:avLst/>
                <a:gdLst/>
                <a:ahLst/>
                <a:cxnLst/>
                <a:rect l="l" t="t" r="r" b="b"/>
                <a:pathLst>
                  <a:path w="191" h="1593" extrusionOk="0">
                    <a:moveTo>
                      <a:pt x="96" y="1"/>
                    </a:moveTo>
                    <a:cubicBezTo>
                      <a:pt x="43" y="1"/>
                      <a:pt x="1" y="43"/>
                      <a:pt x="1" y="96"/>
                    </a:cubicBezTo>
                    <a:lnTo>
                      <a:pt x="1" y="1496"/>
                    </a:lnTo>
                    <a:cubicBezTo>
                      <a:pt x="1" y="1549"/>
                      <a:pt x="43" y="1592"/>
                      <a:pt x="96" y="1592"/>
                    </a:cubicBezTo>
                    <a:cubicBezTo>
                      <a:pt x="149" y="1592"/>
                      <a:pt x="191" y="1549"/>
                      <a:pt x="191" y="1496"/>
                    </a:cubicBezTo>
                    <a:lnTo>
                      <a:pt x="191" y="96"/>
                    </a:lnTo>
                    <a:cubicBezTo>
                      <a:pt x="191" y="43"/>
                      <a:pt x="149" y="1"/>
                      <a:pt x="9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82" name="Google Shape;1082;p9"/>
              <p:cNvSpPr/>
              <p:nvPr/>
            </p:nvSpPr>
            <p:spPr>
              <a:xfrm>
                <a:off x="3733850" y="1930975"/>
                <a:ext cx="5950" cy="22325"/>
              </a:xfrm>
              <a:custGeom>
                <a:avLst/>
                <a:gdLst/>
                <a:ahLst/>
                <a:cxnLst/>
                <a:rect l="l" t="t" r="r" b="b"/>
                <a:pathLst>
                  <a:path w="238" h="893" extrusionOk="0">
                    <a:moveTo>
                      <a:pt x="102" y="1"/>
                    </a:moveTo>
                    <a:cubicBezTo>
                      <a:pt x="99" y="1"/>
                      <a:pt x="96" y="1"/>
                      <a:pt x="93" y="1"/>
                    </a:cubicBezTo>
                    <a:cubicBezTo>
                      <a:pt x="40" y="5"/>
                      <a:pt x="0" y="50"/>
                      <a:pt x="4" y="102"/>
                    </a:cubicBezTo>
                    <a:lnTo>
                      <a:pt x="44" y="803"/>
                    </a:lnTo>
                    <a:cubicBezTo>
                      <a:pt x="48" y="854"/>
                      <a:pt x="90" y="892"/>
                      <a:pt x="139" y="892"/>
                    </a:cubicBezTo>
                    <a:lnTo>
                      <a:pt x="145" y="892"/>
                    </a:lnTo>
                    <a:cubicBezTo>
                      <a:pt x="198" y="889"/>
                      <a:pt x="238" y="844"/>
                      <a:pt x="234" y="792"/>
                    </a:cubicBezTo>
                    <a:lnTo>
                      <a:pt x="193" y="91"/>
                    </a:lnTo>
                    <a:cubicBezTo>
                      <a:pt x="190" y="41"/>
                      <a:pt x="150" y="1"/>
                      <a:pt x="10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9"/>
              <p:cNvSpPr/>
              <p:nvPr/>
            </p:nvSpPr>
            <p:spPr>
              <a:xfrm>
                <a:off x="3738050" y="1856825"/>
                <a:ext cx="4750" cy="28475"/>
              </a:xfrm>
              <a:custGeom>
                <a:avLst/>
                <a:gdLst/>
                <a:ahLst/>
                <a:cxnLst/>
                <a:rect l="l" t="t" r="r" b="b"/>
                <a:pathLst>
                  <a:path w="190" h="1139" extrusionOk="0">
                    <a:moveTo>
                      <a:pt x="95" y="0"/>
                    </a:moveTo>
                    <a:cubicBezTo>
                      <a:pt x="42" y="0"/>
                      <a:pt x="0" y="42"/>
                      <a:pt x="0" y="95"/>
                    </a:cubicBezTo>
                    <a:lnTo>
                      <a:pt x="0" y="1043"/>
                    </a:lnTo>
                    <a:cubicBezTo>
                      <a:pt x="0" y="1095"/>
                      <a:pt x="42" y="1138"/>
                      <a:pt x="95" y="1138"/>
                    </a:cubicBezTo>
                    <a:cubicBezTo>
                      <a:pt x="148" y="1138"/>
                      <a:pt x="190" y="1095"/>
                      <a:pt x="190" y="1043"/>
                    </a:cubicBezTo>
                    <a:lnTo>
                      <a:pt x="190" y="95"/>
                    </a:lnTo>
                    <a:cubicBezTo>
                      <a:pt x="190"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84" name="Google Shape;1084;p9"/>
              <p:cNvSpPr/>
              <p:nvPr/>
            </p:nvSpPr>
            <p:spPr>
              <a:xfrm>
                <a:off x="3736375" y="1798075"/>
                <a:ext cx="7700" cy="30550"/>
              </a:xfrm>
              <a:custGeom>
                <a:avLst/>
                <a:gdLst/>
                <a:ahLst/>
                <a:cxnLst/>
                <a:rect l="l" t="t" r="r" b="b"/>
                <a:pathLst>
                  <a:path w="308" h="1222" extrusionOk="0">
                    <a:moveTo>
                      <a:pt x="120" y="1"/>
                    </a:moveTo>
                    <a:cubicBezTo>
                      <a:pt x="71" y="1"/>
                      <a:pt x="29" y="40"/>
                      <a:pt x="26" y="89"/>
                    </a:cubicBezTo>
                    <a:cubicBezTo>
                      <a:pt x="1" y="446"/>
                      <a:pt x="30" y="801"/>
                      <a:pt x="110" y="1148"/>
                    </a:cubicBezTo>
                    <a:cubicBezTo>
                      <a:pt x="121" y="1192"/>
                      <a:pt x="160" y="1222"/>
                      <a:pt x="203" y="1222"/>
                    </a:cubicBezTo>
                    <a:cubicBezTo>
                      <a:pt x="211" y="1222"/>
                      <a:pt x="217" y="1221"/>
                      <a:pt x="225" y="1220"/>
                    </a:cubicBezTo>
                    <a:cubicBezTo>
                      <a:pt x="276" y="1208"/>
                      <a:pt x="308" y="1156"/>
                      <a:pt x="296" y="1105"/>
                    </a:cubicBezTo>
                    <a:cubicBezTo>
                      <a:pt x="219" y="777"/>
                      <a:pt x="193" y="439"/>
                      <a:pt x="216" y="102"/>
                    </a:cubicBezTo>
                    <a:cubicBezTo>
                      <a:pt x="219" y="51"/>
                      <a:pt x="180" y="5"/>
                      <a:pt x="128" y="1"/>
                    </a:cubicBezTo>
                    <a:cubicBezTo>
                      <a:pt x="125" y="1"/>
                      <a:pt x="123" y="1"/>
                      <a:pt x="12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1085;p9"/>
              <p:cNvSpPr/>
              <p:nvPr/>
            </p:nvSpPr>
            <p:spPr>
              <a:xfrm>
                <a:off x="3736900" y="1744525"/>
                <a:ext cx="6825" cy="32650"/>
              </a:xfrm>
              <a:custGeom>
                <a:avLst/>
                <a:gdLst/>
                <a:ahLst/>
                <a:cxnLst/>
                <a:rect l="l" t="t" r="r" b="b"/>
                <a:pathLst>
                  <a:path w="273" h="1306" extrusionOk="0">
                    <a:moveTo>
                      <a:pt x="101" y="0"/>
                    </a:moveTo>
                    <a:cubicBezTo>
                      <a:pt x="49" y="0"/>
                      <a:pt x="6" y="42"/>
                      <a:pt x="6" y="94"/>
                    </a:cubicBezTo>
                    <a:cubicBezTo>
                      <a:pt x="1" y="470"/>
                      <a:pt x="25" y="850"/>
                      <a:pt x="76" y="1222"/>
                    </a:cubicBezTo>
                    <a:cubicBezTo>
                      <a:pt x="83" y="1271"/>
                      <a:pt x="123" y="1305"/>
                      <a:pt x="170" y="1305"/>
                    </a:cubicBezTo>
                    <a:cubicBezTo>
                      <a:pt x="174" y="1305"/>
                      <a:pt x="179" y="1305"/>
                      <a:pt x="183" y="1304"/>
                    </a:cubicBezTo>
                    <a:cubicBezTo>
                      <a:pt x="236" y="1297"/>
                      <a:pt x="272" y="1249"/>
                      <a:pt x="265" y="1197"/>
                    </a:cubicBezTo>
                    <a:cubicBezTo>
                      <a:pt x="215" y="834"/>
                      <a:pt x="192" y="463"/>
                      <a:pt x="196" y="96"/>
                    </a:cubicBezTo>
                    <a:cubicBezTo>
                      <a:pt x="197" y="44"/>
                      <a:pt x="155"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9"/>
              <p:cNvSpPr/>
              <p:nvPr/>
            </p:nvSpPr>
            <p:spPr>
              <a:xfrm>
                <a:off x="3733350" y="1691950"/>
                <a:ext cx="7650" cy="31600"/>
              </a:xfrm>
              <a:custGeom>
                <a:avLst/>
                <a:gdLst/>
                <a:ahLst/>
                <a:cxnLst/>
                <a:rect l="l" t="t" r="r" b="b"/>
                <a:pathLst>
                  <a:path w="306" h="1264" extrusionOk="0">
                    <a:moveTo>
                      <a:pt x="115" y="1"/>
                    </a:moveTo>
                    <a:cubicBezTo>
                      <a:pt x="66" y="1"/>
                      <a:pt x="26" y="41"/>
                      <a:pt x="24" y="91"/>
                    </a:cubicBezTo>
                    <a:cubicBezTo>
                      <a:pt x="0" y="458"/>
                      <a:pt x="29" y="828"/>
                      <a:pt x="108" y="1188"/>
                    </a:cubicBezTo>
                    <a:cubicBezTo>
                      <a:pt x="117" y="1233"/>
                      <a:pt x="157" y="1263"/>
                      <a:pt x="200" y="1263"/>
                    </a:cubicBezTo>
                    <a:cubicBezTo>
                      <a:pt x="207" y="1263"/>
                      <a:pt x="215" y="1262"/>
                      <a:pt x="221" y="1261"/>
                    </a:cubicBezTo>
                    <a:cubicBezTo>
                      <a:pt x="272" y="1250"/>
                      <a:pt x="305" y="1199"/>
                      <a:pt x="294" y="1147"/>
                    </a:cubicBezTo>
                    <a:cubicBezTo>
                      <a:pt x="219" y="805"/>
                      <a:pt x="193" y="453"/>
                      <a:pt x="213" y="102"/>
                    </a:cubicBezTo>
                    <a:cubicBezTo>
                      <a:pt x="217" y="50"/>
                      <a:pt x="177" y="5"/>
                      <a:pt x="124" y="1"/>
                    </a:cubicBezTo>
                    <a:cubicBezTo>
                      <a:pt x="121" y="1"/>
                      <a:pt x="118" y="1"/>
                      <a:pt x="11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87" name="Google Shape;1087;p9"/>
          <p:cNvGrpSpPr/>
          <p:nvPr/>
        </p:nvGrpSpPr>
        <p:grpSpPr>
          <a:xfrm>
            <a:off x="953536" y="5416960"/>
            <a:ext cx="2216995" cy="945581"/>
            <a:chOff x="1577575" y="1855050"/>
            <a:chExt cx="642350" cy="344625"/>
          </a:xfrm>
        </p:grpSpPr>
        <p:sp>
          <p:nvSpPr>
            <p:cNvPr id="1088" name="Google Shape;1088;p9"/>
            <p:cNvSpPr/>
            <p:nvPr/>
          </p:nvSpPr>
          <p:spPr>
            <a:xfrm>
              <a:off x="1827700" y="1864975"/>
              <a:ext cx="113075" cy="30900"/>
            </a:xfrm>
            <a:custGeom>
              <a:avLst/>
              <a:gdLst/>
              <a:ahLst/>
              <a:cxnLst/>
              <a:rect l="l" t="t" r="r" b="b"/>
              <a:pathLst>
                <a:path w="4523" h="1236" extrusionOk="0">
                  <a:moveTo>
                    <a:pt x="2438" y="1"/>
                  </a:moveTo>
                  <a:cubicBezTo>
                    <a:pt x="2417" y="1"/>
                    <a:pt x="2395" y="1"/>
                    <a:pt x="2374" y="2"/>
                  </a:cubicBezTo>
                  <a:cubicBezTo>
                    <a:pt x="1652" y="25"/>
                    <a:pt x="911" y="169"/>
                    <a:pt x="302" y="500"/>
                  </a:cubicBezTo>
                  <a:cubicBezTo>
                    <a:pt x="204" y="553"/>
                    <a:pt x="108" y="613"/>
                    <a:pt x="54" y="697"/>
                  </a:cubicBezTo>
                  <a:cubicBezTo>
                    <a:pt x="0" y="782"/>
                    <a:pt x="0" y="898"/>
                    <a:pt x="83" y="966"/>
                  </a:cubicBezTo>
                  <a:cubicBezTo>
                    <a:pt x="128" y="1002"/>
                    <a:pt x="192" y="1020"/>
                    <a:pt x="254" y="1033"/>
                  </a:cubicBezTo>
                  <a:cubicBezTo>
                    <a:pt x="374" y="1057"/>
                    <a:pt x="495" y="1066"/>
                    <a:pt x="617" y="1066"/>
                  </a:cubicBezTo>
                  <a:cubicBezTo>
                    <a:pt x="889" y="1066"/>
                    <a:pt x="1164" y="1021"/>
                    <a:pt x="1436" y="994"/>
                  </a:cubicBezTo>
                  <a:cubicBezTo>
                    <a:pt x="1640" y="974"/>
                    <a:pt x="1846" y="964"/>
                    <a:pt x="2051" y="964"/>
                  </a:cubicBezTo>
                  <a:cubicBezTo>
                    <a:pt x="2556" y="964"/>
                    <a:pt x="3060" y="1025"/>
                    <a:pt x="3543" y="1147"/>
                  </a:cubicBezTo>
                  <a:cubicBezTo>
                    <a:pt x="3705" y="1187"/>
                    <a:pt x="3871" y="1235"/>
                    <a:pt x="4039" y="1235"/>
                  </a:cubicBezTo>
                  <a:cubicBezTo>
                    <a:pt x="4068" y="1235"/>
                    <a:pt x="4098" y="1234"/>
                    <a:pt x="4128" y="1231"/>
                  </a:cubicBezTo>
                  <a:cubicBezTo>
                    <a:pt x="4325" y="1209"/>
                    <a:pt x="4523" y="1076"/>
                    <a:pt x="4507" y="912"/>
                  </a:cubicBezTo>
                  <a:cubicBezTo>
                    <a:pt x="4496" y="785"/>
                    <a:pt x="4369" y="689"/>
                    <a:pt x="4247" y="611"/>
                  </a:cubicBezTo>
                  <a:lnTo>
                    <a:pt x="4247" y="612"/>
                  </a:lnTo>
                  <a:cubicBezTo>
                    <a:pt x="3754" y="306"/>
                    <a:pt x="3067" y="1"/>
                    <a:pt x="2438" y="1"/>
                  </a:cubicBezTo>
                  <a:close/>
                </a:path>
              </a:pathLst>
            </a:custGeom>
            <a:solidFill>
              <a:srgbClr val="EB5F3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nvGrpSpPr>
            <p:cNvPr id="1089" name="Google Shape;1089;p9"/>
            <p:cNvGrpSpPr/>
            <p:nvPr/>
          </p:nvGrpSpPr>
          <p:grpSpPr>
            <a:xfrm>
              <a:off x="1577575" y="1855050"/>
              <a:ext cx="642350" cy="344625"/>
              <a:chOff x="1577575" y="1855050"/>
              <a:chExt cx="642350" cy="344625"/>
            </a:xfrm>
          </p:grpSpPr>
          <p:sp>
            <p:nvSpPr>
              <p:cNvPr id="1090" name="Google Shape;1090;p9"/>
              <p:cNvSpPr/>
              <p:nvPr/>
            </p:nvSpPr>
            <p:spPr>
              <a:xfrm>
                <a:off x="1577575" y="1861775"/>
                <a:ext cx="642350" cy="337900"/>
              </a:xfrm>
              <a:custGeom>
                <a:avLst/>
                <a:gdLst/>
                <a:ahLst/>
                <a:cxnLst/>
                <a:rect l="l" t="t" r="r" b="b"/>
                <a:pathLst>
                  <a:path w="25694" h="13516" extrusionOk="0">
                    <a:moveTo>
                      <a:pt x="11855" y="0"/>
                    </a:moveTo>
                    <a:cubicBezTo>
                      <a:pt x="10922" y="0"/>
                      <a:pt x="10000" y="218"/>
                      <a:pt x="9343" y="800"/>
                    </a:cubicBezTo>
                    <a:cubicBezTo>
                      <a:pt x="7929" y="2052"/>
                      <a:pt x="7514" y="4080"/>
                      <a:pt x="6532" y="5573"/>
                    </a:cubicBezTo>
                    <a:cubicBezTo>
                      <a:pt x="5639" y="6932"/>
                      <a:pt x="4562" y="8208"/>
                      <a:pt x="3323" y="9368"/>
                    </a:cubicBezTo>
                    <a:cubicBezTo>
                      <a:pt x="2404" y="10227"/>
                      <a:pt x="584" y="11122"/>
                      <a:pt x="0" y="12138"/>
                    </a:cubicBezTo>
                    <a:cubicBezTo>
                      <a:pt x="343" y="12375"/>
                      <a:pt x="811" y="12434"/>
                      <a:pt x="1253" y="12484"/>
                    </a:cubicBezTo>
                    <a:cubicBezTo>
                      <a:pt x="2821" y="12662"/>
                      <a:pt x="4347" y="12594"/>
                      <a:pt x="5910" y="12810"/>
                    </a:cubicBezTo>
                    <a:cubicBezTo>
                      <a:pt x="7616" y="13042"/>
                      <a:pt x="9344" y="13171"/>
                      <a:pt x="11068" y="13269"/>
                    </a:cubicBezTo>
                    <a:cubicBezTo>
                      <a:pt x="13364" y="13400"/>
                      <a:pt x="15665" y="13515"/>
                      <a:pt x="17967" y="13515"/>
                    </a:cubicBezTo>
                    <a:cubicBezTo>
                      <a:pt x="18396" y="13515"/>
                      <a:pt x="18825" y="13511"/>
                      <a:pt x="19254" y="13503"/>
                    </a:cubicBezTo>
                    <a:cubicBezTo>
                      <a:pt x="19380" y="13501"/>
                      <a:pt x="19512" y="13496"/>
                      <a:pt x="19650" y="13490"/>
                    </a:cubicBezTo>
                    <a:lnTo>
                      <a:pt x="19651" y="13490"/>
                    </a:lnTo>
                    <a:cubicBezTo>
                      <a:pt x="20595" y="13444"/>
                      <a:pt x="21433" y="13182"/>
                      <a:pt x="22345" y="13060"/>
                    </a:cubicBezTo>
                    <a:cubicBezTo>
                      <a:pt x="23167" y="12951"/>
                      <a:pt x="23982" y="13057"/>
                      <a:pt x="24820" y="12849"/>
                    </a:cubicBezTo>
                    <a:cubicBezTo>
                      <a:pt x="25166" y="12763"/>
                      <a:pt x="25549" y="12611"/>
                      <a:pt x="25633" y="12319"/>
                    </a:cubicBezTo>
                    <a:cubicBezTo>
                      <a:pt x="25694" y="12112"/>
                      <a:pt x="25575" y="11891"/>
                      <a:pt x="25394" y="11738"/>
                    </a:cubicBezTo>
                    <a:cubicBezTo>
                      <a:pt x="25214" y="11585"/>
                      <a:pt x="24979" y="11486"/>
                      <a:pt x="24751" y="11384"/>
                    </a:cubicBezTo>
                    <a:cubicBezTo>
                      <a:pt x="22938" y="10580"/>
                      <a:pt x="21088" y="9386"/>
                      <a:pt x="20407" y="7724"/>
                    </a:cubicBezTo>
                    <a:cubicBezTo>
                      <a:pt x="19744" y="6104"/>
                      <a:pt x="18091" y="4781"/>
                      <a:pt x="17066" y="3268"/>
                    </a:cubicBezTo>
                    <a:cubicBezTo>
                      <a:pt x="16219" y="2020"/>
                      <a:pt x="15116" y="566"/>
                      <a:pt x="13337" y="169"/>
                    </a:cubicBezTo>
                    <a:cubicBezTo>
                      <a:pt x="12867" y="64"/>
                      <a:pt x="12359" y="0"/>
                      <a:pt x="118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091;p9"/>
              <p:cNvSpPr/>
              <p:nvPr/>
            </p:nvSpPr>
            <p:spPr>
              <a:xfrm>
                <a:off x="1767800" y="1855050"/>
                <a:ext cx="227675" cy="194800"/>
              </a:xfrm>
              <a:custGeom>
                <a:avLst/>
                <a:gdLst/>
                <a:ahLst/>
                <a:cxnLst/>
                <a:rect l="l" t="t" r="r" b="b"/>
                <a:pathLst>
                  <a:path w="9107" h="7792" extrusionOk="0">
                    <a:moveTo>
                      <a:pt x="4488" y="0"/>
                    </a:moveTo>
                    <a:cubicBezTo>
                      <a:pt x="3479" y="0"/>
                      <a:pt x="2479" y="269"/>
                      <a:pt x="1782" y="865"/>
                    </a:cubicBezTo>
                    <a:cubicBezTo>
                      <a:pt x="1106" y="1444"/>
                      <a:pt x="622" y="2180"/>
                      <a:pt x="417" y="2967"/>
                    </a:cubicBezTo>
                    <a:cubicBezTo>
                      <a:pt x="322" y="3327"/>
                      <a:pt x="1" y="3673"/>
                      <a:pt x="205" y="4048"/>
                    </a:cubicBezTo>
                    <a:cubicBezTo>
                      <a:pt x="342" y="4301"/>
                      <a:pt x="668" y="4474"/>
                      <a:pt x="1002" y="4474"/>
                    </a:cubicBezTo>
                    <a:cubicBezTo>
                      <a:pt x="1007" y="4474"/>
                      <a:pt x="1012" y="4474"/>
                      <a:pt x="1017" y="4473"/>
                    </a:cubicBezTo>
                    <a:cubicBezTo>
                      <a:pt x="1117" y="4472"/>
                      <a:pt x="1219" y="4457"/>
                      <a:pt x="1318" y="4457"/>
                    </a:cubicBezTo>
                    <a:cubicBezTo>
                      <a:pt x="1386" y="4457"/>
                      <a:pt x="1452" y="4464"/>
                      <a:pt x="1514" y="4488"/>
                    </a:cubicBezTo>
                    <a:cubicBezTo>
                      <a:pt x="1686" y="4553"/>
                      <a:pt x="1764" y="4727"/>
                      <a:pt x="1749" y="4883"/>
                    </a:cubicBezTo>
                    <a:cubicBezTo>
                      <a:pt x="1736" y="5039"/>
                      <a:pt x="1650" y="5183"/>
                      <a:pt x="1577" y="5328"/>
                    </a:cubicBezTo>
                    <a:cubicBezTo>
                      <a:pt x="1246" y="5976"/>
                      <a:pt x="1139" y="6701"/>
                      <a:pt x="1270" y="7397"/>
                    </a:cubicBezTo>
                    <a:cubicBezTo>
                      <a:pt x="1304" y="7574"/>
                      <a:pt x="1414" y="7791"/>
                      <a:pt x="1627" y="7791"/>
                    </a:cubicBezTo>
                    <a:cubicBezTo>
                      <a:pt x="1631" y="7791"/>
                      <a:pt x="1636" y="7791"/>
                      <a:pt x="1640" y="7791"/>
                    </a:cubicBezTo>
                    <a:cubicBezTo>
                      <a:pt x="1744" y="7786"/>
                      <a:pt x="1832" y="7727"/>
                      <a:pt x="1905" y="7665"/>
                    </a:cubicBezTo>
                    <a:cubicBezTo>
                      <a:pt x="2343" y="7291"/>
                      <a:pt x="2491" y="6750"/>
                      <a:pt x="2818" y="6305"/>
                    </a:cubicBezTo>
                    <a:cubicBezTo>
                      <a:pt x="2885" y="6213"/>
                      <a:pt x="2965" y="6123"/>
                      <a:pt x="3078" y="6073"/>
                    </a:cubicBezTo>
                    <a:cubicBezTo>
                      <a:pt x="3154" y="6041"/>
                      <a:pt x="3230" y="6028"/>
                      <a:pt x="3307" y="6028"/>
                    </a:cubicBezTo>
                    <a:cubicBezTo>
                      <a:pt x="3570" y="6028"/>
                      <a:pt x="3839" y="6175"/>
                      <a:pt x="4095" y="6175"/>
                    </a:cubicBezTo>
                    <a:cubicBezTo>
                      <a:pt x="4158" y="6175"/>
                      <a:pt x="4221" y="6166"/>
                      <a:pt x="4282" y="6144"/>
                    </a:cubicBezTo>
                    <a:cubicBezTo>
                      <a:pt x="4547" y="6047"/>
                      <a:pt x="4823" y="5615"/>
                      <a:pt x="5033" y="5441"/>
                    </a:cubicBezTo>
                    <a:cubicBezTo>
                      <a:pt x="5353" y="5178"/>
                      <a:pt x="5795" y="4979"/>
                      <a:pt x="6233" y="4979"/>
                    </a:cubicBezTo>
                    <a:cubicBezTo>
                      <a:pt x="6356" y="4979"/>
                      <a:pt x="6480" y="4995"/>
                      <a:pt x="6600" y="5030"/>
                    </a:cubicBezTo>
                    <a:cubicBezTo>
                      <a:pt x="6980" y="5139"/>
                      <a:pt x="7270" y="5418"/>
                      <a:pt x="7664" y="5487"/>
                    </a:cubicBezTo>
                    <a:cubicBezTo>
                      <a:pt x="7723" y="5497"/>
                      <a:pt x="7781" y="5502"/>
                      <a:pt x="7839" y="5502"/>
                    </a:cubicBezTo>
                    <a:cubicBezTo>
                      <a:pt x="8287" y="5502"/>
                      <a:pt x="8710" y="5216"/>
                      <a:pt x="8896" y="4869"/>
                    </a:cubicBezTo>
                    <a:cubicBezTo>
                      <a:pt x="9107" y="4476"/>
                      <a:pt x="9081" y="4026"/>
                      <a:pt x="9027" y="3599"/>
                    </a:cubicBezTo>
                    <a:cubicBezTo>
                      <a:pt x="8978" y="3216"/>
                      <a:pt x="8908" y="2833"/>
                      <a:pt x="8761" y="2468"/>
                    </a:cubicBezTo>
                    <a:cubicBezTo>
                      <a:pt x="8440" y="1663"/>
                      <a:pt x="7747" y="969"/>
                      <a:pt x="6868" y="529"/>
                    </a:cubicBezTo>
                    <a:lnTo>
                      <a:pt x="6868" y="530"/>
                    </a:lnTo>
                    <a:cubicBezTo>
                      <a:pt x="6184" y="188"/>
                      <a:pt x="5333" y="0"/>
                      <a:pt x="448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92" name="Google Shape;1092;p9"/>
              <p:cNvSpPr/>
              <p:nvPr/>
            </p:nvSpPr>
            <p:spPr>
              <a:xfrm>
                <a:off x="1986225" y="1996350"/>
                <a:ext cx="54225" cy="80900"/>
              </a:xfrm>
              <a:custGeom>
                <a:avLst/>
                <a:gdLst/>
                <a:ahLst/>
                <a:cxnLst/>
                <a:rect l="l" t="t" r="r" b="b"/>
                <a:pathLst>
                  <a:path w="2169" h="3236" extrusionOk="0">
                    <a:moveTo>
                      <a:pt x="680" y="1"/>
                    </a:moveTo>
                    <a:cubicBezTo>
                      <a:pt x="658" y="1"/>
                      <a:pt x="635" y="2"/>
                      <a:pt x="612" y="5"/>
                    </a:cubicBezTo>
                    <a:cubicBezTo>
                      <a:pt x="0" y="80"/>
                      <a:pt x="563" y="781"/>
                      <a:pt x="603" y="1081"/>
                    </a:cubicBezTo>
                    <a:cubicBezTo>
                      <a:pt x="670" y="1603"/>
                      <a:pt x="605" y="2113"/>
                      <a:pt x="734" y="2638"/>
                    </a:cubicBezTo>
                    <a:cubicBezTo>
                      <a:pt x="767" y="2771"/>
                      <a:pt x="808" y="2908"/>
                      <a:pt x="898" y="3023"/>
                    </a:cubicBezTo>
                    <a:cubicBezTo>
                      <a:pt x="987" y="3138"/>
                      <a:pt x="1135" y="3231"/>
                      <a:pt x="1300" y="3235"/>
                    </a:cubicBezTo>
                    <a:cubicBezTo>
                      <a:pt x="1305" y="3235"/>
                      <a:pt x="1309" y="3235"/>
                      <a:pt x="1313" y="3235"/>
                    </a:cubicBezTo>
                    <a:cubicBezTo>
                      <a:pt x="1527" y="3235"/>
                      <a:pt x="1707" y="3094"/>
                      <a:pt x="1824" y="2946"/>
                    </a:cubicBezTo>
                    <a:cubicBezTo>
                      <a:pt x="2083" y="2617"/>
                      <a:pt x="2168" y="2197"/>
                      <a:pt x="2053" y="1816"/>
                    </a:cubicBezTo>
                    <a:cubicBezTo>
                      <a:pt x="1995" y="1625"/>
                      <a:pt x="1891" y="1447"/>
                      <a:pt x="1786" y="1269"/>
                    </a:cubicBezTo>
                    <a:cubicBezTo>
                      <a:pt x="1599" y="950"/>
                      <a:pt x="1269" y="1"/>
                      <a:pt x="6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1093;p9"/>
              <p:cNvSpPr/>
              <p:nvPr/>
            </p:nvSpPr>
            <p:spPr>
              <a:xfrm>
                <a:off x="1690250" y="1982125"/>
                <a:ext cx="81200" cy="81000"/>
              </a:xfrm>
              <a:custGeom>
                <a:avLst/>
                <a:gdLst/>
                <a:ahLst/>
                <a:cxnLst/>
                <a:rect l="l" t="t" r="r" b="b"/>
                <a:pathLst>
                  <a:path w="3248" h="3240" extrusionOk="0">
                    <a:moveTo>
                      <a:pt x="2627" y="1"/>
                    </a:moveTo>
                    <a:cubicBezTo>
                      <a:pt x="2484" y="1"/>
                      <a:pt x="2340" y="41"/>
                      <a:pt x="2223" y="132"/>
                    </a:cubicBezTo>
                    <a:cubicBezTo>
                      <a:pt x="1988" y="316"/>
                      <a:pt x="1840" y="711"/>
                      <a:pt x="1653" y="938"/>
                    </a:cubicBezTo>
                    <a:cubicBezTo>
                      <a:pt x="1420" y="1224"/>
                      <a:pt x="1162" y="1495"/>
                      <a:pt x="879" y="1748"/>
                    </a:cubicBezTo>
                    <a:cubicBezTo>
                      <a:pt x="554" y="2041"/>
                      <a:pt x="184" y="2329"/>
                      <a:pt x="57" y="2711"/>
                    </a:cubicBezTo>
                    <a:cubicBezTo>
                      <a:pt x="1" y="2881"/>
                      <a:pt x="14" y="3093"/>
                      <a:pt x="191" y="3191"/>
                    </a:cubicBezTo>
                    <a:cubicBezTo>
                      <a:pt x="251" y="3225"/>
                      <a:pt x="318" y="3239"/>
                      <a:pt x="388" y="3239"/>
                    </a:cubicBezTo>
                    <a:cubicBezTo>
                      <a:pt x="536" y="3239"/>
                      <a:pt x="693" y="3176"/>
                      <a:pt x="815" y="3099"/>
                    </a:cubicBezTo>
                    <a:cubicBezTo>
                      <a:pt x="1522" y="2648"/>
                      <a:pt x="1727" y="1820"/>
                      <a:pt x="2390" y="1327"/>
                    </a:cubicBezTo>
                    <a:cubicBezTo>
                      <a:pt x="2726" y="1076"/>
                      <a:pt x="3209" y="863"/>
                      <a:pt x="3231" y="490"/>
                    </a:cubicBezTo>
                    <a:cubicBezTo>
                      <a:pt x="3247" y="198"/>
                      <a:pt x="2942" y="1"/>
                      <a:pt x="26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94" name="Google Shape;1094;p9"/>
          <p:cNvGrpSpPr/>
          <p:nvPr/>
        </p:nvGrpSpPr>
        <p:grpSpPr>
          <a:xfrm>
            <a:off x="3366074" y="5787599"/>
            <a:ext cx="1431855" cy="640120"/>
            <a:chOff x="2458825" y="1636875"/>
            <a:chExt cx="470325" cy="264475"/>
          </a:xfrm>
        </p:grpSpPr>
        <p:sp>
          <p:nvSpPr>
            <p:cNvPr id="1095" name="Google Shape;1095;p9"/>
            <p:cNvSpPr/>
            <p:nvPr/>
          </p:nvSpPr>
          <p:spPr>
            <a:xfrm>
              <a:off x="2458825" y="1636875"/>
              <a:ext cx="470325" cy="264475"/>
            </a:xfrm>
            <a:custGeom>
              <a:avLst/>
              <a:gdLst/>
              <a:ahLst/>
              <a:cxnLst/>
              <a:rect l="l" t="t" r="r" b="b"/>
              <a:pathLst>
                <a:path w="18813" h="10579" extrusionOk="0">
                  <a:moveTo>
                    <a:pt x="9874" y="0"/>
                  </a:moveTo>
                  <a:cubicBezTo>
                    <a:pt x="8830" y="0"/>
                    <a:pt x="7862" y="436"/>
                    <a:pt x="7205" y="1255"/>
                  </a:cubicBezTo>
                  <a:cubicBezTo>
                    <a:pt x="6107" y="2623"/>
                    <a:pt x="5154" y="4051"/>
                    <a:pt x="3957" y="5358"/>
                  </a:cubicBezTo>
                  <a:cubicBezTo>
                    <a:pt x="2735" y="6695"/>
                    <a:pt x="1518" y="8001"/>
                    <a:pt x="254" y="9298"/>
                  </a:cubicBezTo>
                  <a:cubicBezTo>
                    <a:pt x="130" y="9425"/>
                    <a:pt x="1" y="9602"/>
                    <a:pt x="92" y="9750"/>
                  </a:cubicBezTo>
                  <a:cubicBezTo>
                    <a:pt x="169" y="9873"/>
                    <a:pt x="352" y="9890"/>
                    <a:pt x="509" y="9890"/>
                  </a:cubicBezTo>
                  <a:cubicBezTo>
                    <a:pt x="515" y="9890"/>
                    <a:pt x="520" y="9890"/>
                    <a:pt x="526" y="9890"/>
                  </a:cubicBezTo>
                  <a:cubicBezTo>
                    <a:pt x="1505" y="9879"/>
                    <a:pt x="2610" y="9760"/>
                    <a:pt x="3661" y="9760"/>
                  </a:cubicBezTo>
                  <a:cubicBezTo>
                    <a:pt x="4159" y="9760"/>
                    <a:pt x="4644" y="9787"/>
                    <a:pt x="5100" y="9864"/>
                  </a:cubicBezTo>
                  <a:cubicBezTo>
                    <a:pt x="6449" y="10095"/>
                    <a:pt x="7802" y="10385"/>
                    <a:pt x="9201" y="10385"/>
                  </a:cubicBezTo>
                  <a:cubicBezTo>
                    <a:pt x="10836" y="10488"/>
                    <a:pt x="12475" y="10579"/>
                    <a:pt x="14114" y="10579"/>
                  </a:cubicBezTo>
                  <a:cubicBezTo>
                    <a:pt x="14418" y="10579"/>
                    <a:pt x="14722" y="10575"/>
                    <a:pt x="15026" y="10569"/>
                  </a:cubicBezTo>
                  <a:cubicBezTo>
                    <a:pt x="15115" y="10568"/>
                    <a:pt x="15210" y="10563"/>
                    <a:pt x="15309" y="10559"/>
                  </a:cubicBezTo>
                  <a:cubicBezTo>
                    <a:pt x="16501" y="10496"/>
                    <a:pt x="18260" y="10174"/>
                    <a:pt x="18668" y="9053"/>
                  </a:cubicBezTo>
                  <a:cubicBezTo>
                    <a:pt x="18812" y="8657"/>
                    <a:pt x="18639" y="8210"/>
                    <a:pt x="18342" y="7891"/>
                  </a:cubicBezTo>
                  <a:cubicBezTo>
                    <a:pt x="17884" y="7397"/>
                    <a:pt x="17239" y="7152"/>
                    <a:pt x="16722" y="6730"/>
                  </a:cubicBezTo>
                  <a:cubicBezTo>
                    <a:pt x="16396" y="6465"/>
                    <a:pt x="16218" y="6108"/>
                    <a:pt x="15953" y="5799"/>
                  </a:cubicBezTo>
                  <a:cubicBezTo>
                    <a:pt x="15048" y="4740"/>
                    <a:pt x="14194" y="3721"/>
                    <a:pt x="13469" y="2545"/>
                  </a:cubicBezTo>
                  <a:cubicBezTo>
                    <a:pt x="12867" y="1567"/>
                    <a:pt x="12082" y="428"/>
                    <a:pt x="10814" y="116"/>
                  </a:cubicBezTo>
                  <a:cubicBezTo>
                    <a:pt x="10498" y="38"/>
                    <a:pt x="10183" y="0"/>
                    <a:pt x="98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096;p9"/>
            <p:cNvSpPr/>
            <p:nvPr/>
          </p:nvSpPr>
          <p:spPr>
            <a:xfrm>
              <a:off x="2607075" y="1636875"/>
              <a:ext cx="216250" cy="158875"/>
            </a:xfrm>
            <a:custGeom>
              <a:avLst/>
              <a:gdLst/>
              <a:ahLst/>
              <a:cxnLst/>
              <a:rect l="l" t="t" r="r" b="b"/>
              <a:pathLst>
                <a:path w="8650" h="6355" extrusionOk="0">
                  <a:moveTo>
                    <a:pt x="3974" y="0"/>
                  </a:moveTo>
                  <a:cubicBezTo>
                    <a:pt x="3663" y="0"/>
                    <a:pt x="3354" y="40"/>
                    <a:pt x="3062" y="122"/>
                  </a:cubicBezTo>
                  <a:cubicBezTo>
                    <a:pt x="2605" y="250"/>
                    <a:pt x="2326" y="471"/>
                    <a:pt x="1991" y="758"/>
                  </a:cubicBezTo>
                  <a:cubicBezTo>
                    <a:pt x="1601" y="1094"/>
                    <a:pt x="1210" y="1358"/>
                    <a:pt x="867" y="1748"/>
                  </a:cubicBezTo>
                  <a:cubicBezTo>
                    <a:pt x="538" y="2125"/>
                    <a:pt x="203" y="2512"/>
                    <a:pt x="56" y="2974"/>
                  </a:cubicBezTo>
                  <a:cubicBezTo>
                    <a:pt x="23" y="3078"/>
                    <a:pt x="1" y="3192"/>
                    <a:pt x="43" y="3294"/>
                  </a:cubicBezTo>
                  <a:cubicBezTo>
                    <a:pt x="109" y="3454"/>
                    <a:pt x="311" y="3526"/>
                    <a:pt x="504" y="3526"/>
                  </a:cubicBezTo>
                  <a:cubicBezTo>
                    <a:pt x="532" y="3526"/>
                    <a:pt x="560" y="3524"/>
                    <a:pt x="588" y="3521"/>
                  </a:cubicBezTo>
                  <a:cubicBezTo>
                    <a:pt x="802" y="3497"/>
                    <a:pt x="1002" y="3408"/>
                    <a:pt x="1216" y="3381"/>
                  </a:cubicBezTo>
                  <a:cubicBezTo>
                    <a:pt x="1258" y="3376"/>
                    <a:pt x="1297" y="3373"/>
                    <a:pt x="1335" y="3373"/>
                  </a:cubicBezTo>
                  <a:cubicBezTo>
                    <a:pt x="1875" y="3373"/>
                    <a:pt x="2038" y="3882"/>
                    <a:pt x="2249" y="4285"/>
                  </a:cubicBezTo>
                  <a:cubicBezTo>
                    <a:pt x="2383" y="4538"/>
                    <a:pt x="2643" y="4791"/>
                    <a:pt x="2929" y="4791"/>
                  </a:cubicBezTo>
                  <a:cubicBezTo>
                    <a:pt x="2975" y="4791"/>
                    <a:pt x="3022" y="4785"/>
                    <a:pt x="3069" y="4771"/>
                  </a:cubicBezTo>
                  <a:cubicBezTo>
                    <a:pt x="3390" y="4675"/>
                    <a:pt x="3488" y="4291"/>
                    <a:pt x="3776" y="4132"/>
                  </a:cubicBezTo>
                  <a:cubicBezTo>
                    <a:pt x="3870" y="4080"/>
                    <a:pt x="3976" y="4057"/>
                    <a:pt x="4084" y="4057"/>
                  </a:cubicBezTo>
                  <a:cubicBezTo>
                    <a:pt x="4256" y="4057"/>
                    <a:pt x="4434" y="4115"/>
                    <a:pt x="4575" y="4208"/>
                  </a:cubicBezTo>
                  <a:cubicBezTo>
                    <a:pt x="4805" y="4359"/>
                    <a:pt x="4960" y="4584"/>
                    <a:pt x="5109" y="4804"/>
                  </a:cubicBezTo>
                  <a:cubicBezTo>
                    <a:pt x="5407" y="5242"/>
                    <a:pt x="5704" y="5679"/>
                    <a:pt x="6001" y="6118"/>
                  </a:cubicBezTo>
                  <a:cubicBezTo>
                    <a:pt x="6078" y="6231"/>
                    <a:pt x="6218" y="6355"/>
                    <a:pt x="6344" y="6355"/>
                  </a:cubicBezTo>
                  <a:cubicBezTo>
                    <a:pt x="6383" y="6355"/>
                    <a:pt x="6421" y="6343"/>
                    <a:pt x="6454" y="6314"/>
                  </a:cubicBezTo>
                  <a:cubicBezTo>
                    <a:pt x="6491" y="6283"/>
                    <a:pt x="6509" y="6240"/>
                    <a:pt x="6525" y="6197"/>
                  </a:cubicBezTo>
                  <a:cubicBezTo>
                    <a:pt x="6775" y="5502"/>
                    <a:pt x="6333" y="4767"/>
                    <a:pt x="6291" y="4035"/>
                  </a:cubicBezTo>
                  <a:cubicBezTo>
                    <a:pt x="6288" y="3979"/>
                    <a:pt x="6288" y="3922"/>
                    <a:pt x="6317" y="3873"/>
                  </a:cubicBezTo>
                  <a:cubicBezTo>
                    <a:pt x="6432" y="3685"/>
                    <a:pt x="6762" y="3600"/>
                    <a:pt x="7061" y="3600"/>
                  </a:cubicBezTo>
                  <a:cubicBezTo>
                    <a:pt x="7240" y="3600"/>
                    <a:pt x="7408" y="3631"/>
                    <a:pt x="7512" y="3688"/>
                  </a:cubicBezTo>
                  <a:cubicBezTo>
                    <a:pt x="7712" y="3800"/>
                    <a:pt x="7862" y="3970"/>
                    <a:pt x="8033" y="4114"/>
                  </a:cubicBezTo>
                  <a:cubicBezTo>
                    <a:pt x="8197" y="4255"/>
                    <a:pt x="8403" y="4380"/>
                    <a:pt x="8627" y="4380"/>
                  </a:cubicBezTo>
                  <a:cubicBezTo>
                    <a:pt x="8635" y="4380"/>
                    <a:pt x="8642" y="4379"/>
                    <a:pt x="8650" y="4379"/>
                  </a:cubicBezTo>
                  <a:cubicBezTo>
                    <a:pt x="8533" y="3648"/>
                    <a:pt x="8105" y="3145"/>
                    <a:pt x="7649" y="2570"/>
                  </a:cubicBezTo>
                  <a:cubicBezTo>
                    <a:pt x="7067" y="1833"/>
                    <a:pt x="6529" y="898"/>
                    <a:pt x="5657" y="418"/>
                  </a:cubicBezTo>
                  <a:cubicBezTo>
                    <a:pt x="5160" y="145"/>
                    <a:pt x="4564" y="0"/>
                    <a:pt x="397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7" name="Google Shape;1097;p9"/>
          <p:cNvGrpSpPr/>
          <p:nvPr/>
        </p:nvGrpSpPr>
        <p:grpSpPr>
          <a:xfrm>
            <a:off x="6244973" y="5745256"/>
            <a:ext cx="643096" cy="797586"/>
            <a:chOff x="2100500" y="1458275"/>
            <a:chExt cx="159000" cy="248050"/>
          </a:xfrm>
        </p:grpSpPr>
        <p:sp>
          <p:nvSpPr>
            <p:cNvPr id="1098" name="Google Shape;1098;p9"/>
            <p:cNvSpPr/>
            <p:nvPr/>
          </p:nvSpPr>
          <p:spPr>
            <a:xfrm>
              <a:off x="2140475" y="1458275"/>
              <a:ext cx="64750" cy="247950"/>
            </a:xfrm>
            <a:custGeom>
              <a:avLst/>
              <a:gdLst/>
              <a:ahLst/>
              <a:cxnLst/>
              <a:rect l="l" t="t" r="r" b="b"/>
              <a:pathLst>
                <a:path w="2590" h="9918" extrusionOk="0">
                  <a:moveTo>
                    <a:pt x="1433" y="0"/>
                  </a:moveTo>
                  <a:lnTo>
                    <a:pt x="1433" y="0"/>
                  </a:lnTo>
                  <a:cubicBezTo>
                    <a:pt x="1805" y="1618"/>
                    <a:pt x="1614" y="3360"/>
                    <a:pt x="902" y="4860"/>
                  </a:cubicBezTo>
                  <a:cubicBezTo>
                    <a:pt x="675" y="5337"/>
                    <a:pt x="231" y="5891"/>
                    <a:pt x="126" y="6405"/>
                  </a:cubicBezTo>
                  <a:cubicBezTo>
                    <a:pt x="1" y="7009"/>
                    <a:pt x="472" y="7818"/>
                    <a:pt x="801" y="8289"/>
                  </a:cubicBezTo>
                  <a:cubicBezTo>
                    <a:pt x="1228" y="8900"/>
                    <a:pt x="1783" y="9411"/>
                    <a:pt x="2332" y="9918"/>
                  </a:cubicBezTo>
                  <a:cubicBezTo>
                    <a:pt x="1798" y="9094"/>
                    <a:pt x="1381" y="8140"/>
                    <a:pt x="1463" y="7163"/>
                  </a:cubicBezTo>
                  <a:cubicBezTo>
                    <a:pt x="1551" y="6098"/>
                    <a:pt x="2056" y="5099"/>
                    <a:pt x="2299" y="4077"/>
                  </a:cubicBezTo>
                  <a:cubicBezTo>
                    <a:pt x="2590" y="2862"/>
                    <a:pt x="2176" y="1601"/>
                    <a:pt x="1768" y="420"/>
                  </a:cubicBezTo>
                  <a:cubicBezTo>
                    <a:pt x="1706" y="242"/>
                    <a:pt x="1617" y="39"/>
                    <a:pt x="14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1099;p9"/>
            <p:cNvSpPr/>
            <p:nvPr/>
          </p:nvSpPr>
          <p:spPr>
            <a:xfrm>
              <a:off x="2100500" y="1549475"/>
              <a:ext cx="98525" cy="156750"/>
            </a:xfrm>
            <a:custGeom>
              <a:avLst/>
              <a:gdLst/>
              <a:ahLst/>
              <a:cxnLst/>
              <a:rect l="l" t="t" r="r" b="b"/>
              <a:pathLst>
                <a:path w="3941" h="6270" extrusionOk="0">
                  <a:moveTo>
                    <a:pt x="56" y="1"/>
                  </a:moveTo>
                  <a:cubicBezTo>
                    <a:pt x="187" y="582"/>
                    <a:pt x="229" y="1182"/>
                    <a:pt x="179" y="1775"/>
                  </a:cubicBezTo>
                  <a:cubicBezTo>
                    <a:pt x="131" y="2343"/>
                    <a:pt x="0" y="2909"/>
                    <a:pt x="45" y="3476"/>
                  </a:cubicBezTo>
                  <a:cubicBezTo>
                    <a:pt x="110" y="4315"/>
                    <a:pt x="610" y="5087"/>
                    <a:pt x="1297" y="5558"/>
                  </a:cubicBezTo>
                  <a:cubicBezTo>
                    <a:pt x="1682" y="5820"/>
                    <a:pt x="1909" y="5784"/>
                    <a:pt x="2340" y="5811"/>
                  </a:cubicBezTo>
                  <a:cubicBezTo>
                    <a:pt x="2616" y="5828"/>
                    <a:pt x="2889" y="5887"/>
                    <a:pt x="3154" y="5968"/>
                  </a:cubicBezTo>
                  <a:cubicBezTo>
                    <a:pt x="3288" y="6008"/>
                    <a:pt x="3421" y="6055"/>
                    <a:pt x="3552" y="6104"/>
                  </a:cubicBezTo>
                  <a:cubicBezTo>
                    <a:pt x="3616" y="6130"/>
                    <a:pt x="3680" y="6155"/>
                    <a:pt x="3743" y="6183"/>
                  </a:cubicBezTo>
                  <a:cubicBezTo>
                    <a:pt x="3799" y="6206"/>
                    <a:pt x="3861" y="6224"/>
                    <a:pt x="3914" y="6252"/>
                  </a:cubicBezTo>
                  <a:cubicBezTo>
                    <a:pt x="3920" y="6256"/>
                    <a:pt x="3926" y="6260"/>
                    <a:pt x="3932" y="6264"/>
                  </a:cubicBezTo>
                  <a:lnTo>
                    <a:pt x="3932" y="6264"/>
                  </a:lnTo>
                  <a:cubicBezTo>
                    <a:pt x="3888" y="6229"/>
                    <a:pt x="3850" y="6172"/>
                    <a:pt x="3810" y="6131"/>
                  </a:cubicBezTo>
                  <a:cubicBezTo>
                    <a:pt x="3764" y="6085"/>
                    <a:pt x="3715" y="6039"/>
                    <a:pt x="3664" y="5998"/>
                  </a:cubicBezTo>
                  <a:cubicBezTo>
                    <a:pt x="3573" y="5926"/>
                    <a:pt x="3470" y="5876"/>
                    <a:pt x="3375" y="5807"/>
                  </a:cubicBezTo>
                  <a:cubicBezTo>
                    <a:pt x="3195" y="5678"/>
                    <a:pt x="3007" y="5560"/>
                    <a:pt x="2821" y="5440"/>
                  </a:cubicBezTo>
                  <a:cubicBezTo>
                    <a:pt x="2449" y="5201"/>
                    <a:pt x="2077" y="4951"/>
                    <a:pt x="1795" y="4605"/>
                  </a:cubicBezTo>
                  <a:cubicBezTo>
                    <a:pt x="1704" y="4490"/>
                    <a:pt x="1622" y="4368"/>
                    <a:pt x="1554" y="4238"/>
                  </a:cubicBezTo>
                  <a:cubicBezTo>
                    <a:pt x="1395" y="3943"/>
                    <a:pt x="1300" y="3616"/>
                    <a:pt x="1221" y="3291"/>
                  </a:cubicBezTo>
                  <a:cubicBezTo>
                    <a:pt x="949" y="2145"/>
                    <a:pt x="842" y="878"/>
                    <a:pt x="56" y="1"/>
                  </a:cubicBezTo>
                  <a:close/>
                  <a:moveTo>
                    <a:pt x="3932" y="6264"/>
                  </a:moveTo>
                  <a:cubicBezTo>
                    <a:pt x="3935" y="6266"/>
                    <a:pt x="3938" y="6268"/>
                    <a:pt x="3940" y="6270"/>
                  </a:cubicBezTo>
                  <a:cubicBezTo>
                    <a:pt x="3938" y="6268"/>
                    <a:pt x="3935" y="6266"/>
                    <a:pt x="3932" y="62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1100;p9"/>
            <p:cNvSpPr/>
            <p:nvPr/>
          </p:nvSpPr>
          <p:spPr>
            <a:xfrm>
              <a:off x="2188425" y="1550725"/>
              <a:ext cx="47825" cy="155600"/>
            </a:xfrm>
            <a:custGeom>
              <a:avLst/>
              <a:gdLst/>
              <a:ahLst/>
              <a:cxnLst/>
              <a:rect l="l" t="t" r="r" b="b"/>
              <a:pathLst>
                <a:path w="1913" h="6224" extrusionOk="0">
                  <a:moveTo>
                    <a:pt x="858" y="1"/>
                  </a:moveTo>
                  <a:lnTo>
                    <a:pt x="858" y="1"/>
                  </a:lnTo>
                  <a:cubicBezTo>
                    <a:pt x="1337" y="1195"/>
                    <a:pt x="1238" y="2606"/>
                    <a:pt x="594" y="3721"/>
                  </a:cubicBezTo>
                  <a:cubicBezTo>
                    <a:pt x="434" y="4000"/>
                    <a:pt x="240" y="4264"/>
                    <a:pt x="128" y="4566"/>
                  </a:cubicBezTo>
                  <a:cubicBezTo>
                    <a:pt x="34" y="4827"/>
                    <a:pt x="0" y="5109"/>
                    <a:pt x="43" y="5384"/>
                  </a:cubicBezTo>
                  <a:cubicBezTo>
                    <a:pt x="64" y="5512"/>
                    <a:pt x="109" y="5627"/>
                    <a:pt x="149" y="5749"/>
                  </a:cubicBezTo>
                  <a:cubicBezTo>
                    <a:pt x="188" y="5866"/>
                    <a:pt x="237" y="5982"/>
                    <a:pt x="307" y="6084"/>
                  </a:cubicBezTo>
                  <a:cubicBezTo>
                    <a:pt x="343" y="6135"/>
                    <a:pt x="382" y="6182"/>
                    <a:pt x="427" y="6223"/>
                  </a:cubicBezTo>
                  <a:lnTo>
                    <a:pt x="427" y="6223"/>
                  </a:lnTo>
                  <a:cubicBezTo>
                    <a:pt x="420" y="6216"/>
                    <a:pt x="418" y="6160"/>
                    <a:pt x="414" y="6147"/>
                  </a:cubicBezTo>
                  <a:cubicBezTo>
                    <a:pt x="407" y="6122"/>
                    <a:pt x="400" y="6099"/>
                    <a:pt x="397" y="6072"/>
                  </a:cubicBezTo>
                  <a:cubicBezTo>
                    <a:pt x="390" y="6018"/>
                    <a:pt x="389" y="5963"/>
                    <a:pt x="391" y="5909"/>
                  </a:cubicBezTo>
                  <a:cubicBezTo>
                    <a:pt x="398" y="5794"/>
                    <a:pt x="421" y="5679"/>
                    <a:pt x="455" y="5570"/>
                  </a:cubicBezTo>
                  <a:cubicBezTo>
                    <a:pt x="523" y="5356"/>
                    <a:pt x="633" y="5147"/>
                    <a:pt x="782" y="4978"/>
                  </a:cubicBezTo>
                  <a:cubicBezTo>
                    <a:pt x="794" y="4965"/>
                    <a:pt x="806" y="4952"/>
                    <a:pt x="818" y="4938"/>
                  </a:cubicBezTo>
                  <a:cubicBezTo>
                    <a:pt x="1086" y="4665"/>
                    <a:pt x="1323" y="4344"/>
                    <a:pt x="1503" y="3996"/>
                  </a:cubicBezTo>
                  <a:cubicBezTo>
                    <a:pt x="1675" y="3661"/>
                    <a:pt x="1794" y="3301"/>
                    <a:pt x="1833" y="2930"/>
                  </a:cubicBezTo>
                  <a:cubicBezTo>
                    <a:pt x="1912" y="2176"/>
                    <a:pt x="1675" y="1423"/>
                    <a:pt x="1374" y="727"/>
                  </a:cubicBezTo>
                  <a:cubicBezTo>
                    <a:pt x="1253" y="450"/>
                    <a:pt x="1111" y="164"/>
                    <a:pt x="858" y="1"/>
                  </a:cubicBezTo>
                  <a:close/>
                  <a:moveTo>
                    <a:pt x="427" y="6223"/>
                  </a:moveTo>
                  <a:cubicBezTo>
                    <a:pt x="428" y="6223"/>
                    <a:pt x="428" y="6223"/>
                    <a:pt x="428" y="6223"/>
                  </a:cubicBezTo>
                  <a:cubicBezTo>
                    <a:pt x="428" y="6223"/>
                    <a:pt x="428" y="6223"/>
                    <a:pt x="427" y="6223"/>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101;p9"/>
            <p:cNvSpPr/>
            <p:nvPr/>
          </p:nvSpPr>
          <p:spPr>
            <a:xfrm>
              <a:off x="2197950" y="1641275"/>
              <a:ext cx="61550" cy="64650"/>
            </a:xfrm>
            <a:custGeom>
              <a:avLst/>
              <a:gdLst/>
              <a:ahLst/>
              <a:cxnLst/>
              <a:rect l="l" t="t" r="r" b="b"/>
              <a:pathLst>
                <a:path w="2462" h="2586" extrusionOk="0">
                  <a:moveTo>
                    <a:pt x="2462" y="0"/>
                  </a:moveTo>
                  <a:lnTo>
                    <a:pt x="2462" y="0"/>
                  </a:lnTo>
                  <a:cubicBezTo>
                    <a:pt x="2401" y="240"/>
                    <a:pt x="2210" y="424"/>
                    <a:pt x="2008" y="567"/>
                  </a:cubicBezTo>
                  <a:cubicBezTo>
                    <a:pt x="1738" y="757"/>
                    <a:pt x="1436" y="896"/>
                    <a:pt x="1145" y="1051"/>
                  </a:cubicBezTo>
                  <a:cubicBezTo>
                    <a:pt x="855" y="1207"/>
                    <a:pt x="569" y="1385"/>
                    <a:pt x="354" y="1635"/>
                  </a:cubicBezTo>
                  <a:cubicBezTo>
                    <a:pt x="172" y="1844"/>
                    <a:pt x="97" y="2060"/>
                    <a:pt x="36" y="2328"/>
                  </a:cubicBezTo>
                  <a:cubicBezTo>
                    <a:pt x="18" y="2404"/>
                    <a:pt x="0" y="2483"/>
                    <a:pt x="17" y="2558"/>
                  </a:cubicBezTo>
                  <a:cubicBezTo>
                    <a:pt x="20" y="2568"/>
                    <a:pt x="23" y="2579"/>
                    <a:pt x="32" y="2584"/>
                  </a:cubicBezTo>
                  <a:cubicBezTo>
                    <a:pt x="35" y="2585"/>
                    <a:pt x="37" y="2585"/>
                    <a:pt x="40" y="2585"/>
                  </a:cubicBezTo>
                  <a:cubicBezTo>
                    <a:pt x="50" y="2585"/>
                    <a:pt x="61" y="2576"/>
                    <a:pt x="69" y="2568"/>
                  </a:cubicBezTo>
                  <a:cubicBezTo>
                    <a:pt x="310" y="2323"/>
                    <a:pt x="609" y="2023"/>
                    <a:pt x="932" y="1899"/>
                  </a:cubicBezTo>
                  <a:cubicBezTo>
                    <a:pt x="1293" y="1760"/>
                    <a:pt x="1613" y="1596"/>
                    <a:pt x="1881" y="1310"/>
                  </a:cubicBezTo>
                  <a:cubicBezTo>
                    <a:pt x="2216" y="955"/>
                    <a:pt x="2423" y="485"/>
                    <a:pt x="246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1102" name="Google Shape;1102;p9"/>
          <p:cNvSpPr/>
          <p:nvPr/>
        </p:nvSpPr>
        <p:spPr>
          <a:xfrm flipH="1">
            <a:off x="779679" y="6464514"/>
            <a:ext cx="488938" cy="239615"/>
          </a:xfrm>
          <a:custGeom>
            <a:avLst/>
            <a:gdLst/>
            <a:ahLst/>
            <a:cxnLst/>
            <a:rect l="l" t="t" r="r" b="b"/>
            <a:pathLst>
              <a:path w="2589" h="1596" extrusionOk="0">
                <a:moveTo>
                  <a:pt x="1397" y="1"/>
                </a:moveTo>
                <a:cubicBezTo>
                  <a:pt x="1324" y="1"/>
                  <a:pt x="1255" y="15"/>
                  <a:pt x="1193" y="46"/>
                </a:cubicBezTo>
                <a:cubicBezTo>
                  <a:pt x="851" y="217"/>
                  <a:pt x="1" y="995"/>
                  <a:pt x="265" y="1458"/>
                </a:cubicBezTo>
                <a:cubicBezTo>
                  <a:pt x="329" y="1570"/>
                  <a:pt x="461" y="1595"/>
                  <a:pt x="598" y="1595"/>
                </a:cubicBezTo>
                <a:cubicBezTo>
                  <a:pt x="701" y="1595"/>
                  <a:pt x="807" y="1581"/>
                  <a:pt x="887" y="1578"/>
                </a:cubicBezTo>
                <a:cubicBezTo>
                  <a:pt x="1279" y="1564"/>
                  <a:pt x="1671" y="1539"/>
                  <a:pt x="2062" y="1496"/>
                </a:cubicBezTo>
                <a:cubicBezTo>
                  <a:pt x="2147" y="1486"/>
                  <a:pt x="2234" y="1477"/>
                  <a:pt x="2311" y="1438"/>
                </a:cubicBezTo>
                <a:cubicBezTo>
                  <a:pt x="2472" y="1358"/>
                  <a:pt x="2545" y="1240"/>
                  <a:pt x="2555" y="1106"/>
                </a:cubicBezTo>
                <a:cubicBezTo>
                  <a:pt x="2589" y="650"/>
                  <a:pt x="1895" y="1"/>
                  <a:pt x="1397" y="1"/>
                </a:cubicBezTo>
                <a:close/>
              </a:path>
            </a:pathLst>
          </a:custGeom>
          <a:solidFill>
            <a:schemeClr val="accent5"/>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9"/>
          <p:cNvSpPr/>
          <p:nvPr/>
        </p:nvSpPr>
        <p:spPr>
          <a:xfrm>
            <a:off x="5642705" y="6543670"/>
            <a:ext cx="474018" cy="232258"/>
          </a:xfrm>
          <a:custGeom>
            <a:avLst/>
            <a:gdLst/>
            <a:ahLst/>
            <a:cxnLst/>
            <a:rect l="l" t="t" r="r" b="b"/>
            <a:pathLst>
              <a:path w="2510" h="1547" extrusionOk="0">
                <a:moveTo>
                  <a:pt x="1354" y="1"/>
                </a:moveTo>
                <a:cubicBezTo>
                  <a:pt x="1283" y="1"/>
                  <a:pt x="1216" y="14"/>
                  <a:pt x="1156" y="44"/>
                </a:cubicBezTo>
                <a:cubicBezTo>
                  <a:pt x="825" y="211"/>
                  <a:pt x="1" y="964"/>
                  <a:pt x="257" y="1413"/>
                </a:cubicBezTo>
                <a:cubicBezTo>
                  <a:pt x="319" y="1522"/>
                  <a:pt x="447" y="1547"/>
                  <a:pt x="580" y="1547"/>
                </a:cubicBezTo>
                <a:cubicBezTo>
                  <a:pt x="680" y="1547"/>
                  <a:pt x="782" y="1533"/>
                  <a:pt x="860" y="1530"/>
                </a:cubicBezTo>
                <a:cubicBezTo>
                  <a:pt x="1240" y="1516"/>
                  <a:pt x="1620" y="1492"/>
                  <a:pt x="1999" y="1451"/>
                </a:cubicBezTo>
                <a:cubicBezTo>
                  <a:pt x="2082" y="1441"/>
                  <a:pt x="2165" y="1431"/>
                  <a:pt x="2241" y="1394"/>
                </a:cubicBezTo>
                <a:cubicBezTo>
                  <a:pt x="2396" y="1317"/>
                  <a:pt x="2468" y="1203"/>
                  <a:pt x="2478" y="1072"/>
                </a:cubicBezTo>
                <a:lnTo>
                  <a:pt x="2477" y="1072"/>
                </a:lnTo>
                <a:cubicBezTo>
                  <a:pt x="2509" y="629"/>
                  <a:pt x="1837" y="1"/>
                  <a:pt x="1354" y="1"/>
                </a:cubicBezTo>
                <a:close/>
              </a:path>
            </a:pathLst>
          </a:custGeom>
          <a:solidFill>
            <a:schemeClr val="accent5"/>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9"/>
          <p:cNvSpPr/>
          <p:nvPr/>
        </p:nvSpPr>
        <p:spPr>
          <a:xfrm rot="-313465">
            <a:off x="757408" y="4512561"/>
            <a:ext cx="358405" cy="263275"/>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8969">
              <a:alpha val="6776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9"/>
          <p:cNvSpPr/>
          <p:nvPr/>
        </p:nvSpPr>
        <p:spPr>
          <a:xfrm rot="-1408326">
            <a:off x="11147651" y="3160250"/>
            <a:ext cx="358402" cy="263272"/>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8969">
              <a:alpha val="6776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88128477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lt1"/>
        </a:solidFill>
        <a:effectLst/>
      </p:bgPr>
    </p:bg>
    <p:spTree>
      <p:nvGrpSpPr>
        <p:cNvPr id="1" name="Shape 242"/>
        <p:cNvGrpSpPr/>
        <p:nvPr/>
      </p:nvGrpSpPr>
      <p:grpSpPr>
        <a:xfrm>
          <a:off x="0" y="0"/>
          <a:ext cx="0" cy="0"/>
          <a:chOff x="0" y="0"/>
          <a:chExt cx="0" cy="0"/>
        </a:xfrm>
      </p:grpSpPr>
      <p:sp>
        <p:nvSpPr>
          <p:cNvPr id="243" name="Google Shape;243;p8"/>
          <p:cNvSpPr txBox="1">
            <a:spLocks noGrp="1"/>
          </p:cNvSpPr>
          <p:nvPr>
            <p:ph type="ctrTitle"/>
          </p:nvPr>
        </p:nvSpPr>
        <p:spPr>
          <a:xfrm>
            <a:off x="951100" y="1568467"/>
            <a:ext cx="10290000" cy="300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40"/>
            </a:lvl1pPr>
            <a:lvl2pPr lvl="1" algn="ctr" rtl="0">
              <a:spcBef>
                <a:spcPts val="0"/>
              </a:spcBef>
              <a:spcAft>
                <a:spcPts val="0"/>
              </a:spcAft>
              <a:buSzPts val="6000"/>
              <a:buNone/>
              <a:defRPr sz="7980"/>
            </a:lvl2pPr>
            <a:lvl3pPr lvl="2" algn="ctr" rtl="0">
              <a:spcBef>
                <a:spcPts val="0"/>
              </a:spcBef>
              <a:spcAft>
                <a:spcPts val="0"/>
              </a:spcAft>
              <a:buSzPts val="6000"/>
              <a:buNone/>
              <a:defRPr sz="7980"/>
            </a:lvl3pPr>
            <a:lvl4pPr lvl="3" algn="ctr" rtl="0">
              <a:spcBef>
                <a:spcPts val="0"/>
              </a:spcBef>
              <a:spcAft>
                <a:spcPts val="0"/>
              </a:spcAft>
              <a:buSzPts val="6000"/>
              <a:buNone/>
              <a:defRPr sz="7980"/>
            </a:lvl4pPr>
            <a:lvl5pPr lvl="4" algn="ctr" rtl="0">
              <a:spcBef>
                <a:spcPts val="0"/>
              </a:spcBef>
              <a:spcAft>
                <a:spcPts val="0"/>
              </a:spcAft>
              <a:buSzPts val="6000"/>
              <a:buNone/>
              <a:defRPr sz="7980"/>
            </a:lvl5pPr>
            <a:lvl6pPr lvl="5" algn="ctr" rtl="0">
              <a:spcBef>
                <a:spcPts val="0"/>
              </a:spcBef>
              <a:spcAft>
                <a:spcPts val="0"/>
              </a:spcAft>
              <a:buSzPts val="6000"/>
              <a:buNone/>
              <a:defRPr sz="7980"/>
            </a:lvl6pPr>
            <a:lvl7pPr lvl="6" algn="ctr" rtl="0">
              <a:spcBef>
                <a:spcPts val="0"/>
              </a:spcBef>
              <a:spcAft>
                <a:spcPts val="0"/>
              </a:spcAft>
              <a:buSzPts val="6000"/>
              <a:buNone/>
              <a:defRPr sz="7980"/>
            </a:lvl7pPr>
            <a:lvl8pPr lvl="7" algn="ctr" rtl="0">
              <a:spcBef>
                <a:spcPts val="0"/>
              </a:spcBef>
              <a:spcAft>
                <a:spcPts val="0"/>
              </a:spcAft>
              <a:buSzPts val="6000"/>
              <a:buNone/>
              <a:defRPr sz="7980"/>
            </a:lvl8pPr>
            <a:lvl9pPr lvl="8" algn="ctr" rtl="0">
              <a:spcBef>
                <a:spcPts val="0"/>
              </a:spcBef>
              <a:spcAft>
                <a:spcPts val="0"/>
              </a:spcAft>
              <a:buSzPts val="6000"/>
              <a:buNone/>
              <a:defRPr sz="7980"/>
            </a:lvl9pPr>
          </a:lstStyle>
          <a:p>
            <a:endParaRPr/>
          </a:p>
        </p:txBody>
      </p:sp>
      <p:sp>
        <p:nvSpPr>
          <p:cNvPr id="244" name="Google Shape;244;p8"/>
          <p:cNvSpPr/>
          <p:nvPr/>
        </p:nvSpPr>
        <p:spPr>
          <a:xfrm rot="-10537262">
            <a:off x="11272859" y="292533"/>
            <a:ext cx="89060" cy="8906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8"/>
          <p:cNvSpPr/>
          <p:nvPr/>
        </p:nvSpPr>
        <p:spPr>
          <a:xfrm rot="-10537262">
            <a:off x="8301782" y="347126"/>
            <a:ext cx="89060" cy="8906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8"/>
          <p:cNvSpPr/>
          <p:nvPr/>
        </p:nvSpPr>
        <p:spPr>
          <a:xfrm rot="-10537262">
            <a:off x="11842553" y="149639"/>
            <a:ext cx="89060" cy="8906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8"/>
          <p:cNvSpPr/>
          <p:nvPr/>
        </p:nvSpPr>
        <p:spPr>
          <a:xfrm rot="9268218">
            <a:off x="6045018" y="454423"/>
            <a:ext cx="89100" cy="89100"/>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48;p8"/>
          <p:cNvSpPr/>
          <p:nvPr/>
        </p:nvSpPr>
        <p:spPr>
          <a:xfrm rot="2338888">
            <a:off x="6431285" y="180666"/>
            <a:ext cx="89020" cy="8902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8"/>
          <p:cNvSpPr/>
          <p:nvPr/>
        </p:nvSpPr>
        <p:spPr>
          <a:xfrm rot="2338888">
            <a:off x="7555684" y="149655"/>
            <a:ext cx="89020" cy="8902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8"/>
          <p:cNvSpPr/>
          <p:nvPr/>
        </p:nvSpPr>
        <p:spPr>
          <a:xfrm rot="542369">
            <a:off x="12001335" y="738328"/>
            <a:ext cx="89106" cy="89107"/>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8"/>
          <p:cNvSpPr/>
          <p:nvPr/>
        </p:nvSpPr>
        <p:spPr>
          <a:xfrm rot="542369">
            <a:off x="11290452" y="564826"/>
            <a:ext cx="89106" cy="89107"/>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8"/>
          <p:cNvSpPr/>
          <p:nvPr/>
        </p:nvSpPr>
        <p:spPr>
          <a:xfrm rot="262738">
            <a:off x="1930360" y="306765"/>
            <a:ext cx="89060" cy="8906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8"/>
          <p:cNvSpPr/>
          <p:nvPr/>
        </p:nvSpPr>
        <p:spPr>
          <a:xfrm rot="262738">
            <a:off x="413298" y="431258"/>
            <a:ext cx="89060" cy="8906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8"/>
          <p:cNvSpPr/>
          <p:nvPr/>
        </p:nvSpPr>
        <p:spPr>
          <a:xfrm rot="-1531782">
            <a:off x="236994" y="1988335"/>
            <a:ext cx="89100" cy="89100"/>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8"/>
          <p:cNvSpPr/>
          <p:nvPr/>
        </p:nvSpPr>
        <p:spPr>
          <a:xfrm rot="-1531782">
            <a:off x="1566742" y="347110"/>
            <a:ext cx="89100" cy="89100"/>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8"/>
          <p:cNvSpPr/>
          <p:nvPr/>
        </p:nvSpPr>
        <p:spPr>
          <a:xfrm rot="-8461112">
            <a:off x="7224871" y="347155"/>
            <a:ext cx="89020" cy="8902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8"/>
          <p:cNvSpPr/>
          <p:nvPr/>
        </p:nvSpPr>
        <p:spPr>
          <a:xfrm rot="-8461112">
            <a:off x="4237106" y="132371"/>
            <a:ext cx="89020" cy="8902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8"/>
          <p:cNvSpPr/>
          <p:nvPr/>
        </p:nvSpPr>
        <p:spPr>
          <a:xfrm rot="-8461112">
            <a:off x="2909790" y="192282"/>
            <a:ext cx="89020" cy="8902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8"/>
          <p:cNvSpPr/>
          <p:nvPr/>
        </p:nvSpPr>
        <p:spPr>
          <a:xfrm rot="-10257631">
            <a:off x="3289768" y="408490"/>
            <a:ext cx="89106" cy="89107"/>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8"/>
          <p:cNvSpPr/>
          <p:nvPr/>
        </p:nvSpPr>
        <p:spPr>
          <a:xfrm rot="-10257631">
            <a:off x="347385" y="1661058"/>
            <a:ext cx="89106" cy="89107"/>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8"/>
          <p:cNvSpPr/>
          <p:nvPr/>
        </p:nvSpPr>
        <p:spPr>
          <a:xfrm rot="-262738" flipH="1">
            <a:off x="5187752" y="404658"/>
            <a:ext cx="89060" cy="8906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8"/>
          <p:cNvSpPr/>
          <p:nvPr/>
        </p:nvSpPr>
        <p:spPr>
          <a:xfrm rot="1531782" flipH="1">
            <a:off x="10871018" y="120735"/>
            <a:ext cx="89100" cy="89100"/>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8"/>
          <p:cNvSpPr/>
          <p:nvPr/>
        </p:nvSpPr>
        <p:spPr>
          <a:xfrm rot="1531782" flipH="1">
            <a:off x="9943870" y="306743"/>
            <a:ext cx="89100" cy="89100"/>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8"/>
          <p:cNvSpPr/>
          <p:nvPr/>
        </p:nvSpPr>
        <p:spPr>
          <a:xfrm rot="8461112" flipH="1">
            <a:off x="9593354" y="120755"/>
            <a:ext cx="89020" cy="8902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8"/>
          <p:cNvSpPr/>
          <p:nvPr/>
        </p:nvSpPr>
        <p:spPr>
          <a:xfrm rot="10257631" flipH="1">
            <a:off x="5346535" y="120724"/>
            <a:ext cx="89106" cy="89107"/>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8"/>
          <p:cNvSpPr/>
          <p:nvPr/>
        </p:nvSpPr>
        <p:spPr>
          <a:xfrm rot="10257631" flipH="1">
            <a:off x="4635652" y="294225"/>
            <a:ext cx="89106" cy="89107"/>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8"/>
          <p:cNvSpPr/>
          <p:nvPr/>
        </p:nvSpPr>
        <p:spPr>
          <a:xfrm rot="5137262" flipH="1">
            <a:off x="11708350" y="1759903"/>
            <a:ext cx="89060" cy="8906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8"/>
          <p:cNvSpPr/>
          <p:nvPr/>
        </p:nvSpPr>
        <p:spPr>
          <a:xfrm rot="5137262" flipH="1">
            <a:off x="11748032" y="2278842"/>
            <a:ext cx="89060" cy="8906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8"/>
          <p:cNvSpPr/>
          <p:nvPr/>
        </p:nvSpPr>
        <p:spPr>
          <a:xfrm rot="6931782" flipH="1">
            <a:off x="11947114" y="1988341"/>
            <a:ext cx="89100" cy="89100"/>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8"/>
          <p:cNvSpPr/>
          <p:nvPr/>
        </p:nvSpPr>
        <p:spPr>
          <a:xfrm rot="6931782" flipH="1">
            <a:off x="11832139" y="1125358"/>
            <a:ext cx="89100" cy="89100"/>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8"/>
          <p:cNvSpPr/>
          <p:nvPr/>
        </p:nvSpPr>
        <p:spPr>
          <a:xfrm rot="-7738888" flipH="1">
            <a:off x="441713" y="952141"/>
            <a:ext cx="89020" cy="8902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8"/>
          <p:cNvSpPr/>
          <p:nvPr/>
        </p:nvSpPr>
        <p:spPr>
          <a:xfrm rot="3868218">
            <a:off x="2432465" y="404649"/>
            <a:ext cx="89100" cy="89100"/>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8"/>
          <p:cNvSpPr/>
          <p:nvPr/>
        </p:nvSpPr>
        <p:spPr>
          <a:xfrm rot="3868218">
            <a:off x="11885006" y="2671031"/>
            <a:ext cx="89100" cy="89100"/>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8"/>
          <p:cNvSpPr/>
          <p:nvPr/>
        </p:nvSpPr>
        <p:spPr>
          <a:xfrm rot="-3061112">
            <a:off x="3638474" y="183659"/>
            <a:ext cx="89020" cy="8902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8"/>
          <p:cNvSpPr/>
          <p:nvPr/>
        </p:nvSpPr>
        <p:spPr>
          <a:xfrm rot="-8461112">
            <a:off x="10318461" y="119698"/>
            <a:ext cx="89020" cy="8902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8"/>
          <p:cNvSpPr/>
          <p:nvPr/>
        </p:nvSpPr>
        <p:spPr>
          <a:xfrm rot="-8461112">
            <a:off x="8902244" y="564875"/>
            <a:ext cx="89020" cy="8902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8"/>
          <p:cNvSpPr/>
          <p:nvPr/>
        </p:nvSpPr>
        <p:spPr>
          <a:xfrm rot="-5662738" flipH="1">
            <a:off x="714024" y="183631"/>
            <a:ext cx="89060" cy="8906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8"/>
          <p:cNvSpPr/>
          <p:nvPr/>
        </p:nvSpPr>
        <p:spPr>
          <a:xfrm rot="-5662738" flipH="1">
            <a:off x="9083250" y="192253"/>
            <a:ext cx="89060" cy="8906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8"/>
          <p:cNvSpPr/>
          <p:nvPr/>
        </p:nvSpPr>
        <p:spPr>
          <a:xfrm rot="3061112" flipH="1">
            <a:off x="788030" y="775978"/>
            <a:ext cx="89020" cy="8902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8"/>
          <p:cNvSpPr/>
          <p:nvPr/>
        </p:nvSpPr>
        <p:spPr>
          <a:xfrm rot="4857631" flipH="1">
            <a:off x="1204715" y="431224"/>
            <a:ext cx="89107" cy="89106"/>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8"/>
          <p:cNvSpPr/>
          <p:nvPr/>
        </p:nvSpPr>
        <p:spPr>
          <a:xfrm rot="4857631" flipH="1">
            <a:off x="441683" y="165990"/>
            <a:ext cx="89107" cy="89106"/>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282;p8"/>
          <p:cNvSpPr/>
          <p:nvPr/>
        </p:nvSpPr>
        <p:spPr>
          <a:xfrm rot="262738">
            <a:off x="66759" y="837165"/>
            <a:ext cx="89060" cy="8906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8"/>
          <p:cNvSpPr/>
          <p:nvPr/>
        </p:nvSpPr>
        <p:spPr>
          <a:xfrm rot="-8461112">
            <a:off x="177190" y="2549082"/>
            <a:ext cx="89020" cy="8902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7878188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C4BAEE1-B06B-45E9-BC8E-52C51658A77F}"/>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id="{671F831E-052F-46BF-85E8-A6FAF4A93A6B}"/>
              </a:ext>
            </a:extLst>
          </p:cNvPr>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a:extLst>
              <a:ext uri="{FF2B5EF4-FFF2-40B4-BE49-F238E27FC236}">
                <a16:creationId xmlns:a16="http://schemas.microsoft.com/office/drawing/2014/main" id="{406419E0-6DEC-453E-B6E9-E26FA1A6E93C}"/>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5" name="页脚占位符 4">
            <a:extLst>
              <a:ext uri="{FF2B5EF4-FFF2-40B4-BE49-F238E27FC236}">
                <a16:creationId xmlns:a16="http://schemas.microsoft.com/office/drawing/2014/main" id="{E5165C97-8A3D-45FF-A039-E784DEA5C4C4}"/>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灯片编号占位符 5">
            <a:extLst>
              <a:ext uri="{FF2B5EF4-FFF2-40B4-BE49-F238E27FC236}">
                <a16:creationId xmlns:a16="http://schemas.microsoft.com/office/drawing/2014/main" id="{B21C6705-96CC-4B04-805F-B3B3837BE3A9}"/>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pic>
        <p:nvPicPr>
          <p:cNvPr id="7" name="图片 22" descr="201907030051"/>
          <p:cNvPicPr>
            <a:picLocks noChangeAspect="1"/>
          </p:cNvPicPr>
          <p:nvPr userDrawn="1"/>
        </p:nvPicPr>
        <p:blipFill>
          <a:blip r:embed="rId2"/>
          <a:stretch>
            <a:fillRect/>
          </a:stretch>
        </p:blipFill>
        <p:spPr>
          <a:xfrm rot="5400000">
            <a:off x="2624455" y="-2668905"/>
            <a:ext cx="6934835" cy="12197715"/>
          </a:xfrm>
          <a:prstGeom prst="rect">
            <a:avLst/>
          </a:prstGeom>
        </p:spPr>
      </p:pic>
      <p:sp>
        <p:nvSpPr>
          <p:cNvPr id="8" name="矩形 26"/>
          <p:cNvSpPr/>
          <p:nvPr userDrawn="1"/>
        </p:nvSpPr>
        <p:spPr>
          <a:xfrm>
            <a:off x="292651" y="205013"/>
            <a:ext cx="11598442" cy="644987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cs typeface="+mn-cs"/>
            </a:endParaRPr>
          </a:p>
        </p:txBody>
      </p:sp>
    </p:spTree>
    <p:extLst>
      <p:ext uri="{BB962C8B-B14F-4D97-AF65-F5344CB8AC3E}">
        <p14:creationId xmlns:p14="http://schemas.microsoft.com/office/powerpoint/2010/main" val="1326075982"/>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E0FB115-9D65-4924-A969-FA8E87292629}"/>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FA9E4A5D-07F3-4297-B8BE-307EB827F97D}"/>
              </a:ext>
            </a:extLst>
          </p:cNvPr>
          <p:cNvSpPr>
            <a:spLocks noGrp="1"/>
          </p:cNvSpPr>
          <p:nvPr>
            <p:ph idx="1"/>
          </p:nvPr>
        </p:nvSpPr>
        <p:spPr>
          <a:xfrm>
            <a:off x="838200" y="1825625"/>
            <a:ext cx="10515600" cy="435133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49798605-AE04-4656-9A0E-F9DBBEBB43C1}"/>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5" name="页脚占位符 4">
            <a:extLst>
              <a:ext uri="{FF2B5EF4-FFF2-40B4-BE49-F238E27FC236}">
                <a16:creationId xmlns:a16="http://schemas.microsoft.com/office/drawing/2014/main" id="{D1E79A17-4396-4D5B-A19B-0710AAA29D14}"/>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灯片编号占位符 5">
            <a:extLst>
              <a:ext uri="{FF2B5EF4-FFF2-40B4-BE49-F238E27FC236}">
                <a16:creationId xmlns:a16="http://schemas.microsoft.com/office/drawing/2014/main" id="{DD7FDEE4-0D1B-402C-8A1F-023558146B0D}"/>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pic>
        <p:nvPicPr>
          <p:cNvPr id="8" name="图片 17" descr="20190703005"/>
          <p:cNvPicPr>
            <a:picLocks noChangeAspect="1"/>
          </p:cNvPicPr>
          <p:nvPr/>
        </p:nvPicPr>
        <p:blipFill>
          <a:blip r:embed="rId2"/>
          <a:stretch>
            <a:fillRect/>
          </a:stretch>
        </p:blipFill>
        <p:spPr>
          <a:xfrm rot="16200000" flipH="1">
            <a:off x="2658427" y="-2664142"/>
            <a:ext cx="6869430" cy="12197715"/>
          </a:xfrm>
          <a:prstGeom prst="rect">
            <a:avLst/>
          </a:prstGeom>
        </p:spPr>
      </p:pic>
      <p:sp>
        <p:nvSpPr>
          <p:cNvPr id="9" name="矩形 18"/>
          <p:cNvSpPr/>
          <p:nvPr userDrawn="1"/>
        </p:nvSpPr>
        <p:spPr>
          <a:xfrm>
            <a:off x="1191410" y="5327332"/>
            <a:ext cx="557530" cy="5473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字魂59号-创粗黑" panose="00000500000000000000" charset="-122"/>
              <a:ea typeface="字魂59号-创粗黑" panose="00000500000000000000" charset="-122"/>
              <a:cs typeface="字魂59号-创粗黑" panose="00000500000000000000" charset="-122"/>
            </a:endParaRPr>
          </a:p>
        </p:txBody>
      </p:sp>
    </p:spTree>
    <p:extLst>
      <p:ext uri="{BB962C8B-B14F-4D97-AF65-F5344CB8AC3E}">
        <p14:creationId xmlns:p14="http://schemas.microsoft.com/office/powerpoint/2010/main" val="1703485067"/>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009E1160-AB3D-4C62-B6E0-C75E08F298C1}"/>
              </a:ext>
            </a:extLst>
          </p:cNvPr>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id="{7CD925B0-CD51-4ED6-A7DF-C175A6D51216}"/>
              </a:ext>
            </a:extLst>
          </p:cNvPr>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a:extLst>
              <a:ext uri="{FF2B5EF4-FFF2-40B4-BE49-F238E27FC236}">
                <a16:creationId xmlns:a16="http://schemas.microsoft.com/office/drawing/2014/main" id="{7D050218-5877-4A1F-91CC-6000200CE5DD}"/>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5" name="页脚占位符 4">
            <a:extLst>
              <a:ext uri="{FF2B5EF4-FFF2-40B4-BE49-F238E27FC236}">
                <a16:creationId xmlns:a16="http://schemas.microsoft.com/office/drawing/2014/main" id="{7C56D961-912E-4540-8FAD-AB87C0DFF1FF}"/>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灯片编号占位符 5">
            <a:extLst>
              <a:ext uri="{FF2B5EF4-FFF2-40B4-BE49-F238E27FC236}">
                <a16:creationId xmlns:a16="http://schemas.microsoft.com/office/drawing/2014/main" id="{E2BC42D8-DFD0-4270-886C-64D8AFAD0853}"/>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pic>
        <p:nvPicPr>
          <p:cNvPr id="7" name="图片 3" descr="201907030051"/>
          <p:cNvPicPr>
            <a:picLocks noChangeAspect="1"/>
          </p:cNvPicPr>
          <p:nvPr userDrawn="1"/>
        </p:nvPicPr>
        <p:blipFill>
          <a:blip r:embed="rId2"/>
          <a:stretch>
            <a:fillRect/>
          </a:stretch>
        </p:blipFill>
        <p:spPr>
          <a:xfrm rot="5400000">
            <a:off x="2624455" y="-2668905"/>
            <a:ext cx="6934835" cy="12197715"/>
          </a:xfrm>
          <a:prstGeom prst="rect">
            <a:avLst/>
          </a:prstGeom>
        </p:spPr>
      </p:pic>
      <p:grpSp>
        <p:nvGrpSpPr>
          <p:cNvPr id="8" name="组合 2"/>
          <p:cNvGrpSpPr/>
          <p:nvPr userDrawn="1"/>
        </p:nvGrpSpPr>
        <p:grpSpPr>
          <a:xfrm>
            <a:off x="5232768" y="392330"/>
            <a:ext cx="7613015" cy="6073340"/>
            <a:chOff x="5232768" y="392330"/>
            <a:chExt cx="7613015" cy="6073340"/>
          </a:xfrm>
        </p:grpSpPr>
        <p:pic>
          <p:nvPicPr>
            <p:cNvPr id="9" name="图片 8" descr="201907030051"/>
            <p:cNvPicPr>
              <a:picLocks noChangeAspect="1"/>
            </p:cNvPicPr>
            <p:nvPr/>
          </p:nvPicPr>
          <p:blipFill>
            <a:blip r:embed="rId3"/>
            <a:srcRect l="49150" t="19861" r="2925" b="32973"/>
            <a:stretch>
              <a:fillRect/>
            </a:stretch>
          </p:blipFill>
          <p:spPr>
            <a:xfrm>
              <a:off x="5232768" y="392330"/>
              <a:ext cx="7613015" cy="6073340"/>
            </a:xfrm>
            <a:prstGeom prst="rect">
              <a:avLst/>
            </a:prstGeom>
          </p:spPr>
        </p:pic>
        <p:sp>
          <p:nvSpPr>
            <p:cNvPr id="10" name="矩形 9"/>
            <p:cNvSpPr/>
            <p:nvPr/>
          </p:nvSpPr>
          <p:spPr>
            <a:xfrm flipH="1">
              <a:off x="5857625" y="1040683"/>
              <a:ext cx="5965825" cy="45354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字魂59号-创粗黑" panose="00000500000000000000" charset="-122"/>
                <a:cs typeface="字魂59号-创粗黑" panose="00000500000000000000" charset="-122"/>
              </a:endParaRPr>
            </a:p>
          </p:txBody>
        </p:sp>
      </p:grpSp>
    </p:spTree>
    <p:extLst>
      <p:ext uri="{BB962C8B-B14F-4D97-AF65-F5344CB8AC3E}">
        <p14:creationId xmlns:p14="http://schemas.microsoft.com/office/powerpoint/2010/main" val="661546744"/>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pic>
        <p:nvPicPr>
          <p:cNvPr id="2" name="Picture 1">
            <a:extLst>
              <a:ext uri="{FF2B5EF4-FFF2-40B4-BE49-F238E27FC236}">
                <a16:creationId xmlns:a16="http://schemas.microsoft.com/office/drawing/2014/main" id="{A2AD00E0-B809-4853-A7CA-95A6A8C0BDD3}"/>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8503553" y="-1278286"/>
            <a:ext cx="2195254" cy="2195254"/>
          </a:xfrm>
          <a:prstGeom prst="ellipse">
            <a:avLst/>
          </a:prstGeom>
          <a:ln>
            <a:noFill/>
          </a:ln>
          <a:effectLst>
            <a:softEdge rad="112500"/>
          </a:effectLst>
        </p:spPr>
      </p:pic>
      <p:pic>
        <p:nvPicPr>
          <p:cNvPr id="3" name="Picture 2">
            <a:extLst>
              <a:ext uri="{FF2B5EF4-FFF2-40B4-BE49-F238E27FC236}">
                <a16:creationId xmlns:a16="http://schemas.microsoft.com/office/drawing/2014/main" id="{06E75036-72BA-45F9-ACD5-A5A6AAE52582}"/>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971683" y="-26898600"/>
            <a:ext cx="2195254" cy="2195254"/>
          </a:xfrm>
          <a:prstGeom prst="ellipse">
            <a:avLst/>
          </a:prstGeom>
          <a:ln>
            <a:noFill/>
          </a:ln>
          <a:effectLst>
            <a:softEdge rad="112500"/>
          </a:effectLst>
        </p:spPr>
      </p:pic>
      <p:pic>
        <p:nvPicPr>
          <p:cNvPr id="4" name="Picture 3">
            <a:extLst>
              <a:ext uri="{FF2B5EF4-FFF2-40B4-BE49-F238E27FC236}">
                <a16:creationId xmlns:a16="http://schemas.microsoft.com/office/drawing/2014/main" id="{22409820-3873-4141-A9C1-E02A44DE348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958147" y="24612600"/>
            <a:ext cx="2195254" cy="2195254"/>
          </a:xfrm>
          <a:prstGeom prst="ellipse">
            <a:avLst/>
          </a:prstGeom>
          <a:ln>
            <a:noFill/>
          </a:ln>
          <a:effectLst>
            <a:softEdge rad="112500"/>
          </a:effectLst>
        </p:spPr>
      </p:pic>
      <p:pic>
        <p:nvPicPr>
          <p:cNvPr id="5" name="Picture 4">
            <a:extLst>
              <a:ext uri="{FF2B5EF4-FFF2-40B4-BE49-F238E27FC236}">
                <a16:creationId xmlns:a16="http://schemas.microsoft.com/office/drawing/2014/main" id="{982CFAE1-8DF3-45B0-9760-B067A39F362F}"/>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8500299" y="-2926613"/>
            <a:ext cx="2195254" cy="2195254"/>
          </a:xfrm>
          <a:prstGeom prst="ellipse">
            <a:avLst/>
          </a:prstGeom>
          <a:ln>
            <a:noFill/>
          </a:ln>
          <a:effectLst>
            <a:softEdge rad="112500"/>
          </a:effectLst>
        </p:spPr>
      </p:pic>
    </p:spTree>
    <p:extLst>
      <p:ext uri="{BB962C8B-B14F-4D97-AF65-F5344CB8AC3E}">
        <p14:creationId xmlns:p14="http://schemas.microsoft.com/office/powerpoint/2010/main" val="355115594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A248178-C038-4A33-A978-5A125A90A8DA}"/>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BCFC757F-B6AE-4A4B-9462-80D18C6C89A1}"/>
              </a:ext>
            </a:extLst>
          </p:cNvPr>
          <p:cNvSpPr>
            <a:spLocks noGrp="1"/>
          </p:cNvSpPr>
          <p:nvPr>
            <p:ph sz="half" idx="1"/>
          </p:nvPr>
        </p:nvSpPr>
        <p:spPr>
          <a:xfrm>
            <a:off x="838200" y="1825625"/>
            <a:ext cx="5181600" cy="435133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a:extLst>
              <a:ext uri="{FF2B5EF4-FFF2-40B4-BE49-F238E27FC236}">
                <a16:creationId xmlns:a16="http://schemas.microsoft.com/office/drawing/2014/main" id="{6AF20230-243F-46B4-A3C3-8043E0B0F626}"/>
              </a:ext>
            </a:extLst>
          </p:cNvPr>
          <p:cNvSpPr>
            <a:spLocks noGrp="1"/>
          </p:cNvSpPr>
          <p:nvPr>
            <p:ph sz="half" idx="2"/>
          </p:nvPr>
        </p:nvSpPr>
        <p:spPr>
          <a:xfrm>
            <a:off x="6172200" y="1825625"/>
            <a:ext cx="5181600" cy="435133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a:extLst>
              <a:ext uri="{FF2B5EF4-FFF2-40B4-BE49-F238E27FC236}">
                <a16:creationId xmlns:a16="http://schemas.microsoft.com/office/drawing/2014/main" id="{0AD1D3AB-3D94-480F-9EA7-4A99DDDF189D}"/>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页脚占位符 5">
            <a:extLst>
              <a:ext uri="{FF2B5EF4-FFF2-40B4-BE49-F238E27FC236}">
                <a16:creationId xmlns:a16="http://schemas.microsoft.com/office/drawing/2014/main" id="{9E75C0DC-952D-4C94-B877-A02C5A811D02}"/>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7" name="灯片编号占位符 6">
            <a:extLst>
              <a:ext uri="{FF2B5EF4-FFF2-40B4-BE49-F238E27FC236}">
                <a16:creationId xmlns:a16="http://schemas.microsoft.com/office/drawing/2014/main" id="{DD21F496-C1DC-4F61-B233-EFCE89313E45}"/>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pic>
        <p:nvPicPr>
          <p:cNvPr id="8" name="图片 3" descr="201907030051"/>
          <p:cNvPicPr>
            <a:picLocks noChangeAspect="1"/>
          </p:cNvPicPr>
          <p:nvPr userDrawn="1"/>
        </p:nvPicPr>
        <p:blipFill>
          <a:blip r:embed="rId2"/>
          <a:stretch>
            <a:fillRect/>
          </a:stretch>
        </p:blipFill>
        <p:spPr>
          <a:xfrm rot="5400000">
            <a:off x="2624455" y="-2668905"/>
            <a:ext cx="6934835" cy="12197715"/>
          </a:xfrm>
          <a:prstGeom prst="rect">
            <a:avLst/>
          </a:prstGeom>
        </p:spPr>
      </p:pic>
      <p:grpSp>
        <p:nvGrpSpPr>
          <p:cNvPr id="9" name="组合 2"/>
          <p:cNvGrpSpPr/>
          <p:nvPr userDrawn="1"/>
        </p:nvGrpSpPr>
        <p:grpSpPr>
          <a:xfrm flipH="1">
            <a:off x="-737992" y="418588"/>
            <a:ext cx="7613015" cy="6073340"/>
            <a:chOff x="5232768" y="392330"/>
            <a:chExt cx="7613015" cy="6073340"/>
          </a:xfrm>
        </p:grpSpPr>
        <p:pic>
          <p:nvPicPr>
            <p:cNvPr id="10" name="图片 8" descr="201907030051"/>
            <p:cNvPicPr>
              <a:picLocks noChangeAspect="1"/>
            </p:cNvPicPr>
            <p:nvPr/>
          </p:nvPicPr>
          <p:blipFill>
            <a:blip r:embed="rId3"/>
            <a:srcRect l="49150" t="19861" r="2925" b="32973"/>
            <a:stretch>
              <a:fillRect/>
            </a:stretch>
          </p:blipFill>
          <p:spPr>
            <a:xfrm>
              <a:off x="5232768" y="392330"/>
              <a:ext cx="7613015" cy="6073340"/>
            </a:xfrm>
            <a:prstGeom prst="rect">
              <a:avLst/>
            </a:prstGeom>
          </p:spPr>
        </p:pic>
        <p:sp>
          <p:nvSpPr>
            <p:cNvPr id="11" name="矩形 9"/>
            <p:cNvSpPr/>
            <p:nvPr/>
          </p:nvSpPr>
          <p:spPr>
            <a:xfrm flipH="1">
              <a:off x="5857625" y="1040683"/>
              <a:ext cx="5965825" cy="45354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字魂59号-创粗黑" panose="00000500000000000000" charset="-122"/>
                <a:cs typeface="字魂59号-创粗黑" panose="00000500000000000000" charset="-122"/>
              </a:endParaRPr>
            </a:p>
          </p:txBody>
        </p:sp>
      </p:grpSp>
    </p:spTree>
    <p:extLst>
      <p:ext uri="{BB962C8B-B14F-4D97-AF65-F5344CB8AC3E}">
        <p14:creationId xmlns:p14="http://schemas.microsoft.com/office/powerpoint/2010/main" val="3857202453"/>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74BE938-EB80-4B09-BD24-973CCCD8C41C}"/>
              </a:ext>
            </a:extLst>
          </p:cNvPr>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70D86C8E-C4AE-45F3-960B-E1294DBB6BAF}"/>
              </a:ext>
            </a:extLst>
          </p:cNvPr>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a:extLst>
              <a:ext uri="{FF2B5EF4-FFF2-40B4-BE49-F238E27FC236}">
                <a16:creationId xmlns:a16="http://schemas.microsoft.com/office/drawing/2014/main" id="{BE812F43-05B4-49E3-9A93-2103489774C5}"/>
              </a:ext>
            </a:extLst>
          </p:cNvPr>
          <p:cNvSpPr>
            <a:spLocks noGrp="1"/>
          </p:cNvSpPr>
          <p:nvPr>
            <p:ph sz="half" idx="2"/>
          </p:nvPr>
        </p:nvSpPr>
        <p:spPr>
          <a:xfrm>
            <a:off x="839788" y="2505075"/>
            <a:ext cx="5157787" cy="368458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a:extLst>
              <a:ext uri="{FF2B5EF4-FFF2-40B4-BE49-F238E27FC236}">
                <a16:creationId xmlns:a16="http://schemas.microsoft.com/office/drawing/2014/main" id="{49C0017A-0B07-4D9C-87AE-976A95DC11C6}"/>
              </a:ext>
            </a:extLst>
          </p:cNvPr>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a:extLst>
              <a:ext uri="{FF2B5EF4-FFF2-40B4-BE49-F238E27FC236}">
                <a16:creationId xmlns:a16="http://schemas.microsoft.com/office/drawing/2014/main" id="{19EFA4F9-6CAF-4579-9CBC-7EB5E124D30C}"/>
              </a:ext>
            </a:extLst>
          </p:cNvPr>
          <p:cNvSpPr>
            <a:spLocks noGrp="1"/>
          </p:cNvSpPr>
          <p:nvPr>
            <p:ph sz="quarter" idx="4"/>
          </p:nvPr>
        </p:nvSpPr>
        <p:spPr>
          <a:xfrm>
            <a:off x="6172200" y="2505075"/>
            <a:ext cx="5183188" cy="368458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a:extLst>
              <a:ext uri="{FF2B5EF4-FFF2-40B4-BE49-F238E27FC236}">
                <a16:creationId xmlns:a16="http://schemas.microsoft.com/office/drawing/2014/main" id="{A76A1EE2-768F-4616-A9A5-D4ACAFF5BAB0}"/>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8" name="页脚占位符 7">
            <a:extLst>
              <a:ext uri="{FF2B5EF4-FFF2-40B4-BE49-F238E27FC236}">
                <a16:creationId xmlns:a16="http://schemas.microsoft.com/office/drawing/2014/main" id="{A79A563C-4FCC-4649-92D7-1BC4F3AE9273}"/>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9" name="灯片编号占位符 8">
            <a:extLst>
              <a:ext uri="{FF2B5EF4-FFF2-40B4-BE49-F238E27FC236}">
                <a16:creationId xmlns:a16="http://schemas.microsoft.com/office/drawing/2014/main" id="{59EBE343-29A4-40C1-87DB-B2A30BCD43FE}"/>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pic>
        <p:nvPicPr>
          <p:cNvPr id="10" name="图片 3" descr="201907030051"/>
          <p:cNvPicPr>
            <a:picLocks noChangeAspect="1"/>
          </p:cNvPicPr>
          <p:nvPr userDrawn="1"/>
        </p:nvPicPr>
        <p:blipFill>
          <a:blip r:embed="rId2"/>
          <a:stretch>
            <a:fillRect/>
          </a:stretch>
        </p:blipFill>
        <p:spPr>
          <a:xfrm rot="5400000">
            <a:off x="2624455" y="-2668905"/>
            <a:ext cx="6934835" cy="12197715"/>
          </a:xfrm>
          <a:prstGeom prst="rect">
            <a:avLst/>
          </a:prstGeom>
        </p:spPr>
      </p:pic>
    </p:spTree>
    <p:extLst>
      <p:ext uri="{BB962C8B-B14F-4D97-AF65-F5344CB8AC3E}">
        <p14:creationId xmlns:p14="http://schemas.microsoft.com/office/powerpoint/2010/main" val="3376414847"/>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B68B817-99AB-447C-8211-0EDE7DED9DFD}"/>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54257803-EA22-4637-AA4E-F3C0CC20CD85}"/>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4" name="页脚占位符 3">
            <a:extLst>
              <a:ext uri="{FF2B5EF4-FFF2-40B4-BE49-F238E27FC236}">
                <a16:creationId xmlns:a16="http://schemas.microsoft.com/office/drawing/2014/main" id="{31F053E4-AEB1-4C46-8607-4052739E27D3}"/>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5" name="灯片编号占位符 4">
            <a:extLst>
              <a:ext uri="{FF2B5EF4-FFF2-40B4-BE49-F238E27FC236}">
                <a16:creationId xmlns:a16="http://schemas.microsoft.com/office/drawing/2014/main" id="{658DCABC-8860-414D-A5CE-8D58C1B4C193}"/>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1438379382"/>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3CAFFED3-BD0D-4400-853A-1CD05387203D}"/>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3" name="页脚占位符 2">
            <a:extLst>
              <a:ext uri="{FF2B5EF4-FFF2-40B4-BE49-F238E27FC236}">
                <a16:creationId xmlns:a16="http://schemas.microsoft.com/office/drawing/2014/main" id="{F9BCDAED-9934-45A5-864A-9ED15754E81C}"/>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4" name="灯片编号占位符 3">
            <a:extLst>
              <a:ext uri="{FF2B5EF4-FFF2-40B4-BE49-F238E27FC236}">
                <a16:creationId xmlns:a16="http://schemas.microsoft.com/office/drawing/2014/main" id="{EC819413-8A29-4AE4-84EB-B8CBB1038BED}"/>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3379298394"/>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BD3304E4-4B76-4527-A88F-4163DF6FE054}"/>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id="{7A218044-50AF-4EAF-9179-093D51F3E1CC}"/>
              </a:ext>
            </a:extLst>
          </p:cNvPr>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a:extLst>
              <a:ext uri="{FF2B5EF4-FFF2-40B4-BE49-F238E27FC236}">
                <a16:creationId xmlns:a16="http://schemas.microsoft.com/office/drawing/2014/main" id="{1842300E-EA70-488A-8CBB-E90BDA9E1421}"/>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EE20105E-9066-402F-BA3D-550E7C354916}"/>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页脚占位符 5">
            <a:extLst>
              <a:ext uri="{FF2B5EF4-FFF2-40B4-BE49-F238E27FC236}">
                <a16:creationId xmlns:a16="http://schemas.microsoft.com/office/drawing/2014/main" id="{0608CFE9-A67E-4643-B5DA-DFF2DCC81E1B}"/>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7" name="灯片编号占位符 6">
            <a:extLst>
              <a:ext uri="{FF2B5EF4-FFF2-40B4-BE49-F238E27FC236}">
                <a16:creationId xmlns:a16="http://schemas.microsoft.com/office/drawing/2014/main" id="{14517345-E26D-4251-8BAA-02DC71F40346}"/>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3924949878"/>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BFF0B8BD-F12E-4217-A47A-F461FF3D4530}"/>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id="{8179EC62-F3C6-4302-8975-CEAF068171EB}"/>
              </a:ext>
            </a:extLst>
          </p:cNvPr>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B70B4FD7-4F61-4983-AE02-7719792B2895}"/>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D6F74E1B-EA49-4523-A3FC-2C5789900224}"/>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页脚占位符 5">
            <a:extLst>
              <a:ext uri="{FF2B5EF4-FFF2-40B4-BE49-F238E27FC236}">
                <a16:creationId xmlns:a16="http://schemas.microsoft.com/office/drawing/2014/main" id="{538A6955-D0C3-45A6-9390-CFA421BE9E2E}"/>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7" name="灯片编号占位符 6">
            <a:extLst>
              <a:ext uri="{FF2B5EF4-FFF2-40B4-BE49-F238E27FC236}">
                <a16:creationId xmlns:a16="http://schemas.microsoft.com/office/drawing/2014/main" id="{2A97E4E6-D39B-40D7-88DB-15A785A2EEBD}"/>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1189662041"/>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1F43D8C-ED02-4FBB-AB43-3A02DA53949A}"/>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9E24914B-20B7-4A59-9312-65427C531205}"/>
              </a:ext>
            </a:extLst>
          </p:cNvPr>
          <p:cNvSpPr>
            <a:spLocks noGrp="1"/>
          </p:cNvSpPr>
          <p:nvPr>
            <p:ph type="body" orient="vert" idx="1"/>
          </p:nvPr>
        </p:nvSpPr>
        <p:spPr>
          <a:xfrm>
            <a:off x="838200" y="1825625"/>
            <a:ext cx="10515600" cy="4351338"/>
          </a:xfrm>
          <a:prstGeom prst="rect">
            <a:avLst/>
          </a:prstGeo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1B370DD9-7729-44B0-9A09-DCBFA3F21236}"/>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5" name="页脚占位符 4">
            <a:extLst>
              <a:ext uri="{FF2B5EF4-FFF2-40B4-BE49-F238E27FC236}">
                <a16:creationId xmlns:a16="http://schemas.microsoft.com/office/drawing/2014/main" id="{9021B049-E910-4585-B8D8-32A939ED14BE}"/>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灯片编号占位符 5">
            <a:extLst>
              <a:ext uri="{FF2B5EF4-FFF2-40B4-BE49-F238E27FC236}">
                <a16:creationId xmlns:a16="http://schemas.microsoft.com/office/drawing/2014/main" id="{3EC9CCDD-8802-4245-881A-23DF78846F67}"/>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2117368859"/>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E5CB900C-E37C-4390-AE76-3A1596E8B075}"/>
              </a:ext>
            </a:extLst>
          </p:cNvPr>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C3D475D0-43CB-4671-8CD6-678FC1BE6655}"/>
              </a:ext>
            </a:extLst>
          </p:cNvPr>
          <p:cNvSpPr>
            <a:spLocks noGrp="1"/>
          </p:cNvSpPr>
          <p:nvPr>
            <p:ph type="body" orient="vert" idx="1"/>
          </p:nvPr>
        </p:nvSpPr>
        <p:spPr>
          <a:xfrm>
            <a:off x="838200" y="365125"/>
            <a:ext cx="7734300" cy="5811838"/>
          </a:xfrm>
          <a:prstGeom prst="rect">
            <a:avLst/>
          </a:prstGeo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3CB61FB9-E6C2-42A0-954D-BB5B93373359}"/>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5" name="页脚占位符 4">
            <a:extLst>
              <a:ext uri="{FF2B5EF4-FFF2-40B4-BE49-F238E27FC236}">
                <a16:creationId xmlns:a16="http://schemas.microsoft.com/office/drawing/2014/main" id="{0015F2A1-F53E-4EDE-860B-1ACA7078C919}"/>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灯片编号占位符 5">
            <a:extLst>
              <a:ext uri="{FF2B5EF4-FFF2-40B4-BE49-F238E27FC236}">
                <a16:creationId xmlns:a16="http://schemas.microsoft.com/office/drawing/2014/main" id="{CDEA8FEE-9E7D-4C60-90F7-E7DBFECDBC83}"/>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3082004135"/>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8654740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C4BAEE1-B06B-45E9-BC8E-52C51658A77F}"/>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id="{671F831E-052F-46BF-85E8-A6FAF4A93A6B}"/>
              </a:ext>
            </a:extLst>
          </p:cNvPr>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a:extLst>
              <a:ext uri="{FF2B5EF4-FFF2-40B4-BE49-F238E27FC236}">
                <a16:creationId xmlns:a16="http://schemas.microsoft.com/office/drawing/2014/main" id="{406419E0-6DEC-453E-B6E9-E26FA1A6E93C}"/>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5" name="页脚占位符 4">
            <a:extLst>
              <a:ext uri="{FF2B5EF4-FFF2-40B4-BE49-F238E27FC236}">
                <a16:creationId xmlns:a16="http://schemas.microsoft.com/office/drawing/2014/main" id="{E5165C97-8A3D-45FF-A039-E784DEA5C4C4}"/>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灯片编号占位符 5">
            <a:extLst>
              <a:ext uri="{FF2B5EF4-FFF2-40B4-BE49-F238E27FC236}">
                <a16:creationId xmlns:a16="http://schemas.microsoft.com/office/drawing/2014/main" id="{B21C6705-96CC-4B04-805F-B3B3837BE3A9}"/>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pic>
        <p:nvPicPr>
          <p:cNvPr id="7" name="图片 22" descr="201907030051"/>
          <p:cNvPicPr>
            <a:picLocks noChangeAspect="1"/>
          </p:cNvPicPr>
          <p:nvPr userDrawn="1"/>
        </p:nvPicPr>
        <p:blipFill>
          <a:blip r:embed="rId2"/>
          <a:stretch>
            <a:fillRect/>
          </a:stretch>
        </p:blipFill>
        <p:spPr>
          <a:xfrm rot="5400000">
            <a:off x="2624455" y="-2668905"/>
            <a:ext cx="6934835" cy="12197715"/>
          </a:xfrm>
          <a:prstGeom prst="rect">
            <a:avLst/>
          </a:prstGeom>
        </p:spPr>
      </p:pic>
      <p:sp>
        <p:nvSpPr>
          <p:cNvPr id="8" name="矩形 26"/>
          <p:cNvSpPr/>
          <p:nvPr userDrawn="1"/>
        </p:nvSpPr>
        <p:spPr>
          <a:xfrm>
            <a:off x="292651" y="205013"/>
            <a:ext cx="11598442" cy="644987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cs typeface="+mn-cs"/>
            </a:endParaRPr>
          </a:p>
        </p:txBody>
      </p:sp>
    </p:spTree>
    <p:extLst>
      <p:ext uri="{BB962C8B-B14F-4D97-AF65-F5344CB8AC3E}">
        <p14:creationId xmlns:p14="http://schemas.microsoft.com/office/powerpoint/2010/main" val="4123107318"/>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91095347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E0FB115-9D65-4924-A969-FA8E87292629}"/>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FA9E4A5D-07F3-4297-B8BE-307EB827F97D}"/>
              </a:ext>
            </a:extLst>
          </p:cNvPr>
          <p:cNvSpPr>
            <a:spLocks noGrp="1"/>
          </p:cNvSpPr>
          <p:nvPr>
            <p:ph idx="1"/>
          </p:nvPr>
        </p:nvSpPr>
        <p:spPr>
          <a:xfrm>
            <a:off x="838200" y="1825625"/>
            <a:ext cx="10515600" cy="435133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49798605-AE04-4656-9A0E-F9DBBEBB43C1}"/>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5" name="页脚占位符 4">
            <a:extLst>
              <a:ext uri="{FF2B5EF4-FFF2-40B4-BE49-F238E27FC236}">
                <a16:creationId xmlns:a16="http://schemas.microsoft.com/office/drawing/2014/main" id="{D1E79A17-4396-4D5B-A19B-0710AAA29D14}"/>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灯片编号占位符 5">
            <a:extLst>
              <a:ext uri="{FF2B5EF4-FFF2-40B4-BE49-F238E27FC236}">
                <a16:creationId xmlns:a16="http://schemas.microsoft.com/office/drawing/2014/main" id="{DD7FDEE4-0D1B-402C-8A1F-023558146B0D}"/>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pic>
        <p:nvPicPr>
          <p:cNvPr id="8" name="图片 17" descr="20190703005"/>
          <p:cNvPicPr>
            <a:picLocks noChangeAspect="1"/>
          </p:cNvPicPr>
          <p:nvPr/>
        </p:nvPicPr>
        <p:blipFill>
          <a:blip r:embed="rId2"/>
          <a:stretch>
            <a:fillRect/>
          </a:stretch>
        </p:blipFill>
        <p:spPr>
          <a:xfrm rot="16200000" flipH="1">
            <a:off x="2658427" y="-2664142"/>
            <a:ext cx="6869430" cy="12197715"/>
          </a:xfrm>
          <a:prstGeom prst="rect">
            <a:avLst/>
          </a:prstGeom>
        </p:spPr>
      </p:pic>
      <p:sp>
        <p:nvSpPr>
          <p:cNvPr id="9" name="矩形 18"/>
          <p:cNvSpPr/>
          <p:nvPr userDrawn="1"/>
        </p:nvSpPr>
        <p:spPr>
          <a:xfrm>
            <a:off x="1191410" y="5327332"/>
            <a:ext cx="557530" cy="5473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字魂59号-创粗黑" panose="00000500000000000000" charset="-122"/>
              <a:ea typeface="字魂59号-创粗黑" panose="00000500000000000000" charset="-122"/>
              <a:cs typeface="字魂59号-创粗黑" panose="00000500000000000000" charset="-122"/>
            </a:endParaRPr>
          </a:p>
        </p:txBody>
      </p:sp>
    </p:spTree>
    <p:extLst>
      <p:ext uri="{BB962C8B-B14F-4D97-AF65-F5344CB8AC3E}">
        <p14:creationId xmlns:p14="http://schemas.microsoft.com/office/powerpoint/2010/main" val="184109074"/>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009E1160-AB3D-4C62-B6E0-C75E08F298C1}"/>
              </a:ext>
            </a:extLst>
          </p:cNvPr>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id="{7CD925B0-CD51-4ED6-A7DF-C175A6D51216}"/>
              </a:ext>
            </a:extLst>
          </p:cNvPr>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a:extLst>
              <a:ext uri="{FF2B5EF4-FFF2-40B4-BE49-F238E27FC236}">
                <a16:creationId xmlns:a16="http://schemas.microsoft.com/office/drawing/2014/main" id="{7D050218-5877-4A1F-91CC-6000200CE5DD}"/>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5" name="页脚占位符 4">
            <a:extLst>
              <a:ext uri="{FF2B5EF4-FFF2-40B4-BE49-F238E27FC236}">
                <a16:creationId xmlns:a16="http://schemas.microsoft.com/office/drawing/2014/main" id="{7C56D961-912E-4540-8FAD-AB87C0DFF1FF}"/>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灯片编号占位符 5">
            <a:extLst>
              <a:ext uri="{FF2B5EF4-FFF2-40B4-BE49-F238E27FC236}">
                <a16:creationId xmlns:a16="http://schemas.microsoft.com/office/drawing/2014/main" id="{E2BC42D8-DFD0-4270-886C-64D8AFAD0853}"/>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pic>
        <p:nvPicPr>
          <p:cNvPr id="7" name="图片 3" descr="201907030051"/>
          <p:cNvPicPr>
            <a:picLocks noChangeAspect="1"/>
          </p:cNvPicPr>
          <p:nvPr userDrawn="1"/>
        </p:nvPicPr>
        <p:blipFill>
          <a:blip r:embed="rId2"/>
          <a:stretch>
            <a:fillRect/>
          </a:stretch>
        </p:blipFill>
        <p:spPr>
          <a:xfrm rot="5400000">
            <a:off x="2624455" y="-2668905"/>
            <a:ext cx="6934835" cy="12197715"/>
          </a:xfrm>
          <a:prstGeom prst="rect">
            <a:avLst/>
          </a:prstGeom>
        </p:spPr>
      </p:pic>
      <p:grpSp>
        <p:nvGrpSpPr>
          <p:cNvPr id="8" name="组合 2"/>
          <p:cNvGrpSpPr/>
          <p:nvPr userDrawn="1"/>
        </p:nvGrpSpPr>
        <p:grpSpPr>
          <a:xfrm>
            <a:off x="5232768" y="392330"/>
            <a:ext cx="7613015" cy="6073340"/>
            <a:chOff x="5232768" y="392330"/>
            <a:chExt cx="7613015" cy="6073340"/>
          </a:xfrm>
        </p:grpSpPr>
        <p:pic>
          <p:nvPicPr>
            <p:cNvPr id="9" name="图片 8" descr="201907030051"/>
            <p:cNvPicPr>
              <a:picLocks noChangeAspect="1"/>
            </p:cNvPicPr>
            <p:nvPr/>
          </p:nvPicPr>
          <p:blipFill>
            <a:blip r:embed="rId3"/>
            <a:srcRect l="49150" t="19861" r="2925" b="32973"/>
            <a:stretch>
              <a:fillRect/>
            </a:stretch>
          </p:blipFill>
          <p:spPr>
            <a:xfrm>
              <a:off x="5232768" y="392330"/>
              <a:ext cx="7613015" cy="6073340"/>
            </a:xfrm>
            <a:prstGeom prst="rect">
              <a:avLst/>
            </a:prstGeom>
          </p:spPr>
        </p:pic>
        <p:sp>
          <p:nvSpPr>
            <p:cNvPr id="10" name="矩形 9"/>
            <p:cNvSpPr/>
            <p:nvPr/>
          </p:nvSpPr>
          <p:spPr>
            <a:xfrm flipH="1">
              <a:off x="5857625" y="1040683"/>
              <a:ext cx="5965825" cy="45354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字魂59号-创粗黑" panose="00000500000000000000" charset="-122"/>
                <a:cs typeface="字魂59号-创粗黑" panose="00000500000000000000" charset="-122"/>
              </a:endParaRPr>
            </a:p>
          </p:txBody>
        </p:sp>
      </p:grpSp>
    </p:spTree>
    <p:extLst>
      <p:ext uri="{BB962C8B-B14F-4D97-AF65-F5344CB8AC3E}">
        <p14:creationId xmlns:p14="http://schemas.microsoft.com/office/powerpoint/2010/main" val="3402176338"/>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A248178-C038-4A33-A978-5A125A90A8DA}"/>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BCFC757F-B6AE-4A4B-9462-80D18C6C89A1}"/>
              </a:ext>
            </a:extLst>
          </p:cNvPr>
          <p:cNvSpPr>
            <a:spLocks noGrp="1"/>
          </p:cNvSpPr>
          <p:nvPr>
            <p:ph sz="half" idx="1"/>
          </p:nvPr>
        </p:nvSpPr>
        <p:spPr>
          <a:xfrm>
            <a:off x="838200" y="1825625"/>
            <a:ext cx="5181600" cy="435133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a:extLst>
              <a:ext uri="{FF2B5EF4-FFF2-40B4-BE49-F238E27FC236}">
                <a16:creationId xmlns:a16="http://schemas.microsoft.com/office/drawing/2014/main" id="{6AF20230-243F-46B4-A3C3-8043E0B0F626}"/>
              </a:ext>
            </a:extLst>
          </p:cNvPr>
          <p:cNvSpPr>
            <a:spLocks noGrp="1"/>
          </p:cNvSpPr>
          <p:nvPr>
            <p:ph sz="half" idx="2"/>
          </p:nvPr>
        </p:nvSpPr>
        <p:spPr>
          <a:xfrm>
            <a:off x="6172200" y="1825625"/>
            <a:ext cx="5181600" cy="435133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a:extLst>
              <a:ext uri="{FF2B5EF4-FFF2-40B4-BE49-F238E27FC236}">
                <a16:creationId xmlns:a16="http://schemas.microsoft.com/office/drawing/2014/main" id="{0AD1D3AB-3D94-480F-9EA7-4A99DDDF189D}"/>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页脚占位符 5">
            <a:extLst>
              <a:ext uri="{FF2B5EF4-FFF2-40B4-BE49-F238E27FC236}">
                <a16:creationId xmlns:a16="http://schemas.microsoft.com/office/drawing/2014/main" id="{9E75C0DC-952D-4C94-B877-A02C5A811D02}"/>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7" name="灯片编号占位符 6">
            <a:extLst>
              <a:ext uri="{FF2B5EF4-FFF2-40B4-BE49-F238E27FC236}">
                <a16:creationId xmlns:a16="http://schemas.microsoft.com/office/drawing/2014/main" id="{DD21F496-C1DC-4F61-B233-EFCE89313E45}"/>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pic>
        <p:nvPicPr>
          <p:cNvPr id="8" name="图片 3" descr="201907030051"/>
          <p:cNvPicPr>
            <a:picLocks noChangeAspect="1"/>
          </p:cNvPicPr>
          <p:nvPr userDrawn="1"/>
        </p:nvPicPr>
        <p:blipFill>
          <a:blip r:embed="rId2"/>
          <a:stretch>
            <a:fillRect/>
          </a:stretch>
        </p:blipFill>
        <p:spPr>
          <a:xfrm rot="5400000">
            <a:off x="2624455" y="-2668905"/>
            <a:ext cx="6934835" cy="12197715"/>
          </a:xfrm>
          <a:prstGeom prst="rect">
            <a:avLst/>
          </a:prstGeom>
        </p:spPr>
      </p:pic>
      <p:grpSp>
        <p:nvGrpSpPr>
          <p:cNvPr id="9" name="组合 2"/>
          <p:cNvGrpSpPr/>
          <p:nvPr userDrawn="1"/>
        </p:nvGrpSpPr>
        <p:grpSpPr>
          <a:xfrm flipH="1">
            <a:off x="-737992" y="418588"/>
            <a:ext cx="7613015" cy="6073340"/>
            <a:chOff x="5232768" y="392330"/>
            <a:chExt cx="7613015" cy="6073340"/>
          </a:xfrm>
        </p:grpSpPr>
        <p:pic>
          <p:nvPicPr>
            <p:cNvPr id="10" name="图片 8" descr="201907030051"/>
            <p:cNvPicPr>
              <a:picLocks noChangeAspect="1"/>
            </p:cNvPicPr>
            <p:nvPr/>
          </p:nvPicPr>
          <p:blipFill>
            <a:blip r:embed="rId3"/>
            <a:srcRect l="49150" t="19861" r="2925" b="32973"/>
            <a:stretch>
              <a:fillRect/>
            </a:stretch>
          </p:blipFill>
          <p:spPr>
            <a:xfrm>
              <a:off x="5232768" y="392330"/>
              <a:ext cx="7613015" cy="6073340"/>
            </a:xfrm>
            <a:prstGeom prst="rect">
              <a:avLst/>
            </a:prstGeom>
          </p:spPr>
        </p:pic>
        <p:sp>
          <p:nvSpPr>
            <p:cNvPr id="11" name="矩形 9"/>
            <p:cNvSpPr/>
            <p:nvPr/>
          </p:nvSpPr>
          <p:spPr>
            <a:xfrm flipH="1">
              <a:off x="5857625" y="1040683"/>
              <a:ext cx="5965825" cy="45354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字魂59号-创粗黑" panose="00000500000000000000" charset="-122"/>
                <a:cs typeface="字魂59号-创粗黑" panose="00000500000000000000" charset="-122"/>
              </a:endParaRPr>
            </a:p>
          </p:txBody>
        </p:sp>
      </p:grpSp>
    </p:spTree>
    <p:extLst>
      <p:ext uri="{BB962C8B-B14F-4D97-AF65-F5344CB8AC3E}">
        <p14:creationId xmlns:p14="http://schemas.microsoft.com/office/powerpoint/2010/main" val="2046095036"/>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74BE938-EB80-4B09-BD24-973CCCD8C41C}"/>
              </a:ext>
            </a:extLst>
          </p:cNvPr>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70D86C8E-C4AE-45F3-960B-E1294DBB6BAF}"/>
              </a:ext>
            </a:extLst>
          </p:cNvPr>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a:extLst>
              <a:ext uri="{FF2B5EF4-FFF2-40B4-BE49-F238E27FC236}">
                <a16:creationId xmlns:a16="http://schemas.microsoft.com/office/drawing/2014/main" id="{BE812F43-05B4-49E3-9A93-2103489774C5}"/>
              </a:ext>
            </a:extLst>
          </p:cNvPr>
          <p:cNvSpPr>
            <a:spLocks noGrp="1"/>
          </p:cNvSpPr>
          <p:nvPr>
            <p:ph sz="half" idx="2"/>
          </p:nvPr>
        </p:nvSpPr>
        <p:spPr>
          <a:xfrm>
            <a:off x="839788" y="2505075"/>
            <a:ext cx="5157787" cy="368458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a:extLst>
              <a:ext uri="{FF2B5EF4-FFF2-40B4-BE49-F238E27FC236}">
                <a16:creationId xmlns:a16="http://schemas.microsoft.com/office/drawing/2014/main" id="{49C0017A-0B07-4D9C-87AE-976A95DC11C6}"/>
              </a:ext>
            </a:extLst>
          </p:cNvPr>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a:extLst>
              <a:ext uri="{FF2B5EF4-FFF2-40B4-BE49-F238E27FC236}">
                <a16:creationId xmlns:a16="http://schemas.microsoft.com/office/drawing/2014/main" id="{19EFA4F9-6CAF-4579-9CBC-7EB5E124D30C}"/>
              </a:ext>
            </a:extLst>
          </p:cNvPr>
          <p:cNvSpPr>
            <a:spLocks noGrp="1"/>
          </p:cNvSpPr>
          <p:nvPr>
            <p:ph sz="quarter" idx="4"/>
          </p:nvPr>
        </p:nvSpPr>
        <p:spPr>
          <a:xfrm>
            <a:off x="6172200" y="2505075"/>
            <a:ext cx="5183188" cy="368458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a:extLst>
              <a:ext uri="{FF2B5EF4-FFF2-40B4-BE49-F238E27FC236}">
                <a16:creationId xmlns:a16="http://schemas.microsoft.com/office/drawing/2014/main" id="{A76A1EE2-768F-4616-A9A5-D4ACAFF5BAB0}"/>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8" name="页脚占位符 7">
            <a:extLst>
              <a:ext uri="{FF2B5EF4-FFF2-40B4-BE49-F238E27FC236}">
                <a16:creationId xmlns:a16="http://schemas.microsoft.com/office/drawing/2014/main" id="{A79A563C-4FCC-4649-92D7-1BC4F3AE9273}"/>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9" name="灯片编号占位符 8">
            <a:extLst>
              <a:ext uri="{FF2B5EF4-FFF2-40B4-BE49-F238E27FC236}">
                <a16:creationId xmlns:a16="http://schemas.microsoft.com/office/drawing/2014/main" id="{59EBE343-29A4-40C1-87DB-B2A30BCD43FE}"/>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pic>
        <p:nvPicPr>
          <p:cNvPr id="10" name="图片 3" descr="201907030051"/>
          <p:cNvPicPr>
            <a:picLocks noChangeAspect="1"/>
          </p:cNvPicPr>
          <p:nvPr userDrawn="1"/>
        </p:nvPicPr>
        <p:blipFill>
          <a:blip r:embed="rId2"/>
          <a:stretch>
            <a:fillRect/>
          </a:stretch>
        </p:blipFill>
        <p:spPr>
          <a:xfrm rot="5400000">
            <a:off x="2624455" y="-2668905"/>
            <a:ext cx="6934835" cy="12197715"/>
          </a:xfrm>
          <a:prstGeom prst="rect">
            <a:avLst/>
          </a:prstGeom>
        </p:spPr>
      </p:pic>
    </p:spTree>
    <p:extLst>
      <p:ext uri="{BB962C8B-B14F-4D97-AF65-F5344CB8AC3E}">
        <p14:creationId xmlns:p14="http://schemas.microsoft.com/office/powerpoint/2010/main" val="3191761158"/>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B68B817-99AB-447C-8211-0EDE7DED9DFD}"/>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54257803-EA22-4637-AA4E-F3C0CC20CD85}"/>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4" name="页脚占位符 3">
            <a:extLst>
              <a:ext uri="{FF2B5EF4-FFF2-40B4-BE49-F238E27FC236}">
                <a16:creationId xmlns:a16="http://schemas.microsoft.com/office/drawing/2014/main" id="{31F053E4-AEB1-4C46-8607-4052739E27D3}"/>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5" name="灯片编号占位符 4">
            <a:extLst>
              <a:ext uri="{FF2B5EF4-FFF2-40B4-BE49-F238E27FC236}">
                <a16:creationId xmlns:a16="http://schemas.microsoft.com/office/drawing/2014/main" id="{658DCABC-8860-414D-A5CE-8D58C1B4C193}"/>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2699065992"/>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3CAFFED3-BD0D-4400-853A-1CD05387203D}"/>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3" name="页脚占位符 2">
            <a:extLst>
              <a:ext uri="{FF2B5EF4-FFF2-40B4-BE49-F238E27FC236}">
                <a16:creationId xmlns:a16="http://schemas.microsoft.com/office/drawing/2014/main" id="{F9BCDAED-9934-45A5-864A-9ED15754E81C}"/>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4" name="灯片编号占位符 3">
            <a:extLst>
              <a:ext uri="{FF2B5EF4-FFF2-40B4-BE49-F238E27FC236}">
                <a16:creationId xmlns:a16="http://schemas.microsoft.com/office/drawing/2014/main" id="{EC819413-8A29-4AE4-84EB-B8CBB1038BED}"/>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713194584"/>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BD3304E4-4B76-4527-A88F-4163DF6FE054}"/>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id="{7A218044-50AF-4EAF-9179-093D51F3E1CC}"/>
              </a:ext>
            </a:extLst>
          </p:cNvPr>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a:extLst>
              <a:ext uri="{FF2B5EF4-FFF2-40B4-BE49-F238E27FC236}">
                <a16:creationId xmlns:a16="http://schemas.microsoft.com/office/drawing/2014/main" id="{1842300E-EA70-488A-8CBB-E90BDA9E1421}"/>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EE20105E-9066-402F-BA3D-550E7C354916}"/>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页脚占位符 5">
            <a:extLst>
              <a:ext uri="{FF2B5EF4-FFF2-40B4-BE49-F238E27FC236}">
                <a16:creationId xmlns:a16="http://schemas.microsoft.com/office/drawing/2014/main" id="{0608CFE9-A67E-4643-B5DA-DFF2DCC81E1B}"/>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7" name="灯片编号占位符 6">
            <a:extLst>
              <a:ext uri="{FF2B5EF4-FFF2-40B4-BE49-F238E27FC236}">
                <a16:creationId xmlns:a16="http://schemas.microsoft.com/office/drawing/2014/main" id="{14517345-E26D-4251-8BAA-02DC71F40346}"/>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4044600682"/>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BFF0B8BD-F12E-4217-A47A-F461FF3D4530}"/>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id="{8179EC62-F3C6-4302-8975-CEAF068171EB}"/>
              </a:ext>
            </a:extLst>
          </p:cNvPr>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B70B4FD7-4F61-4983-AE02-7719792B2895}"/>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D6F74E1B-EA49-4523-A3FC-2C5789900224}"/>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页脚占位符 5">
            <a:extLst>
              <a:ext uri="{FF2B5EF4-FFF2-40B4-BE49-F238E27FC236}">
                <a16:creationId xmlns:a16="http://schemas.microsoft.com/office/drawing/2014/main" id="{538A6955-D0C3-45A6-9390-CFA421BE9E2E}"/>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7" name="灯片编号占位符 6">
            <a:extLst>
              <a:ext uri="{FF2B5EF4-FFF2-40B4-BE49-F238E27FC236}">
                <a16:creationId xmlns:a16="http://schemas.microsoft.com/office/drawing/2014/main" id="{2A97E4E6-D39B-40D7-88DB-15A785A2EEBD}"/>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1973751429"/>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1F43D8C-ED02-4FBB-AB43-3A02DA53949A}"/>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9E24914B-20B7-4A59-9312-65427C531205}"/>
              </a:ext>
            </a:extLst>
          </p:cNvPr>
          <p:cNvSpPr>
            <a:spLocks noGrp="1"/>
          </p:cNvSpPr>
          <p:nvPr>
            <p:ph type="body" orient="vert" idx="1"/>
          </p:nvPr>
        </p:nvSpPr>
        <p:spPr>
          <a:xfrm>
            <a:off x="838200" y="1825625"/>
            <a:ext cx="10515600" cy="4351338"/>
          </a:xfrm>
          <a:prstGeom prst="rect">
            <a:avLst/>
          </a:prstGeo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1B370DD9-7729-44B0-9A09-DCBFA3F21236}"/>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5" name="页脚占位符 4">
            <a:extLst>
              <a:ext uri="{FF2B5EF4-FFF2-40B4-BE49-F238E27FC236}">
                <a16:creationId xmlns:a16="http://schemas.microsoft.com/office/drawing/2014/main" id="{9021B049-E910-4585-B8D8-32A939ED14BE}"/>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灯片编号占位符 5">
            <a:extLst>
              <a:ext uri="{FF2B5EF4-FFF2-40B4-BE49-F238E27FC236}">
                <a16:creationId xmlns:a16="http://schemas.microsoft.com/office/drawing/2014/main" id="{3EC9CCDD-8802-4245-881A-23DF78846F67}"/>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852467332"/>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E5CB900C-E37C-4390-AE76-3A1596E8B075}"/>
              </a:ext>
            </a:extLst>
          </p:cNvPr>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C3D475D0-43CB-4671-8CD6-678FC1BE6655}"/>
              </a:ext>
            </a:extLst>
          </p:cNvPr>
          <p:cNvSpPr>
            <a:spLocks noGrp="1"/>
          </p:cNvSpPr>
          <p:nvPr>
            <p:ph type="body" orient="vert" idx="1"/>
          </p:nvPr>
        </p:nvSpPr>
        <p:spPr>
          <a:xfrm>
            <a:off x="838200" y="365125"/>
            <a:ext cx="7734300" cy="5811838"/>
          </a:xfrm>
          <a:prstGeom prst="rect">
            <a:avLst/>
          </a:prstGeo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3CB61FB9-E6C2-42A0-954D-BB5B93373359}"/>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5" name="页脚占位符 4">
            <a:extLst>
              <a:ext uri="{FF2B5EF4-FFF2-40B4-BE49-F238E27FC236}">
                <a16:creationId xmlns:a16="http://schemas.microsoft.com/office/drawing/2014/main" id="{0015F2A1-F53E-4EDE-860B-1ACA7078C919}"/>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灯片编号占位符 5">
            <a:extLst>
              <a:ext uri="{FF2B5EF4-FFF2-40B4-BE49-F238E27FC236}">
                <a16:creationId xmlns:a16="http://schemas.microsoft.com/office/drawing/2014/main" id="{CDEA8FEE-9E7D-4C60-90F7-E7DBFECDBC83}"/>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1169083666"/>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85925562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7172245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Section header" userDrawn="1">
  <p:cSld name="Section header">
    <p:spTree>
      <p:nvGrpSpPr>
        <p:cNvPr id="1" name="Shape 15"/>
        <p:cNvGrpSpPr/>
        <p:nvPr/>
      </p:nvGrpSpPr>
      <p:grpSpPr>
        <a:xfrm>
          <a:off x="0" y="0"/>
          <a:ext cx="0" cy="0"/>
          <a:chOff x="0" y="0"/>
          <a:chExt cx="0" cy="0"/>
        </a:xfrm>
      </p:grpSpPr>
      <p:sp>
        <p:nvSpPr>
          <p:cNvPr id="19" name="Google Shape;19;p3"/>
          <p:cNvSpPr/>
          <p:nvPr/>
        </p:nvSpPr>
        <p:spPr>
          <a:xfrm>
            <a:off x="-414699" y="-811867"/>
            <a:ext cx="4316300" cy="3087733"/>
          </a:xfrm>
          <a:custGeom>
            <a:avLst/>
            <a:gdLst/>
            <a:ahLst/>
            <a:cxnLst/>
            <a:rect l="l" t="t" r="r" b="b"/>
            <a:pathLst>
              <a:path w="129489" h="92632" extrusionOk="0">
                <a:moveTo>
                  <a:pt x="0" y="92632"/>
                </a:moveTo>
                <a:cubicBezTo>
                  <a:pt x="5896" y="84525"/>
                  <a:pt x="10017" y="74524"/>
                  <a:pt x="18136" y="68645"/>
                </a:cubicBezTo>
                <a:cubicBezTo>
                  <a:pt x="25365" y="63410"/>
                  <a:pt x="39735" y="59578"/>
                  <a:pt x="44853" y="66890"/>
                </a:cubicBezTo>
                <a:cubicBezTo>
                  <a:pt x="47220" y="70272"/>
                  <a:pt x="46102" y="76151"/>
                  <a:pt x="43293" y="79176"/>
                </a:cubicBezTo>
                <a:cubicBezTo>
                  <a:pt x="40942" y="81708"/>
                  <a:pt x="36406" y="82483"/>
                  <a:pt x="33152" y="81321"/>
                </a:cubicBezTo>
                <a:cubicBezTo>
                  <a:pt x="25935" y="78744"/>
                  <a:pt x="23931" y="64395"/>
                  <a:pt x="29057" y="58699"/>
                </a:cubicBezTo>
                <a:cubicBezTo>
                  <a:pt x="41489" y="44886"/>
                  <a:pt x="64232" y="46643"/>
                  <a:pt x="82101" y="41538"/>
                </a:cubicBezTo>
                <a:cubicBezTo>
                  <a:pt x="102298" y="35768"/>
                  <a:pt x="129489" y="21005"/>
                  <a:pt x="129489" y="0"/>
                </a:cubicBezTo>
              </a:path>
            </a:pathLst>
          </a:custGeom>
          <a:noFill/>
          <a:ln w="28575" cap="rnd" cmpd="sng">
            <a:solidFill>
              <a:schemeClr val="accent1"/>
            </a:solidFill>
            <a:prstDash val="dash"/>
            <a:round/>
            <a:headEnd type="none" w="med" len="med"/>
            <a:tailEnd type="none" w="med" len="med"/>
          </a:ln>
        </p:spPr>
      </p:sp>
      <p:sp>
        <p:nvSpPr>
          <p:cNvPr id="20" name="Google Shape;20;p3"/>
          <p:cNvSpPr/>
          <p:nvPr/>
        </p:nvSpPr>
        <p:spPr>
          <a:xfrm>
            <a:off x="362567" y="6092626"/>
            <a:ext cx="1185195" cy="174412"/>
          </a:xfrm>
          <a:custGeom>
            <a:avLst/>
            <a:gdLst/>
            <a:ahLst/>
            <a:cxnLst/>
            <a:rect l="l" t="t" r="r" b="b"/>
            <a:pathLst>
              <a:path w="76251" h="11221" extrusionOk="0">
                <a:moveTo>
                  <a:pt x="0" y="2445"/>
                </a:moveTo>
                <a:cubicBezTo>
                  <a:pt x="266" y="5104"/>
                  <a:pt x="3433" y="8271"/>
                  <a:pt x="6046" y="7711"/>
                </a:cubicBezTo>
                <a:cubicBezTo>
                  <a:pt x="11875" y="6462"/>
                  <a:pt x="16331" y="-738"/>
                  <a:pt x="22232" y="105"/>
                </a:cubicBezTo>
                <a:cubicBezTo>
                  <a:pt x="28374" y="982"/>
                  <a:pt x="31491" y="9080"/>
                  <a:pt x="37443" y="10831"/>
                </a:cubicBezTo>
                <a:cubicBezTo>
                  <a:pt x="43774" y="12693"/>
                  <a:pt x="48731" y="3414"/>
                  <a:pt x="55189" y="2055"/>
                </a:cubicBezTo>
                <a:cubicBezTo>
                  <a:pt x="62681" y="478"/>
                  <a:pt x="70325" y="6372"/>
                  <a:pt x="76251" y="11221"/>
                </a:cubicBezTo>
              </a:path>
            </a:pathLst>
          </a:custGeom>
          <a:noFill/>
          <a:ln w="38100" cap="rnd" cmpd="sng">
            <a:solidFill>
              <a:schemeClr val="accent1"/>
            </a:solidFill>
            <a:prstDash val="solid"/>
            <a:round/>
            <a:headEnd type="none" w="med" len="med"/>
            <a:tailEnd type="none" w="med" len="med"/>
          </a:ln>
        </p:spPr>
      </p:sp>
      <p:sp>
        <p:nvSpPr>
          <p:cNvPr id="21" name="Google Shape;21;p3"/>
          <p:cNvSpPr/>
          <p:nvPr/>
        </p:nvSpPr>
        <p:spPr>
          <a:xfrm>
            <a:off x="8576278" y="619102"/>
            <a:ext cx="840452" cy="118131"/>
          </a:xfrm>
          <a:custGeom>
            <a:avLst/>
            <a:gdLst/>
            <a:ahLst/>
            <a:cxnLst/>
            <a:rect l="l" t="t" r="r" b="b"/>
            <a:pathLst>
              <a:path w="207690" h="29192" extrusionOk="0">
                <a:moveTo>
                  <a:pt x="0" y="11771"/>
                </a:moveTo>
                <a:cubicBezTo>
                  <a:pt x="324" y="7882"/>
                  <a:pt x="2253" y="3144"/>
                  <a:pt x="5850" y="1630"/>
                </a:cubicBezTo>
                <a:cubicBezTo>
                  <a:pt x="12454" y="-1150"/>
                  <a:pt x="20846" y="-113"/>
                  <a:pt x="27302" y="2995"/>
                </a:cubicBezTo>
                <a:cubicBezTo>
                  <a:pt x="38611" y="8439"/>
                  <a:pt x="41902" y="30169"/>
                  <a:pt x="54409" y="29127"/>
                </a:cubicBezTo>
                <a:cubicBezTo>
                  <a:pt x="61801" y="28511"/>
                  <a:pt x="66228" y="20024"/>
                  <a:pt x="71180" y="14501"/>
                </a:cubicBezTo>
                <a:cubicBezTo>
                  <a:pt x="76003" y="9122"/>
                  <a:pt x="82786" y="4835"/>
                  <a:pt x="89901" y="3580"/>
                </a:cubicBezTo>
                <a:cubicBezTo>
                  <a:pt x="96298" y="2451"/>
                  <a:pt x="104182" y="4710"/>
                  <a:pt x="108428" y="9626"/>
                </a:cubicBezTo>
                <a:cubicBezTo>
                  <a:pt x="111470" y="13148"/>
                  <a:pt x="111657" y="18457"/>
                  <a:pt x="114278" y="22302"/>
                </a:cubicBezTo>
                <a:cubicBezTo>
                  <a:pt x="116996" y="26290"/>
                  <a:pt x="122343" y="28495"/>
                  <a:pt x="127149" y="28932"/>
                </a:cubicBezTo>
                <a:cubicBezTo>
                  <a:pt x="140310" y="30128"/>
                  <a:pt x="148708" y="12022"/>
                  <a:pt x="161667" y="9431"/>
                </a:cubicBezTo>
                <a:cubicBezTo>
                  <a:pt x="170826" y="7599"/>
                  <a:pt x="181067" y="8262"/>
                  <a:pt x="189554" y="12161"/>
                </a:cubicBezTo>
                <a:cubicBezTo>
                  <a:pt x="195936" y="15093"/>
                  <a:pt x="200963" y="20869"/>
                  <a:pt x="207690" y="22887"/>
                </a:cubicBezTo>
              </a:path>
            </a:pathLst>
          </a:custGeom>
          <a:noFill/>
          <a:ln w="38100" cap="rnd" cmpd="sng">
            <a:solidFill>
              <a:schemeClr val="accent4"/>
            </a:solidFill>
            <a:prstDash val="solid"/>
            <a:round/>
            <a:headEnd type="none" w="med" len="med"/>
            <a:tailEnd type="none" w="med" len="med"/>
          </a:ln>
        </p:spPr>
      </p:sp>
      <p:grpSp>
        <p:nvGrpSpPr>
          <p:cNvPr id="22" name="Google Shape;22;p3"/>
          <p:cNvGrpSpPr/>
          <p:nvPr/>
        </p:nvGrpSpPr>
        <p:grpSpPr>
          <a:xfrm>
            <a:off x="11157892" y="5779789"/>
            <a:ext cx="673867" cy="800076"/>
            <a:chOff x="3251850" y="687425"/>
            <a:chExt cx="266519" cy="316436"/>
          </a:xfrm>
        </p:grpSpPr>
        <p:sp>
          <p:nvSpPr>
            <p:cNvPr id="23" name="Google Shape;23;p3"/>
            <p:cNvSpPr/>
            <p:nvPr/>
          </p:nvSpPr>
          <p:spPr>
            <a:xfrm>
              <a:off x="3251850" y="687425"/>
              <a:ext cx="169200" cy="160800"/>
            </a:xfrm>
            <a:prstGeom prst="star5">
              <a:avLst>
                <a:gd name="adj" fmla="val 28062"/>
                <a:gd name="hf" fmla="val 105146"/>
                <a:gd name="vf" fmla="val 110557"/>
              </a:avLst>
            </a:pr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79"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3"/>
            <p:cNvSpPr/>
            <p:nvPr/>
          </p:nvSpPr>
          <p:spPr>
            <a:xfrm rot="597945">
              <a:off x="3391630" y="882406"/>
              <a:ext cx="117879" cy="112109"/>
            </a:xfrm>
            <a:prstGeom prst="star5">
              <a:avLst>
                <a:gd name="adj" fmla="val 28062"/>
                <a:gd name="hf" fmla="val 105146"/>
                <a:gd name="vf" fmla="val 110557"/>
              </a:avLst>
            </a:pr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79"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99197551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and body" userDrawn="1">
  <p:cSld name="Title and body">
    <p:spTree>
      <p:nvGrpSpPr>
        <p:cNvPr id="1" name="Shape 25"/>
        <p:cNvGrpSpPr/>
        <p:nvPr/>
      </p:nvGrpSpPr>
      <p:grpSpPr>
        <a:xfrm>
          <a:off x="0" y="0"/>
          <a:ext cx="0" cy="0"/>
          <a:chOff x="0" y="0"/>
          <a:chExt cx="0" cy="0"/>
        </a:xfrm>
      </p:grpSpPr>
      <p:sp>
        <p:nvSpPr>
          <p:cNvPr id="26" name="Google Shape;26;p4"/>
          <p:cNvSpPr/>
          <p:nvPr/>
        </p:nvSpPr>
        <p:spPr>
          <a:xfrm rot="5093719">
            <a:off x="11315410" y="2422401"/>
            <a:ext cx="840324" cy="118112"/>
          </a:xfrm>
          <a:custGeom>
            <a:avLst/>
            <a:gdLst/>
            <a:ahLst/>
            <a:cxnLst/>
            <a:rect l="l" t="t" r="r" b="b"/>
            <a:pathLst>
              <a:path w="207690" h="29192" extrusionOk="0">
                <a:moveTo>
                  <a:pt x="0" y="11771"/>
                </a:moveTo>
                <a:cubicBezTo>
                  <a:pt x="324" y="7882"/>
                  <a:pt x="2253" y="3144"/>
                  <a:pt x="5850" y="1630"/>
                </a:cubicBezTo>
                <a:cubicBezTo>
                  <a:pt x="12454" y="-1150"/>
                  <a:pt x="20846" y="-113"/>
                  <a:pt x="27302" y="2995"/>
                </a:cubicBezTo>
                <a:cubicBezTo>
                  <a:pt x="38611" y="8439"/>
                  <a:pt x="41902" y="30169"/>
                  <a:pt x="54409" y="29127"/>
                </a:cubicBezTo>
                <a:cubicBezTo>
                  <a:pt x="61801" y="28511"/>
                  <a:pt x="66228" y="20024"/>
                  <a:pt x="71180" y="14501"/>
                </a:cubicBezTo>
                <a:cubicBezTo>
                  <a:pt x="76003" y="9122"/>
                  <a:pt x="82786" y="4835"/>
                  <a:pt x="89901" y="3580"/>
                </a:cubicBezTo>
                <a:cubicBezTo>
                  <a:pt x="96298" y="2451"/>
                  <a:pt x="104182" y="4710"/>
                  <a:pt x="108428" y="9626"/>
                </a:cubicBezTo>
                <a:cubicBezTo>
                  <a:pt x="111470" y="13148"/>
                  <a:pt x="111657" y="18457"/>
                  <a:pt x="114278" y="22302"/>
                </a:cubicBezTo>
                <a:cubicBezTo>
                  <a:pt x="116996" y="26290"/>
                  <a:pt x="122343" y="28495"/>
                  <a:pt x="127149" y="28932"/>
                </a:cubicBezTo>
                <a:cubicBezTo>
                  <a:pt x="140310" y="30128"/>
                  <a:pt x="148708" y="12022"/>
                  <a:pt x="161667" y="9431"/>
                </a:cubicBezTo>
                <a:cubicBezTo>
                  <a:pt x="170826" y="7599"/>
                  <a:pt x="181067" y="8262"/>
                  <a:pt x="189554" y="12161"/>
                </a:cubicBezTo>
                <a:cubicBezTo>
                  <a:pt x="195936" y="15093"/>
                  <a:pt x="200963" y="20869"/>
                  <a:pt x="207690" y="22887"/>
                </a:cubicBezTo>
              </a:path>
            </a:pathLst>
          </a:custGeom>
          <a:noFill/>
          <a:ln w="38100" cap="rnd" cmpd="sng">
            <a:solidFill>
              <a:schemeClr val="accent4"/>
            </a:solidFill>
            <a:prstDash val="solid"/>
            <a:round/>
            <a:headEnd type="none" w="med" len="med"/>
            <a:tailEnd type="none" w="med" len="med"/>
          </a:ln>
        </p:spPr>
      </p:sp>
      <p:grpSp>
        <p:nvGrpSpPr>
          <p:cNvPr id="27" name="Google Shape;27;p4"/>
          <p:cNvGrpSpPr/>
          <p:nvPr/>
        </p:nvGrpSpPr>
        <p:grpSpPr>
          <a:xfrm>
            <a:off x="326500" y="3349900"/>
            <a:ext cx="279534" cy="260000"/>
            <a:chOff x="2803325" y="4061175"/>
            <a:chExt cx="209650" cy="195000"/>
          </a:xfrm>
        </p:grpSpPr>
        <p:sp>
          <p:nvSpPr>
            <p:cNvPr id="28" name="Google Shape;28;p4"/>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1"/>
              </a:solidFill>
              <a:prstDash val="solid"/>
              <a:round/>
              <a:headEnd type="none" w="med" len="med"/>
              <a:tailEnd type="none" w="med" len="med"/>
            </a:ln>
          </p:spPr>
        </p:sp>
        <p:sp>
          <p:nvSpPr>
            <p:cNvPr id="29" name="Google Shape;29;p4"/>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1"/>
              </a:solidFill>
              <a:prstDash val="solid"/>
              <a:round/>
              <a:headEnd type="none" w="med" len="med"/>
              <a:tailEnd type="none" w="med" len="med"/>
            </a:ln>
          </p:spPr>
        </p:sp>
        <p:sp>
          <p:nvSpPr>
            <p:cNvPr id="30" name="Google Shape;30;p4"/>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1"/>
              </a:solidFill>
              <a:prstDash val="solid"/>
              <a:round/>
              <a:headEnd type="none" w="med" len="med"/>
              <a:tailEnd type="none" w="med" len="med"/>
            </a:ln>
          </p:spPr>
        </p:sp>
        <p:sp>
          <p:nvSpPr>
            <p:cNvPr id="31" name="Google Shape;31;p4"/>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1"/>
              </a:solidFill>
              <a:prstDash val="solid"/>
              <a:round/>
              <a:headEnd type="none" w="med" len="med"/>
              <a:tailEnd type="none" w="med" len="med"/>
            </a:ln>
          </p:spPr>
        </p:sp>
      </p:grpSp>
      <p:sp>
        <p:nvSpPr>
          <p:cNvPr id="34" name="Google Shape;34;p4"/>
          <p:cNvSpPr/>
          <p:nvPr/>
        </p:nvSpPr>
        <p:spPr>
          <a:xfrm rot="597038">
            <a:off x="11484046" y="5610352"/>
            <a:ext cx="254631" cy="242072"/>
          </a:xfrm>
          <a:prstGeom prst="star5">
            <a:avLst>
              <a:gd name="adj" fmla="val 28062"/>
              <a:gd name="hf" fmla="val 105146"/>
              <a:gd name="vf" fmla="val 110557"/>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79"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4120660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Title only" userDrawn="1">
  <p:cSld name="Title only">
    <p:spTree>
      <p:nvGrpSpPr>
        <p:cNvPr id="1" name="Shape 47"/>
        <p:cNvGrpSpPr/>
        <p:nvPr/>
      </p:nvGrpSpPr>
      <p:grpSpPr>
        <a:xfrm>
          <a:off x="0" y="0"/>
          <a:ext cx="0" cy="0"/>
          <a:chOff x="0" y="0"/>
          <a:chExt cx="0" cy="0"/>
        </a:xfrm>
      </p:grpSpPr>
      <p:grpSp>
        <p:nvGrpSpPr>
          <p:cNvPr id="48" name="Google Shape;48;p6"/>
          <p:cNvGrpSpPr/>
          <p:nvPr/>
        </p:nvGrpSpPr>
        <p:grpSpPr>
          <a:xfrm rot="-2700000">
            <a:off x="11501237" y="399491"/>
            <a:ext cx="279531" cy="259997"/>
            <a:chOff x="2803325" y="4061175"/>
            <a:chExt cx="209650" cy="195000"/>
          </a:xfrm>
        </p:grpSpPr>
        <p:sp>
          <p:nvSpPr>
            <p:cNvPr id="49" name="Google Shape;49;p6"/>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3"/>
              </a:solidFill>
              <a:prstDash val="solid"/>
              <a:round/>
              <a:headEnd type="none" w="med" len="med"/>
              <a:tailEnd type="none" w="med" len="med"/>
            </a:ln>
          </p:spPr>
        </p:sp>
        <p:sp>
          <p:nvSpPr>
            <p:cNvPr id="50" name="Google Shape;50;p6"/>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3"/>
              </a:solidFill>
              <a:prstDash val="solid"/>
              <a:round/>
              <a:headEnd type="none" w="med" len="med"/>
              <a:tailEnd type="none" w="med" len="med"/>
            </a:ln>
          </p:spPr>
        </p:sp>
        <p:sp>
          <p:nvSpPr>
            <p:cNvPr id="51" name="Google Shape;51;p6"/>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3"/>
              </a:solidFill>
              <a:prstDash val="solid"/>
              <a:round/>
              <a:headEnd type="none" w="med" len="med"/>
              <a:tailEnd type="none" w="med" len="med"/>
            </a:ln>
          </p:spPr>
        </p:sp>
        <p:sp>
          <p:nvSpPr>
            <p:cNvPr id="52" name="Google Shape;52;p6"/>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3"/>
              </a:solidFill>
              <a:prstDash val="solid"/>
              <a:round/>
              <a:headEnd type="none" w="med" len="med"/>
              <a:tailEnd type="none" w="med" len="med"/>
            </a:ln>
          </p:spPr>
        </p:sp>
      </p:grpSp>
      <p:sp>
        <p:nvSpPr>
          <p:cNvPr id="53" name="Google Shape;53;p6"/>
          <p:cNvSpPr/>
          <p:nvPr/>
        </p:nvSpPr>
        <p:spPr>
          <a:xfrm rot="5400000">
            <a:off x="11220786" y="3102290"/>
            <a:ext cx="840452" cy="118130"/>
          </a:xfrm>
          <a:custGeom>
            <a:avLst/>
            <a:gdLst/>
            <a:ahLst/>
            <a:cxnLst/>
            <a:rect l="l" t="t" r="r" b="b"/>
            <a:pathLst>
              <a:path w="207690" h="29192" extrusionOk="0">
                <a:moveTo>
                  <a:pt x="0" y="11771"/>
                </a:moveTo>
                <a:cubicBezTo>
                  <a:pt x="324" y="7882"/>
                  <a:pt x="2253" y="3144"/>
                  <a:pt x="5850" y="1630"/>
                </a:cubicBezTo>
                <a:cubicBezTo>
                  <a:pt x="12454" y="-1150"/>
                  <a:pt x="20846" y="-113"/>
                  <a:pt x="27302" y="2995"/>
                </a:cubicBezTo>
                <a:cubicBezTo>
                  <a:pt x="38611" y="8439"/>
                  <a:pt x="41902" y="30169"/>
                  <a:pt x="54409" y="29127"/>
                </a:cubicBezTo>
                <a:cubicBezTo>
                  <a:pt x="61801" y="28511"/>
                  <a:pt x="66228" y="20024"/>
                  <a:pt x="71180" y="14501"/>
                </a:cubicBezTo>
                <a:cubicBezTo>
                  <a:pt x="76003" y="9122"/>
                  <a:pt x="82786" y="4835"/>
                  <a:pt x="89901" y="3580"/>
                </a:cubicBezTo>
                <a:cubicBezTo>
                  <a:pt x="96298" y="2451"/>
                  <a:pt x="104182" y="4710"/>
                  <a:pt x="108428" y="9626"/>
                </a:cubicBezTo>
                <a:cubicBezTo>
                  <a:pt x="111470" y="13148"/>
                  <a:pt x="111657" y="18457"/>
                  <a:pt x="114278" y="22302"/>
                </a:cubicBezTo>
                <a:cubicBezTo>
                  <a:pt x="116996" y="26290"/>
                  <a:pt x="122343" y="28495"/>
                  <a:pt x="127149" y="28932"/>
                </a:cubicBezTo>
                <a:cubicBezTo>
                  <a:pt x="140310" y="30128"/>
                  <a:pt x="148708" y="12022"/>
                  <a:pt x="161667" y="9431"/>
                </a:cubicBezTo>
                <a:cubicBezTo>
                  <a:pt x="170826" y="7599"/>
                  <a:pt x="181067" y="8262"/>
                  <a:pt x="189554" y="12161"/>
                </a:cubicBezTo>
                <a:cubicBezTo>
                  <a:pt x="195936" y="15093"/>
                  <a:pt x="200963" y="20869"/>
                  <a:pt x="207690" y="22887"/>
                </a:cubicBezTo>
              </a:path>
            </a:pathLst>
          </a:custGeom>
          <a:noFill/>
          <a:ln w="38100" cap="rnd" cmpd="sng">
            <a:solidFill>
              <a:schemeClr val="accent1"/>
            </a:solidFill>
            <a:prstDash val="solid"/>
            <a:round/>
            <a:headEnd type="none" w="med" len="med"/>
            <a:tailEnd type="none" w="med" len="med"/>
          </a:ln>
        </p:spPr>
      </p:sp>
      <p:sp>
        <p:nvSpPr>
          <p:cNvPr id="54" name="Google Shape;54;p6"/>
          <p:cNvSpPr/>
          <p:nvPr/>
        </p:nvSpPr>
        <p:spPr>
          <a:xfrm>
            <a:off x="4495134" y="6303293"/>
            <a:ext cx="1185195" cy="174412"/>
          </a:xfrm>
          <a:custGeom>
            <a:avLst/>
            <a:gdLst/>
            <a:ahLst/>
            <a:cxnLst/>
            <a:rect l="l" t="t" r="r" b="b"/>
            <a:pathLst>
              <a:path w="76251" h="11221" extrusionOk="0">
                <a:moveTo>
                  <a:pt x="0" y="2445"/>
                </a:moveTo>
                <a:cubicBezTo>
                  <a:pt x="266" y="5104"/>
                  <a:pt x="3433" y="8271"/>
                  <a:pt x="6046" y="7711"/>
                </a:cubicBezTo>
                <a:cubicBezTo>
                  <a:pt x="11875" y="6462"/>
                  <a:pt x="16331" y="-738"/>
                  <a:pt x="22232" y="105"/>
                </a:cubicBezTo>
                <a:cubicBezTo>
                  <a:pt x="28374" y="982"/>
                  <a:pt x="31491" y="9080"/>
                  <a:pt x="37443" y="10831"/>
                </a:cubicBezTo>
                <a:cubicBezTo>
                  <a:pt x="43774" y="12693"/>
                  <a:pt x="48731" y="3414"/>
                  <a:pt x="55189" y="2055"/>
                </a:cubicBezTo>
                <a:cubicBezTo>
                  <a:pt x="62681" y="478"/>
                  <a:pt x="70325" y="6372"/>
                  <a:pt x="76251" y="11221"/>
                </a:cubicBezTo>
              </a:path>
            </a:pathLst>
          </a:custGeom>
          <a:noFill/>
          <a:ln w="38100" cap="rnd" cmpd="sng">
            <a:solidFill>
              <a:schemeClr val="accent4"/>
            </a:solidFill>
            <a:prstDash val="solid"/>
            <a:round/>
            <a:headEnd type="none" w="med" len="med"/>
            <a:tailEnd type="none" w="med" len="med"/>
          </a:ln>
        </p:spPr>
      </p:sp>
      <p:grpSp>
        <p:nvGrpSpPr>
          <p:cNvPr id="55" name="Google Shape;55;p6"/>
          <p:cNvGrpSpPr/>
          <p:nvPr/>
        </p:nvGrpSpPr>
        <p:grpSpPr>
          <a:xfrm>
            <a:off x="326500" y="1787267"/>
            <a:ext cx="279534" cy="260000"/>
            <a:chOff x="2803325" y="4061175"/>
            <a:chExt cx="209650" cy="195000"/>
          </a:xfrm>
        </p:grpSpPr>
        <p:sp>
          <p:nvSpPr>
            <p:cNvPr id="56" name="Google Shape;56;p6"/>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4"/>
              </a:solidFill>
              <a:prstDash val="solid"/>
              <a:round/>
              <a:headEnd type="none" w="med" len="med"/>
              <a:tailEnd type="none" w="med" len="med"/>
            </a:ln>
          </p:spPr>
        </p:sp>
        <p:sp>
          <p:nvSpPr>
            <p:cNvPr id="57" name="Google Shape;57;p6"/>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4"/>
              </a:solidFill>
              <a:prstDash val="solid"/>
              <a:round/>
              <a:headEnd type="none" w="med" len="med"/>
              <a:tailEnd type="none" w="med" len="med"/>
            </a:ln>
          </p:spPr>
        </p:sp>
        <p:sp>
          <p:nvSpPr>
            <p:cNvPr id="58" name="Google Shape;58;p6"/>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4"/>
              </a:solidFill>
              <a:prstDash val="solid"/>
              <a:round/>
              <a:headEnd type="none" w="med" len="med"/>
              <a:tailEnd type="none" w="med" len="med"/>
            </a:ln>
          </p:spPr>
        </p:sp>
        <p:sp>
          <p:nvSpPr>
            <p:cNvPr id="59" name="Google Shape;59;p6"/>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4"/>
              </a:solidFill>
              <a:prstDash val="solid"/>
              <a:round/>
              <a:headEnd type="none" w="med" len="med"/>
              <a:tailEnd type="none" w="med" len="med"/>
            </a:ln>
          </p:spPr>
        </p:sp>
      </p:grpSp>
    </p:spTree>
    <p:extLst>
      <p:ext uri="{BB962C8B-B14F-4D97-AF65-F5344CB8AC3E}">
        <p14:creationId xmlns:p14="http://schemas.microsoft.com/office/powerpoint/2010/main" val="324111917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Section title and description" userDrawn="1">
  <p:cSld name="Section title and description">
    <p:spTree>
      <p:nvGrpSpPr>
        <p:cNvPr id="1" name="Shape 74"/>
        <p:cNvGrpSpPr/>
        <p:nvPr/>
      </p:nvGrpSpPr>
      <p:grpSpPr>
        <a:xfrm>
          <a:off x="0" y="0"/>
          <a:ext cx="0" cy="0"/>
          <a:chOff x="0" y="0"/>
          <a:chExt cx="0" cy="0"/>
        </a:xfrm>
      </p:grpSpPr>
      <p:sp>
        <p:nvSpPr>
          <p:cNvPr id="77" name="Google Shape;77;p9"/>
          <p:cNvSpPr/>
          <p:nvPr/>
        </p:nvSpPr>
        <p:spPr>
          <a:xfrm rot="10800000" flipH="1">
            <a:off x="9148901" y="4520484"/>
            <a:ext cx="4019220" cy="2723751"/>
          </a:xfrm>
          <a:custGeom>
            <a:avLst/>
            <a:gdLst/>
            <a:ahLst/>
            <a:cxnLst/>
            <a:rect l="l" t="t" r="r" b="b"/>
            <a:pathLst>
              <a:path w="95947" h="58504" extrusionOk="0">
                <a:moveTo>
                  <a:pt x="95947" y="58504"/>
                </a:moveTo>
                <a:cubicBezTo>
                  <a:pt x="95193" y="47952"/>
                  <a:pt x="81683" y="40797"/>
                  <a:pt x="71375" y="38418"/>
                </a:cubicBezTo>
                <a:cubicBezTo>
                  <a:pt x="59730" y="35731"/>
                  <a:pt x="45114" y="37898"/>
                  <a:pt x="36663" y="29447"/>
                </a:cubicBezTo>
                <a:cubicBezTo>
                  <a:pt x="35058" y="27842"/>
                  <a:pt x="33783" y="24664"/>
                  <a:pt x="35103" y="22817"/>
                </a:cubicBezTo>
                <a:cubicBezTo>
                  <a:pt x="36689" y="20597"/>
                  <a:pt x="40916" y="19423"/>
                  <a:pt x="43098" y="21061"/>
                </a:cubicBezTo>
                <a:cubicBezTo>
                  <a:pt x="45055" y="22530"/>
                  <a:pt x="46256" y="25854"/>
                  <a:pt x="45243" y="28082"/>
                </a:cubicBezTo>
                <a:cubicBezTo>
                  <a:pt x="43979" y="30864"/>
                  <a:pt x="39907" y="31584"/>
                  <a:pt x="36858" y="31787"/>
                </a:cubicBezTo>
                <a:cubicBezTo>
                  <a:pt x="28329" y="32356"/>
                  <a:pt x="25203" y="19145"/>
                  <a:pt x="20672" y="11896"/>
                </a:cubicBezTo>
                <a:cubicBezTo>
                  <a:pt x="16458" y="5154"/>
                  <a:pt x="7950" y="0"/>
                  <a:pt x="0" y="0"/>
                </a:cubicBezTo>
              </a:path>
            </a:pathLst>
          </a:custGeom>
          <a:noFill/>
          <a:ln w="28575" cap="rnd" cmpd="sng">
            <a:solidFill>
              <a:schemeClr val="accent1"/>
            </a:solidFill>
            <a:prstDash val="dash"/>
            <a:round/>
            <a:headEnd type="none" w="med" len="med"/>
            <a:tailEnd type="none" w="med" len="med"/>
          </a:ln>
        </p:spPr>
      </p:sp>
      <p:sp>
        <p:nvSpPr>
          <p:cNvPr id="78" name="Google Shape;78;p9"/>
          <p:cNvSpPr/>
          <p:nvPr/>
        </p:nvSpPr>
        <p:spPr>
          <a:xfrm rot="10800000" flipH="1">
            <a:off x="-782233" y="-360876"/>
            <a:ext cx="4491800" cy="1428733"/>
          </a:xfrm>
          <a:custGeom>
            <a:avLst/>
            <a:gdLst/>
            <a:ahLst/>
            <a:cxnLst/>
            <a:rect l="l" t="t" r="r" b="b"/>
            <a:pathLst>
              <a:path w="134754" h="42862" extrusionOk="0">
                <a:moveTo>
                  <a:pt x="0" y="934"/>
                </a:moveTo>
                <a:cubicBezTo>
                  <a:pt x="11088" y="12022"/>
                  <a:pt x="31155" y="14070"/>
                  <a:pt x="46218" y="9710"/>
                </a:cubicBezTo>
                <a:cubicBezTo>
                  <a:pt x="51328" y="8231"/>
                  <a:pt x="62235" y="4971"/>
                  <a:pt x="59284" y="544"/>
                </a:cubicBezTo>
                <a:cubicBezTo>
                  <a:pt x="58014" y="-1361"/>
                  <a:pt x="52669" y="2365"/>
                  <a:pt x="53629" y="4444"/>
                </a:cubicBezTo>
                <a:cubicBezTo>
                  <a:pt x="60035" y="18324"/>
                  <a:pt x="83431" y="11324"/>
                  <a:pt x="98482" y="14000"/>
                </a:cubicBezTo>
                <a:cubicBezTo>
                  <a:pt x="113695" y="16704"/>
                  <a:pt x="134754" y="27411"/>
                  <a:pt x="134754" y="42862"/>
                </a:cubicBezTo>
              </a:path>
            </a:pathLst>
          </a:custGeom>
          <a:noFill/>
          <a:ln w="28575" cap="rnd" cmpd="sng">
            <a:solidFill>
              <a:schemeClr val="accent1"/>
            </a:solidFill>
            <a:prstDash val="dash"/>
            <a:round/>
            <a:headEnd type="none" w="med" len="med"/>
            <a:tailEnd type="none" w="med" len="med"/>
          </a:ln>
        </p:spPr>
      </p:sp>
    </p:spTree>
    <p:extLst>
      <p:ext uri="{BB962C8B-B14F-4D97-AF65-F5344CB8AC3E}">
        <p14:creationId xmlns:p14="http://schemas.microsoft.com/office/powerpoint/2010/main" val="150330844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85"/>
        <p:cNvGrpSpPr/>
        <p:nvPr/>
      </p:nvGrpSpPr>
      <p:grpSpPr>
        <a:xfrm>
          <a:off x="0" y="0"/>
          <a:ext cx="0" cy="0"/>
          <a:chOff x="0" y="0"/>
          <a:chExt cx="0" cy="0"/>
        </a:xfrm>
      </p:grpSpPr>
    </p:spTree>
    <p:extLst>
      <p:ext uri="{BB962C8B-B14F-4D97-AF65-F5344CB8AC3E}">
        <p14:creationId xmlns:p14="http://schemas.microsoft.com/office/powerpoint/2010/main" val="223682097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Title only 1" userDrawn="1">
  <p:cSld name="Title only 1">
    <p:spTree>
      <p:nvGrpSpPr>
        <p:cNvPr id="1" name="Shape 335"/>
        <p:cNvGrpSpPr/>
        <p:nvPr/>
      </p:nvGrpSpPr>
      <p:grpSpPr>
        <a:xfrm>
          <a:off x="0" y="0"/>
          <a:ext cx="0" cy="0"/>
          <a:chOff x="0" y="0"/>
          <a:chExt cx="0" cy="0"/>
        </a:xfrm>
      </p:grpSpPr>
      <p:grpSp>
        <p:nvGrpSpPr>
          <p:cNvPr id="336" name="Google Shape;336;p27"/>
          <p:cNvGrpSpPr/>
          <p:nvPr/>
        </p:nvGrpSpPr>
        <p:grpSpPr>
          <a:xfrm rot="-2700000">
            <a:off x="11596805" y="2017357"/>
            <a:ext cx="279531" cy="259997"/>
            <a:chOff x="2803325" y="4061175"/>
            <a:chExt cx="209650" cy="195000"/>
          </a:xfrm>
        </p:grpSpPr>
        <p:sp>
          <p:nvSpPr>
            <p:cNvPr id="337" name="Google Shape;337;p27"/>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5"/>
              </a:solidFill>
              <a:prstDash val="solid"/>
              <a:round/>
              <a:headEnd type="none" w="med" len="med"/>
              <a:tailEnd type="none" w="med" len="med"/>
            </a:ln>
          </p:spPr>
        </p:sp>
        <p:sp>
          <p:nvSpPr>
            <p:cNvPr id="338" name="Google Shape;338;p27"/>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5"/>
              </a:solidFill>
              <a:prstDash val="solid"/>
              <a:round/>
              <a:headEnd type="none" w="med" len="med"/>
              <a:tailEnd type="none" w="med" len="med"/>
            </a:ln>
          </p:spPr>
        </p:sp>
        <p:sp>
          <p:nvSpPr>
            <p:cNvPr id="339" name="Google Shape;339;p27"/>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5"/>
              </a:solidFill>
              <a:prstDash val="solid"/>
              <a:round/>
              <a:headEnd type="none" w="med" len="med"/>
              <a:tailEnd type="none" w="med" len="med"/>
            </a:ln>
          </p:spPr>
        </p:sp>
        <p:sp>
          <p:nvSpPr>
            <p:cNvPr id="340" name="Google Shape;340;p27"/>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5"/>
              </a:solidFill>
              <a:prstDash val="solid"/>
              <a:round/>
              <a:headEnd type="none" w="med" len="med"/>
              <a:tailEnd type="none" w="med" len="med"/>
            </a:ln>
          </p:spPr>
        </p:sp>
      </p:grpSp>
      <p:sp>
        <p:nvSpPr>
          <p:cNvPr id="341" name="Google Shape;341;p27"/>
          <p:cNvSpPr/>
          <p:nvPr/>
        </p:nvSpPr>
        <p:spPr>
          <a:xfrm rot="5400000">
            <a:off x="11316352" y="5543956"/>
            <a:ext cx="840452" cy="118130"/>
          </a:xfrm>
          <a:custGeom>
            <a:avLst/>
            <a:gdLst/>
            <a:ahLst/>
            <a:cxnLst/>
            <a:rect l="l" t="t" r="r" b="b"/>
            <a:pathLst>
              <a:path w="207690" h="29192" extrusionOk="0">
                <a:moveTo>
                  <a:pt x="0" y="11771"/>
                </a:moveTo>
                <a:cubicBezTo>
                  <a:pt x="324" y="7882"/>
                  <a:pt x="2253" y="3144"/>
                  <a:pt x="5850" y="1630"/>
                </a:cubicBezTo>
                <a:cubicBezTo>
                  <a:pt x="12454" y="-1150"/>
                  <a:pt x="20846" y="-113"/>
                  <a:pt x="27302" y="2995"/>
                </a:cubicBezTo>
                <a:cubicBezTo>
                  <a:pt x="38611" y="8439"/>
                  <a:pt x="41902" y="30169"/>
                  <a:pt x="54409" y="29127"/>
                </a:cubicBezTo>
                <a:cubicBezTo>
                  <a:pt x="61801" y="28511"/>
                  <a:pt x="66228" y="20024"/>
                  <a:pt x="71180" y="14501"/>
                </a:cubicBezTo>
                <a:cubicBezTo>
                  <a:pt x="76003" y="9122"/>
                  <a:pt x="82786" y="4835"/>
                  <a:pt x="89901" y="3580"/>
                </a:cubicBezTo>
                <a:cubicBezTo>
                  <a:pt x="96298" y="2451"/>
                  <a:pt x="104182" y="4710"/>
                  <a:pt x="108428" y="9626"/>
                </a:cubicBezTo>
                <a:cubicBezTo>
                  <a:pt x="111470" y="13148"/>
                  <a:pt x="111657" y="18457"/>
                  <a:pt x="114278" y="22302"/>
                </a:cubicBezTo>
                <a:cubicBezTo>
                  <a:pt x="116996" y="26290"/>
                  <a:pt x="122343" y="28495"/>
                  <a:pt x="127149" y="28932"/>
                </a:cubicBezTo>
                <a:cubicBezTo>
                  <a:pt x="140310" y="30128"/>
                  <a:pt x="148708" y="12022"/>
                  <a:pt x="161667" y="9431"/>
                </a:cubicBezTo>
                <a:cubicBezTo>
                  <a:pt x="170826" y="7599"/>
                  <a:pt x="181067" y="8262"/>
                  <a:pt x="189554" y="12161"/>
                </a:cubicBezTo>
                <a:cubicBezTo>
                  <a:pt x="195936" y="15093"/>
                  <a:pt x="200963" y="20869"/>
                  <a:pt x="207690" y="22887"/>
                </a:cubicBezTo>
              </a:path>
            </a:pathLst>
          </a:custGeom>
          <a:noFill/>
          <a:ln w="38100" cap="rnd" cmpd="sng">
            <a:solidFill>
              <a:schemeClr val="accent2"/>
            </a:solidFill>
            <a:prstDash val="solid"/>
            <a:round/>
            <a:headEnd type="none" w="med" len="med"/>
            <a:tailEnd type="none" w="med" len="med"/>
          </a:ln>
        </p:spPr>
      </p:sp>
      <p:sp>
        <p:nvSpPr>
          <p:cNvPr id="342" name="Google Shape;342;p27"/>
          <p:cNvSpPr/>
          <p:nvPr/>
        </p:nvSpPr>
        <p:spPr>
          <a:xfrm>
            <a:off x="1364167" y="6372926"/>
            <a:ext cx="1185195" cy="174412"/>
          </a:xfrm>
          <a:custGeom>
            <a:avLst/>
            <a:gdLst/>
            <a:ahLst/>
            <a:cxnLst/>
            <a:rect l="l" t="t" r="r" b="b"/>
            <a:pathLst>
              <a:path w="76251" h="11221" extrusionOk="0">
                <a:moveTo>
                  <a:pt x="0" y="2445"/>
                </a:moveTo>
                <a:cubicBezTo>
                  <a:pt x="266" y="5104"/>
                  <a:pt x="3433" y="8271"/>
                  <a:pt x="6046" y="7711"/>
                </a:cubicBezTo>
                <a:cubicBezTo>
                  <a:pt x="11875" y="6462"/>
                  <a:pt x="16331" y="-738"/>
                  <a:pt x="22232" y="105"/>
                </a:cubicBezTo>
                <a:cubicBezTo>
                  <a:pt x="28374" y="982"/>
                  <a:pt x="31491" y="9080"/>
                  <a:pt x="37443" y="10831"/>
                </a:cubicBezTo>
                <a:cubicBezTo>
                  <a:pt x="43774" y="12693"/>
                  <a:pt x="48731" y="3414"/>
                  <a:pt x="55189" y="2055"/>
                </a:cubicBezTo>
                <a:cubicBezTo>
                  <a:pt x="62681" y="478"/>
                  <a:pt x="70325" y="6372"/>
                  <a:pt x="76251" y="11221"/>
                </a:cubicBezTo>
              </a:path>
            </a:pathLst>
          </a:custGeom>
          <a:noFill/>
          <a:ln w="38100" cap="rnd" cmpd="sng">
            <a:solidFill>
              <a:schemeClr val="accent1"/>
            </a:solidFill>
            <a:prstDash val="solid"/>
            <a:round/>
            <a:headEnd type="none" w="med" len="med"/>
            <a:tailEnd type="none" w="med" len="med"/>
          </a:ln>
        </p:spPr>
      </p:sp>
      <p:grpSp>
        <p:nvGrpSpPr>
          <p:cNvPr id="343" name="Google Shape;343;p27"/>
          <p:cNvGrpSpPr/>
          <p:nvPr/>
        </p:nvGrpSpPr>
        <p:grpSpPr>
          <a:xfrm>
            <a:off x="326500" y="2474933"/>
            <a:ext cx="279534" cy="260000"/>
            <a:chOff x="2803325" y="4061175"/>
            <a:chExt cx="209650" cy="195000"/>
          </a:xfrm>
        </p:grpSpPr>
        <p:sp>
          <p:nvSpPr>
            <p:cNvPr id="344" name="Google Shape;344;p27"/>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3"/>
              </a:solidFill>
              <a:prstDash val="solid"/>
              <a:round/>
              <a:headEnd type="none" w="med" len="med"/>
              <a:tailEnd type="none" w="med" len="med"/>
            </a:ln>
          </p:spPr>
        </p:sp>
        <p:sp>
          <p:nvSpPr>
            <p:cNvPr id="345" name="Google Shape;345;p27"/>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3"/>
              </a:solidFill>
              <a:prstDash val="solid"/>
              <a:round/>
              <a:headEnd type="none" w="med" len="med"/>
              <a:tailEnd type="none" w="med" len="med"/>
            </a:ln>
          </p:spPr>
        </p:sp>
        <p:sp>
          <p:nvSpPr>
            <p:cNvPr id="346" name="Google Shape;346;p27"/>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3"/>
              </a:solidFill>
              <a:prstDash val="solid"/>
              <a:round/>
              <a:headEnd type="none" w="med" len="med"/>
              <a:tailEnd type="none" w="med" len="med"/>
            </a:ln>
          </p:spPr>
        </p:sp>
        <p:sp>
          <p:nvSpPr>
            <p:cNvPr id="347" name="Google Shape;347;p27"/>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3"/>
              </a:solidFill>
              <a:prstDash val="solid"/>
              <a:round/>
              <a:headEnd type="none" w="med" len="med"/>
              <a:tailEnd type="none" w="med" len="med"/>
            </a:ln>
          </p:spPr>
        </p:sp>
      </p:grpSp>
    </p:spTree>
    <p:extLst>
      <p:ext uri="{BB962C8B-B14F-4D97-AF65-F5344CB8AC3E}">
        <p14:creationId xmlns:p14="http://schemas.microsoft.com/office/powerpoint/2010/main" val="165135494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Title only 2" userDrawn="1">
  <p:cSld name="Title only 2">
    <p:spTree>
      <p:nvGrpSpPr>
        <p:cNvPr id="1" name="Shape 349"/>
        <p:cNvGrpSpPr/>
        <p:nvPr/>
      </p:nvGrpSpPr>
      <p:grpSpPr>
        <a:xfrm>
          <a:off x="0" y="0"/>
          <a:ext cx="0" cy="0"/>
          <a:chOff x="0" y="0"/>
          <a:chExt cx="0" cy="0"/>
        </a:xfrm>
      </p:grpSpPr>
      <p:grpSp>
        <p:nvGrpSpPr>
          <p:cNvPr id="350" name="Google Shape;350;p28"/>
          <p:cNvGrpSpPr/>
          <p:nvPr/>
        </p:nvGrpSpPr>
        <p:grpSpPr>
          <a:xfrm rot="-2700000">
            <a:off x="11596805" y="5052124"/>
            <a:ext cx="279531" cy="259997"/>
            <a:chOff x="2803325" y="4061175"/>
            <a:chExt cx="209650" cy="195000"/>
          </a:xfrm>
        </p:grpSpPr>
        <p:sp>
          <p:nvSpPr>
            <p:cNvPr id="351" name="Google Shape;351;p28"/>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5"/>
              </a:solidFill>
              <a:prstDash val="solid"/>
              <a:round/>
              <a:headEnd type="none" w="med" len="med"/>
              <a:tailEnd type="none" w="med" len="med"/>
            </a:ln>
          </p:spPr>
        </p:sp>
        <p:sp>
          <p:nvSpPr>
            <p:cNvPr id="352" name="Google Shape;352;p28"/>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5"/>
              </a:solidFill>
              <a:prstDash val="solid"/>
              <a:round/>
              <a:headEnd type="none" w="med" len="med"/>
              <a:tailEnd type="none" w="med" len="med"/>
            </a:ln>
          </p:spPr>
        </p:sp>
        <p:sp>
          <p:nvSpPr>
            <p:cNvPr id="353" name="Google Shape;353;p28"/>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5"/>
              </a:solidFill>
              <a:prstDash val="solid"/>
              <a:round/>
              <a:headEnd type="none" w="med" len="med"/>
              <a:tailEnd type="none" w="med" len="med"/>
            </a:ln>
          </p:spPr>
        </p:sp>
        <p:sp>
          <p:nvSpPr>
            <p:cNvPr id="354" name="Google Shape;354;p28"/>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5"/>
              </a:solidFill>
              <a:prstDash val="solid"/>
              <a:round/>
              <a:headEnd type="none" w="med" len="med"/>
              <a:tailEnd type="none" w="med" len="med"/>
            </a:ln>
          </p:spPr>
        </p:sp>
      </p:grpSp>
      <p:sp>
        <p:nvSpPr>
          <p:cNvPr id="355" name="Google Shape;355;p28"/>
          <p:cNvSpPr/>
          <p:nvPr/>
        </p:nvSpPr>
        <p:spPr>
          <a:xfrm rot="5400000">
            <a:off x="11316352" y="2327790"/>
            <a:ext cx="840452" cy="118130"/>
          </a:xfrm>
          <a:custGeom>
            <a:avLst/>
            <a:gdLst/>
            <a:ahLst/>
            <a:cxnLst/>
            <a:rect l="l" t="t" r="r" b="b"/>
            <a:pathLst>
              <a:path w="207690" h="29192" extrusionOk="0">
                <a:moveTo>
                  <a:pt x="0" y="11771"/>
                </a:moveTo>
                <a:cubicBezTo>
                  <a:pt x="324" y="7882"/>
                  <a:pt x="2253" y="3144"/>
                  <a:pt x="5850" y="1630"/>
                </a:cubicBezTo>
                <a:cubicBezTo>
                  <a:pt x="12454" y="-1150"/>
                  <a:pt x="20846" y="-113"/>
                  <a:pt x="27302" y="2995"/>
                </a:cubicBezTo>
                <a:cubicBezTo>
                  <a:pt x="38611" y="8439"/>
                  <a:pt x="41902" y="30169"/>
                  <a:pt x="54409" y="29127"/>
                </a:cubicBezTo>
                <a:cubicBezTo>
                  <a:pt x="61801" y="28511"/>
                  <a:pt x="66228" y="20024"/>
                  <a:pt x="71180" y="14501"/>
                </a:cubicBezTo>
                <a:cubicBezTo>
                  <a:pt x="76003" y="9122"/>
                  <a:pt x="82786" y="4835"/>
                  <a:pt x="89901" y="3580"/>
                </a:cubicBezTo>
                <a:cubicBezTo>
                  <a:pt x="96298" y="2451"/>
                  <a:pt x="104182" y="4710"/>
                  <a:pt x="108428" y="9626"/>
                </a:cubicBezTo>
                <a:cubicBezTo>
                  <a:pt x="111470" y="13148"/>
                  <a:pt x="111657" y="18457"/>
                  <a:pt x="114278" y="22302"/>
                </a:cubicBezTo>
                <a:cubicBezTo>
                  <a:pt x="116996" y="26290"/>
                  <a:pt x="122343" y="28495"/>
                  <a:pt x="127149" y="28932"/>
                </a:cubicBezTo>
                <a:cubicBezTo>
                  <a:pt x="140310" y="30128"/>
                  <a:pt x="148708" y="12022"/>
                  <a:pt x="161667" y="9431"/>
                </a:cubicBezTo>
                <a:cubicBezTo>
                  <a:pt x="170826" y="7599"/>
                  <a:pt x="181067" y="8262"/>
                  <a:pt x="189554" y="12161"/>
                </a:cubicBezTo>
                <a:cubicBezTo>
                  <a:pt x="195936" y="15093"/>
                  <a:pt x="200963" y="20869"/>
                  <a:pt x="207690" y="22887"/>
                </a:cubicBezTo>
              </a:path>
            </a:pathLst>
          </a:custGeom>
          <a:noFill/>
          <a:ln w="38100" cap="rnd" cmpd="sng">
            <a:solidFill>
              <a:schemeClr val="accent4"/>
            </a:solidFill>
            <a:prstDash val="solid"/>
            <a:round/>
            <a:headEnd type="none" w="med" len="med"/>
            <a:tailEnd type="none" w="med" len="med"/>
          </a:ln>
        </p:spPr>
      </p:sp>
      <p:sp>
        <p:nvSpPr>
          <p:cNvPr id="356" name="Google Shape;356;p28"/>
          <p:cNvSpPr/>
          <p:nvPr/>
        </p:nvSpPr>
        <p:spPr>
          <a:xfrm>
            <a:off x="-656733" y="3704193"/>
            <a:ext cx="1185195" cy="174412"/>
          </a:xfrm>
          <a:custGeom>
            <a:avLst/>
            <a:gdLst/>
            <a:ahLst/>
            <a:cxnLst/>
            <a:rect l="l" t="t" r="r" b="b"/>
            <a:pathLst>
              <a:path w="76251" h="11221" extrusionOk="0">
                <a:moveTo>
                  <a:pt x="0" y="2445"/>
                </a:moveTo>
                <a:cubicBezTo>
                  <a:pt x="266" y="5104"/>
                  <a:pt x="3433" y="8271"/>
                  <a:pt x="6046" y="7711"/>
                </a:cubicBezTo>
                <a:cubicBezTo>
                  <a:pt x="11875" y="6462"/>
                  <a:pt x="16331" y="-738"/>
                  <a:pt x="22232" y="105"/>
                </a:cubicBezTo>
                <a:cubicBezTo>
                  <a:pt x="28374" y="982"/>
                  <a:pt x="31491" y="9080"/>
                  <a:pt x="37443" y="10831"/>
                </a:cubicBezTo>
                <a:cubicBezTo>
                  <a:pt x="43774" y="12693"/>
                  <a:pt x="48731" y="3414"/>
                  <a:pt x="55189" y="2055"/>
                </a:cubicBezTo>
                <a:cubicBezTo>
                  <a:pt x="62681" y="478"/>
                  <a:pt x="70325" y="6372"/>
                  <a:pt x="76251" y="11221"/>
                </a:cubicBezTo>
              </a:path>
            </a:pathLst>
          </a:custGeom>
          <a:noFill/>
          <a:ln w="38100" cap="rnd" cmpd="sng">
            <a:solidFill>
              <a:schemeClr val="accent1"/>
            </a:solidFill>
            <a:prstDash val="solid"/>
            <a:round/>
            <a:headEnd type="none" w="med" len="med"/>
            <a:tailEnd type="none" w="med" len="med"/>
          </a:ln>
        </p:spPr>
      </p:sp>
      <p:grpSp>
        <p:nvGrpSpPr>
          <p:cNvPr id="357" name="Google Shape;357;p28"/>
          <p:cNvGrpSpPr/>
          <p:nvPr/>
        </p:nvGrpSpPr>
        <p:grpSpPr>
          <a:xfrm>
            <a:off x="421167" y="6239600"/>
            <a:ext cx="279534" cy="260000"/>
            <a:chOff x="2803325" y="4061175"/>
            <a:chExt cx="209650" cy="195000"/>
          </a:xfrm>
        </p:grpSpPr>
        <p:sp>
          <p:nvSpPr>
            <p:cNvPr id="358" name="Google Shape;358;p28"/>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3"/>
              </a:solidFill>
              <a:prstDash val="solid"/>
              <a:round/>
              <a:headEnd type="none" w="med" len="med"/>
              <a:tailEnd type="none" w="med" len="med"/>
            </a:ln>
          </p:spPr>
        </p:sp>
        <p:sp>
          <p:nvSpPr>
            <p:cNvPr id="359" name="Google Shape;359;p28"/>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3"/>
              </a:solidFill>
              <a:prstDash val="solid"/>
              <a:round/>
              <a:headEnd type="none" w="med" len="med"/>
              <a:tailEnd type="none" w="med" len="med"/>
            </a:ln>
          </p:spPr>
        </p:sp>
        <p:sp>
          <p:nvSpPr>
            <p:cNvPr id="360" name="Google Shape;360;p28"/>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3"/>
              </a:solidFill>
              <a:prstDash val="solid"/>
              <a:round/>
              <a:headEnd type="none" w="med" len="med"/>
              <a:tailEnd type="none" w="med" len="med"/>
            </a:ln>
          </p:spPr>
        </p:sp>
        <p:sp>
          <p:nvSpPr>
            <p:cNvPr id="361" name="Google Shape;361;p28"/>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3"/>
              </a:solidFill>
              <a:prstDash val="solid"/>
              <a:round/>
              <a:headEnd type="none" w="med" len="med"/>
              <a:tailEnd type="none" w="med" len="med"/>
            </a:ln>
          </p:spPr>
        </p:sp>
      </p:grpSp>
    </p:spTree>
    <p:extLst>
      <p:ext uri="{BB962C8B-B14F-4D97-AF65-F5344CB8AC3E}">
        <p14:creationId xmlns:p14="http://schemas.microsoft.com/office/powerpoint/2010/main" val="417440922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79"/>
        <p:cNvGrpSpPr/>
        <p:nvPr/>
      </p:nvGrpSpPr>
      <p:grpSpPr>
        <a:xfrm>
          <a:off x="0" y="0"/>
          <a:ext cx="0" cy="0"/>
          <a:chOff x="0" y="0"/>
          <a:chExt cx="0" cy="0"/>
        </a:xfrm>
      </p:grpSpPr>
    </p:spTree>
    <p:extLst>
      <p:ext uri="{BB962C8B-B14F-4D97-AF65-F5344CB8AC3E}">
        <p14:creationId xmlns:p14="http://schemas.microsoft.com/office/powerpoint/2010/main" val="137369923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80"/>
        <p:cNvGrpSpPr/>
        <p:nvPr/>
      </p:nvGrpSpPr>
      <p:grpSpPr>
        <a:xfrm>
          <a:off x="0" y="0"/>
          <a:ext cx="0" cy="0"/>
          <a:chOff x="0" y="0"/>
          <a:chExt cx="0" cy="0"/>
        </a:xfrm>
      </p:grpSpPr>
      <p:grpSp>
        <p:nvGrpSpPr>
          <p:cNvPr id="381" name="Google Shape;381;p31"/>
          <p:cNvGrpSpPr/>
          <p:nvPr/>
        </p:nvGrpSpPr>
        <p:grpSpPr>
          <a:xfrm rot="-2700000">
            <a:off x="11292005" y="699857"/>
            <a:ext cx="279531" cy="259997"/>
            <a:chOff x="2803325" y="4061175"/>
            <a:chExt cx="209650" cy="195000"/>
          </a:xfrm>
        </p:grpSpPr>
        <p:sp>
          <p:nvSpPr>
            <p:cNvPr id="382" name="Google Shape;382;p31"/>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4"/>
              </a:solidFill>
              <a:prstDash val="solid"/>
              <a:round/>
              <a:headEnd type="none" w="med" len="med"/>
              <a:tailEnd type="none" w="med" len="med"/>
            </a:ln>
          </p:spPr>
        </p:sp>
        <p:sp>
          <p:nvSpPr>
            <p:cNvPr id="383" name="Google Shape;383;p31"/>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4"/>
              </a:solidFill>
              <a:prstDash val="solid"/>
              <a:round/>
              <a:headEnd type="none" w="med" len="med"/>
              <a:tailEnd type="none" w="med" len="med"/>
            </a:ln>
          </p:spPr>
        </p:sp>
        <p:sp>
          <p:nvSpPr>
            <p:cNvPr id="384" name="Google Shape;384;p31"/>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4"/>
              </a:solidFill>
              <a:prstDash val="solid"/>
              <a:round/>
              <a:headEnd type="none" w="med" len="med"/>
              <a:tailEnd type="none" w="med" len="med"/>
            </a:ln>
          </p:spPr>
        </p:sp>
        <p:sp>
          <p:nvSpPr>
            <p:cNvPr id="385" name="Google Shape;385;p31"/>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4"/>
              </a:solidFill>
              <a:prstDash val="solid"/>
              <a:round/>
              <a:headEnd type="none" w="med" len="med"/>
              <a:tailEnd type="none" w="med" len="med"/>
            </a:ln>
          </p:spPr>
        </p:sp>
      </p:grpSp>
      <p:sp>
        <p:nvSpPr>
          <p:cNvPr id="386" name="Google Shape;386;p31"/>
          <p:cNvSpPr/>
          <p:nvPr/>
        </p:nvSpPr>
        <p:spPr>
          <a:xfrm rot="5093719">
            <a:off x="11064877" y="3719868"/>
            <a:ext cx="840324" cy="118112"/>
          </a:xfrm>
          <a:custGeom>
            <a:avLst/>
            <a:gdLst/>
            <a:ahLst/>
            <a:cxnLst/>
            <a:rect l="l" t="t" r="r" b="b"/>
            <a:pathLst>
              <a:path w="207690" h="29192" extrusionOk="0">
                <a:moveTo>
                  <a:pt x="0" y="11771"/>
                </a:moveTo>
                <a:cubicBezTo>
                  <a:pt x="324" y="7882"/>
                  <a:pt x="2253" y="3144"/>
                  <a:pt x="5850" y="1630"/>
                </a:cubicBezTo>
                <a:cubicBezTo>
                  <a:pt x="12454" y="-1150"/>
                  <a:pt x="20846" y="-113"/>
                  <a:pt x="27302" y="2995"/>
                </a:cubicBezTo>
                <a:cubicBezTo>
                  <a:pt x="38611" y="8439"/>
                  <a:pt x="41902" y="30169"/>
                  <a:pt x="54409" y="29127"/>
                </a:cubicBezTo>
                <a:cubicBezTo>
                  <a:pt x="61801" y="28511"/>
                  <a:pt x="66228" y="20024"/>
                  <a:pt x="71180" y="14501"/>
                </a:cubicBezTo>
                <a:cubicBezTo>
                  <a:pt x="76003" y="9122"/>
                  <a:pt x="82786" y="4835"/>
                  <a:pt x="89901" y="3580"/>
                </a:cubicBezTo>
                <a:cubicBezTo>
                  <a:pt x="96298" y="2451"/>
                  <a:pt x="104182" y="4710"/>
                  <a:pt x="108428" y="9626"/>
                </a:cubicBezTo>
                <a:cubicBezTo>
                  <a:pt x="111470" y="13148"/>
                  <a:pt x="111657" y="18457"/>
                  <a:pt x="114278" y="22302"/>
                </a:cubicBezTo>
                <a:cubicBezTo>
                  <a:pt x="116996" y="26290"/>
                  <a:pt x="122343" y="28495"/>
                  <a:pt x="127149" y="28932"/>
                </a:cubicBezTo>
                <a:cubicBezTo>
                  <a:pt x="140310" y="30128"/>
                  <a:pt x="148708" y="12022"/>
                  <a:pt x="161667" y="9431"/>
                </a:cubicBezTo>
                <a:cubicBezTo>
                  <a:pt x="170826" y="7599"/>
                  <a:pt x="181067" y="8262"/>
                  <a:pt x="189554" y="12161"/>
                </a:cubicBezTo>
                <a:cubicBezTo>
                  <a:pt x="195936" y="15093"/>
                  <a:pt x="200963" y="20869"/>
                  <a:pt x="207690" y="22887"/>
                </a:cubicBezTo>
              </a:path>
            </a:pathLst>
          </a:custGeom>
          <a:noFill/>
          <a:ln w="38100" cap="rnd" cmpd="sng">
            <a:solidFill>
              <a:schemeClr val="accent2"/>
            </a:solidFill>
            <a:prstDash val="solid"/>
            <a:round/>
            <a:headEnd type="none" w="med" len="med"/>
            <a:tailEnd type="none" w="med" len="med"/>
          </a:ln>
        </p:spPr>
      </p:sp>
      <p:sp>
        <p:nvSpPr>
          <p:cNvPr id="387" name="Google Shape;387;p31"/>
          <p:cNvSpPr/>
          <p:nvPr/>
        </p:nvSpPr>
        <p:spPr>
          <a:xfrm>
            <a:off x="591167" y="1572593"/>
            <a:ext cx="1185195" cy="174412"/>
          </a:xfrm>
          <a:custGeom>
            <a:avLst/>
            <a:gdLst/>
            <a:ahLst/>
            <a:cxnLst/>
            <a:rect l="l" t="t" r="r" b="b"/>
            <a:pathLst>
              <a:path w="76251" h="11221" extrusionOk="0">
                <a:moveTo>
                  <a:pt x="0" y="2445"/>
                </a:moveTo>
                <a:cubicBezTo>
                  <a:pt x="266" y="5104"/>
                  <a:pt x="3433" y="8271"/>
                  <a:pt x="6046" y="7711"/>
                </a:cubicBezTo>
                <a:cubicBezTo>
                  <a:pt x="11875" y="6462"/>
                  <a:pt x="16331" y="-738"/>
                  <a:pt x="22232" y="105"/>
                </a:cubicBezTo>
                <a:cubicBezTo>
                  <a:pt x="28374" y="982"/>
                  <a:pt x="31491" y="9080"/>
                  <a:pt x="37443" y="10831"/>
                </a:cubicBezTo>
                <a:cubicBezTo>
                  <a:pt x="43774" y="12693"/>
                  <a:pt x="48731" y="3414"/>
                  <a:pt x="55189" y="2055"/>
                </a:cubicBezTo>
                <a:cubicBezTo>
                  <a:pt x="62681" y="478"/>
                  <a:pt x="70325" y="6372"/>
                  <a:pt x="76251" y="11221"/>
                </a:cubicBezTo>
              </a:path>
            </a:pathLst>
          </a:custGeom>
          <a:noFill/>
          <a:ln w="38100" cap="rnd" cmpd="sng">
            <a:solidFill>
              <a:schemeClr val="accent2"/>
            </a:solidFill>
            <a:prstDash val="solid"/>
            <a:round/>
            <a:headEnd type="none" w="med" len="med"/>
            <a:tailEnd type="none" w="med" len="med"/>
          </a:ln>
        </p:spPr>
      </p:sp>
      <p:grpSp>
        <p:nvGrpSpPr>
          <p:cNvPr id="388" name="Google Shape;388;p31"/>
          <p:cNvGrpSpPr/>
          <p:nvPr/>
        </p:nvGrpSpPr>
        <p:grpSpPr>
          <a:xfrm>
            <a:off x="401599" y="3614933"/>
            <a:ext cx="279534" cy="260000"/>
            <a:chOff x="2803325" y="4061175"/>
            <a:chExt cx="209650" cy="195000"/>
          </a:xfrm>
        </p:grpSpPr>
        <p:sp>
          <p:nvSpPr>
            <p:cNvPr id="389" name="Google Shape;389;p31"/>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4"/>
              </a:solidFill>
              <a:prstDash val="solid"/>
              <a:round/>
              <a:headEnd type="none" w="med" len="med"/>
              <a:tailEnd type="none" w="med" len="med"/>
            </a:ln>
          </p:spPr>
        </p:sp>
        <p:sp>
          <p:nvSpPr>
            <p:cNvPr id="390" name="Google Shape;390;p31"/>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4"/>
              </a:solidFill>
              <a:prstDash val="solid"/>
              <a:round/>
              <a:headEnd type="none" w="med" len="med"/>
              <a:tailEnd type="none" w="med" len="med"/>
            </a:ln>
          </p:spPr>
        </p:sp>
        <p:sp>
          <p:nvSpPr>
            <p:cNvPr id="391" name="Google Shape;391;p31"/>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4"/>
              </a:solidFill>
              <a:prstDash val="solid"/>
              <a:round/>
              <a:headEnd type="none" w="med" len="med"/>
              <a:tailEnd type="none" w="med" len="med"/>
            </a:ln>
          </p:spPr>
        </p:sp>
        <p:sp>
          <p:nvSpPr>
            <p:cNvPr id="392" name="Google Shape;392;p31"/>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4"/>
              </a:solidFill>
              <a:prstDash val="solid"/>
              <a:round/>
              <a:headEnd type="none" w="med" len="med"/>
              <a:tailEnd type="none" w="med" len="med"/>
            </a:ln>
          </p:spPr>
        </p:sp>
      </p:grpSp>
      <p:grpSp>
        <p:nvGrpSpPr>
          <p:cNvPr id="393" name="Google Shape;393;p31"/>
          <p:cNvGrpSpPr/>
          <p:nvPr/>
        </p:nvGrpSpPr>
        <p:grpSpPr>
          <a:xfrm>
            <a:off x="10822202" y="5625334"/>
            <a:ext cx="837653" cy="847524"/>
            <a:chOff x="8524094" y="2148425"/>
            <a:chExt cx="387850" cy="392397"/>
          </a:xfrm>
        </p:grpSpPr>
        <p:sp>
          <p:nvSpPr>
            <p:cNvPr id="394" name="Google Shape;394;p31"/>
            <p:cNvSpPr/>
            <p:nvPr/>
          </p:nvSpPr>
          <p:spPr>
            <a:xfrm>
              <a:off x="8607150" y="2148425"/>
              <a:ext cx="169200" cy="253500"/>
            </a:xfrm>
            <a:prstGeom prst="moon">
              <a:avLst>
                <a:gd name="adj" fmla="val 46099"/>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79"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31"/>
            <p:cNvSpPr/>
            <p:nvPr/>
          </p:nvSpPr>
          <p:spPr>
            <a:xfrm rot="597945">
              <a:off x="8785205" y="2242631"/>
              <a:ext cx="117879" cy="112109"/>
            </a:xfrm>
            <a:prstGeom prst="star5">
              <a:avLst>
                <a:gd name="adj" fmla="val 28062"/>
                <a:gd name="hf" fmla="val 105146"/>
                <a:gd name="vf" fmla="val 110557"/>
              </a:avLst>
            </a:pr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79"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31"/>
            <p:cNvSpPr/>
            <p:nvPr/>
          </p:nvSpPr>
          <p:spPr>
            <a:xfrm rot="-903784">
              <a:off x="8536621" y="2415301"/>
              <a:ext cx="117746" cy="112141"/>
            </a:xfrm>
            <a:prstGeom prst="star5">
              <a:avLst>
                <a:gd name="adj" fmla="val 28062"/>
                <a:gd name="hf" fmla="val 105146"/>
                <a:gd name="vf" fmla="val 110557"/>
              </a:avLst>
            </a:pr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79"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78695679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7072524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2941"/>
        <p:cNvGrpSpPr/>
        <p:nvPr/>
      </p:nvGrpSpPr>
      <p:grpSpPr>
        <a:xfrm>
          <a:off x="0" y="0"/>
          <a:ext cx="0" cy="0"/>
          <a:chOff x="0" y="0"/>
          <a:chExt cx="0" cy="0"/>
        </a:xfrm>
      </p:grpSpPr>
      <p:grpSp>
        <p:nvGrpSpPr>
          <p:cNvPr id="2942" name="Google Shape;2942;p29"/>
          <p:cNvGrpSpPr/>
          <p:nvPr/>
        </p:nvGrpSpPr>
        <p:grpSpPr>
          <a:xfrm>
            <a:off x="-398226" y="-79"/>
            <a:ext cx="12989235" cy="6857478"/>
            <a:chOff x="238125" y="490000"/>
            <a:chExt cx="7130600" cy="4735300"/>
          </a:xfrm>
        </p:grpSpPr>
        <p:sp>
          <p:nvSpPr>
            <p:cNvPr id="2943" name="Google Shape;2943;p29"/>
            <p:cNvSpPr/>
            <p:nvPr/>
          </p:nvSpPr>
          <p:spPr>
            <a:xfrm>
              <a:off x="7358100" y="490000"/>
              <a:ext cx="10625" cy="4735300"/>
            </a:xfrm>
            <a:custGeom>
              <a:avLst/>
              <a:gdLst/>
              <a:ahLst/>
              <a:cxnLst/>
              <a:rect l="l" t="t" r="r" b="b"/>
              <a:pathLst>
                <a:path w="425" h="189412" extrusionOk="0">
                  <a:moveTo>
                    <a:pt x="0" y="0"/>
                  </a:moveTo>
                  <a:lnTo>
                    <a:pt x="0" y="189411"/>
                  </a:lnTo>
                  <a:lnTo>
                    <a:pt x="424" y="189411"/>
                  </a:lnTo>
                  <a:lnTo>
                    <a:pt x="42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44" name="Google Shape;2944;p29"/>
            <p:cNvSpPr/>
            <p:nvPr/>
          </p:nvSpPr>
          <p:spPr>
            <a:xfrm>
              <a:off x="365275" y="490000"/>
              <a:ext cx="6877150" cy="4735300"/>
            </a:xfrm>
            <a:custGeom>
              <a:avLst/>
              <a:gdLst/>
              <a:ahLst/>
              <a:cxnLst/>
              <a:rect l="l" t="t" r="r" b="b"/>
              <a:pathLst>
                <a:path w="275086" h="189412" extrusionOk="0">
                  <a:moveTo>
                    <a:pt x="11238" y="412"/>
                  </a:moveTo>
                  <a:lnTo>
                    <a:pt x="11238" y="8213"/>
                  </a:lnTo>
                  <a:lnTo>
                    <a:pt x="3505" y="8213"/>
                  </a:lnTo>
                  <a:lnTo>
                    <a:pt x="3505" y="424"/>
                  </a:lnTo>
                  <a:lnTo>
                    <a:pt x="3494" y="412"/>
                  </a:lnTo>
                  <a:close/>
                  <a:moveTo>
                    <a:pt x="19394" y="424"/>
                  </a:moveTo>
                  <a:lnTo>
                    <a:pt x="19394" y="8213"/>
                  </a:lnTo>
                  <a:lnTo>
                    <a:pt x="11662" y="8213"/>
                  </a:lnTo>
                  <a:lnTo>
                    <a:pt x="11662" y="424"/>
                  </a:lnTo>
                  <a:close/>
                  <a:moveTo>
                    <a:pt x="27561" y="424"/>
                  </a:moveTo>
                  <a:lnTo>
                    <a:pt x="27561" y="8213"/>
                  </a:lnTo>
                  <a:lnTo>
                    <a:pt x="19818" y="8213"/>
                  </a:lnTo>
                  <a:lnTo>
                    <a:pt x="19818" y="424"/>
                  </a:lnTo>
                  <a:close/>
                  <a:moveTo>
                    <a:pt x="35328" y="424"/>
                  </a:moveTo>
                  <a:lnTo>
                    <a:pt x="35328" y="8213"/>
                  </a:lnTo>
                  <a:lnTo>
                    <a:pt x="27985" y="8213"/>
                  </a:lnTo>
                  <a:lnTo>
                    <a:pt x="27985" y="424"/>
                  </a:lnTo>
                  <a:close/>
                  <a:moveTo>
                    <a:pt x="43496" y="424"/>
                  </a:moveTo>
                  <a:lnTo>
                    <a:pt x="43496" y="8213"/>
                  </a:lnTo>
                  <a:lnTo>
                    <a:pt x="35752" y="8213"/>
                  </a:lnTo>
                  <a:lnTo>
                    <a:pt x="35752" y="424"/>
                  </a:lnTo>
                  <a:close/>
                  <a:moveTo>
                    <a:pt x="51652" y="424"/>
                  </a:moveTo>
                  <a:lnTo>
                    <a:pt x="51652" y="8213"/>
                  </a:lnTo>
                  <a:lnTo>
                    <a:pt x="43919" y="8213"/>
                  </a:lnTo>
                  <a:lnTo>
                    <a:pt x="43919" y="424"/>
                  </a:lnTo>
                  <a:close/>
                  <a:moveTo>
                    <a:pt x="59819" y="424"/>
                  </a:moveTo>
                  <a:lnTo>
                    <a:pt x="59819" y="8213"/>
                  </a:lnTo>
                  <a:lnTo>
                    <a:pt x="52075" y="8213"/>
                  </a:lnTo>
                  <a:lnTo>
                    <a:pt x="52075" y="424"/>
                  </a:lnTo>
                  <a:close/>
                  <a:moveTo>
                    <a:pt x="67975" y="424"/>
                  </a:moveTo>
                  <a:lnTo>
                    <a:pt x="67975" y="8213"/>
                  </a:lnTo>
                  <a:lnTo>
                    <a:pt x="60243" y="8213"/>
                  </a:lnTo>
                  <a:lnTo>
                    <a:pt x="60243" y="424"/>
                  </a:lnTo>
                  <a:close/>
                  <a:moveTo>
                    <a:pt x="76452" y="424"/>
                  </a:moveTo>
                  <a:lnTo>
                    <a:pt x="76452" y="8213"/>
                  </a:lnTo>
                  <a:lnTo>
                    <a:pt x="68399" y="8213"/>
                  </a:lnTo>
                  <a:lnTo>
                    <a:pt x="68399" y="424"/>
                  </a:lnTo>
                  <a:close/>
                  <a:moveTo>
                    <a:pt x="84608" y="424"/>
                  </a:moveTo>
                  <a:lnTo>
                    <a:pt x="84608" y="8213"/>
                  </a:lnTo>
                  <a:lnTo>
                    <a:pt x="76865" y="8213"/>
                  </a:lnTo>
                  <a:lnTo>
                    <a:pt x="76865" y="424"/>
                  </a:lnTo>
                  <a:close/>
                  <a:moveTo>
                    <a:pt x="92776" y="424"/>
                  </a:moveTo>
                  <a:lnTo>
                    <a:pt x="92776" y="8213"/>
                  </a:lnTo>
                  <a:lnTo>
                    <a:pt x="85032" y="8213"/>
                  </a:lnTo>
                  <a:lnTo>
                    <a:pt x="85032" y="424"/>
                  </a:lnTo>
                  <a:close/>
                  <a:moveTo>
                    <a:pt x="100932" y="424"/>
                  </a:moveTo>
                  <a:lnTo>
                    <a:pt x="100932" y="8213"/>
                  </a:lnTo>
                  <a:lnTo>
                    <a:pt x="93200" y="8213"/>
                  </a:lnTo>
                  <a:lnTo>
                    <a:pt x="93200" y="424"/>
                  </a:lnTo>
                  <a:close/>
                  <a:moveTo>
                    <a:pt x="109099" y="424"/>
                  </a:moveTo>
                  <a:lnTo>
                    <a:pt x="109099" y="8213"/>
                  </a:lnTo>
                  <a:lnTo>
                    <a:pt x="101356" y="8213"/>
                  </a:lnTo>
                  <a:lnTo>
                    <a:pt x="101356" y="424"/>
                  </a:lnTo>
                  <a:close/>
                  <a:moveTo>
                    <a:pt x="116866" y="424"/>
                  </a:moveTo>
                  <a:lnTo>
                    <a:pt x="116866" y="8213"/>
                  </a:lnTo>
                  <a:lnTo>
                    <a:pt x="109523" y="8213"/>
                  </a:lnTo>
                  <a:lnTo>
                    <a:pt x="109523" y="424"/>
                  </a:lnTo>
                  <a:close/>
                  <a:moveTo>
                    <a:pt x="125022" y="424"/>
                  </a:moveTo>
                  <a:lnTo>
                    <a:pt x="125022" y="8213"/>
                  </a:lnTo>
                  <a:lnTo>
                    <a:pt x="117290" y="8213"/>
                  </a:lnTo>
                  <a:lnTo>
                    <a:pt x="117290" y="424"/>
                  </a:lnTo>
                  <a:close/>
                  <a:moveTo>
                    <a:pt x="133190" y="424"/>
                  </a:moveTo>
                  <a:lnTo>
                    <a:pt x="133190" y="8213"/>
                  </a:lnTo>
                  <a:lnTo>
                    <a:pt x="125446" y="8213"/>
                  </a:lnTo>
                  <a:lnTo>
                    <a:pt x="125446" y="424"/>
                  </a:lnTo>
                  <a:close/>
                  <a:moveTo>
                    <a:pt x="141346" y="424"/>
                  </a:moveTo>
                  <a:lnTo>
                    <a:pt x="141346" y="8213"/>
                  </a:lnTo>
                  <a:lnTo>
                    <a:pt x="133614" y="8213"/>
                  </a:lnTo>
                  <a:lnTo>
                    <a:pt x="133614" y="424"/>
                  </a:lnTo>
                  <a:close/>
                  <a:moveTo>
                    <a:pt x="149513" y="424"/>
                  </a:moveTo>
                  <a:lnTo>
                    <a:pt x="149513" y="8213"/>
                  </a:lnTo>
                  <a:lnTo>
                    <a:pt x="141770" y="8213"/>
                  </a:lnTo>
                  <a:lnTo>
                    <a:pt x="141770" y="424"/>
                  </a:lnTo>
                  <a:close/>
                  <a:moveTo>
                    <a:pt x="157280" y="424"/>
                  </a:moveTo>
                  <a:lnTo>
                    <a:pt x="157280" y="8213"/>
                  </a:lnTo>
                  <a:lnTo>
                    <a:pt x="149937" y="8213"/>
                  </a:lnTo>
                  <a:lnTo>
                    <a:pt x="149937" y="424"/>
                  </a:lnTo>
                  <a:close/>
                  <a:moveTo>
                    <a:pt x="165448" y="424"/>
                  </a:moveTo>
                  <a:lnTo>
                    <a:pt x="165448" y="8213"/>
                  </a:lnTo>
                  <a:lnTo>
                    <a:pt x="157704" y="8213"/>
                  </a:lnTo>
                  <a:lnTo>
                    <a:pt x="157704" y="424"/>
                  </a:lnTo>
                  <a:close/>
                  <a:moveTo>
                    <a:pt x="173604" y="424"/>
                  </a:moveTo>
                  <a:lnTo>
                    <a:pt x="173604" y="8213"/>
                  </a:lnTo>
                  <a:lnTo>
                    <a:pt x="165871" y="8213"/>
                  </a:lnTo>
                  <a:lnTo>
                    <a:pt x="165871" y="424"/>
                  </a:lnTo>
                  <a:close/>
                  <a:moveTo>
                    <a:pt x="181771" y="424"/>
                  </a:moveTo>
                  <a:lnTo>
                    <a:pt x="181771" y="8213"/>
                  </a:lnTo>
                  <a:lnTo>
                    <a:pt x="174028" y="8213"/>
                  </a:lnTo>
                  <a:lnTo>
                    <a:pt x="174028" y="424"/>
                  </a:lnTo>
                  <a:close/>
                  <a:moveTo>
                    <a:pt x="189927" y="424"/>
                  </a:moveTo>
                  <a:lnTo>
                    <a:pt x="189927" y="8213"/>
                  </a:lnTo>
                  <a:lnTo>
                    <a:pt x="182195" y="8213"/>
                  </a:lnTo>
                  <a:lnTo>
                    <a:pt x="182195" y="424"/>
                  </a:lnTo>
                  <a:close/>
                  <a:moveTo>
                    <a:pt x="198095" y="424"/>
                  </a:moveTo>
                  <a:lnTo>
                    <a:pt x="198095" y="8213"/>
                  </a:lnTo>
                  <a:lnTo>
                    <a:pt x="190351" y="8213"/>
                  </a:lnTo>
                  <a:lnTo>
                    <a:pt x="190351" y="424"/>
                  </a:lnTo>
                  <a:close/>
                  <a:moveTo>
                    <a:pt x="206251" y="424"/>
                  </a:moveTo>
                  <a:lnTo>
                    <a:pt x="206251" y="8213"/>
                  </a:lnTo>
                  <a:lnTo>
                    <a:pt x="198519" y="8213"/>
                  </a:lnTo>
                  <a:lnTo>
                    <a:pt x="198519" y="424"/>
                  </a:lnTo>
                  <a:close/>
                  <a:moveTo>
                    <a:pt x="214419" y="424"/>
                  </a:moveTo>
                  <a:lnTo>
                    <a:pt x="214419" y="8213"/>
                  </a:lnTo>
                  <a:lnTo>
                    <a:pt x="206675" y="8213"/>
                  </a:lnTo>
                  <a:lnTo>
                    <a:pt x="206675" y="424"/>
                  </a:lnTo>
                  <a:close/>
                  <a:moveTo>
                    <a:pt x="222575" y="424"/>
                  </a:moveTo>
                  <a:lnTo>
                    <a:pt x="222575" y="8213"/>
                  </a:lnTo>
                  <a:lnTo>
                    <a:pt x="214842" y="8213"/>
                  </a:lnTo>
                  <a:lnTo>
                    <a:pt x="214842" y="424"/>
                  </a:lnTo>
                  <a:close/>
                  <a:moveTo>
                    <a:pt x="230742" y="424"/>
                  </a:moveTo>
                  <a:lnTo>
                    <a:pt x="230742" y="8213"/>
                  </a:lnTo>
                  <a:lnTo>
                    <a:pt x="222999" y="8213"/>
                  </a:lnTo>
                  <a:lnTo>
                    <a:pt x="222999" y="424"/>
                  </a:lnTo>
                  <a:close/>
                  <a:moveTo>
                    <a:pt x="238898" y="424"/>
                  </a:moveTo>
                  <a:lnTo>
                    <a:pt x="238898" y="8213"/>
                  </a:lnTo>
                  <a:lnTo>
                    <a:pt x="231166" y="8213"/>
                  </a:lnTo>
                  <a:lnTo>
                    <a:pt x="231166" y="424"/>
                  </a:lnTo>
                  <a:close/>
                  <a:moveTo>
                    <a:pt x="247066" y="424"/>
                  </a:moveTo>
                  <a:lnTo>
                    <a:pt x="247066" y="8213"/>
                  </a:lnTo>
                  <a:lnTo>
                    <a:pt x="239322" y="8213"/>
                  </a:lnTo>
                  <a:lnTo>
                    <a:pt x="239322" y="424"/>
                  </a:lnTo>
                  <a:close/>
                  <a:moveTo>
                    <a:pt x="255222" y="424"/>
                  </a:moveTo>
                  <a:lnTo>
                    <a:pt x="255222" y="8213"/>
                  </a:lnTo>
                  <a:lnTo>
                    <a:pt x="247490" y="8213"/>
                  </a:lnTo>
                  <a:lnTo>
                    <a:pt x="247490" y="424"/>
                  </a:lnTo>
                  <a:close/>
                  <a:moveTo>
                    <a:pt x="263390" y="424"/>
                  </a:moveTo>
                  <a:lnTo>
                    <a:pt x="263390" y="8213"/>
                  </a:lnTo>
                  <a:lnTo>
                    <a:pt x="255646" y="8213"/>
                  </a:lnTo>
                  <a:lnTo>
                    <a:pt x="255646" y="424"/>
                  </a:lnTo>
                  <a:close/>
                  <a:moveTo>
                    <a:pt x="271546" y="424"/>
                  </a:moveTo>
                  <a:lnTo>
                    <a:pt x="271546" y="8213"/>
                  </a:lnTo>
                  <a:lnTo>
                    <a:pt x="263813" y="8213"/>
                  </a:lnTo>
                  <a:lnTo>
                    <a:pt x="263813" y="424"/>
                  </a:lnTo>
                  <a:close/>
                  <a:moveTo>
                    <a:pt x="11238" y="8626"/>
                  </a:moveTo>
                  <a:lnTo>
                    <a:pt x="11238" y="16415"/>
                  </a:lnTo>
                  <a:lnTo>
                    <a:pt x="3505" y="16415"/>
                  </a:lnTo>
                  <a:lnTo>
                    <a:pt x="3505" y="8626"/>
                  </a:lnTo>
                  <a:close/>
                  <a:moveTo>
                    <a:pt x="19394" y="8626"/>
                  </a:moveTo>
                  <a:lnTo>
                    <a:pt x="19394" y="16415"/>
                  </a:lnTo>
                  <a:lnTo>
                    <a:pt x="11662" y="16415"/>
                  </a:lnTo>
                  <a:lnTo>
                    <a:pt x="11662" y="8626"/>
                  </a:lnTo>
                  <a:close/>
                  <a:moveTo>
                    <a:pt x="27561" y="8626"/>
                  </a:moveTo>
                  <a:lnTo>
                    <a:pt x="27561" y="16415"/>
                  </a:lnTo>
                  <a:lnTo>
                    <a:pt x="19818" y="16415"/>
                  </a:lnTo>
                  <a:lnTo>
                    <a:pt x="19818" y="8626"/>
                  </a:lnTo>
                  <a:close/>
                  <a:moveTo>
                    <a:pt x="35328" y="8626"/>
                  </a:moveTo>
                  <a:lnTo>
                    <a:pt x="35328" y="16415"/>
                  </a:lnTo>
                  <a:lnTo>
                    <a:pt x="27985" y="16415"/>
                  </a:lnTo>
                  <a:lnTo>
                    <a:pt x="27985" y="8626"/>
                  </a:lnTo>
                  <a:close/>
                  <a:moveTo>
                    <a:pt x="43496" y="8626"/>
                  </a:moveTo>
                  <a:lnTo>
                    <a:pt x="43496" y="16415"/>
                  </a:lnTo>
                  <a:lnTo>
                    <a:pt x="35752" y="16415"/>
                  </a:lnTo>
                  <a:lnTo>
                    <a:pt x="35752" y="8626"/>
                  </a:lnTo>
                  <a:close/>
                  <a:moveTo>
                    <a:pt x="51652" y="8626"/>
                  </a:moveTo>
                  <a:lnTo>
                    <a:pt x="51652" y="16415"/>
                  </a:lnTo>
                  <a:lnTo>
                    <a:pt x="43919" y="16415"/>
                  </a:lnTo>
                  <a:lnTo>
                    <a:pt x="43919" y="8626"/>
                  </a:lnTo>
                  <a:close/>
                  <a:moveTo>
                    <a:pt x="59819" y="8626"/>
                  </a:moveTo>
                  <a:lnTo>
                    <a:pt x="59819" y="16415"/>
                  </a:lnTo>
                  <a:lnTo>
                    <a:pt x="52075" y="16415"/>
                  </a:lnTo>
                  <a:lnTo>
                    <a:pt x="52075" y="8626"/>
                  </a:lnTo>
                  <a:close/>
                  <a:moveTo>
                    <a:pt x="67975" y="8626"/>
                  </a:moveTo>
                  <a:lnTo>
                    <a:pt x="67975" y="16415"/>
                  </a:lnTo>
                  <a:lnTo>
                    <a:pt x="60243" y="16415"/>
                  </a:lnTo>
                  <a:lnTo>
                    <a:pt x="60243" y="8626"/>
                  </a:lnTo>
                  <a:close/>
                  <a:moveTo>
                    <a:pt x="76452" y="8626"/>
                  </a:moveTo>
                  <a:lnTo>
                    <a:pt x="76452" y="16415"/>
                  </a:lnTo>
                  <a:lnTo>
                    <a:pt x="68399" y="16415"/>
                  </a:lnTo>
                  <a:lnTo>
                    <a:pt x="68399" y="8626"/>
                  </a:lnTo>
                  <a:close/>
                  <a:moveTo>
                    <a:pt x="84608" y="8626"/>
                  </a:moveTo>
                  <a:lnTo>
                    <a:pt x="84608" y="16415"/>
                  </a:lnTo>
                  <a:lnTo>
                    <a:pt x="76865" y="16415"/>
                  </a:lnTo>
                  <a:lnTo>
                    <a:pt x="76865" y="8626"/>
                  </a:lnTo>
                  <a:close/>
                  <a:moveTo>
                    <a:pt x="92776" y="8626"/>
                  </a:moveTo>
                  <a:lnTo>
                    <a:pt x="92776" y="16415"/>
                  </a:lnTo>
                  <a:lnTo>
                    <a:pt x="85032" y="16415"/>
                  </a:lnTo>
                  <a:lnTo>
                    <a:pt x="85032" y="8626"/>
                  </a:lnTo>
                  <a:close/>
                  <a:moveTo>
                    <a:pt x="100932" y="8626"/>
                  </a:moveTo>
                  <a:lnTo>
                    <a:pt x="100932" y="16415"/>
                  </a:lnTo>
                  <a:lnTo>
                    <a:pt x="93200" y="16415"/>
                  </a:lnTo>
                  <a:lnTo>
                    <a:pt x="93200" y="8626"/>
                  </a:lnTo>
                  <a:close/>
                  <a:moveTo>
                    <a:pt x="109099" y="8626"/>
                  </a:moveTo>
                  <a:lnTo>
                    <a:pt x="109099" y="16415"/>
                  </a:lnTo>
                  <a:lnTo>
                    <a:pt x="101356" y="16415"/>
                  </a:lnTo>
                  <a:lnTo>
                    <a:pt x="101356" y="8626"/>
                  </a:lnTo>
                  <a:close/>
                  <a:moveTo>
                    <a:pt x="116866" y="8626"/>
                  </a:moveTo>
                  <a:lnTo>
                    <a:pt x="116866" y="16415"/>
                  </a:lnTo>
                  <a:lnTo>
                    <a:pt x="109523" y="16415"/>
                  </a:lnTo>
                  <a:lnTo>
                    <a:pt x="109523" y="8626"/>
                  </a:lnTo>
                  <a:close/>
                  <a:moveTo>
                    <a:pt x="125022" y="8626"/>
                  </a:moveTo>
                  <a:lnTo>
                    <a:pt x="125022" y="16415"/>
                  </a:lnTo>
                  <a:lnTo>
                    <a:pt x="117290" y="16415"/>
                  </a:lnTo>
                  <a:lnTo>
                    <a:pt x="117290" y="8626"/>
                  </a:lnTo>
                  <a:close/>
                  <a:moveTo>
                    <a:pt x="133190" y="8626"/>
                  </a:moveTo>
                  <a:lnTo>
                    <a:pt x="133190" y="16415"/>
                  </a:lnTo>
                  <a:lnTo>
                    <a:pt x="125446" y="16415"/>
                  </a:lnTo>
                  <a:lnTo>
                    <a:pt x="125446" y="8626"/>
                  </a:lnTo>
                  <a:close/>
                  <a:moveTo>
                    <a:pt x="141346" y="8626"/>
                  </a:moveTo>
                  <a:lnTo>
                    <a:pt x="141346" y="16415"/>
                  </a:lnTo>
                  <a:lnTo>
                    <a:pt x="133614" y="16415"/>
                  </a:lnTo>
                  <a:lnTo>
                    <a:pt x="133614" y="8626"/>
                  </a:lnTo>
                  <a:close/>
                  <a:moveTo>
                    <a:pt x="149513" y="8626"/>
                  </a:moveTo>
                  <a:lnTo>
                    <a:pt x="149513" y="16415"/>
                  </a:lnTo>
                  <a:lnTo>
                    <a:pt x="141770" y="16415"/>
                  </a:lnTo>
                  <a:lnTo>
                    <a:pt x="141770" y="8626"/>
                  </a:lnTo>
                  <a:close/>
                  <a:moveTo>
                    <a:pt x="157280" y="8626"/>
                  </a:moveTo>
                  <a:lnTo>
                    <a:pt x="157280" y="16415"/>
                  </a:lnTo>
                  <a:lnTo>
                    <a:pt x="149937" y="16415"/>
                  </a:lnTo>
                  <a:lnTo>
                    <a:pt x="149937" y="8626"/>
                  </a:lnTo>
                  <a:close/>
                  <a:moveTo>
                    <a:pt x="165448" y="8626"/>
                  </a:moveTo>
                  <a:lnTo>
                    <a:pt x="165448" y="16415"/>
                  </a:lnTo>
                  <a:lnTo>
                    <a:pt x="157704" y="16415"/>
                  </a:lnTo>
                  <a:lnTo>
                    <a:pt x="157704" y="8626"/>
                  </a:lnTo>
                  <a:close/>
                  <a:moveTo>
                    <a:pt x="173604" y="8626"/>
                  </a:moveTo>
                  <a:lnTo>
                    <a:pt x="173604" y="16415"/>
                  </a:lnTo>
                  <a:lnTo>
                    <a:pt x="165871" y="16415"/>
                  </a:lnTo>
                  <a:lnTo>
                    <a:pt x="165871" y="8626"/>
                  </a:lnTo>
                  <a:close/>
                  <a:moveTo>
                    <a:pt x="181771" y="8626"/>
                  </a:moveTo>
                  <a:lnTo>
                    <a:pt x="181771" y="16415"/>
                  </a:lnTo>
                  <a:lnTo>
                    <a:pt x="174028" y="16415"/>
                  </a:lnTo>
                  <a:lnTo>
                    <a:pt x="174028" y="8626"/>
                  </a:lnTo>
                  <a:close/>
                  <a:moveTo>
                    <a:pt x="189927" y="8626"/>
                  </a:moveTo>
                  <a:lnTo>
                    <a:pt x="189927" y="16415"/>
                  </a:lnTo>
                  <a:lnTo>
                    <a:pt x="182195" y="16415"/>
                  </a:lnTo>
                  <a:lnTo>
                    <a:pt x="182195" y="8626"/>
                  </a:lnTo>
                  <a:close/>
                  <a:moveTo>
                    <a:pt x="198095" y="8626"/>
                  </a:moveTo>
                  <a:lnTo>
                    <a:pt x="198095" y="16415"/>
                  </a:lnTo>
                  <a:lnTo>
                    <a:pt x="190351" y="16415"/>
                  </a:lnTo>
                  <a:lnTo>
                    <a:pt x="190351" y="8626"/>
                  </a:lnTo>
                  <a:close/>
                  <a:moveTo>
                    <a:pt x="206251" y="8626"/>
                  </a:moveTo>
                  <a:lnTo>
                    <a:pt x="206251" y="16415"/>
                  </a:lnTo>
                  <a:lnTo>
                    <a:pt x="198519" y="16415"/>
                  </a:lnTo>
                  <a:lnTo>
                    <a:pt x="198519" y="8626"/>
                  </a:lnTo>
                  <a:close/>
                  <a:moveTo>
                    <a:pt x="214419" y="8626"/>
                  </a:moveTo>
                  <a:lnTo>
                    <a:pt x="214419" y="16415"/>
                  </a:lnTo>
                  <a:lnTo>
                    <a:pt x="206675" y="16415"/>
                  </a:lnTo>
                  <a:lnTo>
                    <a:pt x="206675" y="8626"/>
                  </a:lnTo>
                  <a:close/>
                  <a:moveTo>
                    <a:pt x="222575" y="8626"/>
                  </a:moveTo>
                  <a:lnTo>
                    <a:pt x="222575" y="16415"/>
                  </a:lnTo>
                  <a:lnTo>
                    <a:pt x="214842" y="16415"/>
                  </a:lnTo>
                  <a:lnTo>
                    <a:pt x="214842" y="8626"/>
                  </a:lnTo>
                  <a:close/>
                  <a:moveTo>
                    <a:pt x="230742" y="8626"/>
                  </a:moveTo>
                  <a:lnTo>
                    <a:pt x="230742" y="16415"/>
                  </a:lnTo>
                  <a:lnTo>
                    <a:pt x="222999" y="16415"/>
                  </a:lnTo>
                  <a:lnTo>
                    <a:pt x="222999" y="8626"/>
                  </a:lnTo>
                  <a:close/>
                  <a:moveTo>
                    <a:pt x="238898" y="8626"/>
                  </a:moveTo>
                  <a:lnTo>
                    <a:pt x="238898" y="16415"/>
                  </a:lnTo>
                  <a:lnTo>
                    <a:pt x="231166" y="16415"/>
                  </a:lnTo>
                  <a:lnTo>
                    <a:pt x="231166" y="8626"/>
                  </a:lnTo>
                  <a:close/>
                  <a:moveTo>
                    <a:pt x="247066" y="8626"/>
                  </a:moveTo>
                  <a:lnTo>
                    <a:pt x="247066" y="16415"/>
                  </a:lnTo>
                  <a:lnTo>
                    <a:pt x="239322" y="16415"/>
                  </a:lnTo>
                  <a:lnTo>
                    <a:pt x="239322" y="8626"/>
                  </a:lnTo>
                  <a:close/>
                  <a:moveTo>
                    <a:pt x="271546" y="8626"/>
                  </a:moveTo>
                  <a:lnTo>
                    <a:pt x="271546" y="16415"/>
                  </a:lnTo>
                  <a:lnTo>
                    <a:pt x="263813" y="16415"/>
                  </a:lnTo>
                  <a:lnTo>
                    <a:pt x="263813" y="8626"/>
                  </a:lnTo>
                  <a:close/>
                  <a:moveTo>
                    <a:pt x="255222" y="8626"/>
                  </a:moveTo>
                  <a:lnTo>
                    <a:pt x="255222" y="16427"/>
                  </a:lnTo>
                  <a:lnTo>
                    <a:pt x="247490" y="16427"/>
                  </a:lnTo>
                  <a:lnTo>
                    <a:pt x="247490" y="16415"/>
                  </a:lnTo>
                  <a:lnTo>
                    <a:pt x="247490" y="8626"/>
                  </a:lnTo>
                  <a:close/>
                  <a:moveTo>
                    <a:pt x="263390" y="8626"/>
                  </a:moveTo>
                  <a:lnTo>
                    <a:pt x="263390" y="16427"/>
                  </a:lnTo>
                  <a:lnTo>
                    <a:pt x="255646" y="16427"/>
                  </a:lnTo>
                  <a:lnTo>
                    <a:pt x="255646" y="16415"/>
                  </a:lnTo>
                  <a:lnTo>
                    <a:pt x="255646" y="8626"/>
                  </a:lnTo>
                  <a:close/>
                  <a:moveTo>
                    <a:pt x="271546" y="16828"/>
                  </a:moveTo>
                  <a:lnTo>
                    <a:pt x="271546" y="24617"/>
                  </a:lnTo>
                  <a:lnTo>
                    <a:pt x="263813" y="24617"/>
                  </a:lnTo>
                  <a:lnTo>
                    <a:pt x="263813" y="16828"/>
                  </a:lnTo>
                  <a:close/>
                  <a:moveTo>
                    <a:pt x="11238" y="16828"/>
                  </a:moveTo>
                  <a:lnTo>
                    <a:pt x="11238" y="24629"/>
                  </a:lnTo>
                  <a:lnTo>
                    <a:pt x="3505" y="24629"/>
                  </a:lnTo>
                  <a:lnTo>
                    <a:pt x="3505" y="16828"/>
                  </a:lnTo>
                  <a:close/>
                  <a:moveTo>
                    <a:pt x="19394" y="16828"/>
                  </a:moveTo>
                  <a:lnTo>
                    <a:pt x="19394" y="24629"/>
                  </a:lnTo>
                  <a:lnTo>
                    <a:pt x="11662" y="24629"/>
                  </a:lnTo>
                  <a:lnTo>
                    <a:pt x="11662" y="16828"/>
                  </a:lnTo>
                  <a:close/>
                  <a:moveTo>
                    <a:pt x="27561" y="16828"/>
                  </a:moveTo>
                  <a:lnTo>
                    <a:pt x="27561" y="24629"/>
                  </a:lnTo>
                  <a:lnTo>
                    <a:pt x="19818" y="24629"/>
                  </a:lnTo>
                  <a:lnTo>
                    <a:pt x="19818" y="16828"/>
                  </a:lnTo>
                  <a:close/>
                  <a:moveTo>
                    <a:pt x="35328" y="16828"/>
                  </a:moveTo>
                  <a:lnTo>
                    <a:pt x="35328" y="24629"/>
                  </a:lnTo>
                  <a:lnTo>
                    <a:pt x="27985" y="24629"/>
                  </a:lnTo>
                  <a:lnTo>
                    <a:pt x="27985" y="16828"/>
                  </a:lnTo>
                  <a:close/>
                  <a:moveTo>
                    <a:pt x="43496" y="16828"/>
                  </a:moveTo>
                  <a:lnTo>
                    <a:pt x="43496" y="24629"/>
                  </a:lnTo>
                  <a:lnTo>
                    <a:pt x="35752" y="24629"/>
                  </a:lnTo>
                  <a:lnTo>
                    <a:pt x="35752" y="16828"/>
                  </a:lnTo>
                  <a:close/>
                  <a:moveTo>
                    <a:pt x="51652" y="16828"/>
                  </a:moveTo>
                  <a:lnTo>
                    <a:pt x="51652" y="24629"/>
                  </a:lnTo>
                  <a:lnTo>
                    <a:pt x="43919" y="24629"/>
                  </a:lnTo>
                  <a:lnTo>
                    <a:pt x="43919" y="16828"/>
                  </a:lnTo>
                  <a:close/>
                  <a:moveTo>
                    <a:pt x="59819" y="16828"/>
                  </a:moveTo>
                  <a:lnTo>
                    <a:pt x="59819" y="24629"/>
                  </a:lnTo>
                  <a:lnTo>
                    <a:pt x="52075" y="24629"/>
                  </a:lnTo>
                  <a:lnTo>
                    <a:pt x="52075" y="16828"/>
                  </a:lnTo>
                  <a:close/>
                  <a:moveTo>
                    <a:pt x="67975" y="16828"/>
                  </a:moveTo>
                  <a:lnTo>
                    <a:pt x="67975" y="24629"/>
                  </a:lnTo>
                  <a:lnTo>
                    <a:pt x="60243" y="24629"/>
                  </a:lnTo>
                  <a:lnTo>
                    <a:pt x="60243" y="16828"/>
                  </a:lnTo>
                  <a:close/>
                  <a:moveTo>
                    <a:pt x="76452" y="16828"/>
                  </a:moveTo>
                  <a:lnTo>
                    <a:pt x="76452" y="24629"/>
                  </a:lnTo>
                  <a:lnTo>
                    <a:pt x="68399" y="24629"/>
                  </a:lnTo>
                  <a:lnTo>
                    <a:pt x="68399" y="16828"/>
                  </a:lnTo>
                  <a:close/>
                  <a:moveTo>
                    <a:pt x="84608" y="16828"/>
                  </a:moveTo>
                  <a:lnTo>
                    <a:pt x="84608" y="24629"/>
                  </a:lnTo>
                  <a:lnTo>
                    <a:pt x="76865" y="24629"/>
                  </a:lnTo>
                  <a:lnTo>
                    <a:pt x="76865" y="16828"/>
                  </a:lnTo>
                  <a:close/>
                  <a:moveTo>
                    <a:pt x="92776" y="16828"/>
                  </a:moveTo>
                  <a:lnTo>
                    <a:pt x="92776" y="24629"/>
                  </a:lnTo>
                  <a:lnTo>
                    <a:pt x="85032" y="24629"/>
                  </a:lnTo>
                  <a:lnTo>
                    <a:pt x="85032" y="16828"/>
                  </a:lnTo>
                  <a:close/>
                  <a:moveTo>
                    <a:pt x="100932" y="16828"/>
                  </a:moveTo>
                  <a:lnTo>
                    <a:pt x="100932" y="24629"/>
                  </a:lnTo>
                  <a:lnTo>
                    <a:pt x="93200" y="24629"/>
                  </a:lnTo>
                  <a:lnTo>
                    <a:pt x="93200" y="16828"/>
                  </a:lnTo>
                  <a:close/>
                  <a:moveTo>
                    <a:pt x="109099" y="16828"/>
                  </a:moveTo>
                  <a:lnTo>
                    <a:pt x="109099" y="24629"/>
                  </a:lnTo>
                  <a:lnTo>
                    <a:pt x="101356" y="24629"/>
                  </a:lnTo>
                  <a:lnTo>
                    <a:pt x="101356" y="16828"/>
                  </a:lnTo>
                  <a:close/>
                  <a:moveTo>
                    <a:pt x="116866" y="16828"/>
                  </a:moveTo>
                  <a:lnTo>
                    <a:pt x="116866" y="24629"/>
                  </a:lnTo>
                  <a:lnTo>
                    <a:pt x="109523" y="24629"/>
                  </a:lnTo>
                  <a:lnTo>
                    <a:pt x="109523" y="16828"/>
                  </a:lnTo>
                  <a:close/>
                  <a:moveTo>
                    <a:pt x="125022" y="16828"/>
                  </a:moveTo>
                  <a:lnTo>
                    <a:pt x="125022" y="24629"/>
                  </a:lnTo>
                  <a:lnTo>
                    <a:pt x="117290" y="24629"/>
                  </a:lnTo>
                  <a:lnTo>
                    <a:pt x="117290" y="16828"/>
                  </a:lnTo>
                  <a:close/>
                  <a:moveTo>
                    <a:pt x="133190" y="16828"/>
                  </a:moveTo>
                  <a:lnTo>
                    <a:pt x="133190" y="24629"/>
                  </a:lnTo>
                  <a:lnTo>
                    <a:pt x="125446" y="24629"/>
                  </a:lnTo>
                  <a:lnTo>
                    <a:pt x="125446" y="16828"/>
                  </a:lnTo>
                  <a:close/>
                  <a:moveTo>
                    <a:pt x="141346" y="16828"/>
                  </a:moveTo>
                  <a:lnTo>
                    <a:pt x="141346" y="24629"/>
                  </a:lnTo>
                  <a:lnTo>
                    <a:pt x="133614" y="24629"/>
                  </a:lnTo>
                  <a:lnTo>
                    <a:pt x="133614" y="16828"/>
                  </a:lnTo>
                  <a:close/>
                  <a:moveTo>
                    <a:pt x="149513" y="16828"/>
                  </a:moveTo>
                  <a:lnTo>
                    <a:pt x="149513" y="24629"/>
                  </a:lnTo>
                  <a:lnTo>
                    <a:pt x="141770" y="24629"/>
                  </a:lnTo>
                  <a:lnTo>
                    <a:pt x="141770" y="16828"/>
                  </a:lnTo>
                  <a:close/>
                  <a:moveTo>
                    <a:pt x="157280" y="16828"/>
                  </a:moveTo>
                  <a:lnTo>
                    <a:pt x="157280" y="24629"/>
                  </a:lnTo>
                  <a:lnTo>
                    <a:pt x="149937" y="24629"/>
                  </a:lnTo>
                  <a:lnTo>
                    <a:pt x="149937" y="16828"/>
                  </a:lnTo>
                  <a:close/>
                  <a:moveTo>
                    <a:pt x="165448" y="16828"/>
                  </a:moveTo>
                  <a:lnTo>
                    <a:pt x="165448" y="24629"/>
                  </a:lnTo>
                  <a:lnTo>
                    <a:pt x="157704" y="24629"/>
                  </a:lnTo>
                  <a:lnTo>
                    <a:pt x="157704" y="16828"/>
                  </a:lnTo>
                  <a:close/>
                  <a:moveTo>
                    <a:pt x="173604" y="16828"/>
                  </a:moveTo>
                  <a:lnTo>
                    <a:pt x="173604" y="24629"/>
                  </a:lnTo>
                  <a:lnTo>
                    <a:pt x="165871" y="24629"/>
                  </a:lnTo>
                  <a:lnTo>
                    <a:pt x="165871" y="16828"/>
                  </a:lnTo>
                  <a:close/>
                  <a:moveTo>
                    <a:pt x="181771" y="16828"/>
                  </a:moveTo>
                  <a:lnTo>
                    <a:pt x="181771" y="24629"/>
                  </a:lnTo>
                  <a:lnTo>
                    <a:pt x="174028" y="24629"/>
                  </a:lnTo>
                  <a:lnTo>
                    <a:pt x="174028" y="16828"/>
                  </a:lnTo>
                  <a:close/>
                  <a:moveTo>
                    <a:pt x="189927" y="16828"/>
                  </a:moveTo>
                  <a:lnTo>
                    <a:pt x="189927" y="24629"/>
                  </a:lnTo>
                  <a:lnTo>
                    <a:pt x="182195" y="24629"/>
                  </a:lnTo>
                  <a:lnTo>
                    <a:pt x="182195" y="16828"/>
                  </a:lnTo>
                  <a:close/>
                  <a:moveTo>
                    <a:pt x="198095" y="16828"/>
                  </a:moveTo>
                  <a:lnTo>
                    <a:pt x="198095" y="24629"/>
                  </a:lnTo>
                  <a:lnTo>
                    <a:pt x="190351" y="24629"/>
                  </a:lnTo>
                  <a:lnTo>
                    <a:pt x="190351" y="16828"/>
                  </a:lnTo>
                  <a:close/>
                  <a:moveTo>
                    <a:pt x="206251" y="16828"/>
                  </a:moveTo>
                  <a:lnTo>
                    <a:pt x="206251" y="24629"/>
                  </a:lnTo>
                  <a:lnTo>
                    <a:pt x="198519" y="24629"/>
                  </a:lnTo>
                  <a:lnTo>
                    <a:pt x="198519" y="16828"/>
                  </a:lnTo>
                  <a:close/>
                  <a:moveTo>
                    <a:pt x="214419" y="16828"/>
                  </a:moveTo>
                  <a:lnTo>
                    <a:pt x="214419" y="24629"/>
                  </a:lnTo>
                  <a:lnTo>
                    <a:pt x="206675" y="24629"/>
                  </a:lnTo>
                  <a:lnTo>
                    <a:pt x="206675" y="16828"/>
                  </a:lnTo>
                  <a:close/>
                  <a:moveTo>
                    <a:pt x="222575" y="16828"/>
                  </a:moveTo>
                  <a:lnTo>
                    <a:pt x="222575" y="24629"/>
                  </a:lnTo>
                  <a:lnTo>
                    <a:pt x="214842" y="24629"/>
                  </a:lnTo>
                  <a:lnTo>
                    <a:pt x="214842" y="16828"/>
                  </a:lnTo>
                  <a:close/>
                  <a:moveTo>
                    <a:pt x="230742" y="16828"/>
                  </a:moveTo>
                  <a:lnTo>
                    <a:pt x="230742" y="24629"/>
                  </a:lnTo>
                  <a:lnTo>
                    <a:pt x="222999" y="24629"/>
                  </a:lnTo>
                  <a:lnTo>
                    <a:pt x="222999" y="16828"/>
                  </a:lnTo>
                  <a:close/>
                  <a:moveTo>
                    <a:pt x="238898" y="16828"/>
                  </a:moveTo>
                  <a:lnTo>
                    <a:pt x="238898" y="24629"/>
                  </a:lnTo>
                  <a:lnTo>
                    <a:pt x="231166" y="24629"/>
                  </a:lnTo>
                  <a:lnTo>
                    <a:pt x="231166" y="16828"/>
                  </a:lnTo>
                  <a:close/>
                  <a:moveTo>
                    <a:pt x="247066" y="16828"/>
                  </a:moveTo>
                  <a:lnTo>
                    <a:pt x="247066" y="24629"/>
                  </a:lnTo>
                  <a:lnTo>
                    <a:pt x="239322" y="24629"/>
                  </a:lnTo>
                  <a:lnTo>
                    <a:pt x="239322" y="16828"/>
                  </a:lnTo>
                  <a:close/>
                  <a:moveTo>
                    <a:pt x="255222" y="16828"/>
                  </a:moveTo>
                  <a:lnTo>
                    <a:pt x="255222" y="24629"/>
                  </a:lnTo>
                  <a:lnTo>
                    <a:pt x="247490" y="24629"/>
                  </a:lnTo>
                  <a:lnTo>
                    <a:pt x="247490" y="16828"/>
                  </a:lnTo>
                  <a:close/>
                  <a:moveTo>
                    <a:pt x="263390" y="16828"/>
                  </a:moveTo>
                  <a:lnTo>
                    <a:pt x="263390" y="24629"/>
                  </a:lnTo>
                  <a:lnTo>
                    <a:pt x="255646" y="24629"/>
                  </a:lnTo>
                  <a:lnTo>
                    <a:pt x="255646" y="16828"/>
                  </a:lnTo>
                  <a:close/>
                  <a:moveTo>
                    <a:pt x="11238" y="25030"/>
                  </a:moveTo>
                  <a:lnTo>
                    <a:pt x="11238" y="32831"/>
                  </a:lnTo>
                  <a:lnTo>
                    <a:pt x="3505" y="32831"/>
                  </a:lnTo>
                  <a:lnTo>
                    <a:pt x="3505" y="25030"/>
                  </a:lnTo>
                  <a:close/>
                  <a:moveTo>
                    <a:pt x="19394" y="25030"/>
                  </a:moveTo>
                  <a:lnTo>
                    <a:pt x="19394" y="32831"/>
                  </a:lnTo>
                  <a:lnTo>
                    <a:pt x="11662" y="32831"/>
                  </a:lnTo>
                  <a:lnTo>
                    <a:pt x="11662" y="25030"/>
                  </a:lnTo>
                  <a:close/>
                  <a:moveTo>
                    <a:pt x="27561" y="25030"/>
                  </a:moveTo>
                  <a:lnTo>
                    <a:pt x="27561" y="32831"/>
                  </a:lnTo>
                  <a:lnTo>
                    <a:pt x="19818" y="32831"/>
                  </a:lnTo>
                  <a:lnTo>
                    <a:pt x="19818" y="25030"/>
                  </a:lnTo>
                  <a:close/>
                  <a:moveTo>
                    <a:pt x="35328" y="25030"/>
                  </a:moveTo>
                  <a:lnTo>
                    <a:pt x="35328" y="32831"/>
                  </a:lnTo>
                  <a:lnTo>
                    <a:pt x="27985" y="32831"/>
                  </a:lnTo>
                  <a:lnTo>
                    <a:pt x="27985" y="25030"/>
                  </a:lnTo>
                  <a:close/>
                  <a:moveTo>
                    <a:pt x="43496" y="25030"/>
                  </a:moveTo>
                  <a:lnTo>
                    <a:pt x="43496" y="32831"/>
                  </a:lnTo>
                  <a:lnTo>
                    <a:pt x="35752" y="32831"/>
                  </a:lnTo>
                  <a:lnTo>
                    <a:pt x="35752" y="25030"/>
                  </a:lnTo>
                  <a:close/>
                  <a:moveTo>
                    <a:pt x="51652" y="25030"/>
                  </a:moveTo>
                  <a:lnTo>
                    <a:pt x="51652" y="32831"/>
                  </a:lnTo>
                  <a:lnTo>
                    <a:pt x="43919" y="32831"/>
                  </a:lnTo>
                  <a:lnTo>
                    <a:pt x="43919" y="25030"/>
                  </a:lnTo>
                  <a:close/>
                  <a:moveTo>
                    <a:pt x="59819" y="25030"/>
                  </a:moveTo>
                  <a:lnTo>
                    <a:pt x="59819" y="32831"/>
                  </a:lnTo>
                  <a:lnTo>
                    <a:pt x="52075" y="32831"/>
                  </a:lnTo>
                  <a:lnTo>
                    <a:pt x="52075" y="25030"/>
                  </a:lnTo>
                  <a:close/>
                  <a:moveTo>
                    <a:pt x="67975" y="25030"/>
                  </a:moveTo>
                  <a:lnTo>
                    <a:pt x="67975" y="32831"/>
                  </a:lnTo>
                  <a:lnTo>
                    <a:pt x="60243" y="32831"/>
                  </a:lnTo>
                  <a:lnTo>
                    <a:pt x="60243" y="25030"/>
                  </a:lnTo>
                  <a:close/>
                  <a:moveTo>
                    <a:pt x="76452" y="25030"/>
                  </a:moveTo>
                  <a:lnTo>
                    <a:pt x="76452" y="32831"/>
                  </a:lnTo>
                  <a:lnTo>
                    <a:pt x="68399" y="32831"/>
                  </a:lnTo>
                  <a:lnTo>
                    <a:pt x="68399" y="25030"/>
                  </a:lnTo>
                  <a:close/>
                  <a:moveTo>
                    <a:pt x="84608" y="25030"/>
                  </a:moveTo>
                  <a:lnTo>
                    <a:pt x="84608" y="32831"/>
                  </a:lnTo>
                  <a:lnTo>
                    <a:pt x="76865" y="32831"/>
                  </a:lnTo>
                  <a:lnTo>
                    <a:pt x="76865" y="25030"/>
                  </a:lnTo>
                  <a:close/>
                  <a:moveTo>
                    <a:pt x="92776" y="25030"/>
                  </a:moveTo>
                  <a:lnTo>
                    <a:pt x="92776" y="32831"/>
                  </a:lnTo>
                  <a:lnTo>
                    <a:pt x="85032" y="32831"/>
                  </a:lnTo>
                  <a:lnTo>
                    <a:pt x="85032" y="25030"/>
                  </a:lnTo>
                  <a:close/>
                  <a:moveTo>
                    <a:pt x="100932" y="25030"/>
                  </a:moveTo>
                  <a:lnTo>
                    <a:pt x="100932" y="32831"/>
                  </a:lnTo>
                  <a:lnTo>
                    <a:pt x="93200" y="32831"/>
                  </a:lnTo>
                  <a:lnTo>
                    <a:pt x="93200" y="25030"/>
                  </a:lnTo>
                  <a:close/>
                  <a:moveTo>
                    <a:pt x="109099" y="25030"/>
                  </a:moveTo>
                  <a:lnTo>
                    <a:pt x="109099" y="32831"/>
                  </a:lnTo>
                  <a:lnTo>
                    <a:pt x="101356" y="32831"/>
                  </a:lnTo>
                  <a:lnTo>
                    <a:pt x="101356" y="25030"/>
                  </a:lnTo>
                  <a:close/>
                  <a:moveTo>
                    <a:pt x="116866" y="25030"/>
                  </a:moveTo>
                  <a:lnTo>
                    <a:pt x="116866" y="32831"/>
                  </a:lnTo>
                  <a:lnTo>
                    <a:pt x="109523" y="32831"/>
                  </a:lnTo>
                  <a:lnTo>
                    <a:pt x="109523" y="25030"/>
                  </a:lnTo>
                  <a:close/>
                  <a:moveTo>
                    <a:pt x="125022" y="25030"/>
                  </a:moveTo>
                  <a:lnTo>
                    <a:pt x="125022" y="32831"/>
                  </a:lnTo>
                  <a:lnTo>
                    <a:pt x="117290" y="32831"/>
                  </a:lnTo>
                  <a:lnTo>
                    <a:pt x="117290" y="25030"/>
                  </a:lnTo>
                  <a:close/>
                  <a:moveTo>
                    <a:pt x="133190" y="25030"/>
                  </a:moveTo>
                  <a:lnTo>
                    <a:pt x="133190" y="32831"/>
                  </a:lnTo>
                  <a:lnTo>
                    <a:pt x="125446" y="32831"/>
                  </a:lnTo>
                  <a:lnTo>
                    <a:pt x="125446" y="25030"/>
                  </a:lnTo>
                  <a:close/>
                  <a:moveTo>
                    <a:pt x="141346" y="25030"/>
                  </a:moveTo>
                  <a:lnTo>
                    <a:pt x="141346" y="32831"/>
                  </a:lnTo>
                  <a:lnTo>
                    <a:pt x="133614" y="32831"/>
                  </a:lnTo>
                  <a:lnTo>
                    <a:pt x="133614" y="25030"/>
                  </a:lnTo>
                  <a:close/>
                  <a:moveTo>
                    <a:pt x="149513" y="25030"/>
                  </a:moveTo>
                  <a:lnTo>
                    <a:pt x="149513" y="32831"/>
                  </a:lnTo>
                  <a:lnTo>
                    <a:pt x="141770" y="32831"/>
                  </a:lnTo>
                  <a:lnTo>
                    <a:pt x="141770" y="25030"/>
                  </a:lnTo>
                  <a:close/>
                  <a:moveTo>
                    <a:pt x="157280" y="25030"/>
                  </a:moveTo>
                  <a:lnTo>
                    <a:pt x="157280" y="32831"/>
                  </a:lnTo>
                  <a:lnTo>
                    <a:pt x="149937" y="32831"/>
                  </a:lnTo>
                  <a:lnTo>
                    <a:pt x="149937" y="25030"/>
                  </a:lnTo>
                  <a:close/>
                  <a:moveTo>
                    <a:pt x="165448" y="25030"/>
                  </a:moveTo>
                  <a:lnTo>
                    <a:pt x="165448" y="32831"/>
                  </a:lnTo>
                  <a:lnTo>
                    <a:pt x="157704" y="32831"/>
                  </a:lnTo>
                  <a:lnTo>
                    <a:pt x="157704" y="25030"/>
                  </a:lnTo>
                  <a:close/>
                  <a:moveTo>
                    <a:pt x="173604" y="25030"/>
                  </a:moveTo>
                  <a:lnTo>
                    <a:pt x="173604" y="32831"/>
                  </a:lnTo>
                  <a:lnTo>
                    <a:pt x="165871" y="32831"/>
                  </a:lnTo>
                  <a:lnTo>
                    <a:pt x="165871" y="25030"/>
                  </a:lnTo>
                  <a:close/>
                  <a:moveTo>
                    <a:pt x="181771" y="25030"/>
                  </a:moveTo>
                  <a:lnTo>
                    <a:pt x="181771" y="32831"/>
                  </a:lnTo>
                  <a:lnTo>
                    <a:pt x="174028" y="32831"/>
                  </a:lnTo>
                  <a:lnTo>
                    <a:pt x="174028" y="25030"/>
                  </a:lnTo>
                  <a:close/>
                  <a:moveTo>
                    <a:pt x="189927" y="25030"/>
                  </a:moveTo>
                  <a:lnTo>
                    <a:pt x="189927" y="32831"/>
                  </a:lnTo>
                  <a:lnTo>
                    <a:pt x="182195" y="32831"/>
                  </a:lnTo>
                  <a:lnTo>
                    <a:pt x="182195" y="25030"/>
                  </a:lnTo>
                  <a:close/>
                  <a:moveTo>
                    <a:pt x="198095" y="25030"/>
                  </a:moveTo>
                  <a:lnTo>
                    <a:pt x="198095" y="32831"/>
                  </a:lnTo>
                  <a:lnTo>
                    <a:pt x="190351" y="32831"/>
                  </a:lnTo>
                  <a:lnTo>
                    <a:pt x="190351" y="25030"/>
                  </a:lnTo>
                  <a:close/>
                  <a:moveTo>
                    <a:pt x="206251" y="25030"/>
                  </a:moveTo>
                  <a:lnTo>
                    <a:pt x="206251" y="32831"/>
                  </a:lnTo>
                  <a:lnTo>
                    <a:pt x="198519" y="32831"/>
                  </a:lnTo>
                  <a:lnTo>
                    <a:pt x="198519" y="25030"/>
                  </a:lnTo>
                  <a:close/>
                  <a:moveTo>
                    <a:pt x="214419" y="25030"/>
                  </a:moveTo>
                  <a:lnTo>
                    <a:pt x="214419" y="32831"/>
                  </a:lnTo>
                  <a:lnTo>
                    <a:pt x="206675" y="32831"/>
                  </a:lnTo>
                  <a:lnTo>
                    <a:pt x="206675" y="25030"/>
                  </a:lnTo>
                  <a:close/>
                  <a:moveTo>
                    <a:pt x="222575" y="25030"/>
                  </a:moveTo>
                  <a:lnTo>
                    <a:pt x="222575" y="32831"/>
                  </a:lnTo>
                  <a:lnTo>
                    <a:pt x="214842" y="32831"/>
                  </a:lnTo>
                  <a:lnTo>
                    <a:pt x="214842" y="25030"/>
                  </a:lnTo>
                  <a:close/>
                  <a:moveTo>
                    <a:pt x="230742" y="25030"/>
                  </a:moveTo>
                  <a:lnTo>
                    <a:pt x="230742" y="32831"/>
                  </a:lnTo>
                  <a:lnTo>
                    <a:pt x="222999" y="32831"/>
                  </a:lnTo>
                  <a:lnTo>
                    <a:pt x="222999" y="25030"/>
                  </a:lnTo>
                  <a:close/>
                  <a:moveTo>
                    <a:pt x="238898" y="25030"/>
                  </a:moveTo>
                  <a:lnTo>
                    <a:pt x="238898" y="32831"/>
                  </a:lnTo>
                  <a:lnTo>
                    <a:pt x="231166" y="32831"/>
                  </a:lnTo>
                  <a:lnTo>
                    <a:pt x="231166" y="25030"/>
                  </a:lnTo>
                  <a:close/>
                  <a:moveTo>
                    <a:pt x="247066" y="25030"/>
                  </a:moveTo>
                  <a:lnTo>
                    <a:pt x="247066" y="32831"/>
                  </a:lnTo>
                  <a:lnTo>
                    <a:pt x="239322" y="32831"/>
                  </a:lnTo>
                  <a:lnTo>
                    <a:pt x="239322" y="25030"/>
                  </a:lnTo>
                  <a:close/>
                  <a:moveTo>
                    <a:pt x="255222" y="25030"/>
                  </a:moveTo>
                  <a:lnTo>
                    <a:pt x="255222" y="32831"/>
                  </a:lnTo>
                  <a:lnTo>
                    <a:pt x="247490" y="32831"/>
                  </a:lnTo>
                  <a:lnTo>
                    <a:pt x="247490" y="25030"/>
                  </a:lnTo>
                  <a:close/>
                  <a:moveTo>
                    <a:pt x="263390" y="25030"/>
                  </a:moveTo>
                  <a:lnTo>
                    <a:pt x="263390" y="32831"/>
                  </a:lnTo>
                  <a:lnTo>
                    <a:pt x="255646" y="32831"/>
                  </a:lnTo>
                  <a:lnTo>
                    <a:pt x="255646" y="25030"/>
                  </a:lnTo>
                  <a:close/>
                  <a:moveTo>
                    <a:pt x="271546" y="25030"/>
                  </a:moveTo>
                  <a:lnTo>
                    <a:pt x="271546" y="32831"/>
                  </a:lnTo>
                  <a:lnTo>
                    <a:pt x="263813" y="32831"/>
                  </a:lnTo>
                  <a:lnTo>
                    <a:pt x="263813" y="25030"/>
                  </a:lnTo>
                  <a:close/>
                  <a:moveTo>
                    <a:pt x="11238" y="33243"/>
                  </a:moveTo>
                  <a:lnTo>
                    <a:pt x="11238" y="41032"/>
                  </a:lnTo>
                  <a:lnTo>
                    <a:pt x="3505" y="41032"/>
                  </a:lnTo>
                  <a:lnTo>
                    <a:pt x="3505" y="33243"/>
                  </a:lnTo>
                  <a:close/>
                  <a:moveTo>
                    <a:pt x="19394" y="33243"/>
                  </a:moveTo>
                  <a:lnTo>
                    <a:pt x="19394" y="41032"/>
                  </a:lnTo>
                  <a:lnTo>
                    <a:pt x="11662" y="41032"/>
                  </a:lnTo>
                  <a:lnTo>
                    <a:pt x="11662" y="33243"/>
                  </a:lnTo>
                  <a:close/>
                  <a:moveTo>
                    <a:pt x="27561" y="33243"/>
                  </a:moveTo>
                  <a:lnTo>
                    <a:pt x="27561" y="41032"/>
                  </a:lnTo>
                  <a:lnTo>
                    <a:pt x="19818" y="41032"/>
                  </a:lnTo>
                  <a:lnTo>
                    <a:pt x="19818" y="33243"/>
                  </a:lnTo>
                  <a:close/>
                  <a:moveTo>
                    <a:pt x="35328" y="33243"/>
                  </a:moveTo>
                  <a:lnTo>
                    <a:pt x="35328" y="41032"/>
                  </a:lnTo>
                  <a:lnTo>
                    <a:pt x="27985" y="41032"/>
                  </a:lnTo>
                  <a:lnTo>
                    <a:pt x="27985" y="33243"/>
                  </a:lnTo>
                  <a:close/>
                  <a:moveTo>
                    <a:pt x="43496" y="33243"/>
                  </a:moveTo>
                  <a:lnTo>
                    <a:pt x="43496" y="41032"/>
                  </a:lnTo>
                  <a:lnTo>
                    <a:pt x="35752" y="41032"/>
                  </a:lnTo>
                  <a:lnTo>
                    <a:pt x="35752" y="33243"/>
                  </a:lnTo>
                  <a:close/>
                  <a:moveTo>
                    <a:pt x="51652" y="33243"/>
                  </a:moveTo>
                  <a:lnTo>
                    <a:pt x="51652" y="41032"/>
                  </a:lnTo>
                  <a:lnTo>
                    <a:pt x="43919" y="41032"/>
                  </a:lnTo>
                  <a:lnTo>
                    <a:pt x="43919" y="33243"/>
                  </a:lnTo>
                  <a:close/>
                  <a:moveTo>
                    <a:pt x="59819" y="33243"/>
                  </a:moveTo>
                  <a:lnTo>
                    <a:pt x="59819" y="41032"/>
                  </a:lnTo>
                  <a:lnTo>
                    <a:pt x="52075" y="41032"/>
                  </a:lnTo>
                  <a:lnTo>
                    <a:pt x="52075" y="33243"/>
                  </a:lnTo>
                  <a:close/>
                  <a:moveTo>
                    <a:pt x="67975" y="33243"/>
                  </a:moveTo>
                  <a:lnTo>
                    <a:pt x="67975" y="41032"/>
                  </a:lnTo>
                  <a:lnTo>
                    <a:pt x="60243" y="41032"/>
                  </a:lnTo>
                  <a:lnTo>
                    <a:pt x="60243" y="33243"/>
                  </a:lnTo>
                  <a:close/>
                  <a:moveTo>
                    <a:pt x="76452" y="33243"/>
                  </a:moveTo>
                  <a:lnTo>
                    <a:pt x="76452" y="41032"/>
                  </a:lnTo>
                  <a:lnTo>
                    <a:pt x="68399" y="41032"/>
                  </a:lnTo>
                  <a:lnTo>
                    <a:pt x="68399" y="33243"/>
                  </a:lnTo>
                  <a:close/>
                  <a:moveTo>
                    <a:pt x="84608" y="33243"/>
                  </a:moveTo>
                  <a:lnTo>
                    <a:pt x="84608" y="41032"/>
                  </a:lnTo>
                  <a:lnTo>
                    <a:pt x="76865" y="41032"/>
                  </a:lnTo>
                  <a:lnTo>
                    <a:pt x="76865" y="33243"/>
                  </a:lnTo>
                  <a:close/>
                  <a:moveTo>
                    <a:pt x="92776" y="33243"/>
                  </a:moveTo>
                  <a:lnTo>
                    <a:pt x="92776" y="41032"/>
                  </a:lnTo>
                  <a:lnTo>
                    <a:pt x="85032" y="41032"/>
                  </a:lnTo>
                  <a:lnTo>
                    <a:pt x="85032" y="33243"/>
                  </a:lnTo>
                  <a:close/>
                  <a:moveTo>
                    <a:pt x="100932" y="33243"/>
                  </a:moveTo>
                  <a:lnTo>
                    <a:pt x="100932" y="41032"/>
                  </a:lnTo>
                  <a:lnTo>
                    <a:pt x="93200" y="41032"/>
                  </a:lnTo>
                  <a:lnTo>
                    <a:pt x="93200" y="33243"/>
                  </a:lnTo>
                  <a:close/>
                  <a:moveTo>
                    <a:pt x="109099" y="33243"/>
                  </a:moveTo>
                  <a:lnTo>
                    <a:pt x="109099" y="41032"/>
                  </a:lnTo>
                  <a:lnTo>
                    <a:pt x="101356" y="41032"/>
                  </a:lnTo>
                  <a:lnTo>
                    <a:pt x="101356" y="33243"/>
                  </a:lnTo>
                  <a:close/>
                  <a:moveTo>
                    <a:pt x="116866" y="33243"/>
                  </a:moveTo>
                  <a:lnTo>
                    <a:pt x="116866" y="41032"/>
                  </a:lnTo>
                  <a:lnTo>
                    <a:pt x="109523" y="41032"/>
                  </a:lnTo>
                  <a:lnTo>
                    <a:pt x="109523" y="33243"/>
                  </a:lnTo>
                  <a:close/>
                  <a:moveTo>
                    <a:pt x="125022" y="33243"/>
                  </a:moveTo>
                  <a:lnTo>
                    <a:pt x="125022" y="41032"/>
                  </a:lnTo>
                  <a:lnTo>
                    <a:pt x="117290" y="41032"/>
                  </a:lnTo>
                  <a:lnTo>
                    <a:pt x="117290" y="33243"/>
                  </a:lnTo>
                  <a:close/>
                  <a:moveTo>
                    <a:pt x="133190" y="33243"/>
                  </a:moveTo>
                  <a:lnTo>
                    <a:pt x="133190" y="41032"/>
                  </a:lnTo>
                  <a:lnTo>
                    <a:pt x="125446" y="41032"/>
                  </a:lnTo>
                  <a:lnTo>
                    <a:pt x="125446" y="33243"/>
                  </a:lnTo>
                  <a:close/>
                  <a:moveTo>
                    <a:pt x="141346" y="33243"/>
                  </a:moveTo>
                  <a:lnTo>
                    <a:pt x="141346" y="41032"/>
                  </a:lnTo>
                  <a:lnTo>
                    <a:pt x="133614" y="41032"/>
                  </a:lnTo>
                  <a:lnTo>
                    <a:pt x="133614" y="33243"/>
                  </a:lnTo>
                  <a:close/>
                  <a:moveTo>
                    <a:pt x="149513" y="33243"/>
                  </a:moveTo>
                  <a:lnTo>
                    <a:pt x="149513" y="41032"/>
                  </a:lnTo>
                  <a:lnTo>
                    <a:pt x="141770" y="41032"/>
                  </a:lnTo>
                  <a:lnTo>
                    <a:pt x="141770" y="33243"/>
                  </a:lnTo>
                  <a:close/>
                  <a:moveTo>
                    <a:pt x="157280" y="33243"/>
                  </a:moveTo>
                  <a:lnTo>
                    <a:pt x="157280" y="41032"/>
                  </a:lnTo>
                  <a:lnTo>
                    <a:pt x="149937" y="41032"/>
                  </a:lnTo>
                  <a:lnTo>
                    <a:pt x="149937" y="33243"/>
                  </a:lnTo>
                  <a:close/>
                  <a:moveTo>
                    <a:pt x="165448" y="33243"/>
                  </a:moveTo>
                  <a:lnTo>
                    <a:pt x="165448" y="41032"/>
                  </a:lnTo>
                  <a:lnTo>
                    <a:pt x="157704" y="41032"/>
                  </a:lnTo>
                  <a:lnTo>
                    <a:pt x="157704" y="33243"/>
                  </a:lnTo>
                  <a:close/>
                  <a:moveTo>
                    <a:pt x="173604" y="33243"/>
                  </a:moveTo>
                  <a:lnTo>
                    <a:pt x="173604" y="41032"/>
                  </a:lnTo>
                  <a:lnTo>
                    <a:pt x="165871" y="41032"/>
                  </a:lnTo>
                  <a:lnTo>
                    <a:pt x="165871" y="33243"/>
                  </a:lnTo>
                  <a:close/>
                  <a:moveTo>
                    <a:pt x="181771" y="33243"/>
                  </a:moveTo>
                  <a:lnTo>
                    <a:pt x="181771" y="41032"/>
                  </a:lnTo>
                  <a:lnTo>
                    <a:pt x="174028" y="41032"/>
                  </a:lnTo>
                  <a:lnTo>
                    <a:pt x="174028" y="33243"/>
                  </a:lnTo>
                  <a:close/>
                  <a:moveTo>
                    <a:pt x="189927" y="33243"/>
                  </a:moveTo>
                  <a:lnTo>
                    <a:pt x="189927" y="41032"/>
                  </a:lnTo>
                  <a:lnTo>
                    <a:pt x="182195" y="41032"/>
                  </a:lnTo>
                  <a:lnTo>
                    <a:pt x="182195" y="33243"/>
                  </a:lnTo>
                  <a:close/>
                  <a:moveTo>
                    <a:pt x="198095" y="33243"/>
                  </a:moveTo>
                  <a:lnTo>
                    <a:pt x="198095" y="41032"/>
                  </a:lnTo>
                  <a:lnTo>
                    <a:pt x="190351" y="41032"/>
                  </a:lnTo>
                  <a:lnTo>
                    <a:pt x="190351" y="33243"/>
                  </a:lnTo>
                  <a:close/>
                  <a:moveTo>
                    <a:pt x="206251" y="33243"/>
                  </a:moveTo>
                  <a:lnTo>
                    <a:pt x="206251" y="41032"/>
                  </a:lnTo>
                  <a:lnTo>
                    <a:pt x="198519" y="41032"/>
                  </a:lnTo>
                  <a:lnTo>
                    <a:pt x="198519" y="33243"/>
                  </a:lnTo>
                  <a:close/>
                  <a:moveTo>
                    <a:pt x="214419" y="33243"/>
                  </a:moveTo>
                  <a:lnTo>
                    <a:pt x="214419" y="41032"/>
                  </a:lnTo>
                  <a:lnTo>
                    <a:pt x="206675" y="41032"/>
                  </a:lnTo>
                  <a:lnTo>
                    <a:pt x="206675" y="33243"/>
                  </a:lnTo>
                  <a:close/>
                  <a:moveTo>
                    <a:pt x="222575" y="33243"/>
                  </a:moveTo>
                  <a:lnTo>
                    <a:pt x="222575" y="41032"/>
                  </a:lnTo>
                  <a:lnTo>
                    <a:pt x="214842" y="41032"/>
                  </a:lnTo>
                  <a:lnTo>
                    <a:pt x="214842" y="33243"/>
                  </a:lnTo>
                  <a:close/>
                  <a:moveTo>
                    <a:pt x="230742" y="33243"/>
                  </a:moveTo>
                  <a:lnTo>
                    <a:pt x="230742" y="41032"/>
                  </a:lnTo>
                  <a:lnTo>
                    <a:pt x="222999" y="41032"/>
                  </a:lnTo>
                  <a:lnTo>
                    <a:pt x="222999" y="33243"/>
                  </a:lnTo>
                  <a:close/>
                  <a:moveTo>
                    <a:pt x="238898" y="33243"/>
                  </a:moveTo>
                  <a:lnTo>
                    <a:pt x="238898" y="41032"/>
                  </a:lnTo>
                  <a:lnTo>
                    <a:pt x="231166" y="41032"/>
                  </a:lnTo>
                  <a:lnTo>
                    <a:pt x="231166" y="33243"/>
                  </a:lnTo>
                  <a:close/>
                  <a:moveTo>
                    <a:pt x="247066" y="33243"/>
                  </a:moveTo>
                  <a:lnTo>
                    <a:pt x="247066" y="41032"/>
                  </a:lnTo>
                  <a:lnTo>
                    <a:pt x="239322" y="41032"/>
                  </a:lnTo>
                  <a:lnTo>
                    <a:pt x="239322" y="33243"/>
                  </a:lnTo>
                  <a:close/>
                  <a:moveTo>
                    <a:pt x="255222" y="33243"/>
                  </a:moveTo>
                  <a:lnTo>
                    <a:pt x="255222" y="41032"/>
                  </a:lnTo>
                  <a:lnTo>
                    <a:pt x="247490" y="41032"/>
                  </a:lnTo>
                  <a:lnTo>
                    <a:pt x="247490" y="33243"/>
                  </a:lnTo>
                  <a:close/>
                  <a:moveTo>
                    <a:pt x="263390" y="33243"/>
                  </a:moveTo>
                  <a:lnTo>
                    <a:pt x="263390" y="41032"/>
                  </a:lnTo>
                  <a:lnTo>
                    <a:pt x="255646" y="41032"/>
                  </a:lnTo>
                  <a:lnTo>
                    <a:pt x="255646" y="33243"/>
                  </a:lnTo>
                  <a:close/>
                  <a:moveTo>
                    <a:pt x="271546" y="33243"/>
                  </a:moveTo>
                  <a:lnTo>
                    <a:pt x="271546" y="41032"/>
                  </a:lnTo>
                  <a:lnTo>
                    <a:pt x="263813" y="41032"/>
                  </a:lnTo>
                  <a:lnTo>
                    <a:pt x="263813" y="33243"/>
                  </a:lnTo>
                  <a:close/>
                  <a:moveTo>
                    <a:pt x="11238" y="41445"/>
                  </a:moveTo>
                  <a:lnTo>
                    <a:pt x="11238" y="49246"/>
                  </a:lnTo>
                  <a:lnTo>
                    <a:pt x="3505" y="49246"/>
                  </a:lnTo>
                  <a:lnTo>
                    <a:pt x="3505" y="41445"/>
                  </a:lnTo>
                  <a:close/>
                  <a:moveTo>
                    <a:pt x="19394" y="41445"/>
                  </a:moveTo>
                  <a:lnTo>
                    <a:pt x="19394" y="49246"/>
                  </a:lnTo>
                  <a:lnTo>
                    <a:pt x="11662" y="49246"/>
                  </a:lnTo>
                  <a:lnTo>
                    <a:pt x="11662" y="41445"/>
                  </a:lnTo>
                  <a:close/>
                  <a:moveTo>
                    <a:pt x="27561" y="41445"/>
                  </a:moveTo>
                  <a:lnTo>
                    <a:pt x="27561" y="49246"/>
                  </a:lnTo>
                  <a:lnTo>
                    <a:pt x="19818" y="49246"/>
                  </a:lnTo>
                  <a:lnTo>
                    <a:pt x="19818" y="41445"/>
                  </a:lnTo>
                  <a:close/>
                  <a:moveTo>
                    <a:pt x="35328" y="41445"/>
                  </a:moveTo>
                  <a:lnTo>
                    <a:pt x="35328" y="49246"/>
                  </a:lnTo>
                  <a:lnTo>
                    <a:pt x="27985" y="49246"/>
                  </a:lnTo>
                  <a:lnTo>
                    <a:pt x="27985" y="41445"/>
                  </a:lnTo>
                  <a:close/>
                  <a:moveTo>
                    <a:pt x="43496" y="41445"/>
                  </a:moveTo>
                  <a:lnTo>
                    <a:pt x="43496" y="49246"/>
                  </a:lnTo>
                  <a:lnTo>
                    <a:pt x="35752" y="49246"/>
                  </a:lnTo>
                  <a:lnTo>
                    <a:pt x="35752" y="41445"/>
                  </a:lnTo>
                  <a:close/>
                  <a:moveTo>
                    <a:pt x="51652" y="41445"/>
                  </a:moveTo>
                  <a:lnTo>
                    <a:pt x="51652" y="49246"/>
                  </a:lnTo>
                  <a:lnTo>
                    <a:pt x="43919" y="49246"/>
                  </a:lnTo>
                  <a:lnTo>
                    <a:pt x="43919" y="41445"/>
                  </a:lnTo>
                  <a:close/>
                  <a:moveTo>
                    <a:pt x="59819" y="41445"/>
                  </a:moveTo>
                  <a:lnTo>
                    <a:pt x="59819" y="49246"/>
                  </a:lnTo>
                  <a:lnTo>
                    <a:pt x="52075" y="49246"/>
                  </a:lnTo>
                  <a:lnTo>
                    <a:pt x="52075" y="41445"/>
                  </a:lnTo>
                  <a:close/>
                  <a:moveTo>
                    <a:pt x="67975" y="41445"/>
                  </a:moveTo>
                  <a:lnTo>
                    <a:pt x="67975" y="49246"/>
                  </a:lnTo>
                  <a:lnTo>
                    <a:pt x="60243" y="49246"/>
                  </a:lnTo>
                  <a:lnTo>
                    <a:pt x="60243" y="41445"/>
                  </a:lnTo>
                  <a:close/>
                  <a:moveTo>
                    <a:pt x="76452" y="41445"/>
                  </a:moveTo>
                  <a:lnTo>
                    <a:pt x="76452" y="49246"/>
                  </a:lnTo>
                  <a:lnTo>
                    <a:pt x="68399" y="49246"/>
                  </a:lnTo>
                  <a:lnTo>
                    <a:pt x="68399" y="41445"/>
                  </a:lnTo>
                  <a:close/>
                  <a:moveTo>
                    <a:pt x="84608" y="41445"/>
                  </a:moveTo>
                  <a:lnTo>
                    <a:pt x="84608" y="49246"/>
                  </a:lnTo>
                  <a:lnTo>
                    <a:pt x="76865" y="49246"/>
                  </a:lnTo>
                  <a:lnTo>
                    <a:pt x="76865" y="41445"/>
                  </a:lnTo>
                  <a:close/>
                  <a:moveTo>
                    <a:pt x="92776" y="41445"/>
                  </a:moveTo>
                  <a:lnTo>
                    <a:pt x="92776" y="49246"/>
                  </a:lnTo>
                  <a:lnTo>
                    <a:pt x="85032" y="49246"/>
                  </a:lnTo>
                  <a:lnTo>
                    <a:pt x="85032" y="41445"/>
                  </a:lnTo>
                  <a:close/>
                  <a:moveTo>
                    <a:pt x="100932" y="41445"/>
                  </a:moveTo>
                  <a:lnTo>
                    <a:pt x="100932" y="49246"/>
                  </a:lnTo>
                  <a:lnTo>
                    <a:pt x="93200" y="49246"/>
                  </a:lnTo>
                  <a:lnTo>
                    <a:pt x="93200" y="41445"/>
                  </a:lnTo>
                  <a:close/>
                  <a:moveTo>
                    <a:pt x="109099" y="41445"/>
                  </a:moveTo>
                  <a:lnTo>
                    <a:pt x="109099" y="49246"/>
                  </a:lnTo>
                  <a:lnTo>
                    <a:pt x="101356" y="49246"/>
                  </a:lnTo>
                  <a:lnTo>
                    <a:pt x="101356" y="41445"/>
                  </a:lnTo>
                  <a:close/>
                  <a:moveTo>
                    <a:pt x="116866" y="41445"/>
                  </a:moveTo>
                  <a:lnTo>
                    <a:pt x="116866" y="49246"/>
                  </a:lnTo>
                  <a:lnTo>
                    <a:pt x="109523" y="49246"/>
                  </a:lnTo>
                  <a:lnTo>
                    <a:pt x="109523" y="41445"/>
                  </a:lnTo>
                  <a:close/>
                  <a:moveTo>
                    <a:pt x="125022" y="41445"/>
                  </a:moveTo>
                  <a:lnTo>
                    <a:pt x="125022" y="49246"/>
                  </a:lnTo>
                  <a:lnTo>
                    <a:pt x="117290" y="49246"/>
                  </a:lnTo>
                  <a:lnTo>
                    <a:pt x="117290" y="41445"/>
                  </a:lnTo>
                  <a:close/>
                  <a:moveTo>
                    <a:pt x="133190" y="41445"/>
                  </a:moveTo>
                  <a:lnTo>
                    <a:pt x="133190" y="49246"/>
                  </a:lnTo>
                  <a:lnTo>
                    <a:pt x="125446" y="49246"/>
                  </a:lnTo>
                  <a:lnTo>
                    <a:pt x="125446" y="41445"/>
                  </a:lnTo>
                  <a:close/>
                  <a:moveTo>
                    <a:pt x="141346" y="41445"/>
                  </a:moveTo>
                  <a:lnTo>
                    <a:pt x="141346" y="49246"/>
                  </a:lnTo>
                  <a:lnTo>
                    <a:pt x="133614" y="49246"/>
                  </a:lnTo>
                  <a:lnTo>
                    <a:pt x="133614" y="41445"/>
                  </a:lnTo>
                  <a:close/>
                  <a:moveTo>
                    <a:pt x="149513" y="41445"/>
                  </a:moveTo>
                  <a:lnTo>
                    <a:pt x="149513" y="49246"/>
                  </a:lnTo>
                  <a:lnTo>
                    <a:pt x="141770" y="49246"/>
                  </a:lnTo>
                  <a:lnTo>
                    <a:pt x="141770" y="41445"/>
                  </a:lnTo>
                  <a:close/>
                  <a:moveTo>
                    <a:pt x="157280" y="41445"/>
                  </a:moveTo>
                  <a:lnTo>
                    <a:pt x="157280" y="49246"/>
                  </a:lnTo>
                  <a:lnTo>
                    <a:pt x="149937" y="49246"/>
                  </a:lnTo>
                  <a:lnTo>
                    <a:pt x="149937" y="41445"/>
                  </a:lnTo>
                  <a:close/>
                  <a:moveTo>
                    <a:pt x="165448" y="41445"/>
                  </a:moveTo>
                  <a:lnTo>
                    <a:pt x="165448" y="49246"/>
                  </a:lnTo>
                  <a:lnTo>
                    <a:pt x="157704" y="49246"/>
                  </a:lnTo>
                  <a:lnTo>
                    <a:pt x="157704" y="41445"/>
                  </a:lnTo>
                  <a:close/>
                  <a:moveTo>
                    <a:pt x="173604" y="41445"/>
                  </a:moveTo>
                  <a:lnTo>
                    <a:pt x="173604" y="49246"/>
                  </a:lnTo>
                  <a:lnTo>
                    <a:pt x="165871" y="49246"/>
                  </a:lnTo>
                  <a:lnTo>
                    <a:pt x="165871" y="41445"/>
                  </a:lnTo>
                  <a:close/>
                  <a:moveTo>
                    <a:pt x="181771" y="41445"/>
                  </a:moveTo>
                  <a:lnTo>
                    <a:pt x="181771" y="49246"/>
                  </a:lnTo>
                  <a:lnTo>
                    <a:pt x="174028" y="49246"/>
                  </a:lnTo>
                  <a:lnTo>
                    <a:pt x="174028" y="41445"/>
                  </a:lnTo>
                  <a:close/>
                  <a:moveTo>
                    <a:pt x="189927" y="41445"/>
                  </a:moveTo>
                  <a:lnTo>
                    <a:pt x="189927" y="49246"/>
                  </a:lnTo>
                  <a:lnTo>
                    <a:pt x="182195" y="49246"/>
                  </a:lnTo>
                  <a:lnTo>
                    <a:pt x="182195" y="41445"/>
                  </a:lnTo>
                  <a:close/>
                  <a:moveTo>
                    <a:pt x="198095" y="41445"/>
                  </a:moveTo>
                  <a:lnTo>
                    <a:pt x="198095" y="49246"/>
                  </a:lnTo>
                  <a:lnTo>
                    <a:pt x="190351" y="49246"/>
                  </a:lnTo>
                  <a:lnTo>
                    <a:pt x="190351" y="41445"/>
                  </a:lnTo>
                  <a:close/>
                  <a:moveTo>
                    <a:pt x="206251" y="41445"/>
                  </a:moveTo>
                  <a:lnTo>
                    <a:pt x="206251" y="49246"/>
                  </a:lnTo>
                  <a:lnTo>
                    <a:pt x="198519" y="49246"/>
                  </a:lnTo>
                  <a:lnTo>
                    <a:pt x="198519" y="41445"/>
                  </a:lnTo>
                  <a:close/>
                  <a:moveTo>
                    <a:pt x="214419" y="41445"/>
                  </a:moveTo>
                  <a:lnTo>
                    <a:pt x="214419" y="49246"/>
                  </a:lnTo>
                  <a:lnTo>
                    <a:pt x="206675" y="49246"/>
                  </a:lnTo>
                  <a:lnTo>
                    <a:pt x="206675" y="41445"/>
                  </a:lnTo>
                  <a:close/>
                  <a:moveTo>
                    <a:pt x="222575" y="41445"/>
                  </a:moveTo>
                  <a:lnTo>
                    <a:pt x="222575" y="49246"/>
                  </a:lnTo>
                  <a:lnTo>
                    <a:pt x="214842" y="49246"/>
                  </a:lnTo>
                  <a:lnTo>
                    <a:pt x="214842" y="41445"/>
                  </a:lnTo>
                  <a:close/>
                  <a:moveTo>
                    <a:pt x="230742" y="41445"/>
                  </a:moveTo>
                  <a:lnTo>
                    <a:pt x="230742" y="49246"/>
                  </a:lnTo>
                  <a:lnTo>
                    <a:pt x="222999" y="49246"/>
                  </a:lnTo>
                  <a:lnTo>
                    <a:pt x="222999" y="41445"/>
                  </a:lnTo>
                  <a:close/>
                  <a:moveTo>
                    <a:pt x="238898" y="41445"/>
                  </a:moveTo>
                  <a:lnTo>
                    <a:pt x="238898" y="49246"/>
                  </a:lnTo>
                  <a:lnTo>
                    <a:pt x="231166" y="49246"/>
                  </a:lnTo>
                  <a:lnTo>
                    <a:pt x="231166" y="41445"/>
                  </a:lnTo>
                  <a:close/>
                  <a:moveTo>
                    <a:pt x="247066" y="41445"/>
                  </a:moveTo>
                  <a:lnTo>
                    <a:pt x="247066" y="49246"/>
                  </a:lnTo>
                  <a:lnTo>
                    <a:pt x="239322" y="49246"/>
                  </a:lnTo>
                  <a:lnTo>
                    <a:pt x="239322" y="41445"/>
                  </a:lnTo>
                  <a:close/>
                  <a:moveTo>
                    <a:pt x="255222" y="41445"/>
                  </a:moveTo>
                  <a:lnTo>
                    <a:pt x="255222" y="49246"/>
                  </a:lnTo>
                  <a:lnTo>
                    <a:pt x="247490" y="49246"/>
                  </a:lnTo>
                  <a:lnTo>
                    <a:pt x="247490" y="41445"/>
                  </a:lnTo>
                  <a:close/>
                  <a:moveTo>
                    <a:pt x="263390" y="41445"/>
                  </a:moveTo>
                  <a:lnTo>
                    <a:pt x="263390" y="49246"/>
                  </a:lnTo>
                  <a:lnTo>
                    <a:pt x="255646" y="49246"/>
                  </a:lnTo>
                  <a:lnTo>
                    <a:pt x="255646" y="41445"/>
                  </a:lnTo>
                  <a:close/>
                  <a:moveTo>
                    <a:pt x="271546" y="41445"/>
                  </a:moveTo>
                  <a:lnTo>
                    <a:pt x="271546" y="49246"/>
                  </a:lnTo>
                  <a:lnTo>
                    <a:pt x="263813" y="49246"/>
                  </a:lnTo>
                  <a:lnTo>
                    <a:pt x="263813" y="41445"/>
                  </a:lnTo>
                  <a:close/>
                  <a:moveTo>
                    <a:pt x="11238" y="49658"/>
                  </a:moveTo>
                  <a:lnTo>
                    <a:pt x="11238" y="57448"/>
                  </a:lnTo>
                  <a:lnTo>
                    <a:pt x="3505" y="57448"/>
                  </a:lnTo>
                  <a:lnTo>
                    <a:pt x="3505" y="49658"/>
                  </a:lnTo>
                  <a:close/>
                  <a:moveTo>
                    <a:pt x="19394" y="49658"/>
                  </a:moveTo>
                  <a:lnTo>
                    <a:pt x="19394" y="57448"/>
                  </a:lnTo>
                  <a:lnTo>
                    <a:pt x="11662" y="57448"/>
                  </a:lnTo>
                  <a:lnTo>
                    <a:pt x="11662" y="49658"/>
                  </a:lnTo>
                  <a:close/>
                  <a:moveTo>
                    <a:pt x="27561" y="49658"/>
                  </a:moveTo>
                  <a:lnTo>
                    <a:pt x="27561" y="57448"/>
                  </a:lnTo>
                  <a:lnTo>
                    <a:pt x="19818" y="57448"/>
                  </a:lnTo>
                  <a:lnTo>
                    <a:pt x="19818" y="49658"/>
                  </a:lnTo>
                  <a:close/>
                  <a:moveTo>
                    <a:pt x="35328" y="49658"/>
                  </a:moveTo>
                  <a:lnTo>
                    <a:pt x="35328" y="57448"/>
                  </a:lnTo>
                  <a:lnTo>
                    <a:pt x="27985" y="57448"/>
                  </a:lnTo>
                  <a:lnTo>
                    <a:pt x="27985" y="49658"/>
                  </a:lnTo>
                  <a:close/>
                  <a:moveTo>
                    <a:pt x="43496" y="49647"/>
                  </a:moveTo>
                  <a:lnTo>
                    <a:pt x="43496" y="57448"/>
                  </a:lnTo>
                  <a:lnTo>
                    <a:pt x="35752" y="57448"/>
                  </a:lnTo>
                  <a:lnTo>
                    <a:pt x="35752" y="49647"/>
                  </a:lnTo>
                  <a:close/>
                  <a:moveTo>
                    <a:pt x="51652" y="49647"/>
                  </a:moveTo>
                  <a:lnTo>
                    <a:pt x="51652" y="57448"/>
                  </a:lnTo>
                  <a:lnTo>
                    <a:pt x="43919" y="57448"/>
                  </a:lnTo>
                  <a:lnTo>
                    <a:pt x="43919" y="49647"/>
                  </a:lnTo>
                  <a:close/>
                  <a:moveTo>
                    <a:pt x="59819" y="49647"/>
                  </a:moveTo>
                  <a:lnTo>
                    <a:pt x="59819" y="57448"/>
                  </a:lnTo>
                  <a:lnTo>
                    <a:pt x="52075" y="57448"/>
                  </a:lnTo>
                  <a:lnTo>
                    <a:pt x="52075" y="49647"/>
                  </a:lnTo>
                  <a:close/>
                  <a:moveTo>
                    <a:pt x="67975" y="49647"/>
                  </a:moveTo>
                  <a:lnTo>
                    <a:pt x="67975" y="57448"/>
                  </a:lnTo>
                  <a:lnTo>
                    <a:pt x="60243" y="57448"/>
                  </a:lnTo>
                  <a:lnTo>
                    <a:pt x="60243" y="49647"/>
                  </a:lnTo>
                  <a:close/>
                  <a:moveTo>
                    <a:pt x="76452" y="49647"/>
                  </a:moveTo>
                  <a:lnTo>
                    <a:pt x="76452" y="57448"/>
                  </a:lnTo>
                  <a:lnTo>
                    <a:pt x="68399" y="57448"/>
                  </a:lnTo>
                  <a:lnTo>
                    <a:pt x="68399" y="49647"/>
                  </a:lnTo>
                  <a:close/>
                  <a:moveTo>
                    <a:pt x="84608" y="49647"/>
                  </a:moveTo>
                  <a:lnTo>
                    <a:pt x="84608" y="57448"/>
                  </a:lnTo>
                  <a:lnTo>
                    <a:pt x="76865" y="57448"/>
                  </a:lnTo>
                  <a:lnTo>
                    <a:pt x="76865" y="49647"/>
                  </a:lnTo>
                  <a:close/>
                  <a:moveTo>
                    <a:pt x="92776" y="49647"/>
                  </a:moveTo>
                  <a:lnTo>
                    <a:pt x="92776" y="57448"/>
                  </a:lnTo>
                  <a:lnTo>
                    <a:pt x="85032" y="57448"/>
                  </a:lnTo>
                  <a:lnTo>
                    <a:pt x="85032" y="49647"/>
                  </a:lnTo>
                  <a:close/>
                  <a:moveTo>
                    <a:pt x="100932" y="49647"/>
                  </a:moveTo>
                  <a:lnTo>
                    <a:pt x="100932" y="57448"/>
                  </a:lnTo>
                  <a:lnTo>
                    <a:pt x="93200" y="57448"/>
                  </a:lnTo>
                  <a:lnTo>
                    <a:pt x="93200" y="49647"/>
                  </a:lnTo>
                  <a:close/>
                  <a:moveTo>
                    <a:pt x="109099" y="49647"/>
                  </a:moveTo>
                  <a:lnTo>
                    <a:pt x="109099" y="57448"/>
                  </a:lnTo>
                  <a:lnTo>
                    <a:pt x="101356" y="57448"/>
                  </a:lnTo>
                  <a:lnTo>
                    <a:pt x="101356" y="49647"/>
                  </a:lnTo>
                  <a:close/>
                  <a:moveTo>
                    <a:pt x="116866" y="49647"/>
                  </a:moveTo>
                  <a:lnTo>
                    <a:pt x="116866" y="57448"/>
                  </a:lnTo>
                  <a:lnTo>
                    <a:pt x="109523" y="57448"/>
                  </a:lnTo>
                  <a:lnTo>
                    <a:pt x="109523" y="49647"/>
                  </a:lnTo>
                  <a:close/>
                  <a:moveTo>
                    <a:pt x="125022" y="49647"/>
                  </a:moveTo>
                  <a:lnTo>
                    <a:pt x="125022" y="57448"/>
                  </a:lnTo>
                  <a:lnTo>
                    <a:pt x="117290" y="57448"/>
                  </a:lnTo>
                  <a:lnTo>
                    <a:pt x="117290" y="49647"/>
                  </a:lnTo>
                  <a:close/>
                  <a:moveTo>
                    <a:pt x="133190" y="49647"/>
                  </a:moveTo>
                  <a:lnTo>
                    <a:pt x="133190" y="57448"/>
                  </a:lnTo>
                  <a:lnTo>
                    <a:pt x="125446" y="57448"/>
                  </a:lnTo>
                  <a:lnTo>
                    <a:pt x="125446" y="49647"/>
                  </a:lnTo>
                  <a:close/>
                  <a:moveTo>
                    <a:pt x="141346" y="49647"/>
                  </a:moveTo>
                  <a:lnTo>
                    <a:pt x="141346" y="57448"/>
                  </a:lnTo>
                  <a:lnTo>
                    <a:pt x="133614" y="57448"/>
                  </a:lnTo>
                  <a:lnTo>
                    <a:pt x="133614" y="49647"/>
                  </a:lnTo>
                  <a:close/>
                  <a:moveTo>
                    <a:pt x="149513" y="49647"/>
                  </a:moveTo>
                  <a:lnTo>
                    <a:pt x="149513" y="57448"/>
                  </a:lnTo>
                  <a:lnTo>
                    <a:pt x="141770" y="57448"/>
                  </a:lnTo>
                  <a:lnTo>
                    <a:pt x="141770" y="49647"/>
                  </a:lnTo>
                  <a:close/>
                  <a:moveTo>
                    <a:pt x="157280" y="49647"/>
                  </a:moveTo>
                  <a:lnTo>
                    <a:pt x="157280" y="57448"/>
                  </a:lnTo>
                  <a:lnTo>
                    <a:pt x="149937" y="57448"/>
                  </a:lnTo>
                  <a:lnTo>
                    <a:pt x="149937" y="49647"/>
                  </a:lnTo>
                  <a:close/>
                  <a:moveTo>
                    <a:pt x="165448" y="49647"/>
                  </a:moveTo>
                  <a:lnTo>
                    <a:pt x="165448" y="57448"/>
                  </a:lnTo>
                  <a:lnTo>
                    <a:pt x="157704" y="57448"/>
                  </a:lnTo>
                  <a:lnTo>
                    <a:pt x="157704" y="49647"/>
                  </a:lnTo>
                  <a:close/>
                  <a:moveTo>
                    <a:pt x="173604" y="49647"/>
                  </a:moveTo>
                  <a:lnTo>
                    <a:pt x="173604" y="57448"/>
                  </a:lnTo>
                  <a:lnTo>
                    <a:pt x="165871" y="57448"/>
                  </a:lnTo>
                  <a:lnTo>
                    <a:pt x="165871" y="49647"/>
                  </a:lnTo>
                  <a:close/>
                  <a:moveTo>
                    <a:pt x="181771" y="49647"/>
                  </a:moveTo>
                  <a:lnTo>
                    <a:pt x="181771" y="57448"/>
                  </a:lnTo>
                  <a:lnTo>
                    <a:pt x="174028" y="57448"/>
                  </a:lnTo>
                  <a:lnTo>
                    <a:pt x="174028" y="49647"/>
                  </a:lnTo>
                  <a:close/>
                  <a:moveTo>
                    <a:pt x="189927" y="49647"/>
                  </a:moveTo>
                  <a:lnTo>
                    <a:pt x="189927" y="57448"/>
                  </a:lnTo>
                  <a:lnTo>
                    <a:pt x="182195" y="57448"/>
                  </a:lnTo>
                  <a:lnTo>
                    <a:pt x="182195" y="49647"/>
                  </a:lnTo>
                  <a:close/>
                  <a:moveTo>
                    <a:pt x="198095" y="49647"/>
                  </a:moveTo>
                  <a:lnTo>
                    <a:pt x="198095" y="57448"/>
                  </a:lnTo>
                  <a:lnTo>
                    <a:pt x="190351" y="57448"/>
                  </a:lnTo>
                  <a:lnTo>
                    <a:pt x="190351" y="49647"/>
                  </a:lnTo>
                  <a:close/>
                  <a:moveTo>
                    <a:pt x="206251" y="49647"/>
                  </a:moveTo>
                  <a:lnTo>
                    <a:pt x="206251" y="57448"/>
                  </a:lnTo>
                  <a:lnTo>
                    <a:pt x="198519" y="57448"/>
                  </a:lnTo>
                  <a:lnTo>
                    <a:pt x="198519" y="49647"/>
                  </a:lnTo>
                  <a:close/>
                  <a:moveTo>
                    <a:pt x="214419" y="49647"/>
                  </a:moveTo>
                  <a:lnTo>
                    <a:pt x="214419" y="57448"/>
                  </a:lnTo>
                  <a:lnTo>
                    <a:pt x="206675" y="57448"/>
                  </a:lnTo>
                  <a:lnTo>
                    <a:pt x="206675" y="49647"/>
                  </a:lnTo>
                  <a:close/>
                  <a:moveTo>
                    <a:pt x="222575" y="49647"/>
                  </a:moveTo>
                  <a:lnTo>
                    <a:pt x="222575" y="57448"/>
                  </a:lnTo>
                  <a:lnTo>
                    <a:pt x="214842" y="57448"/>
                  </a:lnTo>
                  <a:lnTo>
                    <a:pt x="214842" y="49647"/>
                  </a:lnTo>
                  <a:close/>
                  <a:moveTo>
                    <a:pt x="230742" y="49647"/>
                  </a:moveTo>
                  <a:lnTo>
                    <a:pt x="230742" y="57448"/>
                  </a:lnTo>
                  <a:lnTo>
                    <a:pt x="222999" y="57448"/>
                  </a:lnTo>
                  <a:lnTo>
                    <a:pt x="222999" y="49647"/>
                  </a:lnTo>
                  <a:close/>
                  <a:moveTo>
                    <a:pt x="238898" y="49658"/>
                  </a:moveTo>
                  <a:lnTo>
                    <a:pt x="238898" y="57448"/>
                  </a:lnTo>
                  <a:lnTo>
                    <a:pt x="231166" y="57448"/>
                  </a:lnTo>
                  <a:lnTo>
                    <a:pt x="231166" y="49658"/>
                  </a:lnTo>
                  <a:close/>
                  <a:moveTo>
                    <a:pt x="247066" y="49658"/>
                  </a:moveTo>
                  <a:lnTo>
                    <a:pt x="247066" y="57448"/>
                  </a:lnTo>
                  <a:lnTo>
                    <a:pt x="239322" y="57448"/>
                  </a:lnTo>
                  <a:lnTo>
                    <a:pt x="239322" y="49658"/>
                  </a:lnTo>
                  <a:close/>
                  <a:moveTo>
                    <a:pt x="255222" y="49658"/>
                  </a:moveTo>
                  <a:lnTo>
                    <a:pt x="255222" y="57448"/>
                  </a:lnTo>
                  <a:lnTo>
                    <a:pt x="247490" y="57448"/>
                  </a:lnTo>
                  <a:lnTo>
                    <a:pt x="247490" y="49658"/>
                  </a:lnTo>
                  <a:close/>
                  <a:moveTo>
                    <a:pt x="263390" y="49658"/>
                  </a:moveTo>
                  <a:lnTo>
                    <a:pt x="263390" y="57448"/>
                  </a:lnTo>
                  <a:lnTo>
                    <a:pt x="255646" y="57448"/>
                  </a:lnTo>
                  <a:lnTo>
                    <a:pt x="255646" y="49658"/>
                  </a:lnTo>
                  <a:close/>
                  <a:moveTo>
                    <a:pt x="271546" y="49647"/>
                  </a:moveTo>
                  <a:lnTo>
                    <a:pt x="271546" y="57448"/>
                  </a:lnTo>
                  <a:lnTo>
                    <a:pt x="263813" y="57448"/>
                  </a:lnTo>
                  <a:lnTo>
                    <a:pt x="263813" y="49647"/>
                  </a:lnTo>
                  <a:close/>
                  <a:moveTo>
                    <a:pt x="11238" y="57860"/>
                  </a:moveTo>
                  <a:lnTo>
                    <a:pt x="11238" y="65650"/>
                  </a:lnTo>
                  <a:lnTo>
                    <a:pt x="3505" y="65650"/>
                  </a:lnTo>
                  <a:lnTo>
                    <a:pt x="3505" y="57860"/>
                  </a:lnTo>
                  <a:close/>
                  <a:moveTo>
                    <a:pt x="19394" y="57860"/>
                  </a:moveTo>
                  <a:lnTo>
                    <a:pt x="19394" y="65650"/>
                  </a:lnTo>
                  <a:lnTo>
                    <a:pt x="11662" y="65650"/>
                  </a:lnTo>
                  <a:lnTo>
                    <a:pt x="11662" y="57860"/>
                  </a:lnTo>
                  <a:close/>
                  <a:moveTo>
                    <a:pt x="27561" y="57860"/>
                  </a:moveTo>
                  <a:lnTo>
                    <a:pt x="27561" y="65650"/>
                  </a:lnTo>
                  <a:lnTo>
                    <a:pt x="19818" y="65650"/>
                  </a:lnTo>
                  <a:lnTo>
                    <a:pt x="19818" y="57860"/>
                  </a:lnTo>
                  <a:close/>
                  <a:moveTo>
                    <a:pt x="35328" y="57860"/>
                  </a:moveTo>
                  <a:lnTo>
                    <a:pt x="35328" y="65650"/>
                  </a:lnTo>
                  <a:lnTo>
                    <a:pt x="27985" y="65650"/>
                  </a:lnTo>
                  <a:lnTo>
                    <a:pt x="27985" y="57860"/>
                  </a:lnTo>
                  <a:close/>
                  <a:moveTo>
                    <a:pt x="43496" y="57860"/>
                  </a:moveTo>
                  <a:lnTo>
                    <a:pt x="43496" y="65650"/>
                  </a:lnTo>
                  <a:lnTo>
                    <a:pt x="35752" y="65650"/>
                  </a:lnTo>
                  <a:lnTo>
                    <a:pt x="35752" y="57860"/>
                  </a:lnTo>
                  <a:close/>
                  <a:moveTo>
                    <a:pt x="51652" y="57860"/>
                  </a:moveTo>
                  <a:lnTo>
                    <a:pt x="51652" y="65650"/>
                  </a:lnTo>
                  <a:lnTo>
                    <a:pt x="43919" y="65650"/>
                  </a:lnTo>
                  <a:lnTo>
                    <a:pt x="43919" y="57860"/>
                  </a:lnTo>
                  <a:close/>
                  <a:moveTo>
                    <a:pt x="59819" y="57860"/>
                  </a:moveTo>
                  <a:lnTo>
                    <a:pt x="59819" y="65650"/>
                  </a:lnTo>
                  <a:lnTo>
                    <a:pt x="52075" y="65650"/>
                  </a:lnTo>
                  <a:lnTo>
                    <a:pt x="52075" y="57860"/>
                  </a:lnTo>
                  <a:close/>
                  <a:moveTo>
                    <a:pt x="67975" y="57860"/>
                  </a:moveTo>
                  <a:lnTo>
                    <a:pt x="67975" y="65650"/>
                  </a:lnTo>
                  <a:lnTo>
                    <a:pt x="60243" y="65650"/>
                  </a:lnTo>
                  <a:lnTo>
                    <a:pt x="60243" y="57860"/>
                  </a:lnTo>
                  <a:close/>
                  <a:moveTo>
                    <a:pt x="76452" y="57860"/>
                  </a:moveTo>
                  <a:lnTo>
                    <a:pt x="76452" y="65650"/>
                  </a:lnTo>
                  <a:lnTo>
                    <a:pt x="68399" y="65650"/>
                  </a:lnTo>
                  <a:lnTo>
                    <a:pt x="68399" y="57860"/>
                  </a:lnTo>
                  <a:close/>
                  <a:moveTo>
                    <a:pt x="84608" y="57860"/>
                  </a:moveTo>
                  <a:lnTo>
                    <a:pt x="84608" y="65650"/>
                  </a:lnTo>
                  <a:lnTo>
                    <a:pt x="76865" y="65650"/>
                  </a:lnTo>
                  <a:lnTo>
                    <a:pt x="76865" y="57860"/>
                  </a:lnTo>
                  <a:close/>
                  <a:moveTo>
                    <a:pt x="92776" y="57860"/>
                  </a:moveTo>
                  <a:lnTo>
                    <a:pt x="92776" y="65650"/>
                  </a:lnTo>
                  <a:lnTo>
                    <a:pt x="85032" y="65650"/>
                  </a:lnTo>
                  <a:lnTo>
                    <a:pt x="85032" y="57860"/>
                  </a:lnTo>
                  <a:close/>
                  <a:moveTo>
                    <a:pt x="100932" y="57860"/>
                  </a:moveTo>
                  <a:lnTo>
                    <a:pt x="100932" y="65650"/>
                  </a:lnTo>
                  <a:lnTo>
                    <a:pt x="93200" y="65650"/>
                  </a:lnTo>
                  <a:lnTo>
                    <a:pt x="93200" y="57860"/>
                  </a:lnTo>
                  <a:close/>
                  <a:moveTo>
                    <a:pt x="109099" y="57860"/>
                  </a:moveTo>
                  <a:lnTo>
                    <a:pt x="109099" y="65650"/>
                  </a:lnTo>
                  <a:lnTo>
                    <a:pt x="101356" y="65650"/>
                  </a:lnTo>
                  <a:lnTo>
                    <a:pt x="101356" y="57860"/>
                  </a:lnTo>
                  <a:close/>
                  <a:moveTo>
                    <a:pt x="116866" y="57860"/>
                  </a:moveTo>
                  <a:lnTo>
                    <a:pt x="116866" y="65650"/>
                  </a:lnTo>
                  <a:lnTo>
                    <a:pt x="109523" y="65650"/>
                  </a:lnTo>
                  <a:lnTo>
                    <a:pt x="109523" y="57860"/>
                  </a:lnTo>
                  <a:close/>
                  <a:moveTo>
                    <a:pt x="125022" y="57860"/>
                  </a:moveTo>
                  <a:lnTo>
                    <a:pt x="125022" y="65650"/>
                  </a:lnTo>
                  <a:lnTo>
                    <a:pt x="117290" y="65650"/>
                  </a:lnTo>
                  <a:lnTo>
                    <a:pt x="117290" y="57860"/>
                  </a:lnTo>
                  <a:close/>
                  <a:moveTo>
                    <a:pt x="133190" y="57860"/>
                  </a:moveTo>
                  <a:lnTo>
                    <a:pt x="133190" y="65650"/>
                  </a:lnTo>
                  <a:lnTo>
                    <a:pt x="125446" y="65650"/>
                  </a:lnTo>
                  <a:lnTo>
                    <a:pt x="125446" y="57860"/>
                  </a:lnTo>
                  <a:close/>
                  <a:moveTo>
                    <a:pt x="141346" y="57860"/>
                  </a:moveTo>
                  <a:lnTo>
                    <a:pt x="141346" y="65650"/>
                  </a:lnTo>
                  <a:lnTo>
                    <a:pt x="133614" y="65650"/>
                  </a:lnTo>
                  <a:lnTo>
                    <a:pt x="133614" y="57860"/>
                  </a:lnTo>
                  <a:close/>
                  <a:moveTo>
                    <a:pt x="149513" y="57860"/>
                  </a:moveTo>
                  <a:lnTo>
                    <a:pt x="149513" y="65650"/>
                  </a:lnTo>
                  <a:lnTo>
                    <a:pt x="141770" y="65650"/>
                  </a:lnTo>
                  <a:lnTo>
                    <a:pt x="141770" y="57860"/>
                  </a:lnTo>
                  <a:close/>
                  <a:moveTo>
                    <a:pt x="157280" y="57860"/>
                  </a:moveTo>
                  <a:lnTo>
                    <a:pt x="157280" y="65650"/>
                  </a:lnTo>
                  <a:lnTo>
                    <a:pt x="149937" y="65650"/>
                  </a:lnTo>
                  <a:lnTo>
                    <a:pt x="149937" y="57860"/>
                  </a:lnTo>
                  <a:close/>
                  <a:moveTo>
                    <a:pt x="165448" y="57860"/>
                  </a:moveTo>
                  <a:lnTo>
                    <a:pt x="165448" y="65650"/>
                  </a:lnTo>
                  <a:lnTo>
                    <a:pt x="157704" y="65650"/>
                  </a:lnTo>
                  <a:lnTo>
                    <a:pt x="157704" y="57860"/>
                  </a:lnTo>
                  <a:close/>
                  <a:moveTo>
                    <a:pt x="173604" y="57860"/>
                  </a:moveTo>
                  <a:lnTo>
                    <a:pt x="173604" y="65650"/>
                  </a:lnTo>
                  <a:lnTo>
                    <a:pt x="165871" y="65650"/>
                  </a:lnTo>
                  <a:lnTo>
                    <a:pt x="165871" y="57860"/>
                  </a:lnTo>
                  <a:close/>
                  <a:moveTo>
                    <a:pt x="181771" y="57860"/>
                  </a:moveTo>
                  <a:lnTo>
                    <a:pt x="181771" y="65650"/>
                  </a:lnTo>
                  <a:lnTo>
                    <a:pt x="174028" y="65650"/>
                  </a:lnTo>
                  <a:lnTo>
                    <a:pt x="174028" y="57860"/>
                  </a:lnTo>
                  <a:close/>
                  <a:moveTo>
                    <a:pt x="189927" y="57860"/>
                  </a:moveTo>
                  <a:lnTo>
                    <a:pt x="189927" y="65650"/>
                  </a:lnTo>
                  <a:lnTo>
                    <a:pt x="182195" y="65650"/>
                  </a:lnTo>
                  <a:lnTo>
                    <a:pt x="182195" y="57860"/>
                  </a:lnTo>
                  <a:close/>
                  <a:moveTo>
                    <a:pt x="198095" y="57860"/>
                  </a:moveTo>
                  <a:lnTo>
                    <a:pt x="198095" y="65650"/>
                  </a:lnTo>
                  <a:lnTo>
                    <a:pt x="190351" y="65650"/>
                  </a:lnTo>
                  <a:lnTo>
                    <a:pt x="190351" y="57860"/>
                  </a:lnTo>
                  <a:close/>
                  <a:moveTo>
                    <a:pt x="206251" y="57860"/>
                  </a:moveTo>
                  <a:lnTo>
                    <a:pt x="206251" y="65650"/>
                  </a:lnTo>
                  <a:lnTo>
                    <a:pt x="198519" y="65650"/>
                  </a:lnTo>
                  <a:lnTo>
                    <a:pt x="198519" y="57860"/>
                  </a:lnTo>
                  <a:close/>
                  <a:moveTo>
                    <a:pt x="214419" y="57860"/>
                  </a:moveTo>
                  <a:lnTo>
                    <a:pt x="214419" y="65650"/>
                  </a:lnTo>
                  <a:lnTo>
                    <a:pt x="206675" y="65650"/>
                  </a:lnTo>
                  <a:lnTo>
                    <a:pt x="206675" y="57860"/>
                  </a:lnTo>
                  <a:close/>
                  <a:moveTo>
                    <a:pt x="222575" y="57860"/>
                  </a:moveTo>
                  <a:lnTo>
                    <a:pt x="222575" y="65650"/>
                  </a:lnTo>
                  <a:lnTo>
                    <a:pt x="214842" y="65650"/>
                  </a:lnTo>
                  <a:lnTo>
                    <a:pt x="214842" y="57860"/>
                  </a:lnTo>
                  <a:close/>
                  <a:moveTo>
                    <a:pt x="230742" y="57860"/>
                  </a:moveTo>
                  <a:lnTo>
                    <a:pt x="230742" y="65650"/>
                  </a:lnTo>
                  <a:lnTo>
                    <a:pt x="222999" y="65650"/>
                  </a:lnTo>
                  <a:lnTo>
                    <a:pt x="222999" y="57860"/>
                  </a:lnTo>
                  <a:close/>
                  <a:moveTo>
                    <a:pt x="238898" y="57860"/>
                  </a:moveTo>
                  <a:lnTo>
                    <a:pt x="238898" y="65650"/>
                  </a:lnTo>
                  <a:lnTo>
                    <a:pt x="231166" y="65650"/>
                  </a:lnTo>
                  <a:lnTo>
                    <a:pt x="231166" y="57860"/>
                  </a:lnTo>
                  <a:close/>
                  <a:moveTo>
                    <a:pt x="247066" y="57860"/>
                  </a:moveTo>
                  <a:lnTo>
                    <a:pt x="247066" y="65650"/>
                  </a:lnTo>
                  <a:lnTo>
                    <a:pt x="239322" y="65650"/>
                  </a:lnTo>
                  <a:lnTo>
                    <a:pt x="239322" y="57860"/>
                  </a:lnTo>
                  <a:close/>
                  <a:moveTo>
                    <a:pt x="255222" y="57860"/>
                  </a:moveTo>
                  <a:lnTo>
                    <a:pt x="255222" y="65650"/>
                  </a:lnTo>
                  <a:lnTo>
                    <a:pt x="247490" y="65650"/>
                  </a:lnTo>
                  <a:lnTo>
                    <a:pt x="247490" y="57860"/>
                  </a:lnTo>
                  <a:close/>
                  <a:moveTo>
                    <a:pt x="263390" y="57860"/>
                  </a:moveTo>
                  <a:lnTo>
                    <a:pt x="263390" y="65650"/>
                  </a:lnTo>
                  <a:lnTo>
                    <a:pt x="255646" y="65650"/>
                  </a:lnTo>
                  <a:lnTo>
                    <a:pt x="255646" y="57860"/>
                  </a:lnTo>
                  <a:close/>
                  <a:moveTo>
                    <a:pt x="271546" y="57860"/>
                  </a:moveTo>
                  <a:lnTo>
                    <a:pt x="271546" y="65650"/>
                  </a:lnTo>
                  <a:lnTo>
                    <a:pt x="263813" y="65650"/>
                  </a:lnTo>
                  <a:lnTo>
                    <a:pt x="263813" y="57860"/>
                  </a:lnTo>
                  <a:close/>
                  <a:moveTo>
                    <a:pt x="11238" y="66062"/>
                  </a:moveTo>
                  <a:lnTo>
                    <a:pt x="11238" y="73863"/>
                  </a:lnTo>
                  <a:lnTo>
                    <a:pt x="3505" y="73863"/>
                  </a:lnTo>
                  <a:lnTo>
                    <a:pt x="3505" y="66062"/>
                  </a:lnTo>
                  <a:close/>
                  <a:moveTo>
                    <a:pt x="19394" y="66062"/>
                  </a:moveTo>
                  <a:lnTo>
                    <a:pt x="19394" y="73863"/>
                  </a:lnTo>
                  <a:lnTo>
                    <a:pt x="11662" y="73863"/>
                  </a:lnTo>
                  <a:lnTo>
                    <a:pt x="11662" y="66062"/>
                  </a:lnTo>
                  <a:close/>
                  <a:moveTo>
                    <a:pt x="27561" y="66062"/>
                  </a:moveTo>
                  <a:lnTo>
                    <a:pt x="27561" y="73863"/>
                  </a:lnTo>
                  <a:lnTo>
                    <a:pt x="19818" y="73863"/>
                  </a:lnTo>
                  <a:lnTo>
                    <a:pt x="19818" y="66062"/>
                  </a:lnTo>
                  <a:close/>
                  <a:moveTo>
                    <a:pt x="35328" y="66062"/>
                  </a:moveTo>
                  <a:lnTo>
                    <a:pt x="35328" y="73863"/>
                  </a:lnTo>
                  <a:lnTo>
                    <a:pt x="27985" y="73863"/>
                  </a:lnTo>
                  <a:lnTo>
                    <a:pt x="27985" y="66062"/>
                  </a:lnTo>
                  <a:close/>
                  <a:moveTo>
                    <a:pt x="43496" y="66062"/>
                  </a:moveTo>
                  <a:lnTo>
                    <a:pt x="43496" y="73863"/>
                  </a:lnTo>
                  <a:lnTo>
                    <a:pt x="35752" y="73863"/>
                  </a:lnTo>
                  <a:lnTo>
                    <a:pt x="35752" y="66062"/>
                  </a:lnTo>
                  <a:close/>
                  <a:moveTo>
                    <a:pt x="51652" y="66062"/>
                  </a:moveTo>
                  <a:lnTo>
                    <a:pt x="51652" y="73863"/>
                  </a:lnTo>
                  <a:lnTo>
                    <a:pt x="43919" y="73863"/>
                  </a:lnTo>
                  <a:lnTo>
                    <a:pt x="43919" y="66062"/>
                  </a:lnTo>
                  <a:close/>
                  <a:moveTo>
                    <a:pt x="59819" y="66062"/>
                  </a:moveTo>
                  <a:lnTo>
                    <a:pt x="59819" y="73863"/>
                  </a:lnTo>
                  <a:lnTo>
                    <a:pt x="52075" y="73863"/>
                  </a:lnTo>
                  <a:lnTo>
                    <a:pt x="52075" y="66062"/>
                  </a:lnTo>
                  <a:close/>
                  <a:moveTo>
                    <a:pt x="67975" y="66062"/>
                  </a:moveTo>
                  <a:lnTo>
                    <a:pt x="67975" y="73863"/>
                  </a:lnTo>
                  <a:lnTo>
                    <a:pt x="60243" y="73863"/>
                  </a:lnTo>
                  <a:lnTo>
                    <a:pt x="60243" y="66062"/>
                  </a:lnTo>
                  <a:close/>
                  <a:moveTo>
                    <a:pt x="76452" y="66062"/>
                  </a:moveTo>
                  <a:lnTo>
                    <a:pt x="76452" y="73863"/>
                  </a:lnTo>
                  <a:lnTo>
                    <a:pt x="68399" y="73863"/>
                  </a:lnTo>
                  <a:lnTo>
                    <a:pt x="68399" y="66062"/>
                  </a:lnTo>
                  <a:close/>
                  <a:moveTo>
                    <a:pt x="84608" y="66062"/>
                  </a:moveTo>
                  <a:lnTo>
                    <a:pt x="84608" y="73863"/>
                  </a:lnTo>
                  <a:lnTo>
                    <a:pt x="76865" y="73863"/>
                  </a:lnTo>
                  <a:lnTo>
                    <a:pt x="76865" y="66062"/>
                  </a:lnTo>
                  <a:close/>
                  <a:moveTo>
                    <a:pt x="92776" y="66062"/>
                  </a:moveTo>
                  <a:lnTo>
                    <a:pt x="92776" y="73863"/>
                  </a:lnTo>
                  <a:lnTo>
                    <a:pt x="85032" y="73863"/>
                  </a:lnTo>
                  <a:lnTo>
                    <a:pt x="85032" y="66062"/>
                  </a:lnTo>
                  <a:close/>
                  <a:moveTo>
                    <a:pt x="100932" y="66062"/>
                  </a:moveTo>
                  <a:lnTo>
                    <a:pt x="100932" y="73863"/>
                  </a:lnTo>
                  <a:lnTo>
                    <a:pt x="93200" y="73863"/>
                  </a:lnTo>
                  <a:lnTo>
                    <a:pt x="93200" y="66062"/>
                  </a:lnTo>
                  <a:close/>
                  <a:moveTo>
                    <a:pt x="109099" y="66062"/>
                  </a:moveTo>
                  <a:lnTo>
                    <a:pt x="109099" y="73863"/>
                  </a:lnTo>
                  <a:lnTo>
                    <a:pt x="101356" y="73863"/>
                  </a:lnTo>
                  <a:lnTo>
                    <a:pt x="101356" y="66062"/>
                  </a:lnTo>
                  <a:close/>
                  <a:moveTo>
                    <a:pt x="116866" y="66062"/>
                  </a:moveTo>
                  <a:lnTo>
                    <a:pt x="116866" y="73863"/>
                  </a:lnTo>
                  <a:lnTo>
                    <a:pt x="109523" y="73863"/>
                  </a:lnTo>
                  <a:lnTo>
                    <a:pt x="109523" y="66062"/>
                  </a:lnTo>
                  <a:close/>
                  <a:moveTo>
                    <a:pt x="125022" y="66062"/>
                  </a:moveTo>
                  <a:lnTo>
                    <a:pt x="125022" y="73863"/>
                  </a:lnTo>
                  <a:lnTo>
                    <a:pt x="117290" y="73863"/>
                  </a:lnTo>
                  <a:lnTo>
                    <a:pt x="117290" y="66062"/>
                  </a:lnTo>
                  <a:close/>
                  <a:moveTo>
                    <a:pt x="133190" y="66062"/>
                  </a:moveTo>
                  <a:lnTo>
                    <a:pt x="133190" y="73863"/>
                  </a:lnTo>
                  <a:lnTo>
                    <a:pt x="125446" y="73863"/>
                  </a:lnTo>
                  <a:lnTo>
                    <a:pt x="125446" y="66062"/>
                  </a:lnTo>
                  <a:close/>
                  <a:moveTo>
                    <a:pt x="141346" y="66062"/>
                  </a:moveTo>
                  <a:lnTo>
                    <a:pt x="141346" y="73863"/>
                  </a:lnTo>
                  <a:lnTo>
                    <a:pt x="133614" y="73863"/>
                  </a:lnTo>
                  <a:lnTo>
                    <a:pt x="133614" y="66062"/>
                  </a:lnTo>
                  <a:close/>
                  <a:moveTo>
                    <a:pt x="149513" y="66062"/>
                  </a:moveTo>
                  <a:lnTo>
                    <a:pt x="149513" y="73863"/>
                  </a:lnTo>
                  <a:lnTo>
                    <a:pt x="141770" y="73863"/>
                  </a:lnTo>
                  <a:lnTo>
                    <a:pt x="141770" y="66062"/>
                  </a:lnTo>
                  <a:close/>
                  <a:moveTo>
                    <a:pt x="157280" y="66062"/>
                  </a:moveTo>
                  <a:lnTo>
                    <a:pt x="157280" y="73863"/>
                  </a:lnTo>
                  <a:lnTo>
                    <a:pt x="149937" y="73863"/>
                  </a:lnTo>
                  <a:lnTo>
                    <a:pt x="149937" y="66062"/>
                  </a:lnTo>
                  <a:close/>
                  <a:moveTo>
                    <a:pt x="165448" y="66062"/>
                  </a:moveTo>
                  <a:lnTo>
                    <a:pt x="165448" y="73863"/>
                  </a:lnTo>
                  <a:lnTo>
                    <a:pt x="157704" y="73863"/>
                  </a:lnTo>
                  <a:lnTo>
                    <a:pt x="157704" y="66062"/>
                  </a:lnTo>
                  <a:close/>
                  <a:moveTo>
                    <a:pt x="173604" y="66062"/>
                  </a:moveTo>
                  <a:lnTo>
                    <a:pt x="173604" y="73863"/>
                  </a:lnTo>
                  <a:lnTo>
                    <a:pt x="165871" y="73863"/>
                  </a:lnTo>
                  <a:lnTo>
                    <a:pt x="165871" y="66062"/>
                  </a:lnTo>
                  <a:close/>
                  <a:moveTo>
                    <a:pt x="181771" y="66062"/>
                  </a:moveTo>
                  <a:lnTo>
                    <a:pt x="181771" y="73863"/>
                  </a:lnTo>
                  <a:lnTo>
                    <a:pt x="174028" y="73863"/>
                  </a:lnTo>
                  <a:lnTo>
                    <a:pt x="174028" y="66062"/>
                  </a:lnTo>
                  <a:close/>
                  <a:moveTo>
                    <a:pt x="189927" y="66062"/>
                  </a:moveTo>
                  <a:lnTo>
                    <a:pt x="189927" y="73863"/>
                  </a:lnTo>
                  <a:lnTo>
                    <a:pt x="182195" y="73863"/>
                  </a:lnTo>
                  <a:lnTo>
                    <a:pt x="182195" y="66062"/>
                  </a:lnTo>
                  <a:close/>
                  <a:moveTo>
                    <a:pt x="198095" y="66062"/>
                  </a:moveTo>
                  <a:lnTo>
                    <a:pt x="198095" y="73863"/>
                  </a:lnTo>
                  <a:lnTo>
                    <a:pt x="190351" y="73863"/>
                  </a:lnTo>
                  <a:lnTo>
                    <a:pt x="190351" y="66062"/>
                  </a:lnTo>
                  <a:close/>
                  <a:moveTo>
                    <a:pt x="206251" y="66062"/>
                  </a:moveTo>
                  <a:lnTo>
                    <a:pt x="206251" y="73863"/>
                  </a:lnTo>
                  <a:lnTo>
                    <a:pt x="198519" y="73863"/>
                  </a:lnTo>
                  <a:lnTo>
                    <a:pt x="198519" y="66062"/>
                  </a:lnTo>
                  <a:close/>
                  <a:moveTo>
                    <a:pt x="214419" y="66062"/>
                  </a:moveTo>
                  <a:lnTo>
                    <a:pt x="214419" y="73863"/>
                  </a:lnTo>
                  <a:lnTo>
                    <a:pt x="206675" y="73863"/>
                  </a:lnTo>
                  <a:lnTo>
                    <a:pt x="206675" y="66062"/>
                  </a:lnTo>
                  <a:close/>
                  <a:moveTo>
                    <a:pt x="222575" y="66062"/>
                  </a:moveTo>
                  <a:lnTo>
                    <a:pt x="222575" y="73863"/>
                  </a:lnTo>
                  <a:lnTo>
                    <a:pt x="214842" y="73863"/>
                  </a:lnTo>
                  <a:lnTo>
                    <a:pt x="214842" y="66062"/>
                  </a:lnTo>
                  <a:close/>
                  <a:moveTo>
                    <a:pt x="230742" y="66062"/>
                  </a:moveTo>
                  <a:lnTo>
                    <a:pt x="230742" y="73863"/>
                  </a:lnTo>
                  <a:lnTo>
                    <a:pt x="222999" y="73863"/>
                  </a:lnTo>
                  <a:lnTo>
                    <a:pt x="222999" y="66062"/>
                  </a:lnTo>
                  <a:close/>
                  <a:moveTo>
                    <a:pt x="238898" y="66062"/>
                  </a:moveTo>
                  <a:lnTo>
                    <a:pt x="238898" y="73863"/>
                  </a:lnTo>
                  <a:lnTo>
                    <a:pt x="231166" y="73863"/>
                  </a:lnTo>
                  <a:lnTo>
                    <a:pt x="231166" y="66062"/>
                  </a:lnTo>
                  <a:close/>
                  <a:moveTo>
                    <a:pt x="247066" y="66062"/>
                  </a:moveTo>
                  <a:lnTo>
                    <a:pt x="247066" y="73863"/>
                  </a:lnTo>
                  <a:lnTo>
                    <a:pt x="239322" y="73863"/>
                  </a:lnTo>
                  <a:lnTo>
                    <a:pt x="239322" y="66062"/>
                  </a:lnTo>
                  <a:close/>
                  <a:moveTo>
                    <a:pt x="255222" y="66062"/>
                  </a:moveTo>
                  <a:lnTo>
                    <a:pt x="255222" y="73863"/>
                  </a:lnTo>
                  <a:lnTo>
                    <a:pt x="247490" y="73863"/>
                  </a:lnTo>
                  <a:lnTo>
                    <a:pt x="247490" y="66062"/>
                  </a:lnTo>
                  <a:close/>
                  <a:moveTo>
                    <a:pt x="263390" y="66062"/>
                  </a:moveTo>
                  <a:lnTo>
                    <a:pt x="263390" y="73863"/>
                  </a:lnTo>
                  <a:lnTo>
                    <a:pt x="255646" y="73863"/>
                  </a:lnTo>
                  <a:lnTo>
                    <a:pt x="255646" y="66062"/>
                  </a:lnTo>
                  <a:close/>
                  <a:moveTo>
                    <a:pt x="271546" y="66062"/>
                  </a:moveTo>
                  <a:lnTo>
                    <a:pt x="271546" y="73863"/>
                  </a:lnTo>
                  <a:lnTo>
                    <a:pt x="263813" y="73863"/>
                  </a:lnTo>
                  <a:lnTo>
                    <a:pt x="263813" y="66062"/>
                  </a:lnTo>
                  <a:close/>
                  <a:moveTo>
                    <a:pt x="11238" y="74275"/>
                  </a:moveTo>
                  <a:lnTo>
                    <a:pt x="11238" y="82065"/>
                  </a:lnTo>
                  <a:lnTo>
                    <a:pt x="3505" y="82065"/>
                  </a:lnTo>
                  <a:lnTo>
                    <a:pt x="3505" y="74275"/>
                  </a:lnTo>
                  <a:close/>
                  <a:moveTo>
                    <a:pt x="19394" y="74275"/>
                  </a:moveTo>
                  <a:lnTo>
                    <a:pt x="19394" y="82065"/>
                  </a:lnTo>
                  <a:lnTo>
                    <a:pt x="11662" y="82065"/>
                  </a:lnTo>
                  <a:lnTo>
                    <a:pt x="11662" y="74275"/>
                  </a:lnTo>
                  <a:close/>
                  <a:moveTo>
                    <a:pt x="27561" y="74275"/>
                  </a:moveTo>
                  <a:lnTo>
                    <a:pt x="27561" y="82065"/>
                  </a:lnTo>
                  <a:lnTo>
                    <a:pt x="19818" y="82065"/>
                  </a:lnTo>
                  <a:lnTo>
                    <a:pt x="19818" y="74275"/>
                  </a:lnTo>
                  <a:close/>
                  <a:moveTo>
                    <a:pt x="35328" y="74275"/>
                  </a:moveTo>
                  <a:lnTo>
                    <a:pt x="35328" y="82065"/>
                  </a:lnTo>
                  <a:lnTo>
                    <a:pt x="27985" y="82065"/>
                  </a:lnTo>
                  <a:lnTo>
                    <a:pt x="27985" y="74275"/>
                  </a:lnTo>
                  <a:close/>
                  <a:moveTo>
                    <a:pt x="43496" y="74275"/>
                  </a:moveTo>
                  <a:lnTo>
                    <a:pt x="43496" y="82065"/>
                  </a:lnTo>
                  <a:lnTo>
                    <a:pt x="35752" y="82065"/>
                  </a:lnTo>
                  <a:lnTo>
                    <a:pt x="35752" y="74275"/>
                  </a:lnTo>
                  <a:close/>
                  <a:moveTo>
                    <a:pt x="51652" y="74275"/>
                  </a:moveTo>
                  <a:lnTo>
                    <a:pt x="51652" y="82065"/>
                  </a:lnTo>
                  <a:lnTo>
                    <a:pt x="43919" y="82065"/>
                  </a:lnTo>
                  <a:lnTo>
                    <a:pt x="43919" y="74275"/>
                  </a:lnTo>
                  <a:close/>
                  <a:moveTo>
                    <a:pt x="59819" y="74275"/>
                  </a:moveTo>
                  <a:lnTo>
                    <a:pt x="59819" y="82065"/>
                  </a:lnTo>
                  <a:lnTo>
                    <a:pt x="52075" y="82065"/>
                  </a:lnTo>
                  <a:lnTo>
                    <a:pt x="52075" y="74275"/>
                  </a:lnTo>
                  <a:close/>
                  <a:moveTo>
                    <a:pt x="67975" y="74275"/>
                  </a:moveTo>
                  <a:lnTo>
                    <a:pt x="67975" y="82065"/>
                  </a:lnTo>
                  <a:lnTo>
                    <a:pt x="60243" y="82065"/>
                  </a:lnTo>
                  <a:lnTo>
                    <a:pt x="60243" y="74275"/>
                  </a:lnTo>
                  <a:close/>
                  <a:moveTo>
                    <a:pt x="76452" y="74275"/>
                  </a:moveTo>
                  <a:lnTo>
                    <a:pt x="76452" y="82065"/>
                  </a:lnTo>
                  <a:lnTo>
                    <a:pt x="68399" y="82065"/>
                  </a:lnTo>
                  <a:lnTo>
                    <a:pt x="68399" y="74275"/>
                  </a:lnTo>
                  <a:close/>
                  <a:moveTo>
                    <a:pt x="84608" y="74275"/>
                  </a:moveTo>
                  <a:lnTo>
                    <a:pt x="84608" y="82065"/>
                  </a:lnTo>
                  <a:lnTo>
                    <a:pt x="76865" y="82065"/>
                  </a:lnTo>
                  <a:lnTo>
                    <a:pt x="76865" y="74275"/>
                  </a:lnTo>
                  <a:close/>
                  <a:moveTo>
                    <a:pt x="92776" y="74275"/>
                  </a:moveTo>
                  <a:lnTo>
                    <a:pt x="92776" y="82065"/>
                  </a:lnTo>
                  <a:lnTo>
                    <a:pt x="85032" y="82065"/>
                  </a:lnTo>
                  <a:lnTo>
                    <a:pt x="85032" y="74275"/>
                  </a:lnTo>
                  <a:close/>
                  <a:moveTo>
                    <a:pt x="100932" y="74275"/>
                  </a:moveTo>
                  <a:lnTo>
                    <a:pt x="100932" y="82065"/>
                  </a:lnTo>
                  <a:lnTo>
                    <a:pt x="93200" y="82065"/>
                  </a:lnTo>
                  <a:lnTo>
                    <a:pt x="93200" y="74275"/>
                  </a:lnTo>
                  <a:close/>
                  <a:moveTo>
                    <a:pt x="109099" y="74275"/>
                  </a:moveTo>
                  <a:lnTo>
                    <a:pt x="109099" y="82065"/>
                  </a:lnTo>
                  <a:lnTo>
                    <a:pt x="101356" y="82065"/>
                  </a:lnTo>
                  <a:lnTo>
                    <a:pt x="101356" y="74275"/>
                  </a:lnTo>
                  <a:close/>
                  <a:moveTo>
                    <a:pt x="116866" y="74275"/>
                  </a:moveTo>
                  <a:lnTo>
                    <a:pt x="116866" y="82065"/>
                  </a:lnTo>
                  <a:lnTo>
                    <a:pt x="109523" y="82065"/>
                  </a:lnTo>
                  <a:lnTo>
                    <a:pt x="109523" y="74275"/>
                  </a:lnTo>
                  <a:close/>
                  <a:moveTo>
                    <a:pt x="125022" y="74275"/>
                  </a:moveTo>
                  <a:lnTo>
                    <a:pt x="125022" y="82065"/>
                  </a:lnTo>
                  <a:lnTo>
                    <a:pt x="117290" y="82065"/>
                  </a:lnTo>
                  <a:lnTo>
                    <a:pt x="117290" y="74275"/>
                  </a:lnTo>
                  <a:close/>
                  <a:moveTo>
                    <a:pt x="133190" y="74275"/>
                  </a:moveTo>
                  <a:lnTo>
                    <a:pt x="133190" y="82065"/>
                  </a:lnTo>
                  <a:lnTo>
                    <a:pt x="125446" y="82065"/>
                  </a:lnTo>
                  <a:lnTo>
                    <a:pt x="125446" y="74275"/>
                  </a:lnTo>
                  <a:close/>
                  <a:moveTo>
                    <a:pt x="141346" y="74275"/>
                  </a:moveTo>
                  <a:lnTo>
                    <a:pt x="141346" y="82065"/>
                  </a:lnTo>
                  <a:lnTo>
                    <a:pt x="133614" y="82065"/>
                  </a:lnTo>
                  <a:lnTo>
                    <a:pt x="133614" y="74275"/>
                  </a:lnTo>
                  <a:close/>
                  <a:moveTo>
                    <a:pt x="149513" y="74275"/>
                  </a:moveTo>
                  <a:lnTo>
                    <a:pt x="149513" y="82065"/>
                  </a:lnTo>
                  <a:lnTo>
                    <a:pt x="141770" y="82065"/>
                  </a:lnTo>
                  <a:lnTo>
                    <a:pt x="141770" y="74275"/>
                  </a:lnTo>
                  <a:close/>
                  <a:moveTo>
                    <a:pt x="157280" y="74275"/>
                  </a:moveTo>
                  <a:lnTo>
                    <a:pt x="157280" y="82065"/>
                  </a:lnTo>
                  <a:lnTo>
                    <a:pt x="149937" y="82065"/>
                  </a:lnTo>
                  <a:lnTo>
                    <a:pt x="149937" y="74275"/>
                  </a:lnTo>
                  <a:close/>
                  <a:moveTo>
                    <a:pt x="165448" y="74275"/>
                  </a:moveTo>
                  <a:lnTo>
                    <a:pt x="165448" y="82065"/>
                  </a:lnTo>
                  <a:lnTo>
                    <a:pt x="157704" y="82065"/>
                  </a:lnTo>
                  <a:lnTo>
                    <a:pt x="157704" y="74275"/>
                  </a:lnTo>
                  <a:close/>
                  <a:moveTo>
                    <a:pt x="173604" y="74275"/>
                  </a:moveTo>
                  <a:lnTo>
                    <a:pt x="173604" y="82065"/>
                  </a:lnTo>
                  <a:lnTo>
                    <a:pt x="165871" y="82065"/>
                  </a:lnTo>
                  <a:lnTo>
                    <a:pt x="165871" y="74275"/>
                  </a:lnTo>
                  <a:close/>
                  <a:moveTo>
                    <a:pt x="181771" y="74275"/>
                  </a:moveTo>
                  <a:lnTo>
                    <a:pt x="181771" y="82065"/>
                  </a:lnTo>
                  <a:lnTo>
                    <a:pt x="174028" y="82065"/>
                  </a:lnTo>
                  <a:lnTo>
                    <a:pt x="174028" y="74275"/>
                  </a:lnTo>
                  <a:close/>
                  <a:moveTo>
                    <a:pt x="189927" y="74275"/>
                  </a:moveTo>
                  <a:lnTo>
                    <a:pt x="189927" y="82065"/>
                  </a:lnTo>
                  <a:lnTo>
                    <a:pt x="182195" y="82065"/>
                  </a:lnTo>
                  <a:lnTo>
                    <a:pt x="182195" y="74275"/>
                  </a:lnTo>
                  <a:close/>
                  <a:moveTo>
                    <a:pt x="198095" y="74275"/>
                  </a:moveTo>
                  <a:lnTo>
                    <a:pt x="198095" y="82065"/>
                  </a:lnTo>
                  <a:lnTo>
                    <a:pt x="190351" y="82065"/>
                  </a:lnTo>
                  <a:lnTo>
                    <a:pt x="190351" y="74275"/>
                  </a:lnTo>
                  <a:close/>
                  <a:moveTo>
                    <a:pt x="206251" y="74275"/>
                  </a:moveTo>
                  <a:lnTo>
                    <a:pt x="206251" y="82065"/>
                  </a:lnTo>
                  <a:lnTo>
                    <a:pt x="198519" y="82065"/>
                  </a:lnTo>
                  <a:lnTo>
                    <a:pt x="198519" y="74275"/>
                  </a:lnTo>
                  <a:close/>
                  <a:moveTo>
                    <a:pt x="214419" y="74275"/>
                  </a:moveTo>
                  <a:lnTo>
                    <a:pt x="214419" y="82065"/>
                  </a:lnTo>
                  <a:lnTo>
                    <a:pt x="206675" y="82065"/>
                  </a:lnTo>
                  <a:lnTo>
                    <a:pt x="206675" y="74275"/>
                  </a:lnTo>
                  <a:close/>
                  <a:moveTo>
                    <a:pt x="222575" y="74275"/>
                  </a:moveTo>
                  <a:lnTo>
                    <a:pt x="222575" y="82065"/>
                  </a:lnTo>
                  <a:lnTo>
                    <a:pt x="214842" y="82065"/>
                  </a:lnTo>
                  <a:lnTo>
                    <a:pt x="214842" y="74275"/>
                  </a:lnTo>
                  <a:close/>
                  <a:moveTo>
                    <a:pt x="230742" y="74275"/>
                  </a:moveTo>
                  <a:lnTo>
                    <a:pt x="230742" y="82065"/>
                  </a:lnTo>
                  <a:lnTo>
                    <a:pt x="222999" y="82065"/>
                  </a:lnTo>
                  <a:lnTo>
                    <a:pt x="222999" y="74275"/>
                  </a:lnTo>
                  <a:close/>
                  <a:moveTo>
                    <a:pt x="238898" y="74275"/>
                  </a:moveTo>
                  <a:lnTo>
                    <a:pt x="238898" y="82065"/>
                  </a:lnTo>
                  <a:lnTo>
                    <a:pt x="231166" y="82065"/>
                  </a:lnTo>
                  <a:lnTo>
                    <a:pt x="231166" y="74275"/>
                  </a:lnTo>
                  <a:close/>
                  <a:moveTo>
                    <a:pt x="247066" y="74275"/>
                  </a:moveTo>
                  <a:lnTo>
                    <a:pt x="247066" y="82065"/>
                  </a:lnTo>
                  <a:lnTo>
                    <a:pt x="239322" y="82065"/>
                  </a:lnTo>
                  <a:lnTo>
                    <a:pt x="239322" y="74275"/>
                  </a:lnTo>
                  <a:close/>
                  <a:moveTo>
                    <a:pt x="255222" y="74275"/>
                  </a:moveTo>
                  <a:lnTo>
                    <a:pt x="255222" y="82065"/>
                  </a:lnTo>
                  <a:lnTo>
                    <a:pt x="247490" y="82065"/>
                  </a:lnTo>
                  <a:lnTo>
                    <a:pt x="247490" y="74275"/>
                  </a:lnTo>
                  <a:close/>
                  <a:moveTo>
                    <a:pt x="263390" y="74275"/>
                  </a:moveTo>
                  <a:lnTo>
                    <a:pt x="263390" y="82065"/>
                  </a:lnTo>
                  <a:lnTo>
                    <a:pt x="255646" y="82065"/>
                  </a:lnTo>
                  <a:lnTo>
                    <a:pt x="255646" y="74275"/>
                  </a:lnTo>
                  <a:close/>
                  <a:moveTo>
                    <a:pt x="271546" y="74275"/>
                  </a:moveTo>
                  <a:lnTo>
                    <a:pt x="271546" y="82065"/>
                  </a:lnTo>
                  <a:lnTo>
                    <a:pt x="263813" y="82065"/>
                  </a:lnTo>
                  <a:lnTo>
                    <a:pt x="263813" y="74275"/>
                  </a:lnTo>
                  <a:close/>
                  <a:moveTo>
                    <a:pt x="84608" y="82477"/>
                  </a:moveTo>
                  <a:lnTo>
                    <a:pt x="84608" y="90267"/>
                  </a:lnTo>
                  <a:lnTo>
                    <a:pt x="76865" y="90267"/>
                  </a:lnTo>
                  <a:lnTo>
                    <a:pt x="76865" y="82477"/>
                  </a:lnTo>
                  <a:close/>
                  <a:moveTo>
                    <a:pt x="92776" y="82477"/>
                  </a:moveTo>
                  <a:lnTo>
                    <a:pt x="92776" y="90267"/>
                  </a:lnTo>
                  <a:lnTo>
                    <a:pt x="85032" y="90267"/>
                  </a:lnTo>
                  <a:lnTo>
                    <a:pt x="85032" y="82477"/>
                  </a:lnTo>
                  <a:close/>
                  <a:moveTo>
                    <a:pt x="100932" y="82477"/>
                  </a:moveTo>
                  <a:lnTo>
                    <a:pt x="100932" y="90267"/>
                  </a:lnTo>
                  <a:lnTo>
                    <a:pt x="93200" y="90267"/>
                  </a:lnTo>
                  <a:lnTo>
                    <a:pt x="93200" y="82477"/>
                  </a:lnTo>
                  <a:close/>
                  <a:moveTo>
                    <a:pt x="109099" y="82477"/>
                  </a:moveTo>
                  <a:lnTo>
                    <a:pt x="109099" y="90267"/>
                  </a:lnTo>
                  <a:lnTo>
                    <a:pt x="101356" y="90267"/>
                  </a:lnTo>
                  <a:lnTo>
                    <a:pt x="101356" y="82477"/>
                  </a:lnTo>
                  <a:close/>
                  <a:moveTo>
                    <a:pt x="116866" y="82477"/>
                  </a:moveTo>
                  <a:lnTo>
                    <a:pt x="116866" y="90267"/>
                  </a:lnTo>
                  <a:lnTo>
                    <a:pt x="109523" y="90267"/>
                  </a:lnTo>
                  <a:lnTo>
                    <a:pt x="109523" y="82477"/>
                  </a:lnTo>
                  <a:close/>
                  <a:moveTo>
                    <a:pt x="125022" y="82477"/>
                  </a:moveTo>
                  <a:lnTo>
                    <a:pt x="125022" y="90267"/>
                  </a:lnTo>
                  <a:lnTo>
                    <a:pt x="117290" y="90267"/>
                  </a:lnTo>
                  <a:lnTo>
                    <a:pt x="117290" y="82477"/>
                  </a:lnTo>
                  <a:close/>
                  <a:moveTo>
                    <a:pt x="133190" y="82477"/>
                  </a:moveTo>
                  <a:lnTo>
                    <a:pt x="133190" y="90267"/>
                  </a:lnTo>
                  <a:lnTo>
                    <a:pt x="125446" y="90267"/>
                  </a:lnTo>
                  <a:lnTo>
                    <a:pt x="125446" y="82477"/>
                  </a:lnTo>
                  <a:close/>
                  <a:moveTo>
                    <a:pt x="141346" y="82477"/>
                  </a:moveTo>
                  <a:lnTo>
                    <a:pt x="141346" y="90267"/>
                  </a:lnTo>
                  <a:lnTo>
                    <a:pt x="133614" y="90267"/>
                  </a:lnTo>
                  <a:lnTo>
                    <a:pt x="133614" y="82477"/>
                  </a:lnTo>
                  <a:close/>
                  <a:moveTo>
                    <a:pt x="149513" y="82477"/>
                  </a:moveTo>
                  <a:lnTo>
                    <a:pt x="149513" y="90267"/>
                  </a:lnTo>
                  <a:lnTo>
                    <a:pt x="141770" y="90267"/>
                  </a:lnTo>
                  <a:lnTo>
                    <a:pt x="141770" y="82477"/>
                  </a:lnTo>
                  <a:close/>
                  <a:moveTo>
                    <a:pt x="157280" y="82477"/>
                  </a:moveTo>
                  <a:lnTo>
                    <a:pt x="157280" y="90267"/>
                  </a:lnTo>
                  <a:lnTo>
                    <a:pt x="149937" y="90267"/>
                  </a:lnTo>
                  <a:lnTo>
                    <a:pt x="149937" y="82477"/>
                  </a:lnTo>
                  <a:close/>
                  <a:moveTo>
                    <a:pt x="165448" y="82477"/>
                  </a:moveTo>
                  <a:lnTo>
                    <a:pt x="165448" y="90267"/>
                  </a:lnTo>
                  <a:lnTo>
                    <a:pt x="157704" y="90267"/>
                  </a:lnTo>
                  <a:lnTo>
                    <a:pt x="157704" y="82477"/>
                  </a:lnTo>
                  <a:close/>
                  <a:moveTo>
                    <a:pt x="173604" y="82477"/>
                  </a:moveTo>
                  <a:lnTo>
                    <a:pt x="173604" y="90267"/>
                  </a:lnTo>
                  <a:lnTo>
                    <a:pt x="165871" y="90267"/>
                  </a:lnTo>
                  <a:lnTo>
                    <a:pt x="165871" y="82477"/>
                  </a:lnTo>
                  <a:close/>
                  <a:moveTo>
                    <a:pt x="189927" y="82477"/>
                  </a:moveTo>
                  <a:lnTo>
                    <a:pt x="189927" y="90267"/>
                  </a:lnTo>
                  <a:lnTo>
                    <a:pt x="182195" y="90267"/>
                  </a:lnTo>
                  <a:lnTo>
                    <a:pt x="182195" y="82477"/>
                  </a:lnTo>
                  <a:close/>
                  <a:moveTo>
                    <a:pt x="198095" y="82477"/>
                  </a:moveTo>
                  <a:lnTo>
                    <a:pt x="198095" y="90267"/>
                  </a:lnTo>
                  <a:lnTo>
                    <a:pt x="190351" y="90267"/>
                  </a:lnTo>
                  <a:lnTo>
                    <a:pt x="190351" y="82477"/>
                  </a:lnTo>
                  <a:close/>
                  <a:moveTo>
                    <a:pt x="206251" y="82477"/>
                  </a:moveTo>
                  <a:lnTo>
                    <a:pt x="206251" y="90267"/>
                  </a:lnTo>
                  <a:lnTo>
                    <a:pt x="198519" y="90267"/>
                  </a:lnTo>
                  <a:lnTo>
                    <a:pt x="198519" y="82477"/>
                  </a:lnTo>
                  <a:close/>
                  <a:moveTo>
                    <a:pt x="214419" y="82477"/>
                  </a:moveTo>
                  <a:lnTo>
                    <a:pt x="214419" y="90267"/>
                  </a:lnTo>
                  <a:lnTo>
                    <a:pt x="206675" y="90267"/>
                  </a:lnTo>
                  <a:lnTo>
                    <a:pt x="206675" y="82477"/>
                  </a:lnTo>
                  <a:close/>
                  <a:moveTo>
                    <a:pt x="222575" y="82477"/>
                  </a:moveTo>
                  <a:lnTo>
                    <a:pt x="222575" y="90267"/>
                  </a:lnTo>
                  <a:lnTo>
                    <a:pt x="214842" y="90267"/>
                  </a:lnTo>
                  <a:lnTo>
                    <a:pt x="214842" y="82477"/>
                  </a:lnTo>
                  <a:close/>
                  <a:moveTo>
                    <a:pt x="230742" y="82477"/>
                  </a:moveTo>
                  <a:lnTo>
                    <a:pt x="230742" y="90267"/>
                  </a:lnTo>
                  <a:lnTo>
                    <a:pt x="222999" y="90267"/>
                  </a:lnTo>
                  <a:lnTo>
                    <a:pt x="222999" y="82477"/>
                  </a:lnTo>
                  <a:close/>
                  <a:moveTo>
                    <a:pt x="271546" y="82477"/>
                  </a:moveTo>
                  <a:lnTo>
                    <a:pt x="271546" y="90267"/>
                  </a:lnTo>
                  <a:lnTo>
                    <a:pt x="263813" y="90267"/>
                  </a:lnTo>
                  <a:lnTo>
                    <a:pt x="263813" y="82477"/>
                  </a:lnTo>
                  <a:close/>
                  <a:moveTo>
                    <a:pt x="11238" y="82477"/>
                  </a:moveTo>
                  <a:lnTo>
                    <a:pt x="11238" y="90278"/>
                  </a:lnTo>
                  <a:lnTo>
                    <a:pt x="3505" y="90278"/>
                  </a:lnTo>
                  <a:lnTo>
                    <a:pt x="3505" y="82477"/>
                  </a:lnTo>
                  <a:close/>
                  <a:moveTo>
                    <a:pt x="19394" y="82477"/>
                  </a:moveTo>
                  <a:lnTo>
                    <a:pt x="19394" y="90278"/>
                  </a:lnTo>
                  <a:lnTo>
                    <a:pt x="11662" y="90278"/>
                  </a:lnTo>
                  <a:lnTo>
                    <a:pt x="11662" y="82477"/>
                  </a:lnTo>
                  <a:close/>
                  <a:moveTo>
                    <a:pt x="27561" y="82477"/>
                  </a:moveTo>
                  <a:lnTo>
                    <a:pt x="27561" y="90278"/>
                  </a:lnTo>
                  <a:lnTo>
                    <a:pt x="19818" y="90278"/>
                  </a:lnTo>
                  <a:lnTo>
                    <a:pt x="19818" y="82477"/>
                  </a:lnTo>
                  <a:close/>
                  <a:moveTo>
                    <a:pt x="35328" y="82477"/>
                  </a:moveTo>
                  <a:lnTo>
                    <a:pt x="35328" y="90278"/>
                  </a:lnTo>
                  <a:lnTo>
                    <a:pt x="27985" y="90278"/>
                  </a:lnTo>
                  <a:lnTo>
                    <a:pt x="27985" y="82477"/>
                  </a:lnTo>
                  <a:close/>
                  <a:moveTo>
                    <a:pt x="43496" y="82477"/>
                  </a:moveTo>
                  <a:lnTo>
                    <a:pt x="43496" y="90278"/>
                  </a:lnTo>
                  <a:lnTo>
                    <a:pt x="35752" y="90278"/>
                  </a:lnTo>
                  <a:lnTo>
                    <a:pt x="35752" y="82477"/>
                  </a:lnTo>
                  <a:close/>
                  <a:moveTo>
                    <a:pt x="51652" y="82477"/>
                  </a:moveTo>
                  <a:lnTo>
                    <a:pt x="51652" y="90278"/>
                  </a:lnTo>
                  <a:lnTo>
                    <a:pt x="43919" y="90278"/>
                  </a:lnTo>
                  <a:lnTo>
                    <a:pt x="43919" y="82477"/>
                  </a:lnTo>
                  <a:close/>
                  <a:moveTo>
                    <a:pt x="59819" y="82477"/>
                  </a:moveTo>
                  <a:lnTo>
                    <a:pt x="59819" y="90278"/>
                  </a:lnTo>
                  <a:lnTo>
                    <a:pt x="52075" y="90278"/>
                  </a:lnTo>
                  <a:lnTo>
                    <a:pt x="52075" y="82477"/>
                  </a:lnTo>
                  <a:close/>
                  <a:moveTo>
                    <a:pt x="67975" y="82477"/>
                  </a:moveTo>
                  <a:lnTo>
                    <a:pt x="67975" y="90278"/>
                  </a:lnTo>
                  <a:lnTo>
                    <a:pt x="60243" y="90278"/>
                  </a:lnTo>
                  <a:lnTo>
                    <a:pt x="60243" y="82477"/>
                  </a:lnTo>
                  <a:close/>
                  <a:moveTo>
                    <a:pt x="76452" y="82477"/>
                  </a:moveTo>
                  <a:lnTo>
                    <a:pt x="76452" y="90278"/>
                  </a:lnTo>
                  <a:lnTo>
                    <a:pt x="68399" y="90278"/>
                  </a:lnTo>
                  <a:lnTo>
                    <a:pt x="68399" y="82477"/>
                  </a:lnTo>
                  <a:close/>
                  <a:moveTo>
                    <a:pt x="181771" y="82477"/>
                  </a:moveTo>
                  <a:lnTo>
                    <a:pt x="181771" y="90278"/>
                  </a:lnTo>
                  <a:lnTo>
                    <a:pt x="174028" y="90267"/>
                  </a:lnTo>
                  <a:lnTo>
                    <a:pt x="174028" y="82477"/>
                  </a:lnTo>
                  <a:close/>
                  <a:moveTo>
                    <a:pt x="238898" y="82477"/>
                  </a:moveTo>
                  <a:lnTo>
                    <a:pt x="238898" y="90278"/>
                  </a:lnTo>
                  <a:lnTo>
                    <a:pt x="231166" y="90278"/>
                  </a:lnTo>
                  <a:lnTo>
                    <a:pt x="231166" y="82477"/>
                  </a:lnTo>
                  <a:close/>
                  <a:moveTo>
                    <a:pt x="247066" y="82477"/>
                  </a:moveTo>
                  <a:lnTo>
                    <a:pt x="247066" y="90278"/>
                  </a:lnTo>
                  <a:lnTo>
                    <a:pt x="239322" y="90278"/>
                  </a:lnTo>
                  <a:lnTo>
                    <a:pt x="239322" y="82477"/>
                  </a:lnTo>
                  <a:close/>
                  <a:moveTo>
                    <a:pt x="255222" y="82477"/>
                  </a:moveTo>
                  <a:lnTo>
                    <a:pt x="255222" y="90278"/>
                  </a:lnTo>
                  <a:lnTo>
                    <a:pt x="247490" y="90278"/>
                  </a:lnTo>
                  <a:lnTo>
                    <a:pt x="247490" y="82477"/>
                  </a:lnTo>
                  <a:close/>
                  <a:moveTo>
                    <a:pt x="263390" y="82477"/>
                  </a:moveTo>
                  <a:lnTo>
                    <a:pt x="263390" y="90278"/>
                  </a:lnTo>
                  <a:lnTo>
                    <a:pt x="255646" y="90278"/>
                  </a:lnTo>
                  <a:lnTo>
                    <a:pt x="255646" y="82477"/>
                  </a:lnTo>
                  <a:close/>
                  <a:moveTo>
                    <a:pt x="11238" y="90679"/>
                  </a:moveTo>
                  <a:lnTo>
                    <a:pt x="11238" y="98480"/>
                  </a:lnTo>
                  <a:lnTo>
                    <a:pt x="3505" y="98480"/>
                  </a:lnTo>
                  <a:lnTo>
                    <a:pt x="3505" y="90679"/>
                  </a:lnTo>
                  <a:close/>
                  <a:moveTo>
                    <a:pt x="19394" y="90679"/>
                  </a:moveTo>
                  <a:lnTo>
                    <a:pt x="19394" y="98480"/>
                  </a:lnTo>
                  <a:lnTo>
                    <a:pt x="11662" y="98480"/>
                  </a:lnTo>
                  <a:lnTo>
                    <a:pt x="11662" y="90679"/>
                  </a:lnTo>
                  <a:close/>
                  <a:moveTo>
                    <a:pt x="27561" y="90679"/>
                  </a:moveTo>
                  <a:lnTo>
                    <a:pt x="27561" y="98480"/>
                  </a:lnTo>
                  <a:lnTo>
                    <a:pt x="19818" y="98480"/>
                  </a:lnTo>
                  <a:lnTo>
                    <a:pt x="19818" y="90679"/>
                  </a:lnTo>
                  <a:close/>
                  <a:moveTo>
                    <a:pt x="35328" y="90679"/>
                  </a:moveTo>
                  <a:lnTo>
                    <a:pt x="35328" y="98480"/>
                  </a:lnTo>
                  <a:lnTo>
                    <a:pt x="27985" y="98480"/>
                  </a:lnTo>
                  <a:lnTo>
                    <a:pt x="27985" y="90679"/>
                  </a:lnTo>
                  <a:close/>
                  <a:moveTo>
                    <a:pt x="43496" y="90679"/>
                  </a:moveTo>
                  <a:lnTo>
                    <a:pt x="43496" y="98480"/>
                  </a:lnTo>
                  <a:lnTo>
                    <a:pt x="35752" y="98480"/>
                  </a:lnTo>
                  <a:lnTo>
                    <a:pt x="35752" y="90679"/>
                  </a:lnTo>
                  <a:close/>
                  <a:moveTo>
                    <a:pt x="51652" y="90679"/>
                  </a:moveTo>
                  <a:lnTo>
                    <a:pt x="51652" y="98480"/>
                  </a:lnTo>
                  <a:lnTo>
                    <a:pt x="43919" y="98480"/>
                  </a:lnTo>
                  <a:lnTo>
                    <a:pt x="43919" y="90679"/>
                  </a:lnTo>
                  <a:close/>
                  <a:moveTo>
                    <a:pt x="59819" y="90679"/>
                  </a:moveTo>
                  <a:lnTo>
                    <a:pt x="59819" y="98480"/>
                  </a:lnTo>
                  <a:lnTo>
                    <a:pt x="52075" y="98480"/>
                  </a:lnTo>
                  <a:lnTo>
                    <a:pt x="52075" y="90679"/>
                  </a:lnTo>
                  <a:close/>
                  <a:moveTo>
                    <a:pt x="67975" y="90679"/>
                  </a:moveTo>
                  <a:lnTo>
                    <a:pt x="67975" y="98480"/>
                  </a:lnTo>
                  <a:lnTo>
                    <a:pt x="60243" y="98480"/>
                  </a:lnTo>
                  <a:lnTo>
                    <a:pt x="60243" y="90679"/>
                  </a:lnTo>
                  <a:close/>
                  <a:moveTo>
                    <a:pt x="76452" y="90679"/>
                  </a:moveTo>
                  <a:lnTo>
                    <a:pt x="76452" y="98480"/>
                  </a:lnTo>
                  <a:lnTo>
                    <a:pt x="68399" y="98480"/>
                  </a:lnTo>
                  <a:lnTo>
                    <a:pt x="68399" y="90679"/>
                  </a:lnTo>
                  <a:close/>
                  <a:moveTo>
                    <a:pt x="84608" y="90679"/>
                  </a:moveTo>
                  <a:lnTo>
                    <a:pt x="84608" y="98480"/>
                  </a:lnTo>
                  <a:lnTo>
                    <a:pt x="76865" y="98480"/>
                  </a:lnTo>
                  <a:lnTo>
                    <a:pt x="76865" y="90679"/>
                  </a:lnTo>
                  <a:close/>
                  <a:moveTo>
                    <a:pt x="92776" y="90679"/>
                  </a:moveTo>
                  <a:lnTo>
                    <a:pt x="92776" y="98480"/>
                  </a:lnTo>
                  <a:lnTo>
                    <a:pt x="85032" y="98480"/>
                  </a:lnTo>
                  <a:lnTo>
                    <a:pt x="85032" y="90679"/>
                  </a:lnTo>
                  <a:close/>
                  <a:moveTo>
                    <a:pt x="100932" y="90679"/>
                  </a:moveTo>
                  <a:lnTo>
                    <a:pt x="100932" y="98480"/>
                  </a:lnTo>
                  <a:lnTo>
                    <a:pt x="93200" y="98480"/>
                  </a:lnTo>
                  <a:lnTo>
                    <a:pt x="93200" y="90679"/>
                  </a:lnTo>
                  <a:close/>
                  <a:moveTo>
                    <a:pt x="109099" y="90679"/>
                  </a:moveTo>
                  <a:lnTo>
                    <a:pt x="109099" y="98480"/>
                  </a:lnTo>
                  <a:lnTo>
                    <a:pt x="101356" y="98480"/>
                  </a:lnTo>
                  <a:lnTo>
                    <a:pt x="101356" y="90679"/>
                  </a:lnTo>
                  <a:close/>
                  <a:moveTo>
                    <a:pt x="116866" y="90679"/>
                  </a:moveTo>
                  <a:lnTo>
                    <a:pt x="116866" y="98480"/>
                  </a:lnTo>
                  <a:lnTo>
                    <a:pt x="109523" y="98480"/>
                  </a:lnTo>
                  <a:lnTo>
                    <a:pt x="109523" y="90679"/>
                  </a:lnTo>
                  <a:close/>
                  <a:moveTo>
                    <a:pt x="125034" y="90679"/>
                  </a:moveTo>
                  <a:lnTo>
                    <a:pt x="125034" y="98480"/>
                  </a:lnTo>
                  <a:lnTo>
                    <a:pt x="117290" y="98480"/>
                  </a:lnTo>
                  <a:lnTo>
                    <a:pt x="117290" y="90679"/>
                  </a:lnTo>
                  <a:close/>
                  <a:moveTo>
                    <a:pt x="133190" y="90679"/>
                  </a:moveTo>
                  <a:lnTo>
                    <a:pt x="133190" y="98480"/>
                  </a:lnTo>
                  <a:lnTo>
                    <a:pt x="125457" y="98480"/>
                  </a:lnTo>
                  <a:lnTo>
                    <a:pt x="125457" y="90679"/>
                  </a:lnTo>
                  <a:close/>
                  <a:moveTo>
                    <a:pt x="141357" y="90679"/>
                  </a:moveTo>
                  <a:lnTo>
                    <a:pt x="141357" y="98480"/>
                  </a:lnTo>
                  <a:lnTo>
                    <a:pt x="133614" y="98480"/>
                  </a:lnTo>
                  <a:lnTo>
                    <a:pt x="133614" y="90679"/>
                  </a:lnTo>
                  <a:close/>
                  <a:moveTo>
                    <a:pt x="149513" y="90679"/>
                  </a:moveTo>
                  <a:lnTo>
                    <a:pt x="149513" y="98480"/>
                  </a:lnTo>
                  <a:lnTo>
                    <a:pt x="141770" y="98480"/>
                  </a:lnTo>
                  <a:lnTo>
                    <a:pt x="141770" y="90679"/>
                  </a:lnTo>
                  <a:close/>
                  <a:moveTo>
                    <a:pt x="157280" y="90679"/>
                  </a:moveTo>
                  <a:lnTo>
                    <a:pt x="157280" y="98480"/>
                  </a:lnTo>
                  <a:lnTo>
                    <a:pt x="149937" y="98480"/>
                  </a:lnTo>
                  <a:lnTo>
                    <a:pt x="149937" y="90679"/>
                  </a:lnTo>
                  <a:close/>
                  <a:moveTo>
                    <a:pt x="165448" y="90679"/>
                  </a:moveTo>
                  <a:lnTo>
                    <a:pt x="165448" y="98480"/>
                  </a:lnTo>
                  <a:lnTo>
                    <a:pt x="157704" y="98480"/>
                  </a:lnTo>
                  <a:lnTo>
                    <a:pt x="157704" y="90679"/>
                  </a:lnTo>
                  <a:close/>
                  <a:moveTo>
                    <a:pt x="173604" y="90679"/>
                  </a:moveTo>
                  <a:lnTo>
                    <a:pt x="173604" y="98480"/>
                  </a:lnTo>
                  <a:lnTo>
                    <a:pt x="165871" y="98480"/>
                  </a:lnTo>
                  <a:lnTo>
                    <a:pt x="165871" y="90679"/>
                  </a:lnTo>
                  <a:close/>
                  <a:moveTo>
                    <a:pt x="181771" y="90679"/>
                  </a:moveTo>
                  <a:lnTo>
                    <a:pt x="181771" y="98480"/>
                  </a:lnTo>
                  <a:lnTo>
                    <a:pt x="174028" y="98480"/>
                  </a:lnTo>
                  <a:lnTo>
                    <a:pt x="174028" y="90679"/>
                  </a:lnTo>
                  <a:close/>
                  <a:moveTo>
                    <a:pt x="189927" y="90679"/>
                  </a:moveTo>
                  <a:lnTo>
                    <a:pt x="189927" y="98480"/>
                  </a:lnTo>
                  <a:lnTo>
                    <a:pt x="182195" y="98480"/>
                  </a:lnTo>
                  <a:lnTo>
                    <a:pt x="182195" y="90679"/>
                  </a:lnTo>
                  <a:close/>
                  <a:moveTo>
                    <a:pt x="198095" y="90679"/>
                  </a:moveTo>
                  <a:lnTo>
                    <a:pt x="198095" y="98480"/>
                  </a:lnTo>
                  <a:lnTo>
                    <a:pt x="190351" y="98480"/>
                  </a:lnTo>
                  <a:lnTo>
                    <a:pt x="190351" y="90679"/>
                  </a:lnTo>
                  <a:close/>
                  <a:moveTo>
                    <a:pt x="206251" y="90679"/>
                  </a:moveTo>
                  <a:lnTo>
                    <a:pt x="206251" y="98480"/>
                  </a:lnTo>
                  <a:lnTo>
                    <a:pt x="198519" y="98480"/>
                  </a:lnTo>
                  <a:lnTo>
                    <a:pt x="198519" y="90679"/>
                  </a:lnTo>
                  <a:close/>
                  <a:moveTo>
                    <a:pt x="214419" y="90679"/>
                  </a:moveTo>
                  <a:lnTo>
                    <a:pt x="214419" y="98480"/>
                  </a:lnTo>
                  <a:lnTo>
                    <a:pt x="206675" y="98480"/>
                  </a:lnTo>
                  <a:lnTo>
                    <a:pt x="206675" y="90679"/>
                  </a:lnTo>
                  <a:close/>
                  <a:moveTo>
                    <a:pt x="222575" y="90679"/>
                  </a:moveTo>
                  <a:lnTo>
                    <a:pt x="222575" y="98480"/>
                  </a:lnTo>
                  <a:lnTo>
                    <a:pt x="214842" y="98480"/>
                  </a:lnTo>
                  <a:lnTo>
                    <a:pt x="214842" y="90679"/>
                  </a:lnTo>
                  <a:close/>
                  <a:moveTo>
                    <a:pt x="230742" y="90679"/>
                  </a:moveTo>
                  <a:lnTo>
                    <a:pt x="230742" y="98480"/>
                  </a:lnTo>
                  <a:lnTo>
                    <a:pt x="222999" y="98480"/>
                  </a:lnTo>
                  <a:lnTo>
                    <a:pt x="222999" y="90679"/>
                  </a:lnTo>
                  <a:close/>
                  <a:moveTo>
                    <a:pt x="238898" y="90679"/>
                  </a:moveTo>
                  <a:lnTo>
                    <a:pt x="238898" y="98480"/>
                  </a:lnTo>
                  <a:lnTo>
                    <a:pt x="231166" y="98480"/>
                  </a:lnTo>
                  <a:lnTo>
                    <a:pt x="231166" y="90679"/>
                  </a:lnTo>
                  <a:close/>
                  <a:moveTo>
                    <a:pt x="247066" y="90679"/>
                  </a:moveTo>
                  <a:lnTo>
                    <a:pt x="247066" y="98480"/>
                  </a:lnTo>
                  <a:lnTo>
                    <a:pt x="239322" y="98480"/>
                  </a:lnTo>
                  <a:lnTo>
                    <a:pt x="239322" y="90679"/>
                  </a:lnTo>
                  <a:close/>
                  <a:moveTo>
                    <a:pt x="255222" y="90679"/>
                  </a:moveTo>
                  <a:lnTo>
                    <a:pt x="255222" y="98480"/>
                  </a:lnTo>
                  <a:lnTo>
                    <a:pt x="247490" y="98480"/>
                  </a:lnTo>
                  <a:lnTo>
                    <a:pt x="247490" y="90679"/>
                  </a:lnTo>
                  <a:close/>
                  <a:moveTo>
                    <a:pt x="263390" y="90679"/>
                  </a:moveTo>
                  <a:lnTo>
                    <a:pt x="263390" y="98480"/>
                  </a:lnTo>
                  <a:lnTo>
                    <a:pt x="255646" y="98480"/>
                  </a:lnTo>
                  <a:lnTo>
                    <a:pt x="255646" y="90679"/>
                  </a:lnTo>
                  <a:close/>
                  <a:moveTo>
                    <a:pt x="271546" y="90679"/>
                  </a:moveTo>
                  <a:lnTo>
                    <a:pt x="271546" y="98480"/>
                  </a:lnTo>
                  <a:lnTo>
                    <a:pt x="263813" y="98480"/>
                  </a:lnTo>
                  <a:lnTo>
                    <a:pt x="263813" y="90679"/>
                  </a:lnTo>
                  <a:close/>
                  <a:moveTo>
                    <a:pt x="11238" y="98893"/>
                  </a:moveTo>
                  <a:lnTo>
                    <a:pt x="11238" y="106682"/>
                  </a:lnTo>
                  <a:lnTo>
                    <a:pt x="3505" y="106682"/>
                  </a:lnTo>
                  <a:lnTo>
                    <a:pt x="3505" y="98893"/>
                  </a:lnTo>
                  <a:close/>
                  <a:moveTo>
                    <a:pt x="19394" y="98893"/>
                  </a:moveTo>
                  <a:lnTo>
                    <a:pt x="19394" y="106682"/>
                  </a:lnTo>
                  <a:lnTo>
                    <a:pt x="11662" y="106682"/>
                  </a:lnTo>
                  <a:lnTo>
                    <a:pt x="11662" y="98893"/>
                  </a:lnTo>
                  <a:close/>
                  <a:moveTo>
                    <a:pt x="27561" y="98893"/>
                  </a:moveTo>
                  <a:lnTo>
                    <a:pt x="27561" y="106682"/>
                  </a:lnTo>
                  <a:lnTo>
                    <a:pt x="19818" y="106682"/>
                  </a:lnTo>
                  <a:lnTo>
                    <a:pt x="19818" y="98893"/>
                  </a:lnTo>
                  <a:close/>
                  <a:moveTo>
                    <a:pt x="35328" y="98893"/>
                  </a:moveTo>
                  <a:lnTo>
                    <a:pt x="35328" y="106682"/>
                  </a:lnTo>
                  <a:lnTo>
                    <a:pt x="27985" y="106682"/>
                  </a:lnTo>
                  <a:lnTo>
                    <a:pt x="27985" y="98893"/>
                  </a:lnTo>
                  <a:close/>
                  <a:moveTo>
                    <a:pt x="43496" y="98893"/>
                  </a:moveTo>
                  <a:lnTo>
                    <a:pt x="43496" y="106682"/>
                  </a:lnTo>
                  <a:lnTo>
                    <a:pt x="35752" y="106682"/>
                  </a:lnTo>
                  <a:lnTo>
                    <a:pt x="35752" y="98893"/>
                  </a:lnTo>
                  <a:close/>
                  <a:moveTo>
                    <a:pt x="51652" y="98893"/>
                  </a:moveTo>
                  <a:lnTo>
                    <a:pt x="51652" y="106682"/>
                  </a:lnTo>
                  <a:lnTo>
                    <a:pt x="43919" y="106682"/>
                  </a:lnTo>
                  <a:lnTo>
                    <a:pt x="43919" y="98893"/>
                  </a:lnTo>
                  <a:close/>
                  <a:moveTo>
                    <a:pt x="59819" y="98893"/>
                  </a:moveTo>
                  <a:lnTo>
                    <a:pt x="59819" y="106682"/>
                  </a:lnTo>
                  <a:lnTo>
                    <a:pt x="52075" y="106682"/>
                  </a:lnTo>
                  <a:lnTo>
                    <a:pt x="52075" y="98893"/>
                  </a:lnTo>
                  <a:close/>
                  <a:moveTo>
                    <a:pt x="67975" y="98893"/>
                  </a:moveTo>
                  <a:lnTo>
                    <a:pt x="67975" y="106682"/>
                  </a:lnTo>
                  <a:lnTo>
                    <a:pt x="60243" y="106682"/>
                  </a:lnTo>
                  <a:lnTo>
                    <a:pt x="60243" y="98893"/>
                  </a:lnTo>
                  <a:close/>
                  <a:moveTo>
                    <a:pt x="76452" y="98893"/>
                  </a:moveTo>
                  <a:lnTo>
                    <a:pt x="76452" y="106682"/>
                  </a:lnTo>
                  <a:lnTo>
                    <a:pt x="68399" y="106682"/>
                  </a:lnTo>
                  <a:lnTo>
                    <a:pt x="68399" y="98893"/>
                  </a:lnTo>
                  <a:close/>
                  <a:moveTo>
                    <a:pt x="84608" y="98893"/>
                  </a:moveTo>
                  <a:lnTo>
                    <a:pt x="84608" y="106682"/>
                  </a:lnTo>
                  <a:lnTo>
                    <a:pt x="76865" y="106682"/>
                  </a:lnTo>
                  <a:lnTo>
                    <a:pt x="76865" y="98893"/>
                  </a:lnTo>
                  <a:close/>
                  <a:moveTo>
                    <a:pt x="92776" y="98893"/>
                  </a:moveTo>
                  <a:lnTo>
                    <a:pt x="92776" y="106682"/>
                  </a:lnTo>
                  <a:lnTo>
                    <a:pt x="85032" y="106682"/>
                  </a:lnTo>
                  <a:lnTo>
                    <a:pt x="85032" y="98893"/>
                  </a:lnTo>
                  <a:close/>
                  <a:moveTo>
                    <a:pt x="100932" y="98893"/>
                  </a:moveTo>
                  <a:lnTo>
                    <a:pt x="100932" y="106682"/>
                  </a:lnTo>
                  <a:lnTo>
                    <a:pt x="93200" y="106682"/>
                  </a:lnTo>
                  <a:lnTo>
                    <a:pt x="93200" y="98893"/>
                  </a:lnTo>
                  <a:close/>
                  <a:moveTo>
                    <a:pt x="109099" y="98893"/>
                  </a:moveTo>
                  <a:lnTo>
                    <a:pt x="109099" y="106682"/>
                  </a:lnTo>
                  <a:lnTo>
                    <a:pt x="101356" y="106682"/>
                  </a:lnTo>
                  <a:lnTo>
                    <a:pt x="101356" y="98893"/>
                  </a:lnTo>
                  <a:close/>
                  <a:moveTo>
                    <a:pt x="116866" y="98893"/>
                  </a:moveTo>
                  <a:lnTo>
                    <a:pt x="116866" y="106682"/>
                  </a:lnTo>
                  <a:lnTo>
                    <a:pt x="109523" y="106682"/>
                  </a:lnTo>
                  <a:lnTo>
                    <a:pt x="109523" y="98893"/>
                  </a:lnTo>
                  <a:close/>
                  <a:moveTo>
                    <a:pt x="125034" y="98893"/>
                  </a:moveTo>
                  <a:lnTo>
                    <a:pt x="125034" y="106682"/>
                  </a:lnTo>
                  <a:lnTo>
                    <a:pt x="117290" y="106682"/>
                  </a:lnTo>
                  <a:lnTo>
                    <a:pt x="117290" y="98893"/>
                  </a:lnTo>
                  <a:close/>
                  <a:moveTo>
                    <a:pt x="133190" y="98893"/>
                  </a:moveTo>
                  <a:lnTo>
                    <a:pt x="133190" y="106682"/>
                  </a:lnTo>
                  <a:lnTo>
                    <a:pt x="125446" y="106682"/>
                  </a:lnTo>
                  <a:lnTo>
                    <a:pt x="125446" y="98893"/>
                  </a:lnTo>
                  <a:close/>
                  <a:moveTo>
                    <a:pt x="141346" y="98893"/>
                  </a:moveTo>
                  <a:lnTo>
                    <a:pt x="141346" y="106682"/>
                  </a:lnTo>
                  <a:lnTo>
                    <a:pt x="133614" y="106682"/>
                  </a:lnTo>
                  <a:lnTo>
                    <a:pt x="133614" y="98893"/>
                  </a:lnTo>
                  <a:close/>
                  <a:moveTo>
                    <a:pt x="149513" y="98893"/>
                  </a:moveTo>
                  <a:lnTo>
                    <a:pt x="149513" y="106682"/>
                  </a:lnTo>
                  <a:lnTo>
                    <a:pt x="141770" y="106682"/>
                  </a:lnTo>
                  <a:lnTo>
                    <a:pt x="141770" y="98893"/>
                  </a:lnTo>
                  <a:close/>
                  <a:moveTo>
                    <a:pt x="157280" y="98893"/>
                  </a:moveTo>
                  <a:lnTo>
                    <a:pt x="157280" y="106682"/>
                  </a:lnTo>
                  <a:lnTo>
                    <a:pt x="149937" y="106682"/>
                  </a:lnTo>
                  <a:lnTo>
                    <a:pt x="149937" y="98893"/>
                  </a:lnTo>
                  <a:close/>
                  <a:moveTo>
                    <a:pt x="165448" y="98893"/>
                  </a:moveTo>
                  <a:lnTo>
                    <a:pt x="165448" y="106682"/>
                  </a:lnTo>
                  <a:lnTo>
                    <a:pt x="157704" y="106682"/>
                  </a:lnTo>
                  <a:lnTo>
                    <a:pt x="157704" y="98893"/>
                  </a:lnTo>
                  <a:close/>
                  <a:moveTo>
                    <a:pt x="173604" y="98893"/>
                  </a:moveTo>
                  <a:lnTo>
                    <a:pt x="173604" y="106682"/>
                  </a:lnTo>
                  <a:lnTo>
                    <a:pt x="165871" y="106682"/>
                  </a:lnTo>
                  <a:lnTo>
                    <a:pt x="165871" y="98893"/>
                  </a:lnTo>
                  <a:close/>
                  <a:moveTo>
                    <a:pt x="181771" y="98893"/>
                  </a:moveTo>
                  <a:lnTo>
                    <a:pt x="181771" y="106682"/>
                  </a:lnTo>
                  <a:lnTo>
                    <a:pt x="174028" y="106682"/>
                  </a:lnTo>
                  <a:lnTo>
                    <a:pt x="174028" y="98893"/>
                  </a:lnTo>
                  <a:close/>
                  <a:moveTo>
                    <a:pt x="189927" y="98893"/>
                  </a:moveTo>
                  <a:lnTo>
                    <a:pt x="189927" y="106682"/>
                  </a:lnTo>
                  <a:lnTo>
                    <a:pt x="182195" y="106682"/>
                  </a:lnTo>
                  <a:lnTo>
                    <a:pt x="182195" y="98893"/>
                  </a:lnTo>
                  <a:close/>
                  <a:moveTo>
                    <a:pt x="198095" y="98893"/>
                  </a:moveTo>
                  <a:lnTo>
                    <a:pt x="198095" y="106682"/>
                  </a:lnTo>
                  <a:lnTo>
                    <a:pt x="190351" y="106682"/>
                  </a:lnTo>
                  <a:lnTo>
                    <a:pt x="190351" y="98893"/>
                  </a:lnTo>
                  <a:close/>
                  <a:moveTo>
                    <a:pt x="206251" y="98893"/>
                  </a:moveTo>
                  <a:lnTo>
                    <a:pt x="206251" y="106682"/>
                  </a:lnTo>
                  <a:lnTo>
                    <a:pt x="198519" y="106682"/>
                  </a:lnTo>
                  <a:lnTo>
                    <a:pt x="198519" y="98893"/>
                  </a:lnTo>
                  <a:close/>
                  <a:moveTo>
                    <a:pt x="214419" y="98893"/>
                  </a:moveTo>
                  <a:lnTo>
                    <a:pt x="214419" y="106682"/>
                  </a:lnTo>
                  <a:lnTo>
                    <a:pt x="206675" y="106682"/>
                  </a:lnTo>
                  <a:lnTo>
                    <a:pt x="206675" y="98893"/>
                  </a:lnTo>
                  <a:close/>
                  <a:moveTo>
                    <a:pt x="222575" y="98893"/>
                  </a:moveTo>
                  <a:lnTo>
                    <a:pt x="222575" y="106682"/>
                  </a:lnTo>
                  <a:lnTo>
                    <a:pt x="214842" y="106682"/>
                  </a:lnTo>
                  <a:lnTo>
                    <a:pt x="214842" y="98893"/>
                  </a:lnTo>
                  <a:close/>
                  <a:moveTo>
                    <a:pt x="230742" y="98893"/>
                  </a:moveTo>
                  <a:lnTo>
                    <a:pt x="230742" y="106682"/>
                  </a:lnTo>
                  <a:lnTo>
                    <a:pt x="222999" y="106682"/>
                  </a:lnTo>
                  <a:lnTo>
                    <a:pt x="222999" y="98893"/>
                  </a:lnTo>
                  <a:close/>
                  <a:moveTo>
                    <a:pt x="238898" y="98893"/>
                  </a:moveTo>
                  <a:lnTo>
                    <a:pt x="238898" y="106682"/>
                  </a:lnTo>
                  <a:lnTo>
                    <a:pt x="231166" y="106682"/>
                  </a:lnTo>
                  <a:lnTo>
                    <a:pt x="231166" y="98893"/>
                  </a:lnTo>
                  <a:close/>
                  <a:moveTo>
                    <a:pt x="247066" y="98893"/>
                  </a:moveTo>
                  <a:lnTo>
                    <a:pt x="247066" y="106682"/>
                  </a:lnTo>
                  <a:lnTo>
                    <a:pt x="239322" y="106682"/>
                  </a:lnTo>
                  <a:lnTo>
                    <a:pt x="239322" y="98893"/>
                  </a:lnTo>
                  <a:close/>
                  <a:moveTo>
                    <a:pt x="255222" y="98893"/>
                  </a:moveTo>
                  <a:lnTo>
                    <a:pt x="255222" y="106682"/>
                  </a:lnTo>
                  <a:lnTo>
                    <a:pt x="247490" y="106682"/>
                  </a:lnTo>
                  <a:lnTo>
                    <a:pt x="247490" y="98893"/>
                  </a:lnTo>
                  <a:close/>
                  <a:moveTo>
                    <a:pt x="263390" y="98893"/>
                  </a:moveTo>
                  <a:lnTo>
                    <a:pt x="263390" y="106682"/>
                  </a:lnTo>
                  <a:lnTo>
                    <a:pt x="255646" y="106682"/>
                  </a:lnTo>
                  <a:lnTo>
                    <a:pt x="255646" y="98893"/>
                  </a:lnTo>
                  <a:close/>
                  <a:moveTo>
                    <a:pt x="271546" y="98893"/>
                  </a:moveTo>
                  <a:lnTo>
                    <a:pt x="271546" y="106682"/>
                  </a:lnTo>
                  <a:lnTo>
                    <a:pt x="263813" y="106682"/>
                  </a:lnTo>
                  <a:lnTo>
                    <a:pt x="263813" y="98893"/>
                  </a:lnTo>
                  <a:close/>
                  <a:moveTo>
                    <a:pt x="11238" y="107095"/>
                  </a:moveTo>
                  <a:lnTo>
                    <a:pt x="11238" y="114895"/>
                  </a:lnTo>
                  <a:lnTo>
                    <a:pt x="3505" y="114895"/>
                  </a:lnTo>
                  <a:lnTo>
                    <a:pt x="3505" y="107095"/>
                  </a:lnTo>
                  <a:close/>
                  <a:moveTo>
                    <a:pt x="19394" y="107095"/>
                  </a:moveTo>
                  <a:lnTo>
                    <a:pt x="19394" y="114895"/>
                  </a:lnTo>
                  <a:lnTo>
                    <a:pt x="11662" y="114895"/>
                  </a:lnTo>
                  <a:lnTo>
                    <a:pt x="11662" y="107095"/>
                  </a:lnTo>
                  <a:close/>
                  <a:moveTo>
                    <a:pt x="27561" y="107095"/>
                  </a:moveTo>
                  <a:lnTo>
                    <a:pt x="27561" y="114895"/>
                  </a:lnTo>
                  <a:lnTo>
                    <a:pt x="19818" y="114895"/>
                  </a:lnTo>
                  <a:lnTo>
                    <a:pt x="19818" y="107095"/>
                  </a:lnTo>
                  <a:close/>
                  <a:moveTo>
                    <a:pt x="35328" y="107095"/>
                  </a:moveTo>
                  <a:lnTo>
                    <a:pt x="35328" y="114895"/>
                  </a:lnTo>
                  <a:lnTo>
                    <a:pt x="27985" y="114895"/>
                  </a:lnTo>
                  <a:lnTo>
                    <a:pt x="27985" y="107095"/>
                  </a:lnTo>
                  <a:close/>
                  <a:moveTo>
                    <a:pt x="43496" y="107095"/>
                  </a:moveTo>
                  <a:lnTo>
                    <a:pt x="43496" y="114895"/>
                  </a:lnTo>
                  <a:lnTo>
                    <a:pt x="35752" y="114895"/>
                  </a:lnTo>
                  <a:lnTo>
                    <a:pt x="35752" y="107095"/>
                  </a:lnTo>
                  <a:close/>
                  <a:moveTo>
                    <a:pt x="51652" y="107095"/>
                  </a:moveTo>
                  <a:lnTo>
                    <a:pt x="51652" y="114895"/>
                  </a:lnTo>
                  <a:lnTo>
                    <a:pt x="43919" y="114895"/>
                  </a:lnTo>
                  <a:lnTo>
                    <a:pt x="43919" y="107095"/>
                  </a:lnTo>
                  <a:close/>
                  <a:moveTo>
                    <a:pt x="59819" y="107095"/>
                  </a:moveTo>
                  <a:lnTo>
                    <a:pt x="59819" y="114895"/>
                  </a:lnTo>
                  <a:lnTo>
                    <a:pt x="52075" y="114895"/>
                  </a:lnTo>
                  <a:lnTo>
                    <a:pt x="52075" y="107095"/>
                  </a:lnTo>
                  <a:close/>
                  <a:moveTo>
                    <a:pt x="67975" y="107095"/>
                  </a:moveTo>
                  <a:lnTo>
                    <a:pt x="67975" y="114895"/>
                  </a:lnTo>
                  <a:lnTo>
                    <a:pt x="60243" y="114895"/>
                  </a:lnTo>
                  <a:lnTo>
                    <a:pt x="60243" y="107095"/>
                  </a:lnTo>
                  <a:close/>
                  <a:moveTo>
                    <a:pt x="76452" y="107095"/>
                  </a:moveTo>
                  <a:lnTo>
                    <a:pt x="76452" y="114895"/>
                  </a:lnTo>
                  <a:lnTo>
                    <a:pt x="68399" y="114895"/>
                  </a:lnTo>
                  <a:lnTo>
                    <a:pt x="68399" y="107095"/>
                  </a:lnTo>
                  <a:close/>
                  <a:moveTo>
                    <a:pt x="84608" y="107095"/>
                  </a:moveTo>
                  <a:lnTo>
                    <a:pt x="84608" y="114895"/>
                  </a:lnTo>
                  <a:lnTo>
                    <a:pt x="76865" y="114895"/>
                  </a:lnTo>
                  <a:lnTo>
                    <a:pt x="76865" y="107095"/>
                  </a:lnTo>
                  <a:close/>
                  <a:moveTo>
                    <a:pt x="92776" y="107095"/>
                  </a:moveTo>
                  <a:lnTo>
                    <a:pt x="92776" y="114895"/>
                  </a:lnTo>
                  <a:lnTo>
                    <a:pt x="85032" y="114895"/>
                  </a:lnTo>
                  <a:lnTo>
                    <a:pt x="85032" y="107095"/>
                  </a:lnTo>
                  <a:close/>
                  <a:moveTo>
                    <a:pt x="100932" y="107095"/>
                  </a:moveTo>
                  <a:lnTo>
                    <a:pt x="100932" y="114895"/>
                  </a:lnTo>
                  <a:lnTo>
                    <a:pt x="93200" y="114895"/>
                  </a:lnTo>
                  <a:lnTo>
                    <a:pt x="93200" y="107095"/>
                  </a:lnTo>
                  <a:close/>
                  <a:moveTo>
                    <a:pt x="109099" y="107095"/>
                  </a:moveTo>
                  <a:lnTo>
                    <a:pt x="109099" y="114895"/>
                  </a:lnTo>
                  <a:lnTo>
                    <a:pt x="101356" y="114895"/>
                  </a:lnTo>
                  <a:lnTo>
                    <a:pt x="101356" y="107095"/>
                  </a:lnTo>
                  <a:close/>
                  <a:moveTo>
                    <a:pt x="116866" y="107095"/>
                  </a:moveTo>
                  <a:lnTo>
                    <a:pt x="116866" y="114895"/>
                  </a:lnTo>
                  <a:lnTo>
                    <a:pt x="109523" y="114895"/>
                  </a:lnTo>
                  <a:lnTo>
                    <a:pt x="109523" y="107095"/>
                  </a:lnTo>
                  <a:close/>
                  <a:moveTo>
                    <a:pt x="125034" y="107095"/>
                  </a:moveTo>
                  <a:lnTo>
                    <a:pt x="125034" y="114895"/>
                  </a:lnTo>
                  <a:lnTo>
                    <a:pt x="117290" y="114895"/>
                  </a:lnTo>
                  <a:lnTo>
                    <a:pt x="117290" y="107095"/>
                  </a:lnTo>
                  <a:close/>
                  <a:moveTo>
                    <a:pt x="133190" y="107095"/>
                  </a:moveTo>
                  <a:lnTo>
                    <a:pt x="133190" y="114895"/>
                  </a:lnTo>
                  <a:lnTo>
                    <a:pt x="125446" y="114895"/>
                  </a:lnTo>
                  <a:lnTo>
                    <a:pt x="125446" y="107095"/>
                  </a:lnTo>
                  <a:close/>
                  <a:moveTo>
                    <a:pt x="141346" y="107095"/>
                  </a:moveTo>
                  <a:lnTo>
                    <a:pt x="141346" y="114895"/>
                  </a:lnTo>
                  <a:lnTo>
                    <a:pt x="133614" y="114895"/>
                  </a:lnTo>
                  <a:lnTo>
                    <a:pt x="133614" y="107095"/>
                  </a:lnTo>
                  <a:close/>
                  <a:moveTo>
                    <a:pt x="149513" y="107095"/>
                  </a:moveTo>
                  <a:lnTo>
                    <a:pt x="149513" y="114895"/>
                  </a:lnTo>
                  <a:lnTo>
                    <a:pt x="141770" y="114895"/>
                  </a:lnTo>
                  <a:lnTo>
                    <a:pt x="141770" y="107095"/>
                  </a:lnTo>
                  <a:close/>
                  <a:moveTo>
                    <a:pt x="157280" y="107095"/>
                  </a:moveTo>
                  <a:lnTo>
                    <a:pt x="157280" y="114895"/>
                  </a:lnTo>
                  <a:lnTo>
                    <a:pt x="149937" y="114895"/>
                  </a:lnTo>
                  <a:lnTo>
                    <a:pt x="149937" y="107095"/>
                  </a:lnTo>
                  <a:close/>
                  <a:moveTo>
                    <a:pt x="165448" y="107095"/>
                  </a:moveTo>
                  <a:lnTo>
                    <a:pt x="165448" y="114895"/>
                  </a:lnTo>
                  <a:lnTo>
                    <a:pt x="157704" y="114895"/>
                  </a:lnTo>
                  <a:lnTo>
                    <a:pt x="157704" y="107095"/>
                  </a:lnTo>
                  <a:close/>
                  <a:moveTo>
                    <a:pt x="173604" y="107095"/>
                  </a:moveTo>
                  <a:lnTo>
                    <a:pt x="173604" y="114895"/>
                  </a:lnTo>
                  <a:lnTo>
                    <a:pt x="165871" y="114895"/>
                  </a:lnTo>
                  <a:lnTo>
                    <a:pt x="165871" y="107095"/>
                  </a:lnTo>
                  <a:close/>
                  <a:moveTo>
                    <a:pt x="181771" y="107095"/>
                  </a:moveTo>
                  <a:lnTo>
                    <a:pt x="181771" y="114895"/>
                  </a:lnTo>
                  <a:lnTo>
                    <a:pt x="174028" y="114895"/>
                  </a:lnTo>
                  <a:lnTo>
                    <a:pt x="174028" y="107095"/>
                  </a:lnTo>
                  <a:close/>
                  <a:moveTo>
                    <a:pt x="189927" y="107095"/>
                  </a:moveTo>
                  <a:lnTo>
                    <a:pt x="189927" y="114895"/>
                  </a:lnTo>
                  <a:lnTo>
                    <a:pt x="182195" y="114895"/>
                  </a:lnTo>
                  <a:lnTo>
                    <a:pt x="182195" y="107095"/>
                  </a:lnTo>
                  <a:close/>
                  <a:moveTo>
                    <a:pt x="198095" y="107095"/>
                  </a:moveTo>
                  <a:lnTo>
                    <a:pt x="198095" y="114895"/>
                  </a:lnTo>
                  <a:lnTo>
                    <a:pt x="190351" y="114895"/>
                  </a:lnTo>
                  <a:lnTo>
                    <a:pt x="190351" y="107095"/>
                  </a:lnTo>
                  <a:close/>
                  <a:moveTo>
                    <a:pt x="206251" y="107095"/>
                  </a:moveTo>
                  <a:lnTo>
                    <a:pt x="206251" y="114895"/>
                  </a:lnTo>
                  <a:lnTo>
                    <a:pt x="198519" y="114895"/>
                  </a:lnTo>
                  <a:lnTo>
                    <a:pt x="198519" y="107095"/>
                  </a:lnTo>
                  <a:close/>
                  <a:moveTo>
                    <a:pt x="214419" y="107095"/>
                  </a:moveTo>
                  <a:lnTo>
                    <a:pt x="214419" y="114895"/>
                  </a:lnTo>
                  <a:lnTo>
                    <a:pt x="206675" y="114895"/>
                  </a:lnTo>
                  <a:lnTo>
                    <a:pt x="206675" y="107095"/>
                  </a:lnTo>
                  <a:close/>
                  <a:moveTo>
                    <a:pt x="222575" y="107095"/>
                  </a:moveTo>
                  <a:lnTo>
                    <a:pt x="222575" y="114895"/>
                  </a:lnTo>
                  <a:lnTo>
                    <a:pt x="214842" y="114895"/>
                  </a:lnTo>
                  <a:lnTo>
                    <a:pt x="214842" y="107095"/>
                  </a:lnTo>
                  <a:close/>
                  <a:moveTo>
                    <a:pt x="230742" y="107095"/>
                  </a:moveTo>
                  <a:lnTo>
                    <a:pt x="230742" y="114895"/>
                  </a:lnTo>
                  <a:lnTo>
                    <a:pt x="222999" y="114895"/>
                  </a:lnTo>
                  <a:lnTo>
                    <a:pt x="222999" y="107095"/>
                  </a:lnTo>
                  <a:close/>
                  <a:moveTo>
                    <a:pt x="238898" y="107095"/>
                  </a:moveTo>
                  <a:lnTo>
                    <a:pt x="238898" y="114895"/>
                  </a:lnTo>
                  <a:lnTo>
                    <a:pt x="231166" y="114895"/>
                  </a:lnTo>
                  <a:lnTo>
                    <a:pt x="231166" y="107095"/>
                  </a:lnTo>
                  <a:close/>
                  <a:moveTo>
                    <a:pt x="247066" y="107095"/>
                  </a:moveTo>
                  <a:lnTo>
                    <a:pt x="247066" y="114895"/>
                  </a:lnTo>
                  <a:lnTo>
                    <a:pt x="239322" y="114895"/>
                  </a:lnTo>
                  <a:lnTo>
                    <a:pt x="239322" y="107095"/>
                  </a:lnTo>
                  <a:close/>
                  <a:moveTo>
                    <a:pt x="255222" y="107095"/>
                  </a:moveTo>
                  <a:lnTo>
                    <a:pt x="255222" y="114895"/>
                  </a:lnTo>
                  <a:lnTo>
                    <a:pt x="247490" y="114895"/>
                  </a:lnTo>
                  <a:lnTo>
                    <a:pt x="247490" y="107095"/>
                  </a:lnTo>
                  <a:close/>
                  <a:moveTo>
                    <a:pt x="263390" y="107095"/>
                  </a:moveTo>
                  <a:lnTo>
                    <a:pt x="263390" y="114895"/>
                  </a:lnTo>
                  <a:lnTo>
                    <a:pt x="255646" y="114895"/>
                  </a:lnTo>
                  <a:lnTo>
                    <a:pt x="255646" y="107095"/>
                  </a:lnTo>
                  <a:close/>
                  <a:moveTo>
                    <a:pt x="271546" y="107095"/>
                  </a:moveTo>
                  <a:lnTo>
                    <a:pt x="271546" y="114895"/>
                  </a:lnTo>
                  <a:lnTo>
                    <a:pt x="263813" y="114895"/>
                  </a:lnTo>
                  <a:lnTo>
                    <a:pt x="263813" y="107095"/>
                  </a:lnTo>
                  <a:close/>
                  <a:moveTo>
                    <a:pt x="11238" y="115308"/>
                  </a:moveTo>
                  <a:lnTo>
                    <a:pt x="11238" y="123097"/>
                  </a:lnTo>
                  <a:lnTo>
                    <a:pt x="3505" y="123097"/>
                  </a:lnTo>
                  <a:lnTo>
                    <a:pt x="3505" y="115308"/>
                  </a:lnTo>
                  <a:close/>
                  <a:moveTo>
                    <a:pt x="19394" y="115308"/>
                  </a:moveTo>
                  <a:lnTo>
                    <a:pt x="19394" y="123097"/>
                  </a:lnTo>
                  <a:lnTo>
                    <a:pt x="11662" y="123097"/>
                  </a:lnTo>
                  <a:lnTo>
                    <a:pt x="11662" y="115308"/>
                  </a:lnTo>
                  <a:close/>
                  <a:moveTo>
                    <a:pt x="27561" y="115308"/>
                  </a:moveTo>
                  <a:lnTo>
                    <a:pt x="27561" y="123097"/>
                  </a:lnTo>
                  <a:lnTo>
                    <a:pt x="19818" y="123097"/>
                  </a:lnTo>
                  <a:lnTo>
                    <a:pt x="19818" y="115308"/>
                  </a:lnTo>
                  <a:close/>
                  <a:moveTo>
                    <a:pt x="35328" y="115308"/>
                  </a:moveTo>
                  <a:lnTo>
                    <a:pt x="35328" y="123097"/>
                  </a:lnTo>
                  <a:lnTo>
                    <a:pt x="27985" y="123097"/>
                  </a:lnTo>
                  <a:lnTo>
                    <a:pt x="27985" y="115308"/>
                  </a:lnTo>
                  <a:close/>
                  <a:moveTo>
                    <a:pt x="43496" y="115296"/>
                  </a:moveTo>
                  <a:lnTo>
                    <a:pt x="43496" y="123097"/>
                  </a:lnTo>
                  <a:lnTo>
                    <a:pt x="35752" y="123097"/>
                  </a:lnTo>
                  <a:lnTo>
                    <a:pt x="35752" y="115296"/>
                  </a:lnTo>
                  <a:close/>
                  <a:moveTo>
                    <a:pt x="51652" y="115296"/>
                  </a:moveTo>
                  <a:lnTo>
                    <a:pt x="51652" y="123097"/>
                  </a:lnTo>
                  <a:lnTo>
                    <a:pt x="43919" y="123097"/>
                  </a:lnTo>
                  <a:lnTo>
                    <a:pt x="43919" y="115296"/>
                  </a:lnTo>
                  <a:close/>
                  <a:moveTo>
                    <a:pt x="59819" y="115296"/>
                  </a:moveTo>
                  <a:lnTo>
                    <a:pt x="59819" y="123097"/>
                  </a:lnTo>
                  <a:lnTo>
                    <a:pt x="52075" y="123097"/>
                  </a:lnTo>
                  <a:lnTo>
                    <a:pt x="52075" y="115296"/>
                  </a:lnTo>
                  <a:close/>
                  <a:moveTo>
                    <a:pt x="67975" y="115296"/>
                  </a:moveTo>
                  <a:lnTo>
                    <a:pt x="67975" y="123097"/>
                  </a:lnTo>
                  <a:lnTo>
                    <a:pt x="60243" y="123097"/>
                  </a:lnTo>
                  <a:lnTo>
                    <a:pt x="60243" y="115296"/>
                  </a:lnTo>
                  <a:close/>
                  <a:moveTo>
                    <a:pt x="76452" y="115296"/>
                  </a:moveTo>
                  <a:lnTo>
                    <a:pt x="76452" y="123097"/>
                  </a:lnTo>
                  <a:lnTo>
                    <a:pt x="68399" y="123097"/>
                  </a:lnTo>
                  <a:lnTo>
                    <a:pt x="68399" y="115296"/>
                  </a:lnTo>
                  <a:close/>
                  <a:moveTo>
                    <a:pt x="84608" y="115296"/>
                  </a:moveTo>
                  <a:lnTo>
                    <a:pt x="84608" y="123097"/>
                  </a:lnTo>
                  <a:lnTo>
                    <a:pt x="76876" y="123097"/>
                  </a:lnTo>
                  <a:lnTo>
                    <a:pt x="76876" y="115296"/>
                  </a:lnTo>
                  <a:close/>
                  <a:moveTo>
                    <a:pt x="92776" y="115296"/>
                  </a:moveTo>
                  <a:lnTo>
                    <a:pt x="92776" y="123097"/>
                  </a:lnTo>
                  <a:lnTo>
                    <a:pt x="85032" y="123097"/>
                  </a:lnTo>
                  <a:lnTo>
                    <a:pt x="85032" y="115296"/>
                  </a:lnTo>
                  <a:close/>
                  <a:moveTo>
                    <a:pt x="100932" y="115296"/>
                  </a:moveTo>
                  <a:lnTo>
                    <a:pt x="100932" y="123097"/>
                  </a:lnTo>
                  <a:lnTo>
                    <a:pt x="93200" y="123097"/>
                  </a:lnTo>
                  <a:lnTo>
                    <a:pt x="93200" y="115296"/>
                  </a:lnTo>
                  <a:close/>
                  <a:moveTo>
                    <a:pt x="109099" y="115296"/>
                  </a:moveTo>
                  <a:lnTo>
                    <a:pt x="109099" y="123097"/>
                  </a:lnTo>
                  <a:lnTo>
                    <a:pt x="101356" y="123097"/>
                  </a:lnTo>
                  <a:lnTo>
                    <a:pt x="101356" y="115296"/>
                  </a:lnTo>
                  <a:close/>
                  <a:moveTo>
                    <a:pt x="116866" y="115296"/>
                  </a:moveTo>
                  <a:lnTo>
                    <a:pt x="116866" y="123097"/>
                  </a:lnTo>
                  <a:lnTo>
                    <a:pt x="109523" y="123097"/>
                  </a:lnTo>
                  <a:lnTo>
                    <a:pt x="109523" y="115296"/>
                  </a:lnTo>
                  <a:close/>
                  <a:moveTo>
                    <a:pt x="125034" y="115296"/>
                  </a:moveTo>
                  <a:lnTo>
                    <a:pt x="125034" y="123097"/>
                  </a:lnTo>
                  <a:lnTo>
                    <a:pt x="117290" y="123097"/>
                  </a:lnTo>
                  <a:lnTo>
                    <a:pt x="117290" y="115296"/>
                  </a:lnTo>
                  <a:close/>
                  <a:moveTo>
                    <a:pt x="133190" y="115296"/>
                  </a:moveTo>
                  <a:lnTo>
                    <a:pt x="133190" y="123097"/>
                  </a:lnTo>
                  <a:lnTo>
                    <a:pt x="125446" y="123097"/>
                  </a:lnTo>
                  <a:lnTo>
                    <a:pt x="125446" y="115296"/>
                  </a:lnTo>
                  <a:close/>
                  <a:moveTo>
                    <a:pt x="141346" y="115296"/>
                  </a:moveTo>
                  <a:lnTo>
                    <a:pt x="141346" y="123097"/>
                  </a:lnTo>
                  <a:lnTo>
                    <a:pt x="133614" y="123097"/>
                  </a:lnTo>
                  <a:lnTo>
                    <a:pt x="133614" y="115296"/>
                  </a:lnTo>
                  <a:close/>
                  <a:moveTo>
                    <a:pt x="149513" y="115296"/>
                  </a:moveTo>
                  <a:lnTo>
                    <a:pt x="149513" y="123097"/>
                  </a:lnTo>
                  <a:lnTo>
                    <a:pt x="141770" y="123097"/>
                  </a:lnTo>
                  <a:lnTo>
                    <a:pt x="141770" y="115296"/>
                  </a:lnTo>
                  <a:close/>
                  <a:moveTo>
                    <a:pt x="157280" y="115296"/>
                  </a:moveTo>
                  <a:lnTo>
                    <a:pt x="157280" y="123097"/>
                  </a:lnTo>
                  <a:lnTo>
                    <a:pt x="149937" y="123097"/>
                  </a:lnTo>
                  <a:lnTo>
                    <a:pt x="149937" y="115296"/>
                  </a:lnTo>
                  <a:close/>
                  <a:moveTo>
                    <a:pt x="165448" y="115296"/>
                  </a:moveTo>
                  <a:lnTo>
                    <a:pt x="165448" y="123097"/>
                  </a:lnTo>
                  <a:lnTo>
                    <a:pt x="157704" y="123097"/>
                  </a:lnTo>
                  <a:lnTo>
                    <a:pt x="157704" y="115296"/>
                  </a:lnTo>
                  <a:close/>
                  <a:moveTo>
                    <a:pt x="173604" y="115296"/>
                  </a:moveTo>
                  <a:lnTo>
                    <a:pt x="173604" y="123097"/>
                  </a:lnTo>
                  <a:lnTo>
                    <a:pt x="165871" y="123097"/>
                  </a:lnTo>
                  <a:lnTo>
                    <a:pt x="165871" y="115296"/>
                  </a:lnTo>
                  <a:close/>
                  <a:moveTo>
                    <a:pt x="181771" y="115296"/>
                  </a:moveTo>
                  <a:lnTo>
                    <a:pt x="181771" y="123097"/>
                  </a:lnTo>
                  <a:lnTo>
                    <a:pt x="174028" y="123097"/>
                  </a:lnTo>
                  <a:lnTo>
                    <a:pt x="174028" y="115296"/>
                  </a:lnTo>
                  <a:close/>
                  <a:moveTo>
                    <a:pt x="189927" y="115296"/>
                  </a:moveTo>
                  <a:lnTo>
                    <a:pt x="189927" y="123097"/>
                  </a:lnTo>
                  <a:lnTo>
                    <a:pt x="182195" y="123097"/>
                  </a:lnTo>
                  <a:lnTo>
                    <a:pt x="182195" y="115296"/>
                  </a:lnTo>
                  <a:close/>
                  <a:moveTo>
                    <a:pt x="198095" y="115296"/>
                  </a:moveTo>
                  <a:lnTo>
                    <a:pt x="198095" y="123097"/>
                  </a:lnTo>
                  <a:lnTo>
                    <a:pt x="190351" y="123097"/>
                  </a:lnTo>
                  <a:lnTo>
                    <a:pt x="190351" y="115296"/>
                  </a:lnTo>
                  <a:close/>
                  <a:moveTo>
                    <a:pt x="206251" y="115296"/>
                  </a:moveTo>
                  <a:lnTo>
                    <a:pt x="206251" y="123097"/>
                  </a:lnTo>
                  <a:lnTo>
                    <a:pt x="198519" y="123097"/>
                  </a:lnTo>
                  <a:lnTo>
                    <a:pt x="198519" y="115296"/>
                  </a:lnTo>
                  <a:close/>
                  <a:moveTo>
                    <a:pt x="214419" y="115296"/>
                  </a:moveTo>
                  <a:lnTo>
                    <a:pt x="214419" y="123097"/>
                  </a:lnTo>
                  <a:lnTo>
                    <a:pt x="206675" y="123097"/>
                  </a:lnTo>
                  <a:lnTo>
                    <a:pt x="206675" y="115296"/>
                  </a:lnTo>
                  <a:close/>
                  <a:moveTo>
                    <a:pt x="222575" y="115296"/>
                  </a:moveTo>
                  <a:lnTo>
                    <a:pt x="222575" y="123097"/>
                  </a:lnTo>
                  <a:lnTo>
                    <a:pt x="214842" y="123097"/>
                  </a:lnTo>
                  <a:lnTo>
                    <a:pt x="214842" y="115296"/>
                  </a:lnTo>
                  <a:close/>
                  <a:moveTo>
                    <a:pt x="230742" y="115296"/>
                  </a:moveTo>
                  <a:lnTo>
                    <a:pt x="230742" y="123097"/>
                  </a:lnTo>
                  <a:lnTo>
                    <a:pt x="222999" y="123097"/>
                  </a:lnTo>
                  <a:lnTo>
                    <a:pt x="222999" y="115296"/>
                  </a:lnTo>
                  <a:close/>
                  <a:moveTo>
                    <a:pt x="238898" y="115296"/>
                  </a:moveTo>
                  <a:lnTo>
                    <a:pt x="238898" y="123097"/>
                  </a:lnTo>
                  <a:lnTo>
                    <a:pt x="231166" y="123097"/>
                  </a:lnTo>
                  <a:lnTo>
                    <a:pt x="231166" y="115296"/>
                  </a:lnTo>
                  <a:close/>
                  <a:moveTo>
                    <a:pt x="247066" y="115308"/>
                  </a:moveTo>
                  <a:lnTo>
                    <a:pt x="247066" y="123097"/>
                  </a:lnTo>
                  <a:lnTo>
                    <a:pt x="239322" y="123097"/>
                  </a:lnTo>
                  <a:lnTo>
                    <a:pt x="239322" y="115308"/>
                  </a:lnTo>
                  <a:close/>
                  <a:moveTo>
                    <a:pt x="255222" y="115308"/>
                  </a:moveTo>
                  <a:lnTo>
                    <a:pt x="255222" y="123097"/>
                  </a:lnTo>
                  <a:lnTo>
                    <a:pt x="247490" y="123097"/>
                  </a:lnTo>
                  <a:lnTo>
                    <a:pt x="247490" y="115308"/>
                  </a:lnTo>
                  <a:close/>
                  <a:moveTo>
                    <a:pt x="263390" y="115308"/>
                  </a:moveTo>
                  <a:lnTo>
                    <a:pt x="263390" y="123097"/>
                  </a:lnTo>
                  <a:lnTo>
                    <a:pt x="255646" y="123097"/>
                  </a:lnTo>
                  <a:lnTo>
                    <a:pt x="255646" y="115308"/>
                  </a:lnTo>
                  <a:close/>
                  <a:moveTo>
                    <a:pt x="271546" y="115296"/>
                  </a:moveTo>
                  <a:lnTo>
                    <a:pt x="271546" y="123097"/>
                  </a:lnTo>
                  <a:lnTo>
                    <a:pt x="263813" y="123097"/>
                  </a:lnTo>
                  <a:lnTo>
                    <a:pt x="263813" y="115296"/>
                  </a:lnTo>
                  <a:close/>
                  <a:moveTo>
                    <a:pt x="11238" y="123510"/>
                  </a:moveTo>
                  <a:lnTo>
                    <a:pt x="11238" y="131551"/>
                  </a:lnTo>
                  <a:lnTo>
                    <a:pt x="3505" y="131551"/>
                  </a:lnTo>
                  <a:lnTo>
                    <a:pt x="3505" y="123510"/>
                  </a:lnTo>
                  <a:close/>
                  <a:moveTo>
                    <a:pt x="19394" y="123510"/>
                  </a:moveTo>
                  <a:lnTo>
                    <a:pt x="19394" y="131551"/>
                  </a:lnTo>
                  <a:lnTo>
                    <a:pt x="11662" y="131551"/>
                  </a:lnTo>
                  <a:lnTo>
                    <a:pt x="11662" y="123510"/>
                  </a:lnTo>
                  <a:close/>
                  <a:moveTo>
                    <a:pt x="27561" y="123510"/>
                  </a:moveTo>
                  <a:lnTo>
                    <a:pt x="27561" y="131551"/>
                  </a:lnTo>
                  <a:lnTo>
                    <a:pt x="19818" y="131551"/>
                  </a:lnTo>
                  <a:lnTo>
                    <a:pt x="19818" y="123510"/>
                  </a:lnTo>
                  <a:close/>
                  <a:moveTo>
                    <a:pt x="35328" y="123510"/>
                  </a:moveTo>
                  <a:lnTo>
                    <a:pt x="35328" y="131551"/>
                  </a:lnTo>
                  <a:lnTo>
                    <a:pt x="27985" y="131551"/>
                  </a:lnTo>
                  <a:lnTo>
                    <a:pt x="27985" y="123510"/>
                  </a:lnTo>
                  <a:close/>
                  <a:moveTo>
                    <a:pt x="43496" y="123510"/>
                  </a:moveTo>
                  <a:lnTo>
                    <a:pt x="43496" y="131551"/>
                  </a:lnTo>
                  <a:lnTo>
                    <a:pt x="35752" y="131551"/>
                  </a:lnTo>
                  <a:lnTo>
                    <a:pt x="35752" y="123510"/>
                  </a:lnTo>
                  <a:close/>
                  <a:moveTo>
                    <a:pt x="51652" y="123510"/>
                  </a:moveTo>
                  <a:lnTo>
                    <a:pt x="51652" y="131551"/>
                  </a:lnTo>
                  <a:lnTo>
                    <a:pt x="43919" y="131551"/>
                  </a:lnTo>
                  <a:lnTo>
                    <a:pt x="43919" y="123510"/>
                  </a:lnTo>
                  <a:close/>
                  <a:moveTo>
                    <a:pt x="59819" y="123510"/>
                  </a:moveTo>
                  <a:lnTo>
                    <a:pt x="59819" y="131551"/>
                  </a:lnTo>
                  <a:lnTo>
                    <a:pt x="52075" y="131551"/>
                  </a:lnTo>
                  <a:lnTo>
                    <a:pt x="52075" y="123510"/>
                  </a:lnTo>
                  <a:close/>
                  <a:moveTo>
                    <a:pt x="67975" y="123510"/>
                  </a:moveTo>
                  <a:lnTo>
                    <a:pt x="67975" y="131551"/>
                  </a:lnTo>
                  <a:lnTo>
                    <a:pt x="60243" y="131551"/>
                  </a:lnTo>
                  <a:lnTo>
                    <a:pt x="60243" y="123510"/>
                  </a:lnTo>
                  <a:close/>
                  <a:moveTo>
                    <a:pt x="76452" y="123510"/>
                  </a:moveTo>
                  <a:lnTo>
                    <a:pt x="76452" y="131551"/>
                  </a:lnTo>
                  <a:lnTo>
                    <a:pt x="68399" y="131551"/>
                  </a:lnTo>
                  <a:lnTo>
                    <a:pt x="68399" y="123510"/>
                  </a:lnTo>
                  <a:close/>
                  <a:moveTo>
                    <a:pt x="84608" y="123510"/>
                  </a:moveTo>
                  <a:lnTo>
                    <a:pt x="84608" y="131551"/>
                  </a:lnTo>
                  <a:lnTo>
                    <a:pt x="76876" y="131551"/>
                  </a:lnTo>
                  <a:lnTo>
                    <a:pt x="76876" y="123510"/>
                  </a:lnTo>
                  <a:close/>
                  <a:moveTo>
                    <a:pt x="92776" y="123510"/>
                  </a:moveTo>
                  <a:lnTo>
                    <a:pt x="92776" y="131551"/>
                  </a:lnTo>
                  <a:lnTo>
                    <a:pt x="85032" y="131551"/>
                  </a:lnTo>
                  <a:lnTo>
                    <a:pt x="85032" y="123510"/>
                  </a:lnTo>
                  <a:close/>
                  <a:moveTo>
                    <a:pt x="100932" y="123510"/>
                  </a:moveTo>
                  <a:lnTo>
                    <a:pt x="100932" y="131551"/>
                  </a:lnTo>
                  <a:lnTo>
                    <a:pt x="93200" y="131551"/>
                  </a:lnTo>
                  <a:lnTo>
                    <a:pt x="93200" y="123510"/>
                  </a:lnTo>
                  <a:close/>
                  <a:moveTo>
                    <a:pt x="109099" y="123510"/>
                  </a:moveTo>
                  <a:lnTo>
                    <a:pt x="109099" y="131551"/>
                  </a:lnTo>
                  <a:lnTo>
                    <a:pt x="101356" y="131551"/>
                  </a:lnTo>
                  <a:lnTo>
                    <a:pt x="101356" y="123510"/>
                  </a:lnTo>
                  <a:close/>
                  <a:moveTo>
                    <a:pt x="116866" y="123510"/>
                  </a:moveTo>
                  <a:lnTo>
                    <a:pt x="116866" y="131551"/>
                  </a:lnTo>
                  <a:lnTo>
                    <a:pt x="109523" y="131551"/>
                  </a:lnTo>
                  <a:lnTo>
                    <a:pt x="109523" y="123510"/>
                  </a:lnTo>
                  <a:close/>
                  <a:moveTo>
                    <a:pt x="125034" y="123510"/>
                  </a:moveTo>
                  <a:lnTo>
                    <a:pt x="125034" y="131551"/>
                  </a:lnTo>
                  <a:lnTo>
                    <a:pt x="117290" y="131551"/>
                  </a:lnTo>
                  <a:lnTo>
                    <a:pt x="117290" y="123510"/>
                  </a:lnTo>
                  <a:close/>
                  <a:moveTo>
                    <a:pt x="133190" y="123510"/>
                  </a:moveTo>
                  <a:lnTo>
                    <a:pt x="133190" y="131551"/>
                  </a:lnTo>
                  <a:lnTo>
                    <a:pt x="125446" y="131551"/>
                  </a:lnTo>
                  <a:lnTo>
                    <a:pt x="125446" y="123510"/>
                  </a:lnTo>
                  <a:close/>
                  <a:moveTo>
                    <a:pt x="141346" y="123510"/>
                  </a:moveTo>
                  <a:lnTo>
                    <a:pt x="141346" y="131551"/>
                  </a:lnTo>
                  <a:lnTo>
                    <a:pt x="133614" y="131551"/>
                  </a:lnTo>
                  <a:lnTo>
                    <a:pt x="133614" y="123510"/>
                  </a:lnTo>
                  <a:close/>
                  <a:moveTo>
                    <a:pt x="149513" y="123510"/>
                  </a:moveTo>
                  <a:lnTo>
                    <a:pt x="149513" y="131551"/>
                  </a:lnTo>
                  <a:lnTo>
                    <a:pt x="141770" y="131551"/>
                  </a:lnTo>
                  <a:lnTo>
                    <a:pt x="141770" y="123510"/>
                  </a:lnTo>
                  <a:close/>
                  <a:moveTo>
                    <a:pt x="157280" y="123510"/>
                  </a:moveTo>
                  <a:lnTo>
                    <a:pt x="157280" y="131551"/>
                  </a:lnTo>
                  <a:lnTo>
                    <a:pt x="149937" y="131551"/>
                  </a:lnTo>
                  <a:lnTo>
                    <a:pt x="149937" y="123510"/>
                  </a:lnTo>
                  <a:close/>
                  <a:moveTo>
                    <a:pt x="165448" y="123510"/>
                  </a:moveTo>
                  <a:lnTo>
                    <a:pt x="165448" y="131551"/>
                  </a:lnTo>
                  <a:lnTo>
                    <a:pt x="157704" y="131551"/>
                  </a:lnTo>
                  <a:lnTo>
                    <a:pt x="157704" y="123510"/>
                  </a:lnTo>
                  <a:close/>
                  <a:moveTo>
                    <a:pt x="173604" y="123510"/>
                  </a:moveTo>
                  <a:lnTo>
                    <a:pt x="173604" y="131551"/>
                  </a:lnTo>
                  <a:lnTo>
                    <a:pt x="165871" y="131551"/>
                  </a:lnTo>
                  <a:lnTo>
                    <a:pt x="165871" y="123510"/>
                  </a:lnTo>
                  <a:close/>
                  <a:moveTo>
                    <a:pt x="181771" y="123510"/>
                  </a:moveTo>
                  <a:lnTo>
                    <a:pt x="181771" y="131551"/>
                  </a:lnTo>
                  <a:lnTo>
                    <a:pt x="174028" y="131551"/>
                  </a:lnTo>
                  <a:lnTo>
                    <a:pt x="174028" y="123510"/>
                  </a:lnTo>
                  <a:close/>
                  <a:moveTo>
                    <a:pt x="189927" y="123510"/>
                  </a:moveTo>
                  <a:lnTo>
                    <a:pt x="189927" y="131551"/>
                  </a:lnTo>
                  <a:lnTo>
                    <a:pt x="182195" y="131551"/>
                  </a:lnTo>
                  <a:lnTo>
                    <a:pt x="182195" y="123510"/>
                  </a:lnTo>
                  <a:close/>
                  <a:moveTo>
                    <a:pt x="198095" y="123510"/>
                  </a:moveTo>
                  <a:lnTo>
                    <a:pt x="198095" y="131551"/>
                  </a:lnTo>
                  <a:lnTo>
                    <a:pt x="190351" y="131551"/>
                  </a:lnTo>
                  <a:lnTo>
                    <a:pt x="190351" y="123510"/>
                  </a:lnTo>
                  <a:close/>
                  <a:moveTo>
                    <a:pt x="206251" y="123510"/>
                  </a:moveTo>
                  <a:lnTo>
                    <a:pt x="206251" y="131551"/>
                  </a:lnTo>
                  <a:lnTo>
                    <a:pt x="198519" y="131551"/>
                  </a:lnTo>
                  <a:lnTo>
                    <a:pt x="198519" y="123510"/>
                  </a:lnTo>
                  <a:close/>
                  <a:moveTo>
                    <a:pt x="214419" y="123510"/>
                  </a:moveTo>
                  <a:lnTo>
                    <a:pt x="214419" y="131551"/>
                  </a:lnTo>
                  <a:lnTo>
                    <a:pt x="206675" y="131551"/>
                  </a:lnTo>
                  <a:lnTo>
                    <a:pt x="206675" y="123510"/>
                  </a:lnTo>
                  <a:close/>
                  <a:moveTo>
                    <a:pt x="222575" y="123510"/>
                  </a:moveTo>
                  <a:lnTo>
                    <a:pt x="222575" y="131551"/>
                  </a:lnTo>
                  <a:lnTo>
                    <a:pt x="214842" y="131551"/>
                  </a:lnTo>
                  <a:lnTo>
                    <a:pt x="214842" y="123510"/>
                  </a:lnTo>
                  <a:close/>
                  <a:moveTo>
                    <a:pt x="230742" y="123510"/>
                  </a:moveTo>
                  <a:lnTo>
                    <a:pt x="230742" y="131551"/>
                  </a:lnTo>
                  <a:lnTo>
                    <a:pt x="222999" y="131551"/>
                  </a:lnTo>
                  <a:lnTo>
                    <a:pt x="222999" y="123510"/>
                  </a:lnTo>
                  <a:close/>
                  <a:moveTo>
                    <a:pt x="238898" y="123510"/>
                  </a:moveTo>
                  <a:lnTo>
                    <a:pt x="238898" y="131551"/>
                  </a:lnTo>
                  <a:lnTo>
                    <a:pt x="231166" y="131551"/>
                  </a:lnTo>
                  <a:lnTo>
                    <a:pt x="231166" y="123510"/>
                  </a:lnTo>
                  <a:close/>
                  <a:moveTo>
                    <a:pt x="247066" y="123510"/>
                  </a:moveTo>
                  <a:lnTo>
                    <a:pt x="247066" y="131551"/>
                  </a:lnTo>
                  <a:lnTo>
                    <a:pt x="239322" y="131551"/>
                  </a:lnTo>
                  <a:lnTo>
                    <a:pt x="239322" y="123510"/>
                  </a:lnTo>
                  <a:close/>
                  <a:moveTo>
                    <a:pt x="255222" y="123510"/>
                  </a:moveTo>
                  <a:lnTo>
                    <a:pt x="255222" y="131551"/>
                  </a:lnTo>
                  <a:lnTo>
                    <a:pt x="247490" y="131551"/>
                  </a:lnTo>
                  <a:lnTo>
                    <a:pt x="247490" y="123510"/>
                  </a:lnTo>
                  <a:close/>
                  <a:moveTo>
                    <a:pt x="263390" y="123510"/>
                  </a:moveTo>
                  <a:lnTo>
                    <a:pt x="263390" y="131551"/>
                  </a:lnTo>
                  <a:lnTo>
                    <a:pt x="255646" y="131551"/>
                  </a:lnTo>
                  <a:lnTo>
                    <a:pt x="255646" y="123510"/>
                  </a:lnTo>
                  <a:close/>
                  <a:moveTo>
                    <a:pt x="271546" y="123510"/>
                  </a:moveTo>
                  <a:lnTo>
                    <a:pt x="271546" y="131551"/>
                  </a:lnTo>
                  <a:lnTo>
                    <a:pt x="263813" y="131551"/>
                  </a:lnTo>
                  <a:lnTo>
                    <a:pt x="263813" y="123510"/>
                  </a:lnTo>
                  <a:close/>
                  <a:moveTo>
                    <a:pt x="11238" y="131964"/>
                  </a:moveTo>
                  <a:lnTo>
                    <a:pt x="11238" y="139753"/>
                  </a:lnTo>
                  <a:lnTo>
                    <a:pt x="3505" y="139753"/>
                  </a:lnTo>
                  <a:lnTo>
                    <a:pt x="3505" y="131964"/>
                  </a:lnTo>
                  <a:close/>
                  <a:moveTo>
                    <a:pt x="19394" y="131964"/>
                  </a:moveTo>
                  <a:lnTo>
                    <a:pt x="19394" y="139753"/>
                  </a:lnTo>
                  <a:lnTo>
                    <a:pt x="11662" y="139753"/>
                  </a:lnTo>
                  <a:lnTo>
                    <a:pt x="11662" y="131964"/>
                  </a:lnTo>
                  <a:close/>
                  <a:moveTo>
                    <a:pt x="27561" y="131964"/>
                  </a:moveTo>
                  <a:lnTo>
                    <a:pt x="27561" y="139753"/>
                  </a:lnTo>
                  <a:lnTo>
                    <a:pt x="19818" y="139753"/>
                  </a:lnTo>
                  <a:lnTo>
                    <a:pt x="19818" y="131964"/>
                  </a:lnTo>
                  <a:close/>
                  <a:moveTo>
                    <a:pt x="35328" y="131964"/>
                  </a:moveTo>
                  <a:lnTo>
                    <a:pt x="35328" y="139753"/>
                  </a:lnTo>
                  <a:lnTo>
                    <a:pt x="27985" y="139753"/>
                  </a:lnTo>
                  <a:lnTo>
                    <a:pt x="27985" y="131964"/>
                  </a:lnTo>
                  <a:close/>
                  <a:moveTo>
                    <a:pt x="43496" y="131964"/>
                  </a:moveTo>
                  <a:lnTo>
                    <a:pt x="43496" y="139753"/>
                  </a:lnTo>
                  <a:lnTo>
                    <a:pt x="35752" y="139753"/>
                  </a:lnTo>
                  <a:lnTo>
                    <a:pt x="35752" y="131964"/>
                  </a:lnTo>
                  <a:close/>
                  <a:moveTo>
                    <a:pt x="51652" y="131964"/>
                  </a:moveTo>
                  <a:lnTo>
                    <a:pt x="51652" y="139753"/>
                  </a:lnTo>
                  <a:lnTo>
                    <a:pt x="43919" y="139753"/>
                  </a:lnTo>
                  <a:lnTo>
                    <a:pt x="43919" y="131964"/>
                  </a:lnTo>
                  <a:close/>
                  <a:moveTo>
                    <a:pt x="59819" y="131964"/>
                  </a:moveTo>
                  <a:lnTo>
                    <a:pt x="59819" y="139753"/>
                  </a:lnTo>
                  <a:lnTo>
                    <a:pt x="52075" y="139753"/>
                  </a:lnTo>
                  <a:lnTo>
                    <a:pt x="52075" y="131964"/>
                  </a:lnTo>
                  <a:close/>
                  <a:moveTo>
                    <a:pt x="67975" y="131964"/>
                  </a:moveTo>
                  <a:lnTo>
                    <a:pt x="67975" y="139753"/>
                  </a:lnTo>
                  <a:lnTo>
                    <a:pt x="60243" y="139753"/>
                  </a:lnTo>
                  <a:lnTo>
                    <a:pt x="60243" y="131964"/>
                  </a:lnTo>
                  <a:close/>
                  <a:moveTo>
                    <a:pt x="76452" y="131964"/>
                  </a:moveTo>
                  <a:lnTo>
                    <a:pt x="76452" y="139753"/>
                  </a:lnTo>
                  <a:lnTo>
                    <a:pt x="68399" y="139753"/>
                  </a:lnTo>
                  <a:lnTo>
                    <a:pt x="68399" y="131964"/>
                  </a:lnTo>
                  <a:close/>
                  <a:moveTo>
                    <a:pt x="84608" y="131964"/>
                  </a:moveTo>
                  <a:lnTo>
                    <a:pt x="84608" y="139753"/>
                  </a:lnTo>
                  <a:lnTo>
                    <a:pt x="76876" y="139753"/>
                  </a:lnTo>
                  <a:lnTo>
                    <a:pt x="76876" y="131964"/>
                  </a:lnTo>
                  <a:close/>
                  <a:moveTo>
                    <a:pt x="92776" y="131964"/>
                  </a:moveTo>
                  <a:lnTo>
                    <a:pt x="92776" y="139753"/>
                  </a:lnTo>
                  <a:lnTo>
                    <a:pt x="85032" y="139753"/>
                  </a:lnTo>
                  <a:lnTo>
                    <a:pt x="85032" y="131964"/>
                  </a:lnTo>
                  <a:close/>
                  <a:moveTo>
                    <a:pt x="100932" y="131964"/>
                  </a:moveTo>
                  <a:lnTo>
                    <a:pt x="100932" y="139753"/>
                  </a:lnTo>
                  <a:lnTo>
                    <a:pt x="93200" y="139753"/>
                  </a:lnTo>
                  <a:lnTo>
                    <a:pt x="93200" y="131964"/>
                  </a:lnTo>
                  <a:close/>
                  <a:moveTo>
                    <a:pt x="109099" y="131964"/>
                  </a:moveTo>
                  <a:lnTo>
                    <a:pt x="109099" y="139753"/>
                  </a:lnTo>
                  <a:lnTo>
                    <a:pt x="101356" y="139753"/>
                  </a:lnTo>
                  <a:lnTo>
                    <a:pt x="101356" y="131964"/>
                  </a:lnTo>
                  <a:close/>
                  <a:moveTo>
                    <a:pt x="116866" y="131964"/>
                  </a:moveTo>
                  <a:lnTo>
                    <a:pt x="116866" y="139753"/>
                  </a:lnTo>
                  <a:lnTo>
                    <a:pt x="109523" y="139753"/>
                  </a:lnTo>
                  <a:lnTo>
                    <a:pt x="109523" y="131964"/>
                  </a:lnTo>
                  <a:close/>
                  <a:moveTo>
                    <a:pt x="125034" y="131964"/>
                  </a:moveTo>
                  <a:lnTo>
                    <a:pt x="125034" y="139753"/>
                  </a:lnTo>
                  <a:lnTo>
                    <a:pt x="117290" y="139753"/>
                  </a:lnTo>
                  <a:lnTo>
                    <a:pt x="117290" y="131964"/>
                  </a:lnTo>
                  <a:close/>
                  <a:moveTo>
                    <a:pt x="133190" y="131964"/>
                  </a:moveTo>
                  <a:lnTo>
                    <a:pt x="133190" y="139753"/>
                  </a:lnTo>
                  <a:lnTo>
                    <a:pt x="125446" y="139753"/>
                  </a:lnTo>
                  <a:lnTo>
                    <a:pt x="125446" y="131964"/>
                  </a:lnTo>
                  <a:close/>
                  <a:moveTo>
                    <a:pt x="141346" y="131964"/>
                  </a:moveTo>
                  <a:lnTo>
                    <a:pt x="141346" y="139753"/>
                  </a:lnTo>
                  <a:lnTo>
                    <a:pt x="133614" y="139753"/>
                  </a:lnTo>
                  <a:lnTo>
                    <a:pt x="133614" y="131964"/>
                  </a:lnTo>
                  <a:close/>
                  <a:moveTo>
                    <a:pt x="149513" y="131964"/>
                  </a:moveTo>
                  <a:lnTo>
                    <a:pt x="149513" y="139753"/>
                  </a:lnTo>
                  <a:lnTo>
                    <a:pt x="141770" y="139753"/>
                  </a:lnTo>
                  <a:lnTo>
                    <a:pt x="141770" y="131964"/>
                  </a:lnTo>
                  <a:close/>
                  <a:moveTo>
                    <a:pt x="157280" y="131964"/>
                  </a:moveTo>
                  <a:lnTo>
                    <a:pt x="157280" y="139753"/>
                  </a:lnTo>
                  <a:lnTo>
                    <a:pt x="149937" y="139753"/>
                  </a:lnTo>
                  <a:lnTo>
                    <a:pt x="149937" y="131964"/>
                  </a:lnTo>
                  <a:close/>
                  <a:moveTo>
                    <a:pt x="165448" y="131964"/>
                  </a:moveTo>
                  <a:lnTo>
                    <a:pt x="165448" y="139753"/>
                  </a:lnTo>
                  <a:lnTo>
                    <a:pt x="157704" y="139753"/>
                  </a:lnTo>
                  <a:lnTo>
                    <a:pt x="157704" y="131964"/>
                  </a:lnTo>
                  <a:close/>
                  <a:moveTo>
                    <a:pt x="173604" y="131964"/>
                  </a:moveTo>
                  <a:lnTo>
                    <a:pt x="173604" y="139753"/>
                  </a:lnTo>
                  <a:lnTo>
                    <a:pt x="165871" y="139753"/>
                  </a:lnTo>
                  <a:lnTo>
                    <a:pt x="165871" y="131964"/>
                  </a:lnTo>
                  <a:close/>
                  <a:moveTo>
                    <a:pt x="181771" y="131964"/>
                  </a:moveTo>
                  <a:lnTo>
                    <a:pt x="181771" y="139753"/>
                  </a:lnTo>
                  <a:lnTo>
                    <a:pt x="174028" y="139753"/>
                  </a:lnTo>
                  <a:lnTo>
                    <a:pt x="174028" y="131964"/>
                  </a:lnTo>
                  <a:close/>
                  <a:moveTo>
                    <a:pt x="189927" y="131964"/>
                  </a:moveTo>
                  <a:lnTo>
                    <a:pt x="189927" y="139753"/>
                  </a:lnTo>
                  <a:lnTo>
                    <a:pt x="182195" y="139753"/>
                  </a:lnTo>
                  <a:lnTo>
                    <a:pt x="182195" y="131964"/>
                  </a:lnTo>
                  <a:close/>
                  <a:moveTo>
                    <a:pt x="198095" y="131964"/>
                  </a:moveTo>
                  <a:lnTo>
                    <a:pt x="198095" y="139753"/>
                  </a:lnTo>
                  <a:lnTo>
                    <a:pt x="190351" y="139753"/>
                  </a:lnTo>
                  <a:lnTo>
                    <a:pt x="190351" y="131964"/>
                  </a:lnTo>
                  <a:close/>
                  <a:moveTo>
                    <a:pt x="206251" y="131964"/>
                  </a:moveTo>
                  <a:lnTo>
                    <a:pt x="206251" y="139753"/>
                  </a:lnTo>
                  <a:lnTo>
                    <a:pt x="198519" y="139753"/>
                  </a:lnTo>
                  <a:lnTo>
                    <a:pt x="198519" y="131964"/>
                  </a:lnTo>
                  <a:close/>
                  <a:moveTo>
                    <a:pt x="214419" y="131964"/>
                  </a:moveTo>
                  <a:lnTo>
                    <a:pt x="214419" y="139753"/>
                  </a:lnTo>
                  <a:lnTo>
                    <a:pt x="206675" y="139753"/>
                  </a:lnTo>
                  <a:lnTo>
                    <a:pt x="206675" y="131964"/>
                  </a:lnTo>
                  <a:close/>
                  <a:moveTo>
                    <a:pt x="222575" y="131964"/>
                  </a:moveTo>
                  <a:lnTo>
                    <a:pt x="222575" y="139753"/>
                  </a:lnTo>
                  <a:lnTo>
                    <a:pt x="214842" y="139753"/>
                  </a:lnTo>
                  <a:lnTo>
                    <a:pt x="214842" y="131964"/>
                  </a:lnTo>
                  <a:close/>
                  <a:moveTo>
                    <a:pt x="230742" y="131964"/>
                  </a:moveTo>
                  <a:lnTo>
                    <a:pt x="230742" y="139753"/>
                  </a:lnTo>
                  <a:lnTo>
                    <a:pt x="222999" y="139753"/>
                  </a:lnTo>
                  <a:lnTo>
                    <a:pt x="222999" y="131964"/>
                  </a:lnTo>
                  <a:close/>
                  <a:moveTo>
                    <a:pt x="238898" y="131964"/>
                  </a:moveTo>
                  <a:lnTo>
                    <a:pt x="238898" y="139753"/>
                  </a:lnTo>
                  <a:lnTo>
                    <a:pt x="231166" y="139753"/>
                  </a:lnTo>
                  <a:lnTo>
                    <a:pt x="231166" y="131964"/>
                  </a:lnTo>
                  <a:close/>
                  <a:moveTo>
                    <a:pt x="247066" y="131964"/>
                  </a:moveTo>
                  <a:lnTo>
                    <a:pt x="247066" y="139753"/>
                  </a:lnTo>
                  <a:lnTo>
                    <a:pt x="239322" y="139753"/>
                  </a:lnTo>
                  <a:lnTo>
                    <a:pt x="239322" y="131964"/>
                  </a:lnTo>
                  <a:close/>
                  <a:moveTo>
                    <a:pt x="255222" y="131964"/>
                  </a:moveTo>
                  <a:lnTo>
                    <a:pt x="255222" y="139753"/>
                  </a:lnTo>
                  <a:lnTo>
                    <a:pt x="247490" y="139753"/>
                  </a:lnTo>
                  <a:lnTo>
                    <a:pt x="247490" y="131964"/>
                  </a:lnTo>
                  <a:close/>
                  <a:moveTo>
                    <a:pt x="263390" y="131964"/>
                  </a:moveTo>
                  <a:lnTo>
                    <a:pt x="263390" y="139753"/>
                  </a:lnTo>
                  <a:lnTo>
                    <a:pt x="255646" y="139753"/>
                  </a:lnTo>
                  <a:lnTo>
                    <a:pt x="255646" y="131964"/>
                  </a:lnTo>
                  <a:close/>
                  <a:moveTo>
                    <a:pt x="271546" y="131964"/>
                  </a:moveTo>
                  <a:lnTo>
                    <a:pt x="271546" y="139753"/>
                  </a:lnTo>
                  <a:lnTo>
                    <a:pt x="263813" y="139753"/>
                  </a:lnTo>
                  <a:lnTo>
                    <a:pt x="263813" y="131964"/>
                  </a:lnTo>
                  <a:close/>
                  <a:moveTo>
                    <a:pt x="11238" y="140166"/>
                  </a:moveTo>
                  <a:lnTo>
                    <a:pt x="11238" y="147967"/>
                  </a:lnTo>
                  <a:lnTo>
                    <a:pt x="3505" y="147967"/>
                  </a:lnTo>
                  <a:lnTo>
                    <a:pt x="3505" y="140166"/>
                  </a:lnTo>
                  <a:close/>
                  <a:moveTo>
                    <a:pt x="19394" y="140166"/>
                  </a:moveTo>
                  <a:lnTo>
                    <a:pt x="19394" y="147967"/>
                  </a:lnTo>
                  <a:lnTo>
                    <a:pt x="11662" y="147967"/>
                  </a:lnTo>
                  <a:lnTo>
                    <a:pt x="11662" y="140166"/>
                  </a:lnTo>
                  <a:close/>
                  <a:moveTo>
                    <a:pt x="27561" y="140166"/>
                  </a:moveTo>
                  <a:lnTo>
                    <a:pt x="27561" y="147967"/>
                  </a:lnTo>
                  <a:lnTo>
                    <a:pt x="19818" y="147967"/>
                  </a:lnTo>
                  <a:lnTo>
                    <a:pt x="19818" y="140166"/>
                  </a:lnTo>
                  <a:close/>
                  <a:moveTo>
                    <a:pt x="35328" y="140166"/>
                  </a:moveTo>
                  <a:lnTo>
                    <a:pt x="35328" y="147967"/>
                  </a:lnTo>
                  <a:lnTo>
                    <a:pt x="27985" y="147967"/>
                  </a:lnTo>
                  <a:lnTo>
                    <a:pt x="27985" y="140166"/>
                  </a:lnTo>
                  <a:close/>
                  <a:moveTo>
                    <a:pt x="43496" y="140166"/>
                  </a:moveTo>
                  <a:lnTo>
                    <a:pt x="43496" y="147967"/>
                  </a:lnTo>
                  <a:lnTo>
                    <a:pt x="35752" y="147967"/>
                  </a:lnTo>
                  <a:lnTo>
                    <a:pt x="35752" y="140166"/>
                  </a:lnTo>
                  <a:close/>
                  <a:moveTo>
                    <a:pt x="51652" y="140166"/>
                  </a:moveTo>
                  <a:lnTo>
                    <a:pt x="51652" y="147967"/>
                  </a:lnTo>
                  <a:lnTo>
                    <a:pt x="43919" y="147967"/>
                  </a:lnTo>
                  <a:lnTo>
                    <a:pt x="43919" y="140166"/>
                  </a:lnTo>
                  <a:close/>
                  <a:moveTo>
                    <a:pt x="59819" y="140166"/>
                  </a:moveTo>
                  <a:lnTo>
                    <a:pt x="59819" y="147967"/>
                  </a:lnTo>
                  <a:lnTo>
                    <a:pt x="52075" y="147967"/>
                  </a:lnTo>
                  <a:lnTo>
                    <a:pt x="52075" y="140166"/>
                  </a:lnTo>
                  <a:close/>
                  <a:moveTo>
                    <a:pt x="67975" y="140166"/>
                  </a:moveTo>
                  <a:lnTo>
                    <a:pt x="67975" y="147967"/>
                  </a:lnTo>
                  <a:lnTo>
                    <a:pt x="60243" y="147967"/>
                  </a:lnTo>
                  <a:lnTo>
                    <a:pt x="60243" y="140166"/>
                  </a:lnTo>
                  <a:close/>
                  <a:moveTo>
                    <a:pt x="76452" y="140166"/>
                  </a:moveTo>
                  <a:lnTo>
                    <a:pt x="76452" y="147967"/>
                  </a:lnTo>
                  <a:lnTo>
                    <a:pt x="68399" y="147967"/>
                  </a:lnTo>
                  <a:lnTo>
                    <a:pt x="68399" y="140166"/>
                  </a:lnTo>
                  <a:close/>
                  <a:moveTo>
                    <a:pt x="84608" y="140166"/>
                  </a:moveTo>
                  <a:lnTo>
                    <a:pt x="84608" y="147967"/>
                  </a:lnTo>
                  <a:lnTo>
                    <a:pt x="76876" y="147967"/>
                  </a:lnTo>
                  <a:lnTo>
                    <a:pt x="76876" y="140166"/>
                  </a:lnTo>
                  <a:close/>
                  <a:moveTo>
                    <a:pt x="92776" y="140166"/>
                  </a:moveTo>
                  <a:lnTo>
                    <a:pt x="92776" y="147967"/>
                  </a:lnTo>
                  <a:lnTo>
                    <a:pt x="85032" y="147967"/>
                  </a:lnTo>
                  <a:lnTo>
                    <a:pt x="85032" y="140166"/>
                  </a:lnTo>
                  <a:close/>
                  <a:moveTo>
                    <a:pt x="100932" y="140166"/>
                  </a:moveTo>
                  <a:lnTo>
                    <a:pt x="100932" y="147967"/>
                  </a:lnTo>
                  <a:lnTo>
                    <a:pt x="93200" y="147967"/>
                  </a:lnTo>
                  <a:lnTo>
                    <a:pt x="93200" y="140166"/>
                  </a:lnTo>
                  <a:close/>
                  <a:moveTo>
                    <a:pt x="109099" y="140166"/>
                  </a:moveTo>
                  <a:lnTo>
                    <a:pt x="109099" y="147967"/>
                  </a:lnTo>
                  <a:lnTo>
                    <a:pt x="101356" y="147967"/>
                  </a:lnTo>
                  <a:lnTo>
                    <a:pt x="101356" y="140166"/>
                  </a:lnTo>
                  <a:close/>
                  <a:moveTo>
                    <a:pt x="116866" y="140166"/>
                  </a:moveTo>
                  <a:lnTo>
                    <a:pt x="116866" y="147967"/>
                  </a:lnTo>
                  <a:lnTo>
                    <a:pt x="109523" y="147967"/>
                  </a:lnTo>
                  <a:lnTo>
                    <a:pt x="109523" y="140166"/>
                  </a:lnTo>
                  <a:close/>
                  <a:moveTo>
                    <a:pt x="125034" y="140166"/>
                  </a:moveTo>
                  <a:lnTo>
                    <a:pt x="125034" y="147967"/>
                  </a:lnTo>
                  <a:lnTo>
                    <a:pt x="117290" y="147967"/>
                  </a:lnTo>
                  <a:lnTo>
                    <a:pt x="117290" y="140166"/>
                  </a:lnTo>
                  <a:close/>
                  <a:moveTo>
                    <a:pt x="133190" y="140166"/>
                  </a:moveTo>
                  <a:lnTo>
                    <a:pt x="133190" y="147967"/>
                  </a:lnTo>
                  <a:lnTo>
                    <a:pt x="125446" y="147967"/>
                  </a:lnTo>
                  <a:lnTo>
                    <a:pt x="125446" y="140166"/>
                  </a:lnTo>
                  <a:close/>
                  <a:moveTo>
                    <a:pt x="141346" y="140166"/>
                  </a:moveTo>
                  <a:lnTo>
                    <a:pt x="141346" y="147967"/>
                  </a:lnTo>
                  <a:lnTo>
                    <a:pt x="133614" y="147967"/>
                  </a:lnTo>
                  <a:lnTo>
                    <a:pt x="133614" y="140166"/>
                  </a:lnTo>
                  <a:close/>
                  <a:moveTo>
                    <a:pt x="149513" y="140166"/>
                  </a:moveTo>
                  <a:lnTo>
                    <a:pt x="149513" y="147967"/>
                  </a:lnTo>
                  <a:lnTo>
                    <a:pt x="141770" y="147967"/>
                  </a:lnTo>
                  <a:lnTo>
                    <a:pt x="141770" y="140166"/>
                  </a:lnTo>
                  <a:close/>
                  <a:moveTo>
                    <a:pt x="157280" y="140166"/>
                  </a:moveTo>
                  <a:lnTo>
                    <a:pt x="157280" y="147967"/>
                  </a:lnTo>
                  <a:lnTo>
                    <a:pt x="149937" y="147967"/>
                  </a:lnTo>
                  <a:lnTo>
                    <a:pt x="149937" y="140166"/>
                  </a:lnTo>
                  <a:close/>
                  <a:moveTo>
                    <a:pt x="165448" y="140166"/>
                  </a:moveTo>
                  <a:lnTo>
                    <a:pt x="165448" y="147967"/>
                  </a:lnTo>
                  <a:lnTo>
                    <a:pt x="157704" y="147967"/>
                  </a:lnTo>
                  <a:lnTo>
                    <a:pt x="157704" y="140166"/>
                  </a:lnTo>
                  <a:close/>
                  <a:moveTo>
                    <a:pt x="173604" y="140166"/>
                  </a:moveTo>
                  <a:lnTo>
                    <a:pt x="173604" y="147967"/>
                  </a:lnTo>
                  <a:lnTo>
                    <a:pt x="165871" y="147967"/>
                  </a:lnTo>
                  <a:lnTo>
                    <a:pt x="165871" y="140166"/>
                  </a:lnTo>
                  <a:close/>
                  <a:moveTo>
                    <a:pt x="181771" y="140166"/>
                  </a:moveTo>
                  <a:lnTo>
                    <a:pt x="181771" y="147967"/>
                  </a:lnTo>
                  <a:lnTo>
                    <a:pt x="174028" y="147967"/>
                  </a:lnTo>
                  <a:lnTo>
                    <a:pt x="174028" y="140166"/>
                  </a:lnTo>
                  <a:close/>
                  <a:moveTo>
                    <a:pt x="189927" y="140166"/>
                  </a:moveTo>
                  <a:lnTo>
                    <a:pt x="189927" y="147967"/>
                  </a:lnTo>
                  <a:lnTo>
                    <a:pt x="182195" y="147967"/>
                  </a:lnTo>
                  <a:lnTo>
                    <a:pt x="182195" y="140166"/>
                  </a:lnTo>
                  <a:close/>
                  <a:moveTo>
                    <a:pt x="198095" y="140166"/>
                  </a:moveTo>
                  <a:lnTo>
                    <a:pt x="198095" y="147967"/>
                  </a:lnTo>
                  <a:lnTo>
                    <a:pt x="190351" y="147967"/>
                  </a:lnTo>
                  <a:lnTo>
                    <a:pt x="190351" y="140166"/>
                  </a:lnTo>
                  <a:close/>
                  <a:moveTo>
                    <a:pt x="206251" y="140166"/>
                  </a:moveTo>
                  <a:lnTo>
                    <a:pt x="206251" y="147967"/>
                  </a:lnTo>
                  <a:lnTo>
                    <a:pt x="198519" y="147967"/>
                  </a:lnTo>
                  <a:lnTo>
                    <a:pt x="198519" y="140166"/>
                  </a:lnTo>
                  <a:close/>
                  <a:moveTo>
                    <a:pt x="214419" y="140166"/>
                  </a:moveTo>
                  <a:lnTo>
                    <a:pt x="214419" y="147967"/>
                  </a:lnTo>
                  <a:lnTo>
                    <a:pt x="206675" y="147967"/>
                  </a:lnTo>
                  <a:lnTo>
                    <a:pt x="206675" y="140166"/>
                  </a:lnTo>
                  <a:close/>
                  <a:moveTo>
                    <a:pt x="222575" y="140166"/>
                  </a:moveTo>
                  <a:lnTo>
                    <a:pt x="222575" y="147967"/>
                  </a:lnTo>
                  <a:lnTo>
                    <a:pt x="214842" y="147967"/>
                  </a:lnTo>
                  <a:lnTo>
                    <a:pt x="214842" y="140166"/>
                  </a:lnTo>
                  <a:close/>
                  <a:moveTo>
                    <a:pt x="230742" y="140166"/>
                  </a:moveTo>
                  <a:lnTo>
                    <a:pt x="230742" y="147967"/>
                  </a:lnTo>
                  <a:lnTo>
                    <a:pt x="222999" y="147967"/>
                  </a:lnTo>
                  <a:lnTo>
                    <a:pt x="222999" y="140166"/>
                  </a:lnTo>
                  <a:close/>
                  <a:moveTo>
                    <a:pt x="238898" y="140166"/>
                  </a:moveTo>
                  <a:lnTo>
                    <a:pt x="238898" y="147967"/>
                  </a:lnTo>
                  <a:lnTo>
                    <a:pt x="231166" y="147967"/>
                  </a:lnTo>
                  <a:lnTo>
                    <a:pt x="231166" y="140166"/>
                  </a:lnTo>
                  <a:close/>
                  <a:moveTo>
                    <a:pt x="247066" y="140166"/>
                  </a:moveTo>
                  <a:lnTo>
                    <a:pt x="247066" y="147967"/>
                  </a:lnTo>
                  <a:lnTo>
                    <a:pt x="239322" y="147967"/>
                  </a:lnTo>
                  <a:lnTo>
                    <a:pt x="239322" y="140166"/>
                  </a:lnTo>
                  <a:close/>
                  <a:moveTo>
                    <a:pt x="255222" y="140166"/>
                  </a:moveTo>
                  <a:lnTo>
                    <a:pt x="255222" y="147967"/>
                  </a:lnTo>
                  <a:lnTo>
                    <a:pt x="247490" y="147967"/>
                  </a:lnTo>
                  <a:lnTo>
                    <a:pt x="247490" y="140166"/>
                  </a:lnTo>
                  <a:close/>
                  <a:moveTo>
                    <a:pt x="263390" y="140166"/>
                  </a:moveTo>
                  <a:lnTo>
                    <a:pt x="263390" y="147967"/>
                  </a:lnTo>
                  <a:lnTo>
                    <a:pt x="255646" y="147967"/>
                  </a:lnTo>
                  <a:lnTo>
                    <a:pt x="255646" y="140166"/>
                  </a:lnTo>
                  <a:close/>
                  <a:moveTo>
                    <a:pt x="271546" y="140166"/>
                  </a:moveTo>
                  <a:lnTo>
                    <a:pt x="271546" y="147967"/>
                  </a:lnTo>
                  <a:lnTo>
                    <a:pt x="263813" y="147967"/>
                  </a:lnTo>
                  <a:lnTo>
                    <a:pt x="263813" y="140166"/>
                  </a:lnTo>
                  <a:close/>
                  <a:moveTo>
                    <a:pt x="11238" y="148379"/>
                  </a:moveTo>
                  <a:lnTo>
                    <a:pt x="11238" y="156169"/>
                  </a:lnTo>
                  <a:lnTo>
                    <a:pt x="3505" y="156169"/>
                  </a:lnTo>
                  <a:lnTo>
                    <a:pt x="3505" y="148379"/>
                  </a:lnTo>
                  <a:close/>
                  <a:moveTo>
                    <a:pt x="19394" y="148379"/>
                  </a:moveTo>
                  <a:lnTo>
                    <a:pt x="19394" y="156169"/>
                  </a:lnTo>
                  <a:lnTo>
                    <a:pt x="11662" y="156169"/>
                  </a:lnTo>
                  <a:lnTo>
                    <a:pt x="11662" y="148379"/>
                  </a:lnTo>
                  <a:close/>
                  <a:moveTo>
                    <a:pt x="27561" y="148379"/>
                  </a:moveTo>
                  <a:lnTo>
                    <a:pt x="27561" y="156169"/>
                  </a:lnTo>
                  <a:lnTo>
                    <a:pt x="19818" y="156169"/>
                  </a:lnTo>
                  <a:lnTo>
                    <a:pt x="19818" y="148379"/>
                  </a:lnTo>
                  <a:close/>
                  <a:moveTo>
                    <a:pt x="35328" y="148368"/>
                  </a:moveTo>
                  <a:lnTo>
                    <a:pt x="35328" y="156169"/>
                  </a:lnTo>
                  <a:lnTo>
                    <a:pt x="27985" y="156169"/>
                  </a:lnTo>
                  <a:lnTo>
                    <a:pt x="27985" y="148368"/>
                  </a:lnTo>
                  <a:close/>
                  <a:moveTo>
                    <a:pt x="43496" y="148368"/>
                  </a:moveTo>
                  <a:lnTo>
                    <a:pt x="43496" y="156169"/>
                  </a:lnTo>
                  <a:lnTo>
                    <a:pt x="35752" y="156169"/>
                  </a:lnTo>
                  <a:lnTo>
                    <a:pt x="35752" y="148368"/>
                  </a:lnTo>
                  <a:close/>
                  <a:moveTo>
                    <a:pt x="51652" y="148368"/>
                  </a:moveTo>
                  <a:lnTo>
                    <a:pt x="51652" y="156169"/>
                  </a:lnTo>
                  <a:lnTo>
                    <a:pt x="43919" y="156169"/>
                  </a:lnTo>
                  <a:lnTo>
                    <a:pt x="43919" y="148368"/>
                  </a:lnTo>
                  <a:close/>
                  <a:moveTo>
                    <a:pt x="59819" y="148368"/>
                  </a:moveTo>
                  <a:lnTo>
                    <a:pt x="59819" y="156169"/>
                  </a:lnTo>
                  <a:lnTo>
                    <a:pt x="52075" y="156169"/>
                  </a:lnTo>
                  <a:lnTo>
                    <a:pt x="52075" y="148368"/>
                  </a:lnTo>
                  <a:close/>
                  <a:moveTo>
                    <a:pt x="67975" y="148368"/>
                  </a:moveTo>
                  <a:lnTo>
                    <a:pt x="67975" y="156169"/>
                  </a:lnTo>
                  <a:lnTo>
                    <a:pt x="60243" y="156169"/>
                  </a:lnTo>
                  <a:lnTo>
                    <a:pt x="60243" y="148368"/>
                  </a:lnTo>
                  <a:close/>
                  <a:moveTo>
                    <a:pt x="76452" y="148368"/>
                  </a:moveTo>
                  <a:lnTo>
                    <a:pt x="76452" y="156169"/>
                  </a:lnTo>
                  <a:lnTo>
                    <a:pt x="68399" y="156169"/>
                  </a:lnTo>
                  <a:lnTo>
                    <a:pt x="68399" y="148368"/>
                  </a:lnTo>
                  <a:close/>
                  <a:moveTo>
                    <a:pt x="84608" y="148368"/>
                  </a:moveTo>
                  <a:lnTo>
                    <a:pt x="84608" y="156169"/>
                  </a:lnTo>
                  <a:lnTo>
                    <a:pt x="76876" y="156169"/>
                  </a:lnTo>
                  <a:lnTo>
                    <a:pt x="76876" y="148368"/>
                  </a:lnTo>
                  <a:close/>
                  <a:moveTo>
                    <a:pt x="92776" y="148368"/>
                  </a:moveTo>
                  <a:lnTo>
                    <a:pt x="92776" y="156169"/>
                  </a:lnTo>
                  <a:lnTo>
                    <a:pt x="85032" y="156169"/>
                  </a:lnTo>
                  <a:lnTo>
                    <a:pt x="85032" y="148368"/>
                  </a:lnTo>
                  <a:close/>
                  <a:moveTo>
                    <a:pt x="100932" y="148368"/>
                  </a:moveTo>
                  <a:lnTo>
                    <a:pt x="100932" y="156169"/>
                  </a:lnTo>
                  <a:lnTo>
                    <a:pt x="93200" y="156169"/>
                  </a:lnTo>
                  <a:lnTo>
                    <a:pt x="93200" y="148368"/>
                  </a:lnTo>
                  <a:close/>
                  <a:moveTo>
                    <a:pt x="109099" y="148368"/>
                  </a:moveTo>
                  <a:lnTo>
                    <a:pt x="109099" y="156169"/>
                  </a:lnTo>
                  <a:lnTo>
                    <a:pt x="101356" y="156169"/>
                  </a:lnTo>
                  <a:lnTo>
                    <a:pt x="101356" y="148368"/>
                  </a:lnTo>
                  <a:close/>
                  <a:moveTo>
                    <a:pt x="116866" y="148368"/>
                  </a:moveTo>
                  <a:lnTo>
                    <a:pt x="116866" y="156169"/>
                  </a:lnTo>
                  <a:lnTo>
                    <a:pt x="109523" y="156169"/>
                  </a:lnTo>
                  <a:lnTo>
                    <a:pt x="109523" y="148368"/>
                  </a:lnTo>
                  <a:close/>
                  <a:moveTo>
                    <a:pt x="125034" y="148368"/>
                  </a:moveTo>
                  <a:lnTo>
                    <a:pt x="125034" y="156169"/>
                  </a:lnTo>
                  <a:lnTo>
                    <a:pt x="117290" y="156169"/>
                  </a:lnTo>
                  <a:lnTo>
                    <a:pt x="117290" y="148368"/>
                  </a:lnTo>
                  <a:close/>
                  <a:moveTo>
                    <a:pt x="133190" y="148368"/>
                  </a:moveTo>
                  <a:lnTo>
                    <a:pt x="133190" y="156169"/>
                  </a:lnTo>
                  <a:lnTo>
                    <a:pt x="125446" y="156169"/>
                  </a:lnTo>
                  <a:lnTo>
                    <a:pt x="125446" y="148368"/>
                  </a:lnTo>
                  <a:close/>
                  <a:moveTo>
                    <a:pt x="141346" y="148368"/>
                  </a:moveTo>
                  <a:lnTo>
                    <a:pt x="141346" y="156169"/>
                  </a:lnTo>
                  <a:lnTo>
                    <a:pt x="133614" y="156169"/>
                  </a:lnTo>
                  <a:lnTo>
                    <a:pt x="133614" y="148368"/>
                  </a:lnTo>
                  <a:close/>
                  <a:moveTo>
                    <a:pt x="149513" y="148368"/>
                  </a:moveTo>
                  <a:lnTo>
                    <a:pt x="149513" y="156169"/>
                  </a:lnTo>
                  <a:lnTo>
                    <a:pt x="141770" y="156169"/>
                  </a:lnTo>
                  <a:lnTo>
                    <a:pt x="141770" y="148368"/>
                  </a:lnTo>
                  <a:close/>
                  <a:moveTo>
                    <a:pt x="157280" y="148368"/>
                  </a:moveTo>
                  <a:lnTo>
                    <a:pt x="157280" y="156169"/>
                  </a:lnTo>
                  <a:lnTo>
                    <a:pt x="149937" y="156169"/>
                  </a:lnTo>
                  <a:lnTo>
                    <a:pt x="149937" y="148368"/>
                  </a:lnTo>
                  <a:close/>
                  <a:moveTo>
                    <a:pt x="165448" y="148368"/>
                  </a:moveTo>
                  <a:lnTo>
                    <a:pt x="165448" y="156169"/>
                  </a:lnTo>
                  <a:lnTo>
                    <a:pt x="157704" y="156169"/>
                  </a:lnTo>
                  <a:lnTo>
                    <a:pt x="157704" y="148368"/>
                  </a:lnTo>
                  <a:close/>
                  <a:moveTo>
                    <a:pt x="173604" y="148368"/>
                  </a:moveTo>
                  <a:lnTo>
                    <a:pt x="173604" y="156169"/>
                  </a:lnTo>
                  <a:lnTo>
                    <a:pt x="165871" y="156169"/>
                  </a:lnTo>
                  <a:lnTo>
                    <a:pt x="165871" y="148368"/>
                  </a:lnTo>
                  <a:close/>
                  <a:moveTo>
                    <a:pt x="181771" y="148368"/>
                  </a:moveTo>
                  <a:lnTo>
                    <a:pt x="181771" y="156169"/>
                  </a:lnTo>
                  <a:lnTo>
                    <a:pt x="174028" y="156169"/>
                  </a:lnTo>
                  <a:lnTo>
                    <a:pt x="174028" y="148368"/>
                  </a:lnTo>
                  <a:close/>
                  <a:moveTo>
                    <a:pt x="189927" y="148368"/>
                  </a:moveTo>
                  <a:lnTo>
                    <a:pt x="189927" y="156169"/>
                  </a:lnTo>
                  <a:lnTo>
                    <a:pt x="182195" y="156169"/>
                  </a:lnTo>
                  <a:lnTo>
                    <a:pt x="182195" y="148368"/>
                  </a:lnTo>
                  <a:close/>
                  <a:moveTo>
                    <a:pt x="198095" y="148368"/>
                  </a:moveTo>
                  <a:lnTo>
                    <a:pt x="198095" y="156169"/>
                  </a:lnTo>
                  <a:lnTo>
                    <a:pt x="190351" y="156169"/>
                  </a:lnTo>
                  <a:lnTo>
                    <a:pt x="190351" y="148368"/>
                  </a:lnTo>
                  <a:close/>
                  <a:moveTo>
                    <a:pt x="206251" y="148368"/>
                  </a:moveTo>
                  <a:lnTo>
                    <a:pt x="206251" y="156169"/>
                  </a:lnTo>
                  <a:lnTo>
                    <a:pt x="198519" y="156169"/>
                  </a:lnTo>
                  <a:lnTo>
                    <a:pt x="198519" y="148368"/>
                  </a:lnTo>
                  <a:close/>
                  <a:moveTo>
                    <a:pt x="214419" y="148368"/>
                  </a:moveTo>
                  <a:lnTo>
                    <a:pt x="214419" y="156169"/>
                  </a:lnTo>
                  <a:lnTo>
                    <a:pt x="206675" y="156169"/>
                  </a:lnTo>
                  <a:lnTo>
                    <a:pt x="206675" y="148368"/>
                  </a:lnTo>
                  <a:close/>
                  <a:moveTo>
                    <a:pt x="222575" y="148368"/>
                  </a:moveTo>
                  <a:lnTo>
                    <a:pt x="222575" y="156169"/>
                  </a:lnTo>
                  <a:lnTo>
                    <a:pt x="214842" y="156169"/>
                  </a:lnTo>
                  <a:lnTo>
                    <a:pt x="214842" y="148368"/>
                  </a:lnTo>
                  <a:close/>
                  <a:moveTo>
                    <a:pt x="230742" y="148368"/>
                  </a:moveTo>
                  <a:lnTo>
                    <a:pt x="230742" y="156169"/>
                  </a:lnTo>
                  <a:lnTo>
                    <a:pt x="222999" y="156169"/>
                  </a:lnTo>
                  <a:lnTo>
                    <a:pt x="222999" y="148368"/>
                  </a:lnTo>
                  <a:close/>
                  <a:moveTo>
                    <a:pt x="238898" y="148368"/>
                  </a:moveTo>
                  <a:lnTo>
                    <a:pt x="238898" y="156169"/>
                  </a:lnTo>
                  <a:lnTo>
                    <a:pt x="231166" y="156169"/>
                  </a:lnTo>
                  <a:lnTo>
                    <a:pt x="231166" y="148368"/>
                  </a:lnTo>
                  <a:close/>
                  <a:moveTo>
                    <a:pt x="247066" y="148368"/>
                  </a:moveTo>
                  <a:lnTo>
                    <a:pt x="247066" y="156169"/>
                  </a:lnTo>
                  <a:lnTo>
                    <a:pt x="239322" y="156169"/>
                  </a:lnTo>
                  <a:lnTo>
                    <a:pt x="239322" y="148368"/>
                  </a:lnTo>
                  <a:close/>
                  <a:moveTo>
                    <a:pt x="255222" y="148379"/>
                  </a:moveTo>
                  <a:lnTo>
                    <a:pt x="255222" y="156169"/>
                  </a:lnTo>
                  <a:lnTo>
                    <a:pt x="247490" y="156169"/>
                  </a:lnTo>
                  <a:lnTo>
                    <a:pt x="247490" y="148379"/>
                  </a:lnTo>
                  <a:close/>
                  <a:moveTo>
                    <a:pt x="263390" y="148379"/>
                  </a:moveTo>
                  <a:lnTo>
                    <a:pt x="263390" y="156169"/>
                  </a:lnTo>
                  <a:lnTo>
                    <a:pt x="255646" y="156169"/>
                  </a:lnTo>
                  <a:lnTo>
                    <a:pt x="255646" y="148379"/>
                  </a:lnTo>
                  <a:close/>
                  <a:moveTo>
                    <a:pt x="271546" y="148368"/>
                  </a:moveTo>
                  <a:lnTo>
                    <a:pt x="271546" y="156169"/>
                  </a:lnTo>
                  <a:lnTo>
                    <a:pt x="263813" y="156169"/>
                  </a:lnTo>
                  <a:lnTo>
                    <a:pt x="263813" y="148368"/>
                  </a:lnTo>
                  <a:close/>
                  <a:moveTo>
                    <a:pt x="11238" y="156581"/>
                  </a:moveTo>
                  <a:lnTo>
                    <a:pt x="11238" y="164370"/>
                  </a:lnTo>
                  <a:lnTo>
                    <a:pt x="3505" y="164370"/>
                  </a:lnTo>
                  <a:lnTo>
                    <a:pt x="3505" y="156581"/>
                  </a:lnTo>
                  <a:close/>
                  <a:moveTo>
                    <a:pt x="19394" y="156581"/>
                  </a:moveTo>
                  <a:lnTo>
                    <a:pt x="19394" y="164370"/>
                  </a:lnTo>
                  <a:lnTo>
                    <a:pt x="11662" y="164370"/>
                  </a:lnTo>
                  <a:lnTo>
                    <a:pt x="11662" y="156581"/>
                  </a:lnTo>
                  <a:close/>
                  <a:moveTo>
                    <a:pt x="27561" y="156581"/>
                  </a:moveTo>
                  <a:lnTo>
                    <a:pt x="27561" y="164370"/>
                  </a:lnTo>
                  <a:lnTo>
                    <a:pt x="19818" y="164370"/>
                  </a:lnTo>
                  <a:lnTo>
                    <a:pt x="19818" y="156581"/>
                  </a:lnTo>
                  <a:close/>
                  <a:moveTo>
                    <a:pt x="35328" y="156581"/>
                  </a:moveTo>
                  <a:lnTo>
                    <a:pt x="35328" y="164370"/>
                  </a:lnTo>
                  <a:lnTo>
                    <a:pt x="27985" y="164370"/>
                  </a:lnTo>
                  <a:lnTo>
                    <a:pt x="27985" y="156581"/>
                  </a:lnTo>
                  <a:close/>
                  <a:moveTo>
                    <a:pt x="43496" y="156581"/>
                  </a:moveTo>
                  <a:lnTo>
                    <a:pt x="43496" y="164370"/>
                  </a:lnTo>
                  <a:lnTo>
                    <a:pt x="35752" y="164370"/>
                  </a:lnTo>
                  <a:lnTo>
                    <a:pt x="35752" y="156581"/>
                  </a:lnTo>
                  <a:close/>
                  <a:moveTo>
                    <a:pt x="51652" y="156581"/>
                  </a:moveTo>
                  <a:lnTo>
                    <a:pt x="51652" y="164370"/>
                  </a:lnTo>
                  <a:lnTo>
                    <a:pt x="43919" y="164370"/>
                  </a:lnTo>
                  <a:lnTo>
                    <a:pt x="43919" y="156581"/>
                  </a:lnTo>
                  <a:close/>
                  <a:moveTo>
                    <a:pt x="59819" y="156581"/>
                  </a:moveTo>
                  <a:lnTo>
                    <a:pt x="59819" y="164370"/>
                  </a:lnTo>
                  <a:lnTo>
                    <a:pt x="52075" y="164370"/>
                  </a:lnTo>
                  <a:lnTo>
                    <a:pt x="52075" y="156581"/>
                  </a:lnTo>
                  <a:close/>
                  <a:moveTo>
                    <a:pt x="67975" y="156581"/>
                  </a:moveTo>
                  <a:lnTo>
                    <a:pt x="67975" y="164370"/>
                  </a:lnTo>
                  <a:lnTo>
                    <a:pt x="60243" y="164370"/>
                  </a:lnTo>
                  <a:lnTo>
                    <a:pt x="60243" y="156581"/>
                  </a:lnTo>
                  <a:close/>
                  <a:moveTo>
                    <a:pt x="76452" y="156581"/>
                  </a:moveTo>
                  <a:lnTo>
                    <a:pt x="76452" y="164370"/>
                  </a:lnTo>
                  <a:lnTo>
                    <a:pt x="68399" y="164370"/>
                  </a:lnTo>
                  <a:lnTo>
                    <a:pt x="68399" y="156581"/>
                  </a:lnTo>
                  <a:close/>
                  <a:moveTo>
                    <a:pt x="84608" y="156581"/>
                  </a:moveTo>
                  <a:lnTo>
                    <a:pt x="84608" y="164370"/>
                  </a:lnTo>
                  <a:lnTo>
                    <a:pt x="76876" y="164370"/>
                  </a:lnTo>
                  <a:lnTo>
                    <a:pt x="76876" y="156581"/>
                  </a:lnTo>
                  <a:close/>
                  <a:moveTo>
                    <a:pt x="92776" y="156581"/>
                  </a:moveTo>
                  <a:lnTo>
                    <a:pt x="92776" y="164370"/>
                  </a:lnTo>
                  <a:lnTo>
                    <a:pt x="85032" y="164370"/>
                  </a:lnTo>
                  <a:lnTo>
                    <a:pt x="85032" y="156581"/>
                  </a:lnTo>
                  <a:close/>
                  <a:moveTo>
                    <a:pt x="100932" y="156581"/>
                  </a:moveTo>
                  <a:lnTo>
                    <a:pt x="100932" y="164370"/>
                  </a:lnTo>
                  <a:lnTo>
                    <a:pt x="93200" y="164370"/>
                  </a:lnTo>
                  <a:lnTo>
                    <a:pt x="93200" y="156581"/>
                  </a:lnTo>
                  <a:close/>
                  <a:moveTo>
                    <a:pt x="109099" y="156581"/>
                  </a:moveTo>
                  <a:lnTo>
                    <a:pt x="109099" y="164370"/>
                  </a:lnTo>
                  <a:lnTo>
                    <a:pt x="101356" y="164370"/>
                  </a:lnTo>
                  <a:lnTo>
                    <a:pt x="101356" y="156581"/>
                  </a:lnTo>
                  <a:close/>
                  <a:moveTo>
                    <a:pt x="116866" y="156581"/>
                  </a:moveTo>
                  <a:lnTo>
                    <a:pt x="116866" y="164370"/>
                  </a:lnTo>
                  <a:lnTo>
                    <a:pt x="109523" y="164370"/>
                  </a:lnTo>
                  <a:lnTo>
                    <a:pt x="109523" y="156581"/>
                  </a:lnTo>
                  <a:close/>
                  <a:moveTo>
                    <a:pt x="125034" y="156581"/>
                  </a:moveTo>
                  <a:lnTo>
                    <a:pt x="125034" y="164370"/>
                  </a:lnTo>
                  <a:lnTo>
                    <a:pt x="117290" y="164370"/>
                  </a:lnTo>
                  <a:lnTo>
                    <a:pt x="117290" y="156581"/>
                  </a:lnTo>
                  <a:close/>
                  <a:moveTo>
                    <a:pt x="133190" y="156581"/>
                  </a:moveTo>
                  <a:lnTo>
                    <a:pt x="133190" y="164370"/>
                  </a:lnTo>
                  <a:lnTo>
                    <a:pt x="125446" y="164370"/>
                  </a:lnTo>
                  <a:lnTo>
                    <a:pt x="125446" y="156581"/>
                  </a:lnTo>
                  <a:close/>
                  <a:moveTo>
                    <a:pt x="141346" y="156581"/>
                  </a:moveTo>
                  <a:lnTo>
                    <a:pt x="141346" y="164370"/>
                  </a:lnTo>
                  <a:lnTo>
                    <a:pt x="133614" y="164370"/>
                  </a:lnTo>
                  <a:lnTo>
                    <a:pt x="133614" y="156581"/>
                  </a:lnTo>
                  <a:close/>
                  <a:moveTo>
                    <a:pt x="149513" y="156581"/>
                  </a:moveTo>
                  <a:lnTo>
                    <a:pt x="149513" y="164370"/>
                  </a:lnTo>
                  <a:lnTo>
                    <a:pt x="141770" y="164370"/>
                  </a:lnTo>
                  <a:lnTo>
                    <a:pt x="141770" y="156581"/>
                  </a:lnTo>
                  <a:close/>
                  <a:moveTo>
                    <a:pt x="157280" y="156581"/>
                  </a:moveTo>
                  <a:lnTo>
                    <a:pt x="157280" y="164370"/>
                  </a:lnTo>
                  <a:lnTo>
                    <a:pt x="149937" y="164370"/>
                  </a:lnTo>
                  <a:lnTo>
                    <a:pt x="149937" y="156581"/>
                  </a:lnTo>
                  <a:close/>
                  <a:moveTo>
                    <a:pt x="165448" y="156581"/>
                  </a:moveTo>
                  <a:lnTo>
                    <a:pt x="165448" y="164370"/>
                  </a:lnTo>
                  <a:lnTo>
                    <a:pt x="157704" y="164370"/>
                  </a:lnTo>
                  <a:lnTo>
                    <a:pt x="157704" y="156581"/>
                  </a:lnTo>
                  <a:close/>
                  <a:moveTo>
                    <a:pt x="173604" y="156581"/>
                  </a:moveTo>
                  <a:lnTo>
                    <a:pt x="173604" y="164370"/>
                  </a:lnTo>
                  <a:lnTo>
                    <a:pt x="165871" y="164370"/>
                  </a:lnTo>
                  <a:lnTo>
                    <a:pt x="165871" y="156581"/>
                  </a:lnTo>
                  <a:close/>
                  <a:moveTo>
                    <a:pt x="181771" y="156581"/>
                  </a:moveTo>
                  <a:lnTo>
                    <a:pt x="181771" y="164370"/>
                  </a:lnTo>
                  <a:lnTo>
                    <a:pt x="174028" y="164370"/>
                  </a:lnTo>
                  <a:lnTo>
                    <a:pt x="174028" y="156581"/>
                  </a:lnTo>
                  <a:close/>
                  <a:moveTo>
                    <a:pt x="189927" y="156581"/>
                  </a:moveTo>
                  <a:lnTo>
                    <a:pt x="189927" y="164370"/>
                  </a:lnTo>
                  <a:lnTo>
                    <a:pt x="182195" y="164370"/>
                  </a:lnTo>
                  <a:lnTo>
                    <a:pt x="182195" y="156581"/>
                  </a:lnTo>
                  <a:close/>
                  <a:moveTo>
                    <a:pt x="198095" y="156581"/>
                  </a:moveTo>
                  <a:lnTo>
                    <a:pt x="198095" y="164370"/>
                  </a:lnTo>
                  <a:lnTo>
                    <a:pt x="190351" y="164370"/>
                  </a:lnTo>
                  <a:lnTo>
                    <a:pt x="190351" y="156581"/>
                  </a:lnTo>
                  <a:close/>
                  <a:moveTo>
                    <a:pt x="206251" y="156581"/>
                  </a:moveTo>
                  <a:lnTo>
                    <a:pt x="206251" y="164370"/>
                  </a:lnTo>
                  <a:lnTo>
                    <a:pt x="198519" y="164370"/>
                  </a:lnTo>
                  <a:lnTo>
                    <a:pt x="198519" y="156581"/>
                  </a:lnTo>
                  <a:close/>
                  <a:moveTo>
                    <a:pt x="214419" y="156581"/>
                  </a:moveTo>
                  <a:lnTo>
                    <a:pt x="214419" y="164370"/>
                  </a:lnTo>
                  <a:lnTo>
                    <a:pt x="206675" y="164370"/>
                  </a:lnTo>
                  <a:lnTo>
                    <a:pt x="206675" y="156581"/>
                  </a:lnTo>
                  <a:close/>
                  <a:moveTo>
                    <a:pt x="222575" y="156581"/>
                  </a:moveTo>
                  <a:lnTo>
                    <a:pt x="222575" y="164370"/>
                  </a:lnTo>
                  <a:lnTo>
                    <a:pt x="214842" y="164370"/>
                  </a:lnTo>
                  <a:lnTo>
                    <a:pt x="214842" y="156581"/>
                  </a:lnTo>
                  <a:close/>
                  <a:moveTo>
                    <a:pt x="230742" y="156581"/>
                  </a:moveTo>
                  <a:lnTo>
                    <a:pt x="230742" y="164370"/>
                  </a:lnTo>
                  <a:lnTo>
                    <a:pt x="222999" y="164370"/>
                  </a:lnTo>
                  <a:lnTo>
                    <a:pt x="222999" y="156581"/>
                  </a:lnTo>
                  <a:close/>
                  <a:moveTo>
                    <a:pt x="238898" y="156581"/>
                  </a:moveTo>
                  <a:lnTo>
                    <a:pt x="238898" y="164370"/>
                  </a:lnTo>
                  <a:lnTo>
                    <a:pt x="231166" y="164370"/>
                  </a:lnTo>
                  <a:lnTo>
                    <a:pt x="231166" y="156581"/>
                  </a:lnTo>
                  <a:close/>
                  <a:moveTo>
                    <a:pt x="247066" y="156581"/>
                  </a:moveTo>
                  <a:lnTo>
                    <a:pt x="247066" y="164370"/>
                  </a:lnTo>
                  <a:lnTo>
                    <a:pt x="239322" y="164370"/>
                  </a:lnTo>
                  <a:lnTo>
                    <a:pt x="239322" y="156581"/>
                  </a:lnTo>
                  <a:close/>
                  <a:moveTo>
                    <a:pt x="255222" y="156581"/>
                  </a:moveTo>
                  <a:lnTo>
                    <a:pt x="255222" y="164370"/>
                  </a:lnTo>
                  <a:lnTo>
                    <a:pt x="247490" y="164370"/>
                  </a:lnTo>
                  <a:lnTo>
                    <a:pt x="247490" y="156581"/>
                  </a:lnTo>
                  <a:close/>
                  <a:moveTo>
                    <a:pt x="263390" y="156581"/>
                  </a:moveTo>
                  <a:lnTo>
                    <a:pt x="263390" y="164370"/>
                  </a:lnTo>
                  <a:lnTo>
                    <a:pt x="255646" y="164370"/>
                  </a:lnTo>
                  <a:lnTo>
                    <a:pt x="255646" y="156581"/>
                  </a:lnTo>
                  <a:close/>
                  <a:moveTo>
                    <a:pt x="271546" y="156581"/>
                  </a:moveTo>
                  <a:lnTo>
                    <a:pt x="271546" y="164370"/>
                  </a:lnTo>
                  <a:lnTo>
                    <a:pt x="263813" y="164370"/>
                  </a:lnTo>
                  <a:lnTo>
                    <a:pt x="263813" y="156581"/>
                  </a:lnTo>
                  <a:close/>
                  <a:moveTo>
                    <a:pt x="11238" y="164783"/>
                  </a:moveTo>
                  <a:lnTo>
                    <a:pt x="11238" y="172584"/>
                  </a:lnTo>
                  <a:lnTo>
                    <a:pt x="3505" y="172584"/>
                  </a:lnTo>
                  <a:lnTo>
                    <a:pt x="3505" y="164783"/>
                  </a:lnTo>
                  <a:close/>
                  <a:moveTo>
                    <a:pt x="19394" y="164783"/>
                  </a:moveTo>
                  <a:lnTo>
                    <a:pt x="19394" y="172584"/>
                  </a:lnTo>
                  <a:lnTo>
                    <a:pt x="11662" y="172584"/>
                  </a:lnTo>
                  <a:lnTo>
                    <a:pt x="11662" y="164783"/>
                  </a:lnTo>
                  <a:close/>
                  <a:moveTo>
                    <a:pt x="27561" y="164783"/>
                  </a:moveTo>
                  <a:lnTo>
                    <a:pt x="27561" y="172584"/>
                  </a:lnTo>
                  <a:lnTo>
                    <a:pt x="19818" y="172584"/>
                  </a:lnTo>
                  <a:lnTo>
                    <a:pt x="19818" y="164783"/>
                  </a:lnTo>
                  <a:close/>
                  <a:moveTo>
                    <a:pt x="35328" y="164783"/>
                  </a:moveTo>
                  <a:lnTo>
                    <a:pt x="35328" y="172584"/>
                  </a:lnTo>
                  <a:lnTo>
                    <a:pt x="27985" y="172584"/>
                  </a:lnTo>
                  <a:lnTo>
                    <a:pt x="27985" y="164783"/>
                  </a:lnTo>
                  <a:close/>
                  <a:moveTo>
                    <a:pt x="43496" y="164783"/>
                  </a:moveTo>
                  <a:lnTo>
                    <a:pt x="43496" y="172584"/>
                  </a:lnTo>
                  <a:lnTo>
                    <a:pt x="35752" y="172584"/>
                  </a:lnTo>
                  <a:lnTo>
                    <a:pt x="35752" y="164783"/>
                  </a:lnTo>
                  <a:close/>
                  <a:moveTo>
                    <a:pt x="51652" y="164783"/>
                  </a:moveTo>
                  <a:lnTo>
                    <a:pt x="51652" y="172584"/>
                  </a:lnTo>
                  <a:lnTo>
                    <a:pt x="43919" y="172584"/>
                  </a:lnTo>
                  <a:lnTo>
                    <a:pt x="43919" y="164783"/>
                  </a:lnTo>
                  <a:close/>
                  <a:moveTo>
                    <a:pt x="59819" y="164783"/>
                  </a:moveTo>
                  <a:lnTo>
                    <a:pt x="59819" y="172584"/>
                  </a:lnTo>
                  <a:lnTo>
                    <a:pt x="52075" y="172584"/>
                  </a:lnTo>
                  <a:lnTo>
                    <a:pt x="52075" y="164783"/>
                  </a:lnTo>
                  <a:close/>
                  <a:moveTo>
                    <a:pt x="67975" y="164783"/>
                  </a:moveTo>
                  <a:lnTo>
                    <a:pt x="67975" y="172584"/>
                  </a:lnTo>
                  <a:lnTo>
                    <a:pt x="60243" y="172584"/>
                  </a:lnTo>
                  <a:lnTo>
                    <a:pt x="60243" y="164783"/>
                  </a:lnTo>
                  <a:close/>
                  <a:moveTo>
                    <a:pt x="76452" y="164783"/>
                  </a:moveTo>
                  <a:lnTo>
                    <a:pt x="76452" y="172584"/>
                  </a:lnTo>
                  <a:lnTo>
                    <a:pt x="68399" y="172584"/>
                  </a:lnTo>
                  <a:lnTo>
                    <a:pt x="68399" y="164783"/>
                  </a:lnTo>
                  <a:close/>
                  <a:moveTo>
                    <a:pt x="84608" y="164783"/>
                  </a:moveTo>
                  <a:lnTo>
                    <a:pt x="84608" y="172584"/>
                  </a:lnTo>
                  <a:lnTo>
                    <a:pt x="76876" y="172584"/>
                  </a:lnTo>
                  <a:lnTo>
                    <a:pt x="76876" y="164783"/>
                  </a:lnTo>
                  <a:close/>
                  <a:moveTo>
                    <a:pt x="92776" y="164783"/>
                  </a:moveTo>
                  <a:lnTo>
                    <a:pt x="92776" y="172584"/>
                  </a:lnTo>
                  <a:lnTo>
                    <a:pt x="85032" y="172584"/>
                  </a:lnTo>
                  <a:lnTo>
                    <a:pt x="85032" y="164783"/>
                  </a:lnTo>
                  <a:close/>
                  <a:moveTo>
                    <a:pt x="100932" y="164783"/>
                  </a:moveTo>
                  <a:lnTo>
                    <a:pt x="100932" y="172584"/>
                  </a:lnTo>
                  <a:lnTo>
                    <a:pt x="93200" y="172584"/>
                  </a:lnTo>
                  <a:lnTo>
                    <a:pt x="93200" y="164783"/>
                  </a:lnTo>
                  <a:close/>
                  <a:moveTo>
                    <a:pt x="109099" y="164783"/>
                  </a:moveTo>
                  <a:lnTo>
                    <a:pt x="109099" y="172584"/>
                  </a:lnTo>
                  <a:lnTo>
                    <a:pt x="101356" y="172584"/>
                  </a:lnTo>
                  <a:lnTo>
                    <a:pt x="101356" y="164783"/>
                  </a:lnTo>
                  <a:close/>
                  <a:moveTo>
                    <a:pt x="116866" y="164783"/>
                  </a:moveTo>
                  <a:lnTo>
                    <a:pt x="116866" y="172584"/>
                  </a:lnTo>
                  <a:lnTo>
                    <a:pt x="109523" y="172584"/>
                  </a:lnTo>
                  <a:lnTo>
                    <a:pt x="109523" y="164783"/>
                  </a:lnTo>
                  <a:close/>
                  <a:moveTo>
                    <a:pt x="125034" y="164783"/>
                  </a:moveTo>
                  <a:lnTo>
                    <a:pt x="125034" y="172584"/>
                  </a:lnTo>
                  <a:lnTo>
                    <a:pt x="117290" y="172584"/>
                  </a:lnTo>
                  <a:lnTo>
                    <a:pt x="117290" y="164783"/>
                  </a:lnTo>
                  <a:close/>
                  <a:moveTo>
                    <a:pt x="133190" y="164783"/>
                  </a:moveTo>
                  <a:lnTo>
                    <a:pt x="133190" y="172584"/>
                  </a:lnTo>
                  <a:lnTo>
                    <a:pt x="125446" y="172584"/>
                  </a:lnTo>
                  <a:lnTo>
                    <a:pt x="125446" y="164783"/>
                  </a:lnTo>
                  <a:close/>
                  <a:moveTo>
                    <a:pt x="141346" y="164783"/>
                  </a:moveTo>
                  <a:lnTo>
                    <a:pt x="141346" y="172584"/>
                  </a:lnTo>
                  <a:lnTo>
                    <a:pt x="133614" y="172584"/>
                  </a:lnTo>
                  <a:lnTo>
                    <a:pt x="133614" y="164783"/>
                  </a:lnTo>
                  <a:close/>
                  <a:moveTo>
                    <a:pt x="149513" y="164783"/>
                  </a:moveTo>
                  <a:lnTo>
                    <a:pt x="149513" y="172584"/>
                  </a:lnTo>
                  <a:lnTo>
                    <a:pt x="141770" y="172584"/>
                  </a:lnTo>
                  <a:lnTo>
                    <a:pt x="141770" y="164783"/>
                  </a:lnTo>
                  <a:close/>
                  <a:moveTo>
                    <a:pt x="157280" y="164783"/>
                  </a:moveTo>
                  <a:lnTo>
                    <a:pt x="157280" y="172584"/>
                  </a:lnTo>
                  <a:lnTo>
                    <a:pt x="149937" y="172584"/>
                  </a:lnTo>
                  <a:lnTo>
                    <a:pt x="149937" y="164783"/>
                  </a:lnTo>
                  <a:close/>
                  <a:moveTo>
                    <a:pt x="165448" y="164783"/>
                  </a:moveTo>
                  <a:lnTo>
                    <a:pt x="165448" y="172584"/>
                  </a:lnTo>
                  <a:lnTo>
                    <a:pt x="157704" y="172584"/>
                  </a:lnTo>
                  <a:lnTo>
                    <a:pt x="157704" y="164783"/>
                  </a:lnTo>
                  <a:close/>
                  <a:moveTo>
                    <a:pt x="173604" y="164783"/>
                  </a:moveTo>
                  <a:lnTo>
                    <a:pt x="173604" y="172584"/>
                  </a:lnTo>
                  <a:lnTo>
                    <a:pt x="165871" y="172584"/>
                  </a:lnTo>
                  <a:lnTo>
                    <a:pt x="165871" y="164783"/>
                  </a:lnTo>
                  <a:close/>
                  <a:moveTo>
                    <a:pt x="181771" y="164783"/>
                  </a:moveTo>
                  <a:lnTo>
                    <a:pt x="181771" y="172584"/>
                  </a:lnTo>
                  <a:lnTo>
                    <a:pt x="174028" y="172584"/>
                  </a:lnTo>
                  <a:lnTo>
                    <a:pt x="174028" y="164783"/>
                  </a:lnTo>
                  <a:close/>
                  <a:moveTo>
                    <a:pt x="189927" y="164783"/>
                  </a:moveTo>
                  <a:lnTo>
                    <a:pt x="189927" y="172584"/>
                  </a:lnTo>
                  <a:lnTo>
                    <a:pt x="182195" y="172584"/>
                  </a:lnTo>
                  <a:lnTo>
                    <a:pt x="182195" y="164783"/>
                  </a:lnTo>
                  <a:close/>
                  <a:moveTo>
                    <a:pt x="198095" y="164783"/>
                  </a:moveTo>
                  <a:lnTo>
                    <a:pt x="198095" y="172584"/>
                  </a:lnTo>
                  <a:lnTo>
                    <a:pt x="190351" y="172584"/>
                  </a:lnTo>
                  <a:lnTo>
                    <a:pt x="190351" y="164783"/>
                  </a:lnTo>
                  <a:close/>
                  <a:moveTo>
                    <a:pt x="206251" y="164783"/>
                  </a:moveTo>
                  <a:lnTo>
                    <a:pt x="206251" y="172584"/>
                  </a:lnTo>
                  <a:lnTo>
                    <a:pt x="198519" y="172584"/>
                  </a:lnTo>
                  <a:lnTo>
                    <a:pt x="198519" y="164783"/>
                  </a:lnTo>
                  <a:close/>
                  <a:moveTo>
                    <a:pt x="214419" y="164783"/>
                  </a:moveTo>
                  <a:lnTo>
                    <a:pt x="214419" y="172584"/>
                  </a:lnTo>
                  <a:lnTo>
                    <a:pt x="206675" y="172584"/>
                  </a:lnTo>
                  <a:lnTo>
                    <a:pt x="206675" y="164783"/>
                  </a:lnTo>
                  <a:close/>
                  <a:moveTo>
                    <a:pt x="222575" y="164783"/>
                  </a:moveTo>
                  <a:lnTo>
                    <a:pt x="222575" y="172584"/>
                  </a:lnTo>
                  <a:lnTo>
                    <a:pt x="214842" y="172584"/>
                  </a:lnTo>
                  <a:lnTo>
                    <a:pt x="214842" y="164783"/>
                  </a:lnTo>
                  <a:close/>
                  <a:moveTo>
                    <a:pt x="230742" y="164783"/>
                  </a:moveTo>
                  <a:lnTo>
                    <a:pt x="230742" y="172584"/>
                  </a:lnTo>
                  <a:lnTo>
                    <a:pt x="222999" y="172584"/>
                  </a:lnTo>
                  <a:lnTo>
                    <a:pt x="222999" y="164783"/>
                  </a:lnTo>
                  <a:close/>
                  <a:moveTo>
                    <a:pt x="238898" y="164783"/>
                  </a:moveTo>
                  <a:lnTo>
                    <a:pt x="238898" y="172584"/>
                  </a:lnTo>
                  <a:lnTo>
                    <a:pt x="231166" y="172584"/>
                  </a:lnTo>
                  <a:lnTo>
                    <a:pt x="231166" y="164783"/>
                  </a:lnTo>
                  <a:close/>
                  <a:moveTo>
                    <a:pt x="247066" y="164783"/>
                  </a:moveTo>
                  <a:lnTo>
                    <a:pt x="247066" y="172584"/>
                  </a:lnTo>
                  <a:lnTo>
                    <a:pt x="239322" y="172584"/>
                  </a:lnTo>
                  <a:lnTo>
                    <a:pt x="239322" y="164783"/>
                  </a:lnTo>
                  <a:close/>
                  <a:moveTo>
                    <a:pt x="255222" y="164783"/>
                  </a:moveTo>
                  <a:lnTo>
                    <a:pt x="255222" y="172584"/>
                  </a:lnTo>
                  <a:lnTo>
                    <a:pt x="247490" y="172584"/>
                  </a:lnTo>
                  <a:lnTo>
                    <a:pt x="247490" y="164783"/>
                  </a:lnTo>
                  <a:close/>
                  <a:moveTo>
                    <a:pt x="263390" y="164783"/>
                  </a:moveTo>
                  <a:lnTo>
                    <a:pt x="263390" y="172584"/>
                  </a:lnTo>
                  <a:lnTo>
                    <a:pt x="255646" y="172584"/>
                  </a:lnTo>
                  <a:lnTo>
                    <a:pt x="255646" y="164783"/>
                  </a:lnTo>
                  <a:close/>
                  <a:moveTo>
                    <a:pt x="271546" y="164783"/>
                  </a:moveTo>
                  <a:lnTo>
                    <a:pt x="271546" y="172584"/>
                  </a:lnTo>
                  <a:lnTo>
                    <a:pt x="263813" y="172584"/>
                  </a:lnTo>
                  <a:lnTo>
                    <a:pt x="263813" y="164783"/>
                  </a:lnTo>
                  <a:close/>
                  <a:moveTo>
                    <a:pt x="11238" y="172996"/>
                  </a:moveTo>
                  <a:lnTo>
                    <a:pt x="11238" y="180786"/>
                  </a:lnTo>
                  <a:lnTo>
                    <a:pt x="3505" y="180786"/>
                  </a:lnTo>
                  <a:lnTo>
                    <a:pt x="3505" y="172996"/>
                  </a:lnTo>
                  <a:close/>
                  <a:moveTo>
                    <a:pt x="19394" y="172996"/>
                  </a:moveTo>
                  <a:lnTo>
                    <a:pt x="19394" y="180786"/>
                  </a:lnTo>
                  <a:lnTo>
                    <a:pt x="11662" y="180786"/>
                  </a:lnTo>
                  <a:lnTo>
                    <a:pt x="11662" y="172996"/>
                  </a:lnTo>
                  <a:close/>
                  <a:moveTo>
                    <a:pt x="27561" y="172996"/>
                  </a:moveTo>
                  <a:lnTo>
                    <a:pt x="27561" y="180786"/>
                  </a:lnTo>
                  <a:lnTo>
                    <a:pt x="19818" y="180786"/>
                  </a:lnTo>
                  <a:lnTo>
                    <a:pt x="19818" y="172996"/>
                  </a:lnTo>
                  <a:close/>
                  <a:moveTo>
                    <a:pt x="35328" y="172996"/>
                  </a:moveTo>
                  <a:lnTo>
                    <a:pt x="35328" y="180786"/>
                  </a:lnTo>
                  <a:lnTo>
                    <a:pt x="27985" y="180786"/>
                  </a:lnTo>
                  <a:lnTo>
                    <a:pt x="27985" y="172996"/>
                  </a:lnTo>
                  <a:close/>
                  <a:moveTo>
                    <a:pt x="43496" y="172996"/>
                  </a:moveTo>
                  <a:lnTo>
                    <a:pt x="43496" y="180786"/>
                  </a:lnTo>
                  <a:lnTo>
                    <a:pt x="35752" y="180786"/>
                  </a:lnTo>
                  <a:lnTo>
                    <a:pt x="35752" y="172996"/>
                  </a:lnTo>
                  <a:close/>
                  <a:moveTo>
                    <a:pt x="51652" y="172996"/>
                  </a:moveTo>
                  <a:lnTo>
                    <a:pt x="51652" y="180786"/>
                  </a:lnTo>
                  <a:lnTo>
                    <a:pt x="43919" y="180786"/>
                  </a:lnTo>
                  <a:lnTo>
                    <a:pt x="43919" y="172996"/>
                  </a:lnTo>
                  <a:close/>
                  <a:moveTo>
                    <a:pt x="59819" y="172996"/>
                  </a:moveTo>
                  <a:lnTo>
                    <a:pt x="59819" y="180786"/>
                  </a:lnTo>
                  <a:lnTo>
                    <a:pt x="52075" y="180786"/>
                  </a:lnTo>
                  <a:lnTo>
                    <a:pt x="52075" y="172996"/>
                  </a:lnTo>
                  <a:close/>
                  <a:moveTo>
                    <a:pt x="67975" y="172996"/>
                  </a:moveTo>
                  <a:lnTo>
                    <a:pt x="67975" y="180786"/>
                  </a:lnTo>
                  <a:lnTo>
                    <a:pt x="60243" y="180786"/>
                  </a:lnTo>
                  <a:lnTo>
                    <a:pt x="60243" y="172996"/>
                  </a:lnTo>
                  <a:close/>
                  <a:moveTo>
                    <a:pt x="76452" y="172996"/>
                  </a:moveTo>
                  <a:lnTo>
                    <a:pt x="76452" y="180786"/>
                  </a:lnTo>
                  <a:lnTo>
                    <a:pt x="68399" y="180786"/>
                  </a:lnTo>
                  <a:lnTo>
                    <a:pt x="68399" y="172996"/>
                  </a:lnTo>
                  <a:close/>
                  <a:moveTo>
                    <a:pt x="84608" y="172996"/>
                  </a:moveTo>
                  <a:lnTo>
                    <a:pt x="84608" y="180786"/>
                  </a:lnTo>
                  <a:lnTo>
                    <a:pt x="76876" y="180786"/>
                  </a:lnTo>
                  <a:lnTo>
                    <a:pt x="76876" y="172996"/>
                  </a:lnTo>
                  <a:close/>
                  <a:moveTo>
                    <a:pt x="92776" y="172996"/>
                  </a:moveTo>
                  <a:lnTo>
                    <a:pt x="92776" y="180786"/>
                  </a:lnTo>
                  <a:lnTo>
                    <a:pt x="85032" y="180786"/>
                  </a:lnTo>
                  <a:lnTo>
                    <a:pt x="85032" y="172996"/>
                  </a:lnTo>
                  <a:close/>
                  <a:moveTo>
                    <a:pt x="100932" y="172996"/>
                  </a:moveTo>
                  <a:lnTo>
                    <a:pt x="100932" y="180786"/>
                  </a:lnTo>
                  <a:lnTo>
                    <a:pt x="93200" y="180786"/>
                  </a:lnTo>
                  <a:lnTo>
                    <a:pt x="93200" y="172996"/>
                  </a:lnTo>
                  <a:close/>
                  <a:moveTo>
                    <a:pt x="109099" y="172996"/>
                  </a:moveTo>
                  <a:lnTo>
                    <a:pt x="109099" y="180786"/>
                  </a:lnTo>
                  <a:lnTo>
                    <a:pt x="101356" y="180786"/>
                  </a:lnTo>
                  <a:lnTo>
                    <a:pt x="101356" y="172996"/>
                  </a:lnTo>
                  <a:close/>
                  <a:moveTo>
                    <a:pt x="116866" y="172996"/>
                  </a:moveTo>
                  <a:lnTo>
                    <a:pt x="116866" y="180786"/>
                  </a:lnTo>
                  <a:lnTo>
                    <a:pt x="109523" y="180786"/>
                  </a:lnTo>
                  <a:lnTo>
                    <a:pt x="109523" y="172996"/>
                  </a:lnTo>
                  <a:close/>
                  <a:moveTo>
                    <a:pt x="125034" y="172996"/>
                  </a:moveTo>
                  <a:lnTo>
                    <a:pt x="125034" y="180786"/>
                  </a:lnTo>
                  <a:lnTo>
                    <a:pt x="117290" y="180786"/>
                  </a:lnTo>
                  <a:lnTo>
                    <a:pt x="117290" y="172996"/>
                  </a:lnTo>
                  <a:close/>
                  <a:moveTo>
                    <a:pt x="133190" y="172996"/>
                  </a:moveTo>
                  <a:lnTo>
                    <a:pt x="133190" y="180786"/>
                  </a:lnTo>
                  <a:lnTo>
                    <a:pt x="125446" y="180786"/>
                  </a:lnTo>
                  <a:lnTo>
                    <a:pt x="125446" y="172996"/>
                  </a:lnTo>
                  <a:close/>
                  <a:moveTo>
                    <a:pt x="141346" y="172996"/>
                  </a:moveTo>
                  <a:lnTo>
                    <a:pt x="141346" y="180786"/>
                  </a:lnTo>
                  <a:lnTo>
                    <a:pt x="133614" y="180786"/>
                  </a:lnTo>
                  <a:lnTo>
                    <a:pt x="133614" y="172996"/>
                  </a:lnTo>
                  <a:close/>
                  <a:moveTo>
                    <a:pt x="149513" y="172996"/>
                  </a:moveTo>
                  <a:lnTo>
                    <a:pt x="149513" y="180786"/>
                  </a:lnTo>
                  <a:lnTo>
                    <a:pt x="141770" y="180786"/>
                  </a:lnTo>
                  <a:lnTo>
                    <a:pt x="141770" y="172996"/>
                  </a:lnTo>
                  <a:close/>
                  <a:moveTo>
                    <a:pt x="157280" y="172996"/>
                  </a:moveTo>
                  <a:lnTo>
                    <a:pt x="157280" y="180786"/>
                  </a:lnTo>
                  <a:lnTo>
                    <a:pt x="149937" y="180786"/>
                  </a:lnTo>
                  <a:lnTo>
                    <a:pt x="149937" y="172996"/>
                  </a:lnTo>
                  <a:close/>
                  <a:moveTo>
                    <a:pt x="165448" y="172996"/>
                  </a:moveTo>
                  <a:lnTo>
                    <a:pt x="165448" y="180786"/>
                  </a:lnTo>
                  <a:lnTo>
                    <a:pt x="157704" y="180786"/>
                  </a:lnTo>
                  <a:lnTo>
                    <a:pt x="157704" y="172996"/>
                  </a:lnTo>
                  <a:close/>
                  <a:moveTo>
                    <a:pt x="173604" y="172996"/>
                  </a:moveTo>
                  <a:lnTo>
                    <a:pt x="173604" y="180786"/>
                  </a:lnTo>
                  <a:lnTo>
                    <a:pt x="165871" y="180786"/>
                  </a:lnTo>
                  <a:lnTo>
                    <a:pt x="165871" y="172996"/>
                  </a:lnTo>
                  <a:close/>
                  <a:moveTo>
                    <a:pt x="181771" y="172996"/>
                  </a:moveTo>
                  <a:lnTo>
                    <a:pt x="181771" y="180786"/>
                  </a:lnTo>
                  <a:lnTo>
                    <a:pt x="174028" y="180786"/>
                  </a:lnTo>
                  <a:lnTo>
                    <a:pt x="174028" y="172996"/>
                  </a:lnTo>
                  <a:close/>
                  <a:moveTo>
                    <a:pt x="189927" y="172996"/>
                  </a:moveTo>
                  <a:lnTo>
                    <a:pt x="189927" y="180786"/>
                  </a:lnTo>
                  <a:lnTo>
                    <a:pt x="182195" y="180786"/>
                  </a:lnTo>
                  <a:lnTo>
                    <a:pt x="182195" y="172996"/>
                  </a:lnTo>
                  <a:close/>
                  <a:moveTo>
                    <a:pt x="198095" y="172996"/>
                  </a:moveTo>
                  <a:lnTo>
                    <a:pt x="198095" y="180786"/>
                  </a:lnTo>
                  <a:lnTo>
                    <a:pt x="190351" y="180786"/>
                  </a:lnTo>
                  <a:lnTo>
                    <a:pt x="190351" y="172996"/>
                  </a:lnTo>
                  <a:close/>
                  <a:moveTo>
                    <a:pt x="206251" y="172996"/>
                  </a:moveTo>
                  <a:lnTo>
                    <a:pt x="206251" y="180786"/>
                  </a:lnTo>
                  <a:lnTo>
                    <a:pt x="198519" y="180786"/>
                  </a:lnTo>
                  <a:lnTo>
                    <a:pt x="198519" y="172996"/>
                  </a:lnTo>
                  <a:close/>
                  <a:moveTo>
                    <a:pt x="214419" y="172996"/>
                  </a:moveTo>
                  <a:lnTo>
                    <a:pt x="214419" y="180786"/>
                  </a:lnTo>
                  <a:lnTo>
                    <a:pt x="206675" y="180786"/>
                  </a:lnTo>
                  <a:lnTo>
                    <a:pt x="206675" y="172996"/>
                  </a:lnTo>
                  <a:close/>
                  <a:moveTo>
                    <a:pt x="222575" y="172996"/>
                  </a:moveTo>
                  <a:lnTo>
                    <a:pt x="222575" y="180786"/>
                  </a:lnTo>
                  <a:lnTo>
                    <a:pt x="214842" y="180786"/>
                  </a:lnTo>
                  <a:lnTo>
                    <a:pt x="214842" y="172996"/>
                  </a:lnTo>
                  <a:close/>
                  <a:moveTo>
                    <a:pt x="230742" y="172996"/>
                  </a:moveTo>
                  <a:lnTo>
                    <a:pt x="230742" y="180786"/>
                  </a:lnTo>
                  <a:lnTo>
                    <a:pt x="222999" y="180786"/>
                  </a:lnTo>
                  <a:lnTo>
                    <a:pt x="222999" y="172996"/>
                  </a:lnTo>
                  <a:close/>
                  <a:moveTo>
                    <a:pt x="238898" y="172996"/>
                  </a:moveTo>
                  <a:lnTo>
                    <a:pt x="238898" y="180786"/>
                  </a:lnTo>
                  <a:lnTo>
                    <a:pt x="231166" y="180786"/>
                  </a:lnTo>
                  <a:lnTo>
                    <a:pt x="231166" y="172996"/>
                  </a:lnTo>
                  <a:close/>
                  <a:moveTo>
                    <a:pt x="247066" y="172996"/>
                  </a:moveTo>
                  <a:lnTo>
                    <a:pt x="247066" y="180786"/>
                  </a:lnTo>
                  <a:lnTo>
                    <a:pt x="239322" y="180786"/>
                  </a:lnTo>
                  <a:lnTo>
                    <a:pt x="239322" y="172996"/>
                  </a:lnTo>
                  <a:close/>
                  <a:moveTo>
                    <a:pt x="255222" y="172996"/>
                  </a:moveTo>
                  <a:lnTo>
                    <a:pt x="255222" y="180786"/>
                  </a:lnTo>
                  <a:lnTo>
                    <a:pt x="247490" y="180786"/>
                  </a:lnTo>
                  <a:lnTo>
                    <a:pt x="247490" y="172996"/>
                  </a:lnTo>
                  <a:close/>
                  <a:moveTo>
                    <a:pt x="263390" y="172996"/>
                  </a:moveTo>
                  <a:lnTo>
                    <a:pt x="263390" y="180786"/>
                  </a:lnTo>
                  <a:lnTo>
                    <a:pt x="255646" y="180786"/>
                  </a:lnTo>
                  <a:lnTo>
                    <a:pt x="255646" y="172996"/>
                  </a:lnTo>
                  <a:close/>
                  <a:moveTo>
                    <a:pt x="271546" y="172996"/>
                  </a:moveTo>
                  <a:lnTo>
                    <a:pt x="271546" y="180786"/>
                  </a:lnTo>
                  <a:lnTo>
                    <a:pt x="263813" y="180786"/>
                  </a:lnTo>
                  <a:lnTo>
                    <a:pt x="263813" y="172996"/>
                  </a:lnTo>
                  <a:close/>
                  <a:moveTo>
                    <a:pt x="11238" y="181198"/>
                  </a:moveTo>
                  <a:lnTo>
                    <a:pt x="11238" y="188988"/>
                  </a:lnTo>
                  <a:lnTo>
                    <a:pt x="3494" y="188988"/>
                  </a:lnTo>
                  <a:lnTo>
                    <a:pt x="3494" y="181198"/>
                  </a:lnTo>
                  <a:close/>
                  <a:moveTo>
                    <a:pt x="19394" y="181198"/>
                  </a:moveTo>
                  <a:lnTo>
                    <a:pt x="19394" y="188988"/>
                  </a:lnTo>
                  <a:lnTo>
                    <a:pt x="11662" y="188988"/>
                  </a:lnTo>
                  <a:lnTo>
                    <a:pt x="11662" y="181198"/>
                  </a:lnTo>
                  <a:close/>
                  <a:moveTo>
                    <a:pt x="27561" y="181198"/>
                  </a:moveTo>
                  <a:lnTo>
                    <a:pt x="27561" y="188988"/>
                  </a:lnTo>
                  <a:lnTo>
                    <a:pt x="19818" y="188988"/>
                  </a:lnTo>
                  <a:lnTo>
                    <a:pt x="19818" y="181198"/>
                  </a:lnTo>
                  <a:close/>
                  <a:moveTo>
                    <a:pt x="35328" y="181198"/>
                  </a:moveTo>
                  <a:lnTo>
                    <a:pt x="35328" y="188988"/>
                  </a:lnTo>
                  <a:lnTo>
                    <a:pt x="27985" y="188988"/>
                  </a:lnTo>
                  <a:lnTo>
                    <a:pt x="27985" y="181198"/>
                  </a:lnTo>
                  <a:close/>
                  <a:moveTo>
                    <a:pt x="43496" y="181198"/>
                  </a:moveTo>
                  <a:lnTo>
                    <a:pt x="43496" y="188988"/>
                  </a:lnTo>
                  <a:lnTo>
                    <a:pt x="35752" y="188988"/>
                  </a:lnTo>
                  <a:lnTo>
                    <a:pt x="35752" y="181198"/>
                  </a:lnTo>
                  <a:close/>
                  <a:moveTo>
                    <a:pt x="51652" y="181198"/>
                  </a:moveTo>
                  <a:lnTo>
                    <a:pt x="51652" y="188988"/>
                  </a:lnTo>
                  <a:lnTo>
                    <a:pt x="43919" y="188988"/>
                  </a:lnTo>
                  <a:lnTo>
                    <a:pt x="43919" y="181198"/>
                  </a:lnTo>
                  <a:close/>
                  <a:moveTo>
                    <a:pt x="59819" y="181198"/>
                  </a:moveTo>
                  <a:lnTo>
                    <a:pt x="59819" y="188988"/>
                  </a:lnTo>
                  <a:lnTo>
                    <a:pt x="52075" y="188988"/>
                  </a:lnTo>
                  <a:lnTo>
                    <a:pt x="52075" y="181198"/>
                  </a:lnTo>
                  <a:close/>
                  <a:moveTo>
                    <a:pt x="67975" y="181198"/>
                  </a:moveTo>
                  <a:lnTo>
                    <a:pt x="67975" y="188988"/>
                  </a:lnTo>
                  <a:lnTo>
                    <a:pt x="60243" y="188988"/>
                  </a:lnTo>
                  <a:lnTo>
                    <a:pt x="60243" y="181198"/>
                  </a:lnTo>
                  <a:close/>
                  <a:moveTo>
                    <a:pt x="76441" y="181198"/>
                  </a:moveTo>
                  <a:lnTo>
                    <a:pt x="76441" y="188988"/>
                  </a:lnTo>
                  <a:lnTo>
                    <a:pt x="68399" y="188988"/>
                  </a:lnTo>
                  <a:lnTo>
                    <a:pt x="68399" y="181198"/>
                  </a:lnTo>
                  <a:close/>
                  <a:moveTo>
                    <a:pt x="84608" y="181198"/>
                  </a:moveTo>
                  <a:lnTo>
                    <a:pt x="84608" y="188988"/>
                  </a:lnTo>
                  <a:lnTo>
                    <a:pt x="76865" y="188988"/>
                  </a:lnTo>
                  <a:lnTo>
                    <a:pt x="76865" y="181198"/>
                  </a:lnTo>
                  <a:close/>
                  <a:moveTo>
                    <a:pt x="92776" y="181198"/>
                  </a:moveTo>
                  <a:lnTo>
                    <a:pt x="92776" y="188988"/>
                  </a:lnTo>
                  <a:lnTo>
                    <a:pt x="85032" y="188988"/>
                  </a:lnTo>
                  <a:lnTo>
                    <a:pt x="85032" y="181198"/>
                  </a:lnTo>
                  <a:close/>
                  <a:moveTo>
                    <a:pt x="100932" y="181198"/>
                  </a:moveTo>
                  <a:lnTo>
                    <a:pt x="100932" y="188988"/>
                  </a:lnTo>
                  <a:lnTo>
                    <a:pt x="93188" y="188988"/>
                  </a:lnTo>
                  <a:lnTo>
                    <a:pt x="93188" y="181198"/>
                  </a:lnTo>
                  <a:close/>
                  <a:moveTo>
                    <a:pt x="109099" y="181198"/>
                  </a:moveTo>
                  <a:lnTo>
                    <a:pt x="109099" y="188988"/>
                  </a:lnTo>
                  <a:lnTo>
                    <a:pt x="101356" y="188988"/>
                  </a:lnTo>
                  <a:lnTo>
                    <a:pt x="101356" y="181198"/>
                  </a:lnTo>
                  <a:close/>
                  <a:moveTo>
                    <a:pt x="116866" y="181198"/>
                  </a:moveTo>
                  <a:lnTo>
                    <a:pt x="116866" y="188988"/>
                  </a:lnTo>
                  <a:lnTo>
                    <a:pt x="109512" y="188988"/>
                  </a:lnTo>
                  <a:lnTo>
                    <a:pt x="109512" y="181198"/>
                  </a:lnTo>
                  <a:close/>
                  <a:moveTo>
                    <a:pt x="125022" y="181198"/>
                  </a:moveTo>
                  <a:lnTo>
                    <a:pt x="125022" y="188988"/>
                  </a:lnTo>
                  <a:lnTo>
                    <a:pt x="117290" y="188988"/>
                  </a:lnTo>
                  <a:lnTo>
                    <a:pt x="117290" y="181198"/>
                  </a:lnTo>
                  <a:close/>
                  <a:moveTo>
                    <a:pt x="133190" y="181198"/>
                  </a:moveTo>
                  <a:lnTo>
                    <a:pt x="133190" y="188988"/>
                  </a:lnTo>
                  <a:lnTo>
                    <a:pt x="125446" y="188988"/>
                  </a:lnTo>
                  <a:lnTo>
                    <a:pt x="125446" y="181198"/>
                  </a:lnTo>
                  <a:close/>
                  <a:moveTo>
                    <a:pt x="141346" y="181198"/>
                  </a:moveTo>
                  <a:lnTo>
                    <a:pt x="141346" y="188988"/>
                  </a:lnTo>
                  <a:lnTo>
                    <a:pt x="133614" y="188988"/>
                  </a:lnTo>
                  <a:lnTo>
                    <a:pt x="133614" y="181198"/>
                  </a:lnTo>
                  <a:close/>
                  <a:moveTo>
                    <a:pt x="149513" y="181198"/>
                  </a:moveTo>
                  <a:lnTo>
                    <a:pt x="149513" y="188988"/>
                  </a:lnTo>
                  <a:lnTo>
                    <a:pt x="141770" y="188988"/>
                  </a:lnTo>
                  <a:lnTo>
                    <a:pt x="141770" y="181198"/>
                  </a:lnTo>
                  <a:close/>
                  <a:moveTo>
                    <a:pt x="157280" y="181198"/>
                  </a:moveTo>
                  <a:lnTo>
                    <a:pt x="157280" y="188988"/>
                  </a:lnTo>
                  <a:lnTo>
                    <a:pt x="149937" y="188988"/>
                  </a:lnTo>
                  <a:lnTo>
                    <a:pt x="149937" y="181198"/>
                  </a:lnTo>
                  <a:close/>
                  <a:moveTo>
                    <a:pt x="165448" y="181198"/>
                  </a:moveTo>
                  <a:lnTo>
                    <a:pt x="165448" y="188988"/>
                  </a:lnTo>
                  <a:lnTo>
                    <a:pt x="157704" y="188988"/>
                  </a:lnTo>
                  <a:lnTo>
                    <a:pt x="157704" y="181198"/>
                  </a:lnTo>
                  <a:close/>
                  <a:moveTo>
                    <a:pt x="173604" y="181198"/>
                  </a:moveTo>
                  <a:lnTo>
                    <a:pt x="173604" y="188988"/>
                  </a:lnTo>
                  <a:lnTo>
                    <a:pt x="165871" y="188988"/>
                  </a:lnTo>
                  <a:lnTo>
                    <a:pt x="165871" y="181198"/>
                  </a:lnTo>
                  <a:close/>
                  <a:moveTo>
                    <a:pt x="181771" y="181198"/>
                  </a:moveTo>
                  <a:lnTo>
                    <a:pt x="181771" y="188988"/>
                  </a:lnTo>
                  <a:lnTo>
                    <a:pt x="174028" y="188988"/>
                  </a:lnTo>
                  <a:lnTo>
                    <a:pt x="174028" y="181198"/>
                  </a:lnTo>
                  <a:close/>
                  <a:moveTo>
                    <a:pt x="189927" y="181198"/>
                  </a:moveTo>
                  <a:lnTo>
                    <a:pt x="189927" y="188988"/>
                  </a:lnTo>
                  <a:lnTo>
                    <a:pt x="182195" y="188988"/>
                  </a:lnTo>
                  <a:lnTo>
                    <a:pt x="182195" y="181198"/>
                  </a:lnTo>
                  <a:close/>
                  <a:moveTo>
                    <a:pt x="198095" y="181198"/>
                  </a:moveTo>
                  <a:lnTo>
                    <a:pt x="198095" y="188988"/>
                  </a:lnTo>
                  <a:lnTo>
                    <a:pt x="190351" y="188988"/>
                  </a:lnTo>
                  <a:lnTo>
                    <a:pt x="190351" y="181198"/>
                  </a:lnTo>
                  <a:close/>
                  <a:moveTo>
                    <a:pt x="206251" y="181198"/>
                  </a:moveTo>
                  <a:lnTo>
                    <a:pt x="206251" y="188988"/>
                  </a:lnTo>
                  <a:lnTo>
                    <a:pt x="198519" y="188988"/>
                  </a:lnTo>
                  <a:lnTo>
                    <a:pt x="198519" y="181198"/>
                  </a:lnTo>
                  <a:close/>
                  <a:moveTo>
                    <a:pt x="214419" y="181198"/>
                  </a:moveTo>
                  <a:lnTo>
                    <a:pt x="214419" y="188988"/>
                  </a:lnTo>
                  <a:lnTo>
                    <a:pt x="206675" y="188988"/>
                  </a:lnTo>
                  <a:lnTo>
                    <a:pt x="206675" y="181198"/>
                  </a:lnTo>
                  <a:close/>
                  <a:moveTo>
                    <a:pt x="222575" y="181198"/>
                  </a:moveTo>
                  <a:lnTo>
                    <a:pt x="222575" y="188988"/>
                  </a:lnTo>
                  <a:lnTo>
                    <a:pt x="214842" y="188988"/>
                  </a:lnTo>
                  <a:lnTo>
                    <a:pt x="214842" y="181198"/>
                  </a:lnTo>
                  <a:close/>
                  <a:moveTo>
                    <a:pt x="230742" y="181198"/>
                  </a:moveTo>
                  <a:lnTo>
                    <a:pt x="230742" y="188988"/>
                  </a:lnTo>
                  <a:lnTo>
                    <a:pt x="222999" y="188988"/>
                  </a:lnTo>
                  <a:lnTo>
                    <a:pt x="222999" y="181198"/>
                  </a:lnTo>
                  <a:close/>
                  <a:moveTo>
                    <a:pt x="238898" y="181198"/>
                  </a:moveTo>
                  <a:lnTo>
                    <a:pt x="238898" y="188988"/>
                  </a:lnTo>
                  <a:lnTo>
                    <a:pt x="231166" y="188988"/>
                  </a:lnTo>
                  <a:lnTo>
                    <a:pt x="231166" y="181198"/>
                  </a:lnTo>
                  <a:close/>
                  <a:moveTo>
                    <a:pt x="247066" y="181198"/>
                  </a:moveTo>
                  <a:lnTo>
                    <a:pt x="247066" y="188988"/>
                  </a:lnTo>
                  <a:lnTo>
                    <a:pt x="239322" y="188988"/>
                  </a:lnTo>
                  <a:lnTo>
                    <a:pt x="239322" y="181198"/>
                  </a:lnTo>
                  <a:close/>
                  <a:moveTo>
                    <a:pt x="255222" y="181198"/>
                  </a:moveTo>
                  <a:lnTo>
                    <a:pt x="255222" y="188988"/>
                  </a:lnTo>
                  <a:lnTo>
                    <a:pt x="247490" y="188988"/>
                  </a:lnTo>
                  <a:lnTo>
                    <a:pt x="247490" y="181198"/>
                  </a:lnTo>
                  <a:close/>
                  <a:moveTo>
                    <a:pt x="263390" y="181198"/>
                  </a:moveTo>
                  <a:lnTo>
                    <a:pt x="263390" y="188988"/>
                  </a:lnTo>
                  <a:lnTo>
                    <a:pt x="255646" y="188988"/>
                  </a:lnTo>
                  <a:lnTo>
                    <a:pt x="255646" y="181198"/>
                  </a:lnTo>
                  <a:close/>
                  <a:moveTo>
                    <a:pt x="271546" y="181198"/>
                  </a:moveTo>
                  <a:lnTo>
                    <a:pt x="271546" y="188988"/>
                  </a:lnTo>
                  <a:lnTo>
                    <a:pt x="263813" y="188988"/>
                  </a:lnTo>
                  <a:lnTo>
                    <a:pt x="263813" y="181198"/>
                  </a:lnTo>
                  <a:close/>
                  <a:moveTo>
                    <a:pt x="3082" y="0"/>
                  </a:moveTo>
                  <a:lnTo>
                    <a:pt x="3082" y="11"/>
                  </a:lnTo>
                  <a:lnTo>
                    <a:pt x="0" y="11"/>
                  </a:lnTo>
                  <a:lnTo>
                    <a:pt x="0" y="424"/>
                  </a:lnTo>
                  <a:lnTo>
                    <a:pt x="3082" y="424"/>
                  </a:lnTo>
                  <a:lnTo>
                    <a:pt x="3082" y="8213"/>
                  </a:lnTo>
                  <a:lnTo>
                    <a:pt x="0" y="8213"/>
                  </a:lnTo>
                  <a:lnTo>
                    <a:pt x="0" y="8626"/>
                  </a:lnTo>
                  <a:lnTo>
                    <a:pt x="3082" y="8626"/>
                  </a:lnTo>
                  <a:lnTo>
                    <a:pt x="3082" y="16427"/>
                  </a:lnTo>
                  <a:lnTo>
                    <a:pt x="0" y="16427"/>
                  </a:lnTo>
                  <a:lnTo>
                    <a:pt x="0" y="16828"/>
                  </a:lnTo>
                  <a:lnTo>
                    <a:pt x="3082" y="16828"/>
                  </a:lnTo>
                  <a:lnTo>
                    <a:pt x="3082" y="24629"/>
                  </a:lnTo>
                  <a:lnTo>
                    <a:pt x="0" y="24629"/>
                  </a:lnTo>
                  <a:lnTo>
                    <a:pt x="0" y="25041"/>
                  </a:lnTo>
                  <a:lnTo>
                    <a:pt x="3082" y="25041"/>
                  </a:lnTo>
                  <a:lnTo>
                    <a:pt x="3082" y="32831"/>
                  </a:lnTo>
                  <a:lnTo>
                    <a:pt x="0" y="32831"/>
                  </a:lnTo>
                  <a:lnTo>
                    <a:pt x="0" y="33243"/>
                  </a:lnTo>
                  <a:lnTo>
                    <a:pt x="3082" y="33243"/>
                  </a:lnTo>
                  <a:lnTo>
                    <a:pt x="3082" y="41044"/>
                  </a:lnTo>
                  <a:lnTo>
                    <a:pt x="0" y="41044"/>
                  </a:lnTo>
                  <a:lnTo>
                    <a:pt x="0" y="41456"/>
                  </a:lnTo>
                  <a:lnTo>
                    <a:pt x="3082" y="41456"/>
                  </a:lnTo>
                  <a:lnTo>
                    <a:pt x="3082" y="49246"/>
                  </a:lnTo>
                  <a:lnTo>
                    <a:pt x="0" y="49246"/>
                  </a:lnTo>
                  <a:lnTo>
                    <a:pt x="0" y="49658"/>
                  </a:lnTo>
                  <a:lnTo>
                    <a:pt x="3082" y="49658"/>
                  </a:lnTo>
                  <a:lnTo>
                    <a:pt x="3082" y="57448"/>
                  </a:lnTo>
                  <a:lnTo>
                    <a:pt x="0" y="57448"/>
                  </a:lnTo>
                  <a:lnTo>
                    <a:pt x="0" y="57860"/>
                  </a:lnTo>
                  <a:lnTo>
                    <a:pt x="3082" y="57860"/>
                  </a:lnTo>
                  <a:lnTo>
                    <a:pt x="3082" y="65661"/>
                  </a:lnTo>
                  <a:lnTo>
                    <a:pt x="0" y="65661"/>
                  </a:lnTo>
                  <a:lnTo>
                    <a:pt x="0" y="66074"/>
                  </a:lnTo>
                  <a:lnTo>
                    <a:pt x="3082" y="66074"/>
                  </a:lnTo>
                  <a:lnTo>
                    <a:pt x="3082" y="73863"/>
                  </a:lnTo>
                  <a:lnTo>
                    <a:pt x="0" y="73863"/>
                  </a:lnTo>
                  <a:lnTo>
                    <a:pt x="0" y="74275"/>
                  </a:lnTo>
                  <a:lnTo>
                    <a:pt x="3082" y="74275"/>
                  </a:lnTo>
                  <a:lnTo>
                    <a:pt x="3082" y="82076"/>
                  </a:lnTo>
                  <a:lnTo>
                    <a:pt x="0" y="82076"/>
                  </a:lnTo>
                  <a:lnTo>
                    <a:pt x="0" y="82477"/>
                  </a:lnTo>
                  <a:lnTo>
                    <a:pt x="3082" y="82477"/>
                  </a:lnTo>
                  <a:lnTo>
                    <a:pt x="3082" y="90278"/>
                  </a:lnTo>
                  <a:lnTo>
                    <a:pt x="0" y="90278"/>
                  </a:lnTo>
                  <a:lnTo>
                    <a:pt x="0" y="90691"/>
                  </a:lnTo>
                  <a:lnTo>
                    <a:pt x="3082" y="90691"/>
                  </a:lnTo>
                  <a:lnTo>
                    <a:pt x="3082" y="98480"/>
                  </a:lnTo>
                  <a:lnTo>
                    <a:pt x="0" y="98480"/>
                  </a:lnTo>
                  <a:lnTo>
                    <a:pt x="0" y="98893"/>
                  </a:lnTo>
                  <a:lnTo>
                    <a:pt x="3082" y="98893"/>
                  </a:lnTo>
                  <a:lnTo>
                    <a:pt x="3082" y="106694"/>
                  </a:lnTo>
                  <a:lnTo>
                    <a:pt x="0" y="106694"/>
                  </a:lnTo>
                  <a:lnTo>
                    <a:pt x="0" y="107095"/>
                  </a:lnTo>
                  <a:lnTo>
                    <a:pt x="3082" y="107095"/>
                  </a:lnTo>
                  <a:lnTo>
                    <a:pt x="3082" y="114895"/>
                  </a:lnTo>
                  <a:lnTo>
                    <a:pt x="0" y="114895"/>
                  </a:lnTo>
                  <a:lnTo>
                    <a:pt x="0" y="115308"/>
                  </a:lnTo>
                  <a:lnTo>
                    <a:pt x="3082" y="115308"/>
                  </a:lnTo>
                  <a:lnTo>
                    <a:pt x="3082" y="123097"/>
                  </a:lnTo>
                  <a:lnTo>
                    <a:pt x="0" y="123097"/>
                  </a:lnTo>
                  <a:lnTo>
                    <a:pt x="0" y="123510"/>
                  </a:lnTo>
                  <a:lnTo>
                    <a:pt x="3082" y="123510"/>
                  </a:lnTo>
                  <a:lnTo>
                    <a:pt x="3082" y="131551"/>
                  </a:lnTo>
                  <a:lnTo>
                    <a:pt x="0" y="131551"/>
                  </a:lnTo>
                  <a:lnTo>
                    <a:pt x="0" y="131964"/>
                  </a:lnTo>
                  <a:lnTo>
                    <a:pt x="3082" y="131964"/>
                  </a:lnTo>
                  <a:lnTo>
                    <a:pt x="3082" y="139765"/>
                  </a:lnTo>
                  <a:lnTo>
                    <a:pt x="0" y="139765"/>
                  </a:lnTo>
                  <a:lnTo>
                    <a:pt x="0" y="140166"/>
                  </a:lnTo>
                  <a:lnTo>
                    <a:pt x="3082" y="140166"/>
                  </a:lnTo>
                  <a:lnTo>
                    <a:pt x="3082" y="147967"/>
                  </a:lnTo>
                  <a:lnTo>
                    <a:pt x="0" y="147967"/>
                  </a:lnTo>
                  <a:lnTo>
                    <a:pt x="0" y="148379"/>
                  </a:lnTo>
                  <a:lnTo>
                    <a:pt x="3082" y="148379"/>
                  </a:lnTo>
                  <a:lnTo>
                    <a:pt x="3082" y="156169"/>
                  </a:lnTo>
                  <a:lnTo>
                    <a:pt x="0" y="156169"/>
                  </a:lnTo>
                  <a:lnTo>
                    <a:pt x="0" y="156581"/>
                  </a:lnTo>
                  <a:lnTo>
                    <a:pt x="3082" y="156581"/>
                  </a:lnTo>
                  <a:lnTo>
                    <a:pt x="3082" y="164382"/>
                  </a:lnTo>
                  <a:lnTo>
                    <a:pt x="0" y="164382"/>
                  </a:lnTo>
                  <a:lnTo>
                    <a:pt x="0" y="164794"/>
                  </a:lnTo>
                  <a:lnTo>
                    <a:pt x="3082" y="164794"/>
                  </a:lnTo>
                  <a:lnTo>
                    <a:pt x="3082" y="172584"/>
                  </a:lnTo>
                  <a:lnTo>
                    <a:pt x="0" y="172584"/>
                  </a:lnTo>
                  <a:lnTo>
                    <a:pt x="0" y="172996"/>
                  </a:lnTo>
                  <a:lnTo>
                    <a:pt x="3082" y="172996"/>
                  </a:lnTo>
                  <a:lnTo>
                    <a:pt x="3082" y="180786"/>
                  </a:lnTo>
                  <a:lnTo>
                    <a:pt x="0" y="180786"/>
                  </a:lnTo>
                  <a:lnTo>
                    <a:pt x="0" y="181198"/>
                  </a:lnTo>
                  <a:lnTo>
                    <a:pt x="3082" y="181198"/>
                  </a:lnTo>
                  <a:lnTo>
                    <a:pt x="3082" y="188999"/>
                  </a:lnTo>
                  <a:lnTo>
                    <a:pt x="0" y="188999"/>
                  </a:lnTo>
                  <a:lnTo>
                    <a:pt x="0" y="189411"/>
                  </a:lnTo>
                  <a:lnTo>
                    <a:pt x="275085" y="189411"/>
                  </a:lnTo>
                  <a:lnTo>
                    <a:pt x="275085" y="188999"/>
                  </a:lnTo>
                  <a:lnTo>
                    <a:pt x="272004" y="188999"/>
                  </a:lnTo>
                  <a:lnTo>
                    <a:pt x="272004" y="181198"/>
                  </a:lnTo>
                  <a:lnTo>
                    <a:pt x="275085" y="181198"/>
                  </a:lnTo>
                  <a:lnTo>
                    <a:pt x="275085" y="180786"/>
                  </a:lnTo>
                  <a:lnTo>
                    <a:pt x="272004" y="180786"/>
                  </a:lnTo>
                  <a:lnTo>
                    <a:pt x="272004" y="172996"/>
                  </a:lnTo>
                  <a:lnTo>
                    <a:pt x="275085" y="172996"/>
                  </a:lnTo>
                  <a:lnTo>
                    <a:pt x="275085" y="172584"/>
                  </a:lnTo>
                  <a:lnTo>
                    <a:pt x="272004" y="172584"/>
                  </a:lnTo>
                  <a:lnTo>
                    <a:pt x="272004" y="164794"/>
                  </a:lnTo>
                  <a:lnTo>
                    <a:pt x="275085" y="164794"/>
                  </a:lnTo>
                  <a:lnTo>
                    <a:pt x="275085" y="164382"/>
                  </a:lnTo>
                  <a:lnTo>
                    <a:pt x="272004" y="164382"/>
                  </a:lnTo>
                  <a:lnTo>
                    <a:pt x="272004" y="156581"/>
                  </a:lnTo>
                  <a:lnTo>
                    <a:pt x="275085" y="156581"/>
                  </a:lnTo>
                  <a:lnTo>
                    <a:pt x="275085" y="156169"/>
                  </a:lnTo>
                  <a:lnTo>
                    <a:pt x="272004" y="156169"/>
                  </a:lnTo>
                  <a:lnTo>
                    <a:pt x="272004" y="148379"/>
                  </a:lnTo>
                  <a:lnTo>
                    <a:pt x="275085" y="148379"/>
                  </a:lnTo>
                  <a:lnTo>
                    <a:pt x="275085" y="147967"/>
                  </a:lnTo>
                  <a:lnTo>
                    <a:pt x="272004" y="147967"/>
                  </a:lnTo>
                  <a:lnTo>
                    <a:pt x="272004" y="140166"/>
                  </a:lnTo>
                  <a:lnTo>
                    <a:pt x="275085" y="140166"/>
                  </a:lnTo>
                  <a:lnTo>
                    <a:pt x="275085" y="139765"/>
                  </a:lnTo>
                  <a:lnTo>
                    <a:pt x="272004" y="139765"/>
                  </a:lnTo>
                  <a:lnTo>
                    <a:pt x="272004" y="131964"/>
                  </a:lnTo>
                  <a:lnTo>
                    <a:pt x="275085" y="131964"/>
                  </a:lnTo>
                  <a:lnTo>
                    <a:pt x="275085" y="131551"/>
                  </a:lnTo>
                  <a:lnTo>
                    <a:pt x="272004" y="131551"/>
                  </a:lnTo>
                  <a:lnTo>
                    <a:pt x="272004" y="123510"/>
                  </a:lnTo>
                  <a:lnTo>
                    <a:pt x="275085" y="123510"/>
                  </a:lnTo>
                  <a:lnTo>
                    <a:pt x="275085" y="123097"/>
                  </a:lnTo>
                  <a:lnTo>
                    <a:pt x="272004" y="123097"/>
                  </a:lnTo>
                  <a:lnTo>
                    <a:pt x="272004" y="115308"/>
                  </a:lnTo>
                  <a:lnTo>
                    <a:pt x="275085" y="115308"/>
                  </a:lnTo>
                  <a:lnTo>
                    <a:pt x="275085" y="114895"/>
                  </a:lnTo>
                  <a:lnTo>
                    <a:pt x="272004" y="114895"/>
                  </a:lnTo>
                  <a:lnTo>
                    <a:pt x="272004" y="107095"/>
                  </a:lnTo>
                  <a:lnTo>
                    <a:pt x="275085" y="107095"/>
                  </a:lnTo>
                  <a:lnTo>
                    <a:pt x="275085" y="106694"/>
                  </a:lnTo>
                  <a:lnTo>
                    <a:pt x="272004" y="106694"/>
                  </a:lnTo>
                  <a:lnTo>
                    <a:pt x="272004" y="98893"/>
                  </a:lnTo>
                  <a:lnTo>
                    <a:pt x="275085" y="98893"/>
                  </a:lnTo>
                  <a:lnTo>
                    <a:pt x="275085" y="98480"/>
                  </a:lnTo>
                  <a:lnTo>
                    <a:pt x="272004" y="98480"/>
                  </a:lnTo>
                  <a:lnTo>
                    <a:pt x="272004" y="90691"/>
                  </a:lnTo>
                  <a:lnTo>
                    <a:pt x="275085" y="90691"/>
                  </a:lnTo>
                  <a:lnTo>
                    <a:pt x="275085" y="90278"/>
                  </a:lnTo>
                  <a:lnTo>
                    <a:pt x="272004" y="90278"/>
                  </a:lnTo>
                  <a:lnTo>
                    <a:pt x="272004" y="82477"/>
                  </a:lnTo>
                  <a:lnTo>
                    <a:pt x="275085" y="82477"/>
                  </a:lnTo>
                  <a:lnTo>
                    <a:pt x="275085" y="82076"/>
                  </a:lnTo>
                  <a:lnTo>
                    <a:pt x="272004" y="82076"/>
                  </a:lnTo>
                  <a:lnTo>
                    <a:pt x="272004" y="74275"/>
                  </a:lnTo>
                  <a:lnTo>
                    <a:pt x="275085" y="74275"/>
                  </a:lnTo>
                  <a:lnTo>
                    <a:pt x="275085" y="73863"/>
                  </a:lnTo>
                  <a:lnTo>
                    <a:pt x="272004" y="73863"/>
                  </a:lnTo>
                  <a:lnTo>
                    <a:pt x="272004" y="66074"/>
                  </a:lnTo>
                  <a:lnTo>
                    <a:pt x="275085" y="66074"/>
                  </a:lnTo>
                  <a:lnTo>
                    <a:pt x="275085" y="65661"/>
                  </a:lnTo>
                  <a:lnTo>
                    <a:pt x="272004" y="65661"/>
                  </a:lnTo>
                  <a:lnTo>
                    <a:pt x="272004" y="57860"/>
                  </a:lnTo>
                  <a:lnTo>
                    <a:pt x="275085" y="57860"/>
                  </a:lnTo>
                  <a:lnTo>
                    <a:pt x="275085" y="57448"/>
                  </a:lnTo>
                  <a:lnTo>
                    <a:pt x="272004" y="57448"/>
                  </a:lnTo>
                  <a:lnTo>
                    <a:pt x="272004" y="49658"/>
                  </a:lnTo>
                  <a:lnTo>
                    <a:pt x="275085" y="49658"/>
                  </a:lnTo>
                  <a:lnTo>
                    <a:pt x="275085" y="49246"/>
                  </a:lnTo>
                  <a:lnTo>
                    <a:pt x="272004" y="49246"/>
                  </a:lnTo>
                  <a:lnTo>
                    <a:pt x="272004" y="41456"/>
                  </a:lnTo>
                  <a:lnTo>
                    <a:pt x="275085" y="41456"/>
                  </a:lnTo>
                  <a:lnTo>
                    <a:pt x="275085" y="41044"/>
                  </a:lnTo>
                  <a:lnTo>
                    <a:pt x="272004" y="41044"/>
                  </a:lnTo>
                  <a:lnTo>
                    <a:pt x="272004" y="33243"/>
                  </a:lnTo>
                  <a:lnTo>
                    <a:pt x="275085" y="33243"/>
                  </a:lnTo>
                  <a:lnTo>
                    <a:pt x="275085" y="32831"/>
                  </a:lnTo>
                  <a:lnTo>
                    <a:pt x="272004" y="32831"/>
                  </a:lnTo>
                  <a:lnTo>
                    <a:pt x="272004" y="25041"/>
                  </a:lnTo>
                  <a:lnTo>
                    <a:pt x="275085" y="25041"/>
                  </a:lnTo>
                  <a:lnTo>
                    <a:pt x="275085" y="24629"/>
                  </a:lnTo>
                  <a:lnTo>
                    <a:pt x="272004" y="24629"/>
                  </a:lnTo>
                  <a:lnTo>
                    <a:pt x="272004" y="16828"/>
                  </a:lnTo>
                  <a:lnTo>
                    <a:pt x="275085" y="16828"/>
                  </a:lnTo>
                  <a:lnTo>
                    <a:pt x="275085" y="16427"/>
                  </a:lnTo>
                  <a:lnTo>
                    <a:pt x="272004" y="16427"/>
                  </a:lnTo>
                  <a:lnTo>
                    <a:pt x="272004" y="8626"/>
                  </a:lnTo>
                  <a:lnTo>
                    <a:pt x="275085" y="8626"/>
                  </a:lnTo>
                  <a:lnTo>
                    <a:pt x="275085" y="8213"/>
                  </a:lnTo>
                  <a:lnTo>
                    <a:pt x="272004" y="8213"/>
                  </a:lnTo>
                  <a:lnTo>
                    <a:pt x="272004" y="424"/>
                  </a:lnTo>
                  <a:lnTo>
                    <a:pt x="275085" y="424"/>
                  </a:lnTo>
                  <a:lnTo>
                    <a:pt x="275085" y="11"/>
                  </a:lnTo>
                  <a:lnTo>
                    <a:pt x="272004" y="11"/>
                  </a:lnTo>
                  <a:lnTo>
                    <a:pt x="272004" y="0"/>
                  </a:lnTo>
                  <a:lnTo>
                    <a:pt x="271546" y="0"/>
                  </a:lnTo>
                  <a:lnTo>
                    <a:pt x="271546" y="11"/>
                  </a:lnTo>
                  <a:lnTo>
                    <a:pt x="263813" y="11"/>
                  </a:lnTo>
                  <a:lnTo>
                    <a:pt x="263813" y="0"/>
                  </a:lnTo>
                  <a:lnTo>
                    <a:pt x="263390" y="0"/>
                  </a:lnTo>
                  <a:lnTo>
                    <a:pt x="263390" y="11"/>
                  </a:lnTo>
                  <a:lnTo>
                    <a:pt x="255646" y="11"/>
                  </a:lnTo>
                  <a:lnTo>
                    <a:pt x="255646" y="0"/>
                  </a:lnTo>
                  <a:lnTo>
                    <a:pt x="255222" y="0"/>
                  </a:lnTo>
                  <a:lnTo>
                    <a:pt x="255222" y="11"/>
                  </a:lnTo>
                  <a:lnTo>
                    <a:pt x="247490" y="11"/>
                  </a:lnTo>
                  <a:lnTo>
                    <a:pt x="247490" y="0"/>
                  </a:lnTo>
                  <a:lnTo>
                    <a:pt x="247066" y="0"/>
                  </a:lnTo>
                  <a:lnTo>
                    <a:pt x="247066" y="11"/>
                  </a:lnTo>
                  <a:lnTo>
                    <a:pt x="239322" y="11"/>
                  </a:lnTo>
                  <a:lnTo>
                    <a:pt x="239322" y="0"/>
                  </a:lnTo>
                  <a:lnTo>
                    <a:pt x="238898" y="0"/>
                  </a:lnTo>
                  <a:lnTo>
                    <a:pt x="238898" y="11"/>
                  </a:lnTo>
                  <a:lnTo>
                    <a:pt x="231166" y="11"/>
                  </a:lnTo>
                  <a:lnTo>
                    <a:pt x="231166" y="0"/>
                  </a:lnTo>
                  <a:lnTo>
                    <a:pt x="230742" y="0"/>
                  </a:lnTo>
                  <a:lnTo>
                    <a:pt x="230742" y="11"/>
                  </a:lnTo>
                  <a:lnTo>
                    <a:pt x="222999" y="11"/>
                  </a:lnTo>
                  <a:lnTo>
                    <a:pt x="222999" y="0"/>
                  </a:lnTo>
                  <a:lnTo>
                    <a:pt x="222575" y="0"/>
                  </a:lnTo>
                  <a:lnTo>
                    <a:pt x="222575" y="11"/>
                  </a:lnTo>
                  <a:lnTo>
                    <a:pt x="214831" y="11"/>
                  </a:lnTo>
                  <a:lnTo>
                    <a:pt x="214831" y="0"/>
                  </a:lnTo>
                  <a:lnTo>
                    <a:pt x="214407" y="0"/>
                  </a:lnTo>
                  <a:lnTo>
                    <a:pt x="214407" y="11"/>
                  </a:lnTo>
                  <a:lnTo>
                    <a:pt x="206675" y="11"/>
                  </a:lnTo>
                  <a:lnTo>
                    <a:pt x="206675" y="0"/>
                  </a:lnTo>
                  <a:lnTo>
                    <a:pt x="206251" y="0"/>
                  </a:lnTo>
                  <a:lnTo>
                    <a:pt x="206251" y="11"/>
                  </a:lnTo>
                  <a:lnTo>
                    <a:pt x="198507" y="11"/>
                  </a:lnTo>
                  <a:lnTo>
                    <a:pt x="198507" y="0"/>
                  </a:lnTo>
                  <a:lnTo>
                    <a:pt x="198083" y="0"/>
                  </a:lnTo>
                  <a:lnTo>
                    <a:pt x="198083" y="11"/>
                  </a:lnTo>
                  <a:lnTo>
                    <a:pt x="190351" y="11"/>
                  </a:lnTo>
                  <a:lnTo>
                    <a:pt x="190351" y="0"/>
                  </a:lnTo>
                  <a:lnTo>
                    <a:pt x="189927" y="0"/>
                  </a:lnTo>
                  <a:lnTo>
                    <a:pt x="189927" y="11"/>
                  </a:lnTo>
                  <a:lnTo>
                    <a:pt x="182184" y="11"/>
                  </a:lnTo>
                  <a:lnTo>
                    <a:pt x="182184" y="0"/>
                  </a:lnTo>
                  <a:lnTo>
                    <a:pt x="181760" y="0"/>
                  </a:lnTo>
                  <a:lnTo>
                    <a:pt x="181760" y="11"/>
                  </a:lnTo>
                  <a:lnTo>
                    <a:pt x="174016" y="11"/>
                  </a:lnTo>
                  <a:lnTo>
                    <a:pt x="174016" y="0"/>
                  </a:lnTo>
                  <a:lnTo>
                    <a:pt x="173592" y="0"/>
                  </a:lnTo>
                  <a:lnTo>
                    <a:pt x="173592" y="11"/>
                  </a:lnTo>
                  <a:lnTo>
                    <a:pt x="165860" y="11"/>
                  </a:lnTo>
                  <a:lnTo>
                    <a:pt x="165860" y="0"/>
                  </a:lnTo>
                  <a:lnTo>
                    <a:pt x="165436" y="0"/>
                  </a:lnTo>
                  <a:lnTo>
                    <a:pt x="165436" y="11"/>
                  </a:lnTo>
                  <a:lnTo>
                    <a:pt x="157692" y="11"/>
                  </a:lnTo>
                  <a:lnTo>
                    <a:pt x="157692" y="0"/>
                  </a:lnTo>
                  <a:lnTo>
                    <a:pt x="157269" y="0"/>
                  </a:lnTo>
                  <a:lnTo>
                    <a:pt x="157269" y="11"/>
                  </a:lnTo>
                  <a:lnTo>
                    <a:pt x="149926" y="11"/>
                  </a:lnTo>
                  <a:lnTo>
                    <a:pt x="149926" y="0"/>
                  </a:lnTo>
                  <a:lnTo>
                    <a:pt x="149502" y="0"/>
                  </a:lnTo>
                  <a:lnTo>
                    <a:pt x="149502" y="11"/>
                  </a:lnTo>
                  <a:lnTo>
                    <a:pt x="141758" y="11"/>
                  </a:lnTo>
                  <a:lnTo>
                    <a:pt x="141758" y="0"/>
                  </a:lnTo>
                  <a:lnTo>
                    <a:pt x="141334" y="0"/>
                  </a:lnTo>
                  <a:lnTo>
                    <a:pt x="141334" y="11"/>
                  </a:lnTo>
                  <a:lnTo>
                    <a:pt x="133602" y="11"/>
                  </a:lnTo>
                  <a:lnTo>
                    <a:pt x="133602" y="0"/>
                  </a:lnTo>
                  <a:lnTo>
                    <a:pt x="133178" y="0"/>
                  </a:lnTo>
                  <a:lnTo>
                    <a:pt x="133178" y="11"/>
                  </a:lnTo>
                  <a:lnTo>
                    <a:pt x="125435" y="11"/>
                  </a:lnTo>
                  <a:lnTo>
                    <a:pt x="125435" y="0"/>
                  </a:lnTo>
                  <a:lnTo>
                    <a:pt x="125011" y="0"/>
                  </a:lnTo>
                  <a:lnTo>
                    <a:pt x="125011" y="11"/>
                  </a:lnTo>
                  <a:lnTo>
                    <a:pt x="117267" y="11"/>
                  </a:lnTo>
                  <a:lnTo>
                    <a:pt x="117267" y="0"/>
                  </a:lnTo>
                  <a:lnTo>
                    <a:pt x="116843" y="0"/>
                  </a:lnTo>
                  <a:lnTo>
                    <a:pt x="116843" y="11"/>
                  </a:lnTo>
                  <a:lnTo>
                    <a:pt x="109500" y="11"/>
                  </a:lnTo>
                  <a:lnTo>
                    <a:pt x="109500" y="0"/>
                  </a:lnTo>
                  <a:lnTo>
                    <a:pt x="109077" y="0"/>
                  </a:lnTo>
                  <a:lnTo>
                    <a:pt x="109077" y="11"/>
                  </a:lnTo>
                  <a:lnTo>
                    <a:pt x="101333" y="11"/>
                  </a:lnTo>
                  <a:lnTo>
                    <a:pt x="101333" y="0"/>
                  </a:lnTo>
                  <a:lnTo>
                    <a:pt x="100909" y="0"/>
                  </a:lnTo>
                  <a:lnTo>
                    <a:pt x="100909" y="11"/>
                  </a:lnTo>
                  <a:lnTo>
                    <a:pt x="93177" y="11"/>
                  </a:lnTo>
                  <a:lnTo>
                    <a:pt x="93177" y="0"/>
                  </a:lnTo>
                  <a:lnTo>
                    <a:pt x="92753" y="0"/>
                  </a:lnTo>
                  <a:lnTo>
                    <a:pt x="92753" y="11"/>
                  </a:lnTo>
                  <a:lnTo>
                    <a:pt x="85009" y="11"/>
                  </a:lnTo>
                  <a:lnTo>
                    <a:pt x="85009" y="0"/>
                  </a:lnTo>
                  <a:lnTo>
                    <a:pt x="84585" y="0"/>
                  </a:lnTo>
                  <a:lnTo>
                    <a:pt x="84585" y="11"/>
                  </a:lnTo>
                  <a:lnTo>
                    <a:pt x="76853" y="11"/>
                  </a:lnTo>
                  <a:lnTo>
                    <a:pt x="76853" y="0"/>
                  </a:lnTo>
                  <a:lnTo>
                    <a:pt x="76429" y="0"/>
                  </a:lnTo>
                  <a:lnTo>
                    <a:pt x="76429" y="11"/>
                  </a:lnTo>
                  <a:lnTo>
                    <a:pt x="68376" y="11"/>
                  </a:lnTo>
                  <a:lnTo>
                    <a:pt x="68376" y="0"/>
                  </a:lnTo>
                  <a:lnTo>
                    <a:pt x="67952" y="0"/>
                  </a:lnTo>
                  <a:lnTo>
                    <a:pt x="67952" y="11"/>
                  </a:lnTo>
                  <a:lnTo>
                    <a:pt x="60220" y="11"/>
                  </a:lnTo>
                  <a:lnTo>
                    <a:pt x="60220" y="0"/>
                  </a:lnTo>
                  <a:lnTo>
                    <a:pt x="59796" y="0"/>
                  </a:lnTo>
                  <a:lnTo>
                    <a:pt x="59796" y="11"/>
                  </a:lnTo>
                  <a:lnTo>
                    <a:pt x="52053" y="11"/>
                  </a:lnTo>
                  <a:lnTo>
                    <a:pt x="52053" y="0"/>
                  </a:lnTo>
                  <a:lnTo>
                    <a:pt x="51629" y="0"/>
                  </a:lnTo>
                  <a:lnTo>
                    <a:pt x="51629" y="11"/>
                  </a:lnTo>
                  <a:lnTo>
                    <a:pt x="43896" y="11"/>
                  </a:lnTo>
                  <a:lnTo>
                    <a:pt x="43896" y="0"/>
                  </a:lnTo>
                  <a:lnTo>
                    <a:pt x="43473" y="0"/>
                  </a:lnTo>
                  <a:lnTo>
                    <a:pt x="43473" y="11"/>
                  </a:lnTo>
                  <a:lnTo>
                    <a:pt x="35729" y="11"/>
                  </a:lnTo>
                  <a:lnTo>
                    <a:pt x="35729" y="0"/>
                  </a:lnTo>
                  <a:lnTo>
                    <a:pt x="35305" y="0"/>
                  </a:lnTo>
                  <a:lnTo>
                    <a:pt x="35305" y="11"/>
                  </a:lnTo>
                  <a:lnTo>
                    <a:pt x="27962" y="11"/>
                  </a:lnTo>
                  <a:lnTo>
                    <a:pt x="27962" y="0"/>
                  </a:lnTo>
                  <a:lnTo>
                    <a:pt x="27538" y="0"/>
                  </a:lnTo>
                  <a:lnTo>
                    <a:pt x="27538" y="11"/>
                  </a:lnTo>
                  <a:lnTo>
                    <a:pt x="19795" y="11"/>
                  </a:lnTo>
                  <a:lnTo>
                    <a:pt x="19795" y="0"/>
                  </a:lnTo>
                  <a:lnTo>
                    <a:pt x="19371" y="0"/>
                  </a:lnTo>
                  <a:lnTo>
                    <a:pt x="19371" y="11"/>
                  </a:lnTo>
                  <a:lnTo>
                    <a:pt x="11639" y="11"/>
                  </a:lnTo>
                  <a:lnTo>
                    <a:pt x="11639" y="0"/>
                  </a:lnTo>
                  <a:lnTo>
                    <a:pt x="11215" y="0"/>
                  </a:lnTo>
                  <a:lnTo>
                    <a:pt x="11215" y="11"/>
                  </a:lnTo>
                  <a:lnTo>
                    <a:pt x="3505" y="11"/>
                  </a:lnTo>
                  <a:lnTo>
                    <a:pt x="350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45" name="Google Shape;2945;p29"/>
            <p:cNvSpPr/>
            <p:nvPr/>
          </p:nvSpPr>
          <p:spPr>
            <a:xfrm>
              <a:off x="238125" y="490000"/>
              <a:ext cx="10600" cy="4735300"/>
            </a:xfrm>
            <a:custGeom>
              <a:avLst/>
              <a:gdLst/>
              <a:ahLst/>
              <a:cxnLst/>
              <a:rect l="l" t="t" r="r" b="b"/>
              <a:pathLst>
                <a:path w="424" h="189412" extrusionOk="0">
                  <a:moveTo>
                    <a:pt x="0" y="0"/>
                  </a:moveTo>
                  <a:lnTo>
                    <a:pt x="0" y="189411"/>
                  </a:lnTo>
                  <a:lnTo>
                    <a:pt x="424" y="189411"/>
                  </a:lnTo>
                  <a:lnTo>
                    <a:pt x="42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2946" name="Google Shape;2946;p29"/>
          <p:cNvSpPr/>
          <p:nvPr/>
        </p:nvSpPr>
        <p:spPr>
          <a:xfrm flipH="1">
            <a:off x="-7431196" y="6223897"/>
            <a:ext cx="25640684" cy="4563594"/>
          </a:xfrm>
          <a:custGeom>
            <a:avLst/>
            <a:gdLst/>
            <a:ahLst/>
            <a:cxnLst/>
            <a:rect l="l" t="t" r="r" b="b"/>
            <a:pathLst>
              <a:path w="12947" h="6024" extrusionOk="0">
                <a:moveTo>
                  <a:pt x="4030" y="1"/>
                </a:moveTo>
                <a:cubicBezTo>
                  <a:pt x="3775" y="1"/>
                  <a:pt x="3529" y="41"/>
                  <a:pt x="3302" y="159"/>
                </a:cubicBezTo>
                <a:cubicBezTo>
                  <a:pt x="2785" y="429"/>
                  <a:pt x="2524" y="1042"/>
                  <a:pt x="2022" y="1339"/>
                </a:cubicBezTo>
                <a:cubicBezTo>
                  <a:pt x="1579" y="1601"/>
                  <a:pt x="1002" y="1583"/>
                  <a:pt x="588" y="1888"/>
                </a:cubicBezTo>
                <a:cubicBezTo>
                  <a:pt x="96" y="2251"/>
                  <a:pt x="1" y="3002"/>
                  <a:pt x="283" y="3544"/>
                </a:cubicBezTo>
                <a:cubicBezTo>
                  <a:pt x="566" y="4086"/>
                  <a:pt x="1146" y="4423"/>
                  <a:pt x="1746" y="4544"/>
                </a:cubicBezTo>
                <a:cubicBezTo>
                  <a:pt x="2803" y="4756"/>
                  <a:pt x="3531" y="4524"/>
                  <a:pt x="4550" y="4999"/>
                </a:cubicBezTo>
                <a:cubicBezTo>
                  <a:pt x="5354" y="5373"/>
                  <a:pt x="6195" y="6024"/>
                  <a:pt x="7114" y="6024"/>
                </a:cubicBezTo>
                <a:cubicBezTo>
                  <a:pt x="7268" y="6024"/>
                  <a:pt x="7424" y="6005"/>
                  <a:pt x="7582" y="5965"/>
                </a:cubicBezTo>
                <a:cubicBezTo>
                  <a:pt x="8191" y="5808"/>
                  <a:pt x="8616" y="5341"/>
                  <a:pt x="9156" y="5055"/>
                </a:cubicBezTo>
                <a:cubicBezTo>
                  <a:pt x="9780" y="4725"/>
                  <a:pt x="10264" y="4858"/>
                  <a:pt x="10918" y="4749"/>
                </a:cubicBezTo>
                <a:cubicBezTo>
                  <a:pt x="11920" y="4582"/>
                  <a:pt x="12852" y="3698"/>
                  <a:pt x="12927" y="2658"/>
                </a:cubicBezTo>
                <a:cubicBezTo>
                  <a:pt x="12946" y="2394"/>
                  <a:pt x="12916" y="2123"/>
                  <a:pt x="12798" y="1887"/>
                </a:cubicBezTo>
                <a:cubicBezTo>
                  <a:pt x="12504" y="1296"/>
                  <a:pt x="11772" y="1091"/>
                  <a:pt x="11118" y="999"/>
                </a:cubicBezTo>
                <a:cubicBezTo>
                  <a:pt x="10135" y="862"/>
                  <a:pt x="9324" y="125"/>
                  <a:pt x="8351" y="35"/>
                </a:cubicBezTo>
                <a:cubicBezTo>
                  <a:pt x="8213" y="23"/>
                  <a:pt x="8076" y="18"/>
                  <a:pt x="7939" y="18"/>
                </a:cubicBezTo>
                <a:cubicBezTo>
                  <a:pt x="7201" y="18"/>
                  <a:pt x="6468" y="170"/>
                  <a:pt x="5716" y="170"/>
                </a:cubicBezTo>
                <a:cubicBezTo>
                  <a:pt x="5493" y="170"/>
                  <a:pt x="5267" y="156"/>
                  <a:pt x="5040" y="121"/>
                </a:cubicBezTo>
                <a:cubicBezTo>
                  <a:pt x="4749" y="76"/>
                  <a:pt x="4445" y="18"/>
                  <a:pt x="4149" y="3"/>
                </a:cubicBezTo>
                <a:cubicBezTo>
                  <a:pt x="4109" y="2"/>
                  <a:pt x="4069" y="1"/>
                  <a:pt x="4030" y="1"/>
                </a:cubicBezTo>
                <a:close/>
              </a:path>
            </a:pathLst>
          </a:custGeom>
          <a:solidFill>
            <a:schemeClr val="accent2"/>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nvGrpSpPr>
          <p:cNvPr id="2947" name="Google Shape;2947;p29"/>
          <p:cNvGrpSpPr/>
          <p:nvPr/>
        </p:nvGrpSpPr>
        <p:grpSpPr>
          <a:xfrm flipH="1">
            <a:off x="9831876" y="-257886"/>
            <a:ext cx="2543804" cy="2003068"/>
            <a:chOff x="-241347" y="-208203"/>
            <a:chExt cx="2947964" cy="2919945"/>
          </a:xfrm>
        </p:grpSpPr>
        <p:grpSp>
          <p:nvGrpSpPr>
            <p:cNvPr id="2948" name="Google Shape;2948;p29"/>
            <p:cNvGrpSpPr/>
            <p:nvPr/>
          </p:nvGrpSpPr>
          <p:grpSpPr>
            <a:xfrm rot="-2127316">
              <a:off x="455043" y="1086139"/>
              <a:ext cx="470902" cy="1125770"/>
              <a:chOff x="1763800" y="344725"/>
              <a:chExt cx="152925" cy="365600"/>
            </a:xfrm>
          </p:grpSpPr>
          <p:sp>
            <p:nvSpPr>
              <p:cNvPr id="2949" name="Google Shape;2949;p2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0" name="Google Shape;2950;p2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1" name="Google Shape;2951;p2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2" name="Google Shape;2952;p2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3" name="Google Shape;2953;p2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4" name="Google Shape;2954;p2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5" name="Google Shape;2955;p2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6" name="Google Shape;2956;p2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57" name="Google Shape;2957;p29"/>
            <p:cNvGrpSpPr/>
            <p:nvPr/>
          </p:nvGrpSpPr>
          <p:grpSpPr>
            <a:xfrm rot="-3860670" flipH="1">
              <a:off x="1166560" y="223706"/>
              <a:ext cx="470898" cy="1125767"/>
              <a:chOff x="1763800" y="344725"/>
              <a:chExt cx="152925" cy="365600"/>
            </a:xfrm>
          </p:grpSpPr>
          <p:sp>
            <p:nvSpPr>
              <p:cNvPr id="2958" name="Google Shape;2958;p2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9" name="Google Shape;2959;p2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0" name="Google Shape;2960;p2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1" name="Google Shape;2961;p2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2" name="Google Shape;2962;p2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3" name="Google Shape;2963;p2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4" name="Google Shape;2964;p2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5" name="Google Shape;2965;p2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66" name="Google Shape;2966;p29"/>
            <p:cNvGrpSpPr/>
            <p:nvPr/>
          </p:nvGrpSpPr>
          <p:grpSpPr>
            <a:xfrm rot="5400000" flipH="1">
              <a:off x="-227337" y="-222212"/>
              <a:ext cx="2919945" cy="2947964"/>
              <a:chOff x="3206750" y="1492575"/>
              <a:chExt cx="634550" cy="640625"/>
            </a:xfrm>
          </p:grpSpPr>
          <p:sp>
            <p:nvSpPr>
              <p:cNvPr id="2967" name="Google Shape;2967;p29"/>
              <p:cNvSpPr/>
              <p:nvPr/>
            </p:nvSpPr>
            <p:spPr>
              <a:xfrm>
                <a:off x="3640100" y="1492575"/>
                <a:ext cx="201200" cy="620150"/>
              </a:xfrm>
              <a:custGeom>
                <a:avLst/>
                <a:gdLst/>
                <a:ahLst/>
                <a:cxnLst/>
                <a:rect l="l" t="t" r="r" b="b"/>
                <a:pathLst>
                  <a:path w="8048" h="24806" extrusionOk="0">
                    <a:moveTo>
                      <a:pt x="3197" y="1"/>
                    </a:moveTo>
                    <a:cubicBezTo>
                      <a:pt x="1007" y="3699"/>
                      <a:pt x="0" y="8086"/>
                      <a:pt x="359" y="12369"/>
                    </a:cubicBezTo>
                    <a:cubicBezTo>
                      <a:pt x="722" y="16709"/>
                      <a:pt x="3292" y="20086"/>
                      <a:pt x="5979" y="23333"/>
                    </a:cubicBezTo>
                    <a:cubicBezTo>
                      <a:pt x="6486" y="23945"/>
                      <a:pt x="7182" y="24800"/>
                      <a:pt x="8043" y="24806"/>
                    </a:cubicBezTo>
                    <a:cubicBezTo>
                      <a:pt x="8048" y="23639"/>
                      <a:pt x="7493" y="22677"/>
                      <a:pt x="7426" y="21546"/>
                    </a:cubicBezTo>
                    <a:cubicBezTo>
                      <a:pt x="7337" y="20021"/>
                      <a:pt x="7756" y="18503"/>
                      <a:pt x="7831" y="16985"/>
                    </a:cubicBezTo>
                    <a:cubicBezTo>
                      <a:pt x="7956" y="14181"/>
                      <a:pt x="7795" y="11365"/>
                      <a:pt x="7347" y="8595"/>
                    </a:cubicBezTo>
                    <a:cubicBezTo>
                      <a:pt x="6827" y="5377"/>
                      <a:pt x="5775" y="1995"/>
                      <a:pt x="3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8" name="Google Shape;2968;p29"/>
              <p:cNvSpPr/>
              <p:nvPr/>
            </p:nvSpPr>
            <p:spPr>
              <a:xfrm>
                <a:off x="3363225" y="1696950"/>
                <a:ext cx="477975" cy="436250"/>
              </a:xfrm>
              <a:custGeom>
                <a:avLst/>
                <a:gdLst/>
                <a:ahLst/>
                <a:cxnLst/>
                <a:rect l="l" t="t" r="r" b="b"/>
                <a:pathLst>
                  <a:path w="19119" h="17450" extrusionOk="0">
                    <a:moveTo>
                      <a:pt x="1" y="0"/>
                    </a:moveTo>
                    <a:cubicBezTo>
                      <a:pt x="140" y="1541"/>
                      <a:pt x="886" y="2953"/>
                      <a:pt x="1617" y="4317"/>
                    </a:cubicBezTo>
                    <a:cubicBezTo>
                      <a:pt x="3252" y="7368"/>
                      <a:pt x="5038" y="10772"/>
                      <a:pt x="7764" y="13006"/>
                    </a:cubicBezTo>
                    <a:cubicBezTo>
                      <a:pt x="9222" y="14201"/>
                      <a:pt x="11463" y="14916"/>
                      <a:pt x="13206" y="15595"/>
                    </a:cubicBezTo>
                    <a:cubicBezTo>
                      <a:pt x="15131" y="16346"/>
                      <a:pt x="17108" y="16966"/>
                      <a:pt x="19118" y="17450"/>
                    </a:cubicBezTo>
                    <a:cubicBezTo>
                      <a:pt x="18431" y="17284"/>
                      <a:pt x="17261" y="14495"/>
                      <a:pt x="17078" y="13853"/>
                    </a:cubicBezTo>
                    <a:cubicBezTo>
                      <a:pt x="16690" y="12479"/>
                      <a:pt x="16429" y="11345"/>
                      <a:pt x="15568" y="10115"/>
                    </a:cubicBezTo>
                    <a:cubicBezTo>
                      <a:pt x="14581" y="8706"/>
                      <a:pt x="13321" y="7511"/>
                      <a:pt x="12028" y="6374"/>
                    </a:cubicBezTo>
                    <a:cubicBezTo>
                      <a:pt x="8566" y="3331"/>
                      <a:pt x="4580" y="52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9" name="Google Shape;2969;p29"/>
              <p:cNvSpPr/>
              <p:nvPr/>
            </p:nvSpPr>
            <p:spPr>
              <a:xfrm>
                <a:off x="3206750" y="1940350"/>
                <a:ext cx="518175" cy="172375"/>
              </a:xfrm>
              <a:custGeom>
                <a:avLst/>
                <a:gdLst/>
                <a:ahLst/>
                <a:cxnLst/>
                <a:rect l="l" t="t" r="r" b="b"/>
                <a:pathLst>
                  <a:path w="20727" h="6895" extrusionOk="0">
                    <a:moveTo>
                      <a:pt x="1" y="189"/>
                    </a:moveTo>
                    <a:cubicBezTo>
                      <a:pt x="1" y="189"/>
                      <a:pt x="1" y="189"/>
                      <a:pt x="1" y="189"/>
                    </a:cubicBezTo>
                    <a:lnTo>
                      <a:pt x="1" y="189"/>
                    </a:lnTo>
                    <a:cubicBezTo>
                      <a:pt x="1" y="189"/>
                      <a:pt x="1" y="189"/>
                      <a:pt x="1" y="189"/>
                    </a:cubicBezTo>
                    <a:close/>
                    <a:moveTo>
                      <a:pt x="2931" y="1"/>
                    </a:moveTo>
                    <a:cubicBezTo>
                      <a:pt x="2832" y="1"/>
                      <a:pt x="2732" y="2"/>
                      <a:pt x="2632" y="3"/>
                    </a:cubicBezTo>
                    <a:cubicBezTo>
                      <a:pt x="2355" y="6"/>
                      <a:pt x="930" y="238"/>
                      <a:pt x="296" y="238"/>
                    </a:cubicBezTo>
                    <a:cubicBezTo>
                      <a:pt x="141" y="238"/>
                      <a:pt x="33" y="224"/>
                      <a:pt x="1" y="189"/>
                    </a:cubicBezTo>
                    <a:lnTo>
                      <a:pt x="1" y="189"/>
                    </a:lnTo>
                    <a:cubicBezTo>
                      <a:pt x="3912" y="4412"/>
                      <a:pt x="9632" y="6894"/>
                      <a:pt x="15385" y="6894"/>
                    </a:cubicBezTo>
                    <a:cubicBezTo>
                      <a:pt x="15592" y="6894"/>
                      <a:pt x="15800" y="6891"/>
                      <a:pt x="16007" y="6885"/>
                    </a:cubicBezTo>
                    <a:cubicBezTo>
                      <a:pt x="17200" y="6847"/>
                      <a:pt x="18476" y="6343"/>
                      <a:pt x="19667" y="6132"/>
                    </a:cubicBezTo>
                    <a:cubicBezTo>
                      <a:pt x="20047" y="6063"/>
                      <a:pt x="20455" y="5987"/>
                      <a:pt x="20727" y="5713"/>
                    </a:cubicBezTo>
                    <a:cubicBezTo>
                      <a:pt x="19498" y="4696"/>
                      <a:pt x="17694" y="4006"/>
                      <a:pt x="16256" y="3328"/>
                    </a:cubicBezTo>
                    <a:cubicBezTo>
                      <a:pt x="14536" y="2519"/>
                      <a:pt x="12765" y="1814"/>
                      <a:pt x="10946" y="1264"/>
                    </a:cubicBezTo>
                    <a:cubicBezTo>
                      <a:pt x="9148" y="719"/>
                      <a:pt x="7302" y="322"/>
                      <a:pt x="5432" y="131"/>
                    </a:cubicBezTo>
                    <a:cubicBezTo>
                      <a:pt x="4601" y="46"/>
                      <a:pt x="3767" y="1"/>
                      <a:pt x="293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0" name="Google Shape;2970;p29"/>
              <p:cNvSpPr/>
              <p:nvPr/>
            </p:nvSpPr>
            <p:spPr>
              <a:xfrm>
                <a:off x="3266900" y="1981500"/>
                <a:ext cx="35325" cy="24325"/>
              </a:xfrm>
              <a:custGeom>
                <a:avLst/>
                <a:gdLst/>
                <a:ahLst/>
                <a:cxnLst/>
                <a:rect l="l" t="t" r="r" b="b"/>
                <a:pathLst>
                  <a:path w="1413" h="973" extrusionOk="0">
                    <a:moveTo>
                      <a:pt x="108" y="0"/>
                    </a:moveTo>
                    <a:cubicBezTo>
                      <a:pt x="79" y="0"/>
                      <a:pt x="50" y="13"/>
                      <a:pt x="31" y="38"/>
                    </a:cubicBezTo>
                    <a:cubicBezTo>
                      <a:pt x="0" y="80"/>
                      <a:pt x="8" y="140"/>
                      <a:pt x="50" y="172"/>
                    </a:cubicBezTo>
                    <a:cubicBezTo>
                      <a:pt x="433" y="460"/>
                      <a:pt x="839" y="726"/>
                      <a:pt x="1256" y="960"/>
                    </a:cubicBezTo>
                    <a:cubicBezTo>
                      <a:pt x="1272" y="969"/>
                      <a:pt x="1287" y="972"/>
                      <a:pt x="1304" y="972"/>
                    </a:cubicBezTo>
                    <a:cubicBezTo>
                      <a:pt x="1337" y="972"/>
                      <a:pt x="1369" y="954"/>
                      <a:pt x="1387" y="923"/>
                    </a:cubicBezTo>
                    <a:cubicBezTo>
                      <a:pt x="1412" y="878"/>
                      <a:pt x="1395" y="820"/>
                      <a:pt x="1350" y="794"/>
                    </a:cubicBezTo>
                    <a:cubicBezTo>
                      <a:pt x="940" y="564"/>
                      <a:pt x="541" y="303"/>
                      <a:pt x="165" y="19"/>
                    </a:cubicBezTo>
                    <a:cubicBezTo>
                      <a:pt x="147" y="6"/>
                      <a:pt x="127"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1" name="Google Shape;2971;p29"/>
              <p:cNvSpPr/>
              <p:nvPr/>
            </p:nvSpPr>
            <p:spPr>
              <a:xfrm>
                <a:off x="3322500" y="2020625"/>
                <a:ext cx="17825" cy="12025"/>
              </a:xfrm>
              <a:custGeom>
                <a:avLst/>
                <a:gdLst/>
                <a:ahLst/>
                <a:cxnLst/>
                <a:rect l="l" t="t" r="r" b="b"/>
                <a:pathLst>
                  <a:path w="713" h="481" extrusionOk="0">
                    <a:moveTo>
                      <a:pt x="109" y="0"/>
                    </a:moveTo>
                    <a:cubicBezTo>
                      <a:pt x="77" y="0"/>
                      <a:pt x="45" y="17"/>
                      <a:pt x="27" y="47"/>
                    </a:cubicBezTo>
                    <a:cubicBezTo>
                      <a:pt x="0" y="93"/>
                      <a:pt x="16" y="151"/>
                      <a:pt x="61" y="178"/>
                    </a:cubicBezTo>
                    <a:lnTo>
                      <a:pt x="556" y="467"/>
                    </a:lnTo>
                    <a:cubicBezTo>
                      <a:pt x="571" y="476"/>
                      <a:pt x="588" y="479"/>
                      <a:pt x="604" y="479"/>
                    </a:cubicBezTo>
                    <a:lnTo>
                      <a:pt x="603" y="480"/>
                    </a:lnTo>
                    <a:cubicBezTo>
                      <a:pt x="636" y="480"/>
                      <a:pt x="668" y="462"/>
                      <a:pt x="686" y="433"/>
                    </a:cubicBezTo>
                    <a:cubicBezTo>
                      <a:pt x="713" y="386"/>
                      <a:pt x="697" y="329"/>
                      <a:pt x="652" y="302"/>
                    </a:cubicBezTo>
                    <a:lnTo>
                      <a:pt x="157" y="13"/>
                    </a:lnTo>
                    <a:cubicBezTo>
                      <a:pt x="142" y="4"/>
                      <a:pt x="126"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2" name="Google Shape;2972;p29"/>
              <p:cNvSpPr/>
              <p:nvPr/>
            </p:nvSpPr>
            <p:spPr>
              <a:xfrm>
                <a:off x="3371975" y="2047350"/>
                <a:ext cx="27800" cy="11125"/>
              </a:xfrm>
              <a:custGeom>
                <a:avLst/>
                <a:gdLst/>
                <a:ahLst/>
                <a:cxnLst/>
                <a:rect l="l" t="t" r="r" b="b"/>
                <a:pathLst>
                  <a:path w="1112" h="445" extrusionOk="0">
                    <a:moveTo>
                      <a:pt x="111" y="1"/>
                    </a:moveTo>
                    <a:cubicBezTo>
                      <a:pt x="79" y="1"/>
                      <a:pt x="48" y="17"/>
                      <a:pt x="30" y="46"/>
                    </a:cubicBezTo>
                    <a:cubicBezTo>
                      <a:pt x="1" y="90"/>
                      <a:pt x="14" y="148"/>
                      <a:pt x="59" y="177"/>
                    </a:cubicBezTo>
                    <a:cubicBezTo>
                      <a:pt x="335" y="350"/>
                      <a:pt x="664" y="444"/>
                      <a:pt x="990" y="444"/>
                    </a:cubicBezTo>
                    <a:lnTo>
                      <a:pt x="1016" y="444"/>
                    </a:lnTo>
                    <a:cubicBezTo>
                      <a:pt x="1069" y="443"/>
                      <a:pt x="1111" y="400"/>
                      <a:pt x="1110" y="347"/>
                    </a:cubicBezTo>
                    <a:cubicBezTo>
                      <a:pt x="1109" y="297"/>
                      <a:pt x="1067" y="253"/>
                      <a:pt x="1017" y="253"/>
                    </a:cubicBezTo>
                    <a:cubicBezTo>
                      <a:pt x="1016" y="253"/>
                      <a:pt x="1014" y="253"/>
                      <a:pt x="1013" y="253"/>
                    </a:cubicBezTo>
                    <a:cubicBezTo>
                      <a:pt x="999" y="254"/>
                      <a:pt x="986" y="254"/>
                      <a:pt x="972" y="254"/>
                    </a:cubicBezTo>
                    <a:cubicBezTo>
                      <a:pt x="686" y="254"/>
                      <a:pt x="401" y="167"/>
                      <a:pt x="161" y="15"/>
                    </a:cubicBezTo>
                    <a:cubicBezTo>
                      <a:pt x="145" y="5"/>
                      <a:pt x="128" y="1"/>
                      <a:pt x="11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3" name="Google Shape;2973;p29"/>
              <p:cNvSpPr/>
              <p:nvPr/>
            </p:nvSpPr>
            <p:spPr>
              <a:xfrm>
                <a:off x="3427875" y="2074525"/>
                <a:ext cx="28975" cy="12300"/>
              </a:xfrm>
              <a:custGeom>
                <a:avLst/>
                <a:gdLst/>
                <a:ahLst/>
                <a:cxnLst/>
                <a:rect l="l" t="t" r="r" b="b"/>
                <a:pathLst>
                  <a:path w="1159" h="492" extrusionOk="0">
                    <a:moveTo>
                      <a:pt x="107" y="1"/>
                    </a:moveTo>
                    <a:cubicBezTo>
                      <a:pt x="67" y="1"/>
                      <a:pt x="29" y="27"/>
                      <a:pt x="16" y="67"/>
                    </a:cubicBezTo>
                    <a:cubicBezTo>
                      <a:pt x="0" y="118"/>
                      <a:pt x="28" y="171"/>
                      <a:pt x="78" y="187"/>
                    </a:cubicBezTo>
                    <a:lnTo>
                      <a:pt x="1022" y="487"/>
                    </a:lnTo>
                    <a:cubicBezTo>
                      <a:pt x="1032" y="489"/>
                      <a:pt x="1041" y="491"/>
                      <a:pt x="1051" y="491"/>
                    </a:cubicBezTo>
                    <a:lnTo>
                      <a:pt x="1051" y="490"/>
                    </a:lnTo>
                    <a:cubicBezTo>
                      <a:pt x="1092" y="490"/>
                      <a:pt x="1130" y="465"/>
                      <a:pt x="1142" y="424"/>
                    </a:cubicBezTo>
                    <a:cubicBezTo>
                      <a:pt x="1158" y="374"/>
                      <a:pt x="1131" y="320"/>
                      <a:pt x="1080" y="304"/>
                    </a:cubicBezTo>
                    <a:lnTo>
                      <a:pt x="136" y="5"/>
                    </a:lnTo>
                    <a:cubicBezTo>
                      <a:pt x="126" y="2"/>
                      <a:pt x="117"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4" name="Google Shape;2974;p29"/>
              <p:cNvSpPr/>
              <p:nvPr/>
            </p:nvSpPr>
            <p:spPr>
              <a:xfrm>
                <a:off x="3466900" y="2090575"/>
                <a:ext cx="38150" cy="10975"/>
              </a:xfrm>
              <a:custGeom>
                <a:avLst/>
                <a:gdLst/>
                <a:ahLst/>
                <a:cxnLst/>
                <a:rect l="l" t="t" r="r" b="b"/>
                <a:pathLst>
                  <a:path w="1526" h="439" extrusionOk="0">
                    <a:moveTo>
                      <a:pt x="104" y="1"/>
                    </a:moveTo>
                    <a:cubicBezTo>
                      <a:pt x="59" y="1"/>
                      <a:pt x="19" y="33"/>
                      <a:pt x="10" y="79"/>
                    </a:cubicBezTo>
                    <a:cubicBezTo>
                      <a:pt x="0" y="129"/>
                      <a:pt x="34" y="179"/>
                      <a:pt x="86" y="189"/>
                    </a:cubicBezTo>
                    <a:lnTo>
                      <a:pt x="1404" y="436"/>
                    </a:lnTo>
                    <a:cubicBezTo>
                      <a:pt x="1411" y="437"/>
                      <a:pt x="1416" y="439"/>
                      <a:pt x="1422" y="439"/>
                    </a:cubicBezTo>
                    <a:cubicBezTo>
                      <a:pt x="1467" y="439"/>
                      <a:pt x="1507" y="406"/>
                      <a:pt x="1516" y="360"/>
                    </a:cubicBezTo>
                    <a:cubicBezTo>
                      <a:pt x="1526" y="309"/>
                      <a:pt x="1492" y="260"/>
                      <a:pt x="1440" y="250"/>
                    </a:cubicBezTo>
                    <a:lnTo>
                      <a:pt x="122" y="2"/>
                    </a:lnTo>
                    <a:cubicBezTo>
                      <a:pt x="116" y="1"/>
                      <a:pt x="11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5" name="Google Shape;2975;p29"/>
              <p:cNvSpPr/>
              <p:nvPr/>
            </p:nvSpPr>
            <p:spPr>
              <a:xfrm>
                <a:off x="3529925" y="2093750"/>
                <a:ext cx="39950" cy="6900"/>
              </a:xfrm>
              <a:custGeom>
                <a:avLst/>
                <a:gdLst/>
                <a:ahLst/>
                <a:cxnLst/>
                <a:rect l="l" t="t" r="r" b="b"/>
                <a:pathLst>
                  <a:path w="1598" h="276" extrusionOk="0">
                    <a:moveTo>
                      <a:pt x="1497" y="1"/>
                    </a:moveTo>
                    <a:cubicBezTo>
                      <a:pt x="1493" y="1"/>
                      <a:pt x="1489" y="1"/>
                      <a:pt x="1485" y="1"/>
                    </a:cubicBezTo>
                    <a:cubicBezTo>
                      <a:pt x="1044" y="56"/>
                      <a:pt x="596" y="84"/>
                      <a:pt x="151" y="84"/>
                    </a:cubicBezTo>
                    <a:cubicBezTo>
                      <a:pt x="139" y="84"/>
                      <a:pt x="127" y="85"/>
                      <a:pt x="114" y="85"/>
                    </a:cubicBezTo>
                    <a:cubicBezTo>
                      <a:pt x="108" y="85"/>
                      <a:pt x="102" y="84"/>
                      <a:pt x="95" y="84"/>
                    </a:cubicBezTo>
                    <a:cubicBezTo>
                      <a:pt x="44" y="84"/>
                      <a:pt x="1" y="127"/>
                      <a:pt x="1" y="179"/>
                    </a:cubicBezTo>
                    <a:cubicBezTo>
                      <a:pt x="1" y="232"/>
                      <a:pt x="42" y="275"/>
                      <a:pt x="95" y="275"/>
                    </a:cubicBezTo>
                    <a:lnTo>
                      <a:pt x="151" y="275"/>
                    </a:lnTo>
                    <a:cubicBezTo>
                      <a:pt x="603" y="275"/>
                      <a:pt x="1059" y="246"/>
                      <a:pt x="1508" y="190"/>
                    </a:cubicBezTo>
                    <a:cubicBezTo>
                      <a:pt x="1560" y="183"/>
                      <a:pt x="1598" y="136"/>
                      <a:pt x="1591" y="84"/>
                    </a:cubicBezTo>
                    <a:cubicBezTo>
                      <a:pt x="1585" y="35"/>
                      <a:pt x="1544" y="1"/>
                      <a:pt x="14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6" name="Google Shape;2976;p29"/>
              <p:cNvSpPr/>
              <p:nvPr/>
            </p:nvSpPr>
            <p:spPr>
              <a:xfrm>
                <a:off x="3598825" y="2083750"/>
                <a:ext cx="35150" cy="7875"/>
              </a:xfrm>
              <a:custGeom>
                <a:avLst/>
                <a:gdLst/>
                <a:ahLst/>
                <a:cxnLst/>
                <a:rect l="l" t="t" r="r" b="b"/>
                <a:pathLst>
                  <a:path w="1406" h="315" extrusionOk="0">
                    <a:moveTo>
                      <a:pt x="1299" y="0"/>
                    </a:moveTo>
                    <a:cubicBezTo>
                      <a:pt x="1290" y="0"/>
                      <a:pt x="1281" y="1"/>
                      <a:pt x="1272" y="4"/>
                    </a:cubicBezTo>
                    <a:cubicBezTo>
                      <a:pt x="1001" y="83"/>
                      <a:pt x="716" y="124"/>
                      <a:pt x="431" y="124"/>
                    </a:cubicBezTo>
                    <a:cubicBezTo>
                      <a:pt x="324" y="124"/>
                      <a:pt x="217" y="118"/>
                      <a:pt x="111" y="107"/>
                    </a:cubicBezTo>
                    <a:cubicBezTo>
                      <a:pt x="108" y="106"/>
                      <a:pt x="106" y="106"/>
                      <a:pt x="103" y="106"/>
                    </a:cubicBezTo>
                    <a:cubicBezTo>
                      <a:pt x="53" y="106"/>
                      <a:pt x="12" y="142"/>
                      <a:pt x="6" y="192"/>
                    </a:cubicBezTo>
                    <a:cubicBezTo>
                      <a:pt x="1" y="243"/>
                      <a:pt x="39" y="291"/>
                      <a:pt x="91" y="296"/>
                    </a:cubicBezTo>
                    <a:cubicBezTo>
                      <a:pt x="203" y="309"/>
                      <a:pt x="314" y="314"/>
                      <a:pt x="427" y="314"/>
                    </a:cubicBezTo>
                    <a:cubicBezTo>
                      <a:pt x="732" y="314"/>
                      <a:pt x="1036" y="271"/>
                      <a:pt x="1326" y="186"/>
                    </a:cubicBezTo>
                    <a:cubicBezTo>
                      <a:pt x="1376" y="172"/>
                      <a:pt x="1405" y="119"/>
                      <a:pt x="1390" y="68"/>
                    </a:cubicBezTo>
                    <a:cubicBezTo>
                      <a:pt x="1378" y="26"/>
                      <a:pt x="1341" y="0"/>
                      <a:pt x="129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7" name="Google Shape;2977;p29"/>
              <p:cNvSpPr/>
              <p:nvPr/>
            </p:nvSpPr>
            <p:spPr>
              <a:xfrm>
                <a:off x="3273050" y="1953650"/>
                <a:ext cx="20750" cy="9950"/>
              </a:xfrm>
              <a:custGeom>
                <a:avLst/>
                <a:gdLst/>
                <a:ahLst/>
                <a:cxnLst/>
                <a:rect l="l" t="t" r="r" b="b"/>
                <a:pathLst>
                  <a:path w="830" h="398" extrusionOk="0">
                    <a:moveTo>
                      <a:pt x="110" y="1"/>
                    </a:moveTo>
                    <a:cubicBezTo>
                      <a:pt x="75" y="1"/>
                      <a:pt x="42" y="19"/>
                      <a:pt x="25" y="51"/>
                    </a:cubicBezTo>
                    <a:cubicBezTo>
                      <a:pt x="0" y="98"/>
                      <a:pt x="18" y="155"/>
                      <a:pt x="64" y="181"/>
                    </a:cubicBezTo>
                    <a:cubicBezTo>
                      <a:pt x="267" y="288"/>
                      <a:pt x="486" y="359"/>
                      <a:pt x="712" y="396"/>
                    </a:cubicBezTo>
                    <a:cubicBezTo>
                      <a:pt x="718" y="397"/>
                      <a:pt x="722" y="397"/>
                      <a:pt x="728" y="397"/>
                    </a:cubicBezTo>
                    <a:cubicBezTo>
                      <a:pt x="773" y="397"/>
                      <a:pt x="814" y="364"/>
                      <a:pt x="822" y="318"/>
                    </a:cubicBezTo>
                    <a:cubicBezTo>
                      <a:pt x="829" y="266"/>
                      <a:pt x="794" y="216"/>
                      <a:pt x="742" y="208"/>
                    </a:cubicBezTo>
                    <a:cubicBezTo>
                      <a:pt x="536" y="175"/>
                      <a:pt x="338" y="109"/>
                      <a:pt x="154" y="12"/>
                    </a:cubicBezTo>
                    <a:cubicBezTo>
                      <a:pt x="140" y="4"/>
                      <a:pt x="125"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8" name="Google Shape;2978;p29"/>
              <p:cNvSpPr/>
              <p:nvPr/>
            </p:nvSpPr>
            <p:spPr>
              <a:xfrm>
                <a:off x="3310250" y="1974150"/>
                <a:ext cx="26950" cy="11000"/>
              </a:xfrm>
              <a:custGeom>
                <a:avLst/>
                <a:gdLst/>
                <a:ahLst/>
                <a:cxnLst/>
                <a:rect l="l" t="t" r="r" b="b"/>
                <a:pathLst>
                  <a:path w="1078" h="440" extrusionOk="0">
                    <a:moveTo>
                      <a:pt x="106" y="0"/>
                    </a:moveTo>
                    <a:cubicBezTo>
                      <a:pt x="64" y="0"/>
                      <a:pt x="26" y="28"/>
                      <a:pt x="15" y="69"/>
                    </a:cubicBezTo>
                    <a:cubicBezTo>
                      <a:pt x="0" y="120"/>
                      <a:pt x="29" y="173"/>
                      <a:pt x="80" y="187"/>
                    </a:cubicBezTo>
                    <a:lnTo>
                      <a:pt x="945" y="435"/>
                    </a:lnTo>
                    <a:cubicBezTo>
                      <a:pt x="954" y="438"/>
                      <a:pt x="963" y="439"/>
                      <a:pt x="972" y="439"/>
                    </a:cubicBezTo>
                    <a:cubicBezTo>
                      <a:pt x="1013" y="439"/>
                      <a:pt x="1051" y="412"/>
                      <a:pt x="1063" y="370"/>
                    </a:cubicBezTo>
                    <a:cubicBezTo>
                      <a:pt x="1078" y="320"/>
                      <a:pt x="1048" y="267"/>
                      <a:pt x="997" y="253"/>
                    </a:cubicBezTo>
                    <a:lnTo>
                      <a:pt x="133" y="4"/>
                    </a:lnTo>
                    <a:cubicBezTo>
                      <a:pt x="124" y="1"/>
                      <a:pt x="115"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9" name="Google Shape;2979;p29"/>
              <p:cNvSpPr/>
              <p:nvPr/>
            </p:nvSpPr>
            <p:spPr>
              <a:xfrm>
                <a:off x="3352400" y="1988675"/>
                <a:ext cx="18825" cy="10975"/>
              </a:xfrm>
              <a:custGeom>
                <a:avLst/>
                <a:gdLst/>
                <a:ahLst/>
                <a:cxnLst/>
                <a:rect l="l" t="t" r="r" b="b"/>
                <a:pathLst>
                  <a:path w="753" h="439" extrusionOk="0">
                    <a:moveTo>
                      <a:pt x="108" y="1"/>
                    </a:moveTo>
                    <a:cubicBezTo>
                      <a:pt x="73" y="1"/>
                      <a:pt x="38" y="21"/>
                      <a:pt x="22" y="56"/>
                    </a:cubicBezTo>
                    <a:cubicBezTo>
                      <a:pt x="0" y="104"/>
                      <a:pt x="21" y="161"/>
                      <a:pt x="68" y="183"/>
                    </a:cubicBezTo>
                    <a:lnTo>
                      <a:pt x="604" y="430"/>
                    </a:lnTo>
                    <a:cubicBezTo>
                      <a:pt x="617" y="436"/>
                      <a:pt x="631" y="439"/>
                      <a:pt x="645" y="439"/>
                    </a:cubicBezTo>
                    <a:cubicBezTo>
                      <a:pt x="680" y="439"/>
                      <a:pt x="714" y="418"/>
                      <a:pt x="731" y="384"/>
                    </a:cubicBezTo>
                    <a:cubicBezTo>
                      <a:pt x="753" y="335"/>
                      <a:pt x="732" y="279"/>
                      <a:pt x="684" y="257"/>
                    </a:cubicBezTo>
                    <a:lnTo>
                      <a:pt x="148" y="9"/>
                    </a:lnTo>
                    <a:cubicBezTo>
                      <a:pt x="135" y="3"/>
                      <a:pt x="122"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0" name="Google Shape;2980;p29"/>
              <p:cNvSpPr/>
              <p:nvPr/>
            </p:nvSpPr>
            <p:spPr>
              <a:xfrm>
                <a:off x="3399825" y="2009275"/>
                <a:ext cx="33100" cy="12075"/>
              </a:xfrm>
              <a:custGeom>
                <a:avLst/>
                <a:gdLst/>
                <a:ahLst/>
                <a:cxnLst/>
                <a:rect l="l" t="t" r="r" b="b"/>
                <a:pathLst>
                  <a:path w="1324" h="483" extrusionOk="0">
                    <a:moveTo>
                      <a:pt x="107" y="0"/>
                    </a:moveTo>
                    <a:cubicBezTo>
                      <a:pt x="68" y="0"/>
                      <a:pt x="31" y="25"/>
                      <a:pt x="17" y="64"/>
                    </a:cubicBezTo>
                    <a:cubicBezTo>
                      <a:pt x="1" y="114"/>
                      <a:pt x="26" y="168"/>
                      <a:pt x="76" y="186"/>
                    </a:cubicBezTo>
                    <a:cubicBezTo>
                      <a:pt x="442" y="314"/>
                      <a:pt x="821" y="413"/>
                      <a:pt x="1203" y="481"/>
                    </a:cubicBezTo>
                    <a:cubicBezTo>
                      <a:pt x="1208" y="483"/>
                      <a:pt x="1214" y="483"/>
                      <a:pt x="1219" y="483"/>
                    </a:cubicBezTo>
                    <a:cubicBezTo>
                      <a:pt x="1265" y="483"/>
                      <a:pt x="1305" y="451"/>
                      <a:pt x="1313" y="404"/>
                    </a:cubicBezTo>
                    <a:cubicBezTo>
                      <a:pt x="1323" y="352"/>
                      <a:pt x="1288" y="303"/>
                      <a:pt x="1236" y="294"/>
                    </a:cubicBezTo>
                    <a:cubicBezTo>
                      <a:pt x="864" y="228"/>
                      <a:pt x="495" y="130"/>
                      <a:pt x="139" y="6"/>
                    </a:cubicBezTo>
                    <a:cubicBezTo>
                      <a:pt x="128" y="2"/>
                      <a:pt x="118" y="0"/>
                      <a:pt x="10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1" name="Google Shape;2981;p29"/>
              <p:cNvSpPr/>
              <p:nvPr/>
            </p:nvSpPr>
            <p:spPr>
              <a:xfrm>
                <a:off x="3461725" y="2031875"/>
                <a:ext cx="39250" cy="11950"/>
              </a:xfrm>
              <a:custGeom>
                <a:avLst/>
                <a:gdLst/>
                <a:ahLst/>
                <a:cxnLst/>
                <a:rect l="l" t="t" r="r" b="b"/>
                <a:pathLst>
                  <a:path w="1570" h="478" extrusionOk="0">
                    <a:moveTo>
                      <a:pt x="104" y="0"/>
                    </a:moveTo>
                    <a:cubicBezTo>
                      <a:pt x="60" y="0"/>
                      <a:pt x="21" y="31"/>
                      <a:pt x="12" y="76"/>
                    </a:cubicBezTo>
                    <a:cubicBezTo>
                      <a:pt x="1" y="127"/>
                      <a:pt x="34" y="178"/>
                      <a:pt x="85" y="189"/>
                    </a:cubicBezTo>
                    <a:lnTo>
                      <a:pt x="1446" y="475"/>
                    </a:lnTo>
                    <a:cubicBezTo>
                      <a:pt x="1452" y="477"/>
                      <a:pt x="1459" y="477"/>
                      <a:pt x="1465" y="477"/>
                    </a:cubicBezTo>
                    <a:cubicBezTo>
                      <a:pt x="1509" y="477"/>
                      <a:pt x="1548" y="446"/>
                      <a:pt x="1558" y="402"/>
                    </a:cubicBezTo>
                    <a:cubicBezTo>
                      <a:pt x="1569" y="350"/>
                      <a:pt x="1536" y="299"/>
                      <a:pt x="1484" y="288"/>
                    </a:cubicBezTo>
                    <a:lnTo>
                      <a:pt x="124" y="2"/>
                    </a:lnTo>
                    <a:cubicBezTo>
                      <a:pt x="118" y="1"/>
                      <a:pt x="111"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2" name="Google Shape;2982;p29"/>
              <p:cNvSpPr/>
              <p:nvPr/>
            </p:nvSpPr>
            <p:spPr>
              <a:xfrm>
                <a:off x="3513375" y="2043125"/>
                <a:ext cx="39175" cy="10075"/>
              </a:xfrm>
              <a:custGeom>
                <a:avLst/>
                <a:gdLst/>
                <a:ahLst/>
                <a:cxnLst/>
                <a:rect l="l" t="t" r="r" b="b"/>
                <a:pathLst>
                  <a:path w="1567" h="403" extrusionOk="0">
                    <a:moveTo>
                      <a:pt x="310" y="1"/>
                    </a:moveTo>
                    <a:cubicBezTo>
                      <a:pt x="237" y="1"/>
                      <a:pt x="164" y="3"/>
                      <a:pt x="92" y="8"/>
                    </a:cubicBezTo>
                    <a:cubicBezTo>
                      <a:pt x="40" y="12"/>
                      <a:pt x="0" y="57"/>
                      <a:pt x="3" y="110"/>
                    </a:cubicBezTo>
                    <a:cubicBezTo>
                      <a:pt x="7" y="160"/>
                      <a:pt x="47" y="199"/>
                      <a:pt x="95" y="199"/>
                    </a:cubicBezTo>
                    <a:cubicBezTo>
                      <a:pt x="99" y="199"/>
                      <a:pt x="102" y="199"/>
                      <a:pt x="105" y="198"/>
                    </a:cubicBezTo>
                    <a:cubicBezTo>
                      <a:pt x="172" y="194"/>
                      <a:pt x="239" y="192"/>
                      <a:pt x="306" y="192"/>
                    </a:cubicBezTo>
                    <a:cubicBezTo>
                      <a:pt x="687" y="192"/>
                      <a:pt x="1070" y="261"/>
                      <a:pt x="1425" y="396"/>
                    </a:cubicBezTo>
                    <a:cubicBezTo>
                      <a:pt x="1436" y="400"/>
                      <a:pt x="1447" y="402"/>
                      <a:pt x="1458" y="402"/>
                    </a:cubicBezTo>
                    <a:cubicBezTo>
                      <a:pt x="1497" y="402"/>
                      <a:pt x="1533" y="378"/>
                      <a:pt x="1548" y="341"/>
                    </a:cubicBezTo>
                    <a:cubicBezTo>
                      <a:pt x="1567" y="292"/>
                      <a:pt x="1541" y="237"/>
                      <a:pt x="1493" y="218"/>
                    </a:cubicBezTo>
                    <a:cubicBezTo>
                      <a:pt x="1117" y="75"/>
                      <a:pt x="712" y="1"/>
                      <a:pt x="3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3" name="Google Shape;2983;p29"/>
              <p:cNvSpPr/>
              <p:nvPr/>
            </p:nvSpPr>
            <p:spPr>
              <a:xfrm>
                <a:off x="3566725" y="2047350"/>
                <a:ext cx="33975" cy="7700"/>
              </a:xfrm>
              <a:custGeom>
                <a:avLst/>
                <a:gdLst/>
                <a:ahLst/>
                <a:cxnLst/>
                <a:rect l="l" t="t" r="r" b="b"/>
                <a:pathLst>
                  <a:path w="1359" h="308" extrusionOk="0">
                    <a:moveTo>
                      <a:pt x="1051" y="0"/>
                    </a:moveTo>
                    <a:cubicBezTo>
                      <a:pt x="725" y="0"/>
                      <a:pt x="399" y="41"/>
                      <a:pt x="82" y="120"/>
                    </a:cubicBezTo>
                    <a:cubicBezTo>
                      <a:pt x="31" y="133"/>
                      <a:pt x="0" y="184"/>
                      <a:pt x="12" y="236"/>
                    </a:cubicBezTo>
                    <a:cubicBezTo>
                      <a:pt x="23" y="279"/>
                      <a:pt x="62" y="307"/>
                      <a:pt x="105" y="307"/>
                    </a:cubicBezTo>
                    <a:cubicBezTo>
                      <a:pt x="113" y="307"/>
                      <a:pt x="120" y="306"/>
                      <a:pt x="128" y="305"/>
                    </a:cubicBezTo>
                    <a:cubicBezTo>
                      <a:pt x="432" y="229"/>
                      <a:pt x="742" y="191"/>
                      <a:pt x="1055" y="191"/>
                    </a:cubicBezTo>
                    <a:cubicBezTo>
                      <a:pt x="1122" y="191"/>
                      <a:pt x="1189" y="192"/>
                      <a:pt x="1256" y="196"/>
                    </a:cubicBezTo>
                    <a:cubicBezTo>
                      <a:pt x="1259" y="196"/>
                      <a:pt x="1263" y="196"/>
                      <a:pt x="1266" y="196"/>
                    </a:cubicBezTo>
                    <a:cubicBezTo>
                      <a:pt x="1314" y="196"/>
                      <a:pt x="1354" y="156"/>
                      <a:pt x="1357" y="106"/>
                    </a:cubicBezTo>
                    <a:cubicBezTo>
                      <a:pt x="1359" y="53"/>
                      <a:pt x="1319" y="9"/>
                      <a:pt x="1266" y="6"/>
                    </a:cubicBezTo>
                    <a:cubicBezTo>
                      <a:pt x="1195" y="2"/>
                      <a:pt x="1123" y="0"/>
                      <a:pt x="105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4" name="Google Shape;2984;p29"/>
              <p:cNvSpPr/>
              <p:nvPr/>
            </p:nvSpPr>
            <p:spPr>
              <a:xfrm>
                <a:off x="3617275" y="2044325"/>
                <a:ext cx="15525" cy="6850"/>
              </a:xfrm>
              <a:custGeom>
                <a:avLst/>
                <a:gdLst/>
                <a:ahLst/>
                <a:cxnLst/>
                <a:rect l="l" t="t" r="r" b="b"/>
                <a:pathLst>
                  <a:path w="621" h="274" extrusionOk="0">
                    <a:moveTo>
                      <a:pt x="104" y="0"/>
                    </a:moveTo>
                    <a:cubicBezTo>
                      <a:pt x="60" y="0"/>
                      <a:pt x="20" y="32"/>
                      <a:pt x="11" y="77"/>
                    </a:cubicBezTo>
                    <a:cubicBezTo>
                      <a:pt x="0" y="128"/>
                      <a:pt x="35" y="179"/>
                      <a:pt x="86" y="189"/>
                    </a:cubicBezTo>
                    <a:lnTo>
                      <a:pt x="498" y="272"/>
                    </a:lnTo>
                    <a:cubicBezTo>
                      <a:pt x="505" y="273"/>
                      <a:pt x="510" y="274"/>
                      <a:pt x="517" y="274"/>
                    </a:cubicBezTo>
                    <a:cubicBezTo>
                      <a:pt x="561" y="274"/>
                      <a:pt x="601" y="242"/>
                      <a:pt x="610" y="197"/>
                    </a:cubicBezTo>
                    <a:cubicBezTo>
                      <a:pt x="621" y="145"/>
                      <a:pt x="587" y="95"/>
                      <a:pt x="536" y="85"/>
                    </a:cubicBezTo>
                    <a:lnTo>
                      <a:pt x="123" y="2"/>
                    </a:lnTo>
                    <a:cubicBezTo>
                      <a:pt x="116" y="1"/>
                      <a:pt x="110"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5" name="Google Shape;2985;p29"/>
              <p:cNvSpPr/>
              <p:nvPr/>
            </p:nvSpPr>
            <p:spPr>
              <a:xfrm>
                <a:off x="3360625" y="1966025"/>
                <a:ext cx="29025" cy="13025"/>
              </a:xfrm>
              <a:custGeom>
                <a:avLst/>
                <a:gdLst/>
                <a:ahLst/>
                <a:cxnLst/>
                <a:rect l="l" t="t" r="r" b="b"/>
                <a:pathLst>
                  <a:path w="1161" h="521" extrusionOk="0">
                    <a:moveTo>
                      <a:pt x="110" y="0"/>
                    </a:moveTo>
                    <a:cubicBezTo>
                      <a:pt x="75" y="0"/>
                      <a:pt x="42" y="19"/>
                      <a:pt x="24" y="52"/>
                    </a:cubicBezTo>
                    <a:cubicBezTo>
                      <a:pt x="0" y="99"/>
                      <a:pt x="19" y="156"/>
                      <a:pt x="66" y="180"/>
                    </a:cubicBezTo>
                    <a:cubicBezTo>
                      <a:pt x="373" y="338"/>
                      <a:pt x="701" y="452"/>
                      <a:pt x="1039" y="518"/>
                    </a:cubicBezTo>
                    <a:cubicBezTo>
                      <a:pt x="1044" y="520"/>
                      <a:pt x="1051" y="520"/>
                      <a:pt x="1058" y="520"/>
                    </a:cubicBezTo>
                    <a:cubicBezTo>
                      <a:pt x="1102" y="520"/>
                      <a:pt x="1141" y="489"/>
                      <a:pt x="1150" y="444"/>
                    </a:cubicBezTo>
                    <a:cubicBezTo>
                      <a:pt x="1160" y="392"/>
                      <a:pt x="1127" y="341"/>
                      <a:pt x="1075" y="331"/>
                    </a:cubicBezTo>
                    <a:cubicBezTo>
                      <a:pt x="755" y="269"/>
                      <a:pt x="445" y="160"/>
                      <a:pt x="152" y="10"/>
                    </a:cubicBezTo>
                    <a:cubicBezTo>
                      <a:pt x="139" y="3"/>
                      <a:pt x="124"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6" name="Google Shape;2986;p29"/>
              <p:cNvSpPr/>
              <p:nvPr/>
            </p:nvSpPr>
            <p:spPr>
              <a:xfrm>
                <a:off x="3443250" y="1986625"/>
                <a:ext cx="32025" cy="13025"/>
              </a:xfrm>
              <a:custGeom>
                <a:avLst/>
                <a:gdLst/>
                <a:ahLst/>
                <a:cxnLst/>
                <a:rect l="l" t="t" r="r" b="b"/>
                <a:pathLst>
                  <a:path w="1281" h="521" extrusionOk="0">
                    <a:moveTo>
                      <a:pt x="101" y="0"/>
                    </a:moveTo>
                    <a:cubicBezTo>
                      <a:pt x="53" y="0"/>
                      <a:pt x="12" y="36"/>
                      <a:pt x="7" y="85"/>
                    </a:cubicBezTo>
                    <a:cubicBezTo>
                      <a:pt x="0" y="137"/>
                      <a:pt x="38" y="184"/>
                      <a:pt x="90" y="191"/>
                    </a:cubicBezTo>
                    <a:cubicBezTo>
                      <a:pt x="454" y="233"/>
                      <a:pt x="804" y="340"/>
                      <a:pt x="1128" y="510"/>
                    </a:cubicBezTo>
                    <a:cubicBezTo>
                      <a:pt x="1143" y="518"/>
                      <a:pt x="1157" y="521"/>
                      <a:pt x="1172" y="521"/>
                    </a:cubicBezTo>
                    <a:cubicBezTo>
                      <a:pt x="1207" y="521"/>
                      <a:pt x="1240" y="502"/>
                      <a:pt x="1257" y="470"/>
                    </a:cubicBezTo>
                    <a:cubicBezTo>
                      <a:pt x="1281" y="423"/>
                      <a:pt x="1263" y="365"/>
                      <a:pt x="1217" y="341"/>
                    </a:cubicBezTo>
                    <a:cubicBezTo>
                      <a:pt x="871" y="160"/>
                      <a:pt x="499" y="46"/>
                      <a:pt x="112" y="1"/>
                    </a:cubicBezTo>
                    <a:cubicBezTo>
                      <a:pt x="108" y="1"/>
                      <a:pt x="105"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7" name="Google Shape;2987;p29"/>
              <p:cNvSpPr/>
              <p:nvPr/>
            </p:nvSpPr>
            <p:spPr>
              <a:xfrm>
                <a:off x="3500950" y="1998975"/>
                <a:ext cx="35125" cy="15125"/>
              </a:xfrm>
              <a:custGeom>
                <a:avLst/>
                <a:gdLst/>
                <a:ahLst/>
                <a:cxnLst/>
                <a:rect l="l" t="t" r="r" b="b"/>
                <a:pathLst>
                  <a:path w="1405" h="605" extrusionOk="0">
                    <a:moveTo>
                      <a:pt x="97" y="0"/>
                    </a:moveTo>
                    <a:cubicBezTo>
                      <a:pt x="51" y="0"/>
                      <a:pt x="12" y="36"/>
                      <a:pt x="6" y="84"/>
                    </a:cubicBezTo>
                    <a:cubicBezTo>
                      <a:pt x="0" y="136"/>
                      <a:pt x="37" y="184"/>
                      <a:pt x="90" y="190"/>
                    </a:cubicBezTo>
                    <a:cubicBezTo>
                      <a:pt x="496" y="240"/>
                      <a:pt x="896" y="378"/>
                      <a:pt x="1247" y="590"/>
                    </a:cubicBezTo>
                    <a:cubicBezTo>
                      <a:pt x="1262" y="600"/>
                      <a:pt x="1279" y="604"/>
                      <a:pt x="1295" y="604"/>
                    </a:cubicBezTo>
                    <a:cubicBezTo>
                      <a:pt x="1327" y="604"/>
                      <a:pt x="1359" y="588"/>
                      <a:pt x="1377" y="558"/>
                    </a:cubicBezTo>
                    <a:cubicBezTo>
                      <a:pt x="1405" y="513"/>
                      <a:pt x="1390" y="454"/>
                      <a:pt x="1345" y="428"/>
                    </a:cubicBezTo>
                    <a:cubicBezTo>
                      <a:pt x="972" y="201"/>
                      <a:pt x="546" y="53"/>
                      <a:pt x="112" y="1"/>
                    </a:cubicBezTo>
                    <a:cubicBezTo>
                      <a:pt x="107" y="1"/>
                      <a:pt x="102"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8" name="Google Shape;2988;p29"/>
              <p:cNvSpPr/>
              <p:nvPr/>
            </p:nvSpPr>
            <p:spPr>
              <a:xfrm>
                <a:off x="3544100" y="2011200"/>
                <a:ext cx="22850" cy="12225"/>
              </a:xfrm>
              <a:custGeom>
                <a:avLst/>
                <a:gdLst/>
                <a:ahLst/>
                <a:cxnLst/>
                <a:rect l="l" t="t" r="r" b="b"/>
                <a:pathLst>
                  <a:path w="914" h="489" extrusionOk="0">
                    <a:moveTo>
                      <a:pt x="109" y="1"/>
                    </a:moveTo>
                    <a:cubicBezTo>
                      <a:pt x="67" y="1"/>
                      <a:pt x="29" y="26"/>
                      <a:pt x="16" y="68"/>
                    </a:cubicBezTo>
                    <a:cubicBezTo>
                      <a:pt x="1" y="117"/>
                      <a:pt x="29" y="171"/>
                      <a:pt x="78" y="187"/>
                    </a:cubicBezTo>
                    <a:cubicBezTo>
                      <a:pt x="314" y="261"/>
                      <a:pt x="543" y="359"/>
                      <a:pt x="759" y="477"/>
                    </a:cubicBezTo>
                    <a:cubicBezTo>
                      <a:pt x="774" y="485"/>
                      <a:pt x="789" y="488"/>
                      <a:pt x="805" y="488"/>
                    </a:cubicBezTo>
                    <a:cubicBezTo>
                      <a:pt x="839" y="488"/>
                      <a:pt x="871" y="471"/>
                      <a:pt x="888" y="439"/>
                    </a:cubicBezTo>
                    <a:cubicBezTo>
                      <a:pt x="914" y="392"/>
                      <a:pt x="896" y="335"/>
                      <a:pt x="850" y="309"/>
                    </a:cubicBezTo>
                    <a:cubicBezTo>
                      <a:pt x="624" y="186"/>
                      <a:pt x="383" y="83"/>
                      <a:pt x="137" y="5"/>
                    </a:cubicBezTo>
                    <a:cubicBezTo>
                      <a:pt x="127" y="2"/>
                      <a:pt x="118"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9" name="Google Shape;2989;p29"/>
              <p:cNvSpPr/>
              <p:nvPr/>
            </p:nvSpPr>
            <p:spPr>
              <a:xfrm>
                <a:off x="3598700" y="2023850"/>
                <a:ext cx="32225" cy="16900"/>
              </a:xfrm>
              <a:custGeom>
                <a:avLst/>
                <a:gdLst/>
                <a:ahLst/>
                <a:cxnLst/>
                <a:rect l="l" t="t" r="r" b="b"/>
                <a:pathLst>
                  <a:path w="1289" h="676" extrusionOk="0">
                    <a:moveTo>
                      <a:pt x="106" y="0"/>
                    </a:moveTo>
                    <a:cubicBezTo>
                      <a:pt x="62" y="0"/>
                      <a:pt x="22" y="30"/>
                      <a:pt x="11" y="74"/>
                    </a:cubicBezTo>
                    <a:cubicBezTo>
                      <a:pt x="0" y="126"/>
                      <a:pt x="32" y="177"/>
                      <a:pt x="84" y="188"/>
                    </a:cubicBezTo>
                    <a:cubicBezTo>
                      <a:pt x="456" y="270"/>
                      <a:pt x="816" y="433"/>
                      <a:pt x="1124" y="658"/>
                    </a:cubicBezTo>
                    <a:cubicBezTo>
                      <a:pt x="1142" y="670"/>
                      <a:pt x="1161" y="676"/>
                      <a:pt x="1181" y="676"/>
                    </a:cubicBezTo>
                    <a:cubicBezTo>
                      <a:pt x="1210" y="676"/>
                      <a:pt x="1239" y="662"/>
                      <a:pt x="1258" y="637"/>
                    </a:cubicBezTo>
                    <a:cubicBezTo>
                      <a:pt x="1289" y="594"/>
                      <a:pt x="1279" y="534"/>
                      <a:pt x="1237" y="503"/>
                    </a:cubicBezTo>
                    <a:cubicBezTo>
                      <a:pt x="908" y="264"/>
                      <a:pt x="523" y="90"/>
                      <a:pt x="125" y="2"/>
                    </a:cubicBezTo>
                    <a:cubicBezTo>
                      <a:pt x="119" y="1"/>
                      <a:pt x="11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0" name="Google Shape;2990;p29"/>
              <p:cNvSpPr/>
              <p:nvPr/>
            </p:nvSpPr>
            <p:spPr>
              <a:xfrm>
                <a:off x="3661625" y="2062934"/>
                <a:ext cx="22800" cy="9950"/>
              </a:xfrm>
              <a:custGeom>
                <a:avLst/>
                <a:gdLst/>
                <a:ahLst/>
                <a:cxnLst/>
                <a:rect l="l" t="t" r="r" b="b"/>
                <a:pathLst>
                  <a:path w="912" h="398" extrusionOk="0">
                    <a:moveTo>
                      <a:pt x="103" y="1"/>
                    </a:moveTo>
                    <a:cubicBezTo>
                      <a:pt x="57" y="1"/>
                      <a:pt x="17" y="34"/>
                      <a:pt x="9" y="80"/>
                    </a:cubicBezTo>
                    <a:cubicBezTo>
                      <a:pt x="0" y="132"/>
                      <a:pt x="35" y="181"/>
                      <a:pt x="86" y="190"/>
                    </a:cubicBezTo>
                    <a:cubicBezTo>
                      <a:pt x="319" y="229"/>
                      <a:pt x="548" y="296"/>
                      <a:pt x="765" y="389"/>
                    </a:cubicBezTo>
                    <a:cubicBezTo>
                      <a:pt x="778" y="395"/>
                      <a:pt x="791" y="397"/>
                      <a:pt x="803" y="397"/>
                    </a:cubicBezTo>
                    <a:cubicBezTo>
                      <a:pt x="840" y="397"/>
                      <a:pt x="876" y="376"/>
                      <a:pt x="891" y="340"/>
                    </a:cubicBezTo>
                    <a:cubicBezTo>
                      <a:pt x="911" y="291"/>
                      <a:pt x="889" y="235"/>
                      <a:pt x="840" y="215"/>
                    </a:cubicBezTo>
                    <a:cubicBezTo>
                      <a:pt x="610" y="115"/>
                      <a:pt x="367" y="44"/>
                      <a:pt x="118" y="2"/>
                    </a:cubicBezTo>
                    <a:cubicBezTo>
                      <a:pt x="113" y="1"/>
                      <a:pt x="108"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1" name="Google Shape;2991;p29"/>
              <p:cNvSpPr/>
              <p:nvPr/>
            </p:nvSpPr>
            <p:spPr>
              <a:xfrm>
                <a:off x="3373975" y="1720850"/>
                <a:ext cx="10450" cy="20275"/>
              </a:xfrm>
              <a:custGeom>
                <a:avLst/>
                <a:gdLst/>
                <a:ahLst/>
                <a:cxnLst/>
                <a:rect l="l" t="t" r="r" b="b"/>
                <a:pathLst>
                  <a:path w="418" h="811" extrusionOk="0">
                    <a:moveTo>
                      <a:pt x="108" y="0"/>
                    </a:moveTo>
                    <a:cubicBezTo>
                      <a:pt x="98" y="0"/>
                      <a:pt x="88" y="2"/>
                      <a:pt x="78" y="6"/>
                    </a:cubicBezTo>
                    <a:cubicBezTo>
                      <a:pt x="28" y="21"/>
                      <a:pt x="0" y="75"/>
                      <a:pt x="17" y="126"/>
                    </a:cubicBezTo>
                    <a:lnTo>
                      <a:pt x="220" y="744"/>
                    </a:lnTo>
                    <a:cubicBezTo>
                      <a:pt x="233" y="784"/>
                      <a:pt x="271" y="810"/>
                      <a:pt x="310" y="810"/>
                    </a:cubicBezTo>
                    <a:cubicBezTo>
                      <a:pt x="320" y="810"/>
                      <a:pt x="330" y="808"/>
                      <a:pt x="340" y="805"/>
                    </a:cubicBezTo>
                    <a:cubicBezTo>
                      <a:pt x="390" y="788"/>
                      <a:pt x="418" y="735"/>
                      <a:pt x="401" y="684"/>
                    </a:cubicBezTo>
                    <a:lnTo>
                      <a:pt x="198" y="66"/>
                    </a:lnTo>
                    <a:cubicBezTo>
                      <a:pt x="185" y="26"/>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2" name="Google Shape;2992;p29"/>
              <p:cNvSpPr/>
              <p:nvPr/>
            </p:nvSpPr>
            <p:spPr>
              <a:xfrm>
                <a:off x="3386175" y="1754925"/>
                <a:ext cx="19000" cy="28425"/>
              </a:xfrm>
              <a:custGeom>
                <a:avLst/>
                <a:gdLst/>
                <a:ahLst/>
                <a:cxnLst/>
                <a:rect l="l" t="t" r="r" b="b"/>
                <a:pathLst>
                  <a:path w="760" h="1137" extrusionOk="0">
                    <a:moveTo>
                      <a:pt x="110" y="1"/>
                    </a:moveTo>
                    <a:cubicBezTo>
                      <a:pt x="93" y="1"/>
                      <a:pt x="77" y="5"/>
                      <a:pt x="62" y="14"/>
                    </a:cubicBezTo>
                    <a:cubicBezTo>
                      <a:pt x="16" y="39"/>
                      <a:pt x="0" y="98"/>
                      <a:pt x="27" y="143"/>
                    </a:cubicBezTo>
                    <a:lnTo>
                      <a:pt x="568" y="1088"/>
                    </a:lnTo>
                    <a:cubicBezTo>
                      <a:pt x="585" y="1119"/>
                      <a:pt x="617" y="1136"/>
                      <a:pt x="650" y="1136"/>
                    </a:cubicBezTo>
                    <a:cubicBezTo>
                      <a:pt x="667" y="1136"/>
                      <a:pt x="682" y="1132"/>
                      <a:pt x="698" y="1123"/>
                    </a:cubicBezTo>
                    <a:cubicBezTo>
                      <a:pt x="743" y="1098"/>
                      <a:pt x="760" y="1039"/>
                      <a:pt x="733" y="993"/>
                    </a:cubicBezTo>
                    <a:lnTo>
                      <a:pt x="192" y="49"/>
                    </a:lnTo>
                    <a:cubicBezTo>
                      <a:pt x="175" y="18"/>
                      <a:pt x="142"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3" name="Google Shape;2993;p29"/>
              <p:cNvSpPr/>
              <p:nvPr/>
            </p:nvSpPr>
            <p:spPr>
              <a:xfrm>
                <a:off x="3412425" y="1796000"/>
                <a:ext cx="16500" cy="19300"/>
              </a:xfrm>
              <a:custGeom>
                <a:avLst/>
                <a:gdLst/>
                <a:ahLst/>
                <a:cxnLst/>
                <a:rect l="l" t="t" r="r" b="b"/>
                <a:pathLst>
                  <a:path w="660" h="772" extrusionOk="0">
                    <a:moveTo>
                      <a:pt x="103" y="1"/>
                    </a:moveTo>
                    <a:cubicBezTo>
                      <a:pt x="97" y="1"/>
                      <a:pt x="92" y="1"/>
                      <a:pt x="86" y="2"/>
                    </a:cubicBezTo>
                    <a:cubicBezTo>
                      <a:pt x="34" y="11"/>
                      <a:pt x="0" y="61"/>
                      <a:pt x="9" y="113"/>
                    </a:cubicBezTo>
                    <a:cubicBezTo>
                      <a:pt x="59" y="394"/>
                      <a:pt x="251" y="643"/>
                      <a:pt x="510" y="763"/>
                    </a:cubicBezTo>
                    <a:cubicBezTo>
                      <a:pt x="523" y="768"/>
                      <a:pt x="537" y="772"/>
                      <a:pt x="550" y="772"/>
                    </a:cubicBezTo>
                    <a:cubicBezTo>
                      <a:pt x="586" y="772"/>
                      <a:pt x="620" y="751"/>
                      <a:pt x="637" y="716"/>
                    </a:cubicBezTo>
                    <a:cubicBezTo>
                      <a:pt x="659" y="668"/>
                      <a:pt x="638" y="612"/>
                      <a:pt x="591" y="590"/>
                    </a:cubicBezTo>
                    <a:cubicBezTo>
                      <a:pt x="386" y="496"/>
                      <a:pt x="236" y="300"/>
                      <a:pt x="197" y="80"/>
                    </a:cubicBezTo>
                    <a:cubicBezTo>
                      <a:pt x="189" y="33"/>
                      <a:pt x="149"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4" name="Google Shape;2994;p29"/>
              <p:cNvSpPr/>
              <p:nvPr/>
            </p:nvSpPr>
            <p:spPr>
              <a:xfrm>
                <a:off x="3438925" y="1835175"/>
                <a:ext cx="18825" cy="22325"/>
              </a:xfrm>
              <a:custGeom>
                <a:avLst/>
                <a:gdLst/>
                <a:ahLst/>
                <a:cxnLst/>
                <a:rect l="l" t="t" r="r" b="b"/>
                <a:pathLst>
                  <a:path w="753" h="893" extrusionOk="0">
                    <a:moveTo>
                      <a:pt x="110" y="0"/>
                    </a:moveTo>
                    <a:cubicBezTo>
                      <a:pt x="98" y="0"/>
                      <a:pt x="86" y="2"/>
                      <a:pt x="74" y="7"/>
                    </a:cubicBezTo>
                    <a:cubicBezTo>
                      <a:pt x="25" y="27"/>
                      <a:pt x="1" y="82"/>
                      <a:pt x="21" y="131"/>
                    </a:cubicBezTo>
                    <a:cubicBezTo>
                      <a:pt x="139" y="426"/>
                      <a:pt x="334" y="682"/>
                      <a:pt x="587" y="873"/>
                    </a:cubicBezTo>
                    <a:cubicBezTo>
                      <a:pt x="605" y="886"/>
                      <a:pt x="625" y="893"/>
                      <a:pt x="644" y="893"/>
                    </a:cubicBezTo>
                    <a:cubicBezTo>
                      <a:pt x="673" y="893"/>
                      <a:pt x="702" y="879"/>
                      <a:pt x="721" y="854"/>
                    </a:cubicBezTo>
                    <a:cubicBezTo>
                      <a:pt x="753" y="812"/>
                      <a:pt x="744" y="752"/>
                      <a:pt x="702" y="721"/>
                    </a:cubicBezTo>
                    <a:cubicBezTo>
                      <a:pt x="477" y="550"/>
                      <a:pt x="303" y="322"/>
                      <a:pt x="199" y="60"/>
                    </a:cubicBezTo>
                    <a:cubicBezTo>
                      <a:pt x="183" y="23"/>
                      <a:pt x="148"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5" name="Google Shape;2995;p29"/>
              <p:cNvSpPr/>
              <p:nvPr/>
            </p:nvSpPr>
            <p:spPr>
              <a:xfrm>
                <a:off x="3471975" y="1882550"/>
                <a:ext cx="25950" cy="22300"/>
              </a:xfrm>
              <a:custGeom>
                <a:avLst/>
                <a:gdLst/>
                <a:ahLst/>
                <a:cxnLst/>
                <a:rect l="l" t="t" r="r" b="b"/>
                <a:pathLst>
                  <a:path w="1038" h="892" extrusionOk="0">
                    <a:moveTo>
                      <a:pt x="106" y="1"/>
                    </a:moveTo>
                    <a:cubicBezTo>
                      <a:pt x="82" y="1"/>
                      <a:pt x="58" y="10"/>
                      <a:pt x="40" y="28"/>
                    </a:cubicBezTo>
                    <a:cubicBezTo>
                      <a:pt x="1" y="64"/>
                      <a:pt x="0" y="125"/>
                      <a:pt x="37" y="162"/>
                    </a:cubicBezTo>
                    <a:cubicBezTo>
                      <a:pt x="292" y="426"/>
                      <a:pt x="574" y="666"/>
                      <a:pt x="876" y="875"/>
                    </a:cubicBezTo>
                    <a:cubicBezTo>
                      <a:pt x="892" y="886"/>
                      <a:pt x="911" y="892"/>
                      <a:pt x="930" y="892"/>
                    </a:cubicBezTo>
                    <a:cubicBezTo>
                      <a:pt x="961" y="892"/>
                      <a:pt x="990" y="878"/>
                      <a:pt x="1008" y="851"/>
                    </a:cubicBezTo>
                    <a:cubicBezTo>
                      <a:pt x="1038" y="808"/>
                      <a:pt x="1028" y="748"/>
                      <a:pt x="985" y="719"/>
                    </a:cubicBezTo>
                    <a:cubicBezTo>
                      <a:pt x="692" y="517"/>
                      <a:pt x="421" y="285"/>
                      <a:pt x="175" y="30"/>
                    </a:cubicBezTo>
                    <a:cubicBezTo>
                      <a:pt x="156" y="11"/>
                      <a:pt x="131"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6" name="Google Shape;2996;p29"/>
              <p:cNvSpPr/>
              <p:nvPr/>
            </p:nvSpPr>
            <p:spPr>
              <a:xfrm>
                <a:off x="3504900" y="1917600"/>
                <a:ext cx="19800" cy="19275"/>
              </a:xfrm>
              <a:custGeom>
                <a:avLst/>
                <a:gdLst/>
                <a:ahLst/>
                <a:cxnLst/>
                <a:rect l="l" t="t" r="r" b="b"/>
                <a:pathLst>
                  <a:path w="792" h="771" extrusionOk="0">
                    <a:moveTo>
                      <a:pt x="109" y="0"/>
                    </a:moveTo>
                    <a:cubicBezTo>
                      <a:pt x="93" y="0"/>
                      <a:pt x="78" y="4"/>
                      <a:pt x="63" y="12"/>
                    </a:cubicBezTo>
                    <a:cubicBezTo>
                      <a:pt x="17" y="37"/>
                      <a:pt x="0" y="95"/>
                      <a:pt x="26" y="141"/>
                    </a:cubicBezTo>
                    <a:cubicBezTo>
                      <a:pt x="169" y="400"/>
                      <a:pt x="380" y="613"/>
                      <a:pt x="636" y="758"/>
                    </a:cubicBezTo>
                    <a:cubicBezTo>
                      <a:pt x="650" y="767"/>
                      <a:pt x="667" y="770"/>
                      <a:pt x="682" y="770"/>
                    </a:cubicBezTo>
                    <a:cubicBezTo>
                      <a:pt x="716" y="770"/>
                      <a:pt x="749" y="754"/>
                      <a:pt x="765" y="723"/>
                    </a:cubicBezTo>
                    <a:cubicBezTo>
                      <a:pt x="792" y="677"/>
                      <a:pt x="776" y="619"/>
                      <a:pt x="730" y="593"/>
                    </a:cubicBezTo>
                    <a:cubicBezTo>
                      <a:pt x="505" y="464"/>
                      <a:pt x="318" y="276"/>
                      <a:pt x="192" y="48"/>
                    </a:cubicBezTo>
                    <a:cubicBezTo>
                      <a:pt x="175" y="18"/>
                      <a:pt x="142"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7" name="Google Shape;2997;p29"/>
              <p:cNvSpPr/>
              <p:nvPr/>
            </p:nvSpPr>
            <p:spPr>
              <a:xfrm>
                <a:off x="3539825" y="1958925"/>
                <a:ext cx="18725" cy="16200"/>
              </a:xfrm>
              <a:custGeom>
                <a:avLst/>
                <a:gdLst/>
                <a:ahLst/>
                <a:cxnLst/>
                <a:rect l="l" t="t" r="r" b="b"/>
                <a:pathLst>
                  <a:path w="749" h="648" extrusionOk="0">
                    <a:moveTo>
                      <a:pt x="108" y="1"/>
                    </a:moveTo>
                    <a:cubicBezTo>
                      <a:pt x="81" y="1"/>
                      <a:pt x="54" y="12"/>
                      <a:pt x="35" y="35"/>
                    </a:cubicBezTo>
                    <a:cubicBezTo>
                      <a:pt x="1" y="75"/>
                      <a:pt x="5" y="134"/>
                      <a:pt x="46" y="168"/>
                    </a:cubicBezTo>
                    <a:lnTo>
                      <a:pt x="579" y="624"/>
                    </a:lnTo>
                    <a:cubicBezTo>
                      <a:pt x="597" y="640"/>
                      <a:pt x="619" y="647"/>
                      <a:pt x="641" y="647"/>
                    </a:cubicBezTo>
                    <a:cubicBezTo>
                      <a:pt x="668" y="647"/>
                      <a:pt x="695" y="635"/>
                      <a:pt x="714" y="614"/>
                    </a:cubicBezTo>
                    <a:cubicBezTo>
                      <a:pt x="748" y="573"/>
                      <a:pt x="743" y="514"/>
                      <a:pt x="703" y="480"/>
                    </a:cubicBezTo>
                    <a:lnTo>
                      <a:pt x="170" y="24"/>
                    </a:lnTo>
                    <a:cubicBezTo>
                      <a:pt x="152" y="8"/>
                      <a:pt x="130"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8" name="Google Shape;2998;p29"/>
              <p:cNvSpPr/>
              <p:nvPr/>
            </p:nvSpPr>
            <p:spPr>
              <a:xfrm>
                <a:off x="3580050" y="1990850"/>
                <a:ext cx="22950" cy="14925"/>
              </a:xfrm>
              <a:custGeom>
                <a:avLst/>
                <a:gdLst/>
                <a:ahLst/>
                <a:cxnLst/>
                <a:rect l="l" t="t" r="r" b="b"/>
                <a:pathLst>
                  <a:path w="918" h="597" extrusionOk="0">
                    <a:moveTo>
                      <a:pt x="106" y="0"/>
                    </a:moveTo>
                    <a:cubicBezTo>
                      <a:pt x="80" y="0"/>
                      <a:pt x="55" y="10"/>
                      <a:pt x="37" y="31"/>
                    </a:cubicBezTo>
                    <a:cubicBezTo>
                      <a:pt x="0" y="70"/>
                      <a:pt x="2" y="130"/>
                      <a:pt x="41" y="166"/>
                    </a:cubicBezTo>
                    <a:cubicBezTo>
                      <a:pt x="252" y="361"/>
                      <a:pt x="509" y="509"/>
                      <a:pt x="784" y="592"/>
                    </a:cubicBezTo>
                    <a:cubicBezTo>
                      <a:pt x="793" y="595"/>
                      <a:pt x="803" y="597"/>
                      <a:pt x="812" y="597"/>
                    </a:cubicBezTo>
                    <a:cubicBezTo>
                      <a:pt x="852" y="596"/>
                      <a:pt x="890" y="569"/>
                      <a:pt x="902" y="528"/>
                    </a:cubicBezTo>
                    <a:cubicBezTo>
                      <a:pt x="918" y="479"/>
                      <a:pt x="890" y="425"/>
                      <a:pt x="839" y="409"/>
                    </a:cubicBezTo>
                    <a:cubicBezTo>
                      <a:pt x="592" y="334"/>
                      <a:pt x="361" y="202"/>
                      <a:pt x="171" y="26"/>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9" name="Google Shape;2999;p29"/>
              <p:cNvSpPr/>
              <p:nvPr/>
            </p:nvSpPr>
            <p:spPr>
              <a:xfrm>
                <a:off x="3677925" y="2042250"/>
                <a:ext cx="26025" cy="13050"/>
              </a:xfrm>
              <a:custGeom>
                <a:avLst/>
                <a:gdLst/>
                <a:ahLst/>
                <a:cxnLst/>
                <a:rect l="l" t="t" r="r" b="b"/>
                <a:pathLst>
                  <a:path w="1041" h="522" extrusionOk="0">
                    <a:moveTo>
                      <a:pt x="110" y="0"/>
                    </a:moveTo>
                    <a:cubicBezTo>
                      <a:pt x="76" y="0"/>
                      <a:pt x="43" y="19"/>
                      <a:pt x="26" y="51"/>
                    </a:cubicBezTo>
                    <a:cubicBezTo>
                      <a:pt x="1" y="97"/>
                      <a:pt x="18" y="156"/>
                      <a:pt x="66" y="180"/>
                    </a:cubicBezTo>
                    <a:cubicBezTo>
                      <a:pt x="333" y="323"/>
                      <a:pt x="617" y="435"/>
                      <a:pt x="908" y="518"/>
                    </a:cubicBezTo>
                    <a:cubicBezTo>
                      <a:pt x="917" y="520"/>
                      <a:pt x="926" y="521"/>
                      <a:pt x="935" y="521"/>
                    </a:cubicBezTo>
                    <a:cubicBezTo>
                      <a:pt x="976" y="521"/>
                      <a:pt x="1014" y="494"/>
                      <a:pt x="1026" y="452"/>
                    </a:cubicBezTo>
                    <a:cubicBezTo>
                      <a:pt x="1041" y="401"/>
                      <a:pt x="1011" y="348"/>
                      <a:pt x="960" y="334"/>
                    </a:cubicBezTo>
                    <a:cubicBezTo>
                      <a:pt x="682" y="255"/>
                      <a:pt x="410" y="147"/>
                      <a:pt x="154" y="11"/>
                    </a:cubicBezTo>
                    <a:cubicBezTo>
                      <a:pt x="140" y="4"/>
                      <a:pt x="125"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0" name="Google Shape;3000;p29"/>
              <p:cNvSpPr/>
              <p:nvPr/>
            </p:nvSpPr>
            <p:spPr>
              <a:xfrm>
                <a:off x="3624400" y="2016525"/>
                <a:ext cx="22900" cy="14050"/>
              </a:xfrm>
              <a:custGeom>
                <a:avLst/>
                <a:gdLst/>
                <a:ahLst/>
                <a:cxnLst/>
                <a:rect l="l" t="t" r="r" b="b"/>
                <a:pathLst>
                  <a:path w="916" h="562" extrusionOk="0">
                    <a:moveTo>
                      <a:pt x="108" y="0"/>
                    </a:moveTo>
                    <a:cubicBezTo>
                      <a:pt x="79" y="0"/>
                      <a:pt x="51" y="13"/>
                      <a:pt x="32" y="37"/>
                    </a:cubicBezTo>
                    <a:cubicBezTo>
                      <a:pt x="0" y="78"/>
                      <a:pt x="8" y="138"/>
                      <a:pt x="49" y="170"/>
                    </a:cubicBezTo>
                    <a:cubicBezTo>
                      <a:pt x="268" y="343"/>
                      <a:pt x="515" y="473"/>
                      <a:pt x="781" y="556"/>
                    </a:cubicBezTo>
                    <a:cubicBezTo>
                      <a:pt x="789" y="559"/>
                      <a:pt x="799" y="560"/>
                      <a:pt x="809" y="560"/>
                    </a:cubicBezTo>
                    <a:lnTo>
                      <a:pt x="808" y="561"/>
                    </a:lnTo>
                    <a:cubicBezTo>
                      <a:pt x="849" y="561"/>
                      <a:pt x="887" y="535"/>
                      <a:pt x="900" y="494"/>
                    </a:cubicBezTo>
                    <a:cubicBezTo>
                      <a:pt x="915" y="444"/>
                      <a:pt x="888" y="390"/>
                      <a:pt x="837" y="375"/>
                    </a:cubicBezTo>
                    <a:cubicBezTo>
                      <a:pt x="593" y="297"/>
                      <a:pt x="368" y="178"/>
                      <a:pt x="167" y="20"/>
                    </a:cubicBezTo>
                    <a:cubicBezTo>
                      <a:pt x="149" y="7"/>
                      <a:pt x="12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1" name="Google Shape;3001;p29"/>
              <p:cNvSpPr/>
              <p:nvPr/>
            </p:nvSpPr>
            <p:spPr>
              <a:xfrm>
                <a:off x="3386675" y="1715575"/>
                <a:ext cx="41250" cy="14100"/>
              </a:xfrm>
              <a:custGeom>
                <a:avLst/>
                <a:gdLst/>
                <a:ahLst/>
                <a:cxnLst/>
                <a:rect l="l" t="t" r="r" b="b"/>
                <a:pathLst>
                  <a:path w="1650" h="564" extrusionOk="0">
                    <a:moveTo>
                      <a:pt x="97" y="0"/>
                    </a:moveTo>
                    <a:cubicBezTo>
                      <a:pt x="46" y="0"/>
                      <a:pt x="5" y="40"/>
                      <a:pt x="2" y="90"/>
                    </a:cubicBezTo>
                    <a:cubicBezTo>
                      <a:pt x="0" y="143"/>
                      <a:pt x="40" y="188"/>
                      <a:pt x="93" y="190"/>
                    </a:cubicBezTo>
                    <a:cubicBezTo>
                      <a:pt x="576" y="217"/>
                      <a:pt x="1063" y="342"/>
                      <a:pt x="1499" y="553"/>
                    </a:cubicBezTo>
                    <a:cubicBezTo>
                      <a:pt x="1512" y="560"/>
                      <a:pt x="1527" y="563"/>
                      <a:pt x="1541" y="563"/>
                    </a:cubicBezTo>
                    <a:cubicBezTo>
                      <a:pt x="1576" y="563"/>
                      <a:pt x="1611" y="543"/>
                      <a:pt x="1627" y="509"/>
                    </a:cubicBezTo>
                    <a:cubicBezTo>
                      <a:pt x="1649" y="462"/>
                      <a:pt x="1629" y="405"/>
                      <a:pt x="1582" y="382"/>
                    </a:cubicBezTo>
                    <a:cubicBezTo>
                      <a:pt x="1124" y="160"/>
                      <a:pt x="612" y="28"/>
                      <a:pt x="103" y="0"/>
                    </a:cubicBezTo>
                    <a:cubicBezTo>
                      <a:pt x="101" y="0"/>
                      <a:pt x="99"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2" name="Google Shape;3002;p29"/>
              <p:cNvSpPr/>
              <p:nvPr/>
            </p:nvSpPr>
            <p:spPr>
              <a:xfrm>
                <a:off x="3447225" y="1738325"/>
                <a:ext cx="28025" cy="17175"/>
              </a:xfrm>
              <a:custGeom>
                <a:avLst/>
                <a:gdLst/>
                <a:ahLst/>
                <a:cxnLst/>
                <a:rect l="l" t="t" r="r" b="b"/>
                <a:pathLst>
                  <a:path w="1121" h="687" extrusionOk="0">
                    <a:moveTo>
                      <a:pt x="106" y="1"/>
                    </a:moveTo>
                    <a:cubicBezTo>
                      <a:pt x="66" y="1"/>
                      <a:pt x="30" y="26"/>
                      <a:pt x="17" y="65"/>
                    </a:cubicBezTo>
                    <a:cubicBezTo>
                      <a:pt x="0" y="115"/>
                      <a:pt x="27" y="169"/>
                      <a:pt x="76" y="186"/>
                    </a:cubicBezTo>
                    <a:cubicBezTo>
                      <a:pt x="394" y="296"/>
                      <a:pt x="690" y="457"/>
                      <a:pt x="954" y="666"/>
                    </a:cubicBezTo>
                    <a:cubicBezTo>
                      <a:pt x="972" y="679"/>
                      <a:pt x="992" y="685"/>
                      <a:pt x="1013" y="685"/>
                    </a:cubicBezTo>
                    <a:lnTo>
                      <a:pt x="1013" y="686"/>
                    </a:lnTo>
                    <a:cubicBezTo>
                      <a:pt x="1042" y="686"/>
                      <a:pt x="1070" y="673"/>
                      <a:pt x="1089" y="650"/>
                    </a:cubicBezTo>
                    <a:cubicBezTo>
                      <a:pt x="1121" y="608"/>
                      <a:pt x="1114" y="548"/>
                      <a:pt x="1073" y="515"/>
                    </a:cubicBezTo>
                    <a:cubicBezTo>
                      <a:pt x="792" y="293"/>
                      <a:pt x="477" y="122"/>
                      <a:pt x="138" y="6"/>
                    </a:cubicBezTo>
                    <a:cubicBezTo>
                      <a:pt x="127" y="3"/>
                      <a:pt x="117"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3" name="Google Shape;3003;p29"/>
              <p:cNvSpPr/>
              <p:nvPr/>
            </p:nvSpPr>
            <p:spPr>
              <a:xfrm>
                <a:off x="3495600" y="1766125"/>
                <a:ext cx="31175" cy="23350"/>
              </a:xfrm>
              <a:custGeom>
                <a:avLst/>
                <a:gdLst/>
                <a:ahLst/>
                <a:cxnLst/>
                <a:rect l="l" t="t" r="r" b="b"/>
                <a:pathLst>
                  <a:path w="1247" h="934" extrusionOk="0">
                    <a:moveTo>
                      <a:pt x="108" y="1"/>
                    </a:moveTo>
                    <a:cubicBezTo>
                      <a:pt x="77" y="1"/>
                      <a:pt x="46" y="17"/>
                      <a:pt x="28" y="46"/>
                    </a:cubicBezTo>
                    <a:cubicBezTo>
                      <a:pt x="0" y="90"/>
                      <a:pt x="13" y="149"/>
                      <a:pt x="58" y="177"/>
                    </a:cubicBezTo>
                    <a:cubicBezTo>
                      <a:pt x="412" y="401"/>
                      <a:pt x="756" y="649"/>
                      <a:pt x="1079" y="912"/>
                    </a:cubicBezTo>
                    <a:cubicBezTo>
                      <a:pt x="1096" y="927"/>
                      <a:pt x="1117" y="933"/>
                      <a:pt x="1138" y="933"/>
                    </a:cubicBezTo>
                    <a:cubicBezTo>
                      <a:pt x="1167" y="933"/>
                      <a:pt x="1194" y="922"/>
                      <a:pt x="1212" y="899"/>
                    </a:cubicBezTo>
                    <a:cubicBezTo>
                      <a:pt x="1247" y="858"/>
                      <a:pt x="1240" y="798"/>
                      <a:pt x="1199" y="765"/>
                    </a:cubicBezTo>
                    <a:cubicBezTo>
                      <a:pt x="870" y="496"/>
                      <a:pt x="520" y="243"/>
                      <a:pt x="159" y="16"/>
                    </a:cubicBezTo>
                    <a:cubicBezTo>
                      <a:pt x="143" y="6"/>
                      <a:pt x="126"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4" name="Google Shape;3004;p29"/>
              <p:cNvSpPr/>
              <p:nvPr/>
            </p:nvSpPr>
            <p:spPr>
              <a:xfrm>
                <a:off x="3546075" y="1801200"/>
                <a:ext cx="33375" cy="26225"/>
              </a:xfrm>
              <a:custGeom>
                <a:avLst/>
                <a:gdLst/>
                <a:ahLst/>
                <a:cxnLst/>
                <a:rect l="l" t="t" r="r" b="b"/>
                <a:pathLst>
                  <a:path w="1335" h="1049" extrusionOk="0">
                    <a:moveTo>
                      <a:pt x="108" y="1"/>
                    </a:moveTo>
                    <a:cubicBezTo>
                      <a:pt x="79" y="1"/>
                      <a:pt x="51" y="14"/>
                      <a:pt x="32" y="38"/>
                    </a:cubicBezTo>
                    <a:cubicBezTo>
                      <a:pt x="0" y="80"/>
                      <a:pt x="8" y="140"/>
                      <a:pt x="50" y="172"/>
                    </a:cubicBezTo>
                    <a:lnTo>
                      <a:pt x="1169" y="1028"/>
                    </a:lnTo>
                    <a:cubicBezTo>
                      <a:pt x="1187" y="1042"/>
                      <a:pt x="1207" y="1048"/>
                      <a:pt x="1227" y="1048"/>
                    </a:cubicBezTo>
                    <a:cubicBezTo>
                      <a:pt x="1255" y="1048"/>
                      <a:pt x="1284" y="1036"/>
                      <a:pt x="1303" y="1011"/>
                    </a:cubicBezTo>
                    <a:cubicBezTo>
                      <a:pt x="1335" y="970"/>
                      <a:pt x="1327" y="909"/>
                      <a:pt x="1285" y="877"/>
                    </a:cubicBezTo>
                    <a:lnTo>
                      <a:pt x="166" y="21"/>
                    </a:lnTo>
                    <a:cubicBezTo>
                      <a:pt x="148" y="7"/>
                      <a:pt x="12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5" name="Google Shape;3005;p29"/>
              <p:cNvSpPr/>
              <p:nvPr/>
            </p:nvSpPr>
            <p:spPr>
              <a:xfrm>
                <a:off x="3602750" y="1842375"/>
                <a:ext cx="35250" cy="28500"/>
              </a:xfrm>
              <a:custGeom>
                <a:avLst/>
                <a:gdLst/>
                <a:ahLst/>
                <a:cxnLst/>
                <a:rect l="l" t="t" r="r" b="b"/>
                <a:pathLst>
                  <a:path w="1410" h="1140" extrusionOk="0">
                    <a:moveTo>
                      <a:pt x="109" y="1"/>
                    </a:moveTo>
                    <a:cubicBezTo>
                      <a:pt x="78" y="1"/>
                      <a:pt x="47" y="16"/>
                      <a:pt x="29" y="44"/>
                    </a:cubicBezTo>
                    <a:cubicBezTo>
                      <a:pt x="1" y="87"/>
                      <a:pt x="12" y="146"/>
                      <a:pt x="56" y="175"/>
                    </a:cubicBezTo>
                    <a:cubicBezTo>
                      <a:pt x="474" y="454"/>
                      <a:pt x="872" y="770"/>
                      <a:pt x="1238" y="1113"/>
                    </a:cubicBezTo>
                    <a:cubicBezTo>
                      <a:pt x="1257" y="1131"/>
                      <a:pt x="1280" y="1140"/>
                      <a:pt x="1303" y="1140"/>
                    </a:cubicBezTo>
                    <a:lnTo>
                      <a:pt x="1303" y="1139"/>
                    </a:lnTo>
                    <a:cubicBezTo>
                      <a:pt x="1329" y="1139"/>
                      <a:pt x="1354" y="1129"/>
                      <a:pt x="1373" y="1109"/>
                    </a:cubicBezTo>
                    <a:cubicBezTo>
                      <a:pt x="1409" y="1070"/>
                      <a:pt x="1407" y="1011"/>
                      <a:pt x="1368" y="974"/>
                    </a:cubicBezTo>
                    <a:cubicBezTo>
                      <a:pt x="995" y="624"/>
                      <a:pt x="589" y="302"/>
                      <a:pt x="162" y="17"/>
                    </a:cubicBezTo>
                    <a:cubicBezTo>
                      <a:pt x="145" y="6"/>
                      <a:pt x="127"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6" name="Google Shape;3006;p29"/>
              <p:cNvSpPr/>
              <p:nvPr/>
            </p:nvSpPr>
            <p:spPr>
              <a:xfrm>
                <a:off x="3649875" y="1892175"/>
                <a:ext cx="23425" cy="23750"/>
              </a:xfrm>
              <a:custGeom>
                <a:avLst/>
                <a:gdLst/>
                <a:ahLst/>
                <a:cxnLst/>
                <a:rect l="l" t="t" r="r" b="b"/>
                <a:pathLst>
                  <a:path w="937" h="950" extrusionOk="0">
                    <a:moveTo>
                      <a:pt x="105" y="0"/>
                    </a:moveTo>
                    <a:cubicBezTo>
                      <a:pt x="82" y="0"/>
                      <a:pt x="58" y="9"/>
                      <a:pt x="40" y="27"/>
                    </a:cubicBezTo>
                    <a:cubicBezTo>
                      <a:pt x="1" y="63"/>
                      <a:pt x="0" y="124"/>
                      <a:pt x="37" y="161"/>
                    </a:cubicBezTo>
                    <a:lnTo>
                      <a:pt x="763" y="920"/>
                    </a:lnTo>
                    <a:cubicBezTo>
                      <a:pt x="782" y="940"/>
                      <a:pt x="806" y="950"/>
                      <a:pt x="831" y="950"/>
                    </a:cubicBezTo>
                    <a:cubicBezTo>
                      <a:pt x="855" y="950"/>
                      <a:pt x="879" y="941"/>
                      <a:pt x="898" y="923"/>
                    </a:cubicBezTo>
                    <a:cubicBezTo>
                      <a:pt x="935" y="887"/>
                      <a:pt x="936" y="826"/>
                      <a:pt x="900" y="788"/>
                    </a:cubicBezTo>
                    <a:lnTo>
                      <a:pt x="175" y="30"/>
                    </a:lnTo>
                    <a:cubicBezTo>
                      <a:pt x="156" y="10"/>
                      <a:pt x="131"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7" name="Google Shape;3007;p29"/>
              <p:cNvSpPr/>
              <p:nvPr/>
            </p:nvSpPr>
            <p:spPr>
              <a:xfrm>
                <a:off x="3685100" y="1931075"/>
                <a:ext cx="30300" cy="26250"/>
              </a:xfrm>
              <a:custGeom>
                <a:avLst/>
                <a:gdLst/>
                <a:ahLst/>
                <a:cxnLst/>
                <a:rect l="l" t="t" r="r" b="b"/>
                <a:pathLst>
                  <a:path w="1212" h="1050" extrusionOk="0">
                    <a:moveTo>
                      <a:pt x="109" y="1"/>
                    </a:moveTo>
                    <a:cubicBezTo>
                      <a:pt x="77" y="1"/>
                      <a:pt x="46" y="17"/>
                      <a:pt x="28" y="46"/>
                    </a:cubicBezTo>
                    <a:cubicBezTo>
                      <a:pt x="1" y="90"/>
                      <a:pt x="14" y="149"/>
                      <a:pt x="59" y="177"/>
                    </a:cubicBezTo>
                    <a:cubicBezTo>
                      <a:pt x="426" y="405"/>
                      <a:pt x="754" y="687"/>
                      <a:pt x="1033" y="1016"/>
                    </a:cubicBezTo>
                    <a:cubicBezTo>
                      <a:pt x="1052" y="1038"/>
                      <a:pt x="1078" y="1049"/>
                      <a:pt x="1105" y="1049"/>
                    </a:cubicBezTo>
                    <a:cubicBezTo>
                      <a:pt x="1127" y="1049"/>
                      <a:pt x="1149" y="1042"/>
                      <a:pt x="1167" y="1026"/>
                    </a:cubicBezTo>
                    <a:cubicBezTo>
                      <a:pt x="1207" y="992"/>
                      <a:pt x="1212" y="932"/>
                      <a:pt x="1178" y="893"/>
                    </a:cubicBezTo>
                    <a:cubicBezTo>
                      <a:pt x="886" y="548"/>
                      <a:pt x="543" y="254"/>
                      <a:pt x="160" y="15"/>
                    </a:cubicBezTo>
                    <a:cubicBezTo>
                      <a:pt x="144" y="5"/>
                      <a:pt x="126"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8" name="Google Shape;3008;p29"/>
              <p:cNvSpPr/>
              <p:nvPr/>
            </p:nvSpPr>
            <p:spPr>
              <a:xfrm>
                <a:off x="3731500" y="1985650"/>
                <a:ext cx="19725" cy="21300"/>
              </a:xfrm>
              <a:custGeom>
                <a:avLst/>
                <a:gdLst/>
                <a:ahLst/>
                <a:cxnLst/>
                <a:rect l="l" t="t" r="r" b="b"/>
                <a:pathLst>
                  <a:path w="789" h="852" extrusionOk="0">
                    <a:moveTo>
                      <a:pt x="107" y="1"/>
                    </a:moveTo>
                    <a:cubicBezTo>
                      <a:pt x="85" y="1"/>
                      <a:pt x="62" y="9"/>
                      <a:pt x="45" y="24"/>
                    </a:cubicBezTo>
                    <a:cubicBezTo>
                      <a:pt x="5" y="59"/>
                      <a:pt x="0" y="119"/>
                      <a:pt x="35" y="159"/>
                    </a:cubicBezTo>
                    <a:lnTo>
                      <a:pt x="611" y="819"/>
                    </a:lnTo>
                    <a:cubicBezTo>
                      <a:pt x="630" y="840"/>
                      <a:pt x="656" y="851"/>
                      <a:pt x="683" y="851"/>
                    </a:cubicBezTo>
                    <a:cubicBezTo>
                      <a:pt x="705" y="851"/>
                      <a:pt x="727" y="844"/>
                      <a:pt x="746" y="828"/>
                    </a:cubicBezTo>
                    <a:cubicBezTo>
                      <a:pt x="785" y="794"/>
                      <a:pt x="789" y="733"/>
                      <a:pt x="754" y="693"/>
                    </a:cubicBezTo>
                    <a:lnTo>
                      <a:pt x="178" y="33"/>
                    </a:lnTo>
                    <a:cubicBezTo>
                      <a:pt x="160" y="12"/>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9" name="Google Shape;3009;p29"/>
              <p:cNvSpPr/>
              <p:nvPr/>
            </p:nvSpPr>
            <p:spPr>
              <a:xfrm>
                <a:off x="3400250" y="1743950"/>
                <a:ext cx="20275" cy="22950"/>
              </a:xfrm>
              <a:custGeom>
                <a:avLst/>
                <a:gdLst/>
                <a:ahLst/>
                <a:cxnLst/>
                <a:rect l="l" t="t" r="r" b="b"/>
                <a:pathLst>
                  <a:path w="811" h="918" extrusionOk="0">
                    <a:moveTo>
                      <a:pt x="109" y="0"/>
                    </a:moveTo>
                    <a:cubicBezTo>
                      <a:pt x="80" y="0"/>
                      <a:pt x="52" y="13"/>
                      <a:pt x="33" y="36"/>
                    </a:cubicBezTo>
                    <a:cubicBezTo>
                      <a:pt x="0" y="78"/>
                      <a:pt x="8" y="138"/>
                      <a:pt x="49" y="170"/>
                    </a:cubicBezTo>
                    <a:cubicBezTo>
                      <a:pt x="285" y="358"/>
                      <a:pt x="482" y="597"/>
                      <a:pt x="617" y="866"/>
                    </a:cubicBezTo>
                    <a:cubicBezTo>
                      <a:pt x="634" y="899"/>
                      <a:pt x="667" y="917"/>
                      <a:pt x="702" y="917"/>
                    </a:cubicBezTo>
                    <a:cubicBezTo>
                      <a:pt x="717" y="917"/>
                      <a:pt x="731" y="914"/>
                      <a:pt x="745" y="907"/>
                    </a:cubicBezTo>
                    <a:cubicBezTo>
                      <a:pt x="792" y="883"/>
                      <a:pt x="810" y="826"/>
                      <a:pt x="787" y="779"/>
                    </a:cubicBezTo>
                    <a:cubicBezTo>
                      <a:pt x="638" y="487"/>
                      <a:pt x="424" y="225"/>
                      <a:pt x="167" y="21"/>
                    </a:cubicBezTo>
                    <a:cubicBezTo>
                      <a:pt x="150" y="7"/>
                      <a:pt x="129"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0" name="Google Shape;3010;p29"/>
              <p:cNvSpPr/>
              <p:nvPr/>
            </p:nvSpPr>
            <p:spPr>
              <a:xfrm>
                <a:off x="3426550" y="1779550"/>
                <a:ext cx="21950" cy="24250"/>
              </a:xfrm>
              <a:custGeom>
                <a:avLst/>
                <a:gdLst/>
                <a:ahLst/>
                <a:cxnLst/>
                <a:rect l="l" t="t" r="r" b="b"/>
                <a:pathLst>
                  <a:path w="878" h="970" extrusionOk="0">
                    <a:moveTo>
                      <a:pt x="108" y="1"/>
                    </a:moveTo>
                    <a:cubicBezTo>
                      <a:pt x="89" y="1"/>
                      <a:pt x="69" y="7"/>
                      <a:pt x="52" y="19"/>
                    </a:cubicBezTo>
                    <a:cubicBezTo>
                      <a:pt x="10" y="50"/>
                      <a:pt x="0" y="109"/>
                      <a:pt x="31" y="152"/>
                    </a:cubicBezTo>
                    <a:cubicBezTo>
                      <a:pt x="233" y="432"/>
                      <a:pt x="461" y="698"/>
                      <a:pt x="706" y="942"/>
                    </a:cubicBezTo>
                    <a:cubicBezTo>
                      <a:pt x="724" y="961"/>
                      <a:pt x="749" y="969"/>
                      <a:pt x="773" y="969"/>
                    </a:cubicBezTo>
                    <a:cubicBezTo>
                      <a:pt x="797" y="969"/>
                      <a:pt x="822" y="961"/>
                      <a:pt x="840" y="942"/>
                    </a:cubicBezTo>
                    <a:cubicBezTo>
                      <a:pt x="878" y="904"/>
                      <a:pt x="878" y="845"/>
                      <a:pt x="840" y="807"/>
                    </a:cubicBezTo>
                    <a:cubicBezTo>
                      <a:pt x="602" y="570"/>
                      <a:pt x="382" y="311"/>
                      <a:pt x="186" y="41"/>
                    </a:cubicBezTo>
                    <a:cubicBezTo>
                      <a:pt x="167" y="15"/>
                      <a:pt x="13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1" name="Google Shape;3011;p29"/>
              <p:cNvSpPr/>
              <p:nvPr/>
            </p:nvSpPr>
            <p:spPr>
              <a:xfrm>
                <a:off x="3463600" y="1820775"/>
                <a:ext cx="21950" cy="24325"/>
              </a:xfrm>
              <a:custGeom>
                <a:avLst/>
                <a:gdLst/>
                <a:ahLst/>
                <a:cxnLst/>
                <a:rect l="l" t="t" r="r" b="b"/>
                <a:pathLst>
                  <a:path w="878" h="973" extrusionOk="0">
                    <a:moveTo>
                      <a:pt x="109" y="1"/>
                    </a:moveTo>
                    <a:cubicBezTo>
                      <a:pt x="92" y="1"/>
                      <a:pt x="74" y="5"/>
                      <a:pt x="58" y="16"/>
                    </a:cubicBezTo>
                    <a:cubicBezTo>
                      <a:pt x="14" y="45"/>
                      <a:pt x="1" y="103"/>
                      <a:pt x="28" y="147"/>
                    </a:cubicBezTo>
                    <a:cubicBezTo>
                      <a:pt x="218" y="444"/>
                      <a:pt x="447" y="713"/>
                      <a:pt x="707" y="948"/>
                    </a:cubicBezTo>
                    <a:cubicBezTo>
                      <a:pt x="726" y="964"/>
                      <a:pt x="748" y="973"/>
                      <a:pt x="771" y="973"/>
                    </a:cubicBezTo>
                    <a:lnTo>
                      <a:pt x="771" y="972"/>
                    </a:lnTo>
                    <a:cubicBezTo>
                      <a:pt x="798" y="972"/>
                      <a:pt x="823" y="962"/>
                      <a:pt x="842" y="941"/>
                    </a:cubicBezTo>
                    <a:cubicBezTo>
                      <a:pt x="877" y="901"/>
                      <a:pt x="874" y="842"/>
                      <a:pt x="835" y="806"/>
                    </a:cubicBezTo>
                    <a:cubicBezTo>
                      <a:pt x="587" y="583"/>
                      <a:pt x="370" y="327"/>
                      <a:pt x="190" y="45"/>
                    </a:cubicBezTo>
                    <a:cubicBezTo>
                      <a:pt x="171" y="16"/>
                      <a:pt x="14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2" name="Google Shape;3012;p29"/>
              <p:cNvSpPr/>
              <p:nvPr/>
            </p:nvSpPr>
            <p:spPr>
              <a:xfrm>
                <a:off x="3496300" y="1861150"/>
                <a:ext cx="23400" cy="20850"/>
              </a:xfrm>
              <a:custGeom>
                <a:avLst/>
                <a:gdLst/>
                <a:ahLst/>
                <a:cxnLst/>
                <a:rect l="l" t="t" r="r" b="b"/>
                <a:pathLst>
                  <a:path w="936" h="834" extrusionOk="0">
                    <a:moveTo>
                      <a:pt x="110" y="0"/>
                    </a:moveTo>
                    <a:cubicBezTo>
                      <a:pt x="91" y="0"/>
                      <a:pt x="72" y="6"/>
                      <a:pt x="55" y="18"/>
                    </a:cubicBezTo>
                    <a:cubicBezTo>
                      <a:pt x="12" y="48"/>
                      <a:pt x="1" y="106"/>
                      <a:pt x="31" y="151"/>
                    </a:cubicBezTo>
                    <a:cubicBezTo>
                      <a:pt x="224" y="428"/>
                      <a:pt x="484" y="661"/>
                      <a:pt x="781" y="822"/>
                    </a:cubicBezTo>
                    <a:cubicBezTo>
                      <a:pt x="796" y="829"/>
                      <a:pt x="811" y="834"/>
                      <a:pt x="827" y="834"/>
                    </a:cubicBezTo>
                    <a:lnTo>
                      <a:pt x="827" y="833"/>
                    </a:lnTo>
                    <a:cubicBezTo>
                      <a:pt x="861" y="833"/>
                      <a:pt x="894" y="815"/>
                      <a:pt x="911" y="783"/>
                    </a:cubicBezTo>
                    <a:cubicBezTo>
                      <a:pt x="936" y="737"/>
                      <a:pt x="919" y="679"/>
                      <a:pt x="873" y="654"/>
                    </a:cubicBezTo>
                    <a:cubicBezTo>
                      <a:pt x="601" y="507"/>
                      <a:pt x="364" y="295"/>
                      <a:pt x="188" y="41"/>
                    </a:cubicBezTo>
                    <a:cubicBezTo>
                      <a:pt x="169" y="15"/>
                      <a:pt x="140"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3" name="Google Shape;3013;p29"/>
              <p:cNvSpPr/>
              <p:nvPr/>
            </p:nvSpPr>
            <p:spPr>
              <a:xfrm>
                <a:off x="3528625" y="1901125"/>
                <a:ext cx="28075" cy="30525"/>
              </a:xfrm>
              <a:custGeom>
                <a:avLst/>
                <a:gdLst/>
                <a:ahLst/>
                <a:cxnLst/>
                <a:rect l="l" t="t" r="r" b="b"/>
                <a:pathLst>
                  <a:path w="1123" h="1221" extrusionOk="0">
                    <a:moveTo>
                      <a:pt x="106" y="0"/>
                    </a:moveTo>
                    <a:cubicBezTo>
                      <a:pt x="81" y="0"/>
                      <a:pt x="55" y="10"/>
                      <a:pt x="36" y="31"/>
                    </a:cubicBezTo>
                    <a:cubicBezTo>
                      <a:pt x="1" y="69"/>
                      <a:pt x="3" y="130"/>
                      <a:pt x="41" y="165"/>
                    </a:cubicBezTo>
                    <a:cubicBezTo>
                      <a:pt x="373" y="471"/>
                      <a:pt x="674" y="813"/>
                      <a:pt x="937" y="1181"/>
                    </a:cubicBezTo>
                    <a:cubicBezTo>
                      <a:pt x="954" y="1206"/>
                      <a:pt x="984" y="1221"/>
                      <a:pt x="1014" y="1221"/>
                    </a:cubicBezTo>
                    <a:cubicBezTo>
                      <a:pt x="1033" y="1221"/>
                      <a:pt x="1053" y="1214"/>
                      <a:pt x="1069" y="1202"/>
                    </a:cubicBezTo>
                    <a:cubicBezTo>
                      <a:pt x="1112" y="1172"/>
                      <a:pt x="1122" y="1113"/>
                      <a:pt x="1091" y="1070"/>
                    </a:cubicBezTo>
                    <a:cubicBezTo>
                      <a:pt x="821" y="692"/>
                      <a:pt x="512" y="341"/>
                      <a:pt x="171" y="25"/>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4" name="Google Shape;3014;p29"/>
              <p:cNvSpPr/>
              <p:nvPr/>
            </p:nvSpPr>
            <p:spPr>
              <a:xfrm>
                <a:off x="3578100" y="1952600"/>
                <a:ext cx="28025" cy="21325"/>
              </a:xfrm>
              <a:custGeom>
                <a:avLst/>
                <a:gdLst/>
                <a:ahLst/>
                <a:cxnLst/>
                <a:rect l="l" t="t" r="r" b="b"/>
                <a:pathLst>
                  <a:path w="1121" h="853" extrusionOk="0">
                    <a:moveTo>
                      <a:pt x="106" y="1"/>
                    </a:moveTo>
                    <a:cubicBezTo>
                      <a:pt x="83" y="1"/>
                      <a:pt x="60" y="9"/>
                      <a:pt x="42" y="26"/>
                    </a:cubicBezTo>
                    <a:cubicBezTo>
                      <a:pt x="3" y="61"/>
                      <a:pt x="1" y="121"/>
                      <a:pt x="36" y="161"/>
                    </a:cubicBezTo>
                    <a:cubicBezTo>
                      <a:pt x="297" y="446"/>
                      <a:pt x="620" y="682"/>
                      <a:pt x="971" y="844"/>
                    </a:cubicBezTo>
                    <a:cubicBezTo>
                      <a:pt x="985" y="850"/>
                      <a:pt x="998" y="853"/>
                      <a:pt x="1011" y="853"/>
                    </a:cubicBezTo>
                    <a:cubicBezTo>
                      <a:pt x="1047" y="853"/>
                      <a:pt x="1082" y="832"/>
                      <a:pt x="1098" y="798"/>
                    </a:cubicBezTo>
                    <a:cubicBezTo>
                      <a:pt x="1120" y="750"/>
                      <a:pt x="1099" y="693"/>
                      <a:pt x="1052" y="671"/>
                    </a:cubicBezTo>
                    <a:cubicBezTo>
                      <a:pt x="723" y="520"/>
                      <a:pt x="420" y="298"/>
                      <a:pt x="176" y="32"/>
                    </a:cubicBezTo>
                    <a:cubicBezTo>
                      <a:pt x="158" y="11"/>
                      <a:pt x="132"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5" name="Google Shape;3015;p29"/>
              <p:cNvSpPr/>
              <p:nvPr/>
            </p:nvSpPr>
            <p:spPr>
              <a:xfrm>
                <a:off x="3626425" y="1984575"/>
                <a:ext cx="29150" cy="17150"/>
              </a:xfrm>
              <a:custGeom>
                <a:avLst/>
                <a:gdLst/>
                <a:ahLst/>
                <a:cxnLst/>
                <a:rect l="l" t="t" r="r" b="b"/>
                <a:pathLst>
                  <a:path w="1166" h="686" extrusionOk="0">
                    <a:moveTo>
                      <a:pt x="109" y="0"/>
                    </a:moveTo>
                    <a:cubicBezTo>
                      <a:pt x="78" y="0"/>
                      <a:pt x="47" y="15"/>
                      <a:pt x="30" y="44"/>
                    </a:cubicBezTo>
                    <a:cubicBezTo>
                      <a:pt x="1" y="88"/>
                      <a:pt x="14" y="147"/>
                      <a:pt x="58" y="176"/>
                    </a:cubicBezTo>
                    <a:cubicBezTo>
                      <a:pt x="363" y="371"/>
                      <a:pt x="688" y="540"/>
                      <a:pt x="1021" y="678"/>
                    </a:cubicBezTo>
                    <a:cubicBezTo>
                      <a:pt x="1033" y="683"/>
                      <a:pt x="1045" y="686"/>
                      <a:pt x="1057" y="686"/>
                    </a:cubicBezTo>
                    <a:cubicBezTo>
                      <a:pt x="1095" y="686"/>
                      <a:pt x="1130" y="662"/>
                      <a:pt x="1146" y="626"/>
                    </a:cubicBezTo>
                    <a:cubicBezTo>
                      <a:pt x="1166" y="577"/>
                      <a:pt x="1142" y="522"/>
                      <a:pt x="1094" y="501"/>
                    </a:cubicBezTo>
                    <a:cubicBezTo>
                      <a:pt x="770" y="369"/>
                      <a:pt x="457" y="204"/>
                      <a:pt x="161" y="16"/>
                    </a:cubicBezTo>
                    <a:cubicBezTo>
                      <a:pt x="145" y="5"/>
                      <a:pt x="127"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6" name="Google Shape;3016;p29"/>
              <p:cNvSpPr/>
              <p:nvPr/>
            </p:nvSpPr>
            <p:spPr>
              <a:xfrm>
                <a:off x="3674875" y="2014450"/>
                <a:ext cx="17800" cy="9925"/>
              </a:xfrm>
              <a:custGeom>
                <a:avLst/>
                <a:gdLst/>
                <a:ahLst/>
                <a:cxnLst/>
                <a:rect l="l" t="t" r="r" b="b"/>
                <a:pathLst>
                  <a:path w="712" h="397" extrusionOk="0">
                    <a:moveTo>
                      <a:pt x="109" y="1"/>
                    </a:moveTo>
                    <a:cubicBezTo>
                      <a:pt x="72" y="1"/>
                      <a:pt x="36" y="22"/>
                      <a:pt x="20" y="59"/>
                    </a:cubicBezTo>
                    <a:cubicBezTo>
                      <a:pt x="0" y="108"/>
                      <a:pt x="23" y="163"/>
                      <a:pt x="72" y="184"/>
                    </a:cubicBezTo>
                    <a:lnTo>
                      <a:pt x="567" y="389"/>
                    </a:lnTo>
                    <a:cubicBezTo>
                      <a:pt x="579" y="395"/>
                      <a:pt x="591" y="397"/>
                      <a:pt x="603" y="397"/>
                    </a:cubicBezTo>
                    <a:cubicBezTo>
                      <a:pt x="641" y="397"/>
                      <a:pt x="676" y="375"/>
                      <a:pt x="691" y="338"/>
                    </a:cubicBezTo>
                    <a:cubicBezTo>
                      <a:pt x="711" y="290"/>
                      <a:pt x="688" y="234"/>
                      <a:pt x="639" y="214"/>
                    </a:cubicBezTo>
                    <a:lnTo>
                      <a:pt x="145" y="7"/>
                    </a:lnTo>
                    <a:cubicBezTo>
                      <a:pt x="133" y="3"/>
                      <a:pt x="12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7" name="Google Shape;3017;p29"/>
              <p:cNvSpPr/>
              <p:nvPr/>
            </p:nvSpPr>
            <p:spPr>
              <a:xfrm>
                <a:off x="3737700" y="2048425"/>
                <a:ext cx="36350" cy="18225"/>
              </a:xfrm>
              <a:custGeom>
                <a:avLst/>
                <a:gdLst/>
                <a:ahLst/>
                <a:cxnLst/>
                <a:rect l="l" t="t" r="r" b="b"/>
                <a:pathLst>
                  <a:path w="1454" h="729" extrusionOk="0">
                    <a:moveTo>
                      <a:pt x="110" y="1"/>
                    </a:moveTo>
                    <a:cubicBezTo>
                      <a:pt x="73" y="1"/>
                      <a:pt x="38" y="22"/>
                      <a:pt x="22" y="58"/>
                    </a:cubicBezTo>
                    <a:cubicBezTo>
                      <a:pt x="1" y="107"/>
                      <a:pt x="23" y="163"/>
                      <a:pt x="72" y="184"/>
                    </a:cubicBezTo>
                    <a:lnTo>
                      <a:pt x="1308" y="719"/>
                    </a:lnTo>
                    <a:cubicBezTo>
                      <a:pt x="1320" y="725"/>
                      <a:pt x="1333" y="728"/>
                      <a:pt x="1345" y="728"/>
                    </a:cubicBezTo>
                    <a:lnTo>
                      <a:pt x="1345" y="727"/>
                    </a:lnTo>
                    <a:cubicBezTo>
                      <a:pt x="1382" y="727"/>
                      <a:pt x="1417" y="706"/>
                      <a:pt x="1433" y="670"/>
                    </a:cubicBezTo>
                    <a:cubicBezTo>
                      <a:pt x="1454" y="621"/>
                      <a:pt x="1432" y="566"/>
                      <a:pt x="1383" y="545"/>
                    </a:cubicBezTo>
                    <a:lnTo>
                      <a:pt x="148" y="8"/>
                    </a:lnTo>
                    <a:cubicBezTo>
                      <a:pt x="135" y="3"/>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8" name="Google Shape;3018;p29"/>
              <p:cNvSpPr/>
              <p:nvPr/>
            </p:nvSpPr>
            <p:spPr>
              <a:xfrm>
                <a:off x="3436950" y="1758900"/>
                <a:ext cx="22725" cy="22450"/>
              </a:xfrm>
              <a:custGeom>
                <a:avLst/>
                <a:gdLst/>
                <a:ahLst/>
                <a:cxnLst/>
                <a:rect l="l" t="t" r="r" b="b"/>
                <a:pathLst>
                  <a:path w="909" h="898" extrusionOk="0">
                    <a:moveTo>
                      <a:pt x="108" y="0"/>
                    </a:moveTo>
                    <a:cubicBezTo>
                      <a:pt x="87" y="0"/>
                      <a:pt x="66" y="8"/>
                      <a:pt x="48" y="22"/>
                    </a:cubicBezTo>
                    <a:cubicBezTo>
                      <a:pt x="6" y="54"/>
                      <a:pt x="0" y="115"/>
                      <a:pt x="34" y="156"/>
                    </a:cubicBezTo>
                    <a:cubicBezTo>
                      <a:pt x="244" y="418"/>
                      <a:pt x="483" y="661"/>
                      <a:pt x="741" y="876"/>
                    </a:cubicBezTo>
                    <a:cubicBezTo>
                      <a:pt x="759" y="890"/>
                      <a:pt x="781" y="898"/>
                      <a:pt x="802" y="898"/>
                    </a:cubicBezTo>
                    <a:cubicBezTo>
                      <a:pt x="829" y="898"/>
                      <a:pt x="857" y="886"/>
                      <a:pt x="876" y="864"/>
                    </a:cubicBezTo>
                    <a:cubicBezTo>
                      <a:pt x="909" y="823"/>
                      <a:pt x="903" y="763"/>
                      <a:pt x="864" y="729"/>
                    </a:cubicBezTo>
                    <a:cubicBezTo>
                      <a:pt x="615" y="523"/>
                      <a:pt x="386" y="288"/>
                      <a:pt x="181" y="36"/>
                    </a:cubicBezTo>
                    <a:cubicBezTo>
                      <a:pt x="163" y="13"/>
                      <a:pt x="136"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9" name="Google Shape;3019;p29"/>
              <p:cNvSpPr/>
              <p:nvPr/>
            </p:nvSpPr>
            <p:spPr>
              <a:xfrm>
                <a:off x="3473975" y="1789875"/>
                <a:ext cx="25000" cy="20175"/>
              </a:xfrm>
              <a:custGeom>
                <a:avLst/>
                <a:gdLst/>
                <a:ahLst/>
                <a:cxnLst/>
                <a:rect l="l" t="t" r="r" b="b"/>
                <a:pathLst>
                  <a:path w="1000" h="807" extrusionOk="0">
                    <a:moveTo>
                      <a:pt x="107" y="1"/>
                    </a:moveTo>
                    <a:cubicBezTo>
                      <a:pt x="84" y="1"/>
                      <a:pt x="61" y="9"/>
                      <a:pt x="43" y="25"/>
                    </a:cubicBezTo>
                    <a:cubicBezTo>
                      <a:pt x="4" y="60"/>
                      <a:pt x="1" y="120"/>
                      <a:pt x="35" y="159"/>
                    </a:cubicBezTo>
                    <a:cubicBezTo>
                      <a:pt x="267" y="418"/>
                      <a:pt x="540" y="633"/>
                      <a:pt x="846" y="796"/>
                    </a:cubicBezTo>
                    <a:cubicBezTo>
                      <a:pt x="861" y="804"/>
                      <a:pt x="876" y="807"/>
                      <a:pt x="892" y="807"/>
                    </a:cubicBezTo>
                    <a:cubicBezTo>
                      <a:pt x="926" y="807"/>
                      <a:pt x="959" y="789"/>
                      <a:pt x="976" y="756"/>
                    </a:cubicBezTo>
                    <a:cubicBezTo>
                      <a:pt x="1000" y="710"/>
                      <a:pt x="983" y="652"/>
                      <a:pt x="936" y="627"/>
                    </a:cubicBezTo>
                    <a:cubicBezTo>
                      <a:pt x="649" y="475"/>
                      <a:pt x="394" y="275"/>
                      <a:pt x="177" y="32"/>
                    </a:cubicBezTo>
                    <a:cubicBezTo>
                      <a:pt x="159" y="11"/>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0" name="Google Shape;3020;p29"/>
              <p:cNvSpPr/>
              <p:nvPr/>
            </p:nvSpPr>
            <p:spPr>
              <a:xfrm>
                <a:off x="3512150" y="1818675"/>
                <a:ext cx="23850" cy="22325"/>
              </a:xfrm>
              <a:custGeom>
                <a:avLst/>
                <a:gdLst/>
                <a:ahLst/>
                <a:cxnLst/>
                <a:rect l="l" t="t" r="r" b="b"/>
                <a:pathLst>
                  <a:path w="954" h="893" extrusionOk="0">
                    <a:moveTo>
                      <a:pt x="107" y="1"/>
                    </a:moveTo>
                    <a:cubicBezTo>
                      <a:pt x="81" y="1"/>
                      <a:pt x="56" y="11"/>
                      <a:pt x="37" y="31"/>
                    </a:cubicBezTo>
                    <a:cubicBezTo>
                      <a:pt x="1" y="69"/>
                      <a:pt x="3" y="130"/>
                      <a:pt x="40" y="166"/>
                    </a:cubicBezTo>
                    <a:lnTo>
                      <a:pt x="782" y="866"/>
                    </a:lnTo>
                    <a:cubicBezTo>
                      <a:pt x="801" y="884"/>
                      <a:pt x="824" y="892"/>
                      <a:pt x="847" y="892"/>
                    </a:cubicBezTo>
                    <a:lnTo>
                      <a:pt x="848" y="892"/>
                    </a:lnTo>
                    <a:cubicBezTo>
                      <a:pt x="873" y="892"/>
                      <a:pt x="898" y="882"/>
                      <a:pt x="917" y="863"/>
                    </a:cubicBezTo>
                    <a:cubicBezTo>
                      <a:pt x="953" y="824"/>
                      <a:pt x="951" y="764"/>
                      <a:pt x="914" y="728"/>
                    </a:cubicBezTo>
                    <a:lnTo>
                      <a:pt x="172" y="27"/>
                    </a:lnTo>
                    <a:cubicBezTo>
                      <a:pt x="153" y="10"/>
                      <a:pt x="130"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1" name="Google Shape;3021;p29"/>
              <p:cNvSpPr/>
              <p:nvPr/>
            </p:nvSpPr>
            <p:spPr>
              <a:xfrm>
                <a:off x="3546150" y="1856800"/>
                <a:ext cx="31125" cy="25400"/>
              </a:xfrm>
              <a:custGeom>
                <a:avLst/>
                <a:gdLst/>
                <a:ahLst/>
                <a:cxnLst/>
                <a:rect l="l" t="t" r="r" b="b"/>
                <a:pathLst>
                  <a:path w="1245" h="1016" extrusionOk="0">
                    <a:moveTo>
                      <a:pt x="106" y="0"/>
                    </a:moveTo>
                    <a:cubicBezTo>
                      <a:pt x="83" y="0"/>
                      <a:pt x="60" y="9"/>
                      <a:pt x="41" y="26"/>
                    </a:cubicBezTo>
                    <a:cubicBezTo>
                      <a:pt x="3" y="62"/>
                      <a:pt x="1" y="122"/>
                      <a:pt x="36" y="161"/>
                    </a:cubicBezTo>
                    <a:cubicBezTo>
                      <a:pt x="344" y="492"/>
                      <a:pt x="697" y="775"/>
                      <a:pt x="1088" y="1003"/>
                    </a:cubicBezTo>
                    <a:cubicBezTo>
                      <a:pt x="1103" y="1011"/>
                      <a:pt x="1120" y="1016"/>
                      <a:pt x="1137" y="1016"/>
                    </a:cubicBezTo>
                    <a:cubicBezTo>
                      <a:pt x="1169" y="1016"/>
                      <a:pt x="1201" y="999"/>
                      <a:pt x="1218" y="968"/>
                    </a:cubicBezTo>
                    <a:cubicBezTo>
                      <a:pt x="1245" y="923"/>
                      <a:pt x="1229" y="864"/>
                      <a:pt x="1184" y="838"/>
                    </a:cubicBezTo>
                    <a:cubicBezTo>
                      <a:pt x="810" y="619"/>
                      <a:pt x="471" y="348"/>
                      <a:pt x="176" y="31"/>
                    </a:cubicBezTo>
                    <a:cubicBezTo>
                      <a:pt x="157" y="11"/>
                      <a:pt x="13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2" name="Google Shape;3022;p29"/>
              <p:cNvSpPr/>
              <p:nvPr/>
            </p:nvSpPr>
            <p:spPr>
              <a:xfrm>
                <a:off x="3580125" y="1887700"/>
                <a:ext cx="24950" cy="16175"/>
              </a:xfrm>
              <a:custGeom>
                <a:avLst/>
                <a:gdLst/>
                <a:ahLst/>
                <a:cxnLst/>
                <a:rect l="l" t="t" r="r" b="b"/>
                <a:pathLst>
                  <a:path w="998" h="647" extrusionOk="0">
                    <a:moveTo>
                      <a:pt x="107" y="1"/>
                    </a:moveTo>
                    <a:cubicBezTo>
                      <a:pt x="80" y="1"/>
                      <a:pt x="53" y="12"/>
                      <a:pt x="34" y="35"/>
                    </a:cubicBezTo>
                    <a:cubicBezTo>
                      <a:pt x="1" y="75"/>
                      <a:pt x="6" y="135"/>
                      <a:pt x="46" y="169"/>
                    </a:cubicBezTo>
                    <a:cubicBezTo>
                      <a:pt x="288" y="371"/>
                      <a:pt x="560" y="530"/>
                      <a:pt x="856" y="641"/>
                    </a:cubicBezTo>
                    <a:cubicBezTo>
                      <a:pt x="867" y="644"/>
                      <a:pt x="878" y="646"/>
                      <a:pt x="889" y="646"/>
                    </a:cubicBezTo>
                    <a:cubicBezTo>
                      <a:pt x="928" y="646"/>
                      <a:pt x="964" y="623"/>
                      <a:pt x="979" y="584"/>
                    </a:cubicBezTo>
                    <a:cubicBezTo>
                      <a:pt x="997" y="535"/>
                      <a:pt x="972" y="479"/>
                      <a:pt x="923" y="462"/>
                    </a:cubicBezTo>
                    <a:cubicBezTo>
                      <a:pt x="647" y="358"/>
                      <a:pt x="394" y="211"/>
                      <a:pt x="168" y="22"/>
                    </a:cubicBezTo>
                    <a:cubicBezTo>
                      <a:pt x="150" y="8"/>
                      <a:pt x="129"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3" name="Google Shape;3023;p29"/>
              <p:cNvSpPr/>
              <p:nvPr/>
            </p:nvSpPr>
            <p:spPr>
              <a:xfrm>
                <a:off x="3613025" y="1916600"/>
                <a:ext cx="39200" cy="29575"/>
              </a:xfrm>
              <a:custGeom>
                <a:avLst/>
                <a:gdLst/>
                <a:ahLst/>
                <a:cxnLst/>
                <a:rect l="l" t="t" r="r" b="b"/>
                <a:pathLst>
                  <a:path w="1568" h="1183" extrusionOk="0">
                    <a:moveTo>
                      <a:pt x="109" y="0"/>
                    </a:moveTo>
                    <a:cubicBezTo>
                      <a:pt x="75" y="0"/>
                      <a:pt x="43" y="18"/>
                      <a:pt x="26" y="50"/>
                    </a:cubicBezTo>
                    <a:cubicBezTo>
                      <a:pt x="0" y="96"/>
                      <a:pt x="17" y="154"/>
                      <a:pt x="62" y="179"/>
                    </a:cubicBezTo>
                    <a:cubicBezTo>
                      <a:pt x="546" y="446"/>
                      <a:pt x="995" y="775"/>
                      <a:pt x="1398" y="1157"/>
                    </a:cubicBezTo>
                    <a:cubicBezTo>
                      <a:pt x="1416" y="1175"/>
                      <a:pt x="1440" y="1182"/>
                      <a:pt x="1463" y="1182"/>
                    </a:cubicBezTo>
                    <a:cubicBezTo>
                      <a:pt x="1488" y="1182"/>
                      <a:pt x="1514" y="1173"/>
                      <a:pt x="1533" y="1153"/>
                    </a:cubicBezTo>
                    <a:cubicBezTo>
                      <a:pt x="1568" y="1115"/>
                      <a:pt x="1567" y="1054"/>
                      <a:pt x="1528" y="1018"/>
                    </a:cubicBezTo>
                    <a:cubicBezTo>
                      <a:pt x="1114" y="626"/>
                      <a:pt x="652" y="287"/>
                      <a:pt x="155" y="12"/>
                    </a:cubicBezTo>
                    <a:cubicBezTo>
                      <a:pt x="140" y="4"/>
                      <a:pt x="124"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4" name="Google Shape;3024;p29"/>
              <p:cNvSpPr/>
              <p:nvPr/>
            </p:nvSpPr>
            <p:spPr>
              <a:xfrm>
                <a:off x="3656400" y="1961700"/>
                <a:ext cx="31225" cy="17175"/>
              </a:xfrm>
              <a:custGeom>
                <a:avLst/>
                <a:gdLst/>
                <a:ahLst/>
                <a:cxnLst/>
                <a:rect l="l" t="t" r="r" b="b"/>
                <a:pathLst>
                  <a:path w="1249" h="687" extrusionOk="0">
                    <a:moveTo>
                      <a:pt x="110" y="1"/>
                    </a:moveTo>
                    <a:cubicBezTo>
                      <a:pt x="74" y="1"/>
                      <a:pt x="40" y="21"/>
                      <a:pt x="24" y="55"/>
                    </a:cubicBezTo>
                    <a:cubicBezTo>
                      <a:pt x="1" y="103"/>
                      <a:pt x="21" y="159"/>
                      <a:pt x="68" y="182"/>
                    </a:cubicBezTo>
                    <a:lnTo>
                      <a:pt x="1098" y="677"/>
                    </a:lnTo>
                    <a:cubicBezTo>
                      <a:pt x="1111" y="683"/>
                      <a:pt x="1126" y="687"/>
                      <a:pt x="1139" y="687"/>
                    </a:cubicBezTo>
                    <a:cubicBezTo>
                      <a:pt x="1175" y="687"/>
                      <a:pt x="1208" y="667"/>
                      <a:pt x="1225" y="632"/>
                    </a:cubicBezTo>
                    <a:cubicBezTo>
                      <a:pt x="1248" y="585"/>
                      <a:pt x="1228" y="528"/>
                      <a:pt x="1181" y="504"/>
                    </a:cubicBezTo>
                    <a:lnTo>
                      <a:pt x="151" y="10"/>
                    </a:lnTo>
                    <a:cubicBezTo>
                      <a:pt x="137" y="4"/>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5" name="Google Shape;3025;p29"/>
              <p:cNvSpPr/>
              <p:nvPr/>
            </p:nvSpPr>
            <p:spPr>
              <a:xfrm>
                <a:off x="3700650" y="1994875"/>
                <a:ext cx="34250" cy="21250"/>
              </a:xfrm>
              <a:custGeom>
                <a:avLst/>
                <a:gdLst/>
                <a:ahLst/>
                <a:cxnLst/>
                <a:rect l="l" t="t" r="r" b="b"/>
                <a:pathLst>
                  <a:path w="1370" h="850" extrusionOk="0">
                    <a:moveTo>
                      <a:pt x="107" y="1"/>
                    </a:moveTo>
                    <a:cubicBezTo>
                      <a:pt x="79" y="1"/>
                      <a:pt x="51" y="13"/>
                      <a:pt x="32" y="36"/>
                    </a:cubicBezTo>
                    <a:cubicBezTo>
                      <a:pt x="0" y="78"/>
                      <a:pt x="7" y="138"/>
                      <a:pt x="48" y="171"/>
                    </a:cubicBezTo>
                    <a:cubicBezTo>
                      <a:pt x="405" y="454"/>
                      <a:pt x="802" y="680"/>
                      <a:pt x="1228" y="843"/>
                    </a:cubicBezTo>
                    <a:cubicBezTo>
                      <a:pt x="1239" y="848"/>
                      <a:pt x="1251" y="850"/>
                      <a:pt x="1262" y="850"/>
                    </a:cubicBezTo>
                    <a:cubicBezTo>
                      <a:pt x="1301" y="850"/>
                      <a:pt x="1336" y="827"/>
                      <a:pt x="1350" y="788"/>
                    </a:cubicBezTo>
                    <a:cubicBezTo>
                      <a:pt x="1369" y="739"/>
                      <a:pt x="1345" y="684"/>
                      <a:pt x="1296" y="666"/>
                    </a:cubicBezTo>
                    <a:cubicBezTo>
                      <a:pt x="889" y="510"/>
                      <a:pt x="508" y="292"/>
                      <a:pt x="167" y="21"/>
                    </a:cubicBezTo>
                    <a:cubicBezTo>
                      <a:pt x="149" y="7"/>
                      <a:pt x="128"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6" name="Google Shape;3026;p29"/>
              <p:cNvSpPr/>
              <p:nvPr/>
            </p:nvSpPr>
            <p:spPr>
              <a:xfrm>
                <a:off x="3747000" y="2024750"/>
                <a:ext cx="30200" cy="22250"/>
              </a:xfrm>
              <a:custGeom>
                <a:avLst/>
                <a:gdLst/>
                <a:ahLst/>
                <a:cxnLst/>
                <a:rect l="l" t="t" r="r" b="b"/>
                <a:pathLst>
                  <a:path w="1208" h="890" extrusionOk="0">
                    <a:moveTo>
                      <a:pt x="108" y="1"/>
                    </a:moveTo>
                    <a:cubicBezTo>
                      <a:pt x="80" y="1"/>
                      <a:pt x="53" y="12"/>
                      <a:pt x="34" y="35"/>
                    </a:cubicBezTo>
                    <a:cubicBezTo>
                      <a:pt x="1" y="75"/>
                      <a:pt x="6" y="135"/>
                      <a:pt x="46" y="169"/>
                    </a:cubicBezTo>
                    <a:cubicBezTo>
                      <a:pt x="361" y="431"/>
                      <a:pt x="699" y="668"/>
                      <a:pt x="1051" y="876"/>
                    </a:cubicBezTo>
                    <a:cubicBezTo>
                      <a:pt x="1065" y="885"/>
                      <a:pt x="1082" y="889"/>
                      <a:pt x="1098" y="889"/>
                    </a:cubicBezTo>
                    <a:cubicBezTo>
                      <a:pt x="1131" y="889"/>
                      <a:pt x="1163" y="872"/>
                      <a:pt x="1181" y="842"/>
                    </a:cubicBezTo>
                    <a:cubicBezTo>
                      <a:pt x="1207" y="796"/>
                      <a:pt x="1192" y="738"/>
                      <a:pt x="1147" y="711"/>
                    </a:cubicBezTo>
                    <a:cubicBezTo>
                      <a:pt x="803" y="509"/>
                      <a:pt x="474" y="277"/>
                      <a:pt x="169" y="22"/>
                    </a:cubicBezTo>
                    <a:cubicBezTo>
                      <a:pt x="151" y="8"/>
                      <a:pt x="129"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7" name="Google Shape;3027;p29"/>
              <p:cNvSpPr/>
              <p:nvPr/>
            </p:nvSpPr>
            <p:spPr>
              <a:xfrm>
                <a:off x="3706600" y="1517900"/>
                <a:ext cx="13950" cy="27325"/>
              </a:xfrm>
              <a:custGeom>
                <a:avLst/>
                <a:gdLst/>
                <a:ahLst/>
                <a:cxnLst/>
                <a:rect l="l" t="t" r="r" b="b"/>
                <a:pathLst>
                  <a:path w="558" h="1093" extrusionOk="0">
                    <a:moveTo>
                      <a:pt x="449" y="0"/>
                    </a:moveTo>
                    <a:cubicBezTo>
                      <a:pt x="410" y="0"/>
                      <a:pt x="374" y="23"/>
                      <a:pt x="360" y="62"/>
                    </a:cubicBezTo>
                    <a:lnTo>
                      <a:pt x="20" y="964"/>
                    </a:lnTo>
                    <a:cubicBezTo>
                      <a:pt x="1" y="1013"/>
                      <a:pt x="25" y="1068"/>
                      <a:pt x="75" y="1086"/>
                    </a:cubicBezTo>
                    <a:cubicBezTo>
                      <a:pt x="86" y="1091"/>
                      <a:pt x="97" y="1093"/>
                      <a:pt x="108" y="1093"/>
                    </a:cubicBezTo>
                    <a:cubicBezTo>
                      <a:pt x="146" y="1093"/>
                      <a:pt x="183" y="1070"/>
                      <a:pt x="197" y="1031"/>
                    </a:cubicBezTo>
                    <a:lnTo>
                      <a:pt x="538" y="129"/>
                    </a:lnTo>
                    <a:cubicBezTo>
                      <a:pt x="557" y="79"/>
                      <a:pt x="532" y="24"/>
                      <a:pt x="483" y="6"/>
                    </a:cubicBezTo>
                    <a:cubicBezTo>
                      <a:pt x="472" y="2"/>
                      <a:pt x="460" y="0"/>
                      <a:pt x="44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8" name="Google Shape;3028;p29"/>
              <p:cNvSpPr/>
              <p:nvPr/>
            </p:nvSpPr>
            <p:spPr>
              <a:xfrm>
                <a:off x="3691375" y="1556025"/>
                <a:ext cx="13775" cy="26375"/>
              </a:xfrm>
              <a:custGeom>
                <a:avLst/>
                <a:gdLst/>
                <a:ahLst/>
                <a:cxnLst/>
                <a:rect l="l" t="t" r="r" b="b"/>
                <a:pathLst>
                  <a:path w="551" h="1055" extrusionOk="0">
                    <a:moveTo>
                      <a:pt x="443" y="1"/>
                    </a:moveTo>
                    <a:cubicBezTo>
                      <a:pt x="404" y="1"/>
                      <a:pt x="368" y="24"/>
                      <a:pt x="354" y="61"/>
                    </a:cubicBezTo>
                    <a:lnTo>
                      <a:pt x="20" y="926"/>
                    </a:lnTo>
                    <a:cubicBezTo>
                      <a:pt x="0" y="974"/>
                      <a:pt x="26" y="1029"/>
                      <a:pt x="74" y="1048"/>
                    </a:cubicBezTo>
                    <a:cubicBezTo>
                      <a:pt x="85" y="1053"/>
                      <a:pt x="98" y="1055"/>
                      <a:pt x="109" y="1055"/>
                    </a:cubicBezTo>
                    <a:cubicBezTo>
                      <a:pt x="147" y="1055"/>
                      <a:pt x="183" y="1032"/>
                      <a:pt x="198" y="994"/>
                    </a:cubicBezTo>
                    <a:lnTo>
                      <a:pt x="531" y="131"/>
                    </a:lnTo>
                    <a:cubicBezTo>
                      <a:pt x="550" y="81"/>
                      <a:pt x="526" y="26"/>
                      <a:pt x="477" y="7"/>
                    </a:cubicBezTo>
                    <a:cubicBezTo>
                      <a:pt x="466" y="3"/>
                      <a:pt x="454" y="1"/>
                      <a:pt x="44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9" name="Google Shape;3029;p29"/>
              <p:cNvSpPr/>
              <p:nvPr/>
            </p:nvSpPr>
            <p:spPr>
              <a:xfrm>
                <a:off x="3676175" y="1605400"/>
                <a:ext cx="8075" cy="24400"/>
              </a:xfrm>
              <a:custGeom>
                <a:avLst/>
                <a:gdLst/>
                <a:ahLst/>
                <a:cxnLst/>
                <a:rect l="l" t="t" r="r" b="b"/>
                <a:pathLst>
                  <a:path w="323" h="976" extrusionOk="0">
                    <a:moveTo>
                      <a:pt x="217" y="1"/>
                    </a:moveTo>
                    <a:cubicBezTo>
                      <a:pt x="175" y="1"/>
                      <a:pt x="136" y="29"/>
                      <a:pt x="125" y="72"/>
                    </a:cubicBezTo>
                    <a:cubicBezTo>
                      <a:pt x="59" y="335"/>
                      <a:pt x="18" y="604"/>
                      <a:pt x="3" y="875"/>
                    </a:cubicBezTo>
                    <a:cubicBezTo>
                      <a:pt x="0" y="928"/>
                      <a:pt x="41" y="972"/>
                      <a:pt x="94" y="975"/>
                    </a:cubicBezTo>
                    <a:lnTo>
                      <a:pt x="98" y="975"/>
                    </a:lnTo>
                    <a:cubicBezTo>
                      <a:pt x="149" y="975"/>
                      <a:pt x="191" y="935"/>
                      <a:pt x="193" y="885"/>
                    </a:cubicBezTo>
                    <a:cubicBezTo>
                      <a:pt x="208" y="627"/>
                      <a:pt x="246" y="370"/>
                      <a:pt x="310" y="120"/>
                    </a:cubicBezTo>
                    <a:cubicBezTo>
                      <a:pt x="322" y="68"/>
                      <a:pt x="292" y="16"/>
                      <a:pt x="241" y="4"/>
                    </a:cubicBezTo>
                    <a:cubicBezTo>
                      <a:pt x="233" y="2"/>
                      <a:pt x="225" y="1"/>
                      <a:pt x="21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0" name="Google Shape;3030;p29"/>
              <p:cNvSpPr/>
              <p:nvPr/>
            </p:nvSpPr>
            <p:spPr>
              <a:xfrm>
                <a:off x="3666900" y="1657950"/>
                <a:ext cx="5975" cy="23350"/>
              </a:xfrm>
              <a:custGeom>
                <a:avLst/>
                <a:gdLst/>
                <a:ahLst/>
                <a:cxnLst/>
                <a:rect l="l" t="t" r="r" b="b"/>
                <a:pathLst>
                  <a:path w="239" h="934" extrusionOk="0">
                    <a:moveTo>
                      <a:pt x="137" y="1"/>
                    </a:moveTo>
                    <a:cubicBezTo>
                      <a:pt x="89" y="1"/>
                      <a:pt x="48" y="42"/>
                      <a:pt x="45" y="91"/>
                    </a:cubicBezTo>
                    <a:lnTo>
                      <a:pt x="4" y="833"/>
                    </a:lnTo>
                    <a:cubicBezTo>
                      <a:pt x="0" y="886"/>
                      <a:pt x="41" y="931"/>
                      <a:pt x="93" y="933"/>
                    </a:cubicBezTo>
                    <a:lnTo>
                      <a:pt x="98" y="933"/>
                    </a:lnTo>
                    <a:cubicBezTo>
                      <a:pt x="149" y="933"/>
                      <a:pt x="191" y="894"/>
                      <a:pt x="193" y="844"/>
                    </a:cubicBezTo>
                    <a:lnTo>
                      <a:pt x="235" y="102"/>
                    </a:lnTo>
                    <a:cubicBezTo>
                      <a:pt x="239" y="50"/>
                      <a:pt x="198" y="5"/>
                      <a:pt x="146" y="1"/>
                    </a:cubicBezTo>
                    <a:cubicBezTo>
                      <a:pt x="143" y="1"/>
                      <a:pt x="140" y="1"/>
                      <a:pt x="13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1" name="Google Shape;3031;p29"/>
              <p:cNvSpPr/>
              <p:nvPr/>
            </p:nvSpPr>
            <p:spPr>
              <a:xfrm>
                <a:off x="3657375" y="1700200"/>
                <a:ext cx="8575" cy="27450"/>
              </a:xfrm>
              <a:custGeom>
                <a:avLst/>
                <a:gdLst/>
                <a:ahLst/>
                <a:cxnLst/>
                <a:rect l="l" t="t" r="r" b="b"/>
                <a:pathLst>
                  <a:path w="343" h="1098" extrusionOk="0">
                    <a:moveTo>
                      <a:pt x="240" y="0"/>
                    </a:moveTo>
                    <a:cubicBezTo>
                      <a:pt x="236" y="0"/>
                      <a:pt x="232" y="1"/>
                      <a:pt x="228" y="1"/>
                    </a:cubicBezTo>
                    <a:cubicBezTo>
                      <a:pt x="175" y="4"/>
                      <a:pt x="134" y="48"/>
                      <a:pt x="137" y="101"/>
                    </a:cubicBezTo>
                    <a:cubicBezTo>
                      <a:pt x="151" y="397"/>
                      <a:pt x="111" y="690"/>
                      <a:pt x="17" y="973"/>
                    </a:cubicBezTo>
                    <a:cubicBezTo>
                      <a:pt x="0" y="1023"/>
                      <a:pt x="28" y="1077"/>
                      <a:pt x="78" y="1093"/>
                    </a:cubicBezTo>
                    <a:cubicBezTo>
                      <a:pt x="88" y="1097"/>
                      <a:pt x="98" y="1098"/>
                      <a:pt x="107" y="1098"/>
                    </a:cubicBezTo>
                    <a:cubicBezTo>
                      <a:pt x="147" y="1098"/>
                      <a:pt x="185" y="1072"/>
                      <a:pt x="198" y="1032"/>
                    </a:cubicBezTo>
                    <a:cubicBezTo>
                      <a:pt x="300" y="728"/>
                      <a:pt x="343" y="411"/>
                      <a:pt x="327" y="92"/>
                    </a:cubicBezTo>
                    <a:cubicBezTo>
                      <a:pt x="325" y="43"/>
                      <a:pt x="285" y="0"/>
                      <a:pt x="2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2" name="Google Shape;3032;p29"/>
              <p:cNvSpPr/>
              <p:nvPr/>
            </p:nvSpPr>
            <p:spPr>
              <a:xfrm>
                <a:off x="3654575" y="1744525"/>
                <a:ext cx="4800" cy="29500"/>
              </a:xfrm>
              <a:custGeom>
                <a:avLst/>
                <a:gdLst/>
                <a:ahLst/>
                <a:cxnLst/>
                <a:rect l="l" t="t" r="r" b="b"/>
                <a:pathLst>
                  <a:path w="192" h="1180" extrusionOk="0">
                    <a:moveTo>
                      <a:pt x="96" y="0"/>
                    </a:moveTo>
                    <a:cubicBezTo>
                      <a:pt x="44" y="0"/>
                      <a:pt x="1" y="42"/>
                      <a:pt x="1" y="95"/>
                    </a:cubicBezTo>
                    <a:lnTo>
                      <a:pt x="1" y="1084"/>
                    </a:lnTo>
                    <a:cubicBezTo>
                      <a:pt x="1" y="1137"/>
                      <a:pt x="44" y="1179"/>
                      <a:pt x="96" y="1179"/>
                    </a:cubicBezTo>
                    <a:cubicBezTo>
                      <a:pt x="149" y="1179"/>
                      <a:pt x="192" y="1137"/>
                      <a:pt x="192" y="1084"/>
                    </a:cubicBezTo>
                    <a:lnTo>
                      <a:pt x="192" y="95"/>
                    </a:lnTo>
                    <a:cubicBezTo>
                      <a:pt x="192" y="42"/>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3" name="Google Shape;3033;p29"/>
              <p:cNvSpPr/>
              <p:nvPr/>
            </p:nvSpPr>
            <p:spPr>
              <a:xfrm>
                <a:off x="3654575" y="1786750"/>
                <a:ext cx="4800" cy="22325"/>
              </a:xfrm>
              <a:custGeom>
                <a:avLst/>
                <a:gdLst/>
                <a:ahLst/>
                <a:cxnLst/>
                <a:rect l="l" t="t" r="r" b="b"/>
                <a:pathLst>
                  <a:path w="192" h="893" extrusionOk="0">
                    <a:moveTo>
                      <a:pt x="96" y="0"/>
                    </a:moveTo>
                    <a:cubicBezTo>
                      <a:pt x="44" y="0"/>
                      <a:pt x="1" y="43"/>
                      <a:pt x="1" y="96"/>
                    </a:cubicBezTo>
                    <a:lnTo>
                      <a:pt x="1" y="796"/>
                    </a:lnTo>
                    <a:cubicBezTo>
                      <a:pt x="1" y="849"/>
                      <a:pt x="44" y="892"/>
                      <a:pt x="96" y="892"/>
                    </a:cubicBezTo>
                    <a:cubicBezTo>
                      <a:pt x="149" y="892"/>
                      <a:pt x="192" y="849"/>
                      <a:pt x="192" y="796"/>
                    </a:cubicBezTo>
                    <a:lnTo>
                      <a:pt x="192" y="96"/>
                    </a:lnTo>
                    <a:cubicBezTo>
                      <a:pt x="192" y="43"/>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4" name="Google Shape;3034;p29"/>
              <p:cNvSpPr/>
              <p:nvPr/>
            </p:nvSpPr>
            <p:spPr>
              <a:xfrm>
                <a:off x="3657700" y="1832075"/>
                <a:ext cx="8000" cy="30575"/>
              </a:xfrm>
              <a:custGeom>
                <a:avLst/>
                <a:gdLst/>
                <a:ahLst/>
                <a:cxnLst/>
                <a:rect l="l" t="t" r="r" b="b"/>
                <a:pathLst>
                  <a:path w="320" h="1223" extrusionOk="0">
                    <a:moveTo>
                      <a:pt x="97" y="1"/>
                    </a:moveTo>
                    <a:cubicBezTo>
                      <a:pt x="44" y="1"/>
                      <a:pt x="1" y="44"/>
                      <a:pt x="2" y="97"/>
                    </a:cubicBezTo>
                    <a:cubicBezTo>
                      <a:pt x="3" y="450"/>
                      <a:pt x="44" y="804"/>
                      <a:pt x="122" y="1148"/>
                    </a:cubicBezTo>
                    <a:cubicBezTo>
                      <a:pt x="132" y="1192"/>
                      <a:pt x="172" y="1223"/>
                      <a:pt x="215" y="1223"/>
                    </a:cubicBezTo>
                    <a:lnTo>
                      <a:pt x="216" y="1223"/>
                    </a:lnTo>
                    <a:cubicBezTo>
                      <a:pt x="223" y="1223"/>
                      <a:pt x="229" y="1222"/>
                      <a:pt x="237" y="1220"/>
                    </a:cubicBezTo>
                    <a:cubicBezTo>
                      <a:pt x="288" y="1209"/>
                      <a:pt x="320" y="1157"/>
                      <a:pt x="309" y="1106"/>
                    </a:cubicBezTo>
                    <a:cubicBezTo>
                      <a:pt x="232" y="775"/>
                      <a:pt x="194" y="435"/>
                      <a:pt x="192" y="96"/>
                    </a:cubicBezTo>
                    <a:cubicBezTo>
                      <a:pt x="192" y="43"/>
                      <a:pt x="150"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5" name="Google Shape;3035;p29"/>
              <p:cNvSpPr/>
              <p:nvPr/>
            </p:nvSpPr>
            <p:spPr>
              <a:xfrm>
                <a:off x="3734675" y="1519925"/>
                <a:ext cx="19875" cy="23300"/>
              </a:xfrm>
              <a:custGeom>
                <a:avLst/>
                <a:gdLst/>
                <a:ahLst/>
                <a:cxnLst/>
                <a:rect l="l" t="t" r="r" b="b"/>
                <a:pathLst>
                  <a:path w="795" h="932" extrusionOk="0">
                    <a:moveTo>
                      <a:pt x="105" y="1"/>
                    </a:moveTo>
                    <a:cubicBezTo>
                      <a:pt x="80" y="1"/>
                      <a:pt x="55" y="10"/>
                      <a:pt x="37" y="30"/>
                    </a:cubicBezTo>
                    <a:cubicBezTo>
                      <a:pt x="0" y="69"/>
                      <a:pt x="3" y="130"/>
                      <a:pt x="40" y="165"/>
                    </a:cubicBezTo>
                    <a:cubicBezTo>
                      <a:pt x="263" y="375"/>
                      <a:pt x="452" y="617"/>
                      <a:pt x="602" y="883"/>
                    </a:cubicBezTo>
                    <a:cubicBezTo>
                      <a:pt x="620" y="915"/>
                      <a:pt x="652" y="931"/>
                      <a:pt x="685" y="931"/>
                    </a:cubicBezTo>
                    <a:cubicBezTo>
                      <a:pt x="701" y="931"/>
                      <a:pt x="717" y="928"/>
                      <a:pt x="732" y="919"/>
                    </a:cubicBezTo>
                    <a:cubicBezTo>
                      <a:pt x="778" y="894"/>
                      <a:pt x="794" y="835"/>
                      <a:pt x="769" y="790"/>
                    </a:cubicBezTo>
                    <a:cubicBezTo>
                      <a:pt x="609" y="506"/>
                      <a:pt x="408" y="249"/>
                      <a:pt x="172" y="27"/>
                    </a:cubicBezTo>
                    <a:cubicBezTo>
                      <a:pt x="153" y="9"/>
                      <a:pt x="129" y="1"/>
                      <a:pt x="10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6" name="Google Shape;3036;p29"/>
              <p:cNvSpPr/>
              <p:nvPr/>
            </p:nvSpPr>
            <p:spPr>
              <a:xfrm>
                <a:off x="3776950" y="1600275"/>
                <a:ext cx="13575" cy="30525"/>
              </a:xfrm>
              <a:custGeom>
                <a:avLst/>
                <a:gdLst/>
                <a:ahLst/>
                <a:cxnLst/>
                <a:rect l="l" t="t" r="r" b="b"/>
                <a:pathLst>
                  <a:path w="543" h="1221" extrusionOk="0">
                    <a:moveTo>
                      <a:pt x="105" y="0"/>
                    </a:moveTo>
                    <a:cubicBezTo>
                      <a:pt x="98" y="0"/>
                      <a:pt x="91" y="1"/>
                      <a:pt x="85" y="2"/>
                    </a:cubicBezTo>
                    <a:cubicBezTo>
                      <a:pt x="33" y="14"/>
                      <a:pt x="1" y="65"/>
                      <a:pt x="12" y="116"/>
                    </a:cubicBezTo>
                    <a:cubicBezTo>
                      <a:pt x="91" y="474"/>
                      <a:pt x="204" y="826"/>
                      <a:pt x="347" y="1164"/>
                    </a:cubicBezTo>
                    <a:cubicBezTo>
                      <a:pt x="363" y="1200"/>
                      <a:pt x="398" y="1221"/>
                      <a:pt x="434" y="1221"/>
                    </a:cubicBezTo>
                    <a:cubicBezTo>
                      <a:pt x="448" y="1221"/>
                      <a:pt x="460" y="1219"/>
                      <a:pt x="472" y="1213"/>
                    </a:cubicBezTo>
                    <a:cubicBezTo>
                      <a:pt x="521" y="1193"/>
                      <a:pt x="543" y="1137"/>
                      <a:pt x="523" y="1089"/>
                    </a:cubicBezTo>
                    <a:cubicBezTo>
                      <a:pt x="384" y="762"/>
                      <a:pt x="275" y="421"/>
                      <a:pt x="198" y="75"/>
                    </a:cubicBezTo>
                    <a:cubicBezTo>
                      <a:pt x="189" y="31"/>
                      <a:pt x="149"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7" name="Google Shape;3037;p29"/>
              <p:cNvSpPr/>
              <p:nvPr/>
            </p:nvSpPr>
            <p:spPr>
              <a:xfrm>
                <a:off x="3795425" y="1651775"/>
                <a:ext cx="13550" cy="29550"/>
              </a:xfrm>
              <a:custGeom>
                <a:avLst/>
                <a:gdLst/>
                <a:ahLst/>
                <a:cxnLst/>
                <a:rect l="l" t="t" r="r" b="b"/>
                <a:pathLst>
                  <a:path w="542" h="1182" extrusionOk="0">
                    <a:moveTo>
                      <a:pt x="109" y="1"/>
                    </a:moveTo>
                    <a:cubicBezTo>
                      <a:pt x="96" y="1"/>
                      <a:pt x="82" y="3"/>
                      <a:pt x="70" y="9"/>
                    </a:cubicBezTo>
                    <a:cubicBezTo>
                      <a:pt x="22" y="30"/>
                      <a:pt x="0" y="87"/>
                      <a:pt x="22" y="135"/>
                    </a:cubicBezTo>
                    <a:cubicBezTo>
                      <a:pt x="160" y="447"/>
                      <a:pt x="269" y="774"/>
                      <a:pt x="343" y="1106"/>
                    </a:cubicBezTo>
                    <a:cubicBezTo>
                      <a:pt x="353" y="1150"/>
                      <a:pt x="393" y="1181"/>
                      <a:pt x="437" y="1181"/>
                    </a:cubicBezTo>
                    <a:cubicBezTo>
                      <a:pt x="444" y="1181"/>
                      <a:pt x="451" y="1180"/>
                      <a:pt x="458" y="1179"/>
                    </a:cubicBezTo>
                    <a:cubicBezTo>
                      <a:pt x="509" y="1167"/>
                      <a:pt x="541" y="1116"/>
                      <a:pt x="530" y="1065"/>
                    </a:cubicBezTo>
                    <a:cubicBezTo>
                      <a:pt x="453" y="720"/>
                      <a:pt x="340" y="381"/>
                      <a:pt x="196" y="57"/>
                    </a:cubicBezTo>
                    <a:cubicBezTo>
                      <a:pt x="180" y="22"/>
                      <a:pt x="145"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8" name="Google Shape;3038;p29"/>
              <p:cNvSpPr/>
              <p:nvPr/>
            </p:nvSpPr>
            <p:spPr>
              <a:xfrm>
                <a:off x="3808850" y="1707425"/>
                <a:ext cx="8450" cy="26450"/>
              </a:xfrm>
              <a:custGeom>
                <a:avLst/>
                <a:gdLst/>
                <a:ahLst/>
                <a:cxnLst/>
                <a:rect l="l" t="t" r="r" b="b"/>
                <a:pathLst>
                  <a:path w="338" h="1058" extrusionOk="0">
                    <a:moveTo>
                      <a:pt x="110" y="1"/>
                    </a:moveTo>
                    <a:cubicBezTo>
                      <a:pt x="58" y="2"/>
                      <a:pt x="13" y="40"/>
                      <a:pt x="12" y="92"/>
                    </a:cubicBezTo>
                    <a:cubicBezTo>
                      <a:pt x="1" y="398"/>
                      <a:pt x="44" y="700"/>
                      <a:pt x="140" y="991"/>
                    </a:cubicBezTo>
                    <a:cubicBezTo>
                      <a:pt x="153" y="1031"/>
                      <a:pt x="191" y="1057"/>
                      <a:pt x="230" y="1057"/>
                    </a:cubicBezTo>
                    <a:cubicBezTo>
                      <a:pt x="240" y="1057"/>
                      <a:pt x="250" y="1055"/>
                      <a:pt x="260" y="1051"/>
                    </a:cubicBezTo>
                    <a:cubicBezTo>
                      <a:pt x="310" y="1035"/>
                      <a:pt x="337" y="982"/>
                      <a:pt x="321" y="931"/>
                    </a:cubicBezTo>
                    <a:cubicBezTo>
                      <a:pt x="233" y="662"/>
                      <a:pt x="193" y="383"/>
                      <a:pt x="202" y="99"/>
                    </a:cubicBezTo>
                    <a:cubicBezTo>
                      <a:pt x="204" y="46"/>
                      <a:pt x="163" y="3"/>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9" name="Google Shape;3039;p29"/>
              <p:cNvSpPr/>
              <p:nvPr/>
            </p:nvSpPr>
            <p:spPr>
              <a:xfrm>
                <a:off x="3814175" y="1767200"/>
                <a:ext cx="6025" cy="17150"/>
              </a:xfrm>
              <a:custGeom>
                <a:avLst/>
                <a:gdLst/>
                <a:ahLst/>
                <a:cxnLst/>
                <a:rect l="l" t="t" r="r" b="b"/>
                <a:pathLst>
                  <a:path w="241" h="686" extrusionOk="0">
                    <a:moveTo>
                      <a:pt x="101" y="0"/>
                    </a:moveTo>
                    <a:cubicBezTo>
                      <a:pt x="98" y="0"/>
                      <a:pt x="95" y="0"/>
                      <a:pt x="92" y="1"/>
                    </a:cubicBezTo>
                    <a:cubicBezTo>
                      <a:pt x="39" y="4"/>
                      <a:pt x="1" y="50"/>
                      <a:pt x="5" y="103"/>
                    </a:cubicBezTo>
                    <a:lnTo>
                      <a:pt x="46" y="598"/>
                    </a:lnTo>
                    <a:cubicBezTo>
                      <a:pt x="50" y="648"/>
                      <a:pt x="92" y="685"/>
                      <a:pt x="141" y="685"/>
                    </a:cubicBezTo>
                    <a:lnTo>
                      <a:pt x="149" y="685"/>
                    </a:lnTo>
                    <a:cubicBezTo>
                      <a:pt x="202" y="681"/>
                      <a:pt x="240" y="634"/>
                      <a:pt x="236" y="581"/>
                    </a:cubicBezTo>
                    <a:lnTo>
                      <a:pt x="195" y="87"/>
                    </a:lnTo>
                    <a:cubicBezTo>
                      <a:pt x="191" y="38"/>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0" name="Google Shape;3040;p29"/>
              <p:cNvSpPr/>
              <p:nvPr/>
            </p:nvSpPr>
            <p:spPr>
              <a:xfrm>
                <a:off x="3811150" y="1813525"/>
                <a:ext cx="8200" cy="30525"/>
              </a:xfrm>
              <a:custGeom>
                <a:avLst/>
                <a:gdLst/>
                <a:ahLst/>
                <a:cxnLst/>
                <a:rect l="l" t="t" r="r" b="b"/>
                <a:pathLst>
                  <a:path w="328" h="1221" extrusionOk="0">
                    <a:moveTo>
                      <a:pt x="103" y="0"/>
                    </a:moveTo>
                    <a:cubicBezTo>
                      <a:pt x="99" y="0"/>
                      <a:pt x="94" y="0"/>
                      <a:pt x="90" y="1"/>
                    </a:cubicBezTo>
                    <a:cubicBezTo>
                      <a:pt x="37" y="8"/>
                      <a:pt x="0" y="55"/>
                      <a:pt x="6" y="107"/>
                    </a:cubicBezTo>
                    <a:lnTo>
                      <a:pt x="131" y="1138"/>
                    </a:lnTo>
                    <a:cubicBezTo>
                      <a:pt x="137" y="1186"/>
                      <a:pt x="178" y="1221"/>
                      <a:pt x="226" y="1221"/>
                    </a:cubicBezTo>
                    <a:lnTo>
                      <a:pt x="237" y="1221"/>
                    </a:lnTo>
                    <a:cubicBezTo>
                      <a:pt x="290" y="1214"/>
                      <a:pt x="327" y="1167"/>
                      <a:pt x="321" y="1115"/>
                    </a:cubicBezTo>
                    <a:lnTo>
                      <a:pt x="196" y="85"/>
                    </a:lnTo>
                    <a:cubicBezTo>
                      <a:pt x="190" y="37"/>
                      <a:pt x="150" y="0"/>
                      <a:pt x="103"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1" name="Google Shape;3041;p29"/>
              <p:cNvSpPr/>
              <p:nvPr/>
            </p:nvSpPr>
            <p:spPr>
              <a:xfrm>
                <a:off x="3813250" y="1876375"/>
                <a:ext cx="4800" cy="31575"/>
              </a:xfrm>
              <a:custGeom>
                <a:avLst/>
                <a:gdLst/>
                <a:ahLst/>
                <a:cxnLst/>
                <a:rect l="l" t="t" r="r" b="b"/>
                <a:pathLst>
                  <a:path w="192" h="1263" extrusionOk="0">
                    <a:moveTo>
                      <a:pt x="95" y="1"/>
                    </a:moveTo>
                    <a:cubicBezTo>
                      <a:pt x="43" y="1"/>
                      <a:pt x="0" y="44"/>
                      <a:pt x="0" y="97"/>
                    </a:cubicBezTo>
                    <a:lnTo>
                      <a:pt x="0" y="1168"/>
                    </a:lnTo>
                    <a:cubicBezTo>
                      <a:pt x="0" y="1221"/>
                      <a:pt x="43" y="1263"/>
                      <a:pt x="95" y="1263"/>
                    </a:cubicBezTo>
                    <a:cubicBezTo>
                      <a:pt x="148" y="1263"/>
                      <a:pt x="191" y="1221"/>
                      <a:pt x="191" y="1168"/>
                    </a:cubicBezTo>
                    <a:lnTo>
                      <a:pt x="191" y="97"/>
                    </a:lnTo>
                    <a:cubicBezTo>
                      <a:pt x="191" y="44"/>
                      <a:pt x="148"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2" name="Google Shape;3042;p29"/>
              <p:cNvSpPr/>
              <p:nvPr/>
            </p:nvSpPr>
            <p:spPr>
              <a:xfrm>
                <a:off x="3811175" y="1937175"/>
                <a:ext cx="4800" cy="27450"/>
              </a:xfrm>
              <a:custGeom>
                <a:avLst/>
                <a:gdLst/>
                <a:ahLst/>
                <a:cxnLst/>
                <a:rect l="l" t="t" r="r" b="b"/>
                <a:pathLst>
                  <a:path w="192" h="1098" extrusionOk="0">
                    <a:moveTo>
                      <a:pt x="97" y="1"/>
                    </a:moveTo>
                    <a:cubicBezTo>
                      <a:pt x="44" y="1"/>
                      <a:pt x="0" y="43"/>
                      <a:pt x="0" y="96"/>
                    </a:cubicBezTo>
                    <a:lnTo>
                      <a:pt x="0" y="1002"/>
                    </a:lnTo>
                    <a:cubicBezTo>
                      <a:pt x="0" y="1055"/>
                      <a:pt x="44" y="1098"/>
                      <a:pt x="97" y="1098"/>
                    </a:cubicBezTo>
                    <a:cubicBezTo>
                      <a:pt x="148" y="1098"/>
                      <a:pt x="191" y="1055"/>
                      <a:pt x="191" y="1002"/>
                    </a:cubicBezTo>
                    <a:lnTo>
                      <a:pt x="191" y="96"/>
                    </a:lnTo>
                    <a:cubicBezTo>
                      <a:pt x="191" y="43"/>
                      <a:pt x="148"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3" name="Google Shape;3043;p29"/>
              <p:cNvSpPr/>
              <p:nvPr/>
            </p:nvSpPr>
            <p:spPr>
              <a:xfrm>
                <a:off x="3805675" y="1992800"/>
                <a:ext cx="6300" cy="30525"/>
              </a:xfrm>
              <a:custGeom>
                <a:avLst/>
                <a:gdLst/>
                <a:ahLst/>
                <a:cxnLst/>
                <a:rect l="l" t="t" r="r" b="b"/>
                <a:pathLst>
                  <a:path w="252" h="1221" extrusionOk="0">
                    <a:moveTo>
                      <a:pt x="150" y="0"/>
                    </a:moveTo>
                    <a:cubicBezTo>
                      <a:pt x="102" y="0"/>
                      <a:pt x="61" y="36"/>
                      <a:pt x="56" y="85"/>
                    </a:cubicBezTo>
                    <a:cubicBezTo>
                      <a:pt x="14" y="431"/>
                      <a:pt x="1" y="783"/>
                      <a:pt x="16" y="1130"/>
                    </a:cubicBezTo>
                    <a:cubicBezTo>
                      <a:pt x="17" y="1181"/>
                      <a:pt x="60" y="1221"/>
                      <a:pt x="111" y="1221"/>
                    </a:cubicBezTo>
                    <a:lnTo>
                      <a:pt x="115" y="1221"/>
                    </a:lnTo>
                    <a:cubicBezTo>
                      <a:pt x="167" y="1219"/>
                      <a:pt x="208" y="1175"/>
                      <a:pt x="206" y="1123"/>
                    </a:cubicBezTo>
                    <a:cubicBezTo>
                      <a:pt x="192" y="785"/>
                      <a:pt x="205" y="443"/>
                      <a:pt x="245" y="107"/>
                    </a:cubicBezTo>
                    <a:cubicBezTo>
                      <a:pt x="251" y="55"/>
                      <a:pt x="214" y="8"/>
                      <a:pt x="162" y="1"/>
                    </a:cubicBezTo>
                    <a:cubicBezTo>
                      <a:pt x="158" y="1"/>
                      <a:pt x="154" y="0"/>
                      <a:pt x="15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4" name="Google Shape;3044;p29"/>
              <p:cNvSpPr/>
              <p:nvPr/>
            </p:nvSpPr>
            <p:spPr>
              <a:xfrm>
                <a:off x="3781875" y="1967050"/>
                <a:ext cx="6325" cy="29550"/>
              </a:xfrm>
              <a:custGeom>
                <a:avLst/>
                <a:gdLst/>
                <a:ahLst/>
                <a:cxnLst/>
                <a:rect l="l" t="t" r="r" b="b"/>
                <a:pathLst>
                  <a:path w="253" h="1182" extrusionOk="0">
                    <a:moveTo>
                      <a:pt x="152" y="1"/>
                    </a:moveTo>
                    <a:cubicBezTo>
                      <a:pt x="106" y="1"/>
                      <a:pt x="63" y="41"/>
                      <a:pt x="60" y="91"/>
                    </a:cubicBezTo>
                    <a:lnTo>
                      <a:pt x="3" y="1081"/>
                    </a:lnTo>
                    <a:cubicBezTo>
                      <a:pt x="0" y="1134"/>
                      <a:pt x="40" y="1178"/>
                      <a:pt x="93" y="1181"/>
                    </a:cubicBezTo>
                    <a:lnTo>
                      <a:pt x="98" y="1181"/>
                    </a:lnTo>
                    <a:cubicBezTo>
                      <a:pt x="148" y="1181"/>
                      <a:pt x="190" y="1143"/>
                      <a:pt x="193" y="1092"/>
                    </a:cubicBezTo>
                    <a:lnTo>
                      <a:pt x="250" y="102"/>
                    </a:lnTo>
                    <a:cubicBezTo>
                      <a:pt x="253" y="49"/>
                      <a:pt x="213" y="3"/>
                      <a:pt x="160" y="1"/>
                    </a:cubicBezTo>
                    <a:cubicBezTo>
                      <a:pt x="157" y="1"/>
                      <a:pt x="154" y="1"/>
                      <a:pt x="15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5" name="Google Shape;3045;p29"/>
              <p:cNvSpPr/>
              <p:nvPr/>
            </p:nvSpPr>
            <p:spPr>
              <a:xfrm>
                <a:off x="3783550" y="1870200"/>
                <a:ext cx="7950" cy="28500"/>
              </a:xfrm>
              <a:custGeom>
                <a:avLst/>
                <a:gdLst/>
                <a:ahLst/>
                <a:cxnLst/>
                <a:rect l="l" t="t" r="r" b="b"/>
                <a:pathLst>
                  <a:path w="318" h="1140" extrusionOk="0">
                    <a:moveTo>
                      <a:pt x="171" y="1"/>
                    </a:moveTo>
                    <a:cubicBezTo>
                      <a:pt x="128" y="1"/>
                      <a:pt x="90" y="30"/>
                      <a:pt x="80" y="74"/>
                    </a:cubicBezTo>
                    <a:cubicBezTo>
                      <a:pt x="0" y="404"/>
                      <a:pt x="15" y="750"/>
                      <a:pt x="120" y="1073"/>
                    </a:cubicBezTo>
                    <a:cubicBezTo>
                      <a:pt x="133" y="1114"/>
                      <a:pt x="170" y="1140"/>
                      <a:pt x="210" y="1140"/>
                    </a:cubicBezTo>
                    <a:cubicBezTo>
                      <a:pt x="220" y="1140"/>
                      <a:pt x="230" y="1139"/>
                      <a:pt x="240" y="1135"/>
                    </a:cubicBezTo>
                    <a:cubicBezTo>
                      <a:pt x="290" y="1119"/>
                      <a:pt x="317" y="1065"/>
                      <a:pt x="301" y="1015"/>
                    </a:cubicBezTo>
                    <a:cubicBezTo>
                      <a:pt x="207" y="725"/>
                      <a:pt x="195" y="414"/>
                      <a:pt x="265" y="119"/>
                    </a:cubicBezTo>
                    <a:cubicBezTo>
                      <a:pt x="278" y="67"/>
                      <a:pt x="246" y="16"/>
                      <a:pt x="195" y="4"/>
                    </a:cubicBezTo>
                    <a:cubicBezTo>
                      <a:pt x="187" y="2"/>
                      <a:pt x="179" y="1"/>
                      <a:pt x="17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6" name="Google Shape;3046;p29"/>
              <p:cNvSpPr/>
              <p:nvPr/>
            </p:nvSpPr>
            <p:spPr>
              <a:xfrm>
                <a:off x="3787000" y="1801175"/>
                <a:ext cx="6475" cy="28475"/>
              </a:xfrm>
              <a:custGeom>
                <a:avLst/>
                <a:gdLst/>
                <a:ahLst/>
                <a:cxnLst/>
                <a:rect l="l" t="t" r="r" b="b"/>
                <a:pathLst>
                  <a:path w="259" h="1139" extrusionOk="0">
                    <a:moveTo>
                      <a:pt x="118" y="0"/>
                    </a:moveTo>
                    <a:cubicBezTo>
                      <a:pt x="67" y="0"/>
                      <a:pt x="24" y="38"/>
                      <a:pt x="20" y="90"/>
                    </a:cubicBezTo>
                    <a:cubicBezTo>
                      <a:pt x="0" y="412"/>
                      <a:pt x="15" y="738"/>
                      <a:pt x="62" y="1058"/>
                    </a:cubicBezTo>
                    <a:cubicBezTo>
                      <a:pt x="69" y="1104"/>
                      <a:pt x="110" y="1139"/>
                      <a:pt x="156" y="1139"/>
                    </a:cubicBezTo>
                    <a:cubicBezTo>
                      <a:pt x="162" y="1139"/>
                      <a:pt x="166" y="1139"/>
                      <a:pt x="170" y="1138"/>
                    </a:cubicBezTo>
                    <a:cubicBezTo>
                      <a:pt x="222" y="1130"/>
                      <a:pt x="259" y="1081"/>
                      <a:pt x="251" y="1029"/>
                    </a:cubicBezTo>
                    <a:cubicBezTo>
                      <a:pt x="205" y="723"/>
                      <a:pt x="191" y="410"/>
                      <a:pt x="210" y="102"/>
                    </a:cubicBezTo>
                    <a:cubicBezTo>
                      <a:pt x="214" y="49"/>
                      <a:pt x="174" y="4"/>
                      <a:pt x="122" y="1"/>
                    </a:cubicBezTo>
                    <a:cubicBezTo>
                      <a:pt x="120" y="1"/>
                      <a:pt x="119" y="0"/>
                      <a:pt x="11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7" name="Google Shape;3047;p29"/>
              <p:cNvSpPr/>
              <p:nvPr/>
            </p:nvSpPr>
            <p:spPr>
              <a:xfrm>
                <a:off x="3787475" y="1741425"/>
                <a:ext cx="7075" cy="34650"/>
              </a:xfrm>
              <a:custGeom>
                <a:avLst/>
                <a:gdLst/>
                <a:ahLst/>
                <a:cxnLst/>
                <a:rect l="l" t="t" r="r" b="b"/>
                <a:pathLst>
                  <a:path w="283" h="1386" extrusionOk="0">
                    <a:moveTo>
                      <a:pt x="102" y="0"/>
                    </a:moveTo>
                    <a:cubicBezTo>
                      <a:pt x="99" y="0"/>
                      <a:pt x="96" y="0"/>
                      <a:pt x="93" y="1"/>
                    </a:cubicBezTo>
                    <a:cubicBezTo>
                      <a:pt x="40" y="4"/>
                      <a:pt x="0" y="49"/>
                      <a:pt x="5" y="102"/>
                    </a:cubicBezTo>
                    <a:lnTo>
                      <a:pt x="89" y="1297"/>
                    </a:lnTo>
                    <a:cubicBezTo>
                      <a:pt x="93" y="1347"/>
                      <a:pt x="135" y="1386"/>
                      <a:pt x="183" y="1386"/>
                    </a:cubicBezTo>
                    <a:lnTo>
                      <a:pt x="191" y="1386"/>
                    </a:lnTo>
                    <a:cubicBezTo>
                      <a:pt x="243" y="1382"/>
                      <a:pt x="283" y="1336"/>
                      <a:pt x="280" y="1283"/>
                    </a:cubicBezTo>
                    <a:lnTo>
                      <a:pt x="195" y="89"/>
                    </a:lnTo>
                    <a:cubicBezTo>
                      <a:pt x="191" y="39"/>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8" name="Google Shape;3048;p29"/>
              <p:cNvSpPr/>
              <p:nvPr/>
            </p:nvSpPr>
            <p:spPr>
              <a:xfrm>
                <a:off x="3778200" y="1665175"/>
                <a:ext cx="9175" cy="33650"/>
              </a:xfrm>
              <a:custGeom>
                <a:avLst/>
                <a:gdLst/>
                <a:ahLst/>
                <a:cxnLst/>
                <a:rect l="l" t="t" r="r" b="b"/>
                <a:pathLst>
                  <a:path w="367" h="1346" extrusionOk="0">
                    <a:moveTo>
                      <a:pt x="95" y="0"/>
                    </a:moveTo>
                    <a:cubicBezTo>
                      <a:pt x="42" y="2"/>
                      <a:pt x="0" y="46"/>
                      <a:pt x="1" y="98"/>
                    </a:cubicBezTo>
                    <a:cubicBezTo>
                      <a:pt x="8" y="495"/>
                      <a:pt x="64" y="891"/>
                      <a:pt x="169" y="1275"/>
                    </a:cubicBezTo>
                    <a:cubicBezTo>
                      <a:pt x="181" y="1317"/>
                      <a:pt x="219" y="1345"/>
                      <a:pt x="261" y="1345"/>
                    </a:cubicBezTo>
                    <a:cubicBezTo>
                      <a:pt x="270" y="1345"/>
                      <a:pt x="278" y="1344"/>
                      <a:pt x="286" y="1342"/>
                    </a:cubicBezTo>
                    <a:cubicBezTo>
                      <a:pt x="337" y="1327"/>
                      <a:pt x="367" y="1275"/>
                      <a:pt x="354" y="1225"/>
                    </a:cubicBezTo>
                    <a:cubicBezTo>
                      <a:pt x="252" y="856"/>
                      <a:pt x="198" y="476"/>
                      <a:pt x="192" y="94"/>
                    </a:cubicBezTo>
                    <a:cubicBezTo>
                      <a:pt x="191" y="42"/>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9" name="Google Shape;3049;p29"/>
              <p:cNvSpPr/>
              <p:nvPr/>
            </p:nvSpPr>
            <p:spPr>
              <a:xfrm>
                <a:off x="3762375" y="1609575"/>
                <a:ext cx="16875" cy="30475"/>
              </a:xfrm>
              <a:custGeom>
                <a:avLst/>
                <a:gdLst/>
                <a:ahLst/>
                <a:cxnLst/>
                <a:rect l="l" t="t" r="r" b="b"/>
                <a:pathLst>
                  <a:path w="675" h="1219" extrusionOk="0">
                    <a:moveTo>
                      <a:pt x="109" y="1"/>
                    </a:moveTo>
                    <a:cubicBezTo>
                      <a:pt x="90" y="1"/>
                      <a:pt x="71" y="7"/>
                      <a:pt x="54" y="19"/>
                    </a:cubicBezTo>
                    <a:cubicBezTo>
                      <a:pt x="11" y="50"/>
                      <a:pt x="1" y="108"/>
                      <a:pt x="32" y="151"/>
                    </a:cubicBezTo>
                    <a:cubicBezTo>
                      <a:pt x="244" y="447"/>
                      <a:pt x="397" y="790"/>
                      <a:pt x="477" y="1145"/>
                    </a:cubicBezTo>
                    <a:cubicBezTo>
                      <a:pt x="486" y="1189"/>
                      <a:pt x="526" y="1219"/>
                      <a:pt x="569" y="1219"/>
                    </a:cubicBezTo>
                    <a:cubicBezTo>
                      <a:pt x="576" y="1219"/>
                      <a:pt x="584" y="1219"/>
                      <a:pt x="590" y="1217"/>
                    </a:cubicBezTo>
                    <a:cubicBezTo>
                      <a:pt x="642" y="1206"/>
                      <a:pt x="674" y="1155"/>
                      <a:pt x="662" y="1103"/>
                    </a:cubicBezTo>
                    <a:cubicBezTo>
                      <a:pt x="578" y="724"/>
                      <a:pt x="413" y="357"/>
                      <a:pt x="186" y="41"/>
                    </a:cubicBezTo>
                    <a:cubicBezTo>
                      <a:pt x="168" y="15"/>
                      <a:pt x="139"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0" name="Google Shape;3050;p29"/>
              <p:cNvSpPr/>
              <p:nvPr/>
            </p:nvSpPr>
            <p:spPr>
              <a:xfrm>
                <a:off x="3748050" y="1573500"/>
                <a:ext cx="11550" cy="25375"/>
              </a:xfrm>
              <a:custGeom>
                <a:avLst/>
                <a:gdLst/>
                <a:ahLst/>
                <a:cxnLst/>
                <a:rect l="l" t="t" r="r" b="b"/>
                <a:pathLst>
                  <a:path w="462" h="1015" extrusionOk="0">
                    <a:moveTo>
                      <a:pt x="108" y="0"/>
                    </a:moveTo>
                    <a:cubicBezTo>
                      <a:pt x="99" y="0"/>
                      <a:pt x="89" y="2"/>
                      <a:pt x="80" y="5"/>
                    </a:cubicBezTo>
                    <a:cubicBezTo>
                      <a:pt x="30" y="19"/>
                      <a:pt x="1" y="72"/>
                      <a:pt x="16" y="123"/>
                    </a:cubicBezTo>
                    <a:lnTo>
                      <a:pt x="264" y="947"/>
                    </a:lnTo>
                    <a:cubicBezTo>
                      <a:pt x="276" y="988"/>
                      <a:pt x="313" y="1015"/>
                      <a:pt x="355" y="1015"/>
                    </a:cubicBezTo>
                    <a:cubicBezTo>
                      <a:pt x="364" y="1015"/>
                      <a:pt x="373" y="1014"/>
                      <a:pt x="382" y="1011"/>
                    </a:cubicBezTo>
                    <a:cubicBezTo>
                      <a:pt x="432" y="996"/>
                      <a:pt x="461" y="943"/>
                      <a:pt x="446" y="892"/>
                    </a:cubicBezTo>
                    <a:lnTo>
                      <a:pt x="198" y="68"/>
                    </a:lnTo>
                    <a:cubicBezTo>
                      <a:pt x="187" y="27"/>
                      <a:pt x="149"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1" name="Google Shape;3051;p29"/>
              <p:cNvSpPr/>
              <p:nvPr/>
            </p:nvSpPr>
            <p:spPr>
              <a:xfrm>
                <a:off x="3730400" y="1537475"/>
                <a:ext cx="12700" cy="21250"/>
              </a:xfrm>
              <a:custGeom>
                <a:avLst/>
                <a:gdLst/>
                <a:ahLst/>
                <a:cxnLst/>
                <a:rect l="l" t="t" r="r" b="b"/>
                <a:pathLst>
                  <a:path w="508" h="850" extrusionOk="0">
                    <a:moveTo>
                      <a:pt x="108" y="0"/>
                    </a:moveTo>
                    <a:cubicBezTo>
                      <a:pt x="95" y="0"/>
                      <a:pt x="82" y="3"/>
                      <a:pt x="70" y="8"/>
                    </a:cubicBezTo>
                    <a:cubicBezTo>
                      <a:pt x="22" y="29"/>
                      <a:pt x="0" y="87"/>
                      <a:pt x="21" y="134"/>
                    </a:cubicBezTo>
                    <a:lnTo>
                      <a:pt x="312" y="793"/>
                    </a:lnTo>
                    <a:cubicBezTo>
                      <a:pt x="327" y="829"/>
                      <a:pt x="362" y="850"/>
                      <a:pt x="399" y="850"/>
                    </a:cubicBezTo>
                    <a:cubicBezTo>
                      <a:pt x="411" y="850"/>
                      <a:pt x="424" y="847"/>
                      <a:pt x="437" y="842"/>
                    </a:cubicBezTo>
                    <a:cubicBezTo>
                      <a:pt x="485" y="821"/>
                      <a:pt x="507" y="765"/>
                      <a:pt x="486" y="716"/>
                    </a:cubicBezTo>
                    <a:lnTo>
                      <a:pt x="196" y="58"/>
                    </a:lnTo>
                    <a:cubicBezTo>
                      <a:pt x="180" y="22"/>
                      <a:pt x="145"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2" name="Google Shape;3052;p29"/>
              <p:cNvSpPr/>
              <p:nvPr/>
            </p:nvSpPr>
            <p:spPr>
              <a:xfrm>
                <a:off x="3706925" y="1567300"/>
                <a:ext cx="14575" cy="27500"/>
              </a:xfrm>
              <a:custGeom>
                <a:avLst/>
                <a:gdLst/>
                <a:ahLst/>
                <a:cxnLst/>
                <a:rect l="l" t="t" r="r" b="b"/>
                <a:pathLst>
                  <a:path w="583" h="1100" extrusionOk="0">
                    <a:moveTo>
                      <a:pt x="474" y="0"/>
                    </a:moveTo>
                    <a:cubicBezTo>
                      <a:pt x="440" y="0"/>
                      <a:pt x="407" y="19"/>
                      <a:pt x="390" y="52"/>
                    </a:cubicBezTo>
                    <a:cubicBezTo>
                      <a:pt x="235" y="346"/>
                      <a:pt x="109" y="658"/>
                      <a:pt x="15" y="977"/>
                    </a:cubicBezTo>
                    <a:cubicBezTo>
                      <a:pt x="1" y="1027"/>
                      <a:pt x="30" y="1081"/>
                      <a:pt x="79" y="1095"/>
                    </a:cubicBezTo>
                    <a:cubicBezTo>
                      <a:pt x="89" y="1097"/>
                      <a:pt x="98" y="1099"/>
                      <a:pt x="107" y="1099"/>
                    </a:cubicBezTo>
                    <a:cubicBezTo>
                      <a:pt x="148" y="1099"/>
                      <a:pt x="186" y="1072"/>
                      <a:pt x="199" y="1031"/>
                    </a:cubicBezTo>
                    <a:cubicBezTo>
                      <a:pt x="289" y="723"/>
                      <a:pt x="409" y="424"/>
                      <a:pt x="558" y="140"/>
                    </a:cubicBezTo>
                    <a:cubicBezTo>
                      <a:pt x="583" y="93"/>
                      <a:pt x="564" y="35"/>
                      <a:pt x="518" y="11"/>
                    </a:cubicBezTo>
                    <a:cubicBezTo>
                      <a:pt x="504" y="4"/>
                      <a:pt x="489" y="0"/>
                      <a:pt x="47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3" name="Google Shape;3053;p29"/>
              <p:cNvSpPr/>
              <p:nvPr/>
            </p:nvSpPr>
            <p:spPr>
              <a:xfrm>
                <a:off x="3690350" y="1629025"/>
                <a:ext cx="11200" cy="23425"/>
              </a:xfrm>
              <a:custGeom>
                <a:avLst/>
                <a:gdLst/>
                <a:ahLst/>
                <a:cxnLst/>
                <a:rect l="l" t="t" r="r" b="b"/>
                <a:pathLst>
                  <a:path w="448" h="937" extrusionOk="0">
                    <a:moveTo>
                      <a:pt x="340" y="0"/>
                    </a:moveTo>
                    <a:cubicBezTo>
                      <a:pt x="299" y="0"/>
                      <a:pt x="263" y="26"/>
                      <a:pt x="250" y="67"/>
                    </a:cubicBezTo>
                    <a:lnTo>
                      <a:pt x="16" y="813"/>
                    </a:lnTo>
                    <a:cubicBezTo>
                      <a:pt x="1" y="862"/>
                      <a:pt x="28" y="917"/>
                      <a:pt x="79" y="932"/>
                    </a:cubicBezTo>
                    <a:cubicBezTo>
                      <a:pt x="88" y="935"/>
                      <a:pt x="98" y="936"/>
                      <a:pt x="107" y="936"/>
                    </a:cubicBezTo>
                    <a:cubicBezTo>
                      <a:pt x="147" y="936"/>
                      <a:pt x="185" y="911"/>
                      <a:pt x="198" y="870"/>
                    </a:cubicBezTo>
                    <a:lnTo>
                      <a:pt x="432" y="124"/>
                    </a:lnTo>
                    <a:cubicBezTo>
                      <a:pt x="448" y="73"/>
                      <a:pt x="420" y="20"/>
                      <a:pt x="369" y="5"/>
                    </a:cubicBezTo>
                    <a:cubicBezTo>
                      <a:pt x="359" y="2"/>
                      <a:pt x="350" y="0"/>
                      <a:pt x="3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4" name="Google Shape;3054;p29"/>
              <p:cNvSpPr/>
              <p:nvPr/>
            </p:nvSpPr>
            <p:spPr>
              <a:xfrm>
                <a:off x="3681025" y="1686800"/>
                <a:ext cx="8325" cy="22300"/>
              </a:xfrm>
              <a:custGeom>
                <a:avLst/>
                <a:gdLst/>
                <a:ahLst/>
                <a:cxnLst/>
                <a:rect l="l" t="t" r="r" b="b"/>
                <a:pathLst>
                  <a:path w="333" h="892" extrusionOk="0">
                    <a:moveTo>
                      <a:pt x="230" y="1"/>
                    </a:moveTo>
                    <a:cubicBezTo>
                      <a:pt x="185" y="1"/>
                      <a:pt x="145" y="33"/>
                      <a:pt x="136" y="79"/>
                    </a:cubicBezTo>
                    <a:lnTo>
                      <a:pt x="9" y="779"/>
                    </a:lnTo>
                    <a:cubicBezTo>
                      <a:pt x="0" y="831"/>
                      <a:pt x="35" y="881"/>
                      <a:pt x="87" y="890"/>
                    </a:cubicBezTo>
                    <a:cubicBezTo>
                      <a:pt x="92" y="891"/>
                      <a:pt x="99" y="892"/>
                      <a:pt x="104" y="892"/>
                    </a:cubicBezTo>
                    <a:cubicBezTo>
                      <a:pt x="149" y="892"/>
                      <a:pt x="189" y="859"/>
                      <a:pt x="197" y="813"/>
                    </a:cubicBezTo>
                    <a:lnTo>
                      <a:pt x="324" y="112"/>
                    </a:lnTo>
                    <a:cubicBezTo>
                      <a:pt x="333" y="62"/>
                      <a:pt x="298" y="12"/>
                      <a:pt x="247" y="2"/>
                    </a:cubicBezTo>
                    <a:cubicBezTo>
                      <a:pt x="241" y="1"/>
                      <a:pt x="236" y="1"/>
                      <a:pt x="23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5" name="Google Shape;3055;p29"/>
              <p:cNvSpPr/>
              <p:nvPr/>
            </p:nvSpPr>
            <p:spPr>
              <a:xfrm>
                <a:off x="3676775" y="1728025"/>
                <a:ext cx="6475" cy="24350"/>
              </a:xfrm>
              <a:custGeom>
                <a:avLst/>
                <a:gdLst/>
                <a:ahLst/>
                <a:cxnLst/>
                <a:rect l="l" t="t" r="r" b="b"/>
                <a:pathLst>
                  <a:path w="259" h="974" extrusionOk="0">
                    <a:moveTo>
                      <a:pt x="154" y="0"/>
                    </a:moveTo>
                    <a:cubicBezTo>
                      <a:pt x="109" y="0"/>
                      <a:pt x="70" y="34"/>
                      <a:pt x="62" y="80"/>
                    </a:cubicBezTo>
                    <a:cubicBezTo>
                      <a:pt x="15" y="345"/>
                      <a:pt x="0" y="616"/>
                      <a:pt x="19" y="885"/>
                    </a:cubicBezTo>
                    <a:cubicBezTo>
                      <a:pt x="24" y="936"/>
                      <a:pt x="66" y="974"/>
                      <a:pt x="115" y="974"/>
                    </a:cubicBezTo>
                    <a:lnTo>
                      <a:pt x="122" y="974"/>
                    </a:lnTo>
                    <a:cubicBezTo>
                      <a:pt x="174" y="970"/>
                      <a:pt x="213" y="925"/>
                      <a:pt x="210" y="872"/>
                    </a:cubicBezTo>
                    <a:cubicBezTo>
                      <a:pt x="193" y="618"/>
                      <a:pt x="206" y="363"/>
                      <a:pt x="250" y="113"/>
                    </a:cubicBezTo>
                    <a:cubicBezTo>
                      <a:pt x="259" y="61"/>
                      <a:pt x="225" y="11"/>
                      <a:pt x="173" y="2"/>
                    </a:cubicBezTo>
                    <a:cubicBezTo>
                      <a:pt x="166" y="1"/>
                      <a:pt x="160" y="0"/>
                      <a:pt x="15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6" name="Google Shape;3056;p29"/>
              <p:cNvSpPr/>
              <p:nvPr/>
            </p:nvSpPr>
            <p:spPr>
              <a:xfrm>
                <a:off x="3671800" y="1781575"/>
                <a:ext cx="7200" cy="20250"/>
              </a:xfrm>
              <a:custGeom>
                <a:avLst/>
                <a:gdLst/>
                <a:ahLst/>
                <a:cxnLst/>
                <a:rect l="l" t="t" r="r" b="b"/>
                <a:pathLst>
                  <a:path w="288" h="810" extrusionOk="0">
                    <a:moveTo>
                      <a:pt x="182" y="0"/>
                    </a:moveTo>
                    <a:cubicBezTo>
                      <a:pt x="137" y="0"/>
                      <a:pt x="98" y="37"/>
                      <a:pt x="91" y="84"/>
                    </a:cubicBezTo>
                    <a:lnTo>
                      <a:pt x="8" y="702"/>
                    </a:lnTo>
                    <a:cubicBezTo>
                      <a:pt x="1" y="754"/>
                      <a:pt x="37" y="802"/>
                      <a:pt x="90" y="809"/>
                    </a:cubicBezTo>
                    <a:cubicBezTo>
                      <a:pt x="93" y="810"/>
                      <a:pt x="98" y="810"/>
                      <a:pt x="102" y="810"/>
                    </a:cubicBezTo>
                    <a:cubicBezTo>
                      <a:pt x="150" y="810"/>
                      <a:pt x="191" y="775"/>
                      <a:pt x="197" y="727"/>
                    </a:cubicBezTo>
                    <a:lnTo>
                      <a:pt x="280" y="109"/>
                    </a:lnTo>
                    <a:cubicBezTo>
                      <a:pt x="288" y="57"/>
                      <a:pt x="251" y="9"/>
                      <a:pt x="198" y="2"/>
                    </a:cubicBezTo>
                    <a:cubicBezTo>
                      <a:pt x="193" y="1"/>
                      <a:pt x="188" y="0"/>
                      <a:pt x="18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7" name="Google Shape;3057;p29"/>
              <p:cNvSpPr/>
              <p:nvPr/>
            </p:nvSpPr>
            <p:spPr>
              <a:xfrm>
                <a:off x="3673675" y="1821775"/>
                <a:ext cx="6100" cy="35725"/>
              </a:xfrm>
              <a:custGeom>
                <a:avLst/>
                <a:gdLst/>
                <a:ahLst/>
                <a:cxnLst/>
                <a:rect l="l" t="t" r="r" b="b"/>
                <a:pathLst>
                  <a:path w="244" h="1429" extrusionOk="0">
                    <a:moveTo>
                      <a:pt x="112" y="0"/>
                    </a:moveTo>
                    <a:cubicBezTo>
                      <a:pt x="63" y="0"/>
                      <a:pt x="26" y="43"/>
                      <a:pt x="24" y="91"/>
                    </a:cubicBezTo>
                    <a:cubicBezTo>
                      <a:pt x="1" y="507"/>
                      <a:pt x="10" y="928"/>
                      <a:pt x="49" y="1342"/>
                    </a:cubicBezTo>
                    <a:cubicBezTo>
                      <a:pt x="54" y="1392"/>
                      <a:pt x="95" y="1429"/>
                      <a:pt x="143" y="1429"/>
                    </a:cubicBezTo>
                    <a:lnTo>
                      <a:pt x="153" y="1429"/>
                    </a:lnTo>
                    <a:cubicBezTo>
                      <a:pt x="205" y="1423"/>
                      <a:pt x="244" y="1377"/>
                      <a:pt x="238" y="1325"/>
                    </a:cubicBezTo>
                    <a:cubicBezTo>
                      <a:pt x="199" y="920"/>
                      <a:pt x="192" y="508"/>
                      <a:pt x="214" y="102"/>
                    </a:cubicBezTo>
                    <a:cubicBezTo>
                      <a:pt x="217" y="49"/>
                      <a:pt x="176" y="3"/>
                      <a:pt x="124" y="1"/>
                    </a:cubicBezTo>
                    <a:cubicBezTo>
                      <a:pt x="120" y="1"/>
                      <a:pt x="116" y="0"/>
                      <a:pt x="11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8" name="Google Shape;3058;p29"/>
              <p:cNvSpPr/>
              <p:nvPr/>
            </p:nvSpPr>
            <p:spPr>
              <a:xfrm>
                <a:off x="3675450" y="1869175"/>
                <a:ext cx="8925" cy="21300"/>
              </a:xfrm>
              <a:custGeom>
                <a:avLst/>
                <a:gdLst/>
                <a:ahLst/>
                <a:cxnLst/>
                <a:rect l="l" t="t" r="r" b="b"/>
                <a:pathLst>
                  <a:path w="357" h="852" extrusionOk="0">
                    <a:moveTo>
                      <a:pt x="127" y="1"/>
                    </a:moveTo>
                    <a:cubicBezTo>
                      <a:pt x="80" y="1"/>
                      <a:pt x="40" y="36"/>
                      <a:pt x="34" y="83"/>
                    </a:cubicBezTo>
                    <a:cubicBezTo>
                      <a:pt x="0" y="328"/>
                      <a:pt x="47" y="583"/>
                      <a:pt x="165" y="801"/>
                    </a:cubicBezTo>
                    <a:cubicBezTo>
                      <a:pt x="183" y="833"/>
                      <a:pt x="215" y="852"/>
                      <a:pt x="249" y="852"/>
                    </a:cubicBezTo>
                    <a:cubicBezTo>
                      <a:pt x="264" y="852"/>
                      <a:pt x="280" y="847"/>
                      <a:pt x="294" y="840"/>
                    </a:cubicBezTo>
                    <a:cubicBezTo>
                      <a:pt x="340" y="814"/>
                      <a:pt x="357" y="757"/>
                      <a:pt x="333" y="710"/>
                    </a:cubicBezTo>
                    <a:cubicBezTo>
                      <a:pt x="233" y="528"/>
                      <a:pt x="195" y="314"/>
                      <a:pt x="222" y="109"/>
                    </a:cubicBezTo>
                    <a:cubicBezTo>
                      <a:pt x="230" y="57"/>
                      <a:pt x="193" y="8"/>
                      <a:pt x="141" y="2"/>
                    </a:cubicBezTo>
                    <a:cubicBezTo>
                      <a:pt x="136" y="1"/>
                      <a:pt x="131" y="1"/>
                      <a:pt x="12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9" name="Google Shape;3059;p29"/>
              <p:cNvSpPr/>
              <p:nvPr/>
            </p:nvSpPr>
            <p:spPr>
              <a:xfrm>
                <a:off x="3697500" y="1888750"/>
                <a:ext cx="10575" cy="17175"/>
              </a:xfrm>
              <a:custGeom>
                <a:avLst/>
                <a:gdLst/>
                <a:ahLst/>
                <a:cxnLst/>
                <a:rect l="l" t="t" r="r" b="b"/>
                <a:pathLst>
                  <a:path w="423" h="687" extrusionOk="0">
                    <a:moveTo>
                      <a:pt x="108" y="1"/>
                    </a:moveTo>
                    <a:cubicBezTo>
                      <a:pt x="96" y="1"/>
                      <a:pt x="84" y="3"/>
                      <a:pt x="72" y="8"/>
                    </a:cubicBezTo>
                    <a:cubicBezTo>
                      <a:pt x="23" y="29"/>
                      <a:pt x="0" y="84"/>
                      <a:pt x="20" y="133"/>
                    </a:cubicBezTo>
                    <a:lnTo>
                      <a:pt x="226" y="627"/>
                    </a:lnTo>
                    <a:cubicBezTo>
                      <a:pt x="241" y="665"/>
                      <a:pt x="276" y="687"/>
                      <a:pt x="314" y="687"/>
                    </a:cubicBezTo>
                    <a:cubicBezTo>
                      <a:pt x="326" y="687"/>
                      <a:pt x="338" y="685"/>
                      <a:pt x="350" y="679"/>
                    </a:cubicBezTo>
                    <a:cubicBezTo>
                      <a:pt x="399" y="659"/>
                      <a:pt x="422" y="603"/>
                      <a:pt x="401" y="554"/>
                    </a:cubicBezTo>
                    <a:lnTo>
                      <a:pt x="196" y="60"/>
                    </a:lnTo>
                    <a:cubicBezTo>
                      <a:pt x="181" y="23"/>
                      <a:pt x="145"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0" name="Google Shape;3060;p29"/>
              <p:cNvSpPr/>
              <p:nvPr/>
            </p:nvSpPr>
            <p:spPr>
              <a:xfrm>
                <a:off x="3703025" y="1807350"/>
                <a:ext cx="4775" cy="38800"/>
              </a:xfrm>
              <a:custGeom>
                <a:avLst/>
                <a:gdLst/>
                <a:ahLst/>
                <a:cxnLst/>
                <a:rect l="l" t="t" r="r" b="b"/>
                <a:pathLst>
                  <a:path w="191" h="1552" extrusionOk="0">
                    <a:moveTo>
                      <a:pt x="95" y="1"/>
                    </a:moveTo>
                    <a:cubicBezTo>
                      <a:pt x="42" y="1"/>
                      <a:pt x="0" y="43"/>
                      <a:pt x="0" y="96"/>
                    </a:cubicBezTo>
                    <a:lnTo>
                      <a:pt x="0" y="1456"/>
                    </a:lnTo>
                    <a:cubicBezTo>
                      <a:pt x="0" y="1509"/>
                      <a:pt x="42" y="1552"/>
                      <a:pt x="95" y="1552"/>
                    </a:cubicBezTo>
                    <a:cubicBezTo>
                      <a:pt x="148" y="1552"/>
                      <a:pt x="190" y="1509"/>
                      <a:pt x="190" y="1456"/>
                    </a:cubicBezTo>
                    <a:lnTo>
                      <a:pt x="190" y="96"/>
                    </a:lnTo>
                    <a:cubicBezTo>
                      <a:pt x="190" y="44"/>
                      <a:pt x="147"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1" name="Google Shape;3061;p29"/>
              <p:cNvSpPr/>
              <p:nvPr/>
            </p:nvSpPr>
            <p:spPr>
              <a:xfrm>
                <a:off x="3709125" y="1743500"/>
                <a:ext cx="5950" cy="27425"/>
              </a:xfrm>
              <a:custGeom>
                <a:avLst/>
                <a:gdLst/>
                <a:ahLst/>
                <a:cxnLst/>
                <a:rect l="l" t="t" r="r" b="b"/>
                <a:pathLst>
                  <a:path w="238" h="1097" extrusionOk="0">
                    <a:moveTo>
                      <a:pt x="138" y="0"/>
                    </a:moveTo>
                    <a:cubicBezTo>
                      <a:pt x="89" y="0"/>
                      <a:pt x="46" y="40"/>
                      <a:pt x="44" y="91"/>
                    </a:cubicBezTo>
                    <a:lnTo>
                      <a:pt x="4" y="997"/>
                    </a:lnTo>
                    <a:cubicBezTo>
                      <a:pt x="0" y="1050"/>
                      <a:pt x="41" y="1094"/>
                      <a:pt x="94" y="1097"/>
                    </a:cubicBezTo>
                    <a:lnTo>
                      <a:pt x="98" y="1097"/>
                    </a:lnTo>
                    <a:cubicBezTo>
                      <a:pt x="149" y="1097"/>
                      <a:pt x="191" y="1057"/>
                      <a:pt x="193" y="1006"/>
                    </a:cubicBezTo>
                    <a:lnTo>
                      <a:pt x="235" y="100"/>
                    </a:lnTo>
                    <a:cubicBezTo>
                      <a:pt x="238" y="47"/>
                      <a:pt x="197" y="3"/>
                      <a:pt x="144" y="0"/>
                    </a:cubicBezTo>
                    <a:cubicBezTo>
                      <a:pt x="142" y="0"/>
                      <a:pt x="140" y="0"/>
                      <a:pt x="13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2" name="Google Shape;3062;p29"/>
              <p:cNvSpPr/>
              <p:nvPr/>
            </p:nvSpPr>
            <p:spPr>
              <a:xfrm>
                <a:off x="3714000" y="1687900"/>
                <a:ext cx="8675" cy="30525"/>
              </a:xfrm>
              <a:custGeom>
                <a:avLst/>
                <a:gdLst/>
                <a:ahLst/>
                <a:cxnLst/>
                <a:rect l="l" t="t" r="r" b="b"/>
                <a:pathLst>
                  <a:path w="347" h="1221" extrusionOk="0">
                    <a:moveTo>
                      <a:pt x="240" y="1"/>
                    </a:moveTo>
                    <a:cubicBezTo>
                      <a:pt x="200" y="1"/>
                      <a:pt x="161" y="26"/>
                      <a:pt x="149" y="66"/>
                    </a:cubicBezTo>
                    <a:cubicBezTo>
                      <a:pt x="38" y="408"/>
                      <a:pt x="1" y="778"/>
                      <a:pt x="37" y="1136"/>
                    </a:cubicBezTo>
                    <a:cubicBezTo>
                      <a:pt x="43" y="1184"/>
                      <a:pt x="84" y="1221"/>
                      <a:pt x="132" y="1221"/>
                    </a:cubicBezTo>
                    <a:lnTo>
                      <a:pt x="142" y="1221"/>
                    </a:lnTo>
                    <a:cubicBezTo>
                      <a:pt x="195" y="1215"/>
                      <a:pt x="232" y="1168"/>
                      <a:pt x="227" y="1116"/>
                    </a:cubicBezTo>
                    <a:cubicBezTo>
                      <a:pt x="193" y="785"/>
                      <a:pt x="228" y="443"/>
                      <a:pt x="330" y="125"/>
                    </a:cubicBezTo>
                    <a:cubicBezTo>
                      <a:pt x="346" y="75"/>
                      <a:pt x="319" y="21"/>
                      <a:pt x="268" y="4"/>
                    </a:cubicBezTo>
                    <a:cubicBezTo>
                      <a:pt x="259" y="2"/>
                      <a:pt x="249" y="1"/>
                      <a:pt x="24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3" name="Google Shape;3063;p29"/>
              <p:cNvSpPr/>
              <p:nvPr/>
            </p:nvSpPr>
            <p:spPr>
              <a:xfrm>
                <a:off x="3720525" y="1642525"/>
                <a:ext cx="4800" cy="23325"/>
              </a:xfrm>
              <a:custGeom>
                <a:avLst/>
                <a:gdLst/>
                <a:ahLst/>
                <a:cxnLst/>
                <a:rect l="l" t="t" r="r" b="b"/>
                <a:pathLst>
                  <a:path w="192" h="933" extrusionOk="0">
                    <a:moveTo>
                      <a:pt x="96" y="0"/>
                    </a:moveTo>
                    <a:cubicBezTo>
                      <a:pt x="43" y="0"/>
                      <a:pt x="0" y="43"/>
                      <a:pt x="0" y="95"/>
                    </a:cubicBezTo>
                    <a:lnTo>
                      <a:pt x="0" y="837"/>
                    </a:lnTo>
                    <a:cubicBezTo>
                      <a:pt x="0" y="890"/>
                      <a:pt x="43" y="933"/>
                      <a:pt x="96" y="933"/>
                    </a:cubicBezTo>
                    <a:cubicBezTo>
                      <a:pt x="148" y="933"/>
                      <a:pt x="191" y="890"/>
                      <a:pt x="191" y="837"/>
                    </a:cubicBezTo>
                    <a:lnTo>
                      <a:pt x="191" y="95"/>
                    </a:lnTo>
                    <a:cubicBezTo>
                      <a:pt x="191" y="43"/>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4" name="Google Shape;3064;p29"/>
              <p:cNvSpPr/>
              <p:nvPr/>
            </p:nvSpPr>
            <p:spPr>
              <a:xfrm>
                <a:off x="3729375" y="1592025"/>
                <a:ext cx="9650" cy="27475"/>
              </a:xfrm>
              <a:custGeom>
                <a:avLst/>
                <a:gdLst/>
                <a:ahLst/>
                <a:cxnLst/>
                <a:rect l="l" t="t" r="r" b="b"/>
                <a:pathLst>
                  <a:path w="386" h="1099" extrusionOk="0">
                    <a:moveTo>
                      <a:pt x="277" y="0"/>
                    </a:moveTo>
                    <a:cubicBezTo>
                      <a:pt x="240" y="0"/>
                      <a:pt x="205" y="22"/>
                      <a:pt x="189" y="58"/>
                    </a:cubicBezTo>
                    <a:cubicBezTo>
                      <a:pt x="60" y="355"/>
                      <a:pt x="0" y="684"/>
                      <a:pt x="18" y="1008"/>
                    </a:cubicBezTo>
                    <a:cubicBezTo>
                      <a:pt x="20" y="1059"/>
                      <a:pt x="62" y="1098"/>
                      <a:pt x="113" y="1098"/>
                    </a:cubicBezTo>
                    <a:lnTo>
                      <a:pt x="117" y="1098"/>
                    </a:lnTo>
                    <a:cubicBezTo>
                      <a:pt x="170" y="1095"/>
                      <a:pt x="210" y="1051"/>
                      <a:pt x="208" y="998"/>
                    </a:cubicBezTo>
                    <a:cubicBezTo>
                      <a:pt x="193" y="703"/>
                      <a:pt x="247" y="404"/>
                      <a:pt x="364" y="134"/>
                    </a:cubicBezTo>
                    <a:cubicBezTo>
                      <a:pt x="386" y="85"/>
                      <a:pt x="363" y="30"/>
                      <a:pt x="315" y="9"/>
                    </a:cubicBezTo>
                    <a:cubicBezTo>
                      <a:pt x="303" y="3"/>
                      <a:pt x="289" y="0"/>
                      <a:pt x="27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5" name="Google Shape;3065;p29"/>
              <p:cNvSpPr/>
              <p:nvPr/>
            </p:nvSpPr>
            <p:spPr>
              <a:xfrm>
                <a:off x="3743925" y="1622950"/>
                <a:ext cx="10500" cy="21275"/>
              </a:xfrm>
              <a:custGeom>
                <a:avLst/>
                <a:gdLst/>
                <a:ahLst/>
                <a:cxnLst/>
                <a:rect l="l" t="t" r="r" b="b"/>
                <a:pathLst>
                  <a:path w="420" h="851" extrusionOk="0">
                    <a:moveTo>
                      <a:pt x="108" y="0"/>
                    </a:moveTo>
                    <a:cubicBezTo>
                      <a:pt x="98" y="0"/>
                      <a:pt x="88" y="2"/>
                      <a:pt x="79" y="5"/>
                    </a:cubicBezTo>
                    <a:cubicBezTo>
                      <a:pt x="29" y="20"/>
                      <a:pt x="0" y="73"/>
                      <a:pt x="17" y="124"/>
                    </a:cubicBezTo>
                    <a:lnTo>
                      <a:pt x="222" y="783"/>
                    </a:lnTo>
                    <a:cubicBezTo>
                      <a:pt x="235" y="824"/>
                      <a:pt x="273" y="850"/>
                      <a:pt x="314" y="850"/>
                    </a:cubicBezTo>
                    <a:cubicBezTo>
                      <a:pt x="323" y="850"/>
                      <a:pt x="333" y="848"/>
                      <a:pt x="342" y="846"/>
                    </a:cubicBezTo>
                    <a:cubicBezTo>
                      <a:pt x="392" y="830"/>
                      <a:pt x="420" y="777"/>
                      <a:pt x="404" y="726"/>
                    </a:cubicBezTo>
                    <a:lnTo>
                      <a:pt x="198" y="67"/>
                    </a:lnTo>
                    <a:cubicBezTo>
                      <a:pt x="185" y="27"/>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6" name="Google Shape;3066;p29"/>
              <p:cNvSpPr/>
              <p:nvPr/>
            </p:nvSpPr>
            <p:spPr>
              <a:xfrm>
                <a:off x="3753400" y="1676475"/>
                <a:ext cx="8350" cy="24375"/>
              </a:xfrm>
              <a:custGeom>
                <a:avLst/>
                <a:gdLst/>
                <a:ahLst/>
                <a:cxnLst/>
                <a:rect l="l" t="t" r="r" b="b"/>
                <a:pathLst>
                  <a:path w="334" h="975" extrusionOk="0">
                    <a:moveTo>
                      <a:pt x="104" y="1"/>
                    </a:moveTo>
                    <a:cubicBezTo>
                      <a:pt x="99" y="1"/>
                      <a:pt x="93" y="1"/>
                      <a:pt x="88" y="2"/>
                    </a:cubicBezTo>
                    <a:cubicBezTo>
                      <a:pt x="36" y="11"/>
                      <a:pt x="1" y="60"/>
                      <a:pt x="10" y="111"/>
                    </a:cubicBezTo>
                    <a:lnTo>
                      <a:pt x="137" y="894"/>
                    </a:lnTo>
                    <a:cubicBezTo>
                      <a:pt x="144" y="942"/>
                      <a:pt x="185" y="975"/>
                      <a:pt x="231" y="975"/>
                    </a:cubicBezTo>
                    <a:lnTo>
                      <a:pt x="232" y="975"/>
                    </a:lnTo>
                    <a:cubicBezTo>
                      <a:pt x="236" y="975"/>
                      <a:pt x="242" y="975"/>
                      <a:pt x="246" y="974"/>
                    </a:cubicBezTo>
                    <a:cubicBezTo>
                      <a:pt x="299" y="965"/>
                      <a:pt x="333" y="916"/>
                      <a:pt x="326" y="864"/>
                    </a:cubicBezTo>
                    <a:lnTo>
                      <a:pt x="197" y="82"/>
                    </a:lnTo>
                    <a:cubicBezTo>
                      <a:pt x="191" y="35"/>
                      <a:pt x="15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7" name="Google Shape;3067;p29"/>
              <p:cNvSpPr/>
              <p:nvPr/>
            </p:nvSpPr>
            <p:spPr>
              <a:xfrm>
                <a:off x="3757500" y="1721850"/>
                <a:ext cx="8100" cy="35700"/>
              </a:xfrm>
              <a:custGeom>
                <a:avLst/>
                <a:gdLst/>
                <a:ahLst/>
                <a:cxnLst/>
                <a:rect l="l" t="t" r="r" b="b"/>
                <a:pathLst>
                  <a:path w="324" h="1428" extrusionOk="0">
                    <a:moveTo>
                      <a:pt x="102" y="0"/>
                    </a:moveTo>
                    <a:cubicBezTo>
                      <a:pt x="99" y="0"/>
                      <a:pt x="95" y="0"/>
                      <a:pt x="91" y="1"/>
                    </a:cubicBezTo>
                    <a:cubicBezTo>
                      <a:pt x="38" y="6"/>
                      <a:pt x="0" y="53"/>
                      <a:pt x="6" y="105"/>
                    </a:cubicBezTo>
                    <a:lnTo>
                      <a:pt x="130" y="1341"/>
                    </a:lnTo>
                    <a:cubicBezTo>
                      <a:pt x="134" y="1391"/>
                      <a:pt x="175" y="1427"/>
                      <a:pt x="223" y="1427"/>
                    </a:cubicBezTo>
                    <a:cubicBezTo>
                      <a:pt x="227" y="1427"/>
                      <a:pt x="230" y="1427"/>
                      <a:pt x="233" y="1426"/>
                    </a:cubicBezTo>
                    <a:cubicBezTo>
                      <a:pt x="285" y="1422"/>
                      <a:pt x="324" y="1375"/>
                      <a:pt x="318" y="1322"/>
                    </a:cubicBezTo>
                    <a:lnTo>
                      <a:pt x="195" y="86"/>
                    </a:lnTo>
                    <a:cubicBezTo>
                      <a:pt x="191" y="38"/>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8" name="Google Shape;3068;p29"/>
              <p:cNvSpPr/>
              <p:nvPr/>
            </p:nvSpPr>
            <p:spPr>
              <a:xfrm>
                <a:off x="3760700" y="1797075"/>
                <a:ext cx="4800" cy="25375"/>
              </a:xfrm>
              <a:custGeom>
                <a:avLst/>
                <a:gdLst/>
                <a:ahLst/>
                <a:cxnLst/>
                <a:rect l="l" t="t" r="r" b="b"/>
                <a:pathLst>
                  <a:path w="192" h="1015" extrusionOk="0">
                    <a:moveTo>
                      <a:pt x="95" y="0"/>
                    </a:moveTo>
                    <a:cubicBezTo>
                      <a:pt x="43" y="0"/>
                      <a:pt x="0" y="42"/>
                      <a:pt x="0" y="95"/>
                    </a:cubicBezTo>
                    <a:lnTo>
                      <a:pt x="0" y="920"/>
                    </a:lnTo>
                    <a:cubicBezTo>
                      <a:pt x="0" y="972"/>
                      <a:pt x="43" y="1015"/>
                      <a:pt x="95" y="1015"/>
                    </a:cubicBezTo>
                    <a:cubicBezTo>
                      <a:pt x="148" y="1015"/>
                      <a:pt x="191" y="972"/>
                      <a:pt x="191" y="920"/>
                    </a:cubicBezTo>
                    <a:lnTo>
                      <a:pt x="191" y="95"/>
                    </a:lnTo>
                    <a:cubicBezTo>
                      <a:pt x="191"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9" name="Google Shape;3069;p29"/>
              <p:cNvSpPr/>
              <p:nvPr/>
            </p:nvSpPr>
            <p:spPr>
              <a:xfrm>
                <a:off x="3759625" y="1827950"/>
                <a:ext cx="7000" cy="36750"/>
              </a:xfrm>
              <a:custGeom>
                <a:avLst/>
                <a:gdLst/>
                <a:ahLst/>
                <a:cxnLst/>
                <a:rect l="l" t="t" r="r" b="b"/>
                <a:pathLst>
                  <a:path w="280" h="1470" extrusionOk="0">
                    <a:moveTo>
                      <a:pt x="103" y="1"/>
                    </a:moveTo>
                    <a:cubicBezTo>
                      <a:pt x="99" y="1"/>
                      <a:pt x="96" y="1"/>
                      <a:pt x="93" y="1"/>
                    </a:cubicBezTo>
                    <a:cubicBezTo>
                      <a:pt x="40" y="5"/>
                      <a:pt x="0" y="50"/>
                      <a:pt x="4" y="102"/>
                    </a:cubicBezTo>
                    <a:lnTo>
                      <a:pt x="86" y="1380"/>
                    </a:lnTo>
                    <a:cubicBezTo>
                      <a:pt x="90" y="1430"/>
                      <a:pt x="132" y="1470"/>
                      <a:pt x="181" y="1470"/>
                    </a:cubicBezTo>
                    <a:cubicBezTo>
                      <a:pt x="184" y="1470"/>
                      <a:pt x="185" y="1470"/>
                      <a:pt x="187" y="1469"/>
                    </a:cubicBezTo>
                    <a:cubicBezTo>
                      <a:pt x="240" y="1465"/>
                      <a:pt x="280" y="1420"/>
                      <a:pt x="276" y="1368"/>
                    </a:cubicBezTo>
                    <a:lnTo>
                      <a:pt x="195" y="90"/>
                    </a:lnTo>
                    <a:cubicBezTo>
                      <a:pt x="191" y="41"/>
                      <a:pt x="152"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0" name="Google Shape;3070;p29"/>
              <p:cNvSpPr/>
              <p:nvPr/>
            </p:nvSpPr>
            <p:spPr>
              <a:xfrm>
                <a:off x="3755400" y="1885650"/>
                <a:ext cx="6125" cy="20225"/>
              </a:xfrm>
              <a:custGeom>
                <a:avLst/>
                <a:gdLst/>
                <a:ahLst/>
                <a:cxnLst/>
                <a:rect l="l" t="t" r="r" b="b"/>
                <a:pathLst>
                  <a:path w="245" h="809" extrusionOk="0">
                    <a:moveTo>
                      <a:pt x="101" y="0"/>
                    </a:moveTo>
                    <a:cubicBezTo>
                      <a:pt x="98" y="0"/>
                      <a:pt x="95" y="0"/>
                      <a:pt x="92" y="1"/>
                    </a:cubicBezTo>
                    <a:cubicBezTo>
                      <a:pt x="39" y="5"/>
                      <a:pt x="0" y="50"/>
                      <a:pt x="4" y="103"/>
                    </a:cubicBezTo>
                    <a:lnTo>
                      <a:pt x="50" y="722"/>
                    </a:lnTo>
                    <a:cubicBezTo>
                      <a:pt x="55" y="771"/>
                      <a:pt x="95" y="809"/>
                      <a:pt x="145" y="809"/>
                    </a:cubicBezTo>
                    <a:lnTo>
                      <a:pt x="153" y="809"/>
                    </a:lnTo>
                    <a:cubicBezTo>
                      <a:pt x="205" y="805"/>
                      <a:pt x="244" y="759"/>
                      <a:pt x="240" y="707"/>
                    </a:cubicBezTo>
                    <a:lnTo>
                      <a:pt x="194" y="89"/>
                    </a:lnTo>
                    <a:cubicBezTo>
                      <a:pt x="191" y="40"/>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1" name="Google Shape;3071;p29"/>
              <p:cNvSpPr/>
              <p:nvPr/>
            </p:nvSpPr>
            <p:spPr>
              <a:xfrm>
                <a:off x="3756575" y="1912450"/>
                <a:ext cx="4775" cy="39825"/>
              </a:xfrm>
              <a:custGeom>
                <a:avLst/>
                <a:gdLst/>
                <a:ahLst/>
                <a:cxnLst/>
                <a:rect l="l" t="t" r="r" b="b"/>
                <a:pathLst>
                  <a:path w="191" h="1593" extrusionOk="0">
                    <a:moveTo>
                      <a:pt x="96" y="1"/>
                    </a:moveTo>
                    <a:cubicBezTo>
                      <a:pt x="43" y="1"/>
                      <a:pt x="1" y="43"/>
                      <a:pt x="1" y="96"/>
                    </a:cubicBezTo>
                    <a:lnTo>
                      <a:pt x="1" y="1496"/>
                    </a:lnTo>
                    <a:cubicBezTo>
                      <a:pt x="1" y="1549"/>
                      <a:pt x="43" y="1592"/>
                      <a:pt x="96" y="1592"/>
                    </a:cubicBezTo>
                    <a:cubicBezTo>
                      <a:pt x="149" y="1592"/>
                      <a:pt x="191" y="1549"/>
                      <a:pt x="191" y="1496"/>
                    </a:cubicBezTo>
                    <a:lnTo>
                      <a:pt x="191" y="96"/>
                    </a:lnTo>
                    <a:cubicBezTo>
                      <a:pt x="191" y="43"/>
                      <a:pt x="149" y="1"/>
                      <a:pt x="9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2" name="Google Shape;3072;p29"/>
              <p:cNvSpPr/>
              <p:nvPr/>
            </p:nvSpPr>
            <p:spPr>
              <a:xfrm>
                <a:off x="3733850" y="1930975"/>
                <a:ext cx="5950" cy="22325"/>
              </a:xfrm>
              <a:custGeom>
                <a:avLst/>
                <a:gdLst/>
                <a:ahLst/>
                <a:cxnLst/>
                <a:rect l="l" t="t" r="r" b="b"/>
                <a:pathLst>
                  <a:path w="238" h="893" extrusionOk="0">
                    <a:moveTo>
                      <a:pt x="102" y="1"/>
                    </a:moveTo>
                    <a:cubicBezTo>
                      <a:pt x="99" y="1"/>
                      <a:pt x="96" y="1"/>
                      <a:pt x="93" y="1"/>
                    </a:cubicBezTo>
                    <a:cubicBezTo>
                      <a:pt x="40" y="5"/>
                      <a:pt x="0" y="50"/>
                      <a:pt x="4" y="102"/>
                    </a:cubicBezTo>
                    <a:lnTo>
                      <a:pt x="44" y="803"/>
                    </a:lnTo>
                    <a:cubicBezTo>
                      <a:pt x="48" y="854"/>
                      <a:pt x="90" y="892"/>
                      <a:pt x="139" y="892"/>
                    </a:cubicBezTo>
                    <a:lnTo>
                      <a:pt x="145" y="892"/>
                    </a:lnTo>
                    <a:cubicBezTo>
                      <a:pt x="198" y="889"/>
                      <a:pt x="238" y="844"/>
                      <a:pt x="234" y="792"/>
                    </a:cubicBezTo>
                    <a:lnTo>
                      <a:pt x="193" y="91"/>
                    </a:lnTo>
                    <a:cubicBezTo>
                      <a:pt x="190" y="41"/>
                      <a:pt x="150" y="1"/>
                      <a:pt x="10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3" name="Google Shape;3073;p29"/>
              <p:cNvSpPr/>
              <p:nvPr/>
            </p:nvSpPr>
            <p:spPr>
              <a:xfrm>
                <a:off x="3738050" y="1856825"/>
                <a:ext cx="4750" cy="28475"/>
              </a:xfrm>
              <a:custGeom>
                <a:avLst/>
                <a:gdLst/>
                <a:ahLst/>
                <a:cxnLst/>
                <a:rect l="l" t="t" r="r" b="b"/>
                <a:pathLst>
                  <a:path w="190" h="1139" extrusionOk="0">
                    <a:moveTo>
                      <a:pt x="95" y="0"/>
                    </a:moveTo>
                    <a:cubicBezTo>
                      <a:pt x="42" y="0"/>
                      <a:pt x="0" y="42"/>
                      <a:pt x="0" y="95"/>
                    </a:cubicBezTo>
                    <a:lnTo>
                      <a:pt x="0" y="1043"/>
                    </a:lnTo>
                    <a:cubicBezTo>
                      <a:pt x="0" y="1095"/>
                      <a:pt x="42" y="1138"/>
                      <a:pt x="95" y="1138"/>
                    </a:cubicBezTo>
                    <a:cubicBezTo>
                      <a:pt x="148" y="1138"/>
                      <a:pt x="190" y="1095"/>
                      <a:pt x="190" y="1043"/>
                    </a:cubicBezTo>
                    <a:lnTo>
                      <a:pt x="190" y="95"/>
                    </a:lnTo>
                    <a:cubicBezTo>
                      <a:pt x="190"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4" name="Google Shape;3074;p29"/>
              <p:cNvSpPr/>
              <p:nvPr/>
            </p:nvSpPr>
            <p:spPr>
              <a:xfrm>
                <a:off x="3736375" y="1798075"/>
                <a:ext cx="7700" cy="30550"/>
              </a:xfrm>
              <a:custGeom>
                <a:avLst/>
                <a:gdLst/>
                <a:ahLst/>
                <a:cxnLst/>
                <a:rect l="l" t="t" r="r" b="b"/>
                <a:pathLst>
                  <a:path w="308" h="1222" extrusionOk="0">
                    <a:moveTo>
                      <a:pt x="120" y="1"/>
                    </a:moveTo>
                    <a:cubicBezTo>
                      <a:pt x="71" y="1"/>
                      <a:pt x="29" y="40"/>
                      <a:pt x="26" y="89"/>
                    </a:cubicBezTo>
                    <a:cubicBezTo>
                      <a:pt x="1" y="446"/>
                      <a:pt x="30" y="801"/>
                      <a:pt x="110" y="1148"/>
                    </a:cubicBezTo>
                    <a:cubicBezTo>
                      <a:pt x="121" y="1192"/>
                      <a:pt x="160" y="1222"/>
                      <a:pt x="203" y="1222"/>
                    </a:cubicBezTo>
                    <a:cubicBezTo>
                      <a:pt x="211" y="1222"/>
                      <a:pt x="217" y="1221"/>
                      <a:pt x="225" y="1220"/>
                    </a:cubicBezTo>
                    <a:cubicBezTo>
                      <a:pt x="276" y="1208"/>
                      <a:pt x="308" y="1156"/>
                      <a:pt x="296" y="1105"/>
                    </a:cubicBezTo>
                    <a:cubicBezTo>
                      <a:pt x="219" y="777"/>
                      <a:pt x="193" y="439"/>
                      <a:pt x="216" y="102"/>
                    </a:cubicBezTo>
                    <a:cubicBezTo>
                      <a:pt x="219" y="51"/>
                      <a:pt x="180" y="5"/>
                      <a:pt x="128" y="1"/>
                    </a:cubicBezTo>
                    <a:cubicBezTo>
                      <a:pt x="125" y="1"/>
                      <a:pt x="123" y="1"/>
                      <a:pt x="12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5" name="Google Shape;3075;p29"/>
              <p:cNvSpPr/>
              <p:nvPr/>
            </p:nvSpPr>
            <p:spPr>
              <a:xfrm>
                <a:off x="3736900" y="1744525"/>
                <a:ext cx="6825" cy="32650"/>
              </a:xfrm>
              <a:custGeom>
                <a:avLst/>
                <a:gdLst/>
                <a:ahLst/>
                <a:cxnLst/>
                <a:rect l="l" t="t" r="r" b="b"/>
                <a:pathLst>
                  <a:path w="273" h="1306" extrusionOk="0">
                    <a:moveTo>
                      <a:pt x="101" y="0"/>
                    </a:moveTo>
                    <a:cubicBezTo>
                      <a:pt x="49" y="0"/>
                      <a:pt x="6" y="42"/>
                      <a:pt x="6" y="94"/>
                    </a:cubicBezTo>
                    <a:cubicBezTo>
                      <a:pt x="1" y="470"/>
                      <a:pt x="25" y="850"/>
                      <a:pt x="76" y="1222"/>
                    </a:cubicBezTo>
                    <a:cubicBezTo>
                      <a:pt x="83" y="1271"/>
                      <a:pt x="123" y="1305"/>
                      <a:pt x="170" y="1305"/>
                    </a:cubicBezTo>
                    <a:cubicBezTo>
                      <a:pt x="174" y="1305"/>
                      <a:pt x="179" y="1305"/>
                      <a:pt x="183" y="1304"/>
                    </a:cubicBezTo>
                    <a:cubicBezTo>
                      <a:pt x="236" y="1297"/>
                      <a:pt x="272" y="1249"/>
                      <a:pt x="265" y="1197"/>
                    </a:cubicBezTo>
                    <a:cubicBezTo>
                      <a:pt x="215" y="834"/>
                      <a:pt x="192" y="463"/>
                      <a:pt x="196" y="96"/>
                    </a:cubicBezTo>
                    <a:cubicBezTo>
                      <a:pt x="197" y="44"/>
                      <a:pt x="155"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6" name="Google Shape;3076;p29"/>
              <p:cNvSpPr/>
              <p:nvPr/>
            </p:nvSpPr>
            <p:spPr>
              <a:xfrm>
                <a:off x="3733350" y="1691950"/>
                <a:ext cx="7650" cy="31600"/>
              </a:xfrm>
              <a:custGeom>
                <a:avLst/>
                <a:gdLst/>
                <a:ahLst/>
                <a:cxnLst/>
                <a:rect l="l" t="t" r="r" b="b"/>
                <a:pathLst>
                  <a:path w="306" h="1264" extrusionOk="0">
                    <a:moveTo>
                      <a:pt x="115" y="1"/>
                    </a:moveTo>
                    <a:cubicBezTo>
                      <a:pt x="66" y="1"/>
                      <a:pt x="26" y="41"/>
                      <a:pt x="24" y="91"/>
                    </a:cubicBezTo>
                    <a:cubicBezTo>
                      <a:pt x="0" y="458"/>
                      <a:pt x="29" y="828"/>
                      <a:pt x="108" y="1188"/>
                    </a:cubicBezTo>
                    <a:cubicBezTo>
                      <a:pt x="117" y="1233"/>
                      <a:pt x="157" y="1263"/>
                      <a:pt x="200" y="1263"/>
                    </a:cubicBezTo>
                    <a:cubicBezTo>
                      <a:pt x="207" y="1263"/>
                      <a:pt x="215" y="1262"/>
                      <a:pt x="221" y="1261"/>
                    </a:cubicBezTo>
                    <a:cubicBezTo>
                      <a:pt x="272" y="1250"/>
                      <a:pt x="305" y="1199"/>
                      <a:pt x="294" y="1147"/>
                    </a:cubicBezTo>
                    <a:cubicBezTo>
                      <a:pt x="219" y="805"/>
                      <a:pt x="193" y="453"/>
                      <a:pt x="213" y="102"/>
                    </a:cubicBezTo>
                    <a:cubicBezTo>
                      <a:pt x="217" y="50"/>
                      <a:pt x="177" y="5"/>
                      <a:pt x="124" y="1"/>
                    </a:cubicBezTo>
                    <a:cubicBezTo>
                      <a:pt x="121" y="1"/>
                      <a:pt x="118" y="1"/>
                      <a:pt x="11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077" name="Google Shape;3077;p29"/>
          <p:cNvGrpSpPr/>
          <p:nvPr/>
        </p:nvGrpSpPr>
        <p:grpSpPr>
          <a:xfrm>
            <a:off x="477412" y="5821547"/>
            <a:ext cx="701133" cy="869542"/>
            <a:chOff x="2100500" y="1458275"/>
            <a:chExt cx="159000" cy="248050"/>
          </a:xfrm>
        </p:grpSpPr>
        <p:sp>
          <p:nvSpPr>
            <p:cNvPr id="3078" name="Google Shape;3078;p29"/>
            <p:cNvSpPr/>
            <p:nvPr/>
          </p:nvSpPr>
          <p:spPr>
            <a:xfrm>
              <a:off x="2140475" y="1458275"/>
              <a:ext cx="64750" cy="247950"/>
            </a:xfrm>
            <a:custGeom>
              <a:avLst/>
              <a:gdLst/>
              <a:ahLst/>
              <a:cxnLst/>
              <a:rect l="l" t="t" r="r" b="b"/>
              <a:pathLst>
                <a:path w="2590" h="9918" extrusionOk="0">
                  <a:moveTo>
                    <a:pt x="1433" y="0"/>
                  </a:moveTo>
                  <a:lnTo>
                    <a:pt x="1433" y="0"/>
                  </a:lnTo>
                  <a:cubicBezTo>
                    <a:pt x="1805" y="1618"/>
                    <a:pt x="1614" y="3360"/>
                    <a:pt x="902" y="4860"/>
                  </a:cubicBezTo>
                  <a:cubicBezTo>
                    <a:pt x="675" y="5337"/>
                    <a:pt x="231" y="5891"/>
                    <a:pt x="126" y="6405"/>
                  </a:cubicBezTo>
                  <a:cubicBezTo>
                    <a:pt x="1" y="7009"/>
                    <a:pt x="472" y="7818"/>
                    <a:pt x="801" y="8289"/>
                  </a:cubicBezTo>
                  <a:cubicBezTo>
                    <a:pt x="1228" y="8900"/>
                    <a:pt x="1783" y="9411"/>
                    <a:pt x="2332" y="9918"/>
                  </a:cubicBezTo>
                  <a:cubicBezTo>
                    <a:pt x="1798" y="9094"/>
                    <a:pt x="1381" y="8140"/>
                    <a:pt x="1463" y="7163"/>
                  </a:cubicBezTo>
                  <a:cubicBezTo>
                    <a:pt x="1551" y="6098"/>
                    <a:pt x="2056" y="5099"/>
                    <a:pt x="2299" y="4077"/>
                  </a:cubicBezTo>
                  <a:cubicBezTo>
                    <a:pt x="2590" y="2862"/>
                    <a:pt x="2176" y="1601"/>
                    <a:pt x="1768" y="420"/>
                  </a:cubicBezTo>
                  <a:cubicBezTo>
                    <a:pt x="1706" y="242"/>
                    <a:pt x="1617" y="39"/>
                    <a:pt x="14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9" name="Google Shape;3079;p29"/>
            <p:cNvSpPr/>
            <p:nvPr/>
          </p:nvSpPr>
          <p:spPr>
            <a:xfrm>
              <a:off x="2100500" y="1549475"/>
              <a:ext cx="98525" cy="156750"/>
            </a:xfrm>
            <a:custGeom>
              <a:avLst/>
              <a:gdLst/>
              <a:ahLst/>
              <a:cxnLst/>
              <a:rect l="l" t="t" r="r" b="b"/>
              <a:pathLst>
                <a:path w="3941" h="6270" extrusionOk="0">
                  <a:moveTo>
                    <a:pt x="56" y="1"/>
                  </a:moveTo>
                  <a:cubicBezTo>
                    <a:pt x="187" y="582"/>
                    <a:pt x="229" y="1182"/>
                    <a:pt x="179" y="1775"/>
                  </a:cubicBezTo>
                  <a:cubicBezTo>
                    <a:pt x="131" y="2343"/>
                    <a:pt x="0" y="2909"/>
                    <a:pt x="45" y="3476"/>
                  </a:cubicBezTo>
                  <a:cubicBezTo>
                    <a:pt x="110" y="4315"/>
                    <a:pt x="610" y="5087"/>
                    <a:pt x="1297" y="5558"/>
                  </a:cubicBezTo>
                  <a:cubicBezTo>
                    <a:pt x="1682" y="5820"/>
                    <a:pt x="1909" y="5784"/>
                    <a:pt x="2340" y="5811"/>
                  </a:cubicBezTo>
                  <a:cubicBezTo>
                    <a:pt x="2616" y="5828"/>
                    <a:pt x="2889" y="5887"/>
                    <a:pt x="3154" y="5968"/>
                  </a:cubicBezTo>
                  <a:cubicBezTo>
                    <a:pt x="3288" y="6008"/>
                    <a:pt x="3421" y="6055"/>
                    <a:pt x="3552" y="6104"/>
                  </a:cubicBezTo>
                  <a:cubicBezTo>
                    <a:pt x="3616" y="6130"/>
                    <a:pt x="3680" y="6155"/>
                    <a:pt x="3743" y="6183"/>
                  </a:cubicBezTo>
                  <a:cubicBezTo>
                    <a:pt x="3799" y="6206"/>
                    <a:pt x="3861" y="6224"/>
                    <a:pt x="3914" y="6252"/>
                  </a:cubicBezTo>
                  <a:cubicBezTo>
                    <a:pt x="3920" y="6256"/>
                    <a:pt x="3926" y="6260"/>
                    <a:pt x="3932" y="6264"/>
                  </a:cubicBezTo>
                  <a:lnTo>
                    <a:pt x="3932" y="6264"/>
                  </a:lnTo>
                  <a:cubicBezTo>
                    <a:pt x="3888" y="6229"/>
                    <a:pt x="3850" y="6172"/>
                    <a:pt x="3810" y="6131"/>
                  </a:cubicBezTo>
                  <a:cubicBezTo>
                    <a:pt x="3764" y="6085"/>
                    <a:pt x="3715" y="6039"/>
                    <a:pt x="3664" y="5998"/>
                  </a:cubicBezTo>
                  <a:cubicBezTo>
                    <a:pt x="3573" y="5926"/>
                    <a:pt x="3470" y="5876"/>
                    <a:pt x="3375" y="5807"/>
                  </a:cubicBezTo>
                  <a:cubicBezTo>
                    <a:pt x="3195" y="5678"/>
                    <a:pt x="3007" y="5560"/>
                    <a:pt x="2821" y="5440"/>
                  </a:cubicBezTo>
                  <a:cubicBezTo>
                    <a:pt x="2449" y="5201"/>
                    <a:pt x="2077" y="4951"/>
                    <a:pt x="1795" y="4605"/>
                  </a:cubicBezTo>
                  <a:cubicBezTo>
                    <a:pt x="1704" y="4490"/>
                    <a:pt x="1622" y="4368"/>
                    <a:pt x="1554" y="4238"/>
                  </a:cubicBezTo>
                  <a:cubicBezTo>
                    <a:pt x="1395" y="3943"/>
                    <a:pt x="1300" y="3616"/>
                    <a:pt x="1221" y="3291"/>
                  </a:cubicBezTo>
                  <a:cubicBezTo>
                    <a:pt x="949" y="2145"/>
                    <a:pt x="842" y="878"/>
                    <a:pt x="56" y="1"/>
                  </a:cubicBezTo>
                  <a:close/>
                  <a:moveTo>
                    <a:pt x="3932" y="6264"/>
                  </a:moveTo>
                  <a:cubicBezTo>
                    <a:pt x="3935" y="6266"/>
                    <a:pt x="3938" y="6268"/>
                    <a:pt x="3940" y="6270"/>
                  </a:cubicBezTo>
                  <a:cubicBezTo>
                    <a:pt x="3938" y="6268"/>
                    <a:pt x="3935" y="6266"/>
                    <a:pt x="3932" y="62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80" name="Google Shape;3080;p29"/>
            <p:cNvSpPr/>
            <p:nvPr/>
          </p:nvSpPr>
          <p:spPr>
            <a:xfrm>
              <a:off x="2188425" y="1550725"/>
              <a:ext cx="47825" cy="155600"/>
            </a:xfrm>
            <a:custGeom>
              <a:avLst/>
              <a:gdLst/>
              <a:ahLst/>
              <a:cxnLst/>
              <a:rect l="l" t="t" r="r" b="b"/>
              <a:pathLst>
                <a:path w="1913" h="6224" extrusionOk="0">
                  <a:moveTo>
                    <a:pt x="858" y="1"/>
                  </a:moveTo>
                  <a:lnTo>
                    <a:pt x="858" y="1"/>
                  </a:lnTo>
                  <a:cubicBezTo>
                    <a:pt x="1337" y="1195"/>
                    <a:pt x="1238" y="2606"/>
                    <a:pt x="594" y="3721"/>
                  </a:cubicBezTo>
                  <a:cubicBezTo>
                    <a:pt x="434" y="4000"/>
                    <a:pt x="240" y="4264"/>
                    <a:pt x="128" y="4566"/>
                  </a:cubicBezTo>
                  <a:cubicBezTo>
                    <a:pt x="34" y="4827"/>
                    <a:pt x="0" y="5109"/>
                    <a:pt x="43" y="5384"/>
                  </a:cubicBezTo>
                  <a:cubicBezTo>
                    <a:pt x="64" y="5512"/>
                    <a:pt x="109" y="5627"/>
                    <a:pt x="149" y="5749"/>
                  </a:cubicBezTo>
                  <a:cubicBezTo>
                    <a:pt x="188" y="5866"/>
                    <a:pt x="237" y="5982"/>
                    <a:pt x="307" y="6084"/>
                  </a:cubicBezTo>
                  <a:cubicBezTo>
                    <a:pt x="343" y="6135"/>
                    <a:pt x="382" y="6182"/>
                    <a:pt x="427" y="6223"/>
                  </a:cubicBezTo>
                  <a:lnTo>
                    <a:pt x="427" y="6223"/>
                  </a:lnTo>
                  <a:cubicBezTo>
                    <a:pt x="420" y="6216"/>
                    <a:pt x="418" y="6160"/>
                    <a:pt x="414" y="6147"/>
                  </a:cubicBezTo>
                  <a:cubicBezTo>
                    <a:pt x="407" y="6122"/>
                    <a:pt x="400" y="6099"/>
                    <a:pt x="397" y="6072"/>
                  </a:cubicBezTo>
                  <a:cubicBezTo>
                    <a:pt x="390" y="6018"/>
                    <a:pt x="389" y="5963"/>
                    <a:pt x="391" y="5909"/>
                  </a:cubicBezTo>
                  <a:cubicBezTo>
                    <a:pt x="398" y="5794"/>
                    <a:pt x="421" y="5679"/>
                    <a:pt x="455" y="5570"/>
                  </a:cubicBezTo>
                  <a:cubicBezTo>
                    <a:pt x="523" y="5356"/>
                    <a:pt x="633" y="5147"/>
                    <a:pt x="782" y="4978"/>
                  </a:cubicBezTo>
                  <a:cubicBezTo>
                    <a:pt x="794" y="4965"/>
                    <a:pt x="806" y="4952"/>
                    <a:pt x="818" y="4938"/>
                  </a:cubicBezTo>
                  <a:cubicBezTo>
                    <a:pt x="1086" y="4665"/>
                    <a:pt x="1323" y="4344"/>
                    <a:pt x="1503" y="3996"/>
                  </a:cubicBezTo>
                  <a:cubicBezTo>
                    <a:pt x="1675" y="3661"/>
                    <a:pt x="1794" y="3301"/>
                    <a:pt x="1833" y="2930"/>
                  </a:cubicBezTo>
                  <a:cubicBezTo>
                    <a:pt x="1912" y="2176"/>
                    <a:pt x="1675" y="1423"/>
                    <a:pt x="1374" y="727"/>
                  </a:cubicBezTo>
                  <a:cubicBezTo>
                    <a:pt x="1253" y="450"/>
                    <a:pt x="1111" y="164"/>
                    <a:pt x="858" y="1"/>
                  </a:cubicBezTo>
                  <a:close/>
                  <a:moveTo>
                    <a:pt x="427" y="6223"/>
                  </a:moveTo>
                  <a:cubicBezTo>
                    <a:pt x="428" y="6223"/>
                    <a:pt x="428" y="6223"/>
                    <a:pt x="428" y="6223"/>
                  </a:cubicBezTo>
                  <a:cubicBezTo>
                    <a:pt x="428" y="6223"/>
                    <a:pt x="428" y="6223"/>
                    <a:pt x="427" y="6223"/>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81" name="Google Shape;3081;p29"/>
            <p:cNvSpPr/>
            <p:nvPr/>
          </p:nvSpPr>
          <p:spPr>
            <a:xfrm>
              <a:off x="2197950" y="1641275"/>
              <a:ext cx="61550" cy="64650"/>
            </a:xfrm>
            <a:custGeom>
              <a:avLst/>
              <a:gdLst/>
              <a:ahLst/>
              <a:cxnLst/>
              <a:rect l="l" t="t" r="r" b="b"/>
              <a:pathLst>
                <a:path w="2462" h="2586" extrusionOk="0">
                  <a:moveTo>
                    <a:pt x="2462" y="0"/>
                  </a:moveTo>
                  <a:lnTo>
                    <a:pt x="2462" y="0"/>
                  </a:lnTo>
                  <a:cubicBezTo>
                    <a:pt x="2401" y="240"/>
                    <a:pt x="2210" y="424"/>
                    <a:pt x="2008" y="567"/>
                  </a:cubicBezTo>
                  <a:cubicBezTo>
                    <a:pt x="1738" y="757"/>
                    <a:pt x="1436" y="896"/>
                    <a:pt x="1145" y="1051"/>
                  </a:cubicBezTo>
                  <a:cubicBezTo>
                    <a:pt x="855" y="1207"/>
                    <a:pt x="569" y="1385"/>
                    <a:pt x="354" y="1635"/>
                  </a:cubicBezTo>
                  <a:cubicBezTo>
                    <a:pt x="172" y="1844"/>
                    <a:pt x="97" y="2060"/>
                    <a:pt x="36" y="2328"/>
                  </a:cubicBezTo>
                  <a:cubicBezTo>
                    <a:pt x="18" y="2404"/>
                    <a:pt x="0" y="2483"/>
                    <a:pt x="17" y="2558"/>
                  </a:cubicBezTo>
                  <a:cubicBezTo>
                    <a:pt x="20" y="2568"/>
                    <a:pt x="23" y="2579"/>
                    <a:pt x="32" y="2584"/>
                  </a:cubicBezTo>
                  <a:cubicBezTo>
                    <a:pt x="35" y="2585"/>
                    <a:pt x="37" y="2585"/>
                    <a:pt x="40" y="2585"/>
                  </a:cubicBezTo>
                  <a:cubicBezTo>
                    <a:pt x="50" y="2585"/>
                    <a:pt x="61" y="2576"/>
                    <a:pt x="69" y="2568"/>
                  </a:cubicBezTo>
                  <a:cubicBezTo>
                    <a:pt x="310" y="2323"/>
                    <a:pt x="609" y="2023"/>
                    <a:pt x="932" y="1899"/>
                  </a:cubicBezTo>
                  <a:cubicBezTo>
                    <a:pt x="1293" y="1760"/>
                    <a:pt x="1613" y="1596"/>
                    <a:pt x="1881" y="1310"/>
                  </a:cubicBezTo>
                  <a:cubicBezTo>
                    <a:pt x="2216" y="955"/>
                    <a:pt x="2423" y="485"/>
                    <a:pt x="246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82" name="Google Shape;3082;p29"/>
          <p:cNvGrpSpPr/>
          <p:nvPr/>
        </p:nvGrpSpPr>
        <p:grpSpPr>
          <a:xfrm>
            <a:off x="10603109" y="5821547"/>
            <a:ext cx="701133" cy="869542"/>
            <a:chOff x="2100500" y="1458275"/>
            <a:chExt cx="159000" cy="248050"/>
          </a:xfrm>
        </p:grpSpPr>
        <p:sp>
          <p:nvSpPr>
            <p:cNvPr id="3083" name="Google Shape;3083;p29"/>
            <p:cNvSpPr/>
            <p:nvPr/>
          </p:nvSpPr>
          <p:spPr>
            <a:xfrm>
              <a:off x="2140475" y="1458275"/>
              <a:ext cx="64750" cy="247950"/>
            </a:xfrm>
            <a:custGeom>
              <a:avLst/>
              <a:gdLst/>
              <a:ahLst/>
              <a:cxnLst/>
              <a:rect l="l" t="t" r="r" b="b"/>
              <a:pathLst>
                <a:path w="2590" h="9918" extrusionOk="0">
                  <a:moveTo>
                    <a:pt x="1433" y="0"/>
                  </a:moveTo>
                  <a:lnTo>
                    <a:pt x="1433" y="0"/>
                  </a:lnTo>
                  <a:cubicBezTo>
                    <a:pt x="1805" y="1618"/>
                    <a:pt x="1614" y="3360"/>
                    <a:pt x="902" y="4860"/>
                  </a:cubicBezTo>
                  <a:cubicBezTo>
                    <a:pt x="675" y="5337"/>
                    <a:pt x="231" y="5891"/>
                    <a:pt x="126" y="6405"/>
                  </a:cubicBezTo>
                  <a:cubicBezTo>
                    <a:pt x="1" y="7009"/>
                    <a:pt x="472" y="7818"/>
                    <a:pt x="801" y="8289"/>
                  </a:cubicBezTo>
                  <a:cubicBezTo>
                    <a:pt x="1228" y="8900"/>
                    <a:pt x="1783" y="9411"/>
                    <a:pt x="2332" y="9918"/>
                  </a:cubicBezTo>
                  <a:cubicBezTo>
                    <a:pt x="1798" y="9094"/>
                    <a:pt x="1381" y="8140"/>
                    <a:pt x="1463" y="7163"/>
                  </a:cubicBezTo>
                  <a:cubicBezTo>
                    <a:pt x="1551" y="6098"/>
                    <a:pt x="2056" y="5099"/>
                    <a:pt x="2299" y="4077"/>
                  </a:cubicBezTo>
                  <a:cubicBezTo>
                    <a:pt x="2590" y="2862"/>
                    <a:pt x="2176" y="1601"/>
                    <a:pt x="1768" y="420"/>
                  </a:cubicBezTo>
                  <a:cubicBezTo>
                    <a:pt x="1706" y="242"/>
                    <a:pt x="1617" y="39"/>
                    <a:pt x="14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84" name="Google Shape;3084;p29"/>
            <p:cNvSpPr/>
            <p:nvPr/>
          </p:nvSpPr>
          <p:spPr>
            <a:xfrm>
              <a:off x="2100500" y="1549475"/>
              <a:ext cx="98525" cy="156750"/>
            </a:xfrm>
            <a:custGeom>
              <a:avLst/>
              <a:gdLst/>
              <a:ahLst/>
              <a:cxnLst/>
              <a:rect l="l" t="t" r="r" b="b"/>
              <a:pathLst>
                <a:path w="3941" h="6270" extrusionOk="0">
                  <a:moveTo>
                    <a:pt x="56" y="1"/>
                  </a:moveTo>
                  <a:cubicBezTo>
                    <a:pt x="187" y="582"/>
                    <a:pt x="229" y="1182"/>
                    <a:pt x="179" y="1775"/>
                  </a:cubicBezTo>
                  <a:cubicBezTo>
                    <a:pt x="131" y="2343"/>
                    <a:pt x="0" y="2909"/>
                    <a:pt x="45" y="3476"/>
                  </a:cubicBezTo>
                  <a:cubicBezTo>
                    <a:pt x="110" y="4315"/>
                    <a:pt x="610" y="5087"/>
                    <a:pt x="1297" y="5558"/>
                  </a:cubicBezTo>
                  <a:cubicBezTo>
                    <a:pt x="1682" y="5820"/>
                    <a:pt x="1909" y="5784"/>
                    <a:pt x="2340" y="5811"/>
                  </a:cubicBezTo>
                  <a:cubicBezTo>
                    <a:pt x="2616" y="5828"/>
                    <a:pt x="2889" y="5887"/>
                    <a:pt x="3154" y="5968"/>
                  </a:cubicBezTo>
                  <a:cubicBezTo>
                    <a:pt x="3288" y="6008"/>
                    <a:pt x="3421" y="6055"/>
                    <a:pt x="3552" y="6104"/>
                  </a:cubicBezTo>
                  <a:cubicBezTo>
                    <a:pt x="3616" y="6130"/>
                    <a:pt x="3680" y="6155"/>
                    <a:pt x="3743" y="6183"/>
                  </a:cubicBezTo>
                  <a:cubicBezTo>
                    <a:pt x="3799" y="6206"/>
                    <a:pt x="3861" y="6224"/>
                    <a:pt x="3914" y="6252"/>
                  </a:cubicBezTo>
                  <a:cubicBezTo>
                    <a:pt x="3920" y="6256"/>
                    <a:pt x="3926" y="6260"/>
                    <a:pt x="3932" y="6264"/>
                  </a:cubicBezTo>
                  <a:lnTo>
                    <a:pt x="3932" y="6264"/>
                  </a:lnTo>
                  <a:cubicBezTo>
                    <a:pt x="3888" y="6229"/>
                    <a:pt x="3850" y="6172"/>
                    <a:pt x="3810" y="6131"/>
                  </a:cubicBezTo>
                  <a:cubicBezTo>
                    <a:pt x="3764" y="6085"/>
                    <a:pt x="3715" y="6039"/>
                    <a:pt x="3664" y="5998"/>
                  </a:cubicBezTo>
                  <a:cubicBezTo>
                    <a:pt x="3573" y="5926"/>
                    <a:pt x="3470" y="5876"/>
                    <a:pt x="3375" y="5807"/>
                  </a:cubicBezTo>
                  <a:cubicBezTo>
                    <a:pt x="3195" y="5678"/>
                    <a:pt x="3007" y="5560"/>
                    <a:pt x="2821" y="5440"/>
                  </a:cubicBezTo>
                  <a:cubicBezTo>
                    <a:pt x="2449" y="5201"/>
                    <a:pt x="2077" y="4951"/>
                    <a:pt x="1795" y="4605"/>
                  </a:cubicBezTo>
                  <a:cubicBezTo>
                    <a:pt x="1704" y="4490"/>
                    <a:pt x="1622" y="4368"/>
                    <a:pt x="1554" y="4238"/>
                  </a:cubicBezTo>
                  <a:cubicBezTo>
                    <a:pt x="1395" y="3943"/>
                    <a:pt x="1300" y="3616"/>
                    <a:pt x="1221" y="3291"/>
                  </a:cubicBezTo>
                  <a:cubicBezTo>
                    <a:pt x="949" y="2145"/>
                    <a:pt x="842" y="878"/>
                    <a:pt x="56" y="1"/>
                  </a:cubicBezTo>
                  <a:close/>
                  <a:moveTo>
                    <a:pt x="3932" y="6264"/>
                  </a:moveTo>
                  <a:cubicBezTo>
                    <a:pt x="3935" y="6266"/>
                    <a:pt x="3938" y="6268"/>
                    <a:pt x="3940" y="6270"/>
                  </a:cubicBezTo>
                  <a:cubicBezTo>
                    <a:pt x="3938" y="6268"/>
                    <a:pt x="3935" y="6266"/>
                    <a:pt x="3932" y="62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85" name="Google Shape;3085;p29"/>
            <p:cNvSpPr/>
            <p:nvPr/>
          </p:nvSpPr>
          <p:spPr>
            <a:xfrm>
              <a:off x="2188425" y="1550725"/>
              <a:ext cx="47825" cy="155600"/>
            </a:xfrm>
            <a:custGeom>
              <a:avLst/>
              <a:gdLst/>
              <a:ahLst/>
              <a:cxnLst/>
              <a:rect l="l" t="t" r="r" b="b"/>
              <a:pathLst>
                <a:path w="1913" h="6224" extrusionOk="0">
                  <a:moveTo>
                    <a:pt x="858" y="1"/>
                  </a:moveTo>
                  <a:lnTo>
                    <a:pt x="858" y="1"/>
                  </a:lnTo>
                  <a:cubicBezTo>
                    <a:pt x="1337" y="1195"/>
                    <a:pt x="1238" y="2606"/>
                    <a:pt x="594" y="3721"/>
                  </a:cubicBezTo>
                  <a:cubicBezTo>
                    <a:pt x="434" y="4000"/>
                    <a:pt x="240" y="4264"/>
                    <a:pt x="128" y="4566"/>
                  </a:cubicBezTo>
                  <a:cubicBezTo>
                    <a:pt x="34" y="4827"/>
                    <a:pt x="0" y="5109"/>
                    <a:pt x="43" y="5384"/>
                  </a:cubicBezTo>
                  <a:cubicBezTo>
                    <a:pt x="64" y="5512"/>
                    <a:pt x="109" y="5627"/>
                    <a:pt x="149" y="5749"/>
                  </a:cubicBezTo>
                  <a:cubicBezTo>
                    <a:pt x="188" y="5866"/>
                    <a:pt x="237" y="5982"/>
                    <a:pt x="307" y="6084"/>
                  </a:cubicBezTo>
                  <a:cubicBezTo>
                    <a:pt x="343" y="6135"/>
                    <a:pt x="382" y="6182"/>
                    <a:pt x="427" y="6223"/>
                  </a:cubicBezTo>
                  <a:lnTo>
                    <a:pt x="427" y="6223"/>
                  </a:lnTo>
                  <a:cubicBezTo>
                    <a:pt x="420" y="6216"/>
                    <a:pt x="418" y="6160"/>
                    <a:pt x="414" y="6147"/>
                  </a:cubicBezTo>
                  <a:cubicBezTo>
                    <a:pt x="407" y="6122"/>
                    <a:pt x="400" y="6099"/>
                    <a:pt x="397" y="6072"/>
                  </a:cubicBezTo>
                  <a:cubicBezTo>
                    <a:pt x="390" y="6018"/>
                    <a:pt x="389" y="5963"/>
                    <a:pt x="391" y="5909"/>
                  </a:cubicBezTo>
                  <a:cubicBezTo>
                    <a:pt x="398" y="5794"/>
                    <a:pt x="421" y="5679"/>
                    <a:pt x="455" y="5570"/>
                  </a:cubicBezTo>
                  <a:cubicBezTo>
                    <a:pt x="523" y="5356"/>
                    <a:pt x="633" y="5147"/>
                    <a:pt x="782" y="4978"/>
                  </a:cubicBezTo>
                  <a:cubicBezTo>
                    <a:pt x="794" y="4965"/>
                    <a:pt x="806" y="4952"/>
                    <a:pt x="818" y="4938"/>
                  </a:cubicBezTo>
                  <a:cubicBezTo>
                    <a:pt x="1086" y="4665"/>
                    <a:pt x="1323" y="4344"/>
                    <a:pt x="1503" y="3996"/>
                  </a:cubicBezTo>
                  <a:cubicBezTo>
                    <a:pt x="1675" y="3661"/>
                    <a:pt x="1794" y="3301"/>
                    <a:pt x="1833" y="2930"/>
                  </a:cubicBezTo>
                  <a:cubicBezTo>
                    <a:pt x="1912" y="2176"/>
                    <a:pt x="1675" y="1423"/>
                    <a:pt x="1374" y="727"/>
                  </a:cubicBezTo>
                  <a:cubicBezTo>
                    <a:pt x="1253" y="450"/>
                    <a:pt x="1111" y="164"/>
                    <a:pt x="858" y="1"/>
                  </a:cubicBezTo>
                  <a:close/>
                  <a:moveTo>
                    <a:pt x="427" y="6223"/>
                  </a:moveTo>
                  <a:cubicBezTo>
                    <a:pt x="428" y="6223"/>
                    <a:pt x="428" y="6223"/>
                    <a:pt x="428" y="6223"/>
                  </a:cubicBezTo>
                  <a:cubicBezTo>
                    <a:pt x="428" y="6223"/>
                    <a:pt x="428" y="6223"/>
                    <a:pt x="427" y="6223"/>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86" name="Google Shape;3086;p29"/>
            <p:cNvSpPr/>
            <p:nvPr/>
          </p:nvSpPr>
          <p:spPr>
            <a:xfrm>
              <a:off x="2197950" y="1641275"/>
              <a:ext cx="61550" cy="64650"/>
            </a:xfrm>
            <a:custGeom>
              <a:avLst/>
              <a:gdLst/>
              <a:ahLst/>
              <a:cxnLst/>
              <a:rect l="l" t="t" r="r" b="b"/>
              <a:pathLst>
                <a:path w="2462" h="2586" extrusionOk="0">
                  <a:moveTo>
                    <a:pt x="2462" y="0"/>
                  </a:moveTo>
                  <a:lnTo>
                    <a:pt x="2462" y="0"/>
                  </a:lnTo>
                  <a:cubicBezTo>
                    <a:pt x="2401" y="240"/>
                    <a:pt x="2210" y="424"/>
                    <a:pt x="2008" y="567"/>
                  </a:cubicBezTo>
                  <a:cubicBezTo>
                    <a:pt x="1738" y="757"/>
                    <a:pt x="1436" y="896"/>
                    <a:pt x="1145" y="1051"/>
                  </a:cubicBezTo>
                  <a:cubicBezTo>
                    <a:pt x="855" y="1207"/>
                    <a:pt x="569" y="1385"/>
                    <a:pt x="354" y="1635"/>
                  </a:cubicBezTo>
                  <a:cubicBezTo>
                    <a:pt x="172" y="1844"/>
                    <a:pt x="97" y="2060"/>
                    <a:pt x="36" y="2328"/>
                  </a:cubicBezTo>
                  <a:cubicBezTo>
                    <a:pt x="18" y="2404"/>
                    <a:pt x="0" y="2483"/>
                    <a:pt x="17" y="2558"/>
                  </a:cubicBezTo>
                  <a:cubicBezTo>
                    <a:pt x="20" y="2568"/>
                    <a:pt x="23" y="2579"/>
                    <a:pt x="32" y="2584"/>
                  </a:cubicBezTo>
                  <a:cubicBezTo>
                    <a:pt x="35" y="2585"/>
                    <a:pt x="37" y="2585"/>
                    <a:pt x="40" y="2585"/>
                  </a:cubicBezTo>
                  <a:cubicBezTo>
                    <a:pt x="50" y="2585"/>
                    <a:pt x="61" y="2576"/>
                    <a:pt x="69" y="2568"/>
                  </a:cubicBezTo>
                  <a:cubicBezTo>
                    <a:pt x="310" y="2323"/>
                    <a:pt x="609" y="2023"/>
                    <a:pt x="932" y="1899"/>
                  </a:cubicBezTo>
                  <a:cubicBezTo>
                    <a:pt x="1293" y="1760"/>
                    <a:pt x="1613" y="1596"/>
                    <a:pt x="1881" y="1310"/>
                  </a:cubicBezTo>
                  <a:cubicBezTo>
                    <a:pt x="2216" y="955"/>
                    <a:pt x="2423" y="485"/>
                    <a:pt x="246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3098" name="Google Shape;3098;p29"/>
          <p:cNvSpPr/>
          <p:nvPr/>
        </p:nvSpPr>
        <p:spPr>
          <a:xfrm>
            <a:off x="9566091" y="6514833"/>
            <a:ext cx="474018" cy="232258"/>
          </a:xfrm>
          <a:custGeom>
            <a:avLst/>
            <a:gdLst/>
            <a:ahLst/>
            <a:cxnLst/>
            <a:rect l="l" t="t" r="r" b="b"/>
            <a:pathLst>
              <a:path w="2510" h="1547" extrusionOk="0">
                <a:moveTo>
                  <a:pt x="1354" y="1"/>
                </a:moveTo>
                <a:cubicBezTo>
                  <a:pt x="1283" y="1"/>
                  <a:pt x="1216" y="14"/>
                  <a:pt x="1156" y="44"/>
                </a:cubicBezTo>
                <a:cubicBezTo>
                  <a:pt x="825" y="211"/>
                  <a:pt x="1" y="964"/>
                  <a:pt x="257" y="1413"/>
                </a:cubicBezTo>
                <a:cubicBezTo>
                  <a:pt x="319" y="1522"/>
                  <a:pt x="447" y="1547"/>
                  <a:pt x="580" y="1547"/>
                </a:cubicBezTo>
                <a:cubicBezTo>
                  <a:pt x="680" y="1547"/>
                  <a:pt x="782" y="1533"/>
                  <a:pt x="860" y="1530"/>
                </a:cubicBezTo>
                <a:cubicBezTo>
                  <a:pt x="1240" y="1516"/>
                  <a:pt x="1620" y="1492"/>
                  <a:pt x="1999" y="1451"/>
                </a:cubicBezTo>
                <a:cubicBezTo>
                  <a:pt x="2082" y="1441"/>
                  <a:pt x="2165" y="1431"/>
                  <a:pt x="2241" y="1394"/>
                </a:cubicBezTo>
                <a:cubicBezTo>
                  <a:pt x="2396" y="1317"/>
                  <a:pt x="2468" y="1203"/>
                  <a:pt x="2478" y="1072"/>
                </a:cubicBezTo>
                <a:lnTo>
                  <a:pt x="2477" y="1072"/>
                </a:lnTo>
                <a:cubicBezTo>
                  <a:pt x="2509" y="629"/>
                  <a:pt x="1837" y="1"/>
                  <a:pt x="1354" y="1"/>
                </a:cubicBezTo>
                <a:close/>
              </a:path>
            </a:pathLst>
          </a:custGeom>
          <a:solidFill>
            <a:schemeClr val="accent5"/>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nvGrpSpPr>
          <p:cNvPr id="3099" name="Google Shape;3099;p29"/>
          <p:cNvGrpSpPr/>
          <p:nvPr/>
        </p:nvGrpSpPr>
        <p:grpSpPr>
          <a:xfrm>
            <a:off x="-182893" y="-257886"/>
            <a:ext cx="2543804" cy="2003068"/>
            <a:chOff x="-241347" y="-208203"/>
            <a:chExt cx="2947964" cy="2919945"/>
          </a:xfrm>
        </p:grpSpPr>
        <p:grpSp>
          <p:nvGrpSpPr>
            <p:cNvPr id="3100" name="Google Shape;3100;p29"/>
            <p:cNvGrpSpPr/>
            <p:nvPr/>
          </p:nvGrpSpPr>
          <p:grpSpPr>
            <a:xfrm rot="-2127316">
              <a:off x="455043" y="1086139"/>
              <a:ext cx="470902" cy="1125770"/>
              <a:chOff x="1763800" y="344725"/>
              <a:chExt cx="152925" cy="365600"/>
            </a:xfrm>
          </p:grpSpPr>
          <p:sp>
            <p:nvSpPr>
              <p:cNvPr id="3101" name="Google Shape;3101;p2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2" name="Google Shape;3102;p2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3" name="Google Shape;3103;p2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4" name="Google Shape;3104;p2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5" name="Google Shape;3105;p2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6" name="Google Shape;3106;p2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7" name="Google Shape;3107;p2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8" name="Google Shape;3108;p2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09" name="Google Shape;3109;p29"/>
            <p:cNvGrpSpPr/>
            <p:nvPr/>
          </p:nvGrpSpPr>
          <p:grpSpPr>
            <a:xfrm rot="-3860670" flipH="1">
              <a:off x="1166560" y="223706"/>
              <a:ext cx="470898" cy="1125767"/>
              <a:chOff x="1763800" y="344725"/>
              <a:chExt cx="152925" cy="365600"/>
            </a:xfrm>
          </p:grpSpPr>
          <p:sp>
            <p:nvSpPr>
              <p:cNvPr id="3110" name="Google Shape;3110;p2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1" name="Google Shape;3111;p2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2" name="Google Shape;3112;p2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3" name="Google Shape;3113;p2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4" name="Google Shape;3114;p2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5" name="Google Shape;3115;p2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6" name="Google Shape;3116;p2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7" name="Google Shape;3117;p2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18" name="Google Shape;3118;p29"/>
            <p:cNvGrpSpPr/>
            <p:nvPr/>
          </p:nvGrpSpPr>
          <p:grpSpPr>
            <a:xfrm rot="5400000" flipH="1">
              <a:off x="-227337" y="-222212"/>
              <a:ext cx="2919945" cy="2947964"/>
              <a:chOff x="3206750" y="1492575"/>
              <a:chExt cx="634550" cy="640625"/>
            </a:xfrm>
          </p:grpSpPr>
          <p:sp>
            <p:nvSpPr>
              <p:cNvPr id="3119" name="Google Shape;3119;p29"/>
              <p:cNvSpPr/>
              <p:nvPr/>
            </p:nvSpPr>
            <p:spPr>
              <a:xfrm>
                <a:off x="3640100" y="1492575"/>
                <a:ext cx="201200" cy="620150"/>
              </a:xfrm>
              <a:custGeom>
                <a:avLst/>
                <a:gdLst/>
                <a:ahLst/>
                <a:cxnLst/>
                <a:rect l="l" t="t" r="r" b="b"/>
                <a:pathLst>
                  <a:path w="8048" h="24806" extrusionOk="0">
                    <a:moveTo>
                      <a:pt x="3197" y="1"/>
                    </a:moveTo>
                    <a:cubicBezTo>
                      <a:pt x="1007" y="3699"/>
                      <a:pt x="0" y="8086"/>
                      <a:pt x="359" y="12369"/>
                    </a:cubicBezTo>
                    <a:cubicBezTo>
                      <a:pt x="722" y="16709"/>
                      <a:pt x="3292" y="20086"/>
                      <a:pt x="5979" y="23333"/>
                    </a:cubicBezTo>
                    <a:cubicBezTo>
                      <a:pt x="6486" y="23945"/>
                      <a:pt x="7182" y="24800"/>
                      <a:pt x="8043" y="24806"/>
                    </a:cubicBezTo>
                    <a:cubicBezTo>
                      <a:pt x="8048" y="23639"/>
                      <a:pt x="7493" y="22677"/>
                      <a:pt x="7426" y="21546"/>
                    </a:cubicBezTo>
                    <a:cubicBezTo>
                      <a:pt x="7337" y="20021"/>
                      <a:pt x="7756" y="18503"/>
                      <a:pt x="7831" y="16985"/>
                    </a:cubicBezTo>
                    <a:cubicBezTo>
                      <a:pt x="7956" y="14181"/>
                      <a:pt x="7795" y="11365"/>
                      <a:pt x="7347" y="8595"/>
                    </a:cubicBezTo>
                    <a:cubicBezTo>
                      <a:pt x="6827" y="5377"/>
                      <a:pt x="5775" y="1995"/>
                      <a:pt x="3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0" name="Google Shape;3120;p29"/>
              <p:cNvSpPr/>
              <p:nvPr/>
            </p:nvSpPr>
            <p:spPr>
              <a:xfrm>
                <a:off x="3363225" y="1696950"/>
                <a:ext cx="477975" cy="436250"/>
              </a:xfrm>
              <a:custGeom>
                <a:avLst/>
                <a:gdLst/>
                <a:ahLst/>
                <a:cxnLst/>
                <a:rect l="l" t="t" r="r" b="b"/>
                <a:pathLst>
                  <a:path w="19119" h="17450" extrusionOk="0">
                    <a:moveTo>
                      <a:pt x="1" y="0"/>
                    </a:moveTo>
                    <a:cubicBezTo>
                      <a:pt x="140" y="1541"/>
                      <a:pt x="886" y="2953"/>
                      <a:pt x="1617" y="4317"/>
                    </a:cubicBezTo>
                    <a:cubicBezTo>
                      <a:pt x="3252" y="7368"/>
                      <a:pt x="5038" y="10772"/>
                      <a:pt x="7764" y="13006"/>
                    </a:cubicBezTo>
                    <a:cubicBezTo>
                      <a:pt x="9222" y="14201"/>
                      <a:pt x="11463" y="14916"/>
                      <a:pt x="13206" y="15595"/>
                    </a:cubicBezTo>
                    <a:cubicBezTo>
                      <a:pt x="15131" y="16346"/>
                      <a:pt x="17108" y="16966"/>
                      <a:pt x="19118" y="17450"/>
                    </a:cubicBezTo>
                    <a:cubicBezTo>
                      <a:pt x="18431" y="17284"/>
                      <a:pt x="17261" y="14495"/>
                      <a:pt x="17078" y="13853"/>
                    </a:cubicBezTo>
                    <a:cubicBezTo>
                      <a:pt x="16690" y="12479"/>
                      <a:pt x="16429" y="11345"/>
                      <a:pt x="15568" y="10115"/>
                    </a:cubicBezTo>
                    <a:cubicBezTo>
                      <a:pt x="14581" y="8706"/>
                      <a:pt x="13321" y="7511"/>
                      <a:pt x="12028" y="6374"/>
                    </a:cubicBezTo>
                    <a:cubicBezTo>
                      <a:pt x="8566" y="3331"/>
                      <a:pt x="4580" y="52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1" name="Google Shape;3121;p29"/>
              <p:cNvSpPr/>
              <p:nvPr/>
            </p:nvSpPr>
            <p:spPr>
              <a:xfrm>
                <a:off x="3206750" y="1940350"/>
                <a:ext cx="518175" cy="172375"/>
              </a:xfrm>
              <a:custGeom>
                <a:avLst/>
                <a:gdLst/>
                <a:ahLst/>
                <a:cxnLst/>
                <a:rect l="l" t="t" r="r" b="b"/>
                <a:pathLst>
                  <a:path w="20727" h="6895" extrusionOk="0">
                    <a:moveTo>
                      <a:pt x="1" y="189"/>
                    </a:moveTo>
                    <a:cubicBezTo>
                      <a:pt x="1" y="189"/>
                      <a:pt x="1" y="189"/>
                      <a:pt x="1" y="189"/>
                    </a:cubicBezTo>
                    <a:lnTo>
                      <a:pt x="1" y="189"/>
                    </a:lnTo>
                    <a:cubicBezTo>
                      <a:pt x="1" y="189"/>
                      <a:pt x="1" y="189"/>
                      <a:pt x="1" y="189"/>
                    </a:cubicBezTo>
                    <a:close/>
                    <a:moveTo>
                      <a:pt x="2931" y="1"/>
                    </a:moveTo>
                    <a:cubicBezTo>
                      <a:pt x="2832" y="1"/>
                      <a:pt x="2732" y="2"/>
                      <a:pt x="2632" y="3"/>
                    </a:cubicBezTo>
                    <a:cubicBezTo>
                      <a:pt x="2355" y="6"/>
                      <a:pt x="930" y="238"/>
                      <a:pt x="296" y="238"/>
                    </a:cubicBezTo>
                    <a:cubicBezTo>
                      <a:pt x="141" y="238"/>
                      <a:pt x="33" y="224"/>
                      <a:pt x="1" y="189"/>
                    </a:cubicBezTo>
                    <a:lnTo>
                      <a:pt x="1" y="189"/>
                    </a:lnTo>
                    <a:cubicBezTo>
                      <a:pt x="3912" y="4412"/>
                      <a:pt x="9632" y="6894"/>
                      <a:pt x="15385" y="6894"/>
                    </a:cubicBezTo>
                    <a:cubicBezTo>
                      <a:pt x="15592" y="6894"/>
                      <a:pt x="15800" y="6891"/>
                      <a:pt x="16007" y="6885"/>
                    </a:cubicBezTo>
                    <a:cubicBezTo>
                      <a:pt x="17200" y="6847"/>
                      <a:pt x="18476" y="6343"/>
                      <a:pt x="19667" y="6132"/>
                    </a:cubicBezTo>
                    <a:cubicBezTo>
                      <a:pt x="20047" y="6063"/>
                      <a:pt x="20455" y="5987"/>
                      <a:pt x="20727" y="5713"/>
                    </a:cubicBezTo>
                    <a:cubicBezTo>
                      <a:pt x="19498" y="4696"/>
                      <a:pt x="17694" y="4006"/>
                      <a:pt x="16256" y="3328"/>
                    </a:cubicBezTo>
                    <a:cubicBezTo>
                      <a:pt x="14536" y="2519"/>
                      <a:pt x="12765" y="1814"/>
                      <a:pt x="10946" y="1264"/>
                    </a:cubicBezTo>
                    <a:cubicBezTo>
                      <a:pt x="9148" y="719"/>
                      <a:pt x="7302" y="322"/>
                      <a:pt x="5432" y="131"/>
                    </a:cubicBezTo>
                    <a:cubicBezTo>
                      <a:pt x="4601" y="46"/>
                      <a:pt x="3767" y="1"/>
                      <a:pt x="293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2" name="Google Shape;3122;p29"/>
              <p:cNvSpPr/>
              <p:nvPr/>
            </p:nvSpPr>
            <p:spPr>
              <a:xfrm>
                <a:off x="3266900" y="1981500"/>
                <a:ext cx="35325" cy="24325"/>
              </a:xfrm>
              <a:custGeom>
                <a:avLst/>
                <a:gdLst/>
                <a:ahLst/>
                <a:cxnLst/>
                <a:rect l="l" t="t" r="r" b="b"/>
                <a:pathLst>
                  <a:path w="1413" h="973" extrusionOk="0">
                    <a:moveTo>
                      <a:pt x="108" y="0"/>
                    </a:moveTo>
                    <a:cubicBezTo>
                      <a:pt x="79" y="0"/>
                      <a:pt x="50" y="13"/>
                      <a:pt x="31" y="38"/>
                    </a:cubicBezTo>
                    <a:cubicBezTo>
                      <a:pt x="0" y="80"/>
                      <a:pt x="8" y="140"/>
                      <a:pt x="50" y="172"/>
                    </a:cubicBezTo>
                    <a:cubicBezTo>
                      <a:pt x="433" y="460"/>
                      <a:pt x="839" y="726"/>
                      <a:pt x="1256" y="960"/>
                    </a:cubicBezTo>
                    <a:cubicBezTo>
                      <a:pt x="1272" y="969"/>
                      <a:pt x="1287" y="972"/>
                      <a:pt x="1304" y="972"/>
                    </a:cubicBezTo>
                    <a:cubicBezTo>
                      <a:pt x="1337" y="972"/>
                      <a:pt x="1369" y="954"/>
                      <a:pt x="1387" y="923"/>
                    </a:cubicBezTo>
                    <a:cubicBezTo>
                      <a:pt x="1412" y="878"/>
                      <a:pt x="1395" y="820"/>
                      <a:pt x="1350" y="794"/>
                    </a:cubicBezTo>
                    <a:cubicBezTo>
                      <a:pt x="940" y="564"/>
                      <a:pt x="541" y="303"/>
                      <a:pt x="165" y="19"/>
                    </a:cubicBezTo>
                    <a:cubicBezTo>
                      <a:pt x="147" y="6"/>
                      <a:pt x="127"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3" name="Google Shape;3123;p29"/>
              <p:cNvSpPr/>
              <p:nvPr/>
            </p:nvSpPr>
            <p:spPr>
              <a:xfrm>
                <a:off x="3322500" y="2020625"/>
                <a:ext cx="17825" cy="12025"/>
              </a:xfrm>
              <a:custGeom>
                <a:avLst/>
                <a:gdLst/>
                <a:ahLst/>
                <a:cxnLst/>
                <a:rect l="l" t="t" r="r" b="b"/>
                <a:pathLst>
                  <a:path w="713" h="481" extrusionOk="0">
                    <a:moveTo>
                      <a:pt x="109" y="0"/>
                    </a:moveTo>
                    <a:cubicBezTo>
                      <a:pt x="77" y="0"/>
                      <a:pt x="45" y="17"/>
                      <a:pt x="27" y="47"/>
                    </a:cubicBezTo>
                    <a:cubicBezTo>
                      <a:pt x="0" y="93"/>
                      <a:pt x="16" y="151"/>
                      <a:pt x="61" y="178"/>
                    </a:cubicBezTo>
                    <a:lnTo>
                      <a:pt x="556" y="467"/>
                    </a:lnTo>
                    <a:cubicBezTo>
                      <a:pt x="571" y="476"/>
                      <a:pt x="588" y="479"/>
                      <a:pt x="604" y="479"/>
                    </a:cubicBezTo>
                    <a:lnTo>
                      <a:pt x="603" y="480"/>
                    </a:lnTo>
                    <a:cubicBezTo>
                      <a:pt x="636" y="480"/>
                      <a:pt x="668" y="462"/>
                      <a:pt x="686" y="433"/>
                    </a:cubicBezTo>
                    <a:cubicBezTo>
                      <a:pt x="713" y="386"/>
                      <a:pt x="697" y="329"/>
                      <a:pt x="652" y="302"/>
                    </a:cubicBezTo>
                    <a:lnTo>
                      <a:pt x="157" y="13"/>
                    </a:lnTo>
                    <a:cubicBezTo>
                      <a:pt x="142" y="4"/>
                      <a:pt x="126"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4" name="Google Shape;3124;p29"/>
              <p:cNvSpPr/>
              <p:nvPr/>
            </p:nvSpPr>
            <p:spPr>
              <a:xfrm>
                <a:off x="3371975" y="2047350"/>
                <a:ext cx="27800" cy="11125"/>
              </a:xfrm>
              <a:custGeom>
                <a:avLst/>
                <a:gdLst/>
                <a:ahLst/>
                <a:cxnLst/>
                <a:rect l="l" t="t" r="r" b="b"/>
                <a:pathLst>
                  <a:path w="1112" h="445" extrusionOk="0">
                    <a:moveTo>
                      <a:pt x="111" y="1"/>
                    </a:moveTo>
                    <a:cubicBezTo>
                      <a:pt x="79" y="1"/>
                      <a:pt x="48" y="17"/>
                      <a:pt x="30" y="46"/>
                    </a:cubicBezTo>
                    <a:cubicBezTo>
                      <a:pt x="1" y="90"/>
                      <a:pt x="14" y="148"/>
                      <a:pt x="59" y="177"/>
                    </a:cubicBezTo>
                    <a:cubicBezTo>
                      <a:pt x="335" y="350"/>
                      <a:pt x="664" y="444"/>
                      <a:pt x="990" y="444"/>
                    </a:cubicBezTo>
                    <a:lnTo>
                      <a:pt x="1016" y="444"/>
                    </a:lnTo>
                    <a:cubicBezTo>
                      <a:pt x="1069" y="443"/>
                      <a:pt x="1111" y="400"/>
                      <a:pt x="1110" y="347"/>
                    </a:cubicBezTo>
                    <a:cubicBezTo>
                      <a:pt x="1109" y="297"/>
                      <a:pt x="1067" y="253"/>
                      <a:pt x="1017" y="253"/>
                    </a:cubicBezTo>
                    <a:cubicBezTo>
                      <a:pt x="1016" y="253"/>
                      <a:pt x="1014" y="253"/>
                      <a:pt x="1013" y="253"/>
                    </a:cubicBezTo>
                    <a:cubicBezTo>
                      <a:pt x="999" y="254"/>
                      <a:pt x="986" y="254"/>
                      <a:pt x="972" y="254"/>
                    </a:cubicBezTo>
                    <a:cubicBezTo>
                      <a:pt x="686" y="254"/>
                      <a:pt x="401" y="167"/>
                      <a:pt x="161" y="15"/>
                    </a:cubicBezTo>
                    <a:cubicBezTo>
                      <a:pt x="145" y="5"/>
                      <a:pt x="128" y="1"/>
                      <a:pt x="11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5" name="Google Shape;3125;p29"/>
              <p:cNvSpPr/>
              <p:nvPr/>
            </p:nvSpPr>
            <p:spPr>
              <a:xfrm>
                <a:off x="3427875" y="2074525"/>
                <a:ext cx="28975" cy="12300"/>
              </a:xfrm>
              <a:custGeom>
                <a:avLst/>
                <a:gdLst/>
                <a:ahLst/>
                <a:cxnLst/>
                <a:rect l="l" t="t" r="r" b="b"/>
                <a:pathLst>
                  <a:path w="1159" h="492" extrusionOk="0">
                    <a:moveTo>
                      <a:pt x="107" y="1"/>
                    </a:moveTo>
                    <a:cubicBezTo>
                      <a:pt x="67" y="1"/>
                      <a:pt x="29" y="27"/>
                      <a:pt x="16" y="67"/>
                    </a:cubicBezTo>
                    <a:cubicBezTo>
                      <a:pt x="0" y="118"/>
                      <a:pt x="28" y="171"/>
                      <a:pt x="78" y="187"/>
                    </a:cubicBezTo>
                    <a:lnTo>
                      <a:pt x="1022" y="487"/>
                    </a:lnTo>
                    <a:cubicBezTo>
                      <a:pt x="1032" y="489"/>
                      <a:pt x="1041" y="491"/>
                      <a:pt x="1051" y="491"/>
                    </a:cubicBezTo>
                    <a:lnTo>
                      <a:pt x="1051" y="490"/>
                    </a:lnTo>
                    <a:cubicBezTo>
                      <a:pt x="1092" y="490"/>
                      <a:pt x="1130" y="465"/>
                      <a:pt x="1142" y="424"/>
                    </a:cubicBezTo>
                    <a:cubicBezTo>
                      <a:pt x="1158" y="374"/>
                      <a:pt x="1131" y="320"/>
                      <a:pt x="1080" y="304"/>
                    </a:cubicBezTo>
                    <a:lnTo>
                      <a:pt x="136" y="5"/>
                    </a:lnTo>
                    <a:cubicBezTo>
                      <a:pt x="126" y="2"/>
                      <a:pt x="117"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6" name="Google Shape;3126;p29"/>
              <p:cNvSpPr/>
              <p:nvPr/>
            </p:nvSpPr>
            <p:spPr>
              <a:xfrm>
                <a:off x="3466900" y="2090575"/>
                <a:ext cx="38150" cy="10975"/>
              </a:xfrm>
              <a:custGeom>
                <a:avLst/>
                <a:gdLst/>
                <a:ahLst/>
                <a:cxnLst/>
                <a:rect l="l" t="t" r="r" b="b"/>
                <a:pathLst>
                  <a:path w="1526" h="439" extrusionOk="0">
                    <a:moveTo>
                      <a:pt x="104" y="1"/>
                    </a:moveTo>
                    <a:cubicBezTo>
                      <a:pt x="59" y="1"/>
                      <a:pt x="19" y="33"/>
                      <a:pt x="10" y="79"/>
                    </a:cubicBezTo>
                    <a:cubicBezTo>
                      <a:pt x="0" y="129"/>
                      <a:pt x="34" y="179"/>
                      <a:pt x="86" y="189"/>
                    </a:cubicBezTo>
                    <a:lnTo>
                      <a:pt x="1404" y="436"/>
                    </a:lnTo>
                    <a:cubicBezTo>
                      <a:pt x="1411" y="437"/>
                      <a:pt x="1416" y="439"/>
                      <a:pt x="1422" y="439"/>
                    </a:cubicBezTo>
                    <a:cubicBezTo>
                      <a:pt x="1467" y="439"/>
                      <a:pt x="1507" y="406"/>
                      <a:pt x="1516" y="360"/>
                    </a:cubicBezTo>
                    <a:cubicBezTo>
                      <a:pt x="1526" y="309"/>
                      <a:pt x="1492" y="260"/>
                      <a:pt x="1440" y="250"/>
                    </a:cubicBezTo>
                    <a:lnTo>
                      <a:pt x="122" y="2"/>
                    </a:lnTo>
                    <a:cubicBezTo>
                      <a:pt x="116" y="1"/>
                      <a:pt x="11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7" name="Google Shape;3127;p29"/>
              <p:cNvSpPr/>
              <p:nvPr/>
            </p:nvSpPr>
            <p:spPr>
              <a:xfrm>
                <a:off x="3529925" y="2093750"/>
                <a:ext cx="39950" cy="6900"/>
              </a:xfrm>
              <a:custGeom>
                <a:avLst/>
                <a:gdLst/>
                <a:ahLst/>
                <a:cxnLst/>
                <a:rect l="l" t="t" r="r" b="b"/>
                <a:pathLst>
                  <a:path w="1598" h="276" extrusionOk="0">
                    <a:moveTo>
                      <a:pt x="1497" y="1"/>
                    </a:moveTo>
                    <a:cubicBezTo>
                      <a:pt x="1493" y="1"/>
                      <a:pt x="1489" y="1"/>
                      <a:pt x="1485" y="1"/>
                    </a:cubicBezTo>
                    <a:cubicBezTo>
                      <a:pt x="1044" y="56"/>
                      <a:pt x="596" y="84"/>
                      <a:pt x="151" y="84"/>
                    </a:cubicBezTo>
                    <a:cubicBezTo>
                      <a:pt x="139" y="84"/>
                      <a:pt x="127" y="85"/>
                      <a:pt x="114" y="85"/>
                    </a:cubicBezTo>
                    <a:cubicBezTo>
                      <a:pt x="108" y="85"/>
                      <a:pt x="102" y="84"/>
                      <a:pt x="95" y="84"/>
                    </a:cubicBezTo>
                    <a:cubicBezTo>
                      <a:pt x="44" y="84"/>
                      <a:pt x="1" y="127"/>
                      <a:pt x="1" y="179"/>
                    </a:cubicBezTo>
                    <a:cubicBezTo>
                      <a:pt x="1" y="232"/>
                      <a:pt x="42" y="275"/>
                      <a:pt x="95" y="275"/>
                    </a:cubicBezTo>
                    <a:lnTo>
                      <a:pt x="151" y="275"/>
                    </a:lnTo>
                    <a:cubicBezTo>
                      <a:pt x="603" y="275"/>
                      <a:pt x="1059" y="246"/>
                      <a:pt x="1508" y="190"/>
                    </a:cubicBezTo>
                    <a:cubicBezTo>
                      <a:pt x="1560" y="183"/>
                      <a:pt x="1598" y="136"/>
                      <a:pt x="1591" y="84"/>
                    </a:cubicBezTo>
                    <a:cubicBezTo>
                      <a:pt x="1585" y="35"/>
                      <a:pt x="1544" y="1"/>
                      <a:pt x="14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8" name="Google Shape;3128;p29"/>
              <p:cNvSpPr/>
              <p:nvPr/>
            </p:nvSpPr>
            <p:spPr>
              <a:xfrm>
                <a:off x="3598825" y="2083750"/>
                <a:ext cx="35150" cy="7875"/>
              </a:xfrm>
              <a:custGeom>
                <a:avLst/>
                <a:gdLst/>
                <a:ahLst/>
                <a:cxnLst/>
                <a:rect l="l" t="t" r="r" b="b"/>
                <a:pathLst>
                  <a:path w="1406" h="315" extrusionOk="0">
                    <a:moveTo>
                      <a:pt x="1299" y="0"/>
                    </a:moveTo>
                    <a:cubicBezTo>
                      <a:pt x="1290" y="0"/>
                      <a:pt x="1281" y="1"/>
                      <a:pt x="1272" y="4"/>
                    </a:cubicBezTo>
                    <a:cubicBezTo>
                      <a:pt x="1001" y="83"/>
                      <a:pt x="716" y="124"/>
                      <a:pt x="431" y="124"/>
                    </a:cubicBezTo>
                    <a:cubicBezTo>
                      <a:pt x="324" y="124"/>
                      <a:pt x="217" y="118"/>
                      <a:pt x="111" y="107"/>
                    </a:cubicBezTo>
                    <a:cubicBezTo>
                      <a:pt x="108" y="106"/>
                      <a:pt x="106" y="106"/>
                      <a:pt x="103" y="106"/>
                    </a:cubicBezTo>
                    <a:cubicBezTo>
                      <a:pt x="53" y="106"/>
                      <a:pt x="12" y="142"/>
                      <a:pt x="6" y="192"/>
                    </a:cubicBezTo>
                    <a:cubicBezTo>
                      <a:pt x="1" y="243"/>
                      <a:pt x="39" y="291"/>
                      <a:pt x="91" y="296"/>
                    </a:cubicBezTo>
                    <a:cubicBezTo>
                      <a:pt x="203" y="309"/>
                      <a:pt x="314" y="314"/>
                      <a:pt x="427" y="314"/>
                    </a:cubicBezTo>
                    <a:cubicBezTo>
                      <a:pt x="732" y="314"/>
                      <a:pt x="1036" y="271"/>
                      <a:pt x="1326" y="186"/>
                    </a:cubicBezTo>
                    <a:cubicBezTo>
                      <a:pt x="1376" y="172"/>
                      <a:pt x="1405" y="119"/>
                      <a:pt x="1390" y="68"/>
                    </a:cubicBezTo>
                    <a:cubicBezTo>
                      <a:pt x="1378" y="26"/>
                      <a:pt x="1341" y="0"/>
                      <a:pt x="129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9" name="Google Shape;3129;p29"/>
              <p:cNvSpPr/>
              <p:nvPr/>
            </p:nvSpPr>
            <p:spPr>
              <a:xfrm>
                <a:off x="3273050" y="1953650"/>
                <a:ext cx="20750" cy="9950"/>
              </a:xfrm>
              <a:custGeom>
                <a:avLst/>
                <a:gdLst/>
                <a:ahLst/>
                <a:cxnLst/>
                <a:rect l="l" t="t" r="r" b="b"/>
                <a:pathLst>
                  <a:path w="830" h="398" extrusionOk="0">
                    <a:moveTo>
                      <a:pt x="110" y="1"/>
                    </a:moveTo>
                    <a:cubicBezTo>
                      <a:pt x="75" y="1"/>
                      <a:pt x="42" y="19"/>
                      <a:pt x="25" y="51"/>
                    </a:cubicBezTo>
                    <a:cubicBezTo>
                      <a:pt x="0" y="98"/>
                      <a:pt x="18" y="155"/>
                      <a:pt x="64" y="181"/>
                    </a:cubicBezTo>
                    <a:cubicBezTo>
                      <a:pt x="267" y="288"/>
                      <a:pt x="486" y="359"/>
                      <a:pt x="712" y="396"/>
                    </a:cubicBezTo>
                    <a:cubicBezTo>
                      <a:pt x="718" y="397"/>
                      <a:pt x="722" y="397"/>
                      <a:pt x="728" y="397"/>
                    </a:cubicBezTo>
                    <a:cubicBezTo>
                      <a:pt x="773" y="397"/>
                      <a:pt x="814" y="364"/>
                      <a:pt x="822" y="318"/>
                    </a:cubicBezTo>
                    <a:cubicBezTo>
                      <a:pt x="829" y="266"/>
                      <a:pt x="794" y="216"/>
                      <a:pt x="742" y="208"/>
                    </a:cubicBezTo>
                    <a:cubicBezTo>
                      <a:pt x="536" y="175"/>
                      <a:pt x="338" y="109"/>
                      <a:pt x="154" y="12"/>
                    </a:cubicBezTo>
                    <a:cubicBezTo>
                      <a:pt x="140" y="4"/>
                      <a:pt x="125"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0" name="Google Shape;3130;p29"/>
              <p:cNvSpPr/>
              <p:nvPr/>
            </p:nvSpPr>
            <p:spPr>
              <a:xfrm>
                <a:off x="3310250" y="1974150"/>
                <a:ext cx="26950" cy="11000"/>
              </a:xfrm>
              <a:custGeom>
                <a:avLst/>
                <a:gdLst/>
                <a:ahLst/>
                <a:cxnLst/>
                <a:rect l="l" t="t" r="r" b="b"/>
                <a:pathLst>
                  <a:path w="1078" h="440" extrusionOk="0">
                    <a:moveTo>
                      <a:pt x="106" y="0"/>
                    </a:moveTo>
                    <a:cubicBezTo>
                      <a:pt x="64" y="0"/>
                      <a:pt x="26" y="28"/>
                      <a:pt x="15" y="69"/>
                    </a:cubicBezTo>
                    <a:cubicBezTo>
                      <a:pt x="0" y="120"/>
                      <a:pt x="29" y="173"/>
                      <a:pt x="80" y="187"/>
                    </a:cubicBezTo>
                    <a:lnTo>
                      <a:pt x="945" y="435"/>
                    </a:lnTo>
                    <a:cubicBezTo>
                      <a:pt x="954" y="438"/>
                      <a:pt x="963" y="439"/>
                      <a:pt x="972" y="439"/>
                    </a:cubicBezTo>
                    <a:cubicBezTo>
                      <a:pt x="1013" y="439"/>
                      <a:pt x="1051" y="412"/>
                      <a:pt x="1063" y="370"/>
                    </a:cubicBezTo>
                    <a:cubicBezTo>
                      <a:pt x="1078" y="320"/>
                      <a:pt x="1048" y="267"/>
                      <a:pt x="997" y="253"/>
                    </a:cubicBezTo>
                    <a:lnTo>
                      <a:pt x="133" y="4"/>
                    </a:lnTo>
                    <a:cubicBezTo>
                      <a:pt x="124" y="1"/>
                      <a:pt x="115"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1" name="Google Shape;3131;p29"/>
              <p:cNvSpPr/>
              <p:nvPr/>
            </p:nvSpPr>
            <p:spPr>
              <a:xfrm>
                <a:off x="3352400" y="1988675"/>
                <a:ext cx="18825" cy="10975"/>
              </a:xfrm>
              <a:custGeom>
                <a:avLst/>
                <a:gdLst/>
                <a:ahLst/>
                <a:cxnLst/>
                <a:rect l="l" t="t" r="r" b="b"/>
                <a:pathLst>
                  <a:path w="753" h="439" extrusionOk="0">
                    <a:moveTo>
                      <a:pt x="108" y="1"/>
                    </a:moveTo>
                    <a:cubicBezTo>
                      <a:pt x="73" y="1"/>
                      <a:pt x="38" y="21"/>
                      <a:pt x="22" y="56"/>
                    </a:cubicBezTo>
                    <a:cubicBezTo>
                      <a:pt x="0" y="104"/>
                      <a:pt x="21" y="161"/>
                      <a:pt x="68" y="183"/>
                    </a:cubicBezTo>
                    <a:lnTo>
                      <a:pt x="604" y="430"/>
                    </a:lnTo>
                    <a:cubicBezTo>
                      <a:pt x="617" y="436"/>
                      <a:pt x="631" y="439"/>
                      <a:pt x="645" y="439"/>
                    </a:cubicBezTo>
                    <a:cubicBezTo>
                      <a:pt x="680" y="439"/>
                      <a:pt x="714" y="418"/>
                      <a:pt x="731" y="384"/>
                    </a:cubicBezTo>
                    <a:cubicBezTo>
                      <a:pt x="753" y="335"/>
                      <a:pt x="732" y="279"/>
                      <a:pt x="684" y="257"/>
                    </a:cubicBezTo>
                    <a:lnTo>
                      <a:pt x="148" y="9"/>
                    </a:lnTo>
                    <a:cubicBezTo>
                      <a:pt x="135" y="3"/>
                      <a:pt x="122"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2" name="Google Shape;3132;p29"/>
              <p:cNvSpPr/>
              <p:nvPr/>
            </p:nvSpPr>
            <p:spPr>
              <a:xfrm>
                <a:off x="3399825" y="2009275"/>
                <a:ext cx="33100" cy="12075"/>
              </a:xfrm>
              <a:custGeom>
                <a:avLst/>
                <a:gdLst/>
                <a:ahLst/>
                <a:cxnLst/>
                <a:rect l="l" t="t" r="r" b="b"/>
                <a:pathLst>
                  <a:path w="1324" h="483" extrusionOk="0">
                    <a:moveTo>
                      <a:pt x="107" y="0"/>
                    </a:moveTo>
                    <a:cubicBezTo>
                      <a:pt x="68" y="0"/>
                      <a:pt x="31" y="25"/>
                      <a:pt x="17" y="64"/>
                    </a:cubicBezTo>
                    <a:cubicBezTo>
                      <a:pt x="1" y="114"/>
                      <a:pt x="26" y="168"/>
                      <a:pt x="76" y="186"/>
                    </a:cubicBezTo>
                    <a:cubicBezTo>
                      <a:pt x="442" y="314"/>
                      <a:pt x="821" y="413"/>
                      <a:pt x="1203" y="481"/>
                    </a:cubicBezTo>
                    <a:cubicBezTo>
                      <a:pt x="1208" y="483"/>
                      <a:pt x="1214" y="483"/>
                      <a:pt x="1219" y="483"/>
                    </a:cubicBezTo>
                    <a:cubicBezTo>
                      <a:pt x="1265" y="483"/>
                      <a:pt x="1305" y="451"/>
                      <a:pt x="1313" y="404"/>
                    </a:cubicBezTo>
                    <a:cubicBezTo>
                      <a:pt x="1323" y="352"/>
                      <a:pt x="1288" y="303"/>
                      <a:pt x="1236" y="294"/>
                    </a:cubicBezTo>
                    <a:cubicBezTo>
                      <a:pt x="864" y="228"/>
                      <a:pt x="495" y="130"/>
                      <a:pt x="139" y="6"/>
                    </a:cubicBezTo>
                    <a:cubicBezTo>
                      <a:pt x="128" y="2"/>
                      <a:pt x="118" y="0"/>
                      <a:pt x="10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3" name="Google Shape;3133;p29"/>
              <p:cNvSpPr/>
              <p:nvPr/>
            </p:nvSpPr>
            <p:spPr>
              <a:xfrm>
                <a:off x="3461725" y="2031875"/>
                <a:ext cx="39250" cy="11950"/>
              </a:xfrm>
              <a:custGeom>
                <a:avLst/>
                <a:gdLst/>
                <a:ahLst/>
                <a:cxnLst/>
                <a:rect l="l" t="t" r="r" b="b"/>
                <a:pathLst>
                  <a:path w="1570" h="478" extrusionOk="0">
                    <a:moveTo>
                      <a:pt x="104" y="0"/>
                    </a:moveTo>
                    <a:cubicBezTo>
                      <a:pt x="60" y="0"/>
                      <a:pt x="21" y="31"/>
                      <a:pt x="12" y="76"/>
                    </a:cubicBezTo>
                    <a:cubicBezTo>
                      <a:pt x="1" y="127"/>
                      <a:pt x="34" y="178"/>
                      <a:pt x="85" y="189"/>
                    </a:cubicBezTo>
                    <a:lnTo>
                      <a:pt x="1446" y="475"/>
                    </a:lnTo>
                    <a:cubicBezTo>
                      <a:pt x="1452" y="477"/>
                      <a:pt x="1459" y="477"/>
                      <a:pt x="1465" y="477"/>
                    </a:cubicBezTo>
                    <a:cubicBezTo>
                      <a:pt x="1509" y="477"/>
                      <a:pt x="1548" y="446"/>
                      <a:pt x="1558" y="402"/>
                    </a:cubicBezTo>
                    <a:cubicBezTo>
                      <a:pt x="1569" y="350"/>
                      <a:pt x="1536" y="299"/>
                      <a:pt x="1484" y="288"/>
                    </a:cubicBezTo>
                    <a:lnTo>
                      <a:pt x="124" y="2"/>
                    </a:lnTo>
                    <a:cubicBezTo>
                      <a:pt x="118" y="1"/>
                      <a:pt x="111"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4" name="Google Shape;3134;p29"/>
              <p:cNvSpPr/>
              <p:nvPr/>
            </p:nvSpPr>
            <p:spPr>
              <a:xfrm>
                <a:off x="3513375" y="2043125"/>
                <a:ext cx="39175" cy="10075"/>
              </a:xfrm>
              <a:custGeom>
                <a:avLst/>
                <a:gdLst/>
                <a:ahLst/>
                <a:cxnLst/>
                <a:rect l="l" t="t" r="r" b="b"/>
                <a:pathLst>
                  <a:path w="1567" h="403" extrusionOk="0">
                    <a:moveTo>
                      <a:pt x="310" y="1"/>
                    </a:moveTo>
                    <a:cubicBezTo>
                      <a:pt x="237" y="1"/>
                      <a:pt x="164" y="3"/>
                      <a:pt x="92" y="8"/>
                    </a:cubicBezTo>
                    <a:cubicBezTo>
                      <a:pt x="40" y="12"/>
                      <a:pt x="0" y="57"/>
                      <a:pt x="3" y="110"/>
                    </a:cubicBezTo>
                    <a:cubicBezTo>
                      <a:pt x="7" y="160"/>
                      <a:pt x="47" y="199"/>
                      <a:pt x="95" y="199"/>
                    </a:cubicBezTo>
                    <a:cubicBezTo>
                      <a:pt x="99" y="199"/>
                      <a:pt x="102" y="199"/>
                      <a:pt x="105" y="198"/>
                    </a:cubicBezTo>
                    <a:cubicBezTo>
                      <a:pt x="172" y="194"/>
                      <a:pt x="239" y="192"/>
                      <a:pt x="306" y="192"/>
                    </a:cubicBezTo>
                    <a:cubicBezTo>
                      <a:pt x="687" y="192"/>
                      <a:pt x="1070" y="261"/>
                      <a:pt x="1425" y="396"/>
                    </a:cubicBezTo>
                    <a:cubicBezTo>
                      <a:pt x="1436" y="400"/>
                      <a:pt x="1447" y="402"/>
                      <a:pt x="1458" y="402"/>
                    </a:cubicBezTo>
                    <a:cubicBezTo>
                      <a:pt x="1497" y="402"/>
                      <a:pt x="1533" y="378"/>
                      <a:pt x="1548" y="341"/>
                    </a:cubicBezTo>
                    <a:cubicBezTo>
                      <a:pt x="1567" y="292"/>
                      <a:pt x="1541" y="237"/>
                      <a:pt x="1493" y="218"/>
                    </a:cubicBezTo>
                    <a:cubicBezTo>
                      <a:pt x="1117" y="75"/>
                      <a:pt x="712" y="1"/>
                      <a:pt x="3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5" name="Google Shape;3135;p29"/>
              <p:cNvSpPr/>
              <p:nvPr/>
            </p:nvSpPr>
            <p:spPr>
              <a:xfrm>
                <a:off x="3566725" y="2047350"/>
                <a:ext cx="33975" cy="7700"/>
              </a:xfrm>
              <a:custGeom>
                <a:avLst/>
                <a:gdLst/>
                <a:ahLst/>
                <a:cxnLst/>
                <a:rect l="l" t="t" r="r" b="b"/>
                <a:pathLst>
                  <a:path w="1359" h="308" extrusionOk="0">
                    <a:moveTo>
                      <a:pt x="1051" y="0"/>
                    </a:moveTo>
                    <a:cubicBezTo>
                      <a:pt x="725" y="0"/>
                      <a:pt x="399" y="41"/>
                      <a:pt x="82" y="120"/>
                    </a:cubicBezTo>
                    <a:cubicBezTo>
                      <a:pt x="31" y="133"/>
                      <a:pt x="0" y="184"/>
                      <a:pt x="12" y="236"/>
                    </a:cubicBezTo>
                    <a:cubicBezTo>
                      <a:pt x="23" y="279"/>
                      <a:pt x="62" y="307"/>
                      <a:pt x="105" y="307"/>
                    </a:cubicBezTo>
                    <a:cubicBezTo>
                      <a:pt x="113" y="307"/>
                      <a:pt x="120" y="306"/>
                      <a:pt x="128" y="305"/>
                    </a:cubicBezTo>
                    <a:cubicBezTo>
                      <a:pt x="432" y="229"/>
                      <a:pt x="742" y="191"/>
                      <a:pt x="1055" y="191"/>
                    </a:cubicBezTo>
                    <a:cubicBezTo>
                      <a:pt x="1122" y="191"/>
                      <a:pt x="1189" y="192"/>
                      <a:pt x="1256" y="196"/>
                    </a:cubicBezTo>
                    <a:cubicBezTo>
                      <a:pt x="1259" y="196"/>
                      <a:pt x="1263" y="196"/>
                      <a:pt x="1266" y="196"/>
                    </a:cubicBezTo>
                    <a:cubicBezTo>
                      <a:pt x="1314" y="196"/>
                      <a:pt x="1354" y="156"/>
                      <a:pt x="1357" y="106"/>
                    </a:cubicBezTo>
                    <a:cubicBezTo>
                      <a:pt x="1359" y="53"/>
                      <a:pt x="1319" y="9"/>
                      <a:pt x="1266" y="6"/>
                    </a:cubicBezTo>
                    <a:cubicBezTo>
                      <a:pt x="1195" y="2"/>
                      <a:pt x="1123" y="0"/>
                      <a:pt x="105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6" name="Google Shape;3136;p29"/>
              <p:cNvSpPr/>
              <p:nvPr/>
            </p:nvSpPr>
            <p:spPr>
              <a:xfrm>
                <a:off x="3617275" y="2044325"/>
                <a:ext cx="15525" cy="6850"/>
              </a:xfrm>
              <a:custGeom>
                <a:avLst/>
                <a:gdLst/>
                <a:ahLst/>
                <a:cxnLst/>
                <a:rect l="l" t="t" r="r" b="b"/>
                <a:pathLst>
                  <a:path w="621" h="274" extrusionOk="0">
                    <a:moveTo>
                      <a:pt x="104" y="0"/>
                    </a:moveTo>
                    <a:cubicBezTo>
                      <a:pt x="60" y="0"/>
                      <a:pt x="20" y="32"/>
                      <a:pt x="11" y="77"/>
                    </a:cubicBezTo>
                    <a:cubicBezTo>
                      <a:pt x="0" y="128"/>
                      <a:pt x="35" y="179"/>
                      <a:pt x="86" y="189"/>
                    </a:cubicBezTo>
                    <a:lnTo>
                      <a:pt x="498" y="272"/>
                    </a:lnTo>
                    <a:cubicBezTo>
                      <a:pt x="505" y="273"/>
                      <a:pt x="510" y="274"/>
                      <a:pt x="517" y="274"/>
                    </a:cubicBezTo>
                    <a:cubicBezTo>
                      <a:pt x="561" y="274"/>
                      <a:pt x="601" y="242"/>
                      <a:pt x="610" y="197"/>
                    </a:cubicBezTo>
                    <a:cubicBezTo>
                      <a:pt x="621" y="145"/>
                      <a:pt x="587" y="95"/>
                      <a:pt x="536" y="85"/>
                    </a:cubicBezTo>
                    <a:lnTo>
                      <a:pt x="123" y="2"/>
                    </a:lnTo>
                    <a:cubicBezTo>
                      <a:pt x="116" y="1"/>
                      <a:pt x="110"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7" name="Google Shape;3137;p29"/>
              <p:cNvSpPr/>
              <p:nvPr/>
            </p:nvSpPr>
            <p:spPr>
              <a:xfrm>
                <a:off x="3360625" y="1966025"/>
                <a:ext cx="29025" cy="13025"/>
              </a:xfrm>
              <a:custGeom>
                <a:avLst/>
                <a:gdLst/>
                <a:ahLst/>
                <a:cxnLst/>
                <a:rect l="l" t="t" r="r" b="b"/>
                <a:pathLst>
                  <a:path w="1161" h="521" extrusionOk="0">
                    <a:moveTo>
                      <a:pt x="110" y="0"/>
                    </a:moveTo>
                    <a:cubicBezTo>
                      <a:pt x="75" y="0"/>
                      <a:pt x="42" y="19"/>
                      <a:pt x="24" y="52"/>
                    </a:cubicBezTo>
                    <a:cubicBezTo>
                      <a:pt x="0" y="99"/>
                      <a:pt x="19" y="156"/>
                      <a:pt x="66" y="180"/>
                    </a:cubicBezTo>
                    <a:cubicBezTo>
                      <a:pt x="373" y="338"/>
                      <a:pt x="701" y="452"/>
                      <a:pt x="1039" y="518"/>
                    </a:cubicBezTo>
                    <a:cubicBezTo>
                      <a:pt x="1044" y="520"/>
                      <a:pt x="1051" y="520"/>
                      <a:pt x="1058" y="520"/>
                    </a:cubicBezTo>
                    <a:cubicBezTo>
                      <a:pt x="1102" y="520"/>
                      <a:pt x="1141" y="489"/>
                      <a:pt x="1150" y="444"/>
                    </a:cubicBezTo>
                    <a:cubicBezTo>
                      <a:pt x="1160" y="392"/>
                      <a:pt x="1127" y="341"/>
                      <a:pt x="1075" y="331"/>
                    </a:cubicBezTo>
                    <a:cubicBezTo>
                      <a:pt x="755" y="269"/>
                      <a:pt x="445" y="160"/>
                      <a:pt x="152" y="10"/>
                    </a:cubicBezTo>
                    <a:cubicBezTo>
                      <a:pt x="139" y="3"/>
                      <a:pt x="124"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8" name="Google Shape;3138;p29"/>
              <p:cNvSpPr/>
              <p:nvPr/>
            </p:nvSpPr>
            <p:spPr>
              <a:xfrm>
                <a:off x="3443250" y="1986625"/>
                <a:ext cx="32025" cy="13025"/>
              </a:xfrm>
              <a:custGeom>
                <a:avLst/>
                <a:gdLst/>
                <a:ahLst/>
                <a:cxnLst/>
                <a:rect l="l" t="t" r="r" b="b"/>
                <a:pathLst>
                  <a:path w="1281" h="521" extrusionOk="0">
                    <a:moveTo>
                      <a:pt x="101" y="0"/>
                    </a:moveTo>
                    <a:cubicBezTo>
                      <a:pt x="53" y="0"/>
                      <a:pt x="12" y="36"/>
                      <a:pt x="7" y="85"/>
                    </a:cubicBezTo>
                    <a:cubicBezTo>
                      <a:pt x="0" y="137"/>
                      <a:pt x="38" y="184"/>
                      <a:pt x="90" y="191"/>
                    </a:cubicBezTo>
                    <a:cubicBezTo>
                      <a:pt x="454" y="233"/>
                      <a:pt x="804" y="340"/>
                      <a:pt x="1128" y="510"/>
                    </a:cubicBezTo>
                    <a:cubicBezTo>
                      <a:pt x="1143" y="518"/>
                      <a:pt x="1157" y="521"/>
                      <a:pt x="1172" y="521"/>
                    </a:cubicBezTo>
                    <a:cubicBezTo>
                      <a:pt x="1207" y="521"/>
                      <a:pt x="1240" y="502"/>
                      <a:pt x="1257" y="470"/>
                    </a:cubicBezTo>
                    <a:cubicBezTo>
                      <a:pt x="1281" y="423"/>
                      <a:pt x="1263" y="365"/>
                      <a:pt x="1217" y="341"/>
                    </a:cubicBezTo>
                    <a:cubicBezTo>
                      <a:pt x="871" y="160"/>
                      <a:pt x="499" y="46"/>
                      <a:pt x="112" y="1"/>
                    </a:cubicBezTo>
                    <a:cubicBezTo>
                      <a:pt x="108" y="1"/>
                      <a:pt x="105"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9" name="Google Shape;3139;p29"/>
              <p:cNvSpPr/>
              <p:nvPr/>
            </p:nvSpPr>
            <p:spPr>
              <a:xfrm>
                <a:off x="3500950" y="1998975"/>
                <a:ext cx="35125" cy="15125"/>
              </a:xfrm>
              <a:custGeom>
                <a:avLst/>
                <a:gdLst/>
                <a:ahLst/>
                <a:cxnLst/>
                <a:rect l="l" t="t" r="r" b="b"/>
                <a:pathLst>
                  <a:path w="1405" h="605" extrusionOk="0">
                    <a:moveTo>
                      <a:pt x="97" y="0"/>
                    </a:moveTo>
                    <a:cubicBezTo>
                      <a:pt x="51" y="0"/>
                      <a:pt x="12" y="36"/>
                      <a:pt x="6" y="84"/>
                    </a:cubicBezTo>
                    <a:cubicBezTo>
                      <a:pt x="0" y="136"/>
                      <a:pt x="37" y="184"/>
                      <a:pt x="90" y="190"/>
                    </a:cubicBezTo>
                    <a:cubicBezTo>
                      <a:pt x="496" y="240"/>
                      <a:pt x="896" y="378"/>
                      <a:pt x="1247" y="590"/>
                    </a:cubicBezTo>
                    <a:cubicBezTo>
                      <a:pt x="1262" y="600"/>
                      <a:pt x="1279" y="604"/>
                      <a:pt x="1295" y="604"/>
                    </a:cubicBezTo>
                    <a:cubicBezTo>
                      <a:pt x="1327" y="604"/>
                      <a:pt x="1359" y="588"/>
                      <a:pt x="1377" y="558"/>
                    </a:cubicBezTo>
                    <a:cubicBezTo>
                      <a:pt x="1405" y="513"/>
                      <a:pt x="1390" y="454"/>
                      <a:pt x="1345" y="428"/>
                    </a:cubicBezTo>
                    <a:cubicBezTo>
                      <a:pt x="972" y="201"/>
                      <a:pt x="546" y="53"/>
                      <a:pt x="112" y="1"/>
                    </a:cubicBezTo>
                    <a:cubicBezTo>
                      <a:pt x="107" y="1"/>
                      <a:pt x="102"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0" name="Google Shape;3140;p29"/>
              <p:cNvSpPr/>
              <p:nvPr/>
            </p:nvSpPr>
            <p:spPr>
              <a:xfrm>
                <a:off x="3544100" y="2011200"/>
                <a:ext cx="22850" cy="12225"/>
              </a:xfrm>
              <a:custGeom>
                <a:avLst/>
                <a:gdLst/>
                <a:ahLst/>
                <a:cxnLst/>
                <a:rect l="l" t="t" r="r" b="b"/>
                <a:pathLst>
                  <a:path w="914" h="489" extrusionOk="0">
                    <a:moveTo>
                      <a:pt x="109" y="1"/>
                    </a:moveTo>
                    <a:cubicBezTo>
                      <a:pt x="67" y="1"/>
                      <a:pt x="29" y="26"/>
                      <a:pt x="16" y="68"/>
                    </a:cubicBezTo>
                    <a:cubicBezTo>
                      <a:pt x="1" y="117"/>
                      <a:pt x="29" y="171"/>
                      <a:pt x="78" y="187"/>
                    </a:cubicBezTo>
                    <a:cubicBezTo>
                      <a:pt x="314" y="261"/>
                      <a:pt x="543" y="359"/>
                      <a:pt x="759" y="477"/>
                    </a:cubicBezTo>
                    <a:cubicBezTo>
                      <a:pt x="774" y="485"/>
                      <a:pt x="789" y="488"/>
                      <a:pt x="805" y="488"/>
                    </a:cubicBezTo>
                    <a:cubicBezTo>
                      <a:pt x="839" y="488"/>
                      <a:pt x="871" y="471"/>
                      <a:pt x="888" y="439"/>
                    </a:cubicBezTo>
                    <a:cubicBezTo>
                      <a:pt x="914" y="392"/>
                      <a:pt x="896" y="335"/>
                      <a:pt x="850" y="309"/>
                    </a:cubicBezTo>
                    <a:cubicBezTo>
                      <a:pt x="624" y="186"/>
                      <a:pt x="383" y="83"/>
                      <a:pt x="137" y="5"/>
                    </a:cubicBezTo>
                    <a:cubicBezTo>
                      <a:pt x="127" y="2"/>
                      <a:pt x="118"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1" name="Google Shape;3141;p29"/>
              <p:cNvSpPr/>
              <p:nvPr/>
            </p:nvSpPr>
            <p:spPr>
              <a:xfrm>
                <a:off x="3598700" y="2023850"/>
                <a:ext cx="32225" cy="16900"/>
              </a:xfrm>
              <a:custGeom>
                <a:avLst/>
                <a:gdLst/>
                <a:ahLst/>
                <a:cxnLst/>
                <a:rect l="l" t="t" r="r" b="b"/>
                <a:pathLst>
                  <a:path w="1289" h="676" extrusionOk="0">
                    <a:moveTo>
                      <a:pt x="106" y="0"/>
                    </a:moveTo>
                    <a:cubicBezTo>
                      <a:pt x="62" y="0"/>
                      <a:pt x="22" y="30"/>
                      <a:pt x="11" y="74"/>
                    </a:cubicBezTo>
                    <a:cubicBezTo>
                      <a:pt x="0" y="126"/>
                      <a:pt x="32" y="177"/>
                      <a:pt x="84" y="188"/>
                    </a:cubicBezTo>
                    <a:cubicBezTo>
                      <a:pt x="456" y="270"/>
                      <a:pt x="816" y="433"/>
                      <a:pt x="1124" y="658"/>
                    </a:cubicBezTo>
                    <a:cubicBezTo>
                      <a:pt x="1142" y="670"/>
                      <a:pt x="1161" y="676"/>
                      <a:pt x="1181" y="676"/>
                    </a:cubicBezTo>
                    <a:cubicBezTo>
                      <a:pt x="1210" y="676"/>
                      <a:pt x="1239" y="662"/>
                      <a:pt x="1258" y="637"/>
                    </a:cubicBezTo>
                    <a:cubicBezTo>
                      <a:pt x="1289" y="594"/>
                      <a:pt x="1279" y="534"/>
                      <a:pt x="1237" y="503"/>
                    </a:cubicBezTo>
                    <a:cubicBezTo>
                      <a:pt x="908" y="264"/>
                      <a:pt x="523" y="90"/>
                      <a:pt x="125" y="2"/>
                    </a:cubicBezTo>
                    <a:cubicBezTo>
                      <a:pt x="119" y="1"/>
                      <a:pt x="11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2" name="Google Shape;3142;p29"/>
              <p:cNvSpPr/>
              <p:nvPr/>
            </p:nvSpPr>
            <p:spPr>
              <a:xfrm>
                <a:off x="3661625" y="2062934"/>
                <a:ext cx="22800" cy="9950"/>
              </a:xfrm>
              <a:custGeom>
                <a:avLst/>
                <a:gdLst/>
                <a:ahLst/>
                <a:cxnLst/>
                <a:rect l="l" t="t" r="r" b="b"/>
                <a:pathLst>
                  <a:path w="912" h="398" extrusionOk="0">
                    <a:moveTo>
                      <a:pt x="103" y="1"/>
                    </a:moveTo>
                    <a:cubicBezTo>
                      <a:pt x="57" y="1"/>
                      <a:pt x="17" y="34"/>
                      <a:pt x="9" y="80"/>
                    </a:cubicBezTo>
                    <a:cubicBezTo>
                      <a:pt x="0" y="132"/>
                      <a:pt x="35" y="181"/>
                      <a:pt x="86" y="190"/>
                    </a:cubicBezTo>
                    <a:cubicBezTo>
                      <a:pt x="319" y="229"/>
                      <a:pt x="548" y="296"/>
                      <a:pt x="765" y="389"/>
                    </a:cubicBezTo>
                    <a:cubicBezTo>
                      <a:pt x="778" y="395"/>
                      <a:pt x="791" y="397"/>
                      <a:pt x="803" y="397"/>
                    </a:cubicBezTo>
                    <a:cubicBezTo>
                      <a:pt x="840" y="397"/>
                      <a:pt x="876" y="376"/>
                      <a:pt x="891" y="340"/>
                    </a:cubicBezTo>
                    <a:cubicBezTo>
                      <a:pt x="911" y="291"/>
                      <a:pt x="889" y="235"/>
                      <a:pt x="840" y="215"/>
                    </a:cubicBezTo>
                    <a:cubicBezTo>
                      <a:pt x="610" y="115"/>
                      <a:pt x="367" y="44"/>
                      <a:pt x="118" y="2"/>
                    </a:cubicBezTo>
                    <a:cubicBezTo>
                      <a:pt x="113" y="1"/>
                      <a:pt x="108"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3" name="Google Shape;3143;p29"/>
              <p:cNvSpPr/>
              <p:nvPr/>
            </p:nvSpPr>
            <p:spPr>
              <a:xfrm>
                <a:off x="3373975" y="1720850"/>
                <a:ext cx="10450" cy="20275"/>
              </a:xfrm>
              <a:custGeom>
                <a:avLst/>
                <a:gdLst/>
                <a:ahLst/>
                <a:cxnLst/>
                <a:rect l="l" t="t" r="r" b="b"/>
                <a:pathLst>
                  <a:path w="418" h="811" extrusionOk="0">
                    <a:moveTo>
                      <a:pt x="108" y="0"/>
                    </a:moveTo>
                    <a:cubicBezTo>
                      <a:pt x="98" y="0"/>
                      <a:pt x="88" y="2"/>
                      <a:pt x="78" y="6"/>
                    </a:cubicBezTo>
                    <a:cubicBezTo>
                      <a:pt x="28" y="21"/>
                      <a:pt x="0" y="75"/>
                      <a:pt x="17" y="126"/>
                    </a:cubicBezTo>
                    <a:lnTo>
                      <a:pt x="220" y="744"/>
                    </a:lnTo>
                    <a:cubicBezTo>
                      <a:pt x="233" y="784"/>
                      <a:pt x="271" y="810"/>
                      <a:pt x="310" y="810"/>
                    </a:cubicBezTo>
                    <a:cubicBezTo>
                      <a:pt x="320" y="810"/>
                      <a:pt x="330" y="808"/>
                      <a:pt x="340" y="805"/>
                    </a:cubicBezTo>
                    <a:cubicBezTo>
                      <a:pt x="390" y="788"/>
                      <a:pt x="418" y="735"/>
                      <a:pt x="401" y="684"/>
                    </a:cubicBezTo>
                    <a:lnTo>
                      <a:pt x="198" y="66"/>
                    </a:lnTo>
                    <a:cubicBezTo>
                      <a:pt x="185" y="26"/>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4" name="Google Shape;3144;p29"/>
              <p:cNvSpPr/>
              <p:nvPr/>
            </p:nvSpPr>
            <p:spPr>
              <a:xfrm>
                <a:off x="3386175" y="1754925"/>
                <a:ext cx="19000" cy="28425"/>
              </a:xfrm>
              <a:custGeom>
                <a:avLst/>
                <a:gdLst/>
                <a:ahLst/>
                <a:cxnLst/>
                <a:rect l="l" t="t" r="r" b="b"/>
                <a:pathLst>
                  <a:path w="760" h="1137" extrusionOk="0">
                    <a:moveTo>
                      <a:pt x="110" y="1"/>
                    </a:moveTo>
                    <a:cubicBezTo>
                      <a:pt x="93" y="1"/>
                      <a:pt x="77" y="5"/>
                      <a:pt x="62" y="14"/>
                    </a:cubicBezTo>
                    <a:cubicBezTo>
                      <a:pt x="16" y="39"/>
                      <a:pt x="0" y="98"/>
                      <a:pt x="27" y="143"/>
                    </a:cubicBezTo>
                    <a:lnTo>
                      <a:pt x="568" y="1088"/>
                    </a:lnTo>
                    <a:cubicBezTo>
                      <a:pt x="585" y="1119"/>
                      <a:pt x="617" y="1136"/>
                      <a:pt x="650" y="1136"/>
                    </a:cubicBezTo>
                    <a:cubicBezTo>
                      <a:pt x="667" y="1136"/>
                      <a:pt x="682" y="1132"/>
                      <a:pt x="698" y="1123"/>
                    </a:cubicBezTo>
                    <a:cubicBezTo>
                      <a:pt x="743" y="1098"/>
                      <a:pt x="760" y="1039"/>
                      <a:pt x="733" y="993"/>
                    </a:cubicBezTo>
                    <a:lnTo>
                      <a:pt x="192" y="49"/>
                    </a:lnTo>
                    <a:cubicBezTo>
                      <a:pt x="175" y="18"/>
                      <a:pt x="142"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5" name="Google Shape;3145;p29"/>
              <p:cNvSpPr/>
              <p:nvPr/>
            </p:nvSpPr>
            <p:spPr>
              <a:xfrm>
                <a:off x="3412425" y="1796000"/>
                <a:ext cx="16500" cy="19300"/>
              </a:xfrm>
              <a:custGeom>
                <a:avLst/>
                <a:gdLst/>
                <a:ahLst/>
                <a:cxnLst/>
                <a:rect l="l" t="t" r="r" b="b"/>
                <a:pathLst>
                  <a:path w="660" h="772" extrusionOk="0">
                    <a:moveTo>
                      <a:pt x="103" y="1"/>
                    </a:moveTo>
                    <a:cubicBezTo>
                      <a:pt x="97" y="1"/>
                      <a:pt x="92" y="1"/>
                      <a:pt x="86" y="2"/>
                    </a:cubicBezTo>
                    <a:cubicBezTo>
                      <a:pt x="34" y="11"/>
                      <a:pt x="0" y="61"/>
                      <a:pt x="9" y="113"/>
                    </a:cubicBezTo>
                    <a:cubicBezTo>
                      <a:pt x="59" y="394"/>
                      <a:pt x="251" y="643"/>
                      <a:pt x="510" y="763"/>
                    </a:cubicBezTo>
                    <a:cubicBezTo>
                      <a:pt x="523" y="768"/>
                      <a:pt x="537" y="772"/>
                      <a:pt x="550" y="772"/>
                    </a:cubicBezTo>
                    <a:cubicBezTo>
                      <a:pt x="586" y="772"/>
                      <a:pt x="620" y="751"/>
                      <a:pt x="637" y="716"/>
                    </a:cubicBezTo>
                    <a:cubicBezTo>
                      <a:pt x="659" y="668"/>
                      <a:pt x="638" y="612"/>
                      <a:pt x="591" y="590"/>
                    </a:cubicBezTo>
                    <a:cubicBezTo>
                      <a:pt x="386" y="496"/>
                      <a:pt x="236" y="300"/>
                      <a:pt x="197" y="80"/>
                    </a:cubicBezTo>
                    <a:cubicBezTo>
                      <a:pt x="189" y="33"/>
                      <a:pt x="149"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6" name="Google Shape;3146;p29"/>
              <p:cNvSpPr/>
              <p:nvPr/>
            </p:nvSpPr>
            <p:spPr>
              <a:xfrm>
                <a:off x="3438925" y="1835175"/>
                <a:ext cx="18825" cy="22325"/>
              </a:xfrm>
              <a:custGeom>
                <a:avLst/>
                <a:gdLst/>
                <a:ahLst/>
                <a:cxnLst/>
                <a:rect l="l" t="t" r="r" b="b"/>
                <a:pathLst>
                  <a:path w="753" h="893" extrusionOk="0">
                    <a:moveTo>
                      <a:pt x="110" y="0"/>
                    </a:moveTo>
                    <a:cubicBezTo>
                      <a:pt x="98" y="0"/>
                      <a:pt x="86" y="2"/>
                      <a:pt x="74" y="7"/>
                    </a:cubicBezTo>
                    <a:cubicBezTo>
                      <a:pt x="25" y="27"/>
                      <a:pt x="1" y="82"/>
                      <a:pt x="21" y="131"/>
                    </a:cubicBezTo>
                    <a:cubicBezTo>
                      <a:pt x="139" y="426"/>
                      <a:pt x="334" y="682"/>
                      <a:pt x="587" y="873"/>
                    </a:cubicBezTo>
                    <a:cubicBezTo>
                      <a:pt x="605" y="886"/>
                      <a:pt x="625" y="893"/>
                      <a:pt x="644" y="893"/>
                    </a:cubicBezTo>
                    <a:cubicBezTo>
                      <a:pt x="673" y="893"/>
                      <a:pt x="702" y="879"/>
                      <a:pt x="721" y="854"/>
                    </a:cubicBezTo>
                    <a:cubicBezTo>
                      <a:pt x="753" y="812"/>
                      <a:pt x="744" y="752"/>
                      <a:pt x="702" y="721"/>
                    </a:cubicBezTo>
                    <a:cubicBezTo>
                      <a:pt x="477" y="550"/>
                      <a:pt x="303" y="322"/>
                      <a:pt x="199" y="60"/>
                    </a:cubicBezTo>
                    <a:cubicBezTo>
                      <a:pt x="183" y="23"/>
                      <a:pt x="148"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7" name="Google Shape;3147;p29"/>
              <p:cNvSpPr/>
              <p:nvPr/>
            </p:nvSpPr>
            <p:spPr>
              <a:xfrm>
                <a:off x="3471975" y="1882550"/>
                <a:ext cx="25950" cy="22300"/>
              </a:xfrm>
              <a:custGeom>
                <a:avLst/>
                <a:gdLst/>
                <a:ahLst/>
                <a:cxnLst/>
                <a:rect l="l" t="t" r="r" b="b"/>
                <a:pathLst>
                  <a:path w="1038" h="892" extrusionOk="0">
                    <a:moveTo>
                      <a:pt x="106" y="1"/>
                    </a:moveTo>
                    <a:cubicBezTo>
                      <a:pt x="82" y="1"/>
                      <a:pt x="58" y="10"/>
                      <a:pt x="40" y="28"/>
                    </a:cubicBezTo>
                    <a:cubicBezTo>
                      <a:pt x="1" y="64"/>
                      <a:pt x="0" y="125"/>
                      <a:pt x="37" y="162"/>
                    </a:cubicBezTo>
                    <a:cubicBezTo>
                      <a:pt x="292" y="426"/>
                      <a:pt x="574" y="666"/>
                      <a:pt x="876" y="875"/>
                    </a:cubicBezTo>
                    <a:cubicBezTo>
                      <a:pt x="892" y="886"/>
                      <a:pt x="911" y="892"/>
                      <a:pt x="930" y="892"/>
                    </a:cubicBezTo>
                    <a:cubicBezTo>
                      <a:pt x="961" y="892"/>
                      <a:pt x="990" y="878"/>
                      <a:pt x="1008" y="851"/>
                    </a:cubicBezTo>
                    <a:cubicBezTo>
                      <a:pt x="1038" y="808"/>
                      <a:pt x="1028" y="748"/>
                      <a:pt x="985" y="719"/>
                    </a:cubicBezTo>
                    <a:cubicBezTo>
                      <a:pt x="692" y="517"/>
                      <a:pt x="421" y="285"/>
                      <a:pt x="175" y="30"/>
                    </a:cubicBezTo>
                    <a:cubicBezTo>
                      <a:pt x="156" y="11"/>
                      <a:pt x="131"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8" name="Google Shape;3148;p29"/>
              <p:cNvSpPr/>
              <p:nvPr/>
            </p:nvSpPr>
            <p:spPr>
              <a:xfrm>
                <a:off x="3504900" y="1917600"/>
                <a:ext cx="19800" cy="19275"/>
              </a:xfrm>
              <a:custGeom>
                <a:avLst/>
                <a:gdLst/>
                <a:ahLst/>
                <a:cxnLst/>
                <a:rect l="l" t="t" r="r" b="b"/>
                <a:pathLst>
                  <a:path w="792" h="771" extrusionOk="0">
                    <a:moveTo>
                      <a:pt x="109" y="0"/>
                    </a:moveTo>
                    <a:cubicBezTo>
                      <a:pt x="93" y="0"/>
                      <a:pt x="78" y="4"/>
                      <a:pt x="63" y="12"/>
                    </a:cubicBezTo>
                    <a:cubicBezTo>
                      <a:pt x="17" y="37"/>
                      <a:pt x="0" y="95"/>
                      <a:pt x="26" y="141"/>
                    </a:cubicBezTo>
                    <a:cubicBezTo>
                      <a:pt x="169" y="400"/>
                      <a:pt x="380" y="613"/>
                      <a:pt x="636" y="758"/>
                    </a:cubicBezTo>
                    <a:cubicBezTo>
                      <a:pt x="650" y="767"/>
                      <a:pt x="667" y="770"/>
                      <a:pt x="682" y="770"/>
                    </a:cubicBezTo>
                    <a:cubicBezTo>
                      <a:pt x="716" y="770"/>
                      <a:pt x="749" y="754"/>
                      <a:pt x="765" y="723"/>
                    </a:cubicBezTo>
                    <a:cubicBezTo>
                      <a:pt x="792" y="677"/>
                      <a:pt x="776" y="619"/>
                      <a:pt x="730" y="593"/>
                    </a:cubicBezTo>
                    <a:cubicBezTo>
                      <a:pt x="505" y="464"/>
                      <a:pt x="318" y="276"/>
                      <a:pt x="192" y="48"/>
                    </a:cubicBezTo>
                    <a:cubicBezTo>
                      <a:pt x="175" y="18"/>
                      <a:pt x="142"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9" name="Google Shape;3149;p29"/>
              <p:cNvSpPr/>
              <p:nvPr/>
            </p:nvSpPr>
            <p:spPr>
              <a:xfrm>
                <a:off x="3539825" y="1958925"/>
                <a:ext cx="18725" cy="16200"/>
              </a:xfrm>
              <a:custGeom>
                <a:avLst/>
                <a:gdLst/>
                <a:ahLst/>
                <a:cxnLst/>
                <a:rect l="l" t="t" r="r" b="b"/>
                <a:pathLst>
                  <a:path w="749" h="648" extrusionOk="0">
                    <a:moveTo>
                      <a:pt x="108" y="1"/>
                    </a:moveTo>
                    <a:cubicBezTo>
                      <a:pt x="81" y="1"/>
                      <a:pt x="54" y="12"/>
                      <a:pt x="35" y="35"/>
                    </a:cubicBezTo>
                    <a:cubicBezTo>
                      <a:pt x="1" y="75"/>
                      <a:pt x="5" y="134"/>
                      <a:pt x="46" y="168"/>
                    </a:cubicBezTo>
                    <a:lnTo>
                      <a:pt x="579" y="624"/>
                    </a:lnTo>
                    <a:cubicBezTo>
                      <a:pt x="597" y="640"/>
                      <a:pt x="619" y="647"/>
                      <a:pt x="641" y="647"/>
                    </a:cubicBezTo>
                    <a:cubicBezTo>
                      <a:pt x="668" y="647"/>
                      <a:pt x="695" y="635"/>
                      <a:pt x="714" y="614"/>
                    </a:cubicBezTo>
                    <a:cubicBezTo>
                      <a:pt x="748" y="573"/>
                      <a:pt x="743" y="514"/>
                      <a:pt x="703" y="480"/>
                    </a:cubicBezTo>
                    <a:lnTo>
                      <a:pt x="170" y="24"/>
                    </a:lnTo>
                    <a:cubicBezTo>
                      <a:pt x="152" y="8"/>
                      <a:pt x="130"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0" name="Google Shape;3150;p29"/>
              <p:cNvSpPr/>
              <p:nvPr/>
            </p:nvSpPr>
            <p:spPr>
              <a:xfrm>
                <a:off x="3580050" y="1990850"/>
                <a:ext cx="22950" cy="14925"/>
              </a:xfrm>
              <a:custGeom>
                <a:avLst/>
                <a:gdLst/>
                <a:ahLst/>
                <a:cxnLst/>
                <a:rect l="l" t="t" r="r" b="b"/>
                <a:pathLst>
                  <a:path w="918" h="597" extrusionOk="0">
                    <a:moveTo>
                      <a:pt x="106" y="0"/>
                    </a:moveTo>
                    <a:cubicBezTo>
                      <a:pt x="80" y="0"/>
                      <a:pt x="55" y="10"/>
                      <a:pt x="37" y="31"/>
                    </a:cubicBezTo>
                    <a:cubicBezTo>
                      <a:pt x="0" y="70"/>
                      <a:pt x="2" y="130"/>
                      <a:pt x="41" y="166"/>
                    </a:cubicBezTo>
                    <a:cubicBezTo>
                      <a:pt x="252" y="361"/>
                      <a:pt x="509" y="509"/>
                      <a:pt x="784" y="592"/>
                    </a:cubicBezTo>
                    <a:cubicBezTo>
                      <a:pt x="793" y="595"/>
                      <a:pt x="803" y="597"/>
                      <a:pt x="812" y="597"/>
                    </a:cubicBezTo>
                    <a:cubicBezTo>
                      <a:pt x="852" y="596"/>
                      <a:pt x="890" y="569"/>
                      <a:pt x="902" y="528"/>
                    </a:cubicBezTo>
                    <a:cubicBezTo>
                      <a:pt x="918" y="479"/>
                      <a:pt x="890" y="425"/>
                      <a:pt x="839" y="409"/>
                    </a:cubicBezTo>
                    <a:cubicBezTo>
                      <a:pt x="592" y="334"/>
                      <a:pt x="361" y="202"/>
                      <a:pt x="171" y="26"/>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1" name="Google Shape;3151;p29"/>
              <p:cNvSpPr/>
              <p:nvPr/>
            </p:nvSpPr>
            <p:spPr>
              <a:xfrm>
                <a:off x="3677925" y="2042250"/>
                <a:ext cx="26025" cy="13050"/>
              </a:xfrm>
              <a:custGeom>
                <a:avLst/>
                <a:gdLst/>
                <a:ahLst/>
                <a:cxnLst/>
                <a:rect l="l" t="t" r="r" b="b"/>
                <a:pathLst>
                  <a:path w="1041" h="522" extrusionOk="0">
                    <a:moveTo>
                      <a:pt x="110" y="0"/>
                    </a:moveTo>
                    <a:cubicBezTo>
                      <a:pt x="76" y="0"/>
                      <a:pt x="43" y="19"/>
                      <a:pt x="26" y="51"/>
                    </a:cubicBezTo>
                    <a:cubicBezTo>
                      <a:pt x="1" y="97"/>
                      <a:pt x="18" y="156"/>
                      <a:pt x="66" y="180"/>
                    </a:cubicBezTo>
                    <a:cubicBezTo>
                      <a:pt x="333" y="323"/>
                      <a:pt x="617" y="435"/>
                      <a:pt x="908" y="518"/>
                    </a:cubicBezTo>
                    <a:cubicBezTo>
                      <a:pt x="917" y="520"/>
                      <a:pt x="926" y="521"/>
                      <a:pt x="935" y="521"/>
                    </a:cubicBezTo>
                    <a:cubicBezTo>
                      <a:pt x="976" y="521"/>
                      <a:pt x="1014" y="494"/>
                      <a:pt x="1026" y="452"/>
                    </a:cubicBezTo>
                    <a:cubicBezTo>
                      <a:pt x="1041" y="401"/>
                      <a:pt x="1011" y="348"/>
                      <a:pt x="960" y="334"/>
                    </a:cubicBezTo>
                    <a:cubicBezTo>
                      <a:pt x="682" y="255"/>
                      <a:pt x="410" y="147"/>
                      <a:pt x="154" y="11"/>
                    </a:cubicBezTo>
                    <a:cubicBezTo>
                      <a:pt x="140" y="4"/>
                      <a:pt x="125"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2" name="Google Shape;3152;p29"/>
              <p:cNvSpPr/>
              <p:nvPr/>
            </p:nvSpPr>
            <p:spPr>
              <a:xfrm>
                <a:off x="3624400" y="2016525"/>
                <a:ext cx="22900" cy="14050"/>
              </a:xfrm>
              <a:custGeom>
                <a:avLst/>
                <a:gdLst/>
                <a:ahLst/>
                <a:cxnLst/>
                <a:rect l="l" t="t" r="r" b="b"/>
                <a:pathLst>
                  <a:path w="916" h="562" extrusionOk="0">
                    <a:moveTo>
                      <a:pt x="108" y="0"/>
                    </a:moveTo>
                    <a:cubicBezTo>
                      <a:pt x="79" y="0"/>
                      <a:pt x="51" y="13"/>
                      <a:pt x="32" y="37"/>
                    </a:cubicBezTo>
                    <a:cubicBezTo>
                      <a:pt x="0" y="78"/>
                      <a:pt x="8" y="138"/>
                      <a:pt x="49" y="170"/>
                    </a:cubicBezTo>
                    <a:cubicBezTo>
                      <a:pt x="268" y="343"/>
                      <a:pt x="515" y="473"/>
                      <a:pt x="781" y="556"/>
                    </a:cubicBezTo>
                    <a:cubicBezTo>
                      <a:pt x="789" y="559"/>
                      <a:pt x="799" y="560"/>
                      <a:pt x="809" y="560"/>
                    </a:cubicBezTo>
                    <a:lnTo>
                      <a:pt x="808" y="561"/>
                    </a:lnTo>
                    <a:cubicBezTo>
                      <a:pt x="849" y="561"/>
                      <a:pt x="887" y="535"/>
                      <a:pt x="900" y="494"/>
                    </a:cubicBezTo>
                    <a:cubicBezTo>
                      <a:pt x="915" y="444"/>
                      <a:pt x="888" y="390"/>
                      <a:pt x="837" y="375"/>
                    </a:cubicBezTo>
                    <a:cubicBezTo>
                      <a:pt x="593" y="297"/>
                      <a:pt x="368" y="178"/>
                      <a:pt x="167" y="20"/>
                    </a:cubicBezTo>
                    <a:cubicBezTo>
                      <a:pt x="149" y="7"/>
                      <a:pt x="12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3" name="Google Shape;3153;p29"/>
              <p:cNvSpPr/>
              <p:nvPr/>
            </p:nvSpPr>
            <p:spPr>
              <a:xfrm>
                <a:off x="3386675" y="1715575"/>
                <a:ext cx="41250" cy="14100"/>
              </a:xfrm>
              <a:custGeom>
                <a:avLst/>
                <a:gdLst/>
                <a:ahLst/>
                <a:cxnLst/>
                <a:rect l="l" t="t" r="r" b="b"/>
                <a:pathLst>
                  <a:path w="1650" h="564" extrusionOk="0">
                    <a:moveTo>
                      <a:pt x="97" y="0"/>
                    </a:moveTo>
                    <a:cubicBezTo>
                      <a:pt x="46" y="0"/>
                      <a:pt x="5" y="40"/>
                      <a:pt x="2" y="90"/>
                    </a:cubicBezTo>
                    <a:cubicBezTo>
                      <a:pt x="0" y="143"/>
                      <a:pt x="40" y="188"/>
                      <a:pt x="93" y="190"/>
                    </a:cubicBezTo>
                    <a:cubicBezTo>
                      <a:pt x="576" y="217"/>
                      <a:pt x="1063" y="342"/>
                      <a:pt x="1499" y="553"/>
                    </a:cubicBezTo>
                    <a:cubicBezTo>
                      <a:pt x="1512" y="560"/>
                      <a:pt x="1527" y="563"/>
                      <a:pt x="1541" y="563"/>
                    </a:cubicBezTo>
                    <a:cubicBezTo>
                      <a:pt x="1576" y="563"/>
                      <a:pt x="1611" y="543"/>
                      <a:pt x="1627" y="509"/>
                    </a:cubicBezTo>
                    <a:cubicBezTo>
                      <a:pt x="1649" y="462"/>
                      <a:pt x="1629" y="405"/>
                      <a:pt x="1582" y="382"/>
                    </a:cubicBezTo>
                    <a:cubicBezTo>
                      <a:pt x="1124" y="160"/>
                      <a:pt x="612" y="28"/>
                      <a:pt x="103" y="0"/>
                    </a:cubicBezTo>
                    <a:cubicBezTo>
                      <a:pt x="101" y="0"/>
                      <a:pt x="99"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4" name="Google Shape;3154;p29"/>
              <p:cNvSpPr/>
              <p:nvPr/>
            </p:nvSpPr>
            <p:spPr>
              <a:xfrm>
                <a:off x="3447225" y="1738325"/>
                <a:ext cx="28025" cy="17175"/>
              </a:xfrm>
              <a:custGeom>
                <a:avLst/>
                <a:gdLst/>
                <a:ahLst/>
                <a:cxnLst/>
                <a:rect l="l" t="t" r="r" b="b"/>
                <a:pathLst>
                  <a:path w="1121" h="687" extrusionOk="0">
                    <a:moveTo>
                      <a:pt x="106" y="1"/>
                    </a:moveTo>
                    <a:cubicBezTo>
                      <a:pt x="66" y="1"/>
                      <a:pt x="30" y="26"/>
                      <a:pt x="17" y="65"/>
                    </a:cubicBezTo>
                    <a:cubicBezTo>
                      <a:pt x="0" y="115"/>
                      <a:pt x="27" y="169"/>
                      <a:pt x="76" y="186"/>
                    </a:cubicBezTo>
                    <a:cubicBezTo>
                      <a:pt x="394" y="296"/>
                      <a:pt x="690" y="457"/>
                      <a:pt x="954" y="666"/>
                    </a:cubicBezTo>
                    <a:cubicBezTo>
                      <a:pt x="972" y="679"/>
                      <a:pt x="992" y="685"/>
                      <a:pt x="1013" y="685"/>
                    </a:cubicBezTo>
                    <a:lnTo>
                      <a:pt x="1013" y="686"/>
                    </a:lnTo>
                    <a:cubicBezTo>
                      <a:pt x="1042" y="686"/>
                      <a:pt x="1070" y="673"/>
                      <a:pt x="1089" y="650"/>
                    </a:cubicBezTo>
                    <a:cubicBezTo>
                      <a:pt x="1121" y="608"/>
                      <a:pt x="1114" y="548"/>
                      <a:pt x="1073" y="515"/>
                    </a:cubicBezTo>
                    <a:cubicBezTo>
                      <a:pt x="792" y="293"/>
                      <a:pt x="477" y="122"/>
                      <a:pt x="138" y="6"/>
                    </a:cubicBezTo>
                    <a:cubicBezTo>
                      <a:pt x="127" y="3"/>
                      <a:pt x="117"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5" name="Google Shape;3155;p29"/>
              <p:cNvSpPr/>
              <p:nvPr/>
            </p:nvSpPr>
            <p:spPr>
              <a:xfrm>
                <a:off x="3495600" y="1766125"/>
                <a:ext cx="31175" cy="23350"/>
              </a:xfrm>
              <a:custGeom>
                <a:avLst/>
                <a:gdLst/>
                <a:ahLst/>
                <a:cxnLst/>
                <a:rect l="l" t="t" r="r" b="b"/>
                <a:pathLst>
                  <a:path w="1247" h="934" extrusionOk="0">
                    <a:moveTo>
                      <a:pt x="108" y="1"/>
                    </a:moveTo>
                    <a:cubicBezTo>
                      <a:pt x="77" y="1"/>
                      <a:pt x="46" y="17"/>
                      <a:pt x="28" y="46"/>
                    </a:cubicBezTo>
                    <a:cubicBezTo>
                      <a:pt x="0" y="90"/>
                      <a:pt x="13" y="149"/>
                      <a:pt x="58" y="177"/>
                    </a:cubicBezTo>
                    <a:cubicBezTo>
                      <a:pt x="412" y="401"/>
                      <a:pt x="756" y="649"/>
                      <a:pt x="1079" y="912"/>
                    </a:cubicBezTo>
                    <a:cubicBezTo>
                      <a:pt x="1096" y="927"/>
                      <a:pt x="1117" y="933"/>
                      <a:pt x="1138" y="933"/>
                    </a:cubicBezTo>
                    <a:cubicBezTo>
                      <a:pt x="1167" y="933"/>
                      <a:pt x="1194" y="922"/>
                      <a:pt x="1212" y="899"/>
                    </a:cubicBezTo>
                    <a:cubicBezTo>
                      <a:pt x="1247" y="858"/>
                      <a:pt x="1240" y="798"/>
                      <a:pt x="1199" y="765"/>
                    </a:cubicBezTo>
                    <a:cubicBezTo>
                      <a:pt x="870" y="496"/>
                      <a:pt x="520" y="243"/>
                      <a:pt x="159" y="16"/>
                    </a:cubicBezTo>
                    <a:cubicBezTo>
                      <a:pt x="143" y="6"/>
                      <a:pt x="126"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6" name="Google Shape;3156;p29"/>
              <p:cNvSpPr/>
              <p:nvPr/>
            </p:nvSpPr>
            <p:spPr>
              <a:xfrm>
                <a:off x="3546075" y="1801200"/>
                <a:ext cx="33375" cy="26225"/>
              </a:xfrm>
              <a:custGeom>
                <a:avLst/>
                <a:gdLst/>
                <a:ahLst/>
                <a:cxnLst/>
                <a:rect l="l" t="t" r="r" b="b"/>
                <a:pathLst>
                  <a:path w="1335" h="1049" extrusionOk="0">
                    <a:moveTo>
                      <a:pt x="108" y="1"/>
                    </a:moveTo>
                    <a:cubicBezTo>
                      <a:pt x="79" y="1"/>
                      <a:pt x="51" y="14"/>
                      <a:pt x="32" y="38"/>
                    </a:cubicBezTo>
                    <a:cubicBezTo>
                      <a:pt x="0" y="80"/>
                      <a:pt x="8" y="140"/>
                      <a:pt x="50" y="172"/>
                    </a:cubicBezTo>
                    <a:lnTo>
                      <a:pt x="1169" y="1028"/>
                    </a:lnTo>
                    <a:cubicBezTo>
                      <a:pt x="1187" y="1042"/>
                      <a:pt x="1207" y="1048"/>
                      <a:pt x="1227" y="1048"/>
                    </a:cubicBezTo>
                    <a:cubicBezTo>
                      <a:pt x="1255" y="1048"/>
                      <a:pt x="1284" y="1036"/>
                      <a:pt x="1303" y="1011"/>
                    </a:cubicBezTo>
                    <a:cubicBezTo>
                      <a:pt x="1335" y="970"/>
                      <a:pt x="1327" y="909"/>
                      <a:pt x="1285" y="877"/>
                    </a:cubicBezTo>
                    <a:lnTo>
                      <a:pt x="166" y="21"/>
                    </a:lnTo>
                    <a:cubicBezTo>
                      <a:pt x="148" y="7"/>
                      <a:pt x="12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7" name="Google Shape;3157;p29"/>
              <p:cNvSpPr/>
              <p:nvPr/>
            </p:nvSpPr>
            <p:spPr>
              <a:xfrm>
                <a:off x="3602750" y="1842375"/>
                <a:ext cx="35250" cy="28500"/>
              </a:xfrm>
              <a:custGeom>
                <a:avLst/>
                <a:gdLst/>
                <a:ahLst/>
                <a:cxnLst/>
                <a:rect l="l" t="t" r="r" b="b"/>
                <a:pathLst>
                  <a:path w="1410" h="1140" extrusionOk="0">
                    <a:moveTo>
                      <a:pt x="109" y="1"/>
                    </a:moveTo>
                    <a:cubicBezTo>
                      <a:pt x="78" y="1"/>
                      <a:pt x="47" y="16"/>
                      <a:pt x="29" y="44"/>
                    </a:cubicBezTo>
                    <a:cubicBezTo>
                      <a:pt x="1" y="87"/>
                      <a:pt x="12" y="146"/>
                      <a:pt x="56" y="175"/>
                    </a:cubicBezTo>
                    <a:cubicBezTo>
                      <a:pt x="474" y="454"/>
                      <a:pt x="872" y="770"/>
                      <a:pt x="1238" y="1113"/>
                    </a:cubicBezTo>
                    <a:cubicBezTo>
                      <a:pt x="1257" y="1131"/>
                      <a:pt x="1280" y="1140"/>
                      <a:pt x="1303" y="1140"/>
                    </a:cubicBezTo>
                    <a:lnTo>
                      <a:pt x="1303" y="1139"/>
                    </a:lnTo>
                    <a:cubicBezTo>
                      <a:pt x="1329" y="1139"/>
                      <a:pt x="1354" y="1129"/>
                      <a:pt x="1373" y="1109"/>
                    </a:cubicBezTo>
                    <a:cubicBezTo>
                      <a:pt x="1409" y="1070"/>
                      <a:pt x="1407" y="1011"/>
                      <a:pt x="1368" y="974"/>
                    </a:cubicBezTo>
                    <a:cubicBezTo>
                      <a:pt x="995" y="624"/>
                      <a:pt x="589" y="302"/>
                      <a:pt x="162" y="17"/>
                    </a:cubicBezTo>
                    <a:cubicBezTo>
                      <a:pt x="145" y="6"/>
                      <a:pt x="127"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8" name="Google Shape;3158;p29"/>
              <p:cNvSpPr/>
              <p:nvPr/>
            </p:nvSpPr>
            <p:spPr>
              <a:xfrm>
                <a:off x="3649875" y="1892175"/>
                <a:ext cx="23425" cy="23750"/>
              </a:xfrm>
              <a:custGeom>
                <a:avLst/>
                <a:gdLst/>
                <a:ahLst/>
                <a:cxnLst/>
                <a:rect l="l" t="t" r="r" b="b"/>
                <a:pathLst>
                  <a:path w="937" h="950" extrusionOk="0">
                    <a:moveTo>
                      <a:pt x="105" y="0"/>
                    </a:moveTo>
                    <a:cubicBezTo>
                      <a:pt x="82" y="0"/>
                      <a:pt x="58" y="9"/>
                      <a:pt x="40" y="27"/>
                    </a:cubicBezTo>
                    <a:cubicBezTo>
                      <a:pt x="1" y="63"/>
                      <a:pt x="0" y="124"/>
                      <a:pt x="37" y="161"/>
                    </a:cubicBezTo>
                    <a:lnTo>
                      <a:pt x="763" y="920"/>
                    </a:lnTo>
                    <a:cubicBezTo>
                      <a:pt x="782" y="940"/>
                      <a:pt x="806" y="950"/>
                      <a:pt x="831" y="950"/>
                    </a:cubicBezTo>
                    <a:cubicBezTo>
                      <a:pt x="855" y="950"/>
                      <a:pt x="879" y="941"/>
                      <a:pt x="898" y="923"/>
                    </a:cubicBezTo>
                    <a:cubicBezTo>
                      <a:pt x="935" y="887"/>
                      <a:pt x="936" y="826"/>
                      <a:pt x="900" y="788"/>
                    </a:cubicBezTo>
                    <a:lnTo>
                      <a:pt x="175" y="30"/>
                    </a:lnTo>
                    <a:cubicBezTo>
                      <a:pt x="156" y="10"/>
                      <a:pt x="131"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9" name="Google Shape;3159;p29"/>
              <p:cNvSpPr/>
              <p:nvPr/>
            </p:nvSpPr>
            <p:spPr>
              <a:xfrm>
                <a:off x="3685100" y="1931075"/>
                <a:ext cx="30300" cy="26250"/>
              </a:xfrm>
              <a:custGeom>
                <a:avLst/>
                <a:gdLst/>
                <a:ahLst/>
                <a:cxnLst/>
                <a:rect l="l" t="t" r="r" b="b"/>
                <a:pathLst>
                  <a:path w="1212" h="1050" extrusionOk="0">
                    <a:moveTo>
                      <a:pt x="109" y="1"/>
                    </a:moveTo>
                    <a:cubicBezTo>
                      <a:pt x="77" y="1"/>
                      <a:pt x="46" y="17"/>
                      <a:pt x="28" y="46"/>
                    </a:cubicBezTo>
                    <a:cubicBezTo>
                      <a:pt x="1" y="90"/>
                      <a:pt x="14" y="149"/>
                      <a:pt x="59" y="177"/>
                    </a:cubicBezTo>
                    <a:cubicBezTo>
                      <a:pt x="426" y="405"/>
                      <a:pt x="754" y="687"/>
                      <a:pt x="1033" y="1016"/>
                    </a:cubicBezTo>
                    <a:cubicBezTo>
                      <a:pt x="1052" y="1038"/>
                      <a:pt x="1078" y="1049"/>
                      <a:pt x="1105" y="1049"/>
                    </a:cubicBezTo>
                    <a:cubicBezTo>
                      <a:pt x="1127" y="1049"/>
                      <a:pt x="1149" y="1042"/>
                      <a:pt x="1167" y="1026"/>
                    </a:cubicBezTo>
                    <a:cubicBezTo>
                      <a:pt x="1207" y="992"/>
                      <a:pt x="1212" y="932"/>
                      <a:pt x="1178" y="893"/>
                    </a:cubicBezTo>
                    <a:cubicBezTo>
                      <a:pt x="886" y="548"/>
                      <a:pt x="543" y="254"/>
                      <a:pt x="160" y="15"/>
                    </a:cubicBezTo>
                    <a:cubicBezTo>
                      <a:pt x="144" y="5"/>
                      <a:pt x="126"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0" name="Google Shape;3160;p29"/>
              <p:cNvSpPr/>
              <p:nvPr/>
            </p:nvSpPr>
            <p:spPr>
              <a:xfrm>
                <a:off x="3731500" y="1985650"/>
                <a:ext cx="19725" cy="21300"/>
              </a:xfrm>
              <a:custGeom>
                <a:avLst/>
                <a:gdLst/>
                <a:ahLst/>
                <a:cxnLst/>
                <a:rect l="l" t="t" r="r" b="b"/>
                <a:pathLst>
                  <a:path w="789" h="852" extrusionOk="0">
                    <a:moveTo>
                      <a:pt x="107" y="1"/>
                    </a:moveTo>
                    <a:cubicBezTo>
                      <a:pt x="85" y="1"/>
                      <a:pt x="62" y="9"/>
                      <a:pt x="45" y="24"/>
                    </a:cubicBezTo>
                    <a:cubicBezTo>
                      <a:pt x="5" y="59"/>
                      <a:pt x="0" y="119"/>
                      <a:pt x="35" y="159"/>
                    </a:cubicBezTo>
                    <a:lnTo>
                      <a:pt x="611" y="819"/>
                    </a:lnTo>
                    <a:cubicBezTo>
                      <a:pt x="630" y="840"/>
                      <a:pt x="656" y="851"/>
                      <a:pt x="683" y="851"/>
                    </a:cubicBezTo>
                    <a:cubicBezTo>
                      <a:pt x="705" y="851"/>
                      <a:pt x="727" y="844"/>
                      <a:pt x="746" y="828"/>
                    </a:cubicBezTo>
                    <a:cubicBezTo>
                      <a:pt x="785" y="794"/>
                      <a:pt x="789" y="733"/>
                      <a:pt x="754" y="693"/>
                    </a:cubicBezTo>
                    <a:lnTo>
                      <a:pt x="178" y="33"/>
                    </a:lnTo>
                    <a:cubicBezTo>
                      <a:pt x="160" y="12"/>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1" name="Google Shape;3161;p29"/>
              <p:cNvSpPr/>
              <p:nvPr/>
            </p:nvSpPr>
            <p:spPr>
              <a:xfrm>
                <a:off x="3400250" y="1743950"/>
                <a:ext cx="20275" cy="22950"/>
              </a:xfrm>
              <a:custGeom>
                <a:avLst/>
                <a:gdLst/>
                <a:ahLst/>
                <a:cxnLst/>
                <a:rect l="l" t="t" r="r" b="b"/>
                <a:pathLst>
                  <a:path w="811" h="918" extrusionOk="0">
                    <a:moveTo>
                      <a:pt x="109" y="0"/>
                    </a:moveTo>
                    <a:cubicBezTo>
                      <a:pt x="80" y="0"/>
                      <a:pt x="52" y="13"/>
                      <a:pt x="33" y="36"/>
                    </a:cubicBezTo>
                    <a:cubicBezTo>
                      <a:pt x="0" y="78"/>
                      <a:pt x="8" y="138"/>
                      <a:pt x="49" y="170"/>
                    </a:cubicBezTo>
                    <a:cubicBezTo>
                      <a:pt x="285" y="358"/>
                      <a:pt x="482" y="597"/>
                      <a:pt x="617" y="866"/>
                    </a:cubicBezTo>
                    <a:cubicBezTo>
                      <a:pt x="634" y="899"/>
                      <a:pt x="667" y="917"/>
                      <a:pt x="702" y="917"/>
                    </a:cubicBezTo>
                    <a:cubicBezTo>
                      <a:pt x="717" y="917"/>
                      <a:pt x="731" y="914"/>
                      <a:pt x="745" y="907"/>
                    </a:cubicBezTo>
                    <a:cubicBezTo>
                      <a:pt x="792" y="883"/>
                      <a:pt x="810" y="826"/>
                      <a:pt x="787" y="779"/>
                    </a:cubicBezTo>
                    <a:cubicBezTo>
                      <a:pt x="638" y="487"/>
                      <a:pt x="424" y="225"/>
                      <a:pt x="167" y="21"/>
                    </a:cubicBezTo>
                    <a:cubicBezTo>
                      <a:pt x="150" y="7"/>
                      <a:pt x="129"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2" name="Google Shape;3162;p29"/>
              <p:cNvSpPr/>
              <p:nvPr/>
            </p:nvSpPr>
            <p:spPr>
              <a:xfrm>
                <a:off x="3426550" y="1779550"/>
                <a:ext cx="21950" cy="24250"/>
              </a:xfrm>
              <a:custGeom>
                <a:avLst/>
                <a:gdLst/>
                <a:ahLst/>
                <a:cxnLst/>
                <a:rect l="l" t="t" r="r" b="b"/>
                <a:pathLst>
                  <a:path w="878" h="970" extrusionOk="0">
                    <a:moveTo>
                      <a:pt x="108" y="1"/>
                    </a:moveTo>
                    <a:cubicBezTo>
                      <a:pt x="89" y="1"/>
                      <a:pt x="69" y="7"/>
                      <a:pt x="52" y="19"/>
                    </a:cubicBezTo>
                    <a:cubicBezTo>
                      <a:pt x="10" y="50"/>
                      <a:pt x="0" y="109"/>
                      <a:pt x="31" y="152"/>
                    </a:cubicBezTo>
                    <a:cubicBezTo>
                      <a:pt x="233" y="432"/>
                      <a:pt x="461" y="698"/>
                      <a:pt x="706" y="942"/>
                    </a:cubicBezTo>
                    <a:cubicBezTo>
                      <a:pt x="724" y="961"/>
                      <a:pt x="749" y="969"/>
                      <a:pt x="773" y="969"/>
                    </a:cubicBezTo>
                    <a:cubicBezTo>
                      <a:pt x="797" y="969"/>
                      <a:pt x="822" y="961"/>
                      <a:pt x="840" y="942"/>
                    </a:cubicBezTo>
                    <a:cubicBezTo>
                      <a:pt x="878" y="904"/>
                      <a:pt x="878" y="845"/>
                      <a:pt x="840" y="807"/>
                    </a:cubicBezTo>
                    <a:cubicBezTo>
                      <a:pt x="602" y="570"/>
                      <a:pt x="382" y="311"/>
                      <a:pt x="186" y="41"/>
                    </a:cubicBezTo>
                    <a:cubicBezTo>
                      <a:pt x="167" y="15"/>
                      <a:pt x="13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3" name="Google Shape;3163;p29"/>
              <p:cNvSpPr/>
              <p:nvPr/>
            </p:nvSpPr>
            <p:spPr>
              <a:xfrm>
                <a:off x="3463600" y="1820775"/>
                <a:ext cx="21950" cy="24325"/>
              </a:xfrm>
              <a:custGeom>
                <a:avLst/>
                <a:gdLst/>
                <a:ahLst/>
                <a:cxnLst/>
                <a:rect l="l" t="t" r="r" b="b"/>
                <a:pathLst>
                  <a:path w="878" h="973" extrusionOk="0">
                    <a:moveTo>
                      <a:pt x="109" y="1"/>
                    </a:moveTo>
                    <a:cubicBezTo>
                      <a:pt x="92" y="1"/>
                      <a:pt x="74" y="5"/>
                      <a:pt x="58" y="16"/>
                    </a:cubicBezTo>
                    <a:cubicBezTo>
                      <a:pt x="14" y="45"/>
                      <a:pt x="1" y="103"/>
                      <a:pt x="28" y="147"/>
                    </a:cubicBezTo>
                    <a:cubicBezTo>
                      <a:pt x="218" y="444"/>
                      <a:pt x="447" y="713"/>
                      <a:pt x="707" y="948"/>
                    </a:cubicBezTo>
                    <a:cubicBezTo>
                      <a:pt x="726" y="964"/>
                      <a:pt x="748" y="973"/>
                      <a:pt x="771" y="973"/>
                    </a:cubicBezTo>
                    <a:lnTo>
                      <a:pt x="771" y="972"/>
                    </a:lnTo>
                    <a:cubicBezTo>
                      <a:pt x="798" y="972"/>
                      <a:pt x="823" y="962"/>
                      <a:pt x="842" y="941"/>
                    </a:cubicBezTo>
                    <a:cubicBezTo>
                      <a:pt x="877" y="901"/>
                      <a:pt x="874" y="842"/>
                      <a:pt x="835" y="806"/>
                    </a:cubicBezTo>
                    <a:cubicBezTo>
                      <a:pt x="587" y="583"/>
                      <a:pt x="370" y="327"/>
                      <a:pt x="190" y="45"/>
                    </a:cubicBezTo>
                    <a:cubicBezTo>
                      <a:pt x="171" y="16"/>
                      <a:pt x="14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4" name="Google Shape;3164;p29"/>
              <p:cNvSpPr/>
              <p:nvPr/>
            </p:nvSpPr>
            <p:spPr>
              <a:xfrm>
                <a:off x="3496300" y="1861150"/>
                <a:ext cx="23400" cy="20850"/>
              </a:xfrm>
              <a:custGeom>
                <a:avLst/>
                <a:gdLst/>
                <a:ahLst/>
                <a:cxnLst/>
                <a:rect l="l" t="t" r="r" b="b"/>
                <a:pathLst>
                  <a:path w="936" h="834" extrusionOk="0">
                    <a:moveTo>
                      <a:pt x="110" y="0"/>
                    </a:moveTo>
                    <a:cubicBezTo>
                      <a:pt x="91" y="0"/>
                      <a:pt x="72" y="6"/>
                      <a:pt x="55" y="18"/>
                    </a:cubicBezTo>
                    <a:cubicBezTo>
                      <a:pt x="12" y="48"/>
                      <a:pt x="1" y="106"/>
                      <a:pt x="31" y="151"/>
                    </a:cubicBezTo>
                    <a:cubicBezTo>
                      <a:pt x="224" y="428"/>
                      <a:pt x="484" y="661"/>
                      <a:pt x="781" y="822"/>
                    </a:cubicBezTo>
                    <a:cubicBezTo>
                      <a:pt x="796" y="829"/>
                      <a:pt x="811" y="834"/>
                      <a:pt x="827" y="834"/>
                    </a:cubicBezTo>
                    <a:lnTo>
                      <a:pt x="827" y="833"/>
                    </a:lnTo>
                    <a:cubicBezTo>
                      <a:pt x="861" y="833"/>
                      <a:pt x="894" y="815"/>
                      <a:pt x="911" y="783"/>
                    </a:cubicBezTo>
                    <a:cubicBezTo>
                      <a:pt x="936" y="737"/>
                      <a:pt x="919" y="679"/>
                      <a:pt x="873" y="654"/>
                    </a:cubicBezTo>
                    <a:cubicBezTo>
                      <a:pt x="601" y="507"/>
                      <a:pt x="364" y="295"/>
                      <a:pt x="188" y="41"/>
                    </a:cubicBezTo>
                    <a:cubicBezTo>
                      <a:pt x="169" y="15"/>
                      <a:pt x="140"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5" name="Google Shape;3165;p29"/>
              <p:cNvSpPr/>
              <p:nvPr/>
            </p:nvSpPr>
            <p:spPr>
              <a:xfrm>
                <a:off x="3528625" y="1901125"/>
                <a:ext cx="28075" cy="30525"/>
              </a:xfrm>
              <a:custGeom>
                <a:avLst/>
                <a:gdLst/>
                <a:ahLst/>
                <a:cxnLst/>
                <a:rect l="l" t="t" r="r" b="b"/>
                <a:pathLst>
                  <a:path w="1123" h="1221" extrusionOk="0">
                    <a:moveTo>
                      <a:pt x="106" y="0"/>
                    </a:moveTo>
                    <a:cubicBezTo>
                      <a:pt x="81" y="0"/>
                      <a:pt x="55" y="10"/>
                      <a:pt x="36" y="31"/>
                    </a:cubicBezTo>
                    <a:cubicBezTo>
                      <a:pt x="1" y="69"/>
                      <a:pt x="3" y="130"/>
                      <a:pt x="41" y="165"/>
                    </a:cubicBezTo>
                    <a:cubicBezTo>
                      <a:pt x="373" y="471"/>
                      <a:pt x="674" y="813"/>
                      <a:pt x="937" y="1181"/>
                    </a:cubicBezTo>
                    <a:cubicBezTo>
                      <a:pt x="954" y="1206"/>
                      <a:pt x="984" y="1221"/>
                      <a:pt x="1014" y="1221"/>
                    </a:cubicBezTo>
                    <a:cubicBezTo>
                      <a:pt x="1033" y="1221"/>
                      <a:pt x="1053" y="1214"/>
                      <a:pt x="1069" y="1202"/>
                    </a:cubicBezTo>
                    <a:cubicBezTo>
                      <a:pt x="1112" y="1172"/>
                      <a:pt x="1122" y="1113"/>
                      <a:pt x="1091" y="1070"/>
                    </a:cubicBezTo>
                    <a:cubicBezTo>
                      <a:pt x="821" y="692"/>
                      <a:pt x="512" y="341"/>
                      <a:pt x="171" y="25"/>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6" name="Google Shape;3166;p29"/>
              <p:cNvSpPr/>
              <p:nvPr/>
            </p:nvSpPr>
            <p:spPr>
              <a:xfrm>
                <a:off x="3578100" y="1952600"/>
                <a:ext cx="28025" cy="21325"/>
              </a:xfrm>
              <a:custGeom>
                <a:avLst/>
                <a:gdLst/>
                <a:ahLst/>
                <a:cxnLst/>
                <a:rect l="l" t="t" r="r" b="b"/>
                <a:pathLst>
                  <a:path w="1121" h="853" extrusionOk="0">
                    <a:moveTo>
                      <a:pt x="106" y="1"/>
                    </a:moveTo>
                    <a:cubicBezTo>
                      <a:pt x="83" y="1"/>
                      <a:pt x="60" y="9"/>
                      <a:pt x="42" y="26"/>
                    </a:cubicBezTo>
                    <a:cubicBezTo>
                      <a:pt x="3" y="61"/>
                      <a:pt x="1" y="121"/>
                      <a:pt x="36" y="161"/>
                    </a:cubicBezTo>
                    <a:cubicBezTo>
                      <a:pt x="297" y="446"/>
                      <a:pt x="620" y="682"/>
                      <a:pt x="971" y="844"/>
                    </a:cubicBezTo>
                    <a:cubicBezTo>
                      <a:pt x="985" y="850"/>
                      <a:pt x="998" y="853"/>
                      <a:pt x="1011" y="853"/>
                    </a:cubicBezTo>
                    <a:cubicBezTo>
                      <a:pt x="1047" y="853"/>
                      <a:pt x="1082" y="832"/>
                      <a:pt x="1098" y="798"/>
                    </a:cubicBezTo>
                    <a:cubicBezTo>
                      <a:pt x="1120" y="750"/>
                      <a:pt x="1099" y="693"/>
                      <a:pt x="1052" y="671"/>
                    </a:cubicBezTo>
                    <a:cubicBezTo>
                      <a:pt x="723" y="520"/>
                      <a:pt x="420" y="298"/>
                      <a:pt x="176" y="32"/>
                    </a:cubicBezTo>
                    <a:cubicBezTo>
                      <a:pt x="158" y="11"/>
                      <a:pt x="132"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7" name="Google Shape;3167;p29"/>
              <p:cNvSpPr/>
              <p:nvPr/>
            </p:nvSpPr>
            <p:spPr>
              <a:xfrm>
                <a:off x="3626425" y="1984575"/>
                <a:ext cx="29150" cy="17150"/>
              </a:xfrm>
              <a:custGeom>
                <a:avLst/>
                <a:gdLst/>
                <a:ahLst/>
                <a:cxnLst/>
                <a:rect l="l" t="t" r="r" b="b"/>
                <a:pathLst>
                  <a:path w="1166" h="686" extrusionOk="0">
                    <a:moveTo>
                      <a:pt x="109" y="0"/>
                    </a:moveTo>
                    <a:cubicBezTo>
                      <a:pt x="78" y="0"/>
                      <a:pt x="47" y="15"/>
                      <a:pt x="30" y="44"/>
                    </a:cubicBezTo>
                    <a:cubicBezTo>
                      <a:pt x="1" y="88"/>
                      <a:pt x="14" y="147"/>
                      <a:pt x="58" y="176"/>
                    </a:cubicBezTo>
                    <a:cubicBezTo>
                      <a:pt x="363" y="371"/>
                      <a:pt x="688" y="540"/>
                      <a:pt x="1021" y="678"/>
                    </a:cubicBezTo>
                    <a:cubicBezTo>
                      <a:pt x="1033" y="683"/>
                      <a:pt x="1045" y="686"/>
                      <a:pt x="1057" y="686"/>
                    </a:cubicBezTo>
                    <a:cubicBezTo>
                      <a:pt x="1095" y="686"/>
                      <a:pt x="1130" y="662"/>
                      <a:pt x="1146" y="626"/>
                    </a:cubicBezTo>
                    <a:cubicBezTo>
                      <a:pt x="1166" y="577"/>
                      <a:pt x="1142" y="522"/>
                      <a:pt x="1094" y="501"/>
                    </a:cubicBezTo>
                    <a:cubicBezTo>
                      <a:pt x="770" y="369"/>
                      <a:pt x="457" y="204"/>
                      <a:pt x="161" y="16"/>
                    </a:cubicBezTo>
                    <a:cubicBezTo>
                      <a:pt x="145" y="5"/>
                      <a:pt x="127"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8" name="Google Shape;3168;p29"/>
              <p:cNvSpPr/>
              <p:nvPr/>
            </p:nvSpPr>
            <p:spPr>
              <a:xfrm>
                <a:off x="3674875" y="2014450"/>
                <a:ext cx="17800" cy="9925"/>
              </a:xfrm>
              <a:custGeom>
                <a:avLst/>
                <a:gdLst/>
                <a:ahLst/>
                <a:cxnLst/>
                <a:rect l="l" t="t" r="r" b="b"/>
                <a:pathLst>
                  <a:path w="712" h="397" extrusionOk="0">
                    <a:moveTo>
                      <a:pt x="109" y="1"/>
                    </a:moveTo>
                    <a:cubicBezTo>
                      <a:pt x="72" y="1"/>
                      <a:pt x="36" y="22"/>
                      <a:pt x="20" y="59"/>
                    </a:cubicBezTo>
                    <a:cubicBezTo>
                      <a:pt x="0" y="108"/>
                      <a:pt x="23" y="163"/>
                      <a:pt x="72" y="184"/>
                    </a:cubicBezTo>
                    <a:lnTo>
                      <a:pt x="567" y="389"/>
                    </a:lnTo>
                    <a:cubicBezTo>
                      <a:pt x="579" y="395"/>
                      <a:pt x="591" y="397"/>
                      <a:pt x="603" y="397"/>
                    </a:cubicBezTo>
                    <a:cubicBezTo>
                      <a:pt x="641" y="397"/>
                      <a:pt x="676" y="375"/>
                      <a:pt x="691" y="338"/>
                    </a:cubicBezTo>
                    <a:cubicBezTo>
                      <a:pt x="711" y="290"/>
                      <a:pt x="688" y="234"/>
                      <a:pt x="639" y="214"/>
                    </a:cubicBezTo>
                    <a:lnTo>
                      <a:pt x="145" y="7"/>
                    </a:lnTo>
                    <a:cubicBezTo>
                      <a:pt x="133" y="3"/>
                      <a:pt x="12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9" name="Google Shape;3169;p29"/>
              <p:cNvSpPr/>
              <p:nvPr/>
            </p:nvSpPr>
            <p:spPr>
              <a:xfrm>
                <a:off x="3737700" y="2048425"/>
                <a:ext cx="36350" cy="18225"/>
              </a:xfrm>
              <a:custGeom>
                <a:avLst/>
                <a:gdLst/>
                <a:ahLst/>
                <a:cxnLst/>
                <a:rect l="l" t="t" r="r" b="b"/>
                <a:pathLst>
                  <a:path w="1454" h="729" extrusionOk="0">
                    <a:moveTo>
                      <a:pt x="110" y="1"/>
                    </a:moveTo>
                    <a:cubicBezTo>
                      <a:pt x="73" y="1"/>
                      <a:pt x="38" y="22"/>
                      <a:pt x="22" y="58"/>
                    </a:cubicBezTo>
                    <a:cubicBezTo>
                      <a:pt x="1" y="107"/>
                      <a:pt x="23" y="163"/>
                      <a:pt x="72" y="184"/>
                    </a:cubicBezTo>
                    <a:lnTo>
                      <a:pt x="1308" y="719"/>
                    </a:lnTo>
                    <a:cubicBezTo>
                      <a:pt x="1320" y="725"/>
                      <a:pt x="1333" y="728"/>
                      <a:pt x="1345" y="728"/>
                    </a:cubicBezTo>
                    <a:lnTo>
                      <a:pt x="1345" y="727"/>
                    </a:lnTo>
                    <a:cubicBezTo>
                      <a:pt x="1382" y="727"/>
                      <a:pt x="1417" y="706"/>
                      <a:pt x="1433" y="670"/>
                    </a:cubicBezTo>
                    <a:cubicBezTo>
                      <a:pt x="1454" y="621"/>
                      <a:pt x="1432" y="566"/>
                      <a:pt x="1383" y="545"/>
                    </a:cubicBezTo>
                    <a:lnTo>
                      <a:pt x="148" y="8"/>
                    </a:lnTo>
                    <a:cubicBezTo>
                      <a:pt x="135" y="3"/>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0" name="Google Shape;3170;p29"/>
              <p:cNvSpPr/>
              <p:nvPr/>
            </p:nvSpPr>
            <p:spPr>
              <a:xfrm>
                <a:off x="3436950" y="1758900"/>
                <a:ext cx="22725" cy="22450"/>
              </a:xfrm>
              <a:custGeom>
                <a:avLst/>
                <a:gdLst/>
                <a:ahLst/>
                <a:cxnLst/>
                <a:rect l="l" t="t" r="r" b="b"/>
                <a:pathLst>
                  <a:path w="909" h="898" extrusionOk="0">
                    <a:moveTo>
                      <a:pt x="108" y="0"/>
                    </a:moveTo>
                    <a:cubicBezTo>
                      <a:pt x="87" y="0"/>
                      <a:pt x="66" y="8"/>
                      <a:pt x="48" y="22"/>
                    </a:cubicBezTo>
                    <a:cubicBezTo>
                      <a:pt x="6" y="54"/>
                      <a:pt x="0" y="115"/>
                      <a:pt x="34" y="156"/>
                    </a:cubicBezTo>
                    <a:cubicBezTo>
                      <a:pt x="244" y="418"/>
                      <a:pt x="483" y="661"/>
                      <a:pt x="741" y="876"/>
                    </a:cubicBezTo>
                    <a:cubicBezTo>
                      <a:pt x="759" y="890"/>
                      <a:pt x="781" y="898"/>
                      <a:pt x="802" y="898"/>
                    </a:cubicBezTo>
                    <a:cubicBezTo>
                      <a:pt x="829" y="898"/>
                      <a:pt x="857" y="886"/>
                      <a:pt x="876" y="864"/>
                    </a:cubicBezTo>
                    <a:cubicBezTo>
                      <a:pt x="909" y="823"/>
                      <a:pt x="903" y="763"/>
                      <a:pt x="864" y="729"/>
                    </a:cubicBezTo>
                    <a:cubicBezTo>
                      <a:pt x="615" y="523"/>
                      <a:pt x="386" y="288"/>
                      <a:pt x="181" y="36"/>
                    </a:cubicBezTo>
                    <a:cubicBezTo>
                      <a:pt x="163" y="13"/>
                      <a:pt x="136"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1" name="Google Shape;3171;p29"/>
              <p:cNvSpPr/>
              <p:nvPr/>
            </p:nvSpPr>
            <p:spPr>
              <a:xfrm>
                <a:off x="3473975" y="1789875"/>
                <a:ext cx="25000" cy="20175"/>
              </a:xfrm>
              <a:custGeom>
                <a:avLst/>
                <a:gdLst/>
                <a:ahLst/>
                <a:cxnLst/>
                <a:rect l="l" t="t" r="r" b="b"/>
                <a:pathLst>
                  <a:path w="1000" h="807" extrusionOk="0">
                    <a:moveTo>
                      <a:pt x="107" y="1"/>
                    </a:moveTo>
                    <a:cubicBezTo>
                      <a:pt x="84" y="1"/>
                      <a:pt x="61" y="9"/>
                      <a:pt x="43" y="25"/>
                    </a:cubicBezTo>
                    <a:cubicBezTo>
                      <a:pt x="4" y="60"/>
                      <a:pt x="1" y="120"/>
                      <a:pt x="35" y="159"/>
                    </a:cubicBezTo>
                    <a:cubicBezTo>
                      <a:pt x="267" y="418"/>
                      <a:pt x="540" y="633"/>
                      <a:pt x="846" y="796"/>
                    </a:cubicBezTo>
                    <a:cubicBezTo>
                      <a:pt x="861" y="804"/>
                      <a:pt x="876" y="807"/>
                      <a:pt x="892" y="807"/>
                    </a:cubicBezTo>
                    <a:cubicBezTo>
                      <a:pt x="926" y="807"/>
                      <a:pt x="959" y="789"/>
                      <a:pt x="976" y="756"/>
                    </a:cubicBezTo>
                    <a:cubicBezTo>
                      <a:pt x="1000" y="710"/>
                      <a:pt x="983" y="652"/>
                      <a:pt x="936" y="627"/>
                    </a:cubicBezTo>
                    <a:cubicBezTo>
                      <a:pt x="649" y="475"/>
                      <a:pt x="394" y="275"/>
                      <a:pt x="177" y="32"/>
                    </a:cubicBezTo>
                    <a:cubicBezTo>
                      <a:pt x="159" y="11"/>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2" name="Google Shape;3172;p29"/>
              <p:cNvSpPr/>
              <p:nvPr/>
            </p:nvSpPr>
            <p:spPr>
              <a:xfrm>
                <a:off x="3512150" y="1818675"/>
                <a:ext cx="23850" cy="22325"/>
              </a:xfrm>
              <a:custGeom>
                <a:avLst/>
                <a:gdLst/>
                <a:ahLst/>
                <a:cxnLst/>
                <a:rect l="l" t="t" r="r" b="b"/>
                <a:pathLst>
                  <a:path w="954" h="893" extrusionOk="0">
                    <a:moveTo>
                      <a:pt x="107" y="1"/>
                    </a:moveTo>
                    <a:cubicBezTo>
                      <a:pt x="81" y="1"/>
                      <a:pt x="56" y="11"/>
                      <a:pt x="37" y="31"/>
                    </a:cubicBezTo>
                    <a:cubicBezTo>
                      <a:pt x="1" y="69"/>
                      <a:pt x="3" y="130"/>
                      <a:pt x="40" y="166"/>
                    </a:cubicBezTo>
                    <a:lnTo>
                      <a:pt x="782" y="866"/>
                    </a:lnTo>
                    <a:cubicBezTo>
                      <a:pt x="801" y="884"/>
                      <a:pt x="824" y="892"/>
                      <a:pt x="847" y="892"/>
                    </a:cubicBezTo>
                    <a:lnTo>
                      <a:pt x="848" y="892"/>
                    </a:lnTo>
                    <a:cubicBezTo>
                      <a:pt x="873" y="892"/>
                      <a:pt x="898" y="882"/>
                      <a:pt x="917" y="863"/>
                    </a:cubicBezTo>
                    <a:cubicBezTo>
                      <a:pt x="953" y="824"/>
                      <a:pt x="951" y="764"/>
                      <a:pt x="914" y="728"/>
                    </a:cubicBezTo>
                    <a:lnTo>
                      <a:pt x="172" y="27"/>
                    </a:lnTo>
                    <a:cubicBezTo>
                      <a:pt x="153" y="10"/>
                      <a:pt x="130"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3" name="Google Shape;3173;p29"/>
              <p:cNvSpPr/>
              <p:nvPr/>
            </p:nvSpPr>
            <p:spPr>
              <a:xfrm>
                <a:off x="3546150" y="1856800"/>
                <a:ext cx="31125" cy="25400"/>
              </a:xfrm>
              <a:custGeom>
                <a:avLst/>
                <a:gdLst/>
                <a:ahLst/>
                <a:cxnLst/>
                <a:rect l="l" t="t" r="r" b="b"/>
                <a:pathLst>
                  <a:path w="1245" h="1016" extrusionOk="0">
                    <a:moveTo>
                      <a:pt x="106" y="0"/>
                    </a:moveTo>
                    <a:cubicBezTo>
                      <a:pt x="83" y="0"/>
                      <a:pt x="60" y="9"/>
                      <a:pt x="41" y="26"/>
                    </a:cubicBezTo>
                    <a:cubicBezTo>
                      <a:pt x="3" y="62"/>
                      <a:pt x="1" y="122"/>
                      <a:pt x="36" y="161"/>
                    </a:cubicBezTo>
                    <a:cubicBezTo>
                      <a:pt x="344" y="492"/>
                      <a:pt x="697" y="775"/>
                      <a:pt x="1088" y="1003"/>
                    </a:cubicBezTo>
                    <a:cubicBezTo>
                      <a:pt x="1103" y="1011"/>
                      <a:pt x="1120" y="1016"/>
                      <a:pt x="1137" y="1016"/>
                    </a:cubicBezTo>
                    <a:cubicBezTo>
                      <a:pt x="1169" y="1016"/>
                      <a:pt x="1201" y="999"/>
                      <a:pt x="1218" y="968"/>
                    </a:cubicBezTo>
                    <a:cubicBezTo>
                      <a:pt x="1245" y="923"/>
                      <a:pt x="1229" y="864"/>
                      <a:pt x="1184" y="838"/>
                    </a:cubicBezTo>
                    <a:cubicBezTo>
                      <a:pt x="810" y="619"/>
                      <a:pt x="471" y="348"/>
                      <a:pt x="176" y="31"/>
                    </a:cubicBezTo>
                    <a:cubicBezTo>
                      <a:pt x="157" y="11"/>
                      <a:pt x="13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4" name="Google Shape;3174;p29"/>
              <p:cNvSpPr/>
              <p:nvPr/>
            </p:nvSpPr>
            <p:spPr>
              <a:xfrm>
                <a:off x="3580125" y="1887700"/>
                <a:ext cx="24950" cy="16175"/>
              </a:xfrm>
              <a:custGeom>
                <a:avLst/>
                <a:gdLst/>
                <a:ahLst/>
                <a:cxnLst/>
                <a:rect l="l" t="t" r="r" b="b"/>
                <a:pathLst>
                  <a:path w="998" h="647" extrusionOk="0">
                    <a:moveTo>
                      <a:pt x="107" y="1"/>
                    </a:moveTo>
                    <a:cubicBezTo>
                      <a:pt x="80" y="1"/>
                      <a:pt x="53" y="12"/>
                      <a:pt x="34" y="35"/>
                    </a:cubicBezTo>
                    <a:cubicBezTo>
                      <a:pt x="1" y="75"/>
                      <a:pt x="6" y="135"/>
                      <a:pt x="46" y="169"/>
                    </a:cubicBezTo>
                    <a:cubicBezTo>
                      <a:pt x="288" y="371"/>
                      <a:pt x="560" y="530"/>
                      <a:pt x="856" y="641"/>
                    </a:cubicBezTo>
                    <a:cubicBezTo>
                      <a:pt x="867" y="644"/>
                      <a:pt x="878" y="646"/>
                      <a:pt x="889" y="646"/>
                    </a:cubicBezTo>
                    <a:cubicBezTo>
                      <a:pt x="928" y="646"/>
                      <a:pt x="964" y="623"/>
                      <a:pt x="979" y="584"/>
                    </a:cubicBezTo>
                    <a:cubicBezTo>
                      <a:pt x="997" y="535"/>
                      <a:pt x="972" y="479"/>
                      <a:pt x="923" y="462"/>
                    </a:cubicBezTo>
                    <a:cubicBezTo>
                      <a:pt x="647" y="358"/>
                      <a:pt x="394" y="211"/>
                      <a:pt x="168" y="22"/>
                    </a:cubicBezTo>
                    <a:cubicBezTo>
                      <a:pt x="150" y="8"/>
                      <a:pt x="129"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5" name="Google Shape;3175;p29"/>
              <p:cNvSpPr/>
              <p:nvPr/>
            </p:nvSpPr>
            <p:spPr>
              <a:xfrm>
                <a:off x="3613025" y="1916600"/>
                <a:ext cx="39200" cy="29575"/>
              </a:xfrm>
              <a:custGeom>
                <a:avLst/>
                <a:gdLst/>
                <a:ahLst/>
                <a:cxnLst/>
                <a:rect l="l" t="t" r="r" b="b"/>
                <a:pathLst>
                  <a:path w="1568" h="1183" extrusionOk="0">
                    <a:moveTo>
                      <a:pt x="109" y="0"/>
                    </a:moveTo>
                    <a:cubicBezTo>
                      <a:pt x="75" y="0"/>
                      <a:pt x="43" y="18"/>
                      <a:pt x="26" y="50"/>
                    </a:cubicBezTo>
                    <a:cubicBezTo>
                      <a:pt x="0" y="96"/>
                      <a:pt x="17" y="154"/>
                      <a:pt x="62" y="179"/>
                    </a:cubicBezTo>
                    <a:cubicBezTo>
                      <a:pt x="546" y="446"/>
                      <a:pt x="995" y="775"/>
                      <a:pt x="1398" y="1157"/>
                    </a:cubicBezTo>
                    <a:cubicBezTo>
                      <a:pt x="1416" y="1175"/>
                      <a:pt x="1440" y="1182"/>
                      <a:pt x="1463" y="1182"/>
                    </a:cubicBezTo>
                    <a:cubicBezTo>
                      <a:pt x="1488" y="1182"/>
                      <a:pt x="1514" y="1173"/>
                      <a:pt x="1533" y="1153"/>
                    </a:cubicBezTo>
                    <a:cubicBezTo>
                      <a:pt x="1568" y="1115"/>
                      <a:pt x="1567" y="1054"/>
                      <a:pt x="1528" y="1018"/>
                    </a:cubicBezTo>
                    <a:cubicBezTo>
                      <a:pt x="1114" y="626"/>
                      <a:pt x="652" y="287"/>
                      <a:pt x="155" y="12"/>
                    </a:cubicBezTo>
                    <a:cubicBezTo>
                      <a:pt x="140" y="4"/>
                      <a:pt x="124"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6" name="Google Shape;3176;p29"/>
              <p:cNvSpPr/>
              <p:nvPr/>
            </p:nvSpPr>
            <p:spPr>
              <a:xfrm>
                <a:off x="3656400" y="1961700"/>
                <a:ext cx="31225" cy="17175"/>
              </a:xfrm>
              <a:custGeom>
                <a:avLst/>
                <a:gdLst/>
                <a:ahLst/>
                <a:cxnLst/>
                <a:rect l="l" t="t" r="r" b="b"/>
                <a:pathLst>
                  <a:path w="1249" h="687" extrusionOk="0">
                    <a:moveTo>
                      <a:pt x="110" y="1"/>
                    </a:moveTo>
                    <a:cubicBezTo>
                      <a:pt x="74" y="1"/>
                      <a:pt x="40" y="21"/>
                      <a:pt x="24" y="55"/>
                    </a:cubicBezTo>
                    <a:cubicBezTo>
                      <a:pt x="1" y="103"/>
                      <a:pt x="21" y="159"/>
                      <a:pt x="68" y="182"/>
                    </a:cubicBezTo>
                    <a:lnTo>
                      <a:pt x="1098" y="677"/>
                    </a:lnTo>
                    <a:cubicBezTo>
                      <a:pt x="1111" y="683"/>
                      <a:pt x="1126" y="687"/>
                      <a:pt x="1139" y="687"/>
                    </a:cubicBezTo>
                    <a:cubicBezTo>
                      <a:pt x="1175" y="687"/>
                      <a:pt x="1208" y="667"/>
                      <a:pt x="1225" y="632"/>
                    </a:cubicBezTo>
                    <a:cubicBezTo>
                      <a:pt x="1248" y="585"/>
                      <a:pt x="1228" y="528"/>
                      <a:pt x="1181" y="504"/>
                    </a:cubicBezTo>
                    <a:lnTo>
                      <a:pt x="151" y="10"/>
                    </a:lnTo>
                    <a:cubicBezTo>
                      <a:pt x="137" y="4"/>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7" name="Google Shape;3177;p29"/>
              <p:cNvSpPr/>
              <p:nvPr/>
            </p:nvSpPr>
            <p:spPr>
              <a:xfrm>
                <a:off x="3700650" y="1994875"/>
                <a:ext cx="34250" cy="21250"/>
              </a:xfrm>
              <a:custGeom>
                <a:avLst/>
                <a:gdLst/>
                <a:ahLst/>
                <a:cxnLst/>
                <a:rect l="l" t="t" r="r" b="b"/>
                <a:pathLst>
                  <a:path w="1370" h="850" extrusionOk="0">
                    <a:moveTo>
                      <a:pt x="107" y="1"/>
                    </a:moveTo>
                    <a:cubicBezTo>
                      <a:pt x="79" y="1"/>
                      <a:pt x="51" y="13"/>
                      <a:pt x="32" y="36"/>
                    </a:cubicBezTo>
                    <a:cubicBezTo>
                      <a:pt x="0" y="78"/>
                      <a:pt x="7" y="138"/>
                      <a:pt x="48" y="171"/>
                    </a:cubicBezTo>
                    <a:cubicBezTo>
                      <a:pt x="405" y="454"/>
                      <a:pt x="802" y="680"/>
                      <a:pt x="1228" y="843"/>
                    </a:cubicBezTo>
                    <a:cubicBezTo>
                      <a:pt x="1239" y="848"/>
                      <a:pt x="1251" y="850"/>
                      <a:pt x="1262" y="850"/>
                    </a:cubicBezTo>
                    <a:cubicBezTo>
                      <a:pt x="1301" y="850"/>
                      <a:pt x="1336" y="827"/>
                      <a:pt x="1350" y="788"/>
                    </a:cubicBezTo>
                    <a:cubicBezTo>
                      <a:pt x="1369" y="739"/>
                      <a:pt x="1345" y="684"/>
                      <a:pt x="1296" y="666"/>
                    </a:cubicBezTo>
                    <a:cubicBezTo>
                      <a:pt x="889" y="510"/>
                      <a:pt x="508" y="292"/>
                      <a:pt x="167" y="21"/>
                    </a:cubicBezTo>
                    <a:cubicBezTo>
                      <a:pt x="149" y="7"/>
                      <a:pt x="128"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8" name="Google Shape;3178;p29"/>
              <p:cNvSpPr/>
              <p:nvPr/>
            </p:nvSpPr>
            <p:spPr>
              <a:xfrm>
                <a:off x="3747000" y="2024750"/>
                <a:ext cx="30200" cy="22250"/>
              </a:xfrm>
              <a:custGeom>
                <a:avLst/>
                <a:gdLst/>
                <a:ahLst/>
                <a:cxnLst/>
                <a:rect l="l" t="t" r="r" b="b"/>
                <a:pathLst>
                  <a:path w="1208" h="890" extrusionOk="0">
                    <a:moveTo>
                      <a:pt x="108" y="1"/>
                    </a:moveTo>
                    <a:cubicBezTo>
                      <a:pt x="80" y="1"/>
                      <a:pt x="53" y="12"/>
                      <a:pt x="34" y="35"/>
                    </a:cubicBezTo>
                    <a:cubicBezTo>
                      <a:pt x="1" y="75"/>
                      <a:pt x="6" y="135"/>
                      <a:pt x="46" y="169"/>
                    </a:cubicBezTo>
                    <a:cubicBezTo>
                      <a:pt x="361" y="431"/>
                      <a:pt x="699" y="668"/>
                      <a:pt x="1051" y="876"/>
                    </a:cubicBezTo>
                    <a:cubicBezTo>
                      <a:pt x="1065" y="885"/>
                      <a:pt x="1082" y="889"/>
                      <a:pt x="1098" y="889"/>
                    </a:cubicBezTo>
                    <a:cubicBezTo>
                      <a:pt x="1131" y="889"/>
                      <a:pt x="1163" y="872"/>
                      <a:pt x="1181" y="842"/>
                    </a:cubicBezTo>
                    <a:cubicBezTo>
                      <a:pt x="1207" y="796"/>
                      <a:pt x="1192" y="738"/>
                      <a:pt x="1147" y="711"/>
                    </a:cubicBezTo>
                    <a:cubicBezTo>
                      <a:pt x="803" y="509"/>
                      <a:pt x="474" y="277"/>
                      <a:pt x="169" y="22"/>
                    </a:cubicBezTo>
                    <a:cubicBezTo>
                      <a:pt x="151" y="8"/>
                      <a:pt x="129"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9" name="Google Shape;3179;p29"/>
              <p:cNvSpPr/>
              <p:nvPr/>
            </p:nvSpPr>
            <p:spPr>
              <a:xfrm>
                <a:off x="3706600" y="1517900"/>
                <a:ext cx="13950" cy="27325"/>
              </a:xfrm>
              <a:custGeom>
                <a:avLst/>
                <a:gdLst/>
                <a:ahLst/>
                <a:cxnLst/>
                <a:rect l="l" t="t" r="r" b="b"/>
                <a:pathLst>
                  <a:path w="558" h="1093" extrusionOk="0">
                    <a:moveTo>
                      <a:pt x="449" y="0"/>
                    </a:moveTo>
                    <a:cubicBezTo>
                      <a:pt x="410" y="0"/>
                      <a:pt x="374" y="23"/>
                      <a:pt x="360" y="62"/>
                    </a:cubicBezTo>
                    <a:lnTo>
                      <a:pt x="20" y="964"/>
                    </a:lnTo>
                    <a:cubicBezTo>
                      <a:pt x="1" y="1013"/>
                      <a:pt x="25" y="1068"/>
                      <a:pt x="75" y="1086"/>
                    </a:cubicBezTo>
                    <a:cubicBezTo>
                      <a:pt x="86" y="1091"/>
                      <a:pt x="97" y="1093"/>
                      <a:pt x="108" y="1093"/>
                    </a:cubicBezTo>
                    <a:cubicBezTo>
                      <a:pt x="146" y="1093"/>
                      <a:pt x="183" y="1070"/>
                      <a:pt x="197" y="1031"/>
                    </a:cubicBezTo>
                    <a:lnTo>
                      <a:pt x="538" y="129"/>
                    </a:lnTo>
                    <a:cubicBezTo>
                      <a:pt x="557" y="79"/>
                      <a:pt x="532" y="24"/>
                      <a:pt x="483" y="6"/>
                    </a:cubicBezTo>
                    <a:cubicBezTo>
                      <a:pt x="472" y="2"/>
                      <a:pt x="460" y="0"/>
                      <a:pt x="44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0" name="Google Shape;3180;p29"/>
              <p:cNvSpPr/>
              <p:nvPr/>
            </p:nvSpPr>
            <p:spPr>
              <a:xfrm>
                <a:off x="3691375" y="1556025"/>
                <a:ext cx="13775" cy="26375"/>
              </a:xfrm>
              <a:custGeom>
                <a:avLst/>
                <a:gdLst/>
                <a:ahLst/>
                <a:cxnLst/>
                <a:rect l="l" t="t" r="r" b="b"/>
                <a:pathLst>
                  <a:path w="551" h="1055" extrusionOk="0">
                    <a:moveTo>
                      <a:pt x="443" y="1"/>
                    </a:moveTo>
                    <a:cubicBezTo>
                      <a:pt x="404" y="1"/>
                      <a:pt x="368" y="24"/>
                      <a:pt x="354" y="61"/>
                    </a:cubicBezTo>
                    <a:lnTo>
                      <a:pt x="20" y="926"/>
                    </a:lnTo>
                    <a:cubicBezTo>
                      <a:pt x="0" y="974"/>
                      <a:pt x="26" y="1029"/>
                      <a:pt x="74" y="1048"/>
                    </a:cubicBezTo>
                    <a:cubicBezTo>
                      <a:pt x="85" y="1053"/>
                      <a:pt x="98" y="1055"/>
                      <a:pt x="109" y="1055"/>
                    </a:cubicBezTo>
                    <a:cubicBezTo>
                      <a:pt x="147" y="1055"/>
                      <a:pt x="183" y="1032"/>
                      <a:pt x="198" y="994"/>
                    </a:cubicBezTo>
                    <a:lnTo>
                      <a:pt x="531" y="131"/>
                    </a:lnTo>
                    <a:cubicBezTo>
                      <a:pt x="550" y="81"/>
                      <a:pt x="526" y="26"/>
                      <a:pt x="477" y="7"/>
                    </a:cubicBezTo>
                    <a:cubicBezTo>
                      <a:pt x="466" y="3"/>
                      <a:pt x="454" y="1"/>
                      <a:pt x="44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1" name="Google Shape;3181;p29"/>
              <p:cNvSpPr/>
              <p:nvPr/>
            </p:nvSpPr>
            <p:spPr>
              <a:xfrm>
                <a:off x="3676175" y="1605400"/>
                <a:ext cx="8075" cy="24400"/>
              </a:xfrm>
              <a:custGeom>
                <a:avLst/>
                <a:gdLst/>
                <a:ahLst/>
                <a:cxnLst/>
                <a:rect l="l" t="t" r="r" b="b"/>
                <a:pathLst>
                  <a:path w="323" h="976" extrusionOk="0">
                    <a:moveTo>
                      <a:pt x="217" y="1"/>
                    </a:moveTo>
                    <a:cubicBezTo>
                      <a:pt x="175" y="1"/>
                      <a:pt x="136" y="29"/>
                      <a:pt x="125" y="72"/>
                    </a:cubicBezTo>
                    <a:cubicBezTo>
                      <a:pt x="59" y="335"/>
                      <a:pt x="18" y="604"/>
                      <a:pt x="3" y="875"/>
                    </a:cubicBezTo>
                    <a:cubicBezTo>
                      <a:pt x="0" y="928"/>
                      <a:pt x="41" y="972"/>
                      <a:pt x="94" y="975"/>
                    </a:cubicBezTo>
                    <a:lnTo>
                      <a:pt x="98" y="975"/>
                    </a:lnTo>
                    <a:cubicBezTo>
                      <a:pt x="149" y="975"/>
                      <a:pt x="191" y="935"/>
                      <a:pt x="193" y="885"/>
                    </a:cubicBezTo>
                    <a:cubicBezTo>
                      <a:pt x="208" y="627"/>
                      <a:pt x="246" y="370"/>
                      <a:pt x="310" y="120"/>
                    </a:cubicBezTo>
                    <a:cubicBezTo>
                      <a:pt x="322" y="68"/>
                      <a:pt x="292" y="16"/>
                      <a:pt x="241" y="4"/>
                    </a:cubicBezTo>
                    <a:cubicBezTo>
                      <a:pt x="233" y="2"/>
                      <a:pt x="225" y="1"/>
                      <a:pt x="21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2" name="Google Shape;3182;p29"/>
              <p:cNvSpPr/>
              <p:nvPr/>
            </p:nvSpPr>
            <p:spPr>
              <a:xfrm>
                <a:off x="3666900" y="1657950"/>
                <a:ext cx="5975" cy="23350"/>
              </a:xfrm>
              <a:custGeom>
                <a:avLst/>
                <a:gdLst/>
                <a:ahLst/>
                <a:cxnLst/>
                <a:rect l="l" t="t" r="r" b="b"/>
                <a:pathLst>
                  <a:path w="239" h="934" extrusionOk="0">
                    <a:moveTo>
                      <a:pt x="137" y="1"/>
                    </a:moveTo>
                    <a:cubicBezTo>
                      <a:pt x="89" y="1"/>
                      <a:pt x="48" y="42"/>
                      <a:pt x="45" y="91"/>
                    </a:cubicBezTo>
                    <a:lnTo>
                      <a:pt x="4" y="833"/>
                    </a:lnTo>
                    <a:cubicBezTo>
                      <a:pt x="0" y="886"/>
                      <a:pt x="41" y="931"/>
                      <a:pt x="93" y="933"/>
                    </a:cubicBezTo>
                    <a:lnTo>
                      <a:pt x="98" y="933"/>
                    </a:lnTo>
                    <a:cubicBezTo>
                      <a:pt x="149" y="933"/>
                      <a:pt x="191" y="894"/>
                      <a:pt x="193" y="844"/>
                    </a:cubicBezTo>
                    <a:lnTo>
                      <a:pt x="235" y="102"/>
                    </a:lnTo>
                    <a:cubicBezTo>
                      <a:pt x="239" y="50"/>
                      <a:pt x="198" y="5"/>
                      <a:pt x="146" y="1"/>
                    </a:cubicBezTo>
                    <a:cubicBezTo>
                      <a:pt x="143" y="1"/>
                      <a:pt x="140" y="1"/>
                      <a:pt x="13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3" name="Google Shape;3183;p29"/>
              <p:cNvSpPr/>
              <p:nvPr/>
            </p:nvSpPr>
            <p:spPr>
              <a:xfrm>
                <a:off x="3657375" y="1700200"/>
                <a:ext cx="8575" cy="27450"/>
              </a:xfrm>
              <a:custGeom>
                <a:avLst/>
                <a:gdLst/>
                <a:ahLst/>
                <a:cxnLst/>
                <a:rect l="l" t="t" r="r" b="b"/>
                <a:pathLst>
                  <a:path w="343" h="1098" extrusionOk="0">
                    <a:moveTo>
                      <a:pt x="240" y="0"/>
                    </a:moveTo>
                    <a:cubicBezTo>
                      <a:pt x="236" y="0"/>
                      <a:pt x="232" y="1"/>
                      <a:pt x="228" y="1"/>
                    </a:cubicBezTo>
                    <a:cubicBezTo>
                      <a:pt x="175" y="4"/>
                      <a:pt x="134" y="48"/>
                      <a:pt x="137" y="101"/>
                    </a:cubicBezTo>
                    <a:cubicBezTo>
                      <a:pt x="151" y="397"/>
                      <a:pt x="111" y="690"/>
                      <a:pt x="17" y="973"/>
                    </a:cubicBezTo>
                    <a:cubicBezTo>
                      <a:pt x="0" y="1023"/>
                      <a:pt x="28" y="1077"/>
                      <a:pt x="78" y="1093"/>
                    </a:cubicBezTo>
                    <a:cubicBezTo>
                      <a:pt x="88" y="1097"/>
                      <a:pt x="98" y="1098"/>
                      <a:pt x="107" y="1098"/>
                    </a:cubicBezTo>
                    <a:cubicBezTo>
                      <a:pt x="147" y="1098"/>
                      <a:pt x="185" y="1072"/>
                      <a:pt x="198" y="1032"/>
                    </a:cubicBezTo>
                    <a:cubicBezTo>
                      <a:pt x="300" y="728"/>
                      <a:pt x="343" y="411"/>
                      <a:pt x="327" y="92"/>
                    </a:cubicBezTo>
                    <a:cubicBezTo>
                      <a:pt x="325" y="43"/>
                      <a:pt x="285" y="0"/>
                      <a:pt x="2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4" name="Google Shape;3184;p29"/>
              <p:cNvSpPr/>
              <p:nvPr/>
            </p:nvSpPr>
            <p:spPr>
              <a:xfrm>
                <a:off x="3654575" y="1744525"/>
                <a:ext cx="4800" cy="29500"/>
              </a:xfrm>
              <a:custGeom>
                <a:avLst/>
                <a:gdLst/>
                <a:ahLst/>
                <a:cxnLst/>
                <a:rect l="l" t="t" r="r" b="b"/>
                <a:pathLst>
                  <a:path w="192" h="1180" extrusionOk="0">
                    <a:moveTo>
                      <a:pt x="96" y="0"/>
                    </a:moveTo>
                    <a:cubicBezTo>
                      <a:pt x="44" y="0"/>
                      <a:pt x="1" y="42"/>
                      <a:pt x="1" y="95"/>
                    </a:cubicBezTo>
                    <a:lnTo>
                      <a:pt x="1" y="1084"/>
                    </a:lnTo>
                    <a:cubicBezTo>
                      <a:pt x="1" y="1137"/>
                      <a:pt x="44" y="1179"/>
                      <a:pt x="96" y="1179"/>
                    </a:cubicBezTo>
                    <a:cubicBezTo>
                      <a:pt x="149" y="1179"/>
                      <a:pt x="192" y="1137"/>
                      <a:pt x="192" y="1084"/>
                    </a:cubicBezTo>
                    <a:lnTo>
                      <a:pt x="192" y="95"/>
                    </a:lnTo>
                    <a:cubicBezTo>
                      <a:pt x="192" y="42"/>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5" name="Google Shape;3185;p29"/>
              <p:cNvSpPr/>
              <p:nvPr/>
            </p:nvSpPr>
            <p:spPr>
              <a:xfrm>
                <a:off x="3654575" y="1786750"/>
                <a:ext cx="4800" cy="22325"/>
              </a:xfrm>
              <a:custGeom>
                <a:avLst/>
                <a:gdLst/>
                <a:ahLst/>
                <a:cxnLst/>
                <a:rect l="l" t="t" r="r" b="b"/>
                <a:pathLst>
                  <a:path w="192" h="893" extrusionOk="0">
                    <a:moveTo>
                      <a:pt x="96" y="0"/>
                    </a:moveTo>
                    <a:cubicBezTo>
                      <a:pt x="44" y="0"/>
                      <a:pt x="1" y="43"/>
                      <a:pt x="1" y="96"/>
                    </a:cubicBezTo>
                    <a:lnTo>
                      <a:pt x="1" y="796"/>
                    </a:lnTo>
                    <a:cubicBezTo>
                      <a:pt x="1" y="849"/>
                      <a:pt x="44" y="892"/>
                      <a:pt x="96" y="892"/>
                    </a:cubicBezTo>
                    <a:cubicBezTo>
                      <a:pt x="149" y="892"/>
                      <a:pt x="192" y="849"/>
                      <a:pt x="192" y="796"/>
                    </a:cubicBezTo>
                    <a:lnTo>
                      <a:pt x="192" y="96"/>
                    </a:lnTo>
                    <a:cubicBezTo>
                      <a:pt x="192" y="43"/>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6" name="Google Shape;3186;p29"/>
              <p:cNvSpPr/>
              <p:nvPr/>
            </p:nvSpPr>
            <p:spPr>
              <a:xfrm>
                <a:off x="3657700" y="1832075"/>
                <a:ext cx="8000" cy="30575"/>
              </a:xfrm>
              <a:custGeom>
                <a:avLst/>
                <a:gdLst/>
                <a:ahLst/>
                <a:cxnLst/>
                <a:rect l="l" t="t" r="r" b="b"/>
                <a:pathLst>
                  <a:path w="320" h="1223" extrusionOk="0">
                    <a:moveTo>
                      <a:pt x="97" y="1"/>
                    </a:moveTo>
                    <a:cubicBezTo>
                      <a:pt x="44" y="1"/>
                      <a:pt x="1" y="44"/>
                      <a:pt x="2" y="97"/>
                    </a:cubicBezTo>
                    <a:cubicBezTo>
                      <a:pt x="3" y="450"/>
                      <a:pt x="44" y="804"/>
                      <a:pt x="122" y="1148"/>
                    </a:cubicBezTo>
                    <a:cubicBezTo>
                      <a:pt x="132" y="1192"/>
                      <a:pt x="172" y="1223"/>
                      <a:pt x="215" y="1223"/>
                    </a:cubicBezTo>
                    <a:lnTo>
                      <a:pt x="216" y="1223"/>
                    </a:lnTo>
                    <a:cubicBezTo>
                      <a:pt x="223" y="1223"/>
                      <a:pt x="229" y="1222"/>
                      <a:pt x="237" y="1220"/>
                    </a:cubicBezTo>
                    <a:cubicBezTo>
                      <a:pt x="288" y="1209"/>
                      <a:pt x="320" y="1157"/>
                      <a:pt x="309" y="1106"/>
                    </a:cubicBezTo>
                    <a:cubicBezTo>
                      <a:pt x="232" y="775"/>
                      <a:pt x="194" y="435"/>
                      <a:pt x="192" y="96"/>
                    </a:cubicBezTo>
                    <a:cubicBezTo>
                      <a:pt x="192" y="43"/>
                      <a:pt x="150"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7" name="Google Shape;3187;p29"/>
              <p:cNvSpPr/>
              <p:nvPr/>
            </p:nvSpPr>
            <p:spPr>
              <a:xfrm>
                <a:off x="3734675" y="1519925"/>
                <a:ext cx="19875" cy="23300"/>
              </a:xfrm>
              <a:custGeom>
                <a:avLst/>
                <a:gdLst/>
                <a:ahLst/>
                <a:cxnLst/>
                <a:rect l="l" t="t" r="r" b="b"/>
                <a:pathLst>
                  <a:path w="795" h="932" extrusionOk="0">
                    <a:moveTo>
                      <a:pt x="105" y="1"/>
                    </a:moveTo>
                    <a:cubicBezTo>
                      <a:pt x="80" y="1"/>
                      <a:pt x="55" y="10"/>
                      <a:pt x="37" y="30"/>
                    </a:cubicBezTo>
                    <a:cubicBezTo>
                      <a:pt x="0" y="69"/>
                      <a:pt x="3" y="130"/>
                      <a:pt x="40" y="165"/>
                    </a:cubicBezTo>
                    <a:cubicBezTo>
                      <a:pt x="263" y="375"/>
                      <a:pt x="452" y="617"/>
                      <a:pt x="602" y="883"/>
                    </a:cubicBezTo>
                    <a:cubicBezTo>
                      <a:pt x="620" y="915"/>
                      <a:pt x="652" y="931"/>
                      <a:pt x="685" y="931"/>
                    </a:cubicBezTo>
                    <a:cubicBezTo>
                      <a:pt x="701" y="931"/>
                      <a:pt x="717" y="928"/>
                      <a:pt x="732" y="919"/>
                    </a:cubicBezTo>
                    <a:cubicBezTo>
                      <a:pt x="778" y="894"/>
                      <a:pt x="794" y="835"/>
                      <a:pt x="769" y="790"/>
                    </a:cubicBezTo>
                    <a:cubicBezTo>
                      <a:pt x="609" y="506"/>
                      <a:pt x="408" y="249"/>
                      <a:pt x="172" y="27"/>
                    </a:cubicBezTo>
                    <a:cubicBezTo>
                      <a:pt x="153" y="9"/>
                      <a:pt x="129" y="1"/>
                      <a:pt x="10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8" name="Google Shape;3188;p29"/>
              <p:cNvSpPr/>
              <p:nvPr/>
            </p:nvSpPr>
            <p:spPr>
              <a:xfrm>
                <a:off x="3776950" y="1600275"/>
                <a:ext cx="13575" cy="30525"/>
              </a:xfrm>
              <a:custGeom>
                <a:avLst/>
                <a:gdLst/>
                <a:ahLst/>
                <a:cxnLst/>
                <a:rect l="l" t="t" r="r" b="b"/>
                <a:pathLst>
                  <a:path w="543" h="1221" extrusionOk="0">
                    <a:moveTo>
                      <a:pt x="105" y="0"/>
                    </a:moveTo>
                    <a:cubicBezTo>
                      <a:pt x="98" y="0"/>
                      <a:pt x="91" y="1"/>
                      <a:pt x="85" y="2"/>
                    </a:cubicBezTo>
                    <a:cubicBezTo>
                      <a:pt x="33" y="14"/>
                      <a:pt x="1" y="65"/>
                      <a:pt x="12" y="116"/>
                    </a:cubicBezTo>
                    <a:cubicBezTo>
                      <a:pt x="91" y="474"/>
                      <a:pt x="204" y="826"/>
                      <a:pt x="347" y="1164"/>
                    </a:cubicBezTo>
                    <a:cubicBezTo>
                      <a:pt x="363" y="1200"/>
                      <a:pt x="398" y="1221"/>
                      <a:pt x="434" y="1221"/>
                    </a:cubicBezTo>
                    <a:cubicBezTo>
                      <a:pt x="448" y="1221"/>
                      <a:pt x="460" y="1219"/>
                      <a:pt x="472" y="1213"/>
                    </a:cubicBezTo>
                    <a:cubicBezTo>
                      <a:pt x="521" y="1193"/>
                      <a:pt x="543" y="1137"/>
                      <a:pt x="523" y="1089"/>
                    </a:cubicBezTo>
                    <a:cubicBezTo>
                      <a:pt x="384" y="762"/>
                      <a:pt x="275" y="421"/>
                      <a:pt x="198" y="75"/>
                    </a:cubicBezTo>
                    <a:cubicBezTo>
                      <a:pt x="189" y="31"/>
                      <a:pt x="149"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9" name="Google Shape;3189;p29"/>
              <p:cNvSpPr/>
              <p:nvPr/>
            </p:nvSpPr>
            <p:spPr>
              <a:xfrm>
                <a:off x="3795425" y="1651775"/>
                <a:ext cx="13550" cy="29550"/>
              </a:xfrm>
              <a:custGeom>
                <a:avLst/>
                <a:gdLst/>
                <a:ahLst/>
                <a:cxnLst/>
                <a:rect l="l" t="t" r="r" b="b"/>
                <a:pathLst>
                  <a:path w="542" h="1182" extrusionOk="0">
                    <a:moveTo>
                      <a:pt x="109" y="1"/>
                    </a:moveTo>
                    <a:cubicBezTo>
                      <a:pt x="96" y="1"/>
                      <a:pt x="82" y="3"/>
                      <a:pt x="70" y="9"/>
                    </a:cubicBezTo>
                    <a:cubicBezTo>
                      <a:pt x="22" y="30"/>
                      <a:pt x="0" y="87"/>
                      <a:pt x="22" y="135"/>
                    </a:cubicBezTo>
                    <a:cubicBezTo>
                      <a:pt x="160" y="447"/>
                      <a:pt x="269" y="774"/>
                      <a:pt x="343" y="1106"/>
                    </a:cubicBezTo>
                    <a:cubicBezTo>
                      <a:pt x="353" y="1150"/>
                      <a:pt x="393" y="1181"/>
                      <a:pt x="437" y="1181"/>
                    </a:cubicBezTo>
                    <a:cubicBezTo>
                      <a:pt x="444" y="1181"/>
                      <a:pt x="451" y="1180"/>
                      <a:pt x="458" y="1179"/>
                    </a:cubicBezTo>
                    <a:cubicBezTo>
                      <a:pt x="509" y="1167"/>
                      <a:pt x="541" y="1116"/>
                      <a:pt x="530" y="1065"/>
                    </a:cubicBezTo>
                    <a:cubicBezTo>
                      <a:pt x="453" y="720"/>
                      <a:pt x="340" y="381"/>
                      <a:pt x="196" y="57"/>
                    </a:cubicBezTo>
                    <a:cubicBezTo>
                      <a:pt x="180" y="22"/>
                      <a:pt x="145"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0" name="Google Shape;3190;p29"/>
              <p:cNvSpPr/>
              <p:nvPr/>
            </p:nvSpPr>
            <p:spPr>
              <a:xfrm>
                <a:off x="3808850" y="1707425"/>
                <a:ext cx="8450" cy="26450"/>
              </a:xfrm>
              <a:custGeom>
                <a:avLst/>
                <a:gdLst/>
                <a:ahLst/>
                <a:cxnLst/>
                <a:rect l="l" t="t" r="r" b="b"/>
                <a:pathLst>
                  <a:path w="338" h="1058" extrusionOk="0">
                    <a:moveTo>
                      <a:pt x="110" y="1"/>
                    </a:moveTo>
                    <a:cubicBezTo>
                      <a:pt x="58" y="2"/>
                      <a:pt x="13" y="40"/>
                      <a:pt x="12" y="92"/>
                    </a:cubicBezTo>
                    <a:cubicBezTo>
                      <a:pt x="1" y="398"/>
                      <a:pt x="44" y="700"/>
                      <a:pt x="140" y="991"/>
                    </a:cubicBezTo>
                    <a:cubicBezTo>
                      <a:pt x="153" y="1031"/>
                      <a:pt x="191" y="1057"/>
                      <a:pt x="230" y="1057"/>
                    </a:cubicBezTo>
                    <a:cubicBezTo>
                      <a:pt x="240" y="1057"/>
                      <a:pt x="250" y="1055"/>
                      <a:pt x="260" y="1051"/>
                    </a:cubicBezTo>
                    <a:cubicBezTo>
                      <a:pt x="310" y="1035"/>
                      <a:pt x="337" y="982"/>
                      <a:pt x="321" y="931"/>
                    </a:cubicBezTo>
                    <a:cubicBezTo>
                      <a:pt x="233" y="662"/>
                      <a:pt x="193" y="383"/>
                      <a:pt x="202" y="99"/>
                    </a:cubicBezTo>
                    <a:cubicBezTo>
                      <a:pt x="204" y="46"/>
                      <a:pt x="163" y="3"/>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1" name="Google Shape;3191;p29"/>
              <p:cNvSpPr/>
              <p:nvPr/>
            </p:nvSpPr>
            <p:spPr>
              <a:xfrm>
                <a:off x="3814175" y="1767200"/>
                <a:ext cx="6025" cy="17150"/>
              </a:xfrm>
              <a:custGeom>
                <a:avLst/>
                <a:gdLst/>
                <a:ahLst/>
                <a:cxnLst/>
                <a:rect l="l" t="t" r="r" b="b"/>
                <a:pathLst>
                  <a:path w="241" h="686" extrusionOk="0">
                    <a:moveTo>
                      <a:pt x="101" y="0"/>
                    </a:moveTo>
                    <a:cubicBezTo>
                      <a:pt x="98" y="0"/>
                      <a:pt x="95" y="0"/>
                      <a:pt x="92" y="1"/>
                    </a:cubicBezTo>
                    <a:cubicBezTo>
                      <a:pt x="39" y="4"/>
                      <a:pt x="1" y="50"/>
                      <a:pt x="5" y="103"/>
                    </a:cubicBezTo>
                    <a:lnTo>
                      <a:pt x="46" y="598"/>
                    </a:lnTo>
                    <a:cubicBezTo>
                      <a:pt x="50" y="648"/>
                      <a:pt x="92" y="685"/>
                      <a:pt x="141" y="685"/>
                    </a:cubicBezTo>
                    <a:lnTo>
                      <a:pt x="149" y="685"/>
                    </a:lnTo>
                    <a:cubicBezTo>
                      <a:pt x="202" y="681"/>
                      <a:pt x="240" y="634"/>
                      <a:pt x="236" y="581"/>
                    </a:cubicBezTo>
                    <a:lnTo>
                      <a:pt x="195" y="87"/>
                    </a:lnTo>
                    <a:cubicBezTo>
                      <a:pt x="191" y="38"/>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2" name="Google Shape;3192;p29"/>
              <p:cNvSpPr/>
              <p:nvPr/>
            </p:nvSpPr>
            <p:spPr>
              <a:xfrm>
                <a:off x="3811150" y="1813525"/>
                <a:ext cx="8200" cy="30525"/>
              </a:xfrm>
              <a:custGeom>
                <a:avLst/>
                <a:gdLst/>
                <a:ahLst/>
                <a:cxnLst/>
                <a:rect l="l" t="t" r="r" b="b"/>
                <a:pathLst>
                  <a:path w="328" h="1221" extrusionOk="0">
                    <a:moveTo>
                      <a:pt x="103" y="0"/>
                    </a:moveTo>
                    <a:cubicBezTo>
                      <a:pt x="99" y="0"/>
                      <a:pt x="94" y="0"/>
                      <a:pt x="90" y="1"/>
                    </a:cubicBezTo>
                    <a:cubicBezTo>
                      <a:pt x="37" y="8"/>
                      <a:pt x="0" y="55"/>
                      <a:pt x="6" y="107"/>
                    </a:cubicBezTo>
                    <a:lnTo>
                      <a:pt x="131" y="1138"/>
                    </a:lnTo>
                    <a:cubicBezTo>
                      <a:pt x="137" y="1186"/>
                      <a:pt x="178" y="1221"/>
                      <a:pt x="226" y="1221"/>
                    </a:cubicBezTo>
                    <a:lnTo>
                      <a:pt x="237" y="1221"/>
                    </a:lnTo>
                    <a:cubicBezTo>
                      <a:pt x="290" y="1214"/>
                      <a:pt x="327" y="1167"/>
                      <a:pt x="321" y="1115"/>
                    </a:cubicBezTo>
                    <a:lnTo>
                      <a:pt x="196" y="85"/>
                    </a:lnTo>
                    <a:cubicBezTo>
                      <a:pt x="190" y="37"/>
                      <a:pt x="150" y="0"/>
                      <a:pt x="103"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3" name="Google Shape;3193;p29"/>
              <p:cNvSpPr/>
              <p:nvPr/>
            </p:nvSpPr>
            <p:spPr>
              <a:xfrm>
                <a:off x="3813250" y="1876375"/>
                <a:ext cx="4800" cy="31575"/>
              </a:xfrm>
              <a:custGeom>
                <a:avLst/>
                <a:gdLst/>
                <a:ahLst/>
                <a:cxnLst/>
                <a:rect l="l" t="t" r="r" b="b"/>
                <a:pathLst>
                  <a:path w="192" h="1263" extrusionOk="0">
                    <a:moveTo>
                      <a:pt x="95" y="1"/>
                    </a:moveTo>
                    <a:cubicBezTo>
                      <a:pt x="43" y="1"/>
                      <a:pt x="0" y="44"/>
                      <a:pt x="0" y="97"/>
                    </a:cubicBezTo>
                    <a:lnTo>
                      <a:pt x="0" y="1168"/>
                    </a:lnTo>
                    <a:cubicBezTo>
                      <a:pt x="0" y="1221"/>
                      <a:pt x="43" y="1263"/>
                      <a:pt x="95" y="1263"/>
                    </a:cubicBezTo>
                    <a:cubicBezTo>
                      <a:pt x="148" y="1263"/>
                      <a:pt x="191" y="1221"/>
                      <a:pt x="191" y="1168"/>
                    </a:cubicBezTo>
                    <a:lnTo>
                      <a:pt x="191" y="97"/>
                    </a:lnTo>
                    <a:cubicBezTo>
                      <a:pt x="191" y="44"/>
                      <a:pt x="148"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4" name="Google Shape;3194;p29"/>
              <p:cNvSpPr/>
              <p:nvPr/>
            </p:nvSpPr>
            <p:spPr>
              <a:xfrm>
                <a:off x="3811175" y="1937175"/>
                <a:ext cx="4800" cy="27450"/>
              </a:xfrm>
              <a:custGeom>
                <a:avLst/>
                <a:gdLst/>
                <a:ahLst/>
                <a:cxnLst/>
                <a:rect l="l" t="t" r="r" b="b"/>
                <a:pathLst>
                  <a:path w="192" h="1098" extrusionOk="0">
                    <a:moveTo>
                      <a:pt x="97" y="1"/>
                    </a:moveTo>
                    <a:cubicBezTo>
                      <a:pt x="44" y="1"/>
                      <a:pt x="0" y="43"/>
                      <a:pt x="0" y="96"/>
                    </a:cubicBezTo>
                    <a:lnTo>
                      <a:pt x="0" y="1002"/>
                    </a:lnTo>
                    <a:cubicBezTo>
                      <a:pt x="0" y="1055"/>
                      <a:pt x="44" y="1098"/>
                      <a:pt x="97" y="1098"/>
                    </a:cubicBezTo>
                    <a:cubicBezTo>
                      <a:pt x="148" y="1098"/>
                      <a:pt x="191" y="1055"/>
                      <a:pt x="191" y="1002"/>
                    </a:cubicBezTo>
                    <a:lnTo>
                      <a:pt x="191" y="96"/>
                    </a:lnTo>
                    <a:cubicBezTo>
                      <a:pt x="191" y="43"/>
                      <a:pt x="148"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5" name="Google Shape;3195;p29"/>
              <p:cNvSpPr/>
              <p:nvPr/>
            </p:nvSpPr>
            <p:spPr>
              <a:xfrm>
                <a:off x="3805675" y="1992800"/>
                <a:ext cx="6300" cy="30525"/>
              </a:xfrm>
              <a:custGeom>
                <a:avLst/>
                <a:gdLst/>
                <a:ahLst/>
                <a:cxnLst/>
                <a:rect l="l" t="t" r="r" b="b"/>
                <a:pathLst>
                  <a:path w="252" h="1221" extrusionOk="0">
                    <a:moveTo>
                      <a:pt x="150" y="0"/>
                    </a:moveTo>
                    <a:cubicBezTo>
                      <a:pt x="102" y="0"/>
                      <a:pt x="61" y="36"/>
                      <a:pt x="56" y="85"/>
                    </a:cubicBezTo>
                    <a:cubicBezTo>
                      <a:pt x="14" y="431"/>
                      <a:pt x="1" y="783"/>
                      <a:pt x="16" y="1130"/>
                    </a:cubicBezTo>
                    <a:cubicBezTo>
                      <a:pt x="17" y="1181"/>
                      <a:pt x="60" y="1221"/>
                      <a:pt x="111" y="1221"/>
                    </a:cubicBezTo>
                    <a:lnTo>
                      <a:pt x="115" y="1221"/>
                    </a:lnTo>
                    <a:cubicBezTo>
                      <a:pt x="167" y="1219"/>
                      <a:pt x="208" y="1175"/>
                      <a:pt x="206" y="1123"/>
                    </a:cubicBezTo>
                    <a:cubicBezTo>
                      <a:pt x="192" y="785"/>
                      <a:pt x="205" y="443"/>
                      <a:pt x="245" y="107"/>
                    </a:cubicBezTo>
                    <a:cubicBezTo>
                      <a:pt x="251" y="55"/>
                      <a:pt x="214" y="8"/>
                      <a:pt x="162" y="1"/>
                    </a:cubicBezTo>
                    <a:cubicBezTo>
                      <a:pt x="158" y="1"/>
                      <a:pt x="154" y="0"/>
                      <a:pt x="15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6" name="Google Shape;3196;p29"/>
              <p:cNvSpPr/>
              <p:nvPr/>
            </p:nvSpPr>
            <p:spPr>
              <a:xfrm>
                <a:off x="3781875" y="1967050"/>
                <a:ext cx="6325" cy="29550"/>
              </a:xfrm>
              <a:custGeom>
                <a:avLst/>
                <a:gdLst/>
                <a:ahLst/>
                <a:cxnLst/>
                <a:rect l="l" t="t" r="r" b="b"/>
                <a:pathLst>
                  <a:path w="253" h="1182" extrusionOk="0">
                    <a:moveTo>
                      <a:pt x="152" y="1"/>
                    </a:moveTo>
                    <a:cubicBezTo>
                      <a:pt x="106" y="1"/>
                      <a:pt x="63" y="41"/>
                      <a:pt x="60" y="91"/>
                    </a:cubicBezTo>
                    <a:lnTo>
                      <a:pt x="3" y="1081"/>
                    </a:lnTo>
                    <a:cubicBezTo>
                      <a:pt x="0" y="1134"/>
                      <a:pt x="40" y="1178"/>
                      <a:pt x="93" y="1181"/>
                    </a:cubicBezTo>
                    <a:lnTo>
                      <a:pt x="98" y="1181"/>
                    </a:lnTo>
                    <a:cubicBezTo>
                      <a:pt x="148" y="1181"/>
                      <a:pt x="190" y="1143"/>
                      <a:pt x="193" y="1092"/>
                    </a:cubicBezTo>
                    <a:lnTo>
                      <a:pt x="250" y="102"/>
                    </a:lnTo>
                    <a:cubicBezTo>
                      <a:pt x="253" y="49"/>
                      <a:pt x="213" y="3"/>
                      <a:pt x="160" y="1"/>
                    </a:cubicBezTo>
                    <a:cubicBezTo>
                      <a:pt x="157" y="1"/>
                      <a:pt x="154" y="1"/>
                      <a:pt x="15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7" name="Google Shape;3197;p29"/>
              <p:cNvSpPr/>
              <p:nvPr/>
            </p:nvSpPr>
            <p:spPr>
              <a:xfrm>
                <a:off x="3783550" y="1870200"/>
                <a:ext cx="7950" cy="28500"/>
              </a:xfrm>
              <a:custGeom>
                <a:avLst/>
                <a:gdLst/>
                <a:ahLst/>
                <a:cxnLst/>
                <a:rect l="l" t="t" r="r" b="b"/>
                <a:pathLst>
                  <a:path w="318" h="1140" extrusionOk="0">
                    <a:moveTo>
                      <a:pt x="171" y="1"/>
                    </a:moveTo>
                    <a:cubicBezTo>
                      <a:pt x="128" y="1"/>
                      <a:pt x="90" y="30"/>
                      <a:pt x="80" y="74"/>
                    </a:cubicBezTo>
                    <a:cubicBezTo>
                      <a:pt x="0" y="404"/>
                      <a:pt x="15" y="750"/>
                      <a:pt x="120" y="1073"/>
                    </a:cubicBezTo>
                    <a:cubicBezTo>
                      <a:pt x="133" y="1114"/>
                      <a:pt x="170" y="1140"/>
                      <a:pt x="210" y="1140"/>
                    </a:cubicBezTo>
                    <a:cubicBezTo>
                      <a:pt x="220" y="1140"/>
                      <a:pt x="230" y="1139"/>
                      <a:pt x="240" y="1135"/>
                    </a:cubicBezTo>
                    <a:cubicBezTo>
                      <a:pt x="290" y="1119"/>
                      <a:pt x="317" y="1065"/>
                      <a:pt x="301" y="1015"/>
                    </a:cubicBezTo>
                    <a:cubicBezTo>
                      <a:pt x="207" y="725"/>
                      <a:pt x="195" y="414"/>
                      <a:pt x="265" y="119"/>
                    </a:cubicBezTo>
                    <a:cubicBezTo>
                      <a:pt x="278" y="67"/>
                      <a:pt x="246" y="16"/>
                      <a:pt x="195" y="4"/>
                    </a:cubicBezTo>
                    <a:cubicBezTo>
                      <a:pt x="187" y="2"/>
                      <a:pt x="179" y="1"/>
                      <a:pt x="17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8" name="Google Shape;3198;p29"/>
              <p:cNvSpPr/>
              <p:nvPr/>
            </p:nvSpPr>
            <p:spPr>
              <a:xfrm>
                <a:off x="3787000" y="1801175"/>
                <a:ext cx="6475" cy="28475"/>
              </a:xfrm>
              <a:custGeom>
                <a:avLst/>
                <a:gdLst/>
                <a:ahLst/>
                <a:cxnLst/>
                <a:rect l="l" t="t" r="r" b="b"/>
                <a:pathLst>
                  <a:path w="259" h="1139" extrusionOk="0">
                    <a:moveTo>
                      <a:pt x="118" y="0"/>
                    </a:moveTo>
                    <a:cubicBezTo>
                      <a:pt x="67" y="0"/>
                      <a:pt x="24" y="38"/>
                      <a:pt x="20" y="90"/>
                    </a:cubicBezTo>
                    <a:cubicBezTo>
                      <a:pt x="0" y="412"/>
                      <a:pt x="15" y="738"/>
                      <a:pt x="62" y="1058"/>
                    </a:cubicBezTo>
                    <a:cubicBezTo>
                      <a:pt x="69" y="1104"/>
                      <a:pt x="110" y="1139"/>
                      <a:pt x="156" y="1139"/>
                    </a:cubicBezTo>
                    <a:cubicBezTo>
                      <a:pt x="162" y="1139"/>
                      <a:pt x="166" y="1139"/>
                      <a:pt x="170" y="1138"/>
                    </a:cubicBezTo>
                    <a:cubicBezTo>
                      <a:pt x="222" y="1130"/>
                      <a:pt x="259" y="1081"/>
                      <a:pt x="251" y="1029"/>
                    </a:cubicBezTo>
                    <a:cubicBezTo>
                      <a:pt x="205" y="723"/>
                      <a:pt x="191" y="410"/>
                      <a:pt x="210" y="102"/>
                    </a:cubicBezTo>
                    <a:cubicBezTo>
                      <a:pt x="214" y="49"/>
                      <a:pt x="174" y="4"/>
                      <a:pt x="122" y="1"/>
                    </a:cubicBezTo>
                    <a:cubicBezTo>
                      <a:pt x="120" y="1"/>
                      <a:pt x="119" y="0"/>
                      <a:pt x="11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9" name="Google Shape;3199;p29"/>
              <p:cNvSpPr/>
              <p:nvPr/>
            </p:nvSpPr>
            <p:spPr>
              <a:xfrm>
                <a:off x="3787475" y="1741425"/>
                <a:ext cx="7075" cy="34650"/>
              </a:xfrm>
              <a:custGeom>
                <a:avLst/>
                <a:gdLst/>
                <a:ahLst/>
                <a:cxnLst/>
                <a:rect l="l" t="t" r="r" b="b"/>
                <a:pathLst>
                  <a:path w="283" h="1386" extrusionOk="0">
                    <a:moveTo>
                      <a:pt x="102" y="0"/>
                    </a:moveTo>
                    <a:cubicBezTo>
                      <a:pt x="99" y="0"/>
                      <a:pt x="96" y="0"/>
                      <a:pt x="93" y="1"/>
                    </a:cubicBezTo>
                    <a:cubicBezTo>
                      <a:pt x="40" y="4"/>
                      <a:pt x="0" y="49"/>
                      <a:pt x="5" y="102"/>
                    </a:cubicBezTo>
                    <a:lnTo>
                      <a:pt x="89" y="1297"/>
                    </a:lnTo>
                    <a:cubicBezTo>
                      <a:pt x="93" y="1347"/>
                      <a:pt x="135" y="1386"/>
                      <a:pt x="183" y="1386"/>
                    </a:cubicBezTo>
                    <a:lnTo>
                      <a:pt x="191" y="1386"/>
                    </a:lnTo>
                    <a:cubicBezTo>
                      <a:pt x="243" y="1382"/>
                      <a:pt x="283" y="1336"/>
                      <a:pt x="280" y="1283"/>
                    </a:cubicBezTo>
                    <a:lnTo>
                      <a:pt x="195" y="89"/>
                    </a:lnTo>
                    <a:cubicBezTo>
                      <a:pt x="191" y="39"/>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0" name="Google Shape;3200;p29"/>
              <p:cNvSpPr/>
              <p:nvPr/>
            </p:nvSpPr>
            <p:spPr>
              <a:xfrm>
                <a:off x="3778200" y="1665175"/>
                <a:ext cx="9175" cy="33650"/>
              </a:xfrm>
              <a:custGeom>
                <a:avLst/>
                <a:gdLst/>
                <a:ahLst/>
                <a:cxnLst/>
                <a:rect l="l" t="t" r="r" b="b"/>
                <a:pathLst>
                  <a:path w="367" h="1346" extrusionOk="0">
                    <a:moveTo>
                      <a:pt x="95" y="0"/>
                    </a:moveTo>
                    <a:cubicBezTo>
                      <a:pt x="42" y="2"/>
                      <a:pt x="0" y="46"/>
                      <a:pt x="1" y="98"/>
                    </a:cubicBezTo>
                    <a:cubicBezTo>
                      <a:pt x="8" y="495"/>
                      <a:pt x="64" y="891"/>
                      <a:pt x="169" y="1275"/>
                    </a:cubicBezTo>
                    <a:cubicBezTo>
                      <a:pt x="181" y="1317"/>
                      <a:pt x="219" y="1345"/>
                      <a:pt x="261" y="1345"/>
                    </a:cubicBezTo>
                    <a:cubicBezTo>
                      <a:pt x="270" y="1345"/>
                      <a:pt x="278" y="1344"/>
                      <a:pt x="286" y="1342"/>
                    </a:cubicBezTo>
                    <a:cubicBezTo>
                      <a:pt x="337" y="1327"/>
                      <a:pt x="367" y="1275"/>
                      <a:pt x="354" y="1225"/>
                    </a:cubicBezTo>
                    <a:cubicBezTo>
                      <a:pt x="252" y="856"/>
                      <a:pt x="198" y="476"/>
                      <a:pt x="192" y="94"/>
                    </a:cubicBezTo>
                    <a:cubicBezTo>
                      <a:pt x="191" y="42"/>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1" name="Google Shape;3201;p29"/>
              <p:cNvSpPr/>
              <p:nvPr/>
            </p:nvSpPr>
            <p:spPr>
              <a:xfrm>
                <a:off x="3762375" y="1609575"/>
                <a:ext cx="16875" cy="30475"/>
              </a:xfrm>
              <a:custGeom>
                <a:avLst/>
                <a:gdLst/>
                <a:ahLst/>
                <a:cxnLst/>
                <a:rect l="l" t="t" r="r" b="b"/>
                <a:pathLst>
                  <a:path w="675" h="1219" extrusionOk="0">
                    <a:moveTo>
                      <a:pt x="109" y="1"/>
                    </a:moveTo>
                    <a:cubicBezTo>
                      <a:pt x="90" y="1"/>
                      <a:pt x="71" y="7"/>
                      <a:pt x="54" y="19"/>
                    </a:cubicBezTo>
                    <a:cubicBezTo>
                      <a:pt x="11" y="50"/>
                      <a:pt x="1" y="108"/>
                      <a:pt x="32" y="151"/>
                    </a:cubicBezTo>
                    <a:cubicBezTo>
                      <a:pt x="244" y="447"/>
                      <a:pt x="397" y="790"/>
                      <a:pt x="477" y="1145"/>
                    </a:cubicBezTo>
                    <a:cubicBezTo>
                      <a:pt x="486" y="1189"/>
                      <a:pt x="526" y="1219"/>
                      <a:pt x="569" y="1219"/>
                    </a:cubicBezTo>
                    <a:cubicBezTo>
                      <a:pt x="576" y="1219"/>
                      <a:pt x="584" y="1219"/>
                      <a:pt x="590" y="1217"/>
                    </a:cubicBezTo>
                    <a:cubicBezTo>
                      <a:pt x="642" y="1206"/>
                      <a:pt x="674" y="1155"/>
                      <a:pt x="662" y="1103"/>
                    </a:cubicBezTo>
                    <a:cubicBezTo>
                      <a:pt x="578" y="724"/>
                      <a:pt x="413" y="357"/>
                      <a:pt x="186" y="41"/>
                    </a:cubicBezTo>
                    <a:cubicBezTo>
                      <a:pt x="168" y="15"/>
                      <a:pt x="139"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2" name="Google Shape;3202;p29"/>
              <p:cNvSpPr/>
              <p:nvPr/>
            </p:nvSpPr>
            <p:spPr>
              <a:xfrm>
                <a:off x="3748050" y="1573500"/>
                <a:ext cx="11550" cy="25375"/>
              </a:xfrm>
              <a:custGeom>
                <a:avLst/>
                <a:gdLst/>
                <a:ahLst/>
                <a:cxnLst/>
                <a:rect l="l" t="t" r="r" b="b"/>
                <a:pathLst>
                  <a:path w="462" h="1015" extrusionOk="0">
                    <a:moveTo>
                      <a:pt x="108" y="0"/>
                    </a:moveTo>
                    <a:cubicBezTo>
                      <a:pt x="99" y="0"/>
                      <a:pt x="89" y="2"/>
                      <a:pt x="80" y="5"/>
                    </a:cubicBezTo>
                    <a:cubicBezTo>
                      <a:pt x="30" y="19"/>
                      <a:pt x="1" y="72"/>
                      <a:pt x="16" y="123"/>
                    </a:cubicBezTo>
                    <a:lnTo>
                      <a:pt x="264" y="947"/>
                    </a:lnTo>
                    <a:cubicBezTo>
                      <a:pt x="276" y="988"/>
                      <a:pt x="313" y="1015"/>
                      <a:pt x="355" y="1015"/>
                    </a:cubicBezTo>
                    <a:cubicBezTo>
                      <a:pt x="364" y="1015"/>
                      <a:pt x="373" y="1014"/>
                      <a:pt x="382" y="1011"/>
                    </a:cubicBezTo>
                    <a:cubicBezTo>
                      <a:pt x="432" y="996"/>
                      <a:pt x="461" y="943"/>
                      <a:pt x="446" y="892"/>
                    </a:cubicBezTo>
                    <a:lnTo>
                      <a:pt x="198" y="68"/>
                    </a:lnTo>
                    <a:cubicBezTo>
                      <a:pt x="187" y="27"/>
                      <a:pt x="149"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3" name="Google Shape;3203;p29"/>
              <p:cNvSpPr/>
              <p:nvPr/>
            </p:nvSpPr>
            <p:spPr>
              <a:xfrm>
                <a:off x="3730400" y="1537475"/>
                <a:ext cx="12700" cy="21250"/>
              </a:xfrm>
              <a:custGeom>
                <a:avLst/>
                <a:gdLst/>
                <a:ahLst/>
                <a:cxnLst/>
                <a:rect l="l" t="t" r="r" b="b"/>
                <a:pathLst>
                  <a:path w="508" h="850" extrusionOk="0">
                    <a:moveTo>
                      <a:pt x="108" y="0"/>
                    </a:moveTo>
                    <a:cubicBezTo>
                      <a:pt x="95" y="0"/>
                      <a:pt x="82" y="3"/>
                      <a:pt x="70" y="8"/>
                    </a:cubicBezTo>
                    <a:cubicBezTo>
                      <a:pt x="22" y="29"/>
                      <a:pt x="0" y="87"/>
                      <a:pt x="21" y="134"/>
                    </a:cubicBezTo>
                    <a:lnTo>
                      <a:pt x="312" y="793"/>
                    </a:lnTo>
                    <a:cubicBezTo>
                      <a:pt x="327" y="829"/>
                      <a:pt x="362" y="850"/>
                      <a:pt x="399" y="850"/>
                    </a:cubicBezTo>
                    <a:cubicBezTo>
                      <a:pt x="411" y="850"/>
                      <a:pt x="424" y="847"/>
                      <a:pt x="437" y="842"/>
                    </a:cubicBezTo>
                    <a:cubicBezTo>
                      <a:pt x="485" y="821"/>
                      <a:pt x="507" y="765"/>
                      <a:pt x="486" y="716"/>
                    </a:cubicBezTo>
                    <a:lnTo>
                      <a:pt x="196" y="58"/>
                    </a:lnTo>
                    <a:cubicBezTo>
                      <a:pt x="180" y="22"/>
                      <a:pt x="145"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4" name="Google Shape;3204;p29"/>
              <p:cNvSpPr/>
              <p:nvPr/>
            </p:nvSpPr>
            <p:spPr>
              <a:xfrm>
                <a:off x="3706925" y="1567300"/>
                <a:ext cx="14575" cy="27500"/>
              </a:xfrm>
              <a:custGeom>
                <a:avLst/>
                <a:gdLst/>
                <a:ahLst/>
                <a:cxnLst/>
                <a:rect l="l" t="t" r="r" b="b"/>
                <a:pathLst>
                  <a:path w="583" h="1100" extrusionOk="0">
                    <a:moveTo>
                      <a:pt x="474" y="0"/>
                    </a:moveTo>
                    <a:cubicBezTo>
                      <a:pt x="440" y="0"/>
                      <a:pt x="407" y="19"/>
                      <a:pt x="390" y="52"/>
                    </a:cubicBezTo>
                    <a:cubicBezTo>
                      <a:pt x="235" y="346"/>
                      <a:pt x="109" y="658"/>
                      <a:pt x="15" y="977"/>
                    </a:cubicBezTo>
                    <a:cubicBezTo>
                      <a:pt x="1" y="1027"/>
                      <a:pt x="30" y="1081"/>
                      <a:pt x="79" y="1095"/>
                    </a:cubicBezTo>
                    <a:cubicBezTo>
                      <a:pt x="89" y="1097"/>
                      <a:pt x="98" y="1099"/>
                      <a:pt x="107" y="1099"/>
                    </a:cubicBezTo>
                    <a:cubicBezTo>
                      <a:pt x="148" y="1099"/>
                      <a:pt x="186" y="1072"/>
                      <a:pt x="199" y="1031"/>
                    </a:cubicBezTo>
                    <a:cubicBezTo>
                      <a:pt x="289" y="723"/>
                      <a:pt x="409" y="424"/>
                      <a:pt x="558" y="140"/>
                    </a:cubicBezTo>
                    <a:cubicBezTo>
                      <a:pt x="583" y="93"/>
                      <a:pt x="564" y="35"/>
                      <a:pt x="518" y="11"/>
                    </a:cubicBezTo>
                    <a:cubicBezTo>
                      <a:pt x="504" y="4"/>
                      <a:pt x="489" y="0"/>
                      <a:pt x="47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5" name="Google Shape;3205;p29"/>
              <p:cNvSpPr/>
              <p:nvPr/>
            </p:nvSpPr>
            <p:spPr>
              <a:xfrm>
                <a:off x="3690350" y="1629025"/>
                <a:ext cx="11200" cy="23425"/>
              </a:xfrm>
              <a:custGeom>
                <a:avLst/>
                <a:gdLst/>
                <a:ahLst/>
                <a:cxnLst/>
                <a:rect l="l" t="t" r="r" b="b"/>
                <a:pathLst>
                  <a:path w="448" h="937" extrusionOk="0">
                    <a:moveTo>
                      <a:pt x="340" y="0"/>
                    </a:moveTo>
                    <a:cubicBezTo>
                      <a:pt x="299" y="0"/>
                      <a:pt x="263" y="26"/>
                      <a:pt x="250" y="67"/>
                    </a:cubicBezTo>
                    <a:lnTo>
                      <a:pt x="16" y="813"/>
                    </a:lnTo>
                    <a:cubicBezTo>
                      <a:pt x="1" y="862"/>
                      <a:pt x="28" y="917"/>
                      <a:pt x="79" y="932"/>
                    </a:cubicBezTo>
                    <a:cubicBezTo>
                      <a:pt x="88" y="935"/>
                      <a:pt x="98" y="936"/>
                      <a:pt x="107" y="936"/>
                    </a:cubicBezTo>
                    <a:cubicBezTo>
                      <a:pt x="147" y="936"/>
                      <a:pt x="185" y="911"/>
                      <a:pt x="198" y="870"/>
                    </a:cubicBezTo>
                    <a:lnTo>
                      <a:pt x="432" y="124"/>
                    </a:lnTo>
                    <a:cubicBezTo>
                      <a:pt x="448" y="73"/>
                      <a:pt x="420" y="20"/>
                      <a:pt x="369" y="5"/>
                    </a:cubicBezTo>
                    <a:cubicBezTo>
                      <a:pt x="359" y="2"/>
                      <a:pt x="350" y="0"/>
                      <a:pt x="3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6" name="Google Shape;3206;p29"/>
              <p:cNvSpPr/>
              <p:nvPr/>
            </p:nvSpPr>
            <p:spPr>
              <a:xfrm>
                <a:off x="3681025" y="1686800"/>
                <a:ext cx="8325" cy="22300"/>
              </a:xfrm>
              <a:custGeom>
                <a:avLst/>
                <a:gdLst/>
                <a:ahLst/>
                <a:cxnLst/>
                <a:rect l="l" t="t" r="r" b="b"/>
                <a:pathLst>
                  <a:path w="333" h="892" extrusionOk="0">
                    <a:moveTo>
                      <a:pt x="230" y="1"/>
                    </a:moveTo>
                    <a:cubicBezTo>
                      <a:pt x="185" y="1"/>
                      <a:pt x="145" y="33"/>
                      <a:pt x="136" y="79"/>
                    </a:cubicBezTo>
                    <a:lnTo>
                      <a:pt x="9" y="779"/>
                    </a:lnTo>
                    <a:cubicBezTo>
                      <a:pt x="0" y="831"/>
                      <a:pt x="35" y="881"/>
                      <a:pt x="87" y="890"/>
                    </a:cubicBezTo>
                    <a:cubicBezTo>
                      <a:pt x="92" y="891"/>
                      <a:pt x="99" y="892"/>
                      <a:pt x="104" y="892"/>
                    </a:cubicBezTo>
                    <a:cubicBezTo>
                      <a:pt x="149" y="892"/>
                      <a:pt x="189" y="859"/>
                      <a:pt x="197" y="813"/>
                    </a:cubicBezTo>
                    <a:lnTo>
                      <a:pt x="324" y="112"/>
                    </a:lnTo>
                    <a:cubicBezTo>
                      <a:pt x="333" y="62"/>
                      <a:pt x="298" y="12"/>
                      <a:pt x="247" y="2"/>
                    </a:cubicBezTo>
                    <a:cubicBezTo>
                      <a:pt x="241" y="1"/>
                      <a:pt x="236" y="1"/>
                      <a:pt x="23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7" name="Google Shape;3207;p29"/>
              <p:cNvSpPr/>
              <p:nvPr/>
            </p:nvSpPr>
            <p:spPr>
              <a:xfrm>
                <a:off x="3676775" y="1728025"/>
                <a:ext cx="6475" cy="24350"/>
              </a:xfrm>
              <a:custGeom>
                <a:avLst/>
                <a:gdLst/>
                <a:ahLst/>
                <a:cxnLst/>
                <a:rect l="l" t="t" r="r" b="b"/>
                <a:pathLst>
                  <a:path w="259" h="974" extrusionOk="0">
                    <a:moveTo>
                      <a:pt x="154" y="0"/>
                    </a:moveTo>
                    <a:cubicBezTo>
                      <a:pt x="109" y="0"/>
                      <a:pt x="70" y="34"/>
                      <a:pt x="62" y="80"/>
                    </a:cubicBezTo>
                    <a:cubicBezTo>
                      <a:pt x="15" y="345"/>
                      <a:pt x="0" y="616"/>
                      <a:pt x="19" y="885"/>
                    </a:cubicBezTo>
                    <a:cubicBezTo>
                      <a:pt x="24" y="936"/>
                      <a:pt x="66" y="974"/>
                      <a:pt x="115" y="974"/>
                    </a:cubicBezTo>
                    <a:lnTo>
                      <a:pt x="122" y="974"/>
                    </a:lnTo>
                    <a:cubicBezTo>
                      <a:pt x="174" y="970"/>
                      <a:pt x="213" y="925"/>
                      <a:pt x="210" y="872"/>
                    </a:cubicBezTo>
                    <a:cubicBezTo>
                      <a:pt x="193" y="618"/>
                      <a:pt x="206" y="363"/>
                      <a:pt x="250" y="113"/>
                    </a:cubicBezTo>
                    <a:cubicBezTo>
                      <a:pt x="259" y="61"/>
                      <a:pt x="225" y="11"/>
                      <a:pt x="173" y="2"/>
                    </a:cubicBezTo>
                    <a:cubicBezTo>
                      <a:pt x="166" y="1"/>
                      <a:pt x="160" y="0"/>
                      <a:pt x="15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8" name="Google Shape;3208;p29"/>
              <p:cNvSpPr/>
              <p:nvPr/>
            </p:nvSpPr>
            <p:spPr>
              <a:xfrm>
                <a:off x="3671800" y="1781575"/>
                <a:ext cx="7200" cy="20250"/>
              </a:xfrm>
              <a:custGeom>
                <a:avLst/>
                <a:gdLst/>
                <a:ahLst/>
                <a:cxnLst/>
                <a:rect l="l" t="t" r="r" b="b"/>
                <a:pathLst>
                  <a:path w="288" h="810" extrusionOk="0">
                    <a:moveTo>
                      <a:pt x="182" y="0"/>
                    </a:moveTo>
                    <a:cubicBezTo>
                      <a:pt x="137" y="0"/>
                      <a:pt x="98" y="37"/>
                      <a:pt x="91" y="84"/>
                    </a:cubicBezTo>
                    <a:lnTo>
                      <a:pt x="8" y="702"/>
                    </a:lnTo>
                    <a:cubicBezTo>
                      <a:pt x="1" y="754"/>
                      <a:pt x="37" y="802"/>
                      <a:pt x="90" y="809"/>
                    </a:cubicBezTo>
                    <a:cubicBezTo>
                      <a:pt x="93" y="810"/>
                      <a:pt x="98" y="810"/>
                      <a:pt x="102" y="810"/>
                    </a:cubicBezTo>
                    <a:cubicBezTo>
                      <a:pt x="150" y="810"/>
                      <a:pt x="191" y="775"/>
                      <a:pt x="197" y="727"/>
                    </a:cubicBezTo>
                    <a:lnTo>
                      <a:pt x="280" y="109"/>
                    </a:lnTo>
                    <a:cubicBezTo>
                      <a:pt x="288" y="57"/>
                      <a:pt x="251" y="9"/>
                      <a:pt x="198" y="2"/>
                    </a:cubicBezTo>
                    <a:cubicBezTo>
                      <a:pt x="193" y="1"/>
                      <a:pt x="188" y="0"/>
                      <a:pt x="18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9" name="Google Shape;3209;p29"/>
              <p:cNvSpPr/>
              <p:nvPr/>
            </p:nvSpPr>
            <p:spPr>
              <a:xfrm>
                <a:off x="3673675" y="1821775"/>
                <a:ext cx="6100" cy="35725"/>
              </a:xfrm>
              <a:custGeom>
                <a:avLst/>
                <a:gdLst/>
                <a:ahLst/>
                <a:cxnLst/>
                <a:rect l="l" t="t" r="r" b="b"/>
                <a:pathLst>
                  <a:path w="244" h="1429" extrusionOk="0">
                    <a:moveTo>
                      <a:pt x="112" y="0"/>
                    </a:moveTo>
                    <a:cubicBezTo>
                      <a:pt x="63" y="0"/>
                      <a:pt x="26" y="43"/>
                      <a:pt x="24" y="91"/>
                    </a:cubicBezTo>
                    <a:cubicBezTo>
                      <a:pt x="1" y="507"/>
                      <a:pt x="10" y="928"/>
                      <a:pt x="49" y="1342"/>
                    </a:cubicBezTo>
                    <a:cubicBezTo>
                      <a:pt x="54" y="1392"/>
                      <a:pt x="95" y="1429"/>
                      <a:pt x="143" y="1429"/>
                    </a:cubicBezTo>
                    <a:lnTo>
                      <a:pt x="153" y="1429"/>
                    </a:lnTo>
                    <a:cubicBezTo>
                      <a:pt x="205" y="1423"/>
                      <a:pt x="244" y="1377"/>
                      <a:pt x="238" y="1325"/>
                    </a:cubicBezTo>
                    <a:cubicBezTo>
                      <a:pt x="199" y="920"/>
                      <a:pt x="192" y="508"/>
                      <a:pt x="214" y="102"/>
                    </a:cubicBezTo>
                    <a:cubicBezTo>
                      <a:pt x="217" y="49"/>
                      <a:pt x="176" y="3"/>
                      <a:pt x="124" y="1"/>
                    </a:cubicBezTo>
                    <a:cubicBezTo>
                      <a:pt x="120" y="1"/>
                      <a:pt x="116" y="0"/>
                      <a:pt x="11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0" name="Google Shape;3210;p29"/>
              <p:cNvSpPr/>
              <p:nvPr/>
            </p:nvSpPr>
            <p:spPr>
              <a:xfrm>
                <a:off x="3675450" y="1869175"/>
                <a:ext cx="8925" cy="21300"/>
              </a:xfrm>
              <a:custGeom>
                <a:avLst/>
                <a:gdLst/>
                <a:ahLst/>
                <a:cxnLst/>
                <a:rect l="l" t="t" r="r" b="b"/>
                <a:pathLst>
                  <a:path w="357" h="852" extrusionOk="0">
                    <a:moveTo>
                      <a:pt x="127" y="1"/>
                    </a:moveTo>
                    <a:cubicBezTo>
                      <a:pt x="80" y="1"/>
                      <a:pt x="40" y="36"/>
                      <a:pt x="34" y="83"/>
                    </a:cubicBezTo>
                    <a:cubicBezTo>
                      <a:pt x="0" y="328"/>
                      <a:pt x="47" y="583"/>
                      <a:pt x="165" y="801"/>
                    </a:cubicBezTo>
                    <a:cubicBezTo>
                      <a:pt x="183" y="833"/>
                      <a:pt x="215" y="852"/>
                      <a:pt x="249" y="852"/>
                    </a:cubicBezTo>
                    <a:cubicBezTo>
                      <a:pt x="264" y="852"/>
                      <a:pt x="280" y="847"/>
                      <a:pt x="294" y="840"/>
                    </a:cubicBezTo>
                    <a:cubicBezTo>
                      <a:pt x="340" y="814"/>
                      <a:pt x="357" y="757"/>
                      <a:pt x="333" y="710"/>
                    </a:cubicBezTo>
                    <a:cubicBezTo>
                      <a:pt x="233" y="528"/>
                      <a:pt x="195" y="314"/>
                      <a:pt x="222" y="109"/>
                    </a:cubicBezTo>
                    <a:cubicBezTo>
                      <a:pt x="230" y="57"/>
                      <a:pt x="193" y="8"/>
                      <a:pt x="141" y="2"/>
                    </a:cubicBezTo>
                    <a:cubicBezTo>
                      <a:pt x="136" y="1"/>
                      <a:pt x="131" y="1"/>
                      <a:pt x="12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1" name="Google Shape;3211;p29"/>
              <p:cNvSpPr/>
              <p:nvPr/>
            </p:nvSpPr>
            <p:spPr>
              <a:xfrm>
                <a:off x="3697500" y="1888750"/>
                <a:ext cx="10575" cy="17175"/>
              </a:xfrm>
              <a:custGeom>
                <a:avLst/>
                <a:gdLst/>
                <a:ahLst/>
                <a:cxnLst/>
                <a:rect l="l" t="t" r="r" b="b"/>
                <a:pathLst>
                  <a:path w="423" h="687" extrusionOk="0">
                    <a:moveTo>
                      <a:pt x="108" y="1"/>
                    </a:moveTo>
                    <a:cubicBezTo>
                      <a:pt x="96" y="1"/>
                      <a:pt x="84" y="3"/>
                      <a:pt x="72" y="8"/>
                    </a:cubicBezTo>
                    <a:cubicBezTo>
                      <a:pt x="23" y="29"/>
                      <a:pt x="0" y="84"/>
                      <a:pt x="20" y="133"/>
                    </a:cubicBezTo>
                    <a:lnTo>
                      <a:pt x="226" y="627"/>
                    </a:lnTo>
                    <a:cubicBezTo>
                      <a:pt x="241" y="665"/>
                      <a:pt x="276" y="687"/>
                      <a:pt x="314" y="687"/>
                    </a:cubicBezTo>
                    <a:cubicBezTo>
                      <a:pt x="326" y="687"/>
                      <a:pt x="338" y="685"/>
                      <a:pt x="350" y="679"/>
                    </a:cubicBezTo>
                    <a:cubicBezTo>
                      <a:pt x="399" y="659"/>
                      <a:pt x="422" y="603"/>
                      <a:pt x="401" y="554"/>
                    </a:cubicBezTo>
                    <a:lnTo>
                      <a:pt x="196" y="60"/>
                    </a:lnTo>
                    <a:cubicBezTo>
                      <a:pt x="181" y="23"/>
                      <a:pt x="145"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2" name="Google Shape;3212;p29"/>
              <p:cNvSpPr/>
              <p:nvPr/>
            </p:nvSpPr>
            <p:spPr>
              <a:xfrm>
                <a:off x="3703025" y="1807350"/>
                <a:ext cx="4775" cy="38800"/>
              </a:xfrm>
              <a:custGeom>
                <a:avLst/>
                <a:gdLst/>
                <a:ahLst/>
                <a:cxnLst/>
                <a:rect l="l" t="t" r="r" b="b"/>
                <a:pathLst>
                  <a:path w="191" h="1552" extrusionOk="0">
                    <a:moveTo>
                      <a:pt x="95" y="1"/>
                    </a:moveTo>
                    <a:cubicBezTo>
                      <a:pt x="42" y="1"/>
                      <a:pt x="0" y="43"/>
                      <a:pt x="0" y="96"/>
                    </a:cubicBezTo>
                    <a:lnTo>
                      <a:pt x="0" y="1456"/>
                    </a:lnTo>
                    <a:cubicBezTo>
                      <a:pt x="0" y="1509"/>
                      <a:pt x="42" y="1552"/>
                      <a:pt x="95" y="1552"/>
                    </a:cubicBezTo>
                    <a:cubicBezTo>
                      <a:pt x="148" y="1552"/>
                      <a:pt x="190" y="1509"/>
                      <a:pt x="190" y="1456"/>
                    </a:cubicBezTo>
                    <a:lnTo>
                      <a:pt x="190" y="96"/>
                    </a:lnTo>
                    <a:cubicBezTo>
                      <a:pt x="190" y="44"/>
                      <a:pt x="147"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3" name="Google Shape;3213;p29"/>
              <p:cNvSpPr/>
              <p:nvPr/>
            </p:nvSpPr>
            <p:spPr>
              <a:xfrm>
                <a:off x="3709125" y="1743500"/>
                <a:ext cx="5950" cy="27425"/>
              </a:xfrm>
              <a:custGeom>
                <a:avLst/>
                <a:gdLst/>
                <a:ahLst/>
                <a:cxnLst/>
                <a:rect l="l" t="t" r="r" b="b"/>
                <a:pathLst>
                  <a:path w="238" h="1097" extrusionOk="0">
                    <a:moveTo>
                      <a:pt x="138" y="0"/>
                    </a:moveTo>
                    <a:cubicBezTo>
                      <a:pt x="89" y="0"/>
                      <a:pt x="46" y="40"/>
                      <a:pt x="44" y="91"/>
                    </a:cubicBezTo>
                    <a:lnTo>
                      <a:pt x="4" y="997"/>
                    </a:lnTo>
                    <a:cubicBezTo>
                      <a:pt x="0" y="1050"/>
                      <a:pt x="41" y="1094"/>
                      <a:pt x="94" y="1097"/>
                    </a:cubicBezTo>
                    <a:lnTo>
                      <a:pt x="98" y="1097"/>
                    </a:lnTo>
                    <a:cubicBezTo>
                      <a:pt x="149" y="1097"/>
                      <a:pt x="191" y="1057"/>
                      <a:pt x="193" y="1006"/>
                    </a:cubicBezTo>
                    <a:lnTo>
                      <a:pt x="235" y="100"/>
                    </a:lnTo>
                    <a:cubicBezTo>
                      <a:pt x="238" y="47"/>
                      <a:pt x="197" y="3"/>
                      <a:pt x="144" y="0"/>
                    </a:cubicBezTo>
                    <a:cubicBezTo>
                      <a:pt x="142" y="0"/>
                      <a:pt x="140" y="0"/>
                      <a:pt x="13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4" name="Google Shape;3214;p29"/>
              <p:cNvSpPr/>
              <p:nvPr/>
            </p:nvSpPr>
            <p:spPr>
              <a:xfrm>
                <a:off x="3714000" y="1687900"/>
                <a:ext cx="8675" cy="30525"/>
              </a:xfrm>
              <a:custGeom>
                <a:avLst/>
                <a:gdLst/>
                <a:ahLst/>
                <a:cxnLst/>
                <a:rect l="l" t="t" r="r" b="b"/>
                <a:pathLst>
                  <a:path w="347" h="1221" extrusionOk="0">
                    <a:moveTo>
                      <a:pt x="240" y="1"/>
                    </a:moveTo>
                    <a:cubicBezTo>
                      <a:pt x="200" y="1"/>
                      <a:pt x="161" y="26"/>
                      <a:pt x="149" y="66"/>
                    </a:cubicBezTo>
                    <a:cubicBezTo>
                      <a:pt x="38" y="408"/>
                      <a:pt x="1" y="778"/>
                      <a:pt x="37" y="1136"/>
                    </a:cubicBezTo>
                    <a:cubicBezTo>
                      <a:pt x="43" y="1184"/>
                      <a:pt x="84" y="1221"/>
                      <a:pt x="132" y="1221"/>
                    </a:cubicBezTo>
                    <a:lnTo>
                      <a:pt x="142" y="1221"/>
                    </a:lnTo>
                    <a:cubicBezTo>
                      <a:pt x="195" y="1215"/>
                      <a:pt x="232" y="1168"/>
                      <a:pt x="227" y="1116"/>
                    </a:cubicBezTo>
                    <a:cubicBezTo>
                      <a:pt x="193" y="785"/>
                      <a:pt x="228" y="443"/>
                      <a:pt x="330" y="125"/>
                    </a:cubicBezTo>
                    <a:cubicBezTo>
                      <a:pt x="346" y="75"/>
                      <a:pt x="319" y="21"/>
                      <a:pt x="268" y="4"/>
                    </a:cubicBezTo>
                    <a:cubicBezTo>
                      <a:pt x="259" y="2"/>
                      <a:pt x="249" y="1"/>
                      <a:pt x="24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5" name="Google Shape;3215;p29"/>
              <p:cNvSpPr/>
              <p:nvPr/>
            </p:nvSpPr>
            <p:spPr>
              <a:xfrm>
                <a:off x="3720525" y="1642525"/>
                <a:ext cx="4800" cy="23325"/>
              </a:xfrm>
              <a:custGeom>
                <a:avLst/>
                <a:gdLst/>
                <a:ahLst/>
                <a:cxnLst/>
                <a:rect l="l" t="t" r="r" b="b"/>
                <a:pathLst>
                  <a:path w="192" h="933" extrusionOk="0">
                    <a:moveTo>
                      <a:pt x="96" y="0"/>
                    </a:moveTo>
                    <a:cubicBezTo>
                      <a:pt x="43" y="0"/>
                      <a:pt x="0" y="43"/>
                      <a:pt x="0" y="95"/>
                    </a:cubicBezTo>
                    <a:lnTo>
                      <a:pt x="0" y="837"/>
                    </a:lnTo>
                    <a:cubicBezTo>
                      <a:pt x="0" y="890"/>
                      <a:pt x="43" y="933"/>
                      <a:pt x="96" y="933"/>
                    </a:cubicBezTo>
                    <a:cubicBezTo>
                      <a:pt x="148" y="933"/>
                      <a:pt x="191" y="890"/>
                      <a:pt x="191" y="837"/>
                    </a:cubicBezTo>
                    <a:lnTo>
                      <a:pt x="191" y="95"/>
                    </a:lnTo>
                    <a:cubicBezTo>
                      <a:pt x="191" y="43"/>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6" name="Google Shape;3216;p29"/>
              <p:cNvSpPr/>
              <p:nvPr/>
            </p:nvSpPr>
            <p:spPr>
              <a:xfrm>
                <a:off x="3729375" y="1592025"/>
                <a:ext cx="9650" cy="27475"/>
              </a:xfrm>
              <a:custGeom>
                <a:avLst/>
                <a:gdLst/>
                <a:ahLst/>
                <a:cxnLst/>
                <a:rect l="l" t="t" r="r" b="b"/>
                <a:pathLst>
                  <a:path w="386" h="1099" extrusionOk="0">
                    <a:moveTo>
                      <a:pt x="277" y="0"/>
                    </a:moveTo>
                    <a:cubicBezTo>
                      <a:pt x="240" y="0"/>
                      <a:pt x="205" y="22"/>
                      <a:pt x="189" y="58"/>
                    </a:cubicBezTo>
                    <a:cubicBezTo>
                      <a:pt x="60" y="355"/>
                      <a:pt x="0" y="684"/>
                      <a:pt x="18" y="1008"/>
                    </a:cubicBezTo>
                    <a:cubicBezTo>
                      <a:pt x="20" y="1059"/>
                      <a:pt x="62" y="1098"/>
                      <a:pt x="113" y="1098"/>
                    </a:cubicBezTo>
                    <a:lnTo>
                      <a:pt x="117" y="1098"/>
                    </a:lnTo>
                    <a:cubicBezTo>
                      <a:pt x="170" y="1095"/>
                      <a:pt x="210" y="1051"/>
                      <a:pt x="208" y="998"/>
                    </a:cubicBezTo>
                    <a:cubicBezTo>
                      <a:pt x="193" y="703"/>
                      <a:pt x="247" y="404"/>
                      <a:pt x="364" y="134"/>
                    </a:cubicBezTo>
                    <a:cubicBezTo>
                      <a:pt x="386" y="85"/>
                      <a:pt x="363" y="30"/>
                      <a:pt x="315" y="9"/>
                    </a:cubicBezTo>
                    <a:cubicBezTo>
                      <a:pt x="303" y="3"/>
                      <a:pt x="289" y="0"/>
                      <a:pt x="27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7" name="Google Shape;3217;p29"/>
              <p:cNvSpPr/>
              <p:nvPr/>
            </p:nvSpPr>
            <p:spPr>
              <a:xfrm>
                <a:off x="3743925" y="1622950"/>
                <a:ext cx="10500" cy="21275"/>
              </a:xfrm>
              <a:custGeom>
                <a:avLst/>
                <a:gdLst/>
                <a:ahLst/>
                <a:cxnLst/>
                <a:rect l="l" t="t" r="r" b="b"/>
                <a:pathLst>
                  <a:path w="420" h="851" extrusionOk="0">
                    <a:moveTo>
                      <a:pt x="108" y="0"/>
                    </a:moveTo>
                    <a:cubicBezTo>
                      <a:pt x="98" y="0"/>
                      <a:pt x="88" y="2"/>
                      <a:pt x="79" y="5"/>
                    </a:cubicBezTo>
                    <a:cubicBezTo>
                      <a:pt x="29" y="20"/>
                      <a:pt x="0" y="73"/>
                      <a:pt x="17" y="124"/>
                    </a:cubicBezTo>
                    <a:lnTo>
                      <a:pt x="222" y="783"/>
                    </a:lnTo>
                    <a:cubicBezTo>
                      <a:pt x="235" y="824"/>
                      <a:pt x="273" y="850"/>
                      <a:pt x="314" y="850"/>
                    </a:cubicBezTo>
                    <a:cubicBezTo>
                      <a:pt x="323" y="850"/>
                      <a:pt x="333" y="848"/>
                      <a:pt x="342" y="846"/>
                    </a:cubicBezTo>
                    <a:cubicBezTo>
                      <a:pt x="392" y="830"/>
                      <a:pt x="420" y="777"/>
                      <a:pt x="404" y="726"/>
                    </a:cubicBezTo>
                    <a:lnTo>
                      <a:pt x="198" y="67"/>
                    </a:lnTo>
                    <a:cubicBezTo>
                      <a:pt x="185" y="27"/>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8" name="Google Shape;3218;p29"/>
              <p:cNvSpPr/>
              <p:nvPr/>
            </p:nvSpPr>
            <p:spPr>
              <a:xfrm>
                <a:off x="3753400" y="1676475"/>
                <a:ext cx="8350" cy="24375"/>
              </a:xfrm>
              <a:custGeom>
                <a:avLst/>
                <a:gdLst/>
                <a:ahLst/>
                <a:cxnLst/>
                <a:rect l="l" t="t" r="r" b="b"/>
                <a:pathLst>
                  <a:path w="334" h="975" extrusionOk="0">
                    <a:moveTo>
                      <a:pt x="104" y="1"/>
                    </a:moveTo>
                    <a:cubicBezTo>
                      <a:pt x="99" y="1"/>
                      <a:pt x="93" y="1"/>
                      <a:pt x="88" y="2"/>
                    </a:cubicBezTo>
                    <a:cubicBezTo>
                      <a:pt x="36" y="11"/>
                      <a:pt x="1" y="60"/>
                      <a:pt x="10" y="111"/>
                    </a:cubicBezTo>
                    <a:lnTo>
                      <a:pt x="137" y="894"/>
                    </a:lnTo>
                    <a:cubicBezTo>
                      <a:pt x="144" y="942"/>
                      <a:pt x="185" y="975"/>
                      <a:pt x="231" y="975"/>
                    </a:cubicBezTo>
                    <a:lnTo>
                      <a:pt x="232" y="975"/>
                    </a:lnTo>
                    <a:cubicBezTo>
                      <a:pt x="236" y="975"/>
                      <a:pt x="242" y="975"/>
                      <a:pt x="246" y="974"/>
                    </a:cubicBezTo>
                    <a:cubicBezTo>
                      <a:pt x="299" y="965"/>
                      <a:pt x="333" y="916"/>
                      <a:pt x="326" y="864"/>
                    </a:cubicBezTo>
                    <a:lnTo>
                      <a:pt x="197" y="82"/>
                    </a:lnTo>
                    <a:cubicBezTo>
                      <a:pt x="191" y="35"/>
                      <a:pt x="15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9" name="Google Shape;3219;p29"/>
              <p:cNvSpPr/>
              <p:nvPr/>
            </p:nvSpPr>
            <p:spPr>
              <a:xfrm>
                <a:off x="3757500" y="1721850"/>
                <a:ext cx="8100" cy="35700"/>
              </a:xfrm>
              <a:custGeom>
                <a:avLst/>
                <a:gdLst/>
                <a:ahLst/>
                <a:cxnLst/>
                <a:rect l="l" t="t" r="r" b="b"/>
                <a:pathLst>
                  <a:path w="324" h="1428" extrusionOk="0">
                    <a:moveTo>
                      <a:pt x="102" y="0"/>
                    </a:moveTo>
                    <a:cubicBezTo>
                      <a:pt x="99" y="0"/>
                      <a:pt x="95" y="0"/>
                      <a:pt x="91" y="1"/>
                    </a:cubicBezTo>
                    <a:cubicBezTo>
                      <a:pt x="38" y="6"/>
                      <a:pt x="0" y="53"/>
                      <a:pt x="6" y="105"/>
                    </a:cubicBezTo>
                    <a:lnTo>
                      <a:pt x="130" y="1341"/>
                    </a:lnTo>
                    <a:cubicBezTo>
                      <a:pt x="134" y="1391"/>
                      <a:pt x="175" y="1427"/>
                      <a:pt x="223" y="1427"/>
                    </a:cubicBezTo>
                    <a:cubicBezTo>
                      <a:pt x="227" y="1427"/>
                      <a:pt x="230" y="1427"/>
                      <a:pt x="233" y="1426"/>
                    </a:cubicBezTo>
                    <a:cubicBezTo>
                      <a:pt x="285" y="1422"/>
                      <a:pt x="324" y="1375"/>
                      <a:pt x="318" y="1322"/>
                    </a:cubicBezTo>
                    <a:lnTo>
                      <a:pt x="195" y="86"/>
                    </a:lnTo>
                    <a:cubicBezTo>
                      <a:pt x="191" y="38"/>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0" name="Google Shape;3220;p29"/>
              <p:cNvSpPr/>
              <p:nvPr/>
            </p:nvSpPr>
            <p:spPr>
              <a:xfrm>
                <a:off x="3760700" y="1797075"/>
                <a:ext cx="4800" cy="25375"/>
              </a:xfrm>
              <a:custGeom>
                <a:avLst/>
                <a:gdLst/>
                <a:ahLst/>
                <a:cxnLst/>
                <a:rect l="l" t="t" r="r" b="b"/>
                <a:pathLst>
                  <a:path w="192" h="1015" extrusionOk="0">
                    <a:moveTo>
                      <a:pt x="95" y="0"/>
                    </a:moveTo>
                    <a:cubicBezTo>
                      <a:pt x="43" y="0"/>
                      <a:pt x="0" y="42"/>
                      <a:pt x="0" y="95"/>
                    </a:cubicBezTo>
                    <a:lnTo>
                      <a:pt x="0" y="920"/>
                    </a:lnTo>
                    <a:cubicBezTo>
                      <a:pt x="0" y="972"/>
                      <a:pt x="43" y="1015"/>
                      <a:pt x="95" y="1015"/>
                    </a:cubicBezTo>
                    <a:cubicBezTo>
                      <a:pt x="148" y="1015"/>
                      <a:pt x="191" y="972"/>
                      <a:pt x="191" y="920"/>
                    </a:cubicBezTo>
                    <a:lnTo>
                      <a:pt x="191" y="95"/>
                    </a:lnTo>
                    <a:cubicBezTo>
                      <a:pt x="191"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1" name="Google Shape;3221;p29"/>
              <p:cNvSpPr/>
              <p:nvPr/>
            </p:nvSpPr>
            <p:spPr>
              <a:xfrm>
                <a:off x="3759625" y="1827950"/>
                <a:ext cx="7000" cy="36750"/>
              </a:xfrm>
              <a:custGeom>
                <a:avLst/>
                <a:gdLst/>
                <a:ahLst/>
                <a:cxnLst/>
                <a:rect l="l" t="t" r="r" b="b"/>
                <a:pathLst>
                  <a:path w="280" h="1470" extrusionOk="0">
                    <a:moveTo>
                      <a:pt x="103" y="1"/>
                    </a:moveTo>
                    <a:cubicBezTo>
                      <a:pt x="99" y="1"/>
                      <a:pt x="96" y="1"/>
                      <a:pt x="93" y="1"/>
                    </a:cubicBezTo>
                    <a:cubicBezTo>
                      <a:pt x="40" y="5"/>
                      <a:pt x="0" y="50"/>
                      <a:pt x="4" y="102"/>
                    </a:cubicBezTo>
                    <a:lnTo>
                      <a:pt x="86" y="1380"/>
                    </a:lnTo>
                    <a:cubicBezTo>
                      <a:pt x="90" y="1430"/>
                      <a:pt x="132" y="1470"/>
                      <a:pt x="181" y="1470"/>
                    </a:cubicBezTo>
                    <a:cubicBezTo>
                      <a:pt x="184" y="1470"/>
                      <a:pt x="185" y="1470"/>
                      <a:pt x="187" y="1469"/>
                    </a:cubicBezTo>
                    <a:cubicBezTo>
                      <a:pt x="240" y="1465"/>
                      <a:pt x="280" y="1420"/>
                      <a:pt x="276" y="1368"/>
                    </a:cubicBezTo>
                    <a:lnTo>
                      <a:pt x="195" y="90"/>
                    </a:lnTo>
                    <a:cubicBezTo>
                      <a:pt x="191" y="41"/>
                      <a:pt x="152"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2" name="Google Shape;3222;p29"/>
              <p:cNvSpPr/>
              <p:nvPr/>
            </p:nvSpPr>
            <p:spPr>
              <a:xfrm>
                <a:off x="3755400" y="1885650"/>
                <a:ext cx="6125" cy="20225"/>
              </a:xfrm>
              <a:custGeom>
                <a:avLst/>
                <a:gdLst/>
                <a:ahLst/>
                <a:cxnLst/>
                <a:rect l="l" t="t" r="r" b="b"/>
                <a:pathLst>
                  <a:path w="245" h="809" extrusionOk="0">
                    <a:moveTo>
                      <a:pt x="101" y="0"/>
                    </a:moveTo>
                    <a:cubicBezTo>
                      <a:pt x="98" y="0"/>
                      <a:pt x="95" y="0"/>
                      <a:pt x="92" y="1"/>
                    </a:cubicBezTo>
                    <a:cubicBezTo>
                      <a:pt x="39" y="5"/>
                      <a:pt x="0" y="50"/>
                      <a:pt x="4" y="103"/>
                    </a:cubicBezTo>
                    <a:lnTo>
                      <a:pt x="50" y="722"/>
                    </a:lnTo>
                    <a:cubicBezTo>
                      <a:pt x="55" y="771"/>
                      <a:pt x="95" y="809"/>
                      <a:pt x="145" y="809"/>
                    </a:cubicBezTo>
                    <a:lnTo>
                      <a:pt x="153" y="809"/>
                    </a:lnTo>
                    <a:cubicBezTo>
                      <a:pt x="205" y="805"/>
                      <a:pt x="244" y="759"/>
                      <a:pt x="240" y="707"/>
                    </a:cubicBezTo>
                    <a:lnTo>
                      <a:pt x="194" y="89"/>
                    </a:lnTo>
                    <a:cubicBezTo>
                      <a:pt x="191" y="40"/>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3" name="Google Shape;3223;p29"/>
              <p:cNvSpPr/>
              <p:nvPr/>
            </p:nvSpPr>
            <p:spPr>
              <a:xfrm>
                <a:off x="3756575" y="1912450"/>
                <a:ext cx="4775" cy="39825"/>
              </a:xfrm>
              <a:custGeom>
                <a:avLst/>
                <a:gdLst/>
                <a:ahLst/>
                <a:cxnLst/>
                <a:rect l="l" t="t" r="r" b="b"/>
                <a:pathLst>
                  <a:path w="191" h="1593" extrusionOk="0">
                    <a:moveTo>
                      <a:pt x="96" y="1"/>
                    </a:moveTo>
                    <a:cubicBezTo>
                      <a:pt x="43" y="1"/>
                      <a:pt x="1" y="43"/>
                      <a:pt x="1" y="96"/>
                    </a:cubicBezTo>
                    <a:lnTo>
                      <a:pt x="1" y="1496"/>
                    </a:lnTo>
                    <a:cubicBezTo>
                      <a:pt x="1" y="1549"/>
                      <a:pt x="43" y="1592"/>
                      <a:pt x="96" y="1592"/>
                    </a:cubicBezTo>
                    <a:cubicBezTo>
                      <a:pt x="149" y="1592"/>
                      <a:pt x="191" y="1549"/>
                      <a:pt x="191" y="1496"/>
                    </a:cubicBezTo>
                    <a:lnTo>
                      <a:pt x="191" y="96"/>
                    </a:lnTo>
                    <a:cubicBezTo>
                      <a:pt x="191" y="43"/>
                      <a:pt x="149" y="1"/>
                      <a:pt x="9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4" name="Google Shape;3224;p29"/>
              <p:cNvSpPr/>
              <p:nvPr/>
            </p:nvSpPr>
            <p:spPr>
              <a:xfrm>
                <a:off x="3733850" y="1930975"/>
                <a:ext cx="5950" cy="22325"/>
              </a:xfrm>
              <a:custGeom>
                <a:avLst/>
                <a:gdLst/>
                <a:ahLst/>
                <a:cxnLst/>
                <a:rect l="l" t="t" r="r" b="b"/>
                <a:pathLst>
                  <a:path w="238" h="893" extrusionOk="0">
                    <a:moveTo>
                      <a:pt x="102" y="1"/>
                    </a:moveTo>
                    <a:cubicBezTo>
                      <a:pt x="99" y="1"/>
                      <a:pt x="96" y="1"/>
                      <a:pt x="93" y="1"/>
                    </a:cubicBezTo>
                    <a:cubicBezTo>
                      <a:pt x="40" y="5"/>
                      <a:pt x="0" y="50"/>
                      <a:pt x="4" y="102"/>
                    </a:cubicBezTo>
                    <a:lnTo>
                      <a:pt x="44" y="803"/>
                    </a:lnTo>
                    <a:cubicBezTo>
                      <a:pt x="48" y="854"/>
                      <a:pt x="90" y="892"/>
                      <a:pt x="139" y="892"/>
                    </a:cubicBezTo>
                    <a:lnTo>
                      <a:pt x="145" y="892"/>
                    </a:lnTo>
                    <a:cubicBezTo>
                      <a:pt x="198" y="889"/>
                      <a:pt x="238" y="844"/>
                      <a:pt x="234" y="792"/>
                    </a:cubicBezTo>
                    <a:lnTo>
                      <a:pt x="193" y="91"/>
                    </a:lnTo>
                    <a:cubicBezTo>
                      <a:pt x="190" y="41"/>
                      <a:pt x="150" y="1"/>
                      <a:pt x="10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5" name="Google Shape;3225;p29"/>
              <p:cNvSpPr/>
              <p:nvPr/>
            </p:nvSpPr>
            <p:spPr>
              <a:xfrm>
                <a:off x="3738050" y="1856825"/>
                <a:ext cx="4750" cy="28475"/>
              </a:xfrm>
              <a:custGeom>
                <a:avLst/>
                <a:gdLst/>
                <a:ahLst/>
                <a:cxnLst/>
                <a:rect l="l" t="t" r="r" b="b"/>
                <a:pathLst>
                  <a:path w="190" h="1139" extrusionOk="0">
                    <a:moveTo>
                      <a:pt x="95" y="0"/>
                    </a:moveTo>
                    <a:cubicBezTo>
                      <a:pt x="42" y="0"/>
                      <a:pt x="0" y="42"/>
                      <a:pt x="0" y="95"/>
                    </a:cubicBezTo>
                    <a:lnTo>
                      <a:pt x="0" y="1043"/>
                    </a:lnTo>
                    <a:cubicBezTo>
                      <a:pt x="0" y="1095"/>
                      <a:pt x="42" y="1138"/>
                      <a:pt x="95" y="1138"/>
                    </a:cubicBezTo>
                    <a:cubicBezTo>
                      <a:pt x="148" y="1138"/>
                      <a:pt x="190" y="1095"/>
                      <a:pt x="190" y="1043"/>
                    </a:cubicBezTo>
                    <a:lnTo>
                      <a:pt x="190" y="95"/>
                    </a:lnTo>
                    <a:cubicBezTo>
                      <a:pt x="190"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6" name="Google Shape;3226;p29"/>
              <p:cNvSpPr/>
              <p:nvPr/>
            </p:nvSpPr>
            <p:spPr>
              <a:xfrm>
                <a:off x="3736375" y="1798075"/>
                <a:ext cx="7700" cy="30550"/>
              </a:xfrm>
              <a:custGeom>
                <a:avLst/>
                <a:gdLst/>
                <a:ahLst/>
                <a:cxnLst/>
                <a:rect l="l" t="t" r="r" b="b"/>
                <a:pathLst>
                  <a:path w="308" h="1222" extrusionOk="0">
                    <a:moveTo>
                      <a:pt x="120" y="1"/>
                    </a:moveTo>
                    <a:cubicBezTo>
                      <a:pt x="71" y="1"/>
                      <a:pt x="29" y="40"/>
                      <a:pt x="26" y="89"/>
                    </a:cubicBezTo>
                    <a:cubicBezTo>
                      <a:pt x="1" y="446"/>
                      <a:pt x="30" y="801"/>
                      <a:pt x="110" y="1148"/>
                    </a:cubicBezTo>
                    <a:cubicBezTo>
                      <a:pt x="121" y="1192"/>
                      <a:pt x="160" y="1222"/>
                      <a:pt x="203" y="1222"/>
                    </a:cubicBezTo>
                    <a:cubicBezTo>
                      <a:pt x="211" y="1222"/>
                      <a:pt x="217" y="1221"/>
                      <a:pt x="225" y="1220"/>
                    </a:cubicBezTo>
                    <a:cubicBezTo>
                      <a:pt x="276" y="1208"/>
                      <a:pt x="308" y="1156"/>
                      <a:pt x="296" y="1105"/>
                    </a:cubicBezTo>
                    <a:cubicBezTo>
                      <a:pt x="219" y="777"/>
                      <a:pt x="193" y="439"/>
                      <a:pt x="216" y="102"/>
                    </a:cubicBezTo>
                    <a:cubicBezTo>
                      <a:pt x="219" y="51"/>
                      <a:pt x="180" y="5"/>
                      <a:pt x="128" y="1"/>
                    </a:cubicBezTo>
                    <a:cubicBezTo>
                      <a:pt x="125" y="1"/>
                      <a:pt x="123" y="1"/>
                      <a:pt x="12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7" name="Google Shape;3227;p29"/>
              <p:cNvSpPr/>
              <p:nvPr/>
            </p:nvSpPr>
            <p:spPr>
              <a:xfrm>
                <a:off x="3736900" y="1744525"/>
                <a:ext cx="6825" cy="32650"/>
              </a:xfrm>
              <a:custGeom>
                <a:avLst/>
                <a:gdLst/>
                <a:ahLst/>
                <a:cxnLst/>
                <a:rect l="l" t="t" r="r" b="b"/>
                <a:pathLst>
                  <a:path w="273" h="1306" extrusionOk="0">
                    <a:moveTo>
                      <a:pt x="101" y="0"/>
                    </a:moveTo>
                    <a:cubicBezTo>
                      <a:pt x="49" y="0"/>
                      <a:pt x="6" y="42"/>
                      <a:pt x="6" y="94"/>
                    </a:cubicBezTo>
                    <a:cubicBezTo>
                      <a:pt x="1" y="470"/>
                      <a:pt x="25" y="850"/>
                      <a:pt x="76" y="1222"/>
                    </a:cubicBezTo>
                    <a:cubicBezTo>
                      <a:pt x="83" y="1271"/>
                      <a:pt x="123" y="1305"/>
                      <a:pt x="170" y="1305"/>
                    </a:cubicBezTo>
                    <a:cubicBezTo>
                      <a:pt x="174" y="1305"/>
                      <a:pt x="179" y="1305"/>
                      <a:pt x="183" y="1304"/>
                    </a:cubicBezTo>
                    <a:cubicBezTo>
                      <a:pt x="236" y="1297"/>
                      <a:pt x="272" y="1249"/>
                      <a:pt x="265" y="1197"/>
                    </a:cubicBezTo>
                    <a:cubicBezTo>
                      <a:pt x="215" y="834"/>
                      <a:pt x="192" y="463"/>
                      <a:pt x="196" y="96"/>
                    </a:cubicBezTo>
                    <a:cubicBezTo>
                      <a:pt x="197" y="44"/>
                      <a:pt x="155"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8" name="Google Shape;3228;p29"/>
              <p:cNvSpPr/>
              <p:nvPr/>
            </p:nvSpPr>
            <p:spPr>
              <a:xfrm>
                <a:off x="3733350" y="1691950"/>
                <a:ext cx="7650" cy="31600"/>
              </a:xfrm>
              <a:custGeom>
                <a:avLst/>
                <a:gdLst/>
                <a:ahLst/>
                <a:cxnLst/>
                <a:rect l="l" t="t" r="r" b="b"/>
                <a:pathLst>
                  <a:path w="306" h="1264" extrusionOk="0">
                    <a:moveTo>
                      <a:pt x="115" y="1"/>
                    </a:moveTo>
                    <a:cubicBezTo>
                      <a:pt x="66" y="1"/>
                      <a:pt x="26" y="41"/>
                      <a:pt x="24" y="91"/>
                    </a:cubicBezTo>
                    <a:cubicBezTo>
                      <a:pt x="0" y="458"/>
                      <a:pt x="29" y="828"/>
                      <a:pt x="108" y="1188"/>
                    </a:cubicBezTo>
                    <a:cubicBezTo>
                      <a:pt x="117" y="1233"/>
                      <a:pt x="157" y="1263"/>
                      <a:pt x="200" y="1263"/>
                    </a:cubicBezTo>
                    <a:cubicBezTo>
                      <a:pt x="207" y="1263"/>
                      <a:pt x="215" y="1262"/>
                      <a:pt x="221" y="1261"/>
                    </a:cubicBezTo>
                    <a:cubicBezTo>
                      <a:pt x="272" y="1250"/>
                      <a:pt x="305" y="1199"/>
                      <a:pt x="294" y="1147"/>
                    </a:cubicBezTo>
                    <a:cubicBezTo>
                      <a:pt x="219" y="805"/>
                      <a:pt x="193" y="453"/>
                      <a:pt x="213" y="102"/>
                    </a:cubicBezTo>
                    <a:cubicBezTo>
                      <a:pt x="217" y="50"/>
                      <a:pt x="177" y="5"/>
                      <a:pt x="124" y="1"/>
                    </a:cubicBezTo>
                    <a:cubicBezTo>
                      <a:pt x="121" y="1"/>
                      <a:pt x="118" y="1"/>
                      <a:pt x="11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40518461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only" type="titleOnly">
  <p:cSld name="1_Title only">
    <p:spTree>
      <p:nvGrpSpPr>
        <p:cNvPr id="1" name="Shape 243"/>
        <p:cNvGrpSpPr/>
        <p:nvPr/>
      </p:nvGrpSpPr>
      <p:grpSpPr>
        <a:xfrm>
          <a:off x="0" y="0"/>
          <a:ext cx="0" cy="0"/>
          <a:chOff x="0" y="0"/>
          <a:chExt cx="0" cy="0"/>
        </a:xfrm>
      </p:grpSpPr>
      <p:grpSp>
        <p:nvGrpSpPr>
          <p:cNvPr id="244" name="Google Shape;244;p6"/>
          <p:cNvGrpSpPr/>
          <p:nvPr/>
        </p:nvGrpSpPr>
        <p:grpSpPr>
          <a:xfrm>
            <a:off x="-398226" y="-79"/>
            <a:ext cx="12989235" cy="6857478"/>
            <a:chOff x="238125" y="490000"/>
            <a:chExt cx="7130600" cy="4735300"/>
          </a:xfrm>
        </p:grpSpPr>
        <p:sp>
          <p:nvSpPr>
            <p:cNvPr id="245" name="Google Shape;245;p6"/>
            <p:cNvSpPr/>
            <p:nvPr/>
          </p:nvSpPr>
          <p:spPr>
            <a:xfrm>
              <a:off x="7358100" y="490000"/>
              <a:ext cx="10625" cy="4735300"/>
            </a:xfrm>
            <a:custGeom>
              <a:avLst/>
              <a:gdLst/>
              <a:ahLst/>
              <a:cxnLst/>
              <a:rect l="l" t="t" r="r" b="b"/>
              <a:pathLst>
                <a:path w="425" h="189412" extrusionOk="0">
                  <a:moveTo>
                    <a:pt x="0" y="0"/>
                  </a:moveTo>
                  <a:lnTo>
                    <a:pt x="0" y="189411"/>
                  </a:lnTo>
                  <a:lnTo>
                    <a:pt x="424" y="189411"/>
                  </a:lnTo>
                  <a:lnTo>
                    <a:pt x="42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6"/>
            <p:cNvSpPr/>
            <p:nvPr/>
          </p:nvSpPr>
          <p:spPr>
            <a:xfrm>
              <a:off x="365275" y="490000"/>
              <a:ext cx="6877150" cy="4735300"/>
            </a:xfrm>
            <a:custGeom>
              <a:avLst/>
              <a:gdLst/>
              <a:ahLst/>
              <a:cxnLst/>
              <a:rect l="l" t="t" r="r" b="b"/>
              <a:pathLst>
                <a:path w="275086" h="189412" extrusionOk="0">
                  <a:moveTo>
                    <a:pt x="11238" y="412"/>
                  </a:moveTo>
                  <a:lnTo>
                    <a:pt x="11238" y="8213"/>
                  </a:lnTo>
                  <a:lnTo>
                    <a:pt x="3505" y="8213"/>
                  </a:lnTo>
                  <a:lnTo>
                    <a:pt x="3505" y="424"/>
                  </a:lnTo>
                  <a:lnTo>
                    <a:pt x="3494" y="412"/>
                  </a:lnTo>
                  <a:close/>
                  <a:moveTo>
                    <a:pt x="19394" y="424"/>
                  </a:moveTo>
                  <a:lnTo>
                    <a:pt x="19394" y="8213"/>
                  </a:lnTo>
                  <a:lnTo>
                    <a:pt x="11662" y="8213"/>
                  </a:lnTo>
                  <a:lnTo>
                    <a:pt x="11662" y="424"/>
                  </a:lnTo>
                  <a:close/>
                  <a:moveTo>
                    <a:pt x="27561" y="424"/>
                  </a:moveTo>
                  <a:lnTo>
                    <a:pt x="27561" y="8213"/>
                  </a:lnTo>
                  <a:lnTo>
                    <a:pt x="19818" y="8213"/>
                  </a:lnTo>
                  <a:lnTo>
                    <a:pt x="19818" y="424"/>
                  </a:lnTo>
                  <a:close/>
                  <a:moveTo>
                    <a:pt x="35328" y="424"/>
                  </a:moveTo>
                  <a:lnTo>
                    <a:pt x="35328" y="8213"/>
                  </a:lnTo>
                  <a:lnTo>
                    <a:pt x="27985" y="8213"/>
                  </a:lnTo>
                  <a:lnTo>
                    <a:pt x="27985" y="424"/>
                  </a:lnTo>
                  <a:close/>
                  <a:moveTo>
                    <a:pt x="43496" y="424"/>
                  </a:moveTo>
                  <a:lnTo>
                    <a:pt x="43496" y="8213"/>
                  </a:lnTo>
                  <a:lnTo>
                    <a:pt x="35752" y="8213"/>
                  </a:lnTo>
                  <a:lnTo>
                    <a:pt x="35752" y="424"/>
                  </a:lnTo>
                  <a:close/>
                  <a:moveTo>
                    <a:pt x="51652" y="424"/>
                  </a:moveTo>
                  <a:lnTo>
                    <a:pt x="51652" y="8213"/>
                  </a:lnTo>
                  <a:lnTo>
                    <a:pt x="43919" y="8213"/>
                  </a:lnTo>
                  <a:lnTo>
                    <a:pt x="43919" y="424"/>
                  </a:lnTo>
                  <a:close/>
                  <a:moveTo>
                    <a:pt x="59819" y="424"/>
                  </a:moveTo>
                  <a:lnTo>
                    <a:pt x="59819" y="8213"/>
                  </a:lnTo>
                  <a:lnTo>
                    <a:pt x="52075" y="8213"/>
                  </a:lnTo>
                  <a:lnTo>
                    <a:pt x="52075" y="424"/>
                  </a:lnTo>
                  <a:close/>
                  <a:moveTo>
                    <a:pt x="67975" y="424"/>
                  </a:moveTo>
                  <a:lnTo>
                    <a:pt x="67975" y="8213"/>
                  </a:lnTo>
                  <a:lnTo>
                    <a:pt x="60243" y="8213"/>
                  </a:lnTo>
                  <a:lnTo>
                    <a:pt x="60243" y="424"/>
                  </a:lnTo>
                  <a:close/>
                  <a:moveTo>
                    <a:pt x="76452" y="424"/>
                  </a:moveTo>
                  <a:lnTo>
                    <a:pt x="76452" y="8213"/>
                  </a:lnTo>
                  <a:lnTo>
                    <a:pt x="68399" y="8213"/>
                  </a:lnTo>
                  <a:lnTo>
                    <a:pt x="68399" y="424"/>
                  </a:lnTo>
                  <a:close/>
                  <a:moveTo>
                    <a:pt x="84608" y="424"/>
                  </a:moveTo>
                  <a:lnTo>
                    <a:pt x="84608" y="8213"/>
                  </a:lnTo>
                  <a:lnTo>
                    <a:pt x="76865" y="8213"/>
                  </a:lnTo>
                  <a:lnTo>
                    <a:pt x="76865" y="424"/>
                  </a:lnTo>
                  <a:close/>
                  <a:moveTo>
                    <a:pt x="92776" y="424"/>
                  </a:moveTo>
                  <a:lnTo>
                    <a:pt x="92776" y="8213"/>
                  </a:lnTo>
                  <a:lnTo>
                    <a:pt x="85032" y="8213"/>
                  </a:lnTo>
                  <a:lnTo>
                    <a:pt x="85032" y="424"/>
                  </a:lnTo>
                  <a:close/>
                  <a:moveTo>
                    <a:pt x="100932" y="424"/>
                  </a:moveTo>
                  <a:lnTo>
                    <a:pt x="100932" y="8213"/>
                  </a:lnTo>
                  <a:lnTo>
                    <a:pt x="93200" y="8213"/>
                  </a:lnTo>
                  <a:lnTo>
                    <a:pt x="93200" y="424"/>
                  </a:lnTo>
                  <a:close/>
                  <a:moveTo>
                    <a:pt x="109099" y="424"/>
                  </a:moveTo>
                  <a:lnTo>
                    <a:pt x="109099" y="8213"/>
                  </a:lnTo>
                  <a:lnTo>
                    <a:pt x="101356" y="8213"/>
                  </a:lnTo>
                  <a:lnTo>
                    <a:pt x="101356" y="424"/>
                  </a:lnTo>
                  <a:close/>
                  <a:moveTo>
                    <a:pt x="116866" y="424"/>
                  </a:moveTo>
                  <a:lnTo>
                    <a:pt x="116866" y="8213"/>
                  </a:lnTo>
                  <a:lnTo>
                    <a:pt x="109523" y="8213"/>
                  </a:lnTo>
                  <a:lnTo>
                    <a:pt x="109523" y="424"/>
                  </a:lnTo>
                  <a:close/>
                  <a:moveTo>
                    <a:pt x="125022" y="424"/>
                  </a:moveTo>
                  <a:lnTo>
                    <a:pt x="125022" y="8213"/>
                  </a:lnTo>
                  <a:lnTo>
                    <a:pt x="117290" y="8213"/>
                  </a:lnTo>
                  <a:lnTo>
                    <a:pt x="117290" y="424"/>
                  </a:lnTo>
                  <a:close/>
                  <a:moveTo>
                    <a:pt x="133190" y="424"/>
                  </a:moveTo>
                  <a:lnTo>
                    <a:pt x="133190" y="8213"/>
                  </a:lnTo>
                  <a:lnTo>
                    <a:pt x="125446" y="8213"/>
                  </a:lnTo>
                  <a:lnTo>
                    <a:pt x="125446" y="424"/>
                  </a:lnTo>
                  <a:close/>
                  <a:moveTo>
                    <a:pt x="141346" y="424"/>
                  </a:moveTo>
                  <a:lnTo>
                    <a:pt x="141346" y="8213"/>
                  </a:lnTo>
                  <a:lnTo>
                    <a:pt x="133614" y="8213"/>
                  </a:lnTo>
                  <a:lnTo>
                    <a:pt x="133614" y="424"/>
                  </a:lnTo>
                  <a:close/>
                  <a:moveTo>
                    <a:pt x="149513" y="424"/>
                  </a:moveTo>
                  <a:lnTo>
                    <a:pt x="149513" y="8213"/>
                  </a:lnTo>
                  <a:lnTo>
                    <a:pt x="141770" y="8213"/>
                  </a:lnTo>
                  <a:lnTo>
                    <a:pt x="141770" y="424"/>
                  </a:lnTo>
                  <a:close/>
                  <a:moveTo>
                    <a:pt x="157280" y="424"/>
                  </a:moveTo>
                  <a:lnTo>
                    <a:pt x="157280" y="8213"/>
                  </a:lnTo>
                  <a:lnTo>
                    <a:pt x="149937" y="8213"/>
                  </a:lnTo>
                  <a:lnTo>
                    <a:pt x="149937" y="424"/>
                  </a:lnTo>
                  <a:close/>
                  <a:moveTo>
                    <a:pt x="165448" y="424"/>
                  </a:moveTo>
                  <a:lnTo>
                    <a:pt x="165448" y="8213"/>
                  </a:lnTo>
                  <a:lnTo>
                    <a:pt x="157704" y="8213"/>
                  </a:lnTo>
                  <a:lnTo>
                    <a:pt x="157704" y="424"/>
                  </a:lnTo>
                  <a:close/>
                  <a:moveTo>
                    <a:pt x="173604" y="424"/>
                  </a:moveTo>
                  <a:lnTo>
                    <a:pt x="173604" y="8213"/>
                  </a:lnTo>
                  <a:lnTo>
                    <a:pt x="165871" y="8213"/>
                  </a:lnTo>
                  <a:lnTo>
                    <a:pt x="165871" y="424"/>
                  </a:lnTo>
                  <a:close/>
                  <a:moveTo>
                    <a:pt x="181771" y="424"/>
                  </a:moveTo>
                  <a:lnTo>
                    <a:pt x="181771" y="8213"/>
                  </a:lnTo>
                  <a:lnTo>
                    <a:pt x="174028" y="8213"/>
                  </a:lnTo>
                  <a:lnTo>
                    <a:pt x="174028" y="424"/>
                  </a:lnTo>
                  <a:close/>
                  <a:moveTo>
                    <a:pt x="189927" y="424"/>
                  </a:moveTo>
                  <a:lnTo>
                    <a:pt x="189927" y="8213"/>
                  </a:lnTo>
                  <a:lnTo>
                    <a:pt x="182195" y="8213"/>
                  </a:lnTo>
                  <a:lnTo>
                    <a:pt x="182195" y="424"/>
                  </a:lnTo>
                  <a:close/>
                  <a:moveTo>
                    <a:pt x="198095" y="424"/>
                  </a:moveTo>
                  <a:lnTo>
                    <a:pt x="198095" y="8213"/>
                  </a:lnTo>
                  <a:lnTo>
                    <a:pt x="190351" y="8213"/>
                  </a:lnTo>
                  <a:lnTo>
                    <a:pt x="190351" y="424"/>
                  </a:lnTo>
                  <a:close/>
                  <a:moveTo>
                    <a:pt x="206251" y="424"/>
                  </a:moveTo>
                  <a:lnTo>
                    <a:pt x="206251" y="8213"/>
                  </a:lnTo>
                  <a:lnTo>
                    <a:pt x="198519" y="8213"/>
                  </a:lnTo>
                  <a:lnTo>
                    <a:pt x="198519" y="424"/>
                  </a:lnTo>
                  <a:close/>
                  <a:moveTo>
                    <a:pt x="214419" y="424"/>
                  </a:moveTo>
                  <a:lnTo>
                    <a:pt x="214419" y="8213"/>
                  </a:lnTo>
                  <a:lnTo>
                    <a:pt x="206675" y="8213"/>
                  </a:lnTo>
                  <a:lnTo>
                    <a:pt x="206675" y="424"/>
                  </a:lnTo>
                  <a:close/>
                  <a:moveTo>
                    <a:pt x="222575" y="424"/>
                  </a:moveTo>
                  <a:lnTo>
                    <a:pt x="222575" y="8213"/>
                  </a:lnTo>
                  <a:lnTo>
                    <a:pt x="214842" y="8213"/>
                  </a:lnTo>
                  <a:lnTo>
                    <a:pt x="214842" y="424"/>
                  </a:lnTo>
                  <a:close/>
                  <a:moveTo>
                    <a:pt x="230742" y="424"/>
                  </a:moveTo>
                  <a:lnTo>
                    <a:pt x="230742" y="8213"/>
                  </a:lnTo>
                  <a:lnTo>
                    <a:pt x="222999" y="8213"/>
                  </a:lnTo>
                  <a:lnTo>
                    <a:pt x="222999" y="424"/>
                  </a:lnTo>
                  <a:close/>
                  <a:moveTo>
                    <a:pt x="238898" y="424"/>
                  </a:moveTo>
                  <a:lnTo>
                    <a:pt x="238898" y="8213"/>
                  </a:lnTo>
                  <a:lnTo>
                    <a:pt x="231166" y="8213"/>
                  </a:lnTo>
                  <a:lnTo>
                    <a:pt x="231166" y="424"/>
                  </a:lnTo>
                  <a:close/>
                  <a:moveTo>
                    <a:pt x="247066" y="424"/>
                  </a:moveTo>
                  <a:lnTo>
                    <a:pt x="247066" y="8213"/>
                  </a:lnTo>
                  <a:lnTo>
                    <a:pt x="239322" y="8213"/>
                  </a:lnTo>
                  <a:lnTo>
                    <a:pt x="239322" y="424"/>
                  </a:lnTo>
                  <a:close/>
                  <a:moveTo>
                    <a:pt x="255222" y="424"/>
                  </a:moveTo>
                  <a:lnTo>
                    <a:pt x="255222" y="8213"/>
                  </a:lnTo>
                  <a:lnTo>
                    <a:pt x="247490" y="8213"/>
                  </a:lnTo>
                  <a:lnTo>
                    <a:pt x="247490" y="424"/>
                  </a:lnTo>
                  <a:close/>
                  <a:moveTo>
                    <a:pt x="263390" y="424"/>
                  </a:moveTo>
                  <a:lnTo>
                    <a:pt x="263390" y="8213"/>
                  </a:lnTo>
                  <a:lnTo>
                    <a:pt x="255646" y="8213"/>
                  </a:lnTo>
                  <a:lnTo>
                    <a:pt x="255646" y="424"/>
                  </a:lnTo>
                  <a:close/>
                  <a:moveTo>
                    <a:pt x="271546" y="424"/>
                  </a:moveTo>
                  <a:lnTo>
                    <a:pt x="271546" y="8213"/>
                  </a:lnTo>
                  <a:lnTo>
                    <a:pt x="263813" y="8213"/>
                  </a:lnTo>
                  <a:lnTo>
                    <a:pt x="263813" y="424"/>
                  </a:lnTo>
                  <a:close/>
                  <a:moveTo>
                    <a:pt x="11238" y="8626"/>
                  </a:moveTo>
                  <a:lnTo>
                    <a:pt x="11238" y="16415"/>
                  </a:lnTo>
                  <a:lnTo>
                    <a:pt x="3505" y="16415"/>
                  </a:lnTo>
                  <a:lnTo>
                    <a:pt x="3505" y="8626"/>
                  </a:lnTo>
                  <a:close/>
                  <a:moveTo>
                    <a:pt x="19394" y="8626"/>
                  </a:moveTo>
                  <a:lnTo>
                    <a:pt x="19394" y="16415"/>
                  </a:lnTo>
                  <a:lnTo>
                    <a:pt x="11662" y="16415"/>
                  </a:lnTo>
                  <a:lnTo>
                    <a:pt x="11662" y="8626"/>
                  </a:lnTo>
                  <a:close/>
                  <a:moveTo>
                    <a:pt x="27561" y="8626"/>
                  </a:moveTo>
                  <a:lnTo>
                    <a:pt x="27561" y="16415"/>
                  </a:lnTo>
                  <a:lnTo>
                    <a:pt x="19818" y="16415"/>
                  </a:lnTo>
                  <a:lnTo>
                    <a:pt x="19818" y="8626"/>
                  </a:lnTo>
                  <a:close/>
                  <a:moveTo>
                    <a:pt x="35328" y="8626"/>
                  </a:moveTo>
                  <a:lnTo>
                    <a:pt x="35328" y="16415"/>
                  </a:lnTo>
                  <a:lnTo>
                    <a:pt x="27985" y="16415"/>
                  </a:lnTo>
                  <a:lnTo>
                    <a:pt x="27985" y="8626"/>
                  </a:lnTo>
                  <a:close/>
                  <a:moveTo>
                    <a:pt x="43496" y="8626"/>
                  </a:moveTo>
                  <a:lnTo>
                    <a:pt x="43496" y="16415"/>
                  </a:lnTo>
                  <a:lnTo>
                    <a:pt x="35752" y="16415"/>
                  </a:lnTo>
                  <a:lnTo>
                    <a:pt x="35752" y="8626"/>
                  </a:lnTo>
                  <a:close/>
                  <a:moveTo>
                    <a:pt x="51652" y="8626"/>
                  </a:moveTo>
                  <a:lnTo>
                    <a:pt x="51652" y="16415"/>
                  </a:lnTo>
                  <a:lnTo>
                    <a:pt x="43919" y="16415"/>
                  </a:lnTo>
                  <a:lnTo>
                    <a:pt x="43919" y="8626"/>
                  </a:lnTo>
                  <a:close/>
                  <a:moveTo>
                    <a:pt x="59819" y="8626"/>
                  </a:moveTo>
                  <a:lnTo>
                    <a:pt x="59819" y="16415"/>
                  </a:lnTo>
                  <a:lnTo>
                    <a:pt x="52075" y="16415"/>
                  </a:lnTo>
                  <a:lnTo>
                    <a:pt x="52075" y="8626"/>
                  </a:lnTo>
                  <a:close/>
                  <a:moveTo>
                    <a:pt x="67975" y="8626"/>
                  </a:moveTo>
                  <a:lnTo>
                    <a:pt x="67975" y="16415"/>
                  </a:lnTo>
                  <a:lnTo>
                    <a:pt x="60243" y="16415"/>
                  </a:lnTo>
                  <a:lnTo>
                    <a:pt x="60243" y="8626"/>
                  </a:lnTo>
                  <a:close/>
                  <a:moveTo>
                    <a:pt x="76452" y="8626"/>
                  </a:moveTo>
                  <a:lnTo>
                    <a:pt x="76452" y="16415"/>
                  </a:lnTo>
                  <a:lnTo>
                    <a:pt x="68399" y="16415"/>
                  </a:lnTo>
                  <a:lnTo>
                    <a:pt x="68399" y="8626"/>
                  </a:lnTo>
                  <a:close/>
                  <a:moveTo>
                    <a:pt x="84608" y="8626"/>
                  </a:moveTo>
                  <a:lnTo>
                    <a:pt x="84608" y="16415"/>
                  </a:lnTo>
                  <a:lnTo>
                    <a:pt x="76865" y="16415"/>
                  </a:lnTo>
                  <a:lnTo>
                    <a:pt x="76865" y="8626"/>
                  </a:lnTo>
                  <a:close/>
                  <a:moveTo>
                    <a:pt x="92776" y="8626"/>
                  </a:moveTo>
                  <a:lnTo>
                    <a:pt x="92776" y="16415"/>
                  </a:lnTo>
                  <a:lnTo>
                    <a:pt x="85032" y="16415"/>
                  </a:lnTo>
                  <a:lnTo>
                    <a:pt x="85032" y="8626"/>
                  </a:lnTo>
                  <a:close/>
                  <a:moveTo>
                    <a:pt x="100932" y="8626"/>
                  </a:moveTo>
                  <a:lnTo>
                    <a:pt x="100932" y="16415"/>
                  </a:lnTo>
                  <a:lnTo>
                    <a:pt x="93200" y="16415"/>
                  </a:lnTo>
                  <a:lnTo>
                    <a:pt x="93200" y="8626"/>
                  </a:lnTo>
                  <a:close/>
                  <a:moveTo>
                    <a:pt x="109099" y="8626"/>
                  </a:moveTo>
                  <a:lnTo>
                    <a:pt x="109099" y="16415"/>
                  </a:lnTo>
                  <a:lnTo>
                    <a:pt x="101356" y="16415"/>
                  </a:lnTo>
                  <a:lnTo>
                    <a:pt x="101356" y="8626"/>
                  </a:lnTo>
                  <a:close/>
                  <a:moveTo>
                    <a:pt x="116866" y="8626"/>
                  </a:moveTo>
                  <a:lnTo>
                    <a:pt x="116866" y="16415"/>
                  </a:lnTo>
                  <a:lnTo>
                    <a:pt x="109523" y="16415"/>
                  </a:lnTo>
                  <a:lnTo>
                    <a:pt x="109523" y="8626"/>
                  </a:lnTo>
                  <a:close/>
                  <a:moveTo>
                    <a:pt x="125022" y="8626"/>
                  </a:moveTo>
                  <a:lnTo>
                    <a:pt x="125022" y="16415"/>
                  </a:lnTo>
                  <a:lnTo>
                    <a:pt x="117290" y="16415"/>
                  </a:lnTo>
                  <a:lnTo>
                    <a:pt x="117290" y="8626"/>
                  </a:lnTo>
                  <a:close/>
                  <a:moveTo>
                    <a:pt x="133190" y="8626"/>
                  </a:moveTo>
                  <a:lnTo>
                    <a:pt x="133190" y="16415"/>
                  </a:lnTo>
                  <a:lnTo>
                    <a:pt x="125446" y="16415"/>
                  </a:lnTo>
                  <a:lnTo>
                    <a:pt x="125446" y="8626"/>
                  </a:lnTo>
                  <a:close/>
                  <a:moveTo>
                    <a:pt x="141346" y="8626"/>
                  </a:moveTo>
                  <a:lnTo>
                    <a:pt x="141346" y="16415"/>
                  </a:lnTo>
                  <a:lnTo>
                    <a:pt x="133614" y="16415"/>
                  </a:lnTo>
                  <a:lnTo>
                    <a:pt x="133614" y="8626"/>
                  </a:lnTo>
                  <a:close/>
                  <a:moveTo>
                    <a:pt x="149513" y="8626"/>
                  </a:moveTo>
                  <a:lnTo>
                    <a:pt x="149513" y="16415"/>
                  </a:lnTo>
                  <a:lnTo>
                    <a:pt x="141770" y="16415"/>
                  </a:lnTo>
                  <a:lnTo>
                    <a:pt x="141770" y="8626"/>
                  </a:lnTo>
                  <a:close/>
                  <a:moveTo>
                    <a:pt x="157280" y="8626"/>
                  </a:moveTo>
                  <a:lnTo>
                    <a:pt x="157280" y="16415"/>
                  </a:lnTo>
                  <a:lnTo>
                    <a:pt x="149937" y="16415"/>
                  </a:lnTo>
                  <a:lnTo>
                    <a:pt x="149937" y="8626"/>
                  </a:lnTo>
                  <a:close/>
                  <a:moveTo>
                    <a:pt x="165448" y="8626"/>
                  </a:moveTo>
                  <a:lnTo>
                    <a:pt x="165448" y="16415"/>
                  </a:lnTo>
                  <a:lnTo>
                    <a:pt x="157704" y="16415"/>
                  </a:lnTo>
                  <a:lnTo>
                    <a:pt x="157704" y="8626"/>
                  </a:lnTo>
                  <a:close/>
                  <a:moveTo>
                    <a:pt x="173604" y="8626"/>
                  </a:moveTo>
                  <a:lnTo>
                    <a:pt x="173604" y="16415"/>
                  </a:lnTo>
                  <a:lnTo>
                    <a:pt x="165871" y="16415"/>
                  </a:lnTo>
                  <a:lnTo>
                    <a:pt x="165871" y="8626"/>
                  </a:lnTo>
                  <a:close/>
                  <a:moveTo>
                    <a:pt x="181771" y="8626"/>
                  </a:moveTo>
                  <a:lnTo>
                    <a:pt x="181771" y="16415"/>
                  </a:lnTo>
                  <a:lnTo>
                    <a:pt x="174028" y="16415"/>
                  </a:lnTo>
                  <a:lnTo>
                    <a:pt x="174028" y="8626"/>
                  </a:lnTo>
                  <a:close/>
                  <a:moveTo>
                    <a:pt x="189927" y="8626"/>
                  </a:moveTo>
                  <a:lnTo>
                    <a:pt x="189927" y="16415"/>
                  </a:lnTo>
                  <a:lnTo>
                    <a:pt x="182195" y="16415"/>
                  </a:lnTo>
                  <a:lnTo>
                    <a:pt x="182195" y="8626"/>
                  </a:lnTo>
                  <a:close/>
                  <a:moveTo>
                    <a:pt x="198095" y="8626"/>
                  </a:moveTo>
                  <a:lnTo>
                    <a:pt x="198095" y="16415"/>
                  </a:lnTo>
                  <a:lnTo>
                    <a:pt x="190351" y="16415"/>
                  </a:lnTo>
                  <a:lnTo>
                    <a:pt x="190351" y="8626"/>
                  </a:lnTo>
                  <a:close/>
                  <a:moveTo>
                    <a:pt x="206251" y="8626"/>
                  </a:moveTo>
                  <a:lnTo>
                    <a:pt x="206251" y="16415"/>
                  </a:lnTo>
                  <a:lnTo>
                    <a:pt x="198519" y="16415"/>
                  </a:lnTo>
                  <a:lnTo>
                    <a:pt x="198519" y="8626"/>
                  </a:lnTo>
                  <a:close/>
                  <a:moveTo>
                    <a:pt x="214419" y="8626"/>
                  </a:moveTo>
                  <a:lnTo>
                    <a:pt x="214419" y="16415"/>
                  </a:lnTo>
                  <a:lnTo>
                    <a:pt x="206675" y="16415"/>
                  </a:lnTo>
                  <a:lnTo>
                    <a:pt x="206675" y="8626"/>
                  </a:lnTo>
                  <a:close/>
                  <a:moveTo>
                    <a:pt x="222575" y="8626"/>
                  </a:moveTo>
                  <a:lnTo>
                    <a:pt x="222575" y="16415"/>
                  </a:lnTo>
                  <a:lnTo>
                    <a:pt x="214842" y="16415"/>
                  </a:lnTo>
                  <a:lnTo>
                    <a:pt x="214842" y="8626"/>
                  </a:lnTo>
                  <a:close/>
                  <a:moveTo>
                    <a:pt x="230742" y="8626"/>
                  </a:moveTo>
                  <a:lnTo>
                    <a:pt x="230742" y="16415"/>
                  </a:lnTo>
                  <a:lnTo>
                    <a:pt x="222999" y="16415"/>
                  </a:lnTo>
                  <a:lnTo>
                    <a:pt x="222999" y="8626"/>
                  </a:lnTo>
                  <a:close/>
                  <a:moveTo>
                    <a:pt x="238898" y="8626"/>
                  </a:moveTo>
                  <a:lnTo>
                    <a:pt x="238898" y="16415"/>
                  </a:lnTo>
                  <a:lnTo>
                    <a:pt x="231166" y="16415"/>
                  </a:lnTo>
                  <a:lnTo>
                    <a:pt x="231166" y="8626"/>
                  </a:lnTo>
                  <a:close/>
                  <a:moveTo>
                    <a:pt x="247066" y="8626"/>
                  </a:moveTo>
                  <a:lnTo>
                    <a:pt x="247066" y="16415"/>
                  </a:lnTo>
                  <a:lnTo>
                    <a:pt x="239322" y="16415"/>
                  </a:lnTo>
                  <a:lnTo>
                    <a:pt x="239322" y="8626"/>
                  </a:lnTo>
                  <a:close/>
                  <a:moveTo>
                    <a:pt x="271546" y="8626"/>
                  </a:moveTo>
                  <a:lnTo>
                    <a:pt x="271546" y="16415"/>
                  </a:lnTo>
                  <a:lnTo>
                    <a:pt x="263813" y="16415"/>
                  </a:lnTo>
                  <a:lnTo>
                    <a:pt x="263813" y="8626"/>
                  </a:lnTo>
                  <a:close/>
                  <a:moveTo>
                    <a:pt x="255222" y="8626"/>
                  </a:moveTo>
                  <a:lnTo>
                    <a:pt x="255222" y="16427"/>
                  </a:lnTo>
                  <a:lnTo>
                    <a:pt x="247490" y="16427"/>
                  </a:lnTo>
                  <a:lnTo>
                    <a:pt x="247490" y="16415"/>
                  </a:lnTo>
                  <a:lnTo>
                    <a:pt x="247490" y="8626"/>
                  </a:lnTo>
                  <a:close/>
                  <a:moveTo>
                    <a:pt x="263390" y="8626"/>
                  </a:moveTo>
                  <a:lnTo>
                    <a:pt x="263390" y="16427"/>
                  </a:lnTo>
                  <a:lnTo>
                    <a:pt x="255646" y="16427"/>
                  </a:lnTo>
                  <a:lnTo>
                    <a:pt x="255646" y="16415"/>
                  </a:lnTo>
                  <a:lnTo>
                    <a:pt x="255646" y="8626"/>
                  </a:lnTo>
                  <a:close/>
                  <a:moveTo>
                    <a:pt x="271546" y="16828"/>
                  </a:moveTo>
                  <a:lnTo>
                    <a:pt x="271546" y="24617"/>
                  </a:lnTo>
                  <a:lnTo>
                    <a:pt x="263813" y="24617"/>
                  </a:lnTo>
                  <a:lnTo>
                    <a:pt x="263813" y="16828"/>
                  </a:lnTo>
                  <a:close/>
                  <a:moveTo>
                    <a:pt x="11238" y="16828"/>
                  </a:moveTo>
                  <a:lnTo>
                    <a:pt x="11238" y="24629"/>
                  </a:lnTo>
                  <a:lnTo>
                    <a:pt x="3505" y="24629"/>
                  </a:lnTo>
                  <a:lnTo>
                    <a:pt x="3505" y="16828"/>
                  </a:lnTo>
                  <a:close/>
                  <a:moveTo>
                    <a:pt x="19394" y="16828"/>
                  </a:moveTo>
                  <a:lnTo>
                    <a:pt x="19394" y="24629"/>
                  </a:lnTo>
                  <a:lnTo>
                    <a:pt x="11662" y="24629"/>
                  </a:lnTo>
                  <a:lnTo>
                    <a:pt x="11662" y="16828"/>
                  </a:lnTo>
                  <a:close/>
                  <a:moveTo>
                    <a:pt x="27561" y="16828"/>
                  </a:moveTo>
                  <a:lnTo>
                    <a:pt x="27561" y="24629"/>
                  </a:lnTo>
                  <a:lnTo>
                    <a:pt x="19818" y="24629"/>
                  </a:lnTo>
                  <a:lnTo>
                    <a:pt x="19818" y="16828"/>
                  </a:lnTo>
                  <a:close/>
                  <a:moveTo>
                    <a:pt x="35328" y="16828"/>
                  </a:moveTo>
                  <a:lnTo>
                    <a:pt x="35328" y="24629"/>
                  </a:lnTo>
                  <a:lnTo>
                    <a:pt x="27985" y="24629"/>
                  </a:lnTo>
                  <a:lnTo>
                    <a:pt x="27985" y="16828"/>
                  </a:lnTo>
                  <a:close/>
                  <a:moveTo>
                    <a:pt x="43496" y="16828"/>
                  </a:moveTo>
                  <a:lnTo>
                    <a:pt x="43496" y="24629"/>
                  </a:lnTo>
                  <a:lnTo>
                    <a:pt x="35752" y="24629"/>
                  </a:lnTo>
                  <a:lnTo>
                    <a:pt x="35752" y="16828"/>
                  </a:lnTo>
                  <a:close/>
                  <a:moveTo>
                    <a:pt x="51652" y="16828"/>
                  </a:moveTo>
                  <a:lnTo>
                    <a:pt x="51652" y="24629"/>
                  </a:lnTo>
                  <a:lnTo>
                    <a:pt x="43919" y="24629"/>
                  </a:lnTo>
                  <a:lnTo>
                    <a:pt x="43919" y="16828"/>
                  </a:lnTo>
                  <a:close/>
                  <a:moveTo>
                    <a:pt x="59819" y="16828"/>
                  </a:moveTo>
                  <a:lnTo>
                    <a:pt x="59819" y="24629"/>
                  </a:lnTo>
                  <a:lnTo>
                    <a:pt x="52075" y="24629"/>
                  </a:lnTo>
                  <a:lnTo>
                    <a:pt x="52075" y="16828"/>
                  </a:lnTo>
                  <a:close/>
                  <a:moveTo>
                    <a:pt x="67975" y="16828"/>
                  </a:moveTo>
                  <a:lnTo>
                    <a:pt x="67975" y="24629"/>
                  </a:lnTo>
                  <a:lnTo>
                    <a:pt x="60243" y="24629"/>
                  </a:lnTo>
                  <a:lnTo>
                    <a:pt x="60243" y="16828"/>
                  </a:lnTo>
                  <a:close/>
                  <a:moveTo>
                    <a:pt x="76452" y="16828"/>
                  </a:moveTo>
                  <a:lnTo>
                    <a:pt x="76452" y="24629"/>
                  </a:lnTo>
                  <a:lnTo>
                    <a:pt x="68399" y="24629"/>
                  </a:lnTo>
                  <a:lnTo>
                    <a:pt x="68399" y="16828"/>
                  </a:lnTo>
                  <a:close/>
                  <a:moveTo>
                    <a:pt x="84608" y="16828"/>
                  </a:moveTo>
                  <a:lnTo>
                    <a:pt x="84608" y="24629"/>
                  </a:lnTo>
                  <a:lnTo>
                    <a:pt x="76865" y="24629"/>
                  </a:lnTo>
                  <a:lnTo>
                    <a:pt x="76865" y="16828"/>
                  </a:lnTo>
                  <a:close/>
                  <a:moveTo>
                    <a:pt x="92776" y="16828"/>
                  </a:moveTo>
                  <a:lnTo>
                    <a:pt x="92776" y="24629"/>
                  </a:lnTo>
                  <a:lnTo>
                    <a:pt x="85032" y="24629"/>
                  </a:lnTo>
                  <a:lnTo>
                    <a:pt x="85032" y="16828"/>
                  </a:lnTo>
                  <a:close/>
                  <a:moveTo>
                    <a:pt x="100932" y="16828"/>
                  </a:moveTo>
                  <a:lnTo>
                    <a:pt x="100932" y="24629"/>
                  </a:lnTo>
                  <a:lnTo>
                    <a:pt x="93200" y="24629"/>
                  </a:lnTo>
                  <a:lnTo>
                    <a:pt x="93200" y="16828"/>
                  </a:lnTo>
                  <a:close/>
                  <a:moveTo>
                    <a:pt x="109099" y="16828"/>
                  </a:moveTo>
                  <a:lnTo>
                    <a:pt x="109099" y="24629"/>
                  </a:lnTo>
                  <a:lnTo>
                    <a:pt x="101356" y="24629"/>
                  </a:lnTo>
                  <a:lnTo>
                    <a:pt x="101356" y="16828"/>
                  </a:lnTo>
                  <a:close/>
                  <a:moveTo>
                    <a:pt x="116866" y="16828"/>
                  </a:moveTo>
                  <a:lnTo>
                    <a:pt x="116866" y="24629"/>
                  </a:lnTo>
                  <a:lnTo>
                    <a:pt x="109523" y="24629"/>
                  </a:lnTo>
                  <a:lnTo>
                    <a:pt x="109523" y="16828"/>
                  </a:lnTo>
                  <a:close/>
                  <a:moveTo>
                    <a:pt x="125022" y="16828"/>
                  </a:moveTo>
                  <a:lnTo>
                    <a:pt x="125022" y="24629"/>
                  </a:lnTo>
                  <a:lnTo>
                    <a:pt x="117290" y="24629"/>
                  </a:lnTo>
                  <a:lnTo>
                    <a:pt x="117290" y="16828"/>
                  </a:lnTo>
                  <a:close/>
                  <a:moveTo>
                    <a:pt x="133190" y="16828"/>
                  </a:moveTo>
                  <a:lnTo>
                    <a:pt x="133190" y="24629"/>
                  </a:lnTo>
                  <a:lnTo>
                    <a:pt x="125446" y="24629"/>
                  </a:lnTo>
                  <a:lnTo>
                    <a:pt x="125446" y="16828"/>
                  </a:lnTo>
                  <a:close/>
                  <a:moveTo>
                    <a:pt x="141346" y="16828"/>
                  </a:moveTo>
                  <a:lnTo>
                    <a:pt x="141346" y="24629"/>
                  </a:lnTo>
                  <a:lnTo>
                    <a:pt x="133614" y="24629"/>
                  </a:lnTo>
                  <a:lnTo>
                    <a:pt x="133614" y="16828"/>
                  </a:lnTo>
                  <a:close/>
                  <a:moveTo>
                    <a:pt x="149513" y="16828"/>
                  </a:moveTo>
                  <a:lnTo>
                    <a:pt x="149513" y="24629"/>
                  </a:lnTo>
                  <a:lnTo>
                    <a:pt x="141770" y="24629"/>
                  </a:lnTo>
                  <a:lnTo>
                    <a:pt x="141770" y="16828"/>
                  </a:lnTo>
                  <a:close/>
                  <a:moveTo>
                    <a:pt x="157280" y="16828"/>
                  </a:moveTo>
                  <a:lnTo>
                    <a:pt x="157280" y="24629"/>
                  </a:lnTo>
                  <a:lnTo>
                    <a:pt x="149937" y="24629"/>
                  </a:lnTo>
                  <a:lnTo>
                    <a:pt x="149937" y="16828"/>
                  </a:lnTo>
                  <a:close/>
                  <a:moveTo>
                    <a:pt x="165448" y="16828"/>
                  </a:moveTo>
                  <a:lnTo>
                    <a:pt x="165448" y="24629"/>
                  </a:lnTo>
                  <a:lnTo>
                    <a:pt x="157704" y="24629"/>
                  </a:lnTo>
                  <a:lnTo>
                    <a:pt x="157704" y="16828"/>
                  </a:lnTo>
                  <a:close/>
                  <a:moveTo>
                    <a:pt x="173604" y="16828"/>
                  </a:moveTo>
                  <a:lnTo>
                    <a:pt x="173604" y="24629"/>
                  </a:lnTo>
                  <a:lnTo>
                    <a:pt x="165871" y="24629"/>
                  </a:lnTo>
                  <a:lnTo>
                    <a:pt x="165871" y="16828"/>
                  </a:lnTo>
                  <a:close/>
                  <a:moveTo>
                    <a:pt x="181771" y="16828"/>
                  </a:moveTo>
                  <a:lnTo>
                    <a:pt x="181771" y="24629"/>
                  </a:lnTo>
                  <a:lnTo>
                    <a:pt x="174028" y="24629"/>
                  </a:lnTo>
                  <a:lnTo>
                    <a:pt x="174028" y="16828"/>
                  </a:lnTo>
                  <a:close/>
                  <a:moveTo>
                    <a:pt x="189927" y="16828"/>
                  </a:moveTo>
                  <a:lnTo>
                    <a:pt x="189927" y="24629"/>
                  </a:lnTo>
                  <a:lnTo>
                    <a:pt x="182195" y="24629"/>
                  </a:lnTo>
                  <a:lnTo>
                    <a:pt x="182195" y="16828"/>
                  </a:lnTo>
                  <a:close/>
                  <a:moveTo>
                    <a:pt x="198095" y="16828"/>
                  </a:moveTo>
                  <a:lnTo>
                    <a:pt x="198095" y="24629"/>
                  </a:lnTo>
                  <a:lnTo>
                    <a:pt x="190351" y="24629"/>
                  </a:lnTo>
                  <a:lnTo>
                    <a:pt x="190351" y="16828"/>
                  </a:lnTo>
                  <a:close/>
                  <a:moveTo>
                    <a:pt x="206251" y="16828"/>
                  </a:moveTo>
                  <a:lnTo>
                    <a:pt x="206251" y="24629"/>
                  </a:lnTo>
                  <a:lnTo>
                    <a:pt x="198519" y="24629"/>
                  </a:lnTo>
                  <a:lnTo>
                    <a:pt x="198519" y="16828"/>
                  </a:lnTo>
                  <a:close/>
                  <a:moveTo>
                    <a:pt x="214419" y="16828"/>
                  </a:moveTo>
                  <a:lnTo>
                    <a:pt x="214419" y="24629"/>
                  </a:lnTo>
                  <a:lnTo>
                    <a:pt x="206675" y="24629"/>
                  </a:lnTo>
                  <a:lnTo>
                    <a:pt x="206675" y="16828"/>
                  </a:lnTo>
                  <a:close/>
                  <a:moveTo>
                    <a:pt x="222575" y="16828"/>
                  </a:moveTo>
                  <a:lnTo>
                    <a:pt x="222575" y="24629"/>
                  </a:lnTo>
                  <a:lnTo>
                    <a:pt x="214842" y="24629"/>
                  </a:lnTo>
                  <a:lnTo>
                    <a:pt x="214842" y="16828"/>
                  </a:lnTo>
                  <a:close/>
                  <a:moveTo>
                    <a:pt x="230742" y="16828"/>
                  </a:moveTo>
                  <a:lnTo>
                    <a:pt x="230742" y="24629"/>
                  </a:lnTo>
                  <a:lnTo>
                    <a:pt x="222999" y="24629"/>
                  </a:lnTo>
                  <a:lnTo>
                    <a:pt x="222999" y="16828"/>
                  </a:lnTo>
                  <a:close/>
                  <a:moveTo>
                    <a:pt x="238898" y="16828"/>
                  </a:moveTo>
                  <a:lnTo>
                    <a:pt x="238898" y="24629"/>
                  </a:lnTo>
                  <a:lnTo>
                    <a:pt x="231166" y="24629"/>
                  </a:lnTo>
                  <a:lnTo>
                    <a:pt x="231166" y="16828"/>
                  </a:lnTo>
                  <a:close/>
                  <a:moveTo>
                    <a:pt x="247066" y="16828"/>
                  </a:moveTo>
                  <a:lnTo>
                    <a:pt x="247066" y="24629"/>
                  </a:lnTo>
                  <a:lnTo>
                    <a:pt x="239322" y="24629"/>
                  </a:lnTo>
                  <a:lnTo>
                    <a:pt x="239322" y="16828"/>
                  </a:lnTo>
                  <a:close/>
                  <a:moveTo>
                    <a:pt x="255222" y="16828"/>
                  </a:moveTo>
                  <a:lnTo>
                    <a:pt x="255222" y="24629"/>
                  </a:lnTo>
                  <a:lnTo>
                    <a:pt x="247490" y="24629"/>
                  </a:lnTo>
                  <a:lnTo>
                    <a:pt x="247490" y="16828"/>
                  </a:lnTo>
                  <a:close/>
                  <a:moveTo>
                    <a:pt x="263390" y="16828"/>
                  </a:moveTo>
                  <a:lnTo>
                    <a:pt x="263390" y="24629"/>
                  </a:lnTo>
                  <a:lnTo>
                    <a:pt x="255646" y="24629"/>
                  </a:lnTo>
                  <a:lnTo>
                    <a:pt x="255646" y="16828"/>
                  </a:lnTo>
                  <a:close/>
                  <a:moveTo>
                    <a:pt x="11238" y="25030"/>
                  </a:moveTo>
                  <a:lnTo>
                    <a:pt x="11238" y="32831"/>
                  </a:lnTo>
                  <a:lnTo>
                    <a:pt x="3505" y="32831"/>
                  </a:lnTo>
                  <a:lnTo>
                    <a:pt x="3505" y="25030"/>
                  </a:lnTo>
                  <a:close/>
                  <a:moveTo>
                    <a:pt x="19394" y="25030"/>
                  </a:moveTo>
                  <a:lnTo>
                    <a:pt x="19394" y="32831"/>
                  </a:lnTo>
                  <a:lnTo>
                    <a:pt x="11662" y="32831"/>
                  </a:lnTo>
                  <a:lnTo>
                    <a:pt x="11662" y="25030"/>
                  </a:lnTo>
                  <a:close/>
                  <a:moveTo>
                    <a:pt x="27561" y="25030"/>
                  </a:moveTo>
                  <a:lnTo>
                    <a:pt x="27561" y="32831"/>
                  </a:lnTo>
                  <a:lnTo>
                    <a:pt x="19818" y="32831"/>
                  </a:lnTo>
                  <a:lnTo>
                    <a:pt x="19818" y="25030"/>
                  </a:lnTo>
                  <a:close/>
                  <a:moveTo>
                    <a:pt x="35328" y="25030"/>
                  </a:moveTo>
                  <a:lnTo>
                    <a:pt x="35328" y="32831"/>
                  </a:lnTo>
                  <a:lnTo>
                    <a:pt x="27985" y="32831"/>
                  </a:lnTo>
                  <a:lnTo>
                    <a:pt x="27985" y="25030"/>
                  </a:lnTo>
                  <a:close/>
                  <a:moveTo>
                    <a:pt x="43496" y="25030"/>
                  </a:moveTo>
                  <a:lnTo>
                    <a:pt x="43496" y="32831"/>
                  </a:lnTo>
                  <a:lnTo>
                    <a:pt x="35752" y="32831"/>
                  </a:lnTo>
                  <a:lnTo>
                    <a:pt x="35752" y="25030"/>
                  </a:lnTo>
                  <a:close/>
                  <a:moveTo>
                    <a:pt x="51652" y="25030"/>
                  </a:moveTo>
                  <a:lnTo>
                    <a:pt x="51652" y="32831"/>
                  </a:lnTo>
                  <a:lnTo>
                    <a:pt x="43919" y="32831"/>
                  </a:lnTo>
                  <a:lnTo>
                    <a:pt x="43919" y="25030"/>
                  </a:lnTo>
                  <a:close/>
                  <a:moveTo>
                    <a:pt x="59819" y="25030"/>
                  </a:moveTo>
                  <a:lnTo>
                    <a:pt x="59819" y="32831"/>
                  </a:lnTo>
                  <a:lnTo>
                    <a:pt x="52075" y="32831"/>
                  </a:lnTo>
                  <a:lnTo>
                    <a:pt x="52075" y="25030"/>
                  </a:lnTo>
                  <a:close/>
                  <a:moveTo>
                    <a:pt x="67975" y="25030"/>
                  </a:moveTo>
                  <a:lnTo>
                    <a:pt x="67975" y="32831"/>
                  </a:lnTo>
                  <a:lnTo>
                    <a:pt x="60243" y="32831"/>
                  </a:lnTo>
                  <a:lnTo>
                    <a:pt x="60243" y="25030"/>
                  </a:lnTo>
                  <a:close/>
                  <a:moveTo>
                    <a:pt x="76452" y="25030"/>
                  </a:moveTo>
                  <a:lnTo>
                    <a:pt x="76452" y="32831"/>
                  </a:lnTo>
                  <a:lnTo>
                    <a:pt x="68399" y="32831"/>
                  </a:lnTo>
                  <a:lnTo>
                    <a:pt x="68399" y="25030"/>
                  </a:lnTo>
                  <a:close/>
                  <a:moveTo>
                    <a:pt x="84608" y="25030"/>
                  </a:moveTo>
                  <a:lnTo>
                    <a:pt x="84608" y="32831"/>
                  </a:lnTo>
                  <a:lnTo>
                    <a:pt x="76865" y="32831"/>
                  </a:lnTo>
                  <a:lnTo>
                    <a:pt x="76865" y="25030"/>
                  </a:lnTo>
                  <a:close/>
                  <a:moveTo>
                    <a:pt x="92776" y="25030"/>
                  </a:moveTo>
                  <a:lnTo>
                    <a:pt x="92776" y="32831"/>
                  </a:lnTo>
                  <a:lnTo>
                    <a:pt x="85032" y="32831"/>
                  </a:lnTo>
                  <a:lnTo>
                    <a:pt x="85032" y="25030"/>
                  </a:lnTo>
                  <a:close/>
                  <a:moveTo>
                    <a:pt x="100932" y="25030"/>
                  </a:moveTo>
                  <a:lnTo>
                    <a:pt x="100932" y="32831"/>
                  </a:lnTo>
                  <a:lnTo>
                    <a:pt x="93200" y="32831"/>
                  </a:lnTo>
                  <a:lnTo>
                    <a:pt x="93200" y="25030"/>
                  </a:lnTo>
                  <a:close/>
                  <a:moveTo>
                    <a:pt x="109099" y="25030"/>
                  </a:moveTo>
                  <a:lnTo>
                    <a:pt x="109099" y="32831"/>
                  </a:lnTo>
                  <a:lnTo>
                    <a:pt x="101356" y="32831"/>
                  </a:lnTo>
                  <a:lnTo>
                    <a:pt x="101356" y="25030"/>
                  </a:lnTo>
                  <a:close/>
                  <a:moveTo>
                    <a:pt x="116866" y="25030"/>
                  </a:moveTo>
                  <a:lnTo>
                    <a:pt x="116866" y="32831"/>
                  </a:lnTo>
                  <a:lnTo>
                    <a:pt x="109523" y="32831"/>
                  </a:lnTo>
                  <a:lnTo>
                    <a:pt x="109523" y="25030"/>
                  </a:lnTo>
                  <a:close/>
                  <a:moveTo>
                    <a:pt x="125022" y="25030"/>
                  </a:moveTo>
                  <a:lnTo>
                    <a:pt x="125022" y="32831"/>
                  </a:lnTo>
                  <a:lnTo>
                    <a:pt x="117290" y="32831"/>
                  </a:lnTo>
                  <a:lnTo>
                    <a:pt x="117290" y="25030"/>
                  </a:lnTo>
                  <a:close/>
                  <a:moveTo>
                    <a:pt x="133190" y="25030"/>
                  </a:moveTo>
                  <a:lnTo>
                    <a:pt x="133190" y="32831"/>
                  </a:lnTo>
                  <a:lnTo>
                    <a:pt x="125446" y="32831"/>
                  </a:lnTo>
                  <a:lnTo>
                    <a:pt x="125446" y="25030"/>
                  </a:lnTo>
                  <a:close/>
                  <a:moveTo>
                    <a:pt x="141346" y="25030"/>
                  </a:moveTo>
                  <a:lnTo>
                    <a:pt x="141346" y="32831"/>
                  </a:lnTo>
                  <a:lnTo>
                    <a:pt x="133614" y="32831"/>
                  </a:lnTo>
                  <a:lnTo>
                    <a:pt x="133614" y="25030"/>
                  </a:lnTo>
                  <a:close/>
                  <a:moveTo>
                    <a:pt x="149513" y="25030"/>
                  </a:moveTo>
                  <a:lnTo>
                    <a:pt x="149513" y="32831"/>
                  </a:lnTo>
                  <a:lnTo>
                    <a:pt x="141770" y="32831"/>
                  </a:lnTo>
                  <a:lnTo>
                    <a:pt x="141770" y="25030"/>
                  </a:lnTo>
                  <a:close/>
                  <a:moveTo>
                    <a:pt x="157280" y="25030"/>
                  </a:moveTo>
                  <a:lnTo>
                    <a:pt x="157280" y="32831"/>
                  </a:lnTo>
                  <a:lnTo>
                    <a:pt x="149937" y="32831"/>
                  </a:lnTo>
                  <a:lnTo>
                    <a:pt x="149937" y="25030"/>
                  </a:lnTo>
                  <a:close/>
                  <a:moveTo>
                    <a:pt x="165448" y="25030"/>
                  </a:moveTo>
                  <a:lnTo>
                    <a:pt x="165448" y="32831"/>
                  </a:lnTo>
                  <a:lnTo>
                    <a:pt x="157704" y="32831"/>
                  </a:lnTo>
                  <a:lnTo>
                    <a:pt x="157704" y="25030"/>
                  </a:lnTo>
                  <a:close/>
                  <a:moveTo>
                    <a:pt x="173604" y="25030"/>
                  </a:moveTo>
                  <a:lnTo>
                    <a:pt x="173604" y="32831"/>
                  </a:lnTo>
                  <a:lnTo>
                    <a:pt x="165871" y="32831"/>
                  </a:lnTo>
                  <a:lnTo>
                    <a:pt x="165871" y="25030"/>
                  </a:lnTo>
                  <a:close/>
                  <a:moveTo>
                    <a:pt x="181771" y="25030"/>
                  </a:moveTo>
                  <a:lnTo>
                    <a:pt x="181771" y="32831"/>
                  </a:lnTo>
                  <a:lnTo>
                    <a:pt x="174028" y="32831"/>
                  </a:lnTo>
                  <a:lnTo>
                    <a:pt x="174028" y="25030"/>
                  </a:lnTo>
                  <a:close/>
                  <a:moveTo>
                    <a:pt x="189927" y="25030"/>
                  </a:moveTo>
                  <a:lnTo>
                    <a:pt x="189927" y="32831"/>
                  </a:lnTo>
                  <a:lnTo>
                    <a:pt x="182195" y="32831"/>
                  </a:lnTo>
                  <a:lnTo>
                    <a:pt x="182195" y="25030"/>
                  </a:lnTo>
                  <a:close/>
                  <a:moveTo>
                    <a:pt x="198095" y="25030"/>
                  </a:moveTo>
                  <a:lnTo>
                    <a:pt x="198095" y="32831"/>
                  </a:lnTo>
                  <a:lnTo>
                    <a:pt x="190351" y="32831"/>
                  </a:lnTo>
                  <a:lnTo>
                    <a:pt x="190351" y="25030"/>
                  </a:lnTo>
                  <a:close/>
                  <a:moveTo>
                    <a:pt x="206251" y="25030"/>
                  </a:moveTo>
                  <a:lnTo>
                    <a:pt x="206251" y="32831"/>
                  </a:lnTo>
                  <a:lnTo>
                    <a:pt x="198519" y="32831"/>
                  </a:lnTo>
                  <a:lnTo>
                    <a:pt x="198519" y="25030"/>
                  </a:lnTo>
                  <a:close/>
                  <a:moveTo>
                    <a:pt x="214419" y="25030"/>
                  </a:moveTo>
                  <a:lnTo>
                    <a:pt x="214419" y="32831"/>
                  </a:lnTo>
                  <a:lnTo>
                    <a:pt x="206675" y="32831"/>
                  </a:lnTo>
                  <a:lnTo>
                    <a:pt x="206675" y="25030"/>
                  </a:lnTo>
                  <a:close/>
                  <a:moveTo>
                    <a:pt x="222575" y="25030"/>
                  </a:moveTo>
                  <a:lnTo>
                    <a:pt x="222575" y="32831"/>
                  </a:lnTo>
                  <a:lnTo>
                    <a:pt x="214842" y="32831"/>
                  </a:lnTo>
                  <a:lnTo>
                    <a:pt x="214842" y="25030"/>
                  </a:lnTo>
                  <a:close/>
                  <a:moveTo>
                    <a:pt x="230742" y="25030"/>
                  </a:moveTo>
                  <a:lnTo>
                    <a:pt x="230742" y="32831"/>
                  </a:lnTo>
                  <a:lnTo>
                    <a:pt x="222999" y="32831"/>
                  </a:lnTo>
                  <a:lnTo>
                    <a:pt x="222999" y="25030"/>
                  </a:lnTo>
                  <a:close/>
                  <a:moveTo>
                    <a:pt x="238898" y="25030"/>
                  </a:moveTo>
                  <a:lnTo>
                    <a:pt x="238898" y="32831"/>
                  </a:lnTo>
                  <a:lnTo>
                    <a:pt x="231166" y="32831"/>
                  </a:lnTo>
                  <a:lnTo>
                    <a:pt x="231166" y="25030"/>
                  </a:lnTo>
                  <a:close/>
                  <a:moveTo>
                    <a:pt x="247066" y="25030"/>
                  </a:moveTo>
                  <a:lnTo>
                    <a:pt x="247066" y="32831"/>
                  </a:lnTo>
                  <a:lnTo>
                    <a:pt x="239322" y="32831"/>
                  </a:lnTo>
                  <a:lnTo>
                    <a:pt x="239322" y="25030"/>
                  </a:lnTo>
                  <a:close/>
                  <a:moveTo>
                    <a:pt x="255222" y="25030"/>
                  </a:moveTo>
                  <a:lnTo>
                    <a:pt x="255222" y="32831"/>
                  </a:lnTo>
                  <a:lnTo>
                    <a:pt x="247490" y="32831"/>
                  </a:lnTo>
                  <a:lnTo>
                    <a:pt x="247490" y="25030"/>
                  </a:lnTo>
                  <a:close/>
                  <a:moveTo>
                    <a:pt x="263390" y="25030"/>
                  </a:moveTo>
                  <a:lnTo>
                    <a:pt x="263390" y="32831"/>
                  </a:lnTo>
                  <a:lnTo>
                    <a:pt x="255646" y="32831"/>
                  </a:lnTo>
                  <a:lnTo>
                    <a:pt x="255646" y="25030"/>
                  </a:lnTo>
                  <a:close/>
                  <a:moveTo>
                    <a:pt x="271546" y="25030"/>
                  </a:moveTo>
                  <a:lnTo>
                    <a:pt x="271546" y="32831"/>
                  </a:lnTo>
                  <a:lnTo>
                    <a:pt x="263813" y="32831"/>
                  </a:lnTo>
                  <a:lnTo>
                    <a:pt x="263813" y="25030"/>
                  </a:lnTo>
                  <a:close/>
                  <a:moveTo>
                    <a:pt x="11238" y="33243"/>
                  </a:moveTo>
                  <a:lnTo>
                    <a:pt x="11238" y="41032"/>
                  </a:lnTo>
                  <a:lnTo>
                    <a:pt x="3505" y="41032"/>
                  </a:lnTo>
                  <a:lnTo>
                    <a:pt x="3505" y="33243"/>
                  </a:lnTo>
                  <a:close/>
                  <a:moveTo>
                    <a:pt x="19394" y="33243"/>
                  </a:moveTo>
                  <a:lnTo>
                    <a:pt x="19394" y="41032"/>
                  </a:lnTo>
                  <a:lnTo>
                    <a:pt x="11662" y="41032"/>
                  </a:lnTo>
                  <a:lnTo>
                    <a:pt x="11662" y="33243"/>
                  </a:lnTo>
                  <a:close/>
                  <a:moveTo>
                    <a:pt x="27561" y="33243"/>
                  </a:moveTo>
                  <a:lnTo>
                    <a:pt x="27561" y="41032"/>
                  </a:lnTo>
                  <a:lnTo>
                    <a:pt x="19818" y="41032"/>
                  </a:lnTo>
                  <a:lnTo>
                    <a:pt x="19818" y="33243"/>
                  </a:lnTo>
                  <a:close/>
                  <a:moveTo>
                    <a:pt x="35328" y="33243"/>
                  </a:moveTo>
                  <a:lnTo>
                    <a:pt x="35328" y="41032"/>
                  </a:lnTo>
                  <a:lnTo>
                    <a:pt x="27985" y="41032"/>
                  </a:lnTo>
                  <a:lnTo>
                    <a:pt x="27985" y="33243"/>
                  </a:lnTo>
                  <a:close/>
                  <a:moveTo>
                    <a:pt x="43496" y="33243"/>
                  </a:moveTo>
                  <a:lnTo>
                    <a:pt x="43496" y="41032"/>
                  </a:lnTo>
                  <a:lnTo>
                    <a:pt x="35752" y="41032"/>
                  </a:lnTo>
                  <a:lnTo>
                    <a:pt x="35752" y="33243"/>
                  </a:lnTo>
                  <a:close/>
                  <a:moveTo>
                    <a:pt x="51652" y="33243"/>
                  </a:moveTo>
                  <a:lnTo>
                    <a:pt x="51652" y="41032"/>
                  </a:lnTo>
                  <a:lnTo>
                    <a:pt x="43919" y="41032"/>
                  </a:lnTo>
                  <a:lnTo>
                    <a:pt x="43919" y="33243"/>
                  </a:lnTo>
                  <a:close/>
                  <a:moveTo>
                    <a:pt x="59819" y="33243"/>
                  </a:moveTo>
                  <a:lnTo>
                    <a:pt x="59819" y="41032"/>
                  </a:lnTo>
                  <a:lnTo>
                    <a:pt x="52075" y="41032"/>
                  </a:lnTo>
                  <a:lnTo>
                    <a:pt x="52075" y="33243"/>
                  </a:lnTo>
                  <a:close/>
                  <a:moveTo>
                    <a:pt x="67975" y="33243"/>
                  </a:moveTo>
                  <a:lnTo>
                    <a:pt x="67975" y="41032"/>
                  </a:lnTo>
                  <a:lnTo>
                    <a:pt x="60243" y="41032"/>
                  </a:lnTo>
                  <a:lnTo>
                    <a:pt x="60243" y="33243"/>
                  </a:lnTo>
                  <a:close/>
                  <a:moveTo>
                    <a:pt x="76452" y="33243"/>
                  </a:moveTo>
                  <a:lnTo>
                    <a:pt x="76452" y="41032"/>
                  </a:lnTo>
                  <a:lnTo>
                    <a:pt x="68399" y="41032"/>
                  </a:lnTo>
                  <a:lnTo>
                    <a:pt x="68399" y="33243"/>
                  </a:lnTo>
                  <a:close/>
                  <a:moveTo>
                    <a:pt x="84608" y="33243"/>
                  </a:moveTo>
                  <a:lnTo>
                    <a:pt x="84608" y="41032"/>
                  </a:lnTo>
                  <a:lnTo>
                    <a:pt x="76865" y="41032"/>
                  </a:lnTo>
                  <a:lnTo>
                    <a:pt x="76865" y="33243"/>
                  </a:lnTo>
                  <a:close/>
                  <a:moveTo>
                    <a:pt x="92776" y="33243"/>
                  </a:moveTo>
                  <a:lnTo>
                    <a:pt x="92776" y="41032"/>
                  </a:lnTo>
                  <a:lnTo>
                    <a:pt x="85032" y="41032"/>
                  </a:lnTo>
                  <a:lnTo>
                    <a:pt x="85032" y="33243"/>
                  </a:lnTo>
                  <a:close/>
                  <a:moveTo>
                    <a:pt x="100932" y="33243"/>
                  </a:moveTo>
                  <a:lnTo>
                    <a:pt x="100932" y="41032"/>
                  </a:lnTo>
                  <a:lnTo>
                    <a:pt x="93200" y="41032"/>
                  </a:lnTo>
                  <a:lnTo>
                    <a:pt x="93200" y="33243"/>
                  </a:lnTo>
                  <a:close/>
                  <a:moveTo>
                    <a:pt x="109099" y="33243"/>
                  </a:moveTo>
                  <a:lnTo>
                    <a:pt x="109099" y="41032"/>
                  </a:lnTo>
                  <a:lnTo>
                    <a:pt x="101356" y="41032"/>
                  </a:lnTo>
                  <a:lnTo>
                    <a:pt x="101356" y="33243"/>
                  </a:lnTo>
                  <a:close/>
                  <a:moveTo>
                    <a:pt x="116866" y="33243"/>
                  </a:moveTo>
                  <a:lnTo>
                    <a:pt x="116866" y="41032"/>
                  </a:lnTo>
                  <a:lnTo>
                    <a:pt x="109523" y="41032"/>
                  </a:lnTo>
                  <a:lnTo>
                    <a:pt x="109523" y="33243"/>
                  </a:lnTo>
                  <a:close/>
                  <a:moveTo>
                    <a:pt x="125022" y="33243"/>
                  </a:moveTo>
                  <a:lnTo>
                    <a:pt x="125022" y="41032"/>
                  </a:lnTo>
                  <a:lnTo>
                    <a:pt x="117290" y="41032"/>
                  </a:lnTo>
                  <a:lnTo>
                    <a:pt x="117290" y="33243"/>
                  </a:lnTo>
                  <a:close/>
                  <a:moveTo>
                    <a:pt x="133190" y="33243"/>
                  </a:moveTo>
                  <a:lnTo>
                    <a:pt x="133190" y="41032"/>
                  </a:lnTo>
                  <a:lnTo>
                    <a:pt x="125446" y="41032"/>
                  </a:lnTo>
                  <a:lnTo>
                    <a:pt x="125446" y="33243"/>
                  </a:lnTo>
                  <a:close/>
                  <a:moveTo>
                    <a:pt x="141346" y="33243"/>
                  </a:moveTo>
                  <a:lnTo>
                    <a:pt x="141346" y="41032"/>
                  </a:lnTo>
                  <a:lnTo>
                    <a:pt x="133614" y="41032"/>
                  </a:lnTo>
                  <a:lnTo>
                    <a:pt x="133614" y="33243"/>
                  </a:lnTo>
                  <a:close/>
                  <a:moveTo>
                    <a:pt x="149513" y="33243"/>
                  </a:moveTo>
                  <a:lnTo>
                    <a:pt x="149513" y="41032"/>
                  </a:lnTo>
                  <a:lnTo>
                    <a:pt x="141770" y="41032"/>
                  </a:lnTo>
                  <a:lnTo>
                    <a:pt x="141770" y="33243"/>
                  </a:lnTo>
                  <a:close/>
                  <a:moveTo>
                    <a:pt x="157280" y="33243"/>
                  </a:moveTo>
                  <a:lnTo>
                    <a:pt x="157280" y="41032"/>
                  </a:lnTo>
                  <a:lnTo>
                    <a:pt x="149937" y="41032"/>
                  </a:lnTo>
                  <a:lnTo>
                    <a:pt x="149937" y="33243"/>
                  </a:lnTo>
                  <a:close/>
                  <a:moveTo>
                    <a:pt x="165448" y="33243"/>
                  </a:moveTo>
                  <a:lnTo>
                    <a:pt x="165448" y="41032"/>
                  </a:lnTo>
                  <a:lnTo>
                    <a:pt x="157704" y="41032"/>
                  </a:lnTo>
                  <a:lnTo>
                    <a:pt x="157704" y="33243"/>
                  </a:lnTo>
                  <a:close/>
                  <a:moveTo>
                    <a:pt x="173604" y="33243"/>
                  </a:moveTo>
                  <a:lnTo>
                    <a:pt x="173604" y="41032"/>
                  </a:lnTo>
                  <a:lnTo>
                    <a:pt x="165871" y="41032"/>
                  </a:lnTo>
                  <a:lnTo>
                    <a:pt x="165871" y="33243"/>
                  </a:lnTo>
                  <a:close/>
                  <a:moveTo>
                    <a:pt x="181771" y="33243"/>
                  </a:moveTo>
                  <a:lnTo>
                    <a:pt x="181771" y="41032"/>
                  </a:lnTo>
                  <a:lnTo>
                    <a:pt x="174028" y="41032"/>
                  </a:lnTo>
                  <a:lnTo>
                    <a:pt x="174028" y="33243"/>
                  </a:lnTo>
                  <a:close/>
                  <a:moveTo>
                    <a:pt x="189927" y="33243"/>
                  </a:moveTo>
                  <a:lnTo>
                    <a:pt x="189927" y="41032"/>
                  </a:lnTo>
                  <a:lnTo>
                    <a:pt x="182195" y="41032"/>
                  </a:lnTo>
                  <a:lnTo>
                    <a:pt x="182195" y="33243"/>
                  </a:lnTo>
                  <a:close/>
                  <a:moveTo>
                    <a:pt x="198095" y="33243"/>
                  </a:moveTo>
                  <a:lnTo>
                    <a:pt x="198095" y="41032"/>
                  </a:lnTo>
                  <a:lnTo>
                    <a:pt x="190351" y="41032"/>
                  </a:lnTo>
                  <a:lnTo>
                    <a:pt x="190351" y="33243"/>
                  </a:lnTo>
                  <a:close/>
                  <a:moveTo>
                    <a:pt x="206251" y="33243"/>
                  </a:moveTo>
                  <a:lnTo>
                    <a:pt x="206251" y="41032"/>
                  </a:lnTo>
                  <a:lnTo>
                    <a:pt x="198519" y="41032"/>
                  </a:lnTo>
                  <a:lnTo>
                    <a:pt x="198519" y="33243"/>
                  </a:lnTo>
                  <a:close/>
                  <a:moveTo>
                    <a:pt x="214419" y="33243"/>
                  </a:moveTo>
                  <a:lnTo>
                    <a:pt x="214419" y="41032"/>
                  </a:lnTo>
                  <a:lnTo>
                    <a:pt x="206675" y="41032"/>
                  </a:lnTo>
                  <a:lnTo>
                    <a:pt x="206675" y="33243"/>
                  </a:lnTo>
                  <a:close/>
                  <a:moveTo>
                    <a:pt x="222575" y="33243"/>
                  </a:moveTo>
                  <a:lnTo>
                    <a:pt x="222575" y="41032"/>
                  </a:lnTo>
                  <a:lnTo>
                    <a:pt x="214842" y="41032"/>
                  </a:lnTo>
                  <a:lnTo>
                    <a:pt x="214842" y="33243"/>
                  </a:lnTo>
                  <a:close/>
                  <a:moveTo>
                    <a:pt x="230742" y="33243"/>
                  </a:moveTo>
                  <a:lnTo>
                    <a:pt x="230742" y="41032"/>
                  </a:lnTo>
                  <a:lnTo>
                    <a:pt x="222999" y="41032"/>
                  </a:lnTo>
                  <a:lnTo>
                    <a:pt x="222999" y="33243"/>
                  </a:lnTo>
                  <a:close/>
                  <a:moveTo>
                    <a:pt x="238898" y="33243"/>
                  </a:moveTo>
                  <a:lnTo>
                    <a:pt x="238898" y="41032"/>
                  </a:lnTo>
                  <a:lnTo>
                    <a:pt x="231166" y="41032"/>
                  </a:lnTo>
                  <a:lnTo>
                    <a:pt x="231166" y="33243"/>
                  </a:lnTo>
                  <a:close/>
                  <a:moveTo>
                    <a:pt x="247066" y="33243"/>
                  </a:moveTo>
                  <a:lnTo>
                    <a:pt x="247066" y="41032"/>
                  </a:lnTo>
                  <a:lnTo>
                    <a:pt x="239322" y="41032"/>
                  </a:lnTo>
                  <a:lnTo>
                    <a:pt x="239322" y="33243"/>
                  </a:lnTo>
                  <a:close/>
                  <a:moveTo>
                    <a:pt x="255222" y="33243"/>
                  </a:moveTo>
                  <a:lnTo>
                    <a:pt x="255222" y="41032"/>
                  </a:lnTo>
                  <a:lnTo>
                    <a:pt x="247490" y="41032"/>
                  </a:lnTo>
                  <a:lnTo>
                    <a:pt x="247490" y="33243"/>
                  </a:lnTo>
                  <a:close/>
                  <a:moveTo>
                    <a:pt x="263390" y="33243"/>
                  </a:moveTo>
                  <a:lnTo>
                    <a:pt x="263390" y="41032"/>
                  </a:lnTo>
                  <a:lnTo>
                    <a:pt x="255646" y="41032"/>
                  </a:lnTo>
                  <a:lnTo>
                    <a:pt x="255646" y="33243"/>
                  </a:lnTo>
                  <a:close/>
                  <a:moveTo>
                    <a:pt x="271546" y="33243"/>
                  </a:moveTo>
                  <a:lnTo>
                    <a:pt x="271546" y="41032"/>
                  </a:lnTo>
                  <a:lnTo>
                    <a:pt x="263813" y="41032"/>
                  </a:lnTo>
                  <a:lnTo>
                    <a:pt x="263813" y="33243"/>
                  </a:lnTo>
                  <a:close/>
                  <a:moveTo>
                    <a:pt x="11238" y="41445"/>
                  </a:moveTo>
                  <a:lnTo>
                    <a:pt x="11238" y="49246"/>
                  </a:lnTo>
                  <a:lnTo>
                    <a:pt x="3505" y="49246"/>
                  </a:lnTo>
                  <a:lnTo>
                    <a:pt x="3505" y="41445"/>
                  </a:lnTo>
                  <a:close/>
                  <a:moveTo>
                    <a:pt x="19394" y="41445"/>
                  </a:moveTo>
                  <a:lnTo>
                    <a:pt x="19394" y="49246"/>
                  </a:lnTo>
                  <a:lnTo>
                    <a:pt x="11662" y="49246"/>
                  </a:lnTo>
                  <a:lnTo>
                    <a:pt x="11662" y="41445"/>
                  </a:lnTo>
                  <a:close/>
                  <a:moveTo>
                    <a:pt x="27561" y="41445"/>
                  </a:moveTo>
                  <a:lnTo>
                    <a:pt x="27561" y="49246"/>
                  </a:lnTo>
                  <a:lnTo>
                    <a:pt x="19818" y="49246"/>
                  </a:lnTo>
                  <a:lnTo>
                    <a:pt x="19818" y="41445"/>
                  </a:lnTo>
                  <a:close/>
                  <a:moveTo>
                    <a:pt x="35328" y="41445"/>
                  </a:moveTo>
                  <a:lnTo>
                    <a:pt x="35328" y="49246"/>
                  </a:lnTo>
                  <a:lnTo>
                    <a:pt x="27985" y="49246"/>
                  </a:lnTo>
                  <a:lnTo>
                    <a:pt x="27985" y="41445"/>
                  </a:lnTo>
                  <a:close/>
                  <a:moveTo>
                    <a:pt x="43496" y="41445"/>
                  </a:moveTo>
                  <a:lnTo>
                    <a:pt x="43496" y="49246"/>
                  </a:lnTo>
                  <a:lnTo>
                    <a:pt x="35752" y="49246"/>
                  </a:lnTo>
                  <a:lnTo>
                    <a:pt x="35752" y="41445"/>
                  </a:lnTo>
                  <a:close/>
                  <a:moveTo>
                    <a:pt x="51652" y="41445"/>
                  </a:moveTo>
                  <a:lnTo>
                    <a:pt x="51652" y="49246"/>
                  </a:lnTo>
                  <a:lnTo>
                    <a:pt x="43919" y="49246"/>
                  </a:lnTo>
                  <a:lnTo>
                    <a:pt x="43919" y="41445"/>
                  </a:lnTo>
                  <a:close/>
                  <a:moveTo>
                    <a:pt x="59819" y="41445"/>
                  </a:moveTo>
                  <a:lnTo>
                    <a:pt x="59819" y="49246"/>
                  </a:lnTo>
                  <a:lnTo>
                    <a:pt x="52075" y="49246"/>
                  </a:lnTo>
                  <a:lnTo>
                    <a:pt x="52075" y="41445"/>
                  </a:lnTo>
                  <a:close/>
                  <a:moveTo>
                    <a:pt x="67975" y="41445"/>
                  </a:moveTo>
                  <a:lnTo>
                    <a:pt x="67975" y="49246"/>
                  </a:lnTo>
                  <a:lnTo>
                    <a:pt x="60243" y="49246"/>
                  </a:lnTo>
                  <a:lnTo>
                    <a:pt x="60243" y="41445"/>
                  </a:lnTo>
                  <a:close/>
                  <a:moveTo>
                    <a:pt x="76452" y="41445"/>
                  </a:moveTo>
                  <a:lnTo>
                    <a:pt x="76452" y="49246"/>
                  </a:lnTo>
                  <a:lnTo>
                    <a:pt x="68399" y="49246"/>
                  </a:lnTo>
                  <a:lnTo>
                    <a:pt x="68399" y="41445"/>
                  </a:lnTo>
                  <a:close/>
                  <a:moveTo>
                    <a:pt x="84608" y="41445"/>
                  </a:moveTo>
                  <a:lnTo>
                    <a:pt x="84608" y="49246"/>
                  </a:lnTo>
                  <a:lnTo>
                    <a:pt x="76865" y="49246"/>
                  </a:lnTo>
                  <a:lnTo>
                    <a:pt x="76865" y="41445"/>
                  </a:lnTo>
                  <a:close/>
                  <a:moveTo>
                    <a:pt x="92776" y="41445"/>
                  </a:moveTo>
                  <a:lnTo>
                    <a:pt x="92776" y="49246"/>
                  </a:lnTo>
                  <a:lnTo>
                    <a:pt x="85032" y="49246"/>
                  </a:lnTo>
                  <a:lnTo>
                    <a:pt x="85032" y="41445"/>
                  </a:lnTo>
                  <a:close/>
                  <a:moveTo>
                    <a:pt x="100932" y="41445"/>
                  </a:moveTo>
                  <a:lnTo>
                    <a:pt x="100932" y="49246"/>
                  </a:lnTo>
                  <a:lnTo>
                    <a:pt x="93200" y="49246"/>
                  </a:lnTo>
                  <a:lnTo>
                    <a:pt x="93200" y="41445"/>
                  </a:lnTo>
                  <a:close/>
                  <a:moveTo>
                    <a:pt x="109099" y="41445"/>
                  </a:moveTo>
                  <a:lnTo>
                    <a:pt x="109099" y="49246"/>
                  </a:lnTo>
                  <a:lnTo>
                    <a:pt x="101356" y="49246"/>
                  </a:lnTo>
                  <a:lnTo>
                    <a:pt x="101356" y="41445"/>
                  </a:lnTo>
                  <a:close/>
                  <a:moveTo>
                    <a:pt x="116866" y="41445"/>
                  </a:moveTo>
                  <a:lnTo>
                    <a:pt x="116866" y="49246"/>
                  </a:lnTo>
                  <a:lnTo>
                    <a:pt x="109523" y="49246"/>
                  </a:lnTo>
                  <a:lnTo>
                    <a:pt x="109523" y="41445"/>
                  </a:lnTo>
                  <a:close/>
                  <a:moveTo>
                    <a:pt x="125022" y="41445"/>
                  </a:moveTo>
                  <a:lnTo>
                    <a:pt x="125022" y="49246"/>
                  </a:lnTo>
                  <a:lnTo>
                    <a:pt x="117290" y="49246"/>
                  </a:lnTo>
                  <a:lnTo>
                    <a:pt x="117290" y="41445"/>
                  </a:lnTo>
                  <a:close/>
                  <a:moveTo>
                    <a:pt x="133190" y="41445"/>
                  </a:moveTo>
                  <a:lnTo>
                    <a:pt x="133190" y="49246"/>
                  </a:lnTo>
                  <a:lnTo>
                    <a:pt x="125446" y="49246"/>
                  </a:lnTo>
                  <a:lnTo>
                    <a:pt x="125446" y="41445"/>
                  </a:lnTo>
                  <a:close/>
                  <a:moveTo>
                    <a:pt x="141346" y="41445"/>
                  </a:moveTo>
                  <a:lnTo>
                    <a:pt x="141346" y="49246"/>
                  </a:lnTo>
                  <a:lnTo>
                    <a:pt x="133614" y="49246"/>
                  </a:lnTo>
                  <a:lnTo>
                    <a:pt x="133614" y="41445"/>
                  </a:lnTo>
                  <a:close/>
                  <a:moveTo>
                    <a:pt x="149513" y="41445"/>
                  </a:moveTo>
                  <a:lnTo>
                    <a:pt x="149513" y="49246"/>
                  </a:lnTo>
                  <a:lnTo>
                    <a:pt x="141770" y="49246"/>
                  </a:lnTo>
                  <a:lnTo>
                    <a:pt x="141770" y="41445"/>
                  </a:lnTo>
                  <a:close/>
                  <a:moveTo>
                    <a:pt x="157280" y="41445"/>
                  </a:moveTo>
                  <a:lnTo>
                    <a:pt x="157280" y="49246"/>
                  </a:lnTo>
                  <a:lnTo>
                    <a:pt x="149937" y="49246"/>
                  </a:lnTo>
                  <a:lnTo>
                    <a:pt x="149937" y="41445"/>
                  </a:lnTo>
                  <a:close/>
                  <a:moveTo>
                    <a:pt x="165448" y="41445"/>
                  </a:moveTo>
                  <a:lnTo>
                    <a:pt x="165448" y="49246"/>
                  </a:lnTo>
                  <a:lnTo>
                    <a:pt x="157704" y="49246"/>
                  </a:lnTo>
                  <a:lnTo>
                    <a:pt x="157704" y="41445"/>
                  </a:lnTo>
                  <a:close/>
                  <a:moveTo>
                    <a:pt x="173604" y="41445"/>
                  </a:moveTo>
                  <a:lnTo>
                    <a:pt x="173604" y="49246"/>
                  </a:lnTo>
                  <a:lnTo>
                    <a:pt x="165871" y="49246"/>
                  </a:lnTo>
                  <a:lnTo>
                    <a:pt x="165871" y="41445"/>
                  </a:lnTo>
                  <a:close/>
                  <a:moveTo>
                    <a:pt x="181771" y="41445"/>
                  </a:moveTo>
                  <a:lnTo>
                    <a:pt x="181771" y="49246"/>
                  </a:lnTo>
                  <a:lnTo>
                    <a:pt x="174028" y="49246"/>
                  </a:lnTo>
                  <a:lnTo>
                    <a:pt x="174028" y="41445"/>
                  </a:lnTo>
                  <a:close/>
                  <a:moveTo>
                    <a:pt x="189927" y="41445"/>
                  </a:moveTo>
                  <a:lnTo>
                    <a:pt x="189927" y="49246"/>
                  </a:lnTo>
                  <a:lnTo>
                    <a:pt x="182195" y="49246"/>
                  </a:lnTo>
                  <a:lnTo>
                    <a:pt x="182195" y="41445"/>
                  </a:lnTo>
                  <a:close/>
                  <a:moveTo>
                    <a:pt x="198095" y="41445"/>
                  </a:moveTo>
                  <a:lnTo>
                    <a:pt x="198095" y="49246"/>
                  </a:lnTo>
                  <a:lnTo>
                    <a:pt x="190351" y="49246"/>
                  </a:lnTo>
                  <a:lnTo>
                    <a:pt x="190351" y="41445"/>
                  </a:lnTo>
                  <a:close/>
                  <a:moveTo>
                    <a:pt x="206251" y="41445"/>
                  </a:moveTo>
                  <a:lnTo>
                    <a:pt x="206251" y="49246"/>
                  </a:lnTo>
                  <a:lnTo>
                    <a:pt x="198519" y="49246"/>
                  </a:lnTo>
                  <a:lnTo>
                    <a:pt x="198519" y="41445"/>
                  </a:lnTo>
                  <a:close/>
                  <a:moveTo>
                    <a:pt x="214419" y="41445"/>
                  </a:moveTo>
                  <a:lnTo>
                    <a:pt x="214419" y="49246"/>
                  </a:lnTo>
                  <a:lnTo>
                    <a:pt x="206675" y="49246"/>
                  </a:lnTo>
                  <a:lnTo>
                    <a:pt x="206675" y="41445"/>
                  </a:lnTo>
                  <a:close/>
                  <a:moveTo>
                    <a:pt x="222575" y="41445"/>
                  </a:moveTo>
                  <a:lnTo>
                    <a:pt x="222575" y="49246"/>
                  </a:lnTo>
                  <a:lnTo>
                    <a:pt x="214842" y="49246"/>
                  </a:lnTo>
                  <a:lnTo>
                    <a:pt x="214842" y="41445"/>
                  </a:lnTo>
                  <a:close/>
                  <a:moveTo>
                    <a:pt x="230742" y="41445"/>
                  </a:moveTo>
                  <a:lnTo>
                    <a:pt x="230742" y="49246"/>
                  </a:lnTo>
                  <a:lnTo>
                    <a:pt x="222999" y="49246"/>
                  </a:lnTo>
                  <a:lnTo>
                    <a:pt x="222999" y="41445"/>
                  </a:lnTo>
                  <a:close/>
                  <a:moveTo>
                    <a:pt x="238898" y="41445"/>
                  </a:moveTo>
                  <a:lnTo>
                    <a:pt x="238898" y="49246"/>
                  </a:lnTo>
                  <a:lnTo>
                    <a:pt x="231166" y="49246"/>
                  </a:lnTo>
                  <a:lnTo>
                    <a:pt x="231166" y="41445"/>
                  </a:lnTo>
                  <a:close/>
                  <a:moveTo>
                    <a:pt x="247066" y="41445"/>
                  </a:moveTo>
                  <a:lnTo>
                    <a:pt x="247066" y="49246"/>
                  </a:lnTo>
                  <a:lnTo>
                    <a:pt x="239322" y="49246"/>
                  </a:lnTo>
                  <a:lnTo>
                    <a:pt x="239322" y="41445"/>
                  </a:lnTo>
                  <a:close/>
                  <a:moveTo>
                    <a:pt x="255222" y="41445"/>
                  </a:moveTo>
                  <a:lnTo>
                    <a:pt x="255222" y="49246"/>
                  </a:lnTo>
                  <a:lnTo>
                    <a:pt x="247490" y="49246"/>
                  </a:lnTo>
                  <a:lnTo>
                    <a:pt x="247490" y="41445"/>
                  </a:lnTo>
                  <a:close/>
                  <a:moveTo>
                    <a:pt x="263390" y="41445"/>
                  </a:moveTo>
                  <a:lnTo>
                    <a:pt x="263390" y="49246"/>
                  </a:lnTo>
                  <a:lnTo>
                    <a:pt x="255646" y="49246"/>
                  </a:lnTo>
                  <a:lnTo>
                    <a:pt x="255646" y="41445"/>
                  </a:lnTo>
                  <a:close/>
                  <a:moveTo>
                    <a:pt x="271546" y="41445"/>
                  </a:moveTo>
                  <a:lnTo>
                    <a:pt x="271546" y="49246"/>
                  </a:lnTo>
                  <a:lnTo>
                    <a:pt x="263813" y="49246"/>
                  </a:lnTo>
                  <a:lnTo>
                    <a:pt x="263813" y="41445"/>
                  </a:lnTo>
                  <a:close/>
                  <a:moveTo>
                    <a:pt x="11238" y="49658"/>
                  </a:moveTo>
                  <a:lnTo>
                    <a:pt x="11238" y="57448"/>
                  </a:lnTo>
                  <a:lnTo>
                    <a:pt x="3505" y="57448"/>
                  </a:lnTo>
                  <a:lnTo>
                    <a:pt x="3505" y="49658"/>
                  </a:lnTo>
                  <a:close/>
                  <a:moveTo>
                    <a:pt x="19394" y="49658"/>
                  </a:moveTo>
                  <a:lnTo>
                    <a:pt x="19394" y="57448"/>
                  </a:lnTo>
                  <a:lnTo>
                    <a:pt x="11662" y="57448"/>
                  </a:lnTo>
                  <a:lnTo>
                    <a:pt x="11662" y="49658"/>
                  </a:lnTo>
                  <a:close/>
                  <a:moveTo>
                    <a:pt x="27561" y="49658"/>
                  </a:moveTo>
                  <a:lnTo>
                    <a:pt x="27561" y="57448"/>
                  </a:lnTo>
                  <a:lnTo>
                    <a:pt x="19818" y="57448"/>
                  </a:lnTo>
                  <a:lnTo>
                    <a:pt x="19818" y="49658"/>
                  </a:lnTo>
                  <a:close/>
                  <a:moveTo>
                    <a:pt x="35328" y="49658"/>
                  </a:moveTo>
                  <a:lnTo>
                    <a:pt x="35328" y="57448"/>
                  </a:lnTo>
                  <a:lnTo>
                    <a:pt x="27985" y="57448"/>
                  </a:lnTo>
                  <a:lnTo>
                    <a:pt x="27985" y="49658"/>
                  </a:lnTo>
                  <a:close/>
                  <a:moveTo>
                    <a:pt x="43496" y="49647"/>
                  </a:moveTo>
                  <a:lnTo>
                    <a:pt x="43496" y="57448"/>
                  </a:lnTo>
                  <a:lnTo>
                    <a:pt x="35752" y="57448"/>
                  </a:lnTo>
                  <a:lnTo>
                    <a:pt x="35752" y="49647"/>
                  </a:lnTo>
                  <a:close/>
                  <a:moveTo>
                    <a:pt x="51652" y="49647"/>
                  </a:moveTo>
                  <a:lnTo>
                    <a:pt x="51652" y="57448"/>
                  </a:lnTo>
                  <a:lnTo>
                    <a:pt x="43919" y="57448"/>
                  </a:lnTo>
                  <a:lnTo>
                    <a:pt x="43919" y="49647"/>
                  </a:lnTo>
                  <a:close/>
                  <a:moveTo>
                    <a:pt x="59819" y="49647"/>
                  </a:moveTo>
                  <a:lnTo>
                    <a:pt x="59819" y="57448"/>
                  </a:lnTo>
                  <a:lnTo>
                    <a:pt x="52075" y="57448"/>
                  </a:lnTo>
                  <a:lnTo>
                    <a:pt x="52075" y="49647"/>
                  </a:lnTo>
                  <a:close/>
                  <a:moveTo>
                    <a:pt x="67975" y="49647"/>
                  </a:moveTo>
                  <a:lnTo>
                    <a:pt x="67975" y="57448"/>
                  </a:lnTo>
                  <a:lnTo>
                    <a:pt x="60243" y="57448"/>
                  </a:lnTo>
                  <a:lnTo>
                    <a:pt x="60243" y="49647"/>
                  </a:lnTo>
                  <a:close/>
                  <a:moveTo>
                    <a:pt x="76452" y="49647"/>
                  </a:moveTo>
                  <a:lnTo>
                    <a:pt x="76452" y="57448"/>
                  </a:lnTo>
                  <a:lnTo>
                    <a:pt x="68399" y="57448"/>
                  </a:lnTo>
                  <a:lnTo>
                    <a:pt x="68399" y="49647"/>
                  </a:lnTo>
                  <a:close/>
                  <a:moveTo>
                    <a:pt x="84608" y="49647"/>
                  </a:moveTo>
                  <a:lnTo>
                    <a:pt x="84608" y="57448"/>
                  </a:lnTo>
                  <a:lnTo>
                    <a:pt x="76865" y="57448"/>
                  </a:lnTo>
                  <a:lnTo>
                    <a:pt x="76865" y="49647"/>
                  </a:lnTo>
                  <a:close/>
                  <a:moveTo>
                    <a:pt x="92776" y="49647"/>
                  </a:moveTo>
                  <a:lnTo>
                    <a:pt x="92776" y="57448"/>
                  </a:lnTo>
                  <a:lnTo>
                    <a:pt x="85032" y="57448"/>
                  </a:lnTo>
                  <a:lnTo>
                    <a:pt x="85032" y="49647"/>
                  </a:lnTo>
                  <a:close/>
                  <a:moveTo>
                    <a:pt x="100932" y="49647"/>
                  </a:moveTo>
                  <a:lnTo>
                    <a:pt x="100932" y="57448"/>
                  </a:lnTo>
                  <a:lnTo>
                    <a:pt x="93200" y="57448"/>
                  </a:lnTo>
                  <a:lnTo>
                    <a:pt x="93200" y="49647"/>
                  </a:lnTo>
                  <a:close/>
                  <a:moveTo>
                    <a:pt x="109099" y="49647"/>
                  </a:moveTo>
                  <a:lnTo>
                    <a:pt x="109099" y="57448"/>
                  </a:lnTo>
                  <a:lnTo>
                    <a:pt x="101356" y="57448"/>
                  </a:lnTo>
                  <a:lnTo>
                    <a:pt x="101356" y="49647"/>
                  </a:lnTo>
                  <a:close/>
                  <a:moveTo>
                    <a:pt x="116866" y="49647"/>
                  </a:moveTo>
                  <a:lnTo>
                    <a:pt x="116866" y="57448"/>
                  </a:lnTo>
                  <a:lnTo>
                    <a:pt x="109523" y="57448"/>
                  </a:lnTo>
                  <a:lnTo>
                    <a:pt x="109523" y="49647"/>
                  </a:lnTo>
                  <a:close/>
                  <a:moveTo>
                    <a:pt x="125022" y="49647"/>
                  </a:moveTo>
                  <a:lnTo>
                    <a:pt x="125022" y="57448"/>
                  </a:lnTo>
                  <a:lnTo>
                    <a:pt x="117290" y="57448"/>
                  </a:lnTo>
                  <a:lnTo>
                    <a:pt x="117290" y="49647"/>
                  </a:lnTo>
                  <a:close/>
                  <a:moveTo>
                    <a:pt x="133190" y="49647"/>
                  </a:moveTo>
                  <a:lnTo>
                    <a:pt x="133190" y="57448"/>
                  </a:lnTo>
                  <a:lnTo>
                    <a:pt x="125446" y="57448"/>
                  </a:lnTo>
                  <a:lnTo>
                    <a:pt x="125446" y="49647"/>
                  </a:lnTo>
                  <a:close/>
                  <a:moveTo>
                    <a:pt x="141346" y="49647"/>
                  </a:moveTo>
                  <a:lnTo>
                    <a:pt x="141346" y="57448"/>
                  </a:lnTo>
                  <a:lnTo>
                    <a:pt x="133614" y="57448"/>
                  </a:lnTo>
                  <a:lnTo>
                    <a:pt x="133614" y="49647"/>
                  </a:lnTo>
                  <a:close/>
                  <a:moveTo>
                    <a:pt x="149513" y="49647"/>
                  </a:moveTo>
                  <a:lnTo>
                    <a:pt x="149513" y="57448"/>
                  </a:lnTo>
                  <a:lnTo>
                    <a:pt x="141770" y="57448"/>
                  </a:lnTo>
                  <a:lnTo>
                    <a:pt x="141770" y="49647"/>
                  </a:lnTo>
                  <a:close/>
                  <a:moveTo>
                    <a:pt x="157280" y="49647"/>
                  </a:moveTo>
                  <a:lnTo>
                    <a:pt x="157280" y="57448"/>
                  </a:lnTo>
                  <a:lnTo>
                    <a:pt x="149937" y="57448"/>
                  </a:lnTo>
                  <a:lnTo>
                    <a:pt x="149937" y="49647"/>
                  </a:lnTo>
                  <a:close/>
                  <a:moveTo>
                    <a:pt x="165448" y="49647"/>
                  </a:moveTo>
                  <a:lnTo>
                    <a:pt x="165448" y="57448"/>
                  </a:lnTo>
                  <a:lnTo>
                    <a:pt x="157704" y="57448"/>
                  </a:lnTo>
                  <a:lnTo>
                    <a:pt x="157704" y="49647"/>
                  </a:lnTo>
                  <a:close/>
                  <a:moveTo>
                    <a:pt x="173604" y="49647"/>
                  </a:moveTo>
                  <a:lnTo>
                    <a:pt x="173604" y="57448"/>
                  </a:lnTo>
                  <a:lnTo>
                    <a:pt x="165871" y="57448"/>
                  </a:lnTo>
                  <a:lnTo>
                    <a:pt x="165871" y="49647"/>
                  </a:lnTo>
                  <a:close/>
                  <a:moveTo>
                    <a:pt x="181771" y="49647"/>
                  </a:moveTo>
                  <a:lnTo>
                    <a:pt x="181771" y="57448"/>
                  </a:lnTo>
                  <a:lnTo>
                    <a:pt x="174028" y="57448"/>
                  </a:lnTo>
                  <a:lnTo>
                    <a:pt x="174028" y="49647"/>
                  </a:lnTo>
                  <a:close/>
                  <a:moveTo>
                    <a:pt x="189927" y="49647"/>
                  </a:moveTo>
                  <a:lnTo>
                    <a:pt x="189927" y="57448"/>
                  </a:lnTo>
                  <a:lnTo>
                    <a:pt x="182195" y="57448"/>
                  </a:lnTo>
                  <a:lnTo>
                    <a:pt x="182195" y="49647"/>
                  </a:lnTo>
                  <a:close/>
                  <a:moveTo>
                    <a:pt x="198095" y="49647"/>
                  </a:moveTo>
                  <a:lnTo>
                    <a:pt x="198095" y="57448"/>
                  </a:lnTo>
                  <a:lnTo>
                    <a:pt x="190351" y="57448"/>
                  </a:lnTo>
                  <a:lnTo>
                    <a:pt x="190351" y="49647"/>
                  </a:lnTo>
                  <a:close/>
                  <a:moveTo>
                    <a:pt x="206251" y="49647"/>
                  </a:moveTo>
                  <a:lnTo>
                    <a:pt x="206251" y="57448"/>
                  </a:lnTo>
                  <a:lnTo>
                    <a:pt x="198519" y="57448"/>
                  </a:lnTo>
                  <a:lnTo>
                    <a:pt x="198519" y="49647"/>
                  </a:lnTo>
                  <a:close/>
                  <a:moveTo>
                    <a:pt x="214419" y="49647"/>
                  </a:moveTo>
                  <a:lnTo>
                    <a:pt x="214419" y="57448"/>
                  </a:lnTo>
                  <a:lnTo>
                    <a:pt x="206675" y="57448"/>
                  </a:lnTo>
                  <a:lnTo>
                    <a:pt x="206675" y="49647"/>
                  </a:lnTo>
                  <a:close/>
                  <a:moveTo>
                    <a:pt x="222575" y="49647"/>
                  </a:moveTo>
                  <a:lnTo>
                    <a:pt x="222575" y="57448"/>
                  </a:lnTo>
                  <a:lnTo>
                    <a:pt x="214842" y="57448"/>
                  </a:lnTo>
                  <a:lnTo>
                    <a:pt x="214842" y="49647"/>
                  </a:lnTo>
                  <a:close/>
                  <a:moveTo>
                    <a:pt x="230742" y="49647"/>
                  </a:moveTo>
                  <a:lnTo>
                    <a:pt x="230742" y="57448"/>
                  </a:lnTo>
                  <a:lnTo>
                    <a:pt x="222999" y="57448"/>
                  </a:lnTo>
                  <a:lnTo>
                    <a:pt x="222999" y="49647"/>
                  </a:lnTo>
                  <a:close/>
                  <a:moveTo>
                    <a:pt x="238898" y="49658"/>
                  </a:moveTo>
                  <a:lnTo>
                    <a:pt x="238898" y="57448"/>
                  </a:lnTo>
                  <a:lnTo>
                    <a:pt x="231166" y="57448"/>
                  </a:lnTo>
                  <a:lnTo>
                    <a:pt x="231166" y="49658"/>
                  </a:lnTo>
                  <a:close/>
                  <a:moveTo>
                    <a:pt x="247066" y="49658"/>
                  </a:moveTo>
                  <a:lnTo>
                    <a:pt x="247066" y="57448"/>
                  </a:lnTo>
                  <a:lnTo>
                    <a:pt x="239322" y="57448"/>
                  </a:lnTo>
                  <a:lnTo>
                    <a:pt x="239322" y="49658"/>
                  </a:lnTo>
                  <a:close/>
                  <a:moveTo>
                    <a:pt x="255222" y="49658"/>
                  </a:moveTo>
                  <a:lnTo>
                    <a:pt x="255222" y="57448"/>
                  </a:lnTo>
                  <a:lnTo>
                    <a:pt x="247490" y="57448"/>
                  </a:lnTo>
                  <a:lnTo>
                    <a:pt x="247490" y="49658"/>
                  </a:lnTo>
                  <a:close/>
                  <a:moveTo>
                    <a:pt x="263390" y="49658"/>
                  </a:moveTo>
                  <a:lnTo>
                    <a:pt x="263390" y="57448"/>
                  </a:lnTo>
                  <a:lnTo>
                    <a:pt x="255646" y="57448"/>
                  </a:lnTo>
                  <a:lnTo>
                    <a:pt x="255646" y="49658"/>
                  </a:lnTo>
                  <a:close/>
                  <a:moveTo>
                    <a:pt x="271546" y="49647"/>
                  </a:moveTo>
                  <a:lnTo>
                    <a:pt x="271546" y="57448"/>
                  </a:lnTo>
                  <a:lnTo>
                    <a:pt x="263813" y="57448"/>
                  </a:lnTo>
                  <a:lnTo>
                    <a:pt x="263813" y="49647"/>
                  </a:lnTo>
                  <a:close/>
                  <a:moveTo>
                    <a:pt x="11238" y="57860"/>
                  </a:moveTo>
                  <a:lnTo>
                    <a:pt x="11238" y="65650"/>
                  </a:lnTo>
                  <a:lnTo>
                    <a:pt x="3505" y="65650"/>
                  </a:lnTo>
                  <a:lnTo>
                    <a:pt x="3505" y="57860"/>
                  </a:lnTo>
                  <a:close/>
                  <a:moveTo>
                    <a:pt x="19394" y="57860"/>
                  </a:moveTo>
                  <a:lnTo>
                    <a:pt x="19394" y="65650"/>
                  </a:lnTo>
                  <a:lnTo>
                    <a:pt x="11662" y="65650"/>
                  </a:lnTo>
                  <a:lnTo>
                    <a:pt x="11662" y="57860"/>
                  </a:lnTo>
                  <a:close/>
                  <a:moveTo>
                    <a:pt x="27561" y="57860"/>
                  </a:moveTo>
                  <a:lnTo>
                    <a:pt x="27561" y="65650"/>
                  </a:lnTo>
                  <a:lnTo>
                    <a:pt x="19818" y="65650"/>
                  </a:lnTo>
                  <a:lnTo>
                    <a:pt x="19818" y="57860"/>
                  </a:lnTo>
                  <a:close/>
                  <a:moveTo>
                    <a:pt x="35328" y="57860"/>
                  </a:moveTo>
                  <a:lnTo>
                    <a:pt x="35328" y="65650"/>
                  </a:lnTo>
                  <a:lnTo>
                    <a:pt x="27985" y="65650"/>
                  </a:lnTo>
                  <a:lnTo>
                    <a:pt x="27985" y="57860"/>
                  </a:lnTo>
                  <a:close/>
                  <a:moveTo>
                    <a:pt x="43496" y="57860"/>
                  </a:moveTo>
                  <a:lnTo>
                    <a:pt x="43496" y="65650"/>
                  </a:lnTo>
                  <a:lnTo>
                    <a:pt x="35752" y="65650"/>
                  </a:lnTo>
                  <a:lnTo>
                    <a:pt x="35752" y="57860"/>
                  </a:lnTo>
                  <a:close/>
                  <a:moveTo>
                    <a:pt x="51652" y="57860"/>
                  </a:moveTo>
                  <a:lnTo>
                    <a:pt x="51652" y="65650"/>
                  </a:lnTo>
                  <a:lnTo>
                    <a:pt x="43919" y="65650"/>
                  </a:lnTo>
                  <a:lnTo>
                    <a:pt x="43919" y="57860"/>
                  </a:lnTo>
                  <a:close/>
                  <a:moveTo>
                    <a:pt x="59819" y="57860"/>
                  </a:moveTo>
                  <a:lnTo>
                    <a:pt x="59819" y="65650"/>
                  </a:lnTo>
                  <a:lnTo>
                    <a:pt x="52075" y="65650"/>
                  </a:lnTo>
                  <a:lnTo>
                    <a:pt x="52075" y="57860"/>
                  </a:lnTo>
                  <a:close/>
                  <a:moveTo>
                    <a:pt x="67975" y="57860"/>
                  </a:moveTo>
                  <a:lnTo>
                    <a:pt x="67975" y="65650"/>
                  </a:lnTo>
                  <a:lnTo>
                    <a:pt x="60243" y="65650"/>
                  </a:lnTo>
                  <a:lnTo>
                    <a:pt x="60243" y="57860"/>
                  </a:lnTo>
                  <a:close/>
                  <a:moveTo>
                    <a:pt x="76452" y="57860"/>
                  </a:moveTo>
                  <a:lnTo>
                    <a:pt x="76452" y="65650"/>
                  </a:lnTo>
                  <a:lnTo>
                    <a:pt x="68399" y="65650"/>
                  </a:lnTo>
                  <a:lnTo>
                    <a:pt x="68399" y="57860"/>
                  </a:lnTo>
                  <a:close/>
                  <a:moveTo>
                    <a:pt x="84608" y="57860"/>
                  </a:moveTo>
                  <a:lnTo>
                    <a:pt x="84608" y="65650"/>
                  </a:lnTo>
                  <a:lnTo>
                    <a:pt x="76865" y="65650"/>
                  </a:lnTo>
                  <a:lnTo>
                    <a:pt x="76865" y="57860"/>
                  </a:lnTo>
                  <a:close/>
                  <a:moveTo>
                    <a:pt x="92776" y="57860"/>
                  </a:moveTo>
                  <a:lnTo>
                    <a:pt x="92776" y="65650"/>
                  </a:lnTo>
                  <a:lnTo>
                    <a:pt x="85032" y="65650"/>
                  </a:lnTo>
                  <a:lnTo>
                    <a:pt x="85032" y="57860"/>
                  </a:lnTo>
                  <a:close/>
                  <a:moveTo>
                    <a:pt x="100932" y="57860"/>
                  </a:moveTo>
                  <a:lnTo>
                    <a:pt x="100932" y="65650"/>
                  </a:lnTo>
                  <a:lnTo>
                    <a:pt x="93200" y="65650"/>
                  </a:lnTo>
                  <a:lnTo>
                    <a:pt x="93200" y="57860"/>
                  </a:lnTo>
                  <a:close/>
                  <a:moveTo>
                    <a:pt x="109099" y="57860"/>
                  </a:moveTo>
                  <a:lnTo>
                    <a:pt x="109099" y="65650"/>
                  </a:lnTo>
                  <a:lnTo>
                    <a:pt x="101356" y="65650"/>
                  </a:lnTo>
                  <a:lnTo>
                    <a:pt x="101356" y="57860"/>
                  </a:lnTo>
                  <a:close/>
                  <a:moveTo>
                    <a:pt x="116866" y="57860"/>
                  </a:moveTo>
                  <a:lnTo>
                    <a:pt x="116866" y="65650"/>
                  </a:lnTo>
                  <a:lnTo>
                    <a:pt x="109523" y="65650"/>
                  </a:lnTo>
                  <a:lnTo>
                    <a:pt x="109523" y="57860"/>
                  </a:lnTo>
                  <a:close/>
                  <a:moveTo>
                    <a:pt x="125022" y="57860"/>
                  </a:moveTo>
                  <a:lnTo>
                    <a:pt x="125022" y="65650"/>
                  </a:lnTo>
                  <a:lnTo>
                    <a:pt x="117290" y="65650"/>
                  </a:lnTo>
                  <a:lnTo>
                    <a:pt x="117290" y="57860"/>
                  </a:lnTo>
                  <a:close/>
                  <a:moveTo>
                    <a:pt x="133190" y="57860"/>
                  </a:moveTo>
                  <a:lnTo>
                    <a:pt x="133190" y="65650"/>
                  </a:lnTo>
                  <a:lnTo>
                    <a:pt x="125446" y="65650"/>
                  </a:lnTo>
                  <a:lnTo>
                    <a:pt x="125446" y="57860"/>
                  </a:lnTo>
                  <a:close/>
                  <a:moveTo>
                    <a:pt x="141346" y="57860"/>
                  </a:moveTo>
                  <a:lnTo>
                    <a:pt x="141346" y="65650"/>
                  </a:lnTo>
                  <a:lnTo>
                    <a:pt x="133614" y="65650"/>
                  </a:lnTo>
                  <a:lnTo>
                    <a:pt x="133614" y="57860"/>
                  </a:lnTo>
                  <a:close/>
                  <a:moveTo>
                    <a:pt x="149513" y="57860"/>
                  </a:moveTo>
                  <a:lnTo>
                    <a:pt x="149513" y="65650"/>
                  </a:lnTo>
                  <a:lnTo>
                    <a:pt x="141770" y="65650"/>
                  </a:lnTo>
                  <a:lnTo>
                    <a:pt x="141770" y="57860"/>
                  </a:lnTo>
                  <a:close/>
                  <a:moveTo>
                    <a:pt x="157280" y="57860"/>
                  </a:moveTo>
                  <a:lnTo>
                    <a:pt x="157280" y="65650"/>
                  </a:lnTo>
                  <a:lnTo>
                    <a:pt x="149937" y="65650"/>
                  </a:lnTo>
                  <a:lnTo>
                    <a:pt x="149937" y="57860"/>
                  </a:lnTo>
                  <a:close/>
                  <a:moveTo>
                    <a:pt x="165448" y="57860"/>
                  </a:moveTo>
                  <a:lnTo>
                    <a:pt x="165448" y="65650"/>
                  </a:lnTo>
                  <a:lnTo>
                    <a:pt x="157704" y="65650"/>
                  </a:lnTo>
                  <a:lnTo>
                    <a:pt x="157704" y="57860"/>
                  </a:lnTo>
                  <a:close/>
                  <a:moveTo>
                    <a:pt x="173604" y="57860"/>
                  </a:moveTo>
                  <a:lnTo>
                    <a:pt x="173604" y="65650"/>
                  </a:lnTo>
                  <a:lnTo>
                    <a:pt x="165871" y="65650"/>
                  </a:lnTo>
                  <a:lnTo>
                    <a:pt x="165871" y="57860"/>
                  </a:lnTo>
                  <a:close/>
                  <a:moveTo>
                    <a:pt x="181771" y="57860"/>
                  </a:moveTo>
                  <a:lnTo>
                    <a:pt x="181771" y="65650"/>
                  </a:lnTo>
                  <a:lnTo>
                    <a:pt x="174028" y="65650"/>
                  </a:lnTo>
                  <a:lnTo>
                    <a:pt x="174028" y="57860"/>
                  </a:lnTo>
                  <a:close/>
                  <a:moveTo>
                    <a:pt x="189927" y="57860"/>
                  </a:moveTo>
                  <a:lnTo>
                    <a:pt x="189927" y="65650"/>
                  </a:lnTo>
                  <a:lnTo>
                    <a:pt x="182195" y="65650"/>
                  </a:lnTo>
                  <a:lnTo>
                    <a:pt x="182195" y="57860"/>
                  </a:lnTo>
                  <a:close/>
                  <a:moveTo>
                    <a:pt x="198095" y="57860"/>
                  </a:moveTo>
                  <a:lnTo>
                    <a:pt x="198095" y="65650"/>
                  </a:lnTo>
                  <a:lnTo>
                    <a:pt x="190351" y="65650"/>
                  </a:lnTo>
                  <a:lnTo>
                    <a:pt x="190351" y="57860"/>
                  </a:lnTo>
                  <a:close/>
                  <a:moveTo>
                    <a:pt x="206251" y="57860"/>
                  </a:moveTo>
                  <a:lnTo>
                    <a:pt x="206251" y="65650"/>
                  </a:lnTo>
                  <a:lnTo>
                    <a:pt x="198519" y="65650"/>
                  </a:lnTo>
                  <a:lnTo>
                    <a:pt x="198519" y="57860"/>
                  </a:lnTo>
                  <a:close/>
                  <a:moveTo>
                    <a:pt x="214419" y="57860"/>
                  </a:moveTo>
                  <a:lnTo>
                    <a:pt x="214419" y="65650"/>
                  </a:lnTo>
                  <a:lnTo>
                    <a:pt x="206675" y="65650"/>
                  </a:lnTo>
                  <a:lnTo>
                    <a:pt x="206675" y="57860"/>
                  </a:lnTo>
                  <a:close/>
                  <a:moveTo>
                    <a:pt x="222575" y="57860"/>
                  </a:moveTo>
                  <a:lnTo>
                    <a:pt x="222575" y="65650"/>
                  </a:lnTo>
                  <a:lnTo>
                    <a:pt x="214842" y="65650"/>
                  </a:lnTo>
                  <a:lnTo>
                    <a:pt x="214842" y="57860"/>
                  </a:lnTo>
                  <a:close/>
                  <a:moveTo>
                    <a:pt x="230742" y="57860"/>
                  </a:moveTo>
                  <a:lnTo>
                    <a:pt x="230742" y="65650"/>
                  </a:lnTo>
                  <a:lnTo>
                    <a:pt x="222999" y="65650"/>
                  </a:lnTo>
                  <a:lnTo>
                    <a:pt x="222999" y="57860"/>
                  </a:lnTo>
                  <a:close/>
                  <a:moveTo>
                    <a:pt x="238898" y="57860"/>
                  </a:moveTo>
                  <a:lnTo>
                    <a:pt x="238898" y="65650"/>
                  </a:lnTo>
                  <a:lnTo>
                    <a:pt x="231166" y="65650"/>
                  </a:lnTo>
                  <a:lnTo>
                    <a:pt x="231166" y="57860"/>
                  </a:lnTo>
                  <a:close/>
                  <a:moveTo>
                    <a:pt x="247066" y="57860"/>
                  </a:moveTo>
                  <a:lnTo>
                    <a:pt x="247066" y="65650"/>
                  </a:lnTo>
                  <a:lnTo>
                    <a:pt x="239322" y="65650"/>
                  </a:lnTo>
                  <a:lnTo>
                    <a:pt x="239322" y="57860"/>
                  </a:lnTo>
                  <a:close/>
                  <a:moveTo>
                    <a:pt x="255222" y="57860"/>
                  </a:moveTo>
                  <a:lnTo>
                    <a:pt x="255222" y="65650"/>
                  </a:lnTo>
                  <a:lnTo>
                    <a:pt x="247490" y="65650"/>
                  </a:lnTo>
                  <a:lnTo>
                    <a:pt x="247490" y="57860"/>
                  </a:lnTo>
                  <a:close/>
                  <a:moveTo>
                    <a:pt x="263390" y="57860"/>
                  </a:moveTo>
                  <a:lnTo>
                    <a:pt x="263390" y="65650"/>
                  </a:lnTo>
                  <a:lnTo>
                    <a:pt x="255646" y="65650"/>
                  </a:lnTo>
                  <a:lnTo>
                    <a:pt x="255646" y="57860"/>
                  </a:lnTo>
                  <a:close/>
                  <a:moveTo>
                    <a:pt x="271546" y="57860"/>
                  </a:moveTo>
                  <a:lnTo>
                    <a:pt x="271546" y="65650"/>
                  </a:lnTo>
                  <a:lnTo>
                    <a:pt x="263813" y="65650"/>
                  </a:lnTo>
                  <a:lnTo>
                    <a:pt x="263813" y="57860"/>
                  </a:lnTo>
                  <a:close/>
                  <a:moveTo>
                    <a:pt x="11238" y="66062"/>
                  </a:moveTo>
                  <a:lnTo>
                    <a:pt x="11238" y="73863"/>
                  </a:lnTo>
                  <a:lnTo>
                    <a:pt x="3505" y="73863"/>
                  </a:lnTo>
                  <a:lnTo>
                    <a:pt x="3505" y="66062"/>
                  </a:lnTo>
                  <a:close/>
                  <a:moveTo>
                    <a:pt x="19394" y="66062"/>
                  </a:moveTo>
                  <a:lnTo>
                    <a:pt x="19394" y="73863"/>
                  </a:lnTo>
                  <a:lnTo>
                    <a:pt x="11662" y="73863"/>
                  </a:lnTo>
                  <a:lnTo>
                    <a:pt x="11662" y="66062"/>
                  </a:lnTo>
                  <a:close/>
                  <a:moveTo>
                    <a:pt x="27561" y="66062"/>
                  </a:moveTo>
                  <a:lnTo>
                    <a:pt x="27561" y="73863"/>
                  </a:lnTo>
                  <a:lnTo>
                    <a:pt x="19818" y="73863"/>
                  </a:lnTo>
                  <a:lnTo>
                    <a:pt x="19818" y="66062"/>
                  </a:lnTo>
                  <a:close/>
                  <a:moveTo>
                    <a:pt x="35328" y="66062"/>
                  </a:moveTo>
                  <a:lnTo>
                    <a:pt x="35328" y="73863"/>
                  </a:lnTo>
                  <a:lnTo>
                    <a:pt x="27985" y="73863"/>
                  </a:lnTo>
                  <a:lnTo>
                    <a:pt x="27985" y="66062"/>
                  </a:lnTo>
                  <a:close/>
                  <a:moveTo>
                    <a:pt x="43496" y="66062"/>
                  </a:moveTo>
                  <a:lnTo>
                    <a:pt x="43496" y="73863"/>
                  </a:lnTo>
                  <a:lnTo>
                    <a:pt x="35752" y="73863"/>
                  </a:lnTo>
                  <a:lnTo>
                    <a:pt x="35752" y="66062"/>
                  </a:lnTo>
                  <a:close/>
                  <a:moveTo>
                    <a:pt x="51652" y="66062"/>
                  </a:moveTo>
                  <a:lnTo>
                    <a:pt x="51652" y="73863"/>
                  </a:lnTo>
                  <a:lnTo>
                    <a:pt x="43919" y="73863"/>
                  </a:lnTo>
                  <a:lnTo>
                    <a:pt x="43919" y="66062"/>
                  </a:lnTo>
                  <a:close/>
                  <a:moveTo>
                    <a:pt x="59819" y="66062"/>
                  </a:moveTo>
                  <a:lnTo>
                    <a:pt x="59819" y="73863"/>
                  </a:lnTo>
                  <a:lnTo>
                    <a:pt x="52075" y="73863"/>
                  </a:lnTo>
                  <a:lnTo>
                    <a:pt x="52075" y="66062"/>
                  </a:lnTo>
                  <a:close/>
                  <a:moveTo>
                    <a:pt x="67975" y="66062"/>
                  </a:moveTo>
                  <a:lnTo>
                    <a:pt x="67975" y="73863"/>
                  </a:lnTo>
                  <a:lnTo>
                    <a:pt x="60243" y="73863"/>
                  </a:lnTo>
                  <a:lnTo>
                    <a:pt x="60243" y="66062"/>
                  </a:lnTo>
                  <a:close/>
                  <a:moveTo>
                    <a:pt x="76452" y="66062"/>
                  </a:moveTo>
                  <a:lnTo>
                    <a:pt x="76452" y="73863"/>
                  </a:lnTo>
                  <a:lnTo>
                    <a:pt x="68399" y="73863"/>
                  </a:lnTo>
                  <a:lnTo>
                    <a:pt x="68399" y="66062"/>
                  </a:lnTo>
                  <a:close/>
                  <a:moveTo>
                    <a:pt x="84608" y="66062"/>
                  </a:moveTo>
                  <a:lnTo>
                    <a:pt x="84608" y="73863"/>
                  </a:lnTo>
                  <a:lnTo>
                    <a:pt x="76865" y="73863"/>
                  </a:lnTo>
                  <a:lnTo>
                    <a:pt x="76865" y="66062"/>
                  </a:lnTo>
                  <a:close/>
                  <a:moveTo>
                    <a:pt x="92776" y="66062"/>
                  </a:moveTo>
                  <a:lnTo>
                    <a:pt x="92776" y="73863"/>
                  </a:lnTo>
                  <a:lnTo>
                    <a:pt x="85032" y="73863"/>
                  </a:lnTo>
                  <a:lnTo>
                    <a:pt x="85032" y="66062"/>
                  </a:lnTo>
                  <a:close/>
                  <a:moveTo>
                    <a:pt x="100932" y="66062"/>
                  </a:moveTo>
                  <a:lnTo>
                    <a:pt x="100932" y="73863"/>
                  </a:lnTo>
                  <a:lnTo>
                    <a:pt x="93200" y="73863"/>
                  </a:lnTo>
                  <a:lnTo>
                    <a:pt x="93200" y="66062"/>
                  </a:lnTo>
                  <a:close/>
                  <a:moveTo>
                    <a:pt x="109099" y="66062"/>
                  </a:moveTo>
                  <a:lnTo>
                    <a:pt x="109099" y="73863"/>
                  </a:lnTo>
                  <a:lnTo>
                    <a:pt x="101356" y="73863"/>
                  </a:lnTo>
                  <a:lnTo>
                    <a:pt x="101356" y="66062"/>
                  </a:lnTo>
                  <a:close/>
                  <a:moveTo>
                    <a:pt x="116866" y="66062"/>
                  </a:moveTo>
                  <a:lnTo>
                    <a:pt x="116866" y="73863"/>
                  </a:lnTo>
                  <a:lnTo>
                    <a:pt x="109523" y="73863"/>
                  </a:lnTo>
                  <a:lnTo>
                    <a:pt x="109523" y="66062"/>
                  </a:lnTo>
                  <a:close/>
                  <a:moveTo>
                    <a:pt x="125022" y="66062"/>
                  </a:moveTo>
                  <a:lnTo>
                    <a:pt x="125022" y="73863"/>
                  </a:lnTo>
                  <a:lnTo>
                    <a:pt x="117290" y="73863"/>
                  </a:lnTo>
                  <a:lnTo>
                    <a:pt x="117290" y="66062"/>
                  </a:lnTo>
                  <a:close/>
                  <a:moveTo>
                    <a:pt x="133190" y="66062"/>
                  </a:moveTo>
                  <a:lnTo>
                    <a:pt x="133190" y="73863"/>
                  </a:lnTo>
                  <a:lnTo>
                    <a:pt x="125446" y="73863"/>
                  </a:lnTo>
                  <a:lnTo>
                    <a:pt x="125446" y="66062"/>
                  </a:lnTo>
                  <a:close/>
                  <a:moveTo>
                    <a:pt x="141346" y="66062"/>
                  </a:moveTo>
                  <a:lnTo>
                    <a:pt x="141346" y="73863"/>
                  </a:lnTo>
                  <a:lnTo>
                    <a:pt x="133614" y="73863"/>
                  </a:lnTo>
                  <a:lnTo>
                    <a:pt x="133614" y="66062"/>
                  </a:lnTo>
                  <a:close/>
                  <a:moveTo>
                    <a:pt x="149513" y="66062"/>
                  </a:moveTo>
                  <a:lnTo>
                    <a:pt x="149513" y="73863"/>
                  </a:lnTo>
                  <a:lnTo>
                    <a:pt x="141770" y="73863"/>
                  </a:lnTo>
                  <a:lnTo>
                    <a:pt x="141770" y="66062"/>
                  </a:lnTo>
                  <a:close/>
                  <a:moveTo>
                    <a:pt x="157280" y="66062"/>
                  </a:moveTo>
                  <a:lnTo>
                    <a:pt x="157280" y="73863"/>
                  </a:lnTo>
                  <a:lnTo>
                    <a:pt x="149937" y="73863"/>
                  </a:lnTo>
                  <a:lnTo>
                    <a:pt x="149937" y="66062"/>
                  </a:lnTo>
                  <a:close/>
                  <a:moveTo>
                    <a:pt x="165448" y="66062"/>
                  </a:moveTo>
                  <a:lnTo>
                    <a:pt x="165448" y="73863"/>
                  </a:lnTo>
                  <a:lnTo>
                    <a:pt x="157704" y="73863"/>
                  </a:lnTo>
                  <a:lnTo>
                    <a:pt x="157704" y="66062"/>
                  </a:lnTo>
                  <a:close/>
                  <a:moveTo>
                    <a:pt x="173604" y="66062"/>
                  </a:moveTo>
                  <a:lnTo>
                    <a:pt x="173604" y="73863"/>
                  </a:lnTo>
                  <a:lnTo>
                    <a:pt x="165871" y="73863"/>
                  </a:lnTo>
                  <a:lnTo>
                    <a:pt x="165871" y="66062"/>
                  </a:lnTo>
                  <a:close/>
                  <a:moveTo>
                    <a:pt x="181771" y="66062"/>
                  </a:moveTo>
                  <a:lnTo>
                    <a:pt x="181771" y="73863"/>
                  </a:lnTo>
                  <a:lnTo>
                    <a:pt x="174028" y="73863"/>
                  </a:lnTo>
                  <a:lnTo>
                    <a:pt x="174028" y="66062"/>
                  </a:lnTo>
                  <a:close/>
                  <a:moveTo>
                    <a:pt x="189927" y="66062"/>
                  </a:moveTo>
                  <a:lnTo>
                    <a:pt x="189927" y="73863"/>
                  </a:lnTo>
                  <a:lnTo>
                    <a:pt x="182195" y="73863"/>
                  </a:lnTo>
                  <a:lnTo>
                    <a:pt x="182195" y="66062"/>
                  </a:lnTo>
                  <a:close/>
                  <a:moveTo>
                    <a:pt x="198095" y="66062"/>
                  </a:moveTo>
                  <a:lnTo>
                    <a:pt x="198095" y="73863"/>
                  </a:lnTo>
                  <a:lnTo>
                    <a:pt x="190351" y="73863"/>
                  </a:lnTo>
                  <a:lnTo>
                    <a:pt x="190351" y="66062"/>
                  </a:lnTo>
                  <a:close/>
                  <a:moveTo>
                    <a:pt x="206251" y="66062"/>
                  </a:moveTo>
                  <a:lnTo>
                    <a:pt x="206251" y="73863"/>
                  </a:lnTo>
                  <a:lnTo>
                    <a:pt x="198519" y="73863"/>
                  </a:lnTo>
                  <a:lnTo>
                    <a:pt x="198519" y="66062"/>
                  </a:lnTo>
                  <a:close/>
                  <a:moveTo>
                    <a:pt x="214419" y="66062"/>
                  </a:moveTo>
                  <a:lnTo>
                    <a:pt x="214419" y="73863"/>
                  </a:lnTo>
                  <a:lnTo>
                    <a:pt x="206675" y="73863"/>
                  </a:lnTo>
                  <a:lnTo>
                    <a:pt x="206675" y="66062"/>
                  </a:lnTo>
                  <a:close/>
                  <a:moveTo>
                    <a:pt x="222575" y="66062"/>
                  </a:moveTo>
                  <a:lnTo>
                    <a:pt x="222575" y="73863"/>
                  </a:lnTo>
                  <a:lnTo>
                    <a:pt x="214842" y="73863"/>
                  </a:lnTo>
                  <a:lnTo>
                    <a:pt x="214842" y="66062"/>
                  </a:lnTo>
                  <a:close/>
                  <a:moveTo>
                    <a:pt x="230742" y="66062"/>
                  </a:moveTo>
                  <a:lnTo>
                    <a:pt x="230742" y="73863"/>
                  </a:lnTo>
                  <a:lnTo>
                    <a:pt x="222999" y="73863"/>
                  </a:lnTo>
                  <a:lnTo>
                    <a:pt x="222999" y="66062"/>
                  </a:lnTo>
                  <a:close/>
                  <a:moveTo>
                    <a:pt x="238898" y="66062"/>
                  </a:moveTo>
                  <a:lnTo>
                    <a:pt x="238898" y="73863"/>
                  </a:lnTo>
                  <a:lnTo>
                    <a:pt x="231166" y="73863"/>
                  </a:lnTo>
                  <a:lnTo>
                    <a:pt x="231166" y="66062"/>
                  </a:lnTo>
                  <a:close/>
                  <a:moveTo>
                    <a:pt x="247066" y="66062"/>
                  </a:moveTo>
                  <a:lnTo>
                    <a:pt x="247066" y="73863"/>
                  </a:lnTo>
                  <a:lnTo>
                    <a:pt x="239322" y="73863"/>
                  </a:lnTo>
                  <a:lnTo>
                    <a:pt x="239322" y="66062"/>
                  </a:lnTo>
                  <a:close/>
                  <a:moveTo>
                    <a:pt x="255222" y="66062"/>
                  </a:moveTo>
                  <a:lnTo>
                    <a:pt x="255222" y="73863"/>
                  </a:lnTo>
                  <a:lnTo>
                    <a:pt x="247490" y="73863"/>
                  </a:lnTo>
                  <a:lnTo>
                    <a:pt x="247490" y="66062"/>
                  </a:lnTo>
                  <a:close/>
                  <a:moveTo>
                    <a:pt x="263390" y="66062"/>
                  </a:moveTo>
                  <a:lnTo>
                    <a:pt x="263390" y="73863"/>
                  </a:lnTo>
                  <a:lnTo>
                    <a:pt x="255646" y="73863"/>
                  </a:lnTo>
                  <a:lnTo>
                    <a:pt x="255646" y="66062"/>
                  </a:lnTo>
                  <a:close/>
                  <a:moveTo>
                    <a:pt x="271546" y="66062"/>
                  </a:moveTo>
                  <a:lnTo>
                    <a:pt x="271546" y="73863"/>
                  </a:lnTo>
                  <a:lnTo>
                    <a:pt x="263813" y="73863"/>
                  </a:lnTo>
                  <a:lnTo>
                    <a:pt x="263813" y="66062"/>
                  </a:lnTo>
                  <a:close/>
                  <a:moveTo>
                    <a:pt x="11238" y="74275"/>
                  </a:moveTo>
                  <a:lnTo>
                    <a:pt x="11238" y="82065"/>
                  </a:lnTo>
                  <a:lnTo>
                    <a:pt x="3505" y="82065"/>
                  </a:lnTo>
                  <a:lnTo>
                    <a:pt x="3505" y="74275"/>
                  </a:lnTo>
                  <a:close/>
                  <a:moveTo>
                    <a:pt x="19394" y="74275"/>
                  </a:moveTo>
                  <a:lnTo>
                    <a:pt x="19394" y="82065"/>
                  </a:lnTo>
                  <a:lnTo>
                    <a:pt x="11662" y="82065"/>
                  </a:lnTo>
                  <a:lnTo>
                    <a:pt x="11662" y="74275"/>
                  </a:lnTo>
                  <a:close/>
                  <a:moveTo>
                    <a:pt x="27561" y="74275"/>
                  </a:moveTo>
                  <a:lnTo>
                    <a:pt x="27561" y="82065"/>
                  </a:lnTo>
                  <a:lnTo>
                    <a:pt x="19818" y="82065"/>
                  </a:lnTo>
                  <a:lnTo>
                    <a:pt x="19818" y="74275"/>
                  </a:lnTo>
                  <a:close/>
                  <a:moveTo>
                    <a:pt x="35328" y="74275"/>
                  </a:moveTo>
                  <a:lnTo>
                    <a:pt x="35328" y="82065"/>
                  </a:lnTo>
                  <a:lnTo>
                    <a:pt x="27985" y="82065"/>
                  </a:lnTo>
                  <a:lnTo>
                    <a:pt x="27985" y="74275"/>
                  </a:lnTo>
                  <a:close/>
                  <a:moveTo>
                    <a:pt x="43496" y="74275"/>
                  </a:moveTo>
                  <a:lnTo>
                    <a:pt x="43496" y="82065"/>
                  </a:lnTo>
                  <a:lnTo>
                    <a:pt x="35752" y="82065"/>
                  </a:lnTo>
                  <a:lnTo>
                    <a:pt x="35752" y="74275"/>
                  </a:lnTo>
                  <a:close/>
                  <a:moveTo>
                    <a:pt x="51652" y="74275"/>
                  </a:moveTo>
                  <a:lnTo>
                    <a:pt x="51652" y="82065"/>
                  </a:lnTo>
                  <a:lnTo>
                    <a:pt x="43919" y="82065"/>
                  </a:lnTo>
                  <a:lnTo>
                    <a:pt x="43919" y="74275"/>
                  </a:lnTo>
                  <a:close/>
                  <a:moveTo>
                    <a:pt x="59819" y="74275"/>
                  </a:moveTo>
                  <a:lnTo>
                    <a:pt x="59819" y="82065"/>
                  </a:lnTo>
                  <a:lnTo>
                    <a:pt x="52075" y="82065"/>
                  </a:lnTo>
                  <a:lnTo>
                    <a:pt x="52075" y="74275"/>
                  </a:lnTo>
                  <a:close/>
                  <a:moveTo>
                    <a:pt x="67975" y="74275"/>
                  </a:moveTo>
                  <a:lnTo>
                    <a:pt x="67975" y="82065"/>
                  </a:lnTo>
                  <a:lnTo>
                    <a:pt x="60243" y="82065"/>
                  </a:lnTo>
                  <a:lnTo>
                    <a:pt x="60243" y="74275"/>
                  </a:lnTo>
                  <a:close/>
                  <a:moveTo>
                    <a:pt x="76452" y="74275"/>
                  </a:moveTo>
                  <a:lnTo>
                    <a:pt x="76452" y="82065"/>
                  </a:lnTo>
                  <a:lnTo>
                    <a:pt x="68399" y="82065"/>
                  </a:lnTo>
                  <a:lnTo>
                    <a:pt x="68399" y="74275"/>
                  </a:lnTo>
                  <a:close/>
                  <a:moveTo>
                    <a:pt x="84608" y="74275"/>
                  </a:moveTo>
                  <a:lnTo>
                    <a:pt x="84608" y="82065"/>
                  </a:lnTo>
                  <a:lnTo>
                    <a:pt x="76865" y="82065"/>
                  </a:lnTo>
                  <a:lnTo>
                    <a:pt x="76865" y="74275"/>
                  </a:lnTo>
                  <a:close/>
                  <a:moveTo>
                    <a:pt x="92776" y="74275"/>
                  </a:moveTo>
                  <a:lnTo>
                    <a:pt x="92776" y="82065"/>
                  </a:lnTo>
                  <a:lnTo>
                    <a:pt x="85032" y="82065"/>
                  </a:lnTo>
                  <a:lnTo>
                    <a:pt x="85032" y="74275"/>
                  </a:lnTo>
                  <a:close/>
                  <a:moveTo>
                    <a:pt x="100932" y="74275"/>
                  </a:moveTo>
                  <a:lnTo>
                    <a:pt x="100932" y="82065"/>
                  </a:lnTo>
                  <a:lnTo>
                    <a:pt x="93200" y="82065"/>
                  </a:lnTo>
                  <a:lnTo>
                    <a:pt x="93200" y="74275"/>
                  </a:lnTo>
                  <a:close/>
                  <a:moveTo>
                    <a:pt x="109099" y="74275"/>
                  </a:moveTo>
                  <a:lnTo>
                    <a:pt x="109099" y="82065"/>
                  </a:lnTo>
                  <a:lnTo>
                    <a:pt x="101356" y="82065"/>
                  </a:lnTo>
                  <a:lnTo>
                    <a:pt x="101356" y="74275"/>
                  </a:lnTo>
                  <a:close/>
                  <a:moveTo>
                    <a:pt x="116866" y="74275"/>
                  </a:moveTo>
                  <a:lnTo>
                    <a:pt x="116866" y="82065"/>
                  </a:lnTo>
                  <a:lnTo>
                    <a:pt x="109523" y="82065"/>
                  </a:lnTo>
                  <a:lnTo>
                    <a:pt x="109523" y="74275"/>
                  </a:lnTo>
                  <a:close/>
                  <a:moveTo>
                    <a:pt x="125022" y="74275"/>
                  </a:moveTo>
                  <a:lnTo>
                    <a:pt x="125022" y="82065"/>
                  </a:lnTo>
                  <a:lnTo>
                    <a:pt x="117290" y="82065"/>
                  </a:lnTo>
                  <a:lnTo>
                    <a:pt x="117290" y="74275"/>
                  </a:lnTo>
                  <a:close/>
                  <a:moveTo>
                    <a:pt x="133190" y="74275"/>
                  </a:moveTo>
                  <a:lnTo>
                    <a:pt x="133190" y="82065"/>
                  </a:lnTo>
                  <a:lnTo>
                    <a:pt x="125446" y="82065"/>
                  </a:lnTo>
                  <a:lnTo>
                    <a:pt x="125446" y="74275"/>
                  </a:lnTo>
                  <a:close/>
                  <a:moveTo>
                    <a:pt x="141346" y="74275"/>
                  </a:moveTo>
                  <a:lnTo>
                    <a:pt x="141346" y="82065"/>
                  </a:lnTo>
                  <a:lnTo>
                    <a:pt x="133614" y="82065"/>
                  </a:lnTo>
                  <a:lnTo>
                    <a:pt x="133614" y="74275"/>
                  </a:lnTo>
                  <a:close/>
                  <a:moveTo>
                    <a:pt x="149513" y="74275"/>
                  </a:moveTo>
                  <a:lnTo>
                    <a:pt x="149513" y="82065"/>
                  </a:lnTo>
                  <a:lnTo>
                    <a:pt x="141770" y="82065"/>
                  </a:lnTo>
                  <a:lnTo>
                    <a:pt x="141770" y="74275"/>
                  </a:lnTo>
                  <a:close/>
                  <a:moveTo>
                    <a:pt x="157280" y="74275"/>
                  </a:moveTo>
                  <a:lnTo>
                    <a:pt x="157280" y="82065"/>
                  </a:lnTo>
                  <a:lnTo>
                    <a:pt x="149937" y="82065"/>
                  </a:lnTo>
                  <a:lnTo>
                    <a:pt x="149937" y="74275"/>
                  </a:lnTo>
                  <a:close/>
                  <a:moveTo>
                    <a:pt x="165448" y="74275"/>
                  </a:moveTo>
                  <a:lnTo>
                    <a:pt x="165448" y="82065"/>
                  </a:lnTo>
                  <a:lnTo>
                    <a:pt x="157704" y="82065"/>
                  </a:lnTo>
                  <a:lnTo>
                    <a:pt x="157704" y="74275"/>
                  </a:lnTo>
                  <a:close/>
                  <a:moveTo>
                    <a:pt x="173604" y="74275"/>
                  </a:moveTo>
                  <a:lnTo>
                    <a:pt x="173604" y="82065"/>
                  </a:lnTo>
                  <a:lnTo>
                    <a:pt x="165871" y="82065"/>
                  </a:lnTo>
                  <a:lnTo>
                    <a:pt x="165871" y="74275"/>
                  </a:lnTo>
                  <a:close/>
                  <a:moveTo>
                    <a:pt x="181771" y="74275"/>
                  </a:moveTo>
                  <a:lnTo>
                    <a:pt x="181771" y="82065"/>
                  </a:lnTo>
                  <a:lnTo>
                    <a:pt x="174028" y="82065"/>
                  </a:lnTo>
                  <a:lnTo>
                    <a:pt x="174028" y="74275"/>
                  </a:lnTo>
                  <a:close/>
                  <a:moveTo>
                    <a:pt x="189927" y="74275"/>
                  </a:moveTo>
                  <a:lnTo>
                    <a:pt x="189927" y="82065"/>
                  </a:lnTo>
                  <a:lnTo>
                    <a:pt x="182195" y="82065"/>
                  </a:lnTo>
                  <a:lnTo>
                    <a:pt x="182195" y="74275"/>
                  </a:lnTo>
                  <a:close/>
                  <a:moveTo>
                    <a:pt x="198095" y="74275"/>
                  </a:moveTo>
                  <a:lnTo>
                    <a:pt x="198095" y="82065"/>
                  </a:lnTo>
                  <a:lnTo>
                    <a:pt x="190351" y="82065"/>
                  </a:lnTo>
                  <a:lnTo>
                    <a:pt x="190351" y="74275"/>
                  </a:lnTo>
                  <a:close/>
                  <a:moveTo>
                    <a:pt x="206251" y="74275"/>
                  </a:moveTo>
                  <a:lnTo>
                    <a:pt x="206251" y="82065"/>
                  </a:lnTo>
                  <a:lnTo>
                    <a:pt x="198519" y="82065"/>
                  </a:lnTo>
                  <a:lnTo>
                    <a:pt x="198519" y="74275"/>
                  </a:lnTo>
                  <a:close/>
                  <a:moveTo>
                    <a:pt x="214419" y="74275"/>
                  </a:moveTo>
                  <a:lnTo>
                    <a:pt x="214419" y="82065"/>
                  </a:lnTo>
                  <a:lnTo>
                    <a:pt x="206675" y="82065"/>
                  </a:lnTo>
                  <a:lnTo>
                    <a:pt x="206675" y="74275"/>
                  </a:lnTo>
                  <a:close/>
                  <a:moveTo>
                    <a:pt x="222575" y="74275"/>
                  </a:moveTo>
                  <a:lnTo>
                    <a:pt x="222575" y="82065"/>
                  </a:lnTo>
                  <a:lnTo>
                    <a:pt x="214842" y="82065"/>
                  </a:lnTo>
                  <a:lnTo>
                    <a:pt x="214842" y="74275"/>
                  </a:lnTo>
                  <a:close/>
                  <a:moveTo>
                    <a:pt x="230742" y="74275"/>
                  </a:moveTo>
                  <a:lnTo>
                    <a:pt x="230742" y="82065"/>
                  </a:lnTo>
                  <a:lnTo>
                    <a:pt x="222999" y="82065"/>
                  </a:lnTo>
                  <a:lnTo>
                    <a:pt x="222999" y="74275"/>
                  </a:lnTo>
                  <a:close/>
                  <a:moveTo>
                    <a:pt x="238898" y="74275"/>
                  </a:moveTo>
                  <a:lnTo>
                    <a:pt x="238898" y="82065"/>
                  </a:lnTo>
                  <a:lnTo>
                    <a:pt x="231166" y="82065"/>
                  </a:lnTo>
                  <a:lnTo>
                    <a:pt x="231166" y="74275"/>
                  </a:lnTo>
                  <a:close/>
                  <a:moveTo>
                    <a:pt x="247066" y="74275"/>
                  </a:moveTo>
                  <a:lnTo>
                    <a:pt x="247066" y="82065"/>
                  </a:lnTo>
                  <a:lnTo>
                    <a:pt x="239322" y="82065"/>
                  </a:lnTo>
                  <a:lnTo>
                    <a:pt x="239322" y="74275"/>
                  </a:lnTo>
                  <a:close/>
                  <a:moveTo>
                    <a:pt x="255222" y="74275"/>
                  </a:moveTo>
                  <a:lnTo>
                    <a:pt x="255222" y="82065"/>
                  </a:lnTo>
                  <a:lnTo>
                    <a:pt x="247490" y="82065"/>
                  </a:lnTo>
                  <a:lnTo>
                    <a:pt x="247490" y="74275"/>
                  </a:lnTo>
                  <a:close/>
                  <a:moveTo>
                    <a:pt x="263390" y="74275"/>
                  </a:moveTo>
                  <a:lnTo>
                    <a:pt x="263390" y="82065"/>
                  </a:lnTo>
                  <a:lnTo>
                    <a:pt x="255646" y="82065"/>
                  </a:lnTo>
                  <a:lnTo>
                    <a:pt x="255646" y="74275"/>
                  </a:lnTo>
                  <a:close/>
                  <a:moveTo>
                    <a:pt x="271546" y="74275"/>
                  </a:moveTo>
                  <a:lnTo>
                    <a:pt x="271546" y="82065"/>
                  </a:lnTo>
                  <a:lnTo>
                    <a:pt x="263813" y="82065"/>
                  </a:lnTo>
                  <a:lnTo>
                    <a:pt x="263813" y="74275"/>
                  </a:lnTo>
                  <a:close/>
                  <a:moveTo>
                    <a:pt x="84608" y="82477"/>
                  </a:moveTo>
                  <a:lnTo>
                    <a:pt x="84608" y="90267"/>
                  </a:lnTo>
                  <a:lnTo>
                    <a:pt x="76865" y="90267"/>
                  </a:lnTo>
                  <a:lnTo>
                    <a:pt x="76865" y="82477"/>
                  </a:lnTo>
                  <a:close/>
                  <a:moveTo>
                    <a:pt x="92776" y="82477"/>
                  </a:moveTo>
                  <a:lnTo>
                    <a:pt x="92776" y="90267"/>
                  </a:lnTo>
                  <a:lnTo>
                    <a:pt x="85032" y="90267"/>
                  </a:lnTo>
                  <a:lnTo>
                    <a:pt x="85032" y="82477"/>
                  </a:lnTo>
                  <a:close/>
                  <a:moveTo>
                    <a:pt x="100932" y="82477"/>
                  </a:moveTo>
                  <a:lnTo>
                    <a:pt x="100932" y="90267"/>
                  </a:lnTo>
                  <a:lnTo>
                    <a:pt x="93200" y="90267"/>
                  </a:lnTo>
                  <a:lnTo>
                    <a:pt x="93200" y="82477"/>
                  </a:lnTo>
                  <a:close/>
                  <a:moveTo>
                    <a:pt x="109099" y="82477"/>
                  </a:moveTo>
                  <a:lnTo>
                    <a:pt x="109099" y="90267"/>
                  </a:lnTo>
                  <a:lnTo>
                    <a:pt x="101356" y="90267"/>
                  </a:lnTo>
                  <a:lnTo>
                    <a:pt x="101356" y="82477"/>
                  </a:lnTo>
                  <a:close/>
                  <a:moveTo>
                    <a:pt x="116866" y="82477"/>
                  </a:moveTo>
                  <a:lnTo>
                    <a:pt x="116866" y="90267"/>
                  </a:lnTo>
                  <a:lnTo>
                    <a:pt x="109523" y="90267"/>
                  </a:lnTo>
                  <a:lnTo>
                    <a:pt x="109523" y="82477"/>
                  </a:lnTo>
                  <a:close/>
                  <a:moveTo>
                    <a:pt x="125022" y="82477"/>
                  </a:moveTo>
                  <a:lnTo>
                    <a:pt x="125022" y="90267"/>
                  </a:lnTo>
                  <a:lnTo>
                    <a:pt x="117290" y="90267"/>
                  </a:lnTo>
                  <a:lnTo>
                    <a:pt x="117290" y="82477"/>
                  </a:lnTo>
                  <a:close/>
                  <a:moveTo>
                    <a:pt x="133190" y="82477"/>
                  </a:moveTo>
                  <a:lnTo>
                    <a:pt x="133190" y="90267"/>
                  </a:lnTo>
                  <a:lnTo>
                    <a:pt x="125446" y="90267"/>
                  </a:lnTo>
                  <a:lnTo>
                    <a:pt x="125446" y="82477"/>
                  </a:lnTo>
                  <a:close/>
                  <a:moveTo>
                    <a:pt x="141346" y="82477"/>
                  </a:moveTo>
                  <a:lnTo>
                    <a:pt x="141346" y="90267"/>
                  </a:lnTo>
                  <a:lnTo>
                    <a:pt x="133614" y="90267"/>
                  </a:lnTo>
                  <a:lnTo>
                    <a:pt x="133614" y="82477"/>
                  </a:lnTo>
                  <a:close/>
                  <a:moveTo>
                    <a:pt x="149513" y="82477"/>
                  </a:moveTo>
                  <a:lnTo>
                    <a:pt x="149513" y="90267"/>
                  </a:lnTo>
                  <a:lnTo>
                    <a:pt x="141770" y="90267"/>
                  </a:lnTo>
                  <a:lnTo>
                    <a:pt x="141770" y="82477"/>
                  </a:lnTo>
                  <a:close/>
                  <a:moveTo>
                    <a:pt x="157280" y="82477"/>
                  </a:moveTo>
                  <a:lnTo>
                    <a:pt x="157280" y="90267"/>
                  </a:lnTo>
                  <a:lnTo>
                    <a:pt x="149937" y="90267"/>
                  </a:lnTo>
                  <a:lnTo>
                    <a:pt x="149937" y="82477"/>
                  </a:lnTo>
                  <a:close/>
                  <a:moveTo>
                    <a:pt x="165448" y="82477"/>
                  </a:moveTo>
                  <a:lnTo>
                    <a:pt x="165448" y="90267"/>
                  </a:lnTo>
                  <a:lnTo>
                    <a:pt x="157704" y="90267"/>
                  </a:lnTo>
                  <a:lnTo>
                    <a:pt x="157704" y="82477"/>
                  </a:lnTo>
                  <a:close/>
                  <a:moveTo>
                    <a:pt x="173604" y="82477"/>
                  </a:moveTo>
                  <a:lnTo>
                    <a:pt x="173604" y="90267"/>
                  </a:lnTo>
                  <a:lnTo>
                    <a:pt x="165871" y="90267"/>
                  </a:lnTo>
                  <a:lnTo>
                    <a:pt x="165871" y="82477"/>
                  </a:lnTo>
                  <a:close/>
                  <a:moveTo>
                    <a:pt x="189927" y="82477"/>
                  </a:moveTo>
                  <a:lnTo>
                    <a:pt x="189927" y="90267"/>
                  </a:lnTo>
                  <a:lnTo>
                    <a:pt x="182195" y="90267"/>
                  </a:lnTo>
                  <a:lnTo>
                    <a:pt x="182195" y="82477"/>
                  </a:lnTo>
                  <a:close/>
                  <a:moveTo>
                    <a:pt x="198095" y="82477"/>
                  </a:moveTo>
                  <a:lnTo>
                    <a:pt x="198095" y="90267"/>
                  </a:lnTo>
                  <a:lnTo>
                    <a:pt x="190351" y="90267"/>
                  </a:lnTo>
                  <a:lnTo>
                    <a:pt x="190351" y="82477"/>
                  </a:lnTo>
                  <a:close/>
                  <a:moveTo>
                    <a:pt x="206251" y="82477"/>
                  </a:moveTo>
                  <a:lnTo>
                    <a:pt x="206251" y="90267"/>
                  </a:lnTo>
                  <a:lnTo>
                    <a:pt x="198519" y="90267"/>
                  </a:lnTo>
                  <a:lnTo>
                    <a:pt x="198519" y="82477"/>
                  </a:lnTo>
                  <a:close/>
                  <a:moveTo>
                    <a:pt x="214419" y="82477"/>
                  </a:moveTo>
                  <a:lnTo>
                    <a:pt x="214419" y="90267"/>
                  </a:lnTo>
                  <a:lnTo>
                    <a:pt x="206675" y="90267"/>
                  </a:lnTo>
                  <a:lnTo>
                    <a:pt x="206675" y="82477"/>
                  </a:lnTo>
                  <a:close/>
                  <a:moveTo>
                    <a:pt x="222575" y="82477"/>
                  </a:moveTo>
                  <a:lnTo>
                    <a:pt x="222575" y="90267"/>
                  </a:lnTo>
                  <a:lnTo>
                    <a:pt x="214842" y="90267"/>
                  </a:lnTo>
                  <a:lnTo>
                    <a:pt x="214842" y="82477"/>
                  </a:lnTo>
                  <a:close/>
                  <a:moveTo>
                    <a:pt x="230742" y="82477"/>
                  </a:moveTo>
                  <a:lnTo>
                    <a:pt x="230742" y="90267"/>
                  </a:lnTo>
                  <a:lnTo>
                    <a:pt x="222999" y="90267"/>
                  </a:lnTo>
                  <a:lnTo>
                    <a:pt x="222999" y="82477"/>
                  </a:lnTo>
                  <a:close/>
                  <a:moveTo>
                    <a:pt x="271546" y="82477"/>
                  </a:moveTo>
                  <a:lnTo>
                    <a:pt x="271546" y="90267"/>
                  </a:lnTo>
                  <a:lnTo>
                    <a:pt x="263813" y="90267"/>
                  </a:lnTo>
                  <a:lnTo>
                    <a:pt x="263813" y="82477"/>
                  </a:lnTo>
                  <a:close/>
                  <a:moveTo>
                    <a:pt x="11238" y="82477"/>
                  </a:moveTo>
                  <a:lnTo>
                    <a:pt x="11238" y="90278"/>
                  </a:lnTo>
                  <a:lnTo>
                    <a:pt x="3505" y="90278"/>
                  </a:lnTo>
                  <a:lnTo>
                    <a:pt x="3505" y="82477"/>
                  </a:lnTo>
                  <a:close/>
                  <a:moveTo>
                    <a:pt x="19394" y="82477"/>
                  </a:moveTo>
                  <a:lnTo>
                    <a:pt x="19394" y="90278"/>
                  </a:lnTo>
                  <a:lnTo>
                    <a:pt x="11662" y="90278"/>
                  </a:lnTo>
                  <a:lnTo>
                    <a:pt x="11662" y="82477"/>
                  </a:lnTo>
                  <a:close/>
                  <a:moveTo>
                    <a:pt x="27561" y="82477"/>
                  </a:moveTo>
                  <a:lnTo>
                    <a:pt x="27561" y="90278"/>
                  </a:lnTo>
                  <a:lnTo>
                    <a:pt x="19818" y="90278"/>
                  </a:lnTo>
                  <a:lnTo>
                    <a:pt x="19818" y="82477"/>
                  </a:lnTo>
                  <a:close/>
                  <a:moveTo>
                    <a:pt x="35328" y="82477"/>
                  </a:moveTo>
                  <a:lnTo>
                    <a:pt x="35328" y="90278"/>
                  </a:lnTo>
                  <a:lnTo>
                    <a:pt x="27985" y="90278"/>
                  </a:lnTo>
                  <a:lnTo>
                    <a:pt x="27985" y="82477"/>
                  </a:lnTo>
                  <a:close/>
                  <a:moveTo>
                    <a:pt x="43496" y="82477"/>
                  </a:moveTo>
                  <a:lnTo>
                    <a:pt x="43496" y="90278"/>
                  </a:lnTo>
                  <a:lnTo>
                    <a:pt x="35752" y="90278"/>
                  </a:lnTo>
                  <a:lnTo>
                    <a:pt x="35752" y="82477"/>
                  </a:lnTo>
                  <a:close/>
                  <a:moveTo>
                    <a:pt x="51652" y="82477"/>
                  </a:moveTo>
                  <a:lnTo>
                    <a:pt x="51652" y="90278"/>
                  </a:lnTo>
                  <a:lnTo>
                    <a:pt x="43919" y="90278"/>
                  </a:lnTo>
                  <a:lnTo>
                    <a:pt x="43919" y="82477"/>
                  </a:lnTo>
                  <a:close/>
                  <a:moveTo>
                    <a:pt x="59819" y="82477"/>
                  </a:moveTo>
                  <a:lnTo>
                    <a:pt x="59819" y="90278"/>
                  </a:lnTo>
                  <a:lnTo>
                    <a:pt x="52075" y="90278"/>
                  </a:lnTo>
                  <a:lnTo>
                    <a:pt x="52075" y="82477"/>
                  </a:lnTo>
                  <a:close/>
                  <a:moveTo>
                    <a:pt x="67975" y="82477"/>
                  </a:moveTo>
                  <a:lnTo>
                    <a:pt x="67975" y="90278"/>
                  </a:lnTo>
                  <a:lnTo>
                    <a:pt x="60243" y="90278"/>
                  </a:lnTo>
                  <a:lnTo>
                    <a:pt x="60243" y="82477"/>
                  </a:lnTo>
                  <a:close/>
                  <a:moveTo>
                    <a:pt x="76452" y="82477"/>
                  </a:moveTo>
                  <a:lnTo>
                    <a:pt x="76452" y="90278"/>
                  </a:lnTo>
                  <a:lnTo>
                    <a:pt x="68399" y="90278"/>
                  </a:lnTo>
                  <a:lnTo>
                    <a:pt x="68399" y="82477"/>
                  </a:lnTo>
                  <a:close/>
                  <a:moveTo>
                    <a:pt x="181771" y="82477"/>
                  </a:moveTo>
                  <a:lnTo>
                    <a:pt x="181771" y="90278"/>
                  </a:lnTo>
                  <a:lnTo>
                    <a:pt x="174028" y="90267"/>
                  </a:lnTo>
                  <a:lnTo>
                    <a:pt x="174028" y="82477"/>
                  </a:lnTo>
                  <a:close/>
                  <a:moveTo>
                    <a:pt x="238898" y="82477"/>
                  </a:moveTo>
                  <a:lnTo>
                    <a:pt x="238898" y="90278"/>
                  </a:lnTo>
                  <a:lnTo>
                    <a:pt x="231166" y="90278"/>
                  </a:lnTo>
                  <a:lnTo>
                    <a:pt x="231166" y="82477"/>
                  </a:lnTo>
                  <a:close/>
                  <a:moveTo>
                    <a:pt x="247066" y="82477"/>
                  </a:moveTo>
                  <a:lnTo>
                    <a:pt x="247066" y="90278"/>
                  </a:lnTo>
                  <a:lnTo>
                    <a:pt x="239322" y="90278"/>
                  </a:lnTo>
                  <a:lnTo>
                    <a:pt x="239322" y="82477"/>
                  </a:lnTo>
                  <a:close/>
                  <a:moveTo>
                    <a:pt x="255222" y="82477"/>
                  </a:moveTo>
                  <a:lnTo>
                    <a:pt x="255222" y="90278"/>
                  </a:lnTo>
                  <a:lnTo>
                    <a:pt x="247490" y="90278"/>
                  </a:lnTo>
                  <a:lnTo>
                    <a:pt x="247490" y="82477"/>
                  </a:lnTo>
                  <a:close/>
                  <a:moveTo>
                    <a:pt x="263390" y="82477"/>
                  </a:moveTo>
                  <a:lnTo>
                    <a:pt x="263390" y="90278"/>
                  </a:lnTo>
                  <a:lnTo>
                    <a:pt x="255646" y="90278"/>
                  </a:lnTo>
                  <a:lnTo>
                    <a:pt x="255646" y="82477"/>
                  </a:lnTo>
                  <a:close/>
                  <a:moveTo>
                    <a:pt x="11238" y="90679"/>
                  </a:moveTo>
                  <a:lnTo>
                    <a:pt x="11238" y="98480"/>
                  </a:lnTo>
                  <a:lnTo>
                    <a:pt x="3505" y="98480"/>
                  </a:lnTo>
                  <a:lnTo>
                    <a:pt x="3505" y="90679"/>
                  </a:lnTo>
                  <a:close/>
                  <a:moveTo>
                    <a:pt x="19394" y="90679"/>
                  </a:moveTo>
                  <a:lnTo>
                    <a:pt x="19394" y="98480"/>
                  </a:lnTo>
                  <a:lnTo>
                    <a:pt x="11662" y="98480"/>
                  </a:lnTo>
                  <a:lnTo>
                    <a:pt x="11662" y="90679"/>
                  </a:lnTo>
                  <a:close/>
                  <a:moveTo>
                    <a:pt x="27561" y="90679"/>
                  </a:moveTo>
                  <a:lnTo>
                    <a:pt x="27561" y="98480"/>
                  </a:lnTo>
                  <a:lnTo>
                    <a:pt x="19818" y="98480"/>
                  </a:lnTo>
                  <a:lnTo>
                    <a:pt x="19818" y="90679"/>
                  </a:lnTo>
                  <a:close/>
                  <a:moveTo>
                    <a:pt x="35328" y="90679"/>
                  </a:moveTo>
                  <a:lnTo>
                    <a:pt x="35328" y="98480"/>
                  </a:lnTo>
                  <a:lnTo>
                    <a:pt x="27985" y="98480"/>
                  </a:lnTo>
                  <a:lnTo>
                    <a:pt x="27985" y="90679"/>
                  </a:lnTo>
                  <a:close/>
                  <a:moveTo>
                    <a:pt x="43496" y="90679"/>
                  </a:moveTo>
                  <a:lnTo>
                    <a:pt x="43496" y="98480"/>
                  </a:lnTo>
                  <a:lnTo>
                    <a:pt x="35752" y="98480"/>
                  </a:lnTo>
                  <a:lnTo>
                    <a:pt x="35752" y="90679"/>
                  </a:lnTo>
                  <a:close/>
                  <a:moveTo>
                    <a:pt x="51652" y="90679"/>
                  </a:moveTo>
                  <a:lnTo>
                    <a:pt x="51652" y="98480"/>
                  </a:lnTo>
                  <a:lnTo>
                    <a:pt x="43919" y="98480"/>
                  </a:lnTo>
                  <a:lnTo>
                    <a:pt x="43919" y="90679"/>
                  </a:lnTo>
                  <a:close/>
                  <a:moveTo>
                    <a:pt x="59819" y="90679"/>
                  </a:moveTo>
                  <a:lnTo>
                    <a:pt x="59819" y="98480"/>
                  </a:lnTo>
                  <a:lnTo>
                    <a:pt x="52075" y="98480"/>
                  </a:lnTo>
                  <a:lnTo>
                    <a:pt x="52075" y="90679"/>
                  </a:lnTo>
                  <a:close/>
                  <a:moveTo>
                    <a:pt x="67975" y="90679"/>
                  </a:moveTo>
                  <a:lnTo>
                    <a:pt x="67975" y="98480"/>
                  </a:lnTo>
                  <a:lnTo>
                    <a:pt x="60243" y="98480"/>
                  </a:lnTo>
                  <a:lnTo>
                    <a:pt x="60243" y="90679"/>
                  </a:lnTo>
                  <a:close/>
                  <a:moveTo>
                    <a:pt x="76452" y="90679"/>
                  </a:moveTo>
                  <a:lnTo>
                    <a:pt x="76452" y="98480"/>
                  </a:lnTo>
                  <a:lnTo>
                    <a:pt x="68399" y="98480"/>
                  </a:lnTo>
                  <a:lnTo>
                    <a:pt x="68399" y="90679"/>
                  </a:lnTo>
                  <a:close/>
                  <a:moveTo>
                    <a:pt x="84608" y="90679"/>
                  </a:moveTo>
                  <a:lnTo>
                    <a:pt x="84608" y="98480"/>
                  </a:lnTo>
                  <a:lnTo>
                    <a:pt x="76865" y="98480"/>
                  </a:lnTo>
                  <a:lnTo>
                    <a:pt x="76865" y="90679"/>
                  </a:lnTo>
                  <a:close/>
                  <a:moveTo>
                    <a:pt x="92776" y="90679"/>
                  </a:moveTo>
                  <a:lnTo>
                    <a:pt x="92776" y="98480"/>
                  </a:lnTo>
                  <a:lnTo>
                    <a:pt x="85032" y="98480"/>
                  </a:lnTo>
                  <a:lnTo>
                    <a:pt x="85032" y="90679"/>
                  </a:lnTo>
                  <a:close/>
                  <a:moveTo>
                    <a:pt x="100932" y="90679"/>
                  </a:moveTo>
                  <a:lnTo>
                    <a:pt x="100932" y="98480"/>
                  </a:lnTo>
                  <a:lnTo>
                    <a:pt x="93200" y="98480"/>
                  </a:lnTo>
                  <a:lnTo>
                    <a:pt x="93200" y="90679"/>
                  </a:lnTo>
                  <a:close/>
                  <a:moveTo>
                    <a:pt x="109099" y="90679"/>
                  </a:moveTo>
                  <a:lnTo>
                    <a:pt x="109099" y="98480"/>
                  </a:lnTo>
                  <a:lnTo>
                    <a:pt x="101356" y="98480"/>
                  </a:lnTo>
                  <a:lnTo>
                    <a:pt x="101356" y="90679"/>
                  </a:lnTo>
                  <a:close/>
                  <a:moveTo>
                    <a:pt x="116866" y="90679"/>
                  </a:moveTo>
                  <a:lnTo>
                    <a:pt x="116866" y="98480"/>
                  </a:lnTo>
                  <a:lnTo>
                    <a:pt x="109523" y="98480"/>
                  </a:lnTo>
                  <a:lnTo>
                    <a:pt x="109523" y="90679"/>
                  </a:lnTo>
                  <a:close/>
                  <a:moveTo>
                    <a:pt x="125034" y="90679"/>
                  </a:moveTo>
                  <a:lnTo>
                    <a:pt x="125034" y="98480"/>
                  </a:lnTo>
                  <a:lnTo>
                    <a:pt x="117290" y="98480"/>
                  </a:lnTo>
                  <a:lnTo>
                    <a:pt x="117290" y="90679"/>
                  </a:lnTo>
                  <a:close/>
                  <a:moveTo>
                    <a:pt x="133190" y="90679"/>
                  </a:moveTo>
                  <a:lnTo>
                    <a:pt x="133190" y="98480"/>
                  </a:lnTo>
                  <a:lnTo>
                    <a:pt x="125457" y="98480"/>
                  </a:lnTo>
                  <a:lnTo>
                    <a:pt x="125457" y="90679"/>
                  </a:lnTo>
                  <a:close/>
                  <a:moveTo>
                    <a:pt x="141357" y="90679"/>
                  </a:moveTo>
                  <a:lnTo>
                    <a:pt x="141357" y="98480"/>
                  </a:lnTo>
                  <a:lnTo>
                    <a:pt x="133614" y="98480"/>
                  </a:lnTo>
                  <a:lnTo>
                    <a:pt x="133614" y="90679"/>
                  </a:lnTo>
                  <a:close/>
                  <a:moveTo>
                    <a:pt x="149513" y="90679"/>
                  </a:moveTo>
                  <a:lnTo>
                    <a:pt x="149513" y="98480"/>
                  </a:lnTo>
                  <a:lnTo>
                    <a:pt x="141770" y="98480"/>
                  </a:lnTo>
                  <a:lnTo>
                    <a:pt x="141770" y="90679"/>
                  </a:lnTo>
                  <a:close/>
                  <a:moveTo>
                    <a:pt x="157280" y="90679"/>
                  </a:moveTo>
                  <a:lnTo>
                    <a:pt x="157280" y="98480"/>
                  </a:lnTo>
                  <a:lnTo>
                    <a:pt x="149937" y="98480"/>
                  </a:lnTo>
                  <a:lnTo>
                    <a:pt x="149937" y="90679"/>
                  </a:lnTo>
                  <a:close/>
                  <a:moveTo>
                    <a:pt x="165448" y="90679"/>
                  </a:moveTo>
                  <a:lnTo>
                    <a:pt x="165448" y="98480"/>
                  </a:lnTo>
                  <a:lnTo>
                    <a:pt x="157704" y="98480"/>
                  </a:lnTo>
                  <a:lnTo>
                    <a:pt x="157704" y="90679"/>
                  </a:lnTo>
                  <a:close/>
                  <a:moveTo>
                    <a:pt x="173604" y="90679"/>
                  </a:moveTo>
                  <a:lnTo>
                    <a:pt x="173604" y="98480"/>
                  </a:lnTo>
                  <a:lnTo>
                    <a:pt x="165871" y="98480"/>
                  </a:lnTo>
                  <a:lnTo>
                    <a:pt x="165871" y="90679"/>
                  </a:lnTo>
                  <a:close/>
                  <a:moveTo>
                    <a:pt x="181771" y="90679"/>
                  </a:moveTo>
                  <a:lnTo>
                    <a:pt x="181771" y="98480"/>
                  </a:lnTo>
                  <a:lnTo>
                    <a:pt x="174028" y="98480"/>
                  </a:lnTo>
                  <a:lnTo>
                    <a:pt x="174028" y="90679"/>
                  </a:lnTo>
                  <a:close/>
                  <a:moveTo>
                    <a:pt x="189927" y="90679"/>
                  </a:moveTo>
                  <a:lnTo>
                    <a:pt x="189927" y="98480"/>
                  </a:lnTo>
                  <a:lnTo>
                    <a:pt x="182195" y="98480"/>
                  </a:lnTo>
                  <a:lnTo>
                    <a:pt x="182195" y="90679"/>
                  </a:lnTo>
                  <a:close/>
                  <a:moveTo>
                    <a:pt x="198095" y="90679"/>
                  </a:moveTo>
                  <a:lnTo>
                    <a:pt x="198095" y="98480"/>
                  </a:lnTo>
                  <a:lnTo>
                    <a:pt x="190351" y="98480"/>
                  </a:lnTo>
                  <a:lnTo>
                    <a:pt x="190351" y="90679"/>
                  </a:lnTo>
                  <a:close/>
                  <a:moveTo>
                    <a:pt x="206251" y="90679"/>
                  </a:moveTo>
                  <a:lnTo>
                    <a:pt x="206251" y="98480"/>
                  </a:lnTo>
                  <a:lnTo>
                    <a:pt x="198519" y="98480"/>
                  </a:lnTo>
                  <a:lnTo>
                    <a:pt x="198519" y="90679"/>
                  </a:lnTo>
                  <a:close/>
                  <a:moveTo>
                    <a:pt x="214419" y="90679"/>
                  </a:moveTo>
                  <a:lnTo>
                    <a:pt x="214419" y="98480"/>
                  </a:lnTo>
                  <a:lnTo>
                    <a:pt x="206675" y="98480"/>
                  </a:lnTo>
                  <a:lnTo>
                    <a:pt x="206675" y="90679"/>
                  </a:lnTo>
                  <a:close/>
                  <a:moveTo>
                    <a:pt x="222575" y="90679"/>
                  </a:moveTo>
                  <a:lnTo>
                    <a:pt x="222575" y="98480"/>
                  </a:lnTo>
                  <a:lnTo>
                    <a:pt x="214842" y="98480"/>
                  </a:lnTo>
                  <a:lnTo>
                    <a:pt x="214842" y="90679"/>
                  </a:lnTo>
                  <a:close/>
                  <a:moveTo>
                    <a:pt x="230742" y="90679"/>
                  </a:moveTo>
                  <a:lnTo>
                    <a:pt x="230742" y="98480"/>
                  </a:lnTo>
                  <a:lnTo>
                    <a:pt x="222999" y="98480"/>
                  </a:lnTo>
                  <a:lnTo>
                    <a:pt x="222999" y="90679"/>
                  </a:lnTo>
                  <a:close/>
                  <a:moveTo>
                    <a:pt x="238898" y="90679"/>
                  </a:moveTo>
                  <a:lnTo>
                    <a:pt x="238898" y="98480"/>
                  </a:lnTo>
                  <a:lnTo>
                    <a:pt x="231166" y="98480"/>
                  </a:lnTo>
                  <a:lnTo>
                    <a:pt x="231166" y="90679"/>
                  </a:lnTo>
                  <a:close/>
                  <a:moveTo>
                    <a:pt x="247066" y="90679"/>
                  </a:moveTo>
                  <a:lnTo>
                    <a:pt x="247066" y="98480"/>
                  </a:lnTo>
                  <a:lnTo>
                    <a:pt x="239322" y="98480"/>
                  </a:lnTo>
                  <a:lnTo>
                    <a:pt x="239322" y="90679"/>
                  </a:lnTo>
                  <a:close/>
                  <a:moveTo>
                    <a:pt x="255222" y="90679"/>
                  </a:moveTo>
                  <a:lnTo>
                    <a:pt x="255222" y="98480"/>
                  </a:lnTo>
                  <a:lnTo>
                    <a:pt x="247490" y="98480"/>
                  </a:lnTo>
                  <a:lnTo>
                    <a:pt x="247490" y="90679"/>
                  </a:lnTo>
                  <a:close/>
                  <a:moveTo>
                    <a:pt x="263390" y="90679"/>
                  </a:moveTo>
                  <a:lnTo>
                    <a:pt x="263390" y="98480"/>
                  </a:lnTo>
                  <a:lnTo>
                    <a:pt x="255646" y="98480"/>
                  </a:lnTo>
                  <a:lnTo>
                    <a:pt x="255646" y="90679"/>
                  </a:lnTo>
                  <a:close/>
                  <a:moveTo>
                    <a:pt x="271546" y="90679"/>
                  </a:moveTo>
                  <a:lnTo>
                    <a:pt x="271546" y="98480"/>
                  </a:lnTo>
                  <a:lnTo>
                    <a:pt x="263813" y="98480"/>
                  </a:lnTo>
                  <a:lnTo>
                    <a:pt x="263813" y="90679"/>
                  </a:lnTo>
                  <a:close/>
                  <a:moveTo>
                    <a:pt x="11238" y="98893"/>
                  </a:moveTo>
                  <a:lnTo>
                    <a:pt x="11238" y="106682"/>
                  </a:lnTo>
                  <a:lnTo>
                    <a:pt x="3505" y="106682"/>
                  </a:lnTo>
                  <a:lnTo>
                    <a:pt x="3505" y="98893"/>
                  </a:lnTo>
                  <a:close/>
                  <a:moveTo>
                    <a:pt x="19394" y="98893"/>
                  </a:moveTo>
                  <a:lnTo>
                    <a:pt x="19394" y="106682"/>
                  </a:lnTo>
                  <a:lnTo>
                    <a:pt x="11662" y="106682"/>
                  </a:lnTo>
                  <a:lnTo>
                    <a:pt x="11662" y="98893"/>
                  </a:lnTo>
                  <a:close/>
                  <a:moveTo>
                    <a:pt x="27561" y="98893"/>
                  </a:moveTo>
                  <a:lnTo>
                    <a:pt x="27561" y="106682"/>
                  </a:lnTo>
                  <a:lnTo>
                    <a:pt x="19818" y="106682"/>
                  </a:lnTo>
                  <a:lnTo>
                    <a:pt x="19818" y="98893"/>
                  </a:lnTo>
                  <a:close/>
                  <a:moveTo>
                    <a:pt x="35328" y="98893"/>
                  </a:moveTo>
                  <a:lnTo>
                    <a:pt x="35328" y="106682"/>
                  </a:lnTo>
                  <a:lnTo>
                    <a:pt x="27985" y="106682"/>
                  </a:lnTo>
                  <a:lnTo>
                    <a:pt x="27985" y="98893"/>
                  </a:lnTo>
                  <a:close/>
                  <a:moveTo>
                    <a:pt x="43496" y="98893"/>
                  </a:moveTo>
                  <a:lnTo>
                    <a:pt x="43496" y="106682"/>
                  </a:lnTo>
                  <a:lnTo>
                    <a:pt x="35752" y="106682"/>
                  </a:lnTo>
                  <a:lnTo>
                    <a:pt x="35752" y="98893"/>
                  </a:lnTo>
                  <a:close/>
                  <a:moveTo>
                    <a:pt x="51652" y="98893"/>
                  </a:moveTo>
                  <a:lnTo>
                    <a:pt x="51652" y="106682"/>
                  </a:lnTo>
                  <a:lnTo>
                    <a:pt x="43919" y="106682"/>
                  </a:lnTo>
                  <a:lnTo>
                    <a:pt x="43919" y="98893"/>
                  </a:lnTo>
                  <a:close/>
                  <a:moveTo>
                    <a:pt x="59819" y="98893"/>
                  </a:moveTo>
                  <a:lnTo>
                    <a:pt x="59819" y="106682"/>
                  </a:lnTo>
                  <a:lnTo>
                    <a:pt x="52075" y="106682"/>
                  </a:lnTo>
                  <a:lnTo>
                    <a:pt x="52075" y="98893"/>
                  </a:lnTo>
                  <a:close/>
                  <a:moveTo>
                    <a:pt x="67975" y="98893"/>
                  </a:moveTo>
                  <a:lnTo>
                    <a:pt x="67975" y="106682"/>
                  </a:lnTo>
                  <a:lnTo>
                    <a:pt x="60243" y="106682"/>
                  </a:lnTo>
                  <a:lnTo>
                    <a:pt x="60243" y="98893"/>
                  </a:lnTo>
                  <a:close/>
                  <a:moveTo>
                    <a:pt x="76452" y="98893"/>
                  </a:moveTo>
                  <a:lnTo>
                    <a:pt x="76452" y="106682"/>
                  </a:lnTo>
                  <a:lnTo>
                    <a:pt x="68399" y="106682"/>
                  </a:lnTo>
                  <a:lnTo>
                    <a:pt x="68399" y="98893"/>
                  </a:lnTo>
                  <a:close/>
                  <a:moveTo>
                    <a:pt x="84608" y="98893"/>
                  </a:moveTo>
                  <a:lnTo>
                    <a:pt x="84608" y="106682"/>
                  </a:lnTo>
                  <a:lnTo>
                    <a:pt x="76865" y="106682"/>
                  </a:lnTo>
                  <a:lnTo>
                    <a:pt x="76865" y="98893"/>
                  </a:lnTo>
                  <a:close/>
                  <a:moveTo>
                    <a:pt x="92776" y="98893"/>
                  </a:moveTo>
                  <a:lnTo>
                    <a:pt x="92776" y="106682"/>
                  </a:lnTo>
                  <a:lnTo>
                    <a:pt x="85032" y="106682"/>
                  </a:lnTo>
                  <a:lnTo>
                    <a:pt x="85032" y="98893"/>
                  </a:lnTo>
                  <a:close/>
                  <a:moveTo>
                    <a:pt x="100932" y="98893"/>
                  </a:moveTo>
                  <a:lnTo>
                    <a:pt x="100932" y="106682"/>
                  </a:lnTo>
                  <a:lnTo>
                    <a:pt x="93200" y="106682"/>
                  </a:lnTo>
                  <a:lnTo>
                    <a:pt x="93200" y="98893"/>
                  </a:lnTo>
                  <a:close/>
                  <a:moveTo>
                    <a:pt x="109099" y="98893"/>
                  </a:moveTo>
                  <a:lnTo>
                    <a:pt x="109099" y="106682"/>
                  </a:lnTo>
                  <a:lnTo>
                    <a:pt x="101356" y="106682"/>
                  </a:lnTo>
                  <a:lnTo>
                    <a:pt x="101356" y="98893"/>
                  </a:lnTo>
                  <a:close/>
                  <a:moveTo>
                    <a:pt x="116866" y="98893"/>
                  </a:moveTo>
                  <a:lnTo>
                    <a:pt x="116866" y="106682"/>
                  </a:lnTo>
                  <a:lnTo>
                    <a:pt x="109523" y="106682"/>
                  </a:lnTo>
                  <a:lnTo>
                    <a:pt x="109523" y="98893"/>
                  </a:lnTo>
                  <a:close/>
                  <a:moveTo>
                    <a:pt x="125034" y="98893"/>
                  </a:moveTo>
                  <a:lnTo>
                    <a:pt x="125034" y="106682"/>
                  </a:lnTo>
                  <a:lnTo>
                    <a:pt x="117290" y="106682"/>
                  </a:lnTo>
                  <a:lnTo>
                    <a:pt x="117290" y="98893"/>
                  </a:lnTo>
                  <a:close/>
                  <a:moveTo>
                    <a:pt x="133190" y="98893"/>
                  </a:moveTo>
                  <a:lnTo>
                    <a:pt x="133190" y="106682"/>
                  </a:lnTo>
                  <a:lnTo>
                    <a:pt x="125446" y="106682"/>
                  </a:lnTo>
                  <a:lnTo>
                    <a:pt x="125446" y="98893"/>
                  </a:lnTo>
                  <a:close/>
                  <a:moveTo>
                    <a:pt x="141346" y="98893"/>
                  </a:moveTo>
                  <a:lnTo>
                    <a:pt x="141346" y="106682"/>
                  </a:lnTo>
                  <a:lnTo>
                    <a:pt x="133614" y="106682"/>
                  </a:lnTo>
                  <a:lnTo>
                    <a:pt x="133614" y="98893"/>
                  </a:lnTo>
                  <a:close/>
                  <a:moveTo>
                    <a:pt x="149513" y="98893"/>
                  </a:moveTo>
                  <a:lnTo>
                    <a:pt x="149513" y="106682"/>
                  </a:lnTo>
                  <a:lnTo>
                    <a:pt x="141770" y="106682"/>
                  </a:lnTo>
                  <a:lnTo>
                    <a:pt x="141770" y="98893"/>
                  </a:lnTo>
                  <a:close/>
                  <a:moveTo>
                    <a:pt x="157280" y="98893"/>
                  </a:moveTo>
                  <a:lnTo>
                    <a:pt x="157280" y="106682"/>
                  </a:lnTo>
                  <a:lnTo>
                    <a:pt x="149937" y="106682"/>
                  </a:lnTo>
                  <a:lnTo>
                    <a:pt x="149937" y="98893"/>
                  </a:lnTo>
                  <a:close/>
                  <a:moveTo>
                    <a:pt x="165448" y="98893"/>
                  </a:moveTo>
                  <a:lnTo>
                    <a:pt x="165448" y="106682"/>
                  </a:lnTo>
                  <a:lnTo>
                    <a:pt x="157704" y="106682"/>
                  </a:lnTo>
                  <a:lnTo>
                    <a:pt x="157704" y="98893"/>
                  </a:lnTo>
                  <a:close/>
                  <a:moveTo>
                    <a:pt x="173604" y="98893"/>
                  </a:moveTo>
                  <a:lnTo>
                    <a:pt x="173604" y="106682"/>
                  </a:lnTo>
                  <a:lnTo>
                    <a:pt x="165871" y="106682"/>
                  </a:lnTo>
                  <a:lnTo>
                    <a:pt x="165871" y="98893"/>
                  </a:lnTo>
                  <a:close/>
                  <a:moveTo>
                    <a:pt x="181771" y="98893"/>
                  </a:moveTo>
                  <a:lnTo>
                    <a:pt x="181771" y="106682"/>
                  </a:lnTo>
                  <a:lnTo>
                    <a:pt x="174028" y="106682"/>
                  </a:lnTo>
                  <a:lnTo>
                    <a:pt x="174028" y="98893"/>
                  </a:lnTo>
                  <a:close/>
                  <a:moveTo>
                    <a:pt x="189927" y="98893"/>
                  </a:moveTo>
                  <a:lnTo>
                    <a:pt x="189927" y="106682"/>
                  </a:lnTo>
                  <a:lnTo>
                    <a:pt x="182195" y="106682"/>
                  </a:lnTo>
                  <a:lnTo>
                    <a:pt x="182195" y="98893"/>
                  </a:lnTo>
                  <a:close/>
                  <a:moveTo>
                    <a:pt x="198095" y="98893"/>
                  </a:moveTo>
                  <a:lnTo>
                    <a:pt x="198095" y="106682"/>
                  </a:lnTo>
                  <a:lnTo>
                    <a:pt x="190351" y="106682"/>
                  </a:lnTo>
                  <a:lnTo>
                    <a:pt x="190351" y="98893"/>
                  </a:lnTo>
                  <a:close/>
                  <a:moveTo>
                    <a:pt x="206251" y="98893"/>
                  </a:moveTo>
                  <a:lnTo>
                    <a:pt x="206251" y="106682"/>
                  </a:lnTo>
                  <a:lnTo>
                    <a:pt x="198519" y="106682"/>
                  </a:lnTo>
                  <a:lnTo>
                    <a:pt x="198519" y="98893"/>
                  </a:lnTo>
                  <a:close/>
                  <a:moveTo>
                    <a:pt x="214419" y="98893"/>
                  </a:moveTo>
                  <a:lnTo>
                    <a:pt x="214419" y="106682"/>
                  </a:lnTo>
                  <a:lnTo>
                    <a:pt x="206675" y="106682"/>
                  </a:lnTo>
                  <a:lnTo>
                    <a:pt x="206675" y="98893"/>
                  </a:lnTo>
                  <a:close/>
                  <a:moveTo>
                    <a:pt x="222575" y="98893"/>
                  </a:moveTo>
                  <a:lnTo>
                    <a:pt x="222575" y="106682"/>
                  </a:lnTo>
                  <a:lnTo>
                    <a:pt x="214842" y="106682"/>
                  </a:lnTo>
                  <a:lnTo>
                    <a:pt x="214842" y="98893"/>
                  </a:lnTo>
                  <a:close/>
                  <a:moveTo>
                    <a:pt x="230742" y="98893"/>
                  </a:moveTo>
                  <a:lnTo>
                    <a:pt x="230742" y="106682"/>
                  </a:lnTo>
                  <a:lnTo>
                    <a:pt x="222999" y="106682"/>
                  </a:lnTo>
                  <a:lnTo>
                    <a:pt x="222999" y="98893"/>
                  </a:lnTo>
                  <a:close/>
                  <a:moveTo>
                    <a:pt x="238898" y="98893"/>
                  </a:moveTo>
                  <a:lnTo>
                    <a:pt x="238898" y="106682"/>
                  </a:lnTo>
                  <a:lnTo>
                    <a:pt x="231166" y="106682"/>
                  </a:lnTo>
                  <a:lnTo>
                    <a:pt x="231166" y="98893"/>
                  </a:lnTo>
                  <a:close/>
                  <a:moveTo>
                    <a:pt x="247066" y="98893"/>
                  </a:moveTo>
                  <a:lnTo>
                    <a:pt x="247066" y="106682"/>
                  </a:lnTo>
                  <a:lnTo>
                    <a:pt x="239322" y="106682"/>
                  </a:lnTo>
                  <a:lnTo>
                    <a:pt x="239322" y="98893"/>
                  </a:lnTo>
                  <a:close/>
                  <a:moveTo>
                    <a:pt x="255222" y="98893"/>
                  </a:moveTo>
                  <a:lnTo>
                    <a:pt x="255222" y="106682"/>
                  </a:lnTo>
                  <a:lnTo>
                    <a:pt x="247490" y="106682"/>
                  </a:lnTo>
                  <a:lnTo>
                    <a:pt x="247490" y="98893"/>
                  </a:lnTo>
                  <a:close/>
                  <a:moveTo>
                    <a:pt x="263390" y="98893"/>
                  </a:moveTo>
                  <a:lnTo>
                    <a:pt x="263390" y="106682"/>
                  </a:lnTo>
                  <a:lnTo>
                    <a:pt x="255646" y="106682"/>
                  </a:lnTo>
                  <a:lnTo>
                    <a:pt x="255646" y="98893"/>
                  </a:lnTo>
                  <a:close/>
                  <a:moveTo>
                    <a:pt x="271546" y="98893"/>
                  </a:moveTo>
                  <a:lnTo>
                    <a:pt x="271546" y="106682"/>
                  </a:lnTo>
                  <a:lnTo>
                    <a:pt x="263813" y="106682"/>
                  </a:lnTo>
                  <a:lnTo>
                    <a:pt x="263813" y="98893"/>
                  </a:lnTo>
                  <a:close/>
                  <a:moveTo>
                    <a:pt x="11238" y="107095"/>
                  </a:moveTo>
                  <a:lnTo>
                    <a:pt x="11238" y="114895"/>
                  </a:lnTo>
                  <a:lnTo>
                    <a:pt x="3505" y="114895"/>
                  </a:lnTo>
                  <a:lnTo>
                    <a:pt x="3505" y="107095"/>
                  </a:lnTo>
                  <a:close/>
                  <a:moveTo>
                    <a:pt x="19394" y="107095"/>
                  </a:moveTo>
                  <a:lnTo>
                    <a:pt x="19394" y="114895"/>
                  </a:lnTo>
                  <a:lnTo>
                    <a:pt x="11662" y="114895"/>
                  </a:lnTo>
                  <a:lnTo>
                    <a:pt x="11662" y="107095"/>
                  </a:lnTo>
                  <a:close/>
                  <a:moveTo>
                    <a:pt x="27561" y="107095"/>
                  </a:moveTo>
                  <a:lnTo>
                    <a:pt x="27561" y="114895"/>
                  </a:lnTo>
                  <a:lnTo>
                    <a:pt x="19818" y="114895"/>
                  </a:lnTo>
                  <a:lnTo>
                    <a:pt x="19818" y="107095"/>
                  </a:lnTo>
                  <a:close/>
                  <a:moveTo>
                    <a:pt x="35328" y="107095"/>
                  </a:moveTo>
                  <a:lnTo>
                    <a:pt x="35328" y="114895"/>
                  </a:lnTo>
                  <a:lnTo>
                    <a:pt x="27985" y="114895"/>
                  </a:lnTo>
                  <a:lnTo>
                    <a:pt x="27985" y="107095"/>
                  </a:lnTo>
                  <a:close/>
                  <a:moveTo>
                    <a:pt x="43496" y="107095"/>
                  </a:moveTo>
                  <a:lnTo>
                    <a:pt x="43496" y="114895"/>
                  </a:lnTo>
                  <a:lnTo>
                    <a:pt x="35752" y="114895"/>
                  </a:lnTo>
                  <a:lnTo>
                    <a:pt x="35752" y="107095"/>
                  </a:lnTo>
                  <a:close/>
                  <a:moveTo>
                    <a:pt x="51652" y="107095"/>
                  </a:moveTo>
                  <a:lnTo>
                    <a:pt x="51652" y="114895"/>
                  </a:lnTo>
                  <a:lnTo>
                    <a:pt x="43919" y="114895"/>
                  </a:lnTo>
                  <a:lnTo>
                    <a:pt x="43919" y="107095"/>
                  </a:lnTo>
                  <a:close/>
                  <a:moveTo>
                    <a:pt x="59819" y="107095"/>
                  </a:moveTo>
                  <a:lnTo>
                    <a:pt x="59819" y="114895"/>
                  </a:lnTo>
                  <a:lnTo>
                    <a:pt x="52075" y="114895"/>
                  </a:lnTo>
                  <a:lnTo>
                    <a:pt x="52075" y="107095"/>
                  </a:lnTo>
                  <a:close/>
                  <a:moveTo>
                    <a:pt x="67975" y="107095"/>
                  </a:moveTo>
                  <a:lnTo>
                    <a:pt x="67975" y="114895"/>
                  </a:lnTo>
                  <a:lnTo>
                    <a:pt x="60243" y="114895"/>
                  </a:lnTo>
                  <a:lnTo>
                    <a:pt x="60243" y="107095"/>
                  </a:lnTo>
                  <a:close/>
                  <a:moveTo>
                    <a:pt x="76452" y="107095"/>
                  </a:moveTo>
                  <a:lnTo>
                    <a:pt x="76452" y="114895"/>
                  </a:lnTo>
                  <a:lnTo>
                    <a:pt x="68399" y="114895"/>
                  </a:lnTo>
                  <a:lnTo>
                    <a:pt x="68399" y="107095"/>
                  </a:lnTo>
                  <a:close/>
                  <a:moveTo>
                    <a:pt x="84608" y="107095"/>
                  </a:moveTo>
                  <a:lnTo>
                    <a:pt x="84608" y="114895"/>
                  </a:lnTo>
                  <a:lnTo>
                    <a:pt x="76865" y="114895"/>
                  </a:lnTo>
                  <a:lnTo>
                    <a:pt x="76865" y="107095"/>
                  </a:lnTo>
                  <a:close/>
                  <a:moveTo>
                    <a:pt x="92776" y="107095"/>
                  </a:moveTo>
                  <a:lnTo>
                    <a:pt x="92776" y="114895"/>
                  </a:lnTo>
                  <a:lnTo>
                    <a:pt x="85032" y="114895"/>
                  </a:lnTo>
                  <a:lnTo>
                    <a:pt x="85032" y="107095"/>
                  </a:lnTo>
                  <a:close/>
                  <a:moveTo>
                    <a:pt x="100932" y="107095"/>
                  </a:moveTo>
                  <a:lnTo>
                    <a:pt x="100932" y="114895"/>
                  </a:lnTo>
                  <a:lnTo>
                    <a:pt x="93200" y="114895"/>
                  </a:lnTo>
                  <a:lnTo>
                    <a:pt x="93200" y="107095"/>
                  </a:lnTo>
                  <a:close/>
                  <a:moveTo>
                    <a:pt x="109099" y="107095"/>
                  </a:moveTo>
                  <a:lnTo>
                    <a:pt x="109099" y="114895"/>
                  </a:lnTo>
                  <a:lnTo>
                    <a:pt x="101356" y="114895"/>
                  </a:lnTo>
                  <a:lnTo>
                    <a:pt x="101356" y="107095"/>
                  </a:lnTo>
                  <a:close/>
                  <a:moveTo>
                    <a:pt x="116866" y="107095"/>
                  </a:moveTo>
                  <a:lnTo>
                    <a:pt x="116866" y="114895"/>
                  </a:lnTo>
                  <a:lnTo>
                    <a:pt x="109523" y="114895"/>
                  </a:lnTo>
                  <a:lnTo>
                    <a:pt x="109523" y="107095"/>
                  </a:lnTo>
                  <a:close/>
                  <a:moveTo>
                    <a:pt x="125034" y="107095"/>
                  </a:moveTo>
                  <a:lnTo>
                    <a:pt x="125034" y="114895"/>
                  </a:lnTo>
                  <a:lnTo>
                    <a:pt x="117290" y="114895"/>
                  </a:lnTo>
                  <a:lnTo>
                    <a:pt x="117290" y="107095"/>
                  </a:lnTo>
                  <a:close/>
                  <a:moveTo>
                    <a:pt x="133190" y="107095"/>
                  </a:moveTo>
                  <a:lnTo>
                    <a:pt x="133190" y="114895"/>
                  </a:lnTo>
                  <a:lnTo>
                    <a:pt x="125446" y="114895"/>
                  </a:lnTo>
                  <a:lnTo>
                    <a:pt x="125446" y="107095"/>
                  </a:lnTo>
                  <a:close/>
                  <a:moveTo>
                    <a:pt x="141346" y="107095"/>
                  </a:moveTo>
                  <a:lnTo>
                    <a:pt x="141346" y="114895"/>
                  </a:lnTo>
                  <a:lnTo>
                    <a:pt x="133614" y="114895"/>
                  </a:lnTo>
                  <a:lnTo>
                    <a:pt x="133614" y="107095"/>
                  </a:lnTo>
                  <a:close/>
                  <a:moveTo>
                    <a:pt x="149513" y="107095"/>
                  </a:moveTo>
                  <a:lnTo>
                    <a:pt x="149513" y="114895"/>
                  </a:lnTo>
                  <a:lnTo>
                    <a:pt x="141770" y="114895"/>
                  </a:lnTo>
                  <a:lnTo>
                    <a:pt x="141770" y="107095"/>
                  </a:lnTo>
                  <a:close/>
                  <a:moveTo>
                    <a:pt x="157280" y="107095"/>
                  </a:moveTo>
                  <a:lnTo>
                    <a:pt x="157280" y="114895"/>
                  </a:lnTo>
                  <a:lnTo>
                    <a:pt x="149937" y="114895"/>
                  </a:lnTo>
                  <a:lnTo>
                    <a:pt x="149937" y="107095"/>
                  </a:lnTo>
                  <a:close/>
                  <a:moveTo>
                    <a:pt x="165448" y="107095"/>
                  </a:moveTo>
                  <a:lnTo>
                    <a:pt x="165448" y="114895"/>
                  </a:lnTo>
                  <a:lnTo>
                    <a:pt x="157704" y="114895"/>
                  </a:lnTo>
                  <a:lnTo>
                    <a:pt x="157704" y="107095"/>
                  </a:lnTo>
                  <a:close/>
                  <a:moveTo>
                    <a:pt x="173604" y="107095"/>
                  </a:moveTo>
                  <a:lnTo>
                    <a:pt x="173604" y="114895"/>
                  </a:lnTo>
                  <a:lnTo>
                    <a:pt x="165871" y="114895"/>
                  </a:lnTo>
                  <a:lnTo>
                    <a:pt x="165871" y="107095"/>
                  </a:lnTo>
                  <a:close/>
                  <a:moveTo>
                    <a:pt x="181771" y="107095"/>
                  </a:moveTo>
                  <a:lnTo>
                    <a:pt x="181771" y="114895"/>
                  </a:lnTo>
                  <a:lnTo>
                    <a:pt x="174028" y="114895"/>
                  </a:lnTo>
                  <a:lnTo>
                    <a:pt x="174028" y="107095"/>
                  </a:lnTo>
                  <a:close/>
                  <a:moveTo>
                    <a:pt x="189927" y="107095"/>
                  </a:moveTo>
                  <a:lnTo>
                    <a:pt x="189927" y="114895"/>
                  </a:lnTo>
                  <a:lnTo>
                    <a:pt x="182195" y="114895"/>
                  </a:lnTo>
                  <a:lnTo>
                    <a:pt x="182195" y="107095"/>
                  </a:lnTo>
                  <a:close/>
                  <a:moveTo>
                    <a:pt x="198095" y="107095"/>
                  </a:moveTo>
                  <a:lnTo>
                    <a:pt x="198095" y="114895"/>
                  </a:lnTo>
                  <a:lnTo>
                    <a:pt x="190351" y="114895"/>
                  </a:lnTo>
                  <a:lnTo>
                    <a:pt x="190351" y="107095"/>
                  </a:lnTo>
                  <a:close/>
                  <a:moveTo>
                    <a:pt x="206251" y="107095"/>
                  </a:moveTo>
                  <a:lnTo>
                    <a:pt x="206251" y="114895"/>
                  </a:lnTo>
                  <a:lnTo>
                    <a:pt x="198519" y="114895"/>
                  </a:lnTo>
                  <a:lnTo>
                    <a:pt x="198519" y="107095"/>
                  </a:lnTo>
                  <a:close/>
                  <a:moveTo>
                    <a:pt x="214419" y="107095"/>
                  </a:moveTo>
                  <a:lnTo>
                    <a:pt x="214419" y="114895"/>
                  </a:lnTo>
                  <a:lnTo>
                    <a:pt x="206675" y="114895"/>
                  </a:lnTo>
                  <a:lnTo>
                    <a:pt x="206675" y="107095"/>
                  </a:lnTo>
                  <a:close/>
                  <a:moveTo>
                    <a:pt x="222575" y="107095"/>
                  </a:moveTo>
                  <a:lnTo>
                    <a:pt x="222575" y="114895"/>
                  </a:lnTo>
                  <a:lnTo>
                    <a:pt x="214842" y="114895"/>
                  </a:lnTo>
                  <a:lnTo>
                    <a:pt x="214842" y="107095"/>
                  </a:lnTo>
                  <a:close/>
                  <a:moveTo>
                    <a:pt x="230742" y="107095"/>
                  </a:moveTo>
                  <a:lnTo>
                    <a:pt x="230742" y="114895"/>
                  </a:lnTo>
                  <a:lnTo>
                    <a:pt x="222999" y="114895"/>
                  </a:lnTo>
                  <a:lnTo>
                    <a:pt x="222999" y="107095"/>
                  </a:lnTo>
                  <a:close/>
                  <a:moveTo>
                    <a:pt x="238898" y="107095"/>
                  </a:moveTo>
                  <a:lnTo>
                    <a:pt x="238898" y="114895"/>
                  </a:lnTo>
                  <a:lnTo>
                    <a:pt x="231166" y="114895"/>
                  </a:lnTo>
                  <a:lnTo>
                    <a:pt x="231166" y="107095"/>
                  </a:lnTo>
                  <a:close/>
                  <a:moveTo>
                    <a:pt x="247066" y="107095"/>
                  </a:moveTo>
                  <a:lnTo>
                    <a:pt x="247066" y="114895"/>
                  </a:lnTo>
                  <a:lnTo>
                    <a:pt x="239322" y="114895"/>
                  </a:lnTo>
                  <a:lnTo>
                    <a:pt x="239322" y="107095"/>
                  </a:lnTo>
                  <a:close/>
                  <a:moveTo>
                    <a:pt x="255222" y="107095"/>
                  </a:moveTo>
                  <a:lnTo>
                    <a:pt x="255222" y="114895"/>
                  </a:lnTo>
                  <a:lnTo>
                    <a:pt x="247490" y="114895"/>
                  </a:lnTo>
                  <a:lnTo>
                    <a:pt x="247490" y="107095"/>
                  </a:lnTo>
                  <a:close/>
                  <a:moveTo>
                    <a:pt x="263390" y="107095"/>
                  </a:moveTo>
                  <a:lnTo>
                    <a:pt x="263390" y="114895"/>
                  </a:lnTo>
                  <a:lnTo>
                    <a:pt x="255646" y="114895"/>
                  </a:lnTo>
                  <a:lnTo>
                    <a:pt x="255646" y="107095"/>
                  </a:lnTo>
                  <a:close/>
                  <a:moveTo>
                    <a:pt x="271546" y="107095"/>
                  </a:moveTo>
                  <a:lnTo>
                    <a:pt x="271546" y="114895"/>
                  </a:lnTo>
                  <a:lnTo>
                    <a:pt x="263813" y="114895"/>
                  </a:lnTo>
                  <a:lnTo>
                    <a:pt x="263813" y="107095"/>
                  </a:lnTo>
                  <a:close/>
                  <a:moveTo>
                    <a:pt x="11238" y="115308"/>
                  </a:moveTo>
                  <a:lnTo>
                    <a:pt x="11238" y="123097"/>
                  </a:lnTo>
                  <a:lnTo>
                    <a:pt x="3505" y="123097"/>
                  </a:lnTo>
                  <a:lnTo>
                    <a:pt x="3505" y="115308"/>
                  </a:lnTo>
                  <a:close/>
                  <a:moveTo>
                    <a:pt x="19394" y="115308"/>
                  </a:moveTo>
                  <a:lnTo>
                    <a:pt x="19394" y="123097"/>
                  </a:lnTo>
                  <a:lnTo>
                    <a:pt x="11662" y="123097"/>
                  </a:lnTo>
                  <a:lnTo>
                    <a:pt x="11662" y="115308"/>
                  </a:lnTo>
                  <a:close/>
                  <a:moveTo>
                    <a:pt x="27561" y="115308"/>
                  </a:moveTo>
                  <a:lnTo>
                    <a:pt x="27561" y="123097"/>
                  </a:lnTo>
                  <a:lnTo>
                    <a:pt x="19818" y="123097"/>
                  </a:lnTo>
                  <a:lnTo>
                    <a:pt x="19818" y="115308"/>
                  </a:lnTo>
                  <a:close/>
                  <a:moveTo>
                    <a:pt x="35328" y="115308"/>
                  </a:moveTo>
                  <a:lnTo>
                    <a:pt x="35328" y="123097"/>
                  </a:lnTo>
                  <a:lnTo>
                    <a:pt x="27985" y="123097"/>
                  </a:lnTo>
                  <a:lnTo>
                    <a:pt x="27985" y="115308"/>
                  </a:lnTo>
                  <a:close/>
                  <a:moveTo>
                    <a:pt x="43496" y="115296"/>
                  </a:moveTo>
                  <a:lnTo>
                    <a:pt x="43496" y="123097"/>
                  </a:lnTo>
                  <a:lnTo>
                    <a:pt x="35752" y="123097"/>
                  </a:lnTo>
                  <a:lnTo>
                    <a:pt x="35752" y="115296"/>
                  </a:lnTo>
                  <a:close/>
                  <a:moveTo>
                    <a:pt x="51652" y="115296"/>
                  </a:moveTo>
                  <a:lnTo>
                    <a:pt x="51652" y="123097"/>
                  </a:lnTo>
                  <a:lnTo>
                    <a:pt x="43919" y="123097"/>
                  </a:lnTo>
                  <a:lnTo>
                    <a:pt x="43919" y="115296"/>
                  </a:lnTo>
                  <a:close/>
                  <a:moveTo>
                    <a:pt x="59819" y="115296"/>
                  </a:moveTo>
                  <a:lnTo>
                    <a:pt x="59819" y="123097"/>
                  </a:lnTo>
                  <a:lnTo>
                    <a:pt x="52075" y="123097"/>
                  </a:lnTo>
                  <a:lnTo>
                    <a:pt x="52075" y="115296"/>
                  </a:lnTo>
                  <a:close/>
                  <a:moveTo>
                    <a:pt x="67975" y="115296"/>
                  </a:moveTo>
                  <a:lnTo>
                    <a:pt x="67975" y="123097"/>
                  </a:lnTo>
                  <a:lnTo>
                    <a:pt x="60243" y="123097"/>
                  </a:lnTo>
                  <a:lnTo>
                    <a:pt x="60243" y="115296"/>
                  </a:lnTo>
                  <a:close/>
                  <a:moveTo>
                    <a:pt x="76452" y="115296"/>
                  </a:moveTo>
                  <a:lnTo>
                    <a:pt x="76452" y="123097"/>
                  </a:lnTo>
                  <a:lnTo>
                    <a:pt x="68399" y="123097"/>
                  </a:lnTo>
                  <a:lnTo>
                    <a:pt x="68399" y="115296"/>
                  </a:lnTo>
                  <a:close/>
                  <a:moveTo>
                    <a:pt x="84608" y="115296"/>
                  </a:moveTo>
                  <a:lnTo>
                    <a:pt x="84608" y="123097"/>
                  </a:lnTo>
                  <a:lnTo>
                    <a:pt x="76876" y="123097"/>
                  </a:lnTo>
                  <a:lnTo>
                    <a:pt x="76876" y="115296"/>
                  </a:lnTo>
                  <a:close/>
                  <a:moveTo>
                    <a:pt x="92776" y="115296"/>
                  </a:moveTo>
                  <a:lnTo>
                    <a:pt x="92776" y="123097"/>
                  </a:lnTo>
                  <a:lnTo>
                    <a:pt x="85032" y="123097"/>
                  </a:lnTo>
                  <a:lnTo>
                    <a:pt x="85032" y="115296"/>
                  </a:lnTo>
                  <a:close/>
                  <a:moveTo>
                    <a:pt x="100932" y="115296"/>
                  </a:moveTo>
                  <a:lnTo>
                    <a:pt x="100932" y="123097"/>
                  </a:lnTo>
                  <a:lnTo>
                    <a:pt x="93200" y="123097"/>
                  </a:lnTo>
                  <a:lnTo>
                    <a:pt x="93200" y="115296"/>
                  </a:lnTo>
                  <a:close/>
                  <a:moveTo>
                    <a:pt x="109099" y="115296"/>
                  </a:moveTo>
                  <a:lnTo>
                    <a:pt x="109099" y="123097"/>
                  </a:lnTo>
                  <a:lnTo>
                    <a:pt x="101356" y="123097"/>
                  </a:lnTo>
                  <a:lnTo>
                    <a:pt x="101356" y="115296"/>
                  </a:lnTo>
                  <a:close/>
                  <a:moveTo>
                    <a:pt x="116866" y="115296"/>
                  </a:moveTo>
                  <a:lnTo>
                    <a:pt x="116866" y="123097"/>
                  </a:lnTo>
                  <a:lnTo>
                    <a:pt x="109523" y="123097"/>
                  </a:lnTo>
                  <a:lnTo>
                    <a:pt x="109523" y="115296"/>
                  </a:lnTo>
                  <a:close/>
                  <a:moveTo>
                    <a:pt x="125034" y="115296"/>
                  </a:moveTo>
                  <a:lnTo>
                    <a:pt x="125034" y="123097"/>
                  </a:lnTo>
                  <a:lnTo>
                    <a:pt x="117290" y="123097"/>
                  </a:lnTo>
                  <a:lnTo>
                    <a:pt x="117290" y="115296"/>
                  </a:lnTo>
                  <a:close/>
                  <a:moveTo>
                    <a:pt x="133190" y="115296"/>
                  </a:moveTo>
                  <a:lnTo>
                    <a:pt x="133190" y="123097"/>
                  </a:lnTo>
                  <a:lnTo>
                    <a:pt x="125446" y="123097"/>
                  </a:lnTo>
                  <a:lnTo>
                    <a:pt x="125446" y="115296"/>
                  </a:lnTo>
                  <a:close/>
                  <a:moveTo>
                    <a:pt x="141346" y="115296"/>
                  </a:moveTo>
                  <a:lnTo>
                    <a:pt x="141346" y="123097"/>
                  </a:lnTo>
                  <a:lnTo>
                    <a:pt x="133614" y="123097"/>
                  </a:lnTo>
                  <a:lnTo>
                    <a:pt x="133614" y="115296"/>
                  </a:lnTo>
                  <a:close/>
                  <a:moveTo>
                    <a:pt x="149513" y="115296"/>
                  </a:moveTo>
                  <a:lnTo>
                    <a:pt x="149513" y="123097"/>
                  </a:lnTo>
                  <a:lnTo>
                    <a:pt x="141770" y="123097"/>
                  </a:lnTo>
                  <a:lnTo>
                    <a:pt x="141770" y="115296"/>
                  </a:lnTo>
                  <a:close/>
                  <a:moveTo>
                    <a:pt x="157280" y="115296"/>
                  </a:moveTo>
                  <a:lnTo>
                    <a:pt x="157280" y="123097"/>
                  </a:lnTo>
                  <a:lnTo>
                    <a:pt x="149937" y="123097"/>
                  </a:lnTo>
                  <a:lnTo>
                    <a:pt x="149937" y="115296"/>
                  </a:lnTo>
                  <a:close/>
                  <a:moveTo>
                    <a:pt x="165448" y="115296"/>
                  </a:moveTo>
                  <a:lnTo>
                    <a:pt x="165448" y="123097"/>
                  </a:lnTo>
                  <a:lnTo>
                    <a:pt x="157704" y="123097"/>
                  </a:lnTo>
                  <a:lnTo>
                    <a:pt x="157704" y="115296"/>
                  </a:lnTo>
                  <a:close/>
                  <a:moveTo>
                    <a:pt x="173604" y="115296"/>
                  </a:moveTo>
                  <a:lnTo>
                    <a:pt x="173604" y="123097"/>
                  </a:lnTo>
                  <a:lnTo>
                    <a:pt x="165871" y="123097"/>
                  </a:lnTo>
                  <a:lnTo>
                    <a:pt x="165871" y="115296"/>
                  </a:lnTo>
                  <a:close/>
                  <a:moveTo>
                    <a:pt x="181771" y="115296"/>
                  </a:moveTo>
                  <a:lnTo>
                    <a:pt x="181771" y="123097"/>
                  </a:lnTo>
                  <a:lnTo>
                    <a:pt x="174028" y="123097"/>
                  </a:lnTo>
                  <a:lnTo>
                    <a:pt x="174028" y="115296"/>
                  </a:lnTo>
                  <a:close/>
                  <a:moveTo>
                    <a:pt x="189927" y="115296"/>
                  </a:moveTo>
                  <a:lnTo>
                    <a:pt x="189927" y="123097"/>
                  </a:lnTo>
                  <a:lnTo>
                    <a:pt x="182195" y="123097"/>
                  </a:lnTo>
                  <a:lnTo>
                    <a:pt x="182195" y="115296"/>
                  </a:lnTo>
                  <a:close/>
                  <a:moveTo>
                    <a:pt x="198095" y="115296"/>
                  </a:moveTo>
                  <a:lnTo>
                    <a:pt x="198095" y="123097"/>
                  </a:lnTo>
                  <a:lnTo>
                    <a:pt x="190351" y="123097"/>
                  </a:lnTo>
                  <a:lnTo>
                    <a:pt x="190351" y="115296"/>
                  </a:lnTo>
                  <a:close/>
                  <a:moveTo>
                    <a:pt x="206251" y="115296"/>
                  </a:moveTo>
                  <a:lnTo>
                    <a:pt x="206251" y="123097"/>
                  </a:lnTo>
                  <a:lnTo>
                    <a:pt x="198519" y="123097"/>
                  </a:lnTo>
                  <a:lnTo>
                    <a:pt x="198519" y="115296"/>
                  </a:lnTo>
                  <a:close/>
                  <a:moveTo>
                    <a:pt x="214419" y="115296"/>
                  </a:moveTo>
                  <a:lnTo>
                    <a:pt x="214419" y="123097"/>
                  </a:lnTo>
                  <a:lnTo>
                    <a:pt x="206675" y="123097"/>
                  </a:lnTo>
                  <a:lnTo>
                    <a:pt x="206675" y="115296"/>
                  </a:lnTo>
                  <a:close/>
                  <a:moveTo>
                    <a:pt x="222575" y="115296"/>
                  </a:moveTo>
                  <a:lnTo>
                    <a:pt x="222575" y="123097"/>
                  </a:lnTo>
                  <a:lnTo>
                    <a:pt x="214842" y="123097"/>
                  </a:lnTo>
                  <a:lnTo>
                    <a:pt x="214842" y="115296"/>
                  </a:lnTo>
                  <a:close/>
                  <a:moveTo>
                    <a:pt x="230742" y="115296"/>
                  </a:moveTo>
                  <a:lnTo>
                    <a:pt x="230742" y="123097"/>
                  </a:lnTo>
                  <a:lnTo>
                    <a:pt x="222999" y="123097"/>
                  </a:lnTo>
                  <a:lnTo>
                    <a:pt x="222999" y="115296"/>
                  </a:lnTo>
                  <a:close/>
                  <a:moveTo>
                    <a:pt x="238898" y="115296"/>
                  </a:moveTo>
                  <a:lnTo>
                    <a:pt x="238898" y="123097"/>
                  </a:lnTo>
                  <a:lnTo>
                    <a:pt x="231166" y="123097"/>
                  </a:lnTo>
                  <a:lnTo>
                    <a:pt x="231166" y="115296"/>
                  </a:lnTo>
                  <a:close/>
                  <a:moveTo>
                    <a:pt x="247066" y="115308"/>
                  </a:moveTo>
                  <a:lnTo>
                    <a:pt x="247066" y="123097"/>
                  </a:lnTo>
                  <a:lnTo>
                    <a:pt x="239322" y="123097"/>
                  </a:lnTo>
                  <a:lnTo>
                    <a:pt x="239322" y="115308"/>
                  </a:lnTo>
                  <a:close/>
                  <a:moveTo>
                    <a:pt x="255222" y="115308"/>
                  </a:moveTo>
                  <a:lnTo>
                    <a:pt x="255222" y="123097"/>
                  </a:lnTo>
                  <a:lnTo>
                    <a:pt x="247490" y="123097"/>
                  </a:lnTo>
                  <a:lnTo>
                    <a:pt x="247490" y="115308"/>
                  </a:lnTo>
                  <a:close/>
                  <a:moveTo>
                    <a:pt x="263390" y="115308"/>
                  </a:moveTo>
                  <a:lnTo>
                    <a:pt x="263390" y="123097"/>
                  </a:lnTo>
                  <a:lnTo>
                    <a:pt x="255646" y="123097"/>
                  </a:lnTo>
                  <a:lnTo>
                    <a:pt x="255646" y="115308"/>
                  </a:lnTo>
                  <a:close/>
                  <a:moveTo>
                    <a:pt x="271546" y="115296"/>
                  </a:moveTo>
                  <a:lnTo>
                    <a:pt x="271546" y="123097"/>
                  </a:lnTo>
                  <a:lnTo>
                    <a:pt x="263813" y="123097"/>
                  </a:lnTo>
                  <a:lnTo>
                    <a:pt x="263813" y="115296"/>
                  </a:lnTo>
                  <a:close/>
                  <a:moveTo>
                    <a:pt x="11238" y="123510"/>
                  </a:moveTo>
                  <a:lnTo>
                    <a:pt x="11238" y="131551"/>
                  </a:lnTo>
                  <a:lnTo>
                    <a:pt x="3505" y="131551"/>
                  </a:lnTo>
                  <a:lnTo>
                    <a:pt x="3505" y="123510"/>
                  </a:lnTo>
                  <a:close/>
                  <a:moveTo>
                    <a:pt x="19394" y="123510"/>
                  </a:moveTo>
                  <a:lnTo>
                    <a:pt x="19394" y="131551"/>
                  </a:lnTo>
                  <a:lnTo>
                    <a:pt x="11662" y="131551"/>
                  </a:lnTo>
                  <a:lnTo>
                    <a:pt x="11662" y="123510"/>
                  </a:lnTo>
                  <a:close/>
                  <a:moveTo>
                    <a:pt x="27561" y="123510"/>
                  </a:moveTo>
                  <a:lnTo>
                    <a:pt x="27561" y="131551"/>
                  </a:lnTo>
                  <a:lnTo>
                    <a:pt x="19818" y="131551"/>
                  </a:lnTo>
                  <a:lnTo>
                    <a:pt x="19818" y="123510"/>
                  </a:lnTo>
                  <a:close/>
                  <a:moveTo>
                    <a:pt x="35328" y="123510"/>
                  </a:moveTo>
                  <a:lnTo>
                    <a:pt x="35328" y="131551"/>
                  </a:lnTo>
                  <a:lnTo>
                    <a:pt x="27985" y="131551"/>
                  </a:lnTo>
                  <a:lnTo>
                    <a:pt x="27985" y="123510"/>
                  </a:lnTo>
                  <a:close/>
                  <a:moveTo>
                    <a:pt x="43496" y="123510"/>
                  </a:moveTo>
                  <a:lnTo>
                    <a:pt x="43496" y="131551"/>
                  </a:lnTo>
                  <a:lnTo>
                    <a:pt x="35752" y="131551"/>
                  </a:lnTo>
                  <a:lnTo>
                    <a:pt x="35752" y="123510"/>
                  </a:lnTo>
                  <a:close/>
                  <a:moveTo>
                    <a:pt x="51652" y="123510"/>
                  </a:moveTo>
                  <a:lnTo>
                    <a:pt x="51652" y="131551"/>
                  </a:lnTo>
                  <a:lnTo>
                    <a:pt x="43919" y="131551"/>
                  </a:lnTo>
                  <a:lnTo>
                    <a:pt x="43919" y="123510"/>
                  </a:lnTo>
                  <a:close/>
                  <a:moveTo>
                    <a:pt x="59819" y="123510"/>
                  </a:moveTo>
                  <a:lnTo>
                    <a:pt x="59819" y="131551"/>
                  </a:lnTo>
                  <a:lnTo>
                    <a:pt x="52075" y="131551"/>
                  </a:lnTo>
                  <a:lnTo>
                    <a:pt x="52075" y="123510"/>
                  </a:lnTo>
                  <a:close/>
                  <a:moveTo>
                    <a:pt x="67975" y="123510"/>
                  </a:moveTo>
                  <a:lnTo>
                    <a:pt x="67975" y="131551"/>
                  </a:lnTo>
                  <a:lnTo>
                    <a:pt x="60243" y="131551"/>
                  </a:lnTo>
                  <a:lnTo>
                    <a:pt x="60243" y="123510"/>
                  </a:lnTo>
                  <a:close/>
                  <a:moveTo>
                    <a:pt x="76452" y="123510"/>
                  </a:moveTo>
                  <a:lnTo>
                    <a:pt x="76452" y="131551"/>
                  </a:lnTo>
                  <a:lnTo>
                    <a:pt x="68399" y="131551"/>
                  </a:lnTo>
                  <a:lnTo>
                    <a:pt x="68399" y="123510"/>
                  </a:lnTo>
                  <a:close/>
                  <a:moveTo>
                    <a:pt x="84608" y="123510"/>
                  </a:moveTo>
                  <a:lnTo>
                    <a:pt x="84608" y="131551"/>
                  </a:lnTo>
                  <a:lnTo>
                    <a:pt x="76876" y="131551"/>
                  </a:lnTo>
                  <a:lnTo>
                    <a:pt x="76876" y="123510"/>
                  </a:lnTo>
                  <a:close/>
                  <a:moveTo>
                    <a:pt x="92776" y="123510"/>
                  </a:moveTo>
                  <a:lnTo>
                    <a:pt x="92776" y="131551"/>
                  </a:lnTo>
                  <a:lnTo>
                    <a:pt x="85032" y="131551"/>
                  </a:lnTo>
                  <a:lnTo>
                    <a:pt x="85032" y="123510"/>
                  </a:lnTo>
                  <a:close/>
                  <a:moveTo>
                    <a:pt x="100932" y="123510"/>
                  </a:moveTo>
                  <a:lnTo>
                    <a:pt x="100932" y="131551"/>
                  </a:lnTo>
                  <a:lnTo>
                    <a:pt x="93200" y="131551"/>
                  </a:lnTo>
                  <a:lnTo>
                    <a:pt x="93200" y="123510"/>
                  </a:lnTo>
                  <a:close/>
                  <a:moveTo>
                    <a:pt x="109099" y="123510"/>
                  </a:moveTo>
                  <a:lnTo>
                    <a:pt x="109099" y="131551"/>
                  </a:lnTo>
                  <a:lnTo>
                    <a:pt x="101356" y="131551"/>
                  </a:lnTo>
                  <a:lnTo>
                    <a:pt x="101356" y="123510"/>
                  </a:lnTo>
                  <a:close/>
                  <a:moveTo>
                    <a:pt x="116866" y="123510"/>
                  </a:moveTo>
                  <a:lnTo>
                    <a:pt x="116866" y="131551"/>
                  </a:lnTo>
                  <a:lnTo>
                    <a:pt x="109523" y="131551"/>
                  </a:lnTo>
                  <a:lnTo>
                    <a:pt x="109523" y="123510"/>
                  </a:lnTo>
                  <a:close/>
                  <a:moveTo>
                    <a:pt x="125034" y="123510"/>
                  </a:moveTo>
                  <a:lnTo>
                    <a:pt x="125034" y="131551"/>
                  </a:lnTo>
                  <a:lnTo>
                    <a:pt x="117290" y="131551"/>
                  </a:lnTo>
                  <a:lnTo>
                    <a:pt x="117290" y="123510"/>
                  </a:lnTo>
                  <a:close/>
                  <a:moveTo>
                    <a:pt x="133190" y="123510"/>
                  </a:moveTo>
                  <a:lnTo>
                    <a:pt x="133190" y="131551"/>
                  </a:lnTo>
                  <a:lnTo>
                    <a:pt x="125446" y="131551"/>
                  </a:lnTo>
                  <a:lnTo>
                    <a:pt x="125446" y="123510"/>
                  </a:lnTo>
                  <a:close/>
                  <a:moveTo>
                    <a:pt x="141346" y="123510"/>
                  </a:moveTo>
                  <a:lnTo>
                    <a:pt x="141346" y="131551"/>
                  </a:lnTo>
                  <a:lnTo>
                    <a:pt x="133614" y="131551"/>
                  </a:lnTo>
                  <a:lnTo>
                    <a:pt x="133614" y="123510"/>
                  </a:lnTo>
                  <a:close/>
                  <a:moveTo>
                    <a:pt x="149513" y="123510"/>
                  </a:moveTo>
                  <a:lnTo>
                    <a:pt x="149513" y="131551"/>
                  </a:lnTo>
                  <a:lnTo>
                    <a:pt x="141770" y="131551"/>
                  </a:lnTo>
                  <a:lnTo>
                    <a:pt x="141770" y="123510"/>
                  </a:lnTo>
                  <a:close/>
                  <a:moveTo>
                    <a:pt x="157280" y="123510"/>
                  </a:moveTo>
                  <a:lnTo>
                    <a:pt x="157280" y="131551"/>
                  </a:lnTo>
                  <a:lnTo>
                    <a:pt x="149937" y="131551"/>
                  </a:lnTo>
                  <a:lnTo>
                    <a:pt x="149937" y="123510"/>
                  </a:lnTo>
                  <a:close/>
                  <a:moveTo>
                    <a:pt x="165448" y="123510"/>
                  </a:moveTo>
                  <a:lnTo>
                    <a:pt x="165448" y="131551"/>
                  </a:lnTo>
                  <a:lnTo>
                    <a:pt x="157704" y="131551"/>
                  </a:lnTo>
                  <a:lnTo>
                    <a:pt x="157704" y="123510"/>
                  </a:lnTo>
                  <a:close/>
                  <a:moveTo>
                    <a:pt x="173604" y="123510"/>
                  </a:moveTo>
                  <a:lnTo>
                    <a:pt x="173604" y="131551"/>
                  </a:lnTo>
                  <a:lnTo>
                    <a:pt x="165871" y="131551"/>
                  </a:lnTo>
                  <a:lnTo>
                    <a:pt x="165871" y="123510"/>
                  </a:lnTo>
                  <a:close/>
                  <a:moveTo>
                    <a:pt x="181771" y="123510"/>
                  </a:moveTo>
                  <a:lnTo>
                    <a:pt x="181771" y="131551"/>
                  </a:lnTo>
                  <a:lnTo>
                    <a:pt x="174028" y="131551"/>
                  </a:lnTo>
                  <a:lnTo>
                    <a:pt x="174028" y="123510"/>
                  </a:lnTo>
                  <a:close/>
                  <a:moveTo>
                    <a:pt x="189927" y="123510"/>
                  </a:moveTo>
                  <a:lnTo>
                    <a:pt x="189927" y="131551"/>
                  </a:lnTo>
                  <a:lnTo>
                    <a:pt x="182195" y="131551"/>
                  </a:lnTo>
                  <a:lnTo>
                    <a:pt x="182195" y="123510"/>
                  </a:lnTo>
                  <a:close/>
                  <a:moveTo>
                    <a:pt x="198095" y="123510"/>
                  </a:moveTo>
                  <a:lnTo>
                    <a:pt x="198095" y="131551"/>
                  </a:lnTo>
                  <a:lnTo>
                    <a:pt x="190351" y="131551"/>
                  </a:lnTo>
                  <a:lnTo>
                    <a:pt x="190351" y="123510"/>
                  </a:lnTo>
                  <a:close/>
                  <a:moveTo>
                    <a:pt x="206251" y="123510"/>
                  </a:moveTo>
                  <a:lnTo>
                    <a:pt x="206251" y="131551"/>
                  </a:lnTo>
                  <a:lnTo>
                    <a:pt x="198519" y="131551"/>
                  </a:lnTo>
                  <a:lnTo>
                    <a:pt x="198519" y="123510"/>
                  </a:lnTo>
                  <a:close/>
                  <a:moveTo>
                    <a:pt x="214419" y="123510"/>
                  </a:moveTo>
                  <a:lnTo>
                    <a:pt x="214419" y="131551"/>
                  </a:lnTo>
                  <a:lnTo>
                    <a:pt x="206675" y="131551"/>
                  </a:lnTo>
                  <a:lnTo>
                    <a:pt x="206675" y="123510"/>
                  </a:lnTo>
                  <a:close/>
                  <a:moveTo>
                    <a:pt x="222575" y="123510"/>
                  </a:moveTo>
                  <a:lnTo>
                    <a:pt x="222575" y="131551"/>
                  </a:lnTo>
                  <a:lnTo>
                    <a:pt x="214842" y="131551"/>
                  </a:lnTo>
                  <a:lnTo>
                    <a:pt x="214842" y="123510"/>
                  </a:lnTo>
                  <a:close/>
                  <a:moveTo>
                    <a:pt x="230742" y="123510"/>
                  </a:moveTo>
                  <a:lnTo>
                    <a:pt x="230742" y="131551"/>
                  </a:lnTo>
                  <a:lnTo>
                    <a:pt x="222999" y="131551"/>
                  </a:lnTo>
                  <a:lnTo>
                    <a:pt x="222999" y="123510"/>
                  </a:lnTo>
                  <a:close/>
                  <a:moveTo>
                    <a:pt x="238898" y="123510"/>
                  </a:moveTo>
                  <a:lnTo>
                    <a:pt x="238898" y="131551"/>
                  </a:lnTo>
                  <a:lnTo>
                    <a:pt x="231166" y="131551"/>
                  </a:lnTo>
                  <a:lnTo>
                    <a:pt x="231166" y="123510"/>
                  </a:lnTo>
                  <a:close/>
                  <a:moveTo>
                    <a:pt x="247066" y="123510"/>
                  </a:moveTo>
                  <a:lnTo>
                    <a:pt x="247066" y="131551"/>
                  </a:lnTo>
                  <a:lnTo>
                    <a:pt x="239322" y="131551"/>
                  </a:lnTo>
                  <a:lnTo>
                    <a:pt x="239322" y="123510"/>
                  </a:lnTo>
                  <a:close/>
                  <a:moveTo>
                    <a:pt x="255222" y="123510"/>
                  </a:moveTo>
                  <a:lnTo>
                    <a:pt x="255222" y="131551"/>
                  </a:lnTo>
                  <a:lnTo>
                    <a:pt x="247490" y="131551"/>
                  </a:lnTo>
                  <a:lnTo>
                    <a:pt x="247490" y="123510"/>
                  </a:lnTo>
                  <a:close/>
                  <a:moveTo>
                    <a:pt x="263390" y="123510"/>
                  </a:moveTo>
                  <a:lnTo>
                    <a:pt x="263390" y="131551"/>
                  </a:lnTo>
                  <a:lnTo>
                    <a:pt x="255646" y="131551"/>
                  </a:lnTo>
                  <a:lnTo>
                    <a:pt x="255646" y="123510"/>
                  </a:lnTo>
                  <a:close/>
                  <a:moveTo>
                    <a:pt x="271546" y="123510"/>
                  </a:moveTo>
                  <a:lnTo>
                    <a:pt x="271546" y="131551"/>
                  </a:lnTo>
                  <a:lnTo>
                    <a:pt x="263813" y="131551"/>
                  </a:lnTo>
                  <a:lnTo>
                    <a:pt x="263813" y="123510"/>
                  </a:lnTo>
                  <a:close/>
                  <a:moveTo>
                    <a:pt x="11238" y="131964"/>
                  </a:moveTo>
                  <a:lnTo>
                    <a:pt x="11238" y="139753"/>
                  </a:lnTo>
                  <a:lnTo>
                    <a:pt x="3505" y="139753"/>
                  </a:lnTo>
                  <a:lnTo>
                    <a:pt x="3505" y="131964"/>
                  </a:lnTo>
                  <a:close/>
                  <a:moveTo>
                    <a:pt x="19394" y="131964"/>
                  </a:moveTo>
                  <a:lnTo>
                    <a:pt x="19394" y="139753"/>
                  </a:lnTo>
                  <a:lnTo>
                    <a:pt x="11662" y="139753"/>
                  </a:lnTo>
                  <a:lnTo>
                    <a:pt x="11662" y="131964"/>
                  </a:lnTo>
                  <a:close/>
                  <a:moveTo>
                    <a:pt x="27561" y="131964"/>
                  </a:moveTo>
                  <a:lnTo>
                    <a:pt x="27561" y="139753"/>
                  </a:lnTo>
                  <a:lnTo>
                    <a:pt x="19818" y="139753"/>
                  </a:lnTo>
                  <a:lnTo>
                    <a:pt x="19818" y="131964"/>
                  </a:lnTo>
                  <a:close/>
                  <a:moveTo>
                    <a:pt x="35328" y="131964"/>
                  </a:moveTo>
                  <a:lnTo>
                    <a:pt x="35328" y="139753"/>
                  </a:lnTo>
                  <a:lnTo>
                    <a:pt x="27985" y="139753"/>
                  </a:lnTo>
                  <a:lnTo>
                    <a:pt x="27985" y="131964"/>
                  </a:lnTo>
                  <a:close/>
                  <a:moveTo>
                    <a:pt x="43496" y="131964"/>
                  </a:moveTo>
                  <a:lnTo>
                    <a:pt x="43496" y="139753"/>
                  </a:lnTo>
                  <a:lnTo>
                    <a:pt x="35752" y="139753"/>
                  </a:lnTo>
                  <a:lnTo>
                    <a:pt x="35752" y="131964"/>
                  </a:lnTo>
                  <a:close/>
                  <a:moveTo>
                    <a:pt x="51652" y="131964"/>
                  </a:moveTo>
                  <a:lnTo>
                    <a:pt x="51652" y="139753"/>
                  </a:lnTo>
                  <a:lnTo>
                    <a:pt x="43919" y="139753"/>
                  </a:lnTo>
                  <a:lnTo>
                    <a:pt x="43919" y="131964"/>
                  </a:lnTo>
                  <a:close/>
                  <a:moveTo>
                    <a:pt x="59819" y="131964"/>
                  </a:moveTo>
                  <a:lnTo>
                    <a:pt x="59819" y="139753"/>
                  </a:lnTo>
                  <a:lnTo>
                    <a:pt x="52075" y="139753"/>
                  </a:lnTo>
                  <a:lnTo>
                    <a:pt x="52075" y="131964"/>
                  </a:lnTo>
                  <a:close/>
                  <a:moveTo>
                    <a:pt x="67975" y="131964"/>
                  </a:moveTo>
                  <a:lnTo>
                    <a:pt x="67975" y="139753"/>
                  </a:lnTo>
                  <a:lnTo>
                    <a:pt x="60243" y="139753"/>
                  </a:lnTo>
                  <a:lnTo>
                    <a:pt x="60243" y="131964"/>
                  </a:lnTo>
                  <a:close/>
                  <a:moveTo>
                    <a:pt x="76452" y="131964"/>
                  </a:moveTo>
                  <a:lnTo>
                    <a:pt x="76452" y="139753"/>
                  </a:lnTo>
                  <a:lnTo>
                    <a:pt x="68399" y="139753"/>
                  </a:lnTo>
                  <a:lnTo>
                    <a:pt x="68399" y="131964"/>
                  </a:lnTo>
                  <a:close/>
                  <a:moveTo>
                    <a:pt x="84608" y="131964"/>
                  </a:moveTo>
                  <a:lnTo>
                    <a:pt x="84608" y="139753"/>
                  </a:lnTo>
                  <a:lnTo>
                    <a:pt x="76876" y="139753"/>
                  </a:lnTo>
                  <a:lnTo>
                    <a:pt x="76876" y="131964"/>
                  </a:lnTo>
                  <a:close/>
                  <a:moveTo>
                    <a:pt x="92776" y="131964"/>
                  </a:moveTo>
                  <a:lnTo>
                    <a:pt x="92776" y="139753"/>
                  </a:lnTo>
                  <a:lnTo>
                    <a:pt x="85032" y="139753"/>
                  </a:lnTo>
                  <a:lnTo>
                    <a:pt x="85032" y="131964"/>
                  </a:lnTo>
                  <a:close/>
                  <a:moveTo>
                    <a:pt x="100932" y="131964"/>
                  </a:moveTo>
                  <a:lnTo>
                    <a:pt x="100932" y="139753"/>
                  </a:lnTo>
                  <a:lnTo>
                    <a:pt x="93200" y="139753"/>
                  </a:lnTo>
                  <a:lnTo>
                    <a:pt x="93200" y="131964"/>
                  </a:lnTo>
                  <a:close/>
                  <a:moveTo>
                    <a:pt x="109099" y="131964"/>
                  </a:moveTo>
                  <a:lnTo>
                    <a:pt x="109099" y="139753"/>
                  </a:lnTo>
                  <a:lnTo>
                    <a:pt x="101356" y="139753"/>
                  </a:lnTo>
                  <a:lnTo>
                    <a:pt x="101356" y="131964"/>
                  </a:lnTo>
                  <a:close/>
                  <a:moveTo>
                    <a:pt x="116866" y="131964"/>
                  </a:moveTo>
                  <a:lnTo>
                    <a:pt x="116866" y="139753"/>
                  </a:lnTo>
                  <a:lnTo>
                    <a:pt x="109523" y="139753"/>
                  </a:lnTo>
                  <a:lnTo>
                    <a:pt x="109523" y="131964"/>
                  </a:lnTo>
                  <a:close/>
                  <a:moveTo>
                    <a:pt x="125034" y="131964"/>
                  </a:moveTo>
                  <a:lnTo>
                    <a:pt x="125034" y="139753"/>
                  </a:lnTo>
                  <a:lnTo>
                    <a:pt x="117290" y="139753"/>
                  </a:lnTo>
                  <a:lnTo>
                    <a:pt x="117290" y="131964"/>
                  </a:lnTo>
                  <a:close/>
                  <a:moveTo>
                    <a:pt x="133190" y="131964"/>
                  </a:moveTo>
                  <a:lnTo>
                    <a:pt x="133190" y="139753"/>
                  </a:lnTo>
                  <a:lnTo>
                    <a:pt x="125446" y="139753"/>
                  </a:lnTo>
                  <a:lnTo>
                    <a:pt x="125446" y="131964"/>
                  </a:lnTo>
                  <a:close/>
                  <a:moveTo>
                    <a:pt x="141346" y="131964"/>
                  </a:moveTo>
                  <a:lnTo>
                    <a:pt x="141346" y="139753"/>
                  </a:lnTo>
                  <a:lnTo>
                    <a:pt x="133614" y="139753"/>
                  </a:lnTo>
                  <a:lnTo>
                    <a:pt x="133614" y="131964"/>
                  </a:lnTo>
                  <a:close/>
                  <a:moveTo>
                    <a:pt x="149513" y="131964"/>
                  </a:moveTo>
                  <a:lnTo>
                    <a:pt x="149513" y="139753"/>
                  </a:lnTo>
                  <a:lnTo>
                    <a:pt x="141770" y="139753"/>
                  </a:lnTo>
                  <a:lnTo>
                    <a:pt x="141770" y="131964"/>
                  </a:lnTo>
                  <a:close/>
                  <a:moveTo>
                    <a:pt x="157280" y="131964"/>
                  </a:moveTo>
                  <a:lnTo>
                    <a:pt x="157280" y="139753"/>
                  </a:lnTo>
                  <a:lnTo>
                    <a:pt x="149937" y="139753"/>
                  </a:lnTo>
                  <a:lnTo>
                    <a:pt x="149937" y="131964"/>
                  </a:lnTo>
                  <a:close/>
                  <a:moveTo>
                    <a:pt x="165448" y="131964"/>
                  </a:moveTo>
                  <a:lnTo>
                    <a:pt x="165448" y="139753"/>
                  </a:lnTo>
                  <a:lnTo>
                    <a:pt x="157704" y="139753"/>
                  </a:lnTo>
                  <a:lnTo>
                    <a:pt x="157704" y="131964"/>
                  </a:lnTo>
                  <a:close/>
                  <a:moveTo>
                    <a:pt x="173604" y="131964"/>
                  </a:moveTo>
                  <a:lnTo>
                    <a:pt x="173604" y="139753"/>
                  </a:lnTo>
                  <a:lnTo>
                    <a:pt x="165871" y="139753"/>
                  </a:lnTo>
                  <a:lnTo>
                    <a:pt x="165871" y="131964"/>
                  </a:lnTo>
                  <a:close/>
                  <a:moveTo>
                    <a:pt x="181771" y="131964"/>
                  </a:moveTo>
                  <a:lnTo>
                    <a:pt x="181771" y="139753"/>
                  </a:lnTo>
                  <a:lnTo>
                    <a:pt x="174028" y="139753"/>
                  </a:lnTo>
                  <a:lnTo>
                    <a:pt x="174028" y="131964"/>
                  </a:lnTo>
                  <a:close/>
                  <a:moveTo>
                    <a:pt x="189927" y="131964"/>
                  </a:moveTo>
                  <a:lnTo>
                    <a:pt x="189927" y="139753"/>
                  </a:lnTo>
                  <a:lnTo>
                    <a:pt x="182195" y="139753"/>
                  </a:lnTo>
                  <a:lnTo>
                    <a:pt x="182195" y="131964"/>
                  </a:lnTo>
                  <a:close/>
                  <a:moveTo>
                    <a:pt x="198095" y="131964"/>
                  </a:moveTo>
                  <a:lnTo>
                    <a:pt x="198095" y="139753"/>
                  </a:lnTo>
                  <a:lnTo>
                    <a:pt x="190351" y="139753"/>
                  </a:lnTo>
                  <a:lnTo>
                    <a:pt x="190351" y="131964"/>
                  </a:lnTo>
                  <a:close/>
                  <a:moveTo>
                    <a:pt x="206251" y="131964"/>
                  </a:moveTo>
                  <a:lnTo>
                    <a:pt x="206251" y="139753"/>
                  </a:lnTo>
                  <a:lnTo>
                    <a:pt x="198519" y="139753"/>
                  </a:lnTo>
                  <a:lnTo>
                    <a:pt x="198519" y="131964"/>
                  </a:lnTo>
                  <a:close/>
                  <a:moveTo>
                    <a:pt x="214419" y="131964"/>
                  </a:moveTo>
                  <a:lnTo>
                    <a:pt x="214419" y="139753"/>
                  </a:lnTo>
                  <a:lnTo>
                    <a:pt x="206675" y="139753"/>
                  </a:lnTo>
                  <a:lnTo>
                    <a:pt x="206675" y="131964"/>
                  </a:lnTo>
                  <a:close/>
                  <a:moveTo>
                    <a:pt x="222575" y="131964"/>
                  </a:moveTo>
                  <a:lnTo>
                    <a:pt x="222575" y="139753"/>
                  </a:lnTo>
                  <a:lnTo>
                    <a:pt x="214842" y="139753"/>
                  </a:lnTo>
                  <a:lnTo>
                    <a:pt x="214842" y="131964"/>
                  </a:lnTo>
                  <a:close/>
                  <a:moveTo>
                    <a:pt x="230742" y="131964"/>
                  </a:moveTo>
                  <a:lnTo>
                    <a:pt x="230742" y="139753"/>
                  </a:lnTo>
                  <a:lnTo>
                    <a:pt x="222999" y="139753"/>
                  </a:lnTo>
                  <a:lnTo>
                    <a:pt x="222999" y="131964"/>
                  </a:lnTo>
                  <a:close/>
                  <a:moveTo>
                    <a:pt x="238898" y="131964"/>
                  </a:moveTo>
                  <a:lnTo>
                    <a:pt x="238898" y="139753"/>
                  </a:lnTo>
                  <a:lnTo>
                    <a:pt x="231166" y="139753"/>
                  </a:lnTo>
                  <a:lnTo>
                    <a:pt x="231166" y="131964"/>
                  </a:lnTo>
                  <a:close/>
                  <a:moveTo>
                    <a:pt x="247066" y="131964"/>
                  </a:moveTo>
                  <a:lnTo>
                    <a:pt x="247066" y="139753"/>
                  </a:lnTo>
                  <a:lnTo>
                    <a:pt x="239322" y="139753"/>
                  </a:lnTo>
                  <a:lnTo>
                    <a:pt x="239322" y="131964"/>
                  </a:lnTo>
                  <a:close/>
                  <a:moveTo>
                    <a:pt x="255222" y="131964"/>
                  </a:moveTo>
                  <a:lnTo>
                    <a:pt x="255222" y="139753"/>
                  </a:lnTo>
                  <a:lnTo>
                    <a:pt x="247490" y="139753"/>
                  </a:lnTo>
                  <a:lnTo>
                    <a:pt x="247490" y="131964"/>
                  </a:lnTo>
                  <a:close/>
                  <a:moveTo>
                    <a:pt x="263390" y="131964"/>
                  </a:moveTo>
                  <a:lnTo>
                    <a:pt x="263390" y="139753"/>
                  </a:lnTo>
                  <a:lnTo>
                    <a:pt x="255646" y="139753"/>
                  </a:lnTo>
                  <a:lnTo>
                    <a:pt x="255646" y="131964"/>
                  </a:lnTo>
                  <a:close/>
                  <a:moveTo>
                    <a:pt x="271546" y="131964"/>
                  </a:moveTo>
                  <a:lnTo>
                    <a:pt x="271546" y="139753"/>
                  </a:lnTo>
                  <a:lnTo>
                    <a:pt x="263813" y="139753"/>
                  </a:lnTo>
                  <a:lnTo>
                    <a:pt x="263813" y="131964"/>
                  </a:lnTo>
                  <a:close/>
                  <a:moveTo>
                    <a:pt x="11238" y="140166"/>
                  </a:moveTo>
                  <a:lnTo>
                    <a:pt x="11238" y="147967"/>
                  </a:lnTo>
                  <a:lnTo>
                    <a:pt x="3505" y="147967"/>
                  </a:lnTo>
                  <a:lnTo>
                    <a:pt x="3505" y="140166"/>
                  </a:lnTo>
                  <a:close/>
                  <a:moveTo>
                    <a:pt x="19394" y="140166"/>
                  </a:moveTo>
                  <a:lnTo>
                    <a:pt x="19394" y="147967"/>
                  </a:lnTo>
                  <a:lnTo>
                    <a:pt x="11662" y="147967"/>
                  </a:lnTo>
                  <a:lnTo>
                    <a:pt x="11662" y="140166"/>
                  </a:lnTo>
                  <a:close/>
                  <a:moveTo>
                    <a:pt x="27561" y="140166"/>
                  </a:moveTo>
                  <a:lnTo>
                    <a:pt x="27561" y="147967"/>
                  </a:lnTo>
                  <a:lnTo>
                    <a:pt x="19818" y="147967"/>
                  </a:lnTo>
                  <a:lnTo>
                    <a:pt x="19818" y="140166"/>
                  </a:lnTo>
                  <a:close/>
                  <a:moveTo>
                    <a:pt x="35328" y="140166"/>
                  </a:moveTo>
                  <a:lnTo>
                    <a:pt x="35328" y="147967"/>
                  </a:lnTo>
                  <a:lnTo>
                    <a:pt x="27985" y="147967"/>
                  </a:lnTo>
                  <a:lnTo>
                    <a:pt x="27985" y="140166"/>
                  </a:lnTo>
                  <a:close/>
                  <a:moveTo>
                    <a:pt x="43496" y="140166"/>
                  </a:moveTo>
                  <a:lnTo>
                    <a:pt x="43496" y="147967"/>
                  </a:lnTo>
                  <a:lnTo>
                    <a:pt x="35752" y="147967"/>
                  </a:lnTo>
                  <a:lnTo>
                    <a:pt x="35752" y="140166"/>
                  </a:lnTo>
                  <a:close/>
                  <a:moveTo>
                    <a:pt x="51652" y="140166"/>
                  </a:moveTo>
                  <a:lnTo>
                    <a:pt x="51652" y="147967"/>
                  </a:lnTo>
                  <a:lnTo>
                    <a:pt x="43919" y="147967"/>
                  </a:lnTo>
                  <a:lnTo>
                    <a:pt x="43919" y="140166"/>
                  </a:lnTo>
                  <a:close/>
                  <a:moveTo>
                    <a:pt x="59819" y="140166"/>
                  </a:moveTo>
                  <a:lnTo>
                    <a:pt x="59819" y="147967"/>
                  </a:lnTo>
                  <a:lnTo>
                    <a:pt x="52075" y="147967"/>
                  </a:lnTo>
                  <a:lnTo>
                    <a:pt x="52075" y="140166"/>
                  </a:lnTo>
                  <a:close/>
                  <a:moveTo>
                    <a:pt x="67975" y="140166"/>
                  </a:moveTo>
                  <a:lnTo>
                    <a:pt x="67975" y="147967"/>
                  </a:lnTo>
                  <a:lnTo>
                    <a:pt x="60243" y="147967"/>
                  </a:lnTo>
                  <a:lnTo>
                    <a:pt x="60243" y="140166"/>
                  </a:lnTo>
                  <a:close/>
                  <a:moveTo>
                    <a:pt x="76452" y="140166"/>
                  </a:moveTo>
                  <a:lnTo>
                    <a:pt x="76452" y="147967"/>
                  </a:lnTo>
                  <a:lnTo>
                    <a:pt x="68399" y="147967"/>
                  </a:lnTo>
                  <a:lnTo>
                    <a:pt x="68399" y="140166"/>
                  </a:lnTo>
                  <a:close/>
                  <a:moveTo>
                    <a:pt x="84608" y="140166"/>
                  </a:moveTo>
                  <a:lnTo>
                    <a:pt x="84608" y="147967"/>
                  </a:lnTo>
                  <a:lnTo>
                    <a:pt x="76876" y="147967"/>
                  </a:lnTo>
                  <a:lnTo>
                    <a:pt x="76876" y="140166"/>
                  </a:lnTo>
                  <a:close/>
                  <a:moveTo>
                    <a:pt x="92776" y="140166"/>
                  </a:moveTo>
                  <a:lnTo>
                    <a:pt x="92776" y="147967"/>
                  </a:lnTo>
                  <a:lnTo>
                    <a:pt x="85032" y="147967"/>
                  </a:lnTo>
                  <a:lnTo>
                    <a:pt x="85032" y="140166"/>
                  </a:lnTo>
                  <a:close/>
                  <a:moveTo>
                    <a:pt x="100932" y="140166"/>
                  </a:moveTo>
                  <a:lnTo>
                    <a:pt x="100932" y="147967"/>
                  </a:lnTo>
                  <a:lnTo>
                    <a:pt x="93200" y="147967"/>
                  </a:lnTo>
                  <a:lnTo>
                    <a:pt x="93200" y="140166"/>
                  </a:lnTo>
                  <a:close/>
                  <a:moveTo>
                    <a:pt x="109099" y="140166"/>
                  </a:moveTo>
                  <a:lnTo>
                    <a:pt x="109099" y="147967"/>
                  </a:lnTo>
                  <a:lnTo>
                    <a:pt x="101356" y="147967"/>
                  </a:lnTo>
                  <a:lnTo>
                    <a:pt x="101356" y="140166"/>
                  </a:lnTo>
                  <a:close/>
                  <a:moveTo>
                    <a:pt x="116866" y="140166"/>
                  </a:moveTo>
                  <a:lnTo>
                    <a:pt x="116866" y="147967"/>
                  </a:lnTo>
                  <a:lnTo>
                    <a:pt x="109523" y="147967"/>
                  </a:lnTo>
                  <a:lnTo>
                    <a:pt x="109523" y="140166"/>
                  </a:lnTo>
                  <a:close/>
                  <a:moveTo>
                    <a:pt x="125034" y="140166"/>
                  </a:moveTo>
                  <a:lnTo>
                    <a:pt x="125034" y="147967"/>
                  </a:lnTo>
                  <a:lnTo>
                    <a:pt x="117290" y="147967"/>
                  </a:lnTo>
                  <a:lnTo>
                    <a:pt x="117290" y="140166"/>
                  </a:lnTo>
                  <a:close/>
                  <a:moveTo>
                    <a:pt x="133190" y="140166"/>
                  </a:moveTo>
                  <a:lnTo>
                    <a:pt x="133190" y="147967"/>
                  </a:lnTo>
                  <a:lnTo>
                    <a:pt x="125446" y="147967"/>
                  </a:lnTo>
                  <a:lnTo>
                    <a:pt x="125446" y="140166"/>
                  </a:lnTo>
                  <a:close/>
                  <a:moveTo>
                    <a:pt x="141346" y="140166"/>
                  </a:moveTo>
                  <a:lnTo>
                    <a:pt x="141346" y="147967"/>
                  </a:lnTo>
                  <a:lnTo>
                    <a:pt x="133614" y="147967"/>
                  </a:lnTo>
                  <a:lnTo>
                    <a:pt x="133614" y="140166"/>
                  </a:lnTo>
                  <a:close/>
                  <a:moveTo>
                    <a:pt x="149513" y="140166"/>
                  </a:moveTo>
                  <a:lnTo>
                    <a:pt x="149513" y="147967"/>
                  </a:lnTo>
                  <a:lnTo>
                    <a:pt x="141770" y="147967"/>
                  </a:lnTo>
                  <a:lnTo>
                    <a:pt x="141770" y="140166"/>
                  </a:lnTo>
                  <a:close/>
                  <a:moveTo>
                    <a:pt x="157280" y="140166"/>
                  </a:moveTo>
                  <a:lnTo>
                    <a:pt x="157280" y="147967"/>
                  </a:lnTo>
                  <a:lnTo>
                    <a:pt x="149937" y="147967"/>
                  </a:lnTo>
                  <a:lnTo>
                    <a:pt x="149937" y="140166"/>
                  </a:lnTo>
                  <a:close/>
                  <a:moveTo>
                    <a:pt x="165448" y="140166"/>
                  </a:moveTo>
                  <a:lnTo>
                    <a:pt x="165448" y="147967"/>
                  </a:lnTo>
                  <a:lnTo>
                    <a:pt x="157704" y="147967"/>
                  </a:lnTo>
                  <a:lnTo>
                    <a:pt x="157704" y="140166"/>
                  </a:lnTo>
                  <a:close/>
                  <a:moveTo>
                    <a:pt x="173604" y="140166"/>
                  </a:moveTo>
                  <a:lnTo>
                    <a:pt x="173604" y="147967"/>
                  </a:lnTo>
                  <a:lnTo>
                    <a:pt x="165871" y="147967"/>
                  </a:lnTo>
                  <a:lnTo>
                    <a:pt x="165871" y="140166"/>
                  </a:lnTo>
                  <a:close/>
                  <a:moveTo>
                    <a:pt x="181771" y="140166"/>
                  </a:moveTo>
                  <a:lnTo>
                    <a:pt x="181771" y="147967"/>
                  </a:lnTo>
                  <a:lnTo>
                    <a:pt x="174028" y="147967"/>
                  </a:lnTo>
                  <a:lnTo>
                    <a:pt x="174028" y="140166"/>
                  </a:lnTo>
                  <a:close/>
                  <a:moveTo>
                    <a:pt x="189927" y="140166"/>
                  </a:moveTo>
                  <a:lnTo>
                    <a:pt x="189927" y="147967"/>
                  </a:lnTo>
                  <a:lnTo>
                    <a:pt x="182195" y="147967"/>
                  </a:lnTo>
                  <a:lnTo>
                    <a:pt x="182195" y="140166"/>
                  </a:lnTo>
                  <a:close/>
                  <a:moveTo>
                    <a:pt x="198095" y="140166"/>
                  </a:moveTo>
                  <a:lnTo>
                    <a:pt x="198095" y="147967"/>
                  </a:lnTo>
                  <a:lnTo>
                    <a:pt x="190351" y="147967"/>
                  </a:lnTo>
                  <a:lnTo>
                    <a:pt x="190351" y="140166"/>
                  </a:lnTo>
                  <a:close/>
                  <a:moveTo>
                    <a:pt x="206251" y="140166"/>
                  </a:moveTo>
                  <a:lnTo>
                    <a:pt x="206251" y="147967"/>
                  </a:lnTo>
                  <a:lnTo>
                    <a:pt x="198519" y="147967"/>
                  </a:lnTo>
                  <a:lnTo>
                    <a:pt x="198519" y="140166"/>
                  </a:lnTo>
                  <a:close/>
                  <a:moveTo>
                    <a:pt x="214419" y="140166"/>
                  </a:moveTo>
                  <a:lnTo>
                    <a:pt x="214419" y="147967"/>
                  </a:lnTo>
                  <a:lnTo>
                    <a:pt x="206675" y="147967"/>
                  </a:lnTo>
                  <a:lnTo>
                    <a:pt x="206675" y="140166"/>
                  </a:lnTo>
                  <a:close/>
                  <a:moveTo>
                    <a:pt x="222575" y="140166"/>
                  </a:moveTo>
                  <a:lnTo>
                    <a:pt x="222575" y="147967"/>
                  </a:lnTo>
                  <a:lnTo>
                    <a:pt x="214842" y="147967"/>
                  </a:lnTo>
                  <a:lnTo>
                    <a:pt x="214842" y="140166"/>
                  </a:lnTo>
                  <a:close/>
                  <a:moveTo>
                    <a:pt x="230742" y="140166"/>
                  </a:moveTo>
                  <a:lnTo>
                    <a:pt x="230742" y="147967"/>
                  </a:lnTo>
                  <a:lnTo>
                    <a:pt x="222999" y="147967"/>
                  </a:lnTo>
                  <a:lnTo>
                    <a:pt x="222999" y="140166"/>
                  </a:lnTo>
                  <a:close/>
                  <a:moveTo>
                    <a:pt x="238898" y="140166"/>
                  </a:moveTo>
                  <a:lnTo>
                    <a:pt x="238898" y="147967"/>
                  </a:lnTo>
                  <a:lnTo>
                    <a:pt x="231166" y="147967"/>
                  </a:lnTo>
                  <a:lnTo>
                    <a:pt x="231166" y="140166"/>
                  </a:lnTo>
                  <a:close/>
                  <a:moveTo>
                    <a:pt x="247066" y="140166"/>
                  </a:moveTo>
                  <a:lnTo>
                    <a:pt x="247066" y="147967"/>
                  </a:lnTo>
                  <a:lnTo>
                    <a:pt x="239322" y="147967"/>
                  </a:lnTo>
                  <a:lnTo>
                    <a:pt x="239322" y="140166"/>
                  </a:lnTo>
                  <a:close/>
                  <a:moveTo>
                    <a:pt x="255222" y="140166"/>
                  </a:moveTo>
                  <a:lnTo>
                    <a:pt x="255222" y="147967"/>
                  </a:lnTo>
                  <a:lnTo>
                    <a:pt x="247490" y="147967"/>
                  </a:lnTo>
                  <a:lnTo>
                    <a:pt x="247490" y="140166"/>
                  </a:lnTo>
                  <a:close/>
                  <a:moveTo>
                    <a:pt x="263390" y="140166"/>
                  </a:moveTo>
                  <a:lnTo>
                    <a:pt x="263390" y="147967"/>
                  </a:lnTo>
                  <a:lnTo>
                    <a:pt x="255646" y="147967"/>
                  </a:lnTo>
                  <a:lnTo>
                    <a:pt x="255646" y="140166"/>
                  </a:lnTo>
                  <a:close/>
                  <a:moveTo>
                    <a:pt x="271546" y="140166"/>
                  </a:moveTo>
                  <a:lnTo>
                    <a:pt x="271546" y="147967"/>
                  </a:lnTo>
                  <a:lnTo>
                    <a:pt x="263813" y="147967"/>
                  </a:lnTo>
                  <a:lnTo>
                    <a:pt x="263813" y="140166"/>
                  </a:lnTo>
                  <a:close/>
                  <a:moveTo>
                    <a:pt x="11238" y="148379"/>
                  </a:moveTo>
                  <a:lnTo>
                    <a:pt x="11238" y="156169"/>
                  </a:lnTo>
                  <a:lnTo>
                    <a:pt x="3505" y="156169"/>
                  </a:lnTo>
                  <a:lnTo>
                    <a:pt x="3505" y="148379"/>
                  </a:lnTo>
                  <a:close/>
                  <a:moveTo>
                    <a:pt x="19394" y="148379"/>
                  </a:moveTo>
                  <a:lnTo>
                    <a:pt x="19394" y="156169"/>
                  </a:lnTo>
                  <a:lnTo>
                    <a:pt x="11662" y="156169"/>
                  </a:lnTo>
                  <a:lnTo>
                    <a:pt x="11662" y="148379"/>
                  </a:lnTo>
                  <a:close/>
                  <a:moveTo>
                    <a:pt x="27561" y="148379"/>
                  </a:moveTo>
                  <a:lnTo>
                    <a:pt x="27561" y="156169"/>
                  </a:lnTo>
                  <a:lnTo>
                    <a:pt x="19818" y="156169"/>
                  </a:lnTo>
                  <a:lnTo>
                    <a:pt x="19818" y="148379"/>
                  </a:lnTo>
                  <a:close/>
                  <a:moveTo>
                    <a:pt x="35328" y="148368"/>
                  </a:moveTo>
                  <a:lnTo>
                    <a:pt x="35328" y="156169"/>
                  </a:lnTo>
                  <a:lnTo>
                    <a:pt x="27985" y="156169"/>
                  </a:lnTo>
                  <a:lnTo>
                    <a:pt x="27985" y="148368"/>
                  </a:lnTo>
                  <a:close/>
                  <a:moveTo>
                    <a:pt x="43496" y="148368"/>
                  </a:moveTo>
                  <a:lnTo>
                    <a:pt x="43496" y="156169"/>
                  </a:lnTo>
                  <a:lnTo>
                    <a:pt x="35752" y="156169"/>
                  </a:lnTo>
                  <a:lnTo>
                    <a:pt x="35752" y="148368"/>
                  </a:lnTo>
                  <a:close/>
                  <a:moveTo>
                    <a:pt x="51652" y="148368"/>
                  </a:moveTo>
                  <a:lnTo>
                    <a:pt x="51652" y="156169"/>
                  </a:lnTo>
                  <a:lnTo>
                    <a:pt x="43919" y="156169"/>
                  </a:lnTo>
                  <a:lnTo>
                    <a:pt x="43919" y="148368"/>
                  </a:lnTo>
                  <a:close/>
                  <a:moveTo>
                    <a:pt x="59819" y="148368"/>
                  </a:moveTo>
                  <a:lnTo>
                    <a:pt x="59819" y="156169"/>
                  </a:lnTo>
                  <a:lnTo>
                    <a:pt x="52075" y="156169"/>
                  </a:lnTo>
                  <a:lnTo>
                    <a:pt x="52075" y="148368"/>
                  </a:lnTo>
                  <a:close/>
                  <a:moveTo>
                    <a:pt x="67975" y="148368"/>
                  </a:moveTo>
                  <a:lnTo>
                    <a:pt x="67975" y="156169"/>
                  </a:lnTo>
                  <a:lnTo>
                    <a:pt x="60243" y="156169"/>
                  </a:lnTo>
                  <a:lnTo>
                    <a:pt x="60243" y="148368"/>
                  </a:lnTo>
                  <a:close/>
                  <a:moveTo>
                    <a:pt x="76452" y="148368"/>
                  </a:moveTo>
                  <a:lnTo>
                    <a:pt x="76452" y="156169"/>
                  </a:lnTo>
                  <a:lnTo>
                    <a:pt x="68399" y="156169"/>
                  </a:lnTo>
                  <a:lnTo>
                    <a:pt x="68399" y="148368"/>
                  </a:lnTo>
                  <a:close/>
                  <a:moveTo>
                    <a:pt x="84608" y="148368"/>
                  </a:moveTo>
                  <a:lnTo>
                    <a:pt x="84608" y="156169"/>
                  </a:lnTo>
                  <a:lnTo>
                    <a:pt x="76876" y="156169"/>
                  </a:lnTo>
                  <a:lnTo>
                    <a:pt x="76876" y="148368"/>
                  </a:lnTo>
                  <a:close/>
                  <a:moveTo>
                    <a:pt x="92776" y="148368"/>
                  </a:moveTo>
                  <a:lnTo>
                    <a:pt x="92776" y="156169"/>
                  </a:lnTo>
                  <a:lnTo>
                    <a:pt x="85032" y="156169"/>
                  </a:lnTo>
                  <a:lnTo>
                    <a:pt x="85032" y="148368"/>
                  </a:lnTo>
                  <a:close/>
                  <a:moveTo>
                    <a:pt x="100932" y="148368"/>
                  </a:moveTo>
                  <a:lnTo>
                    <a:pt x="100932" y="156169"/>
                  </a:lnTo>
                  <a:lnTo>
                    <a:pt x="93200" y="156169"/>
                  </a:lnTo>
                  <a:lnTo>
                    <a:pt x="93200" y="148368"/>
                  </a:lnTo>
                  <a:close/>
                  <a:moveTo>
                    <a:pt x="109099" y="148368"/>
                  </a:moveTo>
                  <a:lnTo>
                    <a:pt x="109099" y="156169"/>
                  </a:lnTo>
                  <a:lnTo>
                    <a:pt x="101356" y="156169"/>
                  </a:lnTo>
                  <a:lnTo>
                    <a:pt x="101356" y="148368"/>
                  </a:lnTo>
                  <a:close/>
                  <a:moveTo>
                    <a:pt x="116866" y="148368"/>
                  </a:moveTo>
                  <a:lnTo>
                    <a:pt x="116866" y="156169"/>
                  </a:lnTo>
                  <a:lnTo>
                    <a:pt x="109523" y="156169"/>
                  </a:lnTo>
                  <a:lnTo>
                    <a:pt x="109523" y="148368"/>
                  </a:lnTo>
                  <a:close/>
                  <a:moveTo>
                    <a:pt x="125034" y="148368"/>
                  </a:moveTo>
                  <a:lnTo>
                    <a:pt x="125034" y="156169"/>
                  </a:lnTo>
                  <a:lnTo>
                    <a:pt x="117290" y="156169"/>
                  </a:lnTo>
                  <a:lnTo>
                    <a:pt x="117290" y="148368"/>
                  </a:lnTo>
                  <a:close/>
                  <a:moveTo>
                    <a:pt x="133190" y="148368"/>
                  </a:moveTo>
                  <a:lnTo>
                    <a:pt x="133190" y="156169"/>
                  </a:lnTo>
                  <a:lnTo>
                    <a:pt x="125446" y="156169"/>
                  </a:lnTo>
                  <a:lnTo>
                    <a:pt x="125446" y="148368"/>
                  </a:lnTo>
                  <a:close/>
                  <a:moveTo>
                    <a:pt x="141346" y="148368"/>
                  </a:moveTo>
                  <a:lnTo>
                    <a:pt x="141346" y="156169"/>
                  </a:lnTo>
                  <a:lnTo>
                    <a:pt x="133614" y="156169"/>
                  </a:lnTo>
                  <a:lnTo>
                    <a:pt x="133614" y="148368"/>
                  </a:lnTo>
                  <a:close/>
                  <a:moveTo>
                    <a:pt x="149513" y="148368"/>
                  </a:moveTo>
                  <a:lnTo>
                    <a:pt x="149513" y="156169"/>
                  </a:lnTo>
                  <a:lnTo>
                    <a:pt x="141770" y="156169"/>
                  </a:lnTo>
                  <a:lnTo>
                    <a:pt x="141770" y="148368"/>
                  </a:lnTo>
                  <a:close/>
                  <a:moveTo>
                    <a:pt x="157280" y="148368"/>
                  </a:moveTo>
                  <a:lnTo>
                    <a:pt x="157280" y="156169"/>
                  </a:lnTo>
                  <a:lnTo>
                    <a:pt x="149937" y="156169"/>
                  </a:lnTo>
                  <a:lnTo>
                    <a:pt x="149937" y="148368"/>
                  </a:lnTo>
                  <a:close/>
                  <a:moveTo>
                    <a:pt x="165448" y="148368"/>
                  </a:moveTo>
                  <a:lnTo>
                    <a:pt x="165448" y="156169"/>
                  </a:lnTo>
                  <a:lnTo>
                    <a:pt x="157704" y="156169"/>
                  </a:lnTo>
                  <a:lnTo>
                    <a:pt x="157704" y="148368"/>
                  </a:lnTo>
                  <a:close/>
                  <a:moveTo>
                    <a:pt x="173604" y="148368"/>
                  </a:moveTo>
                  <a:lnTo>
                    <a:pt x="173604" y="156169"/>
                  </a:lnTo>
                  <a:lnTo>
                    <a:pt x="165871" y="156169"/>
                  </a:lnTo>
                  <a:lnTo>
                    <a:pt x="165871" y="148368"/>
                  </a:lnTo>
                  <a:close/>
                  <a:moveTo>
                    <a:pt x="181771" y="148368"/>
                  </a:moveTo>
                  <a:lnTo>
                    <a:pt x="181771" y="156169"/>
                  </a:lnTo>
                  <a:lnTo>
                    <a:pt x="174028" y="156169"/>
                  </a:lnTo>
                  <a:lnTo>
                    <a:pt x="174028" y="148368"/>
                  </a:lnTo>
                  <a:close/>
                  <a:moveTo>
                    <a:pt x="189927" y="148368"/>
                  </a:moveTo>
                  <a:lnTo>
                    <a:pt x="189927" y="156169"/>
                  </a:lnTo>
                  <a:lnTo>
                    <a:pt x="182195" y="156169"/>
                  </a:lnTo>
                  <a:lnTo>
                    <a:pt x="182195" y="148368"/>
                  </a:lnTo>
                  <a:close/>
                  <a:moveTo>
                    <a:pt x="198095" y="148368"/>
                  </a:moveTo>
                  <a:lnTo>
                    <a:pt x="198095" y="156169"/>
                  </a:lnTo>
                  <a:lnTo>
                    <a:pt x="190351" y="156169"/>
                  </a:lnTo>
                  <a:lnTo>
                    <a:pt x="190351" y="148368"/>
                  </a:lnTo>
                  <a:close/>
                  <a:moveTo>
                    <a:pt x="206251" y="148368"/>
                  </a:moveTo>
                  <a:lnTo>
                    <a:pt x="206251" y="156169"/>
                  </a:lnTo>
                  <a:lnTo>
                    <a:pt x="198519" y="156169"/>
                  </a:lnTo>
                  <a:lnTo>
                    <a:pt x="198519" y="148368"/>
                  </a:lnTo>
                  <a:close/>
                  <a:moveTo>
                    <a:pt x="214419" y="148368"/>
                  </a:moveTo>
                  <a:lnTo>
                    <a:pt x="214419" y="156169"/>
                  </a:lnTo>
                  <a:lnTo>
                    <a:pt x="206675" y="156169"/>
                  </a:lnTo>
                  <a:lnTo>
                    <a:pt x="206675" y="148368"/>
                  </a:lnTo>
                  <a:close/>
                  <a:moveTo>
                    <a:pt x="222575" y="148368"/>
                  </a:moveTo>
                  <a:lnTo>
                    <a:pt x="222575" y="156169"/>
                  </a:lnTo>
                  <a:lnTo>
                    <a:pt x="214842" y="156169"/>
                  </a:lnTo>
                  <a:lnTo>
                    <a:pt x="214842" y="148368"/>
                  </a:lnTo>
                  <a:close/>
                  <a:moveTo>
                    <a:pt x="230742" y="148368"/>
                  </a:moveTo>
                  <a:lnTo>
                    <a:pt x="230742" y="156169"/>
                  </a:lnTo>
                  <a:lnTo>
                    <a:pt x="222999" y="156169"/>
                  </a:lnTo>
                  <a:lnTo>
                    <a:pt x="222999" y="148368"/>
                  </a:lnTo>
                  <a:close/>
                  <a:moveTo>
                    <a:pt x="238898" y="148368"/>
                  </a:moveTo>
                  <a:lnTo>
                    <a:pt x="238898" y="156169"/>
                  </a:lnTo>
                  <a:lnTo>
                    <a:pt x="231166" y="156169"/>
                  </a:lnTo>
                  <a:lnTo>
                    <a:pt x="231166" y="148368"/>
                  </a:lnTo>
                  <a:close/>
                  <a:moveTo>
                    <a:pt x="247066" y="148368"/>
                  </a:moveTo>
                  <a:lnTo>
                    <a:pt x="247066" y="156169"/>
                  </a:lnTo>
                  <a:lnTo>
                    <a:pt x="239322" y="156169"/>
                  </a:lnTo>
                  <a:lnTo>
                    <a:pt x="239322" y="148368"/>
                  </a:lnTo>
                  <a:close/>
                  <a:moveTo>
                    <a:pt x="255222" y="148379"/>
                  </a:moveTo>
                  <a:lnTo>
                    <a:pt x="255222" y="156169"/>
                  </a:lnTo>
                  <a:lnTo>
                    <a:pt x="247490" y="156169"/>
                  </a:lnTo>
                  <a:lnTo>
                    <a:pt x="247490" y="148379"/>
                  </a:lnTo>
                  <a:close/>
                  <a:moveTo>
                    <a:pt x="263390" y="148379"/>
                  </a:moveTo>
                  <a:lnTo>
                    <a:pt x="263390" y="156169"/>
                  </a:lnTo>
                  <a:lnTo>
                    <a:pt x="255646" y="156169"/>
                  </a:lnTo>
                  <a:lnTo>
                    <a:pt x="255646" y="148379"/>
                  </a:lnTo>
                  <a:close/>
                  <a:moveTo>
                    <a:pt x="271546" y="148368"/>
                  </a:moveTo>
                  <a:lnTo>
                    <a:pt x="271546" y="156169"/>
                  </a:lnTo>
                  <a:lnTo>
                    <a:pt x="263813" y="156169"/>
                  </a:lnTo>
                  <a:lnTo>
                    <a:pt x="263813" y="148368"/>
                  </a:lnTo>
                  <a:close/>
                  <a:moveTo>
                    <a:pt x="11238" y="156581"/>
                  </a:moveTo>
                  <a:lnTo>
                    <a:pt x="11238" y="164370"/>
                  </a:lnTo>
                  <a:lnTo>
                    <a:pt x="3505" y="164370"/>
                  </a:lnTo>
                  <a:lnTo>
                    <a:pt x="3505" y="156581"/>
                  </a:lnTo>
                  <a:close/>
                  <a:moveTo>
                    <a:pt x="19394" y="156581"/>
                  </a:moveTo>
                  <a:lnTo>
                    <a:pt x="19394" y="164370"/>
                  </a:lnTo>
                  <a:lnTo>
                    <a:pt x="11662" y="164370"/>
                  </a:lnTo>
                  <a:lnTo>
                    <a:pt x="11662" y="156581"/>
                  </a:lnTo>
                  <a:close/>
                  <a:moveTo>
                    <a:pt x="27561" y="156581"/>
                  </a:moveTo>
                  <a:lnTo>
                    <a:pt x="27561" y="164370"/>
                  </a:lnTo>
                  <a:lnTo>
                    <a:pt x="19818" y="164370"/>
                  </a:lnTo>
                  <a:lnTo>
                    <a:pt x="19818" y="156581"/>
                  </a:lnTo>
                  <a:close/>
                  <a:moveTo>
                    <a:pt x="35328" y="156581"/>
                  </a:moveTo>
                  <a:lnTo>
                    <a:pt x="35328" y="164370"/>
                  </a:lnTo>
                  <a:lnTo>
                    <a:pt x="27985" y="164370"/>
                  </a:lnTo>
                  <a:lnTo>
                    <a:pt x="27985" y="156581"/>
                  </a:lnTo>
                  <a:close/>
                  <a:moveTo>
                    <a:pt x="43496" y="156581"/>
                  </a:moveTo>
                  <a:lnTo>
                    <a:pt x="43496" y="164370"/>
                  </a:lnTo>
                  <a:lnTo>
                    <a:pt x="35752" y="164370"/>
                  </a:lnTo>
                  <a:lnTo>
                    <a:pt x="35752" y="156581"/>
                  </a:lnTo>
                  <a:close/>
                  <a:moveTo>
                    <a:pt x="51652" y="156581"/>
                  </a:moveTo>
                  <a:lnTo>
                    <a:pt x="51652" y="164370"/>
                  </a:lnTo>
                  <a:lnTo>
                    <a:pt x="43919" y="164370"/>
                  </a:lnTo>
                  <a:lnTo>
                    <a:pt x="43919" y="156581"/>
                  </a:lnTo>
                  <a:close/>
                  <a:moveTo>
                    <a:pt x="59819" y="156581"/>
                  </a:moveTo>
                  <a:lnTo>
                    <a:pt x="59819" y="164370"/>
                  </a:lnTo>
                  <a:lnTo>
                    <a:pt x="52075" y="164370"/>
                  </a:lnTo>
                  <a:lnTo>
                    <a:pt x="52075" y="156581"/>
                  </a:lnTo>
                  <a:close/>
                  <a:moveTo>
                    <a:pt x="67975" y="156581"/>
                  </a:moveTo>
                  <a:lnTo>
                    <a:pt x="67975" y="164370"/>
                  </a:lnTo>
                  <a:lnTo>
                    <a:pt x="60243" y="164370"/>
                  </a:lnTo>
                  <a:lnTo>
                    <a:pt x="60243" y="156581"/>
                  </a:lnTo>
                  <a:close/>
                  <a:moveTo>
                    <a:pt x="76452" y="156581"/>
                  </a:moveTo>
                  <a:lnTo>
                    <a:pt x="76452" y="164370"/>
                  </a:lnTo>
                  <a:lnTo>
                    <a:pt x="68399" y="164370"/>
                  </a:lnTo>
                  <a:lnTo>
                    <a:pt x="68399" y="156581"/>
                  </a:lnTo>
                  <a:close/>
                  <a:moveTo>
                    <a:pt x="84608" y="156581"/>
                  </a:moveTo>
                  <a:lnTo>
                    <a:pt x="84608" y="164370"/>
                  </a:lnTo>
                  <a:lnTo>
                    <a:pt x="76876" y="164370"/>
                  </a:lnTo>
                  <a:lnTo>
                    <a:pt x="76876" y="156581"/>
                  </a:lnTo>
                  <a:close/>
                  <a:moveTo>
                    <a:pt x="92776" y="156581"/>
                  </a:moveTo>
                  <a:lnTo>
                    <a:pt x="92776" y="164370"/>
                  </a:lnTo>
                  <a:lnTo>
                    <a:pt x="85032" y="164370"/>
                  </a:lnTo>
                  <a:lnTo>
                    <a:pt x="85032" y="156581"/>
                  </a:lnTo>
                  <a:close/>
                  <a:moveTo>
                    <a:pt x="100932" y="156581"/>
                  </a:moveTo>
                  <a:lnTo>
                    <a:pt x="100932" y="164370"/>
                  </a:lnTo>
                  <a:lnTo>
                    <a:pt x="93200" y="164370"/>
                  </a:lnTo>
                  <a:lnTo>
                    <a:pt x="93200" y="156581"/>
                  </a:lnTo>
                  <a:close/>
                  <a:moveTo>
                    <a:pt x="109099" y="156581"/>
                  </a:moveTo>
                  <a:lnTo>
                    <a:pt x="109099" y="164370"/>
                  </a:lnTo>
                  <a:lnTo>
                    <a:pt x="101356" y="164370"/>
                  </a:lnTo>
                  <a:lnTo>
                    <a:pt x="101356" y="156581"/>
                  </a:lnTo>
                  <a:close/>
                  <a:moveTo>
                    <a:pt x="116866" y="156581"/>
                  </a:moveTo>
                  <a:lnTo>
                    <a:pt x="116866" y="164370"/>
                  </a:lnTo>
                  <a:lnTo>
                    <a:pt x="109523" y="164370"/>
                  </a:lnTo>
                  <a:lnTo>
                    <a:pt x="109523" y="156581"/>
                  </a:lnTo>
                  <a:close/>
                  <a:moveTo>
                    <a:pt x="125034" y="156581"/>
                  </a:moveTo>
                  <a:lnTo>
                    <a:pt x="125034" y="164370"/>
                  </a:lnTo>
                  <a:lnTo>
                    <a:pt x="117290" y="164370"/>
                  </a:lnTo>
                  <a:lnTo>
                    <a:pt x="117290" y="156581"/>
                  </a:lnTo>
                  <a:close/>
                  <a:moveTo>
                    <a:pt x="133190" y="156581"/>
                  </a:moveTo>
                  <a:lnTo>
                    <a:pt x="133190" y="164370"/>
                  </a:lnTo>
                  <a:lnTo>
                    <a:pt x="125446" y="164370"/>
                  </a:lnTo>
                  <a:lnTo>
                    <a:pt x="125446" y="156581"/>
                  </a:lnTo>
                  <a:close/>
                  <a:moveTo>
                    <a:pt x="141346" y="156581"/>
                  </a:moveTo>
                  <a:lnTo>
                    <a:pt x="141346" y="164370"/>
                  </a:lnTo>
                  <a:lnTo>
                    <a:pt x="133614" y="164370"/>
                  </a:lnTo>
                  <a:lnTo>
                    <a:pt x="133614" y="156581"/>
                  </a:lnTo>
                  <a:close/>
                  <a:moveTo>
                    <a:pt x="149513" y="156581"/>
                  </a:moveTo>
                  <a:lnTo>
                    <a:pt x="149513" y="164370"/>
                  </a:lnTo>
                  <a:lnTo>
                    <a:pt x="141770" y="164370"/>
                  </a:lnTo>
                  <a:lnTo>
                    <a:pt x="141770" y="156581"/>
                  </a:lnTo>
                  <a:close/>
                  <a:moveTo>
                    <a:pt x="157280" y="156581"/>
                  </a:moveTo>
                  <a:lnTo>
                    <a:pt x="157280" y="164370"/>
                  </a:lnTo>
                  <a:lnTo>
                    <a:pt x="149937" y="164370"/>
                  </a:lnTo>
                  <a:lnTo>
                    <a:pt x="149937" y="156581"/>
                  </a:lnTo>
                  <a:close/>
                  <a:moveTo>
                    <a:pt x="165448" y="156581"/>
                  </a:moveTo>
                  <a:lnTo>
                    <a:pt x="165448" y="164370"/>
                  </a:lnTo>
                  <a:lnTo>
                    <a:pt x="157704" y="164370"/>
                  </a:lnTo>
                  <a:lnTo>
                    <a:pt x="157704" y="156581"/>
                  </a:lnTo>
                  <a:close/>
                  <a:moveTo>
                    <a:pt x="173604" y="156581"/>
                  </a:moveTo>
                  <a:lnTo>
                    <a:pt x="173604" y="164370"/>
                  </a:lnTo>
                  <a:lnTo>
                    <a:pt x="165871" y="164370"/>
                  </a:lnTo>
                  <a:lnTo>
                    <a:pt x="165871" y="156581"/>
                  </a:lnTo>
                  <a:close/>
                  <a:moveTo>
                    <a:pt x="181771" y="156581"/>
                  </a:moveTo>
                  <a:lnTo>
                    <a:pt x="181771" y="164370"/>
                  </a:lnTo>
                  <a:lnTo>
                    <a:pt x="174028" y="164370"/>
                  </a:lnTo>
                  <a:lnTo>
                    <a:pt x="174028" y="156581"/>
                  </a:lnTo>
                  <a:close/>
                  <a:moveTo>
                    <a:pt x="189927" y="156581"/>
                  </a:moveTo>
                  <a:lnTo>
                    <a:pt x="189927" y="164370"/>
                  </a:lnTo>
                  <a:lnTo>
                    <a:pt x="182195" y="164370"/>
                  </a:lnTo>
                  <a:lnTo>
                    <a:pt x="182195" y="156581"/>
                  </a:lnTo>
                  <a:close/>
                  <a:moveTo>
                    <a:pt x="198095" y="156581"/>
                  </a:moveTo>
                  <a:lnTo>
                    <a:pt x="198095" y="164370"/>
                  </a:lnTo>
                  <a:lnTo>
                    <a:pt x="190351" y="164370"/>
                  </a:lnTo>
                  <a:lnTo>
                    <a:pt x="190351" y="156581"/>
                  </a:lnTo>
                  <a:close/>
                  <a:moveTo>
                    <a:pt x="206251" y="156581"/>
                  </a:moveTo>
                  <a:lnTo>
                    <a:pt x="206251" y="164370"/>
                  </a:lnTo>
                  <a:lnTo>
                    <a:pt x="198519" y="164370"/>
                  </a:lnTo>
                  <a:lnTo>
                    <a:pt x="198519" y="156581"/>
                  </a:lnTo>
                  <a:close/>
                  <a:moveTo>
                    <a:pt x="214419" y="156581"/>
                  </a:moveTo>
                  <a:lnTo>
                    <a:pt x="214419" y="164370"/>
                  </a:lnTo>
                  <a:lnTo>
                    <a:pt x="206675" y="164370"/>
                  </a:lnTo>
                  <a:lnTo>
                    <a:pt x="206675" y="156581"/>
                  </a:lnTo>
                  <a:close/>
                  <a:moveTo>
                    <a:pt x="222575" y="156581"/>
                  </a:moveTo>
                  <a:lnTo>
                    <a:pt x="222575" y="164370"/>
                  </a:lnTo>
                  <a:lnTo>
                    <a:pt x="214842" y="164370"/>
                  </a:lnTo>
                  <a:lnTo>
                    <a:pt x="214842" y="156581"/>
                  </a:lnTo>
                  <a:close/>
                  <a:moveTo>
                    <a:pt x="230742" y="156581"/>
                  </a:moveTo>
                  <a:lnTo>
                    <a:pt x="230742" y="164370"/>
                  </a:lnTo>
                  <a:lnTo>
                    <a:pt x="222999" y="164370"/>
                  </a:lnTo>
                  <a:lnTo>
                    <a:pt x="222999" y="156581"/>
                  </a:lnTo>
                  <a:close/>
                  <a:moveTo>
                    <a:pt x="238898" y="156581"/>
                  </a:moveTo>
                  <a:lnTo>
                    <a:pt x="238898" y="164370"/>
                  </a:lnTo>
                  <a:lnTo>
                    <a:pt x="231166" y="164370"/>
                  </a:lnTo>
                  <a:lnTo>
                    <a:pt x="231166" y="156581"/>
                  </a:lnTo>
                  <a:close/>
                  <a:moveTo>
                    <a:pt x="247066" y="156581"/>
                  </a:moveTo>
                  <a:lnTo>
                    <a:pt x="247066" y="164370"/>
                  </a:lnTo>
                  <a:lnTo>
                    <a:pt x="239322" y="164370"/>
                  </a:lnTo>
                  <a:lnTo>
                    <a:pt x="239322" y="156581"/>
                  </a:lnTo>
                  <a:close/>
                  <a:moveTo>
                    <a:pt x="255222" y="156581"/>
                  </a:moveTo>
                  <a:lnTo>
                    <a:pt x="255222" y="164370"/>
                  </a:lnTo>
                  <a:lnTo>
                    <a:pt x="247490" y="164370"/>
                  </a:lnTo>
                  <a:lnTo>
                    <a:pt x="247490" y="156581"/>
                  </a:lnTo>
                  <a:close/>
                  <a:moveTo>
                    <a:pt x="263390" y="156581"/>
                  </a:moveTo>
                  <a:lnTo>
                    <a:pt x="263390" y="164370"/>
                  </a:lnTo>
                  <a:lnTo>
                    <a:pt x="255646" y="164370"/>
                  </a:lnTo>
                  <a:lnTo>
                    <a:pt x="255646" y="156581"/>
                  </a:lnTo>
                  <a:close/>
                  <a:moveTo>
                    <a:pt x="271546" y="156581"/>
                  </a:moveTo>
                  <a:lnTo>
                    <a:pt x="271546" y="164370"/>
                  </a:lnTo>
                  <a:lnTo>
                    <a:pt x="263813" y="164370"/>
                  </a:lnTo>
                  <a:lnTo>
                    <a:pt x="263813" y="156581"/>
                  </a:lnTo>
                  <a:close/>
                  <a:moveTo>
                    <a:pt x="11238" y="164783"/>
                  </a:moveTo>
                  <a:lnTo>
                    <a:pt x="11238" y="172584"/>
                  </a:lnTo>
                  <a:lnTo>
                    <a:pt x="3505" y="172584"/>
                  </a:lnTo>
                  <a:lnTo>
                    <a:pt x="3505" y="164783"/>
                  </a:lnTo>
                  <a:close/>
                  <a:moveTo>
                    <a:pt x="19394" y="164783"/>
                  </a:moveTo>
                  <a:lnTo>
                    <a:pt x="19394" y="172584"/>
                  </a:lnTo>
                  <a:lnTo>
                    <a:pt x="11662" y="172584"/>
                  </a:lnTo>
                  <a:lnTo>
                    <a:pt x="11662" y="164783"/>
                  </a:lnTo>
                  <a:close/>
                  <a:moveTo>
                    <a:pt x="27561" y="164783"/>
                  </a:moveTo>
                  <a:lnTo>
                    <a:pt x="27561" y="172584"/>
                  </a:lnTo>
                  <a:lnTo>
                    <a:pt x="19818" y="172584"/>
                  </a:lnTo>
                  <a:lnTo>
                    <a:pt x="19818" y="164783"/>
                  </a:lnTo>
                  <a:close/>
                  <a:moveTo>
                    <a:pt x="35328" y="164783"/>
                  </a:moveTo>
                  <a:lnTo>
                    <a:pt x="35328" y="172584"/>
                  </a:lnTo>
                  <a:lnTo>
                    <a:pt x="27985" y="172584"/>
                  </a:lnTo>
                  <a:lnTo>
                    <a:pt x="27985" y="164783"/>
                  </a:lnTo>
                  <a:close/>
                  <a:moveTo>
                    <a:pt x="43496" y="164783"/>
                  </a:moveTo>
                  <a:lnTo>
                    <a:pt x="43496" y="172584"/>
                  </a:lnTo>
                  <a:lnTo>
                    <a:pt x="35752" y="172584"/>
                  </a:lnTo>
                  <a:lnTo>
                    <a:pt x="35752" y="164783"/>
                  </a:lnTo>
                  <a:close/>
                  <a:moveTo>
                    <a:pt x="51652" y="164783"/>
                  </a:moveTo>
                  <a:lnTo>
                    <a:pt x="51652" y="172584"/>
                  </a:lnTo>
                  <a:lnTo>
                    <a:pt x="43919" y="172584"/>
                  </a:lnTo>
                  <a:lnTo>
                    <a:pt x="43919" y="164783"/>
                  </a:lnTo>
                  <a:close/>
                  <a:moveTo>
                    <a:pt x="59819" y="164783"/>
                  </a:moveTo>
                  <a:lnTo>
                    <a:pt x="59819" y="172584"/>
                  </a:lnTo>
                  <a:lnTo>
                    <a:pt x="52075" y="172584"/>
                  </a:lnTo>
                  <a:lnTo>
                    <a:pt x="52075" y="164783"/>
                  </a:lnTo>
                  <a:close/>
                  <a:moveTo>
                    <a:pt x="67975" y="164783"/>
                  </a:moveTo>
                  <a:lnTo>
                    <a:pt x="67975" y="172584"/>
                  </a:lnTo>
                  <a:lnTo>
                    <a:pt x="60243" y="172584"/>
                  </a:lnTo>
                  <a:lnTo>
                    <a:pt x="60243" y="164783"/>
                  </a:lnTo>
                  <a:close/>
                  <a:moveTo>
                    <a:pt x="76452" y="164783"/>
                  </a:moveTo>
                  <a:lnTo>
                    <a:pt x="76452" y="172584"/>
                  </a:lnTo>
                  <a:lnTo>
                    <a:pt x="68399" y="172584"/>
                  </a:lnTo>
                  <a:lnTo>
                    <a:pt x="68399" y="164783"/>
                  </a:lnTo>
                  <a:close/>
                  <a:moveTo>
                    <a:pt x="84608" y="164783"/>
                  </a:moveTo>
                  <a:lnTo>
                    <a:pt x="84608" y="172584"/>
                  </a:lnTo>
                  <a:lnTo>
                    <a:pt x="76876" y="172584"/>
                  </a:lnTo>
                  <a:lnTo>
                    <a:pt x="76876" y="164783"/>
                  </a:lnTo>
                  <a:close/>
                  <a:moveTo>
                    <a:pt x="92776" y="164783"/>
                  </a:moveTo>
                  <a:lnTo>
                    <a:pt x="92776" y="172584"/>
                  </a:lnTo>
                  <a:lnTo>
                    <a:pt x="85032" y="172584"/>
                  </a:lnTo>
                  <a:lnTo>
                    <a:pt x="85032" y="164783"/>
                  </a:lnTo>
                  <a:close/>
                  <a:moveTo>
                    <a:pt x="100932" y="164783"/>
                  </a:moveTo>
                  <a:lnTo>
                    <a:pt x="100932" y="172584"/>
                  </a:lnTo>
                  <a:lnTo>
                    <a:pt x="93200" y="172584"/>
                  </a:lnTo>
                  <a:lnTo>
                    <a:pt x="93200" y="164783"/>
                  </a:lnTo>
                  <a:close/>
                  <a:moveTo>
                    <a:pt x="109099" y="164783"/>
                  </a:moveTo>
                  <a:lnTo>
                    <a:pt x="109099" y="172584"/>
                  </a:lnTo>
                  <a:lnTo>
                    <a:pt x="101356" y="172584"/>
                  </a:lnTo>
                  <a:lnTo>
                    <a:pt x="101356" y="164783"/>
                  </a:lnTo>
                  <a:close/>
                  <a:moveTo>
                    <a:pt x="116866" y="164783"/>
                  </a:moveTo>
                  <a:lnTo>
                    <a:pt x="116866" y="172584"/>
                  </a:lnTo>
                  <a:lnTo>
                    <a:pt x="109523" y="172584"/>
                  </a:lnTo>
                  <a:lnTo>
                    <a:pt x="109523" y="164783"/>
                  </a:lnTo>
                  <a:close/>
                  <a:moveTo>
                    <a:pt x="125034" y="164783"/>
                  </a:moveTo>
                  <a:lnTo>
                    <a:pt x="125034" y="172584"/>
                  </a:lnTo>
                  <a:lnTo>
                    <a:pt x="117290" y="172584"/>
                  </a:lnTo>
                  <a:lnTo>
                    <a:pt x="117290" y="164783"/>
                  </a:lnTo>
                  <a:close/>
                  <a:moveTo>
                    <a:pt x="133190" y="164783"/>
                  </a:moveTo>
                  <a:lnTo>
                    <a:pt x="133190" y="172584"/>
                  </a:lnTo>
                  <a:lnTo>
                    <a:pt x="125446" y="172584"/>
                  </a:lnTo>
                  <a:lnTo>
                    <a:pt x="125446" y="164783"/>
                  </a:lnTo>
                  <a:close/>
                  <a:moveTo>
                    <a:pt x="141346" y="164783"/>
                  </a:moveTo>
                  <a:lnTo>
                    <a:pt x="141346" y="172584"/>
                  </a:lnTo>
                  <a:lnTo>
                    <a:pt x="133614" y="172584"/>
                  </a:lnTo>
                  <a:lnTo>
                    <a:pt x="133614" y="164783"/>
                  </a:lnTo>
                  <a:close/>
                  <a:moveTo>
                    <a:pt x="149513" y="164783"/>
                  </a:moveTo>
                  <a:lnTo>
                    <a:pt x="149513" y="172584"/>
                  </a:lnTo>
                  <a:lnTo>
                    <a:pt x="141770" y="172584"/>
                  </a:lnTo>
                  <a:lnTo>
                    <a:pt x="141770" y="164783"/>
                  </a:lnTo>
                  <a:close/>
                  <a:moveTo>
                    <a:pt x="157280" y="164783"/>
                  </a:moveTo>
                  <a:lnTo>
                    <a:pt x="157280" y="172584"/>
                  </a:lnTo>
                  <a:lnTo>
                    <a:pt x="149937" y="172584"/>
                  </a:lnTo>
                  <a:lnTo>
                    <a:pt x="149937" y="164783"/>
                  </a:lnTo>
                  <a:close/>
                  <a:moveTo>
                    <a:pt x="165448" y="164783"/>
                  </a:moveTo>
                  <a:lnTo>
                    <a:pt x="165448" y="172584"/>
                  </a:lnTo>
                  <a:lnTo>
                    <a:pt x="157704" y="172584"/>
                  </a:lnTo>
                  <a:lnTo>
                    <a:pt x="157704" y="164783"/>
                  </a:lnTo>
                  <a:close/>
                  <a:moveTo>
                    <a:pt x="173604" y="164783"/>
                  </a:moveTo>
                  <a:lnTo>
                    <a:pt x="173604" y="172584"/>
                  </a:lnTo>
                  <a:lnTo>
                    <a:pt x="165871" y="172584"/>
                  </a:lnTo>
                  <a:lnTo>
                    <a:pt x="165871" y="164783"/>
                  </a:lnTo>
                  <a:close/>
                  <a:moveTo>
                    <a:pt x="181771" y="164783"/>
                  </a:moveTo>
                  <a:lnTo>
                    <a:pt x="181771" y="172584"/>
                  </a:lnTo>
                  <a:lnTo>
                    <a:pt x="174028" y="172584"/>
                  </a:lnTo>
                  <a:lnTo>
                    <a:pt x="174028" y="164783"/>
                  </a:lnTo>
                  <a:close/>
                  <a:moveTo>
                    <a:pt x="189927" y="164783"/>
                  </a:moveTo>
                  <a:lnTo>
                    <a:pt x="189927" y="172584"/>
                  </a:lnTo>
                  <a:lnTo>
                    <a:pt x="182195" y="172584"/>
                  </a:lnTo>
                  <a:lnTo>
                    <a:pt x="182195" y="164783"/>
                  </a:lnTo>
                  <a:close/>
                  <a:moveTo>
                    <a:pt x="198095" y="164783"/>
                  </a:moveTo>
                  <a:lnTo>
                    <a:pt x="198095" y="172584"/>
                  </a:lnTo>
                  <a:lnTo>
                    <a:pt x="190351" y="172584"/>
                  </a:lnTo>
                  <a:lnTo>
                    <a:pt x="190351" y="164783"/>
                  </a:lnTo>
                  <a:close/>
                  <a:moveTo>
                    <a:pt x="206251" y="164783"/>
                  </a:moveTo>
                  <a:lnTo>
                    <a:pt x="206251" y="172584"/>
                  </a:lnTo>
                  <a:lnTo>
                    <a:pt x="198519" y="172584"/>
                  </a:lnTo>
                  <a:lnTo>
                    <a:pt x="198519" y="164783"/>
                  </a:lnTo>
                  <a:close/>
                  <a:moveTo>
                    <a:pt x="214419" y="164783"/>
                  </a:moveTo>
                  <a:lnTo>
                    <a:pt x="214419" y="172584"/>
                  </a:lnTo>
                  <a:lnTo>
                    <a:pt x="206675" y="172584"/>
                  </a:lnTo>
                  <a:lnTo>
                    <a:pt x="206675" y="164783"/>
                  </a:lnTo>
                  <a:close/>
                  <a:moveTo>
                    <a:pt x="222575" y="164783"/>
                  </a:moveTo>
                  <a:lnTo>
                    <a:pt x="222575" y="172584"/>
                  </a:lnTo>
                  <a:lnTo>
                    <a:pt x="214842" y="172584"/>
                  </a:lnTo>
                  <a:lnTo>
                    <a:pt x="214842" y="164783"/>
                  </a:lnTo>
                  <a:close/>
                  <a:moveTo>
                    <a:pt x="230742" y="164783"/>
                  </a:moveTo>
                  <a:lnTo>
                    <a:pt x="230742" y="172584"/>
                  </a:lnTo>
                  <a:lnTo>
                    <a:pt x="222999" y="172584"/>
                  </a:lnTo>
                  <a:lnTo>
                    <a:pt x="222999" y="164783"/>
                  </a:lnTo>
                  <a:close/>
                  <a:moveTo>
                    <a:pt x="238898" y="164783"/>
                  </a:moveTo>
                  <a:lnTo>
                    <a:pt x="238898" y="172584"/>
                  </a:lnTo>
                  <a:lnTo>
                    <a:pt x="231166" y="172584"/>
                  </a:lnTo>
                  <a:lnTo>
                    <a:pt x="231166" y="164783"/>
                  </a:lnTo>
                  <a:close/>
                  <a:moveTo>
                    <a:pt x="247066" y="164783"/>
                  </a:moveTo>
                  <a:lnTo>
                    <a:pt x="247066" y="172584"/>
                  </a:lnTo>
                  <a:lnTo>
                    <a:pt x="239322" y="172584"/>
                  </a:lnTo>
                  <a:lnTo>
                    <a:pt x="239322" y="164783"/>
                  </a:lnTo>
                  <a:close/>
                  <a:moveTo>
                    <a:pt x="255222" y="164783"/>
                  </a:moveTo>
                  <a:lnTo>
                    <a:pt x="255222" y="172584"/>
                  </a:lnTo>
                  <a:lnTo>
                    <a:pt x="247490" y="172584"/>
                  </a:lnTo>
                  <a:lnTo>
                    <a:pt x="247490" y="164783"/>
                  </a:lnTo>
                  <a:close/>
                  <a:moveTo>
                    <a:pt x="263390" y="164783"/>
                  </a:moveTo>
                  <a:lnTo>
                    <a:pt x="263390" y="172584"/>
                  </a:lnTo>
                  <a:lnTo>
                    <a:pt x="255646" y="172584"/>
                  </a:lnTo>
                  <a:lnTo>
                    <a:pt x="255646" y="164783"/>
                  </a:lnTo>
                  <a:close/>
                  <a:moveTo>
                    <a:pt x="271546" y="164783"/>
                  </a:moveTo>
                  <a:lnTo>
                    <a:pt x="271546" y="172584"/>
                  </a:lnTo>
                  <a:lnTo>
                    <a:pt x="263813" y="172584"/>
                  </a:lnTo>
                  <a:lnTo>
                    <a:pt x="263813" y="164783"/>
                  </a:lnTo>
                  <a:close/>
                  <a:moveTo>
                    <a:pt x="11238" y="172996"/>
                  </a:moveTo>
                  <a:lnTo>
                    <a:pt x="11238" y="180786"/>
                  </a:lnTo>
                  <a:lnTo>
                    <a:pt x="3505" y="180786"/>
                  </a:lnTo>
                  <a:lnTo>
                    <a:pt x="3505" y="172996"/>
                  </a:lnTo>
                  <a:close/>
                  <a:moveTo>
                    <a:pt x="19394" y="172996"/>
                  </a:moveTo>
                  <a:lnTo>
                    <a:pt x="19394" y="180786"/>
                  </a:lnTo>
                  <a:lnTo>
                    <a:pt x="11662" y="180786"/>
                  </a:lnTo>
                  <a:lnTo>
                    <a:pt x="11662" y="172996"/>
                  </a:lnTo>
                  <a:close/>
                  <a:moveTo>
                    <a:pt x="27561" y="172996"/>
                  </a:moveTo>
                  <a:lnTo>
                    <a:pt x="27561" y="180786"/>
                  </a:lnTo>
                  <a:lnTo>
                    <a:pt x="19818" y="180786"/>
                  </a:lnTo>
                  <a:lnTo>
                    <a:pt x="19818" y="172996"/>
                  </a:lnTo>
                  <a:close/>
                  <a:moveTo>
                    <a:pt x="35328" y="172996"/>
                  </a:moveTo>
                  <a:lnTo>
                    <a:pt x="35328" y="180786"/>
                  </a:lnTo>
                  <a:lnTo>
                    <a:pt x="27985" y="180786"/>
                  </a:lnTo>
                  <a:lnTo>
                    <a:pt x="27985" y="172996"/>
                  </a:lnTo>
                  <a:close/>
                  <a:moveTo>
                    <a:pt x="43496" y="172996"/>
                  </a:moveTo>
                  <a:lnTo>
                    <a:pt x="43496" y="180786"/>
                  </a:lnTo>
                  <a:lnTo>
                    <a:pt x="35752" y="180786"/>
                  </a:lnTo>
                  <a:lnTo>
                    <a:pt x="35752" y="172996"/>
                  </a:lnTo>
                  <a:close/>
                  <a:moveTo>
                    <a:pt x="51652" y="172996"/>
                  </a:moveTo>
                  <a:lnTo>
                    <a:pt x="51652" y="180786"/>
                  </a:lnTo>
                  <a:lnTo>
                    <a:pt x="43919" y="180786"/>
                  </a:lnTo>
                  <a:lnTo>
                    <a:pt x="43919" y="172996"/>
                  </a:lnTo>
                  <a:close/>
                  <a:moveTo>
                    <a:pt x="59819" y="172996"/>
                  </a:moveTo>
                  <a:lnTo>
                    <a:pt x="59819" y="180786"/>
                  </a:lnTo>
                  <a:lnTo>
                    <a:pt x="52075" y="180786"/>
                  </a:lnTo>
                  <a:lnTo>
                    <a:pt x="52075" y="172996"/>
                  </a:lnTo>
                  <a:close/>
                  <a:moveTo>
                    <a:pt x="67975" y="172996"/>
                  </a:moveTo>
                  <a:lnTo>
                    <a:pt x="67975" y="180786"/>
                  </a:lnTo>
                  <a:lnTo>
                    <a:pt x="60243" y="180786"/>
                  </a:lnTo>
                  <a:lnTo>
                    <a:pt x="60243" y="172996"/>
                  </a:lnTo>
                  <a:close/>
                  <a:moveTo>
                    <a:pt x="76452" y="172996"/>
                  </a:moveTo>
                  <a:lnTo>
                    <a:pt x="76452" y="180786"/>
                  </a:lnTo>
                  <a:lnTo>
                    <a:pt x="68399" y="180786"/>
                  </a:lnTo>
                  <a:lnTo>
                    <a:pt x="68399" y="172996"/>
                  </a:lnTo>
                  <a:close/>
                  <a:moveTo>
                    <a:pt x="84608" y="172996"/>
                  </a:moveTo>
                  <a:lnTo>
                    <a:pt x="84608" y="180786"/>
                  </a:lnTo>
                  <a:lnTo>
                    <a:pt x="76876" y="180786"/>
                  </a:lnTo>
                  <a:lnTo>
                    <a:pt x="76876" y="172996"/>
                  </a:lnTo>
                  <a:close/>
                  <a:moveTo>
                    <a:pt x="92776" y="172996"/>
                  </a:moveTo>
                  <a:lnTo>
                    <a:pt x="92776" y="180786"/>
                  </a:lnTo>
                  <a:lnTo>
                    <a:pt x="85032" y="180786"/>
                  </a:lnTo>
                  <a:lnTo>
                    <a:pt x="85032" y="172996"/>
                  </a:lnTo>
                  <a:close/>
                  <a:moveTo>
                    <a:pt x="100932" y="172996"/>
                  </a:moveTo>
                  <a:lnTo>
                    <a:pt x="100932" y="180786"/>
                  </a:lnTo>
                  <a:lnTo>
                    <a:pt x="93200" y="180786"/>
                  </a:lnTo>
                  <a:lnTo>
                    <a:pt x="93200" y="172996"/>
                  </a:lnTo>
                  <a:close/>
                  <a:moveTo>
                    <a:pt x="109099" y="172996"/>
                  </a:moveTo>
                  <a:lnTo>
                    <a:pt x="109099" y="180786"/>
                  </a:lnTo>
                  <a:lnTo>
                    <a:pt x="101356" y="180786"/>
                  </a:lnTo>
                  <a:lnTo>
                    <a:pt x="101356" y="172996"/>
                  </a:lnTo>
                  <a:close/>
                  <a:moveTo>
                    <a:pt x="116866" y="172996"/>
                  </a:moveTo>
                  <a:lnTo>
                    <a:pt x="116866" y="180786"/>
                  </a:lnTo>
                  <a:lnTo>
                    <a:pt x="109523" y="180786"/>
                  </a:lnTo>
                  <a:lnTo>
                    <a:pt x="109523" y="172996"/>
                  </a:lnTo>
                  <a:close/>
                  <a:moveTo>
                    <a:pt x="125034" y="172996"/>
                  </a:moveTo>
                  <a:lnTo>
                    <a:pt x="125034" y="180786"/>
                  </a:lnTo>
                  <a:lnTo>
                    <a:pt x="117290" y="180786"/>
                  </a:lnTo>
                  <a:lnTo>
                    <a:pt x="117290" y="172996"/>
                  </a:lnTo>
                  <a:close/>
                  <a:moveTo>
                    <a:pt x="133190" y="172996"/>
                  </a:moveTo>
                  <a:lnTo>
                    <a:pt x="133190" y="180786"/>
                  </a:lnTo>
                  <a:lnTo>
                    <a:pt x="125446" y="180786"/>
                  </a:lnTo>
                  <a:lnTo>
                    <a:pt x="125446" y="172996"/>
                  </a:lnTo>
                  <a:close/>
                  <a:moveTo>
                    <a:pt x="141346" y="172996"/>
                  </a:moveTo>
                  <a:lnTo>
                    <a:pt x="141346" y="180786"/>
                  </a:lnTo>
                  <a:lnTo>
                    <a:pt x="133614" y="180786"/>
                  </a:lnTo>
                  <a:lnTo>
                    <a:pt x="133614" y="172996"/>
                  </a:lnTo>
                  <a:close/>
                  <a:moveTo>
                    <a:pt x="149513" y="172996"/>
                  </a:moveTo>
                  <a:lnTo>
                    <a:pt x="149513" y="180786"/>
                  </a:lnTo>
                  <a:lnTo>
                    <a:pt x="141770" y="180786"/>
                  </a:lnTo>
                  <a:lnTo>
                    <a:pt x="141770" y="172996"/>
                  </a:lnTo>
                  <a:close/>
                  <a:moveTo>
                    <a:pt x="157280" y="172996"/>
                  </a:moveTo>
                  <a:lnTo>
                    <a:pt x="157280" y="180786"/>
                  </a:lnTo>
                  <a:lnTo>
                    <a:pt x="149937" y="180786"/>
                  </a:lnTo>
                  <a:lnTo>
                    <a:pt x="149937" y="172996"/>
                  </a:lnTo>
                  <a:close/>
                  <a:moveTo>
                    <a:pt x="165448" y="172996"/>
                  </a:moveTo>
                  <a:lnTo>
                    <a:pt x="165448" y="180786"/>
                  </a:lnTo>
                  <a:lnTo>
                    <a:pt x="157704" y="180786"/>
                  </a:lnTo>
                  <a:lnTo>
                    <a:pt x="157704" y="172996"/>
                  </a:lnTo>
                  <a:close/>
                  <a:moveTo>
                    <a:pt x="173604" y="172996"/>
                  </a:moveTo>
                  <a:lnTo>
                    <a:pt x="173604" y="180786"/>
                  </a:lnTo>
                  <a:lnTo>
                    <a:pt x="165871" y="180786"/>
                  </a:lnTo>
                  <a:lnTo>
                    <a:pt x="165871" y="172996"/>
                  </a:lnTo>
                  <a:close/>
                  <a:moveTo>
                    <a:pt x="181771" y="172996"/>
                  </a:moveTo>
                  <a:lnTo>
                    <a:pt x="181771" y="180786"/>
                  </a:lnTo>
                  <a:lnTo>
                    <a:pt x="174028" y="180786"/>
                  </a:lnTo>
                  <a:lnTo>
                    <a:pt x="174028" y="172996"/>
                  </a:lnTo>
                  <a:close/>
                  <a:moveTo>
                    <a:pt x="189927" y="172996"/>
                  </a:moveTo>
                  <a:lnTo>
                    <a:pt x="189927" y="180786"/>
                  </a:lnTo>
                  <a:lnTo>
                    <a:pt x="182195" y="180786"/>
                  </a:lnTo>
                  <a:lnTo>
                    <a:pt x="182195" y="172996"/>
                  </a:lnTo>
                  <a:close/>
                  <a:moveTo>
                    <a:pt x="198095" y="172996"/>
                  </a:moveTo>
                  <a:lnTo>
                    <a:pt x="198095" y="180786"/>
                  </a:lnTo>
                  <a:lnTo>
                    <a:pt x="190351" y="180786"/>
                  </a:lnTo>
                  <a:lnTo>
                    <a:pt x="190351" y="172996"/>
                  </a:lnTo>
                  <a:close/>
                  <a:moveTo>
                    <a:pt x="206251" y="172996"/>
                  </a:moveTo>
                  <a:lnTo>
                    <a:pt x="206251" y="180786"/>
                  </a:lnTo>
                  <a:lnTo>
                    <a:pt x="198519" y="180786"/>
                  </a:lnTo>
                  <a:lnTo>
                    <a:pt x="198519" y="172996"/>
                  </a:lnTo>
                  <a:close/>
                  <a:moveTo>
                    <a:pt x="214419" y="172996"/>
                  </a:moveTo>
                  <a:lnTo>
                    <a:pt x="214419" y="180786"/>
                  </a:lnTo>
                  <a:lnTo>
                    <a:pt x="206675" y="180786"/>
                  </a:lnTo>
                  <a:lnTo>
                    <a:pt x="206675" y="172996"/>
                  </a:lnTo>
                  <a:close/>
                  <a:moveTo>
                    <a:pt x="222575" y="172996"/>
                  </a:moveTo>
                  <a:lnTo>
                    <a:pt x="222575" y="180786"/>
                  </a:lnTo>
                  <a:lnTo>
                    <a:pt x="214842" y="180786"/>
                  </a:lnTo>
                  <a:lnTo>
                    <a:pt x="214842" y="172996"/>
                  </a:lnTo>
                  <a:close/>
                  <a:moveTo>
                    <a:pt x="230742" y="172996"/>
                  </a:moveTo>
                  <a:lnTo>
                    <a:pt x="230742" y="180786"/>
                  </a:lnTo>
                  <a:lnTo>
                    <a:pt x="222999" y="180786"/>
                  </a:lnTo>
                  <a:lnTo>
                    <a:pt x="222999" y="172996"/>
                  </a:lnTo>
                  <a:close/>
                  <a:moveTo>
                    <a:pt x="238898" y="172996"/>
                  </a:moveTo>
                  <a:lnTo>
                    <a:pt x="238898" y="180786"/>
                  </a:lnTo>
                  <a:lnTo>
                    <a:pt x="231166" y="180786"/>
                  </a:lnTo>
                  <a:lnTo>
                    <a:pt x="231166" y="172996"/>
                  </a:lnTo>
                  <a:close/>
                  <a:moveTo>
                    <a:pt x="247066" y="172996"/>
                  </a:moveTo>
                  <a:lnTo>
                    <a:pt x="247066" y="180786"/>
                  </a:lnTo>
                  <a:lnTo>
                    <a:pt x="239322" y="180786"/>
                  </a:lnTo>
                  <a:lnTo>
                    <a:pt x="239322" y="172996"/>
                  </a:lnTo>
                  <a:close/>
                  <a:moveTo>
                    <a:pt x="255222" y="172996"/>
                  </a:moveTo>
                  <a:lnTo>
                    <a:pt x="255222" y="180786"/>
                  </a:lnTo>
                  <a:lnTo>
                    <a:pt x="247490" y="180786"/>
                  </a:lnTo>
                  <a:lnTo>
                    <a:pt x="247490" y="172996"/>
                  </a:lnTo>
                  <a:close/>
                  <a:moveTo>
                    <a:pt x="263390" y="172996"/>
                  </a:moveTo>
                  <a:lnTo>
                    <a:pt x="263390" y="180786"/>
                  </a:lnTo>
                  <a:lnTo>
                    <a:pt x="255646" y="180786"/>
                  </a:lnTo>
                  <a:lnTo>
                    <a:pt x="255646" y="172996"/>
                  </a:lnTo>
                  <a:close/>
                  <a:moveTo>
                    <a:pt x="271546" y="172996"/>
                  </a:moveTo>
                  <a:lnTo>
                    <a:pt x="271546" y="180786"/>
                  </a:lnTo>
                  <a:lnTo>
                    <a:pt x="263813" y="180786"/>
                  </a:lnTo>
                  <a:lnTo>
                    <a:pt x="263813" y="172996"/>
                  </a:lnTo>
                  <a:close/>
                  <a:moveTo>
                    <a:pt x="11238" y="181198"/>
                  </a:moveTo>
                  <a:lnTo>
                    <a:pt x="11238" y="188988"/>
                  </a:lnTo>
                  <a:lnTo>
                    <a:pt x="3494" y="188988"/>
                  </a:lnTo>
                  <a:lnTo>
                    <a:pt x="3494" y="181198"/>
                  </a:lnTo>
                  <a:close/>
                  <a:moveTo>
                    <a:pt x="19394" y="181198"/>
                  </a:moveTo>
                  <a:lnTo>
                    <a:pt x="19394" y="188988"/>
                  </a:lnTo>
                  <a:lnTo>
                    <a:pt x="11662" y="188988"/>
                  </a:lnTo>
                  <a:lnTo>
                    <a:pt x="11662" y="181198"/>
                  </a:lnTo>
                  <a:close/>
                  <a:moveTo>
                    <a:pt x="27561" y="181198"/>
                  </a:moveTo>
                  <a:lnTo>
                    <a:pt x="27561" y="188988"/>
                  </a:lnTo>
                  <a:lnTo>
                    <a:pt x="19818" y="188988"/>
                  </a:lnTo>
                  <a:lnTo>
                    <a:pt x="19818" y="181198"/>
                  </a:lnTo>
                  <a:close/>
                  <a:moveTo>
                    <a:pt x="35328" y="181198"/>
                  </a:moveTo>
                  <a:lnTo>
                    <a:pt x="35328" y="188988"/>
                  </a:lnTo>
                  <a:lnTo>
                    <a:pt x="27985" y="188988"/>
                  </a:lnTo>
                  <a:lnTo>
                    <a:pt x="27985" y="181198"/>
                  </a:lnTo>
                  <a:close/>
                  <a:moveTo>
                    <a:pt x="43496" y="181198"/>
                  </a:moveTo>
                  <a:lnTo>
                    <a:pt x="43496" y="188988"/>
                  </a:lnTo>
                  <a:lnTo>
                    <a:pt x="35752" y="188988"/>
                  </a:lnTo>
                  <a:lnTo>
                    <a:pt x="35752" y="181198"/>
                  </a:lnTo>
                  <a:close/>
                  <a:moveTo>
                    <a:pt x="51652" y="181198"/>
                  </a:moveTo>
                  <a:lnTo>
                    <a:pt x="51652" y="188988"/>
                  </a:lnTo>
                  <a:lnTo>
                    <a:pt x="43919" y="188988"/>
                  </a:lnTo>
                  <a:lnTo>
                    <a:pt x="43919" y="181198"/>
                  </a:lnTo>
                  <a:close/>
                  <a:moveTo>
                    <a:pt x="59819" y="181198"/>
                  </a:moveTo>
                  <a:lnTo>
                    <a:pt x="59819" y="188988"/>
                  </a:lnTo>
                  <a:lnTo>
                    <a:pt x="52075" y="188988"/>
                  </a:lnTo>
                  <a:lnTo>
                    <a:pt x="52075" y="181198"/>
                  </a:lnTo>
                  <a:close/>
                  <a:moveTo>
                    <a:pt x="67975" y="181198"/>
                  </a:moveTo>
                  <a:lnTo>
                    <a:pt x="67975" y="188988"/>
                  </a:lnTo>
                  <a:lnTo>
                    <a:pt x="60243" y="188988"/>
                  </a:lnTo>
                  <a:lnTo>
                    <a:pt x="60243" y="181198"/>
                  </a:lnTo>
                  <a:close/>
                  <a:moveTo>
                    <a:pt x="76441" y="181198"/>
                  </a:moveTo>
                  <a:lnTo>
                    <a:pt x="76441" y="188988"/>
                  </a:lnTo>
                  <a:lnTo>
                    <a:pt x="68399" y="188988"/>
                  </a:lnTo>
                  <a:lnTo>
                    <a:pt x="68399" y="181198"/>
                  </a:lnTo>
                  <a:close/>
                  <a:moveTo>
                    <a:pt x="84608" y="181198"/>
                  </a:moveTo>
                  <a:lnTo>
                    <a:pt x="84608" y="188988"/>
                  </a:lnTo>
                  <a:lnTo>
                    <a:pt x="76865" y="188988"/>
                  </a:lnTo>
                  <a:lnTo>
                    <a:pt x="76865" y="181198"/>
                  </a:lnTo>
                  <a:close/>
                  <a:moveTo>
                    <a:pt x="92776" y="181198"/>
                  </a:moveTo>
                  <a:lnTo>
                    <a:pt x="92776" y="188988"/>
                  </a:lnTo>
                  <a:lnTo>
                    <a:pt x="85032" y="188988"/>
                  </a:lnTo>
                  <a:lnTo>
                    <a:pt x="85032" y="181198"/>
                  </a:lnTo>
                  <a:close/>
                  <a:moveTo>
                    <a:pt x="100932" y="181198"/>
                  </a:moveTo>
                  <a:lnTo>
                    <a:pt x="100932" y="188988"/>
                  </a:lnTo>
                  <a:lnTo>
                    <a:pt x="93188" y="188988"/>
                  </a:lnTo>
                  <a:lnTo>
                    <a:pt x="93188" y="181198"/>
                  </a:lnTo>
                  <a:close/>
                  <a:moveTo>
                    <a:pt x="109099" y="181198"/>
                  </a:moveTo>
                  <a:lnTo>
                    <a:pt x="109099" y="188988"/>
                  </a:lnTo>
                  <a:lnTo>
                    <a:pt x="101356" y="188988"/>
                  </a:lnTo>
                  <a:lnTo>
                    <a:pt x="101356" y="181198"/>
                  </a:lnTo>
                  <a:close/>
                  <a:moveTo>
                    <a:pt x="116866" y="181198"/>
                  </a:moveTo>
                  <a:lnTo>
                    <a:pt x="116866" y="188988"/>
                  </a:lnTo>
                  <a:lnTo>
                    <a:pt x="109512" y="188988"/>
                  </a:lnTo>
                  <a:lnTo>
                    <a:pt x="109512" y="181198"/>
                  </a:lnTo>
                  <a:close/>
                  <a:moveTo>
                    <a:pt x="125022" y="181198"/>
                  </a:moveTo>
                  <a:lnTo>
                    <a:pt x="125022" y="188988"/>
                  </a:lnTo>
                  <a:lnTo>
                    <a:pt x="117290" y="188988"/>
                  </a:lnTo>
                  <a:lnTo>
                    <a:pt x="117290" y="181198"/>
                  </a:lnTo>
                  <a:close/>
                  <a:moveTo>
                    <a:pt x="133190" y="181198"/>
                  </a:moveTo>
                  <a:lnTo>
                    <a:pt x="133190" y="188988"/>
                  </a:lnTo>
                  <a:lnTo>
                    <a:pt x="125446" y="188988"/>
                  </a:lnTo>
                  <a:lnTo>
                    <a:pt x="125446" y="181198"/>
                  </a:lnTo>
                  <a:close/>
                  <a:moveTo>
                    <a:pt x="141346" y="181198"/>
                  </a:moveTo>
                  <a:lnTo>
                    <a:pt x="141346" y="188988"/>
                  </a:lnTo>
                  <a:lnTo>
                    <a:pt x="133614" y="188988"/>
                  </a:lnTo>
                  <a:lnTo>
                    <a:pt x="133614" y="181198"/>
                  </a:lnTo>
                  <a:close/>
                  <a:moveTo>
                    <a:pt x="149513" y="181198"/>
                  </a:moveTo>
                  <a:lnTo>
                    <a:pt x="149513" y="188988"/>
                  </a:lnTo>
                  <a:lnTo>
                    <a:pt x="141770" y="188988"/>
                  </a:lnTo>
                  <a:lnTo>
                    <a:pt x="141770" y="181198"/>
                  </a:lnTo>
                  <a:close/>
                  <a:moveTo>
                    <a:pt x="157280" y="181198"/>
                  </a:moveTo>
                  <a:lnTo>
                    <a:pt x="157280" y="188988"/>
                  </a:lnTo>
                  <a:lnTo>
                    <a:pt x="149937" y="188988"/>
                  </a:lnTo>
                  <a:lnTo>
                    <a:pt x="149937" y="181198"/>
                  </a:lnTo>
                  <a:close/>
                  <a:moveTo>
                    <a:pt x="165448" y="181198"/>
                  </a:moveTo>
                  <a:lnTo>
                    <a:pt x="165448" y="188988"/>
                  </a:lnTo>
                  <a:lnTo>
                    <a:pt x="157704" y="188988"/>
                  </a:lnTo>
                  <a:lnTo>
                    <a:pt x="157704" y="181198"/>
                  </a:lnTo>
                  <a:close/>
                  <a:moveTo>
                    <a:pt x="173604" y="181198"/>
                  </a:moveTo>
                  <a:lnTo>
                    <a:pt x="173604" y="188988"/>
                  </a:lnTo>
                  <a:lnTo>
                    <a:pt x="165871" y="188988"/>
                  </a:lnTo>
                  <a:lnTo>
                    <a:pt x="165871" y="181198"/>
                  </a:lnTo>
                  <a:close/>
                  <a:moveTo>
                    <a:pt x="181771" y="181198"/>
                  </a:moveTo>
                  <a:lnTo>
                    <a:pt x="181771" y="188988"/>
                  </a:lnTo>
                  <a:lnTo>
                    <a:pt x="174028" y="188988"/>
                  </a:lnTo>
                  <a:lnTo>
                    <a:pt x="174028" y="181198"/>
                  </a:lnTo>
                  <a:close/>
                  <a:moveTo>
                    <a:pt x="189927" y="181198"/>
                  </a:moveTo>
                  <a:lnTo>
                    <a:pt x="189927" y="188988"/>
                  </a:lnTo>
                  <a:lnTo>
                    <a:pt x="182195" y="188988"/>
                  </a:lnTo>
                  <a:lnTo>
                    <a:pt x="182195" y="181198"/>
                  </a:lnTo>
                  <a:close/>
                  <a:moveTo>
                    <a:pt x="198095" y="181198"/>
                  </a:moveTo>
                  <a:lnTo>
                    <a:pt x="198095" y="188988"/>
                  </a:lnTo>
                  <a:lnTo>
                    <a:pt x="190351" y="188988"/>
                  </a:lnTo>
                  <a:lnTo>
                    <a:pt x="190351" y="181198"/>
                  </a:lnTo>
                  <a:close/>
                  <a:moveTo>
                    <a:pt x="206251" y="181198"/>
                  </a:moveTo>
                  <a:lnTo>
                    <a:pt x="206251" y="188988"/>
                  </a:lnTo>
                  <a:lnTo>
                    <a:pt x="198519" y="188988"/>
                  </a:lnTo>
                  <a:lnTo>
                    <a:pt x="198519" y="181198"/>
                  </a:lnTo>
                  <a:close/>
                  <a:moveTo>
                    <a:pt x="214419" y="181198"/>
                  </a:moveTo>
                  <a:lnTo>
                    <a:pt x="214419" y="188988"/>
                  </a:lnTo>
                  <a:lnTo>
                    <a:pt x="206675" y="188988"/>
                  </a:lnTo>
                  <a:lnTo>
                    <a:pt x="206675" y="181198"/>
                  </a:lnTo>
                  <a:close/>
                  <a:moveTo>
                    <a:pt x="222575" y="181198"/>
                  </a:moveTo>
                  <a:lnTo>
                    <a:pt x="222575" y="188988"/>
                  </a:lnTo>
                  <a:lnTo>
                    <a:pt x="214842" y="188988"/>
                  </a:lnTo>
                  <a:lnTo>
                    <a:pt x="214842" y="181198"/>
                  </a:lnTo>
                  <a:close/>
                  <a:moveTo>
                    <a:pt x="230742" y="181198"/>
                  </a:moveTo>
                  <a:lnTo>
                    <a:pt x="230742" y="188988"/>
                  </a:lnTo>
                  <a:lnTo>
                    <a:pt x="222999" y="188988"/>
                  </a:lnTo>
                  <a:lnTo>
                    <a:pt x="222999" y="181198"/>
                  </a:lnTo>
                  <a:close/>
                  <a:moveTo>
                    <a:pt x="238898" y="181198"/>
                  </a:moveTo>
                  <a:lnTo>
                    <a:pt x="238898" y="188988"/>
                  </a:lnTo>
                  <a:lnTo>
                    <a:pt x="231166" y="188988"/>
                  </a:lnTo>
                  <a:lnTo>
                    <a:pt x="231166" y="181198"/>
                  </a:lnTo>
                  <a:close/>
                  <a:moveTo>
                    <a:pt x="247066" y="181198"/>
                  </a:moveTo>
                  <a:lnTo>
                    <a:pt x="247066" y="188988"/>
                  </a:lnTo>
                  <a:lnTo>
                    <a:pt x="239322" y="188988"/>
                  </a:lnTo>
                  <a:lnTo>
                    <a:pt x="239322" y="181198"/>
                  </a:lnTo>
                  <a:close/>
                  <a:moveTo>
                    <a:pt x="255222" y="181198"/>
                  </a:moveTo>
                  <a:lnTo>
                    <a:pt x="255222" y="188988"/>
                  </a:lnTo>
                  <a:lnTo>
                    <a:pt x="247490" y="188988"/>
                  </a:lnTo>
                  <a:lnTo>
                    <a:pt x="247490" y="181198"/>
                  </a:lnTo>
                  <a:close/>
                  <a:moveTo>
                    <a:pt x="263390" y="181198"/>
                  </a:moveTo>
                  <a:lnTo>
                    <a:pt x="263390" y="188988"/>
                  </a:lnTo>
                  <a:lnTo>
                    <a:pt x="255646" y="188988"/>
                  </a:lnTo>
                  <a:lnTo>
                    <a:pt x="255646" y="181198"/>
                  </a:lnTo>
                  <a:close/>
                  <a:moveTo>
                    <a:pt x="271546" y="181198"/>
                  </a:moveTo>
                  <a:lnTo>
                    <a:pt x="271546" y="188988"/>
                  </a:lnTo>
                  <a:lnTo>
                    <a:pt x="263813" y="188988"/>
                  </a:lnTo>
                  <a:lnTo>
                    <a:pt x="263813" y="181198"/>
                  </a:lnTo>
                  <a:close/>
                  <a:moveTo>
                    <a:pt x="3082" y="0"/>
                  </a:moveTo>
                  <a:lnTo>
                    <a:pt x="3082" y="11"/>
                  </a:lnTo>
                  <a:lnTo>
                    <a:pt x="0" y="11"/>
                  </a:lnTo>
                  <a:lnTo>
                    <a:pt x="0" y="424"/>
                  </a:lnTo>
                  <a:lnTo>
                    <a:pt x="3082" y="424"/>
                  </a:lnTo>
                  <a:lnTo>
                    <a:pt x="3082" y="8213"/>
                  </a:lnTo>
                  <a:lnTo>
                    <a:pt x="0" y="8213"/>
                  </a:lnTo>
                  <a:lnTo>
                    <a:pt x="0" y="8626"/>
                  </a:lnTo>
                  <a:lnTo>
                    <a:pt x="3082" y="8626"/>
                  </a:lnTo>
                  <a:lnTo>
                    <a:pt x="3082" y="16427"/>
                  </a:lnTo>
                  <a:lnTo>
                    <a:pt x="0" y="16427"/>
                  </a:lnTo>
                  <a:lnTo>
                    <a:pt x="0" y="16828"/>
                  </a:lnTo>
                  <a:lnTo>
                    <a:pt x="3082" y="16828"/>
                  </a:lnTo>
                  <a:lnTo>
                    <a:pt x="3082" y="24629"/>
                  </a:lnTo>
                  <a:lnTo>
                    <a:pt x="0" y="24629"/>
                  </a:lnTo>
                  <a:lnTo>
                    <a:pt x="0" y="25041"/>
                  </a:lnTo>
                  <a:lnTo>
                    <a:pt x="3082" y="25041"/>
                  </a:lnTo>
                  <a:lnTo>
                    <a:pt x="3082" y="32831"/>
                  </a:lnTo>
                  <a:lnTo>
                    <a:pt x="0" y="32831"/>
                  </a:lnTo>
                  <a:lnTo>
                    <a:pt x="0" y="33243"/>
                  </a:lnTo>
                  <a:lnTo>
                    <a:pt x="3082" y="33243"/>
                  </a:lnTo>
                  <a:lnTo>
                    <a:pt x="3082" y="41044"/>
                  </a:lnTo>
                  <a:lnTo>
                    <a:pt x="0" y="41044"/>
                  </a:lnTo>
                  <a:lnTo>
                    <a:pt x="0" y="41456"/>
                  </a:lnTo>
                  <a:lnTo>
                    <a:pt x="3082" y="41456"/>
                  </a:lnTo>
                  <a:lnTo>
                    <a:pt x="3082" y="49246"/>
                  </a:lnTo>
                  <a:lnTo>
                    <a:pt x="0" y="49246"/>
                  </a:lnTo>
                  <a:lnTo>
                    <a:pt x="0" y="49658"/>
                  </a:lnTo>
                  <a:lnTo>
                    <a:pt x="3082" y="49658"/>
                  </a:lnTo>
                  <a:lnTo>
                    <a:pt x="3082" y="57448"/>
                  </a:lnTo>
                  <a:lnTo>
                    <a:pt x="0" y="57448"/>
                  </a:lnTo>
                  <a:lnTo>
                    <a:pt x="0" y="57860"/>
                  </a:lnTo>
                  <a:lnTo>
                    <a:pt x="3082" y="57860"/>
                  </a:lnTo>
                  <a:lnTo>
                    <a:pt x="3082" y="65661"/>
                  </a:lnTo>
                  <a:lnTo>
                    <a:pt x="0" y="65661"/>
                  </a:lnTo>
                  <a:lnTo>
                    <a:pt x="0" y="66074"/>
                  </a:lnTo>
                  <a:lnTo>
                    <a:pt x="3082" y="66074"/>
                  </a:lnTo>
                  <a:lnTo>
                    <a:pt x="3082" y="73863"/>
                  </a:lnTo>
                  <a:lnTo>
                    <a:pt x="0" y="73863"/>
                  </a:lnTo>
                  <a:lnTo>
                    <a:pt x="0" y="74275"/>
                  </a:lnTo>
                  <a:lnTo>
                    <a:pt x="3082" y="74275"/>
                  </a:lnTo>
                  <a:lnTo>
                    <a:pt x="3082" y="82076"/>
                  </a:lnTo>
                  <a:lnTo>
                    <a:pt x="0" y="82076"/>
                  </a:lnTo>
                  <a:lnTo>
                    <a:pt x="0" y="82477"/>
                  </a:lnTo>
                  <a:lnTo>
                    <a:pt x="3082" y="82477"/>
                  </a:lnTo>
                  <a:lnTo>
                    <a:pt x="3082" y="90278"/>
                  </a:lnTo>
                  <a:lnTo>
                    <a:pt x="0" y="90278"/>
                  </a:lnTo>
                  <a:lnTo>
                    <a:pt x="0" y="90691"/>
                  </a:lnTo>
                  <a:lnTo>
                    <a:pt x="3082" y="90691"/>
                  </a:lnTo>
                  <a:lnTo>
                    <a:pt x="3082" y="98480"/>
                  </a:lnTo>
                  <a:lnTo>
                    <a:pt x="0" y="98480"/>
                  </a:lnTo>
                  <a:lnTo>
                    <a:pt x="0" y="98893"/>
                  </a:lnTo>
                  <a:lnTo>
                    <a:pt x="3082" y="98893"/>
                  </a:lnTo>
                  <a:lnTo>
                    <a:pt x="3082" y="106694"/>
                  </a:lnTo>
                  <a:lnTo>
                    <a:pt x="0" y="106694"/>
                  </a:lnTo>
                  <a:lnTo>
                    <a:pt x="0" y="107095"/>
                  </a:lnTo>
                  <a:lnTo>
                    <a:pt x="3082" y="107095"/>
                  </a:lnTo>
                  <a:lnTo>
                    <a:pt x="3082" y="114895"/>
                  </a:lnTo>
                  <a:lnTo>
                    <a:pt x="0" y="114895"/>
                  </a:lnTo>
                  <a:lnTo>
                    <a:pt x="0" y="115308"/>
                  </a:lnTo>
                  <a:lnTo>
                    <a:pt x="3082" y="115308"/>
                  </a:lnTo>
                  <a:lnTo>
                    <a:pt x="3082" y="123097"/>
                  </a:lnTo>
                  <a:lnTo>
                    <a:pt x="0" y="123097"/>
                  </a:lnTo>
                  <a:lnTo>
                    <a:pt x="0" y="123510"/>
                  </a:lnTo>
                  <a:lnTo>
                    <a:pt x="3082" y="123510"/>
                  </a:lnTo>
                  <a:lnTo>
                    <a:pt x="3082" y="131551"/>
                  </a:lnTo>
                  <a:lnTo>
                    <a:pt x="0" y="131551"/>
                  </a:lnTo>
                  <a:lnTo>
                    <a:pt x="0" y="131964"/>
                  </a:lnTo>
                  <a:lnTo>
                    <a:pt x="3082" y="131964"/>
                  </a:lnTo>
                  <a:lnTo>
                    <a:pt x="3082" y="139765"/>
                  </a:lnTo>
                  <a:lnTo>
                    <a:pt x="0" y="139765"/>
                  </a:lnTo>
                  <a:lnTo>
                    <a:pt x="0" y="140166"/>
                  </a:lnTo>
                  <a:lnTo>
                    <a:pt x="3082" y="140166"/>
                  </a:lnTo>
                  <a:lnTo>
                    <a:pt x="3082" y="147967"/>
                  </a:lnTo>
                  <a:lnTo>
                    <a:pt x="0" y="147967"/>
                  </a:lnTo>
                  <a:lnTo>
                    <a:pt x="0" y="148379"/>
                  </a:lnTo>
                  <a:lnTo>
                    <a:pt x="3082" y="148379"/>
                  </a:lnTo>
                  <a:lnTo>
                    <a:pt x="3082" y="156169"/>
                  </a:lnTo>
                  <a:lnTo>
                    <a:pt x="0" y="156169"/>
                  </a:lnTo>
                  <a:lnTo>
                    <a:pt x="0" y="156581"/>
                  </a:lnTo>
                  <a:lnTo>
                    <a:pt x="3082" y="156581"/>
                  </a:lnTo>
                  <a:lnTo>
                    <a:pt x="3082" y="164382"/>
                  </a:lnTo>
                  <a:lnTo>
                    <a:pt x="0" y="164382"/>
                  </a:lnTo>
                  <a:lnTo>
                    <a:pt x="0" y="164794"/>
                  </a:lnTo>
                  <a:lnTo>
                    <a:pt x="3082" y="164794"/>
                  </a:lnTo>
                  <a:lnTo>
                    <a:pt x="3082" y="172584"/>
                  </a:lnTo>
                  <a:lnTo>
                    <a:pt x="0" y="172584"/>
                  </a:lnTo>
                  <a:lnTo>
                    <a:pt x="0" y="172996"/>
                  </a:lnTo>
                  <a:lnTo>
                    <a:pt x="3082" y="172996"/>
                  </a:lnTo>
                  <a:lnTo>
                    <a:pt x="3082" y="180786"/>
                  </a:lnTo>
                  <a:lnTo>
                    <a:pt x="0" y="180786"/>
                  </a:lnTo>
                  <a:lnTo>
                    <a:pt x="0" y="181198"/>
                  </a:lnTo>
                  <a:lnTo>
                    <a:pt x="3082" y="181198"/>
                  </a:lnTo>
                  <a:lnTo>
                    <a:pt x="3082" y="188999"/>
                  </a:lnTo>
                  <a:lnTo>
                    <a:pt x="0" y="188999"/>
                  </a:lnTo>
                  <a:lnTo>
                    <a:pt x="0" y="189411"/>
                  </a:lnTo>
                  <a:lnTo>
                    <a:pt x="275085" y="189411"/>
                  </a:lnTo>
                  <a:lnTo>
                    <a:pt x="275085" y="188999"/>
                  </a:lnTo>
                  <a:lnTo>
                    <a:pt x="272004" y="188999"/>
                  </a:lnTo>
                  <a:lnTo>
                    <a:pt x="272004" y="181198"/>
                  </a:lnTo>
                  <a:lnTo>
                    <a:pt x="275085" y="181198"/>
                  </a:lnTo>
                  <a:lnTo>
                    <a:pt x="275085" y="180786"/>
                  </a:lnTo>
                  <a:lnTo>
                    <a:pt x="272004" y="180786"/>
                  </a:lnTo>
                  <a:lnTo>
                    <a:pt x="272004" y="172996"/>
                  </a:lnTo>
                  <a:lnTo>
                    <a:pt x="275085" y="172996"/>
                  </a:lnTo>
                  <a:lnTo>
                    <a:pt x="275085" y="172584"/>
                  </a:lnTo>
                  <a:lnTo>
                    <a:pt x="272004" y="172584"/>
                  </a:lnTo>
                  <a:lnTo>
                    <a:pt x="272004" y="164794"/>
                  </a:lnTo>
                  <a:lnTo>
                    <a:pt x="275085" y="164794"/>
                  </a:lnTo>
                  <a:lnTo>
                    <a:pt x="275085" y="164382"/>
                  </a:lnTo>
                  <a:lnTo>
                    <a:pt x="272004" y="164382"/>
                  </a:lnTo>
                  <a:lnTo>
                    <a:pt x="272004" y="156581"/>
                  </a:lnTo>
                  <a:lnTo>
                    <a:pt x="275085" y="156581"/>
                  </a:lnTo>
                  <a:lnTo>
                    <a:pt x="275085" y="156169"/>
                  </a:lnTo>
                  <a:lnTo>
                    <a:pt x="272004" y="156169"/>
                  </a:lnTo>
                  <a:lnTo>
                    <a:pt x="272004" y="148379"/>
                  </a:lnTo>
                  <a:lnTo>
                    <a:pt x="275085" y="148379"/>
                  </a:lnTo>
                  <a:lnTo>
                    <a:pt x="275085" y="147967"/>
                  </a:lnTo>
                  <a:lnTo>
                    <a:pt x="272004" y="147967"/>
                  </a:lnTo>
                  <a:lnTo>
                    <a:pt x="272004" y="140166"/>
                  </a:lnTo>
                  <a:lnTo>
                    <a:pt x="275085" y="140166"/>
                  </a:lnTo>
                  <a:lnTo>
                    <a:pt x="275085" y="139765"/>
                  </a:lnTo>
                  <a:lnTo>
                    <a:pt x="272004" y="139765"/>
                  </a:lnTo>
                  <a:lnTo>
                    <a:pt x="272004" y="131964"/>
                  </a:lnTo>
                  <a:lnTo>
                    <a:pt x="275085" y="131964"/>
                  </a:lnTo>
                  <a:lnTo>
                    <a:pt x="275085" y="131551"/>
                  </a:lnTo>
                  <a:lnTo>
                    <a:pt x="272004" y="131551"/>
                  </a:lnTo>
                  <a:lnTo>
                    <a:pt x="272004" y="123510"/>
                  </a:lnTo>
                  <a:lnTo>
                    <a:pt x="275085" y="123510"/>
                  </a:lnTo>
                  <a:lnTo>
                    <a:pt x="275085" y="123097"/>
                  </a:lnTo>
                  <a:lnTo>
                    <a:pt x="272004" y="123097"/>
                  </a:lnTo>
                  <a:lnTo>
                    <a:pt x="272004" y="115308"/>
                  </a:lnTo>
                  <a:lnTo>
                    <a:pt x="275085" y="115308"/>
                  </a:lnTo>
                  <a:lnTo>
                    <a:pt x="275085" y="114895"/>
                  </a:lnTo>
                  <a:lnTo>
                    <a:pt x="272004" y="114895"/>
                  </a:lnTo>
                  <a:lnTo>
                    <a:pt x="272004" y="107095"/>
                  </a:lnTo>
                  <a:lnTo>
                    <a:pt x="275085" y="107095"/>
                  </a:lnTo>
                  <a:lnTo>
                    <a:pt x="275085" y="106694"/>
                  </a:lnTo>
                  <a:lnTo>
                    <a:pt x="272004" y="106694"/>
                  </a:lnTo>
                  <a:lnTo>
                    <a:pt x="272004" y="98893"/>
                  </a:lnTo>
                  <a:lnTo>
                    <a:pt x="275085" y="98893"/>
                  </a:lnTo>
                  <a:lnTo>
                    <a:pt x="275085" y="98480"/>
                  </a:lnTo>
                  <a:lnTo>
                    <a:pt x="272004" y="98480"/>
                  </a:lnTo>
                  <a:lnTo>
                    <a:pt x="272004" y="90691"/>
                  </a:lnTo>
                  <a:lnTo>
                    <a:pt x="275085" y="90691"/>
                  </a:lnTo>
                  <a:lnTo>
                    <a:pt x="275085" y="90278"/>
                  </a:lnTo>
                  <a:lnTo>
                    <a:pt x="272004" y="90278"/>
                  </a:lnTo>
                  <a:lnTo>
                    <a:pt x="272004" y="82477"/>
                  </a:lnTo>
                  <a:lnTo>
                    <a:pt x="275085" y="82477"/>
                  </a:lnTo>
                  <a:lnTo>
                    <a:pt x="275085" y="82076"/>
                  </a:lnTo>
                  <a:lnTo>
                    <a:pt x="272004" y="82076"/>
                  </a:lnTo>
                  <a:lnTo>
                    <a:pt x="272004" y="74275"/>
                  </a:lnTo>
                  <a:lnTo>
                    <a:pt x="275085" y="74275"/>
                  </a:lnTo>
                  <a:lnTo>
                    <a:pt x="275085" y="73863"/>
                  </a:lnTo>
                  <a:lnTo>
                    <a:pt x="272004" y="73863"/>
                  </a:lnTo>
                  <a:lnTo>
                    <a:pt x="272004" y="66074"/>
                  </a:lnTo>
                  <a:lnTo>
                    <a:pt x="275085" y="66074"/>
                  </a:lnTo>
                  <a:lnTo>
                    <a:pt x="275085" y="65661"/>
                  </a:lnTo>
                  <a:lnTo>
                    <a:pt x="272004" y="65661"/>
                  </a:lnTo>
                  <a:lnTo>
                    <a:pt x="272004" y="57860"/>
                  </a:lnTo>
                  <a:lnTo>
                    <a:pt x="275085" y="57860"/>
                  </a:lnTo>
                  <a:lnTo>
                    <a:pt x="275085" y="57448"/>
                  </a:lnTo>
                  <a:lnTo>
                    <a:pt x="272004" y="57448"/>
                  </a:lnTo>
                  <a:lnTo>
                    <a:pt x="272004" y="49658"/>
                  </a:lnTo>
                  <a:lnTo>
                    <a:pt x="275085" y="49658"/>
                  </a:lnTo>
                  <a:lnTo>
                    <a:pt x="275085" y="49246"/>
                  </a:lnTo>
                  <a:lnTo>
                    <a:pt x="272004" y="49246"/>
                  </a:lnTo>
                  <a:lnTo>
                    <a:pt x="272004" y="41456"/>
                  </a:lnTo>
                  <a:lnTo>
                    <a:pt x="275085" y="41456"/>
                  </a:lnTo>
                  <a:lnTo>
                    <a:pt x="275085" y="41044"/>
                  </a:lnTo>
                  <a:lnTo>
                    <a:pt x="272004" y="41044"/>
                  </a:lnTo>
                  <a:lnTo>
                    <a:pt x="272004" y="33243"/>
                  </a:lnTo>
                  <a:lnTo>
                    <a:pt x="275085" y="33243"/>
                  </a:lnTo>
                  <a:lnTo>
                    <a:pt x="275085" y="32831"/>
                  </a:lnTo>
                  <a:lnTo>
                    <a:pt x="272004" y="32831"/>
                  </a:lnTo>
                  <a:lnTo>
                    <a:pt x="272004" y="25041"/>
                  </a:lnTo>
                  <a:lnTo>
                    <a:pt x="275085" y="25041"/>
                  </a:lnTo>
                  <a:lnTo>
                    <a:pt x="275085" y="24629"/>
                  </a:lnTo>
                  <a:lnTo>
                    <a:pt x="272004" y="24629"/>
                  </a:lnTo>
                  <a:lnTo>
                    <a:pt x="272004" y="16828"/>
                  </a:lnTo>
                  <a:lnTo>
                    <a:pt x="275085" y="16828"/>
                  </a:lnTo>
                  <a:lnTo>
                    <a:pt x="275085" y="16427"/>
                  </a:lnTo>
                  <a:lnTo>
                    <a:pt x="272004" y="16427"/>
                  </a:lnTo>
                  <a:lnTo>
                    <a:pt x="272004" y="8626"/>
                  </a:lnTo>
                  <a:lnTo>
                    <a:pt x="275085" y="8626"/>
                  </a:lnTo>
                  <a:lnTo>
                    <a:pt x="275085" y="8213"/>
                  </a:lnTo>
                  <a:lnTo>
                    <a:pt x="272004" y="8213"/>
                  </a:lnTo>
                  <a:lnTo>
                    <a:pt x="272004" y="424"/>
                  </a:lnTo>
                  <a:lnTo>
                    <a:pt x="275085" y="424"/>
                  </a:lnTo>
                  <a:lnTo>
                    <a:pt x="275085" y="11"/>
                  </a:lnTo>
                  <a:lnTo>
                    <a:pt x="272004" y="11"/>
                  </a:lnTo>
                  <a:lnTo>
                    <a:pt x="272004" y="0"/>
                  </a:lnTo>
                  <a:lnTo>
                    <a:pt x="271546" y="0"/>
                  </a:lnTo>
                  <a:lnTo>
                    <a:pt x="271546" y="11"/>
                  </a:lnTo>
                  <a:lnTo>
                    <a:pt x="263813" y="11"/>
                  </a:lnTo>
                  <a:lnTo>
                    <a:pt x="263813" y="0"/>
                  </a:lnTo>
                  <a:lnTo>
                    <a:pt x="263390" y="0"/>
                  </a:lnTo>
                  <a:lnTo>
                    <a:pt x="263390" y="11"/>
                  </a:lnTo>
                  <a:lnTo>
                    <a:pt x="255646" y="11"/>
                  </a:lnTo>
                  <a:lnTo>
                    <a:pt x="255646" y="0"/>
                  </a:lnTo>
                  <a:lnTo>
                    <a:pt x="255222" y="0"/>
                  </a:lnTo>
                  <a:lnTo>
                    <a:pt x="255222" y="11"/>
                  </a:lnTo>
                  <a:lnTo>
                    <a:pt x="247490" y="11"/>
                  </a:lnTo>
                  <a:lnTo>
                    <a:pt x="247490" y="0"/>
                  </a:lnTo>
                  <a:lnTo>
                    <a:pt x="247066" y="0"/>
                  </a:lnTo>
                  <a:lnTo>
                    <a:pt x="247066" y="11"/>
                  </a:lnTo>
                  <a:lnTo>
                    <a:pt x="239322" y="11"/>
                  </a:lnTo>
                  <a:lnTo>
                    <a:pt x="239322" y="0"/>
                  </a:lnTo>
                  <a:lnTo>
                    <a:pt x="238898" y="0"/>
                  </a:lnTo>
                  <a:lnTo>
                    <a:pt x="238898" y="11"/>
                  </a:lnTo>
                  <a:lnTo>
                    <a:pt x="231166" y="11"/>
                  </a:lnTo>
                  <a:lnTo>
                    <a:pt x="231166" y="0"/>
                  </a:lnTo>
                  <a:lnTo>
                    <a:pt x="230742" y="0"/>
                  </a:lnTo>
                  <a:lnTo>
                    <a:pt x="230742" y="11"/>
                  </a:lnTo>
                  <a:lnTo>
                    <a:pt x="222999" y="11"/>
                  </a:lnTo>
                  <a:lnTo>
                    <a:pt x="222999" y="0"/>
                  </a:lnTo>
                  <a:lnTo>
                    <a:pt x="222575" y="0"/>
                  </a:lnTo>
                  <a:lnTo>
                    <a:pt x="222575" y="11"/>
                  </a:lnTo>
                  <a:lnTo>
                    <a:pt x="214831" y="11"/>
                  </a:lnTo>
                  <a:lnTo>
                    <a:pt x="214831" y="0"/>
                  </a:lnTo>
                  <a:lnTo>
                    <a:pt x="214407" y="0"/>
                  </a:lnTo>
                  <a:lnTo>
                    <a:pt x="214407" y="11"/>
                  </a:lnTo>
                  <a:lnTo>
                    <a:pt x="206675" y="11"/>
                  </a:lnTo>
                  <a:lnTo>
                    <a:pt x="206675" y="0"/>
                  </a:lnTo>
                  <a:lnTo>
                    <a:pt x="206251" y="0"/>
                  </a:lnTo>
                  <a:lnTo>
                    <a:pt x="206251" y="11"/>
                  </a:lnTo>
                  <a:lnTo>
                    <a:pt x="198507" y="11"/>
                  </a:lnTo>
                  <a:lnTo>
                    <a:pt x="198507" y="0"/>
                  </a:lnTo>
                  <a:lnTo>
                    <a:pt x="198083" y="0"/>
                  </a:lnTo>
                  <a:lnTo>
                    <a:pt x="198083" y="11"/>
                  </a:lnTo>
                  <a:lnTo>
                    <a:pt x="190351" y="11"/>
                  </a:lnTo>
                  <a:lnTo>
                    <a:pt x="190351" y="0"/>
                  </a:lnTo>
                  <a:lnTo>
                    <a:pt x="189927" y="0"/>
                  </a:lnTo>
                  <a:lnTo>
                    <a:pt x="189927" y="11"/>
                  </a:lnTo>
                  <a:lnTo>
                    <a:pt x="182184" y="11"/>
                  </a:lnTo>
                  <a:lnTo>
                    <a:pt x="182184" y="0"/>
                  </a:lnTo>
                  <a:lnTo>
                    <a:pt x="181760" y="0"/>
                  </a:lnTo>
                  <a:lnTo>
                    <a:pt x="181760" y="11"/>
                  </a:lnTo>
                  <a:lnTo>
                    <a:pt x="174016" y="11"/>
                  </a:lnTo>
                  <a:lnTo>
                    <a:pt x="174016" y="0"/>
                  </a:lnTo>
                  <a:lnTo>
                    <a:pt x="173592" y="0"/>
                  </a:lnTo>
                  <a:lnTo>
                    <a:pt x="173592" y="11"/>
                  </a:lnTo>
                  <a:lnTo>
                    <a:pt x="165860" y="11"/>
                  </a:lnTo>
                  <a:lnTo>
                    <a:pt x="165860" y="0"/>
                  </a:lnTo>
                  <a:lnTo>
                    <a:pt x="165436" y="0"/>
                  </a:lnTo>
                  <a:lnTo>
                    <a:pt x="165436" y="11"/>
                  </a:lnTo>
                  <a:lnTo>
                    <a:pt x="157692" y="11"/>
                  </a:lnTo>
                  <a:lnTo>
                    <a:pt x="157692" y="0"/>
                  </a:lnTo>
                  <a:lnTo>
                    <a:pt x="157269" y="0"/>
                  </a:lnTo>
                  <a:lnTo>
                    <a:pt x="157269" y="11"/>
                  </a:lnTo>
                  <a:lnTo>
                    <a:pt x="149926" y="11"/>
                  </a:lnTo>
                  <a:lnTo>
                    <a:pt x="149926" y="0"/>
                  </a:lnTo>
                  <a:lnTo>
                    <a:pt x="149502" y="0"/>
                  </a:lnTo>
                  <a:lnTo>
                    <a:pt x="149502" y="11"/>
                  </a:lnTo>
                  <a:lnTo>
                    <a:pt x="141758" y="11"/>
                  </a:lnTo>
                  <a:lnTo>
                    <a:pt x="141758" y="0"/>
                  </a:lnTo>
                  <a:lnTo>
                    <a:pt x="141334" y="0"/>
                  </a:lnTo>
                  <a:lnTo>
                    <a:pt x="141334" y="11"/>
                  </a:lnTo>
                  <a:lnTo>
                    <a:pt x="133602" y="11"/>
                  </a:lnTo>
                  <a:lnTo>
                    <a:pt x="133602" y="0"/>
                  </a:lnTo>
                  <a:lnTo>
                    <a:pt x="133178" y="0"/>
                  </a:lnTo>
                  <a:lnTo>
                    <a:pt x="133178" y="11"/>
                  </a:lnTo>
                  <a:lnTo>
                    <a:pt x="125435" y="11"/>
                  </a:lnTo>
                  <a:lnTo>
                    <a:pt x="125435" y="0"/>
                  </a:lnTo>
                  <a:lnTo>
                    <a:pt x="125011" y="0"/>
                  </a:lnTo>
                  <a:lnTo>
                    <a:pt x="125011" y="11"/>
                  </a:lnTo>
                  <a:lnTo>
                    <a:pt x="117267" y="11"/>
                  </a:lnTo>
                  <a:lnTo>
                    <a:pt x="117267" y="0"/>
                  </a:lnTo>
                  <a:lnTo>
                    <a:pt x="116843" y="0"/>
                  </a:lnTo>
                  <a:lnTo>
                    <a:pt x="116843" y="11"/>
                  </a:lnTo>
                  <a:lnTo>
                    <a:pt x="109500" y="11"/>
                  </a:lnTo>
                  <a:lnTo>
                    <a:pt x="109500" y="0"/>
                  </a:lnTo>
                  <a:lnTo>
                    <a:pt x="109077" y="0"/>
                  </a:lnTo>
                  <a:lnTo>
                    <a:pt x="109077" y="11"/>
                  </a:lnTo>
                  <a:lnTo>
                    <a:pt x="101333" y="11"/>
                  </a:lnTo>
                  <a:lnTo>
                    <a:pt x="101333" y="0"/>
                  </a:lnTo>
                  <a:lnTo>
                    <a:pt x="100909" y="0"/>
                  </a:lnTo>
                  <a:lnTo>
                    <a:pt x="100909" y="11"/>
                  </a:lnTo>
                  <a:lnTo>
                    <a:pt x="93177" y="11"/>
                  </a:lnTo>
                  <a:lnTo>
                    <a:pt x="93177" y="0"/>
                  </a:lnTo>
                  <a:lnTo>
                    <a:pt x="92753" y="0"/>
                  </a:lnTo>
                  <a:lnTo>
                    <a:pt x="92753" y="11"/>
                  </a:lnTo>
                  <a:lnTo>
                    <a:pt x="85009" y="11"/>
                  </a:lnTo>
                  <a:lnTo>
                    <a:pt x="85009" y="0"/>
                  </a:lnTo>
                  <a:lnTo>
                    <a:pt x="84585" y="0"/>
                  </a:lnTo>
                  <a:lnTo>
                    <a:pt x="84585" y="11"/>
                  </a:lnTo>
                  <a:lnTo>
                    <a:pt x="76853" y="11"/>
                  </a:lnTo>
                  <a:lnTo>
                    <a:pt x="76853" y="0"/>
                  </a:lnTo>
                  <a:lnTo>
                    <a:pt x="76429" y="0"/>
                  </a:lnTo>
                  <a:lnTo>
                    <a:pt x="76429" y="11"/>
                  </a:lnTo>
                  <a:lnTo>
                    <a:pt x="68376" y="11"/>
                  </a:lnTo>
                  <a:lnTo>
                    <a:pt x="68376" y="0"/>
                  </a:lnTo>
                  <a:lnTo>
                    <a:pt x="67952" y="0"/>
                  </a:lnTo>
                  <a:lnTo>
                    <a:pt x="67952" y="11"/>
                  </a:lnTo>
                  <a:lnTo>
                    <a:pt x="60220" y="11"/>
                  </a:lnTo>
                  <a:lnTo>
                    <a:pt x="60220" y="0"/>
                  </a:lnTo>
                  <a:lnTo>
                    <a:pt x="59796" y="0"/>
                  </a:lnTo>
                  <a:lnTo>
                    <a:pt x="59796" y="11"/>
                  </a:lnTo>
                  <a:lnTo>
                    <a:pt x="52053" y="11"/>
                  </a:lnTo>
                  <a:lnTo>
                    <a:pt x="52053" y="0"/>
                  </a:lnTo>
                  <a:lnTo>
                    <a:pt x="51629" y="0"/>
                  </a:lnTo>
                  <a:lnTo>
                    <a:pt x="51629" y="11"/>
                  </a:lnTo>
                  <a:lnTo>
                    <a:pt x="43896" y="11"/>
                  </a:lnTo>
                  <a:lnTo>
                    <a:pt x="43896" y="0"/>
                  </a:lnTo>
                  <a:lnTo>
                    <a:pt x="43473" y="0"/>
                  </a:lnTo>
                  <a:lnTo>
                    <a:pt x="43473" y="11"/>
                  </a:lnTo>
                  <a:lnTo>
                    <a:pt x="35729" y="11"/>
                  </a:lnTo>
                  <a:lnTo>
                    <a:pt x="35729" y="0"/>
                  </a:lnTo>
                  <a:lnTo>
                    <a:pt x="35305" y="0"/>
                  </a:lnTo>
                  <a:lnTo>
                    <a:pt x="35305" y="11"/>
                  </a:lnTo>
                  <a:lnTo>
                    <a:pt x="27962" y="11"/>
                  </a:lnTo>
                  <a:lnTo>
                    <a:pt x="27962" y="0"/>
                  </a:lnTo>
                  <a:lnTo>
                    <a:pt x="27538" y="0"/>
                  </a:lnTo>
                  <a:lnTo>
                    <a:pt x="27538" y="11"/>
                  </a:lnTo>
                  <a:lnTo>
                    <a:pt x="19795" y="11"/>
                  </a:lnTo>
                  <a:lnTo>
                    <a:pt x="19795" y="0"/>
                  </a:lnTo>
                  <a:lnTo>
                    <a:pt x="19371" y="0"/>
                  </a:lnTo>
                  <a:lnTo>
                    <a:pt x="19371" y="11"/>
                  </a:lnTo>
                  <a:lnTo>
                    <a:pt x="11639" y="11"/>
                  </a:lnTo>
                  <a:lnTo>
                    <a:pt x="11639" y="0"/>
                  </a:lnTo>
                  <a:lnTo>
                    <a:pt x="11215" y="0"/>
                  </a:lnTo>
                  <a:lnTo>
                    <a:pt x="11215" y="11"/>
                  </a:lnTo>
                  <a:lnTo>
                    <a:pt x="3505" y="11"/>
                  </a:lnTo>
                  <a:lnTo>
                    <a:pt x="350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6"/>
            <p:cNvSpPr/>
            <p:nvPr/>
          </p:nvSpPr>
          <p:spPr>
            <a:xfrm>
              <a:off x="238125" y="490000"/>
              <a:ext cx="10600" cy="4735300"/>
            </a:xfrm>
            <a:custGeom>
              <a:avLst/>
              <a:gdLst/>
              <a:ahLst/>
              <a:cxnLst/>
              <a:rect l="l" t="t" r="r" b="b"/>
              <a:pathLst>
                <a:path w="424" h="189412" extrusionOk="0">
                  <a:moveTo>
                    <a:pt x="0" y="0"/>
                  </a:moveTo>
                  <a:lnTo>
                    <a:pt x="0" y="189411"/>
                  </a:lnTo>
                  <a:lnTo>
                    <a:pt x="424" y="189411"/>
                  </a:lnTo>
                  <a:lnTo>
                    <a:pt x="42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248" name="Google Shape;248;p6"/>
          <p:cNvSpPr txBox="1">
            <a:spLocks noGrp="1"/>
          </p:cNvSpPr>
          <p:nvPr>
            <p:ph type="title"/>
          </p:nvPr>
        </p:nvSpPr>
        <p:spPr>
          <a:xfrm>
            <a:off x="960057" y="713270"/>
            <a:ext cx="10272698" cy="643647"/>
          </a:xfrm>
          <a:prstGeom prst="rect">
            <a:avLst/>
          </a:prstGeom>
        </p:spPr>
        <p:txBody>
          <a:bodyPr spcFirstLastPara="1" wrap="square" lIns="116050" tIns="116050" rIns="116050" bIns="116050" anchor="t" anchorCtr="0">
            <a:noAutofit/>
          </a:bodyPr>
          <a:lstStyle>
            <a:lvl1pPr lvl="0" algn="ctr" rtl="0">
              <a:spcBef>
                <a:spcPts val="0"/>
              </a:spcBef>
              <a:spcAft>
                <a:spcPts val="0"/>
              </a:spcAft>
              <a:buSzPts val="4600"/>
              <a:buNone/>
              <a:defRPr sz="5234"/>
            </a:lvl1pPr>
            <a:lvl2pPr lvl="1" rtl="0">
              <a:spcBef>
                <a:spcPts val="0"/>
              </a:spcBef>
              <a:spcAft>
                <a:spcPts val="0"/>
              </a:spcAft>
              <a:buSzPts val="4600"/>
              <a:buNone/>
              <a:defRPr/>
            </a:lvl2pPr>
            <a:lvl3pPr lvl="2" rtl="0">
              <a:spcBef>
                <a:spcPts val="0"/>
              </a:spcBef>
              <a:spcAft>
                <a:spcPts val="0"/>
              </a:spcAft>
              <a:buSzPts val="4600"/>
              <a:buNone/>
              <a:defRPr/>
            </a:lvl3pPr>
            <a:lvl4pPr lvl="3" rtl="0">
              <a:spcBef>
                <a:spcPts val="0"/>
              </a:spcBef>
              <a:spcAft>
                <a:spcPts val="0"/>
              </a:spcAft>
              <a:buSzPts val="4600"/>
              <a:buNone/>
              <a:defRPr/>
            </a:lvl4pPr>
            <a:lvl5pPr lvl="4" rtl="0">
              <a:spcBef>
                <a:spcPts val="0"/>
              </a:spcBef>
              <a:spcAft>
                <a:spcPts val="0"/>
              </a:spcAft>
              <a:buSzPts val="4600"/>
              <a:buNone/>
              <a:defRPr/>
            </a:lvl5pPr>
            <a:lvl6pPr lvl="5" rtl="0">
              <a:spcBef>
                <a:spcPts val="0"/>
              </a:spcBef>
              <a:spcAft>
                <a:spcPts val="0"/>
              </a:spcAft>
              <a:buSzPts val="4600"/>
              <a:buNone/>
              <a:defRPr/>
            </a:lvl6pPr>
            <a:lvl7pPr lvl="6" rtl="0">
              <a:spcBef>
                <a:spcPts val="0"/>
              </a:spcBef>
              <a:spcAft>
                <a:spcPts val="0"/>
              </a:spcAft>
              <a:buSzPts val="4600"/>
              <a:buNone/>
              <a:defRPr/>
            </a:lvl7pPr>
            <a:lvl8pPr lvl="7" rtl="0">
              <a:spcBef>
                <a:spcPts val="0"/>
              </a:spcBef>
              <a:spcAft>
                <a:spcPts val="0"/>
              </a:spcAft>
              <a:buSzPts val="4600"/>
              <a:buNone/>
              <a:defRPr/>
            </a:lvl8pPr>
            <a:lvl9pPr lvl="8" rtl="0">
              <a:spcBef>
                <a:spcPts val="0"/>
              </a:spcBef>
              <a:spcAft>
                <a:spcPts val="0"/>
              </a:spcAft>
              <a:buSzPts val="4600"/>
              <a:buNone/>
              <a:defRPr/>
            </a:lvl9pPr>
          </a:lstStyle>
          <a:p>
            <a:endParaRPr/>
          </a:p>
        </p:txBody>
      </p:sp>
      <p:grpSp>
        <p:nvGrpSpPr>
          <p:cNvPr id="249" name="Google Shape;249;p6"/>
          <p:cNvGrpSpPr/>
          <p:nvPr/>
        </p:nvGrpSpPr>
        <p:grpSpPr>
          <a:xfrm>
            <a:off x="10643856" y="5689880"/>
            <a:ext cx="1661120" cy="1333210"/>
            <a:chOff x="3206750" y="1492575"/>
            <a:chExt cx="634550" cy="640625"/>
          </a:xfrm>
        </p:grpSpPr>
        <p:sp>
          <p:nvSpPr>
            <p:cNvPr id="250" name="Google Shape;250;p6"/>
            <p:cNvSpPr/>
            <p:nvPr/>
          </p:nvSpPr>
          <p:spPr>
            <a:xfrm>
              <a:off x="3640100" y="1492575"/>
              <a:ext cx="201200" cy="620150"/>
            </a:xfrm>
            <a:custGeom>
              <a:avLst/>
              <a:gdLst/>
              <a:ahLst/>
              <a:cxnLst/>
              <a:rect l="l" t="t" r="r" b="b"/>
              <a:pathLst>
                <a:path w="8048" h="24806" extrusionOk="0">
                  <a:moveTo>
                    <a:pt x="3197" y="1"/>
                  </a:moveTo>
                  <a:cubicBezTo>
                    <a:pt x="1007" y="3699"/>
                    <a:pt x="0" y="8086"/>
                    <a:pt x="359" y="12369"/>
                  </a:cubicBezTo>
                  <a:cubicBezTo>
                    <a:pt x="722" y="16709"/>
                    <a:pt x="3292" y="20086"/>
                    <a:pt x="5979" y="23333"/>
                  </a:cubicBezTo>
                  <a:cubicBezTo>
                    <a:pt x="6486" y="23945"/>
                    <a:pt x="7182" y="24800"/>
                    <a:pt x="8043" y="24806"/>
                  </a:cubicBezTo>
                  <a:cubicBezTo>
                    <a:pt x="8048" y="23639"/>
                    <a:pt x="7493" y="22677"/>
                    <a:pt x="7426" y="21546"/>
                  </a:cubicBezTo>
                  <a:cubicBezTo>
                    <a:pt x="7337" y="20021"/>
                    <a:pt x="7756" y="18503"/>
                    <a:pt x="7831" y="16985"/>
                  </a:cubicBezTo>
                  <a:cubicBezTo>
                    <a:pt x="7956" y="14181"/>
                    <a:pt x="7795" y="11365"/>
                    <a:pt x="7347" y="8595"/>
                  </a:cubicBezTo>
                  <a:cubicBezTo>
                    <a:pt x="6827" y="5377"/>
                    <a:pt x="5775" y="1995"/>
                    <a:pt x="31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6"/>
            <p:cNvSpPr/>
            <p:nvPr/>
          </p:nvSpPr>
          <p:spPr>
            <a:xfrm>
              <a:off x="3363225" y="1696950"/>
              <a:ext cx="477975" cy="436250"/>
            </a:xfrm>
            <a:custGeom>
              <a:avLst/>
              <a:gdLst/>
              <a:ahLst/>
              <a:cxnLst/>
              <a:rect l="l" t="t" r="r" b="b"/>
              <a:pathLst>
                <a:path w="19119" h="17450" extrusionOk="0">
                  <a:moveTo>
                    <a:pt x="1" y="0"/>
                  </a:moveTo>
                  <a:cubicBezTo>
                    <a:pt x="140" y="1541"/>
                    <a:pt x="886" y="2953"/>
                    <a:pt x="1617" y="4317"/>
                  </a:cubicBezTo>
                  <a:cubicBezTo>
                    <a:pt x="3252" y="7368"/>
                    <a:pt x="5038" y="10772"/>
                    <a:pt x="7764" y="13006"/>
                  </a:cubicBezTo>
                  <a:cubicBezTo>
                    <a:pt x="9222" y="14201"/>
                    <a:pt x="11463" y="14916"/>
                    <a:pt x="13206" y="15595"/>
                  </a:cubicBezTo>
                  <a:cubicBezTo>
                    <a:pt x="15131" y="16346"/>
                    <a:pt x="17108" y="16966"/>
                    <a:pt x="19118" y="17450"/>
                  </a:cubicBezTo>
                  <a:cubicBezTo>
                    <a:pt x="18431" y="17284"/>
                    <a:pt x="17261" y="14495"/>
                    <a:pt x="17078" y="13853"/>
                  </a:cubicBezTo>
                  <a:cubicBezTo>
                    <a:pt x="16690" y="12479"/>
                    <a:pt x="16429" y="11345"/>
                    <a:pt x="15568" y="10115"/>
                  </a:cubicBezTo>
                  <a:cubicBezTo>
                    <a:pt x="14581" y="8706"/>
                    <a:pt x="13321" y="7511"/>
                    <a:pt x="12028" y="6374"/>
                  </a:cubicBezTo>
                  <a:cubicBezTo>
                    <a:pt x="8566" y="3331"/>
                    <a:pt x="4580" y="529"/>
                    <a:pt x="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6"/>
            <p:cNvSpPr/>
            <p:nvPr/>
          </p:nvSpPr>
          <p:spPr>
            <a:xfrm>
              <a:off x="3206750" y="1940350"/>
              <a:ext cx="518175" cy="172375"/>
            </a:xfrm>
            <a:custGeom>
              <a:avLst/>
              <a:gdLst/>
              <a:ahLst/>
              <a:cxnLst/>
              <a:rect l="l" t="t" r="r" b="b"/>
              <a:pathLst>
                <a:path w="20727" h="6895" extrusionOk="0">
                  <a:moveTo>
                    <a:pt x="1" y="189"/>
                  </a:moveTo>
                  <a:cubicBezTo>
                    <a:pt x="1" y="189"/>
                    <a:pt x="1" y="189"/>
                    <a:pt x="1" y="189"/>
                  </a:cubicBezTo>
                  <a:lnTo>
                    <a:pt x="1" y="189"/>
                  </a:lnTo>
                  <a:cubicBezTo>
                    <a:pt x="1" y="189"/>
                    <a:pt x="1" y="189"/>
                    <a:pt x="1" y="189"/>
                  </a:cubicBezTo>
                  <a:close/>
                  <a:moveTo>
                    <a:pt x="2931" y="1"/>
                  </a:moveTo>
                  <a:cubicBezTo>
                    <a:pt x="2832" y="1"/>
                    <a:pt x="2732" y="2"/>
                    <a:pt x="2632" y="3"/>
                  </a:cubicBezTo>
                  <a:cubicBezTo>
                    <a:pt x="2355" y="6"/>
                    <a:pt x="930" y="238"/>
                    <a:pt x="296" y="238"/>
                  </a:cubicBezTo>
                  <a:cubicBezTo>
                    <a:pt x="141" y="238"/>
                    <a:pt x="33" y="224"/>
                    <a:pt x="1" y="189"/>
                  </a:cubicBezTo>
                  <a:lnTo>
                    <a:pt x="1" y="189"/>
                  </a:lnTo>
                  <a:cubicBezTo>
                    <a:pt x="3912" y="4412"/>
                    <a:pt x="9632" y="6894"/>
                    <a:pt x="15385" y="6894"/>
                  </a:cubicBezTo>
                  <a:cubicBezTo>
                    <a:pt x="15592" y="6894"/>
                    <a:pt x="15800" y="6891"/>
                    <a:pt x="16007" y="6885"/>
                  </a:cubicBezTo>
                  <a:cubicBezTo>
                    <a:pt x="17200" y="6847"/>
                    <a:pt x="18476" y="6343"/>
                    <a:pt x="19667" y="6132"/>
                  </a:cubicBezTo>
                  <a:cubicBezTo>
                    <a:pt x="20047" y="6063"/>
                    <a:pt x="20455" y="5987"/>
                    <a:pt x="20727" y="5713"/>
                  </a:cubicBezTo>
                  <a:cubicBezTo>
                    <a:pt x="19498" y="4696"/>
                    <a:pt x="17694" y="4006"/>
                    <a:pt x="16256" y="3328"/>
                  </a:cubicBezTo>
                  <a:cubicBezTo>
                    <a:pt x="14536" y="2519"/>
                    <a:pt x="12765" y="1814"/>
                    <a:pt x="10946" y="1264"/>
                  </a:cubicBezTo>
                  <a:cubicBezTo>
                    <a:pt x="9148" y="719"/>
                    <a:pt x="7302" y="322"/>
                    <a:pt x="5432" y="131"/>
                  </a:cubicBezTo>
                  <a:cubicBezTo>
                    <a:pt x="4601" y="46"/>
                    <a:pt x="3767" y="1"/>
                    <a:pt x="293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6"/>
            <p:cNvSpPr/>
            <p:nvPr/>
          </p:nvSpPr>
          <p:spPr>
            <a:xfrm>
              <a:off x="3266900" y="1981500"/>
              <a:ext cx="35325" cy="24325"/>
            </a:xfrm>
            <a:custGeom>
              <a:avLst/>
              <a:gdLst/>
              <a:ahLst/>
              <a:cxnLst/>
              <a:rect l="l" t="t" r="r" b="b"/>
              <a:pathLst>
                <a:path w="1413" h="973" extrusionOk="0">
                  <a:moveTo>
                    <a:pt x="108" y="0"/>
                  </a:moveTo>
                  <a:cubicBezTo>
                    <a:pt x="79" y="0"/>
                    <a:pt x="50" y="13"/>
                    <a:pt x="31" y="38"/>
                  </a:cubicBezTo>
                  <a:cubicBezTo>
                    <a:pt x="0" y="80"/>
                    <a:pt x="8" y="140"/>
                    <a:pt x="50" y="172"/>
                  </a:cubicBezTo>
                  <a:cubicBezTo>
                    <a:pt x="433" y="460"/>
                    <a:pt x="839" y="726"/>
                    <a:pt x="1256" y="960"/>
                  </a:cubicBezTo>
                  <a:cubicBezTo>
                    <a:pt x="1272" y="969"/>
                    <a:pt x="1287" y="972"/>
                    <a:pt x="1304" y="972"/>
                  </a:cubicBezTo>
                  <a:cubicBezTo>
                    <a:pt x="1337" y="972"/>
                    <a:pt x="1369" y="954"/>
                    <a:pt x="1387" y="923"/>
                  </a:cubicBezTo>
                  <a:cubicBezTo>
                    <a:pt x="1412" y="878"/>
                    <a:pt x="1395" y="820"/>
                    <a:pt x="1350" y="794"/>
                  </a:cubicBezTo>
                  <a:cubicBezTo>
                    <a:pt x="940" y="564"/>
                    <a:pt x="541" y="303"/>
                    <a:pt x="165" y="19"/>
                  </a:cubicBezTo>
                  <a:cubicBezTo>
                    <a:pt x="147" y="6"/>
                    <a:pt x="127"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6"/>
            <p:cNvSpPr/>
            <p:nvPr/>
          </p:nvSpPr>
          <p:spPr>
            <a:xfrm>
              <a:off x="3322500" y="2020625"/>
              <a:ext cx="17825" cy="12025"/>
            </a:xfrm>
            <a:custGeom>
              <a:avLst/>
              <a:gdLst/>
              <a:ahLst/>
              <a:cxnLst/>
              <a:rect l="l" t="t" r="r" b="b"/>
              <a:pathLst>
                <a:path w="713" h="481" extrusionOk="0">
                  <a:moveTo>
                    <a:pt x="109" y="0"/>
                  </a:moveTo>
                  <a:cubicBezTo>
                    <a:pt x="77" y="0"/>
                    <a:pt x="45" y="17"/>
                    <a:pt x="27" y="47"/>
                  </a:cubicBezTo>
                  <a:cubicBezTo>
                    <a:pt x="0" y="93"/>
                    <a:pt x="16" y="151"/>
                    <a:pt x="61" y="178"/>
                  </a:cubicBezTo>
                  <a:lnTo>
                    <a:pt x="556" y="467"/>
                  </a:lnTo>
                  <a:cubicBezTo>
                    <a:pt x="571" y="476"/>
                    <a:pt x="588" y="479"/>
                    <a:pt x="604" y="479"/>
                  </a:cubicBezTo>
                  <a:lnTo>
                    <a:pt x="603" y="480"/>
                  </a:lnTo>
                  <a:cubicBezTo>
                    <a:pt x="636" y="480"/>
                    <a:pt x="668" y="462"/>
                    <a:pt x="686" y="433"/>
                  </a:cubicBezTo>
                  <a:cubicBezTo>
                    <a:pt x="713" y="386"/>
                    <a:pt x="697" y="329"/>
                    <a:pt x="652" y="302"/>
                  </a:cubicBezTo>
                  <a:lnTo>
                    <a:pt x="157" y="13"/>
                  </a:lnTo>
                  <a:cubicBezTo>
                    <a:pt x="142" y="4"/>
                    <a:pt x="126"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6"/>
            <p:cNvSpPr/>
            <p:nvPr/>
          </p:nvSpPr>
          <p:spPr>
            <a:xfrm>
              <a:off x="3371975" y="2047350"/>
              <a:ext cx="27800" cy="11125"/>
            </a:xfrm>
            <a:custGeom>
              <a:avLst/>
              <a:gdLst/>
              <a:ahLst/>
              <a:cxnLst/>
              <a:rect l="l" t="t" r="r" b="b"/>
              <a:pathLst>
                <a:path w="1112" h="445" extrusionOk="0">
                  <a:moveTo>
                    <a:pt x="111" y="1"/>
                  </a:moveTo>
                  <a:cubicBezTo>
                    <a:pt x="79" y="1"/>
                    <a:pt x="48" y="17"/>
                    <a:pt x="30" y="46"/>
                  </a:cubicBezTo>
                  <a:cubicBezTo>
                    <a:pt x="1" y="90"/>
                    <a:pt x="14" y="148"/>
                    <a:pt x="59" y="177"/>
                  </a:cubicBezTo>
                  <a:cubicBezTo>
                    <a:pt x="335" y="350"/>
                    <a:pt x="664" y="444"/>
                    <a:pt x="990" y="444"/>
                  </a:cubicBezTo>
                  <a:lnTo>
                    <a:pt x="1016" y="444"/>
                  </a:lnTo>
                  <a:cubicBezTo>
                    <a:pt x="1069" y="443"/>
                    <a:pt x="1111" y="400"/>
                    <a:pt x="1110" y="347"/>
                  </a:cubicBezTo>
                  <a:cubicBezTo>
                    <a:pt x="1109" y="297"/>
                    <a:pt x="1067" y="253"/>
                    <a:pt x="1017" y="253"/>
                  </a:cubicBezTo>
                  <a:cubicBezTo>
                    <a:pt x="1016" y="253"/>
                    <a:pt x="1014" y="253"/>
                    <a:pt x="1013" y="253"/>
                  </a:cubicBezTo>
                  <a:cubicBezTo>
                    <a:pt x="999" y="254"/>
                    <a:pt x="986" y="254"/>
                    <a:pt x="972" y="254"/>
                  </a:cubicBezTo>
                  <a:cubicBezTo>
                    <a:pt x="686" y="254"/>
                    <a:pt x="401" y="167"/>
                    <a:pt x="161" y="15"/>
                  </a:cubicBezTo>
                  <a:cubicBezTo>
                    <a:pt x="145" y="5"/>
                    <a:pt x="128" y="1"/>
                    <a:pt x="11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6"/>
            <p:cNvSpPr/>
            <p:nvPr/>
          </p:nvSpPr>
          <p:spPr>
            <a:xfrm>
              <a:off x="3427875" y="2074525"/>
              <a:ext cx="28975" cy="12300"/>
            </a:xfrm>
            <a:custGeom>
              <a:avLst/>
              <a:gdLst/>
              <a:ahLst/>
              <a:cxnLst/>
              <a:rect l="l" t="t" r="r" b="b"/>
              <a:pathLst>
                <a:path w="1159" h="492" extrusionOk="0">
                  <a:moveTo>
                    <a:pt x="107" y="1"/>
                  </a:moveTo>
                  <a:cubicBezTo>
                    <a:pt x="67" y="1"/>
                    <a:pt x="29" y="27"/>
                    <a:pt x="16" y="67"/>
                  </a:cubicBezTo>
                  <a:cubicBezTo>
                    <a:pt x="0" y="118"/>
                    <a:pt x="28" y="171"/>
                    <a:pt x="78" y="187"/>
                  </a:cubicBezTo>
                  <a:lnTo>
                    <a:pt x="1022" y="487"/>
                  </a:lnTo>
                  <a:cubicBezTo>
                    <a:pt x="1032" y="489"/>
                    <a:pt x="1041" y="491"/>
                    <a:pt x="1051" y="491"/>
                  </a:cubicBezTo>
                  <a:lnTo>
                    <a:pt x="1051" y="490"/>
                  </a:lnTo>
                  <a:cubicBezTo>
                    <a:pt x="1092" y="490"/>
                    <a:pt x="1130" y="465"/>
                    <a:pt x="1142" y="424"/>
                  </a:cubicBezTo>
                  <a:cubicBezTo>
                    <a:pt x="1158" y="374"/>
                    <a:pt x="1131" y="320"/>
                    <a:pt x="1080" y="304"/>
                  </a:cubicBezTo>
                  <a:lnTo>
                    <a:pt x="136" y="5"/>
                  </a:lnTo>
                  <a:cubicBezTo>
                    <a:pt x="126" y="2"/>
                    <a:pt x="117"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6"/>
            <p:cNvSpPr/>
            <p:nvPr/>
          </p:nvSpPr>
          <p:spPr>
            <a:xfrm>
              <a:off x="3466900" y="2090575"/>
              <a:ext cx="38150" cy="10975"/>
            </a:xfrm>
            <a:custGeom>
              <a:avLst/>
              <a:gdLst/>
              <a:ahLst/>
              <a:cxnLst/>
              <a:rect l="l" t="t" r="r" b="b"/>
              <a:pathLst>
                <a:path w="1526" h="439" extrusionOk="0">
                  <a:moveTo>
                    <a:pt x="104" y="1"/>
                  </a:moveTo>
                  <a:cubicBezTo>
                    <a:pt x="59" y="1"/>
                    <a:pt x="19" y="33"/>
                    <a:pt x="10" y="79"/>
                  </a:cubicBezTo>
                  <a:cubicBezTo>
                    <a:pt x="0" y="129"/>
                    <a:pt x="34" y="179"/>
                    <a:pt x="86" y="189"/>
                  </a:cubicBezTo>
                  <a:lnTo>
                    <a:pt x="1404" y="436"/>
                  </a:lnTo>
                  <a:cubicBezTo>
                    <a:pt x="1411" y="437"/>
                    <a:pt x="1416" y="439"/>
                    <a:pt x="1422" y="439"/>
                  </a:cubicBezTo>
                  <a:cubicBezTo>
                    <a:pt x="1467" y="439"/>
                    <a:pt x="1507" y="406"/>
                    <a:pt x="1516" y="360"/>
                  </a:cubicBezTo>
                  <a:cubicBezTo>
                    <a:pt x="1526" y="309"/>
                    <a:pt x="1492" y="260"/>
                    <a:pt x="1440" y="250"/>
                  </a:cubicBezTo>
                  <a:lnTo>
                    <a:pt x="122" y="2"/>
                  </a:lnTo>
                  <a:cubicBezTo>
                    <a:pt x="116" y="1"/>
                    <a:pt x="11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6"/>
            <p:cNvSpPr/>
            <p:nvPr/>
          </p:nvSpPr>
          <p:spPr>
            <a:xfrm>
              <a:off x="3529925" y="2093750"/>
              <a:ext cx="39950" cy="6900"/>
            </a:xfrm>
            <a:custGeom>
              <a:avLst/>
              <a:gdLst/>
              <a:ahLst/>
              <a:cxnLst/>
              <a:rect l="l" t="t" r="r" b="b"/>
              <a:pathLst>
                <a:path w="1598" h="276" extrusionOk="0">
                  <a:moveTo>
                    <a:pt x="1497" y="1"/>
                  </a:moveTo>
                  <a:cubicBezTo>
                    <a:pt x="1493" y="1"/>
                    <a:pt x="1489" y="1"/>
                    <a:pt x="1485" y="1"/>
                  </a:cubicBezTo>
                  <a:cubicBezTo>
                    <a:pt x="1044" y="56"/>
                    <a:pt x="596" y="84"/>
                    <a:pt x="151" y="84"/>
                  </a:cubicBezTo>
                  <a:cubicBezTo>
                    <a:pt x="139" y="84"/>
                    <a:pt x="127" y="85"/>
                    <a:pt x="114" y="85"/>
                  </a:cubicBezTo>
                  <a:cubicBezTo>
                    <a:pt x="108" y="85"/>
                    <a:pt x="102" y="84"/>
                    <a:pt x="95" y="84"/>
                  </a:cubicBezTo>
                  <a:cubicBezTo>
                    <a:pt x="44" y="84"/>
                    <a:pt x="1" y="127"/>
                    <a:pt x="1" y="179"/>
                  </a:cubicBezTo>
                  <a:cubicBezTo>
                    <a:pt x="1" y="232"/>
                    <a:pt x="42" y="275"/>
                    <a:pt x="95" y="275"/>
                  </a:cubicBezTo>
                  <a:lnTo>
                    <a:pt x="151" y="275"/>
                  </a:lnTo>
                  <a:cubicBezTo>
                    <a:pt x="603" y="275"/>
                    <a:pt x="1059" y="246"/>
                    <a:pt x="1508" y="190"/>
                  </a:cubicBezTo>
                  <a:cubicBezTo>
                    <a:pt x="1560" y="183"/>
                    <a:pt x="1598" y="136"/>
                    <a:pt x="1591" y="84"/>
                  </a:cubicBezTo>
                  <a:cubicBezTo>
                    <a:pt x="1585" y="35"/>
                    <a:pt x="1544" y="1"/>
                    <a:pt x="14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6"/>
            <p:cNvSpPr/>
            <p:nvPr/>
          </p:nvSpPr>
          <p:spPr>
            <a:xfrm>
              <a:off x="3598825" y="2083750"/>
              <a:ext cx="35150" cy="7875"/>
            </a:xfrm>
            <a:custGeom>
              <a:avLst/>
              <a:gdLst/>
              <a:ahLst/>
              <a:cxnLst/>
              <a:rect l="l" t="t" r="r" b="b"/>
              <a:pathLst>
                <a:path w="1406" h="315" extrusionOk="0">
                  <a:moveTo>
                    <a:pt x="1299" y="0"/>
                  </a:moveTo>
                  <a:cubicBezTo>
                    <a:pt x="1290" y="0"/>
                    <a:pt x="1281" y="1"/>
                    <a:pt x="1272" y="4"/>
                  </a:cubicBezTo>
                  <a:cubicBezTo>
                    <a:pt x="1001" y="83"/>
                    <a:pt x="716" y="124"/>
                    <a:pt x="431" y="124"/>
                  </a:cubicBezTo>
                  <a:cubicBezTo>
                    <a:pt x="324" y="124"/>
                    <a:pt x="217" y="118"/>
                    <a:pt x="111" y="107"/>
                  </a:cubicBezTo>
                  <a:cubicBezTo>
                    <a:pt x="108" y="106"/>
                    <a:pt x="106" y="106"/>
                    <a:pt x="103" y="106"/>
                  </a:cubicBezTo>
                  <a:cubicBezTo>
                    <a:pt x="53" y="106"/>
                    <a:pt x="12" y="142"/>
                    <a:pt x="6" y="192"/>
                  </a:cubicBezTo>
                  <a:cubicBezTo>
                    <a:pt x="1" y="243"/>
                    <a:pt x="39" y="291"/>
                    <a:pt x="91" y="296"/>
                  </a:cubicBezTo>
                  <a:cubicBezTo>
                    <a:pt x="203" y="309"/>
                    <a:pt x="314" y="314"/>
                    <a:pt x="427" y="314"/>
                  </a:cubicBezTo>
                  <a:cubicBezTo>
                    <a:pt x="732" y="314"/>
                    <a:pt x="1036" y="271"/>
                    <a:pt x="1326" y="186"/>
                  </a:cubicBezTo>
                  <a:cubicBezTo>
                    <a:pt x="1376" y="172"/>
                    <a:pt x="1405" y="119"/>
                    <a:pt x="1390" y="68"/>
                  </a:cubicBezTo>
                  <a:cubicBezTo>
                    <a:pt x="1378" y="26"/>
                    <a:pt x="1341" y="0"/>
                    <a:pt x="129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6"/>
            <p:cNvSpPr/>
            <p:nvPr/>
          </p:nvSpPr>
          <p:spPr>
            <a:xfrm>
              <a:off x="3273050" y="1953650"/>
              <a:ext cx="20750" cy="9950"/>
            </a:xfrm>
            <a:custGeom>
              <a:avLst/>
              <a:gdLst/>
              <a:ahLst/>
              <a:cxnLst/>
              <a:rect l="l" t="t" r="r" b="b"/>
              <a:pathLst>
                <a:path w="830" h="398" extrusionOk="0">
                  <a:moveTo>
                    <a:pt x="110" y="1"/>
                  </a:moveTo>
                  <a:cubicBezTo>
                    <a:pt x="75" y="1"/>
                    <a:pt x="42" y="19"/>
                    <a:pt x="25" y="51"/>
                  </a:cubicBezTo>
                  <a:cubicBezTo>
                    <a:pt x="0" y="98"/>
                    <a:pt x="18" y="155"/>
                    <a:pt x="64" y="181"/>
                  </a:cubicBezTo>
                  <a:cubicBezTo>
                    <a:pt x="267" y="288"/>
                    <a:pt x="486" y="359"/>
                    <a:pt x="712" y="396"/>
                  </a:cubicBezTo>
                  <a:cubicBezTo>
                    <a:pt x="718" y="397"/>
                    <a:pt x="722" y="397"/>
                    <a:pt x="728" y="397"/>
                  </a:cubicBezTo>
                  <a:cubicBezTo>
                    <a:pt x="773" y="397"/>
                    <a:pt x="814" y="364"/>
                    <a:pt x="822" y="318"/>
                  </a:cubicBezTo>
                  <a:cubicBezTo>
                    <a:pt x="829" y="266"/>
                    <a:pt x="794" y="216"/>
                    <a:pt x="742" y="208"/>
                  </a:cubicBezTo>
                  <a:cubicBezTo>
                    <a:pt x="536" y="175"/>
                    <a:pt x="338" y="109"/>
                    <a:pt x="154" y="12"/>
                  </a:cubicBezTo>
                  <a:cubicBezTo>
                    <a:pt x="140" y="4"/>
                    <a:pt x="125"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6"/>
            <p:cNvSpPr/>
            <p:nvPr/>
          </p:nvSpPr>
          <p:spPr>
            <a:xfrm>
              <a:off x="3310250" y="1974150"/>
              <a:ext cx="26950" cy="11000"/>
            </a:xfrm>
            <a:custGeom>
              <a:avLst/>
              <a:gdLst/>
              <a:ahLst/>
              <a:cxnLst/>
              <a:rect l="l" t="t" r="r" b="b"/>
              <a:pathLst>
                <a:path w="1078" h="440" extrusionOk="0">
                  <a:moveTo>
                    <a:pt x="106" y="0"/>
                  </a:moveTo>
                  <a:cubicBezTo>
                    <a:pt x="64" y="0"/>
                    <a:pt x="26" y="28"/>
                    <a:pt x="15" y="69"/>
                  </a:cubicBezTo>
                  <a:cubicBezTo>
                    <a:pt x="0" y="120"/>
                    <a:pt x="29" y="173"/>
                    <a:pt x="80" y="187"/>
                  </a:cubicBezTo>
                  <a:lnTo>
                    <a:pt x="945" y="435"/>
                  </a:lnTo>
                  <a:cubicBezTo>
                    <a:pt x="954" y="438"/>
                    <a:pt x="963" y="439"/>
                    <a:pt x="972" y="439"/>
                  </a:cubicBezTo>
                  <a:cubicBezTo>
                    <a:pt x="1013" y="439"/>
                    <a:pt x="1051" y="412"/>
                    <a:pt x="1063" y="370"/>
                  </a:cubicBezTo>
                  <a:cubicBezTo>
                    <a:pt x="1078" y="320"/>
                    <a:pt x="1048" y="267"/>
                    <a:pt x="997" y="253"/>
                  </a:cubicBezTo>
                  <a:lnTo>
                    <a:pt x="133" y="4"/>
                  </a:lnTo>
                  <a:cubicBezTo>
                    <a:pt x="124" y="1"/>
                    <a:pt x="115"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6"/>
            <p:cNvSpPr/>
            <p:nvPr/>
          </p:nvSpPr>
          <p:spPr>
            <a:xfrm>
              <a:off x="3352400" y="1988675"/>
              <a:ext cx="18825" cy="10975"/>
            </a:xfrm>
            <a:custGeom>
              <a:avLst/>
              <a:gdLst/>
              <a:ahLst/>
              <a:cxnLst/>
              <a:rect l="l" t="t" r="r" b="b"/>
              <a:pathLst>
                <a:path w="753" h="439" extrusionOk="0">
                  <a:moveTo>
                    <a:pt x="108" y="1"/>
                  </a:moveTo>
                  <a:cubicBezTo>
                    <a:pt x="73" y="1"/>
                    <a:pt x="38" y="21"/>
                    <a:pt x="22" y="56"/>
                  </a:cubicBezTo>
                  <a:cubicBezTo>
                    <a:pt x="0" y="104"/>
                    <a:pt x="21" y="161"/>
                    <a:pt x="68" y="183"/>
                  </a:cubicBezTo>
                  <a:lnTo>
                    <a:pt x="604" y="430"/>
                  </a:lnTo>
                  <a:cubicBezTo>
                    <a:pt x="617" y="436"/>
                    <a:pt x="631" y="439"/>
                    <a:pt x="645" y="439"/>
                  </a:cubicBezTo>
                  <a:cubicBezTo>
                    <a:pt x="680" y="439"/>
                    <a:pt x="714" y="418"/>
                    <a:pt x="731" y="384"/>
                  </a:cubicBezTo>
                  <a:cubicBezTo>
                    <a:pt x="753" y="335"/>
                    <a:pt x="732" y="279"/>
                    <a:pt x="684" y="257"/>
                  </a:cubicBezTo>
                  <a:lnTo>
                    <a:pt x="148" y="9"/>
                  </a:lnTo>
                  <a:cubicBezTo>
                    <a:pt x="135" y="3"/>
                    <a:pt x="122"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6"/>
            <p:cNvSpPr/>
            <p:nvPr/>
          </p:nvSpPr>
          <p:spPr>
            <a:xfrm>
              <a:off x="3399825" y="2009275"/>
              <a:ext cx="33100" cy="12075"/>
            </a:xfrm>
            <a:custGeom>
              <a:avLst/>
              <a:gdLst/>
              <a:ahLst/>
              <a:cxnLst/>
              <a:rect l="l" t="t" r="r" b="b"/>
              <a:pathLst>
                <a:path w="1324" h="483" extrusionOk="0">
                  <a:moveTo>
                    <a:pt x="107" y="0"/>
                  </a:moveTo>
                  <a:cubicBezTo>
                    <a:pt x="68" y="0"/>
                    <a:pt x="31" y="25"/>
                    <a:pt x="17" y="64"/>
                  </a:cubicBezTo>
                  <a:cubicBezTo>
                    <a:pt x="1" y="114"/>
                    <a:pt x="26" y="168"/>
                    <a:pt x="76" y="186"/>
                  </a:cubicBezTo>
                  <a:cubicBezTo>
                    <a:pt x="442" y="314"/>
                    <a:pt x="821" y="413"/>
                    <a:pt x="1203" y="481"/>
                  </a:cubicBezTo>
                  <a:cubicBezTo>
                    <a:pt x="1208" y="483"/>
                    <a:pt x="1214" y="483"/>
                    <a:pt x="1219" y="483"/>
                  </a:cubicBezTo>
                  <a:cubicBezTo>
                    <a:pt x="1265" y="483"/>
                    <a:pt x="1305" y="451"/>
                    <a:pt x="1313" y="404"/>
                  </a:cubicBezTo>
                  <a:cubicBezTo>
                    <a:pt x="1323" y="352"/>
                    <a:pt x="1288" y="303"/>
                    <a:pt x="1236" y="294"/>
                  </a:cubicBezTo>
                  <a:cubicBezTo>
                    <a:pt x="864" y="228"/>
                    <a:pt x="495" y="130"/>
                    <a:pt x="139" y="6"/>
                  </a:cubicBezTo>
                  <a:cubicBezTo>
                    <a:pt x="128" y="2"/>
                    <a:pt x="118" y="0"/>
                    <a:pt x="10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6"/>
            <p:cNvSpPr/>
            <p:nvPr/>
          </p:nvSpPr>
          <p:spPr>
            <a:xfrm>
              <a:off x="3461725" y="2031875"/>
              <a:ext cx="39250" cy="11950"/>
            </a:xfrm>
            <a:custGeom>
              <a:avLst/>
              <a:gdLst/>
              <a:ahLst/>
              <a:cxnLst/>
              <a:rect l="l" t="t" r="r" b="b"/>
              <a:pathLst>
                <a:path w="1570" h="478" extrusionOk="0">
                  <a:moveTo>
                    <a:pt x="104" y="0"/>
                  </a:moveTo>
                  <a:cubicBezTo>
                    <a:pt x="60" y="0"/>
                    <a:pt x="21" y="31"/>
                    <a:pt x="12" y="76"/>
                  </a:cubicBezTo>
                  <a:cubicBezTo>
                    <a:pt x="1" y="127"/>
                    <a:pt x="34" y="178"/>
                    <a:pt x="85" y="189"/>
                  </a:cubicBezTo>
                  <a:lnTo>
                    <a:pt x="1446" y="475"/>
                  </a:lnTo>
                  <a:cubicBezTo>
                    <a:pt x="1452" y="477"/>
                    <a:pt x="1459" y="477"/>
                    <a:pt x="1465" y="477"/>
                  </a:cubicBezTo>
                  <a:cubicBezTo>
                    <a:pt x="1509" y="477"/>
                    <a:pt x="1548" y="446"/>
                    <a:pt x="1558" y="402"/>
                  </a:cubicBezTo>
                  <a:cubicBezTo>
                    <a:pt x="1569" y="350"/>
                    <a:pt x="1536" y="299"/>
                    <a:pt x="1484" y="288"/>
                  </a:cubicBezTo>
                  <a:lnTo>
                    <a:pt x="124" y="2"/>
                  </a:lnTo>
                  <a:cubicBezTo>
                    <a:pt x="118" y="1"/>
                    <a:pt x="111"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6"/>
            <p:cNvSpPr/>
            <p:nvPr/>
          </p:nvSpPr>
          <p:spPr>
            <a:xfrm>
              <a:off x="3513375" y="2043125"/>
              <a:ext cx="39175" cy="10075"/>
            </a:xfrm>
            <a:custGeom>
              <a:avLst/>
              <a:gdLst/>
              <a:ahLst/>
              <a:cxnLst/>
              <a:rect l="l" t="t" r="r" b="b"/>
              <a:pathLst>
                <a:path w="1567" h="403" extrusionOk="0">
                  <a:moveTo>
                    <a:pt x="310" y="1"/>
                  </a:moveTo>
                  <a:cubicBezTo>
                    <a:pt x="237" y="1"/>
                    <a:pt x="164" y="3"/>
                    <a:pt x="92" y="8"/>
                  </a:cubicBezTo>
                  <a:cubicBezTo>
                    <a:pt x="40" y="12"/>
                    <a:pt x="0" y="57"/>
                    <a:pt x="3" y="110"/>
                  </a:cubicBezTo>
                  <a:cubicBezTo>
                    <a:pt x="7" y="160"/>
                    <a:pt x="47" y="199"/>
                    <a:pt x="95" y="199"/>
                  </a:cubicBezTo>
                  <a:cubicBezTo>
                    <a:pt x="99" y="199"/>
                    <a:pt x="102" y="199"/>
                    <a:pt x="105" y="198"/>
                  </a:cubicBezTo>
                  <a:cubicBezTo>
                    <a:pt x="172" y="194"/>
                    <a:pt x="239" y="192"/>
                    <a:pt x="306" y="192"/>
                  </a:cubicBezTo>
                  <a:cubicBezTo>
                    <a:pt x="687" y="192"/>
                    <a:pt x="1070" y="261"/>
                    <a:pt x="1425" y="396"/>
                  </a:cubicBezTo>
                  <a:cubicBezTo>
                    <a:pt x="1436" y="400"/>
                    <a:pt x="1447" y="402"/>
                    <a:pt x="1458" y="402"/>
                  </a:cubicBezTo>
                  <a:cubicBezTo>
                    <a:pt x="1497" y="402"/>
                    <a:pt x="1533" y="378"/>
                    <a:pt x="1548" y="341"/>
                  </a:cubicBezTo>
                  <a:cubicBezTo>
                    <a:pt x="1567" y="292"/>
                    <a:pt x="1541" y="237"/>
                    <a:pt x="1493" y="218"/>
                  </a:cubicBezTo>
                  <a:cubicBezTo>
                    <a:pt x="1117" y="75"/>
                    <a:pt x="712" y="1"/>
                    <a:pt x="3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6"/>
            <p:cNvSpPr/>
            <p:nvPr/>
          </p:nvSpPr>
          <p:spPr>
            <a:xfrm>
              <a:off x="3566725" y="2047350"/>
              <a:ext cx="33975" cy="7700"/>
            </a:xfrm>
            <a:custGeom>
              <a:avLst/>
              <a:gdLst/>
              <a:ahLst/>
              <a:cxnLst/>
              <a:rect l="l" t="t" r="r" b="b"/>
              <a:pathLst>
                <a:path w="1359" h="308" extrusionOk="0">
                  <a:moveTo>
                    <a:pt x="1051" y="0"/>
                  </a:moveTo>
                  <a:cubicBezTo>
                    <a:pt x="725" y="0"/>
                    <a:pt x="399" y="41"/>
                    <a:pt x="82" y="120"/>
                  </a:cubicBezTo>
                  <a:cubicBezTo>
                    <a:pt x="31" y="133"/>
                    <a:pt x="0" y="184"/>
                    <a:pt x="12" y="236"/>
                  </a:cubicBezTo>
                  <a:cubicBezTo>
                    <a:pt x="23" y="279"/>
                    <a:pt x="62" y="307"/>
                    <a:pt x="105" y="307"/>
                  </a:cubicBezTo>
                  <a:cubicBezTo>
                    <a:pt x="113" y="307"/>
                    <a:pt x="120" y="306"/>
                    <a:pt x="128" y="305"/>
                  </a:cubicBezTo>
                  <a:cubicBezTo>
                    <a:pt x="432" y="229"/>
                    <a:pt x="742" y="191"/>
                    <a:pt x="1055" y="191"/>
                  </a:cubicBezTo>
                  <a:cubicBezTo>
                    <a:pt x="1122" y="191"/>
                    <a:pt x="1189" y="192"/>
                    <a:pt x="1256" y="196"/>
                  </a:cubicBezTo>
                  <a:cubicBezTo>
                    <a:pt x="1259" y="196"/>
                    <a:pt x="1263" y="196"/>
                    <a:pt x="1266" y="196"/>
                  </a:cubicBezTo>
                  <a:cubicBezTo>
                    <a:pt x="1314" y="196"/>
                    <a:pt x="1354" y="156"/>
                    <a:pt x="1357" y="106"/>
                  </a:cubicBezTo>
                  <a:cubicBezTo>
                    <a:pt x="1359" y="53"/>
                    <a:pt x="1319" y="9"/>
                    <a:pt x="1266" y="6"/>
                  </a:cubicBezTo>
                  <a:cubicBezTo>
                    <a:pt x="1195" y="2"/>
                    <a:pt x="1123" y="0"/>
                    <a:pt x="105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6"/>
            <p:cNvSpPr/>
            <p:nvPr/>
          </p:nvSpPr>
          <p:spPr>
            <a:xfrm>
              <a:off x="3617275" y="2044325"/>
              <a:ext cx="15525" cy="6850"/>
            </a:xfrm>
            <a:custGeom>
              <a:avLst/>
              <a:gdLst/>
              <a:ahLst/>
              <a:cxnLst/>
              <a:rect l="l" t="t" r="r" b="b"/>
              <a:pathLst>
                <a:path w="621" h="274" extrusionOk="0">
                  <a:moveTo>
                    <a:pt x="104" y="0"/>
                  </a:moveTo>
                  <a:cubicBezTo>
                    <a:pt x="60" y="0"/>
                    <a:pt x="20" y="32"/>
                    <a:pt x="11" y="77"/>
                  </a:cubicBezTo>
                  <a:cubicBezTo>
                    <a:pt x="0" y="128"/>
                    <a:pt x="35" y="179"/>
                    <a:pt x="86" y="189"/>
                  </a:cubicBezTo>
                  <a:lnTo>
                    <a:pt x="498" y="272"/>
                  </a:lnTo>
                  <a:cubicBezTo>
                    <a:pt x="505" y="273"/>
                    <a:pt x="510" y="274"/>
                    <a:pt x="517" y="274"/>
                  </a:cubicBezTo>
                  <a:cubicBezTo>
                    <a:pt x="561" y="274"/>
                    <a:pt x="601" y="242"/>
                    <a:pt x="610" y="197"/>
                  </a:cubicBezTo>
                  <a:cubicBezTo>
                    <a:pt x="621" y="145"/>
                    <a:pt x="587" y="95"/>
                    <a:pt x="536" y="85"/>
                  </a:cubicBezTo>
                  <a:lnTo>
                    <a:pt x="123" y="2"/>
                  </a:lnTo>
                  <a:cubicBezTo>
                    <a:pt x="116" y="1"/>
                    <a:pt x="110"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6"/>
            <p:cNvSpPr/>
            <p:nvPr/>
          </p:nvSpPr>
          <p:spPr>
            <a:xfrm>
              <a:off x="3360625" y="1966025"/>
              <a:ext cx="29025" cy="13025"/>
            </a:xfrm>
            <a:custGeom>
              <a:avLst/>
              <a:gdLst/>
              <a:ahLst/>
              <a:cxnLst/>
              <a:rect l="l" t="t" r="r" b="b"/>
              <a:pathLst>
                <a:path w="1161" h="521" extrusionOk="0">
                  <a:moveTo>
                    <a:pt x="110" y="0"/>
                  </a:moveTo>
                  <a:cubicBezTo>
                    <a:pt x="75" y="0"/>
                    <a:pt x="42" y="19"/>
                    <a:pt x="24" y="52"/>
                  </a:cubicBezTo>
                  <a:cubicBezTo>
                    <a:pt x="0" y="99"/>
                    <a:pt x="19" y="156"/>
                    <a:pt x="66" y="180"/>
                  </a:cubicBezTo>
                  <a:cubicBezTo>
                    <a:pt x="373" y="338"/>
                    <a:pt x="701" y="452"/>
                    <a:pt x="1039" y="518"/>
                  </a:cubicBezTo>
                  <a:cubicBezTo>
                    <a:pt x="1044" y="520"/>
                    <a:pt x="1051" y="520"/>
                    <a:pt x="1058" y="520"/>
                  </a:cubicBezTo>
                  <a:cubicBezTo>
                    <a:pt x="1102" y="520"/>
                    <a:pt x="1141" y="489"/>
                    <a:pt x="1150" y="444"/>
                  </a:cubicBezTo>
                  <a:cubicBezTo>
                    <a:pt x="1160" y="392"/>
                    <a:pt x="1127" y="341"/>
                    <a:pt x="1075" y="331"/>
                  </a:cubicBezTo>
                  <a:cubicBezTo>
                    <a:pt x="755" y="269"/>
                    <a:pt x="445" y="160"/>
                    <a:pt x="152" y="10"/>
                  </a:cubicBezTo>
                  <a:cubicBezTo>
                    <a:pt x="139" y="3"/>
                    <a:pt x="124"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6"/>
            <p:cNvSpPr/>
            <p:nvPr/>
          </p:nvSpPr>
          <p:spPr>
            <a:xfrm>
              <a:off x="3443250" y="1986625"/>
              <a:ext cx="32025" cy="13025"/>
            </a:xfrm>
            <a:custGeom>
              <a:avLst/>
              <a:gdLst/>
              <a:ahLst/>
              <a:cxnLst/>
              <a:rect l="l" t="t" r="r" b="b"/>
              <a:pathLst>
                <a:path w="1281" h="521" extrusionOk="0">
                  <a:moveTo>
                    <a:pt x="101" y="0"/>
                  </a:moveTo>
                  <a:cubicBezTo>
                    <a:pt x="53" y="0"/>
                    <a:pt x="12" y="36"/>
                    <a:pt x="7" y="85"/>
                  </a:cubicBezTo>
                  <a:cubicBezTo>
                    <a:pt x="0" y="137"/>
                    <a:pt x="38" y="184"/>
                    <a:pt x="90" y="191"/>
                  </a:cubicBezTo>
                  <a:cubicBezTo>
                    <a:pt x="454" y="233"/>
                    <a:pt x="804" y="340"/>
                    <a:pt x="1128" y="510"/>
                  </a:cubicBezTo>
                  <a:cubicBezTo>
                    <a:pt x="1143" y="518"/>
                    <a:pt x="1157" y="521"/>
                    <a:pt x="1172" y="521"/>
                  </a:cubicBezTo>
                  <a:cubicBezTo>
                    <a:pt x="1207" y="521"/>
                    <a:pt x="1240" y="502"/>
                    <a:pt x="1257" y="470"/>
                  </a:cubicBezTo>
                  <a:cubicBezTo>
                    <a:pt x="1281" y="423"/>
                    <a:pt x="1263" y="365"/>
                    <a:pt x="1217" y="341"/>
                  </a:cubicBezTo>
                  <a:cubicBezTo>
                    <a:pt x="871" y="160"/>
                    <a:pt x="499" y="46"/>
                    <a:pt x="112" y="1"/>
                  </a:cubicBezTo>
                  <a:cubicBezTo>
                    <a:pt x="108" y="1"/>
                    <a:pt x="105"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6"/>
            <p:cNvSpPr/>
            <p:nvPr/>
          </p:nvSpPr>
          <p:spPr>
            <a:xfrm>
              <a:off x="3500950" y="1998975"/>
              <a:ext cx="35125" cy="15125"/>
            </a:xfrm>
            <a:custGeom>
              <a:avLst/>
              <a:gdLst/>
              <a:ahLst/>
              <a:cxnLst/>
              <a:rect l="l" t="t" r="r" b="b"/>
              <a:pathLst>
                <a:path w="1405" h="605" extrusionOk="0">
                  <a:moveTo>
                    <a:pt x="97" y="0"/>
                  </a:moveTo>
                  <a:cubicBezTo>
                    <a:pt x="51" y="0"/>
                    <a:pt x="12" y="36"/>
                    <a:pt x="6" y="84"/>
                  </a:cubicBezTo>
                  <a:cubicBezTo>
                    <a:pt x="0" y="136"/>
                    <a:pt x="37" y="184"/>
                    <a:pt x="90" y="190"/>
                  </a:cubicBezTo>
                  <a:cubicBezTo>
                    <a:pt x="496" y="240"/>
                    <a:pt x="896" y="378"/>
                    <a:pt x="1247" y="590"/>
                  </a:cubicBezTo>
                  <a:cubicBezTo>
                    <a:pt x="1262" y="600"/>
                    <a:pt x="1279" y="604"/>
                    <a:pt x="1295" y="604"/>
                  </a:cubicBezTo>
                  <a:cubicBezTo>
                    <a:pt x="1327" y="604"/>
                    <a:pt x="1359" y="588"/>
                    <a:pt x="1377" y="558"/>
                  </a:cubicBezTo>
                  <a:cubicBezTo>
                    <a:pt x="1405" y="513"/>
                    <a:pt x="1390" y="454"/>
                    <a:pt x="1345" y="428"/>
                  </a:cubicBezTo>
                  <a:cubicBezTo>
                    <a:pt x="972" y="201"/>
                    <a:pt x="546" y="53"/>
                    <a:pt x="112" y="1"/>
                  </a:cubicBezTo>
                  <a:cubicBezTo>
                    <a:pt x="107" y="1"/>
                    <a:pt x="102"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6"/>
            <p:cNvSpPr/>
            <p:nvPr/>
          </p:nvSpPr>
          <p:spPr>
            <a:xfrm>
              <a:off x="3544100" y="2011200"/>
              <a:ext cx="22850" cy="12225"/>
            </a:xfrm>
            <a:custGeom>
              <a:avLst/>
              <a:gdLst/>
              <a:ahLst/>
              <a:cxnLst/>
              <a:rect l="l" t="t" r="r" b="b"/>
              <a:pathLst>
                <a:path w="914" h="489" extrusionOk="0">
                  <a:moveTo>
                    <a:pt x="109" y="1"/>
                  </a:moveTo>
                  <a:cubicBezTo>
                    <a:pt x="67" y="1"/>
                    <a:pt x="29" y="26"/>
                    <a:pt x="16" y="68"/>
                  </a:cubicBezTo>
                  <a:cubicBezTo>
                    <a:pt x="1" y="117"/>
                    <a:pt x="29" y="171"/>
                    <a:pt x="78" y="187"/>
                  </a:cubicBezTo>
                  <a:cubicBezTo>
                    <a:pt x="314" y="261"/>
                    <a:pt x="543" y="359"/>
                    <a:pt x="759" y="477"/>
                  </a:cubicBezTo>
                  <a:cubicBezTo>
                    <a:pt x="774" y="485"/>
                    <a:pt x="789" y="488"/>
                    <a:pt x="805" y="488"/>
                  </a:cubicBezTo>
                  <a:cubicBezTo>
                    <a:pt x="839" y="488"/>
                    <a:pt x="871" y="471"/>
                    <a:pt x="888" y="439"/>
                  </a:cubicBezTo>
                  <a:cubicBezTo>
                    <a:pt x="914" y="392"/>
                    <a:pt x="896" y="335"/>
                    <a:pt x="850" y="309"/>
                  </a:cubicBezTo>
                  <a:cubicBezTo>
                    <a:pt x="624" y="186"/>
                    <a:pt x="383" y="83"/>
                    <a:pt x="137" y="5"/>
                  </a:cubicBezTo>
                  <a:cubicBezTo>
                    <a:pt x="127" y="2"/>
                    <a:pt x="118"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6"/>
            <p:cNvSpPr/>
            <p:nvPr/>
          </p:nvSpPr>
          <p:spPr>
            <a:xfrm>
              <a:off x="3598700" y="2023850"/>
              <a:ext cx="32225" cy="16900"/>
            </a:xfrm>
            <a:custGeom>
              <a:avLst/>
              <a:gdLst/>
              <a:ahLst/>
              <a:cxnLst/>
              <a:rect l="l" t="t" r="r" b="b"/>
              <a:pathLst>
                <a:path w="1289" h="676" extrusionOk="0">
                  <a:moveTo>
                    <a:pt x="106" y="0"/>
                  </a:moveTo>
                  <a:cubicBezTo>
                    <a:pt x="62" y="0"/>
                    <a:pt x="22" y="30"/>
                    <a:pt x="11" y="74"/>
                  </a:cubicBezTo>
                  <a:cubicBezTo>
                    <a:pt x="0" y="126"/>
                    <a:pt x="32" y="177"/>
                    <a:pt x="84" y="188"/>
                  </a:cubicBezTo>
                  <a:cubicBezTo>
                    <a:pt x="456" y="270"/>
                    <a:pt x="816" y="433"/>
                    <a:pt x="1124" y="658"/>
                  </a:cubicBezTo>
                  <a:cubicBezTo>
                    <a:pt x="1142" y="670"/>
                    <a:pt x="1161" y="676"/>
                    <a:pt x="1181" y="676"/>
                  </a:cubicBezTo>
                  <a:cubicBezTo>
                    <a:pt x="1210" y="676"/>
                    <a:pt x="1239" y="662"/>
                    <a:pt x="1258" y="637"/>
                  </a:cubicBezTo>
                  <a:cubicBezTo>
                    <a:pt x="1289" y="594"/>
                    <a:pt x="1279" y="534"/>
                    <a:pt x="1237" y="503"/>
                  </a:cubicBezTo>
                  <a:cubicBezTo>
                    <a:pt x="908" y="264"/>
                    <a:pt x="523" y="90"/>
                    <a:pt x="125" y="2"/>
                  </a:cubicBezTo>
                  <a:cubicBezTo>
                    <a:pt x="119" y="1"/>
                    <a:pt x="11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6"/>
            <p:cNvSpPr/>
            <p:nvPr/>
          </p:nvSpPr>
          <p:spPr>
            <a:xfrm>
              <a:off x="3661625" y="2046375"/>
              <a:ext cx="22800" cy="9950"/>
            </a:xfrm>
            <a:custGeom>
              <a:avLst/>
              <a:gdLst/>
              <a:ahLst/>
              <a:cxnLst/>
              <a:rect l="l" t="t" r="r" b="b"/>
              <a:pathLst>
                <a:path w="912" h="398" extrusionOk="0">
                  <a:moveTo>
                    <a:pt x="103" y="1"/>
                  </a:moveTo>
                  <a:cubicBezTo>
                    <a:pt x="57" y="1"/>
                    <a:pt x="17" y="34"/>
                    <a:pt x="9" y="80"/>
                  </a:cubicBezTo>
                  <a:cubicBezTo>
                    <a:pt x="0" y="132"/>
                    <a:pt x="35" y="181"/>
                    <a:pt x="86" y="190"/>
                  </a:cubicBezTo>
                  <a:cubicBezTo>
                    <a:pt x="319" y="229"/>
                    <a:pt x="548" y="296"/>
                    <a:pt x="765" y="389"/>
                  </a:cubicBezTo>
                  <a:cubicBezTo>
                    <a:pt x="778" y="395"/>
                    <a:pt x="791" y="397"/>
                    <a:pt x="803" y="397"/>
                  </a:cubicBezTo>
                  <a:cubicBezTo>
                    <a:pt x="840" y="397"/>
                    <a:pt x="876" y="376"/>
                    <a:pt x="891" y="340"/>
                  </a:cubicBezTo>
                  <a:cubicBezTo>
                    <a:pt x="911" y="291"/>
                    <a:pt x="889" y="235"/>
                    <a:pt x="840" y="215"/>
                  </a:cubicBezTo>
                  <a:cubicBezTo>
                    <a:pt x="610" y="115"/>
                    <a:pt x="367" y="44"/>
                    <a:pt x="118" y="2"/>
                  </a:cubicBezTo>
                  <a:cubicBezTo>
                    <a:pt x="113" y="1"/>
                    <a:pt x="108"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6"/>
            <p:cNvSpPr/>
            <p:nvPr/>
          </p:nvSpPr>
          <p:spPr>
            <a:xfrm>
              <a:off x="3373975" y="1720850"/>
              <a:ext cx="10450" cy="20275"/>
            </a:xfrm>
            <a:custGeom>
              <a:avLst/>
              <a:gdLst/>
              <a:ahLst/>
              <a:cxnLst/>
              <a:rect l="l" t="t" r="r" b="b"/>
              <a:pathLst>
                <a:path w="418" h="811" extrusionOk="0">
                  <a:moveTo>
                    <a:pt x="108" y="0"/>
                  </a:moveTo>
                  <a:cubicBezTo>
                    <a:pt x="98" y="0"/>
                    <a:pt x="88" y="2"/>
                    <a:pt x="78" y="6"/>
                  </a:cubicBezTo>
                  <a:cubicBezTo>
                    <a:pt x="28" y="21"/>
                    <a:pt x="0" y="75"/>
                    <a:pt x="17" y="126"/>
                  </a:cubicBezTo>
                  <a:lnTo>
                    <a:pt x="220" y="744"/>
                  </a:lnTo>
                  <a:cubicBezTo>
                    <a:pt x="233" y="784"/>
                    <a:pt x="271" y="810"/>
                    <a:pt x="310" y="810"/>
                  </a:cubicBezTo>
                  <a:cubicBezTo>
                    <a:pt x="320" y="810"/>
                    <a:pt x="330" y="808"/>
                    <a:pt x="340" y="805"/>
                  </a:cubicBezTo>
                  <a:cubicBezTo>
                    <a:pt x="390" y="788"/>
                    <a:pt x="418" y="735"/>
                    <a:pt x="401" y="684"/>
                  </a:cubicBezTo>
                  <a:lnTo>
                    <a:pt x="198" y="66"/>
                  </a:lnTo>
                  <a:cubicBezTo>
                    <a:pt x="185" y="26"/>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6"/>
            <p:cNvSpPr/>
            <p:nvPr/>
          </p:nvSpPr>
          <p:spPr>
            <a:xfrm>
              <a:off x="3386175" y="1754925"/>
              <a:ext cx="19000" cy="28425"/>
            </a:xfrm>
            <a:custGeom>
              <a:avLst/>
              <a:gdLst/>
              <a:ahLst/>
              <a:cxnLst/>
              <a:rect l="l" t="t" r="r" b="b"/>
              <a:pathLst>
                <a:path w="760" h="1137" extrusionOk="0">
                  <a:moveTo>
                    <a:pt x="110" y="1"/>
                  </a:moveTo>
                  <a:cubicBezTo>
                    <a:pt x="93" y="1"/>
                    <a:pt x="77" y="5"/>
                    <a:pt x="62" y="14"/>
                  </a:cubicBezTo>
                  <a:cubicBezTo>
                    <a:pt x="16" y="39"/>
                    <a:pt x="0" y="98"/>
                    <a:pt x="27" y="143"/>
                  </a:cubicBezTo>
                  <a:lnTo>
                    <a:pt x="568" y="1088"/>
                  </a:lnTo>
                  <a:cubicBezTo>
                    <a:pt x="585" y="1119"/>
                    <a:pt x="617" y="1136"/>
                    <a:pt x="650" y="1136"/>
                  </a:cubicBezTo>
                  <a:cubicBezTo>
                    <a:pt x="667" y="1136"/>
                    <a:pt x="682" y="1132"/>
                    <a:pt x="698" y="1123"/>
                  </a:cubicBezTo>
                  <a:cubicBezTo>
                    <a:pt x="743" y="1098"/>
                    <a:pt x="760" y="1039"/>
                    <a:pt x="733" y="993"/>
                  </a:cubicBezTo>
                  <a:lnTo>
                    <a:pt x="192" y="49"/>
                  </a:lnTo>
                  <a:cubicBezTo>
                    <a:pt x="175" y="18"/>
                    <a:pt x="142"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6"/>
            <p:cNvSpPr/>
            <p:nvPr/>
          </p:nvSpPr>
          <p:spPr>
            <a:xfrm>
              <a:off x="3412425" y="1796000"/>
              <a:ext cx="16500" cy="19300"/>
            </a:xfrm>
            <a:custGeom>
              <a:avLst/>
              <a:gdLst/>
              <a:ahLst/>
              <a:cxnLst/>
              <a:rect l="l" t="t" r="r" b="b"/>
              <a:pathLst>
                <a:path w="660" h="772" extrusionOk="0">
                  <a:moveTo>
                    <a:pt x="103" y="1"/>
                  </a:moveTo>
                  <a:cubicBezTo>
                    <a:pt x="97" y="1"/>
                    <a:pt x="92" y="1"/>
                    <a:pt x="86" y="2"/>
                  </a:cubicBezTo>
                  <a:cubicBezTo>
                    <a:pt x="34" y="11"/>
                    <a:pt x="0" y="61"/>
                    <a:pt x="9" y="113"/>
                  </a:cubicBezTo>
                  <a:cubicBezTo>
                    <a:pt x="59" y="394"/>
                    <a:pt x="251" y="643"/>
                    <a:pt x="510" y="763"/>
                  </a:cubicBezTo>
                  <a:cubicBezTo>
                    <a:pt x="523" y="768"/>
                    <a:pt x="537" y="772"/>
                    <a:pt x="550" y="772"/>
                  </a:cubicBezTo>
                  <a:cubicBezTo>
                    <a:pt x="586" y="772"/>
                    <a:pt x="620" y="751"/>
                    <a:pt x="637" y="716"/>
                  </a:cubicBezTo>
                  <a:cubicBezTo>
                    <a:pt x="659" y="668"/>
                    <a:pt x="638" y="612"/>
                    <a:pt x="591" y="590"/>
                  </a:cubicBezTo>
                  <a:cubicBezTo>
                    <a:pt x="386" y="496"/>
                    <a:pt x="236" y="300"/>
                    <a:pt x="197" y="80"/>
                  </a:cubicBezTo>
                  <a:cubicBezTo>
                    <a:pt x="189" y="33"/>
                    <a:pt x="149"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6"/>
            <p:cNvSpPr/>
            <p:nvPr/>
          </p:nvSpPr>
          <p:spPr>
            <a:xfrm>
              <a:off x="3438925" y="1835175"/>
              <a:ext cx="18825" cy="22325"/>
            </a:xfrm>
            <a:custGeom>
              <a:avLst/>
              <a:gdLst/>
              <a:ahLst/>
              <a:cxnLst/>
              <a:rect l="l" t="t" r="r" b="b"/>
              <a:pathLst>
                <a:path w="753" h="893" extrusionOk="0">
                  <a:moveTo>
                    <a:pt x="110" y="0"/>
                  </a:moveTo>
                  <a:cubicBezTo>
                    <a:pt x="98" y="0"/>
                    <a:pt x="86" y="2"/>
                    <a:pt x="74" y="7"/>
                  </a:cubicBezTo>
                  <a:cubicBezTo>
                    <a:pt x="25" y="27"/>
                    <a:pt x="1" y="82"/>
                    <a:pt x="21" y="131"/>
                  </a:cubicBezTo>
                  <a:cubicBezTo>
                    <a:pt x="139" y="426"/>
                    <a:pt x="334" y="682"/>
                    <a:pt x="587" y="873"/>
                  </a:cubicBezTo>
                  <a:cubicBezTo>
                    <a:pt x="605" y="886"/>
                    <a:pt x="625" y="893"/>
                    <a:pt x="644" y="893"/>
                  </a:cubicBezTo>
                  <a:cubicBezTo>
                    <a:pt x="673" y="893"/>
                    <a:pt x="702" y="879"/>
                    <a:pt x="721" y="854"/>
                  </a:cubicBezTo>
                  <a:cubicBezTo>
                    <a:pt x="753" y="812"/>
                    <a:pt x="744" y="752"/>
                    <a:pt x="702" y="721"/>
                  </a:cubicBezTo>
                  <a:cubicBezTo>
                    <a:pt x="477" y="550"/>
                    <a:pt x="303" y="322"/>
                    <a:pt x="199" y="60"/>
                  </a:cubicBezTo>
                  <a:cubicBezTo>
                    <a:pt x="183" y="23"/>
                    <a:pt x="148"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6"/>
            <p:cNvSpPr/>
            <p:nvPr/>
          </p:nvSpPr>
          <p:spPr>
            <a:xfrm>
              <a:off x="3471975" y="1882550"/>
              <a:ext cx="25950" cy="22300"/>
            </a:xfrm>
            <a:custGeom>
              <a:avLst/>
              <a:gdLst/>
              <a:ahLst/>
              <a:cxnLst/>
              <a:rect l="l" t="t" r="r" b="b"/>
              <a:pathLst>
                <a:path w="1038" h="892" extrusionOk="0">
                  <a:moveTo>
                    <a:pt x="106" y="1"/>
                  </a:moveTo>
                  <a:cubicBezTo>
                    <a:pt x="82" y="1"/>
                    <a:pt x="58" y="10"/>
                    <a:pt x="40" y="28"/>
                  </a:cubicBezTo>
                  <a:cubicBezTo>
                    <a:pt x="1" y="64"/>
                    <a:pt x="0" y="125"/>
                    <a:pt x="37" y="162"/>
                  </a:cubicBezTo>
                  <a:cubicBezTo>
                    <a:pt x="292" y="426"/>
                    <a:pt x="574" y="666"/>
                    <a:pt x="876" y="875"/>
                  </a:cubicBezTo>
                  <a:cubicBezTo>
                    <a:pt x="892" y="886"/>
                    <a:pt x="911" y="892"/>
                    <a:pt x="930" y="892"/>
                  </a:cubicBezTo>
                  <a:cubicBezTo>
                    <a:pt x="961" y="892"/>
                    <a:pt x="990" y="878"/>
                    <a:pt x="1008" y="851"/>
                  </a:cubicBezTo>
                  <a:cubicBezTo>
                    <a:pt x="1038" y="808"/>
                    <a:pt x="1028" y="748"/>
                    <a:pt x="985" y="719"/>
                  </a:cubicBezTo>
                  <a:cubicBezTo>
                    <a:pt x="692" y="517"/>
                    <a:pt x="421" y="285"/>
                    <a:pt x="175" y="30"/>
                  </a:cubicBezTo>
                  <a:cubicBezTo>
                    <a:pt x="156" y="11"/>
                    <a:pt x="131"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6"/>
            <p:cNvSpPr/>
            <p:nvPr/>
          </p:nvSpPr>
          <p:spPr>
            <a:xfrm>
              <a:off x="3504900" y="1917600"/>
              <a:ext cx="19800" cy="19275"/>
            </a:xfrm>
            <a:custGeom>
              <a:avLst/>
              <a:gdLst/>
              <a:ahLst/>
              <a:cxnLst/>
              <a:rect l="l" t="t" r="r" b="b"/>
              <a:pathLst>
                <a:path w="792" h="771" extrusionOk="0">
                  <a:moveTo>
                    <a:pt x="109" y="0"/>
                  </a:moveTo>
                  <a:cubicBezTo>
                    <a:pt x="93" y="0"/>
                    <a:pt x="78" y="4"/>
                    <a:pt x="63" y="12"/>
                  </a:cubicBezTo>
                  <a:cubicBezTo>
                    <a:pt x="17" y="37"/>
                    <a:pt x="0" y="95"/>
                    <a:pt x="26" y="141"/>
                  </a:cubicBezTo>
                  <a:cubicBezTo>
                    <a:pt x="169" y="400"/>
                    <a:pt x="380" y="613"/>
                    <a:pt x="636" y="758"/>
                  </a:cubicBezTo>
                  <a:cubicBezTo>
                    <a:pt x="650" y="767"/>
                    <a:pt x="667" y="770"/>
                    <a:pt x="682" y="770"/>
                  </a:cubicBezTo>
                  <a:cubicBezTo>
                    <a:pt x="716" y="770"/>
                    <a:pt x="749" y="754"/>
                    <a:pt x="765" y="723"/>
                  </a:cubicBezTo>
                  <a:cubicBezTo>
                    <a:pt x="792" y="677"/>
                    <a:pt x="776" y="619"/>
                    <a:pt x="730" y="593"/>
                  </a:cubicBezTo>
                  <a:cubicBezTo>
                    <a:pt x="505" y="464"/>
                    <a:pt x="318" y="276"/>
                    <a:pt x="192" y="48"/>
                  </a:cubicBezTo>
                  <a:cubicBezTo>
                    <a:pt x="175" y="18"/>
                    <a:pt x="142"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6"/>
            <p:cNvSpPr/>
            <p:nvPr/>
          </p:nvSpPr>
          <p:spPr>
            <a:xfrm>
              <a:off x="3539825" y="1958925"/>
              <a:ext cx="18725" cy="16200"/>
            </a:xfrm>
            <a:custGeom>
              <a:avLst/>
              <a:gdLst/>
              <a:ahLst/>
              <a:cxnLst/>
              <a:rect l="l" t="t" r="r" b="b"/>
              <a:pathLst>
                <a:path w="749" h="648" extrusionOk="0">
                  <a:moveTo>
                    <a:pt x="108" y="1"/>
                  </a:moveTo>
                  <a:cubicBezTo>
                    <a:pt x="81" y="1"/>
                    <a:pt x="54" y="12"/>
                    <a:pt x="35" y="35"/>
                  </a:cubicBezTo>
                  <a:cubicBezTo>
                    <a:pt x="1" y="75"/>
                    <a:pt x="5" y="134"/>
                    <a:pt x="46" y="168"/>
                  </a:cubicBezTo>
                  <a:lnTo>
                    <a:pt x="579" y="624"/>
                  </a:lnTo>
                  <a:cubicBezTo>
                    <a:pt x="597" y="640"/>
                    <a:pt x="619" y="647"/>
                    <a:pt x="641" y="647"/>
                  </a:cubicBezTo>
                  <a:cubicBezTo>
                    <a:pt x="668" y="647"/>
                    <a:pt x="695" y="635"/>
                    <a:pt x="714" y="614"/>
                  </a:cubicBezTo>
                  <a:cubicBezTo>
                    <a:pt x="748" y="573"/>
                    <a:pt x="743" y="514"/>
                    <a:pt x="703" y="480"/>
                  </a:cubicBezTo>
                  <a:lnTo>
                    <a:pt x="170" y="24"/>
                  </a:lnTo>
                  <a:cubicBezTo>
                    <a:pt x="152" y="8"/>
                    <a:pt x="130"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6"/>
            <p:cNvSpPr/>
            <p:nvPr/>
          </p:nvSpPr>
          <p:spPr>
            <a:xfrm>
              <a:off x="3580050" y="1990850"/>
              <a:ext cx="22950" cy="14925"/>
            </a:xfrm>
            <a:custGeom>
              <a:avLst/>
              <a:gdLst/>
              <a:ahLst/>
              <a:cxnLst/>
              <a:rect l="l" t="t" r="r" b="b"/>
              <a:pathLst>
                <a:path w="918" h="597" extrusionOk="0">
                  <a:moveTo>
                    <a:pt x="106" y="0"/>
                  </a:moveTo>
                  <a:cubicBezTo>
                    <a:pt x="80" y="0"/>
                    <a:pt x="55" y="10"/>
                    <a:pt x="37" y="31"/>
                  </a:cubicBezTo>
                  <a:cubicBezTo>
                    <a:pt x="0" y="70"/>
                    <a:pt x="2" y="130"/>
                    <a:pt x="41" y="166"/>
                  </a:cubicBezTo>
                  <a:cubicBezTo>
                    <a:pt x="252" y="361"/>
                    <a:pt x="509" y="509"/>
                    <a:pt x="784" y="592"/>
                  </a:cubicBezTo>
                  <a:cubicBezTo>
                    <a:pt x="793" y="595"/>
                    <a:pt x="803" y="597"/>
                    <a:pt x="812" y="597"/>
                  </a:cubicBezTo>
                  <a:cubicBezTo>
                    <a:pt x="852" y="596"/>
                    <a:pt x="890" y="569"/>
                    <a:pt x="902" y="528"/>
                  </a:cubicBezTo>
                  <a:cubicBezTo>
                    <a:pt x="918" y="479"/>
                    <a:pt x="890" y="425"/>
                    <a:pt x="839" y="409"/>
                  </a:cubicBezTo>
                  <a:cubicBezTo>
                    <a:pt x="592" y="334"/>
                    <a:pt x="361" y="202"/>
                    <a:pt x="171" y="26"/>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282;p6"/>
            <p:cNvSpPr/>
            <p:nvPr/>
          </p:nvSpPr>
          <p:spPr>
            <a:xfrm>
              <a:off x="3677925" y="2042250"/>
              <a:ext cx="26025" cy="13050"/>
            </a:xfrm>
            <a:custGeom>
              <a:avLst/>
              <a:gdLst/>
              <a:ahLst/>
              <a:cxnLst/>
              <a:rect l="l" t="t" r="r" b="b"/>
              <a:pathLst>
                <a:path w="1041" h="522" extrusionOk="0">
                  <a:moveTo>
                    <a:pt x="110" y="0"/>
                  </a:moveTo>
                  <a:cubicBezTo>
                    <a:pt x="76" y="0"/>
                    <a:pt x="43" y="19"/>
                    <a:pt x="26" y="51"/>
                  </a:cubicBezTo>
                  <a:cubicBezTo>
                    <a:pt x="1" y="97"/>
                    <a:pt x="18" y="156"/>
                    <a:pt x="66" y="180"/>
                  </a:cubicBezTo>
                  <a:cubicBezTo>
                    <a:pt x="333" y="323"/>
                    <a:pt x="617" y="435"/>
                    <a:pt x="908" y="518"/>
                  </a:cubicBezTo>
                  <a:cubicBezTo>
                    <a:pt x="917" y="520"/>
                    <a:pt x="926" y="521"/>
                    <a:pt x="935" y="521"/>
                  </a:cubicBezTo>
                  <a:cubicBezTo>
                    <a:pt x="976" y="521"/>
                    <a:pt x="1014" y="494"/>
                    <a:pt x="1026" y="452"/>
                  </a:cubicBezTo>
                  <a:cubicBezTo>
                    <a:pt x="1041" y="401"/>
                    <a:pt x="1011" y="348"/>
                    <a:pt x="960" y="334"/>
                  </a:cubicBezTo>
                  <a:cubicBezTo>
                    <a:pt x="682" y="255"/>
                    <a:pt x="410" y="147"/>
                    <a:pt x="154" y="11"/>
                  </a:cubicBezTo>
                  <a:cubicBezTo>
                    <a:pt x="140" y="4"/>
                    <a:pt x="125"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6"/>
            <p:cNvSpPr/>
            <p:nvPr/>
          </p:nvSpPr>
          <p:spPr>
            <a:xfrm>
              <a:off x="3624400" y="2016525"/>
              <a:ext cx="22900" cy="14050"/>
            </a:xfrm>
            <a:custGeom>
              <a:avLst/>
              <a:gdLst/>
              <a:ahLst/>
              <a:cxnLst/>
              <a:rect l="l" t="t" r="r" b="b"/>
              <a:pathLst>
                <a:path w="916" h="562" extrusionOk="0">
                  <a:moveTo>
                    <a:pt x="108" y="0"/>
                  </a:moveTo>
                  <a:cubicBezTo>
                    <a:pt x="79" y="0"/>
                    <a:pt x="51" y="13"/>
                    <a:pt x="32" y="37"/>
                  </a:cubicBezTo>
                  <a:cubicBezTo>
                    <a:pt x="0" y="78"/>
                    <a:pt x="8" y="138"/>
                    <a:pt x="49" y="170"/>
                  </a:cubicBezTo>
                  <a:cubicBezTo>
                    <a:pt x="268" y="343"/>
                    <a:pt x="515" y="473"/>
                    <a:pt x="781" y="556"/>
                  </a:cubicBezTo>
                  <a:cubicBezTo>
                    <a:pt x="789" y="559"/>
                    <a:pt x="799" y="560"/>
                    <a:pt x="809" y="560"/>
                  </a:cubicBezTo>
                  <a:lnTo>
                    <a:pt x="808" y="561"/>
                  </a:lnTo>
                  <a:cubicBezTo>
                    <a:pt x="849" y="561"/>
                    <a:pt x="887" y="535"/>
                    <a:pt x="900" y="494"/>
                  </a:cubicBezTo>
                  <a:cubicBezTo>
                    <a:pt x="915" y="444"/>
                    <a:pt x="888" y="390"/>
                    <a:pt x="837" y="375"/>
                  </a:cubicBezTo>
                  <a:cubicBezTo>
                    <a:pt x="593" y="297"/>
                    <a:pt x="368" y="178"/>
                    <a:pt x="167" y="20"/>
                  </a:cubicBezTo>
                  <a:cubicBezTo>
                    <a:pt x="149" y="7"/>
                    <a:pt x="12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6"/>
            <p:cNvSpPr/>
            <p:nvPr/>
          </p:nvSpPr>
          <p:spPr>
            <a:xfrm>
              <a:off x="3386675" y="1715575"/>
              <a:ext cx="41250" cy="14100"/>
            </a:xfrm>
            <a:custGeom>
              <a:avLst/>
              <a:gdLst/>
              <a:ahLst/>
              <a:cxnLst/>
              <a:rect l="l" t="t" r="r" b="b"/>
              <a:pathLst>
                <a:path w="1650" h="564" extrusionOk="0">
                  <a:moveTo>
                    <a:pt x="97" y="0"/>
                  </a:moveTo>
                  <a:cubicBezTo>
                    <a:pt x="46" y="0"/>
                    <a:pt x="5" y="40"/>
                    <a:pt x="2" y="90"/>
                  </a:cubicBezTo>
                  <a:cubicBezTo>
                    <a:pt x="0" y="143"/>
                    <a:pt x="40" y="188"/>
                    <a:pt x="93" y="190"/>
                  </a:cubicBezTo>
                  <a:cubicBezTo>
                    <a:pt x="576" y="217"/>
                    <a:pt x="1063" y="342"/>
                    <a:pt x="1499" y="553"/>
                  </a:cubicBezTo>
                  <a:cubicBezTo>
                    <a:pt x="1512" y="560"/>
                    <a:pt x="1527" y="563"/>
                    <a:pt x="1541" y="563"/>
                  </a:cubicBezTo>
                  <a:cubicBezTo>
                    <a:pt x="1576" y="563"/>
                    <a:pt x="1611" y="543"/>
                    <a:pt x="1627" y="509"/>
                  </a:cubicBezTo>
                  <a:cubicBezTo>
                    <a:pt x="1649" y="462"/>
                    <a:pt x="1629" y="405"/>
                    <a:pt x="1582" y="382"/>
                  </a:cubicBezTo>
                  <a:cubicBezTo>
                    <a:pt x="1124" y="160"/>
                    <a:pt x="612" y="28"/>
                    <a:pt x="103" y="0"/>
                  </a:cubicBezTo>
                  <a:cubicBezTo>
                    <a:pt x="101" y="0"/>
                    <a:pt x="99"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6"/>
            <p:cNvSpPr/>
            <p:nvPr/>
          </p:nvSpPr>
          <p:spPr>
            <a:xfrm>
              <a:off x="3447225" y="1738325"/>
              <a:ext cx="28025" cy="17175"/>
            </a:xfrm>
            <a:custGeom>
              <a:avLst/>
              <a:gdLst/>
              <a:ahLst/>
              <a:cxnLst/>
              <a:rect l="l" t="t" r="r" b="b"/>
              <a:pathLst>
                <a:path w="1121" h="687" extrusionOk="0">
                  <a:moveTo>
                    <a:pt x="106" y="1"/>
                  </a:moveTo>
                  <a:cubicBezTo>
                    <a:pt x="66" y="1"/>
                    <a:pt x="30" y="26"/>
                    <a:pt x="17" y="65"/>
                  </a:cubicBezTo>
                  <a:cubicBezTo>
                    <a:pt x="0" y="115"/>
                    <a:pt x="27" y="169"/>
                    <a:pt x="76" y="186"/>
                  </a:cubicBezTo>
                  <a:cubicBezTo>
                    <a:pt x="394" y="296"/>
                    <a:pt x="690" y="457"/>
                    <a:pt x="954" y="666"/>
                  </a:cubicBezTo>
                  <a:cubicBezTo>
                    <a:pt x="972" y="679"/>
                    <a:pt x="992" y="685"/>
                    <a:pt x="1013" y="685"/>
                  </a:cubicBezTo>
                  <a:lnTo>
                    <a:pt x="1013" y="686"/>
                  </a:lnTo>
                  <a:cubicBezTo>
                    <a:pt x="1042" y="686"/>
                    <a:pt x="1070" y="673"/>
                    <a:pt x="1089" y="650"/>
                  </a:cubicBezTo>
                  <a:cubicBezTo>
                    <a:pt x="1121" y="608"/>
                    <a:pt x="1114" y="548"/>
                    <a:pt x="1073" y="515"/>
                  </a:cubicBezTo>
                  <a:cubicBezTo>
                    <a:pt x="792" y="293"/>
                    <a:pt x="477" y="122"/>
                    <a:pt x="138" y="6"/>
                  </a:cubicBezTo>
                  <a:cubicBezTo>
                    <a:pt x="127" y="3"/>
                    <a:pt x="117"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6"/>
            <p:cNvSpPr/>
            <p:nvPr/>
          </p:nvSpPr>
          <p:spPr>
            <a:xfrm>
              <a:off x="3495600" y="1766125"/>
              <a:ext cx="31175" cy="23350"/>
            </a:xfrm>
            <a:custGeom>
              <a:avLst/>
              <a:gdLst/>
              <a:ahLst/>
              <a:cxnLst/>
              <a:rect l="l" t="t" r="r" b="b"/>
              <a:pathLst>
                <a:path w="1247" h="934" extrusionOk="0">
                  <a:moveTo>
                    <a:pt x="108" y="1"/>
                  </a:moveTo>
                  <a:cubicBezTo>
                    <a:pt x="77" y="1"/>
                    <a:pt x="46" y="17"/>
                    <a:pt x="28" y="46"/>
                  </a:cubicBezTo>
                  <a:cubicBezTo>
                    <a:pt x="0" y="90"/>
                    <a:pt x="13" y="149"/>
                    <a:pt x="58" y="177"/>
                  </a:cubicBezTo>
                  <a:cubicBezTo>
                    <a:pt x="412" y="401"/>
                    <a:pt x="756" y="649"/>
                    <a:pt x="1079" y="912"/>
                  </a:cubicBezTo>
                  <a:cubicBezTo>
                    <a:pt x="1096" y="927"/>
                    <a:pt x="1117" y="933"/>
                    <a:pt x="1138" y="933"/>
                  </a:cubicBezTo>
                  <a:cubicBezTo>
                    <a:pt x="1167" y="933"/>
                    <a:pt x="1194" y="922"/>
                    <a:pt x="1212" y="899"/>
                  </a:cubicBezTo>
                  <a:cubicBezTo>
                    <a:pt x="1247" y="858"/>
                    <a:pt x="1240" y="798"/>
                    <a:pt x="1199" y="765"/>
                  </a:cubicBezTo>
                  <a:cubicBezTo>
                    <a:pt x="870" y="496"/>
                    <a:pt x="520" y="243"/>
                    <a:pt x="159" y="16"/>
                  </a:cubicBezTo>
                  <a:cubicBezTo>
                    <a:pt x="143" y="6"/>
                    <a:pt x="126"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287;p6"/>
            <p:cNvSpPr/>
            <p:nvPr/>
          </p:nvSpPr>
          <p:spPr>
            <a:xfrm>
              <a:off x="3546075" y="1801200"/>
              <a:ext cx="33375" cy="26225"/>
            </a:xfrm>
            <a:custGeom>
              <a:avLst/>
              <a:gdLst/>
              <a:ahLst/>
              <a:cxnLst/>
              <a:rect l="l" t="t" r="r" b="b"/>
              <a:pathLst>
                <a:path w="1335" h="1049" extrusionOk="0">
                  <a:moveTo>
                    <a:pt x="108" y="1"/>
                  </a:moveTo>
                  <a:cubicBezTo>
                    <a:pt x="79" y="1"/>
                    <a:pt x="51" y="14"/>
                    <a:pt x="32" y="38"/>
                  </a:cubicBezTo>
                  <a:cubicBezTo>
                    <a:pt x="0" y="80"/>
                    <a:pt x="8" y="140"/>
                    <a:pt x="50" y="172"/>
                  </a:cubicBezTo>
                  <a:lnTo>
                    <a:pt x="1169" y="1028"/>
                  </a:lnTo>
                  <a:cubicBezTo>
                    <a:pt x="1187" y="1042"/>
                    <a:pt x="1207" y="1048"/>
                    <a:pt x="1227" y="1048"/>
                  </a:cubicBezTo>
                  <a:cubicBezTo>
                    <a:pt x="1255" y="1048"/>
                    <a:pt x="1284" y="1036"/>
                    <a:pt x="1303" y="1011"/>
                  </a:cubicBezTo>
                  <a:cubicBezTo>
                    <a:pt x="1335" y="970"/>
                    <a:pt x="1327" y="909"/>
                    <a:pt x="1285" y="877"/>
                  </a:cubicBezTo>
                  <a:lnTo>
                    <a:pt x="166" y="21"/>
                  </a:lnTo>
                  <a:cubicBezTo>
                    <a:pt x="148" y="7"/>
                    <a:pt x="12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288;p6"/>
            <p:cNvSpPr/>
            <p:nvPr/>
          </p:nvSpPr>
          <p:spPr>
            <a:xfrm>
              <a:off x="3602750" y="1842375"/>
              <a:ext cx="35250" cy="28500"/>
            </a:xfrm>
            <a:custGeom>
              <a:avLst/>
              <a:gdLst/>
              <a:ahLst/>
              <a:cxnLst/>
              <a:rect l="l" t="t" r="r" b="b"/>
              <a:pathLst>
                <a:path w="1410" h="1140" extrusionOk="0">
                  <a:moveTo>
                    <a:pt x="109" y="1"/>
                  </a:moveTo>
                  <a:cubicBezTo>
                    <a:pt x="78" y="1"/>
                    <a:pt x="47" y="16"/>
                    <a:pt x="29" y="44"/>
                  </a:cubicBezTo>
                  <a:cubicBezTo>
                    <a:pt x="1" y="87"/>
                    <a:pt x="12" y="146"/>
                    <a:pt x="56" y="175"/>
                  </a:cubicBezTo>
                  <a:cubicBezTo>
                    <a:pt x="474" y="454"/>
                    <a:pt x="872" y="770"/>
                    <a:pt x="1238" y="1113"/>
                  </a:cubicBezTo>
                  <a:cubicBezTo>
                    <a:pt x="1257" y="1131"/>
                    <a:pt x="1280" y="1140"/>
                    <a:pt x="1303" y="1140"/>
                  </a:cubicBezTo>
                  <a:lnTo>
                    <a:pt x="1303" y="1139"/>
                  </a:lnTo>
                  <a:cubicBezTo>
                    <a:pt x="1329" y="1139"/>
                    <a:pt x="1354" y="1129"/>
                    <a:pt x="1373" y="1109"/>
                  </a:cubicBezTo>
                  <a:cubicBezTo>
                    <a:pt x="1409" y="1070"/>
                    <a:pt x="1407" y="1011"/>
                    <a:pt x="1368" y="974"/>
                  </a:cubicBezTo>
                  <a:cubicBezTo>
                    <a:pt x="995" y="624"/>
                    <a:pt x="589" y="302"/>
                    <a:pt x="162" y="17"/>
                  </a:cubicBezTo>
                  <a:cubicBezTo>
                    <a:pt x="145" y="6"/>
                    <a:pt x="127"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6"/>
            <p:cNvSpPr/>
            <p:nvPr/>
          </p:nvSpPr>
          <p:spPr>
            <a:xfrm>
              <a:off x="3649875" y="1892175"/>
              <a:ext cx="23425" cy="23750"/>
            </a:xfrm>
            <a:custGeom>
              <a:avLst/>
              <a:gdLst/>
              <a:ahLst/>
              <a:cxnLst/>
              <a:rect l="l" t="t" r="r" b="b"/>
              <a:pathLst>
                <a:path w="937" h="950" extrusionOk="0">
                  <a:moveTo>
                    <a:pt x="105" y="0"/>
                  </a:moveTo>
                  <a:cubicBezTo>
                    <a:pt x="82" y="0"/>
                    <a:pt x="58" y="9"/>
                    <a:pt x="40" y="27"/>
                  </a:cubicBezTo>
                  <a:cubicBezTo>
                    <a:pt x="1" y="63"/>
                    <a:pt x="0" y="124"/>
                    <a:pt x="37" y="161"/>
                  </a:cubicBezTo>
                  <a:lnTo>
                    <a:pt x="763" y="920"/>
                  </a:lnTo>
                  <a:cubicBezTo>
                    <a:pt x="782" y="940"/>
                    <a:pt x="806" y="950"/>
                    <a:pt x="831" y="950"/>
                  </a:cubicBezTo>
                  <a:cubicBezTo>
                    <a:pt x="855" y="950"/>
                    <a:pt x="879" y="941"/>
                    <a:pt x="898" y="923"/>
                  </a:cubicBezTo>
                  <a:cubicBezTo>
                    <a:pt x="935" y="887"/>
                    <a:pt x="936" y="826"/>
                    <a:pt x="900" y="788"/>
                  </a:cubicBezTo>
                  <a:lnTo>
                    <a:pt x="175" y="30"/>
                  </a:lnTo>
                  <a:cubicBezTo>
                    <a:pt x="156" y="10"/>
                    <a:pt x="131"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6"/>
            <p:cNvSpPr/>
            <p:nvPr/>
          </p:nvSpPr>
          <p:spPr>
            <a:xfrm>
              <a:off x="3685100" y="1931075"/>
              <a:ext cx="30300" cy="26250"/>
            </a:xfrm>
            <a:custGeom>
              <a:avLst/>
              <a:gdLst/>
              <a:ahLst/>
              <a:cxnLst/>
              <a:rect l="l" t="t" r="r" b="b"/>
              <a:pathLst>
                <a:path w="1212" h="1050" extrusionOk="0">
                  <a:moveTo>
                    <a:pt x="109" y="1"/>
                  </a:moveTo>
                  <a:cubicBezTo>
                    <a:pt x="77" y="1"/>
                    <a:pt x="46" y="17"/>
                    <a:pt x="28" y="46"/>
                  </a:cubicBezTo>
                  <a:cubicBezTo>
                    <a:pt x="1" y="90"/>
                    <a:pt x="14" y="149"/>
                    <a:pt x="59" y="177"/>
                  </a:cubicBezTo>
                  <a:cubicBezTo>
                    <a:pt x="426" y="405"/>
                    <a:pt x="754" y="687"/>
                    <a:pt x="1033" y="1016"/>
                  </a:cubicBezTo>
                  <a:cubicBezTo>
                    <a:pt x="1052" y="1038"/>
                    <a:pt x="1078" y="1049"/>
                    <a:pt x="1105" y="1049"/>
                  </a:cubicBezTo>
                  <a:cubicBezTo>
                    <a:pt x="1127" y="1049"/>
                    <a:pt x="1149" y="1042"/>
                    <a:pt x="1167" y="1026"/>
                  </a:cubicBezTo>
                  <a:cubicBezTo>
                    <a:pt x="1207" y="992"/>
                    <a:pt x="1212" y="932"/>
                    <a:pt x="1178" y="893"/>
                  </a:cubicBezTo>
                  <a:cubicBezTo>
                    <a:pt x="886" y="548"/>
                    <a:pt x="543" y="254"/>
                    <a:pt x="160" y="15"/>
                  </a:cubicBezTo>
                  <a:cubicBezTo>
                    <a:pt x="144" y="5"/>
                    <a:pt x="126"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6"/>
            <p:cNvSpPr/>
            <p:nvPr/>
          </p:nvSpPr>
          <p:spPr>
            <a:xfrm>
              <a:off x="3731500" y="1985650"/>
              <a:ext cx="19725" cy="21300"/>
            </a:xfrm>
            <a:custGeom>
              <a:avLst/>
              <a:gdLst/>
              <a:ahLst/>
              <a:cxnLst/>
              <a:rect l="l" t="t" r="r" b="b"/>
              <a:pathLst>
                <a:path w="789" h="852" extrusionOk="0">
                  <a:moveTo>
                    <a:pt x="107" y="1"/>
                  </a:moveTo>
                  <a:cubicBezTo>
                    <a:pt x="85" y="1"/>
                    <a:pt x="62" y="9"/>
                    <a:pt x="45" y="24"/>
                  </a:cubicBezTo>
                  <a:cubicBezTo>
                    <a:pt x="5" y="59"/>
                    <a:pt x="0" y="119"/>
                    <a:pt x="35" y="159"/>
                  </a:cubicBezTo>
                  <a:lnTo>
                    <a:pt x="611" y="819"/>
                  </a:lnTo>
                  <a:cubicBezTo>
                    <a:pt x="630" y="840"/>
                    <a:pt x="656" y="851"/>
                    <a:pt x="683" y="851"/>
                  </a:cubicBezTo>
                  <a:cubicBezTo>
                    <a:pt x="705" y="851"/>
                    <a:pt x="727" y="844"/>
                    <a:pt x="746" y="828"/>
                  </a:cubicBezTo>
                  <a:cubicBezTo>
                    <a:pt x="785" y="794"/>
                    <a:pt x="789" y="733"/>
                    <a:pt x="754" y="693"/>
                  </a:cubicBezTo>
                  <a:lnTo>
                    <a:pt x="178" y="33"/>
                  </a:lnTo>
                  <a:cubicBezTo>
                    <a:pt x="160" y="12"/>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292;p6"/>
            <p:cNvSpPr/>
            <p:nvPr/>
          </p:nvSpPr>
          <p:spPr>
            <a:xfrm>
              <a:off x="3400250" y="1743950"/>
              <a:ext cx="20275" cy="22950"/>
            </a:xfrm>
            <a:custGeom>
              <a:avLst/>
              <a:gdLst/>
              <a:ahLst/>
              <a:cxnLst/>
              <a:rect l="l" t="t" r="r" b="b"/>
              <a:pathLst>
                <a:path w="811" h="918" extrusionOk="0">
                  <a:moveTo>
                    <a:pt x="109" y="0"/>
                  </a:moveTo>
                  <a:cubicBezTo>
                    <a:pt x="80" y="0"/>
                    <a:pt x="52" y="13"/>
                    <a:pt x="33" y="36"/>
                  </a:cubicBezTo>
                  <a:cubicBezTo>
                    <a:pt x="0" y="78"/>
                    <a:pt x="8" y="138"/>
                    <a:pt x="49" y="170"/>
                  </a:cubicBezTo>
                  <a:cubicBezTo>
                    <a:pt x="285" y="358"/>
                    <a:pt x="482" y="597"/>
                    <a:pt x="617" y="866"/>
                  </a:cubicBezTo>
                  <a:cubicBezTo>
                    <a:pt x="634" y="899"/>
                    <a:pt x="667" y="917"/>
                    <a:pt x="702" y="917"/>
                  </a:cubicBezTo>
                  <a:cubicBezTo>
                    <a:pt x="717" y="917"/>
                    <a:pt x="731" y="914"/>
                    <a:pt x="745" y="907"/>
                  </a:cubicBezTo>
                  <a:cubicBezTo>
                    <a:pt x="792" y="883"/>
                    <a:pt x="810" y="826"/>
                    <a:pt x="787" y="779"/>
                  </a:cubicBezTo>
                  <a:cubicBezTo>
                    <a:pt x="638" y="487"/>
                    <a:pt x="424" y="225"/>
                    <a:pt x="167" y="21"/>
                  </a:cubicBezTo>
                  <a:cubicBezTo>
                    <a:pt x="150" y="7"/>
                    <a:pt x="129"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293;p6"/>
            <p:cNvSpPr/>
            <p:nvPr/>
          </p:nvSpPr>
          <p:spPr>
            <a:xfrm>
              <a:off x="3426550" y="1779550"/>
              <a:ext cx="21950" cy="24250"/>
            </a:xfrm>
            <a:custGeom>
              <a:avLst/>
              <a:gdLst/>
              <a:ahLst/>
              <a:cxnLst/>
              <a:rect l="l" t="t" r="r" b="b"/>
              <a:pathLst>
                <a:path w="878" h="970" extrusionOk="0">
                  <a:moveTo>
                    <a:pt x="108" y="1"/>
                  </a:moveTo>
                  <a:cubicBezTo>
                    <a:pt x="89" y="1"/>
                    <a:pt x="69" y="7"/>
                    <a:pt x="52" y="19"/>
                  </a:cubicBezTo>
                  <a:cubicBezTo>
                    <a:pt x="10" y="50"/>
                    <a:pt x="0" y="109"/>
                    <a:pt x="31" y="152"/>
                  </a:cubicBezTo>
                  <a:cubicBezTo>
                    <a:pt x="233" y="432"/>
                    <a:pt x="461" y="698"/>
                    <a:pt x="706" y="942"/>
                  </a:cubicBezTo>
                  <a:cubicBezTo>
                    <a:pt x="724" y="961"/>
                    <a:pt x="749" y="969"/>
                    <a:pt x="773" y="969"/>
                  </a:cubicBezTo>
                  <a:cubicBezTo>
                    <a:pt x="797" y="969"/>
                    <a:pt x="822" y="961"/>
                    <a:pt x="840" y="942"/>
                  </a:cubicBezTo>
                  <a:cubicBezTo>
                    <a:pt x="878" y="904"/>
                    <a:pt x="878" y="845"/>
                    <a:pt x="840" y="807"/>
                  </a:cubicBezTo>
                  <a:cubicBezTo>
                    <a:pt x="602" y="570"/>
                    <a:pt x="382" y="311"/>
                    <a:pt x="186" y="41"/>
                  </a:cubicBezTo>
                  <a:cubicBezTo>
                    <a:pt x="167" y="15"/>
                    <a:pt x="13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6"/>
            <p:cNvSpPr/>
            <p:nvPr/>
          </p:nvSpPr>
          <p:spPr>
            <a:xfrm>
              <a:off x="3463600" y="1820775"/>
              <a:ext cx="21950" cy="24325"/>
            </a:xfrm>
            <a:custGeom>
              <a:avLst/>
              <a:gdLst/>
              <a:ahLst/>
              <a:cxnLst/>
              <a:rect l="l" t="t" r="r" b="b"/>
              <a:pathLst>
                <a:path w="878" h="973" extrusionOk="0">
                  <a:moveTo>
                    <a:pt x="109" y="1"/>
                  </a:moveTo>
                  <a:cubicBezTo>
                    <a:pt x="92" y="1"/>
                    <a:pt x="74" y="5"/>
                    <a:pt x="58" y="16"/>
                  </a:cubicBezTo>
                  <a:cubicBezTo>
                    <a:pt x="14" y="45"/>
                    <a:pt x="1" y="103"/>
                    <a:pt x="28" y="147"/>
                  </a:cubicBezTo>
                  <a:cubicBezTo>
                    <a:pt x="218" y="444"/>
                    <a:pt x="447" y="713"/>
                    <a:pt x="707" y="948"/>
                  </a:cubicBezTo>
                  <a:cubicBezTo>
                    <a:pt x="726" y="964"/>
                    <a:pt x="748" y="973"/>
                    <a:pt x="771" y="973"/>
                  </a:cubicBezTo>
                  <a:lnTo>
                    <a:pt x="771" y="972"/>
                  </a:lnTo>
                  <a:cubicBezTo>
                    <a:pt x="798" y="972"/>
                    <a:pt x="823" y="962"/>
                    <a:pt x="842" y="941"/>
                  </a:cubicBezTo>
                  <a:cubicBezTo>
                    <a:pt x="877" y="901"/>
                    <a:pt x="874" y="842"/>
                    <a:pt x="835" y="806"/>
                  </a:cubicBezTo>
                  <a:cubicBezTo>
                    <a:pt x="587" y="583"/>
                    <a:pt x="370" y="327"/>
                    <a:pt x="190" y="45"/>
                  </a:cubicBezTo>
                  <a:cubicBezTo>
                    <a:pt x="171" y="16"/>
                    <a:pt x="14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6"/>
            <p:cNvSpPr/>
            <p:nvPr/>
          </p:nvSpPr>
          <p:spPr>
            <a:xfrm>
              <a:off x="3496300" y="1861150"/>
              <a:ext cx="23400" cy="20850"/>
            </a:xfrm>
            <a:custGeom>
              <a:avLst/>
              <a:gdLst/>
              <a:ahLst/>
              <a:cxnLst/>
              <a:rect l="l" t="t" r="r" b="b"/>
              <a:pathLst>
                <a:path w="936" h="834" extrusionOk="0">
                  <a:moveTo>
                    <a:pt x="110" y="0"/>
                  </a:moveTo>
                  <a:cubicBezTo>
                    <a:pt x="91" y="0"/>
                    <a:pt x="72" y="6"/>
                    <a:pt x="55" y="18"/>
                  </a:cubicBezTo>
                  <a:cubicBezTo>
                    <a:pt x="12" y="48"/>
                    <a:pt x="1" y="106"/>
                    <a:pt x="31" y="151"/>
                  </a:cubicBezTo>
                  <a:cubicBezTo>
                    <a:pt x="224" y="428"/>
                    <a:pt x="484" y="661"/>
                    <a:pt x="781" y="822"/>
                  </a:cubicBezTo>
                  <a:cubicBezTo>
                    <a:pt x="796" y="829"/>
                    <a:pt x="811" y="834"/>
                    <a:pt x="827" y="834"/>
                  </a:cubicBezTo>
                  <a:lnTo>
                    <a:pt x="827" y="833"/>
                  </a:lnTo>
                  <a:cubicBezTo>
                    <a:pt x="861" y="833"/>
                    <a:pt x="894" y="815"/>
                    <a:pt x="911" y="783"/>
                  </a:cubicBezTo>
                  <a:cubicBezTo>
                    <a:pt x="936" y="737"/>
                    <a:pt x="919" y="679"/>
                    <a:pt x="873" y="654"/>
                  </a:cubicBezTo>
                  <a:cubicBezTo>
                    <a:pt x="601" y="507"/>
                    <a:pt x="364" y="295"/>
                    <a:pt x="188" y="41"/>
                  </a:cubicBezTo>
                  <a:cubicBezTo>
                    <a:pt x="169" y="15"/>
                    <a:pt x="140"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6"/>
            <p:cNvSpPr/>
            <p:nvPr/>
          </p:nvSpPr>
          <p:spPr>
            <a:xfrm>
              <a:off x="3528625" y="1901125"/>
              <a:ext cx="28075" cy="30525"/>
            </a:xfrm>
            <a:custGeom>
              <a:avLst/>
              <a:gdLst/>
              <a:ahLst/>
              <a:cxnLst/>
              <a:rect l="l" t="t" r="r" b="b"/>
              <a:pathLst>
                <a:path w="1123" h="1221" extrusionOk="0">
                  <a:moveTo>
                    <a:pt x="106" y="0"/>
                  </a:moveTo>
                  <a:cubicBezTo>
                    <a:pt x="81" y="0"/>
                    <a:pt x="55" y="10"/>
                    <a:pt x="36" y="31"/>
                  </a:cubicBezTo>
                  <a:cubicBezTo>
                    <a:pt x="1" y="69"/>
                    <a:pt x="3" y="130"/>
                    <a:pt x="41" y="165"/>
                  </a:cubicBezTo>
                  <a:cubicBezTo>
                    <a:pt x="373" y="471"/>
                    <a:pt x="674" y="813"/>
                    <a:pt x="937" y="1181"/>
                  </a:cubicBezTo>
                  <a:cubicBezTo>
                    <a:pt x="954" y="1206"/>
                    <a:pt x="984" y="1221"/>
                    <a:pt x="1014" y="1221"/>
                  </a:cubicBezTo>
                  <a:cubicBezTo>
                    <a:pt x="1033" y="1221"/>
                    <a:pt x="1053" y="1214"/>
                    <a:pt x="1069" y="1202"/>
                  </a:cubicBezTo>
                  <a:cubicBezTo>
                    <a:pt x="1112" y="1172"/>
                    <a:pt x="1122" y="1113"/>
                    <a:pt x="1091" y="1070"/>
                  </a:cubicBezTo>
                  <a:cubicBezTo>
                    <a:pt x="821" y="692"/>
                    <a:pt x="512" y="341"/>
                    <a:pt x="171" y="25"/>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6"/>
            <p:cNvSpPr/>
            <p:nvPr/>
          </p:nvSpPr>
          <p:spPr>
            <a:xfrm>
              <a:off x="3578100" y="1952600"/>
              <a:ext cx="28025" cy="21325"/>
            </a:xfrm>
            <a:custGeom>
              <a:avLst/>
              <a:gdLst/>
              <a:ahLst/>
              <a:cxnLst/>
              <a:rect l="l" t="t" r="r" b="b"/>
              <a:pathLst>
                <a:path w="1121" h="853" extrusionOk="0">
                  <a:moveTo>
                    <a:pt x="106" y="1"/>
                  </a:moveTo>
                  <a:cubicBezTo>
                    <a:pt x="83" y="1"/>
                    <a:pt x="60" y="9"/>
                    <a:pt x="42" y="26"/>
                  </a:cubicBezTo>
                  <a:cubicBezTo>
                    <a:pt x="3" y="61"/>
                    <a:pt x="1" y="121"/>
                    <a:pt x="36" y="161"/>
                  </a:cubicBezTo>
                  <a:cubicBezTo>
                    <a:pt x="297" y="446"/>
                    <a:pt x="620" y="682"/>
                    <a:pt x="971" y="844"/>
                  </a:cubicBezTo>
                  <a:cubicBezTo>
                    <a:pt x="985" y="850"/>
                    <a:pt x="998" y="853"/>
                    <a:pt x="1011" y="853"/>
                  </a:cubicBezTo>
                  <a:cubicBezTo>
                    <a:pt x="1047" y="853"/>
                    <a:pt x="1082" y="832"/>
                    <a:pt x="1098" y="798"/>
                  </a:cubicBezTo>
                  <a:cubicBezTo>
                    <a:pt x="1120" y="750"/>
                    <a:pt x="1099" y="693"/>
                    <a:pt x="1052" y="671"/>
                  </a:cubicBezTo>
                  <a:cubicBezTo>
                    <a:pt x="723" y="520"/>
                    <a:pt x="420" y="298"/>
                    <a:pt x="176" y="32"/>
                  </a:cubicBezTo>
                  <a:cubicBezTo>
                    <a:pt x="158" y="11"/>
                    <a:pt x="132"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6"/>
            <p:cNvSpPr/>
            <p:nvPr/>
          </p:nvSpPr>
          <p:spPr>
            <a:xfrm>
              <a:off x="3626425" y="1984575"/>
              <a:ext cx="29150" cy="17150"/>
            </a:xfrm>
            <a:custGeom>
              <a:avLst/>
              <a:gdLst/>
              <a:ahLst/>
              <a:cxnLst/>
              <a:rect l="l" t="t" r="r" b="b"/>
              <a:pathLst>
                <a:path w="1166" h="686" extrusionOk="0">
                  <a:moveTo>
                    <a:pt x="109" y="0"/>
                  </a:moveTo>
                  <a:cubicBezTo>
                    <a:pt x="78" y="0"/>
                    <a:pt x="47" y="15"/>
                    <a:pt x="30" y="44"/>
                  </a:cubicBezTo>
                  <a:cubicBezTo>
                    <a:pt x="1" y="88"/>
                    <a:pt x="14" y="147"/>
                    <a:pt x="58" y="176"/>
                  </a:cubicBezTo>
                  <a:cubicBezTo>
                    <a:pt x="363" y="371"/>
                    <a:pt x="688" y="540"/>
                    <a:pt x="1021" y="678"/>
                  </a:cubicBezTo>
                  <a:cubicBezTo>
                    <a:pt x="1033" y="683"/>
                    <a:pt x="1045" y="686"/>
                    <a:pt x="1057" y="686"/>
                  </a:cubicBezTo>
                  <a:cubicBezTo>
                    <a:pt x="1095" y="686"/>
                    <a:pt x="1130" y="662"/>
                    <a:pt x="1146" y="626"/>
                  </a:cubicBezTo>
                  <a:cubicBezTo>
                    <a:pt x="1166" y="577"/>
                    <a:pt x="1142" y="522"/>
                    <a:pt x="1094" y="501"/>
                  </a:cubicBezTo>
                  <a:cubicBezTo>
                    <a:pt x="770" y="369"/>
                    <a:pt x="457" y="204"/>
                    <a:pt x="161" y="16"/>
                  </a:cubicBezTo>
                  <a:cubicBezTo>
                    <a:pt x="145" y="5"/>
                    <a:pt x="127"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6"/>
            <p:cNvSpPr/>
            <p:nvPr/>
          </p:nvSpPr>
          <p:spPr>
            <a:xfrm>
              <a:off x="3674875" y="2014450"/>
              <a:ext cx="17800" cy="9925"/>
            </a:xfrm>
            <a:custGeom>
              <a:avLst/>
              <a:gdLst/>
              <a:ahLst/>
              <a:cxnLst/>
              <a:rect l="l" t="t" r="r" b="b"/>
              <a:pathLst>
                <a:path w="712" h="397" extrusionOk="0">
                  <a:moveTo>
                    <a:pt x="109" y="1"/>
                  </a:moveTo>
                  <a:cubicBezTo>
                    <a:pt x="72" y="1"/>
                    <a:pt x="36" y="22"/>
                    <a:pt x="20" y="59"/>
                  </a:cubicBezTo>
                  <a:cubicBezTo>
                    <a:pt x="0" y="108"/>
                    <a:pt x="23" y="163"/>
                    <a:pt x="72" y="184"/>
                  </a:cubicBezTo>
                  <a:lnTo>
                    <a:pt x="567" y="389"/>
                  </a:lnTo>
                  <a:cubicBezTo>
                    <a:pt x="579" y="395"/>
                    <a:pt x="591" y="397"/>
                    <a:pt x="603" y="397"/>
                  </a:cubicBezTo>
                  <a:cubicBezTo>
                    <a:pt x="641" y="397"/>
                    <a:pt x="676" y="375"/>
                    <a:pt x="691" y="338"/>
                  </a:cubicBezTo>
                  <a:cubicBezTo>
                    <a:pt x="711" y="290"/>
                    <a:pt x="688" y="234"/>
                    <a:pt x="639" y="214"/>
                  </a:cubicBezTo>
                  <a:lnTo>
                    <a:pt x="145" y="7"/>
                  </a:lnTo>
                  <a:cubicBezTo>
                    <a:pt x="133" y="3"/>
                    <a:pt x="12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6"/>
            <p:cNvSpPr/>
            <p:nvPr/>
          </p:nvSpPr>
          <p:spPr>
            <a:xfrm>
              <a:off x="3737700" y="2048425"/>
              <a:ext cx="36350" cy="18225"/>
            </a:xfrm>
            <a:custGeom>
              <a:avLst/>
              <a:gdLst/>
              <a:ahLst/>
              <a:cxnLst/>
              <a:rect l="l" t="t" r="r" b="b"/>
              <a:pathLst>
                <a:path w="1454" h="729" extrusionOk="0">
                  <a:moveTo>
                    <a:pt x="110" y="1"/>
                  </a:moveTo>
                  <a:cubicBezTo>
                    <a:pt x="73" y="1"/>
                    <a:pt x="38" y="22"/>
                    <a:pt x="22" y="58"/>
                  </a:cubicBezTo>
                  <a:cubicBezTo>
                    <a:pt x="1" y="107"/>
                    <a:pt x="23" y="163"/>
                    <a:pt x="72" y="184"/>
                  </a:cubicBezTo>
                  <a:lnTo>
                    <a:pt x="1308" y="719"/>
                  </a:lnTo>
                  <a:cubicBezTo>
                    <a:pt x="1320" y="725"/>
                    <a:pt x="1333" y="728"/>
                    <a:pt x="1345" y="728"/>
                  </a:cubicBezTo>
                  <a:lnTo>
                    <a:pt x="1345" y="727"/>
                  </a:lnTo>
                  <a:cubicBezTo>
                    <a:pt x="1382" y="727"/>
                    <a:pt x="1417" y="706"/>
                    <a:pt x="1433" y="670"/>
                  </a:cubicBezTo>
                  <a:cubicBezTo>
                    <a:pt x="1454" y="621"/>
                    <a:pt x="1432" y="566"/>
                    <a:pt x="1383" y="545"/>
                  </a:cubicBezTo>
                  <a:lnTo>
                    <a:pt x="148" y="8"/>
                  </a:lnTo>
                  <a:cubicBezTo>
                    <a:pt x="135" y="3"/>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6"/>
            <p:cNvSpPr/>
            <p:nvPr/>
          </p:nvSpPr>
          <p:spPr>
            <a:xfrm>
              <a:off x="3436950" y="1758900"/>
              <a:ext cx="22725" cy="22450"/>
            </a:xfrm>
            <a:custGeom>
              <a:avLst/>
              <a:gdLst/>
              <a:ahLst/>
              <a:cxnLst/>
              <a:rect l="l" t="t" r="r" b="b"/>
              <a:pathLst>
                <a:path w="909" h="898" extrusionOk="0">
                  <a:moveTo>
                    <a:pt x="108" y="0"/>
                  </a:moveTo>
                  <a:cubicBezTo>
                    <a:pt x="87" y="0"/>
                    <a:pt x="66" y="8"/>
                    <a:pt x="48" y="22"/>
                  </a:cubicBezTo>
                  <a:cubicBezTo>
                    <a:pt x="6" y="54"/>
                    <a:pt x="0" y="115"/>
                    <a:pt x="34" y="156"/>
                  </a:cubicBezTo>
                  <a:cubicBezTo>
                    <a:pt x="244" y="418"/>
                    <a:pt x="483" y="661"/>
                    <a:pt x="741" y="876"/>
                  </a:cubicBezTo>
                  <a:cubicBezTo>
                    <a:pt x="759" y="890"/>
                    <a:pt x="781" y="898"/>
                    <a:pt x="802" y="898"/>
                  </a:cubicBezTo>
                  <a:cubicBezTo>
                    <a:pt x="829" y="898"/>
                    <a:pt x="857" y="886"/>
                    <a:pt x="876" y="864"/>
                  </a:cubicBezTo>
                  <a:cubicBezTo>
                    <a:pt x="909" y="823"/>
                    <a:pt x="903" y="763"/>
                    <a:pt x="864" y="729"/>
                  </a:cubicBezTo>
                  <a:cubicBezTo>
                    <a:pt x="615" y="523"/>
                    <a:pt x="386" y="288"/>
                    <a:pt x="181" y="36"/>
                  </a:cubicBezTo>
                  <a:cubicBezTo>
                    <a:pt x="163" y="13"/>
                    <a:pt x="136"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6"/>
            <p:cNvSpPr/>
            <p:nvPr/>
          </p:nvSpPr>
          <p:spPr>
            <a:xfrm>
              <a:off x="3473975" y="1789875"/>
              <a:ext cx="25000" cy="20175"/>
            </a:xfrm>
            <a:custGeom>
              <a:avLst/>
              <a:gdLst/>
              <a:ahLst/>
              <a:cxnLst/>
              <a:rect l="l" t="t" r="r" b="b"/>
              <a:pathLst>
                <a:path w="1000" h="807" extrusionOk="0">
                  <a:moveTo>
                    <a:pt x="107" y="1"/>
                  </a:moveTo>
                  <a:cubicBezTo>
                    <a:pt x="84" y="1"/>
                    <a:pt x="61" y="9"/>
                    <a:pt x="43" y="25"/>
                  </a:cubicBezTo>
                  <a:cubicBezTo>
                    <a:pt x="4" y="60"/>
                    <a:pt x="1" y="120"/>
                    <a:pt x="35" y="159"/>
                  </a:cubicBezTo>
                  <a:cubicBezTo>
                    <a:pt x="267" y="418"/>
                    <a:pt x="540" y="633"/>
                    <a:pt x="846" y="796"/>
                  </a:cubicBezTo>
                  <a:cubicBezTo>
                    <a:pt x="861" y="804"/>
                    <a:pt x="876" y="807"/>
                    <a:pt x="892" y="807"/>
                  </a:cubicBezTo>
                  <a:cubicBezTo>
                    <a:pt x="926" y="807"/>
                    <a:pt x="959" y="789"/>
                    <a:pt x="976" y="756"/>
                  </a:cubicBezTo>
                  <a:cubicBezTo>
                    <a:pt x="1000" y="710"/>
                    <a:pt x="983" y="652"/>
                    <a:pt x="936" y="627"/>
                  </a:cubicBezTo>
                  <a:cubicBezTo>
                    <a:pt x="649" y="475"/>
                    <a:pt x="394" y="275"/>
                    <a:pt x="177" y="32"/>
                  </a:cubicBezTo>
                  <a:cubicBezTo>
                    <a:pt x="159" y="11"/>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6"/>
            <p:cNvSpPr/>
            <p:nvPr/>
          </p:nvSpPr>
          <p:spPr>
            <a:xfrm>
              <a:off x="3512150" y="1818675"/>
              <a:ext cx="23850" cy="22325"/>
            </a:xfrm>
            <a:custGeom>
              <a:avLst/>
              <a:gdLst/>
              <a:ahLst/>
              <a:cxnLst/>
              <a:rect l="l" t="t" r="r" b="b"/>
              <a:pathLst>
                <a:path w="954" h="893" extrusionOk="0">
                  <a:moveTo>
                    <a:pt x="107" y="1"/>
                  </a:moveTo>
                  <a:cubicBezTo>
                    <a:pt x="81" y="1"/>
                    <a:pt x="56" y="11"/>
                    <a:pt x="37" y="31"/>
                  </a:cubicBezTo>
                  <a:cubicBezTo>
                    <a:pt x="1" y="69"/>
                    <a:pt x="3" y="130"/>
                    <a:pt x="40" y="166"/>
                  </a:cubicBezTo>
                  <a:lnTo>
                    <a:pt x="782" y="866"/>
                  </a:lnTo>
                  <a:cubicBezTo>
                    <a:pt x="801" y="884"/>
                    <a:pt x="824" y="892"/>
                    <a:pt x="847" y="892"/>
                  </a:cubicBezTo>
                  <a:lnTo>
                    <a:pt x="848" y="892"/>
                  </a:lnTo>
                  <a:cubicBezTo>
                    <a:pt x="873" y="892"/>
                    <a:pt x="898" y="882"/>
                    <a:pt x="917" y="863"/>
                  </a:cubicBezTo>
                  <a:cubicBezTo>
                    <a:pt x="953" y="824"/>
                    <a:pt x="951" y="764"/>
                    <a:pt x="914" y="728"/>
                  </a:cubicBezTo>
                  <a:lnTo>
                    <a:pt x="172" y="27"/>
                  </a:lnTo>
                  <a:cubicBezTo>
                    <a:pt x="153" y="10"/>
                    <a:pt x="130"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6"/>
            <p:cNvSpPr/>
            <p:nvPr/>
          </p:nvSpPr>
          <p:spPr>
            <a:xfrm>
              <a:off x="3546150" y="1856800"/>
              <a:ext cx="31125" cy="25400"/>
            </a:xfrm>
            <a:custGeom>
              <a:avLst/>
              <a:gdLst/>
              <a:ahLst/>
              <a:cxnLst/>
              <a:rect l="l" t="t" r="r" b="b"/>
              <a:pathLst>
                <a:path w="1245" h="1016" extrusionOk="0">
                  <a:moveTo>
                    <a:pt x="106" y="0"/>
                  </a:moveTo>
                  <a:cubicBezTo>
                    <a:pt x="83" y="0"/>
                    <a:pt x="60" y="9"/>
                    <a:pt x="41" y="26"/>
                  </a:cubicBezTo>
                  <a:cubicBezTo>
                    <a:pt x="3" y="62"/>
                    <a:pt x="1" y="122"/>
                    <a:pt x="36" y="161"/>
                  </a:cubicBezTo>
                  <a:cubicBezTo>
                    <a:pt x="344" y="492"/>
                    <a:pt x="697" y="775"/>
                    <a:pt x="1088" y="1003"/>
                  </a:cubicBezTo>
                  <a:cubicBezTo>
                    <a:pt x="1103" y="1011"/>
                    <a:pt x="1120" y="1016"/>
                    <a:pt x="1137" y="1016"/>
                  </a:cubicBezTo>
                  <a:cubicBezTo>
                    <a:pt x="1169" y="1016"/>
                    <a:pt x="1201" y="999"/>
                    <a:pt x="1218" y="968"/>
                  </a:cubicBezTo>
                  <a:cubicBezTo>
                    <a:pt x="1245" y="923"/>
                    <a:pt x="1229" y="864"/>
                    <a:pt x="1184" y="838"/>
                  </a:cubicBezTo>
                  <a:cubicBezTo>
                    <a:pt x="810" y="619"/>
                    <a:pt x="471" y="348"/>
                    <a:pt x="176" y="31"/>
                  </a:cubicBezTo>
                  <a:cubicBezTo>
                    <a:pt x="157" y="11"/>
                    <a:pt x="13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6"/>
            <p:cNvSpPr/>
            <p:nvPr/>
          </p:nvSpPr>
          <p:spPr>
            <a:xfrm>
              <a:off x="3580125" y="1887700"/>
              <a:ext cx="24950" cy="16175"/>
            </a:xfrm>
            <a:custGeom>
              <a:avLst/>
              <a:gdLst/>
              <a:ahLst/>
              <a:cxnLst/>
              <a:rect l="l" t="t" r="r" b="b"/>
              <a:pathLst>
                <a:path w="998" h="647" extrusionOk="0">
                  <a:moveTo>
                    <a:pt x="107" y="1"/>
                  </a:moveTo>
                  <a:cubicBezTo>
                    <a:pt x="80" y="1"/>
                    <a:pt x="53" y="12"/>
                    <a:pt x="34" y="35"/>
                  </a:cubicBezTo>
                  <a:cubicBezTo>
                    <a:pt x="1" y="75"/>
                    <a:pt x="6" y="135"/>
                    <a:pt x="46" y="169"/>
                  </a:cubicBezTo>
                  <a:cubicBezTo>
                    <a:pt x="288" y="371"/>
                    <a:pt x="560" y="530"/>
                    <a:pt x="856" y="641"/>
                  </a:cubicBezTo>
                  <a:cubicBezTo>
                    <a:pt x="867" y="644"/>
                    <a:pt x="878" y="646"/>
                    <a:pt x="889" y="646"/>
                  </a:cubicBezTo>
                  <a:cubicBezTo>
                    <a:pt x="928" y="646"/>
                    <a:pt x="964" y="623"/>
                    <a:pt x="979" y="584"/>
                  </a:cubicBezTo>
                  <a:cubicBezTo>
                    <a:pt x="997" y="535"/>
                    <a:pt x="972" y="479"/>
                    <a:pt x="923" y="462"/>
                  </a:cubicBezTo>
                  <a:cubicBezTo>
                    <a:pt x="647" y="358"/>
                    <a:pt x="394" y="211"/>
                    <a:pt x="168" y="22"/>
                  </a:cubicBezTo>
                  <a:cubicBezTo>
                    <a:pt x="150" y="8"/>
                    <a:pt x="129"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6"/>
            <p:cNvSpPr/>
            <p:nvPr/>
          </p:nvSpPr>
          <p:spPr>
            <a:xfrm>
              <a:off x="3613025" y="1916600"/>
              <a:ext cx="39200" cy="29575"/>
            </a:xfrm>
            <a:custGeom>
              <a:avLst/>
              <a:gdLst/>
              <a:ahLst/>
              <a:cxnLst/>
              <a:rect l="l" t="t" r="r" b="b"/>
              <a:pathLst>
                <a:path w="1568" h="1183" extrusionOk="0">
                  <a:moveTo>
                    <a:pt x="109" y="0"/>
                  </a:moveTo>
                  <a:cubicBezTo>
                    <a:pt x="75" y="0"/>
                    <a:pt x="43" y="18"/>
                    <a:pt x="26" y="50"/>
                  </a:cubicBezTo>
                  <a:cubicBezTo>
                    <a:pt x="0" y="96"/>
                    <a:pt x="17" y="154"/>
                    <a:pt x="62" y="179"/>
                  </a:cubicBezTo>
                  <a:cubicBezTo>
                    <a:pt x="546" y="446"/>
                    <a:pt x="995" y="775"/>
                    <a:pt x="1398" y="1157"/>
                  </a:cubicBezTo>
                  <a:cubicBezTo>
                    <a:pt x="1416" y="1175"/>
                    <a:pt x="1440" y="1182"/>
                    <a:pt x="1463" y="1182"/>
                  </a:cubicBezTo>
                  <a:cubicBezTo>
                    <a:pt x="1488" y="1182"/>
                    <a:pt x="1514" y="1173"/>
                    <a:pt x="1533" y="1153"/>
                  </a:cubicBezTo>
                  <a:cubicBezTo>
                    <a:pt x="1568" y="1115"/>
                    <a:pt x="1567" y="1054"/>
                    <a:pt x="1528" y="1018"/>
                  </a:cubicBezTo>
                  <a:cubicBezTo>
                    <a:pt x="1114" y="626"/>
                    <a:pt x="652" y="287"/>
                    <a:pt x="155" y="12"/>
                  </a:cubicBezTo>
                  <a:cubicBezTo>
                    <a:pt x="140" y="4"/>
                    <a:pt x="124"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6"/>
            <p:cNvSpPr/>
            <p:nvPr/>
          </p:nvSpPr>
          <p:spPr>
            <a:xfrm>
              <a:off x="3656400" y="1961700"/>
              <a:ext cx="31225" cy="17175"/>
            </a:xfrm>
            <a:custGeom>
              <a:avLst/>
              <a:gdLst/>
              <a:ahLst/>
              <a:cxnLst/>
              <a:rect l="l" t="t" r="r" b="b"/>
              <a:pathLst>
                <a:path w="1249" h="687" extrusionOk="0">
                  <a:moveTo>
                    <a:pt x="110" y="1"/>
                  </a:moveTo>
                  <a:cubicBezTo>
                    <a:pt x="74" y="1"/>
                    <a:pt x="40" y="21"/>
                    <a:pt x="24" y="55"/>
                  </a:cubicBezTo>
                  <a:cubicBezTo>
                    <a:pt x="1" y="103"/>
                    <a:pt x="21" y="159"/>
                    <a:pt x="68" y="182"/>
                  </a:cubicBezTo>
                  <a:lnTo>
                    <a:pt x="1098" y="677"/>
                  </a:lnTo>
                  <a:cubicBezTo>
                    <a:pt x="1111" y="683"/>
                    <a:pt x="1126" y="687"/>
                    <a:pt x="1139" y="687"/>
                  </a:cubicBezTo>
                  <a:cubicBezTo>
                    <a:pt x="1175" y="687"/>
                    <a:pt x="1208" y="667"/>
                    <a:pt x="1225" y="632"/>
                  </a:cubicBezTo>
                  <a:cubicBezTo>
                    <a:pt x="1248" y="585"/>
                    <a:pt x="1228" y="528"/>
                    <a:pt x="1181" y="504"/>
                  </a:cubicBezTo>
                  <a:lnTo>
                    <a:pt x="151" y="10"/>
                  </a:lnTo>
                  <a:cubicBezTo>
                    <a:pt x="137" y="4"/>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308;p6"/>
            <p:cNvSpPr/>
            <p:nvPr/>
          </p:nvSpPr>
          <p:spPr>
            <a:xfrm>
              <a:off x="3700650" y="1994875"/>
              <a:ext cx="34250" cy="21250"/>
            </a:xfrm>
            <a:custGeom>
              <a:avLst/>
              <a:gdLst/>
              <a:ahLst/>
              <a:cxnLst/>
              <a:rect l="l" t="t" r="r" b="b"/>
              <a:pathLst>
                <a:path w="1370" h="850" extrusionOk="0">
                  <a:moveTo>
                    <a:pt x="107" y="1"/>
                  </a:moveTo>
                  <a:cubicBezTo>
                    <a:pt x="79" y="1"/>
                    <a:pt x="51" y="13"/>
                    <a:pt x="32" y="36"/>
                  </a:cubicBezTo>
                  <a:cubicBezTo>
                    <a:pt x="0" y="78"/>
                    <a:pt x="7" y="138"/>
                    <a:pt x="48" y="171"/>
                  </a:cubicBezTo>
                  <a:cubicBezTo>
                    <a:pt x="405" y="454"/>
                    <a:pt x="802" y="680"/>
                    <a:pt x="1228" y="843"/>
                  </a:cubicBezTo>
                  <a:cubicBezTo>
                    <a:pt x="1239" y="848"/>
                    <a:pt x="1251" y="850"/>
                    <a:pt x="1262" y="850"/>
                  </a:cubicBezTo>
                  <a:cubicBezTo>
                    <a:pt x="1301" y="850"/>
                    <a:pt x="1336" y="827"/>
                    <a:pt x="1350" y="788"/>
                  </a:cubicBezTo>
                  <a:cubicBezTo>
                    <a:pt x="1369" y="739"/>
                    <a:pt x="1345" y="684"/>
                    <a:pt x="1296" y="666"/>
                  </a:cubicBezTo>
                  <a:cubicBezTo>
                    <a:pt x="889" y="510"/>
                    <a:pt x="508" y="292"/>
                    <a:pt x="167" y="21"/>
                  </a:cubicBezTo>
                  <a:cubicBezTo>
                    <a:pt x="149" y="7"/>
                    <a:pt x="128"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309;p6"/>
            <p:cNvSpPr/>
            <p:nvPr/>
          </p:nvSpPr>
          <p:spPr>
            <a:xfrm>
              <a:off x="3747000" y="2024750"/>
              <a:ext cx="30200" cy="22250"/>
            </a:xfrm>
            <a:custGeom>
              <a:avLst/>
              <a:gdLst/>
              <a:ahLst/>
              <a:cxnLst/>
              <a:rect l="l" t="t" r="r" b="b"/>
              <a:pathLst>
                <a:path w="1208" h="890" extrusionOk="0">
                  <a:moveTo>
                    <a:pt x="108" y="1"/>
                  </a:moveTo>
                  <a:cubicBezTo>
                    <a:pt x="80" y="1"/>
                    <a:pt x="53" y="12"/>
                    <a:pt x="34" y="35"/>
                  </a:cubicBezTo>
                  <a:cubicBezTo>
                    <a:pt x="1" y="75"/>
                    <a:pt x="6" y="135"/>
                    <a:pt x="46" y="169"/>
                  </a:cubicBezTo>
                  <a:cubicBezTo>
                    <a:pt x="361" y="431"/>
                    <a:pt x="699" y="668"/>
                    <a:pt x="1051" y="876"/>
                  </a:cubicBezTo>
                  <a:cubicBezTo>
                    <a:pt x="1065" y="885"/>
                    <a:pt x="1082" y="889"/>
                    <a:pt x="1098" y="889"/>
                  </a:cubicBezTo>
                  <a:cubicBezTo>
                    <a:pt x="1131" y="889"/>
                    <a:pt x="1163" y="872"/>
                    <a:pt x="1181" y="842"/>
                  </a:cubicBezTo>
                  <a:cubicBezTo>
                    <a:pt x="1207" y="796"/>
                    <a:pt x="1192" y="738"/>
                    <a:pt x="1147" y="711"/>
                  </a:cubicBezTo>
                  <a:cubicBezTo>
                    <a:pt x="803" y="509"/>
                    <a:pt x="474" y="277"/>
                    <a:pt x="169" y="22"/>
                  </a:cubicBezTo>
                  <a:cubicBezTo>
                    <a:pt x="151" y="8"/>
                    <a:pt x="129"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6"/>
            <p:cNvSpPr/>
            <p:nvPr/>
          </p:nvSpPr>
          <p:spPr>
            <a:xfrm>
              <a:off x="3706600" y="1517900"/>
              <a:ext cx="13950" cy="27325"/>
            </a:xfrm>
            <a:custGeom>
              <a:avLst/>
              <a:gdLst/>
              <a:ahLst/>
              <a:cxnLst/>
              <a:rect l="l" t="t" r="r" b="b"/>
              <a:pathLst>
                <a:path w="558" h="1093" extrusionOk="0">
                  <a:moveTo>
                    <a:pt x="449" y="0"/>
                  </a:moveTo>
                  <a:cubicBezTo>
                    <a:pt x="410" y="0"/>
                    <a:pt x="374" y="23"/>
                    <a:pt x="360" y="62"/>
                  </a:cubicBezTo>
                  <a:lnTo>
                    <a:pt x="20" y="964"/>
                  </a:lnTo>
                  <a:cubicBezTo>
                    <a:pt x="1" y="1013"/>
                    <a:pt x="25" y="1068"/>
                    <a:pt x="75" y="1086"/>
                  </a:cubicBezTo>
                  <a:cubicBezTo>
                    <a:pt x="86" y="1091"/>
                    <a:pt x="97" y="1093"/>
                    <a:pt x="108" y="1093"/>
                  </a:cubicBezTo>
                  <a:cubicBezTo>
                    <a:pt x="146" y="1093"/>
                    <a:pt x="183" y="1070"/>
                    <a:pt x="197" y="1031"/>
                  </a:cubicBezTo>
                  <a:lnTo>
                    <a:pt x="538" y="129"/>
                  </a:lnTo>
                  <a:cubicBezTo>
                    <a:pt x="557" y="79"/>
                    <a:pt x="532" y="24"/>
                    <a:pt x="483" y="6"/>
                  </a:cubicBezTo>
                  <a:cubicBezTo>
                    <a:pt x="472" y="2"/>
                    <a:pt x="460" y="0"/>
                    <a:pt x="44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6"/>
            <p:cNvSpPr/>
            <p:nvPr/>
          </p:nvSpPr>
          <p:spPr>
            <a:xfrm>
              <a:off x="3691375" y="1556025"/>
              <a:ext cx="13775" cy="26375"/>
            </a:xfrm>
            <a:custGeom>
              <a:avLst/>
              <a:gdLst/>
              <a:ahLst/>
              <a:cxnLst/>
              <a:rect l="l" t="t" r="r" b="b"/>
              <a:pathLst>
                <a:path w="551" h="1055" extrusionOk="0">
                  <a:moveTo>
                    <a:pt x="443" y="1"/>
                  </a:moveTo>
                  <a:cubicBezTo>
                    <a:pt x="404" y="1"/>
                    <a:pt x="368" y="24"/>
                    <a:pt x="354" y="61"/>
                  </a:cubicBezTo>
                  <a:lnTo>
                    <a:pt x="20" y="926"/>
                  </a:lnTo>
                  <a:cubicBezTo>
                    <a:pt x="0" y="974"/>
                    <a:pt x="26" y="1029"/>
                    <a:pt x="74" y="1048"/>
                  </a:cubicBezTo>
                  <a:cubicBezTo>
                    <a:pt x="85" y="1053"/>
                    <a:pt x="98" y="1055"/>
                    <a:pt x="109" y="1055"/>
                  </a:cubicBezTo>
                  <a:cubicBezTo>
                    <a:pt x="147" y="1055"/>
                    <a:pt x="183" y="1032"/>
                    <a:pt x="198" y="994"/>
                  </a:cubicBezTo>
                  <a:lnTo>
                    <a:pt x="531" y="131"/>
                  </a:lnTo>
                  <a:cubicBezTo>
                    <a:pt x="550" y="81"/>
                    <a:pt x="526" y="26"/>
                    <a:pt x="477" y="7"/>
                  </a:cubicBezTo>
                  <a:cubicBezTo>
                    <a:pt x="466" y="3"/>
                    <a:pt x="454" y="1"/>
                    <a:pt x="44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6"/>
            <p:cNvSpPr/>
            <p:nvPr/>
          </p:nvSpPr>
          <p:spPr>
            <a:xfrm>
              <a:off x="3676175" y="1605400"/>
              <a:ext cx="8075" cy="24400"/>
            </a:xfrm>
            <a:custGeom>
              <a:avLst/>
              <a:gdLst/>
              <a:ahLst/>
              <a:cxnLst/>
              <a:rect l="l" t="t" r="r" b="b"/>
              <a:pathLst>
                <a:path w="323" h="976" extrusionOk="0">
                  <a:moveTo>
                    <a:pt x="217" y="1"/>
                  </a:moveTo>
                  <a:cubicBezTo>
                    <a:pt x="175" y="1"/>
                    <a:pt x="136" y="29"/>
                    <a:pt x="125" y="72"/>
                  </a:cubicBezTo>
                  <a:cubicBezTo>
                    <a:pt x="59" y="335"/>
                    <a:pt x="18" y="604"/>
                    <a:pt x="3" y="875"/>
                  </a:cubicBezTo>
                  <a:cubicBezTo>
                    <a:pt x="0" y="928"/>
                    <a:pt x="41" y="972"/>
                    <a:pt x="94" y="975"/>
                  </a:cubicBezTo>
                  <a:lnTo>
                    <a:pt x="98" y="975"/>
                  </a:lnTo>
                  <a:cubicBezTo>
                    <a:pt x="149" y="975"/>
                    <a:pt x="191" y="935"/>
                    <a:pt x="193" y="885"/>
                  </a:cubicBezTo>
                  <a:cubicBezTo>
                    <a:pt x="208" y="627"/>
                    <a:pt x="246" y="370"/>
                    <a:pt x="310" y="120"/>
                  </a:cubicBezTo>
                  <a:cubicBezTo>
                    <a:pt x="322" y="68"/>
                    <a:pt x="292" y="16"/>
                    <a:pt x="241" y="4"/>
                  </a:cubicBezTo>
                  <a:cubicBezTo>
                    <a:pt x="233" y="2"/>
                    <a:pt x="225" y="1"/>
                    <a:pt x="21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313;p6"/>
            <p:cNvSpPr/>
            <p:nvPr/>
          </p:nvSpPr>
          <p:spPr>
            <a:xfrm>
              <a:off x="3666900" y="1657950"/>
              <a:ext cx="5975" cy="23350"/>
            </a:xfrm>
            <a:custGeom>
              <a:avLst/>
              <a:gdLst/>
              <a:ahLst/>
              <a:cxnLst/>
              <a:rect l="l" t="t" r="r" b="b"/>
              <a:pathLst>
                <a:path w="239" h="934" extrusionOk="0">
                  <a:moveTo>
                    <a:pt x="137" y="1"/>
                  </a:moveTo>
                  <a:cubicBezTo>
                    <a:pt x="89" y="1"/>
                    <a:pt x="48" y="42"/>
                    <a:pt x="45" y="91"/>
                  </a:cubicBezTo>
                  <a:lnTo>
                    <a:pt x="4" y="833"/>
                  </a:lnTo>
                  <a:cubicBezTo>
                    <a:pt x="0" y="886"/>
                    <a:pt x="41" y="931"/>
                    <a:pt x="93" y="933"/>
                  </a:cubicBezTo>
                  <a:lnTo>
                    <a:pt x="98" y="933"/>
                  </a:lnTo>
                  <a:cubicBezTo>
                    <a:pt x="149" y="933"/>
                    <a:pt x="191" y="894"/>
                    <a:pt x="193" y="844"/>
                  </a:cubicBezTo>
                  <a:lnTo>
                    <a:pt x="235" y="102"/>
                  </a:lnTo>
                  <a:cubicBezTo>
                    <a:pt x="239" y="50"/>
                    <a:pt x="198" y="5"/>
                    <a:pt x="146" y="1"/>
                  </a:cubicBezTo>
                  <a:cubicBezTo>
                    <a:pt x="143" y="1"/>
                    <a:pt x="140" y="1"/>
                    <a:pt x="13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314;p6"/>
            <p:cNvSpPr/>
            <p:nvPr/>
          </p:nvSpPr>
          <p:spPr>
            <a:xfrm>
              <a:off x="3657375" y="1700200"/>
              <a:ext cx="8575" cy="27450"/>
            </a:xfrm>
            <a:custGeom>
              <a:avLst/>
              <a:gdLst/>
              <a:ahLst/>
              <a:cxnLst/>
              <a:rect l="l" t="t" r="r" b="b"/>
              <a:pathLst>
                <a:path w="343" h="1098" extrusionOk="0">
                  <a:moveTo>
                    <a:pt x="240" y="0"/>
                  </a:moveTo>
                  <a:cubicBezTo>
                    <a:pt x="236" y="0"/>
                    <a:pt x="232" y="1"/>
                    <a:pt x="228" y="1"/>
                  </a:cubicBezTo>
                  <a:cubicBezTo>
                    <a:pt x="175" y="4"/>
                    <a:pt x="134" y="48"/>
                    <a:pt x="137" y="101"/>
                  </a:cubicBezTo>
                  <a:cubicBezTo>
                    <a:pt x="151" y="397"/>
                    <a:pt x="111" y="690"/>
                    <a:pt x="17" y="973"/>
                  </a:cubicBezTo>
                  <a:cubicBezTo>
                    <a:pt x="0" y="1023"/>
                    <a:pt x="28" y="1077"/>
                    <a:pt x="78" y="1093"/>
                  </a:cubicBezTo>
                  <a:cubicBezTo>
                    <a:pt x="88" y="1097"/>
                    <a:pt x="98" y="1098"/>
                    <a:pt x="107" y="1098"/>
                  </a:cubicBezTo>
                  <a:cubicBezTo>
                    <a:pt x="147" y="1098"/>
                    <a:pt x="185" y="1072"/>
                    <a:pt x="198" y="1032"/>
                  </a:cubicBezTo>
                  <a:cubicBezTo>
                    <a:pt x="300" y="728"/>
                    <a:pt x="343" y="411"/>
                    <a:pt x="327" y="92"/>
                  </a:cubicBezTo>
                  <a:cubicBezTo>
                    <a:pt x="325" y="43"/>
                    <a:pt x="285" y="0"/>
                    <a:pt x="2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6"/>
            <p:cNvSpPr/>
            <p:nvPr/>
          </p:nvSpPr>
          <p:spPr>
            <a:xfrm>
              <a:off x="3654575" y="1744525"/>
              <a:ext cx="4800" cy="29500"/>
            </a:xfrm>
            <a:custGeom>
              <a:avLst/>
              <a:gdLst/>
              <a:ahLst/>
              <a:cxnLst/>
              <a:rect l="l" t="t" r="r" b="b"/>
              <a:pathLst>
                <a:path w="192" h="1180" extrusionOk="0">
                  <a:moveTo>
                    <a:pt x="96" y="0"/>
                  </a:moveTo>
                  <a:cubicBezTo>
                    <a:pt x="44" y="0"/>
                    <a:pt x="1" y="42"/>
                    <a:pt x="1" y="95"/>
                  </a:cubicBezTo>
                  <a:lnTo>
                    <a:pt x="1" y="1084"/>
                  </a:lnTo>
                  <a:cubicBezTo>
                    <a:pt x="1" y="1137"/>
                    <a:pt x="44" y="1179"/>
                    <a:pt x="96" y="1179"/>
                  </a:cubicBezTo>
                  <a:cubicBezTo>
                    <a:pt x="149" y="1179"/>
                    <a:pt x="192" y="1137"/>
                    <a:pt x="192" y="1084"/>
                  </a:cubicBezTo>
                  <a:lnTo>
                    <a:pt x="192" y="95"/>
                  </a:lnTo>
                  <a:cubicBezTo>
                    <a:pt x="192" y="42"/>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316;p6"/>
            <p:cNvSpPr/>
            <p:nvPr/>
          </p:nvSpPr>
          <p:spPr>
            <a:xfrm>
              <a:off x="3654575" y="1786750"/>
              <a:ext cx="4800" cy="22325"/>
            </a:xfrm>
            <a:custGeom>
              <a:avLst/>
              <a:gdLst/>
              <a:ahLst/>
              <a:cxnLst/>
              <a:rect l="l" t="t" r="r" b="b"/>
              <a:pathLst>
                <a:path w="192" h="893" extrusionOk="0">
                  <a:moveTo>
                    <a:pt x="96" y="0"/>
                  </a:moveTo>
                  <a:cubicBezTo>
                    <a:pt x="44" y="0"/>
                    <a:pt x="1" y="43"/>
                    <a:pt x="1" y="96"/>
                  </a:cubicBezTo>
                  <a:lnTo>
                    <a:pt x="1" y="796"/>
                  </a:lnTo>
                  <a:cubicBezTo>
                    <a:pt x="1" y="849"/>
                    <a:pt x="44" y="892"/>
                    <a:pt x="96" y="892"/>
                  </a:cubicBezTo>
                  <a:cubicBezTo>
                    <a:pt x="149" y="892"/>
                    <a:pt x="192" y="849"/>
                    <a:pt x="192" y="796"/>
                  </a:cubicBezTo>
                  <a:lnTo>
                    <a:pt x="192" y="96"/>
                  </a:lnTo>
                  <a:cubicBezTo>
                    <a:pt x="192" y="43"/>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317;p6"/>
            <p:cNvSpPr/>
            <p:nvPr/>
          </p:nvSpPr>
          <p:spPr>
            <a:xfrm>
              <a:off x="3657700" y="1832075"/>
              <a:ext cx="8000" cy="30575"/>
            </a:xfrm>
            <a:custGeom>
              <a:avLst/>
              <a:gdLst/>
              <a:ahLst/>
              <a:cxnLst/>
              <a:rect l="l" t="t" r="r" b="b"/>
              <a:pathLst>
                <a:path w="320" h="1223" extrusionOk="0">
                  <a:moveTo>
                    <a:pt x="97" y="1"/>
                  </a:moveTo>
                  <a:cubicBezTo>
                    <a:pt x="44" y="1"/>
                    <a:pt x="1" y="44"/>
                    <a:pt x="2" y="97"/>
                  </a:cubicBezTo>
                  <a:cubicBezTo>
                    <a:pt x="3" y="450"/>
                    <a:pt x="44" y="804"/>
                    <a:pt x="122" y="1148"/>
                  </a:cubicBezTo>
                  <a:cubicBezTo>
                    <a:pt x="132" y="1192"/>
                    <a:pt x="172" y="1223"/>
                    <a:pt x="215" y="1223"/>
                  </a:cubicBezTo>
                  <a:lnTo>
                    <a:pt x="216" y="1223"/>
                  </a:lnTo>
                  <a:cubicBezTo>
                    <a:pt x="223" y="1223"/>
                    <a:pt x="229" y="1222"/>
                    <a:pt x="237" y="1220"/>
                  </a:cubicBezTo>
                  <a:cubicBezTo>
                    <a:pt x="288" y="1209"/>
                    <a:pt x="320" y="1157"/>
                    <a:pt x="309" y="1106"/>
                  </a:cubicBezTo>
                  <a:cubicBezTo>
                    <a:pt x="232" y="775"/>
                    <a:pt x="194" y="435"/>
                    <a:pt x="192" y="96"/>
                  </a:cubicBezTo>
                  <a:cubicBezTo>
                    <a:pt x="192" y="43"/>
                    <a:pt x="150"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 name="Google Shape;318;p6"/>
            <p:cNvSpPr/>
            <p:nvPr/>
          </p:nvSpPr>
          <p:spPr>
            <a:xfrm>
              <a:off x="3734675" y="1519925"/>
              <a:ext cx="19875" cy="23300"/>
            </a:xfrm>
            <a:custGeom>
              <a:avLst/>
              <a:gdLst/>
              <a:ahLst/>
              <a:cxnLst/>
              <a:rect l="l" t="t" r="r" b="b"/>
              <a:pathLst>
                <a:path w="795" h="932" extrusionOk="0">
                  <a:moveTo>
                    <a:pt x="105" y="1"/>
                  </a:moveTo>
                  <a:cubicBezTo>
                    <a:pt x="80" y="1"/>
                    <a:pt x="55" y="10"/>
                    <a:pt x="37" y="30"/>
                  </a:cubicBezTo>
                  <a:cubicBezTo>
                    <a:pt x="0" y="69"/>
                    <a:pt x="3" y="130"/>
                    <a:pt x="40" y="165"/>
                  </a:cubicBezTo>
                  <a:cubicBezTo>
                    <a:pt x="263" y="375"/>
                    <a:pt x="452" y="617"/>
                    <a:pt x="602" y="883"/>
                  </a:cubicBezTo>
                  <a:cubicBezTo>
                    <a:pt x="620" y="915"/>
                    <a:pt x="652" y="931"/>
                    <a:pt x="685" y="931"/>
                  </a:cubicBezTo>
                  <a:cubicBezTo>
                    <a:pt x="701" y="931"/>
                    <a:pt x="717" y="928"/>
                    <a:pt x="732" y="919"/>
                  </a:cubicBezTo>
                  <a:cubicBezTo>
                    <a:pt x="778" y="894"/>
                    <a:pt x="794" y="835"/>
                    <a:pt x="769" y="790"/>
                  </a:cubicBezTo>
                  <a:cubicBezTo>
                    <a:pt x="609" y="506"/>
                    <a:pt x="408" y="249"/>
                    <a:pt x="172" y="27"/>
                  </a:cubicBezTo>
                  <a:cubicBezTo>
                    <a:pt x="153" y="9"/>
                    <a:pt x="129" y="1"/>
                    <a:pt x="10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6"/>
            <p:cNvSpPr/>
            <p:nvPr/>
          </p:nvSpPr>
          <p:spPr>
            <a:xfrm>
              <a:off x="3776950" y="1600275"/>
              <a:ext cx="13575" cy="30525"/>
            </a:xfrm>
            <a:custGeom>
              <a:avLst/>
              <a:gdLst/>
              <a:ahLst/>
              <a:cxnLst/>
              <a:rect l="l" t="t" r="r" b="b"/>
              <a:pathLst>
                <a:path w="543" h="1221" extrusionOk="0">
                  <a:moveTo>
                    <a:pt x="105" y="0"/>
                  </a:moveTo>
                  <a:cubicBezTo>
                    <a:pt x="98" y="0"/>
                    <a:pt x="91" y="1"/>
                    <a:pt x="85" y="2"/>
                  </a:cubicBezTo>
                  <a:cubicBezTo>
                    <a:pt x="33" y="14"/>
                    <a:pt x="1" y="65"/>
                    <a:pt x="12" y="116"/>
                  </a:cubicBezTo>
                  <a:cubicBezTo>
                    <a:pt x="91" y="474"/>
                    <a:pt x="204" y="826"/>
                    <a:pt x="347" y="1164"/>
                  </a:cubicBezTo>
                  <a:cubicBezTo>
                    <a:pt x="363" y="1200"/>
                    <a:pt x="398" y="1221"/>
                    <a:pt x="434" y="1221"/>
                  </a:cubicBezTo>
                  <a:cubicBezTo>
                    <a:pt x="448" y="1221"/>
                    <a:pt x="460" y="1219"/>
                    <a:pt x="472" y="1213"/>
                  </a:cubicBezTo>
                  <a:cubicBezTo>
                    <a:pt x="521" y="1193"/>
                    <a:pt x="543" y="1137"/>
                    <a:pt x="523" y="1089"/>
                  </a:cubicBezTo>
                  <a:cubicBezTo>
                    <a:pt x="384" y="762"/>
                    <a:pt x="275" y="421"/>
                    <a:pt x="198" y="75"/>
                  </a:cubicBezTo>
                  <a:cubicBezTo>
                    <a:pt x="189" y="31"/>
                    <a:pt x="149"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6"/>
            <p:cNvSpPr/>
            <p:nvPr/>
          </p:nvSpPr>
          <p:spPr>
            <a:xfrm>
              <a:off x="3795425" y="1651775"/>
              <a:ext cx="13550" cy="29550"/>
            </a:xfrm>
            <a:custGeom>
              <a:avLst/>
              <a:gdLst/>
              <a:ahLst/>
              <a:cxnLst/>
              <a:rect l="l" t="t" r="r" b="b"/>
              <a:pathLst>
                <a:path w="542" h="1182" extrusionOk="0">
                  <a:moveTo>
                    <a:pt x="109" y="1"/>
                  </a:moveTo>
                  <a:cubicBezTo>
                    <a:pt x="96" y="1"/>
                    <a:pt x="82" y="3"/>
                    <a:pt x="70" y="9"/>
                  </a:cubicBezTo>
                  <a:cubicBezTo>
                    <a:pt x="22" y="30"/>
                    <a:pt x="0" y="87"/>
                    <a:pt x="22" y="135"/>
                  </a:cubicBezTo>
                  <a:cubicBezTo>
                    <a:pt x="160" y="447"/>
                    <a:pt x="269" y="774"/>
                    <a:pt x="343" y="1106"/>
                  </a:cubicBezTo>
                  <a:cubicBezTo>
                    <a:pt x="353" y="1150"/>
                    <a:pt x="393" y="1181"/>
                    <a:pt x="437" y="1181"/>
                  </a:cubicBezTo>
                  <a:cubicBezTo>
                    <a:pt x="444" y="1181"/>
                    <a:pt x="451" y="1180"/>
                    <a:pt x="458" y="1179"/>
                  </a:cubicBezTo>
                  <a:cubicBezTo>
                    <a:pt x="509" y="1167"/>
                    <a:pt x="541" y="1116"/>
                    <a:pt x="530" y="1065"/>
                  </a:cubicBezTo>
                  <a:cubicBezTo>
                    <a:pt x="453" y="720"/>
                    <a:pt x="340" y="381"/>
                    <a:pt x="196" y="57"/>
                  </a:cubicBezTo>
                  <a:cubicBezTo>
                    <a:pt x="180" y="22"/>
                    <a:pt x="145"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6"/>
            <p:cNvSpPr/>
            <p:nvPr/>
          </p:nvSpPr>
          <p:spPr>
            <a:xfrm>
              <a:off x="3808850" y="1707425"/>
              <a:ext cx="8450" cy="26450"/>
            </a:xfrm>
            <a:custGeom>
              <a:avLst/>
              <a:gdLst/>
              <a:ahLst/>
              <a:cxnLst/>
              <a:rect l="l" t="t" r="r" b="b"/>
              <a:pathLst>
                <a:path w="338" h="1058" extrusionOk="0">
                  <a:moveTo>
                    <a:pt x="110" y="1"/>
                  </a:moveTo>
                  <a:cubicBezTo>
                    <a:pt x="58" y="2"/>
                    <a:pt x="13" y="40"/>
                    <a:pt x="12" y="92"/>
                  </a:cubicBezTo>
                  <a:cubicBezTo>
                    <a:pt x="1" y="398"/>
                    <a:pt x="44" y="700"/>
                    <a:pt x="140" y="991"/>
                  </a:cubicBezTo>
                  <a:cubicBezTo>
                    <a:pt x="153" y="1031"/>
                    <a:pt x="191" y="1057"/>
                    <a:pt x="230" y="1057"/>
                  </a:cubicBezTo>
                  <a:cubicBezTo>
                    <a:pt x="240" y="1057"/>
                    <a:pt x="250" y="1055"/>
                    <a:pt x="260" y="1051"/>
                  </a:cubicBezTo>
                  <a:cubicBezTo>
                    <a:pt x="310" y="1035"/>
                    <a:pt x="337" y="982"/>
                    <a:pt x="321" y="931"/>
                  </a:cubicBezTo>
                  <a:cubicBezTo>
                    <a:pt x="233" y="662"/>
                    <a:pt x="193" y="383"/>
                    <a:pt x="202" y="99"/>
                  </a:cubicBezTo>
                  <a:cubicBezTo>
                    <a:pt x="204" y="46"/>
                    <a:pt x="163" y="3"/>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6"/>
            <p:cNvSpPr/>
            <p:nvPr/>
          </p:nvSpPr>
          <p:spPr>
            <a:xfrm>
              <a:off x="3814175" y="1767200"/>
              <a:ext cx="6025" cy="17150"/>
            </a:xfrm>
            <a:custGeom>
              <a:avLst/>
              <a:gdLst/>
              <a:ahLst/>
              <a:cxnLst/>
              <a:rect l="l" t="t" r="r" b="b"/>
              <a:pathLst>
                <a:path w="241" h="686" extrusionOk="0">
                  <a:moveTo>
                    <a:pt x="101" y="0"/>
                  </a:moveTo>
                  <a:cubicBezTo>
                    <a:pt x="98" y="0"/>
                    <a:pt x="95" y="0"/>
                    <a:pt x="92" y="1"/>
                  </a:cubicBezTo>
                  <a:cubicBezTo>
                    <a:pt x="39" y="4"/>
                    <a:pt x="1" y="50"/>
                    <a:pt x="5" y="103"/>
                  </a:cubicBezTo>
                  <a:lnTo>
                    <a:pt x="46" y="598"/>
                  </a:lnTo>
                  <a:cubicBezTo>
                    <a:pt x="50" y="648"/>
                    <a:pt x="92" y="685"/>
                    <a:pt x="141" y="685"/>
                  </a:cubicBezTo>
                  <a:lnTo>
                    <a:pt x="149" y="685"/>
                  </a:lnTo>
                  <a:cubicBezTo>
                    <a:pt x="202" y="681"/>
                    <a:pt x="240" y="634"/>
                    <a:pt x="236" y="581"/>
                  </a:cubicBezTo>
                  <a:lnTo>
                    <a:pt x="195" y="87"/>
                  </a:lnTo>
                  <a:cubicBezTo>
                    <a:pt x="191" y="38"/>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6"/>
            <p:cNvSpPr/>
            <p:nvPr/>
          </p:nvSpPr>
          <p:spPr>
            <a:xfrm>
              <a:off x="3811150" y="1813525"/>
              <a:ext cx="8200" cy="30525"/>
            </a:xfrm>
            <a:custGeom>
              <a:avLst/>
              <a:gdLst/>
              <a:ahLst/>
              <a:cxnLst/>
              <a:rect l="l" t="t" r="r" b="b"/>
              <a:pathLst>
                <a:path w="328" h="1221" extrusionOk="0">
                  <a:moveTo>
                    <a:pt x="103" y="0"/>
                  </a:moveTo>
                  <a:cubicBezTo>
                    <a:pt x="99" y="0"/>
                    <a:pt x="94" y="0"/>
                    <a:pt x="90" y="1"/>
                  </a:cubicBezTo>
                  <a:cubicBezTo>
                    <a:pt x="37" y="8"/>
                    <a:pt x="0" y="55"/>
                    <a:pt x="6" y="107"/>
                  </a:cubicBezTo>
                  <a:lnTo>
                    <a:pt x="131" y="1138"/>
                  </a:lnTo>
                  <a:cubicBezTo>
                    <a:pt x="137" y="1186"/>
                    <a:pt x="178" y="1221"/>
                    <a:pt x="226" y="1221"/>
                  </a:cubicBezTo>
                  <a:lnTo>
                    <a:pt x="237" y="1221"/>
                  </a:lnTo>
                  <a:cubicBezTo>
                    <a:pt x="290" y="1214"/>
                    <a:pt x="327" y="1167"/>
                    <a:pt x="321" y="1115"/>
                  </a:cubicBezTo>
                  <a:lnTo>
                    <a:pt x="196" y="85"/>
                  </a:lnTo>
                  <a:cubicBezTo>
                    <a:pt x="190" y="37"/>
                    <a:pt x="150" y="0"/>
                    <a:pt x="103"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6"/>
            <p:cNvSpPr/>
            <p:nvPr/>
          </p:nvSpPr>
          <p:spPr>
            <a:xfrm>
              <a:off x="3813250" y="1876375"/>
              <a:ext cx="4800" cy="31575"/>
            </a:xfrm>
            <a:custGeom>
              <a:avLst/>
              <a:gdLst/>
              <a:ahLst/>
              <a:cxnLst/>
              <a:rect l="l" t="t" r="r" b="b"/>
              <a:pathLst>
                <a:path w="192" h="1263" extrusionOk="0">
                  <a:moveTo>
                    <a:pt x="95" y="1"/>
                  </a:moveTo>
                  <a:cubicBezTo>
                    <a:pt x="43" y="1"/>
                    <a:pt x="0" y="44"/>
                    <a:pt x="0" y="97"/>
                  </a:cubicBezTo>
                  <a:lnTo>
                    <a:pt x="0" y="1168"/>
                  </a:lnTo>
                  <a:cubicBezTo>
                    <a:pt x="0" y="1221"/>
                    <a:pt x="43" y="1263"/>
                    <a:pt x="95" y="1263"/>
                  </a:cubicBezTo>
                  <a:cubicBezTo>
                    <a:pt x="148" y="1263"/>
                    <a:pt x="191" y="1221"/>
                    <a:pt x="191" y="1168"/>
                  </a:cubicBezTo>
                  <a:lnTo>
                    <a:pt x="191" y="97"/>
                  </a:lnTo>
                  <a:cubicBezTo>
                    <a:pt x="191" y="44"/>
                    <a:pt x="148"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6"/>
            <p:cNvSpPr/>
            <p:nvPr/>
          </p:nvSpPr>
          <p:spPr>
            <a:xfrm>
              <a:off x="3811175" y="1937175"/>
              <a:ext cx="4800" cy="27450"/>
            </a:xfrm>
            <a:custGeom>
              <a:avLst/>
              <a:gdLst/>
              <a:ahLst/>
              <a:cxnLst/>
              <a:rect l="l" t="t" r="r" b="b"/>
              <a:pathLst>
                <a:path w="192" h="1098" extrusionOk="0">
                  <a:moveTo>
                    <a:pt x="97" y="1"/>
                  </a:moveTo>
                  <a:cubicBezTo>
                    <a:pt x="44" y="1"/>
                    <a:pt x="0" y="43"/>
                    <a:pt x="0" y="96"/>
                  </a:cubicBezTo>
                  <a:lnTo>
                    <a:pt x="0" y="1002"/>
                  </a:lnTo>
                  <a:cubicBezTo>
                    <a:pt x="0" y="1055"/>
                    <a:pt x="44" y="1098"/>
                    <a:pt x="97" y="1098"/>
                  </a:cubicBezTo>
                  <a:cubicBezTo>
                    <a:pt x="148" y="1098"/>
                    <a:pt x="191" y="1055"/>
                    <a:pt x="191" y="1002"/>
                  </a:cubicBezTo>
                  <a:lnTo>
                    <a:pt x="191" y="96"/>
                  </a:lnTo>
                  <a:cubicBezTo>
                    <a:pt x="191" y="43"/>
                    <a:pt x="148"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6"/>
            <p:cNvSpPr/>
            <p:nvPr/>
          </p:nvSpPr>
          <p:spPr>
            <a:xfrm>
              <a:off x="3805675" y="1992800"/>
              <a:ext cx="6300" cy="30525"/>
            </a:xfrm>
            <a:custGeom>
              <a:avLst/>
              <a:gdLst/>
              <a:ahLst/>
              <a:cxnLst/>
              <a:rect l="l" t="t" r="r" b="b"/>
              <a:pathLst>
                <a:path w="252" h="1221" extrusionOk="0">
                  <a:moveTo>
                    <a:pt x="150" y="0"/>
                  </a:moveTo>
                  <a:cubicBezTo>
                    <a:pt x="102" y="0"/>
                    <a:pt x="61" y="36"/>
                    <a:pt x="56" y="85"/>
                  </a:cubicBezTo>
                  <a:cubicBezTo>
                    <a:pt x="14" y="431"/>
                    <a:pt x="1" y="783"/>
                    <a:pt x="16" y="1130"/>
                  </a:cubicBezTo>
                  <a:cubicBezTo>
                    <a:pt x="17" y="1181"/>
                    <a:pt x="60" y="1221"/>
                    <a:pt x="111" y="1221"/>
                  </a:cubicBezTo>
                  <a:lnTo>
                    <a:pt x="115" y="1221"/>
                  </a:lnTo>
                  <a:cubicBezTo>
                    <a:pt x="167" y="1219"/>
                    <a:pt x="208" y="1175"/>
                    <a:pt x="206" y="1123"/>
                  </a:cubicBezTo>
                  <a:cubicBezTo>
                    <a:pt x="192" y="785"/>
                    <a:pt x="205" y="443"/>
                    <a:pt x="245" y="107"/>
                  </a:cubicBezTo>
                  <a:cubicBezTo>
                    <a:pt x="251" y="55"/>
                    <a:pt x="214" y="8"/>
                    <a:pt x="162" y="1"/>
                  </a:cubicBezTo>
                  <a:cubicBezTo>
                    <a:pt x="158" y="1"/>
                    <a:pt x="154" y="0"/>
                    <a:pt x="15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6"/>
            <p:cNvSpPr/>
            <p:nvPr/>
          </p:nvSpPr>
          <p:spPr>
            <a:xfrm>
              <a:off x="3781875" y="1967050"/>
              <a:ext cx="6325" cy="29550"/>
            </a:xfrm>
            <a:custGeom>
              <a:avLst/>
              <a:gdLst/>
              <a:ahLst/>
              <a:cxnLst/>
              <a:rect l="l" t="t" r="r" b="b"/>
              <a:pathLst>
                <a:path w="253" h="1182" extrusionOk="0">
                  <a:moveTo>
                    <a:pt x="152" y="1"/>
                  </a:moveTo>
                  <a:cubicBezTo>
                    <a:pt x="106" y="1"/>
                    <a:pt x="63" y="41"/>
                    <a:pt x="60" y="91"/>
                  </a:cubicBezTo>
                  <a:lnTo>
                    <a:pt x="3" y="1081"/>
                  </a:lnTo>
                  <a:cubicBezTo>
                    <a:pt x="0" y="1134"/>
                    <a:pt x="40" y="1178"/>
                    <a:pt x="93" y="1181"/>
                  </a:cubicBezTo>
                  <a:lnTo>
                    <a:pt x="98" y="1181"/>
                  </a:lnTo>
                  <a:cubicBezTo>
                    <a:pt x="148" y="1181"/>
                    <a:pt x="190" y="1143"/>
                    <a:pt x="193" y="1092"/>
                  </a:cubicBezTo>
                  <a:lnTo>
                    <a:pt x="250" y="102"/>
                  </a:lnTo>
                  <a:cubicBezTo>
                    <a:pt x="253" y="49"/>
                    <a:pt x="213" y="3"/>
                    <a:pt x="160" y="1"/>
                  </a:cubicBezTo>
                  <a:cubicBezTo>
                    <a:pt x="157" y="1"/>
                    <a:pt x="154" y="1"/>
                    <a:pt x="15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6"/>
            <p:cNvSpPr/>
            <p:nvPr/>
          </p:nvSpPr>
          <p:spPr>
            <a:xfrm>
              <a:off x="3783550" y="1870200"/>
              <a:ext cx="7950" cy="28500"/>
            </a:xfrm>
            <a:custGeom>
              <a:avLst/>
              <a:gdLst/>
              <a:ahLst/>
              <a:cxnLst/>
              <a:rect l="l" t="t" r="r" b="b"/>
              <a:pathLst>
                <a:path w="318" h="1140" extrusionOk="0">
                  <a:moveTo>
                    <a:pt x="171" y="1"/>
                  </a:moveTo>
                  <a:cubicBezTo>
                    <a:pt x="128" y="1"/>
                    <a:pt x="90" y="30"/>
                    <a:pt x="80" y="74"/>
                  </a:cubicBezTo>
                  <a:cubicBezTo>
                    <a:pt x="0" y="404"/>
                    <a:pt x="15" y="750"/>
                    <a:pt x="120" y="1073"/>
                  </a:cubicBezTo>
                  <a:cubicBezTo>
                    <a:pt x="133" y="1114"/>
                    <a:pt x="170" y="1140"/>
                    <a:pt x="210" y="1140"/>
                  </a:cubicBezTo>
                  <a:cubicBezTo>
                    <a:pt x="220" y="1140"/>
                    <a:pt x="230" y="1139"/>
                    <a:pt x="240" y="1135"/>
                  </a:cubicBezTo>
                  <a:cubicBezTo>
                    <a:pt x="290" y="1119"/>
                    <a:pt x="317" y="1065"/>
                    <a:pt x="301" y="1015"/>
                  </a:cubicBezTo>
                  <a:cubicBezTo>
                    <a:pt x="207" y="725"/>
                    <a:pt x="195" y="414"/>
                    <a:pt x="265" y="119"/>
                  </a:cubicBezTo>
                  <a:cubicBezTo>
                    <a:pt x="278" y="67"/>
                    <a:pt x="246" y="16"/>
                    <a:pt x="195" y="4"/>
                  </a:cubicBezTo>
                  <a:cubicBezTo>
                    <a:pt x="187" y="2"/>
                    <a:pt x="179" y="1"/>
                    <a:pt x="17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6"/>
            <p:cNvSpPr/>
            <p:nvPr/>
          </p:nvSpPr>
          <p:spPr>
            <a:xfrm>
              <a:off x="3787000" y="1801175"/>
              <a:ext cx="6475" cy="28475"/>
            </a:xfrm>
            <a:custGeom>
              <a:avLst/>
              <a:gdLst/>
              <a:ahLst/>
              <a:cxnLst/>
              <a:rect l="l" t="t" r="r" b="b"/>
              <a:pathLst>
                <a:path w="259" h="1139" extrusionOk="0">
                  <a:moveTo>
                    <a:pt x="118" y="0"/>
                  </a:moveTo>
                  <a:cubicBezTo>
                    <a:pt x="67" y="0"/>
                    <a:pt x="24" y="38"/>
                    <a:pt x="20" y="90"/>
                  </a:cubicBezTo>
                  <a:cubicBezTo>
                    <a:pt x="0" y="412"/>
                    <a:pt x="15" y="738"/>
                    <a:pt x="62" y="1058"/>
                  </a:cubicBezTo>
                  <a:cubicBezTo>
                    <a:pt x="69" y="1104"/>
                    <a:pt x="110" y="1139"/>
                    <a:pt x="156" y="1139"/>
                  </a:cubicBezTo>
                  <a:cubicBezTo>
                    <a:pt x="162" y="1139"/>
                    <a:pt x="166" y="1139"/>
                    <a:pt x="170" y="1138"/>
                  </a:cubicBezTo>
                  <a:cubicBezTo>
                    <a:pt x="222" y="1130"/>
                    <a:pt x="259" y="1081"/>
                    <a:pt x="251" y="1029"/>
                  </a:cubicBezTo>
                  <a:cubicBezTo>
                    <a:pt x="205" y="723"/>
                    <a:pt x="191" y="410"/>
                    <a:pt x="210" y="102"/>
                  </a:cubicBezTo>
                  <a:cubicBezTo>
                    <a:pt x="214" y="49"/>
                    <a:pt x="174" y="4"/>
                    <a:pt x="122" y="1"/>
                  </a:cubicBezTo>
                  <a:cubicBezTo>
                    <a:pt x="120" y="1"/>
                    <a:pt x="119" y="0"/>
                    <a:pt x="11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6"/>
            <p:cNvSpPr/>
            <p:nvPr/>
          </p:nvSpPr>
          <p:spPr>
            <a:xfrm>
              <a:off x="3787475" y="1741425"/>
              <a:ext cx="7075" cy="34650"/>
            </a:xfrm>
            <a:custGeom>
              <a:avLst/>
              <a:gdLst/>
              <a:ahLst/>
              <a:cxnLst/>
              <a:rect l="l" t="t" r="r" b="b"/>
              <a:pathLst>
                <a:path w="283" h="1386" extrusionOk="0">
                  <a:moveTo>
                    <a:pt x="102" y="0"/>
                  </a:moveTo>
                  <a:cubicBezTo>
                    <a:pt x="99" y="0"/>
                    <a:pt x="96" y="0"/>
                    <a:pt x="93" y="1"/>
                  </a:cubicBezTo>
                  <a:cubicBezTo>
                    <a:pt x="40" y="4"/>
                    <a:pt x="0" y="49"/>
                    <a:pt x="5" y="102"/>
                  </a:cubicBezTo>
                  <a:lnTo>
                    <a:pt x="89" y="1297"/>
                  </a:lnTo>
                  <a:cubicBezTo>
                    <a:pt x="93" y="1347"/>
                    <a:pt x="135" y="1386"/>
                    <a:pt x="183" y="1386"/>
                  </a:cubicBezTo>
                  <a:lnTo>
                    <a:pt x="191" y="1386"/>
                  </a:lnTo>
                  <a:cubicBezTo>
                    <a:pt x="243" y="1382"/>
                    <a:pt x="283" y="1336"/>
                    <a:pt x="280" y="1283"/>
                  </a:cubicBezTo>
                  <a:lnTo>
                    <a:pt x="195" y="89"/>
                  </a:lnTo>
                  <a:cubicBezTo>
                    <a:pt x="191" y="39"/>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6"/>
            <p:cNvSpPr/>
            <p:nvPr/>
          </p:nvSpPr>
          <p:spPr>
            <a:xfrm>
              <a:off x="3778200" y="1665175"/>
              <a:ext cx="9175" cy="33650"/>
            </a:xfrm>
            <a:custGeom>
              <a:avLst/>
              <a:gdLst/>
              <a:ahLst/>
              <a:cxnLst/>
              <a:rect l="l" t="t" r="r" b="b"/>
              <a:pathLst>
                <a:path w="367" h="1346" extrusionOk="0">
                  <a:moveTo>
                    <a:pt x="95" y="0"/>
                  </a:moveTo>
                  <a:cubicBezTo>
                    <a:pt x="42" y="2"/>
                    <a:pt x="0" y="46"/>
                    <a:pt x="1" y="98"/>
                  </a:cubicBezTo>
                  <a:cubicBezTo>
                    <a:pt x="8" y="495"/>
                    <a:pt x="64" y="891"/>
                    <a:pt x="169" y="1275"/>
                  </a:cubicBezTo>
                  <a:cubicBezTo>
                    <a:pt x="181" y="1317"/>
                    <a:pt x="219" y="1345"/>
                    <a:pt x="261" y="1345"/>
                  </a:cubicBezTo>
                  <a:cubicBezTo>
                    <a:pt x="270" y="1345"/>
                    <a:pt x="278" y="1344"/>
                    <a:pt x="286" y="1342"/>
                  </a:cubicBezTo>
                  <a:cubicBezTo>
                    <a:pt x="337" y="1327"/>
                    <a:pt x="367" y="1275"/>
                    <a:pt x="354" y="1225"/>
                  </a:cubicBezTo>
                  <a:cubicBezTo>
                    <a:pt x="252" y="856"/>
                    <a:pt x="198" y="476"/>
                    <a:pt x="192" y="94"/>
                  </a:cubicBezTo>
                  <a:cubicBezTo>
                    <a:pt x="191" y="42"/>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332;p6"/>
            <p:cNvSpPr/>
            <p:nvPr/>
          </p:nvSpPr>
          <p:spPr>
            <a:xfrm>
              <a:off x="3762375" y="1609575"/>
              <a:ext cx="16875" cy="30475"/>
            </a:xfrm>
            <a:custGeom>
              <a:avLst/>
              <a:gdLst/>
              <a:ahLst/>
              <a:cxnLst/>
              <a:rect l="l" t="t" r="r" b="b"/>
              <a:pathLst>
                <a:path w="675" h="1219" extrusionOk="0">
                  <a:moveTo>
                    <a:pt x="109" y="1"/>
                  </a:moveTo>
                  <a:cubicBezTo>
                    <a:pt x="90" y="1"/>
                    <a:pt x="71" y="7"/>
                    <a:pt x="54" y="19"/>
                  </a:cubicBezTo>
                  <a:cubicBezTo>
                    <a:pt x="11" y="50"/>
                    <a:pt x="1" y="108"/>
                    <a:pt x="32" y="151"/>
                  </a:cubicBezTo>
                  <a:cubicBezTo>
                    <a:pt x="244" y="447"/>
                    <a:pt x="397" y="790"/>
                    <a:pt x="477" y="1145"/>
                  </a:cubicBezTo>
                  <a:cubicBezTo>
                    <a:pt x="486" y="1189"/>
                    <a:pt x="526" y="1219"/>
                    <a:pt x="569" y="1219"/>
                  </a:cubicBezTo>
                  <a:cubicBezTo>
                    <a:pt x="576" y="1219"/>
                    <a:pt x="584" y="1219"/>
                    <a:pt x="590" y="1217"/>
                  </a:cubicBezTo>
                  <a:cubicBezTo>
                    <a:pt x="642" y="1206"/>
                    <a:pt x="674" y="1155"/>
                    <a:pt x="662" y="1103"/>
                  </a:cubicBezTo>
                  <a:cubicBezTo>
                    <a:pt x="578" y="724"/>
                    <a:pt x="413" y="357"/>
                    <a:pt x="186" y="41"/>
                  </a:cubicBezTo>
                  <a:cubicBezTo>
                    <a:pt x="168" y="15"/>
                    <a:pt x="139"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333;p6"/>
            <p:cNvSpPr/>
            <p:nvPr/>
          </p:nvSpPr>
          <p:spPr>
            <a:xfrm>
              <a:off x="3748050" y="1573500"/>
              <a:ext cx="11550" cy="25375"/>
            </a:xfrm>
            <a:custGeom>
              <a:avLst/>
              <a:gdLst/>
              <a:ahLst/>
              <a:cxnLst/>
              <a:rect l="l" t="t" r="r" b="b"/>
              <a:pathLst>
                <a:path w="462" h="1015" extrusionOk="0">
                  <a:moveTo>
                    <a:pt x="108" y="0"/>
                  </a:moveTo>
                  <a:cubicBezTo>
                    <a:pt x="99" y="0"/>
                    <a:pt x="89" y="2"/>
                    <a:pt x="80" y="5"/>
                  </a:cubicBezTo>
                  <a:cubicBezTo>
                    <a:pt x="30" y="19"/>
                    <a:pt x="1" y="72"/>
                    <a:pt x="16" y="123"/>
                  </a:cubicBezTo>
                  <a:lnTo>
                    <a:pt x="264" y="947"/>
                  </a:lnTo>
                  <a:cubicBezTo>
                    <a:pt x="276" y="988"/>
                    <a:pt x="313" y="1015"/>
                    <a:pt x="355" y="1015"/>
                  </a:cubicBezTo>
                  <a:cubicBezTo>
                    <a:pt x="364" y="1015"/>
                    <a:pt x="373" y="1014"/>
                    <a:pt x="382" y="1011"/>
                  </a:cubicBezTo>
                  <a:cubicBezTo>
                    <a:pt x="432" y="996"/>
                    <a:pt x="461" y="943"/>
                    <a:pt x="446" y="892"/>
                  </a:cubicBezTo>
                  <a:lnTo>
                    <a:pt x="198" y="68"/>
                  </a:lnTo>
                  <a:cubicBezTo>
                    <a:pt x="187" y="27"/>
                    <a:pt x="149"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334;p6"/>
            <p:cNvSpPr/>
            <p:nvPr/>
          </p:nvSpPr>
          <p:spPr>
            <a:xfrm>
              <a:off x="3730400" y="1537475"/>
              <a:ext cx="12700" cy="21250"/>
            </a:xfrm>
            <a:custGeom>
              <a:avLst/>
              <a:gdLst/>
              <a:ahLst/>
              <a:cxnLst/>
              <a:rect l="l" t="t" r="r" b="b"/>
              <a:pathLst>
                <a:path w="508" h="850" extrusionOk="0">
                  <a:moveTo>
                    <a:pt x="108" y="0"/>
                  </a:moveTo>
                  <a:cubicBezTo>
                    <a:pt x="95" y="0"/>
                    <a:pt x="82" y="3"/>
                    <a:pt x="70" y="8"/>
                  </a:cubicBezTo>
                  <a:cubicBezTo>
                    <a:pt x="22" y="29"/>
                    <a:pt x="0" y="87"/>
                    <a:pt x="21" y="134"/>
                  </a:cubicBezTo>
                  <a:lnTo>
                    <a:pt x="312" y="793"/>
                  </a:lnTo>
                  <a:cubicBezTo>
                    <a:pt x="327" y="829"/>
                    <a:pt x="362" y="850"/>
                    <a:pt x="399" y="850"/>
                  </a:cubicBezTo>
                  <a:cubicBezTo>
                    <a:pt x="411" y="850"/>
                    <a:pt x="424" y="847"/>
                    <a:pt x="437" y="842"/>
                  </a:cubicBezTo>
                  <a:cubicBezTo>
                    <a:pt x="485" y="821"/>
                    <a:pt x="507" y="765"/>
                    <a:pt x="486" y="716"/>
                  </a:cubicBezTo>
                  <a:lnTo>
                    <a:pt x="196" y="58"/>
                  </a:lnTo>
                  <a:cubicBezTo>
                    <a:pt x="180" y="22"/>
                    <a:pt x="145"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6"/>
            <p:cNvSpPr/>
            <p:nvPr/>
          </p:nvSpPr>
          <p:spPr>
            <a:xfrm>
              <a:off x="3706925" y="1567300"/>
              <a:ext cx="14575" cy="27500"/>
            </a:xfrm>
            <a:custGeom>
              <a:avLst/>
              <a:gdLst/>
              <a:ahLst/>
              <a:cxnLst/>
              <a:rect l="l" t="t" r="r" b="b"/>
              <a:pathLst>
                <a:path w="583" h="1100" extrusionOk="0">
                  <a:moveTo>
                    <a:pt x="474" y="0"/>
                  </a:moveTo>
                  <a:cubicBezTo>
                    <a:pt x="440" y="0"/>
                    <a:pt x="407" y="19"/>
                    <a:pt x="390" y="52"/>
                  </a:cubicBezTo>
                  <a:cubicBezTo>
                    <a:pt x="235" y="346"/>
                    <a:pt x="109" y="658"/>
                    <a:pt x="15" y="977"/>
                  </a:cubicBezTo>
                  <a:cubicBezTo>
                    <a:pt x="1" y="1027"/>
                    <a:pt x="30" y="1081"/>
                    <a:pt x="79" y="1095"/>
                  </a:cubicBezTo>
                  <a:cubicBezTo>
                    <a:pt x="89" y="1097"/>
                    <a:pt x="98" y="1099"/>
                    <a:pt x="107" y="1099"/>
                  </a:cubicBezTo>
                  <a:cubicBezTo>
                    <a:pt x="148" y="1099"/>
                    <a:pt x="186" y="1072"/>
                    <a:pt x="199" y="1031"/>
                  </a:cubicBezTo>
                  <a:cubicBezTo>
                    <a:pt x="289" y="723"/>
                    <a:pt x="409" y="424"/>
                    <a:pt x="558" y="140"/>
                  </a:cubicBezTo>
                  <a:cubicBezTo>
                    <a:pt x="583" y="93"/>
                    <a:pt x="564" y="35"/>
                    <a:pt x="518" y="11"/>
                  </a:cubicBezTo>
                  <a:cubicBezTo>
                    <a:pt x="504" y="4"/>
                    <a:pt x="489" y="0"/>
                    <a:pt x="47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6"/>
            <p:cNvSpPr/>
            <p:nvPr/>
          </p:nvSpPr>
          <p:spPr>
            <a:xfrm>
              <a:off x="3690350" y="1629025"/>
              <a:ext cx="11200" cy="23425"/>
            </a:xfrm>
            <a:custGeom>
              <a:avLst/>
              <a:gdLst/>
              <a:ahLst/>
              <a:cxnLst/>
              <a:rect l="l" t="t" r="r" b="b"/>
              <a:pathLst>
                <a:path w="448" h="937" extrusionOk="0">
                  <a:moveTo>
                    <a:pt x="340" y="0"/>
                  </a:moveTo>
                  <a:cubicBezTo>
                    <a:pt x="299" y="0"/>
                    <a:pt x="263" y="26"/>
                    <a:pt x="250" y="67"/>
                  </a:cubicBezTo>
                  <a:lnTo>
                    <a:pt x="16" y="813"/>
                  </a:lnTo>
                  <a:cubicBezTo>
                    <a:pt x="1" y="862"/>
                    <a:pt x="28" y="917"/>
                    <a:pt x="79" y="932"/>
                  </a:cubicBezTo>
                  <a:cubicBezTo>
                    <a:pt x="88" y="935"/>
                    <a:pt x="98" y="936"/>
                    <a:pt x="107" y="936"/>
                  </a:cubicBezTo>
                  <a:cubicBezTo>
                    <a:pt x="147" y="936"/>
                    <a:pt x="185" y="911"/>
                    <a:pt x="198" y="870"/>
                  </a:cubicBezTo>
                  <a:lnTo>
                    <a:pt x="432" y="124"/>
                  </a:lnTo>
                  <a:cubicBezTo>
                    <a:pt x="448" y="73"/>
                    <a:pt x="420" y="20"/>
                    <a:pt x="369" y="5"/>
                  </a:cubicBezTo>
                  <a:cubicBezTo>
                    <a:pt x="359" y="2"/>
                    <a:pt x="350" y="0"/>
                    <a:pt x="3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6"/>
            <p:cNvSpPr/>
            <p:nvPr/>
          </p:nvSpPr>
          <p:spPr>
            <a:xfrm>
              <a:off x="3681025" y="1686800"/>
              <a:ext cx="8325" cy="22300"/>
            </a:xfrm>
            <a:custGeom>
              <a:avLst/>
              <a:gdLst/>
              <a:ahLst/>
              <a:cxnLst/>
              <a:rect l="l" t="t" r="r" b="b"/>
              <a:pathLst>
                <a:path w="333" h="892" extrusionOk="0">
                  <a:moveTo>
                    <a:pt x="230" y="1"/>
                  </a:moveTo>
                  <a:cubicBezTo>
                    <a:pt x="185" y="1"/>
                    <a:pt x="145" y="33"/>
                    <a:pt x="136" y="79"/>
                  </a:cubicBezTo>
                  <a:lnTo>
                    <a:pt x="9" y="779"/>
                  </a:lnTo>
                  <a:cubicBezTo>
                    <a:pt x="0" y="831"/>
                    <a:pt x="35" y="881"/>
                    <a:pt x="87" y="890"/>
                  </a:cubicBezTo>
                  <a:cubicBezTo>
                    <a:pt x="92" y="891"/>
                    <a:pt x="99" y="892"/>
                    <a:pt x="104" y="892"/>
                  </a:cubicBezTo>
                  <a:cubicBezTo>
                    <a:pt x="149" y="892"/>
                    <a:pt x="189" y="859"/>
                    <a:pt x="197" y="813"/>
                  </a:cubicBezTo>
                  <a:lnTo>
                    <a:pt x="324" y="112"/>
                  </a:lnTo>
                  <a:cubicBezTo>
                    <a:pt x="333" y="62"/>
                    <a:pt x="298" y="12"/>
                    <a:pt x="247" y="2"/>
                  </a:cubicBezTo>
                  <a:cubicBezTo>
                    <a:pt x="241" y="1"/>
                    <a:pt x="236" y="1"/>
                    <a:pt x="23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6"/>
            <p:cNvSpPr/>
            <p:nvPr/>
          </p:nvSpPr>
          <p:spPr>
            <a:xfrm>
              <a:off x="3676775" y="1728025"/>
              <a:ext cx="6475" cy="24350"/>
            </a:xfrm>
            <a:custGeom>
              <a:avLst/>
              <a:gdLst/>
              <a:ahLst/>
              <a:cxnLst/>
              <a:rect l="l" t="t" r="r" b="b"/>
              <a:pathLst>
                <a:path w="259" h="974" extrusionOk="0">
                  <a:moveTo>
                    <a:pt x="154" y="0"/>
                  </a:moveTo>
                  <a:cubicBezTo>
                    <a:pt x="109" y="0"/>
                    <a:pt x="70" y="34"/>
                    <a:pt x="62" y="80"/>
                  </a:cubicBezTo>
                  <a:cubicBezTo>
                    <a:pt x="15" y="345"/>
                    <a:pt x="0" y="616"/>
                    <a:pt x="19" y="885"/>
                  </a:cubicBezTo>
                  <a:cubicBezTo>
                    <a:pt x="24" y="936"/>
                    <a:pt x="66" y="974"/>
                    <a:pt x="115" y="974"/>
                  </a:cubicBezTo>
                  <a:lnTo>
                    <a:pt x="122" y="974"/>
                  </a:lnTo>
                  <a:cubicBezTo>
                    <a:pt x="174" y="970"/>
                    <a:pt x="213" y="925"/>
                    <a:pt x="210" y="872"/>
                  </a:cubicBezTo>
                  <a:cubicBezTo>
                    <a:pt x="193" y="618"/>
                    <a:pt x="206" y="363"/>
                    <a:pt x="250" y="113"/>
                  </a:cubicBezTo>
                  <a:cubicBezTo>
                    <a:pt x="259" y="61"/>
                    <a:pt x="225" y="11"/>
                    <a:pt x="173" y="2"/>
                  </a:cubicBezTo>
                  <a:cubicBezTo>
                    <a:pt x="166" y="1"/>
                    <a:pt x="160" y="0"/>
                    <a:pt x="15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6"/>
            <p:cNvSpPr/>
            <p:nvPr/>
          </p:nvSpPr>
          <p:spPr>
            <a:xfrm>
              <a:off x="3671800" y="1781575"/>
              <a:ext cx="7200" cy="20250"/>
            </a:xfrm>
            <a:custGeom>
              <a:avLst/>
              <a:gdLst/>
              <a:ahLst/>
              <a:cxnLst/>
              <a:rect l="l" t="t" r="r" b="b"/>
              <a:pathLst>
                <a:path w="288" h="810" extrusionOk="0">
                  <a:moveTo>
                    <a:pt x="182" y="0"/>
                  </a:moveTo>
                  <a:cubicBezTo>
                    <a:pt x="137" y="0"/>
                    <a:pt x="98" y="37"/>
                    <a:pt x="91" y="84"/>
                  </a:cubicBezTo>
                  <a:lnTo>
                    <a:pt x="8" y="702"/>
                  </a:lnTo>
                  <a:cubicBezTo>
                    <a:pt x="1" y="754"/>
                    <a:pt x="37" y="802"/>
                    <a:pt x="90" y="809"/>
                  </a:cubicBezTo>
                  <a:cubicBezTo>
                    <a:pt x="93" y="810"/>
                    <a:pt x="98" y="810"/>
                    <a:pt x="102" y="810"/>
                  </a:cubicBezTo>
                  <a:cubicBezTo>
                    <a:pt x="150" y="810"/>
                    <a:pt x="191" y="775"/>
                    <a:pt x="197" y="727"/>
                  </a:cubicBezTo>
                  <a:lnTo>
                    <a:pt x="280" y="109"/>
                  </a:lnTo>
                  <a:cubicBezTo>
                    <a:pt x="288" y="57"/>
                    <a:pt x="251" y="9"/>
                    <a:pt x="198" y="2"/>
                  </a:cubicBezTo>
                  <a:cubicBezTo>
                    <a:pt x="193" y="1"/>
                    <a:pt x="188" y="0"/>
                    <a:pt x="18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6"/>
            <p:cNvSpPr/>
            <p:nvPr/>
          </p:nvSpPr>
          <p:spPr>
            <a:xfrm>
              <a:off x="3673675" y="1821775"/>
              <a:ext cx="6100" cy="35725"/>
            </a:xfrm>
            <a:custGeom>
              <a:avLst/>
              <a:gdLst/>
              <a:ahLst/>
              <a:cxnLst/>
              <a:rect l="l" t="t" r="r" b="b"/>
              <a:pathLst>
                <a:path w="244" h="1429" extrusionOk="0">
                  <a:moveTo>
                    <a:pt x="112" y="0"/>
                  </a:moveTo>
                  <a:cubicBezTo>
                    <a:pt x="63" y="0"/>
                    <a:pt x="26" y="43"/>
                    <a:pt x="24" y="91"/>
                  </a:cubicBezTo>
                  <a:cubicBezTo>
                    <a:pt x="1" y="507"/>
                    <a:pt x="10" y="928"/>
                    <a:pt x="49" y="1342"/>
                  </a:cubicBezTo>
                  <a:cubicBezTo>
                    <a:pt x="54" y="1392"/>
                    <a:pt x="95" y="1429"/>
                    <a:pt x="143" y="1429"/>
                  </a:cubicBezTo>
                  <a:lnTo>
                    <a:pt x="153" y="1429"/>
                  </a:lnTo>
                  <a:cubicBezTo>
                    <a:pt x="205" y="1423"/>
                    <a:pt x="244" y="1377"/>
                    <a:pt x="238" y="1325"/>
                  </a:cubicBezTo>
                  <a:cubicBezTo>
                    <a:pt x="199" y="920"/>
                    <a:pt x="192" y="508"/>
                    <a:pt x="214" y="102"/>
                  </a:cubicBezTo>
                  <a:cubicBezTo>
                    <a:pt x="217" y="49"/>
                    <a:pt x="176" y="3"/>
                    <a:pt x="124" y="1"/>
                  </a:cubicBezTo>
                  <a:cubicBezTo>
                    <a:pt x="120" y="1"/>
                    <a:pt x="116" y="0"/>
                    <a:pt x="11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6"/>
            <p:cNvSpPr/>
            <p:nvPr/>
          </p:nvSpPr>
          <p:spPr>
            <a:xfrm>
              <a:off x="3675450" y="1869175"/>
              <a:ext cx="8925" cy="21300"/>
            </a:xfrm>
            <a:custGeom>
              <a:avLst/>
              <a:gdLst/>
              <a:ahLst/>
              <a:cxnLst/>
              <a:rect l="l" t="t" r="r" b="b"/>
              <a:pathLst>
                <a:path w="357" h="852" extrusionOk="0">
                  <a:moveTo>
                    <a:pt x="127" y="1"/>
                  </a:moveTo>
                  <a:cubicBezTo>
                    <a:pt x="80" y="1"/>
                    <a:pt x="40" y="36"/>
                    <a:pt x="34" y="83"/>
                  </a:cubicBezTo>
                  <a:cubicBezTo>
                    <a:pt x="0" y="328"/>
                    <a:pt x="47" y="583"/>
                    <a:pt x="165" y="801"/>
                  </a:cubicBezTo>
                  <a:cubicBezTo>
                    <a:pt x="183" y="833"/>
                    <a:pt x="215" y="852"/>
                    <a:pt x="249" y="852"/>
                  </a:cubicBezTo>
                  <a:cubicBezTo>
                    <a:pt x="264" y="852"/>
                    <a:pt x="280" y="847"/>
                    <a:pt x="294" y="840"/>
                  </a:cubicBezTo>
                  <a:cubicBezTo>
                    <a:pt x="340" y="814"/>
                    <a:pt x="357" y="757"/>
                    <a:pt x="333" y="710"/>
                  </a:cubicBezTo>
                  <a:cubicBezTo>
                    <a:pt x="233" y="528"/>
                    <a:pt x="195" y="314"/>
                    <a:pt x="222" y="109"/>
                  </a:cubicBezTo>
                  <a:cubicBezTo>
                    <a:pt x="230" y="57"/>
                    <a:pt x="193" y="8"/>
                    <a:pt x="141" y="2"/>
                  </a:cubicBezTo>
                  <a:cubicBezTo>
                    <a:pt x="136" y="1"/>
                    <a:pt x="131" y="1"/>
                    <a:pt x="12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6"/>
            <p:cNvSpPr/>
            <p:nvPr/>
          </p:nvSpPr>
          <p:spPr>
            <a:xfrm>
              <a:off x="3697500" y="1888750"/>
              <a:ext cx="10575" cy="17175"/>
            </a:xfrm>
            <a:custGeom>
              <a:avLst/>
              <a:gdLst/>
              <a:ahLst/>
              <a:cxnLst/>
              <a:rect l="l" t="t" r="r" b="b"/>
              <a:pathLst>
                <a:path w="423" h="687" extrusionOk="0">
                  <a:moveTo>
                    <a:pt x="108" y="1"/>
                  </a:moveTo>
                  <a:cubicBezTo>
                    <a:pt x="96" y="1"/>
                    <a:pt x="84" y="3"/>
                    <a:pt x="72" y="8"/>
                  </a:cubicBezTo>
                  <a:cubicBezTo>
                    <a:pt x="23" y="29"/>
                    <a:pt x="0" y="84"/>
                    <a:pt x="20" y="133"/>
                  </a:cubicBezTo>
                  <a:lnTo>
                    <a:pt x="226" y="627"/>
                  </a:lnTo>
                  <a:cubicBezTo>
                    <a:pt x="241" y="665"/>
                    <a:pt x="276" y="687"/>
                    <a:pt x="314" y="687"/>
                  </a:cubicBezTo>
                  <a:cubicBezTo>
                    <a:pt x="326" y="687"/>
                    <a:pt x="338" y="685"/>
                    <a:pt x="350" y="679"/>
                  </a:cubicBezTo>
                  <a:cubicBezTo>
                    <a:pt x="399" y="659"/>
                    <a:pt x="422" y="603"/>
                    <a:pt x="401" y="554"/>
                  </a:cubicBezTo>
                  <a:lnTo>
                    <a:pt x="196" y="60"/>
                  </a:lnTo>
                  <a:cubicBezTo>
                    <a:pt x="181" y="23"/>
                    <a:pt x="145"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6"/>
            <p:cNvSpPr/>
            <p:nvPr/>
          </p:nvSpPr>
          <p:spPr>
            <a:xfrm>
              <a:off x="3703025" y="1807350"/>
              <a:ext cx="4775" cy="38800"/>
            </a:xfrm>
            <a:custGeom>
              <a:avLst/>
              <a:gdLst/>
              <a:ahLst/>
              <a:cxnLst/>
              <a:rect l="l" t="t" r="r" b="b"/>
              <a:pathLst>
                <a:path w="191" h="1552" extrusionOk="0">
                  <a:moveTo>
                    <a:pt x="95" y="1"/>
                  </a:moveTo>
                  <a:cubicBezTo>
                    <a:pt x="42" y="1"/>
                    <a:pt x="0" y="43"/>
                    <a:pt x="0" y="96"/>
                  </a:cubicBezTo>
                  <a:lnTo>
                    <a:pt x="0" y="1456"/>
                  </a:lnTo>
                  <a:cubicBezTo>
                    <a:pt x="0" y="1509"/>
                    <a:pt x="42" y="1552"/>
                    <a:pt x="95" y="1552"/>
                  </a:cubicBezTo>
                  <a:cubicBezTo>
                    <a:pt x="148" y="1552"/>
                    <a:pt x="190" y="1509"/>
                    <a:pt x="190" y="1456"/>
                  </a:cubicBezTo>
                  <a:lnTo>
                    <a:pt x="190" y="96"/>
                  </a:lnTo>
                  <a:cubicBezTo>
                    <a:pt x="190" y="44"/>
                    <a:pt x="147"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6"/>
            <p:cNvSpPr/>
            <p:nvPr/>
          </p:nvSpPr>
          <p:spPr>
            <a:xfrm>
              <a:off x="3709125" y="1743500"/>
              <a:ext cx="5950" cy="27425"/>
            </a:xfrm>
            <a:custGeom>
              <a:avLst/>
              <a:gdLst/>
              <a:ahLst/>
              <a:cxnLst/>
              <a:rect l="l" t="t" r="r" b="b"/>
              <a:pathLst>
                <a:path w="238" h="1097" extrusionOk="0">
                  <a:moveTo>
                    <a:pt x="138" y="0"/>
                  </a:moveTo>
                  <a:cubicBezTo>
                    <a:pt x="89" y="0"/>
                    <a:pt x="46" y="40"/>
                    <a:pt x="44" y="91"/>
                  </a:cubicBezTo>
                  <a:lnTo>
                    <a:pt x="4" y="997"/>
                  </a:lnTo>
                  <a:cubicBezTo>
                    <a:pt x="0" y="1050"/>
                    <a:pt x="41" y="1094"/>
                    <a:pt x="94" y="1097"/>
                  </a:cubicBezTo>
                  <a:lnTo>
                    <a:pt x="98" y="1097"/>
                  </a:lnTo>
                  <a:cubicBezTo>
                    <a:pt x="149" y="1097"/>
                    <a:pt x="191" y="1057"/>
                    <a:pt x="193" y="1006"/>
                  </a:cubicBezTo>
                  <a:lnTo>
                    <a:pt x="235" y="100"/>
                  </a:lnTo>
                  <a:cubicBezTo>
                    <a:pt x="238" y="47"/>
                    <a:pt x="197" y="3"/>
                    <a:pt x="144" y="0"/>
                  </a:cubicBezTo>
                  <a:cubicBezTo>
                    <a:pt x="142" y="0"/>
                    <a:pt x="140" y="0"/>
                    <a:pt x="13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6"/>
            <p:cNvSpPr/>
            <p:nvPr/>
          </p:nvSpPr>
          <p:spPr>
            <a:xfrm>
              <a:off x="3714000" y="1687900"/>
              <a:ext cx="8675" cy="30525"/>
            </a:xfrm>
            <a:custGeom>
              <a:avLst/>
              <a:gdLst/>
              <a:ahLst/>
              <a:cxnLst/>
              <a:rect l="l" t="t" r="r" b="b"/>
              <a:pathLst>
                <a:path w="347" h="1221" extrusionOk="0">
                  <a:moveTo>
                    <a:pt x="240" y="1"/>
                  </a:moveTo>
                  <a:cubicBezTo>
                    <a:pt x="200" y="1"/>
                    <a:pt x="161" y="26"/>
                    <a:pt x="149" y="66"/>
                  </a:cubicBezTo>
                  <a:cubicBezTo>
                    <a:pt x="38" y="408"/>
                    <a:pt x="1" y="778"/>
                    <a:pt x="37" y="1136"/>
                  </a:cubicBezTo>
                  <a:cubicBezTo>
                    <a:pt x="43" y="1184"/>
                    <a:pt x="84" y="1221"/>
                    <a:pt x="132" y="1221"/>
                  </a:cubicBezTo>
                  <a:lnTo>
                    <a:pt x="142" y="1221"/>
                  </a:lnTo>
                  <a:cubicBezTo>
                    <a:pt x="195" y="1215"/>
                    <a:pt x="232" y="1168"/>
                    <a:pt x="227" y="1116"/>
                  </a:cubicBezTo>
                  <a:cubicBezTo>
                    <a:pt x="193" y="785"/>
                    <a:pt x="228" y="443"/>
                    <a:pt x="330" y="125"/>
                  </a:cubicBezTo>
                  <a:cubicBezTo>
                    <a:pt x="346" y="75"/>
                    <a:pt x="319" y="21"/>
                    <a:pt x="268" y="4"/>
                  </a:cubicBezTo>
                  <a:cubicBezTo>
                    <a:pt x="259" y="2"/>
                    <a:pt x="249" y="1"/>
                    <a:pt x="24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6"/>
            <p:cNvSpPr/>
            <p:nvPr/>
          </p:nvSpPr>
          <p:spPr>
            <a:xfrm>
              <a:off x="3720525" y="1642525"/>
              <a:ext cx="4800" cy="23325"/>
            </a:xfrm>
            <a:custGeom>
              <a:avLst/>
              <a:gdLst/>
              <a:ahLst/>
              <a:cxnLst/>
              <a:rect l="l" t="t" r="r" b="b"/>
              <a:pathLst>
                <a:path w="192" h="933" extrusionOk="0">
                  <a:moveTo>
                    <a:pt x="96" y="0"/>
                  </a:moveTo>
                  <a:cubicBezTo>
                    <a:pt x="43" y="0"/>
                    <a:pt x="0" y="43"/>
                    <a:pt x="0" y="95"/>
                  </a:cubicBezTo>
                  <a:lnTo>
                    <a:pt x="0" y="837"/>
                  </a:lnTo>
                  <a:cubicBezTo>
                    <a:pt x="0" y="890"/>
                    <a:pt x="43" y="933"/>
                    <a:pt x="96" y="933"/>
                  </a:cubicBezTo>
                  <a:cubicBezTo>
                    <a:pt x="148" y="933"/>
                    <a:pt x="191" y="890"/>
                    <a:pt x="191" y="837"/>
                  </a:cubicBezTo>
                  <a:lnTo>
                    <a:pt x="191" y="95"/>
                  </a:lnTo>
                  <a:cubicBezTo>
                    <a:pt x="191" y="43"/>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6"/>
            <p:cNvSpPr/>
            <p:nvPr/>
          </p:nvSpPr>
          <p:spPr>
            <a:xfrm>
              <a:off x="3729375" y="1592025"/>
              <a:ext cx="9650" cy="27475"/>
            </a:xfrm>
            <a:custGeom>
              <a:avLst/>
              <a:gdLst/>
              <a:ahLst/>
              <a:cxnLst/>
              <a:rect l="l" t="t" r="r" b="b"/>
              <a:pathLst>
                <a:path w="386" h="1099" extrusionOk="0">
                  <a:moveTo>
                    <a:pt x="277" y="0"/>
                  </a:moveTo>
                  <a:cubicBezTo>
                    <a:pt x="240" y="0"/>
                    <a:pt x="205" y="22"/>
                    <a:pt x="189" y="58"/>
                  </a:cubicBezTo>
                  <a:cubicBezTo>
                    <a:pt x="60" y="355"/>
                    <a:pt x="0" y="684"/>
                    <a:pt x="18" y="1008"/>
                  </a:cubicBezTo>
                  <a:cubicBezTo>
                    <a:pt x="20" y="1059"/>
                    <a:pt x="62" y="1098"/>
                    <a:pt x="113" y="1098"/>
                  </a:cubicBezTo>
                  <a:lnTo>
                    <a:pt x="117" y="1098"/>
                  </a:lnTo>
                  <a:cubicBezTo>
                    <a:pt x="170" y="1095"/>
                    <a:pt x="210" y="1051"/>
                    <a:pt x="208" y="998"/>
                  </a:cubicBezTo>
                  <a:cubicBezTo>
                    <a:pt x="193" y="703"/>
                    <a:pt x="247" y="404"/>
                    <a:pt x="364" y="134"/>
                  </a:cubicBezTo>
                  <a:cubicBezTo>
                    <a:pt x="386" y="85"/>
                    <a:pt x="363" y="30"/>
                    <a:pt x="315" y="9"/>
                  </a:cubicBezTo>
                  <a:cubicBezTo>
                    <a:pt x="303" y="3"/>
                    <a:pt x="289" y="0"/>
                    <a:pt x="27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6"/>
            <p:cNvSpPr/>
            <p:nvPr/>
          </p:nvSpPr>
          <p:spPr>
            <a:xfrm>
              <a:off x="3743925" y="1622950"/>
              <a:ext cx="10500" cy="21275"/>
            </a:xfrm>
            <a:custGeom>
              <a:avLst/>
              <a:gdLst/>
              <a:ahLst/>
              <a:cxnLst/>
              <a:rect l="l" t="t" r="r" b="b"/>
              <a:pathLst>
                <a:path w="420" h="851" extrusionOk="0">
                  <a:moveTo>
                    <a:pt x="108" y="0"/>
                  </a:moveTo>
                  <a:cubicBezTo>
                    <a:pt x="98" y="0"/>
                    <a:pt x="88" y="2"/>
                    <a:pt x="79" y="5"/>
                  </a:cubicBezTo>
                  <a:cubicBezTo>
                    <a:pt x="29" y="20"/>
                    <a:pt x="0" y="73"/>
                    <a:pt x="17" y="124"/>
                  </a:cubicBezTo>
                  <a:lnTo>
                    <a:pt x="222" y="783"/>
                  </a:lnTo>
                  <a:cubicBezTo>
                    <a:pt x="235" y="824"/>
                    <a:pt x="273" y="850"/>
                    <a:pt x="314" y="850"/>
                  </a:cubicBezTo>
                  <a:cubicBezTo>
                    <a:pt x="323" y="850"/>
                    <a:pt x="333" y="848"/>
                    <a:pt x="342" y="846"/>
                  </a:cubicBezTo>
                  <a:cubicBezTo>
                    <a:pt x="392" y="830"/>
                    <a:pt x="420" y="777"/>
                    <a:pt x="404" y="726"/>
                  </a:cubicBezTo>
                  <a:lnTo>
                    <a:pt x="198" y="67"/>
                  </a:lnTo>
                  <a:cubicBezTo>
                    <a:pt x="185" y="27"/>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349;p6"/>
            <p:cNvSpPr/>
            <p:nvPr/>
          </p:nvSpPr>
          <p:spPr>
            <a:xfrm>
              <a:off x="3753400" y="1676475"/>
              <a:ext cx="8350" cy="24375"/>
            </a:xfrm>
            <a:custGeom>
              <a:avLst/>
              <a:gdLst/>
              <a:ahLst/>
              <a:cxnLst/>
              <a:rect l="l" t="t" r="r" b="b"/>
              <a:pathLst>
                <a:path w="334" h="975" extrusionOk="0">
                  <a:moveTo>
                    <a:pt x="104" y="1"/>
                  </a:moveTo>
                  <a:cubicBezTo>
                    <a:pt x="99" y="1"/>
                    <a:pt x="93" y="1"/>
                    <a:pt x="88" y="2"/>
                  </a:cubicBezTo>
                  <a:cubicBezTo>
                    <a:pt x="36" y="11"/>
                    <a:pt x="1" y="60"/>
                    <a:pt x="10" y="111"/>
                  </a:cubicBezTo>
                  <a:lnTo>
                    <a:pt x="137" y="894"/>
                  </a:lnTo>
                  <a:cubicBezTo>
                    <a:pt x="144" y="942"/>
                    <a:pt x="185" y="975"/>
                    <a:pt x="231" y="975"/>
                  </a:cubicBezTo>
                  <a:lnTo>
                    <a:pt x="232" y="975"/>
                  </a:lnTo>
                  <a:cubicBezTo>
                    <a:pt x="236" y="975"/>
                    <a:pt x="242" y="975"/>
                    <a:pt x="246" y="974"/>
                  </a:cubicBezTo>
                  <a:cubicBezTo>
                    <a:pt x="299" y="965"/>
                    <a:pt x="333" y="916"/>
                    <a:pt x="326" y="864"/>
                  </a:cubicBezTo>
                  <a:lnTo>
                    <a:pt x="197" y="82"/>
                  </a:lnTo>
                  <a:cubicBezTo>
                    <a:pt x="191" y="35"/>
                    <a:pt x="15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350;p6"/>
            <p:cNvSpPr/>
            <p:nvPr/>
          </p:nvSpPr>
          <p:spPr>
            <a:xfrm>
              <a:off x="3757500" y="1721850"/>
              <a:ext cx="8100" cy="35700"/>
            </a:xfrm>
            <a:custGeom>
              <a:avLst/>
              <a:gdLst/>
              <a:ahLst/>
              <a:cxnLst/>
              <a:rect l="l" t="t" r="r" b="b"/>
              <a:pathLst>
                <a:path w="324" h="1428" extrusionOk="0">
                  <a:moveTo>
                    <a:pt x="102" y="0"/>
                  </a:moveTo>
                  <a:cubicBezTo>
                    <a:pt x="99" y="0"/>
                    <a:pt x="95" y="0"/>
                    <a:pt x="91" y="1"/>
                  </a:cubicBezTo>
                  <a:cubicBezTo>
                    <a:pt x="38" y="6"/>
                    <a:pt x="0" y="53"/>
                    <a:pt x="6" y="105"/>
                  </a:cubicBezTo>
                  <a:lnTo>
                    <a:pt x="130" y="1341"/>
                  </a:lnTo>
                  <a:cubicBezTo>
                    <a:pt x="134" y="1391"/>
                    <a:pt x="175" y="1427"/>
                    <a:pt x="223" y="1427"/>
                  </a:cubicBezTo>
                  <a:cubicBezTo>
                    <a:pt x="227" y="1427"/>
                    <a:pt x="230" y="1427"/>
                    <a:pt x="233" y="1426"/>
                  </a:cubicBezTo>
                  <a:cubicBezTo>
                    <a:pt x="285" y="1422"/>
                    <a:pt x="324" y="1375"/>
                    <a:pt x="318" y="1322"/>
                  </a:cubicBezTo>
                  <a:lnTo>
                    <a:pt x="195" y="86"/>
                  </a:lnTo>
                  <a:cubicBezTo>
                    <a:pt x="191" y="38"/>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351;p6"/>
            <p:cNvSpPr/>
            <p:nvPr/>
          </p:nvSpPr>
          <p:spPr>
            <a:xfrm>
              <a:off x="3760700" y="1797075"/>
              <a:ext cx="4800" cy="25375"/>
            </a:xfrm>
            <a:custGeom>
              <a:avLst/>
              <a:gdLst/>
              <a:ahLst/>
              <a:cxnLst/>
              <a:rect l="l" t="t" r="r" b="b"/>
              <a:pathLst>
                <a:path w="192" h="1015" extrusionOk="0">
                  <a:moveTo>
                    <a:pt x="95" y="0"/>
                  </a:moveTo>
                  <a:cubicBezTo>
                    <a:pt x="43" y="0"/>
                    <a:pt x="0" y="42"/>
                    <a:pt x="0" y="95"/>
                  </a:cubicBezTo>
                  <a:lnTo>
                    <a:pt x="0" y="920"/>
                  </a:lnTo>
                  <a:cubicBezTo>
                    <a:pt x="0" y="972"/>
                    <a:pt x="43" y="1015"/>
                    <a:pt x="95" y="1015"/>
                  </a:cubicBezTo>
                  <a:cubicBezTo>
                    <a:pt x="148" y="1015"/>
                    <a:pt x="191" y="972"/>
                    <a:pt x="191" y="920"/>
                  </a:cubicBezTo>
                  <a:lnTo>
                    <a:pt x="191" y="95"/>
                  </a:lnTo>
                  <a:cubicBezTo>
                    <a:pt x="191"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352;p6"/>
            <p:cNvSpPr/>
            <p:nvPr/>
          </p:nvSpPr>
          <p:spPr>
            <a:xfrm>
              <a:off x="3759625" y="1827950"/>
              <a:ext cx="7000" cy="36750"/>
            </a:xfrm>
            <a:custGeom>
              <a:avLst/>
              <a:gdLst/>
              <a:ahLst/>
              <a:cxnLst/>
              <a:rect l="l" t="t" r="r" b="b"/>
              <a:pathLst>
                <a:path w="280" h="1470" extrusionOk="0">
                  <a:moveTo>
                    <a:pt x="103" y="1"/>
                  </a:moveTo>
                  <a:cubicBezTo>
                    <a:pt x="99" y="1"/>
                    <a:pt x="96" y="1"/>
                    <a:pt x="93" y="1"/>
                  </a:cubicBezTo>
                  <a:cubicBezTo>
                    <a:pt x="40" y="5"/>
                    <a:pt x="0" y="50"/>
                    <a:pt x="4" y="102"/>
                  </a:cubicBezTo>
                  <a:lnTo>
                    <a:pt x="86" y="1380"/>
                  </a:lnTo>
                  <a:cubicBezTo>
                    <a:pt x="90" y="1430"/>
                    <a:pt x="132" y="1470"/>
                    <a:pt x="181" y="1470"/>
                  </a:cubicBezTo>
                  <a:cubicBezTo>
                    <a:pt x="184" y="1470"/>
                    <a:pt x="185" y="1470"/>
                    <a:pt x="187" y="1469"/>
                  </a:cubicBezTo>
                  <a:cubicBezTo>
                    <a:pt x="240" y="1465"/>
                    <a:pt x="280" y="1420"/>
                    <a:pt x="276" y="1368"/>
                  </a:cubicBezTo>
                  <a:lnTo>
                    <a:pt x="195" y="90"/>
                  </a:lnTo>
                  <a:cubicBezTo>
                    <a:pt x="191" y="41"/>
                    <a:pt x="152"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3" name="Google Shape;353;p6"/>
            <p:cNvSpPr/>
            <p:nvPr/>
          </p:nvSpPr>
          <p:spPr>
            <a:xfrm>
              <a:off x="3755400" y="1885650"/>
              <a:ext cx="6125" cy="20225"/>
            </a:xfrm>
            <a:custGeom>
              <a:avLst/>
              <a:gdLst/>
              <a:ahLst/>
              <a:cxnLst/>
              <a:rect l="l" t="t" r="r" b="b"/>
              <a:pathLst>
                <a:path w="245" h="809" extrusionOk="0">
                  <a:moveTo>
                    <a:pt x="101" y="0"/>
                  </a:moveTo>
                  <a:cubicBezTo>
                    <a:pt x="98" y="0"/>
                    <a:pt x="95" y="0"/>
                    <a:pt x="92" y="1"/>
                  </a:cubicBezTo>
                  <a:cubicBezTo>
                    <a:pt x="39" y="5"/>
                    <a:pt x="0" y="50"/>
                    <a:pt x="4" y="103"/>
                  </a:cubicBezTo>
                  <a:lnTo>
                    <a:pt x="50" y="722"/>
                  </a:lnTo>
                  <a:cubicBezTo>
                    <a:pt x="55" y="771"/>
                    <a:pt x="95" y="809"/>
                    <a:pt x="145" y="809"/>
                  </a:cubicBezTo>
                  <a:lnTo>
                    <a:pt x="153" y="809"/>
                  </a:lnTo>
                  <a:cubicBezTo>
                    <a:pt x="205" y="805"/>
                    <a:pt x="244" y="759"/>
                    <a:pt x="240" y="707"/>
                  </a:cubicBezTo>
                  <a:lnTo>
                    <a:pt x="194" y="89"/>
                  </a:lnTo>
                  <a:cubicBezTo>
                    <a:pt x="191" y="40"/>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4" name="Google Shape;354;p6"/>
            <p:cNvSpPr/>
            <p:nvPr/>
          </p:nvSpPr>
          <p:spPr>
            <a:xfrm>
              <a:off x="3756575" y="1912450"/>
              <a:ext cx="4775" cy="39825"/>
            </a:xfrm>
            <a:custGeom>
              <a:avLst/>
              <a:gdLst/>
              <a:ahLst/>
              <a:cxnLst/>
              <a:rect l="l" t="t" r="r" b="b"/>
              <a:pathLst>
                <a:path w="191" h="1593" extrusionOk="0">
                  <a:moveTo>
                    <a:pt x="96" y="1"/>
                  </a:moveTo>
                  <a:cubicBezTo>
                    <a:pt x="43" y="1"/>
                    <a:pt x="1" y="43"/>
                    <a:pt x="1" y="96"/>
                  </a:cubicBezTo>
                  <a:lnTo>
                    <a:pt x="1" y="1496"/>
                  </a:lnTo>
                  <a:cubicBezTo>
                    <a:pt x="1" y="1549"/>
                    <a:pt x="43" y="1592"/>
                    <a:pt x="96" y="1592"/>
                  </a:cubicBezTo>
                  <a:cubicBezTo>
                    <a:pt x="149" y="1592"/>
                    <a:pt x="191" y="1549"/>
                    <a:pt x="191" y="1496"/>
                  </a:cubicBezTo>
                  <a:lnTo>
                    <a:pt x="191" y="96"/>
                  </a:lnTo>
                  <a:cubicBezTo>
                    <a:pt x="191" y="43"/>
                    <a:pt x="149" y="1"/>
                    <a:pt x="9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6"/>
            <p:cNvSpPr/>
            <p:nvPr/>
          </p:nvSpPr>
          <p:spPr>
            <a:xfrm>
              <a:off x="3733850" y="1930975"/>
              <a:ext cx="5950" cy="22325"/>
            </a:xfrm>
            <a:custGeom>
              <a:avLst/>
              <a:gdLst/>
              <a:ahLst/>
              <a:cxnLst/>
              <a:rect l="l" t="t" r="r" b="b"/>
              <a:pathLst>
                <a:path w="238" h="893" extrusionOk="0">
                  <a:moveTo>
                    <a:pt x="102" y="1"/>
                  </a:moveTo>
                  <a:cubicBezTo>
                    <a:pt x="99" y="1"/>
                    <a:pt x="96" y="1"/>
                    <a:pt x="93" y="1"/>
                  </a:cubicBezTo>
                  <a:cubicBezTo>
                    <a:pt x="40" y="5"/>
                    <a:pt x="0" y="50"/>
                    <a:pt x="4" y="102"/>
                  </a:cubicBezTo>
                  <a:lnTo>
                    <a:pt x="44" y="803"/>
                  </a:lnTo>
                  <a:cubicBezTo>
                    <a:pt x="48" y="854"/>
                    <a:pt x="90" y="892"/>
                    <a:pt x="139" y="892"/>
                  </a:cubicBezTo>
                  <a:lnTo>
                    <a:pt x="145" y="892"/>
                  </a:lnTo>
                  <a:cubicBezTo>
                    <a:pt x="198" y="889"/>
                    <a:pt x="238" y="844"/>
                    <a:pt x="234" y="792"/>
                  </a:cubicBezTo>
                  <a:lnTo>
                    <a:pt x="193" y="91"/>
                  </a:lnTo>
                  <a:cubicBezTo>
                    <a:pt x="190" y="41"/>
                    <a:pt x="150" y="1"/>
                    <a:pt x="10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6"/>
            <p:cNvSpPr/>
            <p:nvPr/>
          </p:nvSpPr>
          <p:spPr>
            <a:xfrm>
              <a:off x="3738050" y="1856825"/>
              <a:ext cx="4750" cy="28475"/>
            </a:xfrm>
            <a:custGeom>
              <a:avLst/>
              <a:gdLst/>
              <a:ahLst/>
              <a:cxnLst/>
              <a:rect l="l" t="t" r="r" b="b"/>
              <a:pathLst>
                <a:path w="190" h="1139" extrusionOk="0">
                  <a:moveTo>
                    <a:pt x="95" y="0"/>
                  </a:moveTo>
                  <a:cubicBezTo>
                    <a:pt x="42" y="0"/>
                    <a:pt x="0" y="42"/>
                    <a:pt x="0" y="95"/>
                  </a:cubicBezTo>
                  <a:lnTo>
                    <a:pt x="0" y="1043"/>
                  </a:lnTo>
                  <a:cubicBezTo>
                    <a:pt x="0" y="1095"/>
                    <a:pt x="42" y="1138"/>
                    <a:pt x="95" y="1138"/>
                  </a:cubicBezTo>
                  <a:cubicBezTo>
                    <a:pt x="148" y="1138"/>
                    <a:pt x="190" y="1095"/>
                    <a:pt x="190" y="1043"/>
                  </a:cubicBezTo>
                  <a:lnTo>
                    <a:pt x="190" y="95"/>
                  </a:lnTo>
                  <a:cubicBezTo>
                    <a:pt x="190"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6"/>
            <p:cNvSpPr/>
            <p:nvPr/>
          </p:nvSpPr>
          <p:spPr>
            <a:xfrm>
              <a:off x="3736375" y="1798075"/>
              <a:ext cx="7700" cy="30550"/>
            </a:xfrm>
            <a:custGeom>
              <a:avLst/>
              <a:gdLst/>
              <a:ahLst/>
              <a:cxnLst/>
              <a:rect l="l" t="t" r="r" b="b"/>
              <a:pathLst>
                <a:path w="308" h="1222" extrusionOk="0">
                  <a:moveTo>
                    <a:pt x="120" y="1"/>
                  </a:moveTo>
                  <a:cubicBezTo>
                    <a:pt x="71" y="1"/>
                    <a:pt x="29" y="40"/>
                    <a:pt x="26" y="89"/>
                  </a:cubicBezTo>
                  <a:cubicBezTo>
                    <a:pt x="1" y="446"/>
                    <a:pt x="30" y="801"/>
                    <a:pt x="110" y="1148"/>
                  </a:cubicBezTo>
                  <a:cubicBezTo>
                    <a:pt x="121" y="1192"/>
                    <a:pt x="160" y="1222"/>
                    <a:pt x="203" y="1222"/>
                  </a:cubicBezTo>
                  <a:cubicBezTo>
                    <a:pt x="211" y="1222"/>
                    <a:pt x="217" y="1221"/>
                    <a:pt x="225" y="1220"/>
                  </a:cubicBezTo>
                  <a:cubicBezTo>
                    <a:pt x="276" y="1208"/>
                    <a:pt x="308" y="1156"/>
                    <a:pt x="296" y="1105"/>
                  </a:cubicBezTo>
                  <a:cubicBezTo>
                    <a:pt x="219" y="777"/>
                    <a:pt x="193" y="439"/>
                    <a:pt x="216" y="102"/>
                  </a:cubicBezTo>
                  <a:cubicBezTo>
                    <a:pt x="219" y="51"/>
                    <a:pt x="180" y="5"/>
                    <a:pt x="128" y="1"/>
                  </a:cubicBezTo>
                  <a:cubicBezTo>
                    <a:pt x="125" y="1"/>
                    <a:pt x="123" y="1"/>
                    <a:pt x="12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6"/>
            <p:cNvSpPr/>
            <p:nvPr/>
          </p:nvSpPr>
          <p:spPr>
            <a:xfrm>
              <a:off x="3736900" y="1744525"/>
              <a:ext cx="6825" cy="32650"/>
            </a:xfrm>
            <a:custGeom>
              <a:avLst/>
              <a:gdLst/>
              <a:ahLst/>
              <a:cxnLst/>
              <a:rect l="l" t="t" r="r" b="b"/>
              <a:pathLst>
                <a:path w="273" h="1306" extrusionOk="0">
                  <a:moveTo>
                    <a:pt x="101" y="0"/>
                  </a:moveTo>
                  <a:cubicBezTo>
                    <a:pt x="49" y="0"/>
                    <a:pt x="6" y="42"/>
                    <a:pt x="6" y="94"/>
                  </a:cubicBezTo>
                  <a:cubicBezTo>
                    <a:pt x="1" y="470"/>
                    <a:pt x="25" y="850"/>
                    <a:pt x="76" y="1222"/>
                  </a:cubicBezTo>
                  <a:cubicBezTo>
                    <a:pt x="83" y="1271"/>
                    <a:pt x="123" y="1305"/>
                    <a:pt x="170" y="1305"/>
                  </a:cubicBezTo>
                  <a:cubicBezTo>
                    <a:pt x="174" y="1305"/>
                    <a:pt x="179" y="1305"/>
                    <a:pt x="183" y="1304"/>
                  </a:cubicBezTo>
                  <a:cubicBezTo>
                    <a:pt x="236" y="1297"/>
                    <a:pt x="272" y="1249"/>
                    <a:pt x="265" y="1197"/>
                  </a:cubicBezTo>
                  <a:cubicBezTo>
                    <a:pt x="215" y="834"/>
                    <a:pt x="192" y="463"/>
                    <a:pt x="196" y="96"/>
                  </a:cubicBezTo>
                  <a:cubicBezTo>
                    <a:pt x="197" y="44"/>
                    <a:pt x="155"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6"/>
            <p:cNvSpPr/>
            <p:nvPr/>
          </p:nvSpPr>
          <p:spPr>
            <a:xfrm>
              <a:off x="3733350" y="1691950"/>
              <a:ext cx="7650" cy="31600"/>
            </a:xfrm>
            <a:custGeom>
              <a:avLst/>
              <a:gdLst/>
              <a:ahLst/>
              <a:cxnLst/>
              <a:rect l="l" t="t" r="r" b="b"/>
              <a:pathLst>
                <a:path w="306" h="1264" extrusionOk="0">
                  <a:moveTo>
                    <a:pt x="115" y="1"/>
                  </a:moveTo>
                  <a:cubicBezTo>
                    <a:pt x="66" y="1"/>
                    <a:pt x="26" y="41"/>
                    <a:pt x="24" y="91"/>
                  </a:cubicBezTo>
                  <a:cubicBezTo>
                    <a:pt x="0" y="458"/>
                    <a:pt x="29" y="828"/>
                    <a:pt x="108" y="1188"/>
                  </a:cubicBezTo>
                  <a:cubicBezTo>
                    <a:pt x="117" y="1233"/>
                    <a:pt x="157" y="1263"/>
                    <a:pt x="200" y="1263"/>
                  </a:cubicBezTo>
                  <a:cubicBezTo>
                    <a:pt x="207" y="1263"/>
                    <a:pt x="215" y="1262"/>
                    <a:pt x="221" y="1261"/>
                  </a:cubicBezTo>
                  <a:cubicBezTo>
                    <a:pt x="272" y="1250"/>
                    <a:pt x="305" y="1199"/>
                    <a:pt x="294" y="1147"/>
                  </a:cubicBezTo>
                  <a:cubicBezTo>
                    <a:pt x="219" y="805"/>
                    <a:pt x="193" y="453"/>
                    <a:pt x="213" y="102"/>
                  </a:cubicBezTo>
                  <a:cubicBezTo>
                    <a:pt x="217" y="50"/>
                    <a:pt x="177" y="5"/>
                    <a:pt x="124" y="1"/>
                  </a:cubicBezTo>
                  <a:cubicBezTo>
                    <a:pt x="121" y="1"/>
                    <a:pt x="118" y="1"/>
                    <a:pt x="11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0" name="Google Shape;360;p6"/>
          <p:cNvGrpSpPr/>
          <p:nvPr/>
        </p:nvGrpSpPr>
        <p:grpSpPr>
          <a:xfrm flipH="1">
            <a:off x="-112193" y="5689880"/>
            <a:ext cx="1661120" cy="1333210"/>
            <a:chOff x="3206750" y="1492575"/>
            <a:chExt cx="634550" cy="640625"/>
          </a:xfrm>
        </p:grpSpPr>
        <p:sp>
          <p:nvSpPr>
            <p:cNvPr id="361" name="Google Shape;361;p6"/>
            <p:cNvSpPr/>
            <p:nvPr/>
          </p:nvSpPr>
          <p:spPr>
            <a:xfrm>
              <a:off x="3640100" y="1492575"/>
              <a:ext cx="201200" cy="620150"/>
            </a:xfrm>
            <a:custGeom>
              <a:avLst/>
              <a:gdLst/>
              <a:ahLst/>
              <a:cxnLst/>
              <a:rect l="l" t="t" r="r" b="b"/>
              <a:pathLst>
                <a:path w="8048" h="24806" extrusionOk="0">
                  <a:moveTo>
                    <a:pt x="3197" y="1"/>
                  </a:moveTo>
                  <a:cubicBezTo>
                    <a:pt x="1007" y="3699"/>
                    <a:pt x="0" y="8086"/>
                    <a:pt x="359" y="12369"/>
                  </a:cubicBezTo>
                  <a:cubicBezTo>
                    <a:pt x="722" y="16709"/>
                    <a:pt x="3292" y="20086"/>
                    <a:pt x="5979" y="23333"/>
                  </a:cubicBezTo>
                  <a:cubicBezTo>
                    <a:pt x="6486" y="23945"/>
                    <a:pt x="7182" y="24800"/>
                    <a:pt x="8043" y="24806"/>
                  </a:cubicBezTo>
                  <a:cubicBezTo>
                    <a:pt x="8048" y="23639"/>
                    <a:pt x="7493" y="22677"/>
                    <a:pt x="7426" y="21546"/>
                  </a:cubicBezTo>
                  <a:cubicBezTo>
                    <a:pt x="7337" y="20021"/>
                    <a:pt x="7756" y="18503"/>
                    <a:pt x="7831" y="16985"/>
                  </a:cubicBezTo>
                  <a:cubicBezTo>
                    <a:pt x="7956" y="14181"/>
                    <a:pt x="7795" y="11365"/>
                    <a:pt x="7347" y="8595"/>
                  </a:cubicBezTo>
                  <a:cubicBezTo>
                    <a:pt x="6827" y="5377"/>
                    <a:pt x="5775" y="1995"/>
                    <a:pt x="31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6"/>
            <p:cNvSpPr/>
            <p:nvPr/>
          </p:nvSpPr>
          <p:spPr>
            <a:xfrm>
              <a:off x="3363225" y="1696950"/>
              <a:ext cx="477975" cy="436250"/>
            </a:xfrm>
            <a:custGeom>
              <a:avLst/>
              <a:gdLst/>
              <a:ahLst/>
              <a:cxnLst/>
              <a:rect l="l" t="t" r="r" b="b"/>
              <a:pathLst>
                <a:path w="19119" h="17450" extrusionOk="0">
                  <a:moveTo>
                    <a:pt x="1" y="0"/>
                  </a:moveTo>
                  <a:cubicBezTo>
                    <a:pt x="140" y="1541"/>
                    <a:pt x="886" y="2953"/>
                    <a:pt x="1617" y="4317"/>
                  </a:cubicBezTo>
                  <a:cubicBezTo>
                    <a:pt x="3252" y="7368"/>
                    <a:pt x="5038" y="10772"/>
                    <a:pt x="7764" y="13006"/>
                  </a:cubicBezTo>
                  <a:cubicBezTo>
                    <a:pt x="9222" y="14201"/>
                    <a:pt x="11463" y="14916"/>
                    <a:pt x="13206" y="15595"/>
                  </a:cubicBezTo>
                  <a:cubicBezTo>
                    <a:pt x="15131" y="16346"/>
                    <a:pt x="17108" y="16966"/>
                    <a:pt x="19118" y="17450"/>
                  </a:cubicBezTo>
                  <a:cubicBezTo>
                    <a:pt x="18431" y="17284"/>
                    <a:pt x="17261" y="14495"/>
                    <a:pt x="17078" y="13853"/>
                  </a:cubicBezTo>
                  <a:cubicBezTo>
                    <a:pt x="16690" y="12479"/>
                    <a:pt x="16429" y="11345"/>
                    <a:pt x="15568" y="10115"/>
                  </a:cubicBezTo>
                  <a:cubicBezTo>
                    <a:pt x="14581" y="8706"/>
                    <a:pt x="13321" y="7511"/>
                    <a:pt x="12028" y="6374"/>
                  </a:cubicBezTo>
                  <a:cubicBezTo>
                    <a:pt x="8566" y="3331"/>
                    <a:pt x="4580" y="529"/>
                    <a:pt x="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6"/>
            <p:cNvSpPr/>
            <p:nvPr/>
          </p:nvSpPr>
          <p:spPr>
            <a:xfrm>
              <a:off x="3206750" y="1940350"/>
              <a:ext cx="518175" cy="172375"/>
            </a:xfrm>
            <a:custGeom>
              <a:avLst/>
              <a:gdLst/>
              <a:ahLst/>
              <a:cxnLst/>
              <a:rect l="l" t="t" r="r" b="b"/>
              <a:pathLst>
                <a:path w="20727" h="6895" extrusionOk="0">
                  <a:moveTo>
                    <a:pt x="1" y="189"/>
                  </a:moveTo>
                  <a:cubicBezTo>
                    <a:pt x="1" y="189"/>
                    <a:pt x="1" y="189"/>
                    <a:pt x="1" y="189"/>
                  </a:cubicBezTo>
                  <a:lnTo>
                    <a:pt x="1" y="189"/>
                  </a:lnTo>
                  <a:cubicBezTo>
                    <a:pt x="1" y="189"/>
                    <a:pt x="1" y="189"/>
                    <a:pt x="1" y="189"/>
                  </a:cubicBezTo>
                  <a:close/>
                  <a:moveTo>
                    <a:pt x="2931" y="1"/>
                  </a:moveTo>
                  <a:cubicBezTo>
                    <a:pt x="2832" y="1"/>
                    <a:pt x="2732" y="2"/>
                    <a:pt x="2632" y="3"/>
                  </a:cubicBezTo>
                  <a:cubicBezTo>
                    <a:pt x="2355" y="6"/>
                    <a:pt x="930" y="238"/>
                    <a:pt x="296" y="238"/>
                  </a:cubicBezTo>
                  <a:cubicBezTo>
                    <a:pt x="141" y="238"/>
                    <a:pt x="33" y="224"/>
                    <a:pt x="1" y="189"/>
                  </a:cubicBezTo>
                  <a:lnTo>
                    <a:pt x="1" y="189"/>
                  </a:lnTo>
                  <a:cubicBezTo>
                    <a:pt x="3912" y="4412"/>
                    <a:pt x="9632" y="6894"/>
                    <a:pt x="15385" y="6894"/>
                  </a:cubicBezTo>
                  <a:cubicBezTo>
                    <a:pt x="15592" y="6894"/>
                    <a:pt x="15800" y="6891"/>
                    <a:pt x="16007" y="6885"/>
                  </a:cubicBezTo>
                  <a:cubicBezTo>
                    <a:pt x="17200" y="6847"/>
                    <a:pt x="18476" y="6343"/>
                    <a:pt x="19667" y="6132"/>
                  </a:cubicBezTo>
                  <a:cubicBezTo>
                    <a:pt x="20047" y="6063"/>
                    <a:pt x="20455" y="5987"/>
                    <a:pt x="20727" y="5713"/>
                  </a:cubicBezTo>
                  <a:cubicBezTo>
                    <a:pt x="19498" y="4696"/>
                    <a:pt x="17694" y="4006"/>
                    <a:pt x="16256" y="3328"/>
                  </a:cubicBezTo>
                  <a:cubicBezTo>
                    <a:pt x="14536" y="2519"/>
                    <a:pt x="12765" y="1814"/>
                    <a:pt x="10946" y="1264"/>
                  </a:cubicBezTo>
                  <a:cubicBezTo>
                    <a:pt x="9148" y="719"/>
                    <a:pt x="7302" y="322"/>
                    <a:pt x="5432" y="131"/>
                  </a:cubicBezTo>
                  <a:cubicBezTo>
                    <a:pt x="4601" y="46"/>
                    <a:pt x="3767" y="1"/>
                    <a:pt x="293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6"/>
            <p:cNvSpPr/>
            <p:nvPr/>
          </p:nvSpPr>
          <p:spPr>
            <a:xfrm>
              <a:off x="3266900" y="1981500"/>
              <a:ext cx="35325" cy="24325"/>
            </a:xfrm>
            <a:custGeom>
              <a:avLst/>
              <a:gdLst/>
              <a:ahLst/>
              <a:cxnLst/>
              <a:rect l="l" t="t" r="r" b="b"/>
              <a:pathLst>
                <a:path w="1413" h="973" extrusionOk="0">
                  <a:moveTo>
                    <a:pt x="108" y="0"/>
                  </a:moveTo>
                  <a:cubicBezTo>
                    <a:pt x="79" y="0"/>
                    <a:pt x="50" y="13"/>
                    <a:pt x="31" y="38"/>
                  </a:cubicBezTo>
                  <a:cubicBezTo>
                    <a:pt x="0" y="80"/>
                    <a:pt x="8" y="140"/>
                    <a:pt x="50" y="172"/>
                  </a:cubicBezTo>
                  <a:cubicBezTo>
                    <a:pt x="433" y="460"/>
                    <a:pt x="839" y="726"/>
                    <a:pt x="1256" y="960"/>
                  </a:cubicBezTo>
                  <a:cubicBezTo>
                    <a:pt x="1272" y="969"/>
                    <a:pt x="1287" y="972"/>
                    <a:pt x="1304" y="972"/>
                  </a:cubicBezTo>
                  <a:cubicBezTo>
                    <a:pt x="1337" y="972"/>
                    <a:pt x="1369" y="954"/>
                    <a:pt x="1387" y="923"/>
                  </a:cubicBezTo>
                  <a:cubicBezTo>
                    <a:pt x="1412" y="878"/>
                    <a:pt x="1395" y="820"/>
                    <a:pt x="1350" y="794"/>
                  </a:cubicBezTo>
                  <a:cubicBezTo>
                    <a:pt x="940" y="564"/>
                    <a:pt x="541" y="303"/>
                    <a:pt x="165" y="19"/>
                  </a:cubicBezTo>
                  <a:cubicBezTo>
                    <a:pt x="147" y="6"/>
                    <a:pt x="127"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6"/>
            <p:cNvSpPr/>
            <p:nvPr/>
          </p:nvSpPr>
          <p:spPr>
            <a:xfrm>
              <a:off x="3322500" y="2020625"/>
              <a:ext cx="17825" cy="12025"/>
            </a:xfrm>
            <a:custGeom>
              <a:avLst/>
              <a:gdLst/>
              <a:ahLst/>
              <a:cxnLst/>
              <a:rect l="l" t="t" r="r" b="b"/>
              <a:pathLst>
                <a:path w="713" h="481" extrusionOk="0">
                  <a:moveTo>
                    <a:pt x="109" y="0"/>
                  </a:moveTo>
                  <a:cubicBezTo>
                    <a:pt x="77" y="0"/>
                    <a:pt x="45" y="17"/>
                    <a:pt x="27" y="47"/>
                  </a:cubicBezTo>
                  <a:cubicBezTo>
                    <a:pt x="0" y="93"/>
                    <a:pt x="16" y="151"/>
                    <a:pt x="61" y="178"/>
                  </a:cubicBezTo>
                  <a:lnTo>
                    <a:pt x="556" y="467"/>
                  </a:lnTo>
                  <a:cubicBezTo>
                    <a:pt x="571" y="476"/>
                    <a:pt x="588" y="479"/>
                    <a:pt x="604" y="479"/>
                  </a:cubicBezTo>
                  <a:lnTo>
                    <a:pt x="603" y="480"/>
                  </a:lnTo>
                  <a:cubicBezTo>
                    <a:pt x="636" y="480"/>
                    <a:pt x="668" y="462"/>
                    <a:pt x="686" y="433"/>
                  </a:cubicBezTo>
                  <a:cubicBezTo>
                    <a:pt x="713" y="386"/>
                    <a:pt x="697" y="329"/>
                    <a:pt x="652" y="302"/>
                  </a:cubicBezTo>
                  <a:lnTo>
                    <a:pt x="157" y="13"/>
                  </a:lnTo>
                  <a:cubicBezTo>
                    <a:pt x="142" y="4"/>
                    <a:pt x="126"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6"/>
            <p:cNvSpPr/>
            <p:nvPr/>
          </p:nvSpPr>
          <p:spPr>
            <a:xfrm>
              <a:off x="3371975" y="2047350"/>
              <a:ext cx="27800" cy="11125"/>
            </a:xfrm>
            <a:custGeom>
              <a:avLst/>
              <a:gdLst/>
              <a:ahLst/>
              <a:cxnLst/>
              <a:rect l="l" t="t" r="r" b="b"/>
              <a:pathLst>
                <a:path w="1112" h="445" extrusionOk="0">
                  <a:moveTo>
                    <a:pt x="111" y="1"/>
                  </a:moveTo>
                  <a:cubicBezTo>
                    <a:pt x="79" y="1"/>
                    <a:pt x="48" y="17"/>
                    <a:pt x="30" y="46"/>
                  </a:cubicBezTo>
                  <a:cubicBezTo>
                    <a:pt x="1" y="90"/>
                    <a:pt x="14" y="148"/>
                    <a:pt x="59" y="177"/>
                  </a:cubicBezTo>
                  <a:cubicBezTo>
                    <a:pt x="335" y="350"/>
                    <a:pt x="664" y="444"/>
                    <a:pt x="990" y="444"/>
                  </a:cubicBezTo>
                  <a:lnTo>
                    <a:pt x="1016" y="444"/>
                  </a:lnTo>
                  <a:cubicBezTo>
                    <a:pt x="1069" y="443"/>
                    <a:pt x="1111" y="400"/>
                    <a:pt x="1110" y="347"/>
                  </a:cubicBezTo>
                  <a:cubicBezTo>
                    <a:pt x="1109" y="297"/>
                    <a:pt x="1067" y="253"/>
                    <a:pt x="1017" y="253"/>
                  </a:cubicBezTo>
                  <a:cubicBezTo>
                    <a:pt x="1016" y="253"/>
                    <a:pt x="1014" y="253"/>
                    <a:pt x="1013" y="253"/>
                  </a:cubicBezTo>
                  <a:cubicBezTo>
                    <a:pt x="999" y="254"/>
                    <a:pt x="986" y="254"/>
                    <a:pt x="972" y="254"/>
                  </a:cubicBezTo>
                  <a:cubicBezTo>
                    <a:pt x="686" y="254"/>
                    <a:pt x="401" y="167"/>
                    <a:pt x="161" y="15"/>
                  </a:cubicBezTo>
                  <a:cubicBezTo>
                    <a:pt x="145" y="5"/>
                    <a:pt x="128" y="1"/>
                    <a:pt x="11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6"/>
            <p:cNvSpPr/>
            <p:nvPr/>
          </p:nvSpPr>
          <p:spPr>
            <a:xfrm>
              <a:off x="3427875" y="2074525"/>
              <a:ext cx="28975" cy="12300"/>
            </a:xfrm>
            <a:custGeom>
              <a:avLst/>
              <a:gdLst/>
              <a:ahLst/>
              <a:cxnLst/>
              <a:rect l="l" t="t" r="r" b="b"/>
              <a:pathLst>
                <a:path w="1159" h="492" extrusionOk="0">
                  <a:moveTo>
                    <a:pt x="107" y="1"/>
                  </a:moveTo>
                  <a:cubicBezTo>
                    <a:pt x="67" y="1"/>
                    <a:pt x="29" y="27"/>
                    <a:pt x="16" y="67"/>
                  </a:cubicBezTo>
                  <a:cubicBezTo>
                    <a:pt x="0" y="118"/>
                    <a:pt x="28" y="171"/>
                    <a:pt x="78" y="187"/>
                  </a:cubicBezTo>
                  <a:lnTo>
                    <a:pt x="1022" y="487"/>
                  </a:lnTo>
                  <a:cubicBezTo>
                    <a:pt x="1032" y="489"/>
                    <a:pt x="1041" y="491"/>
                    <a:pt x="1051" y="491"/>
                  </a:cubicBezTo>
                  <a:lnTo>
                    <a:pt x="1051" y="490"/>
                  </a:lnTo>
                  <a:cubicBezTo>
                    <a:pt x="1092" y="490"/>
                    <a:pt x="1130" y="465"/>
                    <a:pt x="1142" y="424"/>
                  </a:cubicBezTo>
                  <a:cubicBezTo>
                    <a:pt x="1158" y="374"/>
                    <a:pt x="1131" y="320"/>
                    <a:pt x="1080" y="304"/>
                  </a:cubicBezTo>
                  <a:lnTo>
                    <a:pt x="136" y="5"/>
                  </a:lnTo>
                  <a:cubicBezTo>
                    <a:pt x="126" y="2"/>
                    <a:pt x="117"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6"/>
            <p:cNvSpPr/>
            <p:nvPr/>
          </p:nvSpPr>
          <p:spPr>
            <a:xfrm>
              <a:off x="3466900" y="2090575"/>
              <a:ext cx="38150" cy="10975"/>
            </a:xfrm>
            <a:custGeom>
              <a:avLst/>
              <a:gdLst/>
              <a:ahLst/>
              <a:cxnLst/>
              <a:rect l="l" t="t" r="r" b="b"/>
              <a:pathLst>
                <a:path w="1526" h="439" extrusionOk="0">
                  <a:moveTo>
                    <a:pt x="104" y="1"/>
                  </a:moveTo>
                  <a:cubicBezTo>
                    <a:pt x="59" y="1"/>
                    <a:pt x="19" y="33"/>
                    <a:pt x="10" y="79"/>
                  </a:cubicBezTo>
                  <a:cubicBezTo>
                    <a:pt x="0" y="129"/>
                    <a:pt x="34" y="179"/>
                    <a:pt x="86" y="189"/>
                  </a:cubicBezTo>
                  <a:lnTo>
                    <a:pt x="1404" y="436"/>
                  </a:lnTo>
                  <a:cubicBezTo>
                    <a:pt x="1411" y="437"/>
                    <a:pt x="1416" y="439"/>
                    <a:pt x="1422" y="439"/>
                  </a:cubicBezTo>
                  <a:cubicBezTo>
                    <a:pt x="1467" y="439"/>
                    <a:pt x="1507" y="406"/>
                    <a:pt x="1516" y="360"/>
                  </a:cubicBezTo>
                  <a:cubicBezTo>
                    <a:pt x="1526" y="309"/>
                    <a:pt x="1492" y="260"/>
                    <a:pt x="1440" y="250"/>
                  </a:cubicBezTo>
                  <a:lnTo>
                    <a:pt x="122" y="2"/>
                  </a:lnTo>
                  <a:cubicBezTo>
                    <a:pt x="116" y="1"/>
                    <a:pt x="11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6"/>
            <p:cNvSpPr/>
            <p:nvPr/>
          </p:nvSpPr>
          <p:spPr>
            <a:xfrm>
              <a:off x="3529925" y="2093750"/>
              <a:ext cx="39950" cy="6900"/>
            </a:xfrm>
            <a:custGeom>
              <a:avLst/>
              <a:gdLst/>
              <a:ahLst/>
              <a:cxnLst/>
              <a:rect l="l" t="t" r="r" b="b"/>
              <a:pathLst>
                <a:path w="1598" h="276" extrusionOk="0">
                  <a:moveTo>
                    <a:pt x="1497" y="1"/>
                  </a:moveTo>
                  <a:cubicBezTo>
                    <a:pt x="1493" y="1"/>
                    <a:pt x="1489" y="1"/>
                    <a:pt x="1485" y="1"/>
                  </a:cubicBezTo>
                  <a:cubicBezTo>
                    <a:pt x="1044" y="56"/>
                    <a:pt x="596" y="84"/>
                    <a:pt x="151" y="84"/>
                  </a:cubicBezTo>
                  <a:cubicBezTo>
                    <a:pt x="139" y="84"/>
                    <a:pt x="127" y="85"/>
                    <a:pt x="114" y="85"/>
                  </a:cubicBezTo>
                  <a:cubicBezTo>
                    <a:pt x="108" y="85"/>
                    <a:pt x="102" y="84"/>
                    <a:pt x="95" y="84"/>
                  </a:cubicBezTo>
                  <a:cubicBezTo>
                    <a:pt x="44" y="84"/>
                    <a:pt x="1" y="127"/>
                    <a:pt x="1" y="179"/>
                  </a:cubicBezTo>
                  <a:cubicBezTo>
                    <a:pt x="1" y="232"/>
                    <a:pt x="42" y="275"/>
                    <a:pt x="95" y="275"/>
                  </a:cubicBezTo>
                  <a:lnTo>
                    <a:pt x="151" y="275"/>
                  </a:lnTo>
                  <a:cubicBezTo>
                    <a:pt x="603" y="275"/>
                    <a:pt x="1059" y="246"/>
                    <a:pt x="1508" y="190"/>
                  </a:cubicBezTo>
                  <a:cubicBezTo>
                    <a:pt x="1560" y="183"/>
                    <a:pt x="1598" y="136"/>
                    <a:pt x="1591" y="84"/>
                  </a:cubicBezTo>
                  <a:cubicBezTo>
                    <a:pt x="1585" y="35"/>
                    <a:pt x="1544" y="1"/>
                    <a:pt x="14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6"/>
            <p:cNvSpPr/>
            <p:nvPr/>
          </p:nvSpPr>
          <p:spPr>
            <a:xfrm>
              <a:off x="3598825" y="2083750"/>
              <a:ext cx="35150" cy="7875"/>
            </a:xfrm>
            <a:custGeom>
              <a:avLst/>
              <a:gdLst/>
              <a:ahLst/>
              <a:cxnLst/>
              <a:rect l="l" t="t" r="r" b="b"/>
              <a:pathLst>
                <a:path w="1406" h="315" extrusionOk="0">
                  <a:moveTo>
                    <a:pt x="1299" y="0"/>
                  </a:moveTo>
                  <a:cubicBezTo>
                    <a:pt x="1290" y="0"/>
                    <a:pt x="1281" y="1"/>
                    <a:pt x="1272" y="4"/>
                  </a:cubicBezTo>
                  <a:cubicBezTo>
                    <a:pt x="1001" y="83"/>
                    <a:pt x="716" y="124"/>
                    <a:pt x="431" y="124"/>
                  </a:cubicBezTo>
                  <a:cubicBezTo>
                    <a:pt x="324" y="124"/>
                    <a:pt x="217" y="118"/>
                    <a:pt x="111" y="107"/>
                  </a:cubicBezTo>
                  <a:cubicBezTo>
                    <a:pt x="108" y="106"/>
                    <a:pt x="106" y="106"/>
                    <a:pt x="103" y="106"/>
                  </a:cubicBezTo>
                  <a:cubicBezTo>
                    <a:pt x="53" y="106"/>
                    <a:pt x="12" y="142"/>
                    <a:pt x="6" y="192"/>
                  </a:cubicBezTo>
                  <a:cubicBezTo>
                    <a:pt x="1" y="243"/>
                    <a:pt x="39" y="291"/>
                    <a:pt x="91" y="296"/>
                  </a:cubicBezTo>
                  <a:cubicBezTo>
                    <a:pt x="203" y="309"/>
                    <a:pt x="314" y="314"/>
                    <a:pt x="427" y="314"/>
                  </a:cubicBezTo>
                  <a:cubicBezTo>
                    <a:pt x="732" y="314"/>
                    <a:pt x="1036" y="271"/>
                    <a:pt x="1326" y="186"/>
                  </a:cubicBezTo>
                  <a:cubicBezTo>
                    <a:pt x="1376" y="172"/>
                    <a:pt x="1405" y="119"/>
                    <a:pt x="1390" y="68"/>
                  </a:cubicBezTo>
                  <a:cubicBezTo>
                    <a:pt x="1378" y="26"/>
                    <a:pt x="1341" y="0"/>
                    <a:pt x="129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6"/>
            <p:cNvSpPr/>
            <p:nvPr/>
          </p:nvSpPr>
          <p:spPr>
            <a:xfrm>
              <a:off x="3273050" y="1953650"/>
              <a:ext cx="20750" cy="9950"/>
            </a:xfrm>
            <a:custGeom>
              <a:avLst/>
              <a:gdLst/>
              <a:ahLst/>
              <a:cxnLst/>
              <a:rect l="l" t="t" r="r" b="b"/>
              <a:pathLst>
                <a:path w="830" h="398" extrusionOk="0">
                  <a:moveTo>
                    <a:pt x="110" y="1"/>
                  </a:moveTo>
                  <a:cubicBezTo>
                    <a:pt x="75" y="1"/>
                    <a:pt x="42" y="19"/>
                    <a:pt x="25" y="51"/>
                  </a:cubicBezTo>
                  <a:cubicBezTo>
                    <a:pt x="0" y="98"/>
                    <a:pt x="18" y="155"/>
                    <a:pt x="64" y="181"/>
                  </a:cubicBezTo>
                  <a:cubicBezTo>
                    <a:pt x="267" y="288"/>
                    <a:pt x="486" y="359"/>
                    <a:pt x="712" y="396"/>
                  </a:cubicBezTo>
                  <a:cubicBezTo>
                    <a:pt x="718" y="397"/>
                    <a:pt x="722" y="397"/>
                    <a:pt x="728" y="397"/>
                  </a:cubicBezTo>
                  <a:cubicBezTo>
                    <a:pt x="773" y="397"/>
                    <a:pt x="814" y="364"/>
                    <a:pt x="822" y="318"/>
                  </a:cubicBezTo>
                  <a:cubicBezTo>
                    <a:pt x="829" y="266"/>
                    <a:pt x="794" y="216"/>
                    <a:pt x="742" y="208"/>
                  </a:cubicBezTo>
                  <a:cubicBezTo>
                    <a:pt x="536" y="175"/>
                    <a:pt x="338" y="109"/>
                    <a:pt x="154" y="12"/>
                  </a:cubicBezTo>
                  <a:cubicBezTo>
                    <a:pt x="140" y="4"/>
                    <a:pt x="125"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6"/>
            <p:cNvSpPr/>
            <p:nvPr/>
          </p:nvSpPr>
          <p:spPr>
            <a:xfrm>
              <a:off x="3310250" y="1974150"/>
              <a:ext cx="26950" cy="11000"/>
            </a:xfrm>
            <a:custGeom>
              <a:avLst/>
              <a:gdLst/>
              <a:ahLst/>
              <a:cxnLst/>
              <a:rect l="l" t="t" r="r" b="b"/>
              <a:pathLst>
                <a:path w="1078" h="440" extrusionOk="0">
                  <a:moveTo>
                    <a:pt x="106" y="0"/>
                  </a:moveTo>
                  <a:cubicBezTo>
                    <a:pt x="64" y="0"/>
                    <a:pt x="26" y="28"/>
                    <a:pt x="15" y="69"/>
                  </a:cubicBezTo>
                  <a:cubicBezTo>
                    <a:pt x="0" y="120"/>
                    <a:pt x="29" y="173"/>
                    <a:pt x="80" y="187"/>
                  </a:cubicBezTo>
                  <a:lnTo>
                    <a:pt x="945" y="435"/>
                  </a:lnTo>
                  <a:cubicBezTo>
                    <a:pt x="954" y="438"/>
                    <a:pt x="963" y="439"/>
                    <a:pt x="972" y="439"/>
                  </a:cubicBezTo>
                  <a:cubicBezTo>
                    <a:pt x="1013" y="439"/>
                    <a:pt x="1051" y="412"/>
                    <a:pt x="1063" y="370"/>
                  </a:cubicBezTo>
                  <a:cubicBezTo>
                    <a:pt x="1078" y="320"/>
                    <a:pt x="1048" y="267"/>
                    <a:pt x="997" y="253"/>
                  </a:cubicBezTo>
                  <a:lnTo>
                    <a:pt x="133" y="4"/>
                  </a:lnTo>
                  <a:cubicBezTo>
                    <a:pt x="124" y="1"/>
                    <a:pt x="115"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6"/>
            <p:cNvSpPr/>
            <p:nvPr/>
          </p:nvSpPr>
          <p:spPr>
            <a:xfrm>
              <a:off x="3352400" y="1988675"/>
              <a:ext cx="18825" cy="10975"/>
            </a:xfrm>
            <a:custGeom>
              <a:avLst/>
              <a:gdLst/>
              <a:ahLst/>
              <a:cxnLst/>
              <a:rect l="l" t="t" r="r" b="b"/>
              <a:pathLst>
                <a:path w="753" h="439" extrusionOk="0">
                  <a:moveTo>
                    <a:pt x="108" y="1"/>
                  </a:moveTo>
                  <a:cubicBezTo>
                    <a:pt x="73" y="1"/>
                    <a:pt x="38" y="21"/>
                    <a:pt x="22" y="56"/>
                  </a:cubicBezTo>
                  <a:cubicBezTo>
                    <a:pt x="0" y="104"/>
                    <a:pt x="21" y="161"/>
                    <a:pt x="68" y="183"/>
                  </a:cubicBezTo>
                  <a:lnTo>
                    <a:pt x="604" y="430"/>
                  </a:lnTo>
                  <a:cubicBezTo>
                    <a:pt x="617" y="436"/>
                    <a:pt x="631" y="439"/>
                    <a:pt x="645" y="439"/>
                  </a:cubicBezTo>
                  <a:cubicBezTo>
                    <a:pt x="680" y="439"/>
                    <a:pt x="714" y="418"/>
                    <a:pt x="731" y="384"/>
                  </a:cubicBezTo>
                  <a:cubicBezTo>
                    <a:pt x="753" y="335"/>
                    <a:pt x="732" y="279"/>
                    <a:pt x="684" y="257"/>
                  </a:cubicBezTo>
                  <a:lnTo>
                    <a:pt x="148" y="9"/>
                  </a:lnTo>
                  <a:cubicBezTo>
                    <a:pt x="135" y="3"/>
                    <a:pt x="122"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374;p6"/>
            <p:cNvSpPr/>
            <p:nvPr/>
          </p:nvSpPr>
          <p:spPr>
            <a:xfrm>
              <a:off x="3399825" y="2009275"/>
              <a:ext cx="33100" cy="12075"/>
            </a:xfrm>
            <a:custGeom>
              <a:avLst/>
              <a:gdLst/>
              <a:ahLst/>
              <a:cxnLst/>
              <a:rect l="l" t="t" r="r" b="b"/>
              <a:pathLst>
                <a:path w="1324" h="483" extrusionOk="0">
                  <a:moveTo>
                    <a:pt x="107" y="0"/>
                  </a:moveTo>
                  <a:cubicBezTo>
                    <a:pt x="68" y="0"/>
                    <a:pt x="31" y="25"/>
                    <a:pt x="17" y="64"/>
                  </a:cubicBezTo>
                  <a:cubicBezTo>
                    <a:pt x="1" y="114"/>
                    <a:pt x="26" y="168"/>
                    <a:pt x="76" y="186"/>
                  </a:cubicBezTo>
                  <a:cubicBezTo>
                    <a:pt x="442" y="314"/>
                    <a:pt x="821" y="413"/>
                    <a:pt x="1203" y="481"/>
                  </a:cubicBezTo>
                  <a:cubicBezTo>
                    <a:pt x="1208" y="483"/>
                    <a:pt x="1214" y="483"/>
                    <a:pt x="1219" y="483"/>
                  </a:cubicBezTo>
                  <a:cubicBezTo>
                    <a:pt x="1265" y="483"/>
                    <a:pt x="1305" y="451"/>
                    <a:pt x="1313" y="404"/>
                  </a:cubicBezTo>
                  <a:cubicBezTo>
                    <a:pt x="1323" y="352"/>
                    <a:pt x="1288" y="303"/>
                    <a:pt x="1236" y="294"/>
                  </a:cubicBezTo>
                  <a:cubicBezTo>
                    <a:pt x="864" y="228"/>
                    <a:pt x="495" y="130"/>
                    <a:pt x="139" y="6"/>
                  </a:cubicBezTo>
                  <a:cubicBezTo>
                    <a:pt x="128" y="2"/>
                    <a:pt x="118" y="0"/>
                    <a:pt x="10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6"/>
            <p:cNvSpPr/>
            <p:nvPr/>
          </p:nvSpPr>
          <p:spPr>
            <a:xfrm>
              <a:off x="3461725" y="2031875"/>
              <a:ext cx="39250" cy="11950"/>
            </a:xfrm>
            <a:custGeom>
              <a:avLst/>
              <a:gdLst/>
              <a:ahLst/>
              <a:cxnLst/>
              <a:rect l="l" t="t" r="r" b="b"/>
              <a:pathLst>
                <a:path w="1570" h="478" extrusionOk="0">
                  <a:moveTo>
                    <a:pt x="104" y="0"/>
                  </a:moveTo>
                  <a:cubicBezTo>
                    <a:pt x="60" y="0"/>
                    <a:pt x="21" y="31"/>
                    <a:pt x="12" y="76"/>
                  </a:cubicBezTo>
                  <a:cubicBezTo>
                    <a:pt x="1" y="127"/>
                    <a:pt x="34" y="178"/>
                    <a:pt x="85" y="189"/>
                  </a:cubicBezTo>
                  <a:lnTo>
                    <a:pt x="1446" y="475"/>
                  </a:lnTo>
                  <a:cubicBezTo>
                    <a:pt x="1452" y="477"/>
                    <a:pt x="1459" y="477"/>
                    <a:pt x="1465" y="477"/>
                  </a:cubicBezTo>
                  <a:cubicBezTo>
                    <a:pt x="1509" y="477"/>
                    <a:pt x="1548" y="446"/>
                    <a:pt x="1558" y="402"/>
                  </a:cubicBezTo>
                  <a:cubicBezTo>
                    <a:pt x="1569" y="350"/>
                    <a:pt x="1536" y="299"/>
                    <a:pt x="1484" y="288"/>
                  </a:cubicBezTo>
                  <a:lnTo>
                    <a:pt x="124" y="2"/>
                  </a:lnTo>
                  <a:cubicBezTo>
                    <a:pt x="118" y="1"/>
                    <a:pt x="111"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376;p6"/>
            <p:cNvSpPr/>
            <p:nvPr/>
          </p:nvSpPr>
          <p:spPr>
            <a:xfrm>
              <a:off x="3513375" y="2043125"/>
              <a:ext cx="39175" cy="10075"/>
            </a:xfrm>
            <a:custGeom>
              <a:avLst/>
              <a:gdLst/>
              <a:ahLst/>
              <a:cxnLst/>
              <a:rect l="l" t="t" r="r" b="b"/>
              <a:pathLst>
                <a:path w="1567" h="403" extrusionOk="0">
                  <a:moveTo>
                    <a:pt x="310" y="1"/>
                  </a:moveTo>
                  <a:cubicBezTo>
                    <a:pt x="237" y="1"/>
                    <a:pt x="164" y="3"/>
                    <a:pt x="92" y="8"/>
                  </a:cubicBezTo>
                  <a:cubicBezTo>
                    <a:pt x="40" y="12"/>
                    <a:pt x="0" y="57"/>
                    <a:pt x="3" y="110"/>
                  </a:cubicBezTo>
                  <a:cubicBezTo>
                    <a:pt x="7" y="160"/>
                    <a:pt x="47" y="199"/>
                    <a:pt x="95" y="199"/>
                  </a:cubicBezTo>
                  <a:cubicBezTo>
                    <a:pt x="99" y="199"/>
                    <a:pt x="102" y="199"/>
                    <a:pt x="105" y="198"/>
                  </a:cubicBezTo>
                  <a:cubicBezTo>
                    <a:pt x="172" y="194"/>
                    <a:pt x="239" y="192"/>
                    <a:pt x="306" y="192"/>
                  </a:cubicBezTo>
                  <a:cubicBezTo>
                    <a:pt x="687" y="192"/>
                    <a:pt x="1070" y="261"/>
                    <a:pt x="1425" y="396"/>
                  </a:cubicBezTo>
                  <a:cubicBezTo>
                    <a:pt x="1436" y="400"/>
                    <a:pt x="1447" y="402"/>
                    <a:pt x="1458" y="402"/>
                  </a:cubicBezTo>
                  <a:cubicBezTo>
                    <a:pt x="1497" y="402"/>
                    <a:pt x="1533" y="378"/>
                    <a:pt x="1548" y="341"/>
                  </a:cubicBezTo>
                  <a:cubicBezTo>
                    <a:pt x="1567" y="292"/>
                    <a:pt x="1541" y="237"/>
                    <a:pt x="1493" y="218"/>
                  </a:cubicBezTo>
                  <a:cubicBezTo>
                    <a:pt x="1117" y="75"/>
                    <a:pt x="712" y="1"/>
                    <a:pt x="3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377;p6"/>
            <p:cNvSpPr/>
            <p:nvPr/>
          </p:nvSpPr>
          <p:spPr>
            <a:xfrm>
              <a:off x="3566725" y="2047350"/>
              <a:ext cx="33975" cy="7700"/>
            </a:xfrm>
            <a:custGeom>
              <a:avLst/>
              <a:gdLst/>
              <a:ahLst/>
              <a:cxnLst/>
              <a:rect l="l" t="t" r="r" b="b"/>
              <a:pathLst>
                <a:path w="1359" h="308" extrusionOk="0">
                  <a:moveTo>
                    <a:pt x="1051" y="0"/>
                  </a:moveTo>
                  <a:cubicBezTo>
                    <a:pt x="725" y="0"/>
                    <a:pt x="399" y="41"/>
                    <a:pt x="82" y="120"/>
                  </a:cubicBezTo>
                  <a:cubicBezTo>
                    <a:pt x="31" y="133"/>
                    <a:pt x="0" y="184"/>
                    <a:pt x="12" y="236"/>
                  </a:cubicBezTo>
                  <a:cubicBezTo>
                    <a:pt x="23" y="279"/>
                    <a:pt x="62" y="307"/>
                    <a:pt x="105" y="307"/>
                  </a:cubicBezTo>
                  <a:cubicBezTo>
                    <a:pt x="113" y="307"/>
                    <a:pt x="120" y="306"/>
                    <a:pt x="128" y="305"/>
                  </a:cubicBezTo>
                  <a:cubicBezTo>
                    <a:pt x="432" y="229"/>
                    <a:pt x="742" y="191"/>
                    <a:pt x="1055" y="191"/>
                  </a:cubicBezTo>
                  <a:cubicBezTo>
                    <a:pt x="1122" y="191"/>
                    <a:pt x="1189" y="192"/>
                    <a:pt x="1256" y="196"/>
                  </a:cubicBezTo>
                  <a:cubicBezTo>
                    <a:pt x="1259" y="196"/>
                    <a:pt x="1263" y="196"/>
                    <a:pt x="1266" y="196"/>
                  </a:cubicBezTo>
                  <a:cubicBezTo>
                    <a:pt x="1314" y="196"/>
                    <a:pt x="1354" y="156"/>
                    <a:pt x="1357" y="106"/>
                  </a:cubicBezTo>
                  <a:cubicBezTo>
                    <a:pt x="1359" y="53"/>
                    <a:pt x="1319" y="9"/>
                    <a:pt x="1266" y="6"/>
                  </a:cubicBezTo>
                  <a:cubicBezTo>
                    <a:pt x="1195" y="2"/>
                    <a:pt x="1123" y="0"/>
                    <a:pt x="105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378;p6"/>
            <p:cNvSpPr/>
            <p:nvPr/>
          </p:nvSpPr>
          <p:spPr>
            <a:xfrm>
              <a:off x="3617275" y="2044325"/>
              <a:ext cx="15525" cy="6850"/>
            </a:xfrm>
            <a:custGeom>
              <a:avLst/>
              <a:gdLst/>
              <a:ahLst/>
              <a:cxnLst/>
              <a:rect l="l" t="t" r="r" b="b"/>
              <a:pathLst>
                <a:path w="621" h="274" extrusionOk="0">
                  <a:moveTo>
                    <a:pt x="104" y="0"/>
                  </a:moveTo>
                  <a:cubicBezTo>
                    <a:pt x="60" y="0"/>
                    <a:pt x="20" y="32"/>
                    <a:pt x="11" y="77"/>
                  </a:cubicBezTo>
                  <a:cubicBezTo>
                    <a:pt x="0" y="128"/>
                    <a:pt x="35" y="179"/>
                    <a:pt x="86" y="189"/>
                  </a:cubicBezTo>
                  <a:lnTo>
                    <a:pt x="498" y="272"/>
                  </a:lnTo>
                  <a:cubicBezTo>
                    <a:pt x="505" y="273"/>
                    <a:pt x="510" y="274"/>
                    <a:pt x="517" y="274"/>
                  </a:cubicBezTo>
                  <a:cubicBezTo>
                    <a:pt x="561" y="274"/>
                    <a:pt x="601" y="242"/>
                    <a:pt x="610" y="197"/>
                  </a:cubicBezTo>
                  <a:cubicBezTo>
                    <a:pt x="621" y="145"/>
                    <a:pt x="587" y="95"/>
                    <a:pt x="536" y="85"/>
                  </a:cubicBezTo>
                  <a:lnTo>
                    <a:pt x="123" y="2"/>
                  </a:lnTo>
                  <a:cubicBezTo>
                    <a:pt x="116" y="1"/>
                    <a:pt x="110"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379;p6"/>
            <p:cNvSpPr/>
            <p:nvPr/>
          </p:nvSpPr>
          <p:spPr>
            <a:xfrm>
              <a:off x="3360625" y="1966025"/>
              <a:ext cx="29025" cy="13025"/>
            </a:xfrm>
            <a:custGeom>
              <a:avLst/>
              <a:gdLst/>
              <a:ahLst/>
              <a:cxnLst/>
              <a:rect l="l" t="t" r="r" b="b"/>
              <a:pathLst>
                <a:path w="1161" h="521" extrusionOk="0">
                  <a:moveTo>
                    <a:pt x="110" y="0"/>
                  </a:moveTo>
                  <a:cubicBezTo>
                    <a:pt x="75" y="0"/>
                    <a:pt x="42" y="19"/>
                    <a:pt x="24" y="52"/>
                  </a:cubicBezTo>
                  <a:cubicBezTo>
                    <a:pt x="0" y="99"/>
                    <a:pt x="19" y="156"/>
                    <a:pt x="66" y="180"/>
                  </a:cubicBezTo>
                  <a:cubicBezTo>
                    <a:pt x="373" y="338"/>
                    <a:pt x="701" y="452"/>
                    <a:pt x="1039" y="518"/>
                  </a:cubicBezTo>
                  <a:cubicBezTo>
                    <a:pt x="1044" y="520"/>
                    <a:pt x="1051" y="520"/>
                    <a:pt x="1058" y="520"/>
                  </a:cubicBezTo>
                  <a:cubicBezTo>
                    <a:pt x="1102" y="520"/>
                    <a:pt x="1141" y="489"/>
                    <a:pt x="1150" y="444"/>
                  </a:cubicBezTo>
                  <a:cubicBezTo>
                    <a:pt x="1160" y="392"/>
                    <a:pt x="1127" y="341"/>
                    <a:pt x="1075" y="331"/>
                  </a:cubicBezTo>
                  <a:cubicBezTo>
                    <a:pt x="755" y="269"/>
                    <a:pt x="445" y="160"/>
                    <a:pt x="152" y="10"/>
                  </a:cubicBezTo>
                  <a:cubicBezTo>
                    <a:pt x="139" y="3"/>
                    <a:pt x="124"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6"/>
            <p:cNvSpPr/>
            <p:nvPr/>
          </p:nvSpPr>
          <p:spPr>
            <a:xfrm>
              <a:off x="3443250" y="1986625"/>
              <a:ext cx="32025" cy="13025"/>
            </a:xfrm>
            <a:custGeom>
              <a:avLst/>
              <a:gdLst/>
              <a:ahLst/>
              <a:cxnLst/>
              <a:rect l="l" t="t" r="r" b="b"/>
              <a:pathLst>
                <a:path w="1281" h="521" extrusionOk="0">
                  <a:moveTo>
                    <a:pt x="101" y="0"/>
                  </a:moveTo>
                  <a:cubicBezTo>
                    <a:pt x="53" y="0"/>
                    <a:pt x="12" y="36"/>
                    <a:pt x="7" y="85"/>
                  </a:cubicBezTo>
                  <a:cubicBezTo>
                    <a:pt x="0" y="137"/>
                    <a:pt x="38" y="184"/>
                    <a:pt x="90" y="191"/>
                  </a:cubicBezTo>
                  <a:cubicBezTo>
                    <a:pt x="454" y="233"/>
                    <a:pt x="804" y="340"/>
                    <a:pt x="1128" y="510"/>
                  </a:cubicBezTo>
                  <a:cubicBezTo>
                    <a:pt x="1143" y="518"/>
                    <a:pt x="1157" y="521"/>
                    <a:pt x="1172" y="521"/>
                  </a:cubicBezTo>
                  <a:cubicBezTo>
                    <a:pt x="1207" y="521"/>
                    <a:pt x="1240" y="502"/>
                    <a:pt x="1257" y="470"/>
                  </a:cubicBezTo>
                  <a:cubicBezTo>
                    <a:pt x="1281" y="423"/>
                    <a:pt x="1263" y="365"/>
                    <a:pt x="1217" y="341"/>
                  </a:cubicBezTo>
                  <a:cubicBezTo>
                    <a:pt x="871" y="160"/>
                    <a:pt x="499" y="46"/>
                    <a:pt x="112" y="1"/>
                  </a:cubicBezTo>
                  <a:cubicBezTo>
                    <a:pt x="108" y="1"/>
                    <a:pt x="105"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6"/>
            <p:cNvSpPr/>
            <p:nvPr/>
          </p:nvSpPr>
          <p:spPr>
            <a:xfrm>
              <a:off x="3500950" y="1998975"/>
              <a:ext cx="35125" cy="15125"/>
            </a:xfrm>
            <a:custGeom>
              <a:avLst/>
              <a:gdLst/>
              <a:ahLst/>
              <a:cxnLst/>
              <a:rect l="l" t="t" r="r" b="b"/>
              <a:pathLst>
                <a:path w="1405" h="605" extrusionOk="0">
                  <a:moveTo>
                    <a:pt x="97" y="0"/>
                  </a:moveTo>
                  <a:cubicBezTo>
                    <a:pt x="51" y="0"/>
                    <a:pt x="12" y="36"/>
                    <a:pt x="6" y="84"/>
                  </a:cubicBezTo>
                  <a:cubicBezTo>
                    <a:pt x="0" y="136"/>
                    <a:pt x="37" y="184"/>
                    <a:pt x="90" y="190"/>
                  </a:cubicBezTo>
                  <a:cubicBezTo>
                    <a:pt x="496" y="240"/>
                    <a:pt x="896" y="378"/>
                    <a:pt x="1247" y="590"/>
                  </a:cubicBezTo>
                  <a:cubicBezTo>
                    <a:pt x="1262" y="600"/>
                    <a:pt x="1279" y="604"/>
                    <a:pt x="1295" y="604"/>
                  </a:cubicBezTo>
                  <a:cubicBezTo>
                    <a:pt x="1327" y="604"/>
                    <a:pt x="1359" y="588"/>
                    <a:pt x="1377" y="558"/>
                  </a:cubicBezTo>
                  <a:cubicBezTo>
                    <a:pt x="1405" y="513"/>
                    <a:pt x="1390" y="454"/>
                    <a:pt x="1345" y="428"/>
                  </a:cubicBezTo>
                  <a:cubicBezTo>
                    <a:pt x="972" y="201"/>
                    <a:pt x="546" y="53"/>
                    <a:pt x="112" y="1"/>
                  </a:cubicBezTo>
                  <a:cubicBezTo>
                    <a:pt x="107" y="1"/>
                    <a:pt x="102"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6"/>
            <p:cNvSpPr/>
            <p:nvPr/>
          </p:nvSpPr>
          <p:spPr>
            <a:xfrm>
              <a:off x="3544100" y="2011200"/>
              <a:ext cx="22850" cy="12225"/>
            </a:xfrm>
            <a:custGeom>
              <a:avLst/>
              <a:gdLst/>
              <a:ahLst/>
              <a:cxnLst/>
              <a:rect l="l" t="t" r="r" b="b"/>
              <a:pathLst>
                <a:path w="914" h="489" extrusionOk="0">
                  <a:moveTo>
                    <a:pt x="109" y="1"/>
                  </a:moveTo>
                  <a:cubicBezTo>
                    <a:pt x="67" y="1"/>
                    <a:pt x="29" y="26"/>
                    <a:pt x="16" y="68"/>
                  </a:cubicBezTo>
                  <a:cubicBezTo>
                    <a:pt x="1" y="117"/>
                    <a:pt x="29" y="171"/>
                    <a:pt x="78" y="187"/>
                  </a:cubicBezTo>
                  <a:cubicBezTo>
                    <a:pt x="314" y="261"/>
                    <a:pt x="543" y="359"/>
                    <a:pt x="759" y="477"/>
                  </a:cubicBezTo>
                  <a:cubicBezTo>
                    <a:pt x="774" y="485"/>
                    <a:pt x="789" y="488"/>
                    <a:pt x="805" y="488"/>
                  </a:cubicBezTo>
                  <a:cubicBezTo>
                    <a:pt x="839" y="488"/>
                    <a:pt x="871" y="471"/>
                    <a:pt x="888" y="439"/>
                  </a:cubicBezTo>
                  <a:cubicBezTo>
                    <a:pt x="914" y="392"/>
                    <a:pt x="896" y="335"/>
                    <a:pt x="850" y="309"/>
                  </a:cubicBezTo>
                  <a:cubicBezTo>
                    <a:pt x="624" y="186"/>
                    <a:pt x="383" y="83"/>
                    <a:pt x="137" y="5"/>
                  </a:cubicBezTo>
                  <a:cubicBezTo>
                    <a:pt x="127" y="2"/>
                    <a:pt x="118"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6"/>
            <p:cNvSpPr/>
            <p:nvPr/>
          </p:nvSpPr>
          <p:spPr>
            <a:xfrm>
              <a:off x="3598700" y="2023850"/>
              <a:ext cx="32225" cy="16900"/>
            </a:xfrm>
            <a:custGeom>
              <a:avLst/>
              <a:gdLst/>
              <a:ahLst/>
              <a:cxnLst/>
              <a:rect l="l" t="t" r="r" b="b"/>
              <a:pathLst>
                <a:path w="1289" h="676" extrusionOk="0">
                  <a:moveTo>
                    <a:pt x="106" y="0"/>
                  </a:moveTo>
                  <a:cubicBezTo>
                    <a:pt x="62" y="0"/>
                    <a:pt x="22" y="30"/>
                    <a:pt x="11" y="74"/>
                  </a:cubicBezTo>
                  <a:cubicBezTo>
                    <a:pt x="0" y="126"/>
                    <a:pt x="32" y="177"/>
                    <a:pt x="84" y="188"/>
                  </a:cubicBezTo>
                  <a:cubicBezTo>
                    <a:pt x="456" y="270"/>
                    <a:pt x="816" y="433"/>
                    <a:pt x="1124" y="658"/>
                  </a:cubicBezTo>
                  <a:cubicBezTo>
                    <a:pt x="1142" y="670"/>
                    <a:pt x="1161" y="676"/>
                    <a:pt x="1181" y="676"/>
                  </a:cubicBezTo>
                  <a:cubicBezTo>
                    <a:pt x="1210" y="676"/>
                    <a:pt x="1239" y="662"/>
                    <a:pt x="1258" y="637"/>
                  </a:cubicBezTo>
                  <a:cubicBezTo>
                    <a:pt x="1289" y="594"/>
                    <a:pt x="1279" y="534"/>
                    <a:pt x="1237" y="503"/>
                  </a:cubicBezTo>
                  <a:cubicBezTo>
                    <a:pt x="908" y="264"/>
                    <a:pt x="523" y="90"/>
                    <a:pt x="125" y="2"/>
                  </a:cubicBezTo>
                  <a:cubicBezTo>
                    <a:pt x="119" y="1"/>
                    <a:pt x="11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6"/>
            <p:cNvSpPr/>
            <p:nvPr/>
          </p:nvSpPr>
          <p:spPr>
            <a:xfrm>
              <a:off x="3661625" y="2046375"/>
              <a:ext cx="22800" cy="9950"/>
            </a:xfrm>
            <a:custGeom>
              <a:avLst/>
              <a:gdLst/>
              <a:ahLst/>
              <a:cxnLst/>
              <a:rect l="l" t="t" r="r" b="b"/>
              <a:pathLst>
                <a:path w="912" h="398" extrusionOk="0">
                  <a:moveTo>
                    <a:pt x="103" y="1"/>
                  </a:moveTo>
                  <a:cubicBezTo>
                    <a:pt x="57" y="1"/>
                    <a:pt x="17" y="34"/>
                    <a:pt x="9" y="80"/>
                  </a:cubicBezTo>
                  <a:cubicBezTo>
                    <a:pt x="0" y="132"/>
                    <a:pt x="35" y="181"/>
                    <a:pt x="86" y="190"/>
                  </a:cubicBezTo>
                  <a:cubicBezTo>
                    <a:pt x="319" y="229"/>
                    <a:pt x="548" y="296"/>
                    <a:pt x="765" y="389"/>
                  </a:cubicBezTo>
                  <a:cubicBezTo>
                    <a:pt x="778" y="395"/>
                    <a:pt x="791" y="397"/>
                    <a:pt x="803" y="397"/>
                  </a:cubicBezTo>
                  <a:cubicBezTo>
                    <a:pt x="840" y="397"/>
                    <a:pt x="876" y="376"/>
                    <a:pt x="891" y="340"/>
                  </a:cubicBezTo>
                  <a:cubicBezTo>
                    <a:pt x="911" y="291"/>
                    <a:pt x="889" y="235"/>
                    <a:pt x="840" y="215"/>
                  </a:cubicBezTo>
                  <a:cubicBezTo>
                    <a:pt x="610" y="115"/>
                    <a:pt x="367" y="44"/>
                    <a:pt x="118" y="2"/>
                  </a:cubicBezTo>
                  <a:cubicBezTo>
                    <a:pt x="113" y="1"/>
                    <a:pt x="108"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6"/>
            <p:cNvSpPr/>
            <p:nvPr/>
          </p:nvSpPr>
          <p:spPr>
            <a:xfrm>
              <a:off x="3373975" y="1720850"/>
              <a:ext cx="10450" cy="20275"/>
            </a:xfrm>
            <a:custGeom>
              <a:avLst/>
              <a:gdLst/>
              <a:ahLst/>
              <a:cxnLst/>
              <a:rect l="l" t="t" r="r" b="b"/>
              <a:pathLst>
                <a:path w="418" h="811" extrusionOk="0">
                  <a:moveTo>
                    <a:pt x="108" y="0"/>
                  </a:moveTo>
                  <a:cubicBezTo>
                    <a:pt x="98" y="0"/>
                    <a:pt x="88" y="2"/>
                    <a:pt x="78" y="6"/>
                  </a:cubicBezTo>
                  <a:cubicBezTo>
                    <a:pt x="28" y="21"/>
                    <a:pt x="0" y="75"/>
                    <a:pt x="17" y="126"/>
                  </a:cubicBezTo>
                  <a:lnTo>
                    <a:pt x="220" y="744"/>
                  </a:lnTo>
                  <a:cubicBezTo>
                    <a:pt x="233" y="784"/>
                    <a:pt x="271" y="810"/>
                    <a:pt x="310" y="810"/>
                  </a:cubicBezTo>
                  <a:cubicBezTo>
                    <a:pt x="320" y="810"/>
                    <a:pt x="330" y="808"/>
                    <a:pt x="340" y="805"/>
                  </a:cubicBezTo>
                  <a:cubicBezTo>
                    <a:pt x="390" y="788"/>
                    <a:pt x="418" y="735"/>
                    <a:pt x="401" y="684"/>
                  </a:cubicBezTo>
                  <a:lnTo>
                    <a:pt x="198" y="66"/>
                  </a:lnTo>
                  <a:cubicBezTo>
                    <a:pt x="185" y="26"/>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6"/>
            <p:cNvSpPr/>
            <p:nvPr/>
          </p:nvSpPr>
          <p:spPr>
            <a:xfrm>
              <a:off x="3386175" y="1754925"/>
              <a:ext cx="19000" cy="28425"/>
            </a:xfrm>
            <a:custGeom>
              <a:avLst/>
              <a:gdLst/>
              <a:ahLst/>
              <a:cxnLst/>
              <a:rect l="l" t="t" r="r" b="b"/>
              <a:pathLst>
                <a:path w="760" h="1137" extrusionOk="0">
                  <a:moveTo>
                    <a:pt x="110" y="1"/>
                  </a:moveTo>
                  <a:cubicBezTo>
                    <a:pt x="93" y="1"/>
                    <a:pt x="77" y="5"/>
                    <a:pt x="62" y="14"/>
                  </a:cubicBezTo>
                  <a:cubicBezTo>
                    <a:pt x="16" y="39"/>
                    <a:pt x="0" y="98"/>
                    <a:pt x="27" y="143"/>
                  </a:cubicBezTo>
                  <a:lnTo>
                    <a:pt x="568" y="1088"/>
                  </a:lnTo>
                  <a:cubicBezTo>
                    <a:pt x="585" y="1119"/>
                    <a:pt x="617" y="1136"/>
                    <a:pt x="650" y="1136"/>
                  </a:cubicBezTo>
                  <a:cubicBezTo>
                    <a:pt x="667" y="1136"/>
                    <a:pt x="682" y="1132"/>
                    <a:pt x="698" y="1123"/>
                  </a:cubicBezTo>
                  <a:cubicBezTo>
                    <a:pt x="743" y="1098"/>
                    <a:pt x="760" y="1039"/>
                    <a:pt x="733" y="993"/>
                  </a:cubicBezTo>
                  <a:lnTo>
                    <a:pt x="192" y="49"/>
                  </a:lnTo>
                  <a:cubicBezTo>
                    <a:pt x="175" y="18"/>
                    <a:pt x="142"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6"/>
            <p:cNvSpPr/>
            <p:nvPr/>
          </p:nvSpPr>
          <p:spPr>
            <a:xfrm>
              <a:off x="3412425" y="1796000"/>
              <a:ext cx="16500" cy="19300"/>
            </a:xfrm>
            <a:custGeom>
              <a:avLst/>
              <a:gdLst/>
              <a:ahLst/>
              <a:cxnLst/>
              <a:rect l="l" t="t" r="r" b="b"/>
              <a:pathLst>
                <a:path w="660" h="772" extrusionOk="0">
                  <a:moveTo>
                    <a:pt x="103" y="1"/>
                  </a:moveTo>
                  <a:cubicBezTo>
                    <a:pt x="97" y="1"/>
                    <a:pt x="92" y="1"/>
                    <a:pt x="86" y="2"/>
                  </a:cubicBezTo>
                  <a:cubicBezTo>
                    <a:pt x="34" y="11"/>
                    <a:pt x="0" y="61"/>
                    <a:pt x="9" y="113"/>
                  </a:cubicBezTo>
                  <a:cubicBezTo>
                    <a:pt x="59" y="394"/>
                    <a:pt x="251" y="643"/>
                    <a:pt x="510" y="763"/>
                  </a:cubicBezTo>
                  <a:cubicBezTo>
                    <a:pt x="523" y="768"/>
                    <a:pt x="537" y="772"/>
                    <a:pt x="550" y="772"/>
                  </a:cubicBezTo>
                  <a:cubicBezTo>
                    <a:pt x="586" y="772"/>
                    <a:pt x="620" y="751"/>
                    <a:pt x="637" y="716"/>
                  </a:cubicBezTo>
                  <a:cubicBezTo>
                    <a:pt x="659" y="668"/>
                    <a:pt x="638" y="612"/>
                    <a:pt x="591" y="590"/>
                  </a:cubicBezTo>
                  <a:cubicBezTo>
                    <a:pt x="386" y="496"/>
                    <a:pt x="236" y="300"/>
                    <a:pt x="197" y="80"/>
                  </a:cubicBezTo>
                  <a:cubicBezTo>
                    <a:pt x="189" y="33"/>
                    <a:pt x="149"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388;p6"/>
            <p:cNvSpPr/>
            <p:nvPr/>
          </p:nvSpPr>
          <p:spPr>
            <a:xfrm>
              <a:off x="3438925" y="1835175"/>
              <a:ext cx="18825" cy="22325"/>
            </a:xfrm>
            <a:custGeom>
              <a:avLst/>
              <a:gdLst/>
              <a:ahLst/>
              <a:cxnLst/>
              <a:rect l="l" t="t" r="r" b="b"/>
              <a:pathLst>
                <a:path w="753" h="893" extrusionOk="0">
                  <a:moveTo>
                    <a:pt x="110" y="0"/>
                  </a:moveTo>
                  <a:cubicBezTo>
                    <a:pt x="98" y="0"/>
                    <a:pt x="86" y="2"/>
                    <a:pt x="74" y="7"/>
                  </a:cubicBezTo>
                  <a:cubicBezTo>
                    <a:pt x="25" y="27"/>
                    <a:pt x="1" y="82"/>
                    <a:pt x="21" y="131"/>
                  </a:cubicBezTo>
                  <a:cubicBezTo>
                    <a:pt x="139" y="426"/>
                    <a:pt x="334" y="682"/>
                    <a:pt x="587" y="873"/>
                  </a:cubicBezTo>
                  <a:cubicBezTo>
                    <a:pt x="605" y="886"/>
                    <a:pt x="625" y="893"/>
                    <a:pt x="644" y="893"/>
                  </a:cubicBezTo>
                  <a:cubicBezTo>
                    <a:pt x="673" y="893"/>
                    <a:pt x="702" y="879"/>
                    <a:pt x="721" y="854"/>
                  </a:cubicBezTo>
                  <a:cubicBezTo>
                    <a:pt x="753" y="812"/>
                    <a:pt x="744" y="752"/>
                    <a:pt x="702" y="721"/>
                  </a:cubicBezTo>
                  <a:cubicBezTo>
                    <a:pt x="477" y="550"/>
                    <a:pt x="303" y="322"/>
                    <a:pt x="199" y="60"/>
                  </a:cubicBezTo>
                  <a:cubicBezTo>
                    <a:pt x="183" y="23"/>
                    <a:pt x="148"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389;p6"/>
            <p:cNvSpPr/>
            <p:nvPr/>
          </p:nvSpPr>
          <p:spPr>
            <a:xfrm>
              <a:off x="3471975" y="1882550"/>
              <a:ext cx="25950" cy="22300"/>
            </a:xfrm>
            <a:custGeom>
              <a:avLst/>
              <a:gdLst/>
              <a:ahLst/>
              <a:cxnLst/>
              <a:rect l="l" t="t" r="r" b="b"/>
              <a:pathLst>
                <a:path w="1038" h="892" extrusionOk="0">
                  <a:moveTo>
                    <a:pt x="106" y="1"/>
                  </a:moveTo>
                  <a:cubicBezTo>
                    <a:pt x="82" y="1"/>
                    <a:pt x="58" y="10"/>
                    <a:pt x="40" y="28"/>
                  </a:cubicBezTo>
                  <a:cubicBezTo>
                    <a:pt x="1" y="64"/>
                    <a:pt x="0" y="125"/>
                    <a:pt x="37" y="162"/>
                  </a:cubicBezTo>
                  <a:cubicBezTo>
                    <a:pt x="292" y="426"/>
                    <a:pt x="574" y="666"/>
                    <a:pt x="876" y="875"/>
                  </a:cubicBezTo>
                  <a:cubicBezTo>
                    <a:pt x="892" y="886"/>
                    <a:pt x="911" y="892"/>
                    <a:pt x="930" y="892"/>
                  </a:cubicBezTo>
                  <a:cubicBezTo>
                    <a:pt x="961" y="892"/>
                    <a:pt x="990" y="878"/>
                    <a:pt x="1008" y="851"/>
                  </a:cubicBezTo>
                  <a:cubicBezTo>
                    <a:pt x="1038" y="808"/>
                    <a:pt x="1028" y="748"/>
                    <a:pt x="985" y="719"/>
                  </a:cubicBezTo>
                  <a:cubicBezTo>
                    <a:pt x="692" y="517"/>
                    <a:pt x="421" y="285"/>
                    <a:pt x="175" y="30"/>
                  </a:cubicBezTo>
                  <a:cubicBezTo>
                    <a:pt x="156" y="11"/>
                    <a:pt x="131"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0" name="Google Shape;390;p6"/>
            <p:cNvSpPr/>
            <p:nvPr/>
          </p:nvSpPr>
          <p:spPr>
            <a:xfrm>
              <a:off x="3504900" y="1917600"/>
              <a:ext cx="19800" cy="19275"/>
            </a:xfrm>
            <a:custGeom>
              <a:avLst/>
              <a:gdLst/>
              <a:ahLst/>
              <a:cxnLst/>
              <a:rect l="l" t="t" r="r" b="b"/>
              <a:pathLst>
                <a:path w="792" h="771" extrusionOk="0">
                  <a:moveTo>
                    <a:pt x="109" y="0"/>
                  </a:moveTo>
                  <a:cubicBezTo>
                    <a:pt x="93" y="0"/>
                    <a:pt x="78" y="4"/>
                    <a:pt x="63" y="12"/>
                  </a:cubicBezTo>
                  <a:cubicBezTo>
                    <a:pt x="17" y="37"/>
                    <a:pt x="0" y="95"/>
                    <a:pt x="26" y="141"/>
                  </a:cubicBezTo>
                  <a:cubicBezTo>
                    <a:pt x="169" y="400"/>
                    <a:pt x="380" y="613"/>
                    <a:pt x="636" y="758"/>
                  </a:cubicBezTo>
                  <a:cubicBezTo>
                    <a:pt x="650" y="767"/>
                    <a:pt x="667" y="770"/>
                    <a:pt x="682" y="770"/>
                  </a:cubicBezTo>
                  <a:cubicBezTo>
                    <a:pt x="716" y="770"/>
                    <a:pt x="749" y="754"/>
                    <a:pt x="765" y="723"/>
                  </a:cubicBezTo>
                  <a:cubicBezTo>
                    <a:pt x="792" y="677"/>
                    <a:pt x="776" y="619"/>
                    <a:pt x="730" y="593"/>
                  </a:cubicBezTo>
                  <a:cubicBezTo>
                    <a:pt x="505" y="464"/>
                    <a:pt x="318" y="276"/>
                    <a:pt x="192" y="48"/>
                  </a:cubicBezTo>
                  <a:cubicBezTo>
                    <a:pt x="175" y="18"/>
                    <a:pt x="142"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391;p6"/>
            <p:cNvSpPr/>
            <p:nvPr/>
          </p:nvSpPr>
          <p:spPr>
            <a:xfrm>
              <a:off x="3539825" y="1958925"/>
              <a:ext cx="18725" cy="16200"/>
            </a:xfrm>
            <a:custGeom>
              <a:avLst/>
              <a:gdLst/>
              <a:ahLst/>
              <a:cxnLst/>
              <a:rect l="l" t="t" r="r" b="b"/>
              <a:pathLst>
                <a:path w="749" h="648" extrusionOk="0">
                  <a:moveTo>
                    <a:pt x="108" y="1"/>
                  </a:moveTo>
                  <a:cubicBezTo>
                    <a:pt x="81" y="1"/>
                    <a:pt x="54" y="12"/>
                    <a:pt x="35" y="35"/>
                  </a:cubicBezTo>
                  <a:cubicBezTo>
                    <a:pt x="1" y="75"/>
                    <a:pt x="5" y="134"/>
                    <a:pt x="46" y="168"/>
                  </a:cubicBezTo>
                  <a:lnTo>
                    <a:pt x="579" y="624"/>
                  </a:lnTo>
                  <a:cubicBezTo>
                    <a:pt x="597" y="640"/>
                    <a:pt x="619" y="647"/>
                    <a:pt x="641" y="647"/>
                  </a:cubicBezTo>
                  <a:cubicBezTo>
                    <a:pt x="668" y="647"/>
                    <a:pt x="695" y="635"/>
                    <a:pt x="714" y="614"/>
                  </a:cubicBezTo>
                  <a:cubicBezTo>
                    <a:pt x="748" y="573"/>
                    <a:pt x="743" y="514"/>
                    <a:pt x="703" y="480"/>
                  </a:cubicBezTo>
                  <a:lnTo>
                    <a:pt x="170" y="24"/>
                  </a:lnTo>
                  <a:cubicBezTo>
                    <a:pt x="152" y="8"/>
                    <a:pt x="130"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392;p6"/>
            <p:cNvSpPr/>
            <p:nvPr/>
          </p:nvSpPr>
          <p:spPr>
            <a:xfrm>
              <a:off x="3580050" y="1990850"/>
              <a:ext cx="22950" cy="14925"/>
            </a:xfrm>
            <a:custGeom>
              <a:avLst/>
              <a:gdLst/>
              <a:ahLst/>
              <a:cxnLst/>
              <a:rect l="l" t="t" r="r" b="b"/>
              <a:pathLst>
                <a:path w="918" h="597" extrusionOk="0">
                  <a:moveTo>
                    <a:pt x="106" y="0"/>
                  </a:moveTo>
                  <a:cubicBezTo>
                    <a:pt x="80" y="0"/>
                    <a:pt x="55" y="10"/>
                    <a:pt x="37" y="31"/>
                  </a:cubicBezTo>
                  <a:cubicBezTo>
                    <a:pt x="0" y="70"/>
                    <a:pt x="2" y="130"/>
                    <a:pt x="41" y="166"/>
                  </a:cubicBezTo>
                  <a:cubicBezTo>
                    <a:pt x="252" y="361"/>
                    <a:pt x="509" y="509"/>
                    <a:pt x="784" y="592"/>
                  </a:cubicBezTo>
                  <a:cubicBezTo>
                    <a:pt x="793" y="595"/>
                    <a:pt x="803" y="597"/>
                    <a:pt x="812" y="597"/>
                  </a:cubicBezTo>
                  <a:cubicBezTo>
                    <a:pt x="852" y="596"/>
                    <a:pt x="890" y="569"/>
                    <a:pt x="902" y="528"/>
                  </a:cubicBezTo>
                  <a:cubicBezTo>
                    <a:pt x="918" y="479"/>
                    <a:pt x="890" y="425"/>
                    <a:pt x="839" y="409"/>
                  </a:cubicBezTo>
                  <a:cubicBezTo>
                    <a:pt x="592" y="334"/>
                    <a:pt x="361" y="202"/>
                    <a:pt x="171" y="26"/>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6"/>
            <p:cNvSpPr/>
            <p:nvPr/>
          </p:nvSpPr>
          <p:spPr>
            <a:xfrm>
              <a:off x="3677925" y="2042250"/>
              <a:ext cx="26025" cy="13050"/>
            </a:xfrm>
            <a:custGeom>
              <a:avLst/>
              <a:gdLst/>
              <a:ahLst/>
              <a:cxnLst/>
              <a:rect l="l" t="t" r="r" b="b"/>
              <a:pathLst>
                <a:path w="1041" h="522" extrusionOk="0">
                  <a:moveTo>
                    <a:pt x="110" y="0"/>
                  </a:moveTo>
                  <a:cubicBezTo>
                    <a:pt x="76" y="0"/>
                    <a:pt x="43" y="19"/>
                    <a:pt x="26" y="51"/>
                  </a:cubicBezTo>
                  <a:cubicBezTo>
                    <a:pt x="1" y="97"/>
                    <a:pt x="18" y="156"/>
                    <a:pt x="66" y="180"/>
                  </a:cubicBezTo>
                  <a:cubicBezTo>
                    <a:pt x="333" y="323"/>
                    <a:pt x="617" y="435"/>
                    <a:pt x="908" y="518"/>
                  </a:cubicBezTo>
                  <a:cubicBezTo>
                    <a:pt x="917" y="520"/>
                    <a:pt x="926" y="521"/>
                    <a:pt x="935" y="521"/>
                  </a:cubicBezTo>
                  <a:cubicBezTo>
                    <a:pt x="976" y="521"/>
                    <a:pt x="1014" y="494"/>
                    <a:pt x="1026" y="452"/>
                  </a:cubicBezTo>
                  <a:cubicBezTo>
                    <a:pt x="1041" y="401"/>
                    <a:pt x="1011" y="348"/>
                    <a:pt x="960" y="334"/>
                  </a:cubicBezTo>
                  <a:cubicBezTo>
                    <a:pt x="682" y="255"/>
                    <a:pt x="410" y="147"/>
                    <a:pt x="154" y="11"/>
                  </a:cubicBezTo>
                  <a:cubicBezTo>
                    <a:pt x="140" y="4"/>
                    <a:pt x="125"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6"/>
            <p:cNvSpPr/>
            <p:nvPr/>
          </p:nvSpPr>
          <p:spPr>
            <a:xfrm>
              <a:off x="3624400" y="2016525"/>
              <a:ext cx="22900" cy="14050"/>
            </a:xfrm>
            <a:custGeom>
              <a:avLst/>
              <a:gdLst/>
              <a:ahLst/>
              <a:cxnLst/>
              <a:rect l="l" t="t" r="r" b="b"/>
              <a:pathLst>
                <a:path w="916" h="562" extrusionOk="0">
                  <a:moveTo>
                    <a:pt x="108" y="0"/>
                  </a:moveTo>
                  <a:cubicBezTo>
                    <a:pt x="79" y="0"/>
                    <a:pt x="51" y="13"/>
                    <a:pt x="32" y="37"/>
                  </a:cubicBezTo>
                  <a:cubicBezTo>
                    <a:pt x="0" y="78"/>
                    <a:pt x="8" y="138"/>
                    <a:pt x="49" y="170"/>
                  </a:cubicBezTo>
                  <a:cubicBezTo>
                    <a:pt x="268" y="343"/>
                    <a:pt x="515" y="473"/>
                    <a:pt x="781" y="556"/>
                  </a:cubicBezTo>
                  <a:cubicBezTo>
                    <a:pt x="789" y="559"/>
                    <a:pt x="799" y="560"/>
                    <a:pt x="809" y="560"/>
                  </a:cubicBezTo>
                  <a:lnTo>
                    <a:pt x="808" y="561"/>
                  </a:lnTo>
                  <a:cubicBezTo>
                    <a:pt x="849" y="561"/>
                    <a:pt x="887" y="535"/>
                    <a:pt x="900" y="494"/>
                  </a:cubicBezTo>
                  <a:cubicBezTo>
                    <a:pt x="915" y="444"/>
                    <a:pt x="888" y="390"/>
                    <a:pt x="837" y="375"/>
                  </a:cubicBezTo>
                  <a:cubicBezTo>
                    <a:pt x="593" y="297"/>
                    <a:pt x="368" y="178"/>
                    <a:pt x="167" y="20"/>
                  </a:cubicBezTo>
                  <a:cubicBezTo>
                    <a:pt x="149" y="7"/>
                    <a:pt x="12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6"/>
            <p:cNvSpPr/>
            <p:nvPr/>
          </p:nvSpPr>
          <p:spPr>
            <a:xfrm>
              <a:off x="3386675" y="1715575"/>
              <a:ext cx="41250" cy="14100"/>
            </a:xfrm>
            <a:custGeom>
              <a:avLst/>
              <a:gdLst/>
              <a:ahLst/>
              <a:cxnLst/>
              <a:rect l="l" t="t" r="r" b="b"/>
              <a:pathLst>
                <a:path w="1650" h="564" extrusionOk="0">
                  <a:moveTo>
                    <a:pt x="97" y="0"/>
                  </a:moveTo>
                  <a:cubicBezTo>
                    <a:pt x="46" y="0"/>
                    <a:pt x="5" y="40"/>
                    <a:pt x="2" y="90"/>
                  </a:cubicBezTo>
                  <a:cubicBezTo>
                    <a:pt x="0" y="143"/>
                    <a:pt x="40" y="188"/>
                    <a:pt x="93" y="190"/>
                  </a:cubicBezTo>
                  <a:cubicBezTo>
                    <a:pt x="576" y="217"/>
                    <a:pt x="1063" y="342"/>
                    <a:pt x="1499" y="553"/>
                  </a:cubicBezTo>
                  <a:cubicBezTo>
                    <a:pt x="1512" y="560"/>
                    <a:pt x="1527" y="563"/>
                    <a:pt x="1541" y="563"/>
                  </a:cubicBezTo>
                  <a:cubicBezTo>
                    <a:pt x="1576" y="563"/>
                    <a:pt x="1611" y="543"/>
                    <a:pt x="1627" y="509"/>
                  </a:cubicBezTo>
                  <a:cubicBezTo>
                    <a:pt x="1649" y="462"/>
                    <a:pt x="1629" y="405"/>
                    <a:pt x="1582" y="382"/>
                  </a:cubicBezTo>
                  <a:cubicBezTo>
                    <a:pt x="1124" y="160"/>
                    <a:pt x="612" y="28"/>
                    <a:pt x="103" y="0"/>
                  </a:cubicBezTo>
                  <a:cubicBezTo>
                    <a:pt x="101" y="0"/>
                    <a:pt x="99"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6"/>
            <p:cNvSpPr/>
            <p:nvPr/>
          </p:nvSpPr>
          <p:spPr>
            <a:xfrm>
              <a:off x="3447225" y="1738325"/>
              <a:ext cx="28025" cy="17175"/>
            </a:xfrm>
            <a:custGeom>
              <a:avLst/>
              <a:gdLst/>
              <a:ahLst/>
              <a:cxnLst/>
              <a:rect l="l" t="t" r="r" b="b"/>
              <a:pathLst>
                <a:path w="1121" h="687" extrusionOk="0">
                  <a:moveTo>
                    <a:pt x="106" y="1"/>
                  </a:moveTo>
                  <a:cubicBezTo>
                    <a:pt x="66" y="1"/>
                    <a:pt x="30" y="26"/>
                    <a:pt x="17" y="65"/>
                  </a:cubicBezTo>
                  <a:cubicBezTo>
                    <a:pt x="0" y="115"/>
                    <a:pt x="27" y="169"/>
                    <a:pt x="76" y="186"/>
                  </a:cubicBezTo>
                  <a:cubicBezTo>
                    <a:pt x="394" y="296"/>
                    <a:pt x="690" y="457"/>
                    <a:pt x="954" y="666"/>
                  </a:cubicBezTo>
                  <a:cubicBezTo>
                    <a:pt x="972" y="679"/>
                    <a:pt x="992" y="685"/>
                    <a:pt x="1013" y="685"/>
                  </a:cubicBezTo>
                  <a:lnTo>
                    <a:pt x="1013" y="686"/>
                  </a:lnTo>
                  <a:cubicBezTo>
                    <a:pt x="1042" y="686"/>
                    <a:pt x="1070" y="673"/>
                    <a:pt x="1089" y="650"/>
                  </a:cubicBezTo>
                  <a:cubicBezTo>
                    <a:pt x="1121" y="608"/>
                    <a:pt x="1114" y="548"/>
                    <a:pt x="1073" y="515"/>
                  </a:cubicBezTo>
                  <a:cubicBezTo>
                    <a:pt x="792" y="293"/>
                    <a:pt x="477" y="122"/>
                    <a:pt x="138" y="6"/>
                  </a:cubicBezTo>
                  <a:cubicBezTo>
                    <a:pt x="127" y="3"/>
                    <a:pt x="117"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6"/>
            <p:cNvSpPr/>
            <p:nvPr/>
          </p:nvSpPr>
          <p:spPr>
            <a:xfrm>
              <a:off x="3495600" y="1766125"/>
              <a:ext cx="31175" cy="23350"/>
            </a:xfrm>
            <a:custGeom>
              <a:avLst/>
              <a:gdLst/>
              <a:ahLst/>
              <a:cxnLst/>
              <a:rect l="l" t="t" r="r" b="b"/>
              <a:pathLst>
                <a:path w="1247" h="934" extrusionOk="0">
                  <a:moveTo>
                    <a:pt x="108" y="1"/>
                  </a:moveTo>
                  <a:cubicBezTo>
                    <a:pt x="77" y="1"/>
                    <a:pt x="46" y="17"/>
                    <a:pt x="28" y="46"/>
                  </a:cubicBezTo>
                  <a:cubicBezTo>
                    <a:pt x="0" y="90"/>
                    <a:pt x="13" y="149"/>
                    <a:pt x="58" y="177"/>
                  </a:cubicBezTo>
                  <a:cubicBezTo>
                    <a:pt x="412" y="401"/>
                    <a:pt x="756" y="649"/>
                    <a:pt x="1079" y="912"/>
                  </a:cubicBezTo>
                  <a:cubicBezTo>
                    <a:pt x="1096" y="927"/>
                    <a:pt x="1117" y="933"/>
                    <a:pt x="1138" y="933"/>
                  </a:cubicBezTo>
                  <a:cubicBezTo>
                    <a:pt x="1167" y="933"/>
                    <a:pt x="1194" y="922"/>
                    <a:pt x="1212" y="899"/>
                  </a:cubicBezTo>
                  <a:cubicBezTo>
                    <a:pt x="1247" y="858"/>
                    <a:pt x="1240" y="798"/>
                    <a:pt x="1199" y="765"/>
                  </a:cubicBezTo>
                  <a:cubicBezTo>
                    <a:pt x="870" y="496"/>
                    <a:pt x="520" y="243"/>
                    <a:pt x="159" y="16"/>
                  </a:cubicBezTo>
                  <a:cubicBezTo>
                    <a:pt x="143" y="6"/>
                    <a:pt x="126"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6"/>
            <p:cNvSpPr/>
            <p:nvPr/>
          </p:nvSpPr>
          <p:spPr>
            <a:xfrm>
              <a:off x="3546075" y="1801200"/>
              <a:ext cx="33375" cy="26225"/>
            </a:xfrm>
            <a:custGeom>
              <a:avLst/>
              <a:gdLst/>
              <a:ahLst/>
              <a:cxnLst/>
              <a:rect l="l" t="t" r="r" b="b"/>
              <a:pathLst>
                <a:path w="1335" h="1049" extrusionOk="0">
                  <a:moveTo>
                    <a:pt x="108" y="1"/>
                  </a:moveTo>
                  <a:cubicBezTo>
                    <a:pt x="79" y="1"/>
                    <a:pt x="51" y="14"/>
                    <a:pt x="32" y="38"/>
                  </a:cubicBezTo>
                  <a:cubicBezTo>
                    <a:pt x="0" y="80"/>
                    <a:pt x="8" y="140"/>
                    <a:pt x="50" y="172"/>
                  </a:cubicBezTo>
                  <a:lnTo>
                    <a:pt x="1169" y="1028"/>
                  </a:lnTo>
                  <a:cubicBezTo>
                    <a:pt x="1187" y="1042"/>
                    <a:pt x="1207" y="1048"/>
                    <a:pt x="1227" y="1048"/>
                  </a:cubicBezTo>
                  <a:cubicBezTo>
                    <a:pt x="1255" y="1048"/>
                    <a:pt x="1284" y="1036"/>
                    <a:pt x="1303" y="1011"/>
                  </a:cubicBezTo>
                  <a:cubicBezTo>
                    <a:pt x="1335" y="970"/>
                    <a:pt x="1327" y="909"/>
                    <a:pt x="1285" y="877"/>
                  </a:cubicBezTo>
                  <a:lnTo>
                    <a:pt x="166" y="21"/>
                  </a:lnTo>
                  <a:cubicBezTo>
                    <a:pt x="148" y="7"/>
                    <a:pt x="12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6"/>
            <p:cNvSpPr/>
            <p:nvPr/>
          </p:nvSpPr>
          <p:spPr>
            <a:xfrm>
              <a:off x="3602750" y="1842375"/>
              <a:ext cx="35250" cy="28500"/>
            </a:xfrm>
            <a:custGeom>
              <a:avLst/>
              <a:gdLst/>
              <a:ahLst/>
              <a:cxnLst/>
              <a:rect l="l" t="t" r="r" b="b"/>
              <a:pathLst>
                <a:path w="1410" h="1140" extrusionOk="0">
                  <a:moveTo>
                    <a:pt x="109" y="1"/>
                  </a:moveTo>
                  <a:cubicBezTo>
                    <a:pt x="78" y="1"/>
                    <a:pt x="47" y="16"/>
                    <a:pt x="29" y="44"/>
                  </a:cubicBezTo>
                  <a:cubicBezTo>
                    <a:pt x="1" y="87"/>
                    <a:pt x="12" y="146"/>
                    <a:pt x="56" y="175"/>
                  </a:cubicBezTo>
                  <a:cubicBezTo>
                    <a:pt x="474" y="454"/>
                    <a:pt x="872" y="770"/>
                    <a:pt x="1238" y="1113"/>
                  </a:cubicBezTo>
                  <a:cubicBezTo>
                    <a:pt x="1257" y="1131"/>
                    <a:pt x="1280" y="1140"/>
                    <a:pt x="1303" y="1140"/>
                  </a:cubicBezTo>
                  <a:lnTo>
                    <a:pt x="1303" y="1139"/>
                  </a:lnTo>
                  <a:cubicBezTo>
                    <a:pt x="1329" y="1139"/>
                    <a:pt x="1354" y="1129"/>
                    <a:pt x="1373" y="1109"/>
                  </a:cubicBezTo>
                  <a:cubicBezTo>
                    <a:pt x="1409" y="1070"/>
                    <a:pt x="1407" y="1011"/>
                    <a:pt x="1368" y="974"/>
                  </a:cubicBezTo>
                  <a:cubicBezTo>
                    <a:pt x="995" y="624"/>
                    <a:pt x="589" y="302"/>
                    <a:pt x="162" y="17"/>
                  </a:cubicBezTo>
                  <a:cubicBezTo>
                    <a:pt x="145" y="6"/>
                    <a:pt x="127"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6"/>
            <p:cNvSpPr/>
            <p:nvPr/>
          </p:nvSpPr>
          <p:spPr>
            <a:xfrm>
              <a:off x="3649875" y="1892175"/>
              <a:ext cx="23425" cy="23750"/>
            </a:xfrm>
            <a:custGeom>
              <a:avLst/>
              <a:gdLst/>
              <a:ahLst/>
              <a:cxnLst/>
              <a:rect l="l" t="t" r="r" b="b"/>
              <a:pathLst>
                <a:path w="937" h="950" extrusionOk="0">
                  <a:moveTo>
                    <a:pt x="105" y="0"/>
                  </a:moveTo>
                  <a:cubicBezTo>
                    <a:pt x="82" y="0"/>
                    <a:pt x="58" y="9"/>
                    <a:pt x="40" y="27"/>
                  </a:cubicBezTo>
                  <a:cubicBezTo>
                    <a:pt x="1" y="63"/>
                    <a:pt x="0" y="124"/>
                    <a:pt x="37" y="161"/>
                  </a:cubicBezTo>
                  <a:lnTo>
                    <a:pt x="763" y="920"/>
                  </a:lnTo>
                  <a:cubicBezTo>
                    <a:pt x="782" y="940"/>
                    <a:pt x="806" y="950"/>
                    <a:pt x="831" y="950"/>
                  </a:cubicBezTo>
                  <a:cubicBezTo>
                    <a:pt x="855" y="950"/>
                    <a:pt x="879" y="941"/>
                    <a:pt x="898" y="923"/>
                  </a:cubicBezTo>
                  <a:cubicBezTo>
                    <a:pt x="935" y="887"/>
                    <a:pt x="936" y="826"/>
                    <a:pt x="900" y="788"/>
                  </a:cubicBezTo>
                  <a:lnTo>
                    <a:pt x="175" y="30"/>
                  </a:lnTo>
                  <a:cubicBezTo>
                    <a:pt x="156" y="10"/>
                    <a:pt x="131"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6"/>
            <p:cNvSpPr/>
            <p:nvPr/>
          </p:nvSpPr>
          <p:spPr>
            <a:xfrm>
              <a:off x="3685100" y="1931075"/>
              <a:ext cx="30300" cy="26250"/>
            </a:xfrm>
            <a:custGeom>
              <a:avLst/>
              <a:gdLst/>
              <a:ahLst/>
              <a:cxnLst/>
              <a:rect l="l" t="t" r="r" b="b"/>
              <a:pathLst>
                <a:path w="1212" h="1050" extrusionOk="0">
                  <a:moveTo>
                    <a:pt x="109" y="1"/>
                  </a:moveTo>
                  <a:cubicBezTo>
                    <a:pt x="77" y="1"/>
                    <a:pt x="46" y="17"/>
                    <a:pt x="28" y="46"/>
                  </a:cubicBezTo>
                  <a:cubicBezTo>
                    <a:pt x="1" y="90"/>
                    <a:pt x="14" y="149"/>
                    <a:pt x="59" y="177"/>
                  </a:cubicBezTo>
                  <a:cubicBezTo>
                    <a:pt x="426" y="405"/>
                    <a:pt x="754" y="687"/>
                    <a:pt x="1033" y="1016"/>
                  </a:cubicBezTo>
                  <a:cubicBezTo>
                    <a:pt x="1052" y="1038"/>
                    <a:pt x="1078" y="1049"/>
                    <a:pt x="1105" y="1049"/>
                  </a:cubicBezTo>
                  <a:cubicBezTo>
                    <a:pt x="1127" y="1049"/>
                    <a:pt x="1149" y="1042"/>
                    <a:pt x="1167" y="1026"/>
                  </a:cubicBezTo>
                  <a:cubicBezTo>
                    <a:pt x="1207" y="992"/>
                    <a:pt x="1212" y="932"/>
                    <a:pt x="1178" y="893"/>
                  </a:cubicBezTo>
                  <a:cubicBezTo>
                    <a:pt x="886" y="548"/>
                    <a:pt x="543" y="254"/>
                    <a:pt x="160" y="15"/>
                  </a:cubicBezTo>
                  <a:cubicBezTo>
                    <a:pt x="144" y="5"/>
                    <a:pt x="126"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6"/>
            <p:cNvSpPr/>
            <p:nvPr/>
          </p:nvSpPr>
          <p:spPr>
            <a:xfrm>
              <a:off x="3731500" y="1985650"/>
              <a:ext cx="19725" cy="21300"/>
            </a:xfrm>
            <a:custGeom>
              <a:avLst/>
              <a:gdLst/>
              <a:ahLst/>
              <a:cxnLst/>
              <a:rect l="l" t="t" r="r" b="b"/>
              <a:pathLst>
                <a:path w="789" h="852" extrusionOk="0">
                  <a:moveTo>
                    <a:pt x="107" y="1"/>
                  </a:moveTo>
                  <a:cubicBezTo>
                    <a:pt x="85" y="1"/>
                    <a:pt x="62" y="9"/>
                    <a:pt x="45" y="24"/>
                  </a:cubicBezTo>
                  <a:cubicBezTo>
                    <a:pt x="5" y="59"/>
                    <a:pt x="0" y="119"/>
                    <a:pt x="35" y="159"/>
                  </a:cubicBezTo>
                  <a:lnTo>
                    <a:pt x="611" y="819"/>
                  </a:lnTo>
                  <a:cubicBezTo>
                    <a:pt x="630" y="840"/>
                    <a:pt x="656" y="851"/>
                    <a:pt x="683" y="851"/>
                  </a:cubicBezTo>
                  <a:cubicBezTo>
                    <a:pt x="705" y="851"/>
                    <a:pt x="727" y="844"/>
                    <a:pt x="746" y="828"/>
                  </a:cubicBezTo>
                  <a:cubicBezTo>
                    <a:pt x="785" y="794"/>
                    <a:pt x="789" y="733"/>
                    <a:pt x="754" y="693"/>
                  </a:cubicBezTo>
                  <a:lnTo>
                    <a:pt x="178" y="33"/>
                  </a:lnTo>
                  <a:cubicBezTo>
                    <a:pt x="160" y="12"/>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6"/>
            <p:cNvSpPr/>
            <p:nvPr/>
          </p:nvSpPr>
          <p:spPr>
            <a:xfrm>
              <a:off x="3400250" y="1743950"/>
              <a:ext cx="20275" cy="22950"/>
            </a:xfrm>
            <a:custGeom>
              <a:avLst/>
              <a:gdLst/>
              <a:ahLst/>
              <a:cxnLst/>
              <a:rect l="l" t="t" r="r" b="b"/>
              <a:pathLst>
                <a:path w="811" h="918" extrusionOk="0">
                  <a:moveTo>
                    <a:pt x="109" y="0"/>
                  </a:moveTo>
                  <a:cubicBezTo>
                    <a:pt x="80" y="0"/>
                    <a:pt x="52" y="13"/>
                    <a:pt x="33" y="36"/>
                  </a:cubicBezTo>
                  <a:cubicBezTo>
                    <a:pt x="0" y="78"/>
                    <a:pt x="8" y="138"/>
                    <a:pt x="49" y="170"/>
                  </a:cubicBezTo>
                  <a:cubicBezTo>
                    <a:pt x="285" y="358"/>
                    <a:pt x="482" y="597"/>
                    <a:pt x="617" y="866"/>
                  </a:cubicBezTo>
                  <a:cubicBezTo>
                    <a:pt x="634" y="899"/>
                    <a:pt x="667" y="917"/>
                    <a:pt x="702" y="917"/>
                  </a:cubicBezTo>
                  <a:cubicBezTo>
                    <a:pt x="717" y="917"/>
                    <a:pt x="731" y="914"/>
                    <a:pt x="745" y="907"/>
                  </a:cubicBezTo>
                  <a:cubicBezTo>
                    <a:pt x="792" y="883"/>
                    <a:pt x="810" y="826"/>
                    <a:pt x="787" y="779"/>
                  </a:cubicBezTo>
                  <a:cubicBezTo>
                    <a:pt x="638" y="487"/>
                    <a:pt x="424" y="225"/>
                    <a:pt x="167" y="21"/>
                  </a:cubicBezTo>
                  <a:cubicBezTo>
                    <a:pt x="150" y="7"/>
                    <a:pt x="129"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6"/>
            <p:cNvSpPr/>
            <p:nvPr/>
          </p:nvSpPr>
          <p:spPr>
            <a:xfrm>
              <a:off x="3426550" y="1779550"/>
              <a:ext cx="21950" cy="24250"/>
            </a:xfrm>
            <a:custGeom>
              <a:avLst/>
              <a:gdLst/>
              <a:ahLst/>
              <a:cxnLst/>
              <a:rect l="l" t="t" r="r" b="b"/>
              <a:pathLst>
                <a:path w="878" h="970" extrusionOk="0">
                  <a:moveTo>
                    <a:pt x="108" y="1"/>
                  </a:moveTo>
                  <a:cubicBezTo>
                    <a:pt x="89" y="1"/>
                    <a:pt x="69" y="7"/>
                    <a:pt x="52" y="19"/>
                  </a:cubicBezTo>
                  <a:cubicBezTo>
                    <a:pt x="10" y="50"/>
                    <a:pt x="0" y="109"/>
                    <a:pt x="31" y="152"/>
                  </a:cubicBezTo>
                  <a:cubicBezTo>
                    <a:pt x="233" y="432"/>
                    <a:pt x="461" y="698"/>
                    <a:pt x="706" y="942"/>
                  </a:cubicBezTo>
                  <a:cubicBezTo>
                    <a:pt x="724" y="961"/>
                    <a:pt x="749" y="969"/>
                    <a:pt x="773" y="969"/>
                  </a:cubicBezTo>
                  <a:cubicBezTo>
                    <a:pt x="797" y="969"/>
                    <a:pt x="822" y="961"/>
                    <a:pt x="840" y="942"/>
                  </a:cubicBezTo>
                  <a:cubicBezTo>
                    <a:pt x="878" y="904"/>
                    <a:pt x="878" y="845"/>
                    <a:pt x="840" y="807"/>
                  </a:cubicBezTo>
                  <a:cubicBezTo>
                    <a:pt x="602" y="570"/>
                    <a:pt x="382" y="311"/>
                    <a:pt x="186" y="41"/>
                  </a:cubicBezTo>
                  <a:cubicBezTo>
                    <a:pt x="167" y="15"/>
                    <a:pt x="13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6"/>
            <p:cNvSpPr/>
            <p:nvPr/>
          </p:nvSpPr>
          <p:spPr>
            <a:xfrm>
              <a:off x="3463600" y="1820775"/>
              <a:ext cx="21950" cy="24325"/>
            </a:xfrm>
            <a:custGeom>
              <a:avLst/>
              <a:gdLst/>
              <a:ahLst/>
              <a:cxnLst/>
              <a:rect l="l" t="t" r="r" b="b"/>
              <a:pathLst>
                <a:path w="878" h="973" extrusionOk="0">
                  <a:moveTo>
                    <a:pt x="109" y="1"/>
                  </a:moveTo>
                  <a:cubicBezTo>
                    <a:pt x="92" y="1"/>
                    <a:pt x="74" y="5"/>
                    <a:pt x="58" y="16"/>
                  </a:cubicBezTo>
                  <a:cubicBezTo>
                    <a:pt x="14" y="45"/>
                    <a:pt x="1" y="103"/>
                    <a:pt x="28" y="147"/>
                  </a:cubicBezTo>
                  <a:cubicBezTo>
                    <a:pt x="218" y="444"/>
                    <a:pt x="447" y="713"/>
                    <a:pt x="707" y="948"/>
                  </a:cubicBezTo>
                  <a:cubicBezTo>
                    <a:pt x="726" y="964"/>
                    <a:pt x="748" y="973"/>
                    <a:pt x="771" y="973"/>
                  </a:cubicBezTo>
                  <a:lnTo>
                    <a:pt x="771" y="972"/>
                  </a:lnTo>
                  <a:cubicBezTo>
                    <a:pt x="798" y="972"/>
                    <a:pt x="823" y="962"/>
                    <a:pt x="842" y="941"/>
                  </a:cubicBezTo>
                  <a:cubicBezTo>
                    <a:pt x="877" y="901"/>
                    <a:pt x="874" y="842"/>
                    <a:pt x="835" y="806"/>
                  </a:cubicBezTo>
                  <a:cubicBezTo>
                    <a:pt x="587" y="583"/>
                    <a:pt x="370" y="327"/>
                    <a:pt x="190" y="45"/>
                  </a:cubicBezTo>
                  <a:cubicBezTo>
                    <a:pt x="171" y="16"/>
                    <a:pt x="14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6"/>
            <p:cNvSpPr/>
            <p:nvPr/>
          </p:nvSpPr>
          <p:spPr>
            <a:xfrm>
              <a:off x="3496300" y="1861150"/>
              <a:ext cx="23400" cy="20850"/>
            </a:xfrm>
            <a:custGeom>
              <a:avLst/>
              <a:gdLst/>
              <a:ahLst/>
              <a:cxnLst/>
              <a:rect l="l" t="t" r="r" b="b"/>
              <a:pathLst>
                <a:path w="936" h="834" extrusionOk="0">
                  <a:moveTo>
                    <a:pt x="110" y="0"/>
                  </a:moveTo>
                  <a:cubicBezTo>
                    <a:pt x="91" y="0"/>
                    <a:pt x="72" y="6"/>
                    <a:pt x="55" y="18"/>
                  </a:cubicBezTo>
                  <a:cubicBezTo>
                    <a:pt x="12" y="48"/>
                    <a:pt x="1" y="106"/>
                    <a:pt x="31" y="151"/>
                  </a:cubicBezTo>
                  <a:cubicBezTo>
                    <a:pt x="224" y="428"/>
                    <a:pt x="484" y="661"/>
                    <a:pt x="781" y="822"/>
                  </a:cubicBezTo>
                  <a:cubicBezTo>
                    <a:pt x="796" y="829"/>
                    <a:pt x="811" y="834"/>
                    <a:pt x="827" y="834"/>
                  </a:cubicBezTo>
                  <a:lnTo>
                    <a:pt x="827" y="833"/>
                  </a:lnTo>
                  <a:cubicBezTo>
                    <a:pt x="861" y="833"/>
                    <a:pt x="894" y="815"/>
                    <a:pt x="911" y="783"/>
                  </a:cubicBezTo>
                  <a:cubicBezTo>
                    <a:pt x="936" y="737"/>
                    <a:pt x="919" y="679"/>
                    <a:pt x="873" y="654"/>
                  </a:cubicBezTo>
                  <a:cubicBezTo>
                    <a:pt x="601" y="507"/>
                    <a:pt x="364" y="295"/>
                    <a:pt x="188" y="41"/>
                  </a:cubicBezTo>
                  <a:cubicBezTo>
                    <a:pt x="169" y="15"/>
                    <a:pt x="140"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6"/>
            <p:cNvSpPr/>
            <p:nvPr/>
          </p:nvSpPr>
          <p:spPr>
            <a:xfrm>
              <a:off x="3528625" y="1901125"/>
              <a:ext cx="28075" cy="30525"/>
            </a:xfrm>
            <a:custGeom>
              <a:avLst/>
              <a:gdLst/>
              <a:ahLst/>
              <a:cxnLst/>
              <a:rect l="l" t="t" r="r" b="b"/>
              <a:pathLst>
                <a:path w="1123" h="1221" extrusionOk="0">
                  <a:moveTo>
                    <a:pt x="106" y="0"/>
                  </a:moveTo>
                  <a:cubicBezTo>
                    <a:pt x="81" y="0"/>
                    <a:pt x="55" y="10"/>
                    <a:pt x="36" y="31"/>
                  </a:cubicBezTo>
                  <a:cubicBezTo>
                    <a:pt x="1" y="69"/>
                    <a:pt x="3" y="130"/>
                    <a:pt x="41" y="165"/>
                  </a:cubicBezTo>
                  <a:cubicBezTo>
                    <a:pt x="373" y="471"/>
                    <a:pt x="674" y="813"/>
                    <a:pt x="937" y="1181"/>
                  </a:cubicBezTo>
                  <a:cubicBezTo>
                    <a:pt x="954" y="1206"/>
                    <a:pt x="984" y="1221"/>
                    <a:pt x="1014" y="1221"/>
                  </a:cubicBezTo>
                  <a:cubicBezTo>
                    <a:pt x="1033" y="1221"/>
                    <a:pt x="1053" y="1214"/>
                    <a:pt x="1069" y="1202"/>
                  </a:cubicBezTo>
                  <a:cubicBezTo>
                    <a:pt x="1112" y="1172"/>
                    <a:pt x="1122" y="1113"/>
                    <a:pt x="1091" y="1070"/>
                  </a:cubicBezTo>
                  <a:cubicBezTo>
                    <a:pt x="821" y="692"/>
                    <a:pt x="512" y="341"/>
                    <a:pt x="171" y="25"/>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6"/>
            <p:cNvSpPr/>
            <p:nvPr/>
          </p:nvSpPr>
          <p:spPr>
            <a:xfrm>
              <a:off x="3578100" y="1952600"/>
              <a:ext cx="28025" cy="21325"/>
            </a:xfrm>
            <a:custGeom>
              <a:avLst/>
              <a:gdLst/>
              <a:ahLst/>
              <a:cxnLst/>
              <a:rect l="l" t="t" r="r" b="b"/>
              <a:pathLst>
                <a:path w="1121" h="853" extrusionOk="0">
                  <a:moveTo>
                    <a:pt x="106" y="1"/>
                  </a:moveTo>
                  <a:cubicBezTo>
                    <a:pt x="83" y="1"/>
                    <a:pt x="60" y="9"/>
                    <a:pt x="42" y="26"/>
                  </a:cubicBezTo>
                  <a:cubicBezTo>
                    <a:pt x="3" y="61"/>
                    <a:pt x="1" y="121"/>
                    <a:pt x="36" y="161"/>
                  </a:cubicBezTo>
                  <a:cubicBezTo>
                    <a:pt x="297" y="446"/>
                    <a:pt x="620" y="682"/>
                    <a:pt x="971" y="844"/>
                  </a:cubicBezTo>
                  <a:cubicBezTo>
                    <a:pt x="985" y="850"/>
                    <a:pt x="998" y="853"/>
                    <a:pt x="1011" y="853"/>
                  </a:cubicBezTo>
                  <a:cubicBezTo>
                    <a:pt x="1047" y="853"/>
                    <a:pt x="1082" y="832"/>
                    <a:pt x="1098" y="798"/>
                  </a:cubicBezTo>
                  <a:cubicBezTo>
                    <a:pt x="1120" y="750"/>
                    <a:pt x="1099" y="693"/>
                    <a:pt x="1052" y="671"/>
                  </a:cubicBezTo>
                  <a:cubicBezTo>
                    <a:pt x="723" y="520"/>
                    <a:pt x="420" y="298"/>
                    <a:pt x="176" y="32"/>
                  </a:cubicBezTo>
                  <a:cubicBezTo>
                    <a:pt x="158" y="11"/>
                    <a:pt x="132"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6"/>
            <p:cNvSpPr/>
            <p:nvPr/>
          </p:nvSpPr>
          <p:spPr>
            <a:xfrm>
              <a:off x="3626425" y="1984575"/>
              <a:ext cx="29150" cy="17150"/>
            </a:xfrm>
            <a:custGeom>
              <a:avLst/>
              <a:gdLst/>
              <a:ahLst/>
              <a:cxnLst/>
              <a:rect l="l" t="t" r="r" b="b"/>
              <a:pathLst>
                <a:path w="1166" h="686" extrusionOk="0">
                  <a:moveTo>
                    <a:pt x="109" y="0"/>
                  </a:moveTo>
                  <a:cubicBezTo>
                    <a:pt x="78" y="0"/>
                    <a:pt x="47" y="15"/>
                    <a:pt x="30" y="44"/>
                  </a:cubicBezTo>
                  <a:cubicBezTo>
                    <a:pt x="1" y="88"/>
                    <a:pt x="14" y="147"/>
                    <a:pt x="58" y="176"/>
                  </a:cubicBezTo>
                  <a:cubicBezTo>
                    <a:pt x="363" y="371"/>
                    <a:pt x="688" y="540"/>
                    <a:pt x="1021" y="678"/>
                  </a:cubicBezTo>
                  <a:cubicBezTo>
                    <a:pt x="1033" y="683"/>
                    <a:pt x="1045" y="686"/>
                    <a:pt x="1057" y="686"/>
                  </a:cubicBezTo>
                  <a:cubicBezTo>
                    <a:pt x="1095" y="686"/>
                    <a:pt x="1130" y="662"/>
                    <a:pt x="1146" y="626"/>
                  </a:cubicBezTo>
                  <a:cubicBezTo>
                    <a:pt x="1166" y="577"/>
                    <a:pt x="1142" y="522"/>
                    <a:pt x="1094" y="501"/>
                  </a:cubicBezTo>
                  <a:cubicBezTo>
                    <a:pt x="770" y="369"/>
                    <a:pt x="457" y="204"/>
                    <a:pt x="161" y="16"/>
                  </a:cubicBezTo>
                  <a:cubicBezTo>
                    <a:pt x="145" y="5"/>
                    <a:pt x="127"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410;p6"/>
            <p:cNvSpPr/>
            <p:nvPr/>
          </p:nvSpPr>
          <p:spPr>
            <a:xfrm>
              <a:off x="3674875" y="2014450"/>
              <a:ext cx="17800" cy="9925"/>
            </a:xfrm>
            <a:custGeom>
              <a:avLst/>
              <a:gdLst/>
              <a:ahLst/>
              <a:cxnLst/>
              <a:rect l="l" t="t" r="r" b="b"/>
              <a:pathLst>
                <a:path w="712" h="397" extrusionOk="0">
                  <a:moveTo>
                    <a:pt x="109" y="1"/>
                  </a:moveTo>
                  <a:cubicBezTo>
                    <a:pt x="72" y="1"/>
                    <a:pt x="36" y="22"/>
                    <a:pt x="20" y="59"/>
                  </a:cubicBezTo>
                  <a:cubicBezTo>
                    <a:pt x="0" y="108"/>
                    <a:pt x="23" y="163"/>
                    <a:pt x="72" y="184"/>
                  </a:cubicBezTo>
                  <a:lnTo>
                    <a:pt x="567" y="389"/>
                  </a:lnTo>
                  <a:cubicBezTo>
                    <a:pt x="579" y="395"/>
                    <a:pt x="591" y="397"/>
                    <a:pt x="603" y="397"/>
                  </a:cubicBezTo>
                  <a:cubicBezTo>
                    <a:pt x="641" y="397"/>
                    <a:pt x="676" y="375"/>
                    <a:pt x="691" y="338"/>
                  </a:cubicBezTo>
                  <a:cubicBezTo>
                    <a:pt x="711" y="290"/>
                    <a:pt x="688" y="234"/>
                    <a:pt x="639" y="214"/>
                  </a:cubicBezTo>
                  <a:lnTo>
                    <a:pt x="145" y="7"/>
                  </a:lnTo>
                  <a:cubicBezTo>
                    <a:pt x="133" y="3"/>
                    <a:pt x="12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6"/>
            <p:cNvSpPr/>
            <p:nvPr/>
          </p:nvSpPr>
          <p:spPr>
            <a:xfrm>
              <a:off x="3737700" y="2048425"/>
              <a:ext cx="36350" cy="18225"/>
            </a:xfrm>
            <a:custGeom>
              <a:avLst/>
              <a:gdLst/>
              <a:ahLst/>
              <a:cxnLst/>
              <a:rect l="l" t="t" r="r" b="b"/>
              <a:pathLst>
                <a:path w="1454" h="729" extrusionOk="0">
                  <a:moveTo>
                    <a:pt x="110" y="1"/>
                  </a:moveTo>
                  <a:cubicBezTo>
                    <a:pt x="73" y="1"/>
                    <a:pt x="38" y="22"/>
                    <a:pt x="22" y="58"/>
                  </a:cubicBezTo>
                  <a:cubicBezTo>
                    <a:pt x="1" y="107"/>
                    <a:pt x="23" y="163"/>
                    <a:pt x="72" y="184"/>
                  </a:cubicBezTo>
                  <a:lnTo>
                    <a:pt x="1308" y="719"/>
                  </a:lnTo>
                  <a:cubicBezTo>
                    <a:pt x="1320" y="725"/>
                    <a:pt x="1333" y="728"/>
                    <a:pt x="1345" y="728"/>
                  </a:cubicBezTo>
                  <a:lnTo>
                    <a:pt x="1345" y="727"/>
                  </a:lnTo>
                  <a:cubicBezTo>
                    <a:pt x="1382" y="727"/>
                    <a:pt x="1417" y="706"/>
                    <a:pt x="1433" y="670"/>
                  </a:cubicBezTo>
                  <a:cubicBezTo>
                    <a:pt x="1454" y="621"/>
                    <a:pt x="1432" y="566"/>
                    <a:pt x="1383" y="545"/>
                  </a:cubicBezTo>
                  <a:lnTo>
                    <a:pt x="148" y="8"/>
                  </a:lnTo>
                  <a:cubicBezTo>
                    <a:pt x="135" y="3"/>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6"/>
            <p:cNvSpPr/>
            <p:nvPr/>
          </p:nvSpPr>
          <p:spPr>
            <a:xfrm>
              <a:off x="3436950" y="1758900"/>
              <a:ext cx="22725" cy="22450"/>
            </a:xfrm>
            <a:custGeom>
              <a:avLst/>
              <a:gdLst/>
              <a:ahLst/>
              <a:cxnLst/>
              <a:rect l="l" t="t" r="r" b="b"/>
              <a:pathLst>
                <a:path w="909" h="898" extrusionOk="0">
                  <a:moveTo>
                    <a:pt x="108" y="0"/>
                  </a:moveTo>
                  <a:cubicBezTo>
                    <a:pt x="87" y="0"/>
                    <a:pt x="66" y="8"/>
                    <a:pt x="48" y="22"/>
                  </a:cubicBezTo>
                  <a:cubicBezTo>
                    <a:pt x="6" y="54"/>
                    <a:pt x="0" y="115"/>
                    <a:pt x="34" y="156"/>
                  </a:cubicBezTo>
                  <a:cubicBezTo>
                    <a:pt x="244" y="418"/>
                    <a:pt x="483" y="661"/>
                    <a:pt x="741" y="876"/>
                  </a:cubicBezTo>
                  <a:cubicBezTo>
                    <a:pt x="759" y="890"/>
                    <a:pt x="781" y="898"/>
                    <a:pt x="802" y="898"/>
                  </a:cubicBezTo>
                  <a:cubicBezTo>
                    <a:pt x="829" y="898"/>
                    <a:pt x="857" y="886"/>
                    <a:pt x="876" y="864"/>
                  </a:cubicBezTo>
                  <a:cubicBezTo>
                    <a:pt x="909" y="823"/>
                    <a:pt x="903" y="763"/>
                    <a:pt x="864" y="729"/>
                  </a:cubicBezTo>
                  <a:cubicBezTo>
                    <a:pt x="615" y="523"/>
                    <a:pt x="386" y="288"/>
                    <a:pt x="181" y="36"/>
                  </a:cubicBezTo>
                  <a:cubicBezTo>
                    <a:pt x="163" y="13"/>
                    <a:pt x="136"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6"/>
            <p:cNvSpPr/>
            <p:nvPr/>
          </p:nvSpPr>
          <p:spPr>
            <a:xfrm>
              <a:off x="3473975" y="1789875"/>
              <a:ext cx="25000" cy="20175"/>
            </a:xfrm>
            <a:custGeom>
              <a:avLst/>
              <a:gdLst/>
              <a:ahLst/>
              <a:cxnLst/>
              <a:rect l="l" t="t" r="r" b="b"/>
              <a:pathLst>
                <a:path w="1000" h="807" extrusionOk="0">
                  <a:moveTo>
                    <a:pt x="107" y="1"/>
                  </a:moveTo>
                  <a:cubicBezTo>
                    <a:pt x="84" y="1"/>
                    <a:pt x="61" y="9"/>
                    <a:pt x="43" y="25"/>
                  </a:cubicBezTo>
                  <a:cubicBezTo>
                    <a:pt x="4" y="60"/>
                    <a:pt x="1" y="120"/>
                    <a:pt x="35" y="159"/>
                  </a:cubicBezTo>
                  <a:cubicBezTo>
                    <a:pt x="267" y="418"/>
                    <a:pt x="540" y="633"/>
                    <a:pt x="846" y="796"/>
                  </a:cubicBezTo>
                  <a:cubicBezTo>
                    <a:pt x="861" y="804"/>
                    <a:pt x="876" y="807"/>
                    <a:pt x="892" y="807"/>
                  </a:cubicBezTo>
                  <a:cubicBezTo>
                    <a:pt x="926" y="807"/>
                    <a:pt x="959" y="789"/>
                    <a:pt x="976" y="756"/>
                  </a:cubicBezTo>
                  <a:cubicBezTo>
                    <a:pt x="1000" y="710"/>
                    <a:pt x="983" y="652"/>
                    <a:pt x="936" y="627"/>
                  </a:cubicBezTo>
                  <a:cubicBezTo>
                    <a:pt x="649" y="475"/>
                    <a:pt x="394" y="275"/>
                    <a:pt x="177" y="32"/>
                  </a:cubicBezTo>
                  <a:cubicBezTo>
                    <a:pt x="159" y="11"/>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6"/>
            <p:cNvSpPr/>
            <p:nvPr/>
          </p:nvSpPr>
          <p:spPr>
            <a:xfrm>
              <a:off x="3512150" y="1818675"/>
              <a:ext cx="23850" cy="22325"/>
            </a:xfrm>
            <a:custGeom>
              <a:avLst/>
              <a:gdLst/>
              <a:ahLst/>
              <a:cxnLst/>
              <a:rect l="l" t="t" r="r" b="b"/>
              <a:pathLst>
                <a:path w="954" h="893" extrusionOk="0">
                  <a:moveTo>
                    <a:pt x="107" y="1"/>
                  </a:moveTo>
                  <a:cubicBezTo>
                    <a:pt x="81" y="1"/>
                    <a:pt x="56" y="11"/>
                    <a:pt x="37" y="31"/>
                  </a:cubicBezTo>
                  <a:cubicBezTo>
                    <a:pt x="1" y="69"/>
                    <a:pt x="3" y="130"/>
                    <a:pt x="40" y="166"/>
                  </a:cubicBezTo>
                  <a:lnTo>
                    <a:pt x="782" y="866"/>
                  </a:lnTo>
                  <a:cubicBezTo>
                    <a:pt x="801" y="884"/>
                    <a:pt x="824" y="892"/>
                    <a:pt x="847" y="892"/>
                  </a:cubicBezTo>
                  <a:lnTo>
                    <a:pt x="848" y="892"/>
                  </a:lnTo>
                  <a:cubicBezTo>
                    <a:pt x="873" y="892"/>
                    <a:pt x="898" y="882"/>
                    <a:pt x="917" y="863"/>
                  </a:cubicBezTo>
                  <a:cubicBezTo>
                    <a:pt x="953" y="824"/>
                    <a:pt x="951" y="764"/>
                    <a:pt x="914" y="728"/>
                  </a:cubicBezTo>
                  <a:lnTo>
                    <a:pt x="172" y="27"/>
                  </a:lnTo>
                  <a:cubicBezTo>
                    <a:pt x="153" y="10"/>
                    <a:pt x="130"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6"/>
            <p:cNvSpPr/>
            <p:nvPr/>
          </p:nvSpPr>
          <p:spPr>
            <a:xfrm>
              <a:off x="3546150" y="1856800"/>
              <a:ext cx="31125" cy="25400"/>
            </a:xfrm>
            <a:custGeom>
              <a:avLst/>
              <a:gdLst/>
              <a:ahLst/>
              <a:cxnLst/>
              <a:rect l="l" t="t" r="r" b="b"/>
              <a:pathLst>
                <a:path w="1245" h="1016" extrusionOk="0">
                  <a:moveTo>
                    <a:pt x="106" y="0"/>
                  </a:moveTo>
                  <a:cubicBezTo>
                    <a:pt x="83" y="0"/>
                    <a:pt x="60" y="9"/>
                    <a:pt x="41" y="26"/>
                  </a:cubicBezTo>
                  <a:cubicBezTo>
                    <a:pt x="3" y="62"/>
                    <a:pt x="1" y="122"/>
                    <a:pt x="36" y="161"/>
                  </a:cubicBezTo>
                  <a:cubicBezTo>
                    <a:pt x="344" y="492"/>
                    <a:pt x="697" y="775"/>
                    <a:pt x="1088" y="1003"/>
                  </a:cubicBezTo>
                  <a:cubicBezTo>
                    <a:pt x="1103" y="1011"/>
                    <a:pt x="1120" y="1016"/>
                    <a:pt x="1137" y="1016"/>
                  </a:cubicBezTo>
                  <a:cubicBezTo>
                    <a:pt x="1169" y="1016"/>
                    <a:pt x="1201" y="999"/>
                    <a:pt x="1218" y="968"/>
                  </a:cubicBezTo>
                  <a:cubicBezTo>
                    <a:pt x="1245" y="923"/>
                    <a:pt x="1229" y="864"/>
                    <a:pt x="1184" y="838"/>
                  </a:cubicBezTo>
                  <a:cubicBezTo>
                    <a:pt x="810" y="619"/>
                    <a:pt x="471" y="348"/>
                    <a:pt x="176" y="31"/>
                  </a:cubicBezTo>
                  <a:cubicBezTo>
                    <a:pt x="157" y="11"/>
                    <a:pt x="13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6"/>
            <p:cNvSpPr/>
            <p:nvPr/>
          </p:nvSpPr>
          <p:spPr>
            <a:xfrm>
              <a:off x="3580125" y="1887700"/>
              <a:ext cx="24950" cy="16175"/>
            </a:xfrm>
            <a:custGeom>
              <a:avLst/>
              <a:gdLst/>
              <a:ahLst/>
              <a:cxnLst/>
              <a:rect l="l" t="t" r="r" b="b"/>
              <a:pathLst>
                <a:path w="998" h="647" extrusionOk="0">
                  <a:moveTo>
                    <a:pt x="107" y="1"/>
                  </a:moveTo>
                  <a:cubicBezTo>
                    <a:pt x="80" y="1"/>
                    <a:pt x="53" y="12"/>
                    <a:pt x="34" y="35"/>
                  </a:cubicBezTo>
                  <a:cubicBezTo>
                    <a:pt x="1" y="75"/>
                    <a:pt x="6" y="135"/>
                    <a:pt x="46" y="169"/>
                  </a:cubicBezTo>
                  <a:cubicBezTo>
                    <a:pt x="288" y="371"/>
                    <a:pt x="560" y="530"/>
                    <a:pt x="856" y="641"/>
                  </a:cubicBezTo>
                  <a:cubicBezTo>
                    <a:pt x="867" y="644"/>
                    <a:pt x="878" y="646"/>
                    <a:pt x="889" y="646"/>
                  </a:cubicBezTo>
                  <a:cubicBezTo>
                    <a:pt x="928" y="646"/>
                    <a:pt x="964" y="623"/>
                    <a:pt x="979" y="584"/>
                  </a:cubicBezTo>
                  <a:cubicBezTo>
                    <a:pt x="997" y="535"/>
                    <a:pt x="972" y="479"/>
                    <a:pt x="923" y="462"/>
                  </a:cubicBezTo>
                  <a:cubicBezTo>
                    <a:pt x="647" y="358"/>
                    <a:pt x="394" y="211"/>
                    <a:pt x="168" y="22"/>
                  </a:cubicBezTo>
                  <a:cubicBezTo>
                    <a:pt x="150" y="8"/>
                    <a:pt x="129"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6"/>
            <p:cNvSpPr/>
            <p:nvPr/>
          </p:nvSpPr>
          <p:spPr>
            <a:xfrm>
              <a:off x="3613025" y="1916600"/>
              <a:ext cx="39200" cy="29575"/>
            </a:xfrm>
            <a:custGeom>
              <a:avLst/>
              <a:gdLst/>
              <a:ahLst/>
              <a:cxnLst/>
              <a:rect l="l" t="t" r="r" b="b"/>
              <a:pathLst>
                <a:path w="1568" h="1183" extrusionOk="0">
                  <a:moveTo>
                    <a:pt x="109" y="0"/>
                  </a:moveTo>
                  <a:cubicBezTo>
                    <a:pt x="75" y="0"/>
                    <a:pt x="43" y="18"/>
                    <a:pt x="26" y="50"/>
                  </a:cubicBezTo>
                  <a:cubicBezTo>
                    <a:pt x="0" y="96"/>
                    <a:pt x="17" y="154"/>
                    <a:pt x="62" y="179"/>
                  </a:cubicBezTo>
                  <a:cubicBezTo>
                    <a:pt x="546" y="446"/>
                    <a:pt x="995" y="775"/>
                    <a:pt x="1398" y="1157"/>
                  </a:cubicBezTo>
                  <a:cubicBezTo>
                    <a:pt x="1416" y="1175"/>
                    <a:pt x="1440" y="1182"/>
                    <a:pt x="1463" y="1182"/>
                  </a:cubicBezTo>
                  <a:cubicBezTo>
                    <a:pt x="1488" y="1182"/>
                    <a:pt x="1514" y="1173"/>
                    <a:pt x="1533" y="1153"/>
                  </a:cubicBezTo>
                  <a:cubicBezTo>
                    <a:pt x="1568" y="1115"/>
                    <a:pt x="1567" y="1054"/>
                    <a:pt x="1528" y="1018"/>
                  </a:cubicBezTo>
                  <a:cubicBezTo>
                    <a:pt x="1114" y="626"/>
                    <a:pt x="652" y="287"/>
                    <a:pt x="155" y="12"/>
                  </a:cubicBezTo>
                  <a:cubicBezTo>
                    <a:pt x="140" y="4"/>
                    <a:pt x="124"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6"/>
            <p:cNvSpPr/>
            <p:nvPr/>
          </p:nvSpPr>
          <p:spPr>
            <a:xfrm>
              <a:off x="3656400" y="1961700"/>
              <a:ext cx="31225" cy="17175"/>
            </a:xfrm>
            <a:custGeom>
              <a:avLst/>
              <a:gdLst/>
              <a:ahLst/>
              <a:cxnLst/>
              <a:rect l="l" t="t" r="r" b="b"/>
              <a:pathLst>
                <a:path w="1249" h="687" extrusionOk="0">
                  <a:moveTo>
                    <a:pt x="110" y="1"/>
                  </a:moveTo>
                  <a:cubicBezTo>
                    <a:pt x="74" y="1"/>
                    <a:pt x="40" y="21"/>
                    <a:pt x="24" y="55"/>
                  </a:cubicBezTo>
                  <a:cubicBezTo>
                    <a:pt x="1" y="103"/>
                    <a:pt x="21" y="159"/>
                    <a:pt x="68" y="182"/>
                  </a:cubicBezTo>
                  <a:lnTo>
                    <a:pt x="1098" y="677"/>
                  </a:lnTo>
                  <a:cubicBezTo>
                    <a:pt x="1111" y="683"/>
                    <a:pt x="1126" y="687"/>
                    <a:pt x="1139" y="687"/>
                  </a:cubicBezTo>
                  <a:cubicBezTo>
                    <a:pt x="1175" y="687"/>
                    <a:pt x="1208" y="667"/>
                    <a:pt x="1225" y="632"/>
                  </a:cubicBezTo>
                  <a:cubicBezTo>
                    <a:pt x="1248" y="585"/>
                    <a:pt x="1228" y="528"/>
                    <a:pt x="1181" y="504"/>
                  </a:cubicBezTo>
                  <a:lnTo>
                    <a:pt x="151" y="10"/>
                  </a:lnTo>
                  <a:cubicBezTo>
                    <a:pt x="137" y="4"/>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6"/>
            <p:cNvSpPr/>
            <p:nvPr/>
          </p:nvSpPr>
          <p:spPr>
            <a:xfrm>
              <a:off x="3700650" y="1994875"/>
              <a:ext cx="34250" cy="21250"/>
            </a:xfrm>
            <a:custGeom>
              <a:avLst/>
              <a:gdLst/>
              <a:ahLst/>
              <a:cxnLst/>
              <a:rect l="l" t="t" r="r" b="b"/>
              <a:pathLst>
                <a:path w="1370" h="850" extrusionOk="0">
                  <a:moveTo>
                    <a:pt x="107" y="1"/>
                  </a:moveTo>
                  <a:cubicBezTo>
                    <a:pt x="79" y="1"/>
                    <a:pt x="51" y="13"/>
                    <a:pt x="32" y="36"/>
                  </a:cubicBezTo>
                  <a:cubicBezTo>
                    <a:pt x="0" y="78"/>
                    <a:pt x="7" y="138"/>
                    <a:pt x="48" y="171"/>
                  </a:cubicBezTo>
                  <a:cubicBezTo>
                    <a:pt x="405" y="454"/>
                    <a:pt x="802" y="680"/>
                    <a:pt x="1228" y="843"/>
                  </a:cubicBezTo>
                  <a:cubicBezTo>
                    <a:pt x="1239" y="848"/>
                    <a:pt x="1251" y="850"/>
                    <a:pt x="1262" y="850"/>
                  </a:cubicBezTo>
                  <a:cubicBezTo>
                    <a:pt x="1301" y="850"/>
                    <a:pt x="1336" y="827"/>
                    <a:pt x="1350" y="788"/>
                  </a:cubicBezTo>
                  <a:cubicBezTo>
                    <a:pt x="1369" y="739"/>
                    <a:pt x="1345" y="684"/>
                    <a:pt x="1296" y="666"/>
                  </a:cubicBezTo>
                  <a:cubicBezTo>
                    <a:pt x="889" y="510"/>
                    <a:pt x="508" y="292"/>
                    <a:pt x="167" y="21"/>
                  </a:cubicBezTo>
                  <a:cubicBezTo>
                    <a:pt x="149" y="7"/>
                    <a:pt x="128"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6"/>
            <p:cNvSpPr/>
            <p:nvPr/>
          </p:nvSpPr>
          <p:spPr>
            <a:xfrm>
              <a:off x="3747000" y="2024750"/>
              <a:ext cx="30200" cy="22250"/>
            </a:xfrm>
            <a:custGeom>
              <a:avLst/>
              <a:gdLst/>
              <a:ahLst/>
              <a:cxnLst/>
              <a:rect l="l" t="t" r="r" b="b"/>
              <a:pathLst>
                <a:path w="1208" h="890" extrusionOk="0">
                  <a:moveTo>
                    <a:pt x="108" y="1"/>
                  </a:moveTo>
                  <a:cubicBezTo>
                    <a:pt x="80" y="1"/>
                    <a:pt x="53" y="12"/>
                    <a:pt x="34" y="35"/>
                  </a:cubicBezTo>
                  <a:cubicBezTo>
                    <a:pt x="1" y="75"/>
                    <a:pt x="6" y="135"/>
                    <a:pt x="46" y="169"/>
                  </a:cubicBezTo>
                  <a:cubicBezTo>
                    <a:pt x="361" y="431"/>
                    <a:pt x="699" y="668"/>
                    <a:pt x="1051" y="876"/>
                  </a:cubicBezTo>
                  <a:cubicBezTo>
                    <a:pt x="1065" y="885"/>
                    <a:pt x="1082" y="889"/>
                    <a:pt x="1098" y="889"/>
                  </a:cubicBezTo>
                  <a:cubicBezTo>
                    <a:pt x="1131" y="889"/>
                    <a:pt x="1163" y="872"/>
                    <a:pt x="1181" y="842"/>
                  </a:cubicBezTo>
                  <a:cubicBezTo>
                    <a:pt x="1207" y="796"/>
                    <a:pt x="1192" y="738"/>
                    <a:pt x="1147" y="711"/>
                  </a:cubicBezTo>
                  <a:cubicBezTo>
                    <a:pt x="803" y="509"/>
                    <a:pt x="474" y="277"/>
                    <a:pt x="169" y="22"/>
                  </a:cubicBezTo>
                  <a:cubicBezTo>
                    <a:pt x="151" y="8"/>
                    <a:pt x="129"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6"/>
            <p:cNvSpPr/>
            <p:nvPr/>
          </p:nvSpPr>
          <p:spPr>
            <a:xfrm>
              <a:off x="3706600" y="1517900"/>
              <a:ext cx="13950" cy="27325"/>
            </a:xfrm>
            <a:custGeom>
              <a:avLst/>
              <a:gdLst/>
              <a:ahLst/>
              <a:cxnLst/>
              <a:rect l="l" t="t" r="r" b="b"/>
              <a:pathLst>
                <a:path w="558" h="1093" extrusionOk="0">
                  <a:moveTo>
                    <a:pt x="449" y="0"/>
                  </a:moveTo>
                  <a:cubicBezTo>
                    <a:pt x="410" y="0"/>
                    <a:pt x="374" y="23"/>
                    <a:pt x="360" y="62"/>
                  </a:cubicBezTo>
                  <a:lnTo>
                    <a:pt x="20" y="964"/>
                  </a:lnTo>
                  <a:cubicBezTo>
                    <a:pt x="1" y="1013"/>
                    <a:pt x="25" y="1068"/>
                    <a:pt x="75" y="1086"/>
                  </a:cubicBezTo>
                  <a:cubicBezTo>
                    <a:pt x="86" y="1091"/>
                    <a:pt x="97" y="1093"/>
                    <a:pt x="108" y="1093"/>
                  </a:cubicBezTo>
                  <a:cubicBezTo>
                    <a:pt x="146" y="1093"/>
                    <a:pt x="183" y="1070"/>
                    <a:pt x="197" y="1031"/>
                  </a:cubicBezTo>
                  <a:lnTo>
                    <a:pt x="538" y="129"/>
                  </a:lnTo>
                  <a:cubicBezTo>
                    <a:pt x="557" y="79"/>
                    <a:pt x="532" y="24"/>
                    <a:pt x="483" y="6"/>
                  </a:cubicBezTo>
                  <a:cubicBezTo>
                    <a:pt x="472" y="2"/>
                    <a:pt x="460" y="0"/>
                    <a:pt x="44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6"/>
            <p:cNvSpPr/>
            <p:nvPr/>
          </p:nvSpPr>
          <p:spPr>
            <a:xfrm>
              <a:off x="3691375" y="1556025"/>
              <a:ext cx="13775" cy="26375"/>
            </a:xfrm>
            <a:custGeom>
              <a:avLst/>
              <a:gdLst/>
              <a:ahLst/>
              <a:cxnLst/>
              <a:rect l="l" t="t" r="r" b="b"/>
              <a:pathLst>
                <a:path w="551" h="1055" extrusionOk="0">
                  <a:moveTo>
                    <a:pt x="443" y="1"/>
                  </a:moveTo>
                  <a:cubicBezTo>
                    <a:pt x="404" y="1"/>
                    <a:pt x="368" y="24"/>
                    <a:pt x="354" y="61"/>
                  </a:cubicBezTo>
                  <a:lnTo>
                    <a:pt x="20" y="926"/>
                  </a:lnTo>
                  <a:cubicBezTo>
                    <a:pt x="0" y="974"/>
                    <a:pt x="26" y="1029"/>
                    <a:pt x="74" y="1048"/>
                  </a:cubicBezTo>
                  <a:cubicBezTo>
                    <a:pt x="85" y="1053"/>
                    <a:pt x="98" y="1055"/>
                    <a:pt x="109" y="1055"/>
                  </a:cubicBezTo>
                  <a:cubicBezTo>
                    <a:pt x="147" y="1055"/>
                    <a:pt x="183" y="1032"/>
                    <a:pt x="198" y="994"/>
                  </a:cubicBezTo>
                  <a:lnTo>
                    <a:pt x="531" y="131"/>
                  </a:lnTo>
                  <a:cubicBezTo>
                    <a:pt x="550" y="81"/>
                    <a:pt x="526" y="26"/>
                    <a:pt x="477" y="7"/>
                  </a:cubicBezTo>
                  <a:cubicBezTo>
                    <a:pt x="466" y="3"/>
                    <a:pt x="454" y="1"/>
                    <a:pt x="44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23;p6"/>
            <p:cNvSpPr/>
            <p:nvPr/>
          </p:nvSpPr>
          <p:spPr>
            <a:xfrm>
              <a:off x="3676175" y="1605400"/>
              <a:ext cx="8075" cy="24400"/>
            </a:xfrm>
            <a:custGeom>
              <a:avLst/>
              <a:gdLst/>
              <a:ahLst/>
              <a:cxnLst/>
              <a:rect l="l" t="t" r="r" b="b"/>
              <a:pathLst>
                <a:path w="323" h="976" extrusionOk="0">
                  <a:moveTo>
                    <a:pt x="217" y="1"/>
                  </a:moveTo>
                  <a:cubicBezTo>
                    <a:pt x="175" y="1"/>
                    <a:pt x="136" y="29"/>
                    <a:pt x="125" y="72"/>
                  </a:cubicBezTo>
                  <a:cubicBezTo>
                    <a:pt x="59" y="335"/>
                    <a:pt x="18" y="604"/>
                    <a:pt x="3" y="875"/>
                  </a:cubicBezTo>
                  <a:cubicBezTo>
                    <a:pt x="0" y="928"/>
                    <a:pt x="41" y="972"/>
                    <a:pt x="94" y="975"/>
                  </a:cubicBezTo>
                  <a:lnTo>
                    <a:pt x="98" y="975"/>
                  </a:lnTo>
                  <a:cubicBezTo>
                    <a:pt x="149" y="975"/>
                    <a:pt x="191" y="935"/>
                    <a:pt x="193" y="885"/>
                  </a:cubicBezTo>
                  <a:cubicBezTo>
                    <a:pt x="208" y="627"/>
                    <a:pt x="246" y="370"/>
                    <a:pt x="310" y="120"/>
                  </a:cubicBezTo>
                  <a:cubicBezTo>
                    <a:pt x="322" y="68"/>
                    <a:pt x="292" y="16"/>
                    <a:pt x="241" y="4"/>
                  </a:cubicBezTo>
                  <a:cubicBezTo>
                    <a:pt x="233" y="2"/>
                    <a:pt x="225" y="1"/>
                    <a:pt x="21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24;p6"/>
            <p:cNvSpPr/>
            <p:nvPr/>
          </p:nvSpPr>
          <p:spPr>
            <a:xfrm>
              <a:off x="3666900" y="1657950"/>
              <a:ext cx="5975" cy="23350"/>
            </a:xfrm>
            <a:custGeom>
              <a:avLst/>
              <a:gdLst/>
              <a:ahLst/>
              <a:cxnLst/>
              <a:rect l="l" t="t" r="r" b="b"/>
              <a:pathLst>
                <a:path w="239" h="934" extrusionOk="0">
                  <a:moveTo>
                    <a:pt x="137" y="1"/>
                  </a:moveTo>
                  <a:cubicBezTo>
                    <a:pt x="89" y="1"/>
                    <a:pt x="48" y="42"/>
                    <a:pt x="45" y="91"/>
                  </a:cubicBezTo>
                  <a:lnTo>
                    <a:pt x="4" y="833"/>
                  </a:lnTo>
                  <a:cubicBezTo>
                    <a:pt x="0" y="886"/>
                    <a:pt x="41" y="931"/>
                    <a:pt x="93" y="933"/>
                  </a:cubicBezTo>
                  <a:lnTo>
                    <a:pt x="98" y="933"/>
                  </a:lnTo>
                  <a:cubicBezTo>
                    <a:pt x="149" y="933"/>
                    <a:pt x="191" y="894"/>
                    <a:pt x="193" y="844"/>
                  </a:cubicBezTo>
                  <a:lnTo>
                    <a:pt x="235" y="102"/>
                  </a:lnTo>
                  <a:cubicBezTo>
                    <a:pt x="239" y="50"/>
                    <a:pt x="198" y="5"/>
                    <a:pt x="146" y="1"/>
                  </a:cubicBezTo>
                  <a:cubicBezTo>
                    <a:pt x="143" y="1"/>
                    <a:pt x="140" y="1"/>
                    <a:pt x="13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6"/>
            <p:cNvSpPr/>
            <p:nvPr/>
          </p:nvSpPr>
          <p:spPr>
            <a:xfrm>
              <a:off x="3657375" y="1700200"/>
              <a:ext cx="8575" cy="27450"/>
            </a:xfrm>
            <a:custGeom>
              <a:avLst/>
              <a:gdLst/>
              <a:ahLst/>
              <a:cxnLst/>
              <a:rect l="l" t="t" r="r" b="b"/>
              <a:pathLst>
                <a:path w="343" h="1098" extrusionOk="0">
                  <a:moveTo>
                    <a:pt x="240" y="0"/>
                  </a:moveTo>
                  <a:cubicBezTo>
                    <a:pt x="236" y="0"/>
                    <a:pt x="232" y="1"/>
                    <a:pt x="228" y="1"/>
                  </a:cubicBezTo>
                  <a:cubicBezTo>
                    <a:pt x="175" y="4"/>
                    <a:pt x="134" y="48"/>
                    <a:pt x="137" y="101"/>
                  </a:cubicBezTo>
                  <a:cubicBezTo>
                    <a:pt x="151" y="397"/>
                    <a:pt x="111" y="690"/>
                    <a:pt x="17" y="973"/>
                  </a:cubicBezTo>
                  <a:cubicBezTo>
                    <a:pt x="0" y="1023"/>
                    <a:pt x="28" y="1077"/>
                    <a:pt x="78" y="1093"/>
                  </a:cubicBezTo>
                  <a:cubicBezTo>
                    <a:pt x="88" y="1097"/>
                    <a:pt x="98" y="1098"/>
                    <a:pt x="107" y="1098"/>
                  </a:cubicBezTo>
                  <a:cubicBezTo>
                    <a:pt x="147" y="1098"/>
                    <a:pt x="185" y="1072"/>
                    <a:pt x="198" y="1032"/>
                  </a:cubicBezTo>
                  <a:cubicBezTo>
                    <a:pt x="300" y="728"/>
                    <a:pt x="343" y="411"/>
                    <a:pt x="327" y="92"/>
                  </a:cubicBezTo>
                  <a:cubicBezTo>
                    <a:pt x="325" y="43"/>
                    <a:pt x="285" y="0"/>
                    <a:pt x="2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6"/>
            <p:cNvSpPr/>
            <p:nvPr/>
          </p:nvSpPr>
          <p:spPr>
            <a:xfrm>
              <a:off x="3654575" y="1744525"/>
              <a:ext cx="4800" cy="29500"/>
            </a:xfrm>
            <a:custGeom>
              <a:avLst/>
              <a:gdLst/>
              <a:ahLst/>
              <a:cxnLst/>
              <a:rect l="l" t="t" r="r" b="b"/>
              <a:pathLst>
                <a:path w="192" h="1180" extrusionOk="0">
                  <a:moveTo>
                    <a:pt x="96" y="0"/>
                  </a:moveTo>
                  <a:cubicBezTo>
                    <a:pt x="44" y="0"/>
                    <a:pt x="1" y="42"/>
                    <a:pt x="1" y="95"/>
                  </a:cubicBezTo>
                  <a:lnTo>
                    <a:pt x="1" y="1084"/>
                  </a:lnTo>
                  <a:cubicBezTo>
                    <a:pt x="1" y="1137"/>
                    <a:pt x="44" y="1179"/>
                    <a:pt x="96" y="1179"/>
                  </a:cubicBezTo>
                  <a:cubicBezTo>
                    <a:pt x="149" y="1179"/>
                    <a:pt x="192" y="1137"/>
                    <a:pt x="192" y="1084"/>
                  </a:cubicBezTo>
                  <a:lnTo>
                    <a:pt x="192" y="95"/>
                  </a:lnTo>
                  <a:cubicBezTo>
                    <a:pt x="192" y="42"/>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27;p6"/>
            <p:cNvSpPr/>
            <p:nvPr/>
          </p:nvSpPr>
          <p:spPr>
            <a:xfrm>
              <a:off x="3654575" y="1786750"/>
              <a:ext cx="4800" cy="22325"/>
            </a:xfrm>
            <a:custGeom>
              <a:avLst/>
              <a:gdLst/>
              <a:ahLst/>
              <a:cxnLst/>
              <a:rect l="l" t="t" r="r" b="b"/>
              <a:pathLst>
                <a:path w="192" h="893" extrusionOk="0">
                  <a:moveTo>
                    <a:pt x="96" y="0"/>
                  </a:moveTo>
                  <a:cubicBezTo>
                    <a:pt x="44" y="0"/>
                    <a:pt x="1" y="43"/>
                    <a:pt x="1" y="96"/>
                  </a:cubicBezTo>
                  <a:lnTo>
                    <a:pt x="1" y="796"/>
                  </a:lnTo>
                  <a:cubicBezTo>
                    <a:pt x="1" y="849"/>
                    <a:pt x="44" y="892"/>
                    <a:pt x="96" y="892"/>
                  </a:cubicBezTo>
                  <a:cubicBezTo>
                    <a:pt x="149" y="892"/>
                    <a:pt x="192" y="849"/>
                    <a:pt x="192" y="796"/>
                  </a:cubicBezTo>
                  <a:lnTo>
                    <a:pt x="192" y="96"/>
                  </a:lnTo>
                  <a:cubicBezTo>
                    <a:pt x="192" y="43"/>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6"/>
            <p:cNvSpPr/>
            <p:nvPr/>
          </p:nvSpPr>
          <p:spPr>
            <a:xfrm>
              <a:off x="3657700" y="1832075"/>
              <a:ext cx="8000" cy="30575"/>
            </a:xfrm>
            <a:custGeom>
              <a:avLst/>
              <a:gdLst/>
              <a:ahLst/>
              <a:cxnLst/>
              <a:rect l="l" t="t" r="r" b="b"/>
              <a:pathLst>
                <a:path w="320" h="1223" extrusionOk="0">
                  <a:moveTo>
                    <a:pt x="97" y="1"/>
                  </a:moveTo>
                  <a:cubicBezTo>
                    <a:pt x="44" y="1"/>
                    <a:pt x="1" y="44"/>
                    <a:pt x="2" y="97"/>
                  </a:cubicBezTo>
                  <a:cubicBezTo>
                    <a:pt x="3" y="450"/>
                    <a:pt x="44" y="804"/>
                    <a:pt x="122" y="1148"/>
                  </a:cubicBezTo>
                  <a:cubicBezTo>
                    <a:pt x="132" y="1192"/>
                    <a:pt x="172" y="1223"/>
                    <a:pt x="215" y="1223"/>
                  </a:cubicBezTo>
                  <a:lnTo>
                    <a:pt x="216" y="1223"/>
                  </a:lnTo>
                  <a:cubicBezTo>
                    <a:pt x="223" y="1223"/>
                    <a:pt x="229" y="1222"/>
                    <a:pt x="237" y="1220"/>
                  </a:cubicBezTo>
                  <a:cubicBezTo>
                    <a:pt x="288" y="1209"/>
                    <a:pt x="320" y="1157"/>
                    <a:pt x="309" y="1106"/>
                  </a:cubicBezTo>
                  <a:cubicBezTo>
                    <a:pt x="232" y="775"/>
                    <a:pt x="194" y="435"/>
                    <a:pt x="192" y="96"/>
                  </a:cubicBezTo>
                  <a:cubicBezTo>
                    <a:pt x="192" y="43"/>
                    <a:pt x="150"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6"/>
            <p:cNvSpPr/>
            <p:nvPr/>
          </p:nvSpPr>
          <p:spPr>
            <a:xfrm>
              <a:off x="3734675" y="1519925"/>
              <a:ext cx="19875" cy="23300"/>
            </a:xfrm>
            <a:custGeom>
              <a:avLst/>
              <a:gdLst/>
              <a:ahLst/>
              <a:cxnLst/>
              <a:rect l="l" t="t" r="r" b="b"/>
              <a:pathLst>
                <a:path w="795" h="932" extrusionOk="0">
                  <a:moveTo>
                    <a:pt x="105" y="1"/>
                  </a:moveTo>
                  <a:cubicBezTo>
                    <a:pt x="80" y="1"/>
                    <a:pt x="55" y="10"/>
                    <a:pt x="37" y="30"/>
                  </a:cubicBezTo>
                  <a:cubicBezTo>
                    <a:pt x="0" y="69"/>
                    <a:pt x="3" y="130"/>
                    <a:pt x="40" y="165"/>
                  </a:cubicBezTo>
                  <a:cubicBezTo>
                    <a:pt x="263" y="375"/>
                    <a:pt x="452" y="617"/>
                    <a:pt x="602" y="883"/>
                  </a:cubicBezTo>
                  <a:cubicBezTo>
                    <a:pt x="620" y="915"/>
                    <a:pt x="652" y="931"/>
                    <a:pt x="685" y="931"/>
                  </a:cubicBezTo>
                  <a:cubicBezTo>
                    <a:pt x="701" y="931"/>
                    <a:pt x="717" y="928"/>
                    <a:pt x="732" y="919"/>
                  </a:cubicBezTo>
                  <a:cubicBezTo>
                    <a:pt x="778" y="894"/>
                    <a:pt x="794" y="835"/>
                    <a:pt x="769" y="790"/>
                  </a:cubicBezTo>
                  <a:cubicBezTo>
                    <a:pt x="609" y="506"/>
                    <a:pt x="408" y="249"/>
                    <a:pt x="172" y="27"/>
                  </a:cubicBezTo>
                  <a:cubicBezTo>
                    <a:pt x="153" y="9"/>
                    <a:pt x="129" y="1"/>
                    <a:pt x="10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6"/>
            <p:cNvSpPr/>
            <p:nvPr/>
          </p:nvSpPr>
          <p:spPr>
            <a:xfrm>
              <a:off x="3776950" y="1600275"/>
              <a:ext cx="13575" cy="30525"/>
            </a:xfrm>
            <a:custGeom>
              <a:avLst/>
              <a:gdLst/>
              <a:ahLst/>
              <a:cxnLst/>
              <a:rect l="l" t="t" r="r" b="b"/>
              <a:pathLst>
                <a:path w="543" h="1221" extrusionOk="0">
                  <a:moveTo>
                    <a:pt x="105" y="0"/>
                  </a:moveTo>
                  <a:cubicBezTo>
                    <a:pt x="98" y="0"/>
                    <a:pt x="91" y="1"/>
                    <a:pt x="85" y="2"/>
                  </a:cubicBezTo>
                  <a:cubicBezTo>
                    <a:pt x="33" y="14"/>
                    <a:pt x="1" y="65"/>
                    <a:pt x="12" y="116"/>
                  </a:cubicBezTo>
                  <a:cubicBezTo>
                    <a:pt x="91" y="474"/>
                    <a:pt x="204" y="826"/>
                    <a:pt x="347" y="1164"/>
                  </a:cubicBezTo>
                  <a:cubicBezTo>
                    <a:pt x="363" y="1200"/>
                    <a:pt x="398" y="1221"/>
                    <a:pt x="434" y="1221"/>
                  </a:cubicBezTo>
                  <a:cubicBezTo>
                    <a:pt x="448" y="1221"/>
                    <a:pt x="460" y="1219"/>
                    <a:pt x="472" y="1213"/>
                  </a:cubicBezTo>
                  <a:cubicBezTo>
                    <a:pt x="521" y="1193"/>
                    <a:pt x="543" y="1137"/>
                    <a:pt x="523" y="1089"/>
                  </a:cubicBezTo>
                  <a:cubicBezTo>
                    <a:pt x="384" y="762"/>
                    <a:pt x="275" y="421"/>
                    <a:pt x="198" y="75"/>
                  </a:cubicBezTo>
                  <a:cubicBezTo>
                    <a:pt x="189" y="31"/>
                    <a:pt x="149"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6"/>
            <p:cNvSpPr/>
            <p:nvPr/>
          </p:nvSpPr>
          <p:spPr>
            <a:xfrm>
              <a:off x="3795425" y="1651775"/>
              <a:ext cx="13550" cy="29550"/>
            </a:xfrm>
            <a:custGeom>
              <a:avLst/>
              <a:gdLst/>
              <a:ahLst/>
              <a:cxnLst/>
              <a:rect l="l" t="t" r="r" b="b"/>
              <a:pathLst>
                <a:path w="542" h="1182" extrusionOk="0">
                  <a:moveTo>
                    <a:pt x="109" y="1"/>
                  </a:moveTo>
                  <a:cubicBezTo>
                    <a:pt x="96" y="1"/>
                    <a:pt x="82" y="3"/>
                    <a:pt x="70" y="9"/>
                  </a:cubicBezTo>
                  <a:cubicBezTo>
                    <a:pt x="22" y="30"/>
                    <a:pt x="0" y="87"/>
                    <a:pt x="22" y="135"/>
                  </a:cubicBezTo>
                  <a:cubicBezTo>
                    <a:pt x="160" y="447"/>
                    <a:pt x="269" y="774"/>
                    <a:pt x="343" y="1106"/>
                  </a:cubicBezTo>
                  <a:cubicBezTo>
                    <a:pt x="353" y="1150"/>
                    <a:pt x="393" y="1181"/>
                    <a:pt x="437" y="1181"/>
                  </a:cubicBezTo>
                  <a:cubicBezTo>
                    <a:pt x="444" y="1181"/>
                    <a:pt x="451" y="1180"/>
                    <a:pt x="458" y="1179"/>
                  </a:cubicBezTo>
                  <a:cubicBezTo>
                    <a:pt x="509" y="1167"/>
                    <a:pt x="541" y="1116"/>
                    <a:pt x="530" y="1065"/>
                  </a:cubicBezTo>
                  <a:cubicBezTo>
                    <a:pt x="453" y="720"/>
                    <a:pt x="340" y="381"/>
                    <a:pt x="196" y="57"/>
                  </a:cubicBezTo>
                  <a:cubicBezTo>
                    <a:pt x="180" y="22"/>
                    <a:pt x="145"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432;p6"/>
            <p:cNvSpPr/>
            <p:nvPr/>
          </p:nvSpPr>
          <p:spPr>
            <a:xfrm>
              <a:off x="3808850" y="1707425"/>
              <a:ext cx="8450" cy="26450"/>
            </a:xfrm>
            <a:custGeom>
              <a:avLst/>
              <a:gdLst/>
              <a:ahLst/>
              <a:cxnLst/>
              <a:rect l="l" t="t" r="r" b="b"/>
              <a:pathLst>
                <a:path w="338" h="1058" extrusionOk="0">
                  <a:moveTo>
                    <a:pt x="110" y="1"/>
                  </a:moveTo>
                  <a:cubicBezTo>
                    <a:pt x="58" y="2"/>
                    <a:pt x="13" y="40"/>
                    <a:pt x="12" y="92"/>
                  </a:cubicBezTo>
                  <a:cubicBezTo>
                    <a:pt x="1" y="398"/>
                    <a:pt x="44" y="700"/>
                    <a:pt x="140" y="991"/>
                  </a:cubicBezTo>
                  <a:cubicBezTo>
                    <a:pt x="153" y="1031"/>
                    <a:pt x="191" y="1057"/>
                    <a:pt x="230" y="1057"/>
                  </a:cubicBezTo>
                  <a:cubicBezTo>
                    <a:pt x="240" y="1057"/>
                    <a:pt x="250" y="1055"/>
                    <a:pt x="260" y="1051"/>
                  </a:cubicBezTo>
                  <a:cubicBezTo>
                    <a:pt x="310" y="1035"/>
                    <a:pt x="337" y="982"/>
                    <a:pt x="321" y="931"/>
                  </a:cubicBezTo>
                  <a:cubicBezTo>
                    <a:pt x="233" y="662"/>
                    <a:pt x="193" y="383"/>
                    <a:pt x="202" y="99"/>
                  </a:cubicBezTo>
                  <a:cubicBezTo>
                    <a:pt x="204" y="46"/>
                    <a:pt x="163" y="3"/>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6"/>
            <p:cNvSpPr/>
            <p:nvPr/>
          </p:nvSpPr>
          <p:spPr>
            <a:xfrm>
              <a:off x="3814175" y="1767200"/>
              <a:ext cx="6025" cy="17150"/>
            </a:xfrm>
            <a:custGeom>
              <a:avLst/>
              <a:gdLst/>
              <a:ahLst/>
              <a:cxnLst/>
              <a:rect l="l" t="t" r="r" b="b"/>
              <a:pathLst>
                <a:path w="241" h="686" extrusionOk="0">
                  <a:moveTo>
                    <a:pt x="101" y="0"/>
                  </a:moveTo>
                  <a:cubicBezTo>
                    <a:pt x="98" y="0"/>
                    <a:pt x="95" y="0"/>
                    <a:pt x="92" y="1"/>
                  </a:cubicBezTo>
                  <a:cubicBezTo>
                    <a:pt x="39" y="4"/>
                    <a:pt x="1" y="50"/>
                    <a:pt x="5" y="103"/>
                  </a:cubicBezTo>
                  <a:lnTo>
                    <a:pt x="46" y="598"/>
                  </a:lnTo>
                  <a:cubicBezTo>
                    <a:pt x="50" y="648"/>
                    <a:pt x="92" y="685"/>
                    <a:pt x="141" y="685"/>
                  </a:cubicBezTo>
                  <a:lnTo>
                    <a:pt x="149" y="685"/>
                  </a:lnTo>
                  <a:cubicBezTo>
                    <a:pt x="202" y="681"/>
                    <a:pt x="240" y="634"/>
                    <a:pt x="236" y="581"/>
                  </a:cubicBezTo>
                  <a:lnTo>
                    <a:pt x="195" y="87"/>
                  </a:lnTo>
                  <a:cubicBezTo>
                    <a:pt x="191" y="38"/>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6"/>
            <p:cNvSpPr/>
            <p:nvPr/>
          </p:nvSpPr>
          <p:spPr>
            <a:xfrm>
              <a:off x="3811150" y="1813525"/>
              <a:ext cx="8200" cy="30525"/>
            </a:xfrm>
            <a:custGeom>
              <a:avLst/>
              <a:gdLst/>
              <a:ahLst/>
              <a:cxnLst/>
              <a:rect l="l" t="t" r="r" b="b"/>
              <a:pathLst>
                <a:path w="328" h="1221" extrusionOk="0">
                  <a:moveTo>
                    <a:pt x="103" y="0"/>
                  </a:moveTo>
                  <a:cubicBezTo>
                    <a:pt x="99" y="0"/>
                    <a:pt x="94" y="0"/>
                    <a:pt x="90" y="1"/>
                  </a:cubicBezTo>
                  <a:cubicBezTo>
                    <a:pt x="37" y="8"/>
                    <a:pt x="0" y="55"/>
                    <a:pt x="6" y="107"/>
                  </a:cubicBezTo>
                  <a:lnTo>
                    <a:pt x="131" y="1138"/>
                  </a:lnTo>
                  <a:cubicBezTo>
                    <a:pt x="137" y="1186"/>
                    <a:pt x="178" y="1221"/>
                    <a:pt x="226" y="1221"/>
                  </a:cubicBezTo>
                  <a:lnTo>
                    <a:pt x="237" y="1221"/>
                  </a:lnTo>
                  <a:cubicBezTo>
                    <a:pt x="290" y="1214"/>
                    <a:pt x="327" y="1167"/>
                    <a:pt x="321" y="1115"/>
                  </a:cubicBezTo>
                  <a:lnTo>
                    <a:pt x="196" y="85"/>
                  </a:lnTo>
                  <a:cubicBezTo>
                    <a:pt x="190" y="37"/>
                    <a:pt x="150" y="0"/>
                    <a:pt x="103"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435;p6"/>
            <p:cNvSpPr/>
            <p:nvPr/>
          </p:nvSpPr>
          <p:spPr>
            <a:xfrm>
              <a:off x="3813250" y="1876375"/>
              <a:ext cx="4800" cy="31575"/>
            </a:xfrm>
            <a:custGeom>
              <a:avLst/>
              <a:gdLst/>
              <a:ahLst/>
              <a:cxnLst/>
              <a:rect l="l" t="t" r="r" b="b"/>
              <a:pathLst>
                <a:path w="192" h="1263" extrusionOk="0">
                  <a:moveTo>
                    <a:pt x="95" y="1"/>
                  </a:moveTo>
                  <a:cubicBezTo>
                    <a:pt x="43" y="1"/>
                    <a:pt x="0" y="44"/>
                    <a:pt x="0" y="97"/>
                  </a:cubicBezTo>
                  <a:lnTo>
                    <a:pt x="0" y="1168"/>
                  </a:lnTo>
                  <a:cubicBezTo>
                    <a:pt x="0" y="1221"/>
                    <a:pt x="43" y="1263"/>
                    <a:pt x="95" y="1263"/>
                  </a:cubicBezTo>
                  <a:cubicBezTo>
                    <a:pt x="148" y="1263"/>
                    <a:pt x="191" y="1221"/>
                    <a:pt x="191" y="1168"/>
                  </a:cubicBezTo>
                  <a:lnTo>
                    <a:pt x="191" y="97"/>
                  </a:lnTo>
                  <a:cubicBezTo>
                    <a:pt x="191" y="44"/>
                    <a:pt x="148"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436;p6"/>
            <p:cNvSpPr/>
            <p:nvPr/>
          </p:nvSpPr>
          <p:spPr>
            <a:xfrm>
              <a:off x="3811175" y="1937175"/>
              <a:ext cx="4800" cy="27450"/>
            </a:xfrm>
            <a:custGeom>
              <a:avLst/>
              <a:gdLst/>
              <a:ahLst/>
              <a:cxnLst/>
              <a:rect l="l" t="t" r="r" b="b"/>
              <a:pathLst>
                <a:path w="192" h="1098" extrusionOk="0">
                  <a:moveTo>
                    <a:pt x="97" y="1"/>
                  </a:moveTo>
                  <a:cubicBezTo>
                    <a:pt x="44" y="1"/>
                    <a:pt x="0" y="43"/>
                    <a:pt x="0" y="96"/>
                  </a:cubicBezTo>
                  <a:lnTo>
                    <a:pt x="0" y="1002"/>
                  </a:lnTo>
                  <a:cubicBezTo>
                    <a:pt x="0" y="1055"/>
                    <a:pt x="44" y="1098"/>
                    <a:pt x="97" y="1098"/>
                  </a:cubicBezTo>
                  <a:cubicBezTo>
                    <a:pt x="148" y="1098"/>
                    <a:pt x="191" y="1055"/>
                    <a:pt x="191" y="1002"/>
                  </a:cubicBezTo>
                  <a:lnTo>
                    <a:pt x="191" y="96"/>
                  </a:lnTo>
                  <a:cubicBezTo>
                    <a:pt x="191" y="43"/>
                    <a:pt x="148"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6"/>
            <p:cNvSpPr/>
            <p:nvPr/>
          </p:nvSpPr>
          <p:spPr>
            <a:xfrm>
              <a:off x="3805675" y="1992800"/>
              <a:ext cx="6300" cy="30525"/>
            </a:xfrm>
            <a:custGeom>
              <a:avLst/>
              <a:gdLst/>
              <a:ahLst/>
              <a:cxnLst/>
              <a:rect l="l" t="t" r="r" b="b"/>
              <a:pathLst>
                <a:path w="252" h="1221" extrusionOk="0">
                  <a:moveTo>
                    <a:pt x="150" y="0"/>
                  </a:moveTo>
                  <a:cubicBezTo>
                    <a:pt x="102" y="0"/>
                    <a:pt x="61" y="36"/>
                    <a:pt x="56" y="85"/>
                  </a:cubicBezTo>
                  <a:cubicBezTo>
                    <a:pt x="14" y="431"/>
                    <a:pt x="1" y="783"/>
                    <a:pt x="16" y="1130"/>
                  </a:cubicBezTo>
                  <a:cubicBezTo>
                    <a:pt x="17" y="1181"/>
                    <a:pt x="60" y="1221"/>
                    <a:pt x="111" y="1221"/>
                  </a:cubicBezTo>
                  <a:lnTo>
                    <a:pt x="115" y="1221"/>
                  </a:lnTo>
                  <a:cubicBezTo>
                    <a:pt x="167" y="1219"/>
                    <a:pt x="208" y="1175"/>
                    <a:pt x="206" y="1123"/>
                  </a:cubicBezTo>
                  <a:cubicBezTo>
                    <a:pt x="192" y="785"/>
                    <a:pt x="205" y="443"/>
                    <a:pt x="245" y="107"/>
                  </a:cubicBezTo>
                  <a:cubicBezTo>
                    <a:pt x="251" y="55"/>
                    <a:pt x="214" y="8"/>
                    <a:pt x="162" y="1"/>
                  </a:cubicBezTo>
                  <a:cubicBezTo>
                    <a:pt x="158" y="1"/>
                    <a:pt x="154" y="0"/>
                    <a:pt x="15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6"/>
            <p:cNvSpPr/>
            <p:nvPr/>
          </p:nvSpPr>
          <p:spPr>
            <a:xfrm>
              <a:off x="3781875" y="1967050"/>
              <a:ext cx="6325" cy="29550"/>
            </a:xfrm>
            <a:custGeom>
              <a:avLst/>
              <a:gdLst/>
              <a:ahLst/>
              <a:cxnLst/>
              <a:rect l="l" t="t" r="r" b="b"/>
              <a:pathLst>
                <a:path w="253" h="1182" extrusionOk="0">
                  <a:moveTo>
                    <a:pt x="152" y="1"/>
                  </a:moveTo>
                  <a:cubicBezTo>
                    <a:pt x="106" y="1"/>
                    <a:pt x="63" y="41"/>
                    <a:pt x="60" y="91"/>
                  </a:cubicBezTo>
                  <a:lnTo>
                    <a:pt x="3" y="1081"/>
                  </a:lnTo>
                  <a:cubicBezTo>
                    <a:pt x="0" y="1134"/>
                    <a:pt x="40" y="1178"/>
                    <a:pt x="93" y="1181"/>
                  </a:cubicBezTo>
                  <a:lnTo>
                    <a:pt x="98" y="1181"/>
                  </a:lnTo>
                  <a:cubicBezTo>
                    <a:pt x="148" y="1181"/>
                    <a:pt x="190" y="1143"/>
                    <a:pt x="193" y="1092"/>
                  </a:cubicBezTo>
                  <a:lnTo>
                    <a:pt x="250" y="102"/>
                  </a:lnTo>
                  <a:cubicBezTo>
                    <a:pt x="253" y="49"/>
                    <a:pt x="213" y="3"/>
                    <a:pt x="160" y="1"/>
                  </a:cubicBezTo>
                  <a:cubicBezTo>
                    <a:pt x="157" y="1"/>
                    <a:pt x="154" y="1"/>
                    <a:pt x="15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6"/>
            <p:cNvSpPr/>
            <p:nvPr/>
          </p:nvSpPr>
          <p:spPr>
            <a:xfrm>
              <a:off x="3783550" y="1870200"/>
              <a:ext cx="7950" cy="28500"/>
            </a:xfrm>
            <a:custGeom>
              <a:avLst/>
              <a:gdLst/>
              <a:ahLst/>
              <a:cxnLst/>
              <a:rect l="l" t="t" r="r" b="b"/>
              <a:pathLst>
                <a:path w="318" h="1140" extrusionOk="0">
                  <a:moveTo>
                    <a:pt x="171" y="1"/>
                  </a:moveTo>
                  <a:cubicBezTo>
                    <a:pt x="128" y="1"/>
                    <a:pt x="90" y="30"/>
                    <a:pt x="80" y="74"/>
                  </a:cubicBezTo>
                  <a:cubicBezTo>
                    <a:pt x="0" y="404"/>
                    <a:pt x="15" y="750"/>
                    <a:pt x="120" y="1073"/>
                  </a:cubicBezTo>
                  <a:cubicBezTo>
                    <a:pt x="133" y="1114"/>
                    <a:pt x="170" y="1140"/>
                    <a:pt x="210" y="1140"/>
                  </a:cubicBezTo>
                  <a:cubicBezTo>
                    <a:pt x="220" y="1140"/>
                    <a:pt x="230" y="1139"/>
                    <a:pt x="240" y="1135"/>
                  </a:cubicBezTo>
                  <a:cubicBezTo>
                    <a:pt x="290" y="1119"/>
                    <a:pt x="317" y="1065"/>
                    <a:pt x="301" y="1015"/>
                  </a:cubicBezTo>
                  <a:cubicBezTo>
                    <a:pt x="207" y="725"/>
                    <a:pt x="195" y="414"/>
                    <a:pt x="265" y="119"/>
                  </a:cubicBezTo>
                  <a:cubicBezTo>
                    <a:pt x="278" y="67"/>
                    <a:pt x="246" y="16"/>
                    <a:pt x="195" y="4"/>
                  </a:cubicBezTo>
                  <a:cubicBezTo>
                    <a:pt x="187" y="2"/>
                    <a:pt x="179" y="1"/>
                    <a:pt x="17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6"/>
            <p:cNvSpPr/>
            <p:nvPr/>
          </p:nvSpPr>
          <p:spPr>
            <a:xfrm>
              <a:off x="3787000" y="1801175"/>
              <a:ext cx="6475" cy="28475"/>
            </a:xfrm>
            <a:custGeom>
              <a:avLst/>
              <a:gdLst/>
              <a:ahLst/>
              <a:cxnLst/>
              <a:rect l="l" t="t" r="r" b="b"/>
              <a:pathLst>
                <a:path w="259" h="1139" extrusionOk="0">
                  <a:moveTo>
                    <a:pt x="118" y="0"/>
                  </a:moveTo>
                  <a:cubicBezTo>
                    <a:pt x="67" y="0"/>
                    <a:pt x="24" y="38"/>
                    <a:pt x="20" y="90"/>
                  </a:cubicBezTo>
                  <a:cubicBezTo>
                    <a:pt x="0" y="412"/>
                    <a:pt x="15" y="738"/>
                    <a:pt x="62" y="1058"/>
                  </a:cubicBezTo>
                  <a:cubicBezTo>
                    <a:pt x="69" y="1104"/>
                    <a:pt x="110" y="1139"/>
                    <a:pt x="156" y="1139"/>
                  </a:cubicBezTo>
                  <a:cubicBezTo>
                    <a:pt x="162" y="1139"/>
                    <a:pt x="166" y="1139"/>
                    <a:pt x="170" y="1138"/>
                  </a:cubicBezTo>
                  <a:cubicBezTo>
                    <a:pt x="222" y="1130"/>
                    <a:pt x="259" y="1081"/>
                    <a:pt x="251" y="1029"/>
                  </a:cubicBezTo>
                  <a:cubicBezTo>
                    <a:pt x="205" y="723"/>
                    <a:pt x="191" y="410"/>
                    <a:pt x="210" y="102"/>
                  </a:cubicBezTo>
                  <a:cubicBezTo>
                    <a:pt x="214" y="49"/>
                    <a:pt x="174" y="4"/>
                    <a:pt x="122" y="1"/>
                  </a:cubicBezTo>
                  <a:cubicBezTo>
                    <a:pt x="120" y="1"/>
                    <a:pt x="119" y="0"/>
                    <a:pt x="11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6"/>
            <p:cNvSpPr/>
            <p:nvPr/>
          </p:nvSpPr>
          <p:spPr>
            <a:xfrm>
              <a:off x="3787475" y="1741425"/>
              <a:ext cx="7075" cy="34650"/>
            </a:xfrm>
            <a:custGeom>
              <a:avLst/>
              <a:gdLst/>
              <a:ahLst/>
              <a:cxnLst/>
              <a:rect l="l" t="t" r="r" b="b"/>
              <a:pathLst>
                <a:path w="283" h="1386" extrusionOk="0">
                  <a:moveTo>
                    <a:pt x="102" y="0"/>
                  </a:moveTo>
                  <a:cubicBezTo>
                    <a:pt x="99" y="0"/>
                    <a:pt x="96" y="0"/>
                    <a:pt x="93" y="1"/>
                  </a:cubicBezTo>
                  <a:cubicBezTo>
                    <a:pt x="40" y="4"/>
                    <a:pt x="0" y="49"/>
                    <a:pt x="5" y="102"/>
                  </a:cubicBezTo>
                  <a:lnTo>
                    <a:pt x="89" y="1297"/>
                  </a:lnTo>
                  <a:cubicBezTo>
                    <a:pt x="93" y="1347"/>
                    <a:pt x="135" y="1386"/>
                    <a:pt x="183" y="1386"/>
                  </a:cubicBezTo>
                  <a:lnTo>
                    <a:pt x="191" y="1386"/>
                  </a:lnTo>
                  <a:cubicBezTo>
                    <a:pt x="243" y="1382"/>
                    <a:pt x="283" y="1336"/>
                    <a:pt x="280" y="1283"/>
                  </a:cubicBezTo>
                  <a:lnTo>
                    <a:pt x="195" y="89"/>
                  </a:lnTo>
                  <a:cubicBezTo>
                    <a:pt x="191" y="39"/>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6"/>
            <p:cNvSpPr/>
            <p:nvPr/>
          </p:nvSpPr>
          <p:spPr>
            <a:xfrm>
              <a:off x="3778200" y="1665175"/>
              <a:ext cx="9175" cy="33650"/>
            </a:xfrm>
            <a:custGeom>
              <a:avLst/>
              <a:gdLst/>
              <a:ahLst/>
              <a:cxnLst/>
              <a:rect l="l" t="t" r="r" b="b"/>
              <a:pathLst>
                <a:path w="367" h="1346" extrusionOk="0">
                  <a:moveTo>
                    <a:pt x="95" y="0"/>
                  </a:moveTo>
                  <a:cubicBezTo>
                    <a:pt x="42" y="2"/>
                    <a:pt x="0" y="46"/>
                    <a:pt x="1" y="98"/>
                  </a:cubicBezTo>
                  <a:cubicBezTo>
                    <a:pt x="8" y="495"/>
                    <a:pt x="64" y="891"/>
                    <a:pt x="169" y="1275"/>
                  </a:cubicBezTo>
                  <a:cubicBezTo>
                    <a:pt x="181" y="1317"/>
                    <a:pt x="219" y="1345"/>
                    <a:pt x="261" y="1345"/>
                  </a:cubicBezTo>
                  <a:cubicBezTo>
                    <a:pt x="270" y="1345"/>
                    <a:pt x="278" y="1344"/>
                    <a:pt x="286" y="1342"/>
                  </a:cubicBezTo>
                  <a:cubicBezTo>
                    <a:pt x="337" y="1327"/>
                    <a:pt x="367" y="1275"/>
                    <a:pt x="354" y="1225"/>
                  </a:cubicBezTo>
                  <a:cubicBezTo>
                    <a:pt x="252" y="856"/>
                    <a:pt x="198" y="476"/>
                    <a:pt x="192" y="94"/>
                  </a:cubicBezTo>
                  <a:cubicBezTo>
                    <a:pt x="191" y="42"/>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6"/>
            <p:cNvSpPr/>
            <p:nvPr/>
          </p:nvSpPr>
          <p:spPr>
            <a:xfrm>
              <a:off x="3762375" y="1609575"/>
              <a:ext cx="16875" cy="30475"/>
            </a:xfrm>
            <a:custGeom>
              <a:avLst/>
              <a:gdLst/>
              <a:ahLst/>
              <a:cxnLst/>
              <a:rect l="l" t="t" r="r" b="b"/>
              <a:pathLst>
                <a:path w="675" h="1219" extrusionOk="0">
                  <a:moveTo>
                    <a:pt x="109" y="1"/>
                  </a:moveTo>
                  <a:cubicBezTo>
                    <a:pt x="90" y="1"/>
                    <a:pt x="71" y="7"/>
                    <a:pt x="54" y="19"/>
                  </a:cubicBezTo>
                  <a:cubicBezTo>
                    <a:pt x="11" y="50"/>
                    <a:pt x="1" y="108"/>
                    <a:pt x="32" y="151"/>
                  </a:cubicBezTo>
                  <a:cubicBezTo>
                    <a:pt x="244" y="447"/>
                    <a:pt x="397" y="790"/>
                    <a:pt x="477" y="1145"/>
                  </a:cubicBezTo>
                  <a:cubicBezTo>
                    <a:pt x="486" y="1189"/>
                    <a:pt x="526" y="1219"/>
                    <a:pt x="569" y="1219"/>
                  </a:cubicBezTo>
                  <a:cubicBezTo>
                    <a:pt x="576" y="1219"/>
                    <a:pt x="584" y="1219"/>
                    <a:pt x="590" y="1217"/>
                  </a:cubicBezTo>
                  <a:cubicBezTo>
                    <a:pt x="642" y="1206"/>
                    <a:pt x="674" y="1155"/>
                    <a:pt x="662" y="1103"/>
                  </a:cubicBezTo>
                  <a:cubicBezTo>
                    <a:pt x="578" y="724"/>
                    <a:pt x="413" y="357"/>
                    <a:pt x="186" y="41"/>
                  </a:cubicBezTo>
                  <a:cubicBezTo>
                    <a:pt x="168" y="15"/>
                    <a:pt x="139"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6"/>
            <p:cNvSpPr/>
            <p:nvPr/>
          </p:nvSpPr>
          <p:spPr>
            <a:xfrm>
              <a:off x="3748050" y="1573500"/>
              <a:ext cx="11550" cy="25375"/>
            </a:xfrm>
            <a:custGeom>
              <a:avLst/>
              <a:gdLst/>
              <a:ahLst/>
              <a:cxnLst/>
              <a:rect l="l" t="t" r="r" b="b"/>
              <a:pathLst>
                <a:path w="462" h="1015" extrusionOk="0">
                  <a:moveTo>
                    <a:pt x="108" y="0"/>
                  </a:moveTo>
                  <a:cubicBezTo>
                    <a:pt x="99" y="0"/>
                    <a:pt x="89" y="2"/>
                    <a:pt x="80" y="5"/>
                  </a:cubicBezTo>
                  <a:cubicBezTo>
                    <a:pt x="30" y="19"/>
                    <a:pt x="1" y="72"/>
                    <a:pt x="16" y="123"/>
                  </a:cubicBezTo>
                  <a:lnTo>
                    <a:pt x="264" y="947"/>
                  </a:lnTo>
                  <a:cubicBezTo>
                    <a:pt x="276" y="988"/>
                    <a:pt x="313" y="1015"/>
                    <a:pt x="355" y="1015"/>
                  </a:cubicBezTo>
                  <a:cubicBezTo>
                    <a:pt x="364" y="1015"/>
                    <a:pt x="373" y="1014"/>
                    <a:pt x="382" y="1011"/>
                  </a:cubicBezTo>
                  <a:cubicBezTo>
                    <a:pt x="432" y="996"/>
                    <a:pt x="461" y="943"/>
                    <a:pt x="446" y="892"/>
                  </a:cubicBezTo>
                  <a:lnTo>
                    <a:pt x="198" y="68"/>
                  </a:lnTo>
                  <a:cubicBezTo>
                    <a:pt x="187" y="27"/>
                    <a:pt x="149"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6"/>
            <p:cNvSpPr/>
            <p:nvPr/>
          </p:nvSpPr>
          <p:spPr>
            <a:xfrm>
              <a:off x="3730400" y="1537475"/>
              <a:ext cx="12700" cy="21250"/>
            </a:xfrm>
            <a:custGeom>
              <a:avLst/>
              <a:gdLst/>
              <a:ahLst/>
              <a:cxnLst/>
              <a:rect l="l" t="t" r="r" b="b"/>
              <a:pathLst>
                <a:path w="508" h="850" extrusionOk="0">
                  <a:moveTo>
                    <a:pt x="108" y="0"/>
                  </a:moveTo>
                  <a:cubicBezTo>
                    <a:pt x="95" y="0"/>
                    <a:pt x="82" y="3"/>
                    <a:pt x="70" y="8"/>
                  </a:cubicBezTo>
                  <a:cubicBezTo>
                    <a:pt x="22" y="29"/>
                    <a:pt x="0" y="87"/>
                    <a:pt x="21" y="134"/>
                  </a:cubicBezTo>
                  <a:lnTo>
                    <a:pt x="312" y="793"/>
                  </a:lnTo>
                  <a:cubicBezTo>
                    <a:pt x="327" y="829"/>
                    <a:pt x="362" y="850"/>
                    <a:pt x="399" y="850"/>
                  </a:cubicBezTo>
                  <a:cubicBezTo>
                    <a:pt x="411" y="850"/>
                    <a:pt x="424" y="847"/>
                    <a:pt x="437" y="842"/>
                  </a:cubicBezTo>
                  <a:cubicBezTo>
                    <a:pt x="485" y="821"/>
                    <a:pt x="507" y="765"/>
                    <a:pt x="486" y="716"/>
                  </a:cubicBezTo>
                  <a:lnTo>
                    <a:pt x="196" y="58"/>
                  </a:lnTo>
                  <a:cubicBezTo>
                    <a:pt x="180" y="22"/>
                    <a:pt x="145"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6"/>
            <p:cNvSpPr/>
            <p:nvPr/>
          </p:nvSpPr>
          <p:spPr>
            <a:xfrm>
              <a:off x="3706925" y="1567300"/>
              <a:ext cx="14575" cy="27500"/>
            </a:xfrm>
            <a:custGeom>
              <a:avLst/>
              <a:gdLst/>
              <a:ahLst/>
              <a:cxnLst/>
              <a:rect l="l" t="t" r="r" b="b"/>
              <a:pathLst>
                <a:path w="583" h="1100" extrusionOk="0">
                  <a:moveTo>
                    <a:pt x="474" y="0"/>
                  </a:moveTo>
                  <a:cubicBezTo>
                    <a:pt x="440" y="0"/>
                    <a:pt x="407" y="19"/>
                    <a:pt x="390" y="52"/>
                  </a:cubicBezTo>
                  <a:cubicBezTo>
                    <a:pt x="235" y="346"/>
                    <a:pt x="109" y="658"/>
                    <a:pt x="15" y="977"/>
                  </a:cubicBezTo>
                  <a:cubicBezTo>
                    <a:pt x="1" y="1027"/>
                    <a:pt x="30" y="1081"/>
                    <a:pt x="79" y="1095"/>
                  </a:cubicBezTo>
                  <a:cubicBezTo>
                    <a:pt x="89" y="1097"/>
                    <a:pt x="98" y="1099"/>
                    <a:pt x="107" y="1099"/>
                  </a:cubicBezTo>
                  <a:cubicBezTo>
                    <a:pt x="148" y="1099"/>
                    <a:pt x="186" y="1072"/>
                    <a:pt x="199" y="1031"/>
                  </a:cubicBezTo>
                  <a:cubicBezTo>
                    <a:pt x="289" y="723"/>
                    <a:pt x="409" y="424"/>
                    <a:pt x="558" y="140"/>
                  </a:cubicBezTo>
                  <a:cubicBezTo>
                    <a:pt x="583" y="93"/>
                    <a:pt x="564" y="35"/>
                    <a:pt x="518" y="11"/>
                  </a:cubicBezTo>
                  <a:cubicBezTo>
                    <a:pt x="504" y="4"/>
                    <a:pt x="489" y="0"/>
                    <a:pt x="47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6"/>
            <p:cNvSpPr/>
            <p:nvPr/>
          </p:nvSpPr>
          <p:spPr>
            <a:xfrm>
              <a:off x="3690350" y="1629025"/>
              <a:ext cx="11200" cy="23425"/>
            </a:xfrm>
            <a:custGeom>
              <a:avLst/>
              <a:gdLst/>
              <a:ahLst/>
              <a:cxnLst/>
              <a:rect l="l" t="t" r="r" b="b"/>
              <a:pathLst>
                <a:path w="448" h="937" extrusionOk="0">
                  <a:moveTo>
                    <a:pt x="340" y="0"/>
                  </a:moveTo>
                  <a:cubicBezTo>
                    <a:pt x="299" y="0"/>
                    <a:pt x="263" y="26"/>
                    <a:pt x="250" y="67"/>
                  </a:cubicBezTo>
                  <a:lnTo>
                    <a:pt x="16" y="813"/>
                  </a:lnTo>
                  <a:cubicBezTo>
                    <a:pt x="1" y="862"/>
                    <a:pt x="28" y="917"/>
                    <a:pt x="79" y="932"/>
                  </a:cubicBezTo>
                  <a:cubicBezTo>
                    <a:pt x="88" y="935"/>
                    <a:pt x="98" y="936"/>
                    <a:pt x="107" y="936"/>
                  </a:cubicBezTo>
                  <a:cubicBezTo>
                    <a:pt x="147" y="936"/>
                    <a:pt x="185" y="911"/>
                    <a:pt x="198" y="870"/>
                  </a:cubicBezTo>
                  <a:lnTo>
                    <a:pt x="432" y="124"/>
                  </a:lnTo>
                  <a:cubicBezTo>
                    <a:pt x="448" y="73"/>
                    <a:pt x="420" y="20"/>
                    <a:pt x="369" y="5"/>
                  </a:cubicBezTo>
                  <a:cubicBezTo>
                    <a:pt x="359" y="2"/>
                    <a:pt x="350" y="0"/>
                    <a:pt x="3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6"/>
            <p:cNvSpPr/>
            <p:nvPr/>
          </p:nvSpPr>
          <p:spPr>
            <a:xfrm>
              <a:off x="3681025" y="1686800"/>
              <a:ext cx="8325" cy="22300"/>
            </a:xfrm>
            <a:custGeom>
              <a:avLst/>
              <a:gdLst/>
              <a:ahLst/>
              <a:cxnLst/>
              <a:rect l="l" t="t" r="r" b="b"/>
              <a:pathLst>
                <a:path w="333" h="892" extrusionOk="0">
                  <a:moveTo>
                    <a:pt x="230" y="1"/>
                  </a:moveTo>
                  <a:cubicBezTo>
                    <a:pt x="185" y="1"/>
                    <a:pt x="145" y="33"/>
                    <a:pt x="136" y="79"/>
                  </a:cubicBezTo>
                  <a:lnTo>
                    <a:pt x="9" y="779"/>
                  </a:lnTo>
                  <a:cubicBezTo>
                    <a:pt x="0" y="831"/>
                    <a:pt x="35" y="881"/>
                    <a:pt x="87" y="890"/>
                  </a:cubicBezTo>
                  <a:cubicBezTo>
                    <a:pt x="92" y="891"/>
                    <a:pt x="99" y="892"/>
                    <a:pt x="104" y="892"/>
                  </a:cubicBezTo>
                  <a:cubicBezTo>
                    <a:pt x="149" y="892"/>
                    <a:pt x="189" y="859"/>
                    <a:pt x="197" y="813"/>
                  </a:cubicBezTo>
                  <a:lnTo>
                    <a:pt x="324" y="112"/>
                  </a:lnTo>
                  <a:cubicBezTo>
                    <a:pt x="333" y="62"/>
                    <a:pt x="298" y="12"/>
                    <a:pt x="247" y="2"/>
                  </a:cubicBezTo>
                  <a:cubicBezTo>
                    <a:pt x="241" y="1"/>
                    <a:pt x="236" y="1"/>
                    <a:pt x="23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6"/>
            <p:cNvSpPr/>
            <p:nvPr/>
          </p:nvSpPr>
          <p:spPr>
            <a:xfrm>
              <a:off x="3676775" y="1728025"/>
              <a:ext cx="6475" cy="24350"/>
            </a:xfrm>
            <a:custGeom>
              <a:avLst/>
              <a:gdLst/>
              <a:ahLst/>
              <a:cxnLst/>
              <a:rect l="l" t="t" r="r" b="b"/>
              <a:pathLst>
                <a:path w="259" h="974" extrusionOk="0">
                  <a:moveTo>
                    <a:pt x="154" y="0"/>
                  </a:moveTo>
                  <a:cubicBezTo>
                    <a:pt x="109" y="0"/>
                    <a:pt x="70" y="34"/>
                    <a:pt x="62" y="80"/>
                  </a:cubicBezTo>
                  <a:cubicBezTo>
                    <a:pt x="15" y="345"/>
                    <a:pt x="0" y="616"/>
                    <a:pt x="19" y="885"/>
                  </a:cubicBezTo>
                  <a:cubicBezTo>
                    <a:pt x="24" y="936"/>
                    <a:pt x="66" y="974"/>
                    <a:pt x="115" y="974"/>
                  </a:cubicBezTo>
                  <a:lnTo>
                    <a:pt x="122" y="974"/>
                  </a:lnTo>
                  <a:cubicBezTo>
                    <a:pt x="174" y="970"/>
                    <a:pt x="213" y="925"/>
                    <a:pt x="210" y="872"/>
                  </a:cubicBezTo>
                  <a:cubicBezTo>
                    <a:pt x="193" y="618"/>
                    <a:pt x="206" y="363"/>
                    <a:pt x="250" y="113"/>
                  </a:cubicBezTo>
                  <a:cubicBezTo>
                    <a:pt x="259" y="61"/>
                    <a:pt x="225" y="11"/>
                    <a:pt x="173" y="2"/>
                  </a:cubicBezTo>
                  <a:cubicBezTo>
                    <a:pt x="166" y="1"/>
                    <a:pt x="160" y="0"/>
                    <a:pt x="15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6"/>
            <p:cNvSpPr/>
            <p:nvPr/>
          </p:nvSpPr>
          <p:spPr>
            <a:xfrm>
              <a:off x="3671800" y="1781575"/>
              <a:ext cx="7200" cy="20250"/>
            </a:xfrm>
            <a:custGeom>
              <a:avLst/>
              <a:gdLst/>
              <a:ahLst/>
              <a:cxnLst/>
              <a:rect l="l" t="t" r="r" b="b"/>
              <a:pathLst>
                <a:path w="288" h="810" extrusionOk="0">
                  <a:moveTo>
                    <a:pt x="182" y="0"/>
                  </a:moveTo>
                  <a:cubicBezTo>
                    <a:pt x="137" y="0"/>
                    <a:pt x="98" y="37"/>
                    <a:pt x="91" y="84"/>
                  </a:cubicBezTo>
                  <a:lnTo>
                    <a:pt x="8" y="702"/>
                  </a:lnTo>
                  <a:cubicBezTo>
                    <a:pt x="1" y="754"/>
                    <a:pt x="37" y="802"/>
                    <a:pt x="90" y="809"/>
                  </a:cubicBezTo>
                  <a:cubicBezTo>
                    <a:pt x="93" y="810"/>
                    <a:pt x="98" y="810"/>
                    <a:pt x="102" y="810"/>
                  </a:cubicBezTo>
                  <a:cubicBezTo>
                    <a:pt x="150" y="810"/>
                    <a:pt x="191" y="775"/>
                    <a:pt x="197" y="727"/>
                  </a:cubicBezTo>
                  <a:lnTo>
                    <a:pt x="280" y="109"/>
                  </a:lnTo>
                  <a:cubicBezTo>
                    <a:pt x="288" y="57"/>
                    <a:pt x="251" y="9"/>
                    <a:pt x="198" y="2"/>
                  </a:cubicBezTo>
                  <a:cubicBezTo>
                    <a:pt x="193" y="1"/>
                    <a:pt x="188" y="0"/>
                    <a:pt x="18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6"/>
            <p:cNvSpPr/>
            <p:nvPr/>
          </p:nvSpPr>
          <p:spPr>
            <a:xfrm>
              <a:off x="3673675" y="1821775"/>
              <a:ext cx="6100" cy="35725"/>
            </a:xfrm>
            <a:custGeom>
              <a:avLst/>
              <a:gdLst/>
              <a:ahLst/>
              <a:cxnLst/>
              <a:rect l="l" t="t" r="r" b="b"/>
              <a:pathLst>
                <a:path w="244" h="1429" extrusionOk="0">
                  <a:moveTo>
                    <a:pt x="112" y="0"/>
                  </a:moveTo>
                  <a:cubicBezTo>
                    <a:pt x="63" y="0"/>
                    <a:pt x="26" y="43"/>
                    <a:pt x="24" y="91"/>
                  </a:cubicBezTo>
                  <a:cubicBezTo>
                    <a:pt x="1" y="507"/>
                    <a:pt x="10" y="928"/>
                    <a:pt x="49" y="1342"/>
                  </a:cubicBezTo>
                  <a:cubicBezTo>
                    <a:pt x="54" y="1392"/>
                    <a:pt x="95" y="1429"/>
                    <a:pt x="143" y="1429"/>
                  </a:cubicBezTo>
                  <a:lnTo>
                    <a:pt x="153" y="1429"/>
                  </a:lnTo>
                  <a:cubicBezTo>
                    <a:pt x="205" y="1423"/>
                    <a:pt x="244" y="1377"/>
                    <a:pt x="238" y="1325"/>
                  </a:cubicBezTo>
                  <a:cubicBezTo>
                    <a:pt x="199" y="920"/>
                    <a:pt x="192" y="508"/>
                    <a:pt x="214" y="102"/>
                  </a:cubicBezTo>
                  <a:cubicBezTo>
                    <a:pt x="217" y="49"/>
                    <a:pt x="176" y="3"/>
                    <a:pt x="124" y="1"/>
                  </a:cubicBezTo>
                  <a:cubicBezTo>
                    <a:pt x="120" y="1"/>
                    <a:pt x="116" y="0"/>
                    <a:pt x="11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6"/>
            <p:cNvSpPr/>
            <p:nvPr/>
          </p:nvSpPr>
          <p:spPr>
            <a:xfrm>
              <a:off x="3675450" y="1869175"/>
              <a:ext cx="8925" cy="21300"/>
            </a:xfrm>
            <a:custGeom>
              <a:avLst/>
              <a:gdLst/>
              <a:ahLst/>
              <a:cxnLst/>
              <a:rect l="l" t="t" r="r" b="b"/>
              <a:pathLst>
                <a:path w="357" h="852" extrusionOk="0">
                  <a:moveTo>
                    <a:pt x="127" y="1"/>
                  </a:moveTo>
                  <a:cubicBezTo>
                    <a:pt x="80" y="1"/>
                    <a:pt x="40" y="36"/>
                    <a:pt x="34" y="83"/>
                  </a:cubicBezTo>
                  <a:cubicBezTo>
                    <a:pt x="0" y="328"/>
                    <a:pt x="47" y="583"/>
                    <a:pt x="165" y="801"/>
                  </a:cubicBezTo>
                  <a:cubicBezTo>
                    <a:pt x="183" y="833"/>
                    <a:pt x="215" y="852"/>
                    <a:pt x="249" y="852"/>
                  </a:cubicBezTo>
                  <a:cubicBezTo>
                    <a:pt x="264" y="852"/>
                    <a:pt x="280" y="847"/>
                    <a:pt x="294" y="840"/>
                  </a:cubicBezTo>
                  <a:cubicBezTo>
                    <a:pt x="340" y="814"/>
                    <a:pt x="357" y="757"/>
                    <a:pt x="333" y="710"/>
                  </a:cubicBezTo>
                  <a:cubicBezTo>
                    <a:pt x="233" y="528"/>
                    <a:pt x="195" y="314"/>
                    <a:pt x="222" y="109"/>
                  </a:cubicBezTo>
                  <a:cubicBezTo>
                    <a:pt x="230" y="57"/>
                    <a:pt x="193" y="8"/>
                    <a:pt x="141" y="2"/>
                  </a:cubicBezTo>
                  <a:cubicBezTo>
                    <a:pt x="136" y="1"/>
                    <a:pt x="131" y="1"/>
                    <a:pt x="12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6"/>
            <p:cNvSpPr/>
            <p:nvPr/>
          </p:nvSpPr>
          <p:spPr>
            <a:xfrm>
              <a:off x="3697500" y="1888750"/>
              <a:ext cx="10575" cy="17175"/>
            </a:xfrm>
            <a:custGeom>
              <a:avLst/>
              <a:gdLst/>
              <a:ahLst/>
              <a:cxnLst/>
              <a:rect l="l" t="t" r="r" b="b"/>
              <a:pathLst>
                <a:path w="423" h="687" extrusionOk="0">
                  <a:moveTo>
                    <a:pt x="108" y="1"/>
                  </a:moveTo>
                  <a:cubicBezTo>
                    <a:pt x="96" y="1"/>
                    <a:pt x="84" y="3"/>
                    <a:pt x="72" y="8"/>
                  </a:cubicBezTo>
                  <a:cubicBezTo>
                    <a:pt x="23" y="29"/>
                    <a:pt x="0" y="84"/>
                    <a:pt x="20" y="133"/>
                  </a:cubicBezTo>
                  <a:lnTo>
                    <a:pt x="226" y="627"/>
                  </a:lnTo>
                  <a:cubicBezTo>
                    <a:pt x="241" y="665"/>
                    <a:pt x="276" y="687"/>
                    <a:pt x="314" y="687"/>
                  </a:cubicBezTo>
                  <a:cubicBezTo>
                    <a:pt x="326" y="687"/>
                    <a:pt x="338" y="685"/>
                    <a:pt x="350" y="679"/>
                  </a:cubicBezTo>
                  <a:cubicBezTo>
                    <a:pt x="399" y="659"/>
                    <a:pt x="422" y="603"/>
                    <a:pt x="401" y="554"/>
                  </a:cubicBezTo>
                  <a:lnTo>
                    <a:pt x="196" y="60"/>
                  </a:lnTo>
                  <a:cubicBezTo>
                    <a:pt x="181" y="23"/>
                    <a:pt x="145"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54;p6"/>
            <p:cNvSpPr/>
            <p:nvPr/>
          </p:nvSpPr>
          <p:spPr>
            <a:xfrm>
              <a:off x="3703025" y="1807350"/>
              <a:ext cx="4775" cy="38800"/>
            </a:xfrm>
            <a:custGeom>
              <a:avLst/>
              <a:gdLst/>
              <a:ahLst/>
              <a:cxnLst/>
              <a:rect l="l" t="t" r="r" b="b"/>
              <a:pathLst>
                <a:path w="191" h="1552" extrusionOk="0">
                  <a:moveTo>
                    <a:pt x="95" y="1"/>
                  </a:moveTo>
                  <a:cubicBezTo>
                    <a:pt x="42" y="1"/>
                    <a:pt x="0" y="43"/>
                    <a:pt x="0" y="96"/>
                  </a:cubicBezTo>
                  <a:lnTo>
                    <a:pt x="0" y="1456"/>
                  </a:lnTo>
                  <a:cubicBezTo>
                    <a:pt x="0" y="1509"/>
                    <a:pt x="42" y="1552"/>
                    <a:pt x="95" y="1552"/>
                  </a:cubicBezTo>
                  <a:cubicBezTo>
                    <a:pt x="148" y="1552"/>
                    <a:pt x="190" y="1509"/>
                    <a:pt x="190" y="1456"/>
                  </a:cubicBezTo>
                  <a:lnTo>
                    <a:pt x="190" y="96"/>
                  </a:lnTo>
                  <a:cubicBezTo>
                    <a:pt x="190" y="44"/>
                    <a:pt x="147"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55;p6"/>
            <p:cNvSpPr/>
            <p:nvPr/>
          </p:nvSpPr>
          <p:spPr>
            <a:xfrm>
              <a:off x="3709125" y="1743500"/>
              <a:ext cx="5950" cy="27425"/>
            </a:xfrm>
            <a:custGeom>
              <a:avLst/>
              <a:gdLst/>
              <a:ahLst/>
              <a:cxnLst/>
              <a:rect l="l" t="t" r="r" b="b"/>
              <a:pathLst>
                <a:path w="238" h="1097" extrusionOk="0">
                  <a:moveTo>
                    <a:pt x="138" y="0"/>
                  </a:moveTo>
                  <a:cubicBezTo>
                    <a:pt x="89" y="0"/>
                    <a:pt x="46" y="40"/>
                    <a:pt x="44" y="91"/>
                  </a:cubicBezTo>
                  <a:lnTo>
                    <a:pt x="4" y="997"/>
                  </a:lnTo>
                  <a:cubicBezTo>
                    <a:pt x="0" y="1050"/>
                    <a:pt x="41" y="1094"/>
                    <a:pt x="94" y="1097"/>
                  </a:cubicBezTo>
                  <a:lnTo>
                    <a:pt x="98" y="1097"/>
                  </a:lnTo>
                  <a:cubicBezTo>
                    <a:pt x="149" y="1097"/>
                    <a:pt x="191" y="1057"/>
                    <a:pt x="193" y="1006"/>
                  </a:cubicBezTo>
                  <a:lnTo>
                    <a:pt x="235" y="100"/>
                  </a:lnTo>
                  <a:cubicBezTo>
                    <a:pt x="238" y="47"/>
                    <a:pt x="197" y="3"/>
                    <a:pt x="144" y="0"/>
                  </a:cubicBezTo>
                  <a:cubicBezTo>
                    <a:pt x="142" y="0"/>
                    <a:pt x="140" y="0"/>
                    <a:pt x="13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56;p6"/>
            <p:cNvSpPr/>
            <p:nvPr/>
          </p:nvSpPr>
          <p:spPr>
            <a:xfrm>
              <a:off x="3714000" y="1687900"/>
              <a:ext cx="8675" cy="30525"/>
            </a:xfrm>
            <a:custGeom>
              <a:avLst/>
              <a:gdLst/>
              <a:ahLst/>
              <a:cxnLst/>
              <a:rect l="l" t="t" r="r" b="b"/>
              <a:pathLst>
                <a:path w="347" h="1221" extrusionOk="0">
                  <a:moveTo>
                    <a:pt x="240" y="1"/>
                  </a:moveTo>
                  <a:cubicBezTo>
                    <a:pt x="200" y="1"/>
                    <a:pt x="161" y="26"/>
                    <a:pt x="149" y="66"/>
                  </a:cubicBezTo>
                  <a:cubicBezTo>
                    <a:pt x="38" y="408"/>
                    <a:pt x="1" y="778"/>
                    <a:pt x="37" y="1136"/>
                  </a:cubicBezTo>
                  <a:cubicBezTo>
                    <a:pt x="43" y="1184"/>
                    <a:pt x="84" y="1221"/>
                    <a:pt x="132" y="1221"/>
                  </a:cubicBezTo>
                  <a:lnTo>
                    <a:pt x="142" y="1221"/>
                  </a:lnTo>
                  <a:cubicBezTo>
                    <a:pt x="195" y="1215"/>
                    <a:pt x="232" y="1168"/>
                    <a:pt x="227" y="1116"/>
                  </a:cubicBezTo>
                  <a:cubicBezTo>
                    <a:pt x="193" y="785"/>
                    <a:pt x="228" y="443"/>
                    <a:pt x="330" y="125"/>
                  </a:cubicBezTo>
                  <a:cubicBezTo>
                    <a:pt x="346" y="75"/>
                    <a:pt x="319" y="21"/>
                    <a:pt x="268" y="4"/>
                  </a:cubicBezTo>
                  <a:cubicBezTo>
                    <a:pt x="259" y="2"/>
                    <a:pt x="249" y="1"/>
                    <a:pt x="24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457;p6"/>
            <p:cNvSpPr/>
            <p:nvPr/>
          </p:nvSpPr>
          <p:spPr>
            <a:xfrm>
              <a:off x="3720525" y="1642525"/>
              <a:ext cx="4800" cy="23325"/>
            </a:xfrm>
            <a:custGeom>
              <a:avLst/>
              <a:gdLst/>
              <a:ahLst/>
              <a:cxnLst/>
              <a:rect l="l" t="t" r="r" b="b"/>
              <a:pathLst>
                <a:path w="192" h="933" extrusionOk="0">
                  <a:moveTo>
                    <a:pt x="96" y="0"/>
                  </a:moveTo>
                  <a:cubicBezTo>
                    <a:pt x="43" y="0"/>
                    <a:pt x="0" y="43"/>
                    <a:pt x="0" y="95"/>
                  </a:cubicBezTo>
                  <a:lnTo>
                    <a:pt x="0" y="837"/>
                  </a:lnTo>
                  <a:cubicBezTo>
                    <a:pt x="0" y="890"/>
                    <a:pt x="43" y="933"/>
                    <a:pt x="96" y="933"/>
                  </a:cubicBezTo>
                  <a:cubicBezTo>
                    <a:pt x="148" y="933"/>
                    <a:pt x="191" y="890"/>
                    <a:pt x="191" y="837"/>
                  </a:cubicBezTo>
                  <a:lnTo>
                    <a:pt x="191" y="95"/>
                  </a:lnTo>
                  <a:cubicBezTo>
                    <a:pt x="191" y="43"/>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458;p6"/>
            <p:cNvSpPr/>
            <p:nvPr/>
          </p:nvSpPr>
          <p:spPr>
            <a:xfrm>
              <a:off x="3729375" y="1592025"/>
              <a:ext cx="9650" cy="27475"/>
            </a:xfrm>
            <a:custGeom>
              <a:avLst/>
              <a:gdLst/>
              <a:ahLst/>
              <a:cxnLst/>
              <a:rect l="l" t="t" r="r" b="b"/>
              <a:pathLst>
                <a:path w="386" h="1099" extrusionOk="0">
                  <a:moveTo>
                    <a:pt x="277" y="0"/>
                  </a:moveTo>
                  <a:cubicBezTo>
                    <a:pt x="240" y="0"/>
                    <a:pt x="205" y="22"/>
                    <a:pt x="189" y="58"/>
                  </a:cubicBezTo>
                  <a:cubicBezTo>
                    <a:pt x="60" y="355"/>
                    <a:pt x="0" y="684"/>
                    <a:pt x="18" y="1008"/>
                  </a:cubicBezTo>
                  <a:cubicBezTo>
                    <a:pt x="20" y="1059"/>
                    <a:pt x="62" y="1098"/>
                    <a:pt x="113" y="1098"/>
                  </a:cubicBezTo>
                  <a:lnTo>
                    <a:pt x="117" y="1098"/>
                  </a:lnTo>
                  <a:cubicBezTo>
                    <a:pt x="170" y="1095"/>
                    <a:pt x="210" y="1051"/>
                    <a:pt x="208" y="998"/>
                  </a:cubicBezTo>
                  <a:cubicBezTo>
                    <a:pt x="193" y="703"/>
                    <a:pt x="247" y="404"/>
                    <a:pt x="364" y="134"/>
                  </a:cubicBezTo>
                  <a:cubicBezTo>
                    <a:pt x="386" y="85"/>
                    <a:pt x="363" y="30"/>
                    <a:pt x="315" y="9"/>
                  </a:cubicBezTo>
                  <a:cubicBezTo>
                    <a:pt x="303" y="3"/>
                    <a:pt x="289" y="0"/>
                    <a:pt x="27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6"/>
            <p:cNvSpPr/>
            <p:nvPr/>
          </p:nvSpPr>
          <p:spPr>
            <a:xfrm>
              <a:off x="3743925" y="1622950"/>
              <a:ext cx="10500" cy="21275"/>
            </a:xfrm>
            <a:custGeom>
              <a:avLst/>
              <a:gdLst/>
              <a:ahLst/>
              <a:cxnLst/>
              <a:rect l="l" t="t" r="r" b="b"/>
              <a:pathLst>
                <a:path w="420" h="851" extrusionOk="0">
                  <a:moveTo>
                    <a:pt x="108" y="0"/>
                  </a:moveTo>
                  <a:cubicBezTo>
                    <a:pt x="98" y="0"/>
                    <a:pt x="88" y="2"/>
                    <a:pt x="79" y="5"/>
                  </a:cubicBezTo>
                  <a:cubicBezTo>
                    <a:pt x="29" y="20"/>
                    <a:pt x="0" y="73"/>
                    <a:pt x="17" y="124"/>
                  </a:cubicBezTo>
                  <a:lnTo>
                    <a:pt x="222" y="783"/>
                  </a:lnTo>
                  <a:cubicBezTo>
                    <a:pt x="235" y="824"/>
                    <a:pt x="273" y="850"/>
                    <a:pt x="314" y="850"/>
                  </a:cubicBezTo>
                  <a:cubicBezTo>
                    <a:pt x="323" y="850"/>
                    <a:pt x="333" y="848"/>
                    <a:pt x="342" y="846"/>
                  </a:cubicBezTo>
                  <a:cubicBezTo>
                    <a:pt x="392" y="830"/>
                    <a:pt x="420" y="777"/>
                    <a:pt x="404" y="726"/>
                  </a:cubicBezTo>
                  <a:lnTo>
                    <a:pt x="198" y="67"/>
                  </a:lnTo>
                  <a:cubicBezTo>
                    <a:pt x="185" y="27"/>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6"/>
            <p:cNvSpPr/>
            <p:nvPr/>
          </p:nvSpPr>
          <p:spPr>
            <a:xfrm>
              <a:off x="3753400" y="1676475"/>
              <a:ext cx="8350" cy="24375"/>
            </a:xfrm>
            <a:custGeom>
              <a:avLst/>
              <a:gdLst/>
              <a:ahLst/>
              <a:cxnLst/>
              <a:rect l="l" t="t" r="r" b="b"/>
              <a:pathLst>
                <a:path w="334" h="975" extrusionOk="0">
                  <a:moveTo>
                    <a:pt x="104" y="1"/>
                  </a:moveTo>
                  <a:cubicBezTo>
                    <a:pt x="99" y="1"/>
                    <a:pt x="93" y="1"/>
                    <a:pt x="88" y="2"/>
                  </a:cubicBezTo>
                  <a:cubicBezTo>
                    <a:pt x="36" y="11"/>
                    <a:pt x="1" y="60"/>
                    <a:pt x="10" y="111"/>
                  </a:cubicBezTo>
                  <a:lnTo>
                    <a:pt x="137" y="894"/>
                  </a:lnTo>
                  <a:cubicBezTo>
                    <a:pt x="144" y="942"/>
                    <a:pt x="185" y="975"/>
                    <a:pt x="231" y="975"/>
                  </a:cubicBezTo>
                  <a:lnTo>
                    <a:pt x="232" y="975"/>
                  </a:lnTo>
                  <a:cubicBezTo>
                    <a:pt x="236" y="975"/>
                    <a:pt x="242" y="975"/>
                    <a:pt x="246" y="974"/>
                  </a:cubicBezTo>
                  <a:cubicBezTo>
                    <a:pt x="299" y="965"/>
                    <a:pt x="333" y="916"/>
                    <a:pt x="326" y="864"/>
                  </a:cubicBezTo>
                  <a:lnTo>
                    <a:pt x="197" y="82"/>
                  </a:lnTo>
                  <a:cubicBezTo>
                    <a:pt x="191" y="35"/>
                    <a:pt x="15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6"/>
            <p:cNvSpPr/>
            <p:nvPr/>
          </p:nvSpPr>
          <p:spPr>
            <a:xfrm>
              <a:off x="3757500" y="1721850"/>
              <a:ext cx="8100" cy="35700"/>
            </a:xfrm>
            <a:custGeom>
              <a:avLst/>
              <a:gdLst/>
              <a:ahLst/>
              <a:cxnLst/>
              <a:rect l="l" t="t" r="r" b="b"/>
              <a:pathLst>
                <a:path w="324" h="1428" extrusionOk="0">
                  <a:moveTo>
                    <a:pt x="102" y="0"/>
                  </a:moveTo>
                  <a:cubicBezTo>
                    <a:pt x="99" y="0"/>
                    <a:pt x="95" y="0"/>
                    <a:pt x="91" y="1"/>
                  </a:cubicBezTo>
                  <a:cubicBezTo>
                    <a:pt x="38" y="6"/>
                    <a:pt x="0" y="53"/>
                    <a:pt x="6" y="105"/>
                  </a:cubicBezTo>
                  <a:lnTo>
                    <a:pt x="130" y="1341"/>
                  </a:lnTo>
                  <a:cubicBezTo>
                    <a:pt x="134" y="1391"/>
                    <a:pt x="175" y="1427"/>
                    <a:pt x="223" y="1427"/>
                  </a:cubicBezTo>
                  <a:cubicBezTo>
                    <a:pt x="227" y="1427"/>
                    <a:pt x="230" y="1427"/>
                    <a:pt x="233" y="1426"/>
                  </a:cubicBezTo>
                  <a:cubicBezTo>
                    <a:pt x="285" y="1422"/>
                    <a:pt x="324" y="1375"/>
                    <a:pt x="318" y="1322"/>
                  </a:cubicBezTo>
                  <a:lnTo>
                    <a:pt x="195" y="86"/>
                  </a:lnTo>
                  <a:cubicBezTo>
                    <a:pt x="191" y="38"/>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6"/>
            <p:cNvSpPr/>
            <p:nvPr/>
          </p:nvSpPr>
          <p:spPr>
            <a:xfrm>
              <a:off x="3760700" y="1797075"/>
              <a:ext cx="4800" cy="25375"/>
            </a:xfrm>
            <a:custGeom>
              <a:avLst/>
              <a:gdLst/>
              <a:ahLst/>
              <a:cxnLst/>
              <a:rect l="l" t="t" r="r" b="b"/>
              <a:pathLst>
                <a:path w="192" h="1015" extrusionOk="0">
                  <a:moveTo>
                    <a:pt x="95" y="0"/>
                  </a:moveTo>
                  <a:cubicBezTo>
                    <a:pt x="43" y="0"/>
                    <a:pt x="0" y="42"/>
                    <a:pt x="0" y="95"/>
                  </a:cubicBezTo>
                  <a:lnTo>
                    <a:pt x="0" y="920"/>
                  </a:lnTo>
                  <a:cubicBezTo>
                    <a:pt x="0" y="972"/>
                    <a:pt x="43" y="1015"/>
                    <a:pt x="95" y="1015"/>
                  </a:cubicBezTo>
                  <a:cubicBezTo>
                    <a:pt x="148" y="1015"/>
                    <a:pt x="191" y="972"/>
                    <a:pt x="191" y="920"/>
                  </a:cubicBezTo>
                  <a:lnTo>
                    <a:pt x="191" y="95"/>
                  </a:lnTo>
                  <a:cubicBezTo>
                    <a:pt x="191"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6"/>
            <p:cNvSpPr/>
            <p:nvPr/>
          </p:nvSpPr>
          <p:spPr>
            <a:xfrm>
              <a:off x="3759625" y="1827950"/>
              <a:ext cx="7000" cy="36750"/>
            </a:xfrm>
            <a:custGeom>
              <a:avLst/>
              <a:gdLst/>
              <a:ahLst/>
              <a:cxnLst/>
              <a:rect l="l" t="t" r="r" b="b"/>
              <a:pathLst>
                <a:path w="280" h="1470" extrusionOk="0">
                  <a:moveTo>
                    <a:pt x="103" y="1"/>
                  </a:moveTo>
                  <a:cubicBezTo>
                    <a:pt x="99" y="1"/>
                    <a:pt x="96" y="1"/>
                    <a:pt x="93" y="1"/>
                  </a:cubicBezTo>
                  <a:cubicBezTo>
                    <a:pt x="40" y="5"/>
                    <a:pt x="0" y="50"/>
                    <a:pt x="4" y="102"/>
                  </a:cubicBezTo>
                  <a:lnTo>
                    <a:pt x="86" y="1380"/>
                  </a:lnTo>
                  <a:cubicBezTo>
                    <a:pt x="90" y="1430"/>
                    <a:pt x="132" y="1470"/>
                    <a:pt x="181" y="1470"/>
                  </a:cubicBezTo>
                  <a:cubicBezTo>
                    <a:pt x="184" y="1470"/>
                    <a:pt x="185" y="1470"/>
                    <a:pt x="187" y="1469"/>
                  </a:cubicBezTo>
                  <a:cubicBezTo>
                    <a:pt x="240" y="1465"/>
                    <a:pt x="280" y="1420"/>
                    <a:pt x="276" y="1368"/>
                  </a:cubicBezTo>
                  <a:lnTo>
                    <a:pt x="195" y="90"/>
                  </a:lnTo>
                  <a:cubicBezTo>
                    <a:pt x="191" y="41"/>
                    <a:pt x="152"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6"/>
            <p:cNvSpPr/>
            <p:nvPr/>
          </p:nvSpPr>
          <p:spPr>
            <a:xfrm>
              <a:off x="3755400" y="1885650"/>
              <a:ext cx="6125" cy="20225"/>
            </a:xfrm>
            <a:custGeom>
              <a:avLst/>
              <a:gdLst/>
              <a:ahLst/>
              <a:cxnLst/>
              <a:rect l="l" t="t" r="r" b="b"/>
              <a:pathLst>
                <a:path w="245" h="809" extrusionOk="0">
                  <a:moveTo>
                    <a:pt x="101" y="0"/>
                  </a:moveTo>
                  <a:cubicBezTo>
                    <a:pt x="98" y="0"/>
                    <a:pt x="95" y="0"/>
                    <a:pt x="92" y="1"/>
                  </a:cubicBezTo>
                  <a:cubicBezTo>
                    <a:pt x="39" y="5"/>
                    <a:pt x="0" y="50"/>
                    <a:pt x="4" y="103"/>
                  </a:cubicBezTo>
                  <a:lnTo>
                    <a:pt x="50" y="722"/>
                  </a:lnTo>
                  <a:cubicBezTo>
                    <a:pt x="55" y="771"/>
                    <a:pt x="95" y="809"/>
                    <a:pt x="145" y="809"/>
                  </a:cubicBezTo>
                  <a:lnTo>
                    <a:pt x="153" y="809"/>
                  </a:lnTo>
                  <a:cubicBezTo>
                    <a:pt x="205" y="805"/>
                    <a:pt x="244" y="759"/>
                    <a:pt x="240" y="707"/>
                  </a:cubicBezTo>
                  <a:lnTo>
                    <a:pt x="194" y="89"/>
                  </a:lnTo>
                  <a:cubicBezTo>
                    <a:pt x="191" y="40"/>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6"/>
            <p:cNvSpPr/>
            <p:nvPr/>
          </p:nvSpPr>
          <p:spPr>
            <a:xfrm>
              <a:off x="3756575" y="1912450"/>
              <a:ext cx="4775" cy="39825"/>
            </a:xfrm>
            <a:custGeom>
              <a:avLst/>
              <a:gdLst/>
              <a:ahLst/>
              <a:cxnLst/>
              <a:rect l="l" t="t" r="r" b="b"/>
              <a:pathLst>
                <a:path w="191" h="1593" extrusionOk="0">
                  <a:moveTo>
                    <a:pt x="96" y="1"/>
                  </a:moveTo>
                  <a:cubicBezTo>
                    <a:pt x="43" y="1"/>
                    <a:pt x="1" y="43"/>
                    <a:pt x="1" y="96"/>
                  </a:cubicBezTo>
                  <a:lnTo>
                    <a:pt x="1" y="1496"/>
                  </a:lnTo>
                  <a:cubicBezTo>
                    <a:pt x="1" y="1549"/>
                    <a:pt x="43" y="1592"/>
                    <a:pt x="96" y="1592"/>
                  </a:cubicBezTo>
                  <a:cubicBezTo>
                    <a:pt x="149" y="1592"/>
                    <a:pt x="191" y="1549"/>
                    <a:pt x="191" y="1496"/>
                  </a:cubicBezTo>
                  <a:lnTo>
                    <a:pt x="191" y="96"/>
                  </a:lnTo>
                  <a:cubicBezTo>
                    <a:pt x="191" y="43"/>
                    <a:pt x="149" y="1"/>
                    <a:pt x="9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6"/>
            <p:cNvSpPr/>
            <p:nvPr/>
          </p:nvSpPr>
          <p:spPr>
            <a:xfrm>
              <a:off x="3733850" y="1930975"/>
              <a:ext cx="5950" cy="22325"/>
            </a:xfrm>
            <a:custGeom>
              <a:avLst/>
              <a:gdLst/>
              <a:ahLst/>
              <a:cxnLst/>
              <a:rect l="l" t="t" r="r" b="b"/>
              <a:pathLst>
                <a:path w="238" h="893" extrusionOk="0">
                  <a:moveTo>
                    <a:pt x="102" y="1"/>
                  </a:moveTo>
                  <a:cubicBezTo>
                    <a:pt x="99" y="1"/>
                    <a:pt x="96" y="1"/>
                    <a:pt x="93" y="1"/>
                  </a:cubicBezTo>
                  <a:cubicBezTo>
                    <a:pt x="40" y="5"/>
                    <a:pt x="0" y="50"/>
                    <a:pt x="4" y="102"/>
                  </a:cubicBezTo>
                  <a:lnTo>
                    <a:pt x="44" y="803"/>
                  </a:lnTo>
                  <a:cubicBezTo>
                    <a:pt x="48" y="854"/>
                    <a:pt x="90" y="892"/>
                    <a:pt x="139" y="892"/>
                  </a:cubicBezTo>
                  <a:lnTo>
                    <a:pt x="145" y="892"/>
                  </a:lnTo>
                  <a:cubicBezTo>
                    <a:pt x="198" y="889"/>
                    <a:pt x="238" y="844"/>
                    <a:pt x="234" y="792"/>
                  </a:cubicBezTo>
                  <a:lnTo>
                    <a:pt x="193" y="91"/>
                  </a:lnTo>
                  <a:cubicBezTo>
                    <a:pt x="190" y="41"/>
                    <a:pt x="150" y="1"/>
                    <a:pt x="10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6"/>
            <p:cNvSpPr/>
            <p:nvPr/>
          </p:nvSpPr>
          <p:spPr>
            <a:xfrm>
              <a:off x="3738050" y="1856825"/>
              <a:ext cx="4750" cy="28475"/>
            </a:xfrm>
            <a:custGeom>
              <a:avLst/>
              <a:gdLst/>
              <a:ahLst/>
              <a:cxnLst/>
              <a:rect l="l" t="t" r="r" b="b"/>
              <a:pathLst>
                <a:path w="190" h="1139" extrusionOk="0">
                  <a:moveTo>
                    <a:pt x="95" y="0"/>
                  </a:moveTo>
                  <a:cubicBezTo>
                    <a:pt x="42" y="0"/>
                    <a:pt x="0" y="42"/>
                    <a:pt x="0" y="95"/>
                  </a:cubicBezTo>
                  <a:lnTo>
                    <a:pt x="0" y="1043"/>
                  </a:lnTo>
                  <a:cubicBezTo>
                    <a:pt x="0" y="1095"/>
                    <a:pt x="42" y="1138"/>
                    <a:pt x="95" y="1138"/>
                  </a:cubicBezTo>
                  <a:cubicBezTo>
                    <a:pt x="148" y="1138"/>
                    <a:pt x="190" y="1095"/>
                    <a:pt x="190" y="1043"/>
                  </a:cubicBezTo>
                  <a:lnTo>
                    <a:pt x="190" y="95"/>
                  </a:lnTo>
                  <a:cubicBezTo>
                    <a:pt x="190"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6"/>
            <p:cNvSpPr/>
            <p:nvPr/>
          </p:nvSpPr>
          <p:spPr>
            <a:xfrm>
              <a:off x="3736375" y="1798075"/>
              <a:ext cx="7700" cy="30550"/>
            </a:xfrm>
            <a:custGeom>
              <a:avLst/>
              <a:gdLst/>
              <a:ahLst/>
              <a:cxnLst/>
              <a:rect l="l" t="t" r="r" b="b"/>
              <a:pathLst>
                <a:path w="308" h="1222" extrusionOk="0">
                  <a:moveTo>
                    <a:pt x="120" y="1"/>
                  </a:moveTo>
                  <a:cubicBezTo>
                    <a:pt x="71" y="1"/>
                    <a:pt x="29" y="40"/>
                    <a:pt x="26" y="89"/>
                  </a:cubicBezTo>
                  <a:cubicBezTo>
                    <a:pt x="1" y="446"/>
                    <a:pt x="30" y="801"/>
                    <a:pt x="110" y="1148"/>
                  </a:cubicBezTo>
                  <a:cubicBezTo>
                    <a:pt x="121" y="1192"/>
                    <a:pt x="160" y="1222"/>
                    <a:pt x="203" y="1222"/>
                  </a:cubicBezTo>
                  <a:cubicBezTo>
                    <a:pt x="211" y="1222"/>
                    <a:pt x="217" y="1221"/>
                    <a:pt x="225" y="1220"/>
                  </a:cubicBezTo>
                  <a:cubicBezTo>
                    <a:pt x="276" y="1208"/>
                    <a:pt x="308" y="1156"/>
                    <a:pt x="296" y="1105"/>
                  </a:cubicBezTo>
                  <a:cubicBezTo>
                    <a:pt x="219" y="777"/>
                    <a:pt x="193" y="439"/>
                    <a:pt x="216" y="102"/>
                  </a:cubicBezTo>
                  <a:cubicBezTo>
                    <a:pt x="219" y="51"/>
                    <a:pt x="180" y="5"/>
                    <a:pt x="128" y="1"/>
                  </a:cubicBezTo>
                  <a:cubicBezTo>
                    <a:pt x="125" y="1"/>
                    <a:pt x="123" y="1"/>
                    <a:pt x="12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6"/>
            <p:cNvSpPr/>
            <p:nvPr/>
          </p:nvSpPr>
          <p:spPr>
            <a:xfrm>
              <a:off x="3736900" y="1744525"/>
              <a:ext cx="6825" cy="32650"/>
            </a:xfrm>
            <a:custGeom>
              <a:avLst/>
              <a:gdLst/>
              <a:ahLst/>
              <a:cxnLst/>
              <a:rect l="l" t="t" r="r" b="b"/>
              <a:pathLst>
                <a:path w="273" h="1306" extrusionOk="0">
                  <a:moveTo>
                    <a:pt x="101" y="0"/>
                  </a:moveTo>
                  <a:cubicBezTo>
                    <a:pt x="49" y="0"/>
                    <a:pt x="6" y="42"/>
                    <a:pt x="6" y="94"/>
                  </a:cubicBezTo>
                  <a:cubicBezTo>
                    <a:pt x="1" y="470"/>
                    <a:pt x="25" y="850"/>
                    <a:pt x="76" y="1222"/>
                  </a:cubicBezTo>
                  <a:cubicBezTo>
                    <a:pt x="83" y="1271"/>
                    <a:pt x="123" y="1305"/>
                    <a:pt x="170" y="1305"/>
                  </a:cubicBezTo>
                  <a:cubicBezTo>
                    <a:pt x="174" y="1305"/>
                    <a:pt x="179" y="1305"/>
                    <a:pt x="183" y="1304"/>
                  </a:cubicBezTo>
                  <a:cubicBezTo>
                    <a:pt x="236" y="1297"/>
                    <a:pt x="272" y="1249"/>
                    <a:pt x="265" y="1197"/>
                  </a:cubicBezTo>
                  <a:cubicBezTo>
                    <a:pt x="215" y="834"/>
                    <a:pt x="192" y="463"/>
                    <a:pt x="196" y="96"/>
                  </a:cubicBezTo>
                  <a:cubicBezTo>
                    <a:pt x="197" y="44"/>
                    <a:pt x="155"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470;p6"/>
            <p:cNvSpPr/>
            <p:nvPr/>
          </p:nvSpPr>
          <p:spPr>
            <a:xfrm>
              <a:off x="3733350" y="1691950"/>
              <a:ext cx="7650" cy="31600"/>
            </a:xfrm>
            <a:custGeom>
              <a:avLst/>
              <a:gdLst/>
              <a:ahLst/>
              <a:cxnLst/>
              <a:rect l="l" t="t" r="r" b="b"/>
              <a:pathLst>
                <a:path w="306" h="1264" extrusionOk="0">
                  <a:moveTo>
                    <a:pt x="115" y="1"/>
                  </a:moveTo>
                  <a:cubicBezTo>
                    <a:pt x="66" y="1"/>
                    <a:pt x="26" y="41"/>
                    <a:pt x="24" y="91"/>
                  </a:cubicBezTo>
                  <a:cubicBezTo>
                    <a:pt x="0" y="458"/>
                    <a:pt x="29" y="828"/>
                    <a:pt x="108" y="1188"/>
                  </a:cubicBezTo>
                  <a:cubicBezTo>
                    <a:pt x="117" y="1233"/>
                    <a:pt x="157" y="1263"/>
                    <a:pt x="200" y="1263"/>
                  </a:cubicBezTo>
                  <a:cubicBezTo>
                    <a:pt x="207" y="1263"/>
                    <a:pt x="215" y="1262"/>
                    <a:pt x="221" y="1261"/>
                  </a:cubicBezTo>
                  <a:cubicBezTo>
                    <a:pt x="272" y="1250"/>
                    <a:pt x="305" y="1199"/>
                    <a:pt x="294" y="1147"/>
                  </a:cubicBezTo>
                  <a:cubicBezTo>
                    <a:pt x="219" y="805"/>
                    <a:pt x="193" y="453"/>
                    <a:pt x="213" y="102"/>
                  </a:cubicBezTo>
                  <a:cubicBezTo>
                    <a:pt x="217" y="50"/>
                    <a:pt x="177" y="5"/>
                    <a:pt x="124" y="1"/>
                  </a:cubicBezTo>
                  <a:cubicBezTo>
                    <a:pt x="121" y="1"/>
                    <a:pt x="118" y="1"/>
                    <a:pt x="11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471" name="Google Shape;471;p6"/>
          <p:cNvSpPr/>
          <p:nvPr/>
        </p:nvSpPr>
        <p:spPr>
          <a:xfrm>
            <a:off x="346587" y="2005743"/>
            <a:ext cx="363144" cy="273633"/>
          </a:xfrm>
          <a:custGeom>
            <a:avLst/>
            <a:gdLst/>
            <a:ahLst/>
            <a:cxnLst/>
            <a:rect l="l" t="t" r="r" b="b"/>
            <a:pathLst>
              <a:path w="3680" h="3488" extrusionOk="0">
                <a:moveTo>
                  <a:pt x="2596" y="1"/>
                </a:moveTo>
                <a:cubicBezTo>
                  <a:pt x="2586" y="1"/>
                  <a:pt x="2577" y="4"/>
                  <a:pt x="2569" y="11"/>
                </a:cubicBezTo>
                <a:cubicBezTo>
                  <a:pt x="2551" y="26"/>
                  <a:pt x="2550" y="53"/>
                  <a:pt x="2551" y="76"/>
                </a:cubicBezTo>
                <a:cubicBezTo>
                  <a:pt x="2555" y="189"/>
                  <a:pt x="2563" y="301"/>
                  <a:pt x="2578" y="414"/>
                </a:cubicBezTo>
                <a:cubicBezTo>
                  <a:pt x="2582" y="446"/>
                  <a:pt x="2587" y="478"/>
                  <a:pt x="2579" y="509"/>
                </a:cubicBezTo>
                <a:cubicBezTo>
                  <a:pt x="2573" y="532"/>
                  <a:pt x="2561" y="553"/>
                  <a:pt x="2550" y="573"/>
                </a:cubicBezTo>
                <a:cubicBezTo>
                  <a:pt x="2442" y="774"/>
                  <a:pt x="2382" y="997"/>
                  <a:pt x="2354" y="1225"/>
                </a:cubicBezTo>
                <a:cubicBezTo>
                  <a:pt x="2347" y="1275"/>
                  <a:pt x="2342" y="1326"/>
                  <a:pt x="2338" y="1376"/>
                </a:cubicBezTo>
                <a:cubicBezTo>
                  <a:pt x="2297" y="1330"/>
                  <a:pt x="2257" y="1284"/>
                  <a:pt x="2215" y="1237"/>
                </a:cubicBezTo>
                <a:cubicBezTo>
                  <a:pt x="2083" y="1095"/>
                  <a:pt x="1949" y="948"/>
                  <a:pt x="1775" y="864"/>
                </a:cubicBezTo>
                <a:cubicBezTo>
                  <a:pt x="1656" y="807"/>
                  <a:pt x="1518" y="777"/>
                  <a:pt x="1426" y="682"/>
                </a:cubicBezTo>
                <a:cubicBezTo>
                  <a:pt x="1323" y="575"/>
                  <a:pt x="1298" y="407"/>
                  <a:pt x="1187" y="308"/>
                </a:cubicBezTo>
                <a:cubicBezTo>
                  <a:pt x="1174" y="296"/>
                  <a:pt x="1157" y="284"/>
                  <a:pt x="1138" y="284"/>
                </a:cubicBezTo>
                <a:cubicBezTo>
                  <a:pt x="1138" y="284"/>
                  <a:pt x="1137" y="284"/>
                  <a:pt x="1137" y="284"/>
                </a:cubicBezTo>
                <a:cubicBezTo>
                  <a:pt x="1100" y="284"/>
                  <a:pt x="1076" y="327"/>
                  <a:pt x="1076" y="364"/>
                </a:cubicBezTo>
                <a:cubicBezTo>
                  <a:pt x="1074" y="444"/>
                  <a:pt x="1129" y="511"/>
                  <a:pt x="1161" y="584"/>
                </a:cubicBezTo>
                <a:cubicBezTo>
                  <a:pt x="1270" y="823"/>
                  <a:pt x="1137" y="1095"/>
                  <a:pt x="1099" y="1356"/>
                </a:cubicBezTo>
                <a:cubicBezTo>
                  <a:pt x="1065" y="1581"/>
                  <a:pt x="1108" y="1808"/>
                  <a:pt x="1203" y="2017"/>
                </a:cubicBezTo>
                <a:cubicBezTo>
                  <a:pt x="1093" y="2000"/>
                  <a:pt x="983" y="1990"/>
                  <a:pt x="872" y="1990"/>
                </a:cubicBezTo>
                <a:cubicBezTo>
                  <a:pt x="770" y="1990"/>
                  <a:pt x="668" y="1998"/>
                  <a:pt x="568" y="2018"/>
                </a:cubicBezTo>
                <a:cubicBezTo>
                  <a:pt x="548" y="2022"/>
                  <a:pt x="528" y="2026"/>
                  <a:pt x="509" y="2026"/>
                </a:cubicBezTo>
                <a:cubicBezTo>
                  <a:pt x="505" y="2026"/>
                  <a:pt x="502" y="2026"/>
                  <a:pt x="498" y="2026"/>
                </a:cubicBezTo>
                <a:cubicBezTo>
                  <a:pt x="466" y="2024"/>
                  <a:pt x="436" y="2010"/>
                  <a:pt x="407" y="1997"/>
                </a:cubicBezTo>
                <a:cubicBezTo>
                  <a:pt x="305" y="1949"/>
                  <a:pt x="200" y="1907"/>
                  <a:pt x="93" y="1871"/>
                </a:cubicBezTo>
                <a:cubicBezTo>
                  <a:pt x="80" y="1866"/>
                  <a:pt x="65" y="1862"/>
                  <a:pt x="51" y="1862"/>
                </a:cubicBezTo>
                <a:cubicBezTo>
                  <a:pt x="41" y="1862"/>
                  <a:pt x="32" y="1864"/>
                  <a:pt x="24" y="1869"/>
                </a:cubicBezTo>
                <a:cubicBezTo>
                  <a:pt x="0" y="1884"/>
                  <a:pt x="0" y="1923"/>
                  <a:pt x="17" y="1947"/>
                </a:cubicBezTo>
                <a:cubicBezTo>
                  <a:pt x="34" y="1971"/>
                  <a:pt x="62" y="1985"/>
                  <a:pt x="87" y="2000"/>
                </a:cubicBezTo>
                <a:cubicBezTo>
                  <a:pt x="304" y="2129"/>
                  <a:pt x="343" y="2410"/>
                  <a:pt x="459" y="2618"/>
                </a:cubicBezTo>
                <a:cubicBezTo>
                  <a:pt x="598" y="2868"/>
                  <a:pt x="795" y="3083"/>
                  <a:pt x="1038" y="3235"/>
                </a:cubicBezTo>
                <a:cubicBezTo>
                  <a:pt x="1302" y="3401"/>
                  <a:pt x="1614" y="3488"/>
                  <a:pt x="1925" y="3488"/>
                </a:cubicBezTo>
                <a:cubicBezTo>
                  <a:pt x="2029" y="3488"/>
                  <a:pt x="2133" y="3478"/>
                  <a:pt x="2236" y="3458"/>
                </a:cubicBezTo>
                <a:cubicBezTo>
                  <a:pt x="2454" y="3415"/>
                  <a:pt x="2667" y="3327"/>
                  <a:pt x="2837" y="3182"/>
                </a:cubicBezTo>
                <a:cubicBezTo>
                  <a:pt x="2856" y="3166"/>
                  <a:pt x="2876" y="3146"/>
                  <a:pt x="2890" y="3125"/>
                </a:cubicBezTo>
                <a:cubicBezTo>
                  <a:pt x="2924" y="3122"/>
                  <a:pt x="2959" y="3104"/>
                  <a:pt x="2988" y="3085"/>
                </a:cubicBezTo>
                <a:cubicBezTo>
                  <a:pt x="3177" y="2967"/>
                  <a:pt x="3325" y="2791"/>
                  <a:pt x="3431" y="2594"/>
                </a:cubicBezTo>
                <a:cubicBezTo>
                  <a:pt x="3628" y="2228"/>
                  <a:pt x="3679" y="1786"/>
                  <a:pt x="3573" y="1383"/>
                </a:cubicBezTo>
                <a:cubicBezTo>
                  <a:pt x="3501" y="1106"/>
                  <a:pt x="3353" y="855"/>
                  <a:pt x="3155" y="648"/>
                </a:cubicBezTo>
                <a:cubicBezTo>
                  <a:pt x="2992" y="476"/>
                  <a:pt x="2736" y="355"/>
                  <a:pt x="2676" y="109"/>
                </a:cubicBezTo>
                <a:cubicBezTo>
                  <a:pt x="2669" y="80"/>
                  <a:pt x="2664" y="50"/>
                  <a:pt x="2646" y="26"/>
                </a:cubicBezTo>
                <a:cubicBezTo>
                  <a:pt x="2635" y="11"/>
                  <a:pt x="2615" y="1"/>
                  <a:pt x="2596" y="1"/>
                </a:cubicBezTo>
                <a:close/>
              </a:path>
            </a:pathLst>
          </a:custGeom>
          <a:solidFill>
            <a:srgbClr val="FF8969">
              <a:alpha val="6776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472;p6"/>
          <p:cNvSpPr/>
          <p:nvPr/>
        </p:nvSpPr>
        <p:spPr>
          <a:xfrm rot="-1998728">
            <a:off x="11295208" y="5397270"/>
            <a:ext cx="358406" cy="263276"/>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C942">
              <a:alpha val="4159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473;p6"/>
          <p:cNvSpPr/>
          <p:nvPr/>
        </p:nvSpPr>
        <p:spPr>
          <a:xfrm rot="-632712">
            <a:off x="286730" y="4374130"/>
            <a:ext cx="358402" cy="263272"/>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C942">
              <a:alpha val="4159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74" name="Google Shape;474;p6"/>
          <p:cNvSpPr/>
          <p:nvPr/>
        </p:nvSpPr>
        <p:spPr>
          <a:xfrm rot="-338711">
            <a:off x="11587185" y="3227920"/>
            <a:ext cx="358406" cy="263276"/>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8969">
              <a:alpha val="6776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75" name="Google Shape;475;p6"/>
          <p:cNvSpPr/>
          <p:nvPr/>
        </p:nvSpPr>
        <p:spPr>
          <a:xfrm rot="-1684279">
            <a:off x="5643397" y="6384939"/>
            <a:ext cx="358406" cy="263275"/>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8969">
              <a:alpha val="6776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79999466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Big number" userDrawn="1">
  <p:cSld name="Big number">
    <p:spTree>
      <p:nvGrpSpPr>
        <p:cNvPr id="1" name="Shape 1391"/>
        <p:cNvGrpSpPr/>
        <p:nvPr/>
      </p:nvGrpSpPr>
      <p:grpSpPr>
        <a:xfrm>
          <a:off x="0" y="0"/>
          <a:ext cx="0" cy="0"/>
          <a:chOff x="0" y="0"/>
          <a:chExt cx="0" cy="0"/>
        </a:xfrm>
      </p:grpSpPr>
      <p:grpSp>
        <p:nvGrpSpPr>
          <p:cNvPr id="1398" name="Google Shape;1398;p11"/>
          <p:cNvGrpSpPr/>
          <p:nvPr/>
        </p:nvGrpSpPr>
        <p:grpSpPr>
          <a:xfrm rot="-1258759">
            <a:off x="-853255" y="-317936"/>
            <a:ext cx="2165763" cy="2059362"/>
            <a:chOff x="1288525" y="846925"/>
            <a:chExt cx="396175" cy="473850"/>
          </a:xfrm>
        </p:grpSpPr>
        <p:sp>
          <p:nvSpPr>
            <p:cNvPr id="1399" name="Google Shape;1399;p11"/>
            <p:cNvSpPr/>
            <p:nvPr/>
          </p:nvSpPr>
          <p:spPr>
            <a:xfrm>
              <a:off x="1288525" y="846925"/>
              <a:ext cx="396175" cy="473850"/>
            </a:xfrm>
            <a:custGeom>
              <a:avLst/>
              <a:gdLst/>
              <a:ahLst/>
              <a:cxnLst/>
              <a:rect l="l" t="t" r="r" b="b"/>
              <a:pathLst>
                <a:path w="15847" h="18954" extrusionOk="0">
                  <a:moveTo>
                    <a:pt x="9848" y="0"/>
                  </a:moveTo>
                  <a:cubicBezTo>
                    <a:pt x="9617" y="0"/>
                    <a:pt x="9397" y="48"/>
                    <a:pt x="9209" y="162"/>
                  </a:cubicBezTo>
                  <a:cubicBezTo>
                    <a:pt x="8958" y="312"/>
                    <a:pt x="6633" y="2497"/>
                    <a:pt x="6905" y="2681"/>
                  </a:cubicBezTo>
                  <a:cubicBezTo>
                    <a:pt x="6302" y="2273"/>
                    <a:pt x="5689" y="1861"/>
                    <a:pt x="4992" y="1651"/>
                  </a:cubicBezTo>
                  <a:cubicBezTo>
                    <a:pt x="4716" y="1568"/>
                    <a:pt x="4416" y="1525"/>
                    <a:pt x="4112" y="1525"/>
                  </a:cubicBezTo>
                  <a:cubicBezTo>
                    <a:pt x="3660" y="1525"/>
                    <a:pt x="3201" y="1620"/>
                    <a:pt x="2812" y="1816"/>
                  </a:cubicBezTo>
                  <a:cubicBezTo>
                    <a:pt x="2189" y="2132"/>
                    <a:pt x="1699" y="2947"/>
                    <a:pt x="1286" y="3490"/>
                  </a:cubicBezTo>
                  <a:cubicBezTo>
                    <a:pt x="745" y="4202"/>
                    <a:pt x="237" y="4989"/>
                    <a:pt x="147" y="5878"/>
                  </a:cubicBezTo>
                  <a:cubicBezTo>
                    <a:pt x="105" y="6294"/>
                    <a:pt x="183" y="6764"/>
                    <a:pt x="513" y="7020"/>
                  </a:cubicBezTo>
                  <a:cubicBezTo>
                    <a:pt x="711" y="7173"/>
                    <a:pt x="954" y="7227"/>
                    <a:pt x="1221" y="7227"/>
                  </a:cubicBezTo>
                  <a:cubicBezTo>
                    <a:pt x="1882" y="7227"/>
                    <a:pt x="2688" y="6893"/>
                    <a:pt x="3299" y="6893"/>
                  </a:cubicBezTo>
                  <a:cubicBezTo>
                    <a:pt x="3359" y="6893"/>
                    <a:pt x="3417" y="6896"/>
                    <a:pt x="3473" y="6903"/>
                  </a:cubicBezTo>
                  <a:cubicBezTo>
                    <a:pt x="4120" y="6984"/>
                    <a:pt x="4778" y="7461"/>
                    <a:pt x="4804" y="8112"/>
                  </a:cubicBezTo>
                  <a:cubicBezTo>
                    <a:pt x="4815" y="8396"/>
                    <a:pt x="4686" y="8698"/>
                    <a:pt x="4433" y="8824"/>
                  </a:cubicBezTo>
                  <a:cubicBezTo>
                    <a:pt x="4310" y="8886"/>
                    <a:pt x="4181" y="8910"/>
                    <a:pt x="4049" y="8910"/>
                  </a:cubicBezTo>
                  <a:cubicBezTo>
                    <a:pt x="3640" y="8910"/>
                    <a:pt x="3204" y="8676"/>
                    <a:pt x="2830" y="8589"/>
                  </a:cubicBezTo>
                  <a:cubicBezTo>
                    <a:pt x="2244" y="8454"/>
                    <a:pt x="1634" y="8310"/>
                    <a:pt x="1026" y="8273"/>
                  </a:cubicBezTo>
                  <a:cubicBezTo>
                    <a:pt x="1021" y="8273"/>
                    <a:pt x="1017" y="8273"/>
                    <a:pt x="1012" y="8273"/>
                  </a:cubicBezTo>
                  <a:cubicBezTo>
                    <a:pt x="847" y="8273"/>
                    <a:pt x="367" y="8438"/>
                    <a:pt x="243" y="8536"/>
                  </a:cubicBezTo>
                  <a:cubicBezTo>
                    <a:pt x="39" y="8696"/>
                    <a:pt x="0" y="9012"/>
                    <a:pt x="1" y="9251"/>
                  </a:cubicBezTo>
                  <a:cubicBezTo>
                    <a:pt x="10" y="10493"/>
                    <a:pt x="315" y="11966"/>
                    <a:pt x="974" y="13024"/>
                  </a:cubicBezTo>
                  <a:cubicBezTo>
                    <a:pt x="1429" y="13753"/>
                    <a:pt x="2000" y="14410"/>
                    <a:pt x="2660" y="14961"/>
                  </a:cubicBezTo>
                  <a:cubicBezTo>
                    <a:pt x="2898" y="15159"/>
                    <a:pt x="3161" y="15350"/>
                    <a:pt x="3467" y="15393"/>
                  </a:cubicBezTo>
                  <a:cubicBezTo>
                    <a:pt x="3501" y="15398"/>
                    <a:pt x="3536" y="15401"/>
                    <a:pt x="3570" y="15401"/>
                  </a:cubicBezTo>
                  <a:cubicBezTo>
                    <a:pt x="3849" y="15401"/>
                    <a:pt x="4139" y="15248"/>
                    <a:pt x="4211" y="14982"/>
                  </a:cubicBezTo>
                  <a:cubicBezTo>
                    <a:pt x="4388" y="14339"/>
                    <a:pt x="4863" y="13794"/>
                    <a:pt x="5436" y="13466"/>
                  </a:cubicBezTo>
                  <a:cubicBezTo>
                    <a:pt x="5653" y="13342"/>
                    <a:pt x="6282" y="13042"/>
                    <a:pt x="6694" y="13042"/>
                  </a:cubicBezTo>
                  <a:cubicBezTo>
                    <a:pt x="6839" y="13042"/>
                    <a:pt x="6957" y="13078"/>
                    <a:pt x="7021" y="13172"/>
                  </a:cubicBezTo>
                  <a:cubicBezTo>
                    <a:pt x="7085" y="13266"/>
                    <a:pt x="7096" y="13419"/>
                    <a:pt x="7024" y="13649"/>
                  </a:cubicBezTo>
                  <a:cubicBezTo>
                    <a:pt x="6941" y="13921"/>
                    <a:pt x="6715" y="14117"/>
                    <a:pt x="6508" y="14312"/>
                  </a:cubicBezTo>
                  <a:cubicBezTo>
                    <a:pt x="6099" y="14694"/>
                    <a:pt x="5727" y="15115"/>
                    <a:pt x="5400" y="15569"/>
                  </a:cubicBezTo>
                  <a:cubicBezTo>
                    <a:pt x="5286" y="15728"/>
                    <a:pt x="5173" y="15902"/>
                    <a:pt x="5169" y="16098"/>
                  </a:cubicBezTo>
                  <a:cubicBezTo>
                    <a:pt x="5161" y="16530"/>
                    <a:pt x="5654" y="16777"/>
                    <a:pt x="6074" y="16885"/>
                  </a:cubicBezTo>
                  <a:cubicBezTo>
                    <a:pt x="7118" y="17151"/>
                    <a:pt x="8225" y="17231"/>
                    <a:pt x="9186" y="17718"/>
                  </a:cubicBezTo>
                  <a:cubicBezTo>
                    <a:pt x="9801" y="18031"/>
                    <a:pt x="10324" y="18494"/>
                    <a:pt x="10838" y="18954"/>
                  </a:cubicBezTo>
                  <a:cubicBezTo>
                    <a:pt x="11530" y="17760"/>
                    <a:pt x="12229" y="16551"/>
                    <a:pt x="12606" y="15225"/>
                  </a:cubicBezTo>
                  <a:cubicBezTo>
                    <a:pt x="12788" y="14585"/>
                    <a:pt x="12845" y="13788"/>
                    <a:pt x="12334" y="13366"/>
                  </a:cubicBezTo>
                  <a:cubicBezTo>
                    <a:pt x="12129" y="13196"/>
                    <a:pt x="11866" y="13119"/>
                    <a:pt x="11630" y="12997"/>
                  </a:cubicBezTo>
                  <a:cubicBezTo>
                    <a:pt x="11395" y="12874"/>
                    <a:pt x="11167" y="12672"/>
                    <a:pt x="11148" y="12407"/>
                  </a:cubicBezTo>
                  <a:cubicBezTo>
                    <a:pt x="11125" y="12086"/>
                    <a:pt x="11445" y="11816"/>
                    <a:pt x="11768" y="11798"/>
                  </a:cubicBezTo>
                  <a:cubicBezTo>
                    <a:pt x="11783" y="11797"/>
                    <a:pt x="11798" y="11797"/>
                    <a:pt x="11813" y="11797"/>
                  </a:cubicBezTo>
                  <a:cubicBezTo>
                    <a:pt x="12119" y="11797"/>
                    <a:pt x="12405" y="11963"/>
                    <a:pt x="12635" y="12166"/>
                  </a:cubicBezTo>
                  <a:cubicBezTo>
                    <a:pt x="12851" y="12356"/>
                    <a:pt x="13128" y="12643"/>
                    <a:pt x="13431" y="12643"/>
                  </a:cubicBezTo>
                  <a:cubicBezTo>
                    <a:pt x="13505" y="12643"/>
                    <a:pt x="13580" y="12626"/>
                    <a:pt x="13657" y="12586"/>
                  </a:cubicBezTo>
                  <a:cubicBezTo>
                    <a:pt x="13901" y="12459"/>
                    <a:pt x="14129" y="11997"/>
                    <a:pt x="14268" y="11755"/>
                  </a:cubicBezTo>
                  <a:cubicBezTo>
                    <a:pt x="14615" y="11153"/>
                    <a:pt x="14864" y="10449"/>
                    <a:pt x="15074" y="9789"/>
                  </a:cubicBezTo>
                  <a:cubicBezTo>
                    <a:pt x="15361" y="8885"/>
                    <a:pt x="15847" y="7041"/>
                    <a:pt x="14516" y="6713"/>
                  </a:cubicBezTo>
                  <a:cubicBezTo>
                    <a:pt x="14400" y="6684"/>
                    <a:pt x="14287" y="6672"/>
                    <a:pt x="14179" y="6672"/>
                  </a:cubicBezTo>
                  <a:cubicBezTo>
                    <a:pt x="13354" y="6672"/>
                    <a:pt x="12753" y="7415"/>
                    <a:pt x="11938" y="7415"/>
                  </a:cubicBezTo>
                  <a:cubicBezTo>
                    <a:pt x="11828" y="7415"/>
                    <a:pt x="11714" y="7402"/>
                    <a:pt x="11596" y="7371"/>
                  </a:cubicBezTo>
                  <a:cubicBezTo>
                    <a:pt x="11320" y="7300"/>
                    <a:pt x="11029" y="7096"/>
                    <a:pt x="11038" y="6812"/>
                  </a:cubicBezTo>
                  <a:cubicBezTo>
                    <a:pt x="11045" y="6573"/>
                    <a:pt x="11257" y="6398"/>
                    <a:pt x="11462" y="6277"/>
                  </a:cubicBezTo>
                  <a:cubicBezTo>
                    <a:pt x="12297" y="5790"/>
                    <a:pt x="13296" y="5697"/>
                    <a:pt x="14260" y="5652"/>
                  </a:cubicBezTo>
                  <a:cubicBezTo>
                    <a:pt x="14447" y="5644"/>
                    <a:pt x="14666" y="5618"/>
                    <a:pt x="14759" y="5457"/>
                  </a:cubicBezTo>
                  <a:cubicBezTo>
                    <a:pt x="14823" y="5348"/>
                    <a:pt x="14806" y="5212"/>
                    <a:pt x="14784" y="5088"/>
                  </a:cubicBezTo>
                  <a:cubicBezTo>
                    <a:pt x="14610" y="4127"/>
                    <a:pt x="14220" y="3204"/>
                    <a:pt x="13649" y="2411"/>
                  </a:cubicBezTo>
                  <a:cubicBezTo>
                    <a:pt x="13339" y="1982"/>
                    <a:pt x="12792" y="1465"/>
                    <a:pt x="12231" y="1415"/>
                  </a:cubicBezTo>
                  <a:cubicBezTo>
                    <a:pt x="12214" y="1413"/>
                    <a:pt x="12197" y="1412"/>
                    <a:pt x="12180" y="1412"/>
                  </a:cubicBezTo>
                  <a:cubicBezTo>
                    <a:pt x="11978" y="1412"/>
                    <a:pt x="11785" y="1516"/>
                    <a:pt x="11620" y="1636"/>
                  </a:cubicBezTo>
                  <a:cubicBezTo>
                    <a:pt x="11229" y="1919"/>
                    <a:pt x="10917" y="2307"/>
                    <a:pt x="10503" y="2554"/>
                  </a:cubicBezTo>
                  <a:cubicBezTo>
                    <a:pt x="10407" y="2610"/>
                    <a:pt x="10287" y="2654"/>
                    <a:pt x="10178" y="2654"/>
                  </a:cubicBezTo>
                  <a:cubicBezTo>
                    <a:pt x="10092" y="2654"/>
                    <a:pt x="10013" y="2626"/>
                    <a:pt x="9962" y="2555"/>
                  </a:cubicBezTo>
                  <a:cubicBezTo>
                    <a:pt x="9911" y="2484"/>
                    <a:pt x="9905" y="2392"/>
                    <a:pt x="9911" y="2305"/>
                  </a:cubicBezTo>
                  <a:cubicBezTo>
                    <a:pt x="9935" y="1905"/>
                    <a:pt x="10154" y="1533"/>
                    <a:pt x="10450" y="1261"/>
                  </a:cubicBezTo>
                  <a:cubicBezTo>
                    <a:pt x="10746" y="990"/>
                    <a:pt x="11112" y="807"/>
                    <a:pt x="11487" y="665"/>
                  </a:cubicBezTo>
                  <a:cubicBezTo>
                    <a:pt x="11105" y="318"/>
                    <a:pt x="10440" y="0"/>
                    <a:pt x="98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1400;p11"/>
            <p:cNvSpPr/>
            <p:nvPr/>
          </p:nvSpPr>
          <p:spPr>
            <a:xfrm>
              <a:off x="1465750" y="923875"/>
              <a:ext cx="91725" cy="361925"/>
            </a:xfrm>
            <a:custGeom>
              <a:avLst/>
              <a:gdLst/>
              <a:ahLst/>
              <a:cxnLst/>
              <a:rect l="l" t="t" r="r" b="b"/>
              <a:pathLst>
                <a:path w="3669" h="14477" extrusionOk="0">
                  <a:moveTo>
                    <a:pt x="140" y="0"/>
                  </a:moveTo>
                  <a:cubicBezTo>
                    <a:pt x="132" y="0"/>
                    <a:pt x="123" y="1"/>
                    <a:pt x="115" y="2"/>
                  </a:cubicBezTo>
                  <a:cubicBezTo>
                    <a:pt x="46" y="17"/>
                    <a:pt x="0" y="84"/>
                    <a:pt x="15" y="154"/>
                  </a:cubicBezTo>
                  <a:cubicBezTo>
                    <a:pt x="470" y="2454"/>
                    <a:pt x="939" y="4833"/>
                    <a:pt x="1661" y="7113"/>
                  </a:cubicBezTo>
                  <a:cubicBezTo>
                    <a:pt x="1793" y="7529"/>
                    <a:pt x="1936" y="7953"/>
                    <a:pt x="2074" y="8362"/>
                  </a:cubicBezTo>
                  <a:cubicBezTo>
                    <a:pt x="2729" y="10304"/>
                    <a:pt x="3407" y="12312"/>
                    <a:pt x="3180" y="14333"/>
                  </a:cubicBezTo>
                  <a:cubicBezTo>
                    <a:pt x="3172" y="14404"/>
                    <a:pt x="3223" y="14468"/>
                    <a:pt x="3293" y="14476"/>
                  </a:cubicBezTo>
                  <a:cubicBezTo>
                    <a:pt x="3298" y="14476"/>
                    <a:pt x="3303" y="14477"/>
                    <a:pt x="3308" y="14477"/>
                  </a:cubicBezTo>
                  <a:lnTo>
                    <a:pt x="3308" y="14476"/>
                  </a:lnTo>
                  <a:cubicBezTo>
                    <a:pt x="3373" y="14476"/>
                    <a:pt x="3428" y="14427"/>
                    <a:pt x="3436" y="14362"/>
                  </a:cubicBezTo>
                  <a:cubicBezTo>
                    <a:pt x="3669" y="12283"/>
                    <a:pt x="2982" y="10248"/>
                    <a:pt x="2317" y="8281"/>
                  </a:cubicBezTo>
                  <a:cubicBezTo>
                    <a:pt x="2179" y="7872"/>
                    <a:pt x="2037" y="7449"/>
                    <a:pt x="1906" y="7035"/>
                  </a:cubicBezTo>
                  <a:cubicBezTo>
                    <a:pt x="1188" y="4769"/>
                    <a:pt x="720" y="2398"/>
                    <a:pt x="266" y="104"/>
                  </a:cubicBezTo>
                  <a:cubicBezTo>
                    <a:pt x="255" y="43"/>
                    <a:pt x="201" y="0"/>
                    <a:pt x="140" y="0"/>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1401;p11"/>
            <p:cNvSpPr/>
            <p:nvPr/>
          </p:nvSpPr>
          <p:spPr>
            <a:xfrm>
              <a:off x="1361600" y="1081375"/>
              <a:ext cx="128075" cy="99675"/>
            </a:xfrm>
            <a:custGeom>
              <a:avLst/>
              <a:gdLst/>
              <a:ahLst/>
              <a:cxnLst/>
              <a:rect l="l" t="t" r="r" b="b"/>
              <a:pathLst>
                <a:path w="5123" h="3987" extrusionOk="0">
                  <a:moveTo>
                    <a:pt x="4976" y="1"/>
                  </a:moveTo>
                  <a:cubicBezTo>
                    <a:pt x="4959" y="1"/>
                    <a:pt x="4941" y="4"/>
                    <a:pt x="4924" y="12"/>
                  </a:cubicBezTo>
                  <a:cubicBezTo>
                    <a:pt x="3032" y="859"/>
                    <a:pt x="1344" y="2162"/>
                    <a:pt x="44" y="3777"/>
                  </a:cubicBezTo>
                  <a:cubicBezTo>
                    <a:pt x="0" y="3832"/>
                    <a:pt x="9" y="3914"/>
                    <a:pt x="64" y="3958"/>
                  </a:cubicBezTo>
                  <a:cubicBezTo>
                    <a:pt x="89" y="3977"/>
                    <a:pt x="116" y="3986"/>
                    <a:pt x="145" y="3986"/>
                  </a:cubicBezTo>
                  <a:lnTo>
                    <a:pt x="145" y="3985"/>
                  </a:lnTo>
                  <a:cubicBezTo>
                    <a:pt x="182" y="3985"/>
                    <a:pt x="220" y="3970"/>
                    <a:pt x="245" y="3938"/>
                  </a:cubicBezTo>
                  <a:cubicBezTo>
                    <a:pt x="1519" y="2354"/>
                    <a:pt x="3173" y="1078"/>
                    <a:pt x="5029" y="246"/>
                  </a:cubicBezTo>
                  <a:cubicBezTo>
                    <a:pt x="5094" y="218"/>
                    <a:pt x="5122" y="141"/>
                    <a:pt x="5094" y="76"/>
                  </a:cubicBezTo>
                  <a:cubicBezTo>
                    <a:pt x="5073" y="29"/>
                    <a:pt x="5025" y="1"/>
                    <a:pt x="4976" y="1"/>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1402;p11"/>
            <p:cNvSpPr/>
            <p:nvPr/>
          </p:nvSpPr>
          <p:spPr>
            <a:xfrm>
              <a:off x="1335175" y="964825"/>
              <a:ext cx="129500" cy="33200"/>
            </a:xfrm>
            <a:custGeom>
              <a:avLst/>
              <a:gdLst/>
              <a:ahLst/>
              <a:cxnLst/>
              <a:rect l="l" t="t" r="r" b="b"/>
              <a:pathLst>
                <a:path w="5180" h="1328" extrusionOk="0">
                  <a:moveTo>
                    <a:pt x="1788" y="1"/>
                  </a:moveTo>
                  <a:cubicBezTo>
                    <a:pt x="1161" y="1"/>
                    <a:pt x="576" y="141"/>
                    <a:pt x="85" y="415"/>
                  </a:cubicBezTo>
                  <a:cubicBezTo>
                    <a:pt x="23" y="450"/>
                    <a:pt x="1" y="528"/>
                    <a:pt x="36" y="590"/>
                  </a:cubicBezTo>
                  <a:cubicBezTo>
                    <a:pt x="59" y="632"/>
                    <a:pt x="103" y="656"/>
                    <a:pt x="148" y="656"/>
                  </a:cubicBezTo>
                  <a:cubicBezTo>
                    <a:pt x="169" y="656"/>
                    <a:pt x="191" y="651"/>
                    <a:pt x="211" y="640"/>
                  </a:cubicBezTo>
                  <a:cubicBezTo>
                    <a:pt x="662" y="387"/>
                    <a:pt x="1204" y="258"/>
                    <a:pt x="1786" y="258"/>
                  </a:cubicBezTo>
                  <a:cubicBezTo>
                    <a:pt x="2061" y="258"/>
                    <a:pt x="2344" y="286"/>
                    <a:pt x="2631" y="345"/>
                  </a:cubicBezTo>
                  <a:cubicBezTo>
                    <a:pt x="3509" y="521"/>
                    <a:pt x="4305" y="932"/>
                    <a:pt x="4968" y="1311"/>
                  </a:cubicBezTo>
                  <a:cubicBezTo>
                    <a:pt x="4989" y="1322"/>
                    <a:pt x="5010" y="1327"/>
                    <a:pt x="5032" y="1327"/>
                  </a:cubicBezTo>
                  <a:cubicBezTo>
                    <a:pt x="5077" y="1327"/>
                    <a:pt x="5121" y="1304"/>
                    <a:pt x="5144" y="1262"/>
                  </a:cubicBezTo>
                  <a:cubicBezTo>
                    <a:pt x="5179" y="1200"/>
                    <a:pt x="5158" y="1122"/>
                    <a:pt x="5096" y="1087"/>
                  </a:cubicBezTo>
                  <a:cubicBezTo>
                    <a:pt x="4415" y="699"/>
                    <a:pt x="3595" y="276"/>
                    <a:pt x="2682" y="92"/>
                  </a:cubicBezTo>
                  <a:cubicBezTo>
                    <a:pt x="2379" y="31"/>
                    <a:pt x="2079" y="1"/>
                    <a:pt x="1788" y="1"/>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1403;p11"/>
            <p:cNvSpPr/>
            <p:nvPr/>
          </p:nvSpPr>
          <p:spPr>
            <a:xfrm>
              <a:off x="1360525" y="919325"/>
              <a:ext cx="81725" cy="38550"/>
            </a:xfrm>
            <a:custGeom>
              <a:avLst/>
              <a:gdLst/>
              <a:ahLst/>
              <a:cxnLst/>
              <a:rect l="l" t="t" r="r" b="b"/>
              <a:pathLst>
                <a:path w="3269" h="1542" extrusionOk="0">
                  <a:moveTo>
                    <a:pt x="528" y="1"/>
                  </a:moveTo>
                  <a:cubicBezTo>
                    <a:pt x="392" y="1"/>
                    <a:pt x="256" y="9"/>
                    <a:pt x="120" y="26"/>
                  </a:cubicBezTo>
                  <a:cubicBezTo>
                    <a:pt x="50" y="35"/>
                    <a:pt x="0" y="99"/>
                    <a:pt x="9" y="170"/>
                  </a:cubicBezTo>
                  <a:cubicBezTo>
                    <a:pt x="17" y="236"/>
                    <a:pt x="74" y="282"/>
                    <a:pt x="138" y="282"/>
                  </a:cubicBezTo>
                  <a:cubicBezTo>
                    <a:pt x="143" y="282"/>
                    <a:pt x="148" y="282"/>
                    <a:pt x="152" y="281"/>
                  </a:cubicBezTo>
                  <a:cubicBezTo>
                    <a:pt x="278" y="265"/>
                    <a:pt x="404" y="258"/>
                    <a:pt x="530" y="258"/>
                  </a:cubicBezTo>
                  <a:cubicBezTo>
                    <a:pt x="1491" y="258"/>
                    <a:pt x="2439" y="718"/>
                    <a:pt x="3020" y="1490"/>
                  </a:cubicBezTo>
                  <a:cubicBezTo>
                    <a:pt x="3046" y="1523"/>
                    <a:pt x="3084" y="1541"/>
                    <a:pt x="3123" y="1541"/>
                  </a:cubicBezTo>
                  <a:cubicBezTo>
                    <a:pt x="3150" y="1541"/>
                    <a:pt x="3177" y="1533"/>
                    <a:pt x="3200" y="1516"/>
                  </a:cubicBezTo>
                  <a:cubicBezTo>
                    <a:pt x="3257" y="1473"/>
                    <a:pt x="3269" y="1392"/>
                    <a:pt x="3226" y="1336"/>
                  </a:cubicBezTo>
                  <a:cubicBezTo>
                    <a:pt x="2596" y="499"/>
                    <a:pt x="1570" y="1"/>
                    <a:pt x="528" y="1"/>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1404;p11"/>
            <p:cNvSpPr/>
            <p:nvPr/>
          </p:nvSpPr>
          <p:spPr>
            <a:xfrm>
              <a:off x="1507775" y="942000"/>
              <a:ext cx="108025" cy="62250"/>
            </a:xfrm>
            <a:custGeom>
              <a:avLst/>
              <a:gdLst/>
              <a:ahLst/>
              <a:cxnLst/>
              <a:rect l="l" t="t" r="r" b="b"/>
              <a:pathLst>
                <a:path w="4321" h="2490" extrusionOk="0">
                  <a:moveTo>
                    <a:pt x="4195" y="1"/>
                  </a:moveTo>
                  <a:cubicBezTo>
                    <a:pt x="4191" y="1"/>
                    <a:pt x="4187" y="1"/>
                    <a:pt x="4183" y="2"/>
                  </a:cubicBezTo>
                  <a:cubicBezTo>
                    <a:pt x="2554" y="69"/>
                    <a:pt x="967" y="945"/>
                    <a:pt x="41" y="2289"/>
                  </a:cubicBezTo>
                  <a:cubicBezTo>
                    <a:pt x="1" y="2347"/>
                    <a:pt x="16" y="2427"/>
                    <a:pt x="75" y="2468"/>
                  </a:cubicBezTo>
                  <a:cubicBezTo>
                    <a:pt x="97" y="2482"/>
                    <a:pt x="122" y="2490"/>
                    <a:pt x="147" y="2490"/>
                  </a:cubicBezTo>
                  <a:cubicBezTo>
                    <a:pt x="188" y="2490"/>
                    <a:pt x="228" y="2471"/>
                    <a:pt x="253" y="2435"/>
                  </a:cubicBezTo>
                  <a:cubicBezTo>
                    <a:pt x="1133" y="1156"/>
                    <a:pt x="2643" y="323"/>
                    <a:pt x="4194" y="258"/>
                  </a:cubicBezTo>
                  <a:cubicBezTo>
                    <a:pt x="4265" y="255"/>
                    <a:pt x="4320" y="196"/>
                    <a:pt x="4317" y="124"/>
                  </a:cubicBezTo>
                  <a:cubicBezTo>
                    <a:pt x="4315" y="58"/>
                    <a:pt x="4259" y="1"/>
                    <a:pt x="4195" y="1"/>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1405;p11"/>
            <p:cNvSpPr/>
            <p:nvPr/>
          </p:nvSpPr>
          <p:spPr>
            <a:xfrm>
              <a:off x="1520200" y="1072625"/>
              <a:ext cx="114775" cy="48325"/>
            </a:xfrm>
            <a:custGeom>
              <a:avLst/>
              <a:gdLst/>
              <a:ahLst/>
              <a:cxnLst/>
              <a:rect l="l" t="t" r="r" b="b"/>
              <a:pathLst>
                <a:path w="4591" h="1933" extrusionOk="0">
                  <a:moveTo>
                    <a:pt x="1042" y="1"/>
                  </a:moveTo>
                  <a:cubicBezTo>
                    <a:pt x="706" y="1"/>
                    <a:pt x="388" y="57"/>
                    <a:pt x="100" y="167"/>
                  </a:cubicBezTo>
                  <a:cubicBezTo>
                    <a:pt x="34" y="191"/>
                    <a:pt x="0" y="266"/>
                    <a:pt x="26" y="333"/>
                  </a:cubicBezTo>
                  <a:cubicBezTo>
                    <a:pt x="45" y="384"/>
                    <a:pt x="94" y="415"/>
                    <a:pt x="145" y="415"/>
                  </a:cubicBezTo>
                  <a:cubicBezTo>
                    <a:pt x="161" y="415"/>
                    <a:pt x="176" y="412"/>
                    <a:pt x="191" y="406"/>
                  </a:cubicBezTo>
                  <a:cubicBezTo>
                    <a:pt x="449" y="308"/>
                    <a:pt x="736" y="258"/>
                    <a:pt x="1038" y="258"/>
                  </a:cubicBezTo>
                  <a:cubicBezTo>
                    <a:pt x="1241" y="258"/>
                    <a:pt x="1450" y="281"/>
                    <a:pt x="1664" y="325"/>
                  </a:cubicBezTo>
                  <a:cubicBezTo>
                    <a:pt x="2095" y="413"/>
                    <a:pt x="2546" y="591"/>
                    <a:pt x="3084" y="881"/>
                  </a:cubicBezTo>
                  <a:cubicBezTo>
                    <a:pt x="3389" y="1046"/>
                    <a:pt x="3690" y="1228"/>
                    <a:pt x="3977" y="1423"/>
                  </a:cubicBezTo>
                  <a:cubicBezTo>
                    <a:pt x="4142" y="1536"/>
                    <a:pt x="4300" y="1663"/>
                    <a:pt x="4326" y="1823"/>
                  </a:cubicBezTo>
                  <a:cubicBezTo>
                    <a:pt x="4335" y="1887"/>
                    <a:pt x="4391" y="1932"/>
                    <a:pt x="4452" y="1932"/>
                  </a:cubicBezTo>
                  <a:cubicBezTo>
                    <a:pt x="4459" y="1932"/>
                    <a:pt x="4466" y="1931"/>
                    <a:pt x="4473" y="1930"/>
                  </a:cubicBezTo>
                  <a:cubicBezTo>
                    <a:pt x="4543" y="1919"/>
                    <a:pt x="4590" y="1853"/>
                    <a:pt x="4579" y="1783"/>
                  </a:cubicBezTo>
                  <a:cubicBezTo>
                    <a:pt x="4539" y="1526"/>
                    <a:pt x="4335" y="1356"/>
                    <a:pt x="4121" y="1210"/>
                  </a:cubicBezTo>
                  <a:cubicBezTo>
                    <a:pt x="3828" y="1010"/>
                    <a:pt x="3520" y="823"/>
                    <a:pt x="3206" y="654"/>
                  </a:cubicBezTo>
                  <a:cubicBezTo>
                    <a:pt x="2645" y="352"/>
                    <a:pt x="2173" y="167"/>
                    <a:pt x="1716" y="72"/>
                  </a:cubicBezTo>
                  <a:cubicBezTo>
                    <a:pt x="1486" y="25"/>
                    <a:pt x="1261" y="1"/>
                    <a:pt x="1042" y="1"/>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1406;p11"/>
            <p:cNvSpPr/>
            <p:nvPr/>
          </p:nvSpPr>
          <p:spPr>
            <a:xfrm>
              <a:off x="1478750" y="1153550"/>
              <a:ext cx="29875" cy="92050"/>
            </a:xfrm>
            <a:custGeom>
              <a:avLst/>
              <a:gdLst/>
              <a:ahLst/>
              <a:cxnLst/>
              <a:rect l="l" t="t" r="r" b="b"/>
              <a:pathLst>
                <a:path w="1195" h="3682" extrusionOk="0">
                  <a:moveTo>
                    <a:pt x="982" y="1"/>
                  </a:moveTo>
                  <a:cubicBezTo>
                    <a:pt x="978" y="1"/>
                    <a:pt x="975" y="1"/>
                    <a:pt x="972" y="1"/>
                  </a:cubicBezTo>
                  <a:cubicBezTo>
                    <a:pt x="901" y="5"/>
                    <a:pt x="848" y="67"/>
                    <a:pt x="853" y="138"/>
                  </a:cubicBezTo>
                  <a:cubicBezTo>
                    <a:pt x="934" y="1301"/>
                    <a:pt x="645" y="2490"/>
                    <a:pt x="38" y="3486"/>
                  </a:cubicBezTo>
                  <a:cubicBezTo>
                    <a:pt x="0" y="3547"/>
                    <a:pt x="20" y="3626"/>
                    <a:pt x="81" y="3663"/>
                  </a:cubicBezTo>
                  <a:cubicBezTo>
                    <a:pt x="102" y="3676"/>
                    <a:pt x="125" y="3682"/>
                    <a:pt x="147" y="3682"/>
                  </a:cubicBezTo>
                  <a:cubicBezTo>
                    <a:pt x="191" y="3682"/>
                    <a:pt x="233" y="3659"/>
                    <a:pt x="258" y="3620"/>
                  </a:cubicBezTo>
                  <a:cubicBezTo>
                    <a:pt x="891" y="2579"/>
                    <a:pt x="1195" y="1336"/>
                    <a:pt x="1110" y="120"/>
                  </a:cubicBezTo>
                  <a:cubicBezTo>
                    <a:pt x="1104" y="53"/>
                    <a:pt x="1047" y="1"/>
                    <a:pt x="982" y="1"/>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1407;p11"/>
            <p:cNvSpPr/>
            <p:nvPr/>
          </p:nvSpPr>
          <p:spPr>
            <a:xfrm>
              <a:off x="1541775" y="1163800"/>
              <a:ext cx="36550" cy="67975"/>
            </a:xfrm>
            <a:custGeom>
              <a:avLst/>
              <a:gdLst/>
              <a:ahLst/>
              <a:cxnLst/>
              <a:rect l="l" t="t" r="r" b="b"/>
              <a:pathLst>
                <a:path w="1462" h="2719" extrusionOk="0">
                  <a:moveTo>
                    <a:pt x="148" y="1"/>
                  </a:moveTo>
                  <a:cubicBezTo>
                    <a:pt x="101" y="1"/>
                    <a:pt x="56" y="26"/>
                    <a:pt x="33" y="71"/>
                  </a:cubicBezTo>
                  <a:cubicBezTo>
                    <a:pt x="1" y="134"/>
                    <a:pt x="26" y="211"/>
                    <a:pt x="89" y="243"/>
                  </a:cubicBezTo>
                  <a:cubicBezTo>
                    <a:pt x="460" y="434"/>
                    <a:pt x="769" y="787"/>
                    <a:pt x="958" y="1236"/>
                  </a:cubicBezTo>
                  <a:cubicBezTo>
                    <a:pt x="1116" y="1610"/>
                    <a:pt x="1195" y="2054"/>
                    <a:pt x="1203" y="2591"/>
                  </a:cubicBezTo>
                  <a:cubicBezTo>
                    <a:pt x="1204" y="2661"/>
                    <a:pt x="1261" y="2718"/>
                    <a:pt x="1332" y="2718"/>
                  </a:cubicBezTo>
                  <a:lnTo>
                    <a:pt x="1333" y="2718"/>
                  </a:lnTo>
                  <a:cubicBezTo>
                    <a:pt x="1405" y="2717"/>
                    <a:pt x="1461" y="2659"/>
                    <a:pt x="1460" y="2587"/>
                  </a:cubicBezTo>
                  <a:cubicBezTo>
                    <a:pt x="1452" y="2016"/>
                    <a:pt x="1365" y="1542"/>
                    <a:pt x="1195" y="1135"/>
                  </a:cubicBezTo>
                  <a:cubicBezTo>
                    <a:pt x="982" y="631"/>
                    <a:pt x="631" y="232"/>
                    <a:pt x="206" y="15"/>
                  </a:cubicBezTo>
                  <a:cubicBezTo>
                    <a:pt x="187" y="5"/>
                    <a:pt x="167" y="1"/>
                    <a:pt x="148" y="1"/>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8" name="Google Shape;1408;p11"/>
            <p:cNvSpPr/>
            <p:nvPr/>
          </p:nvSpPr>
          <p:spPr>
            <a:xfrm>
              <a:off x="1483675" y="866950"/>
              <a:ext cx="61750" cy="72450"/>
            </a:xfrm>
            <a:custGeom>
              <a:avLst/>
              <a:gdLst/>
              <a:ahLst/>
              <a:cxnLst/>
              <a:rect l="l" t="t" r="r" b="b"/>
              <a:pathLst>
                <a:path w="2470" h="2898" extrusionOk="0">
                  <a:moveTo>
                    <a:pt x="2322" y="0"/>
                  </a:moveTo>
                  <a:cubicBezTo>
                    <a:pt x="2300" y="0"/>
                    <a:pt x="2278" y="6"/>
                    <a:pt x="2257" y="17"/>
                  </a:cubicBezTo>
                  <a:cubicBezTo>
                    <a:pt x="1236" y="618"/>
                    <a:pt x="423" y="1603"/>
                    <a:pt x="24" y="2718"/>
                  </a:cubicBezTo>
                  <a:cubicBezTo>
                    <a:pt x="1" y="2784"/>
                    <a:pt x="35" y="2863"/>
                    <a:pt x="100" y="2888"/>
                  </a:cubicBezTo>
                  <a:cubicBezTo>
                    <a:pt x="117" y="2894"/>
                    <a:pt x="133" y="2898"/>
                    <a:pt x="150" y="2898"/>
                  </a:cubicBezTo>
                  <a:cubicBezTo>
                    <a:pt x="206" y="2898"/>
                    <a:pt x="260" y="2864"/>
                    <a:pt x="284" y="2810"/>
                  </a:cubicBezTo>
                  <a:cubicBezTo>
                    <a:pt x="293" y="2787"/>
                    <a:pt x="296" y="2762"/>
                    <a:pt x="290" y="2737"/>
                  </a:cubicBezTo>
                  <a:cubicBezTo>
                    <a:pt x="678" y="1705"/>
                    <a:pt x="1438" y="798"/>
                    <a:pt x="2388" y="239"/>
                  </a:cubicBezTo>
                  <a:cubicBezTo>
                    <a:pt x="2449" y="204"/>
                    <a:pt x="2469" y="125"/>
                    <a:pt x="2434" y="64"/>
                  </a:cubicBezTo>
                  <a:cubicBezTo>
                    <a:pt x="2410" y="23"/>
                    <a:pt x="2366" y="0"/>
                    <a:pt x="232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9" name="Google Shape;1409;p11"/>
          <p:cNvGrpSpPr/>
          <p:nvPr/>
        </p:nvGrpSpPr>
        <p:grpSpPr>
          <a:xfrm rot="2332656">
            <a:off x="191475" y="-453541"/>
            <a:ext cx="2951854" cy="2065686"/>
            <a:chOff x="1218400" y="279000"/>
            <a:chExt cx="468300" cy="412225"/>
          </a:xfrm>
        </p:grpSpPr>
        <p:sp>
          <p:nvSpPr>
            <p:cNvPr id="1410" name="Google Shape;1410;p11"/>
            <p:cNvSpPr/>
            <p:nvPr/>
          </p:nvSpPr>
          <p:spPr>
            <a:xfrm>
              <a:off x="1218400" y="279000"/>
              <a:ext cx="468300" cy="412225"/>
            </a:xfrm>
            <a:custGeom>
              <a:avLst/>
              <a:gdLst/>
              <a:ahLst/>
              <a:cxnLst/>
              <a:rect l="l" t="t" r="r" b="b"/>
              <a:pathLst>
                <a:path w="18732" h="16489" extrusionOk="0">
                  <a:moveTo>
                    <a:pt x="6894" y="1"/>
                  </a:moveTo>
                  <a:cubicBezTo>
                    <a:pt x="6875" y="1"/>
                    <a:pt x="6855" y="1"/>
                    <a:pt x="6835" y="1"/>
                  </a:cubicBezTo>
                  <a:cubicBezTo>
                    <a:pt x="6306" y="7"/>
                    <a:pt x="5569" y="156"/>
                    <a:pt x="5203" y="585"/>
                  </a:cubicBezTo>
                  <a:cubicBezTo>
                    <a:pt x="5059" y="754"/>
                    <a:pt x="5028" y="990"/>
                    <a:pt x="5032" y="1212"/>
                  </a:cubicBezTo>
                  <a:cubicBezTo>
                    <a:pt x="5038" y="1694"/>
                    <a:pt x="5174" y="2172"/>
                    <a:pt x="5138" y="2654"/>
                  </a:cubicBezTo>
                  <a:cubicBezTo>
                    <a:pt x="5122" y="2852"/>
                    <a:pt x="5025" y="3094"/>
                    <a:pt x="4826" y="3096"/>
                  </a:cubicBezTo>
                  <a:cubicBezTo>
                    <a:pt x="4825" y="3096"/>
                    <a:pt x="4824" y="3096"/>
                    <a:pt x="4823" y="3096"/>
                  </a:cubicBezTo>
                  <a:cubicBezTo>
                    <a:pt x="4738" y="3096"/>
                    <a:pt x="4660" y="3048"/>
                    <a:pt x="4593" y="2995"/>
                  </a:cubicBezTo>
                  <a:cubicBezTo>
                    <a:pt x="4280" y="2743"/>
                    <a:pt x="4103" y="2350"/>
                    <a:pt x="4051" y="1952"/>
                  </a:cubicBezTo>
                  <a:cubicBezTo>
                    <a:pt x="3999" y="1554"/>
                    <a:pt x="4062" y="1149"/>
                    <a:pt x="4162" y="761"/>
                  </a:cubicBezTo>
                  <a:lnTo>
                    <a:pt x="4162" y="761"/>
                  </a:lnTo>
                  <a:cubicBezTo>
                    <a:pt x="3461" y="916"/>
                    <a:pt x="2495" y="1551"/>
                    <a:pt x="2437" y="2331"/>
                  </a:cubicBezTo>
                  <a:cubicBezTo>
                    <a:pt x="2416" y="2618"/>
                    <a:pt x="2845" y="5671"/>
                    <a:pt x="3150" y="5671"/>
                  </a:cubicBezTo>
                  <a:cubicBezTo>
                    <a:pt x="3156" y="5671"/>
                    <a:pt x="3161" y="5670"/>
                    <a:pt x="3167" y="5667"/>
                  </a:cubicBezTo>
                  <a:lnTo>
                    <a:pt x="3167" y="5667"/>
                  </a:lnTo>
                  <a:cubicBezTo>
                    <a:pt x="2487" y="5924"/>
                    <a:pt x="1795" y="6187"/>
                    <a:pt x="1223" y="6637"/>
                  </a:cubicBezTo>
                  <a:cubicBezTo>
                    <a:pt x="659" y="7078"/>
                    <a:pt x="208" y="7794"/>
                    <a:pt x="102" y="8513"/>
                  </a:cubicBezTo>
                  <a:cubicBezTo>
                    <a:pt x="0" y="9204"/>
                    <a:pt x="383" y="10075"/>
                    <a:pt x="589" y="10724"/>
                  </a:cubicBezTo>
                  <a:cubicBezTo>
                    <a:pt x="859" y="11577"/>
                    <a:pt x="1209" y="12447"/>
                    <a:pt x="1883" y="13033"/>
                  </a:cubicBezTo>
                  <a:cubicBezTo>
                    <a:pt x="2135" y="13251"/>
                    <a:pt x="2460" y="13428"/>
                    <a:pt x="2784" y="13428"/>
                  </a:cubicBezTo>
                  <a:cubicBezTo>
                    <a:pt x="2865" y="13428"/>
                    <a:pt x="2947" y="13416"/>
                    <a:pt x="3028" y="13392"/>
                  </a:cubicBezTo>
                  <a:cubicBezTo>
                    <a:pt x="3917" y="13118"/>
                    <a:pt x="4058" y="11541"/>
                    <a:pt x="4639" y="10906"/>
                  </a:cubicBezTo>
                  <a:cubicBezTo>
                    <a:pt x="4938" y="10578"/>
                    <a:pt x="5389" y="10351"/>
                    <a:pt x="5819" y="10351"/>
                  </a:cubicBezTo>
                  <a:cubicBezTo>
                    <a:pt x="6022" y="10351"/>
                    <a:pt x="6220" y="10401"/>
                    <a:pt x="6395" y="10515"/>
                  </a:cubicBezTo>
                  <a:cubicBezTo>
                    <a:pt x="6632" y="10668"/>
                    <a:pt x="6805" y="10949"/>
                    <a:pt x="6763" y="11229"/>
                  </a:cubicBezTo>
                  <a:cubicBezTo>
                    <a:pt x="6676" y="11788"/>
                    <a:pt x="6025" y="12065"/>
                    <a:pt x="5647" y="12402"/>
                  </a:cubicBezTo>
                  <a:cubicBezTo>
                    <a:pt x="5198" y="12803"/>
                    <a:pt x="4728" y="13219"/>
                    <a:pt x="4347" y="13695"/>
                  </a:cubicBezTo>
                  <a:cubicBezTo>
                    <a:pt x="4253" y="13813"/>
                    <a:pt x="4103" y="14323"/>
                    <a:pt x="4111" y="14487"/>
                  </a:cubicBezTo>
                  <a:cubicBezTo>
                    <a:pt x="4123" y="14745"/>
                    <a:pt x="4359" y="14959"/>
                    <a:pt x="4557" y="15096"/>
                  </a:cubicBezTo>
                  <a:cubicBezTo>
                    <a:pt x="5576" y="15805"/>
                    <a:pt x="6955" y="16405"/>
                    <a:pt x="8200" y="16476"/>
                  </a:cubicBezTo>
                  <a:cubicBezTo>
                    <a:pt x="8352" y="16485"/>
                    <a:pt x="8505" y="16489"/>
                    <a:pt x="8658" y="16489"/>
                  </a:cubicBezTo>
                  <a:cubicBezTo>
                    <a:pt x="9365" y="16489"/>
                    <a:pt x="10072" y="16397"/>
                    <a:pt x="10754" y="16215"/>
                  </a:cubicBezTo>
                  <a:cubicBezTo>
                    <a:pt x="11053" y="16136"/>
                    <a:pt x="11361" y="16031"/>
                    <a:pt x="11573" y="15805"/>
                  </a:cubicBezTo>
                  <a:cubicBezTo>
                    <a:pt x="11785" y="15579"/>
                    <a:pt x="11863" y="15199"/>
                    <a:pt x="11666" y="14960"/>
                  </a:cubicBezTo>
                  <a:cubicBezTo>
                    <a:pt x="11242" y="14445"/>
                    <a:pt x="11071" y="13744"/>
                    <a:pt x="11133" y="13086"/>
                  </a:cubicBezTo>
                  <a:cubicBezTo>
                    <a:pt x="11165" y="12750"/>
                    <a:pt x="11367" y="11621"/>
                    <a:pt x="11803" y="11621"/>
                  </a:cubicBezTo>
                  <a:cubicBezTo>
                    <a:pt x="11804" y="11621"/>
                    <a:pt x="11805" y="11621"/>
                    <a:pt x="11806" y="11621"/>
                  </a:cubicBezTo>
                  <a:cubicBezTo>
                    <a:pt x="11921" y="11623"/>
                    <a:pt x="12051" y="11701"/>
                    <a:pt x="12199" y="11894"/>
                  </a:cubicBezTo>
                  <a:cubicBezTo>
                    <a:pt x="12373" y="12118"/>
                    <a:pt x="12404" y="12416"/>
                    <a:pt x="12442" y="12696"/>
                  </a:cubicBezTo>
                  <a:cubicBezTo>
                    <a:pt x="12518" y="13251"/>
                    <a:pt x="12649" y="13798"/>
                    <a:pt x="12831" y="14327"/>
                  </a:cubicBezTo>
                  <a:cubicBezTo>
                    <a:pt x="12895" y="14512"/>
                    <a:pt x="12972" y="14705"/>
                    <a:pt x="13130" y="14821"/>
                  </a:cubicBezTo>
                  <a:cubicBezTo>
                    <a:pt x="13230" y="14895"/>
                    <a:pt x="13341" y="14925"/>
                    <a:pt x="13457" y="14925"/>
                  </a:cubicBezTo>
                  <a:cubicBezTo>
                    <a:pt x="13745" y="14925"/>
                    <a:pt x="14059" y="14735"/>
                    <a:pt x="14295" y="14534"/>
                  </a:cubicBezTo>
                  <a:cubicBezTo>
                    <a:pt x="15114" y="13835"/>
                    <a:pt x="15818" y="12976"/>
                    <a:pt x="16770" y="12473"/>
                  </a:cubicBezTo>
                  <a:cubicBezTo>
                    <a:pt x="17379" y="12150"/>
                    <a:pt x="18060" y="11991"/>
                    <a:pt x="18731" y="11834"/>
                  </a:cubicBezTo>
                  <a:cubicBezTo>
                    <a:pt x="18156" y="10581"/>
                    <a:pt x="17571" y="9313"/>
                    <a:pt x="16704" y="8241"/>
                  </a:cubicBezTo>
                  <a:cubicBezTo>
                    <a:pt x="16343" y="7795"/>
                    <a:pt x="15834" y="7356"/>
                    <a:pt x="15289" y="7356"/>
                  </a:cubicBezTo>
                  <a:cubicBezTo>
                    <a:pt x="15203" y="7356"/>
                    <a:pt x="15115" y="7367"/>
                    <a:pt x="15028" y="7391"/>
                  </a:cubicBezTo>
                  <a:cubicBezTo>
                    <a:pt x="14771" y="7460"/>
                    <a:pt x="14556" y="7631"/>
                    <a:pt x="14321" y="7753"/>
                  </a:cubicBezTo>
                  <a:cubicBezTo>
                    <a:pt x="14177" y="7828"/>
                    <a:pt x="14010" y="7883"/>
                    <a:pt x="13850" y="7883"/>
                  </a:cubicBezTo>
                  <a:cubicBezTo>
                    <a:pt x="13749" y="7883"/>
                    <a:pt x="13650" y="7860"/>
                    <a:pt x="13562" y="7807"/>
                  </a:cubicBezTo>
                  <a:cubicBezTo>
                    <a:pt x="13286" y="7640"/>
                    <a:pt x="13249" y="7223"/>
                    <a:pt x="13420" y="6950"/>
                  </a:cubicBezTo>
                  <a:cubicBezTo>
                    <a:pt x="13591" y="6676"/>
                    <a:pt x="13908" y="6527"/>
                    <a:pt x="14222" y="6452"/>
                  </a:cubicBezTo>
                  <a:cubicBezTo>
                    <a:pt x="14568" y="6370"/>
                    <a:pt x="15094" y="6296"/>
                    <a:pt x="15153" y="5861"/>
                  </a:cubicBezTo>
                  <a:cubicBezTo>
                    <a:pt x="15191" y="5588"/>
                    <a:pt x="14945" y="5135"/>
                    <a:pt x="14828" y="4881"/>
                  </a:cubicBezTo>
                  <a:cubicBezTo>
                    <a:pt x="14535" y="4251"/>
                    <a:pt x="14104" y="3642"/>
                    <a:pt x="13685" y="3090"/>
                  </a:cubicBezTo>
                  <a:cubicBezTo>
                    <a:pt x="13240" y="2502"/>
                    <a:pt x="12399" y="1489"/>
                    <a:pt x="11561" y="1489"/>
                  </a:cubicBezTo>
                  <a:cubicBezTo>
                    <a:pt x="11321" y="1489"/>
                    <a:pt x="11081" y="1572"/>
                    <a:pt x="10850" y="1772"/>
                  </a:cubicBezTo>
                  <a:cubicBezTo>
                    <a:pt x="9971" y="2534"/>
                    <a:pt x="10582" y="3793"/>
                    <a:pt x="9704" y="4537"/>
                  </a:cubicBezTo>
                  <a:cubicBezTo>
                    <a:pt x="9561" y="4659"/>
                    <a:pt x="9365" y="4753"/>
                    <a:pt x="9184" y="4753"/>
                  </a:cubicBezTo>
                  <a:cubicBezTo>
                    <a:pt x="9091" y="4753"/>
                    <a:pt x="9002" y="4729"/>
                    <a:pt x="8925" y="4671"/>
                  </a:cubicBezTo>
                  <a:cubicBezTo>
                    <a:pt x="8735" y="4528"/>
                    <a:pt x="8713" y="4253"/>
                    <a:pt x="8733" y="4017"/>
                  </a:cubicBezTo>
                  <a:cubicBezTo>
                    <a:pt x="8817" y="3054"/>
                    <a:pt x="9316" y="2183"/>
                    <a:pt x="9836" y="1370"/>
                  </a:cubicBezTo>
                  <a:cubicBezTo>
                    <a:pt x="9936" y="1212"/>
                    <a:pt x="10041" y="1019"/>
                    <a:pt x="9964" y="850"/>
                  </a:cubicBezTo>
                  <a:cubicBezTo>
                    <a:pt x="9912" y="735"/>
                    <a:pt x="9791" y="670"/>
                    <a:pt x="9677" y="617"/>
                  </a:cubicBezTo>
                  <a:cubicBezTo>
                    <a:pt x="8808" y="212"/>
                    <a:pt x="7852" y="1"/>
                    <a:pt x="68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11"/>
            <p:cNvSpPr/>
            <p:nvPr/>
          </p:nvSpPr>
          <p:spPr>
            <a:xfrm>
              <a:off x="1309350" y="418400"/>
              <a:ext cx="343350" cy="146700"/>
            </a:xfrm>
            <a:custGeom>
              <a:avLst/>
              <a:gdLst/>
              <a:ahLst/>
              <a:cxnLst/>
              <a:rect l="l" t="t" r="r" b="b"/>
              <a:pathLst>
                <a:path w="13734" h="5868" extrusionOk="0">
                  <a:moveTo>
                    <a:pt x="147" y="1"/>
                  </a:moveTo>
                  <a:cubicBezTo>
                    <a:pt x="98" y="1"/>
                    <a:pt x="51" y="29"/>
                    <a:pt x="29" y="77"/>
                  </a:cubicBezTo>
                  <a:cubicBezTo>
                    <a:pt x="0" y="142"/>
                    <a:pt x="29" y="218"/>
                    <a:pt x="94" y="247"/>
                  </a:cubicBezTo>
                  <a:cubicBezTo>
                    <a:pt x="2236" y="1202"/>
                    <a:pt x="4450" y="2189"/>
                    <a:pt x="6730" y="2914"/>
                  </a:cubicBezTo>
                  <a:cubicBezTo>
                    <a:pt x="7146" y="3045"/>
                    <a:pt x="7574" y="3174"/>
                    <a:pt x="7990" y="3296"/>
                  </a:cubicBezTo>
                  <a:cubicBezTo>
                    <a:pt x="9953" y="3880"/>
                    <a:pt x="11985" y="4484"/>
                    <a:pt x="13506" y="5835"/>
                  </a:cubicBezTo>
                  <a:cubicBezTo>
                    <a:pt x="13530" y="5857"/>
                    <a:pt x="13560" y="5868"/>
                    <a:pt x="13590" y="5868"/>
                  </a:cubicBezTo>
                  <a:cubicBezTo>
                    <a:pt x="13626" y="5868"/>
                    <a:pt x="13661" y="5853"/>
                    <a:pt x="13687" y="5824"/>
                  </a:cubicBezTo>
                  <a:cubicBezTo>
                    <a:pt x="13690" y="5821"/>
                    <a:pt x="13693" y="5816"/>
                    <a:pt x="13696" y="5813"/>
                  </a:cubicBezTo>
                  <a:cubicBezTo>
                    <a:pt x="13733" y="5760"/>
                    <a:pt x="13725" y="5687"/>
                    <a:pt x="13676" y="5643"/>
                  </a:cubicBezTo>
                  <a:cubicBezTo>
                    <a:pt x="12113" y="4254"/>
                    <a:pt x="10054" y="3642"/>
                    <a:pt x="8062" y="3050"/>
                  </a:cubicBezTo>
                  <a:cubicBezTo>
                    <a:pt x="7648" y="2927"/>
                    <a:pt x="7221" y="2800"/>
                    <a:pt x="6808" y="2669"/>
                  </a:cubicBezTo>
                  <a:cubicBezTo>
                    <a:pt x="4542" y="1948"/>
                    <a:pt x="2334" y="964"/>
                    <a:pt x="199" y="12"/>
                  </a:cubicBezTo>
                  <a:cubicBezTo>
                    <a:pt x="182" y="4"/>
                    <a:pt x="164" y="1"/>
                    <a:pt x="1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11"/>
            <p:cNvSpPr/>
            <p:nvPr/>
          </p:nvSpPr>
          <p:spPr>
            <a:xfrm>
              <a:off x="1438225" y="495525"/>
              <a:ext cx="23050" cy="158900"/>
            </a:xfrm>
            <a:custGeom>
              <a:avLst/>
              <a:gdLst/>
              <a:ahLst/>
              <a:cxnLst/>
              <a:rect l="l" t="t" r="r" b="b"/>
              <a:pathLst>
                <a:path w="922" h="6356" extrusionOk="0">
                  <a:moveTo>
                    <a:pt x="526" y="0"/>
                  </a:moveTo>
                  <a:cubicBezTo>
                    <a:pt x="466" y="0"/>
                    <a:pt x="411" y="43"/>
                    <a:pt x="399" y="104"/>
                  </a:cubicBezTo>
                  <a:cubicBezTo>
                    <a:pt x="1" y="2140"/>
                    <a:pt x="92" y="4268"/>
                    <a:pt x="663" y="6262"/>
                  </a:cubicBezTo>
                  <a:cubicBezTo>
                    <a:pt x="680" y="6318"/>
                    <a:pt x="731" y="6355"/>
                    <a:pt x="786" y="6355"/>
                  </a:cubicBezTo>
                  <a:cubicBezTo>
                    <a:pt x="798" y="6355"/>
                    <a:pt x="810" y="6353"/>
                    <a:pt x="822" y="6350"/>
                  </a:cubicBezTo>
                  <a:cubicBezTo>
                    <a:pt x="852" y="6341"/>
                    <a:pt x="875" y="6323"/>
                    <a:pt x="892" y="6300"/>
                  </a:cubicBezTo>
                  <a:cubicBezTo>
                    <a:pt x="914" y="6269"/>
                    <a:pt x="921" y="6230"/>
                    <a:pt x="910" y="6191"/>
                  </a:cubicBezTo>
                  <a:cubicBezTo>
                    <a:pt x="351" y="4236"/>
                    <a:pt x="261" y="2150"/>
                    <a:pt x="652" y="154"/>
                  </a:cubicBezTo>
                  <a:cubicBezTo>
                    <a:pt x="665" y="84"/>
                    <a:pt x="620" y="17"/>
                    <a:pt x="551" y="2"/>
                  </a:cubicBezTo>
                  <a:cubicBezTo>
                    <a:pt x="542" y="1"/>
                    <a:pt x="534" y="0"/>
                    <a:pt x="5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11"/>
            <p:cNvSpPr/>
            <p:nvPr/>
          </p:nvSpPr>
          <p:spPr>
            <a:xfrm>
              <a:off x="1276050" y="464200"/>
              <a:ext cx="90925" cy="96550"/>
            </a:xfrm>
            <a:custGeom>
              <a:avLst/>
              <a:gdLst/>
              <a:ahLst/>
              <a:cxnLst/>
              <a:rect l="l" t="t" r="r" b="b"/>
              <a:pathLst>
                <a:path w="3637" h="3862" extrusionOk="0">
                  <a:moveTo>
                    <a:pt x="3500" y="0"/>
                  </a:moveTo>
                  <a:cubicBezTo>
                    <a:pt x="3481" y="0"/>
                    <a:pt x="3463" y="4"/>
                    <a:pt x="3445" y="12"/>
                  </a:cubicBezTo>
                  <a:cubicBezTo>
                    <a:pt x="2736" y="345"/>
                    <a:pt x="1919" y="771"/>
                    <a:pt x="1241" y="1411"/>
                  </a:cubicBezTo>
                  <a:cubicBezTo>
                    <a:pt x="532" y="2082"/>
                    <a:pt x="94" y="2901"/>
                    <a:pt x="8" y="3719"/>
                  </a:cubicBezTo>
                  <a:cubicBezTo>
                    <a:pt x="0" y="3790"/>
                    <a:pt x="51" y="3853"/>
                    <a:pt x="122" y="3861"/>
                  </a:cubicBezTo>
                  <a:cubicBezTo>
                    <a:pt x="126" y="3861"/>
                    <a:pt x="131" y="3861"/>
                    <a:pt x="135" y="3861"/>
                  </a:cubicBezTo>
                  <a:cubicBezTo>
                    <a:pt x="200" y="3861"/>
                    <a:pt x="257" y="3812"/>
                    <a:pt x="263" y="3746"/>
                  </a:cubicBezTo>
                  <a:cubicBezTo>
                    <a:pt x="343" y="2990"/>
                    <a:pt x="753" y="2227"/>
                    <a:pt x="1417" y="1599"/>
                  </a:cubicBezTo>
                  <a:cubicBezTo>
                    <a:pt x="2069" y="984"/>
                    <a:pt x="2864" y="569"/>
                    <a:pt x="3555" y="245"/>
                  </a:cubicBezTo>
                  <a:cubicBezTo>
                    <a:pt x="3576" y="235"/>
                    <a:pt x="3592" y="221"/>
                    <a:pt x="3605" y="203"/>
                  </a:cubicBezTo>
                  <a:lnTo>
                    <a:pt x="3605" y="202"/>
                  </a:lnTo>
                  <a:cubicBezTo>
                    <a:pt x="3631" y="166"/>
                    <a:pt x="3636" y="117"/>
                    <a:pt x="3616" y="74"/>
                  </a:cubicBezTo>
                  <a:cubicBezTo>
                    <a:pt x="3595" y="28"/>
                    <a:pt x="3548" y="0"/>
                    <a:pt x="35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1414;p11"/>
            <p:cNvSpPr/>
            <p:nvPr/>
          </p:nvSpPr>
          <p:spPr>
            <a:xfrm>
              <a:off x="1245400" y="459325"/>
              <a:ext cx="75700" cy="49300"/>
            </a:xfrm>
            <a:custGeom>
              <a:avLst/>
              <a:gdLst/>
              <a:ahLst/>
              <a:cxnLst/>
              <a:rect l="l" t="t" r="r" b="b"/>
              <a:pathLst>
                <a:path w="3028" h="1972" extrusionOk="0">
                  <a:moveTo>
                    <a:pt x="2898" y="1"/>
                  </a:moveTo>
                  <a:cubicBezTo>
                    <a:pt x="2897" y="1"/>
                    <a:pt x="2895" y="1"/>
                    <a:pt x="2894" y="1"/>
                  </a:cubicBezTo>
                  <a:cubicBezTo>
                    <a:pt x="1711" y="37"/>
                    <a:pt x="588" y="737"/>
                    <a:pt x="34" y="1784"/>
                  </a:cubicBezTo>
                  <a:cubicBezTo>
                    <a:pt x="1" y="1847"/>
                    <a:pt x="25" y="1924"/>
                    <a:pt x="87" y="1957"/>
                  </a:cubicBezTo>
                  <a:cubicBezTo>
                    <a:pt x="106" y="1967"/>
                    <a:pt x="126" y="1972"/>
                    <a:pt x="147" y="1972"/>
                  </a:cubicBezTo>
                  <a:cubicBezTo>
                    <a:pt x="193" y="1972"/>
                    <a:pt x="237" y="1947"/>
                    <a:pt x="261" y="1904"/>
                  </a:cubicBezTo>
                  <a:cubicBezTo>
                    <a:pt x="772" y="938"/>
                    <a:pt x="1809" y="292"/>
                    <a:pt x="2902" y="258"/>
                  </a:cubicBezTo>
                  <a:cubicBezTo>
                    <a:pt x="2944" y="257"/>
                    <a:pt x="2980" y="235"/>
                    <a:pt x="3003" y="204"/>
                  </a:cubicBezTo>
                  <a:cubicBezTo>
                    <a:pt x="3019" y="182"/>
                    <a:pt x="3028" y="154"/>
                    <a:pt x="3027" y="126"/>
                  </a:cubicBezTo>
                  <a:cubicBezTo>
                    <a:pt x="3024" y="56"/>
                    <a:pt x="2967" y="1"/>
                    <a:pt x="28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1415;p11"/>
            <p:cNvSpPr/>
            <p:nvPr/>
          </p:nvSpPr>
          <p:spPr>
            <a:xfrm>
              <a:off x="1380600" y="311825"/>
              <a:ext cx="33475" cy="121175"/>
            </a:xfrm>
            <a:custGeom>
              <a:avLst/>
              <a:gdLst/>
              <a:ahLst/>
              <a:cxnLst/>
              <a:rect l="l" t="t" r="r" b="b"/>
              <a:pathLst>
                <a:path w="1339" h="4847" extrusionOk="0">
                  <a:moveTo>
                    <a:pt x="1191" y="1"/>
                  </a:moveTo>
                  <a:cubicBezTo>
                    <a:pt x="1148" y="1"/>
                    <a:pt x="1106" y="22"/>
                    <a:pt x="1085" y="60"/>
                  </a:cubicBezTo>
                  <a:cubicBezTo>
                    <a:pt x="200" y="1430"/>
                    <a:pt x="1" y="3232"/>
                    <a:pt x="566" y="4763"/>
                  </a:cubicBezTo>
                  <a:cubicBezTo>
                    <a:pt x="585" y="4815"/>
                    <a:pt x="634" y="4847"/>
                    <a:pt x="687" y="4847"/>
                  </a:cubicBezTo>
                  <a:cubicBezTo>
                    <a:pt x="701" y="4847"/>
                    <a:pt x="716" y="4844"/>
                    <a:pt x="730" y="4839"/>
                  </a:cubicBezTo>
                  <a:cubicBezTo>
                    <a:pt x="756" y="4829"/>
                    <a:pt x="777" y="4813"/>
                    <a:pt x="791" y="4793"/>
                  </a:cubicBezTo>
                  <a:cubicBezTo>
                    <a:pt x="814" y="4760"/>
                    <a:pt x="822" y="4715"/>
                    <a:pt x="807" y="4673"/>
                  </a:cubicBezTo>
                  <a:cubicBezTo>
                    <a:pt x="270" y="3217"/>
                    <a:pt x="459" y="1503"/>
                    <a:pt x="1300" y="199"/>
                  </a:cubicBezTo>
                  <a:cubicBezTo>
                    <a:pt x="1339" y="140"/>
                    <a:pt x="1322" y="60"/>
                    <a:pt x="1263" y="22"/>
                  </a:cubicBezTo>
                  <a:cubicBezTo>
                    <a:pt x="1241" y="8"/>
                    <a:pt x="1216" y="1"/>
                    <a:pt x="11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1416;p11"/>
            <p:cNvSpPr/>
            <p:nvPr/>
          </p:nvSpPr>
          <p:spPr>
            <a:xfrm>
              <a:off x="1465700" y="394550"/>
              <a:ext cx="100275" cy="73750"/>
            </a:xfrm>
            <a:custGeom>
              <a:avLst/>
              <a:gdLst/>
              <a:ahLst/>
              <a:cxnLst/>
              <a:rect l="l" t="t" r="r" b="b"/>
              <a:pathLst>
                <a:path w="4011" h="2950" extrusionOk="0">
                  <a:moveTo>
                    <a:pt x="3652" y="0"/>
                  </a:moveTo>
                  <a:cubicBezTo>
                    <a:pt x="3498" y="0"/>
                    <a:pt x="3341" y="48"/>
                    <a:pt x="3189" y="105"/>
                  </a:cubicBezTo>
                  <a:cubicBezTo>
                    <a:pt x="2856" y="230"/>
                    <a:pt x="2526" y="373"/>
                    <a:pt x="2207" y="532"/>
                  </a:cubicBezTo>
                  <a:cubicBezTo>
                    <a:pt x="1637" y="816"/>
                    <a:pt x="1212" y="1095"/>
                    <a:pt x="872" y="1414"/>
                  </a:cubicBezTo>
                  <a:cubicBezTo>
                    <a:pt x="438" y="1819"/>
                    <a:pt x="144" y="2295"/>
                    <a:pt x="18" y="2788"/>
                  </a:cubicBezTo>
                  <a:cubicBezTo>
                    <a:pt x="0" y="2858"/>
                    <a:pt x="41" y="2928"/>
                    <a:pt x="111" y="2945"/>
                  </a:cubicBezTo>
                  <a:cubicBezTo>
                    <a:pt x="121" y="2948"/>
                    <a:pt x="132" y="2949"/>
                    <a:pt x="142" y="2949"/>
                  </a:cubicBezTo>
                  <a:cubicBezTo>
                    <a:pt x="200" y="2949"/>
                    <a:pt x="252" y="2910"/>
                    <a:pt x="266" y="2853"/>
                  </a:cubicBezTo>
                  <a:cubicBezTo>
                    <a:pt x="380" y="2407"/>
                    <a:pt x="650" y="1974"/>
                    <a:pt x="1048" y="1602"/>
                  </a:cubicBezTo>
                  <a:cubicBezTo>
                    <a:pt x="1369" y="1300"/>
                    <a:pt x="1774" y="1034"/>
                    <a:pt x="2322" y="762"/>
                  </a:cubicBezTo>
                  <a:cubicBezTo>
                    <a:pt x="2632" y="607"/>
                    <a:pt x="2954" y="468"/>
                    <a:pt x="3280" y="346"/>
                  </a:cubicBezTo>
                  <a:cubicBezTo>
                    <a:pt x="3406" y="298"/>
                    <a:pt x="3534" y="258"/>
                    <a:pt x="3649" y="258"/>
                  </a:cubicBezTo>
                  <a:cubicBezTo>
                    <a:pt x="3706" y="258"/>
                    <a:pt x="3759" y="268"/>
                    <a:pt x="3808" y="291"/>
                  </a:cubicBezTo>
                  <a:cubicBezTo>
                    <a:pt x="3826" y="300"/>
                    <a:pt x="3845" y="304"/>
                    <a:pt x="3863" y="304"/>
                  </a:cubicBezTo>
                  <a:cubicBezTo>
                    <a:pt x="3905" y="304"/>
                    <a:pt x="3944" y="284"/>
                    <a:pt x="3969" y="249"/>
                  </a:cubicBezTo>
                  <a:cubicBezTo>
                    <a:pt x="3973" y="244"/>
                    <a:pt x="3976" y="238"/>
                    <a:pt x="3980" y="232"/>
                  </a:cubicBezTo>
                  <a:cubicBezTo>
                    <a:pt x="4011" y="169"/>
                    <a:pt x="3984" y="92"/>
                    <a:pt x="3921" y="60"/>
                  </a:cubicBezTo>
                  <a:cubicBezTo>
                    <a:pt x="3834" y="17"/>
                    <a:pt x="3743" y="0"/>
                    <a:pt x="36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1417;p11"/>
            <p:cNvSpPr/>
            <p:nvPr/>
          </p:nvSpPr>
          <p:spPr>
            <a:xfrm>
              <a:off x="1516600" y="523025"/>
              <a:ext cx="65025" cy="72825"/>
            </a:xfrm>
            <a:custGeom>
              <a:avLst/>
              <a:gdLst/>
              <a:ahLst/>
              <a:cxnLst/>
              <a:rect l="l" t="t" r="r" b="b"/>
              <a:pathLst>
                <a:path w="2601" h="2913" extrusionOk="0">
                  <a:moveTo>
                    <a:pt x="148" y="1"/>
                  </a:moveTo>
                  <a:cubicBezTo>
                    <a:pt x="104" y="1"/>
                    <a:pt x="61" y="23"/>
                    <a:pt x="37" y="63"/>
                  </a:cubicBezTo>
                  <a:cubicBezTo>
                    <a:pt x="1" y="123"/>
                    <a:pt x="20" y="202"/>
                    <a:pt x="80" y="239"/>
                  </a:cubicBezTo>
                  <a:cubicBezTo>
                    <a:pt x="1078" y="843"/>
                    <a:pt x="1883" y="1765"/>
                    <a:pt x="2347" y="2836"/>
                  </a:cubicBezTo>
                  <a:cubicBezTo>
                    <a:pt x="2368" y="2884"/>
                    <a:pt x="2415" y="2913"/>
                    <a:pt x="2464" y="2913"/>
                  </a:cubicBezTo>
                  <a:cubicBezTo>
                    <a:pt x="2481" y="2913"/>
                    <a:pt x="2499" y="2909"/>
                    <a:pt x="2516" y="2902"/>
                  </a:cubicBezTo>
                  <a:cubicBezTo>
                    <a:pt x="2539" y="2892"/>
                    <a:pt x="2556" y="2877"/>
                    <a:pt x="2570" y="2859"/>
                  </a:cubicBezTo>
                  <a:cubicBezTo>
                    <a:pt x="2595" y="2822"/>
                    <a:pt x="2601" y="2776"/>
                    <a:pt x="2583" y="2733"/>
                  </a:cubicBezTo>
                  <a:cubicBezTo>
                    <a:pt x="2097" y="1615"/>
                    <a:pt x="1257" y="651"/>
                    <a:pt x="214" y="20"/>
                  </a:cubicBezTo>
                  <a:cubicBezTo>
                    <a:pt x="193" y="7"/>
                    <a:pt x="170" y="1"/>
                    <a:pt x="14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11"/>
            <p:cNvSpPr/>
            <p:nvPr/>
          </p:nvSpPr>
          <p:spPr>
            <a:xfrm>
              <a:off x="1549325" y="489300"/>
              <a:ext cx="74625" cy="22900"/>
            </a:xfrm>
            <a:custGeom>
              <a:avLst/>
              <a:gdLst/>
              <a:ahLst/>
              <a:cxnLst/>
              <a:rect l="l" t="t" r="r" b="b"/>
              <a:pathLst>
                <a:path w="2985" h="916" extrusionOk="0">
                  <a:moveTo>
                    <a:pt x="1033" y="0"/>
                  </a:moveTo>
                  <a:cubicBezTo>
                    <a:pt x="691" y="0"/>
                    <a:pt x="366" y="75"/>
                    <a:pt x="87" y="222"/>
                  </a:cubicBezTo>
                  <a:cubicBezTo>
                    <a:pt x="24" y="255"/>
                    <a:pt x="0" y="332"/>
                    <a:pt x="33" y="396"/>
                  </a:cubicBezTo>
                  <a:cubicBezTo>
                    <a:pt x="56" y="439"/>
                    <a:pt x="101" y="464"/>
                    <a:pt x="147" y="464"/>
                  </a:cubicBezTo>
                  <a:cubicBezTo>
                    <a:pt x="167" y="464"/>
                    <a:pt x="188" y="460"/>
                    <a:pt x="206" y="450"/>
                  </a:cubicBezTo>
                  <a:cubicBezTo>
                    <a:pt x="449" y="323"/>
                    <a:pt x="733" y="258"/>
                    <a:pt x="1035" y="258"/>
                  </a:cubicBezTo>
                  <a:cubicBezTo>
                    <a:pt x="1192" y="258"/>
                    <a:pt x="1354" y="275"/>
                    <a:pt x="1518" y="311"/>
                  </a:cubicBezTo>
                  <a:cubicBezTo>
                    <a:pt x="1914" y="398"/>
                    <a:pt x="2323" y="588"/>
                    <a:pt x="2766" y="893"/>
                  </a:cubicBezTo>
                  <a:cubicBezTo>
                    <a:pt x="2789" y="908"/>
                    <a:pt x="2814" y="915"/>
                    <a:pt x="2839" y="915"/>
                  </a:cubicBezTo>
                  <a:cubicBezTo>
                    <a:pt x="2880" y="915"/>
                    <a:pt x="2920" y="896"/>
                    <a:pt x="2944" y="861"/>
                  </a:cubicBezTo>
                  <a:cubicBezTo>
                    <a:pt x="2945" y="860"/>
                    <a:pt x="2945" y="860"/>
                    <a:pt x="2945" y="860"/>
                  </a:cubicBezTo>
                  <a:cubicBezTo>
                    <a:pt x="2985" y="800"/>
                    <a:pt x="2971" y="721"/>
                    <a:pt x="2912" y="681"/>
                  </a:cubicBezTo>
                  <a:cubicBezTo>
                    <a:pt x="2441" y="357"/>
                    <a:pt x="2003" y="154"/>
                    <a:pt x="1573" y="60"/>
                  </a:cubicBezTo>
                  <a:cubicBezTo>
                    <a:pt x="1391" y="20"/>
                    <a:pt x="1210" y="0"/>
                    <a:pt x="10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11"/>
            <p:cNvSpPr/>
            <p:nvPr/>
          </p:nvSpPr>
          <p:spPr>
            <a:xfrm>
              <a:off x="1302625" y="326350"/>
              <a:ext cx="31825" cy="88925"/>
            </a:xfrm>
            <a:custGeom>
              <a:avLst/>
              <a:gdLst/>
              <a:ahLst/>
              <a:cxnLst/>
              <a:rect l="l" t="t" r="r" b="b"/>
              <a:pathLst>
                <a:path w="1273" h="3557" extrusionOk="0">
                  <a:moveTo>
                    <a:pt x="227" y="1"/>
                  </a:moveTo>
                  <a:cubicBezTo>
                    <a:pt x="160" y="1"/>
                    <a:pt x="104" y="51"/>
                    <a:pt x="98" y="118"/>
                  </a:cubicBezTo>
                  <a:cubicBezTo>
                    <a:pt x="0" y="1300"/>
                    <a:pt x="335" y="2532"/>
                    <a:pt x="1017" y="3501"/>
                  </a:cubicBezTo>
                  <a:cubicBezTo>
                    <a:pt x="1042" y="3537"/>
                    <a:pt x="1086" y="3557"/>
                    <a:pt x="1129" y="3557"/>
                  </a:cubicBezTo>
                  <a:cubicBezTo>
                    <a:pt x="1154" y="3557"/>
                    <a:pt x="1179" y="3550"/>
                    <a:pt x="1200" y="3536"/>
                  </a:cubicBezTo>
                  <a:cubicBezTo>
                    <a:pt x="1214" y="3527"/>
                    <a:pt x="1227" y="3515"/>
                    <a:pt x="1237" y="3501"/>
                  </a:cubicBezTo>
                  <a:lnTo>
                    <a:pt x="1235" y="3501"/>
                  </a:lnTo>
                  <a:cubicBezTo>
                    <a:pt x="1269" y="3455"/>
                    <a:pt x="1273" y="3391"/>
                    <a:pt x="1242" y="3342"/>
                  </a:cubicBezTo>
                  <a:cubicBezTo>
                    <a:pt x="1229" y="3321"/>
                    <a:pt x="1209" y="3304"/>
                    <a:pt x="1187" y="3294"/>
                  </a:cubicBezTo>
                  <a:cubicBezTo>
                    <a:pt x="566" y="2384"/>
                    <a:pt x="263" y="1238"/>
                    <a:pt x="354" y="140"/>
                  </a:cubicBezTo>
                  <a:cubicBezTo>
                    <a:pt x="360" y="70"/>
                    <a:pt x="308" y="7"/>
                    <a:pt x="237" y="1"/>
                  </a:cubicBezTo>
                  <a:cubicBezTo>
                    <a:pt x="234" y="1"/>
                    <a:pt x="230" y="1"/>
                    <a:pt x="2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0" name="Google Shape;1420;p11"/>
          <p:cNvGrpSpPr/>
          <p:nvPr/>
        </p:nvGrpSpPr>
        <p:grpSpPr>
          <a:xfrm rot="1258759" flipH="1">
            <a:off x="10880278" y="-248837"/>
            <a:ext cx="2165763" cy="2059362"/>
            <a:chOff x="1288525" y="846925"/>
            <a:chExt cx="396175" cy="473850"/>
          </a:xfrm>
        </p:grpSpPr>
        <p:sp>
          <p:nvSpPr>
            <p:cNvPr id="1421" name="Google Shape;1421;p11"/>
            <p:cNvSpPr/>
            <p:nvPr/>
          </p:nvSpPr>
          <p:spPr>
            <a:xfrm>
              <a:off x="1288525" y="846925"/>
              <a:ext cx="396175" cy="473850"/>
            </a:xfrm>
            <a:custGeom>
              <a:avLst/>
              <a:gdLst/>
              <a:ahLst/>
              <a:cxnLst/>
              <a:rect l="l" t="t" r="r" b="b"/>
              <a:pathLst>
                <a:path w="15847" h="18954" extrusionOk="0">
                  <a:moveTo>
                    <a:pt x="9848" y="0"/>
                  </a:moveTo>
                  <a:cubicBezTo>
                    <a:pt x="9617" y="0"/>
                    <a:pt x="9397" y="48"/>
                    <a:pt x="9209" y="162"/>
                  </a:cubicBezTo>
                  <a:cubicBezTo>
                    <a:pt x="8958" y="312"/>
                    <a:pt x="6633" y="2497"/>
                    <a:pt x="6905" y="2681"/>
                  </a:cubicBezTo>
                  <a:cubicBezTo>
                    <a:pt x="6302" y="2273"/>
                    <a:pt x="5689" y="1861"/>
                    <a:pt x="4992" y="1651"/>
                  </a:cubicBezTo>
                  <a:cubicBezTo>
                    <a:pt x="4716" y="1568"/>
                    <a:pt x="4416" y="1525"/>
                    <a:pt x="4112" y="1525"/>
                  </a:cubicBezTo>
                  <a:cubicBezTo>
                    <a:pt x="3660" y="1525"/>
                    <a:pt x="3201" y="1620"/>
                    <a:pt x="2812" y="1816"/>
                  </a:cubicBezTo>
                  <a:cubicBezTo>
                    <a:pt x="2189" y="2132"/>
                    <a:pt x="1699" y="2947"/>
                    <a:pt x="1286" y="3490"/>
                  </a:cubicBezTo>
                  <a:cubicBezTo>
                    <a:pt x="745" y="4202"/>
                    <a:pt x="237" y="4989"/>
                    <a:pt x="147" y="5878"/>
                  </a:cubicBezTo>
                  <a:cubicBezTo>
                    <a:pt x="105" y="6294"/>
                    <a:pt x="183" y="6764"/>
                    <a:pt x="513" y="7020"/>
                  </a:cubicBezTo>
                  <a:cubicBezTo>
                    <a:pt x="711" y="7173"/>
                    <a:pt x="954" y="7227"/>
                    <a:pt x="1221" y="7227"/>
                  </a:cubicBezTo>
                  <a:cubicBezTo>
                    <a:pt x="1882" y="7227"/>
                    <a:pt x="2688" y="6893"/>
                    <a:pt x="3299" y="6893"/>
                  </a:cubicBezTo>
                  <a:cubicBezTo>
                    <a:pt x="3359" y="6893"/>
                    <a:pt x="3417" y="6896"/>
                    <a:pt x="3473" y="6903"/>
                  </a:cubicBezTo>
                  <a:cubicBezTo>
                    <a:pt x="4120" y="6984"/>
                    <a:pt x="4778" y="7461"/>
                    <a:pt x="4804" y="8112"/>
                  </a:cubicBezTo>
                  <a:cubicBezTo>
                    <a:pt x="4815" y="8396"/>
                    <a:pt x="4686" y="8698"/>
                    <a:pt x="4433" y="8824"/>
                  </a:cubicBezTo>
                  <a:cubicBezTo>
                    <a:pt x="4310" y="8886"/>
                    <a:pt x="4181" y="8910"/>
                    <a:pt x="4049" y="8910"/>
                  </a:cubicBezTo>
                  <a:cubicBezTo>
                    <a:pt x="3640" y="8910"/>
                    <a:pt x="3204" y="8676"/>
                    <a:pt x="2830" y="8589"/>
                  </a:cubicBezTo>
                  <a:cubicBezTo>
                    <a:pt x="2244" y="8454"/>
                    <a:pt x="1634" y="8310"/>
                    <a:pt x="1026" y="8273"/>
                  </a:cubicBezTo>
                  <a:cubicBezTo>
                    <a:pt x="1021" y="8273"/>
                    <a:pt x="1017" y="8273"/>
                    <a:pt x="1012" y="8273"/>
                  </a:cubicBezTo>
                  <a:cubicBezTo>
                    <a:pt x="847" y="8273"/>
                    <a:pt x="367" y="8438"/>
                    <a:pt x="243" y="8536"/>
                  </a:cubicBezTo>
                  <a:cubicBezTo>
                    <a:pt x="39" y="8696"/>
                    <a:pt x="0" y="9012"/>
                    <a:pt x="1" y="9251"/>
                  </a:cubicBezTo>
                  <a:cubicBezTo>
                    <a:pt x="10" y="10493"/>
                    <a:pt x="315" y="11966"/>
                    <a:pt x="974" y="13024"/>
                  </a:cubicBezTo>
                  <a:cubicBezTo>
                    <a:pt x="1429" y="13753"/>
                    <a:pt x="2000" y="14410"/>
                    <a:pt x="2660" y="14961"/>
                  </a:cubicBezTo>
                  <a:cubicBezTo>
                    <a:pt x="2898" y="15159"/>
                    <a:pt x="3161" y="15350"/>
                    <a:pt x="3467" y="15393"/>
                  </a:cubicBezTo>
                  <a:cubicBezTo>
                    <a:pt x="3501" y="15398"/>
                    <a:pt x="3536" y="15401"/>
                    <a:pt x="3570" y="15401"/>
                  </a:cubicBezTo>
                  <a:cubicBezTo>
                    <a:pt x="3849" y="15401"/>
                    <a:pt x="4139" y="15248"/>
                    <a:pt x="4211" y="14982"/>
                  </a:cubicBezTo>
                  <a:cubicBezTo>
                    <a:pt x="4388" y="14339"/>
                    <a:pt x="4863" y="13794"/>
                    <a:pt x="5436" y="13466"/>
                  </a:cubicBezTo>
                  <a:cubicBezTo>
                    <a:pt x="5653" y="13342"/>
                    <a:pt x="6282" y="13042"/>
                    <a:pt x="6694" y="13042"/>
                  </a:cubicBezTo>
                  <a:cubicBezTo>
                    <a:pt x="6839" y="13042"/>
                    <a:pt x="6957" y="13078"/>
                    <a:pt x="7021" y="13172"/>
                  </a:cubicBezTo>
                  <a:cubicBezTo>
                    <a:pt x="7085" y="13266"/>
                    <a:pt x="7096" y="13419"/>
                    <a:pt x="7024" y="13649"/>
                  </a:cubicBezTo>
                  <a:cubicBezTo>
                    <a:pt x="6941" y="13921"/>
                    <a:pt x="6715" y="14117"/>
                    <a:pt x="6508" y="14312"/>
                  </a:cubicBezTo>
                  <a:cubicBezTo>
                    <a:pt x="6099" y="14694"/>
                    <a:pt x="5727" y="15115"/>
                    <a:pt x="5400" y="15569"/>
                  </a:cubicBezTo>
                  <a:cubicBezTo>
                    <a:pt x="5286" y="15728"/>
                    <a:pt x="5173" y="15902"/>
                    <a:pt x="5169" y="16098"/>
                  </a:cubicBezTo>
                  <a:cubicBezTo>
                    <a:pt x="5161" y="16530"/>
                    <a:pt x="5654" y="16777"/>
                    <a:pt x="6074" y="16885"/>
                  </a:cubicBezTo>
                  <a:cubicBezTo>
                    <a:pt x="7118" y="17151"/>
                    <a:pt x="8225" y="17231"/>
                    <a:pt x="9186" y="17718"/>
                  </a:cubicBezTo>
                  <a:cubicBezTo>
                    <a:pt x="9801" y="18031"/>
                    <a:pt x="10324" y="18494"/>
                    <a:pt x="10838" y="18954"/>
                  </a:cubicBezTo>
                  <a:cubicBezTo>
                    <a:pt x="11530" y="17760"/>
                    <a:pt x="12229" y="16551"/>
                    <a:pt x="12606" y="15225"/>
                  </a:cubicBezTo>
                  <a:cubicBezTo>
                    <a:pt x="12788" y="14585"/>
                    <a:pt x="12845" y="13788"/>
                    <a:pt x="12334" y="13366"/>
                  </a:cubicBezTo>
                  <a:cubicBezTo>
                    <a:pt x="12129" y="13196"/>
                    <a:pt x="11866" y="13119"/>
                    <a:pt x="11630" y="12997"/>
                  </a:cubicBezTo>
                  <a:cubicBezTo>
                    <a:pt x="11395" y="12874"/>
                    <a:pt x="11167" y="12672"/>
                    <a:pt x="11148" y="12407"/>
                  </a:cubicBezTo>
                  <a:cubicBezTo>
                    <a:pt x="11125" y="12086"/>
                    <a:pt x="11445" y="11816"/>
                    <a:pt x="11768" y="11798"/>
                  </a:cubicBezTo>
                  <a:cubicBezTo>
                    <a:pt x="11783" y="11797"/>
                    <a:pt x="11798" y="11797"/>
                    <a:pt x="11813" y="11797"/>
                  </a:cubicBezTo>
                  <a:cubicBezTo>
                    <a:pt x="12119" y="11797"/>
                    <a:pt x="12405" y="11963"/>
                    <a:pt x="12635" y="12166"/>
                  </a:cubicBezTo>
                  <a:cubicBezTo>
                    <a:pt x="12851" y="12356"/>
                    <a:pt x="13128" y="12643"/>
                    <a:pt x="13431" y="12643"/>
                  </a:cubicBezTo>
                  <a:cubicBezTo>
                    <a:pt x="13505" y="12643"/>
                    <a:pt x="13580" y="12626"/>
                    <a:pt x="13657" y="12586"/>
                  </a:cubicBezTo>
                  <a:cubicBezTo>
                    <a:pt x="13901" y="12459"/>
                    <a:pt x="14129" y="11997"/>
                    <a:pt x="14268" y="11755"/>
                  </a:cubicBezTo>
                  <a:cubicBezTo>
                    <a:pt x="14615" y="11153"/>
                    <a:pt x="14864" y="10449"/>
                    <a:pt x="15074" y="9789"/>
                  </a:cubicBezTo>
                  <a:cubicBezTo>
                    <a:pt x="15361" y="8885"/>
                    <a:pt x="15847" y="7041"/>
                    <a:pt x="14516" y="6713"/>
                  </a:cubicBezTo>
                  <a:cubicBezTo>
                    <a:pt x="14400" y="6684"/>
                    <a:pt x="14287" y="6672"/>
                    <a:pt x="14179" y="6672"/>
                  </a:cubicBezTo>
                  <a:cubicBezTo>
                    <a:pt x="13354" y="6672"/>
                    <a:pt x="12753" y="7415"/>
                    <a:pt x="11938" y="7415"/>
                  </a:cubicBezTo>
                  <a:cubicBezTo>
                    <a:pt x="11828" y="7415"/>
                    <a:pt x="11714" y="7402"/>
                    <a:pt x="11596" y="7371"/>
                  </a:cubicBezTo>
                  <a:cubicBezTo>
                    <a:pt x="11320" y="7300"/>
                    <a:pt x="11029" y="7096"/>
                    <a:pt x="11038" y="6812"/>
                  </a:cubicBezTo>
                  <a:cubicBezTo>
                    <a:pt x="11045" y="6573"/>
                    <a:pt x="11257" y="6398"/>
                    <a:pt x="11462" y="6277"/>
                  </a:cubicBezTo>
                  <a:cubicBezTo>
                    <a:pt x="12297" y="5790"/>
                    <a:pt x="13296" y="5697"/>
                    <a:pt x="14260" y="5652"/>
                  </a:cubicBezTo>
                  <a:cubicBezTo>
                    <a:pt x="14447" y="5644"/>
                    <a:pt x="14666" y="5618"/>
                    <a:pt x="14759" y="5457"/>
                  </a:cubicBezTo>
                  <a:cubicBezTo>
                    <a:pt x="14823" y="5348"/>
                    <a:pt x="14806" y="5212"/>
                    <a:pt x="14784" y="5088"/>
                  </a:cubicBezTo>
                  <a:cubicBezTo>
                    <a:pt x="14610" y="4127"/>
                    <a:pt x="14220" y="3204"/>
                    <a:pt x="13649" y="2411"/>
                  </a:cubicBezTo>
                  <a:cubicBezTo>
                    <a:pt x="13339" y="1982"/>
                    <a:pt x="12792" y="1465"/>
                    <a:pt x="12231" y="1415"/>
                  </a:cubicBezTo>
                  <a:cubicBezTo>
                    <a:pt x="12214" y="1413"/>
                    <a:pt x="12197" y="1412"/>
                    <a:pt x="12180" y="1412"/>
                  </a:cubicBezTo>
                  <a:cubicBezTo>
                    <a:pt x="11978" y="1412"/>
                    <a:pt x="11785" y="1516"/>
                    <a:pt x="11620" y="1636"/>
                  </a:cubicBezTo>
                  <a:cubicBezTo>
                    <a:pt x="11229" y="1919"/>
                    <a:pt x="10917" y="2307"/>
                    <a:pt x="10503" y="2554"/>
                  </a:cubicBezTo>
                  <a:cubicBezTo>
                    <a:pt x="10407" y="2610"/>
                    <a:pt x="10287" y="2654"/>
                    <a:pt x="10178" y="2654"/>
                  </a:cubicBezTo>
                  <a:cubicBezTo>
                    <a:pt x="10092" y="2654"/>
                    <a:pt x="10013" y="2626"/>
                    <a:pt x="9962" y="2555"/>
                  </a:cubicBezTo>
                  <a:cubicBezTo>
                    <a:pt x="9911" y="2484"/>
                    <a:pt x="9905" y="2392"/>
                    <a:pt x="9911" y="2305"/>
                  </a:cubicBezTo>
                  <a:cubicBezTo>
                    <a:pt x="9935" y="1905"/>
                    <a:pt x="10154" y="1533"/>
                    <a:pt x="10450" y="1261"/>
                  </a:cubicBezTo>
                  <a:cubicBezTo>
                    <a:pt x="10746" y="990"/>
                    <a:pt x="11112" y="807"/>
                    <a:pt x="11487" y="665"/>
                  </a:cubicBezTo>
                  <a:cubicBezTo>
                    <a:pt x="11105" y="318"/>
                    <a:pt x="10440" y="0"/>
                    <a:pt x="98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1422;p11"/>
            <p:cNvSpPr/>
            <p:nvPr/>
          </p:nvSpPr>
          <p:spPr>
            <a:xfrm>
              <a:off x="1465750" y="923875"/>
              <a:ext cx="91725" cy="361925"/>
            </a:xfrm>
            <a:custGeom>
              <a:avLst/>
              <a:gdLst/>
              <a:ahLst/>
              <a:cxnLst/>
              <a:rect l="l" t="t" r="r" b="b"/>
              <a:pathLst>
                <a:path w="3669" h="14477" extrusionOk="0">
                  <a:moveTo>
                    <a:pt x="140" y="0"/>
                  </a:moveTo>
                  <a:cubicBezTo>
                    <a:pt x="132" y="0"/>
                    <a:pt x="123" y="1"/>
                    <a:pt x="115" y="2"/>
                  </a:cubicBezTo>
                  <a:cubicBezTo>
                    <a:pt x="46" y="17"/>
                    <a:pt x="0" y="84"/>
                    <a:pt x="15" y="154"/>
                  </a:cubicBezTo>
                  <a:cubicBezTo>
                    <a:pt x="470" y="2454"/>
                    <a:pt x="939" y="4833"/>
                    <a:pt x="1661" y="7113"/>
                  </a:cubicBezTo>
                  <a:cubicBezTo>
                    <a:pt x="1793" y="7529"/>
                    <a:pt x="1936" y="7953"/>
                    <a:pt x="2074" y="8362"/>
                  </a:cubicBezTo>
                  <a:cubicBezTo>
                    <a:pt x="2729" y="10304"/>
                    <a:pt x="3407" y="12312"/>
                    <a:pt x="3180" y="14333"/>
                  </a:cubicBezTo>
                  <a:cubicBezTo>
                    <a:pt x="3172" y="14404"/>
                    <a:pt x="3223" y="14468"/>
                    <a:pt x="3293" y="14476"/>
                  </a:cubicBezTo>
                  <a:cubicBezTo>
                    <a:pt x="3298" y="14476"/>
                    <a:pt x="3303" y="14477"/>
                    <a:pt x="3308" y="14477"/>
                  </a:cubicBezTo>
                  <a:lnTo>
                    <a:pt x="3308" y="14476"/>
                  </a:lnTo>
                  <a:cubicBezTo>
                    <a:pt x="3373" y="14476"/>
                    <a:pt x="3428" y="14427"/>
                    <a:pt x="3436" y="14362"/>
                  </a:cubicBezTo>
                  <a:cubicBezTo>
                    <a:pt x="3669" y="12283"/>
                    <a:pt x="2982" y="10248"/>
                    <a:pt x="2317" y="8281"/>
                  </a:cubicBezTo>
                  <a:cubicBezTo>
                    <a:pt x="2179" y="7872"/>
                    <a:pt x="2037" y="7449"/>
                    <a:pt x="1906" y="7035"/>
                  </a:cubicBezTo>
                  <a:cubicBezTo>
                    <a:pt x="1188" y="4769"/>
                    <a:pt x="720" y="2398"/>
                    <a:pt x="266" y="104"/>
                  </a:cubicBezTo>
                  <a:cubicBezTo>
                    <a:pt x="255" y="43"/>
                    <a:pt x="201" y="0"/>
                    <a:pt x="1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1423;p11"/>
            <p:cNvSpPr/>
            <p:nvPr/>
          </p:nvSpPr>
          <p:spPr>
            <a:xfrm>
              <a:off x="1361600" y="1081375"/>
              <a:ext cx="128075" cy="99675"/>
            </a:xfrm>
            <a:custGeom>
              <a:avLst/>
              <a:gdLst/>
              <a:ahLst/>
              <a:cxnLst/>
              <a:rect l="l" t="t" r="r" b="b"/>
              <a:pathLst>
                <a:path w="5123" h="3987" extrusionOk="0">
                  <a:moveTo>
                    <a:pt x="4976" y="1"/>
                  </a:moveTo>
                  <a:cubicBezTo>
                    <a:pt x="4959" y="1"/>
                    <a:pt x="4941" y="4"/>
                    <a:pt x="4924" y="12"/>
                  </a:cubicBezTo>
                  <a:cubicBezTo>
                    <a:pt x="3032" y="859"/>
                    <a:pt x="1344" y="2162"/>
                    <a:pt x="44" y="3777"/>
                  </a:cubicBezTo>
                  <a:cubicBezTo>
                    <a:pt x="0" y="3832"/>
                    <a:pt x="9" y="3914"/>
                    <a:pt x="64" y="3958"/>
                  </a:cubicBezTo>
                  <a:cubicBezTo>
                    <a:pt x="89" y="3977"/>
                    <a:pt x="116" y="3986"/>
                    <a:pt x="145" y="3986"/>
                  </a:cubicBezTo>
                  <a:lnTo>
                    <a:pt x="145" y="3985"/>
                  </a:lnTo>
                  <a:cubicBezTo>
                    <a:pt x="182" y="3985"/>
                    <a:pt x="220" y="3970"/>
                    <a:pt x="245" y="3938"/>
                  </a:cubicBezTo>
                  <a:cubicBezTo>
                    <a:pt x="1519" y="2354"/>
                    <a:pt x="3173" y="1078"/>
                    <a:pt x="5029" y="246"/>
                  </a:cubicBezTo>
                  <a:cubicBezTo>
                    <a:pt x="5094" y="218"/>
                    <a:pt x="5122" y="141"/>
                    <a:pt x="5094" y="76"/>
                  </a:cubicBezTo>
                  <a:cubicBezTo>
                    <a:pt x="5073" y="29"/>
                    <a:pt x="5025" y="1"/>
                    <a:pt x="49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1424;p11"/>
            <p:cNvSpPr/>
            <p:nvPr/>
          </p:nvSpPr>
          <p:spPr>
            <a:xfrm>
              <a:off x="1335175" y="964825"/>
              <a:ext cx="129500" cy="33200"/>
            </a:xfrm>
            <a:custGeom>
              <a:avLst/>
              <a:gdLst/>
              <a:ahLst/>
              <a:cxnLst/>
              <a:rect l="l" t="t" r="r" b="b"/>
              <a:pathLst>
                <a:path w="5180" h="1328" extrusionOk="0">
                  <a:moveTo>
                    <a:pt x="1788" y="1"/>
                  </a:moveTo>
                  <a:cubicBezTo>
                    <a:pt x="1161" y="1"/>
                    <a:pt x="576" y="141"/>
                    <a:pt x="85" y="415"/>
                  </a:cubicBezTo>
                  <a:cubicBezTo>
                    <a:pt x="23" y="450"/>
                    <a:pt x="1" y="528"/>
                    <a:pt x="36" y="590"/>
                  </a:cubicBezTo>
                  <a:cubicBezTo>
                    <a:pt x="59" y="632"/>
                    <a:pt x="103" y="656"/>
                    <a:pt x="148" y="656"/>
                  </a:cubicBezTo>
                  <a:cubicBezTo>
                    <a:pt x="169" y="656"/>
                    <a:pt x="191" y="651"/>
                    <a:pt x="211" y="640"/>
                  </a:cubicBezTo>
                  <a:cubicBezTo>
                    <a:pt x="662" y="387"/>
                    <a:pt x="1204" y="258"/>
                    <a:pt x="1786" y="258"/>
                  </a:cubicBezTo>
                  <a:cubicBezTo>
                    <a:pt x="2061" y="258"/>
                    <a:pt x="2344" y="286"/>
                    <a:pt x="2631" y="345"/>
                  </a:cubicBezTo>
                  <a:cubicBezTo>
                    <a:pt x="3509" y="521"/>
                    <a:pt x="4305" y="932"/>
                    <a:pt x="4968" y="1311"/>
                  </a:cubicBezTo>
                  <a:cubicBezTo>
                    <a:pt x="4989" y="1322"/>
                    <a:pt x="5010" y="1327"/>
                    <a:pt x="5032" y="1327"/>
                  </a:cubicBezTo>
                  <a:cubicBezTo>
                    <a:pt x="5077" y="1327"/>
                    <a:pt x="5121" y="1304"/>
                    <a:pt x="5144" y="1262"/>
                  </a:cubicBezTo>
                  <a:cubicBezTo>
                    <a:pt x="5179" y="1200"/>
                    <a:pt x="5158" y="1122"/>
                    <a:pt x="5096" y="1087"/>
                  </a:cubicBezTo>
                  <a:cubicBezTo>
                    <a:pt x="4415" y="699"/>
                    <a:pt x="3595" y="276"/>
                    <a:pt x="2682" y="92"/>
                  </a:cubicBezTo>
                  <a:cubicBezTo>
                    <a:pt x="2379" y="31"/>
                    <a:pt x="2079" y="1"/>
                    <a:pt x="178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1425;p11"/>
            <p:cNvSpPr/>
            <p:nvPr/>
          </p:nvSpPr>
          <p:spPr>
            <a:xfrm>
              <a:off x="1360525" y="919325"/>
              <a:ext cx="81725" cy="38550"/>
            </a:xfrm>
            <a:custGeom>
              <a:avLst/>
              <a:gdLst/>
              <a:ahLst/>
              <a:cxnLst/>
              <a:rect l="l" t="t" r="r" b="b"/>
              <a:pathLst>
                <a:path w="3269" h="1542" extrusionOk="0">
                  <a:moveTo>
                    <a:pt x="528" y="1"/>
                  </a:moveTo>
                  <a:cubicBezTo>
                    <a:pt x="392" y="1"/>
                    <a:pt x="256" y="9"/>
                    <a:pt x="120" y="26"/>
                  </a:cubicBezTo>
                  <a:cubicBezTo>
                    <a:pt x="50" y="35"/>
                    <a:pt x="0" y="99"/>
                    <a:pt x="9" y="170"/>
                  </a:cubicBezTo>
                  <a:cubicBezTo>
                    <a:pt x="17" y="236"/>
                    <a:pt x="74" y="282"/>
                    <a:pt x="138" y="282"/>
                  </a:cubicBezTo>
                  <a:cubicBezTo>
                    <a:pt x="143" y="282"/>
                    <a:pt x="148" y="282"/>
                    <a:pt x="152" y="281"/>
                  </a:cubicBezTo>
                  <a:cubicBezTo>
                    <a:pt x="278" y="265"/>
                    <a:pt x="404" y="258"/>
                    <a:pt x="530" y="258"/>
                  </a:cubicBezTo>
                  <a:cubicBezTo>
                    <a:pt x="1491" y="258"/>
                    <a:pt x="2439" y="718"/>
                    <a:pt x="3020" y="1490"/>
                  </a:cubicBezTo>
                  <a:cubicBezTo>
                    <a:pt x="3046" y="1523"/>
                    <a:pt x="3084" y="1541"/>
                    <a:pt x="3123" y="1541"/>
                  </a:cubicBezTo>
                  <a:cubicBezTo>
                    <a:pt x="3150" y="1541"/>
                    <a:pt x="3177" y="1533"/>
                    <a:pt x="3200" y="1516"/>
                  </a:cubicBezTo>
                  <a:cubicBezTo>
                    <a:pt x="3257" y="1473"/>
                    <a:pt x="3269" y="1392"/>
                    <a:pt x="3226" y="1336"/>
                  </a:cubicBezTo>
                  <a:cubicBezTo>
                    <a:pt x="2596" y="499"/>
                    <a:pt x="1570" y="1"/>
                    <a:pt x="5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1426;p11"/>
            <p:cNvSpPr/>
            <p:nvPr/>
          </p:nvSpPr>
          <p:spPr>
            <a:xfrm>
              <a:off x="1507775" y="942000"/>
              <a:ext cx="108025" cy="62250"/>
            </a:xfrm>
            <a:custGeom>
              <a:avLst/>
              <a:gdLst/>
              <a:ahLst/>
              <a:cxnLst/>
              <a:rect l="l" t="t" r="r" b="b"/>
              <a:pathLst>
                <a:path w="4321" h="2490" extrusionOk="0">
                  <a:moveTo>
                    <a:pt x="4195" y="1"/>
                  </a:moveTo>
                  <a:cubicBezTo>
                    <a:pt x="4191" y="1"/>
                    <a:pt x="4187" y="1"/>
                    <a:pt x="4183" y="2"/>
                  </a:cubicBezTo>
                  <a:cubicBezTo>
                    <a:pt x="2554" y="69"/>
                    <a:pt x="967" y="945"/>
                    <a:pt x="41" y="2289"/>
                  </a:cubicBezTo>
                  <a:cubicBezTo>
                    <a:pt x="1" y="2347"/>
                    <a:pt x="16" y="2427"/>
                    <a:pt x="75" y="2468"/>
                  </a:cubicBezTo>
                  <a:cubicBezTo>
                    <a:pt x="97" y="2482"/>
                    <a:pt x="122" y="2490"/>
                    <a:pt x="147" y="2490"/>
                  </a:cubicBezTo>
                  <a:cubicBezTo>
                    <a:pt x="188" y="2490"/>
                    <a:pt x="228" y="2471"/>
                    <a:pt x="253" y="2435"/>
                  </a:cubicBezTo>
                  <a:cubicBezTo>
                    <a:pt x="1133" y="1156"/>
                    <a:pt x="2643" y="323"/>
                    <a:pt x="4194" y="258"/>
                  </a:cubicBezTo>
                  <a:cubicBezTo>
                    <a:pt x="4265" y="255"/>
                    <a:pt x="4320" y="196"/>
                    <a:pt x="4317" y="124"/>
                  </a:cubicBezTo>
                  <a:cubicBezTo>
                    <a:pt x="4315" y="58"/>
                    <a:pt x="4259" y="1"/>
                    <a:pt x="41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1427;p11"/>
            <p:cNvSpPr/>
            <p:nvPr/>
          </p:nvSpPr>
          <p:spPr>
            <a:xfrm>
              <a:off x="1520200" y="1072625"/>
              <a:ext cx="114775" cy="48325"/>
            </a:xfrm>
            <a:custGeom>
              <a:avLst/>
              <a:gdLst/>
              <a:ahLst/>
              <a:cxnLst/>
              <a:rect l="l" t="t" r="r" b="b"/>
              <a:pathLst>
                <a:path w="4591" h="1933" extrusionOk="0">
                  <a:moveTo>
                    <a:pt x="1042" y="1"/>
                  </a:moveTo>
                  <a:cubicBezTo>
                    <a:pt x="706" y="1"/>
                    <a:pt x="388" y="57"/>
                    <a:pt x="100" y="167"/>
                  </a:cubicBezTo>
                  <a:cubicBezTo>
                    <a:pt x="34" y="191"/>
                    <a:pt x="0" y="266"/>
                    <a:pt x="26" y="333"/>
                  </a:cubicBezTo>
                  <a:cubicBezTo>
                    <a:pt x="45" y="384"/>
                    <a:pt x="94" y="415"/>
                    <a:pt x="145" y="415"/>
                  </a:cubicBezTo>
                  <a:cubicBezTo>
                    <a:pt x="161" y="415"/>
                    <a:pt x="176" y="412"/>
                    <a:pt x="191" y="406"/>
                  </a:cubicBezTo>
                  <a:cubicBezTo>
                    <a:pt x="449" y="308"/>
                    <a:pt x="736" y="258"/>
                    <a:pt x="1038" y="258"/>
                  </a:cubicBezTo>
                  <a:cubicBezTo>
                    <a:pt x="1241" y="258"/>
                    <a:pt x="1450" y="281"/>
                    <a:pt x="1664" y="325"/>
                  </a:cubicBezTo>
                  <a:cubicBezTo>
                    <a:pt x="2095" y="413"/>
                    <a:pt x="2546" y="591"/>
                    <a:pt x="3084" y="881"/>
                  </a:cubicBezTo>
                  <a:cubicBezTo>
                    <a:pt x="3389" y="1046"/>
                    <a:pt x="3690" y="1228"/>
                    <a:pt x="3977" y="1423"/>
                  </a:cubicBezTo>
                  <a:cubicBezTo>
                    <a:pt x="4142" y="1536"/>
                    <a:pt x="4300" y="1663"/>
                    <a:pt x="4326" y="1823"/>
                  </a:cubicBezTo>
                  <a:cubicBezTo>
                    <a:pt x="4335" y="1887"/>
                    <a:pt x="4391" y="1932"/>
                    <a:pt x="4452" y="1932"/>
                  </a:cubicBezTo>
                  <a:cubicBezTo>
                    <a:pt x="4459" y="1932"/>
                    <a:pt x="4466" y="1931"/>
                    <a:pt x="4473" y="1930"/>
                  </a:cubicBezTo>
                  <a:cubicBezTo>
                    <a:pt x="4543" y="1919"/>
                    <a:pt x="4590" y="1853"/>
                    <a:pt x="4579" y="1783"/>
                  </a:cubicBezTo>
                  <a:cubicBezTo>
                    <a:pt x="4539" y="1526"/>
                    <a:pt x="4335" y="1356"/>
                    <a:pt x="4121" y="1210"/>
                  </a:cubicBezTo>
                  <a:cubicBezTo>
                    <a:pt x="3828" y="1010"/>
                    <a:pt x="3520" y="823"/>
                    <a:pt x="3206" y="654"/>
                  </a:cubicBezTo>
                  <a:cubicBezTo>
                    <a:pt x="2645" y="352"/>
                    <a:pt x="2173" y="167"/>
                    <a:pt x="1716" y="72"/>
                  </a:cubicBezTo>
                  <a:cubicBezTo>
                    <a:pt x="1486" y="25"/>
                    <a:pt x="1261" y="1"/>
                    <a:pt x="10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8" name="Google Shape;1428;p11"/>
            <p:cNvSpPr/>
            <p:nvPr/>
          </p:nvSpPr>
          <p:spPr>
            <a:xfrm>
              <a:off x="1478750" y="1153550"/>
              <a:ext cx="29875" cy="92050"/>
            </a:xfrm>
            <a:custGeom>
              <a:avLst/>
              <a:gdLst/>
              <a:ahLst/>
              <a:cxnLst/>
              <a:rect l="l" t="t" r="r" b="b"/>
              <a:pathLst>
                <a:path w="1195" h="3682" extrusionOk="0">
                  <a:moveTo>
                    <a:pt x="982" y="1"/>
                  </a:moveTo>
                  <a:cubicBezTo>
                    <a:pt x="978" y="1"/>
                    <a:pt x="975" y="1"/>
                    <a:pt x="972" y="1"/>
                  </a:cubicBezTo>
                  <a:cubicBezTo>
                    <a:pt x="901" y="5"/>
                    <a:pt x="848" y="67"/>
                    <a:pt x="853" y="138"/>
                  </a:cubicBezTo>
                  <a:cubicBezTo>
                    <a:pt x="934" y="1301"/>
                    <a:pt x="645" y="2490"/>
                    <a:pt x="38" y="3486"/>
                  </a:cubicBezTo>
                  <a:cubicBezTo>
                    <a:pt x="0" y="3547"/>
                    <a:pt x="20" y="3626"/>
                    <a:pt x="81" y="3663"/>
                  </a:cubicBezTo>
                  <a:cubicBezTo>
                    <a:pt x="102" y="3676"/>
                    <a:pt x="125" y="3682"/>
                    <a:pt x="147" y="3682"/>
                  </a:cubicBezTo>
                  <a:cubicBezTo>
                    <a:pt x="191" y="3682"/>
                    <a:pt x="233" y="3659"/>
                    <a:pt x="258" y="3620"/>
                  </a:cubicBezTo>
                  <a:cubicBezTo>
                    <a:pt x="891" y="2579"/>
                    <a:pt x="1195" y="1336"/>
                    <a:pt x="1110" y="120"/>
                  </a:cubicBezTo>
                  <a:cubicBezTo>
                    <a:pt x="1104" y="53"/>
                    <a:pt x="1047" y="1"/>
                    <a:pt x="9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9" name="Google Shape;1429;p11"/>
            <p:cNvSpPr/>
            <p:nvPr/>
          </p:nvSpPr>
          <p:spPr>
            <a:xfrm>
              <a:off x="1541775" y="1163800"/>
              <a:ext cx="36550" cy="67975"/>
            </a:xfrm>
            <a:custGeom>
              <a:avLst/>
              <a:gdLst/>
              <a:ahLst/>
              <a:cxnLst/>
              <a:rect l="l" t="t" r="r" b="b"/>
              <a:pathLst>
                <a:path w="1462" h="2719" extrusionOk="0">
                  <a:moveTo>
                    <a:pt x="148" y="1"/>
                  </a:moveTo>
                  <a:cubicBezTo>
                    <a:pt x="101" y="1"/>
                    <a:pt x="56" y="26"/>
                    <a:pt x="33" y="71"/>
                  </a:cubicBezTo>
                  <a:cubicBezTo>
                    <a:pt x="1" y="134"/>
                    <a:pt x="26" y="211"/>
                    <a:pt x="89" y="243"/>
                  </a:cubicBezTo>
                  <a:cubicBezTo>
                    <a:pt x="460" y="434"/>
                    <a:pt x="769" y="787"/>
                    <a:pt x="958" y="1236"/>
                  </a:cubicBezTo>
                  <a:cubicBezTo>
                    <a:pt x="1116" y="1610"/>
                    <a:pt x="1195" y="2054"/>
                    <a:pt x="1203" y="2591"/>
                  </a:cubicBezTo>
                  <a:cubicBezTo>
                    <a:pt x="1204" y="2661"/>
                    <a:pt x="1261" y="2718"/>
                    <a:pt x="1332" y="2718"/>
                  </a:cubicBezTo>
                  <a:lnTo>
                    <a:pt x="1333" y="2718"/>
                  </a:lnTo>
                  <a:cubicBezTo>
                    <a:pt x="1405" y="2717"/>
                    <a:pt x="1461" y="2659"/>
                    <a:pt x="1460" y="2587"/>
                  </a:cubicBezTo>
                  <a:cubicBezTo>
                    <a:pt x="1452" y="2016"/>
                    <a:pt x="1365" y="1542"/>
                    <a:pt x="1195" y="1135"/>
                  </a:cubicBezTo>
                  <a:cubicBezTo>
                    <a:pt x="982" y="631"/>
                    <a:pt x="631" y="232"/>
                    <a:pt x="206" y="15"/>
                  </a:cubicBezTo>
                  <a:cubicBezTo>
                    <a:pt x="187" y="5"/>
                    <a:pt x="167" y="1"/>
                    <a:pt x="14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1430;p11"/>
            <p:cNvSpPr/>
            <p:nvPr/>
          </p:nvSpPr>
          <p:spPr>
            <a:xfrm>
              <a:off x="1483675" y="866950"/>
              <a:ext cx="61750" cy="72450"/>
            </a:xfrm>
            <a:custGeom>
              <a:avLst/>
              <a:gdLst/>
              <a:ahLst/>
              <a:cxnLst/>
              <a:rect l="l" t="t" r="r" b="b"/>
              <a:pathLst>
                <a:path w="2470" h="2898" extrusionOk="0">
                  <a:moveTo>
                    <a:pt x="2322" y="0"/>
                  </a:moveTo>
                  <a:cubicBezTo>
                    <a:pt x="2300" y="0"/>
                    <a:pt x="2278" y="6"/>
                    <a:pt x="2257" y="17"/>
                  </a:cubicBezTo>
                  <a:cubicBezTo>
                    <a:pt x="1236" y="618"/>
                    <a:pt x="423" y="1603"/>
                    <a:pt x="24" y="2718"/>
                  </a:cubicBezTo>
                  <a:cubicBezTo>
                    <a:pt x="1" y="2784"/>
                    <a:pt x="35" y="2863"/>
                    <a:pt x="100" y="2888"/>
                  </a:cubicBezTo>
                  <a:cubicBezTo>
                    <a:pt x="117" y="2894"/>
                    <a:pt x="133" y="2898"/>
                    <a:pt x="150" y="2898"/>
                  </a:cubicBezTo>
                  <a:cubicBezTo>
                    <a:pt x="206" y="2898"/>
                    <a:pt x="260" y="2864"/>
                    <a:pt x="284" y="2810"/>
                  </a:cubicBezTo>
                  <a:cubicBezTo>
                    <a:pt x="293" y="2787"/>
                    <a:pt x="296" y="2762"/>
                    <a:pt x="290" y="2737"/>
                  </a:cubicBezTo>
                  <a:cubicBezTo>
                    <a:pt x="678" y="1705"/>
                    <a:pt x="1438" y="798"/>
                    <a:pt x="2388" y="239"/>
                  </a:cubicBezTo>
                  <a:cubicBezTo>
                    <a:pt x="2449" y="204"/>
                    <a:pt x="2469" y="125"/>
                    <a:pt x="2434" y="64"/>
                  </a:cubicBezTo>
                  <a:cubicBezTo>
                    <a:pt x="2410" y="23"/>
                    <a:pt x="2366" y="0"/>
                    <a:pt x="23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31" name="Google Shape;1431;p11"/>
          <p:cNvGrpSpPr/>
          <p:nvPr/>
        </p:nvGrpSpPr>
        <p:grpSpPr>
          <a:xfrm rot="-2332656" flipH="1">
            <a:off x="9049457" y="-384443"/>
            <a:ext cx="2951854" cy="2065686"/>
            <a:chOff x="1218400" y="279000"/>
            <a:chExt cx="468300" cy="412225"/>
          </a:xfrm>
        </p:grpSpPr>
        <p:sp>
          <p:nvSpPr>
            <p:cNvPr id="1432" name="Google Shape;1432;p11"/>
            <p:cNvSpPr/>
            <p:nvPr/>
          </p:nvSpPr>
          <p:spPr>
            <a:xfrm>
              <a:off x="1218400" y="279000"/>
              <a:ext cx="468300" cy="412225"/>
            </a:xfrm>
            <a:custGeom>
              <a:avLst/>
              <a:gdLst/>
              <a:ahLst/>
              <a:cxnLst/>
              <a:rect l="l" t="t" r="r" b="b"/>
              <a:pathLst>
                <a:path w="18732" h="16489" extrusionOk="0">
                  <a:moveTo>
                    <a:pt x="6894" y="1"/>
                  </a:moveTo>
                  <a:cubicBezTo>
                    <a:pt x="6875" y="1"/>
                    <a:pt x="6855" y="1"/>
                    <a:pt x="6835" y="1"/>
                  </a:cubicBezTo>
                  <a:cubicBezTo>
                    <a:pt x="6306" y="7"/>
                    <a:pt x="5569" y="156"/>
                    <a:pt x="5203" y="585"/>
                  </a:cubicBezTo>
                  <a:cubicBezTo>
                    <a:pt x="5059" y="754"/>
                    <a:pt x="5028" y="990"/>
                    <a:pt x="5032" y="1212"/>
                  </a:cubicBezTo>
                  <a:cubicBezTo>
                    <a:pt x="5038" y="1694"/>
                    <a:pt x="5174" y="2172"/>
                    <a:pt x="5138" y="2654"/>
                  </a:cubicBezTo>
                  <a:cubicBezTo>
                    <a:pt x="5122" y="2852"/>
                    <a:pt x="5025" y="3094"/>
                    <a:pt x="4826" y="3096"/>
                  </a:cubicBezTo>
                  <a:cubicBezTo>
                    <a:pt x="4825" y="3096"/>
                    <a:pt x="4824" y="3096"/>
                    <a:pt x="4823" y="3096"/>
                  </a:cubicBezTo>
                  <a:cubicBezTo>
                    <a:pt x="4738" y="3096"/>
                    <a:pt x="4660" y="3048"/>
                    <a:pt x="4593" y="2995"/>
                  </a:cubicBezTo>
                  <a:cubicBezTo>
                    <a:pt x="4280" y="2743"/>
                    <a:pt x="4103" y="2350"/>
                    <a:pt x="4051" y="1952"/>
                  </a:cubicBezTo>
                  <a:cubicBezTo>
                    <a:pt x="3999" y="1554"/>
                    <a:pt x="4062" y="1149"/>
                    <a:pt x="4162" y="761"/>
                  </a:cubicBezTo>
                  <a:lnTo>
                    <a:pt x="4162" y="761"/>
                  </a:lnTo>
                  <a:cubicBezTo>
                    <a:pt x="3461" y="916"/>
                    <a:pt x="2495" y="1551"/>
                    <a:pt x="2437" y="2331"/>
                  </a:cubicBezTo>
                  <a:cubicBezTo>
                    <a:pt x="2416" y="2618"/>
                    <a:pt x="2845" y="5671"/>
                    <a:pt x="3150" y="5671"/>
                  </a:cubicBezTo>
                  <a:cubicBezTo>
                    <a:pt x="3156" y="5671"/>
                    <a:pt x="3161" y="5670"/>
                    <a:pt x="3167" y="5667"/>
                  </a:cubicBezTo>
                  <a:lnTo>
                    <a:pt x="3167" y="5667"/>
                  </a:lnTo>
                  <a:cubicBezTo>
                    <a:pt x="2487" y="5924"/>
                    <a:pt x="1795" y="6187"/>
                    <a:pt x="1223" y="6637"/>
                  </a:cubicBezTo>
                  <a:cubicBezTo>
                    <a:pt x="659" y="7078"/>
                    <a:pt x="208" y="7794"/>
                    <a:pt x="102" y="8513"/>
                  </a:cubicBezTo>
                  <a:cubicBezTo>
                    <a:pt x="0" y="9204"/>
                    <a:pt x="383" y="10075"/>
                    <a:pt x="589" y="10724"/>
                  </a:cubicBezTo>
                  <a:cubicBezTo>
                    <a:pt x="859" y="11577"/>
                    <a:pt x="1209" y="12447"/>
                    <a:pt x="1883" y="13033"/>
                  </a:cubicBezTo>
                  <a:cubicBezTo>
                    <a:pt x="2135" y="13251"/>
                    <a:pt x="2460" y="13428"/>
                    <a:pt x="2784" y="13428"/>
                  </a:cubicBezTo>
                  <a:cubicBezTo>
                    <a:pt x="2865" y="13428"/>
                    <a:pt x="2947" y="13416"/>
                    <a:pt x="3028" y="13392"/>
                  </a:cubicBezTo>
                  <a:cubicBezTo>
                    <a:pt x="3917" y="13118"/>
                    <a:pt x="4058" y="11541"/>
                    <a:pt x="4639" y="10906"/>
                  </a:cubicBezTo>
                  <a:cubicBezTo>
                    <a:pt x="4938" y="10578"/>
                    <a:pt x="5389" y="10351"/>
                    <a:pt x="5819" y="10351"/>
                  </a:cubicBezTo>
                  <a:cubicBezTo>
                    <a:pt x="6022" y="10351"/>
                    <a:pt x="6220" y="10401"/>
                    <a:pt x="6395" y="10515"/>
                  </a:cubicBezTo>
                  <a:cubicBezTo>
                    <a:pt x="6632" y="10668"/>
                    <a:pt x="6805" y="10949"/>
                    <a:pt x="6763" y="11229"/>
                  </a:cubicBezTo>
                  <a:cubicBezTo>
                    <a:pt x="6676" y="11788"/>
                    <a:pt x="6025" y="12065"/>
                    <a:pt x="5647" y="12402"/>
                  </a:cubicBezTo>
                  <a:cubicBezTo>
                    <a:pt x="5198" y="12803"/>
                    <a:pt x="4728" y="13219"/>
                    <a:pt x="4347" y="13695"/>
                  </a:cubicBezTo>
                  <a:cubicBezTo>
                    <a:pt x="4253" y="13813"/>
                    <a:pt x="4103" y="14323"/>
                    <a:pt x="4111" y="14487"/>
                  </a:cubicBezTo>
                  <a:cubicBezTo>
                    <a:pt x="4123" y="14745"/>
                    <a:pt x="4359" y="14959"/>
                    <a:pt x="4557" y="15096"/>
                  </a:cubicBezTo>
                  <a:cubicBezTo>
                    <a:pt x="5576" y="15805"/>
                    <a:pt x="6955" y="16405"/>
                    <a:pt x="8200" y="16476"/>
                  </a:cubicBezTo>
                  <a:cubicBezTo>
                    <a:pt x="8352" y="16485"/>
                    <a:pt x="8505" y="16489"/>
                    <a:pt x="8658" y="16489"/>
                  </a:cubicBezTo>
                  <a:cubicBezTo>
                    <a:pt x="9365" y="16489"/>
                    <a:pt x="10072" y="16397"/>
                    <a:pt x="10754" y="16215"/>
                  </a:cubicBezTo>
                  <a:cubicBezTo>
                    <a:pt x="11053" y="16136"/>
                    <a:pt x="11361" y="16031"/>
                    <a:pt x="11573" y="15805"/>
                  </a:cubicBezTo>
                  <a:cubicBezTo>
                    <a:pt x="11785" y="15579"/>
                    <a:pt x="11863" y="15199"/>
                    <a:pt x="11666" y="14960"/>
                  </a:cubicBezTo>
                  <a:cubicBezTo>
                    <a:pt x="11242" y="14445"/>
                    <a:pt x="11071" y="13744"/>
                    <a:pt x="11133" y="13086"/>
                  </a:cubicBezTo>
                  <a:cubicBezTo>
                    <a:pt x="11165" y="12750"/>
                    <a:pt x="11367" y="11621"/>
                    <a:pt x="11803" y="11621"/>
                  </a:cubicBezTo>
                  <a:cubicBezTo>
                    <a:pt x="11804" y="11621"/>
                    <a:pt x="11805" y="11621"/>
                    <a:pt x="11806" y="11621"/>
                  </a:cubicBezTo>
                  <a:cubicBezTo>
                    <a:pt x="11921" y="11623"/>
                    <a:pt x="12051" y="11701"/>
                    <a:pt x="12199" y="11894"/>
                  </a:cubicBezTo>
                  <a:cubicBezTo>
                    <a:pt x="12373" y="12118"/>
                    <a:pt x="12404" y="12416"/>
                    <a:pt x="12442" y="12696"/>
                  </a:cubicBezTo>
                  <a:cubicBezTo>
                    <a:pt x="12518" y="13251"/>
                    <a:pt x="12649" y="13798"/>
                    <a:pt x="12831" y="14327"/>
                  </a:cubicBezTo>
                  <a:cubicBezTo>
                    <a:pt x="12895" y="14512"/>
                    <a:pt x="12972" y="14705"/>
                    <a:pt x="13130" y="14821"/>
                  </a:cubicBezTo>
                  <a:cubicBezTo>
                    <a:pt x="13230" y="14895"/>
                    <a:pt x="13341" y="14925"/>
                    <a:pt x="13457" y="14925"/>
                  </a:cubicBezTo>
                  <a:cubicBezTo>
                    <a:pt x="13745" y="14925"/>
                    <a:pt x="14059" y="14735"/>
                    <a:pt x="14295" y="14534"/>
                  </a:cubicBezTo>
                  <a:cubicBezTo>
                    <a:pt x="15114" y="13835"/>
                    <a:pt x="15818" y="12976"/>
                    <a:pt x="16770" y="12473"/>
                  </a:cubicBezTo>
                  <a:cubicBezTo>
                    <a:pt x="17379" y="12150"/>
                    <a:pt x="18060" y="11991"/>
                    <a:pt x="18731" y="11834"/>
                  </a:cubicBezTo>
                  <a:cubicBezTo>
                    <a:pt x="18156" y="10581"/>
                    <a:pt x="17571" y="9313"/>
                    <a:pt x="16704" y="8241"/>
                  </a:cubicBezTo>
                  <a:cubicBezTo>
                    <a:pt x="16343" y="7795"/>
                    <a:pt x="15834" y="7356"/>
                    <a:pt x="15289" y="7356"/>
                  </a:cubicBezTo>
                  <a:cubicBezTo>
                    <a:pt x="15203" y="7356"/>
                    <a:pt x="15115" y="7367"/>
                    <a:pt x="15028" y="7391"/>
                  </a:cubicBezTo>
                  <a:cubicBezTo>
                    <a:pt x="14771" y="7460"/>
                    <a:pt x="14556" y="7631"/>
                    <a:pt x="14321" y="7753"/>
                  </a:cubicBezTo>
                  <a:cubicBezTo>
                    <a:pt x="14177" y="7828"/>
                    <a:pt x="14010" y="7883"/>
                    <a:pt x="13850" y="7883"/>
                  </a:cubicBezTo>
                  <a:cubicBezTo>
                    <a:pt x="13749" y="7883"/>
                    <a:pt x="13650" y="7860"/>
                    <a:pt x="13562" y="7807"/>
                  </a:cubicBezTo>
                  <a:cubicBezTo>
                    <a:pt x="13286" y="7640"/>
                    <a:pt x="13249" y="7223"/>
                    <a:pt x="13420" y="6950"/>
                  </a:cubicBezTo>
                  <a:cubicBezTo>
                    <a:pt x="13591" y="6676"/>
                    <a:pt x="13908" y="6527"/>
                    <a:pt x="14222" y="6452"/>
                  </a:cubicBezTo>
                  <a:cubicBezTo>
                    <a:pt x="14568" y="6370"/>
                    <a:pt x="15094" y="6296"/>
                    <a:pt x="15153" y="5861"/>
                  </a:cubicBezTo>
                  <a:cubicBezTo>
                    <a:pt x="15191" y="5588"/>
                    <a:pt x="14945" y="5135"/>
                    <a:pt x="14828" y="4881"/>
                  </a:cubicBezTo>
                  <a:cubicBezTo>
                    <a:pt x="14535" y="4251"/>
                    <a:pt x="14104" y="3642"/>
                    <a:pt x="13685" y="3090"/>
                  </a:cubicBezTo>
                  <a:cubicBezTo>
                    <a:pt x="13240" y="2502"/>
                    <a:pt x="12399" y="1489"/>
                    <a:pt x="11561" y="1489"/>
                  </a:cubicBezTo>
                  <a:cubicBezTo>
                    <a:pt x="11321" y="1489"/>
                    <a:pt x="11081" y="1572"/>
                    <a:pt x="10850" y="1772"/>
                  </a:cubicBezTo>
                  <a:cubicBezTo>
                    <a:pt x="9971" y="2534"/>
                    <a:pt x="10582" y="3793"/>
                    <a:pt x="9704" y="4537"/>
                  </a:cubicBezTo>
                  <a:cubicBezTo>
                    <a:pt x="9561" y="4659"/>
                    <a:pt x="9365" y="4753"/>
                    <a:pt x="9184" y="4753"/>
                  </a:cubicBezTo>
                  <a:cubicBezTo>
                    <a:pt x="9091" y="4753"/>
                    <a:pt x="9002" y="4729"/>
                    <a:pt x="8925" y="4671"/>
                  </a:cubicBezTo>
                  <a:cubicBezTo>
                    <a:pt x="8735" y="4528"/>
                    <a:pt x="8713" y="4253"/>
                    <a:pt x="8733" y="4017"/>
                  </a:cubicBezTo>
                  <a:cubicBezTo>
                    <a:pt x="8817" y="3054"/>
                    <a:pt x="9316" y="2183"/>
                    <a:pt x="9836" y="1370"/>
                  </a:cubicBezTo>
                  <a:cubicBezTo>
                    <a:pt x="9936" y="1212"/>
                    <a:pt x="10041" y="1019"/>
                    <a:pt x="9964" y="850"/>
                  </a:cubicBezTo>
                  <a:cubicBezTo>
                    <a:pt x="9912" y="735"/>
                    <a:pt x="9791" y="670"/>
                    <a:pt x="9677" y="617"/>
                  </a:cubicBezTo>
                  <a:cubicBezTo>
                    <a:pt x="8808" y="212"/>
                    <a:pt x="7852" y="1"/>
                    <a:pt x="68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11"/>
            <p:cNvSpPr/>
            <p:nvPr/>
          </p:nvSpPr>
          <p:spPr>
            <a:xfrm>
              <a:off x="1309350" y="418400"/>
              <a:ext cx="343350" cy="146700"/>
            </a:xfrm>
            <a:custGeom>
              <a:avLst/>
              <a:gdLst/>
              <a:ahLst/>
              <a:cxnLst/>
              <a:rect l="l" t="t" r="r" b="b"/>
              <a:pathLst>
                <a:path w="13734" h="5868" extrusionOk="0">
                  <a:moveTo>
                    <a:pt x="147" y="1"/>
                  </a:moveTo>
                  <a:cubicBezTo>
                    <a:pt x="98" y="1"/>
                    <a:pt x="51" y="29"/>
                    <a:pt x="29" y="77"/>
                  </a:cubicBezTo>
                  <a:cubicBezTo>
                    <a:pt x="0" y="142"/>
                    <a:pt x="29" y="218"/>
                    <a:pt x="94" y="247"/>
                  </a:cubicBezTo>
                  <a:cubicBezTo>
                    <a:pt x="2236" y="1202"/>
                    <a:pt x="4450" y="2189"/>
                    <a:pt x="6730" y="2914"/>
                  </a:cubicBezTo>
                  <a:cubicBezTo>
                    <a:pt x="7146" y="3045"/>
                    <a:pt x="7574" y="3174"/>
                    <a:pt x="7990" y="3296"/>
                  </a:cubicBezTo>
                  <a:cubicBezTo>
                    <a:pt x="9953" y="3880"/>
                    <a:pt x="11985" y="4484"/>
                    <a:pt x="13506" y="5835"/>
                  </a:cubicBezTo>
                  <a:cubicBezTo>
                    <a:pt x="13530" y="5857"/>
                    <a:pt x="13560" y="5868"/>
                    <a:pt x="13590" y="5868"/>
                  </a:cubicBezTo>
                  <a:cubicBezTo>
                    <a:pt x="13626" y="5868"/>
                    <a:pt x="13661" y="5853"/>
                    <a:pt x="13687" y="5824"/>
                  </a:cubicBezTo>
                  <a:cubicBezTo>
                    <a:pt x="13690" y="5821"/>
                    <a:pt x="13693" y="5816"/>
                    <a:pt x="13696" y="5813"/>
                  </a:cubicBezTo>
                  <a:cubicBezTo>
                    <a:pt x="13733" y="5760"/>
                    <a:pt x="13725" y="5687"/>
                    <a:pt x="13676" y="5643"/>
                  </a:cubicBezTo>
                  <a:cubicBezTo>
                    <a:pt x="12113" y="4254"/>
                    <a:pt x="10054" y="3642"/>
                    <a:pt x="8062" y="3050"/>
                  </a:cubicBezTo>
                  <a:cubicBezTo>
                    <a:pt x="7648" y="2927"/>
                    <a:pt x="7221" y="2800"/>
                    <a:pt x="6808" y="2669"/>
                  </a:cubicBezTo>
                  <a:cubicBezTo>
                    <a:pt x="4542" y="1948"/>
                    <a:pt x="2334" y="964"/>
                    <a:pt x="199" y="12"/>
                  </a:cubicBezTo>
                  <a:cubicBezTo>
                    <a:pt x="182" y="4"/>
                    <a:pt x="164" y="1"/>
                    <a:pt x="14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11"/>
            <p:cNvSpPr/>
            <p:nvPr/>
          </p:nvSpPr>
          <p:spPr>
            <a:xfrm>
              <a:off x="1438225" y="495525"/>
              <a:ext cx="23050" cy="158900"/>
            </a:xfrm>
            <a:custGeom>
              <a:avLst/>
              <a:gdLst/>
              <a:ahLst/>
              <a:cxnLst/>
              <a:rect l="l" t="t" r="r" b="b"/>
              <a:pathLst>
                <a:path w="922" h="6356" extrusionOk="0">
                  <a:moveTo>
                    <a:pt x="526" y="0"/>
                  </a:moveTo>
                  <a:cubicBezTo>
                    <a:pt x="466" y="0"/>
                    <a:pt x="411" y="43"/>
                    <a:pt x="399" y="104"/>
                  </a:cubicBezTo>
                  <a:cubicBezTo>
                    <a:pt x="1" y="2140"/>
                    <a:pt x="92" y="4268"/>
                    <a:pt x="663" y="6262"/>
                  </a:cubicBezTo>
                  <a:cubicBezTo>
                    <a:pt x="680" y="6318"/>
                    <a:pt x="731" y="6355"/>
                    <a:pt x="786" y="6355"/>
                  </a:cubicBezTo>
                  <a:cubicBezTo>
                    <a:pt x="798" y="6355"/>
                    <a:pt x="810" y="6353"/>
                    <a:pt x="822" y="6350"/>
                  </a:cubicBezTo>
                  <a:cubicBezTo>
                    <a:pt x="852" y="6341"/>
                    <a:pt x="875" y="6323"/>
                    <a:pt x="892" y="6300"/>
                  </a:cubicBezTo>
                  <a:cubicBezTo>
                    <a:pt x="914" y="6269"/>
                    <a:pt x="921" y="6230"/>
                    <a:pt x="910" y="6191"/>
                  </a:cubicBezTo>
                  <a:cubicBezTo>
                    <a:pt x="351" y="4236"/>
                    <a:pt x="261" y="2150"/>
                    <a:pt x="652" y="154"/>
                  </a:cubicBezTo>
                  <a:cubicBezTo>
                    <a:pt x="665" y="84"/>
                    <a:pt x="620" y="17"/>
                    <a:pt x="551" y="2"/>
                  </a:cubicBezTo>
                  <a:cubicBezTo>
                    <a:pt x="542" y="1"/>
                    <a:pt x="534" y="0"/>
                    <a:pt x="52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11"/>
            <p:cNvSpPr/>
            <p:nvPr/>
          </p:nvSpPr>
          <p:spPr>
            <a:xfrm>
              <a:off x="1276050" y="464200"/>
              <a:ext cx="90925" cy="96550"/>
            </a:xfrm>
            <a:custGeom>
              <a:avLst/>
              <a:gdLst/>
              <a:ahLst/>
              <a:cxnLst/>
              <a:rect l="l" t="t" r="r" b="b"/>
              <a:pathLst>
                <a:path w="3637" h="3862" extrusionOk="0">
                  <a:moveTo>
                    <a:pt x="3500" y="0"/>
                  </a:moveTo>
                  <a:cubicBezTo>
                    <a:pt x="3481" y="0"/>
                    <a:pt x="3463" y="4"/>
                    <a:pt x="3445" y="12"/>
                  </a:cubicBezTo>
                  <a:cubicBezTo>
                    <a:pt x="2736" y="345"/>
                    <a:pt x="1919" y="771"/>
                    <a:pt x="1241" y="1411"/>
                  </a:cubicBezTo>
                  <a:cubicBezTo>
                    <a:pt x="532" y="2082"/>
                    <a:pt x="94" y="2901"/>
                    <a:pt x="8" y="3719"/>
                  </a:cubicBezTo>
                  <a:cubicBezTo>
                    <a:pt x="0" y="3790"/>
                    <a:pt x="51" y="3853"/>
                    <a:pt x="122" y="3861"/>
                  </a:cubicBezTo>
                  <a:cubicBezTo>
                    <a:pt x="126" y="3861"/>
                    <a:pt x="131" y="3861"/>
                    <a:pt x="135" y="3861"/>
                  </a:cubicBezTo>
                  <a:cubicBezTo>
                    <a:pt x="200" y="3861"/>
                    <a:pt x="257" y="3812"/>
                    <a:pt x="263" y="3746"/>
                  </a:cubicBezTo>
                  <a:cubicBezTo>
                    <a:pt x="343" y="2990"/>
                    <a:pt x="753" y="2227"/>
                    <a:pt x="1417" y="1599"/>
                  </a:cubicBezTo>
                  <a:cubicBezTo>
                    <a:pt x="2069" y="984"/>
                    <a:pt x="2864" y="569"/>
                    <a:pt x="3555" y="245"/>
                  </a:cubicBezTo>
                  <a:cubicBezTo>
                    <a:pt x="3576" y="235"/>
                    <a:pt x="3592" y="221"/>
                    <a:pt x="3605" y="203"/>
                  </a:cubicBezTo>
                  <a:lnTo>
                    <a:pt x="3605" y="202"/>
                  </a:lnTo>
                  <a:cubicBezTo>
                    <a:pt x="3631" y="166"/>
                    <a:pt x="3636" y="117"/>
                    <a:pt x="3616" y="74"/>
                  </a:cubicBezTo>
                  <a:cubicBezTo>
                    <a:pt x="3595" y="28"/>
                    <a:pt x="3548" y="0"/>
                    <a:pt x="350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1436;p11"/>
            <p:cNvSpPr/>
            <p:nvPr/>
          </p:nvSpPr>
          <p:spPr>
            <a:xfrm>
              <a:off x="1245400" y="459325"/>
              <a:ext cx="75700" cy="49300"/>
            </a:xfrm>
            <a:custGeom>
              <a:avLst/>
              <a:gdLst/>
              <a:ahLst/>
              <a:cxnLst/>
              <a:rect l="l" t="t" r="r" b="b"/>
              <a:pathLst>
                <a:path w="3028" h="1972" extrusionOk="0">
                  <a:moveTo>
                    <a:pt x="2898" y="1"/>
                  </a:moveTo>
                  <a:cubicBezTo>
                    <a:pt x="2897" y="1"/>
                    <a:pt x="2895" y="1"/>
                    <a:pt x="2894" y="1"/>
                  </a:cubicBezTo>
                  <a:cubicBezTo>
                    <a:pt x="1711" y="37"/>
                    <a:pt x="588" y="737"/>
                    <a:pt x="34" y="1784"/>
                  </a:cubicBezTo>
                  <a:cubicBezTo>
                    <a:pt x="1" y="1847"/>
                    <a:pt x="25" y="1924"/>
                    <a:pt x="87" y="1957"/>
                  </a:cubicBezTo>
                  <a:cubicBezTo>
                    <a:pt x="106" y="1967"/>
                    <a:pt x="126" y="1972"/>
                    <a:pt x="147" y="1972"/>
                  </a:cubicBezTo>
                  <a:cubicBezTo>
                    <a:pt x="193" y="1972"/>
                    <a:pt x="237" y="1947"/>
                    <a:pt x="261" y="1904"/>
                  </a:cubicBezTo>
                  <a:cubicBezTo>
                    <a:pt x="772" y="938"/>
                    <a:pt x="1809" y="292"/>
                    <a:pt x="2902" y="258"/>
                  </a:cubicBezTo>
                  <a:cubicBezTo>
                    <a:pt x="2944" y="257"/>
                    <a:pt x="2980" y="235"/>
                    <a:pt x="3003" y="204"/>
                  </a:cubicBezTo>
                  <a:cubicBezTo>
                    <a:pt x="3019" y="182"/>
                    <a:pt x="3028" y="154"/>
                    <a:pt x="3027" y="126"/>
                  </a:cubicBezTo>
                  <a:cubicBezTo>
                    <a:pt x="3024" y="56"/>
                    <a:pt x="2967" y="1"/>
                    <a:pt x="289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1437;p11"/>
            <p:cNvSpPr/>
            <p:nvPr/>
          </p:nvSpPr>
          <p:spPr>
            <a:xfrm>
              <a:off x="1380600" y="311825"/>
              <a:ext cx="33475" cy="121175"/>
            </a:xfrm>
            <a:custGeom>
              <a:avLst/>
              <a:gdLst/>
              <a:ahLst/>
              <a:cxnLst/>
              <a:rect l="l" t="t" r="r" b="b"/>
              <a:pathLst>
                <a:path w="1339" h="4847" extrusionOk="0">
                  <a:moveTo>
                    <a:pt x="1191" y="1"/>
                  </a:moveTo>
                  <a:cubicBezTo>
                    <a:pt x="1148" y="1"/>
                    <a:pt x="1106" y="22"/>
                    <a:pt x="1085" y="60"/>
                  </a:cubicBezTo>
                  <a:cubicBezTo>
                    <a:pt x="200" y="1430"/>
                    <a:pt x="1" y="3232"/>
                    <a:pt x="566" y="4763"/>
                  </a:cubicBezTo>
                  <a:cubicBezTo>
                    <a:pt x="585" y="4815"/>
                    <a:pt x="634" y="4847"/>
                    <a:pt x="687" y="4847"/>
                  </a:cubicBezTo>
                  <a:cubicBezTo>
                    <a:pt x="701" y="4847"/>
                    <a:pt x="716" y="4844"/>
                    <a:pt x="730" y="4839"/>
                  </a:cubicBezTo>
                  <a:cubicBezTo>
                    <a:pt x="756" y="4829"/>
                    <a:pt x="777" y="4813"/>
                    <a:pt x="791" y="4793"/>
                  </a:cubicBezTo>
                  <a:cubicBezTo>
                    <a:pt x="814" y="4760"/>
                    <a:pt x="822" y="4715"/>
                    <a:pt x="807" y="4673"/>
                  </a:cubicBezTo>
                  <a:cubicBezTo>
                    <a:pt x="270" y="3217"/>
                    <a:pt x="459" y="1503"/>
                    <a:pt x="1300" y="199"/>
                  </a:cubicBezTo>
                  <a:cubicBezTo>
                    <a:pt x="1339" y="140"/>
                    <a:pt x="1322" y="60"/>
                    <a:pt x="1263" y="22"/>
                  </a:cubicBezTo>
                  <a:cubicBezTo>
                    <a:pt x="1241" y="8"/>
                    <a:pt x="1216" y="1"/>
                    <a:pt x="119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1438;p11"/>
            <p:cNvSpPr/>
            <p:nvPr/>
          </p:nvSpPr>
          <p:spPr>
            <a:xfrm>
              <a:off x="1465700" y="394550"/>
              <a:ext cx="100275" cy="73750"/>
            </a:xfrm>
            <a:custGeom>
              <a:avLst/>
              <a:gdLst/>
              <a:ahLst/>
              <a:cxnLst/>
              <a:rect l="l" t="t" r="r" b="b"/>
              <a:pathLst>
                <a:path w="4011" h="2950" extrusionOk="0">
                  <a:moveTo>
                    <a:pt x="3652" y="0"/>
                  </a:moveTo>
                  <a:cubicBezTo>
                    <a:pt x="3498" y="0"/>
                    <a:pt x="3341" y="48"/>
                    <a:pt x="3189" y="105"/>
                  </a:cubicBezTo>
                  <a:cubicBezTo>
                    <a:pt x="2856" y="230"/>
                    <a:pt x="2526" y="373"/>
                    <a:pt x="2207" y="532"/>
                  </a:cubicBezTo>
                  <a:cubicBezTo>
                    <a:pt x="1637" y="816"/>
                    <a:pt x="1212" y="1095"/>
                    <a:pt x="872" y="1414"/>
                  </a:cubicBezTo>
                  <a:cubicBezTo>
                    <a:pt x="438" y="1819"/>
                    <a:pt x="144" y="2295"/>
                    <a:pt x="18" y="2788"/>
                  </a:cubicBezTo>
                  <a:cubicBezTo>
                    <a:pt x="0" y="2858"/>
                    <a:pt x="41" y="2928"/>
                    <a:pt x="111" y="2945"/>
                  </a:cubicBezTo>
                  <a:cubicBezTo>
                    <a:pt x="121" y="2948"/>
                    <a:pt x="132" y="2949"/>
                    <a:pt x="142" y="2949"/>
                  </a:cubicBezTo>
                  <a:cubicBezTo>
                    <a:pt x="200" y="2949"/>
                    <a:pt x="252" y="2910"/>
                    <a:pt x="266" y="2853"/>
                  </a:cubicBezTo>
                  <a:cubicBezTo>
                    <a:pt x="380" y="2407"/>
                    <a:pt x="650" y="1974"/>
                    <a:pt x="1048" y="1602"/>
                  </a:cubicBezTo>
                  <a:cubicBezTo>
                    <a:pt x="1369" y="1300"/>
                    <a:pt x="1774" y="1034"/>
                    <a:pt x="2322" y="762"/>
                  </a:cubicBezTo>
                  <a:cubicBezTo>
                    <a:pt x="2632" y="607"/>
                    <a:pt x="2954" y="468"/>
                    <a:pt x="3280" y="346"/>
                  </a:cubicBezTo>
                  <a:cubicBezTo>
                    <a:pt x="3406" y="298"/>
                    <a:pt x="3534" y="258"/>
                    <a:pt x="3649" y="258"/>
                  </a:cubicBezTo>
                  <a:cubicBezTo>
                    <a:pt x="3706" y="258"/>
                    <a:pt x="3759" y="268"/>
                    <a:pt x="3808" y="291"/>
                  </a:cubicBezTo>
                  <a:cubicBezTo>
                    <a:pt x="3826" y="300"/>
                    <a:pt x="3845" y="304"/>
                    <a:pt x="3863" y="304"/>
                  </a:cubicBezTo>
                  <a:cubicBezTo>
                    <a:pt x="3905" y="304"/>
                    <a:pt x="3944" y="284"/>
                    <a:pt x="3969" y="249"/>
                  </a:cubicBezTo>
                  <a:cubicBezTo>
                    <a:pt x="3973" y="244"/>
                    <a:pt x="3976" y="238"/>
                    <a:pt x="3980" y="232"/>
                  </a:cubicBezTo>
                  <a:cubicBezTo>
                    <a:pt x="4011" y="169"/>
                    <a:pt x="3984" y="92"/>
                    <a:pt x="3921" y="60"/>
                  </a:cubicBezTo>
                  <a:cubicBezTo>
                    <a:pt x="3834" y="17"/>
                    <a:pt x="3743" y="0"/>
                    <a:pt x="365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1439;p11"/>
            <p:cNvSpPr/>
            <p:nvPr/>
          </p:nvSpPr>
          <p:spPr>
            <a:xfrm>
              <a:off x="1516600" y="523025"/>
              <a:ext cx="65025" cy="72825"/>
            </a:xfrm>
            <a:custGeom>
              <a:avLst/>
              <a:gdLst/>
              <a:ahLst/>
              <a:cxnLst/>
              <a:rect l="l" t="t" r="r" b="b"/>
              <a:pathLst>
                <a:path w="2601" h="2913" extrusionOk="0">
                  <a:moveTo>
                    <a:pt x="148" y="1"/>
                  </a:moveTo>
                  <a:cubicBezTo>
                    <a:pt x="104" y="1"/>
                    <a:pt x="61" y="23"/>
                    <a:pt x="37" y="63"/>
                  </a:cubicBezTo>
                  <a:cubicBezTo>
                    <a:pt x="1" y="123"/>
                    <a:pt x="20" y="202"/>
                    <a:pt x="80" y="239"/>
                  </a:cubicBezTo>
                  <a:cubicBezTo>
                    <a:pt x="1078" y="843"/>
                    <a:pt x="1883" y="1765"/>
                    <a:pt x="2347" y="2836"/>
                  </a:cubicBezTo>
                  <a:cubicBezTo>
                    <a:pt x="2368" y="2884"/>
                    <a:pt x="2415" y="2913"/>
                    <a:pt x="2464" y="2913"/>
                  </a:cubicBezTo>
                  <a:cubicBezTo>
                    <a:pt x="2481" y="2913"/>
                    <a:pt x="2499" y="2909"/>
                    <a:pt x="2516" y="2902"/>
                  </a:cubicBezTo>
                  <a:cubicBezTo>
                    <a:pt x="2539" y="2892"/>
                    <a:pt x="2556" y="2877"/>
                    <a:pt x="2570" y="2859"/>
                  </a:cubicBezTo>
                  <a:cubicBezTo>
                    <a:pt x="2595" y="2822"/>
                    <a:pt x="2601" y="2776"/>
                    <a:pt x="2583" y="2733"/>
                  </a:cubicBezTo>
                  <a:cubicBezTo>
                    <a:pt x="2097" y="1615"/>
                    <a:pt x="1257" y="651"/>
                    <a:pt x="214" y="20"/>
                  </a:cubicBezTo>
                  <a:cubicBezTo>
                    <a:pt x="193" y="7"/>
                    <a:pt x="170" y="1"/>
                    <a:pt x="14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1440;p11"/>
            <p:cNvSpPr/>
            <p:nvPr/>
          </p:nvSpPr>
          <p:spPr>
            <a:xfrm>
              <a:off x="1549325" y="489300"/>
              <a:ext cx="74625" cy="22900"/>
            </a:xfrm>
            <a:custGeom>
              <a:avLst/>
              <a:gdLst/>
              <a:ahLst/>
              <a:cxnLst/>
              <a:rect l="l" t="t" r="r" b="b"/>
              <a:pathLst>
                <a:path w="2985" h="916" extrusionOk="0">
                  <a:moveTo>
                    <a:pt x="1033" y="0"/>
                  </a:moveTo>
                  <a:cubicBezTo>
                    <a:pt x="691" y="0"/>
                    <a:pt x="366" y="75"/>
                    <a:pt x="87" y="222"/>
                  </a:cubicBezTo>
                  <a:cubicBezTo>
                    <a:pt x="24" y="255"/>
                    <a:pt x="0" y="332"/>
                    <a:pt x="33" y="396"/>
                  </a:cubicBezTo>
                  <a:cubicBezTo>
                    <a:pt x="56" y="439"/>
                    <a:pt x="101" y="464"/>
                    <a:pt x="147" y="464"/>
                  </a:cubicBezTo>
                  <a:cubicBezTo>
                    <a:pt x="167" y="464"/>
                    <a:pt x="188" y="460"/>
                    <a:pt x="206" y="450"/>
                  </a:cubicBezTo>
                  <a:cubicBezTo>
                    <a:pt x="449" y="323"/>
                    <a:pt x="733" y="258"/>
                    <a:pt x="1035" y="258"/>
                  </a:cubicBezTo>
                  <a:cubicBezTo>
                    <a:pt x="1192" y="258"/>
                    <a:pt x="1354" y="275"/>
                    <a:pt x="1518" y="311"/>
                  </a:cubicBezTo>
                  <a:cubicBezTo>
                    <a:pt x="1914" y="398"/>
                    <a:pt x="2323" y="588"/>
                    <a:pt x="2766" y="893"/>
                  </a:cubicBezTo>
                  <a:cubicBezTo>
                    <a:pt x="2789" y="908"/>
                    <a:pt x="2814" y="915"/>
                    <a:pt x="2839" y="915"/>
                  </a:cubicBezTo>
                  <a:cubicBezTo>
                    <a:pt x="2880" y="915"/>
                    <a:pt x="2920" y="896"/>
                    <a:pt x="2944" y="861"/>
                  </a:cubicBezTo>
                  <a:cubicBezTo>
                    <a:pt x="2945" y="860"/>
                    <a:pt x="2945" y="860"/>
                    <a:pt x="2945" y="860"/>
                  </a:cubicBezTo>
                  <a:cubicBezTo>
                    <a:pt x="2985" y="800"/>
                    <a:pt x="2971" y="721"/>
                    <a:pt x="2912" y="681"/>
                  </a:cubicBezTo>
                  <a:cubicBezTo>
                    <a:pt x="2441" y="357"/>
                    <a:pt x="2003" y="154"/>
                    <a:pt x="1573" y="60"/>
                  </a:cubicBezTo>
                  <a:cubicBezTo>
                    <a:pt x="1391" y="20"/>
                    <a:pt x="1210" y="0"/>
                    <a:pt x="1033"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1441;p11"/>
            <p:cNvSpPr/>
            <p:nvPr/>
          </p:nvSpPr>
          <p:spPr>
            <a:xfrm>
              <a:off x="1302625" y="326350"/>
              <a:ext cx="31825" cy="88925"/>
            </a:xfrm>
            <a:custGeom>
              <a:avLst/>
              <a:gdLst/>
              <a:ahLst/>
              <a:cxnLst/>
              <a:rect l="l" t="t" r="r" b="b"/>
              <a:pathLst>
                <a:path w="1273" h="3557" extrusionOk="0">
                  <a:moveTo>
                    <a:pt x="227" y="1"/>
                  </a:moveTo>
                  <a:cubicBezTo>
                    <a:pt x="160" y="1"/>
                    <a:pt x="104" y="51"/>
                    <a:pt x="98" y="118"/>
                  </a:cubicBezTo>
                  <a:cubicBezTo>
                    <a:pt x="0" y="1300"/>
                    <a:pt x="335" y="2532"/>
                    <a:pt x="1017" y="3501"/>
                  </a:cubicBezTo>
                  <a:cubicBezTo>
                    <a:pt x="1042" y="3537"/>
                    <a:pt x="1086" y="3557"/>
                    <a:pt x="1129" y="3557"/>
                  </a:cubicBezTo>
                  <a:cubicBezTo>
                    <a:pt x="1154" y="3557"/>
                    <a:pt x="1179" y="3550"/>
                    <a:pt x="1200" y="3536"/>
                  </a:cubicBezTo>
                  <a:cubicBezTo>
                    <a:pt x="1214" y="3527"/>
                    <a:pt x="1227" y="3515"/>
                    <a:pt x="1237" y="3501"/>
                  </a:cubicBezTo>
                  <a:lnTo>
                    <a:pt x="1235" y="3501"/>
                  </a:lnTo>
                  <a:cubicBezTo>
                    <a:pt x="1269" y="3455"/>
                    <a:pt x="1273" y="3391"/>
                    <a:pt x="1242" y="3342"/>
                  </a:cubicBezTo>
                  <a:cubicBezTo>
                    <a:pt x="1229" y="3321"/>
                    <a:pt x="1209" y="3304"/>
                    <a:pt x="1187" y="3294"/>
                  </a:cubicBezTo>
                  <a:cubicBezTo>
                    <a:pt x="566" y="2384"/>
                    <a:pt x="263" y="1238"/>
                    <a:pt x="354" y="140"/>
                  </a:cubicBezTo>
                  <a:cubicBezTo>
                    <a:pt x="360" y="70"/>
                    <a:pt x="308" y="7"/>
                    <a:pt x="237" y="1"/>
                  </a:cubicBezTo>
                  <a:cubicBezTo>
                    <a:pt x="234" y="1"/>
                    <a:pt x="230" y="1"/>
                    <a:pt x="22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1442" name="Google Shape;1442;p11"/>
          <p:cNvSpPr/>
          <p:nvPr/>
        </p:nvSpPr>
        <p:spPr>
          <a:xfrm>
            <a:off x="-6388185" y="6223897"/>
            <a:ext cx="25640684" cy="4563594"/>
          </a:xfrm>
          <a:custGeom>
            <a:avLst/>
            <a:gdLst/>
            <a:ahLst/>
            <a:cxnLst/>
            <a:rect l="l" t="t" r="r" b="b"/>
            <a:pathLst>
              <a:path w="12947" h="6024" extrusionOk="0">
                <a:moveTo>
                  <a:pt x="4030" y="1"/>
                </a:moveTo>
                <a:cubicBezTo>
                  <a:pt x="3775" y="1"/>
                  <a:pt x="3529" y="41"/>
                  <a:pt x="3302" y="159"/>
                </a:cubicBezTo>
                <a:cubicBezTo>
                  <a:pt x="2785" y="429"/>
                  <a:pt x="2524" y="1042"/>
                  <a:pt x="2022" y="1339"/>
                </a:cubicBezTo>
                <a:cubicBezTo>
                  <a:pt x="1579" y="1601"/>
                  <a:pt x="1002" y="1583"/>
                  <a:pt x="588" y="1888"/>
                </a:cubicBezTo>
                <a:cubicBezTo>
                  <a:pt x="96" y="2251"/>
                  <a:pt x="1" y="3002"/>
                  <a:pt x="283" y="3544"/>
                </a:cubicBezTo>
                <a:cubicBezTo>
                  <a:pt x="566" y="4086"/>
                  <a:pt x="1146" y="4423"/>
                  <a:pt x="1746" y="4544"/>
                </a:cubicBezTo>
                <a:cubicBezTo>
                  <a:pt x="2803" y="4756"/>
                  <a:pt x="3531" y="4524"/>
                  <a:pt x="4550" y="4999"/>
                </a:cubicBezTo>
                <a:cubicBezTo>
                  <a:pt x="5354" y="5373"/>
                  <a:pt x="6195" y="6024"/>
                  <a:pt x="7114" y="6024"/>
                </a:cubicBezTo>
                <a:cubicBezTo>
                  <a:pt x="7268" y="6024"/>
                  <a:pt x="7424" y="6005"/>
                  <a:pt x="7582" y="5965"/>
                </a:cubicBezTo>
                <a:cubicBezTo>
                  <a:pt x="8191" y="5808"/>
                  <a:pt x="8616" y="5341"/>
                  <a:pt x="9156" y="5055"/>
                </a:cubicBezTo>
                <a:cubicBezTo>
                  <a:pt x="9780" y="4725"/>
                  <a:pt x="10264" y="4858"/>
                  <a:pt x="10918" y="4749"/>
                </a:cubicBezTo>
                <a:cubicBezTo>
                  <a:pt x="11920" y="4582"/>
                  <a:pt x="12852" y="3698"/>
                  <a:pt x="12927" y="2658"/>
                </a:cubicBezTo>
                <a:cubicBezTo>
                  <a:pt x="12946" y="2394"/>
                  <a:pt x="12916" y="2123"/>
                  <a:pt x="12798" y="1887"/>
                </a:cubicBezTo>
                <a:cubicBezTo>
                  <a:pt x="12504" y="1296"/>
                  <a:pt x="11772" y="1091"/>
                  <a:pt x="11118" y="999"/>
                </a:cubicBezTo>
                <a:cubicBezTo>
                  <a:pt x="10135" y="862"/>
                  <a:pt x="9324" y="125"/>
                  <a:pt x="8351" y="35"/>
                </a:cubicBezTo>
                <a:cubicBezTo>
                  <a:pt x="8213" y="23"/>
                  <a:pt x="8076" y="18"/>
                  <a:pt x="7939" y="18"/>
                </a:cubicBezTo>
                <a:cubicBezTo>
                  <a:pt x="7201" y="18"/>
                  <a:pt x="6468" y="170"/>
                  <a:pt x="5716" y="170"/>
                </a:cubicBezTo>
                <a:cubicBezTo>
                  <a:pt x="5493" y="170"/>
                  <a:pt x="5267" y="156"/>
                  <a:pt x="5040" y="121"/>
                </a:cubicBezTo>
                <a:cubicBezTo>
                  <a:pt x="4749" y="76"/>
                  <a:pt x="4445" y="18"/>
                  <a:pt x="4149" y="3"/>
                </a:cubicBezTo>
                <a:cubicBezTo>
                  <a:pt x="4109" y="2"/>
                  <a:pt x="4069" y="1"/>
                  <a:pt x="4030" y="1"/>
                </a:cubicBezTo>
                <a:close/>
              </a:path>
            </a:pathLst>
          </a:custGeom>
          <a:solidFill>
            <a:schemeClr val="accent2"/>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nvGrpSpPr>
          <p:cNvPr id="1450" name="Google Shape;1450;p11"/>
          <p:cNvGrpSpPr/>
          <p:nvPr/>
        </p:nvGrpSpPr>
        <p:grpSpPr>
          <a:xfrm>
            <a:off x="8464864" y="5721743"/>
            <a:ext cx="610615" cy="757279"/>
            <a:chOff x="2100500" y="1458275"/>
            <a:chExt cx="159000" cy="248050"/>
          </a:xfrm>
        </p:grpSpPr>
        <p:sp>
          <p:nvSpPr>
            <p:cNvPr id="1451" name="Google Shape;1451;p11"/>
            <p:cNvSpPr/>
            <p:nvPr/>
          </p:nvSpPr>
          <p:spPr>
            <a:xfrm>
              <a:off x="2140475" y="1458275"/>
              <a:ext cx="64750" cy="247950"/>
            </a:xfrm>
            <a:custGeom>
              <a:avLst/>
              <a:gdLst/>
              <a:ahLst/>
              <a:cxnLst/>
              <a:rect l="l" t="t" r="r" b="b"/>
              <a:pathLst>
                <a:path w="2590" h="9918" extrusionOk="0">
                  <a:moveTo>
                    <a:pt x="1433" y="0"/>
                  </a:moveTo>
                  <a:lnTo>
                    <a:pt x="1433" y="0"/>
                  </a:lnTo>
                  <a:cubicBezTo>
                    <a:pt x="1805" y="1618"/>
                    <a:pt x="1614" y="3360"/>
                    <a:pt x="902" y="4860"/>
                  </a:cubicBezTo>
                  <a:cubicBezTo>
                    <a:pt x="675" y="5337"/>
                    <a:pt x="231" y="5891"/>
                    <a:pt x="126" y="6405"/>
                  </a:cubicBezTo>
                  <a:cubicBezTo>
                    <a:pt x="1" y="7009"/>
                    <a:pt x="472" y="7818"/>
                    <a:pt x="801" y="8289"/>
                  </a:cubicBezTo>
                  <a:cubicBezTo>
                    <a:pt x="1228" y="8900"/>
                    <a:pt x="1783" y="9411"/>
                    <a:pt x="2332" y="9918"/>
                  </a:cubicBezTo>
                  <a:cubicBezTo>
                    <a:pt x="1798" y="9094"/>
                    <a:pt x="1381" y="8140"/>
                    <a:pt x="1463" y="7163"/>
                  </a:cubicBezTo>
                  <a:cubicBezTo>
                    <a:pt x="1551" y="6098"/>
                    <a:pt x="2056" y="5099"/>
                    <a:pt x="2299" y="4077"/>
                  </a:cubicBezTo>
                  <a:cubicBezTo>
                    <a:pt x="2590" y="2862"/>
                    <a:pt x="2176" y="1601"/>
                    <a:pt x="1768" y="420"/>
                  </a:cubicBezTo>
                  <a:cubicBezTo>
                    <a:pt x="1706" y="242"/>
                    <a:pt x="1617" y="39"/>
                    <a:pt x="14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52" name="Google Shape;1452;p11"/>
            <p:cNvSpPr/>
            <p:nvPr/>
          </p:nvSpPr>
          <p:spPr>
            <a:xfrm>
              <a:off x="2100500" y="1549475"/>
              <a:ext cx="98525" cy="156750"/>
            </a:xfrm>
            <a:custGeom>
              <a:avLst/>
              <a:gdLst/>
              <a:ahLst/>
              <a:cxnLst/>
              <a:rect l="l" t="t" r="r" b="b"/>
              <a:pathLst>
                <a:path w="3941" h="6270" extrusionOk="0">
                  <a:moveTo>
                    <a:pt x="56" y="1"/>
                  </a:moveTo>
                  <a:cubicBezTo>
                    <a:pt x="187" y="582"/>
                    <a:pt x="229" y="1182"/>
                    <a:pt x="179" y="1775"/>
                  </a:cubicBezTo>
                  <a:cubicBezTo>
                    <a:pt x="131" y="2343"/>
                    <a:pt x="0" y="2909"/>
                    <a:pt x="45" y="3476"/>
                  </a:cubicBezTo>
                  <a:cubicBezTo>
                    <a:pt x="110" y="4315"/>
                    <a:pt x="610" y="5087"/>
                    <a:pt x="1297" y="5558"/>
                  </a:cubicBezTo>
                  <a:cubicBezTo>
                    <a:pt x="1682" y="5820"/>
                    <a:pt x="1909" y="5784"/>
                    <a:pt x="2340" y="5811"/>
                  </a:cubicBezTo>
                  <a:cubicBezTo>
                    <a:pt x="2616" y="5828"/>
                    <a:pt x="2889" y="5887"/>
                    <a:pt x="3154" y="5968"/>
                  </a:cubicBezTo>
                  <a:cubicBezTo>
                    <a:pt x="3288" y="6008"/>
                    <a:pt x="3421" y="6055"/>
                    <a:pt x="3552" y="6104"/>
                  </a:cubicBezTo>
                  <a:cubicBezTo>
                    <a:pt x="3616" y="6130"/>
                    <a:pt x="3680" y="6155"/>
                    <a:pt x="3743" y="6183"/>
                  </a:cubicBezTo>
                  <a:cubicBezTo>
                    <a:pt x="3799" y="6206"/>
                    <a:pt x="3861" y="6224"/>
                    <a:pt x="3914" y="6252"/>
                  </a:cubicBezTo>
                  <a:cubicBezTo>
                    <a:pt x="3920" y="6256"/>
                    <a:pt x="3926" y="6260"/>
                    <a:pt x="3932" y="6264"/>
                  </a:cubicBezTo>
                  <a:lnTo>
                    <a:pt x="3932" y="6264"/>
                  </a:lnTo>
                  <a:cubicBezTo>
                    <a:pt x="3888" y="6229"/>
                    <a:pt x="3850" y="6172"/>
                    <a:pt x="3810" y="6131"/>
                  </a:cubicBezTo>
                  <a:cubicBezTo>
                    <a:pt x="3764" y="6085"/>
                    <a:pt x="3715" y="6039"/>
                    <a:pt x="3664" y="5998"/>
                  </a:cubicBezTo>
                  <a:cubicBezTo>
                    <a:pt x="3573" y="5926"/>
                    <a:pt x="3470" y="5876"/>
                    <a:pt x="3375" y="5807"/>
                  </a:cubicBezTo>
                  <a:cubicBezTo>
                    <a:pt x="3195" y="5678"/>
                    <a:pt x="3007" y="5560"/>
                    <a:pt x="2821" y="5440"/>
                  </a:cubicBezTo>
                  <a:cubicBezTo>
                    <a:pt x="2449" y="5201"/>
                    <a:pt x="2077" y="4951"/>
                    <a:pt x="1795" y="4605"/>
                  </a:cubicBezTo>
                  <a:cubicBezTo>
                    <a:pt x="1704" y="4490"/>
                    <a:pt x="1622" y="4368"/>
                    <a:pt x="1554" y="4238"/>
                  </a:cubicBezTo>
                  <a:cubicBezTo>
                    <a:pt x="1395" y="3943"/>
                    <a:pt x="1300" y="3616"/>
                    <a:pt x="1221" y="3291"/>
                  </a:cubicBezTo>
                  <a:cubicBezTo>
                    <a:pt x="949" y="2145"/>
                    <a:pt x="842" y="878"/>
                    <a:pt x="56" y="1"/>
                  </a:cubicBezTo>
                  <a:close/>
                  <a:moveTo>
                    <a:pt x="3932" y="6264"/>
                  </a:moveTo>
                  <a:cubicBezTo>
                    <a:pt x="3935" y="6266"/>
                    <a:pt x="3938" y="6268"/>
                    <a:pt x="3940" y="6270"/>
                  </a:cubicBezTo>
                  <a:cubicBezTo>
                    <a:pt x="3938" y="6268"/>
                    <a:pt x="3935" y="6266"/>
                    <a:pt x="3932" y="62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1453;p11"/>
            <p:cNvSpPr/>
            <p:nvPr/>
          </p:nvSpPr>
          <p:spPr>
            <a:xfrm>
              <a:off x="2188425" y="1550725"/>
              <a:ext cx="47825" cy="155600"/>
            </a:xfrm>
            <a:custGeom>
              <a:avLst/>
              <a:gdLst/>
              <a:ahLst/>
              <a:cxnLst/>
              <a:rect l="l" t="t" r="r" b="b"/>
              <a:pathLst>
                <a:path w="1913" h="6224" extrusionOk="0">
                  <a:moveTo>
                    <a:pt x="858" y="1"/>
                  </a:moveTo>
                  <a:lnTo>
                    <a:pt x="858" y="1"/>
                  </a:lnTo>
                  <a:cubicBezTo>
                    <a:pt x="1337" y="1195"/>
                    <a:pt x="1238" y="2606"/>
                    <a:pt x="594" y="3721"/>
                  </a:cubicBezTo>
                  <a:cubicBezTo>
                    <a:pt x="434" y="4000"/>
                    <a:pt x="240" y="4264"/>
                    <a:pt x="128" y="4566"/>
                  </a:cubicBezTo>
                  <a:cubicBezTo>
                    <a:pt x="34" y="4827"/>
                    <a:pt x="0" y="5109"/>
                    <a:pt x="43" y="5384"/>
                  </a:cubicBezTo>
                  <a:cubicBezTo>
                    <a:pt x="64" y="5512"/>
                    <a:pt x="109" y="5627"/>
                    <a:pt x="149" y="5749"/>
                  </a:cubicBezTo>
                  <a:cubicBezTo>
                    <a:pt x="188" y="5866"/>
                    <a:pt x="237" y="5982"/>
                    <a:pt x="307" y="6084"/>
                  </a:cubicBezTo>
                  <a:cubicBezTo>
                    <a:pt x="343" y="6135"/>
                    <a:pt x="382" y="6182"/>
                    <a:pt x="427" y="6223"/>
                  </a:cubicBezTo>
                  <a:lnTo>
                    <a:pt x="427" y="6223"/>
                  </a:lnTo>
                  <a:cubicBezTo>
                    <a:pt x="420" y="6216"/>
                    <a:pt x="418" y="6160"/>
                    <a:pt x="414" y="6147"/>
                  </a:cubicBezTo>
                  <a:cubicBezTo>
                    <a:pt x="407" y="6122"/>
                    <a:pt x="400" y="6099"/>
                    <a:pt x="397" y="6072"/>
                  </a:cubicBezTo>
                  <a:cubicBezTo>
                    <a:pt x="390" y="6018"/>
                    <a:pt x="389" y="5963"/>
                    <a:pt x="391" y="5909"/>
                  </a:cubicBezTo>
                  <a:cubicBezTo>
                    <a:pt x="398" y="5794"/>
                    <a:pt x="421" y="5679"/>
                    <a:pt x="455" y="5570"/>
                  </a:cubicBezTo>
                  <a:cubicBezTo>
                    <a:pt x="523" y="5356"/>
                    <a:pt x="633" y="5147"/>
                    <a:pt x="782" y="4978"/>
                  </a:cubicBezTo>
                  <a:cubicBezTo>
                    <a:pt x="794" y="4965"/>
                    <a:pt x="806" y="4952"/>
                    <a:pt x="818" y="4938"/>
                  </a:cubicBezTo>
                  <a:cubicBezTo>
                    <a:pt x="1086" y="4665"/>
                    <a:pt x="1323" y="4344"/>
                    <a:pt x="1503" y="3996"/>
                  </a:cubicBezTo>
                  <a:cubicBezTo>
                    <a:pt x="1675" y="3661"/>
                    <a:pt x="1794" y="3301"/>
                    <a:pt x="1833" y="2930"/>
                  </a:cubicBezTo>
                  <a:cubicBezTo>
                    <a:pt x="1912" y="2176"/>
                    <a:pt x="1675" y="1423"/>
                    <a:pt x="1374" y="727"/>
                  </a:cubicBezTo>
                  <a:cubicBezTo>
                    <a:pt x="1253" y="450"/>
                    <a:pt x="1111" y="164"/>
                    <a:pt x="858" y="1"/>
                  </a:cubicBezTo>
                  <a:close/>
                  <a:moveTo>
                    <a:pt x="427" y="6223"/>
                  </a:moveTo>
                  <a:cubicBezTo>
                    <a:pt x="428" y="6223"/>
                    <a:pt x="428" y="6223"/>
                    <a:pt x="428" y="6223"/>
                  </a:cubicBezTo>
                  <a:cubicBezTo>
                    <a:pt x="428" y="6223"/>
                    <a:pt x="428" y="6223"/>
                    <a:pt x="427" y="6223"/>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1454;p11"/>
            <p:cNvSpPr/>
            <p:nvPr/>
          </p:nvSpPr>
          <p:spPr>
            <a:xfrm>
              <a:off x="2197950" y="1641275"/>
              <a:ext cx="61550" cy="64650"/>
            </a:xfrm>
            <a:custGeom>
              <a:avLst/>
              <a:gdLst/>
              <a:ahLst/>
              <a:cxnLst/>
              <a:rect l="l" t="t" r="r" b="b"/>
              <a:pathLst>
                <a:path w="2462" h="2586" extrusionOk="0">
                  <a:moveTo>
                    <a:pt x="2462" y="0"/>
                  </a:moveTo>
                  <a:lnTo>
                    <a:pt x="2462" y="0"/>
                  </a:lnTo>
                  <a:cubicBezTo>
                    <a:pt x="2401" y="240"/>
                    <a:pt x="2210" y="424"/>
                    <a:pt x="2008" y="567"/>
                  </a:cubicBezTo>
                  <a:cubicBezTo>
                    <a:pt x="1738" y="757"/>
                    <a:pt x="1436" y="896"/>
                    <a:pt x="1145" y="1051"/>
                  </a:cubicBezTo>
                  <a:cubicBezTo>
                    <a:pt x="855" y="1207"/>
                    <a:pt x="569" y="1385"/>
                    <a:pt x="354" y="1635"/>
                  </a:cubicBezTo>
                  <a:cubicBezTo>
                    <a:pt x="172" y="1844"/>
                    <a:pt x="97" y="2060"/>
                    <a:pt x="36" y="2328"/>
                  </a:cubicBezTo>
                  <a:cubicBezTo>
                    <a:pt x="18" y="2404"/>
                    <a:pt x="0" y="2483"/>
                    <a:pt x="17" y="2558"/>
                  </a:cubicBezTo>
                  <a:cubicBezTo>
                    <a:pt x="20" y="2568"/>
                    <a:pt x="23" y="2579"/>
                    <a:pt x="32" y="2584"/>
                  </a:cubicBezTo>
                  <a:cubicBezTo>
                    <a:pt x="35" y="2585"/>
                    <a:pt x="37" y="2585"/>
                    <a:pt x="40" y="2585"/>
                  </a:cubicBezTo>
                  <a:cubicBezTo>
                    <a:pt x="50" y="2585"/>
                    <a:pt x="61" y="2576"/>
                    <a:pt x="69" y="2568"/>
                  </a:cubicBezTo>
                  <a:cubicBezTo>
                    <a:pt x="310" y="2323"/>
                    <a:pt x="609" y="2023"/>
                    <a:pt x="932" y="1899"/>
                  </a:cubicBezTo>
                  <a:cubicBezTo>
                    <a:pt x="1293" y="1760"/>
                    <a:pt x="1613" y="1596"/>
                    <a:pt x="1881" y="1310"/>
                  </a:cubicBezTo>
                  <a:cubicBezTo>
                    <a:pt x="2216" y="955"/>
                    <a:pt x="2423" y="485"/>
                    <a:pt x="246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5" name="Google Shape;1455;p11"/>
          <p:cNvGrpSpPr/>
          <p:nvPr/>
        </p:nvGrpSpPr>
        <p:grpSpPr>
          <a:xfrm>
            <a:off x="4910063" y="6060025"/>
            <a:ext cx="474030" cy="587882"/>
            <a:chOff x="2100500" y="1458275"/>
            <a:chExt cx="159000" cy="248050"/>
          </a:xfrm>
        </p:grpSpPr>
        <p:sp>
          <p:nvSpPr>
            <p:cNvPr id="1456" name="Google Shape;1456;p11"/>
            <p:cNvSpPr/>
            <p:nvPr/>
          </p:nvSpPr>
          <p:spPr>
            <a:xfrm>
              <a:off x="2140475" y="1458275"/>
              <a:ext cx="64750" cy="247950"/>
            </a:xfrm>
            <a:custGeom>
              <a:avLst/>
              <a:gdLst/>
              <a:ahLst/>
              <a:cxnLst/>
              <a:rect l="l" t="t" r="r" b="b"/>
              <a:pathLst>
                <a:path w="2590" h="9918" extrusionOk="0">
                  <a:moveTo>
                    <a:pt x="1433" y="0"/>
                  </a:moveTo>
                  <a:lnTo>
                    <a:pt x="1433" y="0"/>
                  </a:lnTo>
                  <a:cubicBezTo>
                    <a:pt x="1805" y="1618"/>
                    <a:pt x="1614" y="3360"/>
                    <a:pt x="902" y="4860"/>
                  </a:cubicBezTo>
                  <a:cubicBezTo>
                    <a:pt x="675" y="5337"/>
                    <a:pt x="231" y="5891"/>
                    <a:pt x="126" y="6405"/>
                  </a:cubicBezTo>
                  <a:cubicBezTo>
                    <a:pt x="1" y="7009"/>
                    <a:pt x="472" y="7818"/>
                    <a:pt x="801" y="8289"/>
                  </a:cubicBezTo>
                  <a:cubicBezTo>
                    <a:pt x="1228" y="8900"/>
                    <a:pt x="1783" y="9411"/>
                    <a:pt x="2332" y="9918"/>
                  </a:cubicBezTo>
                  <a:cubicBezTo>
                    <a:pt x="1798" y="9094"/>
                    <a:pt x="1381" y="8140"/>
                    <a:pt x="1463" y="7163"/>
                  </a:cubicBezTo>
                  <a:cubicBezTo>
                    <a:pt x="1551" y="6098"/>
                    <a:pt x="2056" y="5099"/>
                    <a:pt x="2299" y="4077"/>
                  </a:cubicBezTo>
                  <a:cubicBezTo>
                    <a:pt x="2590" y="2862"/>
                    <a:pt x="2176" y="1601"/>
                    <a:pt x="1768" y="420"/>
                  </a:cubicBezTo>
                  <a:cubicBezTo>
                    <a:pt x="1706" y="242"/>
                    <a:pt x="1617" y="39"/>
                    <a:pt x="14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1457;p11"/>
            <p:cNvSpPr/>
            <p:nvPr/>
          </p:nvSpPr>
          <p:spPr>
            <a:xfrm>
              <a:off x="2100500" y="1549475"/>
              <a:ext cx="98525" cy="156750"/>
            </a:xfrm>
            <a:custGeom>
              <a:avLst/>
              <a:gdLst/>
              <a:ahLst/>
              <a:cxnLst/>
              <a:rect l="l" t="t" r="r" b="b"/>
              <a:pathLst>
                <a:path w="3941" h="6270" extrusionOk="0">
                  <a:moveTo>
                    <a:pt x="56" y="1"/>
                  </a:moveTo>
                  <a:cubicBezTo>
                    <a:pt x="187" y="582"/>
                    <a:pt x="229" y="1182"/>
                    <a:pt x="179" y="1775"/>
                  </a:cubicBezTo>
                  <a:cubicBezTo>
                    <a:pt x="131" y="2343"/>
                    <a:pt x="0" y="2909"/>
                    <a:pt x="45" y="3476"/>
                  </a:cubicBezTo>
                  <a:cubicBezTo>
                    <a:pt x="110" y="4315"/>
                    <a:pt x="610" y="5087"/>
                    <a:pt x="1297" y="5558"/>
                  </a:cubicBezTo>
                  <a:cubicBezTo>
                    <a:pt x="1682" y="5820"/>
                    <a:pt x="1909" y="5784"/>
                    <a:pt x="2340" y="5811"/>
                  </a:cubicBezTo>
                  <a:cubicBezTo>
                    <a:pt x="2616" y="5828"/>
                    <a:pt x="2889" y="5887"/>
                    <a:pt x="3154" y="5968"/>
                  </a:cubicBezTo>
                  <a:cubicBezTo>
                    <a:pt x="3288" y="6008"/>
                    <a:pt x="3421" y="6055"/>
                    <a:pt x="3552" y="6104"/>
                  </a:cubicBezTo>
                  <a:cubicBezTo>
                    <a:pt x="3616" y="6130"/>
                    <a:pt x="3680" y="6155"/>
                    <a:pt x="3743" y="6183"/>
                  </a:cubicBezTo>
                  <a:cubicBezTo>
                    <a:pt x="3799" y="6206"/>
                    <a:pt x="3861" y="6224"/>
                    <a:pt x="3914" y="6252"/>
                  </a:cubicBezTo>
                  <a:cubicBezTo>
                    <a:pt x="3920" y="6256"/>
                    <a:pt x="3926" y="6260"/>
                    <a:pt x="3932" y="6264"/>
                  </a:cubicBezTo>
                  <a:lnTo>
                    <a:pt x="3932" y="6264"/>
                  </a:lnTo>
                  <a:cubicBezTo>
                    <a:pt x="3888" y="6229"/>
                    <a:pt x="3850" y="6172"/>
                    <a:pt x="3810" y="6131"/>
                  </a:cubicBezTo>
                  <a:cubicBezTo>
                    <a:pt x="3764" y="6085"/>
                    <a:pt x="3715" y="6039"/>
                    <a:pt x="3664" y="5998"/>
                  </a:cubicBezTo>
                  <a:cubicBezTo>
                    <a:pt x="3573" y="5926"/>
                    <a:pt x="3470" y="5876"/>
                    <a:pt x="3375" y="5807"/>
                  </a:cubicBezTo>
                  <a:cubicBezTo>
                    <a:pt x="3195" y="5678"/>
                    <a:pt x="3007" y="5560"/>
                    <a:pt x="2821" y="5440"/>
                  </a:cubicBezTo>
                  <a:cubicBezTo>
                    <a:pt x="2449" y="5201"/>
                    <a:pt x="2077" y="4951"/>
                    <a:pt x="1795" y="4605"/>
                  </a:cubicBezTo>
                  <a:cubicBezTo>
                    <a:pt x="1704" y="4490"/>
                    <a:pt x="1622" y="4368"/>
                    <a:pt x="1554" y="4238"/>
                  </a:cubicBezTo>
                  <a:cubicBezTo>
                    <a:pt x="1395" y="3943"/>
                    <a:pt x="1300" y="3616"/>
                    <a:pt x="1221" y="3291"/>
                  </a:cubicBezTo>
                  <a:cubicBezTo>
                    <a:pt x="949" y="2145"/>
                    <a:pt x="842" y="878"/>
                    <a:pt x="56" y="1"/>
                  </a:cubicBezTo>
                  <a:close/>
                  <a:moveTo>
                    <a:pt x="3932" y="6264"/>
                  </a:moveTo>
                  <a:cubicBezTo>
                    <a:pt x="3935" y="6266"/>
                    <a:pt x="3938" y="6268"/>
                    <a:pt x="3940" y="6270"/>
                  </a:cubicBezTo>
                  <a:cubicBezTo>
                    <a:pt x="3938" y="6268"/>
                    <a:pt x="3935" y="6266"/>
                    <a:pt x="3932" y="62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1458;p11"/>
            <p:cNvSpPr/>
            <p:nvPr/>
          </p:nvSpPr>
          <p:spPr>
            <a:xfrm>
              <a:off x="2188425" y="1550725"/>
              <a:ext cx="47825" cy="155600"/>
            </a:xfrm>
            <a:custGeom>
              <a:avLst/>
              <a:gdLst/>
              <a:ahLst/>
              <a:cxnLst/>
              <a:rect l="l" t="t" r="r" b="b"/>
              <a:pathLst>
                <a:path w="1913" h="6224" extrusionOk="0">
                  <a:moveTo>
                    <a:pt x="858" y="1"/>
                  </a:moveTo>
                  <a:lnTo>
                    <a:pt x="858" y="1"/>
                  </a:lnTo>
                  <a:cubicBezTo>
                    <a:pt x="1337" y="1195"/>
                    <a:pt x="1238" y="2606"/>
                    <a:pt x="594" y="3721"/>
                  </a:cubicBezTo>
                  <a:cubicBezTo>
                    <a:pt x="434" y="4000"/>
                    <a:pt x="240" y="4264"/>
                    <a:pt x="128" y="4566"/>
                  </a:cubicBezTo>
                  <a:cubicBezTo>
                    <a:pt x="34" y="4827"/>
                    <a:pt x="0" y="5109"/>
                    <a:pt x="43" y="5384"/>
                  </a:cubicBezTo>
                  <a:cubicBezTo>
                    <a:pt x="64" y="5512"/>
                    <a:pt x="109" y="5627"/>
                    <a:pt x="149" y="5749"/>
                  </a:cubicBezTo>
                  <a:cubicBezTo>
                    <a:pt x="188" y="5866"/>
                    <a:pt x="237" y="5982"/>
                    <a:pt x="307" y="6084"/>
                  </a:cubicBezTo>
                  <a:cubicBezTo>
                    <a:pt x="343" y="6135"/>
                    <a:pt x="382" y="6182"/>
                    <a:pt x="427" y="6223"/>
                  </a:cubicBezTo>
                  <a:lnTo>
                    <a:pt x="427" y="6223"/>
                  </a:lnTo>
                  <a:cubicBezTo>
                    <a:pt x="420" y="6216"/>
                    <a:pt x="418" y="6160"/>
                    <a:pt x="414" y="6147"/>
                  </a:cubicBezTo>
                  <a:cubicBezTo>
                    <a:pt x="407" y="6122"/>
                    <a:pt x="400" y="6099"/>
                    <a:pt x="397" y="6072"/>
                  </a:cubicBezTo>
                  <a:cubicBezTo>
                    <a:pt x="390" y="6018"/>
                    <a:pt x="389" y="5963"/>
                    <a:pt x="391" y="5909"/>
                  </a:cubicBezTo>
                  <a:cubicBezTo>
                    <a:pt x="398" y="5794"/>
                    <a:pt x="421" y="5679"/>
                    <a:pt x="455" y="5570"/>
                  </a:cubicBezTo>
                  <a:cubicBezTo>
                    <a:pt x="523" y="5356"/>
                    <a:pt x="633" y="5147"/>
                    <a:pt x="782" y="4978"/>
                  </a:cubicBezTo>
                  <a:cubicBezTo>
                    <a:pt x="794" y="4965"/>
                    <a:pt x="806" y="4952"/>
                    <a:pt x="818" y="4938"/>
                  </a:cubicBezTo>
                  <a:cubicBezTo>
                    <a:pt x="1086" y="4665"/>
                    <a:pt x="1323" y="4344"/>
                    <a:pt x="1503" y="3996"/>
                  </a:cubicBezTo>
                  <a:cubicBezTo>
                    <a:pt x="1675" y="3661"/>
                    <a:pt x="1794" y="3301"/>
                    <a:pt x="1833" y="2930"/>
                  </a:cubicBezTo>
                  <a:cubicBezTo>
                    <a:pt x="1912" y="2176"/>
                    <a:pt x="1675" y="1423"/>
                    <a:pt x="1374" y="727"/>
                  </a:cubicBezTo>
                  <a:cubicBezTo>
                    <a:pt x="1253" y="450"/>
                    <a:pt x="1111" y="164"/>
                    <a:pt x="858" y="1"/>
                  </a:cubicBezTo>
                  <a:close/>
                  <a:moveTo>
                    <a:pt x="427" y="6223"/>
                  </a:moveTo>
                  <a:cubicBezTo>
                    <a:pt x="428" y="6223"/>
                    <a:pt x="428" y="6223"/>
                    <a:pt x="428" y="6223"/>
                  </a:cubicBezTo>
                  <a:cubicBezTo>
                    <a:pt x="428" y="6223"/>
                    <a:pt x="428" y="6223"/>
                    <a:pt x="427" y="6223"/>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1459;p11"/>
            <p:cNvSpPr/>
            <p:nvPr/>
          </p:nvSpPr>
          <p:spPr>
            <a:xfrm>
              <a:off x="2197950" y="1641275"/>
              <a:ext cx="61550" cy="64650"/>
            </a:xfrm>
            <a:custGeom>
              <a:avLst/>
              <a:gdLst/>
              <a:ahLst/>
              <a:cxnLst/>
              <a:rect l="l" t="t" r="r" b="b"/>
              <a:pathLst>
                <a:path w="2462" h="2586" extrusionOk="0">
                  <a:moveTo>
                    <a:pt x="2462" y="0"/>
                  </a:moveTo>
                  <a:lnTo>
                    <a:pt x="2462" y="0"/>
                  </a:lnTo>
                  <a:cubicBezTo>
                    <a:pt x="2401" y="240"/>
                    <a:pt x="2210" y="424"/>
                    <a:pt x="2008" y="567"/>
                  </a:cubicBezTo>
                  <a:cubicBezTo>
                    <a:pt x="1738" y="757"/>
                    <a:pt x="1436" y="896"/>
                    <a:pt x="1145" y="1051"/>
                  </a:cubicBezTo>
                  <a:cubicBezTo>
                    <a:pt x="855" y="1207"/>
                    <a:pt x="569" y="1385"/>
                    <a:pt x="354" y="1635"/>
                  </a:cubicBezTo>
                  <a:cubicBezTo>
                    <a:pt x="172" y="1844"/>
                    <a:pt x="97" y="2060"/>
                    <a:pt x="36" y="2328"/>
                  </a:cubicBezTo>
                  <a:cubicBezTo>
                    <a:pt x="18" y="2404"/>
                    <a:pt x="0" y="2483"/>
                    <a:pt x="17" y="2558"/>
                  </a:cubicBezTo>
                  <a:cubicBezTo>
                    <a:pt x="20" y="2568"/>
                    <a:pt x="23" y="2579"/>
                    <a:pt x="32" y="2584"/>
                  </a:cubicBezTo>
                  <a:cubicBezTo>
                    <a:pt x="35" y="2585"/>
                    <a:pt x="37" y="2585"/>
                    <a:pt x="40" y="2585"/>
                  </a:cubicBezTo>
                  <a:cubicBezTo>
                    <a:pt x="50" y="2585"/>
                    <a:pt x="61" y="2576"/>
                    <a:pt x="69" y="2568"/>
                  </a:cubicBezTo>
                  <a:cubicBezTo>
                    <a:pt x="310" y="2323"/>
                    <a:pt x="609" y="2023"/>
                    <a:pt x="932" y="1899"/>
                  </a:cubicBezTo>
                  <a:cubicBezTo>
                    <a:pt x="1293" y="1760"/>
                    <a:pt x="1613" y="1596"/>
                    <a:pt x="1881" y="1310"/>
                  </a:cubicBezTo>
                  <a:cubicBezTo>
                    <a:pt x="2216" y="955"/>
                    <a:pt x="2423" y="485"/>
                    <a:pt x="246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1471" name="Google Shape;1471;p11"/>
          <p:cNvSpPr/>
          <p:nvPr/>
        </p:nvSpPr>
        <p:spPr>
          <a:xfrm>
            <a:off x="9566091" y="6514833"/>
            <a:ext cx="474018" cy="232258"/>
          </a:xfrm>
          <a:custGeom>
            <a:avLst/>
            <a:gdLst/>
            <a:ahLst/>
            <a:cxnLst/>
            <a:rect l="l" t="t" r="r" b="b"/>
            <a:pathLst>
              <a:path w="2510" h="1547" extrusionOk="0">
                <a:moveTo>
                  <a:pt x="1354" y="1"/>
                </a:moveTo>
                <a:cubicBezTo>
                  <a:pt x="1283" y="1"/>
                  <a:pt x="1216" y="14"/>
                  <a:pt x="1156" y="44"/>
                </a:cubicBezTo>
                <a:cubicBezTo>
                  <a:pt x="825" y="211"/>
                  <a:pt x="1" y="964"/>
                  <a:pt x="257" y="1413"/>
                </a:cubicBezTo>
                <a:cubicBezTo>
                  <a:pt x="319" y="1522"/>
                  <a:pt x="447" y="1547"/>
                  <a:pt x="580" y="1547"/>
                </a:cubicBezTo>
                <a:cubicBezTo>
                  <a:pt x="680" y="1547"/>
                  <a:pt x="782" y="1533"/>
                  <a:pt x="860" y="1530"/>
                </a:cubicBezTo>
                <a:cubicBezTo>
                  <a:pt x="1240" y="1516"/>
                  <a:pt x="1620" y="1492"/>
                  <a:pt x="1999" y="1451"/>
                </a:cubicBezTo>
                <a:cubicBezTo>
                  <a:pt x="2082" y="1441"/>
                  <a:pt x="2165" y="1431"/>
                  <a:pt x="2241" y="1394"/>
                </a:cubicBezTo>
                <a:cubicBezTo>
                  <a:pt x="2396" y="1317"/>
                  <a:pt x="2468" y="1203"/>
                  <a:pt x="2478" y="1072"/>
                </a:cubicBezTo>
                <a:lnTo>
                  <a:pt x="2477" y="1072"/>
                </a:lnTo>
                <a:cubicBezTo>
                  <a:pt x="2509" y="629"/>
                  <a:pt x="1837" y="1"/>
                  <a:pt x="1354" y="1"/>
                </a:cubicBezTo>
                <a:close/>
              </a:path>
            </a:pathLst>
          </a:custGeom>
          <a:solidFill>
            <a:schemeClr val="accent5"/>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1475;p11"/>
          <p:cNvSpPr/>
          <p:nvPr/>
        </p:nvSpPr>
        <p:spPr>
          <a:xfrm>
            <a:off x="5931194" y="6415652"/>
            <a:ext cx="474018" cy="232258"/>
          </a:xfrm>
          <a:custGeom>
            <a:avLst/>
            <a:gdLst/>
            <a:ahLst/>
            <a:cxnLst/>
            <a:rect l="l" t="t" r="r" b="b"/>
            <a:pathLst>
              <a:path w="2510" h="1547" extrusionOk="0">
                <a:moveTo>
                  <a:pt x="1354" y="1"/>
                </a:moveTo>
                <a:cubicBezTo>
                  <a:pt x="1283" y="1"/>
                  <a:pt x="1216" y="14"/>
                  <a:pt x="1156" y="44"/>
                </a:cubicBezTo>
                <a:cubicBezTo>
                  <a:pt x="825" y="211"/>
                  <a:pt x="1" y="964"/>
                  <a:pt x="257" y="1413"/>
                </a:cubicBezTo>
                <a:cubicBezTo>
                  <a:pt x="319" y="1522"/>
                  <a:pt x="447" y="1547"/>
                  <a:pt x="580" y="1547"/>
                </a:cubicBezTo>
                <a:cubicBezTo>
                  <a:pt x="680" y="1547"/>
                  <a:pt x="782" y="1533"/>
                  <a:pt x="860" y="1530"/>
                </a:cubicBezTo>
                <a:cubicBezTo>
                  <a:pt x="1240" y="1516"/>
                  <a:pt x="1620" y="1492"/>
                  <a:pt x="1999" y="1451"/>
                </a:cubicBezTo>
                <a:cubicBezTo>
                  <a:pt x="2082" y="1441"/>
                  <a:pt x="2165" y="1431"/>
                  <a:pt x="2241" y="1394"/>
                </a:cubicBezTo>
                <a:cubicBezTo>
                  <a:pt x="2396" y="1317"/>
                  <a:pt x="2468" y="1203"/>
                  <a:pt x="2478" y="1072"/>
                </a:cubicBezTo>
                <a:lnTo>
                  <a:pt x="2477" y="1072"/>
                </a:lnTo>
                <a:cubicBezTo>
                  <a:pt x="2509" y="629"/>
                  <a:pt x="1837" y="1"/>
                  <a:pt x="1354" y="1"/>
                </a:cubicBezTo>
                <a:close/>
              </a:path>
            </a:pathLst>
          </a:custGeom>
          <a:solidFill>
            <a:schemeClr val="accent5"/>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1476;p11"/>
          <p:cNvSpPr/>
          <p:nvPr/>
        </p:nvSpPr>
        <p:spPr>
          <a:xfrm rot="-2050307">
            <a:off x="545747" y="4020383"/>
            <a:ext cx="358412" cy="263280"/>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C942">
              <a:alpha val="4159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1477;p11"/>
          <p:cNvSpPr/>
          <p:nvPr/>
        </p:nvSpPr>
        <p:spPr>
          <a:xfrm rot="-1161514">
            <a:off x="450758" y="2443935"/>
            <a:ext cx="358413" cy="263281"/>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8969">
              <a:alpha val="6776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11"/>
          <p:cNvSpPr/>
          <p:nvPr/>
        </p:nvSpPr>
        <p:spPr>
          <a:xfrm rot="-1161514">
            <a:off x="3818813" y="719822"/>
            <a:ext cx="358413" cy="263281"/>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C942">
              <a:alpha val="4159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1479;p11"/>
          <p:cNvSpPr/>
          <p:nvPr/>
        </p:nvSpPr>
        <p:spPr>
          <a:xfrm rot="-1161514">
            <a:off x="11380642" y="2925820"/>
            <a:ext cx="358413" cy="263281"/>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C942">
              <a:alpha val="4159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11"/>
          <p:cNvSpPr/>
          <p:nvPr/>
        </p:nvSpPr>
        <p:spPr>
          <a:xfrm rot="-2914247">
            <a:off x="11417381" y="4705070"/>
            <a:ext cx="284930" cy="331173"/>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8969">
              <a:alpha val="6776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5464129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Section title and description">
  <p:cSld name="1_Section title and description">
    <p:spTree>
      <p:nvGrpSpPr>
        <p:cNvPr id="1" name="Shape 819"/>
        <p:cNvGrpSpPr/>
        <p:nvPr/>
      </p:nvGrpSpPr>
      <p:grpSpPr>
        <a:xfrm>
          <a:off x="0" y="0"/>
          <a:ext cx="0" cy="0"/>
          <a:chOff x="0" y="0"/>
          <a:chExt cx="0" cy="0"/>
        </a:xfrm>
      </p:grpSpPr>
      <p:grpSp>
        <p:nvGrpSpPr>
          <p:cNvPr id="820" name="Google Shape;820;p9"/>
          <p:cNvGrpSpPr/>
          <p:nvPr/>
        </p:nvGrpSpPr>
        <p:grpSpPr>
          <a:xfrm>
            <a:off x="-398226" y="-79"/>
            <a:ext cx="12989235" cy="6857478"/>
            <a:chOff x="238125" y="490000"/>
            <a:chExt cx="7130600" cy="4735300"/>
          </a:xfrm>
        </p:grpSpPr>
        <p:sp>
          <p:nvSpPr>
            <p:cNvPr id="821" name="Google Shape;821;p9"/>
            <p:cNvSpPr/>
            <p:nvPr/>
          </p:nvSpPr>
          <p:spPr>
            <a:xfrm>
              <a:off x="7358100" y="490000"/>
              <a:ext cx="10625" cy="4735300"/>
            </a:xfrm>
            <a:custGeom>
              <a:avLst/>
              <a:gdLst/>
              <a:ahLst/>
              <a:cxnLst/>
              <a:rect l="l" t="t" r="r" b="b"/>
              <a:pathLst>
                <a:path w="425" h="189412" extrusionOk="0">
                  <a:moveTo>
                    <a:pt x="0" y="0"/>
                  </a:moveTo>
                  <a:lnTo>
                    <a:pt x="0" y="189411"/>
                  </a:lnTo>
                  <a:lnTo>
                    <a:pt x="424" y="189411"/>
                  </a:lnTo>
                  <a:lnTo>
                    <a:pt x="42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9"/>
            <p:cNvSpPr/>
            <p:nvPr/>
          </p:nvSpPr>
          <p:spPr>
            <a:xfrm>
              <a:off x="365275" y="490000"/>
              <a:ext cx="6877150" cy="4735300"/>
            </a:xfrm>
            <a:custGeom>
              <a:avLst/>
              <a:gdLst/>
              <a:ahLst/>
              <a:cxnLst/>
              <a:rect l="l" t="t" r="r" b="b"/>
              <a:pathLst>
                <a:path w="275086" h="189412" extrusionOk="0">
                  <a:moveTo>
                    <a:pt x="11238" y="412"/>
                  </a:moveTo>
                  <a:lnTo>
                    <a:pt x="11238" y="8213"/>
                  </a:lnTo>
                  <a:lnTo>
                    <a:pt x="3505" y="8213"/>
                  </a:lnTo>
                  <a:lnTo>
                    <a:pt x="3505" y="424"/>
                  </a:lnTo>
                  <a:lnTo>
                    <a:pt x="3494" y="412"/>
                  </a:lnTo>
                  <a:close/>
                  <a:moveTo>
                    <a:pt x="19394" y="424"/>
                  </a:moveTo>
                  <a:lnTo>
                    <a:pt x="19394" y="8213"/>
                  </a:lnTo>
                  <a:lnTo>
                    <a:pt x="11662" y="8213"/>
                  </a:lnTo>
                  <a:lnTo>
                    <a:pt x="11662" y="424"/>
                  </a:lnTo>
                  <a:close/>
                  <a:moveTo>
                    <a:pt x="27561" y="424"/>
                  </a:moveTo>
                  <a:lnTo>
                    <a:pt x="27561" y="8213"/>
                  </a:lnTo>
                  <a:lnTo>
                    <a:pt x="19818" y="8213"/>
                  </a:lnTo>
                  <a:lnTo>
                    <a:pt x="19818" y="424"/>
                  </a:lnTo>
                  <a:close/>
                  <a:moveTo>
                    <a:pt x="35328" y="424"/>
                  </a:moveTo>
                  <a:lnTo>
                    <a:pt x="35328" y="8213"/>
                  </a:lnTo>
                  <a:lnTo>
                    <a:pt x="27985" y="8213"/>
                  </a:lnTo>
                  <a:lnTo>
                    <a:pt x="27985" y="424"/>
                  </a:lnTo>
                  <a:close/>
                  <a:moveTo>
                    <a:pt x="43496" y="424"/>
                  </a:moveTo>
                  <a:lnTo>
                    <a:pt x="43496" y="8213"/>
                  </a:lnTo>
                  <a:lnTo>
                    <a:pt x="35752" y="8213"/>
                  </a:lnTo>
                  <a:lnTo>
                    <a:pt x="35752" y="424"/>
                  </a:lnTo>
                  <a:close/>
                  <a:moveTo>
                    <a:pt x="51652" y="424"/>
                  </a:moveTo>
                  <a:lnTo>
                    <a:pt x="51652" y="8213"/>
                  </a:lnTo>
                  <a:lnTo>
                    <a:pt x="43919" y="8213"/>
                  </a:lnTo>
                  <a:lnTo>
                    <a:pt x="43919" y="424"/>
                  </a:lnTo>
                  <a:close/>
                  <a:moveTo>
                    <a:pt x="59819" y="424"/>
                  </a:moveTo>
                  <a:lnTo>
                    <a:pt x="59819" y="8213"/>
                  </a:lnTo>
                  <a:lnTo>
                    <a:pt x="52075" y="8213"/>
                  </a:lnTo>
                  <a:lnTo>
                    <a:pt x="52075" y="424"/>
                  </a:lnTo>
                  <a:close/>
                  <a:moveTo>
                    <a:pt x="67975" y="424"/>
                  </a:moveTo>
                  <a:lnTo>
                    <a:pt x="67975" y="8213"/>
                  </a:lnTo>
                  <a:lnTo>
                    <a:pt x="60243" y="8213"/>
                  </a:lnTo>
                  <a:lnTo>
                    <a:pt x="60243" y="424"/>
                  </a:lnTo>
                  <a:close/>
                  <a:moveTo>
                    <a:pt x="76452" y="424"/>
                  </a:moveTo>
                  <a:lnTo>
                    <a:pt x="76452" y="8213"/>
                  </a:lnTo>
                  <a:lnTo>
                    <a:pt x="68399" y="8213"/>
                  </a:lnTo>
                  <a:lnTo>
                    <a:pt x="68399" y="424"/>
                  </a:lnTo>
                  <a:close/>
                  <a:moveTo>
                    <a:pt x="84608" y="424"/>
                  </a:moveTo>
                  <a:lnTo>
                    <a:pt x="84608" y="8213"/>
                  </a:lnTo>
                  <a:lnTo>
                    <a:pt x="76865" y="8213"/>
                  </a:lnTo>
                  <a:lnTo>
                    <a:pt x="76865" y="424"/>
                  </a:lnTo>
                  <a:close/>
                  <a:moveTo>
                    <a:pt x="92776" y="424"/>
                  </a:moveTo>
                  <a:lnTo>
                    <a:pt x="92776" y="8213"/>
                  </a:lnTo>
                  <a:lnTo>
                    <a:pt x="85032" y="8213"/>
                  </a:lnTo>
                  <a:lnTo>
                    <a:pt x="85032" y="424"/>
                  </a:lnTo>
                  <a:close/>
                  <a:moveTo>
                    <a:pt x="100932" y="424"/>
                  </a:moveTo>
                  <a:lnTo>
                    <a:pt x="100932" y="8213"/>
                  </a:lnTo>
                  <a:lnTo>
                    <a:pt x="93200" y="8213"/>
                  </a:lnTo>
                  <a:lnTo>
                    <a:pt x="93200" y="424"/>
                  </a:lnTo>
                  <a:close/>
                  <a:moveTo>
                    <a:pt x="109099" y="424"/>
                  </a:moveTo>
                  <a:lnTo>
                    <a:pt x="109099" y="8213"/>
                  </a:lnTo>
                  <a:lnTo>
                    <a:pt x="101356" y="8213"/>
                  </a:lnTo>
                  <a:lnTo>
                    <a:pt x="101356" y="424"/>
                  </a:lnTo>
                  <a:close/>
                  <a:moveTo>
                    <a:pt x="116866" y="424"/>
                  </a:moveTo>
                  <a:lnTo>
                    <a:pt x="116866" y="8213"/>
                  </a:lnTo>
                  <a:lnTo>
                    <a:pt x="109523" y="8213"/>
                  </a:lnTo>
                  <a:lnTo>
                    <a:pt x="109523" y="424"/>
                  </a:lnTo>
                  <a:close/>
                  <a:moveTo>
                    <a:pt x="125022" y="424"/>
                  </a:moveTo>
                  <a:lnTo>
                    <a:pt x="125022" y="8213"/>
                  </a:lnTo>
                  <a:lnTo>
                    <a:pt x="117290" y="8213"/>
                  </a:lnTo>
                  <a:lnTo>
                    <a:pt x="117290" y="424"/>
                  </a:lnTo>
                  <a:close/>
                  <a:moveTo>
                    <a:pt x="133190" y="424"/>
                  </a:moveTo>
                  <a:lnTo>
                    <a:pt x="133190" y="8213"/>
                  </a:lnTo>
                  <a:lnTo>
                    <a:pt x="125446" y="8213"/>
                  </a:lnTo>
                  <a:lnTo>
                    <a:pt x="125446" y="424"/>
                  </a:lnTo>
                  <a:close/>
                  <a:moveTo>
                    <a:pt x="141346" y="424"/>
                  </a:moveTo>
                  <a:lnTo>
                    <a:pt x="141346" y="8213"/>
                  </a:lnTo>
                  <a:lnTo>
                    <a:pt x="133614" y="8213"/>
                  </a:lnTo>
                  <a:lnTo>
                    <a:pt x="133614" y="424"/>
                  </a:lnTo>
                  <a:close/>
                  <a:moveTo>
                    <a:pt x="149513" y="424"/>
                  </a:moveTo>
                  <a:lnTo>
                    <a:pt x="149513" y="8213"/>
                  </a:lnTo>
                  <a:lnTo>
                    <a:pt x="141770" y="8213"/>
                  </a:lnTo>
                  <a:lnTo>
                    <a:pt x="141770" y="424"/>
                  </a:lnTo>
                  <a:close/>
                  <a:moveTo>
                    <a:pt x="157280" y="424"/>
                  </a:moveTo>
                  <a:lnTo>
                    <a:pt x="157280" y="8213"/>
                  </a:lnTo>
                  <a:lnTo>
                    <a:pt x="149937" y="8213"/>
                  </a:lnTo>
                  <a:lnTo>
                    <a:pt x="149937" y="424"/>
                  </a:lnTo>
                  <a:close/>
                  <a:moveTo>
                    <a:pt x="165448" y="424"/>
                  </a:moveTo>
                  <a:lnTo>
                    <a:pt x="165448" y="8213"/>
                  </a:lnTo>
                  <a:lnTo>
                    <a:pt x="157704" y="8213"/>
                  </a:lnTo>
                  <a:lnTo>
                    <a:pt x="157704" y="424"/>
                  </a:lnTo>
                  <a:close/>
                  <a:moveTo>
                    <a:pt x="173604" y="424"/>
                  </a:moveTo>
                  <a:lnTo>
                    <a:pt x="173604" y="8213"/>
                  </a:lnTo>
                  <a:lnTo>
                    <a:pt x="165871" y="8213"/>
                  </a:lnTo>
                  <a:lnTo>
                    <a:pt x="165871" y="424"/>
                  </a:lnTo>
                  <a:close/>
                  <a:moveTo>
                    <a:pt x="181771" y="424"/>
                  </a:moveTo>
                  <a:lnTo>
                    <a:pt x="181771" y="8213"/>
                  </a:lnTo>
                  <a:lnTo>
                    <a:pt x="174028" y="8213"/>
                  </a:lnTo>
                  <a:lnTo>
                    <a:pt x="174028" y="424"/>
                  </a:lnTo>
                  <a:close/>
                  <a:moveTo>
                    <a:pt x="189927" y="424"/>
                  </a:moveTo>
                  <a:lnTo>
                    <a:pt x="189927" y="8213"/>
                  </a:lnTo>
                  <a:lnTo>
                    <a:pt x="182195" y="8213"/>
                  </a:lnTo>
                  <a:lnTo>
                    <a:pt x="182195" y="424"/>
                  </a:lnTo>
                  <a:close/>
                  <a:moveTo>
                    <a:pt x="198095" y="424"/>
                  </a:moveTo>
                  <a:lnTo>
                    <a:pt x="198095" y="8213"/>
                  </a:lnTo>
                  <a:lnTo>
                    <a:pt x="190351" y="8213"/>
                  </a:lnTo>
                  <a:lnTo>
                    <a:pt x="190351" y="424"/>
                  </a:lnTo>
                  <a:close/>
                  <a:moveTo>
                    <a:pt x="206251" y="424"/>
                  </a:moveTo>
                  <a:lnTo>
                    <a:pt x="206251" y="8213"/>
                  </a:lnTo>
                  <a:lnTo>
                    <a:pt x="198519" y="8213"/>
                  </a:lnTo>
                  <a:lnTo>
                    <a:pt x="198519" y="424"/>
                  </a:lnTo>
                  <a:close/>
                  <a:moveTo>
                    <a:pt x="214419" y="424"/>
                  </a:moveTo>
                  <a:lnTo>
                    <a:pt x="214419" y="8213"/>
                  </a:lnTo>
                  <a:lnTo>
                    <a:pt x="206675" y="8213"/>
                  </a:lnTo>
                  <a:lnTo>
                    <a:pt x="206675" y="424"/>
                  </a:lnTo>
                  <a:close/>
                  <a:moveTo>
                    <a:pt x="222575" y="424"/>
                  </a:moveTo>
                  <a:lnTo>
                    <a:pt x="222575" y="8213"/>
                  </a:lnTo>
                  <a:lnTo>
                    <a:pt x="214842" y="8213"/>
                  </a:lnTo>
                  <a:lnTo>
                    <a:pt x="214842" y="424"/>
                  </a:lnTo>
                  <a:close/>
                  <a:moveTo>
                    <a:pt x="230742" y="424"/>
                  </a:moveTo>
                  <a:lnTo>
                    <a:pt x="230742" y="8213"/>
                  </a:lnTo>
                  <a:lnTo>
                    <a:pt x="222999" y="8213"/>
                  </a:lnTo>
                  <a:lnTo>
                    <a:pt x="222999" y="424"/>
                  </a:lnTo>
                  <a:close/>
                  <a:moveTo>
                    <a:pt x="238898" y="424"/>
                  </a:moveTo>
                  <a:lnTo>
                    <a:pt x="238898" y="8213"/>
                  </a:lnTo>
                  <a:lnTo>
                    <a:pt x="231166" y="8213"/>
                  </a:lnTo>
                  <a:lnTo>
                    <a:pt x="231166" y="424"/>
                  </a:lnTo>
                  <a:close/>
                  <a:moveTo>
                    <a:pt x="247066" y="424"/>
                  </a:moveTo>
                  <a:lnTo>
                    <a:pt x="247066" y="8213"/>
                  </a:lnTo>
                  <a:lnTo>
                    <a:pt x="239322" y="8213"/>
                  </a:lnTo>
                  <a:lnTo>
                    <a:pt x="239322" y="424"/>
                  </a:lnTo>
                  <a:close/>
                  <a:moveTo>
                    <a:pt x="255222" y="424"/>
                  </a:moveTo>
                  <a:lnTo>
                    <a:pt x="255222" y="8213"/>
                  </a:lnTo>
                  <a:lnTo>
                    <a:pt x="247490" y="8213"/>
                  </a:lnTo>
                  <a:lnTo>
                    <a:pt x="247490" y="424"/>
                  </a:lnTo>
                  <a:close/>
                  <a:moveTo>
                    <a:pt x="263390" y="424"/>
                  </a:moveTo>
                  <a:lnTo>
                    <a:pt x="263390" y="8213"/>
                  </a:lnTo>
                  <a:lnTo>
                    <a:pt x="255646" y="8213"/>
                  </a:lnTo>
                  <a:lnTo>
                    <a:pt x="255646" y="424"/>
                  </a:lnTo>
                  <a:close/>
                  <a:moveTo>
                    <a:pt x="271546" y="424"/>
                  </a:moveTo>
                  <a:lnTo>
                    <a:pt x="271546" y="8213"/>
                  </a:lnTo>
                  <a:lnTo>
                    <a:pt x="263813" y="8213"/>
                  </a:lnTo>
                  <a:lnTo>
                    <a:pt x="263813" y="424"/>
                  </a:lnTo>
                  <a:close/>
                  <a:moveTo>
                    <a:pt x="11238" y="8626"/>
                  </a:moveTo>
                  <a:lnTo>
                    <a:pt x="11238" y="16415"/>
                  </a:lnTo>
                  <a:lnTo>
                    <a:pt x="3505" y="16415"/>
                  </a:lnTo>
                  <a:lnTo>
                    <a:pt x="3505" y="8626"/>
                  </a:lnTo>
                  <a:close/>
                  <a:moveTo>
                    <a:pt x="19394" y="8626"/>
                  </a:moveTo>
                  <a:lnTo>
                    <a:pt x="19394" y="16415"/>
                  </a:lnTo>
                  <a:lnTo>
                    <a:pt x="11662" y="16415"/>
                  </a:lnTo>
                  <a:lnTo>
                    <a:pt x="11662" y="8626"/>
                  </a:lnTo>
                  <a:close/>
                  <a:moveTo>
                    <a:pt x="27561" y="8626"/>
                  </a:moveTo>
                  <a:lnTo>
                    <a:pt x="27561" y="16415"/>
                  </a:lnTo>
                  <a:lnTo>
                    <a:pt x="19818" y="16415"/>
                  </a:lnTo>
                  <a:lnTo>
                    <a:pt x="19818" y="8626"/>
                  </a:lnTo>
                  <a:close/>
                  <a:moveTo>
                    <a:pt x="35328" y="8626"/>
                  </a:moveTo>
                  <a:lnTo>
                    <a:pt x="35328" y="16415"/>
                  </a:lnTo>
                  <a:lnTo>
                    <a:pt x="27985" y="16415"/>
                  </a:lnTo>
                  <a:lnTo>
                    <a:pt x="27985" y="8626"/>
                  </a:lnTo>
                  <a:close/>
                  <a:moveTo>
                    <a:pt x="43496" y="8626"/>
                  </a:moveTo>
                  <a:lnTo>
                    <a:pt x="43496" y="16415"/>
                  </a:lnTo>
                  <a:lnTo>
                    <a:pt x="35752" y="16415"/>
                  </a:lnTo>
                  <a:lnTo>
                    <a:pt x="35752" y="8626"/>
                  </a:lnTo>
                  <a:close/>
                  <a:moveTo>
                    <a:pt x="51652" y="8626"/>
                  </a:moveTo>
                  <a:lnTo>
                    <a:pt x="51652" y="16415"/>
                  </a:lnTo>
                  <a:lnTo>
                    <a:pt x="43919" y="16415"/>
                  </a:lnTo>
                  <a:lnTo>
                    <a:pt x="43919" y="8626"/>
                  </a:lnTo>
                  <a:close/>
                  <a:moveTo>
                    <a:pt x="59819" y="8626"/>
                  </a:moveTo>
                  <a:lnTo>
                    <a:pt x="59819" y="16415"/>
                  </a:lnTo>
                  <a:lnTo>
                    <a:pt x="52075" y="16415"/>
                  </a:lnTo>
                  <a:lnTo>
                    <a:pt x="52075" y="8626"/>
                  </a:lnTo>
                  <a:close/>
                  <a:moveTo>
                    <a:pt x="67975" y="8626"/>
                  </a:moveTo>
                  <a:lnTo>
                    <a:pt x="67975" y="16415"/>
                  </a:lnTo>
                  <a:lnTo>
                    <a:pt x="60243" y="16415"/>
                  </a:lnTo>
                  <a:lnTo>
                    <a:pt x="60243" y="8626"/>
                  </a:lnTo>
                  <a:close/>
                  <a:moveTo>
                    <a:pt x="76452" y="8626"/>
                  </a:moveTo>
                  <a:lnTo>
                    <a:pt x="76452" y="16415"/>
                  </a:lnTo>
                  <a:lnTo>
                    <a:pt x="68399" y="16415"/>
                  </a:lnTo>
                  <a:lnTo>
                    <a:pt x="68399" y="8626"/>
                  </a:lnTo>
                  <a:close/>
                  <a:moveTo>
                    <a:pt x="84608" y="8626"/>
                  </a:moveTo>
                  <a:lnTo>
                    <a:pt x="84608" y="16415"/>
                  </a:lnTo>
                  <a:lnTo>
                    <a:pt x="76865" y="16415"/>
                  </a:lnTo>
                  <a:lnTo>
                    <a:pt x="76865" y="8626"/>
                  </a:lnTo>
                  <a:close/>
                  <a:moveTo>
                    <a:pt x="92776" y="8626"/>
                  </a:moveTo>
                  <a:lnTo>
                    <a:pt x="92776" y="16415"/>
                  </a:lnTo>
                  <a:lnTo>
                    <a:pt x="85032" y="16415"/>
                  </a:lnTo>
                  <a:lnTo>
                    <a:pt x="85032" y="8626"/>
                  </a:lnTo>
                  <a:close/>
                  <a:moveTo>
                    <a:pt x="100932" y="8626"/>
                  </a:moveTo>
                  <a:lnTo>
                    <a:pt x="100932" y="16415"/>
                  </a:lnTo>
                  <a:lnTo>
                    <a:pt x="93200" y="16415"/>
                  </a:lnTo>
                  <a:lnTo>
                    <a:pt x="93200" y="8626"/>
                  </a:lnTo>
                  <a:close/>
                  <a:moveTo>
                    <a:pt x="109099" y="8626"/>
                  </a:moveTo>
                  <a:lnTo>
                    <a:pt x="109099" y="16415"/>
                  </a:lnTo>
                  <a:lnTo>
                    <a:pt x="101356" y="16415"/>
                  </a:lnTo>
                  <a:lnTo>
                    <a:pt x="101356" y="8626"/>
                  </a:lnTo>
                  <a:close/>
                  <a:moveTo>
                    <a:pt x="116866" y="8626"/>
                  </a:moveTo>
                  <a:lnTo>
                    <a:pt x="116866" y="16415"/>
                  </a:lnTo>
                  <a:lnTo>
                    <a:pt x="109523" y="16415"/>
                  </a:lnTo>
                  <a:lnTo>
                    <a:pt x="109523" y="8626"/>
                  </a:lnTo>
                  <a:close/>
                  <a:moveTo>
                    <a:pt x="125022" y="8626"/>
                  </a:moveTo>
                  <a:lnTo>
                    <a:pt x="125022" y="16415"/>
                  </a:lnTo>
                  <a:lnTo>
                    <a:pt x="117290" y="16415"/>
                  </a:lnTo>
                  <a:lnTo>
                    <a:pt x="117290" y="8626"/>
                  </a:lnTo>
                  <a:close/>
                  <a:moveTo>
                    <a:pt x="133190" y="8626"/>
                  </a:moveTo>
                  <a:lnTo>
                    <a:pt x="133190" y="16415"/>
                  </a:lnTo>
                  <a:lnTo>
                    <a:pt x="125446" y="16415"/>
                  </a:lnTo>
                  <a:lnTo>
                    <a:pt x="125446" y="8626"/>
                  </a:lnTo>
                  <a:close/>
                  <a:moveTo>
                    <a:pt x="141346" y="8626"/>
                  </a:moveTo>
                  <a:lnTo>
                    <a:pt x="141346" y="16415"/>
                  </a:lnTo>
                  <a:lnTo>
                    <a:pt x="133614" y="16415"/>
                  </a:lnTo>
                  <a:lnTo>
                    <a:pt x="133614" y="8626"/>
                  </a:lnTo>
                  <a:close/>
                  <a:moveTo>
                    <a:pt x="149513" y="8626"/>
                  </a:moveTo>
                  <a:lnTo>
                    <a:pt x="149513" y="16415"/>
                  </a:lnTo>
                  <a:lnTo>
                    <a:pt x="141770" y="16415"/>
                  </a:lnTo>
                  <a:lnTo>
                    <a:pt x="141770" y="8626"/>
                  </a:lnTo>
                  <a:close/>
                  <a:moveTo>
                    <a:pt x="157280" y="8626"/>
                  </a:moveTo>
                  <a:lnTo>
                    <a:pt x="157280" y="16415"/>
                  </a:lnTo>
                  <a:lnTo>
                    <a:pt x="149937" y="16415"/>
                  </a:lnTo>
                  <a:lnTo>
                    <a:pt x="149937" y="8626"/>
                  </a:lnTo>
                  <a:close/>
                  <a:moveTo>
                    <a:pt x="165448" y="8626"/>
                  </a:moveTo>
                  <a:lnTo>
                    <a:pt x="165448" y="16415"/>
                  </a:lnTo>
                  <a:lnTo>
                    <a:pt x="157704" y="16415"/>
                  </a:lnTo>
                  <a:lnTo>
                    <a:pt x="157704" y="8626"/>
                  </a:lnTo>
                  <a:close/>
                  <a:moveTo>
                    <a:pt x="173604" y="8626"/>
                  </a:moveTo>
                  <a:lnTo>
                    <a:pt x="173604" y="16415"/>
                  </a:lnTo>
                  <a:lnTo>
                    <a:pt x="165871" y="16415"/>
                  </a:lnTo>
                  <a:lnTo>
                    <a:pt x="165871" y="8626"/>
                  </a:lnTo>
                  <a:close/>
                  <a:moveTo>
                    <a:pt x="181771" y="8626"/>
                  </a:moveTo>
                  <a:lnTo>
                    <a:pt x="181771" y="16415"/>
                  </a:lnTo>
                  <a:lnTo>
                    <a:pt x="174028" y="16415"/>
                  </a:lnTo>
                  <a:lnTo>
                    <a:pt x="174028" y="8626"/>
                  </a:lnTo>
                  <a:close/>
                  <a:moveTo>
                    <a:pt x="189927" y="8626"/>
                  </a:moveTo>
                  <a:lnTo>
                    <a:pt x="189927" y="16415"/>
                  </a:lnTo>
                  <a:lnTo>
                    <a:pt x="182195" y="16415"/>
                  </a:lnTo>
                  <a:lnTo>
                    <a:pt x="182195" y="8626"/>
                  </a:lnTo>
                  <a:close/>
                  <a:moveTo>
                    <a:pt x="198095" y="8626"/>
                  </a:moveTo>
                  <a:lnTo>
                    <a:pt x="198095" y="16415"/>
                  </a:lnTo>
                  <a:lnTo>
                    <a:pt x="190351" y="16415"/>
                  </a:lnTo>
                  <a:lnTo>
                    <a:pt x="190351" y="8626"/>
                  </a:lnTo>
                  <a:close/>
                  <a:moveTo>
                    <a:pt x="206251" y="8626"/>
                  </a:moveTo>
                  <a:lnTo>
                    <a:pt x="206251" y="16415"/>
                  </a:lnTo>
                  <a:lnTo>
                    <a:pt x="198519" y="16415"/>
                  </a:lnTo>
                  <a:lnTo>
                    <a:pt x="198519" y="8626"/>
                  </a:lnTo>
                  <a:close/>
                  <a:moveTo>
                    <a:pt x="214419" y="8626"/>
                  </a:moveTo>
                  <a:lnTo>
                    <a:pt x="214419" y="16415"/>
                  </a:lnTo>
                  <a:lnTo>
                    <a:pt x="206675" y="16415"/>
                  </a:lnTo>
                  <a:lnTo>
                    <a:pt x="206675" y="8626"/>
                  </a:lnTo>
                  <a:close/>
                  <a:moveTo>
                    <a:pt x="222575" y="8626"/>
                  </a:moveTo>
                  <a:lnTo>
                    <a:pt x="222575" y="16415"/>
                  </a:lnTo>
                  <a:lnTo>
                    <a:pt x="214842" y="16415"/>
                  </a:lnTo>
                  <a:lnTo>
                    <a:pt x="214842" y="8626"/>
                  </a:lnTo>
                  <a:close/>
                  <a:moveTo>
                    <a:pt x="230742" y="8626"/>
                  </a:moveTo>
                  <a:lnTo>
                    <a:pt x="230742" y="16415"/>
                  </a:lnTo>
                  <a:lnTo>
                    <a:pt x="222999" y="16415"/>
                  </a:lnTo>
                  <a:lnTo>
                    <a:pt x="222999" y="8626"/>
                  </a:lnTo>
                  <a:close/>
                  <a:moveTo>
                    <a:pt x="238898" y="8626"/>
                  </a:moveTo>
                  <a:lnTo>
                    <a:pt x="238898" y="16415"/>
                  </a:lnTo>
                  <a:lnTo>
                    <a:pt x="231166" y="16415"/>
                  </a:lnTo>
                  <a:lnTo>
                    <a:pt x="231166" y="8626"/>
                  </a:lnTo>
                  <a:close/>
                  <a:moveTo>
                    <a:pt x="247066" y="8626"/>
                  </a:moveTo>
                  <a:lnTo>
                    <a:pt x="247066" y="16415"/>
                  </a:lnTo>
                  <a:lnTo>
                    <a:pt x="239322" y="16415"/>
                  </a:lnTo>
                  <a:lnTo>
                    <a:pt x="239322" y="8626"/>
                  </a:lnTo>
                  <a:close/>
                  <a:moveTo>
                    <a:pt x="271546" y="8626"/>
                  </a:moveTo>
                  <a:lnTo>
                    <a:pt x="271546" y="16415"/>
                  </a:lnTo>
                  <a:lnTo>
                    <a:pt x="263813" y="16415"/>
                  </a:lnTo>
                  <a:lnTo>
                    <a:pt x="263813" y="8626"/>
                  </a:lnTo>
                  <a:close/>
                  <a:moveTo>
                    <a:pt x="255222" y="8626"/>
                  </a:moveTo>
                  <a:lnTo>
                    <a:pt x="255222" y="16427"/>
                  </a:lnTo>
                  <a:lnTo>
                    <a:pt x="247490" y="16427"/>
                  </a:lnTo>
                  <a:lnTo>
                    <a:pt x="247490" y="16415"/>
                  </a:lnTo>
                  <a:lnTo>
                    <a:pt x="247490" y="8626"/>
                  </a:lnTo>
                  <a:close/>
                  <a:moveTo>
                    <a:pt x="263390" y="8626"/>
                  </a:moveTo>
                  <a:lnTo>
                    <a:pt x="263390" y="16427"/>
                  </a:lnTo>
                  <a:lnTo>
                    <a:pt x="255646" y="16427"/>
                  </a:lnTo>
                  <a:lnTo>
                    <a:pt x="255646" y="16415"/>
                  </a:lnTo>
                  <a:lnTo>
                    <a:pt x="255646" y="8626"/>
                  </a:lnTo>
                  <a:close/>
                  <a:moveTo>
                    <a:pt x="271546" y="16828"/>
                  </a:moveTo>
                  <a:lnTo>
                    <a:pt x="271546" y="24617"/>
                  </a:lnTo>
                  <a:lnTo>
                    <a:pt x="263813" y="24617"/>
                  </a:lnTo>
                  <a:lnTo>
                    <a:pt x="263813" y="16828"/>
                  </a:lnTo>
                  <a:close/>
                  <a:moveTo>
                    <a:pt x="11238" y="16828"/>
                  </a:moveTo>
                  <a:lnTo>
                    <a:pt x="11238" y="24629"/>
                  </a:lnTo>
                  <a:lnTo>
                    <a:pt x="3505" y="24629"/>
                  </a:lnTo>
                  <a:lnTo>
                    <a:pt x="3505" y="16828"/>
                  </a:lnTo>
                  <a:close/>
                  <a:moveTo>
                    <a:pt x="19394" y="16828"/>
                  </a:moveTo>
                  <a:lnTo>
                    <a:pt x="19394" y="24629"/>
                  </a:lnTo>
                  <a:lnTo>
                    <a:pt x="11662" y="24629"/>
                  </a:lnTo>
                  <a:lnTo>
                    <a:pt x="11662" y="16828"/>
                  </a:lnTo>
                  <a:close/>
                  <a:moveTo>
                    <a:pt x="27561" y="16828"/>
                  </a:moveTo>
                  <a:lnTo>
                    <a:pt x="27561" y="24629"/>
                  </a:lnTo>
                  <a:lnTo>
                    <a:pt x="19818" y="24629"/>
                  </a:lnTo>
                  <a:lnTo>
                    <a:pt x="19818" y="16828"/>
                  </a:lnTo>
                  <a:close/>
                  <a:moveTo>
                    <a:pt x="35328" y="16828"/>
                  </a:moveTo>
                  <a:lnTo>
                    <a:pt x="35328" y="24629"/>
                  </a:lnTo>
                  <a:lnTo>
                    <a:pt x="27985" y="24629"/>
                  </a:lnTo>
                  <a:lnTo>
                    <a:pt x="27985" y="16828"/>
                  </a:lnTo>
                  <a:close/>
                  <a:moveTo>
                    <a:pt x="43496" y="16828"/>
                  </a:moveTo>
                  <a:lnTo>
                    <a:pt x="43496" y="24629"/>
                  </a:lnTo>
                  <a:lnTo>
                    <a:pt x="35752" y="24629"/>
                  </a:lnTo>
                  <a:lnTo>
                    <a:pt x="35752" y="16828"/>
                  </a:lnTo>
                  <a:close/>
                  <a:moveTo>
                    <a:pt x="51652" y="16828"/>
                  </a:moveTo>
                  <a:lnTo>
                    <a:pt x="51652" y="24629"/>
                  </a:lnTo>
                  <a:lnTo>
                    <a:pt x="43919" y="24629"/>
                  </a:lnTo>
                  <a:lnTo>
                    <a:pt x="43919" y="16828"/>
                  </a:lnTo>
                  <a:close/>
                  <a:moveTo>
                    <a:pt x="59819" y="16828"/>
                  </a:moveTo>
                  <a:lnTo>
                    <a:pt x="59819" y="24629"/>
                  </a:lnTo>
                  <a:lnTo>
                    <a:pt x="52075" y="24629"/>
                  </a:lnTo>
                  <a:lnTo>
                    <a:pt x="52075" y="16828"/>
                  </a:lnTo>
                  <a:close/>
                  <a:moveTo>
                    <a:pt x="67975" y="16828"/>
                  </a:moveTo>
                  <a:lnTo>
                    <a:pt x="67975" y="24629"/>
                  </a:lnTo>
                  <a:lnTo>
                    <a:pt x="60243" y="24629"/>
                  </a:lnTo>
                  <a:lnTo>
                    <a:pt x="60243" y="16828"/>
                  </a:lnTo>
                  <a:close/>
                  <a:moveTo>
                    <a:pt x="76452" y="16828"/>
                  </a:moveTo>
                  <a:lnTo>
                    <a:pt x="76452" y="24629"/>
                  </a:lnTo>
                  <a:lnTo>
                    <a:pt x="68399" y="24629"/>
                  </a:lnTo>
                  <a:lnTo>
                    <a:pt x="68399" y="16828"/>
                  </a:lnTo>
                  <a:close/>
                  <a:moveTo>
                    <a:pt x="84608" y="16828"/>
                  </a:moveTo>
                  <a:lnTo>
                    <a:pt x="84608" y="24629"/>
                  </a:lnTo>
                  <a:lnTo>
                    <a:pt x="76865" y="24629"/>
                  </a:lnTo>
                  <a:lnTo>
                    <a:pt x="76865" y="16828"/>
                  </a:lnTo>
                  <a:close/>
                  <a:moveTo>
                    <a:pt x="92776" y="16828"/>
                  </a:moveTo>
                  <a:lnTo>
                    <a:pt x="92776" y="24629"/>
                  </a:lnTo>
                  <a:lnTo>
                    <a:pt x="85032" y="24629"/>
                  </a:lnTo>
                  <a:lnTo>
                    <a:pt x="85032" y="16828"/>
                  </a:lnTo>
                  <a:close/>
                  <a:moveTo>
                    <a:pt x="100932" y="16828"/>
                  </a:moveTo>
                  <a:lnTo>
                    <a:pt x="100932" y="24629"/>
                  </a:lnTo>
                  <a:lnTo>
                    <a:pt x="93200" y="24629"/>
                  </a:lnTo>
                  <a:lnTo>
                    <a:pt x="93200" y="16828"/>
                  </a:lnTo>
                  <a:close/>
                  <a:moveTo>
                    <a:pt x="109099" y="16828"/>
                  </a:moveTo>
                  <a:lnTo>
                    <a:pt x="109099" y="24629"/>
                  </a:lnTo>
                  <a:lnTo>
                    <a:pt x="101356" y="24629"/>
                  </a:lnTo>
                  <a:lnTo>
                    <a:pt x="101356" y="16828"/>
                  </a:lnTo>
                  <a:close/>
                  <a:moveTo>
                    <a:pt x="116866" y="16828"/>
                  </a:moveTo>
                  <a:lnTo>
                    <a:pt x="116866" y="24629"/>
                  </a:lnTo>
                  <a:lnTo>
                    <a:pt x="109523" y="24629"/>
                  </a:lnTo>
                  <a:lnTo>
                    <a:pt x="109523" y="16828"/>
                  </a:lnTo>
                  <a:close/>
                  <a:moveTo>
                    <a:pt x="125022" y="16828"/>
                  </a:moveTo>
                  <a:lnTo>
                    <a:pt x="125022" y="24629"/>
                  </a:lnTo>
                  <a:lnTo>
                    <a:pt x="117290" y="24629"/>
                  </a:lnTo>
                  <a:lnTo>
                    <a:pt x="117290" y="16828"/>
                  </a:lnTo>
                  <a:close/>
                  <a:moveTo>
                    <a:pt x="133190" y="16828"/>
                  </a:moveTo>
                  <a:lnTo>
                    <a:pt x="133190" y="24629"/>
                  </a:lnTo>
                  <a:lnTo>
                    <a:pt x="125446" y="24629"/>
                  </a:lnTo>
                  <a:lnTo>
                    <a:pt x="125446" y="16828"/>
                  </a:lnTo>
                  <a:close/>
                  <a:moveTo>
                    <a:pt x="141346" y="16828"/>
                  </a:moveTo>
                  <a:lnTo>
                    <a:pt x="141346" y="24629"/>
                  </a:lnTo>
                  <a:lnTo>
                    <a:pt x="133614" y="24629"/>
                  </a:lnTo>
                  <a:lnTo>
                    <a:pt x="133614" y="16828"/>
                  </a:lnTo>
                  <a:close/>
                  <a:moveTo>
                    <a:pt x="149513" y="16828"/>
                  </a:moveTo>
                  <a:lnTo>
                    <a:pt x="149513" y="24629"/>
                  </a:lnTo>
                  <a:lnTo>
                    <a:pt x="141770" y="24629"/>
                  </a:lnTo>
                  <a:lnTo>
                    <a:pt x="141770" y="16828"/>
                  </a:lnTo>
                  <a:close/>
                  <a:moveTo>
                    <a:pt x="157280" y="16828"/>
                  </a:moveTo>
                  <a:lnTo>
                    <a:pt x="157280" y="24629"/>
                  </a:lnTo>
                  <a:lnTo>
                    <a:pt x="149937" y="24629"/>
                  </a:lnTo>
                  <a:lnTo>
                    <a:pt x="149937" y="16828"/>
                  </a:lnTo>
                  <a:close/>
                  <a:moveTo>
                    <a:pt x="165448" y="16828"/>
                  </a:moveTo>
                  <a:lnTo>
                    <a:pt x="165448" y="24629"/>
                  </a:lnTo>
                  <a:lnTo>
                    <a:pt x="157704" y="24629"/>
                  </a:lnTo>
                  <a:lnTo>
                    <a:pt x="157704" y="16828"/>
                  </a:lnTo>
                  <a:close/>
                  <a:moveTo>
                    <a:pt x="173604" y="16828"/>
                  </a:moveTo>
                  <a:lnTo>
                    <a:pt x="173604" y="24629"/>
                  </a:lnTo>
                  <a:lnTo>
                    <a:pt x="165871" y="24629"/>
                  </a:lnTo>
                  <a:lnTo>
                    <a:pt x="165871" y="16828"/>
                  </a:lnTo>
                  <a:close/>
                  <a:moveTo>
                    <a:pt x="181771" y="16828"/>
                  </a:moveTo>
                  <a:lnTo>
                    <a:pt x="181771" y="24629"/>
                  </a:lnTo>
                  <a:lnTo>
                    <a:pt x="174028" y="24629"/>
                  </a:lnTo>
                  <a:lnTo>
                    <a:pt x="174028" y="16828"/>
                  </a:lnTo>
                  <a:close/>
                  <a:moveTo>
                    <a:pt x="189927" y="16828"/>
                  </a:moveTo>
                  <a:lnTo>
                    <a:pt x="189927" y="24629"/>
                  </a:lnTo>
                  <a:lnTo>
                    <a:pt x="182195" y="24629"/>
                  </a:lnTo>
                  <a:lnTo>
                    <a:pt x="182195" y="16828"/>
                  </a:lnTo>
                  <a:close/>
                  <a:moveTo>
                    <a:pt x="198095" y="16828"/>
                  </a:moveTo>
                  <a:lnTo>
                    <a:pt x="198095" y="24629"/>
                  </a:lnTo>
                  <a:lnTo>
                    <a:pt x="190351" y="24629"/>
                  </a:lnTo>
                  <a:lnTo>
                    <a:pt x="190351" y="16828"/>
                  </a:lnTo>
                  <a:close/>
                  <a:moveTo>
                    <a:pt x="206251" y="16828"/>
                  </a:moveTo>
                  <a:lnTo>
                    <a:pt x="206251" y="24629"/>
                  </a:lnTo>
                  <a:lnTo>
                    <a:pt x="198519" y="24629"/>
                  </a:lnTo>
                  <a:lnTo>
                    <a:pt x="198519" y="16828"/>
                  </a:lnTo>
                  <a:close/>
                  <a:moveTo>
                    <a:pt x="214419" y="16828"/>
                  </a:moveTo>
                  <a:lnTo>
                    <a:pt x="214419" y="24629"/>
                  </a:lnTo>
                  <a:lnTo>
                    <a:pt x="206675" y="24629"/>
                  </a:lnTo>
                  <a:lnTo>
                    <a:pt x="206675" y="16828"/>
                  </a:lnTo>
                  <a:close/>
                  <a:moveTo>
                    <a:pt x="222575" y="16828"/>
                  </a:moveTo>
                  <a:lnTo>
                    <a:pt x="222575" y="24629"/>
                  </a:lnTo>
                  <a:lnTo>
                    <a:pt x="214842" y="24629"/>
                  </a:lnTo>
                  <a:lnTo>
                    <a:pt x="214842" y="16828"/>
                  </a:lnTo>
                  <a:close/>
                  <a:moveTo>
                    <a:pt x="230742" y="16828"/>
                  </a:moveTo>
                  <a:lnTo>
                    <a:pt x="230742" y="24629"/>
                  </a:lnTo>
                  <a:lnTo>
                    <a:pt x="222999" y="24629"/>
                  </a:lnTo>
                  <a:lnTo>
                    <a:pt x="222999" y="16828"/>
                  </a:lnTo>
                  <a:close/>
                  <a:moveTo>
                    <a:pt x="238898" y="16828"/>
                  </a:moveTo>
                  <a:lnTo>
                    <a:pt x="238898" y="24629"/>
                  </a:lnTo>
                  <a:lnTo>
                    <a:pt x="231166" y="24629"/>
                  </a:lnTo>
                  <a:lnTo>
                    <a:pt x="231166" y="16828"/>
                  </a:lnTo>
                  <a:close/>
                  <a:moveTo>
                    <a:pt x="247066" y="16828"/>
                  </a:moveTo>
                  <a:lnTo>
                    <a:pt x="247066" y="24629"/>
                  </a:lnTo>
                  <a:lnTo>
                    <a:pt x="239322" y="24629"/>
                  </a:lnTo>
                  <a:lnTo>
                    <a:pt x="239322" y="16828"/>
                  </a:lnTo>
                  <a:close/>
                  <a:moveTo>
                    <a:pt x="255222" y="16828"/>
                  </a:moveTo>
                  <a:lnTo>
                    <a:pt x="255222" y="24629"/>
                  </a:lnTo>
                  <a:lnTo>
                    <a:pt x="247490" y="24629"/>
                  </a:lnTo>
                  <a:lnTo>
                    <a:pt x="247490" y="16828"/>
                  </a:lnTo>
                  <a:close/>
                  <a:moveTo>
                    <a:pt x="263390" y="16828"/>
                  </a:moveTo>
                  <a:lnTo>
                    <a:pt x="263390" y="24629"/>
                  </a:lnTo>
                  <a:lnTo>
                    <a:pt x="255646" y="24629"/>
                  </a:lnTo>
                  <a:lnTo>
                    <a:pt x="255646" y="16828"/>
                  </a:lnTo>
                  <a:close/>
                  <a:moveTo>
                    <a:pt x="11238" y="25030"/>
                  </a:moveTo>
                  <a:lnTo>
                    <a:pt x="11238" y="32831"/>
                  </a:lnTo>
                  <a:lnTo>
                    <a:pt x="3505" y="32831"/>
                  </a:lnTo>
                  <a:lnTo>
                    <a:pt x="3505" y="25030"/>
                  </a:lnTo>
                  <a:close/>
                  <a:moveTo>
                    <a:pt x="19394" y="25030"/>
                  </a:moveTo>
                  <a:lnTo>
                    <a:pt x="19394" y="32831"/>
                  </a:lnTo>
                  <a:lnTo>
                    <a:pt x="11662" y="32831"/>
                  </a:lnTo>
                  <a:lnTo>
                    <a:pt x="11662" y="25030"/>
                  </a:lnTo>
                  <a:close/>
                  <a:moveTo>
                    <a:pt x="27561" y="25030"/>
                  </a:moveTo>
                  <a:lnTo>
                    <a:pt x="27561" y="32831"/>
                  </a:lnTo>
                  <a:lnTo>
                    <a:pt x="19818" y="32831"/>
                  </a:lnTo>
                  <a:lnTo>
                    <a:pt x="19818" y="25030"/>
                  </a:lnTo>
                  <a:close/>
                  <a:moveTo>
                    <a:pt x="35328" y="25030"/>
                  </a:moveTo>
                  <a:lnTo>
                    <a:pt x="35328" y="32831"/>
                  </a:lnTo>
                  <a:lnTo>
                    <a:pt x="27985" y="32831"/>
                  </a:lnTo>
                  <a:lnTo>
                    <a:pt x="27985" y="25030"/>
                  </a:lnTo>
                  <a:close/>
                  <a:moveTo>
                    <a:pt x="43496" y="25030"/>
                  </a:moveTo>
                  <a:lnTo>
                    <a:pt x="43496" y="32831"/>
                  </a:lnTo>
                  <a:lnTo>
                    <a:pt x="35752" y="32831"/>
                  </a:lnTo>
                  <a:lnTo>
                    <a:pt x="35752" y="25030"/>
                  </a:lnTo>
                  <a:close/>
                  <a:moveTo>
                    <a:pt x="51652" y="25030"/>
                  </a:moveTo>
                  <a:lnTo>
                    <a:pt x="51652" y="32831"/>
                  </a:lnTo>
                  <a:lnTo>
                    <a:pt x="43919" y="32831"/>
                  </a:lnTo>
                  <a:lnTo>
                    <a:pt x="43919" y="25030"/>
                  </a:lnTo>
                  <a:close/>
                  <a:moveTo>
                    <a:pt x="59819" y="25030"/>
                  </a:moveTo>
                  <a:lnTo>
                    <a:pt x="59819" y="32831"/>
                  </a:lnTo>
                  <a:lnTo>
                    <a:pt x="52075" y="32831"/>
                  </a:lnTo>
                  <a:lnTo>
                    <a:pt x="52075" y="25030"/>
                  </a:lnTo>
                  <a:close/>
                  <a:moveTo>
                    <a:pt x="67975" y="25030"/>
                  </a:moveTo>
                  <a:lnTo>
                    <a:pt x="67975" y="32831"/>
                  </a:lnTo>
                  <a:lnTo>
                    <a:pt x="60243" y="32831"/>
                  </a:lnTo>
                  <a:lnTo>
                    <a:pt x="60243" y="25030"/>
                  </a:lnTo>
                  <a:close/>
                  <a:moveTo>
                    <a:pt x="76452" y="25030"/>
                  </a:moveTo>
                  <a:lnTo>
                    <a:pt x="76452" y="32831"/>
                  </a:lnTo>
                  <a:lnTo>
                    <a:pt x="68399" y="32831"/>
                  </a:lnTo>
                  <a:lnTo>
                    <a:pt x="68399" y="25030"/>
                  </a:lnTo>
                  <a:close/>
                  <a:moveTo>
                    <a:pt x="84608" y="25030"/>
                  </a:moveTo>
                  <a:lnTo>
                    <a:pt x="84608" y="32831"/>
                  </a:lnTo>
                  <a:lnTo>
                    <a:pt x="76865" y="32831"/>
                  </a:lnTo>
                  <a:lnTo>
                    <a:pt x="76865" y="25030"/>
                  </a:lnTo>
                  <a:close/>
                  <a:moveTo>
                    <a:pt x="92776" y="25030"/>
                  </a:moveTo>
                  <a:lnTo>
                    <a:pt x="92776" y="32831"/>
                  </a:lnTo>
                  <a:lnTo>
                    <a:pt x="85032" y="32831"/>
                  </a:lnTo>
                  <a:lnTo>
                    <a:pt x="85032" y="25030"/>
                  </a:lnTo>
                  <a:close/>
                  <a:moveTo>
                    <a:pt x="100932" y="25030"/>
                  </a:moveTo>
                  <a:lnTo>
                    <a:pt x="100932" y="32831"/>
                  </a:lnTo>
                  <a:lnTo>
                    <a:pt x="93200" y="32831"/>
                  </a:lnTo>
                  <a:lnTo>
                    <a:pt x="93200" y="25030"/>
                  </a:lnTo>
                  <a:close/>
                  <a:moveTo>
                    <a:pt x="109099" y="25030"/>
                  </a:moveTo>
                  <a:lnTo>
                    <a:pt x="109099" y="32831"/>
                  </a:lnTo>
                  <a:lnTo>
                    <a:pt x="101356" y="32831"/>
                  </a:lnTo>
                  <a:lnTo>
                    <a:pt x="101356" y="25030"/>
                  </a:lnTo>
                  <a:close/>
                  <a:moveTo>
                    <a:pt x="116866" y="25030"/>
                  </a:moveTo>
                  <a:lnTo>
                    <a:pt x="116866" y="32831"/>
                  </a:lnTo>
                  <a:lnTo>
                    <a:pt x="109523" y="32831"/>
                  </a:lnTo>
                  <a:lnTo>
                    <a:pt x="109523" y="25030"/>
                  </a:lnTo>
                  <a:close/>
                  <a:moveTo>
                    <a:pt x="125022" y="25030"/>
                  </a:moveTo>
                  <a:lnTo>
                    <a:pt x="125022" y="32831"/>
                  </a:lnTo>
                  <a:lnTo>
                    <a:pt x="117290" y="32831"/>
                  </a:lnTo>
                  <a:lnTo>
                    <a:pt x="117290" y="25030"/>
                  </a:lnTo>
                  <a:close/>
                  <a:moveTo>
                    <a:pt x="133190" y="25030"/>
                  </a:moveTo>
                  <a:lnTo>
                    <a:pt x="133190" y="32831"/>
                  </a:lnTo>
                  <a:lnTo>
                    <a:pt x="125446" y="32831"/>
                  </a:lnTo>
                  <a:lnTo>
                    <a:pt x="125446" y="25030"/>
                  </a:lnTo>
                  <a:close/>
                  <a:moveTo>
                    <a:pt x="141346" y="25030"/>
                  </a:moveTo>
                  <a:lnTo>
                    <a:pt x="141346" y="32831"/>
                  </a:lnTo>
                  <a:lnTo>
                    <a:pt x="133614" y="32831"/>
                  </a:lnTo>
                  <a:lnTo>
                    <a:pt x="133614" y="25030"/>
                  </a:lnTo>
                  <a:close/>
                  <a:moveTo>
                    <a:pt x="149513" y="25030"/>
                  </a:moveTo>
                  <a:lnTo>
                    <a:pt x="149513" y="32831"/>
                  </a:lnTo>
                  <a:lnTo>
                    <a:pt x="141770" y="32831"/>
                  </a:lnTo>
                  <a:lnTo>
                    <a:pt x="141770" y="25030"/>
                  </a:lnTo>
                  <a:close/>
                  <a:moveTo>
                    <a:pt x="157280" y="25030"/>
                  </a:moveTo>
                  <a:lnTo>
                    <a:pt x="157280" y="32831"/>
                  </a:lnTo>
                  <a:lnTo>
                    <a:pt x="149937" y="32831"/>
                  </a:lnTo>
                  <a:lnTo>
                    <a:pt x="149937" y="25030"/>
                  </a:lnTo>
                  <a:close/>
                  <a:moveTo>
                    <a:pt x="165448" y="25030"/>
                  </a:moveTo>
                  <a:lnTo>
                    <a:pt x="165448" y="32831"/>
                  </a:lnTo>
                  <a:lnTo>
                    <a:pt x="157704" y="32831"/>
                  </a:lnTo>
                  <a:lnTo>
                    <a:pt x="157704" y="25030"/>
                  </a:lnTo>
                  <a:close/>
                  <a:moveTo>
                    <a:pt x="173604" y="25030"/>
                  </a:moveTo>
                  <a:lnTo>
                    <a:pt x="173604" y="32831"/>
                  </a:lnTo>
                  <a:lnTo>
                    <a:pt x="165871" y="32831"/>
                  </a:lnTo>
                  <a:lnTo>
                    <a:pt x="165871" y="25030"/>
                  </a:lnTo>
                  <a:close/>
                  <a:moveTo>
                    <a:pt x="181771" y="25030"/>
                  </a:moveTo>
                  <a:lnTo>
                    <a:pt x="181771" y="32831"/>
                  </a:lnTo>
                  <a:lnTo>
                    <a:pt x="174028" y="32831"/>
                  </a:lnTo>
                  <a:lnTo>
                    <a:pt x="174028" y="25030"/>
                  </a:lnTo>
                  <a:close/>
                  <a:moveTo>
                    <a:pt x="189927" y="25030"/>
                  </a:moveTo>
                  <a:lnTo>
                    <a:pt x="189927" y="32831"/>
                  </a:lnTo>
                  <a:lnTo>
                    <a:pt x="182195" y="32831"/>
                  </a:lnTo>
                  <a:lnTo>
                    <a:pt x="182195" y="25030"/>
                  </a:lnTo>
                  <a:close/>
                  <a:moveTo>
                    <a:pt x="198095" y="25030"/>
                  </a:moveTo>
                  <a:lnTo>
                    <a:pt x="198095" y="32831"/>
                  </a:lnTo>
                  <a:lnTo>
                    <a:pt x="190351" y="32831"/>
                  </a:lnTo>
                  <a:lnTo>
                    <a:pt x="190351" y="25030"/>
                  </a:lnTo>
                  <a:close/>
                  <a:moveTo>
                    <a:pt x="206251" y="25030"/>
                  </a:moveTo>
                  <a:lnTo>
                    <a:pt x="206251" y="32831"/>
                  </a:lnTo>
                  <a:lnTo>
                    <a:pt x="198519" y="32831"/>
                  </a:lnTo>
                  <a:lnTo>
                    <a:pt x="198519" y="25030"/>
                  </a:lnTo>
                  <a:close/>
                  <a:moveTo>
                    <a:pt x="214419" y="25030"/>
                  </a:moveTo>
                  <a:lnTo>
                    <a:pt x="214419" y="32831"/>
                  </a:lnTo>
                  <a:lnTo>
                    <a:pt x="206675" y="32831"/>
                  </a:lnTo>
                  <a:lnTo>
                    <a:pt x="206675" y="25030"/>
                  </a:lnTo>
                  <a:close/>
                  <a:moveTo>
                    <a:pt x="222575" y="25030"/>
                  </a:moveTo>
                  <a:lnTo>
                    <a:pt x="222575" y="32831"/>
                  </a:lnTo>
                  <a:lnTo>
                    <a:pt x="214842" y="32831"/>
                  </a:lnTo>
                  <a:lnTo>
                    <a:pt x="214842" y="25030"/>
                  </a:lnTo>
                  <a:close/>
                  <a:moveTo>
                    <a:pt x="230742" y="25030"/>
                  </a:moveTo>
                  <a:lnTo>
                    <a:pt x="230742" y="32831"/>
                  </a:lnTo>
                  <a:lnTo>
                    <a:pt x="222999" y="32831"/>
                  </a:lnTo>
                  <a:lnTo>
                    <a:pt x="222999" y="25030"/>
                  </a:lnTo>
                  <a:close/>
                  <a:moveTo>
                    <a:pt x="238898" y="25030"/>
                  </a:moveTo>
                  <a:lnTo>
                    <a:pt x="238898" y="32831"/>
                  </a:lnTo>
                  <a:lnTo>
                    <a:pt x="231166" y="32831"/>
                  </a:lnTo>
                  <a:lnTo>
                    <a:pt x="231166" y="25030"/>
                  </a:lnTo>
                  <a:close/>
                  <a:moveTo>
                    <a:pt x="247066" y="25030"/>
                  </a:moveTo>
                  <a:lnTo>
                    <a:pt x="247066" y="32831"/>
                  </a:lnTo>
                  <a:lnTo>
                    <a:pt x="239322" y="32831"/>
                  </a:lnTo>
                  <a:lnTo>
                    <a:pt x="239322" y="25030"/>
                  </a:lnTo>
                  <a:close/>
                  <a:moveTo>
                    <a:pt x="255222" y="25030"/>
                  </a:moveTo>
                  <a:lnTo>
                    <a:pt x="255222" y="32831"/>
                  </a:lnTo>
                  <a:lnTo>
                    <a:pt x="247490" y="32831"/>
                  </a:lnTo>
                  <a:lnTo>
                    <a:pt x="247490" y="25030"/>
                  </a:lnTo>
                  <a:close/>
                  <a:moveTo>
                    <a:pt x="263390" y="25030"/>
                  </a:moveTo>
                  <a:lnTo>
                    <a:pt x="263390" y="32831"/>
                  </a:lnTo>
                  <a:lnTo>
                    <a:pt x="255646" y="32831"/>
                  </a:lnTo>
                  <a:lnTo>
                    <a:pt x="255646" y="25030"/>
                  </a:lnTo>
                  <a:close/>
                  <a:moveTo>
                    <a:pt x="271546" y="25030"/>
                  </a:moveTo>
                  <a:lnTo>
                    <a:pt x="271546" y="32831"/>
                  </a:lnTo>
                  <a:lnTo>
                    <a:pt x="263813" y="32831"/>
                  </a:lnTo>
                  <a:lnTo>
                    <a:pt x="263813" y="25030"/>
                  </a:lnTo>
                  <a:close/>
                  <a:moveTo>
                    <a:pt x="11238" y="33243"/>
                  </a:moveTo>
                  <a:lnTo>
                    <a:pt x="11238" y="41032"/>
                  </a:lnTo>
                  <a:lnTo>
                    <a:pt x="3505" y="41032"/>
                  </a:lnTo>
                  <a:lnTo>
                    <a:pt x="3505" y="33243"/>
                  </a:lnTo>
                  <a:close/>
                  <a:moveTo>
                    <a:pt x="19394" y="33243"/>
                  </a:moveTo>
                  <a:lnTo>
                    <a:pt x="19394" y="41032"/>
                  </a:lnTo>
                  <a:lnTo>
                    <a:pt x="11662" y="41032"/>
                  </a:lnTo>
                  <a:lnTo>
                    <a:pt x="11662" y="33243"/>
                  </a:lnTo>
                  <a:close/>
                  <a:moveTo>
                    <a:pt x="27561" y="33243"/>
                  </a:moveTo>
                  <a:lnTo>
                    <a:pt x="27561" y="41032"/>
                  </a:lnTo>
                  <a:lnTo>
                    <a:pt x="19818" y="41032"/>
                  </a:lnTo>
                  <a:lnTo>
                    <a:pt x="19818" y="33243"/>
                  </a:lnTo>
                  <a:close/>
                  <a:moveTo>
                    <a:pt x="35328" y="33243"/>
                  </a:moveTo>
                  <a:lnTo>
                    <a:pt x="35328" y="41032"/>
                  </a:lnTo>
                  <a:lnTo>
                    <a:pt x="27985" y="41032"/>
                  </a:lnTo>
                  <a:lnTo>
                    <a:pt x="27985" y="33243"/>
                  </a:lnTo>
                  <a:close/>
                  <a:moveTo>
                    <a:pt x="43496" y="33243"/>
                  </a:moveTo>
                  <a:lnTo>
                    <a:pt x="43496" y="41032"/>
                  </a:lnTo>
                  <a:lnTo>
                    <a:pt x="35752" y="41032"/>
                  </a:lnTo>
                  <a:lnTo>
                    <a:pt x="35752" y="33243"/>
                  </a:lnTo>
                  <a:close/>
                  <a:moveTo>
                    <a:pt x="51652" y="33243"/>
                  </a:moveTo>
                  <a:lnTo>
                    <a:pt x="51652" y="41032"/>
                  </a:lnTo>
                  <a:lnTo>
                    <a:pt x="43919" y="41032"/>
                  </a:lnTo>
                  <a:lnTo>
                    <a:pt x="43919" y="33243"/>
                  </a:lnTo>
                  <a:close/>
                  <a:moveTo>
                    <a:pt x="59819" y="33243"/>
                  </a:moveTo>
                  <a:lnTo>
                    <a:pt x="59819" y="41032"/>
                  </a:lnTo>
                  <a:lnTo>
                    <a:pt x="52075" y="41032"/>
                  </a:lnTo>
                  <a:lnTo>
                    <a:pt x="52075" y="33243"/>
                  </a:lnTo>
                  <a:close/>
                  <a:moveTo>
                    <a:pt x="67975" y="33243"/>
                  </a:moveTo>
                  <a:lnTo>
                    <a:pt x="67975" y="41032"/>
                  </a:lnTo>
                  <a:lnTo>
                    <a:pt x="60243" y="41032"/>
                  </a:lnTo>
                  <a:lnTo>
                    <a:pt x="60243" y="33243"/>
                  </a:lnTo>
                  <a:close/>
                  <a:moveTo>
                    <a:pt x="76452" y="33243"/>
                  </a:moveTo>
                  <a:lnTo>
                    <a:pt x="76452" y="41032"/>
                  </a:lnTo>
                  <a:lnTo>
                    <a:pt x="68399" y="41032"/>
                  </a:lnTo>
                  <a:lnTo>
                    <a:pt x="68399" y="33243"/>
                  </a:lnTo>
                  <a:close/>
                  <a:moveTo>
                    <a:pt x="84608" y="33243"/>
                  </a:moveTo>
                  <a:lnTo>
                    <a:pt x="84608" y="41032"/>
                  </a:lnTo>
                  <a:lnTo>
                    <a:pt x="76865" y="41032"/>
                  </a:lnTo>
                  <a:lnTo>
                    <a:pt x="76865" y="33243"/>
                  </a:lnTo>
                  <a:close/>
                  <a:moveTo>
                    <a:pt x="92776" y="33243"/>
                  </a:moveTo>
                  <a:lnTo>
                    <a:pt x="92776" y="41032"/>
                  </a:lnTo>
                  <a:lnTo>
                    <a:pt x="85032" y="41032"/>
                  </a:lnTo>
                  <a:lnTo>
                    <a:pt x="85032" y="33243"/>
                  </a:lnTo>
                  <a:close/>
                  <a:moveTo>
                    <a:pt x="100932" y="33243"/>
                  </a:moveTo>
                  <a:lnTo>
                    <a:pt x="100932" y="41032"/>
                  </a:lnTo>
                  <a:lnTo>
                    <a:pt x="93200" y="41032"/>
                  </a:lnTo>
                  <a:lnTo>
                    <a:pt x="93200" y="33243"/>
                  </a:lnTo>
                  <a:close/>
                  <a:moveTo>
                    <a:pt x="109099" y="33243"/>
                  </a:moveTo>
                  <a:lnTo>
                    <a:pt x="109099" y="41032"/>
                  </a:lnTo>
                  <a:lnTo>
                    <a:pt x="101356" y="41032"/>
                  </a:lnTo>
                  <a:lnTo>
                    <a:pt x="101356" y="33243"/>
                  </a:lnTo>
                  <a:close/>
                  <a:moveTo>
                    <a:pt x="116866" y="33243"/>
                  </a:moveTo>
                  <a:lnTo>
                    <a:pt x="116866" y="41032"/>
                  </a:lnTo>
                  <a:lnTo>
                    <a:pt x="109523" y="41032"/>
                  </a:lnTo>
                  <a:lnTo>
                    <a:pt x="109523" y="33243"/>
                  </a:lnTo>
                  <a:close/>
                  <a:moveTo>
                    <a:pt x="125022" y="33243"/>
                  </a:moveTo>
                  <a:lnTo>
                    <a:pt x="125022" y="41032"/>
                  </a:lnTo>
                  <a:lnTo>
                    <a:pt x="117290" y="41032"/>
                  </a:lnTo>
                  <a:lnTo>
                    <a:pt x="117290" y="33243"/>
                  </a:lnTo>
                  <a:close/>
                  <a:moveTo>
                    <a:pt x="133190" y="33243"/>
                  </a:moveTo>
                  <a:lnTo>
                    <a:pt x="133190" y="41032"/>
                  </a:lnTo>
                  <a:lnTo>
                    <a:pt x="125446" y="41032"/>
                  </a:lnTo>
                  <a:lnTo>
                    <a:pt x="125446" y="33243"/>
                  </a:lnTo>
                  <a:close/>
                  <a:moveTo>
                    <a:pt x="141346" y="33243"/>
                  </a:moveTo>
                  <a:lnTo>
                    <a:pt x="141346" y="41032"/>
                  </a:lnTo>
                  <a:lnTo>
                    <a:pt x="133614" y="41032"/>
                  </a:lnTo>
                  <a:lnTo>
                    <a:pt x="133614" y="33243"/>
                  </a:lnTo>
                  <a:close/>
                  <a:moveTo>
                    <a:pt x="149513" y="33243"/>
                  </a:moveTo>
                  <a:lnTo>
                    <a:pt x="149513" y="41032"/>
                  </a:lnTo>
                  <a:lnTo>
                    <a:pt x="141770" y="41032"/>
                  </a:lnTo>
                  <a:lnTo>
                    <a:pt x="141770" y="33243"/>
                  </a:lnTo>
                  <a:close/>
                  <a:moveTo>
                    <a:pt x="157280" y="33243"/>
                  </a:moveTo>
                  <a:lnTo>
                    <a:pt x="157280" y="41032"/>
                  </a:lnTo>
                  <a:lnTo>
                    <a:pt x="149937" y="41032"/>
                  </a:lnTo>
                  <a:lnTo>
                    <a:pt x="149937" y="33243"/>
                  </a:lnTo>
                  <a:close/>
                  <a:moveTo>
                    <a:pt x="165448" y="33243"/>
                  </a:moveTo>
                  <a:lnTo>
                    <a:pt x="165448" y="41032"/>
                  </a:lnTo>
                  <a:lnTo>
                    <a:pt x="157704" y="41032"/>
                  </a:lnTo>
                  <a:lnTo>
                    <a:pt x="157704" y="33243"/>
                  </a:lnTo>
                  <a:close/>
                  <a:moveTo>
                    <a:pt x="173604" y="33243"/>
                  </a:moveTo>
                  <a:lnTo>
                    <a:pt x="173604" y="41032"/>
                  </a:lnTo>
                  <a:lnTo>
                    <a:pt x="165871" y="41032"/>
                  </a:lnTo>
                  <a:lnTo>
                    <a:pt x="165871" y="33243"/>
                  </a:lnTo>
                  <a:close/>
                  <a:moveTo>
                    <a:pt x="181771" y="33243"/>
                  </a:moveTo>
                  <a:lnTo>
                    <a:pt x="181771" y="41032"/>
                  </a:lnTo>
                  <a:lnTo>
                    <a:pt x="174028" y="41032"/>
                  </a:lnTo>
                  <a:lnTo>
                    <a:pt x="174028" y="33243"/>
                  </a:lnTo>
                  <a:close/>
                  <a:moveTo>
                    <a:pt x="189927" y="33243"/>
                  </a:moveTo>
                  <a:lnTo>
                    <a:pt x="189927" y="41032"/>
                  </a:lnTo>
                  <a:lnTo>
                    <a:pt x="182195" y="41032"/>
                  </a:lnTo>
                  <a:lnTo>
                    <a:pt x="182195" y="33243"/>
                  </a:lnTo>
                  <a:close/>
                  <a:moveTo>
                    <a:pt x="198095" y="33243"/>
                  </a:moveTo>
                  <a:lnTo>
                    <a:pt x="198095" y="41032"/>
                  </a:lnTo>
                  <a:lnTo>
                    <a:pt x="190351" y="41032"/>
                  </a:lnTo>
                  <a:lnTo>
                    <a:pt x="190351" y="33243"/>
                  </a:lnTo>
                  <a:close/>
                  <a:moveTo>
                    <a:pt x="206251" y="33243"/>
                  </a:moveTo>
                  <a:lnTo>
                    <a:pt x="206251" y="41032"/>
                  </a:lnTo>
                  <a:lnTo>
                    <a:pt x="198519" y="41032"/>
                  </a:lnTo>
                  <a:lnTo>
                    <a:pt x="198519" y="33243"/>
                  </a:lnTo>
                  <a:close/>
                  <a:moveTo>
                    <a:pt x="214419" y="33243"/>
                  </a:moveTo>
                  <a:lnTo>
                    <a:pt x="214419" y="41032"/>
                  </a:lnTo>
                  <a:lnTo>
                    <a:pt x="206675" y="41032"/>
                  </a:lnTo>
                  <a:lnTo>
                    <a:pt x="206675" y="33243"/>
                  </a:lnTo>
                  <a:close/>
                  <a:moveTo>
                    <a:pt x="222575" y="33243"/>
                  </a:moveTo>
                  <a:lnTo>
                    <a:pt x="222575" y="41032"/>
                  </a:lnTo>
                  <a:lnTo>
                    <a:pt x="214842" y="41032"/>
                  </a:lnTo>
                  <a:lnTo>
                    <a:pt x="214842" y="33243"/>
                  </a:lnTo>
                  <a:close/>
                  <a:moveTo>
                    <a:pt x="230742" y="33243"/>
                  </a:moveTo>
                  <a:lnTo>
                    <a:pt x="230742" y="41032"/>
                  </a:lnTo>
                  <a:lnTo>
                    <a:pt x="222999" y="41032"/>
                  </a:lnTo>
                  <a:lnTo>
                    <a:pt x="222999" y="33243"/>
                  </a:lnTo>
                  <a:close/>
                  <a:moveTo>
                    <a:pt x="238898" y="33243"/>
                  </a:moveTo>
                  <a:lnTo>
                    <a:pt x="238898" y="41032"/>
                  </a:lnTo>
                  <a:lnTo>
                    <a:pt x="231166" y="41032"/>
                  </a:lnTo>
                  <a:lnTo>
                    <a:pt x="231166" y="33243"/>
                  </a:lnTo>
                  <a:close/>
                  <a:moveTo>
                    <a:pt x="247066" y="33243"/>
                  </a:moveTo>
                  <a:lnTo>
                    <a:pt x="247066" y="41032"/>
                  </a:lnTo>
                  <a:lnTo>
                    <a:pt x="239322" y="41032"/>
                  </a:lnTo>
                  <a:lnTo>
                    <a:pt x="239322" y="33243"/>
                  </a:lnTo>
                  <a:close/>
                  <a:moveTo>
                    <a:pt x="255222" y="33243"/>
                  </a:moveTo>
                  <a:lnTo>
                    <a:pt x="255222" y="41032"/>
                  </a:lnTo>
                  <a:lnTo>
                    <a:pt x="247490" y="41032"/>
                  </a:lnTo>
                  <a:lnTo>
                    <a:pt x="247490" y="33243"/>
                  </a:lnTo>
                  <a:close/>
                  <a:moveTo>
                    <a:pt x="263390" y="33243"/>
                  </a:moveTo>
                  <a:lnTo>
                    <a:pt x="263390" y="41032"/>
                  </a:lnTo>
                  <a:lnTo>
                    <a:pt x="255646" y="41032"/>
                  </a:lnTo>
                  <a:lnTo>
                    <a:pt x="255646" y="33243"/>
                  </a:lnTo>
                  <a:close/>
                  <a:moveTo>
                    <a:pt x="271546" y="33243"/>
                  </a:moveTo>
                  <a:lnTo>
                    <a:pt x="271546" y="41032"/>
                  </a:lnTo>
                  <a:lnTo>
                    <a:pt x="263813" y="41032"/>
                  </a:lnTo>
                  <a:lnTo>
                    <a:pt x="263813" y="33243"/>
                  </a:lnTo>
                  <a:close/>
                  <a:moveTo>
                    <a:pt x="11238" y="41445"/>
                  </a:moveTo>
                  <a:lnTo>
                    <a:pt x="11238" y="49246"/>
                  </a:lnTo>
                  <a:lnTo>
                    <a:pt x="3505" y="49246"/>
                  </a:lnTo>
                  <a:lnTo>
                    <a:pt x="3505" y="41445"/>
                  </a:lnTo>
                  <a:close/>
                  <a:moveTo>
                    <a:pt x="19394" y="41445"/>
                  </a:moveTo>
                  <a:lnTo>
                    <a:pt x="19394" y="49246"/>
                  </a:lnTo>
                  <a:lnTo>
                    <a:pt x="11662" y="49246"/>
                  </a:lnTo>
                  <a:lnTo>
                    <a:pt x="11662" y="41445"/>
                  </a:lnTo>
                  <a:close/>
                  <a:moveTo>
                    <a:pt x="27561" y="41445"/>
                  </a:moveTo>
                  <a:lnTo>
                    <a:pt x="27561" y="49246"/>
                  </a:lnTo>
                  <a:lnTo>
                    <a:pt x="19818" y="49246"/>
                  </a:lnTo>
                  <a:lnTo>
                    <a:pt x="19818" y="41445"/>
                  </a:lnTo>
                  <a:close/>
                  <a:moveTo>
                    <a:pt x="35328" y="41445"/>
                  </a:moveTo>
                  <a:lnTo>
                    <a:pt x="35328" y="49246"/>
                  </a:lnTo>
                  <a:lnTo>
                    <a:pt x="27985" y="49246"/>
                  </a:lnTo>
                  <a:lnTo>
                    <a:pt x="27985" y="41445"/>
                  </a:lnTo>
                  <a:close/>
                  <a:moveTo>
                    <a:pt x="43496" y="41445"/>
                  </a:moveTo>
                  <a:lnTo>
                    <a:pt x="43496" y="49246"/>
                  </a:lnTo>
                  <a:lnTo>
                    <a:pt x="35752" y="49246"/>
                  </a:lnTo>
                  <a:lnTo>
                    <a:pt x="35752" y="41445"/>
                  </a:lnTo>
                  <a:close/>
                  <a:moveTo>
                    <a:pt x="51652" y="41445"/>
                  </a:moveTo>
                  <a:lnTo>
                    <a:pt x="51652" y="49246"/>
                  </a:lnTo>
                  <a:lnTo>
                    <a:pt x="43919" y="49246"/>
                  </a:lnTo>
                  <a:lnTo>
                    <a:pt x="43919" y="41445"/>
                  </a:lnTo>
                  <a:close/>
                  <a:moveTo>
                    <a:pt x="59819" y="41445"/>
                  </a:moveTo>
                  <a:lnTo>
                    <a:pt x="59819" y="49246"/>
                  </a:lnTo>
                  <a:lnTo>
                    <a:pt x="52075" y="49246"/>
                  </a:lnTo>
                  <a:lnTo>
                    <a:pt x="52075" y="41445"/>
                  </a:lnTo>
                  <a:close/>
                  <a:moveTo>
                    <a:pt x="67975" y="41445"/>
                  </a:moveTo>
                  <a:lnTo>
                    <a:pt x="67975" y="49246"/>
                  </a:lnTo>
                  <a:lnTo>
                    <a:pt x="60243" y="49246"/>
                  </a:lnTo>
                  <a:lnTo>
                    <a:pt x="60243" y="41445"/>
                  </a:lnTo>
                  <a:close/>
                  <a:moveTo>
                    <a:pt x="76452" y="41445"/>
                  </a:moveTo>
                  <a:lnTo>
                    <a:pt x="76452" y="49246"/>
                  </a:lnTo>
                  <a:lnTo>
                    <a:pt x="68399" y="49246"/>
                  </a:lnTo>
                  <a:lnTo>
                    <a:pt x="68399" y="41445"/>
                  </a:lnTo>
                  <a:close/>
                  <a:moveTo>
                    <a:pt x="84608" y="41445"/>
                  </a:moveTo>
                  <a:lnTo>
                    <a:pt x="84608" y="49246"/>
                  </a:lnTo>
                  <a:lnTo>
                    <a:pt x="76865" y="49246"/>
                  </a:lnTo>
                  <a:lnTo>
                    <a:pt x="76865" y="41445"/>
                  </a:lnTo>
                  <a:close/>
                  <a:moveTo>
                    <a:pt x="92776" y="41445"/>
                  </a:moveTo>
                  <a:lnTo>
                    <a:pt x="92776" y="49246"/>
                  </a:lnTo>
                  <a:lnTo>
                    <a:pt x="85032" y="49246"/>
                  </a:lnTo>
                  <a:lnTo>
                    <a:pt x="85032" y="41445"/>
                  </a:lnTo>
                  <a:close/>
                  <a:moveTo>
                    <a:pt x="100932" y="41445"/>
                  </a:moveTo>
                  <a:lnTo>
                    <a:pt x="100932" y="49246"/>
                  </a:lnTo>
                  <a:lnTo>
                    <a:pt x="93200" y="49246"/>
                  </a:lnTo>
                  <a:lnTo>
                    <a:pt x="93200" y="41445"/>
                  </a:lnTo>
                  <a:close/>
                  <a:moveTo>
                    <a:pt x="109099" y="41445"/>
                  </a:moveTo>
                  <a:lnTo>
                    <a:pt x="109099" y="49246"/>
                  </a:lnTo>
                  <a:lnTo>
                    <a:pt x="101356" y="49246"/>
                  </a:lnTo>
                  <a:lnTo>
                    <a:pt x="101356" y="41445"/>
                  </a:lnTo>
                  <a:close/>
                  <a:moveTo>
                    <a:pt x="116866" y="41445"/>
                  </a:moveTo>
                  <a:lnTo>
                    <a:pt x="116866" y="49246"/>
                  </a:lnTo>
                  <a:lnTo>
                    <a:pt x="109523" y="49246"/>
                  </a:lnTo>
                  <a:lnTo>
                    <a:pt x="109523" y="41445"/>
                  </a:lnTo>
                  <a:close/>
                  <a:moveTo>
                    <a:pt x="125022" y="41445"/>
                  </a:moveTo>
                  <a:lnTo>
                    <a:pt x="125022" y="49246"/>
                  </a:lnTo>
                  <a:lnTo>
                    <a:pt x="117290" y="49246"/>
                  </a:lnTo>
                  <a:lnTo>
                    <a:pt x="117290" y="41445"/>
                  </a:lnTo>
                  <a:close/>
                  <a:moveTo>
                    <a:pt x="133190" y="41445"/>
                  </a:moveTo>
                  <a:lnTo>
                    <a:pt x="133190" y="49246"/>
                  </a:lnTo>
                  <a:lnTo>
                    <a:pt x="125446" y="49246"/>
                  </a:lnTo>
                  <a:lnTo>
                    <a:pt x="125446" y="41445"/>
                  </a:lnTo>
                  <a:close/>
                  <a:moveTo>
                    <a:pt x="141346" y="41445"/>
                  </a:moveTo>
                  <a:lnTo>
                    <a:pt x="141346" y="49246"/>
                  </a:lnTo>
                  <a:lnTo>
                    <a:pt x="133614" y="49246"/>
                  </a:lnTo>
                  <a:lnTo>
                    <a:pt x="133614" y="41445"/>
                  </a:lnTo>
                  <a:close/>
                  <a:moveTo>
                    <a:pt x="149513" y="41445"/>
                  </a:moveTo>
                  <a:lnTo>
                    <a:pt x="149513" y="49246"/>
                  </a:lnTo>
                  <a:lnTo>
                    <a:pt x="141770" y="49246"/>
                  </a:lnTo>
                  <a:lnTo>
                    <a:pt x="141770" y="41445"/>
                  </a:lnTo>
                  <a:close/>
                  <a:moveTo>
                    <a:pt x="157280" y="41445"/>
                  </a:moveTo>
                  <a:lnTo>
                    <a:pt x="157280" y="49246"/>
                  </a:lnTo>
                  <a:lnTo>
                    <a:pt x="149937" y="49246"/>
                  </a:lnTo>
                  <a:lnTo>
                    <a:pt x="149937" y="41445"/>
                  </a:lnTo>
                  <a:close/>
                  <a:moveTo>
                    <a:pt x="165448" y="41445"/>
                  </a:moveTo>
                  <a:lnTo>
                    <a:pt x="165448" y="49246"/>
                  </a:lnTo>
                  <a:lnTo>
                    <a:pt x="157704" y="49246"/>
                  </a:lnTo>
                  <a:lnTo>
                    <a:pt x="157704" y="41445"/>
                  </a:lnTo>
                  <a:close/>
                  <a:moveTo>
                    <a:pt x="173604" y="41445"/>
                  </a:moveTo>
                  <a:lnTo>
                    <a:pt x="173604" y="49246"/>
                  </a:lnTo>
                  <a:lnTo>
                    <a:pt x="165871" y="49246"/>
                  </a:lnTo>
                  <a:lnTo>
                    <a:pt x="165871" y="41445"/>
                  </a:lnTo>
                  <a:close/>
                  <a:moveTo>
                    <a:pt x="181771" y="41445"/>
                  </a:moveTo>
                  <a:lnTo>
                    <a:pt x="181771" y="49246"/>
                  </a:lnTo>
                  <a:lnTo>
                    <a:pt x="174028" y="49246"/>
                  </a:lnTo>
                  <a:lnTo>
                    <a:pt x="174028" y="41445"/>
                  </a:lnTo>
                  <a:close/>
                  <a:moveTo>
                    <a:pt x="189927" y="41445"/>
                  </a:moveTo>
                  <a:lnTo>
                    <a:pt x="189927" y="49246"/>
                  </a:lnTo>
                  <a:lnTo>
                    <a:pt x="182195" y="49246"/>
                  </a:lnTo>
                  <a:lnTo>
                    <a:pt x="182195" y="41445"/>
                  </a:lnTo>
                  <a:close/>
                  <a:moveTo>
                    <a:pt x="198095" y="41445"/>
                  </a:moveTo>
                  <a:lnTo>
                    <a:pt x="198095" y="49246"/>
                  </a:lnTo>
                  <a:lnTo>
                    <a:pt x="190351" y="49246"/>
                  </a:lnTo>
                  <a:lnTo>
                    <a:pt x="190351" y="41445"/>
                  </a:lnTo>
                  <a:close/>
                  <a:moveTo>
                    <a:pt x="206251" y="41445"/>
                  </a:moveTo>
                  <a:lnTo>
                    <a:pt x="206251" y="49246"/>
                  </a:lnTo>
                  <a:lnTo>
                    <a:pt x="198519" y="49246"/>
                  </a:lnTo>
                  <a:lnTo>
                    <a:pt x="198519" y="41445"/>
                  </a:lnTo>
                  <a:close/>
                  <a:moveTo>
                    <a:pt x="214419" y="41445"/>
                  </a:moveTo>
                  <a:lnTo>
                    <a:pt x="214419" y="49246"/>
                  </a:lnTo>
                  <a:lnTo>
                    <a:pt x="206675" y="49246"/>
                  </a:lnTo>
                  <a:lnTo>
                    <a:pt x="206675" y="41445"/>
                  </a:lnTo>
                  <a:close/>
                  <a:moveTo>
                    <a:pt x="222575" y="41445"/>
                  </a:moveTo>
                  <a:lnTo>
                    <a:pt x="222575" y="49246"/>
                  </a:lnTo>
                  <a:lnTo>
                    <a:pt x="214842" y="49246"/>
                  </a:lnTo>
                  <a:lnTo>
                    <a:pt x="214842" y="41445"/>
                  </a:lnTo>
                  <a:close/>
                  <a:moveTo>
                    <a:pt x="230742" y="41445"/>
                  </a:moveTo>
                  <a:lnTo>
                    <a:pt x="230742" y="49246"/>
                  </a:lnTo>
                  <a:lnTo>
                    <a:pt x="222999" y="49246"/>
                  </a:lnTo>
                  <a:lnTo>
                    <a:pt x="222999" y="41445"/>
                  </a:lnTo>
                  <a:close/>
                  <a:moveTo>
                    <a:pt x="238898" y="41445"/>
                  </a:moveTo>
                  <a:lnTo>
                    <a:pt x="238898" y="49246"/>
                  </a:lnTo>
                  <a:lnTo>
                    <a:pt x="231166" y="49246"/>
                  </a:lnTo>
                  <a:lnTo>
                    <a:pt x="231166" y="41445"/>
                  </a:lnTo>
                  <a:close/>
                  <a:moveTo>
                    <a:pt x="247066" y="41445"/>
                  </a:moveTo>
                  <a:lnTo>
                    <a:pt x="247066" y="49246"/>
                  </a:lnTo>
                  <a:lnTo>
                    <a:pt x="239322" y="49246"/>
                  </a:lnTo>
                  <a:lnTo>
                    <a:pt x="239322" y="41445"/>
                  </a:lnTo>
                  <a:close/>
                  <a:moveTo>
                    <a:pt x="255222" y="41445"/>
                  </a:moveTo>
                  <a:lnTo>
                    <a:pt x="255222" y="49246"/>
                  </a:lnTo>
                  <a:lnTo>
                    <a:pt x="247490" y="49246"/>
                  </a:lnTo>
                  <a:lnTo>
                    <a:pt x="247490" y="41445"/>
                  </a:lnTo>
                  <a:close/>
                  <a:moveTo>
                    <a:pt x="263390" y="41445"/>
                  </a:moveTo>
                  <a:lnTo>
                    <a:pt x="263390" y="49246"/>
                  </a:lnTo>
                  <a:lnTo>
                    <a:pt x="255646" y="49246"/>
                  </a:lnTo>
                  <a:lnTo>
                    <a:pt x="255646" y="41445"/>
                  </a:lnTo>
                  <a:close/>
                  <a:moveTo>
                    <a:pt x="271546" y="41445"/>
                  </a:moveTo>
                  <a:lnTo>
                    <a:pt x="271546" y="49246"/>
                  </a:lnTo>
                  <a:lnTo>
                    <a:pt x="263813" y="49246"/>
                  </a:lnTo>
                  <a:lnTo>
                    <a:pt x="263813" y="41445"/>
                  </a:lnTo>
                  <a:close/>
                  <a:moveTo>
                    <a:pt x="11238" y="49658"/>
                  </a:moveTo>
                  <a:lnTo>
                    <a:pt x="11238" y="57448"/>
                  </a:lnTo>
                  <a:lnTo>
                    <a:pt x="3505" y="57448"/>
                  </a:lnTo>
                  <a:lnTo>
                    <a:pt x="3505" y="49658"/>
                  </a:lnTo>
                  <a:close/>
                  <a:moveTo>
                    <a:pt x="19394" y="49658"/>
                  </a:moveTo>
                  <a:lnTo>
                    <a:pt x="19394" y="57448"/>
                  </a:lnTo>
                  <a:lnTo>
                    <a:pt x="11662" y="57448"/>
                  </a:lnTo>
                  <a:lnTo>
                    <a:pt x="11662" y="49658"/>
                  </a:lnTo>
                  <a:close/>
                  <a:moveTo>
                    <a:pt x="27561" y="49658"/>
                  </a:moveTo>
                  <a:lnTo>
                    <a:pt x="27561" y="57448"/>
                  </a:lnTo>
                  <a:lnTo>
                    <a:pt x="19818" y="57448"/>
                  </a:lnTo>
                  <a:lnTo>
                    <a:pt x="19818" y="49658"/>
                  </a:lnTo>
                  <a:close/>
                  <a:moveTo>
                    <a:pt x="35328" y="49658"/>
                  </a:moveTo>
                  <a:lnTo>
                    <a:pt x="35328" y="57448"/>
                  </a:lnTo>
                  <a:lnTo>
                    <a:pt x="27985" y="57448"/>
                  </a:lnTo>
                  <a:lnTo>
                    <a:pt x="27985" y="49658"/>
                  </a:lnTo>
                  <a:close/>
                  <a:moveTo>
                    <a:pt x="43496" y="49647"/>
                  </a:moveTo>
                  <a:lnTo>
                    <a:pt x="43496" y="57448"/>
                  </a:lnTo>
                  <a:lnTo>
                    <a:pt x="35752" y="57448"/>
                  </a:lnTo>
                  <a:lnTo>
                    <a:pt x="35752" y="49647"/>
                  </a:lnTo>
                  <a:close/>
                  <a:moveTo>
                    <a:pt x="51652" y="49647"/>
                  </a:moveTo>
                  <a:lnTo>
                    <a:pt x="51652" y="57448"/>
                  </a:lnTo>
                  <a:lnTo>
                    <a:pt x="43919" y="57448"/>
                  </a:lnTo>
                  <a:lnTo>
                    <a:pt x="43919" y="49647"/>
                  </a:lnTo>
                  <a:close/>
                  <a:moveTo>
                    <a:pt x="59819" y="49647"/>
                  </a:moveTo>
                  <a:lnTo>
                    <a:pt x="59819" y="57448"/>
                  </a:lnTo>
                  <a:lnTo>
                    <a:pt x="52075" y="57448"/>
                  </a:lnTo>
                  <a:lnTo>
                    <a:pt x="52075" y="49647"/>
                  </a:lnTo>
                  <a:close/>
                  <a:moveTo>
                    <a:pt x="67975" y="49647"/>
                  </a:moveTo>
                  <a:lnTo>
                    <a:pt x="67975" y="57448"/>
                  </a:lnTo>
                  <a:lnTo>
                    <a:pt x="60243" y="57448"/>
                  </a:lnTo>
                  <a:lnTo>
                    <a:pt x="60243" y="49647"/>
                  </a:lnTo>
                  <a:close/>
                  <a:moveTo>
                    <a:pt x="76452" y="49647"/>
                  </a:moveTo>
                  <a:lnTo>
                    <a:pt x="76452" y="57448"/>
                  </a:lnTo>
                  <a:lnTo>
                    <a:pt x="68399" y="57448"/>
                  </a:lnTo>
                  <a:lnTo>
                    <a:pt x="68399" y="49647"/>
                  </a:lnTo>
                  <a:close/>
                  <a:moveTo>
                    <a:pt x="84608" y="49647"/>
                  </a:moveTo>
                  <a:lnTo>
                    <a:pt x="84608" y="57448"/>
                  </a:lnTo>
                  <a:lnTo>
                    <a:pt x="76865" y="57448"/>
                  </a:lnTo>
                  <a:lnTo>
                    <a:pt x="76865" y="49647"/>
                  </a:lnTo>
                  <a:close/>
                  <a:moveTo>
                    <a:pt x="92776" y="49647"/>
                  </a:moveTo>
                  <a:lnTo>
                    <a:pt x="92776" y="57448"/>
                  </a:lnTo>
                  <a:lnTo>
                    <a:pt x="85032" y="57448"/>
                  </a:lnTo>
                  <a:lnTo>
                    <a:pt x="85032" y="49647"/>
                  </a:lnTo>
                  <a:close/>
                  <a:moveTo>
                    <a:pt x="100932" y="49647"/>
                  </a:moveTo>
                  <a:lnTo>
                    <a:pt x="100932" y="57448"/>
                  </a:lnTo>
                  <a:lnTo>
                    <a:pt x="93200" y="57448"/>
                  </a:lnTo>
                  <a:lnTo>
                    <a:pt x="93200" y="49647"/>
                  </a:lnTo>
                  <a:close/>
                  <a:moveTo>
                    <a:pt x="109099" y="49647"/>
                  </a:moveTo>
                  <a:lnTo>
                    <a:pt x="109099" y="57448"/>
                  </a:lnTo>
                  <a:lnTo>
                    <a:pt x="101356" y="57448"/>
                  </a:lnTo>
                  <a:lnTo>
                    <a:pt x="101356" y="49647"/>
                  </a:lnTo>
                  <a:close/>
                  <a:moveTo>
                    <a:pt x="116866" y="49647"/>
                  </a:moveTo>
                  <a:lnTo>
                    <a:pt x="116866" y="57448"/>
                  </a:lnTo>
                  <a:lnTo>
                    <a:pt x="109523" y="57448"/>
                  </a:lnTo>
                  <a:lnTo>
                    <a:pt x="109523" y="49647"/>
                  </a:lnTo>
                  <a:close/>
                  <a:moveTo>
                    <a:pt x="125022" y="49647"/>
                  </a:moveTo>
                  <a:lnTo>
                    <a:pt x="125022" y="57448"/>
                  </a:lnTo>
                  <a:lnTo>
                    <a:pt x="117290" y="57448"/>
                  </a:lnTo>
                  <a:lnTo>
                    <a:pt x="117290" y="49647"/>
                  </a:lnTo>
                  <a:close/>
                  <a:moveTo>
                    <a:pt x="133190" y="49647"/>
                  </a:moveTo>
                  <a:lnTo>
                    <a:pt x="133190" y="57448"/>
                  </a:lnTo>
                  <a:lnTo>
                    <a:pt x="125446" y="57448"/>
                  </a:lnTo>
                  <a:lnTo>
                    <a:pt x="125446" y="49647"/>
                  </a:lnTo>
                  <a:close/>
                  <a:moveTo>
                    <a:pt x="141346" y="49647"/>
                  </a:moveTo>
                  <a:lnTo>
                    <a:pt x="141346" y="57448"/>
                  </a:lnTo>
                  <a:lnTo>
                    <a:pt x="133614" y="57448"/>
                  </a:lnTo>
                  <a:lnTo>
                    <a:pt x="133614" y="49647"/>
                  </a:lnTo>
                  <a:close/>
                  <a:moveTo>
                    <a:pt x="149513" y="49647"/>
                  </a:moveTo>
                  <a:lnTo>
                    <a:pt x="149513" y="57448"/>
                  </a:lnTo>
                  <a:lnTo>
                    <a:pt x="141770" y="57448"/>
                  </a:lnTo>
                  <a:lnTo>
                    <a:pt x="141770" y="49647"/>
                  </a:lnTo>
                  <a:close/>
                  <a:moveTo>
                    <a:pt x="157280" y="49647"/>
                  </a:moveTo>
                  <a:lnTo>
                    <a:pt x="157280" y="57448"/>
                  </a:lnTo>
                  <a:lnTo>
                    <a:pt x="149937" y="57448"/>
                  </a:lnTo>
                  <a:lnTo>
                    <a:pt x="149937" y="49647"/>
                  </a:lnTo>
                  <a:close/>
                  <a:moveTo>
                    <a:pt x="165448" y="49647"/>
                  </a:moveTo>
                  <a:lnTo>
                    <a:pt x="165448" y="57448"/>
                  </a:lnTo>
                  <a:lnTo>
                    <a:pt x="157704" y="57448"/>
                  </a:lnTo>
                  <a:lnTo>
                    <a:pt x="157704" y="49647"/>
                  </a:lnTo>
                  <a:close/>
                  <a:moveTo>
                    <a:pt x="173604" y="49647"/>
                  </a:moveTo>
                  <a:lnTo>
                    <a:pt x="173604" y="57448"/>
                  </a:lnTo>
                  <a:lnTo>
                    <a:pt x="165871" y="57448"/>
                  </a:lnTo>
                  <a:lnTo>
                    <a:pt x="165871" y="49647"/>
                  </a:lnTo>
                  <a:close/>
                  <a:moveTo>
                    <a:pt x="181771" y="49647"/>
                  </a:moveTo>
                  <a:lnTo>
                    <a:pt x="181771" y="57448"/>
                  </a:lnTo>
                  <a:lnTo>
                    <a:pt x="174028" y="57448"/>
                  </a:lnTo>
                  <a:lnTo>
                    <a:pt x="174028" y="49647"/>
                  </a:lnTo>
                  <a:close/>
                  <a:moveTo>
                    <a:pt x="189927" y="49647"/>
                  </a:moveTo>
                  <a:lnTo>
                    <a:pt x="189927" y="57448"/>
                  </a:lnTo>
                  <a:lnTo>
                    <a:pt x="182195" y="57448"/>
                  </a:lnTo>
                  <a:lnTo>
                    <a:pt x="182195" y="49647"/>
                  </a:lnTo>
                  <a:close/>
                  <a:moveTo>
                    <a:pt x="198095" y="49647"/>
                  </a:moveTo>
                  <a:lnTo>
                    <a:pt x="198095" y="57448"/>
                  </a:lnTo>
                  <a:lnTo>
                    <a:pt x="190351" y="57448"/>
                  </a:lnTo>
                  <a:lnTo>
                    <a:pt x="190351" y="49647"/>
                  </a:lnTo>
                  <a:close/>
                  <a:moveTo>
                    <a:pt x="206251" y="49647"/>
                  </a:moveTo>
                  <a:lnTo>
                    <a:pt x="206251" y="57448"/>
                  </a:lnTo>
                  <a:lnTo>
                    <a:pt x="198519" y="57448"/>
                  </a:lnTo>
                  <a:lnTo>
                    <a:pt x="198519" y="49647"/>
                  </a:lnTo>
                  <a:close/>
                  <a:moveTo>
                    <a:pt x="214419" y="49647"/>
                  </a:moveTo>
                  <a:lnTo>
                    <a:pt x="214419" y="57448"/>
                  </a:lnTo>
                  <a:lnTo>
                    <a:pt x="206675" y="57448"/>
                  </a:lnTo>
                  <a:lnTo>
                    <a:pt x="206675" y="49647"/>
                  </a:lnTo>
                  <a:close/>
                  <a:moveTo>
                    <a:pt x="222575" y="49647"/>
                  </a:moveTo>
                  <a:lnTo>
                    <a:pt x="222575" y="57448"/>
                  </a:lnTo>
                  <a:lnTo>
                    <a:pt x="214842" y="57448"/>
                  </a:lnTo>
                  <a:lnTo>
                    <a:pt x="214842" y="49647"/>
                  </a:lnTo>
                  <a:close/>
                  <a:moveTo>
                    <a:pt x="230742" y="49647"/>
                  </a:moveTo>
                  <a:lnTo>
                    <a:pt x="230742" y="57448"/>
                  </a:lnTo>
                  <a:lnTo>
                    <a:pt x="222999" y="57448"/>
                  </a:lnTo>
                  <a:lnTo>
                    <a:pt x="222999" y="49647"/>
                  </a:lnTo>
                  <a:close/>
                  <a:moveTo>
                    <a:pt x="238898" y="49658"/>
                  </a:moveTo>
                  <a:lnTo>
                    <a:pt x="238898" y="57448"/>
                  </a:lnTo>
                  <a:lnTo>
                    <a:pt x="231166" y="57448"/>
                  </a:lnTo>
                  <a:lnTo>
                    <a:pt x="231166" y="49658"/>
                  </a:lnTo>
                  <a:close/>
                  <a:moveTo>
                    <a:pt x="247066" y="49658"/>
                  </a:moveTo>
                  <a:lnTo>
                    <a:pt x="247066" y="57448"/>
                  </a:lnTo>
                  <a:lnTo>
                    <a:pt x="239322" y="57448"/>
                  </a:lnTo>
                  <a:lnTo>
                    <a:pt x="239322" y="49658"/>
                  </a:lnTo>
                  <a:close/>
                  <a:moveTo>
                    <a:pt x="255222" y="49658"/>
                  </a:moveTo>
                  <a:lnTo>
                    <a:pt x="255222" y="57448"/>
                  </a:lnTo>
                  <a:lnTo>
                    <a:pt x="247490" y="57448"/>
                  </a:lnTo>
                  <a:lnTo>
                    <a:pt x="247490" y="49658"/>
                  </a:lnTo>
                  <a:close/>
                  <a:moveTo>
                    <a:pt x="263390" y="49658"/>
                  </a:moveTo>
                  <a:lnTo>
                    <a:pt x="263390" y="57448"/>
                  </a:lnTo>
                  <a:lnTo>
                    <a:pt x="255646" y="57448"/>
                  </a:lnTo>
                  <a:lnTo>
                    <a:pt x="255646" y="49658"/>
                  </a:lnTo>
                  <a:close/>
                  <a:moveTo>
                    <a:pt x="271546" y="49647"/>
                  </a:moveTo>
                  <a:lnTo>
                    <a:pt x="271546" y="57448"/>
                  </a:lnTo>
                  <a:lnTo>
                    <a:pt x="263813" y="57448"/>
                  </a:lnTo>
                  <a:lnTo>
                    <a:pt x="263813" y="49647"/>
                  </a:lnTo>
                  <a:close/>
                  <a:moveTo>
                    <a:pt x="11238" y="57860"/>
                  </a:moveTo>
                  <a:lnTo>
                    <a:pt x="11238" y="65650"/>
                  </a:lnTo>
                  <a:lnTo>
                    <a:pt x="3505" y="65650"/>
                  </a:lnTo>
                  <a:lnTo>
                    <a:pt x="3505" y="57860"/>
                  </a:lnTo>
                  <a:close/>
                  <a:moveTo>
                    <a:pt x="19394" y="57860"/>
                  </a:moveTo>
                  <a:lnTo>
                    <a:pt x="19394" y="65650"/>
                  </a:lnTo>
                  <a:lnTo>
                    <a:pt x="11662" y="65650"/>
                  </a:lnTo>
                  <a:lnTo>
                    <a:pt x="11662" y="57860"/>
                  </a:lnTo>
                  <a:close/>
                  <a:moveTo>
                    <a:pt x="27561" y="57860"/>
                  </a:moveTo>
                  <a:lnTo>
                    <a:pt x="27561" y="65650"/>
                  </a:lnTo>
                  <a:lnTo>
                    <a:pt x="19818" y="65650"/>
                  </a:lnTo>
                  <a:lnTo>
                    <a:pt x="19818" y="57860"/>
                  </a:lnTo>
                  <a:close/>
                  <a:moveTo>
                    <a:pt x="35328" y="57860"/>
                  </a:moveTo>
                  <a:lnTo>
                    <a:pt x="35328" y="65650"/>
                  </a:lnTo>
                  <a:lnTo>
                    <a:pt x="27985" y="65650"/>
                  </a:lnTo>
                  <a:lnTo>
                    <a:pt x="27985" y="57860"/>
                  </a:lnTo>
                  <a:close/>
                  <a:moveTo>
                    <a:pt x="43496" y="57860"/>
                  </a:moveTo>
                  <a:lnTo>
                    <a:pt x="43496" y="65650"/>
                  </a:lnTo>
                  <a:lnTo>
                    <a:pt x="35752" y="65650"/>
                  </a:lnTo>
                  <a:lnTo>
                    <a:pt x="35752" y="57860"/>
                  </a:lnTo>
                  <a:close/>
                  <a:moveTo>
                    <a:pt x="51652" y="57860"/>
                  </a:moveTo>
                  <a:lnTo>
                    <a:pt x="51652" y="65650"/>
                  </a:lnTo>
                  <a:lnTo>
                    <a:pt x="43919" y="65650"/>
                  </a:lnTo>
                  <a:lnTo>
                    <a:pt x="43919" y="57860"/>
                  </a:lnTo>
                  <a:close/>
                  <a:moveTo>
                    <a:pt x="59819" y="57860"/>
                  </a:moveTo>
                  <a:lnTo>
                    <a:pt x="59819" y="65650"/>
                  </a:lnTo>
                  <a:lnTo>
                    <a:pt x="52075" y="65650"/>
                  </a:lnTo>
                  <a:lnTo>
                    <a:pt x="52075" y="57860"/>
                  </a:lnTo>
                  <a:close/>
                  <a:moveTo>
                    <a:pt x="67975" y="57860"/>
                  </a:moveTo>
                  <a:lnTo>
                    <a:pt x="67975" y="65650"/>
                  </a:lnTo>
                  <a:lnTo>
                    <a:pt x="60243" y="65650"/>
                  </a:lnTo>
                  <a:lnTo>
                    <a:pt x="60243" y="57860"/>
                  </a:lnTo>
                  <a:close/>
                  <a:moveTo>
                    <a:pt x="76452" y="57860"/>
                  </a:moveTo>
                  <a:lnTo>
                    <a:pt x="76452" y="65650"/>
                  </a:lnTo>
                  <a:lnTo>
                    <a:pt x="68399" y="65650"/>
                  </a:lnTo>
                  <a:lnTo>
                    <a:pt x="68399" y="57860"/>
                  </a:lnTo>
                  <a:close/>
                  <a:moveTo>
                    <a:pt x="84608" y="57860"/>
                  </a:moveTo>
                  <a:lnTo>
                    <a:pt x="84608" y="65650"/>
                  </a:lnTo>
                  <a:lnTo>
                    <a:pt x="76865" y="65650"/>
                  </a:lnTo>
                  <a:lnTo>
                    <a:pt x="76865" y="57860"/>
                  </a:lnTo>
                  <a:close/>
                  <a:moveTo>
                    <a:pt x="92776" y="57860"/>
                  </a:moveTo>
                  <a:lnTo>
                    <a:pt x="92776" y="65650"/>
                  </a:lnTo>
                  <a:lnTo>
                    <a:pt x="85032" y="65650"/>
                  </a:lnTo>
                  <a:lnTo>
                    <a:pt x="85032" y="57860"/>
                  </a:lnTo>
                  <a:close/>
                  <a:moveTo>
                    <a:pt x="100932" y="57860"/>
                  </a:moveTo>
                  <a:lnTo>
                    <a:pt x="100932" y="65650"/>
                  </a:lnTo>
                  <a:lnTo>
                    <a:pt x="93200" y="65650"/>
                  </a:lnTo>
                  <a:lnTo>
                    <a:pt x="93200" y="57860"/>
                  </a:lnTo>
                  <a:close/>
                  <a:moveTo>
                    <a:pt x="109099" y="57860"/>
                  </a:moveTo>
                  <a:lnTo>
                    <a:pt x="109099" y="65650"/>
                  </a:lnTo>
                  <a:lnTo>
                    <a:pt x="101356" y="65650"/>
                  </a:lnTo>
                  <a:lnTo>
                    <a:pt x="101356" y="57860"/>
                  </a:lnTo>
                  <a:close/>
                  <a:moveTo>
                    <a:pt x="116866" y="57860"/>
                  </a:moveTo>
                  <a:lnTo>
                    <a:pt x="116866" y="65650"/>
                  </a:lnTo>
                  <a:lnTo>
                    <a:pt x="109523" y="65650"/>
                  </a:lnTo>
                  <a:lnTo>
                    <a:pt x="109523" y="57860"/>
                  </a:lnTo>
                  <a:close/>
                  <a:moveTo>
                    <a:pt x="125022" y="57860"/>
                  </a:moveTo>
                  <a:lnTo>
                    <a:pt x="125022" y="65650"/>
                  </a:lnTo>
                  <a:lnTo>
                    <a:pt x="117290" y="65650"/>
                  </a:lnTo>
                  <a:lnTo>
                    <a:pt x="117290" y="57860"/>
                  </a:lnTo>
                  <a:close/>
                  <a:moveTo>
                    <a:pt x="133190" y="57860"/>
                  </a:moveTo>
                  <a:lnTo>
                    <a:pt x="133190" y="65650"/>
                  </a:lnTo>
                  <a:lnTo>
                    <a:pt x="125446" y="65650"/>
                  </a:lnTo>
                  <a:lnTo>
                    <a:pt x="125446" y="57860"/>
                  </a:lnTo>
                  <a:close/>
                  <a:moveTo>
                    <a:pt x="141346" y="57860"/>
                  </a:moveTo>
                  <a:lnTo>
                    <a:pt x="141346" y="65650"/>
                  </a:lnTo>
                  <a:lnTo>
                    <a:pt x="133614" y="65650"/>
                  </a:lnTo>
                  <a:lnTo>
                    <a:pt x="133614" y="57860"/>
                  </a:lnTo>
                  <a:close/>
                  <a:moveTo>
                    <a:pt x="149513" y="57860"/>
                  </a:moveTo>
                  <a:lnTo>
                    <a:pt x="149513" y="65650"/>
                  </a:lnTo>
                  <a:lnTo>
                    <a:pt x="141770" y="65650"/>
                  </a:lnTo>
                  <a:lnTo>
                    <a:pt x="141770" y="57860"/>
                  </a:lnTo>
                  <a:close/>
                  <a:moveTo>
                    <a:pt x="157280" y="57860"/>
                  </a:moveTo>
                  <a:lnTo>
                    <a:pt x="157280" y="65650"/>
                  </a:lnTo>
                  <a:lnTo>
                    <a:pt x="149937" y="65650"/>
                  </a:lnTo>
                  <a:lnTo>
                    <a:pt x="149937" y="57860"/>
                  </a:lnTo>
                  <a:close/>
                  <a:moveTo>
                    <a:pt x="165448" y="57860"/>
                  </a:moveTo>
                  <a:lnTo>
                    <a:pt x="165448" y="65650"/>
                  </a:lnTo>
                  <a:lnTo>
                    <a:pt x="157704" y="65650"/>
                  </a:lnTo>
                  <a:lnTo>
                    <a:pt x="157704" y="57860"/>
                  </a:lnTo>
                  <a:close/>
                  <a:moveTo>
                    <a:pt x="173604" y="57860"/>
                  </a:moveTo>
                  <a:lnTo>
                    <a:pt x="173604" y="65650"/>
                  </a:lnTo>
                  <a:lnTo>
                    <a:pt x="165871" y="65650"/>
                  </a:lnTo>
                  <a:lnTo>
                    <a:pt x="165871" y="57860"/>
                  </a:lnTo>
                  <a:close/>
                  <a:moveTo>
                    <a:pt x="181771" y="57860"/>
                  </a:moveTo>
                  <a:lnTo>
                    <a:pt x="181771" y="65650"/>
                  </a:lnTo>
                  <a:lnTo>
                    <a:pt x="174028" y="65650"/>
                  </a:lnTo>
                  <a:lnTo>
                    <a:pt x="174028" y="57860"/>
                  </a:lnTo>
                  <a:close/>
                  <a:moveTo>
                    <a:pt x="189927" y="57860"/>
                  </a:moveTo>
                  <a:lnTo>
                    <a:pt x="189927" y="65650"/>
                  </a:lnTo>
                  <a:lnTo>
                    <a:pt x="182195" y="65650"/>
                  </a:lnTo>
                  <a:lnTo>
                    <a:pt x="182195" y="57860"/>
                  </a:lnTo>
                  <a:close/>
                  <a:moveTo>
                    <a:pt x="198095" y="57860"/>
                  </a:moveTo>
                  <a:lnTo>
                    <a:pt x="198095" y="65650"/>
                  </a:lnTo>
                  <a:lnTo>
                    <a:pt x="190351" y="65650"/>
                  </a:lnTo>
                  <a:lnTo>
                    <a:pt x="190351" y="57860"/>
                  </a:lnTo>
                  <a:close/>
                  <a:moveTo>
                    <a:pt x="206251" y="57860"/>
                  </a:moveTo>
                  <a:lnTo>
                    <a:pt x="206251" y="65650"/>
                  </a:lnTo>
                  <a:lnTo>
                    <a:pt x="198519" y="65650"/>
                  </a:lnTo>
                  <a:lnTo>
                    <a:pt x="198519" y="57860"/>
                  </a:lnTo>
                  <a:close/>
                  <a:moveTo>
                    <a:pt x="214419" y="57860"/>
                  </a:moveTo>
                  <a:lnTo>
                    <a:pt x="214419" y="65650"/>
                  </a:lnTo>
                  <a:lnTo>
                    <a:pt x="206675" y="65650"/>
                  </a:lnTo>
                  <a:lnTo>
                    <a:pt x="206675" y="57860"/>
                  </a:lnTo>
                  <a:close/>
                  <a:moveTo>
                    <a:pt x="222575" y="57860"/>
                  </a:moveTo>
                  <a:lnTo>
                    <a:pt x="222575" y="65650"/>
                  </a:lnTo>
                  <a:lnTo>
                    <a:pt x="214842" y="65650"/>
                  </a:lnTo>
                  <a:lnTo>
                    <a:pt x="214842" y="57860"/>
                  </a:lnTo>
                  <a:close/>
                  <a:moveTo>
                    <a:pt x="230742" y="57860"/>
                  </a:moveTo>
                  <a:lnTo>
                    <a:pt x="230742" y="65650"/>
                  </a:lnTo>
                  <a:lnTo>
                    <a:pt x="222999" y="65650"/>
                  </a:lnTo>
                  <a:lnTo>
                    <a:pt x="222999" y="57860"/>
                  </a:lnTo>
                  <a:close/>
                  <a:moveTo>
                    <a:pt x="238898" y="57860"/>
                  </a:moveTo>
                  <a:lnTo>
                    <a:pt x="238898" y="65650"/>
                  </a:lnTo>
                  <a:lnTo>
                    <a:pt x="231166" y="65650"/>
                  </a:lnTo>
                  <a:lnTo>
                    <a:pt x="231166" y="57860"/>
                  </a:lnTo>
                  <a:close/>
                  <a:moveTo>
                    <a:pt x="247066" y="57860"/>
                  </a:moveTo>
                  <a:lnTo>
                    <a:pt x="247066" y="65650"/>
                  </a:lnTo>
                  <a:lnTo>
                    <a:pt x="239322" y="65650"/>
                  </a:lnTo>
                  <a:lnTo>
                    <a:pt x="239322" y="57860"/>
                  </a:lnTo>
                  <a:close/>
                  <a:moveTo>
                    <a:pt x="255222" y="57860"/>
                  </a:moveTo>
                  <a:lnTo>
                    <a:pt x="255222" y="65650"/>
                  </a:lnTo>
                  <a:lnTo>
                    <a:pt x="247490" y="65650"/>
                  </a:lnTo>
                  <a:lnTo>
                    <a:pt x="247490" y="57860"/>
                  </a:lnTo>
                  <a:close/>
                  <a:moveTo>
                    <a:pt x="263390" y="57860"/>
                  </a:moveTo>
                  <a:lnTo>
                    <a:pt x="263390" y="65650"/>
                  </a:lnTo>
                  <a:lnTo>
                    <a:pt x="255646" y="65650"/>
                  </a:lnTo>
                  <a:lnTo>
                    <a:pt x="255646" y="57860"/>
                  </a:lnTo>
                  <a:close/>
                  <a:moveTo>
                    <a:pt x="271546" y="57860"/>
                  </a:moveTo>
                  <a:lnTo>
                    <a:pt x="271546" y="65650"/>
                  </a:lnTo>
                  <a:lnTo>
                    <a:pt x="263813" y="65650"/>
                  </a:lnTo>
                  <a:lnTo>
                    <a:pt x="263813" y="57860"/>
                  </a:lnTo>
                  <a:close/>
                  <a:moveTo>
                    <a:pt x="11238" y="66062"/>
                  </a:moveTo>
                  <a:lnTo>
                    <a:pt x="11238" y="73863"/>
                  </a:lnTo>
                  <a:lnTo>
                    <a:pt x="3505" y="73863"/>
                  </a:lnTo>
                  <a:lnTo>
                    <a:pt x="3505" y="66062"/>
                  </a:lnTo>
                  <a:close/>
                  <a:moveTo>
                    <a:pt x="19394" y="66062"/>
                  </a:moveTo>
                  <a:lnTo>
                    <a:pt x="19394" y="73863"/>
                  </a:lnTo>
                  <a:lnTo>
                    <a:pt x="11662" y="73863"/>
                  </a:lnTo>
                  <a:lnTo>
                    <a:pt x="11662" y="66062"/>
                  </a:lnTo>
                  <a:close/>
                  <a:moveTo>
                    <a:pt x="27561" y="66062"/>
                  </a:moveTo>
                  <a:lnTo>
                    <a:pt x="27561" y="73863"/>
                  </a:lnTo>
                  <a:lnTo>
                    <a:pt x="19818" y="73863"/>
                  </a:lnTo>
                  <a:lnTo>
                    <a:pt x="19818" y="66062"/>
                  </a:lnTo>
                  <a:close/>
                  <a:moveTo>
                    <a:pt x="35328" y="66062"/>
                  </a:moveTo>
                  <a:lnTo>
                    <a:pt x="35328" y="73863"/>
                  </a:lnTo>
                  <a:lnTo>
                    <a:pt x="27985" y="73863"/>
                  </a:lnTo>
                  <a:lnTo>
                    <a:pt x="27985" y="66062"/>
                  </a:lnTo>
                  <a:close/>
                  <a:moveTo>
                    <a:pt x="43496" y="66062"/>
                  </a:moveTo>
                  <a:lnTo>
                    <a:pt x="43496" y="73863"/>
                  </a:lnTo>
                  <a:lnTo>
                    <a:pt x="35752" y="73863"/>
                  </a:lnTo>
                  <a:lnTo>
                    <a:pt x="35752" y="66062"/>
                  </a:lnTo>
                  <a:close/>
                  <a:moveTo>
                    <a:pt x="51652" y="66062"/>
                  </a:moveTo>
                  <a:lnTo>
                    <a:pt x="51652" y="73863"/>
                  </a:lnTo>
                  <a:lnTo>
                    <a:pt x="43919" y="73863"/>
                  </a:lnTo>
                  <a:lnTo>
                    <a:pt x="43919" y="66062"/>
                  </a:lnTo>
                  <a:close/>
                  <a:moveTo>
                    <a:pt x="59819" y="66062"/>
                  </a:moveTo>
                  <a:lnTo>
                    <a:pt x="59819" y="73863"/>
                  </a:lnTo>
                  <a:lnTo>
                    <a:pt x="52075" y="73863"/>
                  </a:lnTo>
                  <a:lnTo>
                    <a:pt x="52075" y="66062"/>
                  </a:lnTo>
                  <a:close/>
                  <a:moveTo>
                    <a:pt x="67975" y="66062"/>
                  </a:moveTo>
                  <a:lnTo>
                    <a:pt x="67975" y="73863"/>
                  </a:lnTo>
                  <a:lnTo>
                    <a:pt x="60243" y="73863"/>
                  </a:lnTo>
                  <a:lnTo>
                    <a:pt x="60243" y="66062"/>
                  </a:lnTo>
                  <a:close/>
                  <a:moveTo>
                    <a:pt x="76452" y="66062"/>
                  </a:moveTo>
                  <a:lnTo>
                    <a:pt x="76452" y="73863"/>
                  </a:lnTo>
                  <a:lnTo>
                    <a:pt x="68399" y="73863"/>
                  </a:lnTo>
                  <a:lnTo>
                    <a:pt x="68399" y="66062"/>
                  </a:lnTo>
                  <a:close/>
                  <a:moveTo>
                    <a:pt x="84608" y="66062"/>
                  </a:moveTo>
                  <a:lnTo>
                    <a:pt x="84608" y="73863"/>
                  </a:lnTo>
                  <a:lnTo>
                    <a:pt x="76865" y="73863"/>
                  </a:lnTo>
                  <a:lnTo>
                    <a:pt x="76865" y="66062"/>
                  </a:lnTo>
                  <a:close/>
                  <a:moveTo>
                    <a:pt x="92776" y="66062"/>
                  </a:moveTo>
                  <a:lnTo>
                    <a:pt x="92776" y="73863"/>
                  </a:lnTo>
                  <a:lnTo>
                    <a:pt x="85032" y="73863"/>
                  </a:lnTo>
                  <a:lnTo>
                    <a:pt x="85032" y="66062"/>
                  </a:lnTo>
                  <a:close/>
                  <a:moveTo>
                    <a:pt x="100932" y="66062"/>
                  </a:moveTo>
                  <a:lnTo>
                    <a:pt x="100932" y="73863"/>
                  </a:lnTo>
                  <a:lnTo>
                    <a:pt x="93200" y="73863"/>
                  </a:lnTo>
                  <a:lnTo>
                    <a:pt x="93200" y="66062"/>
                  </a:lnTo>
                  <a:close/>
                  <a:moveTo>
                    <a:pt x="109099" y="66062"/>
                  </a:moveTo>
                  <a:lnTo>
                    <a:pt x="109099" y="73863"/>
                  </a:lnTo>
                  <a:lnTo>
                    <a:pt x="101356" y="73863"/>
                  </a:lnTo>
                  <a:lnTo>
                    <a:pt x="101356" y="66062"/>
                  </a:lnTo>
                  <a:close/>
                  <a:moveTo>
                    <a:pt x="116866" y="66062"/>
                  </a:moveTo>
                  <a:lnTo>
                    <a:pt x="116866" y="73863"/>
                  </a:lnTo>
                  <a:lnTo>
                    <a:pt x="109523" y="73863"/>
                  </a:lnTo>
                  <a:lnTo>
                    <a:pt x="109523" y="66062"/>
                  </a:lnTo>
                  <a:close/>
                  <a:moveTo>
                    <a:pt x="125022" y="66062"/>
                  </a:moveTo>
                  <a:lnTo>
                    <a:pt x="125022" y="73863"/>
                  </a:lnTo>
                  <a:lnTo>
                    <a:pt x="117290" y="73863"/>
                  </a:lnTo>
                  <a:lnTo>
                    <a:pt x="117290" y="66062"/>
                  </a:lnTo>
                  <a:close/>
                  <a:moveTo>
                    <a:pt x="133190" y="66062"/>
                  </a:moveTo>
                  <a:lnTo>
                    <a:pt x="133190" y="73863"/>
                  </a:lnTo>
                  <a:lnTo>
                    <a:pt x="125446" y="73863"/>
                  </a:lnTo>
                  <a:lnTo>
                    <a:pt x="125446" y="66062"/>
                  </a:lnTo>
                  <a:close/>
                  <a:moveTo>
                    <a:pt x="141346" y="66062"/>
                  </a:moveTo>
                  <a:lnTo>
                    <a:pt x="141346" y="73863"/>
                  </a:lnTo>
                  <a:lnTo>
                    <a:pt x="133614" y="73863"/>
                  </a:lnTo>
                  <a:lnTo>
                    <a:pt x="133614" y="66062"/>
                  </a:lnTo>
                  <a:close/>
                  <a:moveTo>
                    <a:pt x="149513" y="66062"/>
                  </a:moveTo>
                  <a:lnTo>
                    <a:pt x="149513" y="73863"/>
                  </a:lnTo>
                  <a:lnTo>
                    <a:pt x="141770" y="73863"/>
                  </a:lnTo>
                  <a:lnTo>
                    <a:pt x="141770" y="66062"/>
                  </a:lnTo>
                  <a:close/>
                  <a:moveTo>
                    <a:pt x="157280" y="66062"/>
                  </a:moveTo>
                  <a:lnTo>
                    <a:pt x="157280" y="73863"/>
                  </a:lnTo>
                  <a:lnTo>
                    <a:pt x="149937" y="73863"/>
                  </a:lnTo>
                  <a:lnTo>
                    <a:pt x="149937" y="66062"/>
                  </a:lnTo>
                  <a:close/>
                  <a:moveTo>
                    <a:pt x="165448" y="66062"/>
                  </a:moveTo>
                  <a:lnTo>
                    <a:pt x="165448" y="73863"/>
                  </a:lnTo>
                  <a:lnTo>
                    <a:pt x="157704" y="73863"/>
                  </a:lnTo>
                  <a:lnTo>
                    <a:pt x="157704" y="66062"/>
                  </a:lnTo>
                  <a:close/>
                  <a:moveTo>
                    <a:pt x="173604" y="66062"/>
                  </a:moveTo>
                  <a:lnTo>
                    <a:pt x="173604" y="73863"/>
                  </a:lnTo>
                  <a:lnTo>
                    <a:pt x="165871" y="73863"/>
                  </a:lnTo>
                  <a:lnTo>
                    <a:pt x="165871" y="66062"/>
                  </a:lnTo>
                  <a:close/>
                  <a:moveTo>
                    <a:pt x="181771" y="66062"/>
                  </a:moveTo>
                  <a:lnTo>
                    <a:pt x="181771" y="73863"/>
                  </a:lnTo>
                  <a:lnTo>
                    <a:pt x="174028" y="73863"/>
                  </a:lnTo>
                  <a:lnTo>
                    <a:pt x="174028" y="66062"/>
                  </a:lnTo>
                  <a:close/>
                  <a:moveTo>
                    <a:pt x="189927" y="66062"/>
                  </a:moveTo>
                  <a:lnTo>
                    <a:pt x="189927" y="73863"/>
                  </a:lnTo>
                  <a:lnTo>
                    <a:pt x="182195" y="73863"/>
                  </a:lnTo>
                  <a:lnTo>
                    <a:pt x="182195" y="66062"/>
                  </a:lnTo>
                  <a:close/>
                  <a:moveTo>
                    <a:pt x="198095" y="66062"/>
                  </a:moveTo>
                  <a:lnTo>
                    <a:pt x="198095" y="73863"/>
                  </a:lnTo>
                  <a:lnTo>
                    <a:pt x="190351" y="73863"/>
                  </a:lnTo>
                  <a:lnTo>
                    <a:pt x="190351" y="66062"/>
                  </a:lnTo>
                  <a:close/>
                  <a:moveTo>
                    <a:pt x="206251" y="66062"/>
                  </a:moveTo>
                  <a:lnTo>
                    <a:pt x="206251" y="73863"/>
                  </a:lnTo>
                  <a:lnTo>
                    <a:pt x="198519" y="73863"/>
                  </a:lnTo>
                  <a:lnTo>
                    <a:pt x="198519" y="66062"/>
                  </a:lnTo>
                  <a:close/>
                  <a:moveTo>
                    <a:pt x="214419" y="66062"/>
                  </a:moveTo>
                  <a:lnTo>
                    <a:pt x="214419" y="73863"/>
                  </a:lnTo>
                  <a:lnTo>
                    <a:pt x="206675" y="73863"/>
                  </a:lnTo>
                  <a:lnTo>
                    <a:pt x="206675" y="66062"/>
                  </a:lnTo>
                  <a:close/>
                  <a:moveTo>
                    <a:pt x="222575" y="66062"/>
                  </a:moveTo>
                  <a:lnTo>
                    <a:pt x="222575" y="73863"/>
                  </a:lnTo>
                  <a:lnTo>
                    <a:pt x="214842" y="73863"/>
                  </a:lnTo>
                  <a:lnTo>
                    <a:pt x="214842" y="66062"/>
                  </a:lnTo>
                  <a:close/>
                  <a:moveTo>
                    <a:pt x="230742" y="66062"/>
                  </a:moveTo>
                  <a:lnTo>
                    <a:pt x="230742" y="73863"/>
                  </a:lnTo>
                  <a:lnTo>
                    <a:pt x="222999" y="73863"/>
                  </a:lnTo>
                  <a:lnTo>
                    <a:pt x="222999" y="66062"/>
                  </a:lnTo>
                  <a:close/>
                  <a:moveTo>
                    <a:pt x="238898" y="66062"/>
                  </a:moveTo>
                  <a:lnTo>
                    <a:pt x="238898" y="73863"/>
                  </a:lnTo>
                  <a:lnTo>
                    <a:pt x="231166" y="73863"/>
                  </a:lnTo>
                  <a:lnTo>
                    <a:pt x="231166" y="66062"/>
                  </a:lnTo>
                  <a:close/>
                  <a:moveTo>
                    <a:pt x="247066" y="66062"/>
                  </a:moveTo>
                  <a:lnTo>
                    <a:pt x="247066" y="73863"/>
                  </a:lnTo>
                  <a:lnTo>
                    <a:pt x="239322" y="73863"/>
                  </a:lnTo>
                  <a:lnTo>
                    <a:pt x="239322" y="66062"/>
                  </a:lnTo>
                  <a:close/>
                  <a:moveTo>
                    <a:pt x="255222" y="66062"/>
                  </a:moveTo>
                  <a:lnTo>
                    <a:pt x="255222" y="73863"/>
                  </a:lnTo>
                  <a:lnTo>
                    <a:pt x="247490" y="73863"/>
                  </a:lnTo>
                  <a:lnTo>
                    <a:pt x="247490" y="66062"/>
                  </a:lnTo>
                  <a:close/>
                  <a:moveTo>
                    <a:pt x="263390" y="66062"/>
                  </a:moveTo>
                  <a:lnTo>
                    <a:pt x="263390" y="73863"/>
                  </a:lnTo>
                  <a:lnTo>
                    <a:pt x="255646" y="73863"/>
                  </a:lnTo>
                  <a:lnTo>
                    <a:pt x="255646" y="66062"/>
                  </a:lnTo>
                  <a:close/>
                  <a:moveTo>
                    <a:pt x="271546" y="66062"/>
                  </a:moveTo>
                  <a:lnTo>
                    <a:pt x="271546" y="73863"/>
                  </a:lnTo>
                  <a:lnTo>
                    <a:pt x="263813" y="73863"/>
                  </a:lnTo>
                  <a:lnTo>
                    <a:pt x="263813" y="66062"/>
                  </a:lnTo>
                  <a:close/>
                  <a:moveTo>
                    <a:pt x="11238" y="74275"/>
                  </a:moveTo>
                  <a:lnTo>
                    <a:pt x="11238" y="82065"/>
                  </a:lnTo>
                  <a:lnTo>
                    <a:pt x="3505" y="82065"/>
                  </a:lnTo>
                  <a:lnTo>
                    <a:pt x="3505" y="74275"/>
                  </a:lnTo>
                  <a:close/>
                  <a:moveTo>
                    <a:pt x="19394" y="74275"/>
                  </a:moveTo>
                  <a:lnTo>
                    <a:pt x="19394" y="82065"/>
                  </a:lnTo>
                  <a:lnTo>
                    <a:pt x="11662" y="82065"/>
                  </a:lnTo>
                  <a:lnTo>
                    <a:pt x="11662" y="74275"/>
                  </a:lnTo>
                  <a:close/>
                  <a:moveTo>
                    <a:pt x="27561" y="74275"/>
                  </a:moveTo>
                  <a:lnTo>
                    <a:pt x="27561" y="82065"/>
                  </a:lnTo>
                  <a:lnTo>
                    <a:pt x="19818" y="82065"/>
                  </a:lnTo>
                  <a:lnTo>
                    <a:pt x="19818" y="74275"/>
                  </a:lnTo>
                  <a:close/>
                  <a:moveTo>
                    <a:pt x="35328" y="74275"/>
                  </a:moveTo>
                  <a:lnTo>
                    <a:pt x="35328" y="82065"/>
                  </a:lnTo>
                  <a:lnTo>
                    <a:pt x="27985" y="82065"/>
                  </a:lnTo>
                  <a:lnTo>
                    <a:pt x="27985" y="74275"/>
                  </a:lnTo>
                  <a:close/>
                  <a:moveTo>
                    <a:pt x="43496" y="74275"/>
                  </a:moveTo>
                  <a:lnTo>
                    <a:pt x="43496" y="82065"/>
                  </a:lnTo>
                  <a:lnTo>
                    <a:pt x="35752" y="82065"/>
                  </a:lnTo>
                  <a:lnTo>
                    <a:pt x="35752" y="74275"/>
                  </a:lnTo>
                  <a:close/>
                  <a:moveTo>
                    <a:pt x="51652" y="74275"/>
                  </a:moveTo>
                  <a:lnTo>
                    <a:pt x="51652" y="82065"/>
                  </a:lnTo>
                  <a:lnTo>
                    <a:pt x="43919" y="82065"/>
                  </a:lnTo>
                  <a:lnTo>
                    <a:pt x="43919" y="74275"/>
                  </a:lnTo>
                  <a:close/>
                  <a:moveTo>
                    <a:pt x="59819" y="74275"/>
                  </a:moveTo>
                  <a:lnTo>
                    <a:pt x="59819" y="82065"/>
                  </a:lnTo>
                  <a:lnTo>
                    <a:pt x="52075" y="82065"/>
                  </a:lnTo>
                  <a:lnTo>
                    <a:pt x="52075" y="74275"/>
                  </a:lnTo>
                  <a:close/>
                  <a:moveTo>
                    <a:pt x="67975" y="74275"/>
                  </a:moveTo>
                  <a:lnTo>
                    <a:pt x="67975" y="82065"/>
                  </a:lnTo>
                  <a:lnTo>
                    <a:pt x="60243" y="82065"/>
                  </a:lnTo>
                  <a:lnTo>
                    <a:pt x="60243" y="74275"/>
                  </a:lnTo>
                  <a:close/>
                  <a:moveTo>
                    <a:pt x="76452" y="74275"/>
                  </a:moveTo>
                  <a:lnTo>
                    <a:pt x="76452" y="82065"/>
                  </a:lnTo>
                  <a:lnTo>
                    <a:pt x="68399" y="82065"/>
                  </a:lnTo>
                  <a:lnTo>
                    <a:pt x="68399" y="74275"/>
                  </a:lnTo>
                  <a:close/>
                  <a:moveTo>
                    <a:pt x="84608" y="74275"/>
                  </a:moveTo>
                  <a:lnTo>
                    <a:pt x="84608" y="82065"/>
                  </a:lnTo>
                  <a:lnTo>
                    <a:pt x="76865" y="82065"/>
                  </a:lnTo>
                  <a:lnTo>
                    <a:pt x="76865" y="74275"/>
                  </a:lnTo>
                  <a:close/>
                  <a:moveTo>
                    <a:pt x="92776" y="74275"/>
                  </a:moveTo>
                  <a:lnTo>
                    <a:pt x="92776" y="82065"/>
                  </a:lnTo>
                  <a:lnTo>
                    <a:pt x="85032" y="82065"/>
                  </a:lnTo>
                  <a:lnTo>
                    <a:pt x="85032" y="74275"/>
                  </a:lnTo>
                  <a:close/>
                  <a:moveTo>
                    <a:pt x="100932" y="74275"/>
                  </a:moveTo>
                  <a:lnTo>
                    <a:pt x="100932" y="82065"/>
                  </a:lnTo>
                  <a:lnTo>
                    <a:pt x="93200" y="82065"/>
                  </a:lnTo>
                  <a:lnTo>
                    <a:pt x="93200" y="74275"/>
                  </a:lnTo>
                  <a:close/>
                  <a:moveTo>
                    <a:pt x="109099" y="74275"/>
                  </a:moveTo>
                  <a:lnTo>
                    <a:pt x="109099" y="82065"/>
                  </a:lnTo>
                  <a:lnTo>
                    <a:pt x="101356" y="82065"/>
                  </a:lnTo>
                  <a:lnTo>
                    <a:pt x="101356" y="74275"/>
                  </a:lnTo>
                  <a:close/>
                  <a:moveTo>
                    <a:pt x="116866" y="74275"/>
                  </a:moveTo>
                  <a:lnTo>
                    <a:pt x="116866" y="82065"/>
                  </a:lnTo>
                  <a:lnTo>
                    <a:pt x="109523" y="82065"/>
                  </a:lnTo>
                  <a:lnTo>
                    <a:pt x="109523" y="74275"/>
                  </a:lnTo>
                  <a:close/>
                  <a:moveTo>
                    <a:pt x="125022" y="74275"/>
                  </a:moveTo>
                  <a:lnTo>
                    <a:pt x="125022" y="82065"/>
                  </a:lnTo>
                  <a:lnTo>
                    <a:pt x="117290" y="82065"/>
                  </a:lnTo>
                  <a:lnTo>
                    <a:pt x="117290" y="74275"/>
                  </a:lnTo>
                  <a:close/>
                  <a:moveTo>
                    <a:pt x="133190" y="74275"/>
                  </a:moveTo>
                  <a:lnTo>
                    <a:pt x="133190" y="82065"/>
                  </a:lnTo>
                  <a:lnTo>
                    <a:pt x="125446" y="82065"/>
                  </a:lnTo>
                  <a:lnTo>
                    <a:pt x="125446" y="74275"/>
                  </a:lnTo>
                  <a:close/>
                  <a:moveTo>
                    <a:pt x="141346" y="74275"/>
                  </a:moveTo>
                  <a:lnTo>
                    <a:pt x="141346" y="82065"/>
                  </a:lnTo>
                  <a:lnTo>
                    <a:pt x="133614" y="82065"/>
                  </a:lnTo>
                  <a:lnTo>
                    <a:pt x="133614" y="74275"/>
                  </a:lnTo>
                  <a:close/>
                  <a:moveTo>
                    <a:pt x="149513" y="74275"/>
                  </a:moveTo>
                  <a:lnTo>
                    <a:pt x="149513" y="82065"/>
                  </a:lnTo>
                  <a:lnTo>
                    <a:pt x="141770" y="82065"/>
                  </a:lnTo>
                  <a:lnTo>
                    <a:pt x="141770" y="74275"/>
                  </a:lnTo>
                  <a:close/>
                  <a:moveTo>
                    <a:pt x="157280" y="74275"/>
                  </a:moveTo>
                  <a:lnTo>
                    <a:pt x="157280" y="82065"/>
                  </a:lnTo>
                  <a:lnTo>
                    <a:pt x="149937" y="82065"/>
                  </a:lnTo>
                  <a:lnTo>
                    <a:pt x="149937" y="74275"/>
                  </a:lnTo>
                  <a:close/>
                  <a:moveTo>
                    <a:pt x="165448" y="74275"/>
                  </a:moveTo>
                  <a:lnTo>
                    <a:pt x="165448" y="82065"/>
                  </a:lnTo>
                  <a:lnTo>
                    <a:pt x="157704" y="82065"/>
                  </a:lnTo>
                  <a:lnTo>
                    <a:pt x="157704" y="74275"/>
                  </a:lnTo>
                  <a:close/>
                  <a:moveTo>
                    <a:pt x="173604" y="74275"/>
                  </a:moveTo>
                  <a:lnTo>
                    <a:pt x="173604" y="82065"/>
                  </a:lnTo>
                  <a:lnTo>
                    <a:pt x="165871" y="82065"/>
                  </a:lnTo>
                  <a:lnTo>
                    <a:pt x="165871" y="74275"/>
                  </a:lnTo>
                  <a:close/>
                  <a:moveTo>
                    <a:pt x="181771" y="74275"/>
                  </a:moveTo>
                  <a:lnTo>
                    <a:pt x="181771" y="82065"/>
                  </a:lnTo>
                  <a:lnTo>
                    <a:pt x="174028" y="82065"/>
                  </a:lnTo>
                  <a:lnTo>
                    <a:pt x="174028" y="74275"/>
                  </a:lnTo>
                  <a:close/>
                  <a:moveTo>
                    <a:pt x="189927" y="74275"/>
                  </a:moveTo>
                  <a:lnTo>
                    <a:pt x="189927" y="82065"/>
                  </a:lnTo>
                  <a:lnTo>
                    <a:pt x="182195" y="82065"/>
                  </a:lnTo>
                  <a:lnTo>
                    <a:pt x="182195" y="74275"/>
                  </a:lnTo>
                  <a:close/>
                  <a:moveTo>
                    <a:pt x="198095" y="74275"/>
                  </a:moveTo>
                  <a:lnTo>
                    <a:pt x="198095" y="82065"/>
                  </a:lnTo>
                  <a:lnTo>
                    <a:pt x="190351" y="82065"/>
                  </a:lnTo>
                  <a:lnTo>
                    <a:pt x="190351" y="74275"/>
                  </a:lnTo>
                  <a:close/>
                  <a:moveTo>
                    <a:pt x="206251" y="74275"/>
                  </a:moveTo>
                  <a:lnTo>
                    <a:pt x="206251" y="82065"/>
                  </a:lnTo>
                  <a:lnTo>
                    <a:pt x="198519" y="82065"/>
                  </a:lnTo>
                  <a:lnTo>
                    <a:pt x="198519" y="74275"/>
                  </a:lnTo>
                  <a:close/>
                  <a:moveTo>
                    <a:pt x="214419" y="74275"/>
                  </a:moveTo>
                  <a:lnTo>
                    <a:pt x="214419" y="82065"/>
                  </a:lnTo>
                  <a:lnTo>
                    <a:pt x="206675" y="82065"/>
                  </a:lnTo>
                  <a:lnTo>
                    <a:pt x="206675" y="74275"/>
                  </a:lnTo>
                  <a:close/>
                  <a:moveTo>
                    <a:pt x="222575" y="74275"/>
                  </a:moveTo>
                  <a:lnTo>
                    <a:pt x="222575" y="82065"/>
                  </a:lnTo>
                  <a:lnTo>
                    <a:pt x="214842" y="82065"/>
                  </a:lnTo>
                  <a:lnTo>
                    <a:pt x="214842" y="74275"/>
                  </a:lnTo>
                  <a:close/>
                  <a:moveTo>
                    <a:pt x="230742" y="74275"/>
                  </a:moveTo>
                  <a:lnTo>
                    <a:pt x="230742" y="82065"/>
                  </a:lnTo>
                  <a:lnTo>
                    <a:pt x="222999" y="82065"/>
                  </a:lnTo>
                  <a:lnTo>
                    <a:pt x="222999" y="74275"/>
                  </a:lnTo>
                  <a:close/>
                  <a:moveTo>
                    <a:pt x="238898" y="74275"/>
                  </a:moveTo>
                  <a:lnTo>
                    <a:pt x="238898" y="82065"/>
                  </a:lnTo>
                  <a:lnTo>
                    <a:pt x="231166" y="82065"/>
                  </a:lnTo>
                  <a:lnTo>
                    <a:pt x="231166" y="74275"/>
                  </a:lnTo>
                  <a:close/>
                  <a:moveTo>
                    <a:pt x="247066" y="74275"/>
                  </a:moveTo>
                  <a:lnTo>
                    <a:pt x="247066" y="82065"/>
                  </a:lnTo>
                  <a:lnTo>
                    <a:pt x="239322" y="82065"/>
                  </a:lnTo>
                  <a:lnTo>
                    <a:pt x="239322" y="74275"/>
                  </a:lnTo>
                  <a:close/>
                  <a:moveTo>
                    <a:pt x="255222" y="74275"/>
                  </a:moveTo>
                  <a:lnTo>
                    <a:pt x="255222" y="82065"/>
                  </a:lnTo>
                  <a:lnTo>
                    <a:pt x="247490" y="82065"/>
                  </a:lnTo>
                  <a:lnTo>
                    <a:pt x="247490" y="74275"/>
                  </a:lnTo>
                  <a:close/>
                  <a:moveTo>
                    <a:pt x="263390" y="74275"/>
                  </a:moveTo>
                  <a:lnTo>
                    <a:pt x="263390" y="82065"/>
                  </a:lnTo>
                  <a:lnTo>
                    <a:pt x="255646" y="82065"/>
                  </a:lnTo>
                  <a:lnTo>
                    <a:pt x="255646" y="74275"/>
                  </a:lnTo>
                  <a:close/>
                  <a:moveTo>
                    <a:pt x="271546" y="74275"/>
                  </a:moveTo>
                  <a:lnTo>
                    <a:pt x="271546" y="82065"/>
                  </a:lnTo>
                  <a:lnTo>
                    <a:pt x="263813" y="82065"/>
                  </a:lnTo>
                  <a:lnTo>
                    <a:pt x="263813" y="74275"/>
                  </a:lnTo>
                  <a:close/>
                  <a:moveTo>
                    <a:pt x="84608" y="82477"/>
                  </a:moveTo>
                  <a:lnTo>
                    <a:pt x="84608" y="90267"/>
                  </a:lnTo>
                  <a:lnTo>
                    <a:pt x="76865" y="90267"/>
                  </a:lnTo>
                  <a:lnTo>
                    <a:pt x="76865" y="82477"/>
                  </a:lnTo>
                  <a:close/>
                  <a:moveTo>
                    <a:pt x="92776" y="82477"/>
                  </a:moveTo>
                  <a:lnTo>
                    <a:pt x="92776" y="90267"/>
                  </a:lnTo>
                  <a:lnTo>
                    <a:pt x="85032" y="90267"/>
                  </a:lnTo>
                  <a:lnTo>
                    <a:pt x="85032" y="82477"/>
                  </a:lnTo>
                  <a:close/>
                  <a:moveTo>
                    <a:pt x="100932" y="82477"/>
                  </a:moveTo>
                  <a:lnTo>
                    <a:pt x="100932" y="90267"/>
                  </a:lnTo>
                  <a:lnTo>
                    <a:pt x="93200" y="90267"/>
                  </a:lnTo>
                  <a:lnTo>
                    <a:pt x="93200" y="82477"/>
                  </a:lnTo>
                  <a:close/>
                  <a:moveTo>
                    <a:pt x="109099" y="82477"/>
                  </a:moveTo>
                  <a:lnTo>
                    <a:pt x="109099" y="90267"/>
                  </a:lnTo>
                  <a:lnTo>
                    <a:pt x="101356" y="90267"/>
                  </a:lnTo>
                  <a:lnTo>
                    <a:pt x="101356" y="82477"/>
                  </a:lnTo>
                  <a:close/>
                  <a:moveTo>
                    <a:pt x="116866" y="82477"/>
                  </a:moveTo>
                  <a:lnTo>
                    <a:pt x="116866" y="90267"/>
                  </a:lnTo>
                  <a:lnTo>
                    <a:pt x="109523" y="90267"/>
                  </a:lnTo>
                  <a:lnTo>
                    <a:pt x="109523" y="82477"/>
                  </a:lnTo>
                  <a:close/>
                  <a:moveTo>
                    <a:pt x="125022" y="82477"/>
                  </a:moveTo>
                  <a:lnTo>
                    <a:pt x="125022" y="90267"/>
                  </a:lnTo>
                  <a:lnTo>
                    <a:pt x="117290" y="90267"/>
                  </a:lnTo>
                  <a:lnTo>
                    <a:pt x="117290" y="82477"/>
                  </a:lnTo>
                  <a:close/>
                  <a:moveTo>
                    <a:pt x="133190" y="82477"/>
                  </a:moveTo>
                  <a:lnTo>
                    <a:pt x="133190" y="90267"/>
                  </a:lnTo>
                  <a:lnTo>
                    <a:pt x="125446" y="90267"/>
                  </a:lnTo>
                  <a:lnTo>
                    <a:pt x="125446" y="82477"/>
                  </a:lnTo>
                  <a:close/>
                  <a:moveTo>
                    <a:pt x="141346" y="82477"/>
                  </a:moveTo>
                  <a:lnTo>
                    <a:pt x="141346" y="90267"/>
                  </a:lnTo>
                  <a:lnTo>
                    <a:pt x="133614" y="90267"/>
                  </a:lnTo>
                  <a:lnTo>
                    <a:pt x="133614" y="82477"/>
                  </a:lnTo>
                  <a:close/>
                  <a:moveTo>
                    <a:pt x="149513" y="82477"/>
                  </a:moveTo>
                  <a:lnTo>
                    <a:pt x="149513" y="90267"/>
                  </a:lnTo>
                  <a:lnTo>
                    <a:pt x="141770" y="90267"/>
                  </a:lnTo>
                  <a:lnTo>
                    <a:pt x="141770" y="82477"/>
                  </a:lnTo>
                  <a:close/>
                  <a:moveTo>
                    <a:pt x="157280" y="82477"/>
                  </a:moveTo>
                  <a:lnTo>
                    <a:pt x="157280" y="90267"/>
                  </a:lnTo>
                  <a:lnTo>
                    <a:pt x="149937" y="90267"/>
                  </a:lnTo>
                  <a:lnTo>
                    <a:pt x="149937" y="82477"/>
                  </a:lnTo>
                  <a:close/>
                  <a:moveTo>
                    <a:pt x="165448" y="82477"/>
                  </a:moveTo>
                  <a:lnTo>
                    <a:pt x="165448" y="90267"/>
                  </a:lnTo>
                  <a:lnTo>
                    <a:pt x="157704" y="90267"/>
                  </a:lnTo>
                  <a:lnTo>
                    <a:pt x="157704" y="82477"/>
                  </a:lnTo>
                  <a:close/>
                  <a:moveTo>
                    <a:pt x="173604" y="82477"/>
                  </a:moveTo>
                  <a:lnTo>
                    <a:pt x="173604" y="90267"/>
                  </a:lnTo>
                  <a:lnTo>
                    <a:pt x="165871" y="90267"/>
                  </a:lnTo>
                  <a:lnTo>
                    <a:pt x="165871" y="82477"/>
                  </a:lnTo>
                  <a:close/>
                  <a:moveTo>
                    <a:pt x="189927" y="82477"/>
                  </a:moveTo>
                  <a:lnTo>
                    <a:pt x="189927" y="90267"/>
                  </a:lnTo>
                  <a:lnTo>
                    <a:pt x="182195" y="90267"/>
                  </a:lnTo>
                  <a:lnTo>
                    <a:pt x="182195" y="82477"/>
                  </a:lnTo>
                  <a:close/>
                  <a:moveTo>
                    <a:pt x="198095" y="82477"/>
                  </a:moveTo>
                  <a:lnTo>
                    <a:pt x="198095" y="90267"/>
                  </a:lnTo>
                  <a:lnTo>
                    <a:pt x="190351" y="90267"/>
                  </a:lnTo>
                  <a:lnTo>
                    <a:pt x="190351" y="82477"/>
                  </a:lnTo>
                  <a:close/>
                  <a:moveTo>
                    <a:pt x="206251" y="82477"/>
                  </a:moveTo>
                  <a:lnTo>
                    <a:pt x="206251" y="90267"/>
                  </a:lnTo>
                  <a:lnTo>
                    <a:pt x="198519" y="90267"/>
                  </a:lnTo>
                  <a:lnTo>
                    <a:pt x="198519" y="82477"/>
                  </a:lnTo>
                  <a:close/>
                  <a:moveTo>
                    <a:pt x="214419" y="82477"/>
                  </a:moveTo>
                  <a:lnTo>
                    <a:pt x="214419" y="90267"/>
                  </a:lnTo>
                  <a:lnTo>
                    <a:pt x="206675" y="90267"/>
                  </a:lnTo>
                  <a:lnTo>
                    <a:pt x="206675" y="82477"/>
                  </a:lnTo>
                  <a:close/>
                  <a:moveTo>
                    <a:pt x="222575" y="82477"/>
                  </a:moveTo>
                  <a:lnTo>
                    <a:pt x="222575" y="90267"/>
                  </a:lnTo>
                  <a:lnTo>
                    <a:pt x="214842" y="90267"/>
                  </a:lnTo>
                  <a:lnTo>
                    <a:pt x="214842" y="82477"/>
                  </a:lnTo>
                  <a:close/>
                  <a:moveTo>
                    <a:pt x="230742" y="82477"/>
                  </a:moveTo>
                  <a:lnTo>
                    <a:pt x="230742" y="90267"/>
                  </a:lnTo>
                  <a:lnTo>
                    <a:pt x="222999" y="90267"/>
                  </a:lnTo>
                  <a:lnTo>
                    <a:pt x="222999" y="82477"/>
                  </a:lnTo>
                  <a:close/>
                  <a:moveTo>
                    <a:pt x="271546" y="82477"/>
                  </a:moveTo>
                  <a:lnTo>
                    <a:pt x="271546" y="90267"/>
                  </a:lnTo>
                  <a:lnTo>
                    <a:pt x="263813" y="90267"/>
                  </a:lnTo>
                  <a:lnTo>
                    <a:pt x="263813" y="82477"/>
                  </a:lnTo>
                  <a:close/>
                  <a:moveTo>
                    <a:pt x="11238" y="82477"/>
                  </a:moveTo>
                  <a:lnTo>
                    <a:pt x="11238" y="90278"/>
                  </a:lnTo>
                  <a:lnTo>
                    <a:pt x="3505" y="90278"/>
                  </a:lnTo>
                  <a:lnTo>
                    <a:pt x="3505" y="82477"/>
                  </a:lnTo>
                  <a:close/>
                  <a:moveTo>
                    <a:pt x="19394" y="82477"/>
                  </a:moveTo>
                  <a:lnTo>
                    <a:pt x="19394" y="90278"/>
                  </a:lnTo>
                  <a:lnTo>
                    <a:pt x="11662" y="90278"/>
                  </a:lnTo>
                  <a:lnTo>
                    <a:pt x="11662" y="82477"/>
                  </a:lnTo>
                  <a:close/>
                  <a:moveTo>
                    <a:pt x="27561" y="82477"/>
                  </a:moveTo>
                  <a:lnTo>
                    <a:pt x="27561" y="90278"/>
                  </a:lnTo>
                  <a:lnTo>
                    <a:pt x="19818" y="90278"/>
                  </a:lnTo>
                  <a:lnTo>
                    <a:pt x="19818" y="82477"/>
                  </a:lnTo>
                  <a:close/>
                  <a:moveTo>
                    <a:pt x="35328" y="82477"/>
                  </a:moveTo>
                  <a:lnTo>
                    <a:pt x="35328" y="90278"/>
                  </a:lnTo>
                  <a:lnTo>
                    <a:pt x="27985" y="90278"/>
                  </a:lnTo>
                  <a:lnTo>
                    <a:pt x="27985" y="82477"/>
                  </a:lnTo>
                  <a:close/>
                  <a:moveTo>
                    <a:pt x="43496" y="82477"/>
                  </a:moveTo>
                  <a:lnTo>
                    <a:pt x="43496" y="90278"/>
                  </a:lnTo>
                  <a:lnTo>
                    <a:pt x="35752" y="90278"/>
                  </a:lnTo>
                  <a:lnTo>
                    <a:pt x="35752" y="82477"/>
                  </a:lnTo>
                  <a:close/>
                  <a:moveTo>
                    <a:pt x="51652" y="82477"/>
                  </a:moveTo>
                  <a:lnTo>
                    <a:pt x="51652" y="90278"/>
                  </a:lnTo>
                  <a:lnTo>
                    <a:pt x="43919" y="90278"/>
                  </a:lnTo>
                  <a:lnTo>
                    <a:pt x="43919" y="82477"/>
                  </a:lnTo>
                  <a:close/>
                  <a:moveTo>
                    <a:pt x="59819" y="82477"/>
                  </a:moveTo>
                  <a:lnTo>
                    <a:pt x="59819" y="90278"/>
                  </a:lnTo>
                  <a:lnTo>
                    <a:pt x="52075" y="90278"/>
                  </a:lnTo>
                  <a:lnTo>
                    <a:pt x="52075" y="82477"/>
                  </a:lnTo>
                  <a:close/>
                  <a:moveTo>
                    <a:pt x="67975" y="82477"/>
                  </a:moveTo>
                  <a:lnTo>
                    <a:pt x="67975" y="90278"/>
                  </a:lnTo>
                  <a:lnTo>
                    <a:pt x="60243" y="90278"/>
                  </a:lnTo>
                  <a:lnTo>
                    <a:pt x="60243" y="82477"/>
                  </a:lnTo>
                  <a:close/>
                  <a:moveTo>
                    <a:pt x="76452" y="82477"/>
                  </a:moveTo>
                  <a:lnTo>
                    <a:pt x="76452" y="90278"/>
                  </a:lnTo>
                  <a:lnTo>
                    <a:pt x="68399" y="90278"/>
                  </a:lnTo>
                  <a:lnTo>
                    <a:pt x="68399" y="82477"/>
                  </a:lnTo>
                  <a:close/>
                  <a:moveTo>
                    <a:pt x="181771" y="82477"/>
                  </a:moveTo>
                  <a:lnTo>
                    <a:pt x="181771" y="90278"/>
                  </a:lnTo>
                  <a:lnTo>
                    <a:pt x="174028" y="90267"/>
                  </a:lnTo>
                  <a:lnTo>
                    <a:pt x="174028" y="82477"/>
                  </a:lnTo>
                  <a:close/>
                  <a:moveTo>
                    <a:pt x="238898" y="82477"/>
                  </a:moveTo>
                  <a:lnTo>
                    <a:pt x="238898" y="90278"/>
                  </a:lnTo>
                  <a:lnTo>
                    <a:pt x="231166" y="90278"/>
                  </a:lnTo>
                  <a:lnTo>
                    <a:pt x="231166" y="82477"/>
                  </a:lnTo>
                  <a:close/>
                  <a:moveTo>
                    <a:pt x="247066" y="82477"/>
                  </a:moveTo>
                  <a:lnTo>
                    <a:pt x="247066" y="90278"/>
                  </a:lnTo>
                  <a:lnTo>
                    <a:pt x="239322" y="90278"/>
                  </a:lnTo>
                  <a:lnTo>
                    <a:pt x="239322" y="82477"/>
                  </a:lnTo>
                  <a:close/>
                  <a:moveTo>
                    <a:pt x="255222" y="82477"/>
                  </a:moveTo>
                  <a:lnTo>
                    <a:pt x="255222" y="90278"/>
                  </a:lnTo>
                  <a:lnTo>
                    <a:pt x="247490" y="90278"/>
                  </a:lnTo>
                  <a:lnTo>
                    <a:pt x="247490" y="82477"/>
                  </a:lnTo>
                  <a:close/>
                  <a:moveTo>
                    <a:pt x="263390" y="82477"/>
                  </a:moveTo>
                  <a:lnTo>
                    <a:pt x="263390" y="90278"/>
                  </a:lnTo>
                  <a:lnTo>
                    <a:pt x="255646" y="90278"/>
                  </a:lnTo>
                  <a:lnTo>
                    <a:pt x="255646" y="82477"/>
                  </a:lnTo>
                  <a:close/>
                  <a:moveTo>
                    <a:pt x="11238" y="90679"/>
                  </a:moveTo>
                  <a:lnTo>
                    <a:pt x="11238" y="98480"/>
                  </a:lnTo>
                  <a:lnTo>
                    <a:pt x="3505" y="98480"/>
                  </a:lnTo>
                  <a:lnTo>
                    <a:pt x="3505" y="90679"/>
                  </a:lnTo>
                  <a:close/>
                  <a:moveTo>
                    <a:pt x="19394" y="90679"/>
                  </a:moveTo>
                  <a:lnTo>
                    <a:pt x="19394" y="98480"/>
                  </a:lnTo>
                  <a:lnTo>
                    <a:pt x="11662" y="98480"/>
                  </a:lnTo>
                  <a:lnTo>
                    <a:pt x="11662" y="90679"/>
                  </a:lnTo>
                  <a:close/>
                  <a:moveTo>
                    <a:pt x="27561" y="90679"/>
                  </a:moveTo>
                  <a:lnTo>
                    <a:pt x="27561" y="98480"/>
                  </a:lnTo>
                  <a:lnTo>
                    <a:pt x="19818" y="98480"/>
                  </a:lnTo>
                  <a:lnTo>
                    <a:pt x="19818" y="90679"/>
                  </a:lnTo>
                  <a:close/>
                  <a:moveTo>
                    <a:pt x="35328" y="90679"/>
                  </a:moveTo>
                  <a:lnTo>
                    <a:pt x="35328" y="98480"/>
                  </a:lnTo>
                  <a:lnTo>
                    <a:pt x="27985" y="98480"/>
                  </a:lnTo>
                  <a:lnTo>
                    <a:pt x="27985" y="90679"/>
                  </a:lnTo>
                  <a:close/>
                  <a:moveTo>
                    <a:pt x="43496" y="90679"/>
                  </a:moveTo>
                  <a:lnTo>
                    <a:pt x="43496" y="98480"/>
                  </a:lnTo>
                  <a:lnTo>
                    <a:pt x="35752" y="98480"/>
                  </a:lnTo>
                  <a:lnTo>
                    <a:pt x="35752" y="90679"/>
                  </a:lnTo>
                  <a:close/>
                  <a:moveTo>
                    <a:pt x="51652" y="90679"/>
                  </a:moveTo>
                  <a:lnTo>
                    <a:pt x="51652" y="98480"/>
                  </a:lnTo>
                  <a:lnTo>
                    <a:pt x="43919" y="98480"/>
                  </a:lnTo>
                  <a:lnTo>
                    <a:pt x="43919" y="90679"/>
                  </a:lnTo>
                  <a:close/>
                  <a:moveTo>
                    <a:pt x="59819" y="90679"/>
                  </a:moveTo>
                  <a:lnTo>
                    <a:pt x="59819" y="98480"/>
                  </a:lnTo>
                  <a:lnTo>
                    <a:pt x="52075" y="98480"/>
                  </a:lnTo>
                  <a:lnTo>
                    <a:pt x="52075" y="90679"/>
                  </a:lnTo>
                  <a:close/>
                  <a:moveTo>
                    <a:pt x="67975" y="90679"/>
                  </a:moveTo>
                  <a:lnTo>
                    <a:pt x="67975" y="98480"/>
                  </a:lnTo>
                  <a:lnTo>
                    <a:pt x="60243" y="98480"/>
                  </a:lnTo>
                  <a:lnTo>
                    <a:pt x="60243" y="90679"/>
                  </a:lnTo>
                  <a:close/>
                  <a:moveTo>
                    <a:pt x="76452" y="90679"/>
                  </a:moveTo>
                  <a:lnTo>
                    <a:pt x="76452" y="98480"/>
                  </a:lnTo>
                  <a:lnTo>
                    <a:pt x="68399" y="98480"/>
                  </a:lnTo>
                  <a:lnTo>
                    <a:pt x="68399" y="90679"/>
                  </a:lnTo>
                  <a:close/>
                  <a:moveTo>
                    <a:pt x="84608" y="90679"/>
                  </a:moveTo>
                  <a:lnTo>
                    <a:pt x="84608" y="98480"/>
                  </a:lnTo>
                  <a:lnTo>
                    <a:pt x="76865" y="98480"/>
                  </a:lnTo>
                  <a:lnTo>
                    <a:pt x="76865" y="90679"/>
                  </a:lnTo>
                  <a:close/>
                  <a:moveTo>
                    <a:pt x="92776" y="90679"/>
                  </a:moveTo>
                  <a:lnTo>
                    <a:pt x="92776" y="98480"/>
                  </a:lnTo>
                  <a:lnTo>
                    <a:pt x="85032" y="98480"/>
                  </a:lnTo>
                  <a:lnTo>
                    <a:pt x="85032" y="90679"/>
                  </a:lnTo>
                  <a:close/>
                  <a:moveTo>
                    <a:pt x="100932" y="90679"/>
                  </a:moveTo>
                  <a:lnTo>
                    <a:pt x="100932" y="98480"/>
                  </a:lnTo>
                  <a:lnTo>
                    <a:pt x="93200" y="98480"/>
                  </a:lnTo>
                  <a:lnTo>
                    <a:pt x="93200" y="90679"/>
                  </a:lnTo>
                  <a:close/>
                  <a:moveTo>
                    <a:pt x="109099" y="90679"/>
                  </a:moveTo>
                  <a:lnTo>
                    <a:pt x="109099" y="98480"/>
                  </a:lnTo>
                  <a:lnTo>
                    <a:pt x="101356" y="98480"/>
                  </a:lnTo>
                  <a:lnTo>
                    <a:pt x="101356" y="90679"/>
                  </a:lnTo>
                  <a:close/>
                  <a:moveTo>
                    <a:pt x="116866" y="90679"/>
                  </a:moveTo>
                  <a:lnTo>
                    <a:pt x="116866" y="98480"/>
                  </a:lnTo>
                  <a:lnTo>
                    <a:pt x="109523" y="98480"/>
                  </a:lnTo>
                  <a:lnTo>
                    <a:pt x="109523" y="90679"/>
                  </a:lnTo>
                  <a:close/>
                  <a:moveTo>
                    <a:pt x="125034" y="90679"/>
                  </a:moveTo>
                  <a:lnTo>
                    <a:pt x="125034" y="98480"/>
                  </a:lnTo>
                  <a:lnTo>
                    <a:pt x="117290" y="98480"/>
                  </a:lnTo>
                  <a:lnTo>
                    <a:pt x="117290" y="90679"/>
                  </a:lnTo>
                  <a:close/>
                  <a:moveTo>
                    <a:pt x="133190" y="90679"/>
                  </a:moveTo>
                  <a:lnTo>
                    <a:pt x="133190" y="98480"/>
                  </a:lnTo>
                  <a:lnTo>
                    <a:pt x="125457" y="98480"/>
                  </a:lnTo>
                  <a:lnTo>
                    <a:pt x="125457" y="90679"/>
                  </a:lnTo>
                  <a:close/>
                  <a:moveTo>
                    <a:pt x="141357" y="90679"/>
                  </a:moveTo>
                  <a:lnTo>
                    <a:pt x="141357" y="98480"/>
                  </a:lnTo>
                  <a:lnTo>
                    <a:pt x="133614" y="98480"/>
                  </a:lnTo>
                  <a:lnTo>
                    <a:pt x="133614" y="90679"/>
                  </a:lnTo>
                  <a:close/>
                  <a:moveTo>
                    <a:pt x="149513" y="90679"/>
                  </a:moveTo>
                  <a:lnTo>
                    <a:pt x="149513" y="98480"/>
                  </a:lnTo>
                  <a:lnTo>
                    <a:pt x="141770" y="98480"/>
                  </a:lnTo>
                  <a:lnTo>
                    <a:pt x="141770" y="90679"/>
                  </a:lnTo>
                  <a:close/>
                  <a:moveTo>
                    <a:pt x="157280" y="90679"/>
                  </a:moveTo>
                  <a:lnTo>
                    <a:pt x="157280" y="98480"/>
                  </a:lnTo>
                  <a:lnTo>
                    <a:pt x="149937" y="98480"/>
                  </a:lnTo>
                  <a:lnTo>
                    <a:pt x="149937" y="90679"/>
                  </a:lnTo>
                  <a:close/>
                  <a:moveTo>
                    <a:pt x="165448" y="90679"/>
                  </a:moveTo>
                  <a:lnTo>
                    <a:pt x="165448" y="98480"/>
                  </a:lnTo>
                  <a:lnTo>
                    <a:pt x="157704" y="98480"/>
                  </a:lnTo>
                  <a:lnTo>
                    <a:pt x="157704" y="90679"/>
                  </a:lnTo>
                  <a:close/>
                  <a:moveTo>
                    <a:pt x="173604" y="90679"/>
                  </a:moveTo>
                  <a:lnTo>
                    <a:pt x="173604" y="98480"/>
                  </a:lnTo>
                  <a:lnTo>
                    <a:pt x="165871" y="98480"/>
                  </a:lnTo>
                  <a:lnTo>
                    <a:pt x="165871" y="90679"/>
                  </a:lnTo>
                  <a:close/>
                  <a:moveTo>
                    <a:pt x="181771" y="90679"/>
                  </a:moveTo>
                  <a:lnTo>
                    <a:pt x="181771" y="98480"/>
                  </a:lnTo>
                  <a:lnTo>
                    <a:pt x="174028" y="98480"/>
                  </a:lnTo>
                  <a:lnTo>
                    <a:pt x="174028" y="90679"/>
                  </a:lnTo>
                  <a:close/>
                  <a:moveTo>
                    <a:pt x="189927" y="90679"/>
                  </a:moveTo>
                  <a:lnTo>
                    <a:pt x="189927" y="98480"/>
                  </a:lnTo>
                  <a:lnTo>
                    <a:pt x="182195" y="98480"/>
                  </a:lnTo>
                  <a:lnTo>
                    <a:pt x="182195" y="90679"/>
                  </a:lnTo>
                  <a:close/>
                  <a:moveTo>
                    <a:pt x="198095" y="90679"/>
                  </a:moveTo>
                  <a:lnTo>
                    <a:pt x="198095" y="98480"/>
                  </a:lnTo>
                  <a:lnTo>
                    <a:pt x="190351" y="98480"/>
                  </a:lnTo>
                  <a:lnTo>
                    <a:pt x="190351" y="90679"/>
                  </a:lnTo>
                  <a:close/>
                  <a:moveTo>
                    <a:pt x="206251" y="90679"/>
                  </a:moveTo>
                  <a:lnTo>
                    <a:pt x="206251" y="98480"/>
                  </a:lnTo>
                  <a:lnTo>
                    <a:pt x="198519" y="98480"/>
                  </a:lnTo>
                  <a:lnTo>
                    <a:pt x="198519" y="90679"/>
                  </a:lnTo>
                  <a:close/>
                  <a:moveTo>
                    <a:pt x="214419" y="90679"/>
                  </a:moveTo>
                  <a:lnTo>
                    <a:pt x="214419" y="98480"/>
                  </a:lnTo>
                  <a:lnTo>
                    <a:pt x="206675" y="98480"/>
                  </a:lnTo>
                  <a:lnTo>
                    <a:pt x="206675" y="90679"/>
                  </a:lnTo>
                  <a:close/>
                  <a:moveTo>
                    <a:pt x="222575" y="90679"/>
                  </a:moveTo>
                  <a:lnTo>
                    <a:pt x="222575" y="98480"/>
                  </a:lnTo>
                  <a:lnTo>
                    <a:pt x="214842" y="98480"/>
                  </a:lnTo>
                  <a:lnTo>
                    <a:pt x="214842" y="90679"/>
                  </a:lnTo>
                  <a:close/>
                  <a:moveTo>
                    <a:pt x="230742" y="90679"/>
                  </a:moveTo>
                  <a:lnTo>
                    <a:pt x="230742" y="98480"/>
                  </a:lnTo>
                  <a:lnTo>
                    <a:pt x="222999" y="98480"/>
                  </a:lnTo>
                  <a:lnTo>
                    <a:pt x="222999" y="90679"/>
                  </a:lnTo>
                  <a:close/>
                  <a:moveTo>
                    <a:pt x="238898" y="90679"/>
                  </a:moveTo>
                  <a:lnTo>
                    <a:pt x="238898" y="98480"/>
                  </a:lnTo>
                  <a:lnTo>
                    <a:pt x="231166" y="98480"/>
                  </a:lnTo>
                  <a:lnTo>
                    <a:pt x="231166" y="90679"/>
                  </a:lnTo>
                  <a:close/>
                  <a:moveTo>
                    <a:pt x="247066" y="90679"/>
                  </a:moveTo>
                  <a:lnTo>
                    <a:pt x="247066" y="98480"/>
                  </a:lnTo>
                  <a:lnTo>
                    <a:pt x="239322" y="98480"/>
                  </a:lnTo>
                  <a:lnTo>
                    <a:pt x="239322" y="90679"/>
                  </a:lnTo>
                  <a:close/>
                  <a:moveTo>
                    <a:pt x="255222" y="90679"/>
                  </a:moveTo>
                  <a:lnTo>
                    <a:pt x="255222" y="98480"/>
                  </a:lnTo>
                  <a:lnTo>
                    <a:pt x="247490" y="98480"/>
                  </a:lnTo>
                  <a:lnTo>
                    <a:pt x="247490" y="90679"/>
                  </a:lnTo>
                  <a:close/>
                  <a:moveTo>
                    <a:pt x="263390" y="90679"/>
                  </a:moveTo>
                  <a:lnTo>
                    <a:pt x="263390" y="98480"/>
                  </a:lnTo>
                  <a:lnTo>
                    <a:pt x="255646" y="98480"/>
                  </a:lnTo>
                  <a:lnTo>
                    <a:pt x="255646" y="90679"/>
                  </a:lnTo>
                  <a:close/>
                  <a:moveTo>
                    <a:pt x="271546" y="90679"/>
                  </a:moveTo>
                  <a:lnTo>
                    <a:pt x="271546" y="98480"/>
                  </a:lnTo>
                  <a:lnTo>
                    <a:pt x="263813" y="98480"/>
                  </a:lnTo>
                  <a:lnTo>
                    <a:pt x="263813" y="90679"/>
                  </a:lnTo>
                  <a:close/>
                  <a:moveTo>
                    <a:pt x="11238" y="98893"/>
                  </a:moveTo>
                  <a:lnTo>
                    <a:pt x="11238" y="106682"/>
                  </a:lnTo>
                  <a:lnTo>
                    <a:pt x="3505" y="106682"/>
                  </a:lnTo>
                  <a:lnTo>
                    <a:pt x="3505" y="98893"/>
                  </a:lnTo>
                  <a:close/>
                  <a:moveTo>
                    <a:pt x="19394" y="98893"/>
                  </a:moveTo>
                  <a:lnTo>
                    <a:pt x="19394" y="106682"/>
                  </a:lnTo>
                  <a:lnTo>
                    <a:pt x="11662" y="106682"/>
                  </a:lnTo>
                  <a:lnTo>
                    <a:pt x="11662" y="98893"/>
                  </a:lnTo>
                  <a:close/>
                  <a:moveTo>
                    <a:pt x="27561" y="98893"/>
                  </a:moveTo>
                  <a:lnTo>
                    <a:pt x="27561" y="106682"/>
                  </a:lnTo>
                  <a:lnTo>
                    <a:pt x="19818" y="106682"/>
                  </a:lnTo>
                  <a:lnTo>
                    <a:pt x="19818" y="98893"/>
                  </a:lnTo>
                  <a:close/>
                  <a:moveTo>
                    <a:pt x="35328" y="98893"/>
                  </a:moveTo>
                  <a:lnTo>
                    <a:pt x="35328" y="106682"/>
                  </a:lnTo>
                  <a:lnTo>
                    <a:pt x="27985" y="106682"/>
                  </a:lnTo>
                  <a:lnTo>
                    <a:pt x="27985" y="98893"/>
                  </a:lnTo>
                  <a:close/>
                  <a:moveTo>
                    <a:pt x="43496" y="98893"/>
                  </a:moveTo>
                  <a:lnTo>
                    <a:pt x="43496" y="106682"/>
                  </a:lnTo>
                  <a:lnTo>
                    <a:pt x="35752" y="106682"/>
                  </a:lnTo>
                  <a:lnTo>
                    <a:pt x="35752" y="98893"/>
                  </a:lnTo>
                  <a:close/>
                  <a:moveTo>
                    <a:pt x="51652" y="98893"/>
                  </a:moveTo>
                  <a:lnTo>
                    <a:pt x="51652" y="106682"/>
                  </a:lnTo>
                  <a:lnTo>
                    <a:pt x="43919" y="106682"/>
                  </a:lnTo>
                  <a:lnTo>
                    <a:pt x="43919" y="98893"/>
                  </a:lnTo>
                  <a:close/>
                  <a:moveTo>
                    <a:pt x="59819" y="98893"/>
                  </a:moveTo>
                  <a:lnTo>
                    <a:pt x="59819" y="106682"/>
                  </a:lnTo>
                  <a:lnTo>
                    <a:pt x="52075" y="106682"/>
                  </a:lnTo>
                  <a:lnTo>
                    <a:pt x="52075" y="98893"/>
                  </a:lnTo>
                  <a:close/>
                  <a:moveTo>
                    <a:pt x="67975" y="98893"/>
                  </a:moveTo>
                  <a:lnTo>
                    <a:pt x="67975" y="106682"/>
                  </a:lnTo>
                  <a:lnTo>
                    <a:pt x="60243" y="106682"/>
                  </a:lnTo>
                  <a:lnTo>
                    <a:pt x="60243" y="98893"/>
                  </a:lnTo>
                  <a:close/>
                  <a:moveTo>
                    <a:pt x="76452" y="98893"/>
                  </a:moveTo>
                  <a:lnTo>
                    <a:pt x="76452" y="106682"/>
                  </a:lnTo>
                  <a:lnTo>
                    <a:pt x="68399" y="106682"/>
                  </a:lnTo>
                  <a:lnTo>
                    <a:pt x="68399" y="98893"/>
                  </a:lnTo>
                  <a:close/>
                  <a:moveTo>
                    <a:pt x="84608" y="98893"/>
                  </a:moveTo>
                  <a:lnTo>
                    <a:pt x="84608" y="106682"/>
                  </a:lnTo>
                  <a:lnTo>
                    <a:pt x="76865" y="106682"/>
                  </a:lnTo>
                  <a:lnTo>
                    <a:pt x="76865" y="98893"/>
                  </a:lnTo>
                  <a:close/>
                  <a:moveTo>
                    <a:pt x="92776" y="98893"/>
                  </a:moveTo>
                  <a:lnTo>
                    <a:pt x="92776" y="106682"/>
                  </a:lnTo>
                  <a:lnTo>
                    <a:pt x="85032" y="106682"/>
                  </a:lnTo>
                  <a:lnTo>
                    <a:pt x="85032" y="98893"/>
                  </a:lnTo>
                  <a:close/>
                  <a:moveTo>
                    <a:pt x="100932" y="98893"/>
                  </a:moveTo>
                  <a:lnTo>
                    <a:pt x="100932" y="106682"/>
                  </a:lnTo>
                  <a:lnTo>
                    <a:pt x="93200" y="106682"/>
                  </a:lnTo>
                  <a:lnTo>
                    <a:pt x="93200" y="98893"/>
                  </a:lnTo>
                  <a:close/>
                  <a:moveTo>
                    <a:pt x="109099" y="98893"/>
                  </a:moveTo>
                  <a:lnTo>
                    <a:pt x="109099" y="106682"/>
                  </a:lnTo>
                  <a:lnTo>
                    <a:pt x="101356" y="106682"/>
                  </a:lnTo>
                  <a:lnTo>
                    <a:pt x="101356" y="98893"/>
                  </a:lnTo>
                  <a:close/>
                  <a:moveTo>
                    <a:pt x="116866" y="98893"/>
                  </a:moveTo>
                  <a:lnTo>
                    <a:pt x="116866" y="106682"/>
                  </a:lnTo>
                  <a:lnTo>
                    <a:pt x="109523" y="106682"/>
                  </a:lnTo>
                  <a:lnTo>
                    <a:pt x="109523" y="98893"/>
                  </a:lnTo>
                  <a:close/>
                  <a:moveTo>
                    <a:pt x="125034" y="98893"/>
                  </a:moveTo>
                  <a:lnTo>
                    <a:pt x="125034" y="106682"/>
                  </a:lnTo>
                  <a:lnTo>
                    <a:pt x="117290" y="106682"/>
                  </a:lnTo>
                  <a:lnTo>
                    <a:pt x="117290" y="98893"/>
                  </a:lnTo>
                  <a:close/>
                  <a:moveTo>
                    <a:pt x="133190" y="98893"/>
                  </a:moveTo>
                  <a:lnTo>
                    <a:pt x="133190" y="106682"/>
                  </a:lnTo>
                  <a:lnTo>
                    <a:pt x="125446" y="106682"/>
                  </a:lnTo>
                  <a:lnTo>
                    <a:pt x="125446" y="98893"/>
                  </a:lnTo>
                  <a:close/>
                  <a:moveTo>
                    <a:pt x="141346" y="98893"/>
                  </a:moveTo>
                  <a:lnTo>
                    <a:pt x="141346" y="106682"/>
                  </a:lnTo>
                  <a:lnTo>
                    <a:pt x="133614" y="106682"/>
                  </a:lnTo>
                  <a:lnTo>
                    <a:pt x="133614" y="98893"/>
                  </a:lnTo>
                  <a:close/>
                  <a:moveTo>
                    <a:pt x="149513" y="98893"/>
                  </a:moveTo>
                  <a:lnTo>
                    <a:pt x="149513" y="106682"/>
                  </a:lnTo>
                  <a:lnTo>
                    <a:pt x="141770" y="106682"/>
                  </a:lnTo>
                  <a:lnTo>
                    <a:pt x="141770" y="98893"/>
                  </a:lnTo>
                  <a:close/>
                  <a:moveTo>
                    <a:pt x="157280" y="98893"/>
                  </a:moveTo>
                  <a:lnTo>
                    <a:pt x="157280" y="106682"/>
                  </a:lnTo>
                  <a:lnTo>
                    <a:pt x="149937" y="106682"/>
                  </a:lnTo>
                  <a:lnTo>
                    <a:pt x="149937" y="98893"/>
                  </a:lnTo>
                  <a:close/>
                  <a:moveTo>
                    <a:pt x="165448" y="98893"/>
                  </a:moveTo>
                  <a:lnTo>
                    <a:pt x="165448" y="106682"/>
                  </a:lnTo>
                  <a:lnTo>
                    <a:pt x="157704" y="106682"/>
                  </a:lnTo>
                  <a:lnTo>
                    <a:pt x="157704" y="98893"/>
                  </a:lnTo>
                  <a:close/>
                  <a:moveTo>
                    <a:pt x="173604" y="98893"/>
                  </a:moveTo>
                  <a:lnTo>
                    <a:pt x="173604" y="106682"/>
                  </a:lnTo>
                  <a:lnTo>
                    <a:pt x="165871" y="106682"/>
                  </a:lnTo>
                  <a:lnTo>
                    <a:pt x="165871" y="98893"/>
                  </a:lnTo>
                  <a:close/>
                  <a:moveTo>
                    <a:pt x="181771" y="98893"/>
                  </a:moveTo>
                  <a:lnTo>
                    <a:pt x="181771" y="106682"/>
                  </a:lnTo>
                  <a:lnTo>
                    <a:pt x="174028" y="106682"/>
                  </a:lnTo>
                  <a:lnTo>
                    <a:pt x="174028" y="98893"/>
                  </a:lnTo>
                  <a:close/>
                  <a:moveTo>
                    <a:pt x="189927" y="98893"/>
                  </a:moveTo>
                  <a:lnTo>
                    <a:pt x="189927" y="106682"/>
                  </a:lnTo>
                  <a:lnTo>
                    <a:pt x="182195" y="106682"/>
                  </a:lnTo>
                  <a:lnTo>
                    <a:pt x="182195" y="98893"/>
                  </a:lnTo>
                  <a:close/>
                  <a:moveTo>
                    <a:pt x="198095" y="98893"/>
                  </a:moveTo>
                  <a:lnTo>
                    <a:pt x="198095" y="106682"/>
                  </a:lnTo>
                  <a:lnTo>
                    <a:pt x="190351" y="106682"/>
                  </a:lnTo>
                  <a:lnTo>
                    <a:pt x="190351" y="98893"/>
                  </a:lnTo>
                  <a:close/>
                  <a:moveTo>
                    <a:pt x="206251" y="98893"/>
                  </a:moveTo>
                  <a:lnTo>
                    <a:pt x="206251" y="106682"/>
                  </a:lnTo>
                  <a:lnTo>
                    <a:pt x="198519" y="106682"/>
                  </a:lnTo>
                  <a:lnTo>
                    <a:pt x="198519" y="98893"/>
                  </a:lnTo>
                  <a:close/>
                  <a:moveTo>
                    <a:pt x="214419" y="98893"/>
                  </a:moveTo>
                  <a:lnTo>
                    <a:pt x="214419" y="106682"/>
                  </a:lnTo>
                  <a:lnTo>
                    <a:pt x="206675" y="106682"/>
                  </a:lnTo>
                  <a:lnTo>
                    <a:pt x="206675" y="98893"/>
                  </a:lnTo>
                  <a:close/>
                  <a:moveTo>
                    <a:pt x="222575" y="98893"/>
                  </a:moveTo>
                  <a:lnTo>
                    <a:pt x="222575" y="106682"/>
                  </a:lnTo>
                  <a:lnTo>
                    <a:pt x="214842" y="106682"/>
                  </a:lnTo>
                  <a:lnTo>
                    <a:pt x="214842" y="98893"/>
                  </a:lnTo>
                  <a:close/>
                  <a:moveTo>
                    <a:pt x="230742" y="98893"/>
                  </a:moveTo>
                  <a:lnTo>
                    <a:pt x="230742" y="106682"/>
                  </a:lnTo>
                  <a:lnTo>
                    <a:pt x="222999" y="106682"/>
                  </a:lnTo>
                  <a:lnTo>
                    <a:pt x="222999" y="98893"/>
                  </a:lnTo>
                  <a:close/>
                  <a:moveTo>
                    <a:pt x="238898" y="98893"/>
                  </a:moveTo>
                  <a:lnTo>
                    <a:pt x="238898" y="106682"/>
                  </a:lnTo>
                  <a:lnTo>
                    <a:pt x="231166" y="106682"/>
                  </a:lnTo>
                  <a:lnTo>
                    <a:pt x="231166" y="98893"/>
                  </a:lnTo>
                  <a:close/>
                  <a:moveTo>
                    <a:pt x="247066" y="98893"/>
                  </a:moveTo>
                  <a:lnTo>
                    <a:pt x="247066" y="106682"/>
                  </a:lnTo>
                  <a:lnTo>
                    <a:pt x="239322" y="106682"/>
                  </a:lnTo>
                  <a:lnTo>
                    <a:pt x="239322" y="98893"/>
                  </a:lnTo>
                  <a:close/>
                  <a:moveTo>
                    <a:pt x="255222" y="98893"/>
                  </a:moveTo>
                  <a:lnTo>
                    <a:pt x="255222" y="106682"/>
                  </a:lnTo>
                  <a:lnTo>
                    <a:pt x="247490" y="106682"/>
                  </a:lnTo>
                  <a:lnTo>
                    <a:pt x="247490" y="98893"/>
                  </a:lnTo>
                  <a:close/>
                  <a:moveTo>
                    <a:pt x="263390" y="98893"/>
                  </a:moveTo>
                  <a:lnTo>
                    <a:pt x="263390" y="106682"/>
                  </a:lnTo>
                  <a:lnTo>
                    <a:pt x="255646" y="106682"/>
                  </a:lnTo>
                  <a:lnTo>
                    <a:pt x="255646" y="98893"/>
                  </a:lnTo>
                  <a:close/>
                  <a:moveTo>
                    <a:pt x="271546" y="98893"/>
                  </a:moveTo>
                  <a:lnTo>
                    <a:pt x="271546" y="106682"/>
                  </a:lnTo>
                  <a:lnTo>
                    <a:pt x="263813" y="106682"/>
                  </a:lnTo>
                  <a:lnTo>
                    <a:pt x="263813" y="98893"/>
                  </a:lnTo>
                  <a:close/>
                  <a:moveTo>
                    <a:pt x="11238" y="107095"/>
                  </a:moveTo>
                  <a:lnTo>
                    <a:pt x="11238" y="114895"/>
                  </a:lnTo>
                  <a:lnTo>
                    <a:pt x="3505" y="114895"/>
                  </a:lnTo>
                  <a:lnTo>
                    <a:pt x="3505" y="107095"/>
                  </a:lnTo>
                  <a:close/>
                  <a:moveTo>
                    <a:pt x="19394" y="107095"/>
                  </a:moveTo>
                  <a:lnTo>
                    <a:pt x="19394" y="114895"/>
                  </a:lnTo>
                  <a:lnTo>
                    <a:pt x="11662" y="114895"/>
                  </a:lnTo>
                  <a:lnTo>
                    <a:pt x="11662" y="107095"/>
                  </a:lnTo>
                  <a:close/>
                  <a:moveTo>
                    <a:pt x="27561" y="107095"/>
                  </a:moveTo>
                  <a:lnTo>
                    <a:pt x="27561" y="114895"/>
                  </a:lnTo>
                  <a:lnTo>
                    <a:pt x="19818" y="114895"/>
                  </a:lnTo>
                  <a:lnTo>
                    <a:pt x="19818" y="107095"/>
                  </a:lnTo>
                  <a:close/>
                  <a:moveTo>
                    <a:pt x="35328" y="107095"/>
                  </a:moveTo>
                  <a:lnTo>
                    <a:pt x="35328" y="114895"/>
                  </a:lnTo>
                  <a:lnTo>
                    <a:pt x="27985" y="114895"/>
                  </a:lnTo>
                  <a:lnTo>
                    <a:pt x="27985" y="107095"/>
                  </a:lnTo>
                  <a:close/>
                  <a:moveTo>
                    <a:pt x="43496" y="107095"/>
                  </a:moveTo>
                  <a:lnTo>
                    <a:pt x="43496" y="114895"/>
                  </a:lnTo>
                  <a:lnTo>
                    <a:pt x="35752" y="114895"/>
                  </a:lnTo>
                  <a:lnTo>
                    <a:pt x="35752" y="107095"/>
                  </a:lnTo>
                  <a:close/>
                  <a:moveTo>
                    <a:pt x="51652" y="107095"/>
                  </a:moveTo>
                  <a:lnTo>
                    <a:pt x="51652" y="114895"/>
                  </a:lnTo>
                  <a:lnTo>
                    <a:pt x="43919" y="114895"/>
                  </a:lnTo>
                  <a:lnTo>
                    <a:pt x="43919" y="107095"/>
                  </a:lnTo>
                  <a:close/>
                  <a:moveTo>
                    <a:pt x="59819" y="107095"/>
                  </a:moveTo>
                  <a:lnTo>
                    <a:pt x="59819" y="114895"/>
                  </a:lnTo>
                  <a:lnTo>
                    <a:pt x="52075" y="114895"/>
                  </a:lnTo>
                  <a:lnTo>
                    <a:pt x="52075" y="107095"/>
                  </a:lnTo>
                  <a:close/>
                  <a:moveTo>
                    <a:pt x="67975" y="107095"/>
                  </a:moveTo>
                  <a:lnTo>
                    <a:pt x="67975" y="114895"/>
                  </a:lnTo>
                  <a:lnTo>
                    <a:pt x="60243" y="114895"/>
                  </a:lnTo>
                  <a:lnTo>
                    <a:pt x="60243" y="107095"/>
                  </a:lnTo>
                  <a:close/>
                  <a:moveTo>
                    <a:pt x="76452" y="107095"/>
                  </a:moveTo>
                  <a:lnTo>
                    <a:pt x="76452" y="114895"/>
                  </a:lnTo>
                  <a:lnTo>
                    <a:pt x="68399" y="114895"/>
                  </a:lnTo>
                  <a:lnTo>
                    <a:pt x="68399" y="107095"/>
                  </a:lnTo>
                  <a:close/>
                  <a:moveTo>
                    <a:pt x="84608" y="107095"/>
                  </a:moveTo>
                  <a:lnTo>
                    <a:pt x="84608" y="114895"/>
                  </a:lnTo>
                  <a:lnTo>
                    <a:pt x="76865" y="114895"/>
                  </a:lnTo>
                  <a:lnTo>
                    <a:pt x="76865" y="107095"/>
                  </a:lnTo>
                  <a:close/>
                  <a:moveTo>
                    <a:pt x="92776" y="107095"/>
                  </a:moveTo>
                  <a:lnTo>
                    <a:pt x="92776" y="114895"/>
                  </a:lnTo>
                  <a:lnTo>
                    <a:pt x="85032" y="114895"/>
                  </a:lnTo>
                  <a:lnTo>
                    <a:pt x="85032" y="107095"/>
                  </a:lnTo>
                  <a:close/>
                  <a:moveTo>
                    <a:pt x="100932" y="107095"/>
                  </a:moveTo>
                  <a:lnTo>
                    <a:pt x="100932" y="114895"/>
                  </a:lnTo>
                  <a:lnTo>
                    <a:pt x="93200" y="114895"/>
                  </a:lnTo>
                  <a:lnTo>
                    <a:pt x="93200" y="107095"/>
                  </a:lnTo>
                  <a:close/>
                  <a:moveTo>
                    <a:pt x="109099" y="107095"/>
                  </a:moveTo>
                  <a:lnTo>
                    <a:pt x="109099" y="114895"/>
                  </a:lnTo>
                  <a:lnTo>
                    <a:pt x="101356" y="114895"/>
                  </a:lnTo>
                  <a:lnTo>
                    <a:pt x="101356" y="107095"/>
                  </a:lnTo>
                  <a:close/>
                  <a:moveTo>
                    <a:pt x="116866" y="107095"/>
                  </a:moveTo>
                  <a:lnTo>
                    <a:pt x="116866" y="114895"/>
                  </a:lnTo>
                  <a:lnTo>
                    <a:pt x="109523" y="114895"/>
                  </a:lnTo>
                  <a:lnTo>
                    <a:pt x="109523" y="107095"/>
                  </a:lnTo>
                  <a:close/>
                  <a:moveTo>
                    <a:pt x="125034" y="107095"/>
                  </a:moveTo>
                  <a:lnTo>
                    <a:pt x="125034" y="114895"/>
                  </a:lnTo>
                  <a:lnTo>
                    <a:pt x="117290" y="114895"/>
                  </a:lnTo>
                  <a:lnTo>
                    <a:pt x="117290" y="107095"/>
                  </a:lnTo>
                  <a:close/>
                  <a:moveTo>
                    <a:pt x="133190" y="107095"/>
                  </a:moveTo>
                  <a:lnTo>
                    <a:pt x="133190" y="114895"/>
                  </a:lnTo>
                  <a:lnTo>
                    <a:pt x="125446" y="114895"/>
                  </a:lnTo>
                  <a:lnTo>
                    <a:pt x="125446" y="107095"/>
                  </a:lnTo>
                  <a:close/>
                  <a:moveTo>
                    <a:pt x="141346" y="107095"/>
                  </a:moveTo>
                  <a:lnTo>
                    <a:pt x="141346" y="114895"/>
                  </a:lnTo>
                  <a:lnTo>
                    <a:pt x="133614" y="114895"/>
                  </a:lnTo>
                  <a:lnTo>
                    <a:pt x="133614" y="107095"/>
                  </a:lnTo>
                  <a:close/>
                  <a:moveTo>
                    <a:pt x="149513" y="107095"/>
                  </a:moveTo>
                  <a:lnTo>
                    <a:pt x="149513" y="114895"/>
                  </a:lnTo>
                  <a:lnTo>
                    <a:pt x="141770" y="114895"/>
                  </a:lnTo>
                  <a:lnTo>
                    <a:pt x="141770" y="107095"/>
                  </a:lnTo>
                  <a:close/>
                  <a:moveTo>
                    <a:pt x="157280" y="107095"/>
                  </a:moveTo>
                  <a:lnTo>
                    <a:pt x="157280" y="114895"/>
                  </a:lnTo>
                  <a:lnTo>
                    <a:pt x="149937" y="114895"/>
                  </a:lnTo>
                  <a:lnTo>
                    <a:pt x="149937" y="107095"/>
                  </a:lnTo>
                  <a:close/>
                  <a:moveTo>
                    <a:pt x="165448" y="107095"/>
                  </a:moveTo>
                  <a:lnTo>
                    <a:pt x="165448" y="114895"/>
                  </a:lnTo>
                  <a:lnTo>
                    <a:pt x="157704" y="114895"/>
                  </a:lnTo>
                  <a:lnTo>
                    <a:pt x="157704" y="107095"/>
                  </a:lnTo>
                  <a:close/>
                  <a:moveTo>
                    <a:pt x="173604" y="107095"/>
                  </a:moveTo>
                  <a:lnTo>
                    <a:pt x="173604" y="114895"/>
                  </a:lnTo>
                  <a:lnTo>
                    <a:pt x="165871" y="114895"/>
                  </a:lnTo>
                  <a:lnTo>
                    <a:pt x="165871" y="107095"/>
                  </a:lnTo>
                  <a:close/>
                  <a:moveTo>
                    <a:pt x="181771" y="107095"/>
                  </a:moveTo>
                  <a:lnTo>
                    <a:pt x="181771" y="114895"/>
                  </a:lnTo>
                  <a:lnTo>
                    <a:pt x="174028" y="114895"/>
                  </a:lnTo>
                  <a:lnTo>
                    <a:pt x="174028" y="107095"/>
                  </a:lnTo>
                  <a:close/>
                  <a:moveTo>
                    <a:pt x="189927" y="107095"/>
                  </a:moveTo>
                  <a:lnTo>
                    <a:pt x="189927" y="114895"/>
                  </a:lnTo>
                  <a:lnTo>
                    <a:pt x="182195" y="114895"/>
                  </a:lnTo>
                  <a:lnTo>
                    <a:pt x="182195" y="107095"/>
                  </a:lnTo>
                  <a:close/>
                  <a:moveTo>
                    <a:pt x="198095" y="107095"/>
                  </a:moveTo>
                  <a:lnTo>
                    <a:pt x="198095" y="114895"/>
                  </a:lnTo>
                  <a:lnTo>
                    <a:pt x="190351" y="114895"/>
                  </a:lnTo>
                  <a:lnTo>
                    <a:pt x="190351" y="107095"/>
                  </a:lnTo>
                  <a:close/>
                  <a:moveTo>
                    <a:pt x="206251" y="107095"/>
                  </a:moveTo>
                  <a:lnTo>
                    <a:pt x="206251" y="114895"/>
                  </a:lnTo>
                  <a:lnTo>
                    <a:pt x="198519" y="114895"/>
                  </a:lnTo>
                  <a:lnTo>
                    <a:pt x="198519" y="107095"/>
                  </a:lnTo>
                  <a:close/>
                  <a:moveTo>
                    <a:pt x="214419" y="107095"/>
                  </a:moveTo>
                  <a:lnTo>
                    <a:pt x="214419" y="114895"/>
                  </a:lnTo>
                  <a:lnTo>
                    <a:pt x="206675" y="114895"/>
                  </a:lnTo>
                  <a:lnTo>
                    <a:pt x="206675" y="107095"/>
                  </a:lnTo>
                  <a:close/>
                  <a:moveTo>
                    <a:pt x="222575" y="107095"/>
                  </a:moveTo>
                  <a:lnTo>
                    <a:pt x="222575" y="114895"/>
                  </a:lnTo>
                  <a:lnTo>
                    <a:pt x="214842" y="114895"/>
                  </a:lnTo>
                  <a:lnTo>
                    <a:pt x="214842" y="107095"/>
                  </a:lnTo>
                  <a:close/>
                  <a:moveTo>
                    <a:pt x="230742" y="107095"/>
                  </a:moveTo>
                  <a:lnTo>
                    <a:pt x="230742" y="114895"/>
                  </a:lnTo>
                  <a:lnTo>
                    <a:pt x="222999" y="114895"/>
                  </a:lnTo>
                  <a:lnTo>
                    <a:pt x="222999" y="107095"/>
                  </a:lnTo>
                  <a:close/>
                  <a:moveTo>
                    <a:pt x="238898" y="107095"/>
                  </a:moveTo>
                  <a:lnTo>
                    <a:pt x="238898" y="114895"/>
                  </a:lnTo>
                  <a:lnTo>
                    <a:pt x="231166" y="114895"/>
                  </a:lnTo>
                  <a:lnTo>
                    <a:pt x="231166" y="107095"/>
                  </a:lnTo>
                  <a:close/>
                  <a:moveTo>
                    <a:pt x="247066" y="107095"/>
                  </a:moveTo>
                  <a:lnTo>
                    <a:pt x="247066" y="114895"/>
                  </a:lnTo>
                  <a:lnTo>
                    <a:pt x="239322" y="114895"/>
                  </a:lnTo>
                  <a:lnTo>
                    <a:pt x="239322" y="107095"/>
                  </a:lnTo>
                  <a:close/>
                  <a:moveTo>
                    <a:pt x="255222" y="107095"/>
                  </a:moveTo>
                  <a:lnTo>
                    <a:pt x="255222" y="114895"/>
                  </a:lnTo>
                  <a:lnTo>
                    <a:pt x="247490" y="114895"/>
                  </a:lnTo>
                  <a:lnTo>
                    <a:pt x="247490" y="107095"/>
                  </a:lnTo>
                  <a:close/>
                  <a:moveTo>
                    <a:pt x="263390" y="107095"/>
                  </a:moveTo>
                  <a:lnTo>
                    <a:pt x="263390" y="114895"/>
                  </a:lnTo>
                  <a:lnTo>
                    <a:pt x="255646" y="114895"/>
                  </a:lnTo>
                  <a:lnTo>
                    <a:pt x="255646" y="107095"/>
                  </a:lnTo>
                  <a:close/>
                  <a:moveTo>
                    <a:pt x="271546" y="107095"/>
                  </a:moveTo>
                  <a:lnTo>
                    <a:pt x="271546" y="114895"/>
                  </a:lnTo>
                  <a:lnTo>
                    <a:pt x="263813" y="114895"/>
                  </a:lnTo>
                  <a:lnTo>
                    <a:pt x="263813" y="107095"/>
                  </a:lnTo>
                  <a:close/>
                  <a:moveTo>
                    <a:pt x="11238" y="115308"/>
                  </a:moveTo>
                  <a:lnTo>
                    <a:pt x="11238" y="123097"/>
                  </a:lnTo>
                  <a:lnTo>
                    <a:pt x="3505" y="123097"/>
                  </a:lnTo>
                  <a:lnTo>
                    <a:pt x="3505" y="115308"/>
                  </a:lnTo>
                  <a:close/>
                  <a:moveTo>
                    <a:pt x="19394" y="115308"/>
                  </a:moveTo>
                  <a:lnTo>
                    <a:pt x="19394" y="123097"/>
                  </a:lnTo>
                  <a:lnTo>
                    <a:pt x="11662" y="123097"/>
                  </a:lnTo>
                  <a:lnTo>
                    <a:pt x="11662" y="115308"/>
                  </a:lnTo>
                  <a:close/>
                  <a:moveTo>
                    <a:pt x="27561" y="115308"/>
                  </a:moveTo>
                  <a:lnTo>
                    <a:pt x="27561" y="123097"/>
                  </a:lnTo>
                  <a:lnTo>
                    <a:pt x="19818" y="123097"/>
                  </a:lnTo>
                  <a:lnTo>
                    <a:pt x="19818" y="115308"/>
                  </a:lnTo>
                  <a:close/>
                  <a:moveTo>
                    <a:pt x="35328" y="115308"/>
                  </a:moveTo>
                  <a:lnTo>
                    <a:pt x="35328" y="123097"/>
                  </a:lnTo>
                  <a:lnTo>
                    <a:pt x="27985" y="123097"/>
                  </a:lnTo>
                  <a:lnTo>
                    <a:pt x="27985" y="115308"/>
                  </a:lnTo>
                  <a:close/>
                  <a:moveTo>
                    <a:pt x="43496" y="115296"/>
                  </a:moveTo>
                  <a:lnTo>
                    <a:pt x="43496" y="123097"/>
                  </a:lnTo>
                  <a:lnTo>
                    <a:pt x="35752" y="123097"/>
                  </a:lnTo>
                  <a:lnTo>
                    <a:pt x="35752" y="115296"/>
                  </a:lnTo>
                  <a:close/>
                  <a:moveTo>
                    <a:pt x="51652" y="115296"/>
                  </a:moveTo>
                  <a:lnTo>
                    <a:pt x="51652" y="123097"/>
                  </a:lnTo>
                  <a:lnTo>
                    <a:pt x="43919" y="123097"/>
                  </a:lnTo>
                  <a:lnTo>
                    <a:pt x="43919" y="115296"/>
                  </a:lnTo>
                  <a:close/>
                  <a:moveTo>
                    <a:pt x="59819" y="115296"/>
                  </a:moveTo>
                  <a:lnTo>
                    <a:pt x="59819" y="123097"/>
                  </a:lnTo>
                  <a:lnTo>
                    <a:pt x="52075" y="123097"/>
                  </a:lnTo>
                  <a:lnTo>
                    <a:pt x="52075" y="115296"/>
                  </a:lnTo>
                  <a:close/>
                  <a:moveTo>
                    <a:pt x="67975" y="115296"/>
                  </a:moveTo>
                  <a:lnTo>
                    <a:pt x="67975" y="123097"/>
                  </a:lnTo>
                  <a:lnTo>
                    <a:pt x="60243" y="123097"/>
                  </a:lnTo>
                  <a:lnTo>
                    <a:pt x="60243" y="115296"/>
                  </a:lnTo>
                  <a:close/>
                  <a:moveTo>
                    <a:pt x="76452" y="115296"/>
                  </a:moveTo>
                  <a:lnTo>
                    <a:pt x="76452" y="123097"/>
                  </a:lnTo>
                  <a:lnTo>
                    <a:pt x="68399" y="123097"/>
                  </a:lnTo>
                  <a:lnTo>
                    <a:pt x="68399" y="115296"/>
                  </a:lnTo>
                  <a:close/>
                  <a:moveTo>
                    <a:pt x="84608" y="115296"/>
                  </a:moveTo>
                  <a:lnTo>
                    <a:pt x="84608" y="123097"/>
                  </a:lnTo>
                  <a:lnTo>
                    <a:pt x="76876" y="123097"/>
                  </a:lnTo>
                  <a:lnTo>
                    <a:pt x="76876" y="115296"/>
                  </a:lnTo>
                  <a:close/>
                  <a:moveTo>
                    <a:pt x="92776" y="115296"/>
                  </a:moveTo>
                  <a:lnTo>
                    <a:pt x="92776" y="123097"/>
                  </a:lnTo>
                  <a:lnTo>
                    <a:pt x="85032" y="123097"/>
                  </a:lnTo>
                  <a:lnTo>
                    <a:pt x="85032" y="115296"/>
                  </a:lnTo>
                  <a:close/>
                  <a:moveTo>
                    <a:pt x="100932" y="115296"/>
                  </a:moveTo>
                  <a:lnTo>
                    <a:pt x="100932" y="123097"/>
                  </a:lnTo>
                  <a:lnTo>
                    <a:pt x="93200" y="123097"/>
                  </a:lnTo>
                  <a:lnTo>
                    <a:pt x="93200" y="115296"/>
                  </a:lnTo>
                  <a:close/>
                  <a:moveTo>
                    <a:pt x="109099" y="115296"/>
                  </a:moveTo>
                  <a:lnTo>
                    <a:pt x="109099" y="123097"/>
                  </a:lnTo>
                  <a:lnTo>
                    <a:pt x="101356" y="123097"/>
                  </a:lnTo>
                  <a:lnTo>
                    <a:pt x="101356" y="115296"/>
                  </a:lnTo>
                  <a:close/>
                  <a:moveTo>
                    <a:pt x="116866" y="115296"/>
                  </a:moveTo>
                  <a:lnTo>
                    <a:pt x="116866" y="123097"/>
                  </a:lnTo>
                  <a:lnTo>
                    <a:pt x="109523" y="123097"/>
                  </a:lnTo>
                  <a:lnTo>
                    <a:pt x="109523" y="115296"/>
                  </a:lnTo>
                  <a:close/>
                  <a:moveTo>
                    <a:pt x="125034" y="115296"/>
                  </a:moveTo>
                  <a:lnTo>
                    <a:pt x="125034" y="123097"/>
                  </a:lnTo>
                  <a:lnTo>
                    <a:pt x="117290" y="123097"/>
                  </a:lnTo>
                  <a:lnTo>
                    <a:pt x="117290" y="115296"/>
                  </a:lnTo>
                  <a:close/>
                  <a:moveTo>
                    <a:pt x="133190" y="115296"/>
                  </a:moveTo>
                  <a:lnTo>
                    <a:pt x="133190" y="123097"/>
                  </a:lnTo>
                  <a:lnTo>
                    <a:pt x="125446" y="123097"/>
                  </a:lnTo>
                  <a:lnTo>
                    <a:pt x="125446" y="115296"/>
                  </a:lnTo>
                  <a:close/>
                  <a:moveTo>
                    <a:pt x="141346" y="115296"/>
                  </a:moveTo>
                  <a:lnTo>
                    <a:pt x="141346" y="123097"/>
                  </a:lnTo>
                  <a:lnTo>
                    <a:pt x="133614" y="123097"/>
                  </a:lnTo>
                  <a:lnTo>
                    <a:pt x="133614" y="115296"/>
                  </a:lnTo>
                  <a:close/>
                  <a:moveTo>
                    <a:pt x="149513" y="115296"/>
                  </a:moveTo>
                  <a:lnTo>
                    <a:pt x="149513" y="123097"/>
                  </a:lnTo>
                  <a:lnTo>
                    <a:pt x="141770" y="123097"/>
                  </a:lnTo>
                  <a:lnTo>
                    <a:pt x="141770" y="115296"/>
                  </a:lnTo>
                  <a:close/>
                  <a:moveTo>
                    <a:pt x="157280" y="115296"/>
                  </a:moveTo>
                  <a:lnTo>
                    <a:pt x="157280" y="123097"/>
                  </a:lnTo>
                  <a:lnTo>
                    <a:pt x="149937" y="123097"/>
                  </a:lnTo>
                  <a:lnTo>
                    <a:pt x="149937" y="115296"/>
                  </a:lnTo>
                  <a:close/>
                  <a:moveTo>
                    <a:pt x="165448" y="115296"/>
                  </a:moveTo>
                  <a:lnTo>
                    <a:pt x="165448" y="123097"/>
                  </a:lnTo>
                  <a:lnTo>
                    <a:pt x="157704" y="123097"/>
                  </a:lnTo>
                  <a:lnTo>
                    <a:pt x="157704" y="115296"/>
                  </a:lnTo>
                  <a:close/>
                  <a:moveTo>
                    <a:pt x="173604" y="115296"/>
                  </a:moveTo>
                  <a:lnTo>
                    <a:pt x="173604" y="123097"/>
                  </a:lnTo>
                  <a:lnTo>
                    <a:pt x="165871" y="123097"/>
                  </a:lnTo>
                  <a:lnTo>
                    <a:pt x="165871" y="115296"/>
                  </a:lnTo>
                  <a:close/>
                  <a:moveTo>
                    <a:pt x="181771" y="115296"/>
                  </a:moveTo>
                  <a:lnTo>
                    <a:pt x="181771" y="123097"/>
                  </a:lnTo>
                  <a:lnTo>
                    <a:pt x="174028" y="123097"/>
                  </a:lnTo>
                  <a:lnTo>
                    <a:pt x="174028" y="115296"/>
                  </a:lnTo>
                  <a:close/>
                  <a:moveTo>
                    <a:pt x="189927" y="115296"/>
                  </a:moveTo>
                  <a:lnTo>
                    <a:pt x="189927" y="123097"/>
                  </a:lnTo>
                  <a:lnTo>
                    <a:pt x="182195" y="123097"/>
                  </a:lnTo>
                  <a:lnTo>
                    <a:pt x="182195" y="115296"/>
                  </a:lnTo>
                  <a:close/>
                  <a:moveTo>
                    <a:pt x="198095" y="115296"/>
                  </a:moveTo>
                  <a:lnTo>
                    <a:pt x="198095" y="123097"/>
                  </a:lnTo>
                  <a:lnTo>
                    <a:pt x="190351" y="123097"/>
                  </a:lnTo>
                  <a:lnTo>
                    <a:pt x="190351" y="115296"/>
                  </a:lnTo>
                  <a:close/>
                  <a:moveTo>
                    <a:pt x="206251" y="115296"/>
                  </a:moveTo>
                  <a:lnTo>
                    <a:pt x="206251" y="123097"/>
                  </a:lnTo>
                  <a:lnTo>
                    <a:pt x="198519" y="123097"/>
                  </a:lnTo>
                  <a:lnTo>
                    <a:pt x="198519" y="115296"/>
                  </a:lnTo>
                  <a:close/>
                  <a:moveTo>
                    <a:pt x="214419" y="115296"/>
                  </a:moveTo>
                  <a:lnTo>
                    <a:pt x="214419" y="123097"/>
                  </a:lnTo>
                  <a:lnTo>
                    <a:pt x="206675" y="123097"/>
                  </a:lnTo>
                  <a:lnTo>
                    <a:pt x="206675" y="115296"/>
                  </a:lnTo>
                  <a:close/>
                  <a:moveTo>
                    <a:pt x="222575" y="115296"/>
                  </a:moveTo>
                  <a:lnTo>
                    <a:pt x="222575" y="123097"/>
                  </a:lnTo>
                  <a:lnTo>
                    <a:pt x="214842" y="123097"/>
                  </a:lnTo>
                  <a:lnTo>
                    <a:pt x="214842" y="115296"/>
                  </a:lnTo>
                  <a:close/>
                  <a:moveTo>
                    <a:pt x="230742" y="115296"/>
                  </a:moveTo>
                  <a:lnTo>
                    <a:pt x="230742" y="123097"/>
                  </a:lnTo>
                  <a:lnTo>
                    <a:pt x="222999" y="123097"/>
                  </a:lnTo>
                  <a:lnTo>
                    <a:pt x="222999" y="115296"/>
                  </a:lnTo>
                  <a:close/>
                  <a:moveTo>
                    <a:pt x="238898" y="115296"/>
                  </a:moveTo>
                  <a:lnTo>
                    <a:pt x="238898" y="123097"/>
                  </a:lnTo>
                  <a:lnTo>
                    <a:pt x="231166" y="123097"/>
                  </a:lnTo>
                  <a:lnTo>
                    <a:pt x="231166" y="115296"/>
                  </a:lnTo>
                  <a:close/>
                  <a:moveTo>
                    <a:pt x="247066" y="115308"/>
                  </a:moveTo>
                  <a:lnTo>
                    <a:pt x="247066" y="123097"/>
                  </a:lnTo>
                  <a:lnTo>
                    <a:pt x="239322" y="123097"/>
                  </a:lnTo>
                  <a:lnTo>
                    <a:pt x="239322" y="115308"/>
                  </a:lnTo>
                  <a:close/>
                  <a:moveTo>
                    <a:pt x="255222" y="115308"/>
                  </a:moveTo>
                  <a:lnTo>
                    <a:pt x="255222" y="123097"/>
                  </a:lnTo>
                  <a:lnTo>
                    <a:pt x="247490" y="123097"/>
                  </a:lnTo>
                  <a:lnTo>
                    <a:pt x="247490" y="115308"/>
                  </a:lnTo>
                  <a:close/>
                  <a:moveTo>
                    <a:pt x="263390" y="115308"/>
                  </a:moveTo>
                  <a:lnTo>
                    <a:pt x="263390" y="123097"/>
                  </a:lnTo>
                  <a:lnTo>
                    <a:pt x="255646" y="123097"/>
                  </a:lnTo>
                  <a:lnTo>
                    <a:pt x="255646" y="115308"/>
                  </a:lnTo>
                  <a:close/>
                  <a:moveTo>
                    <a:pt x="271546" y="115296"/>
                  </a:moveTo>
                  <a:lnTo>
                    <a:pt x="271546" y="123097"/>
                  </a:lnTo>
                  <a:lnTo>
                    <a:pt x="263813" y="123097"/>
                  </a:lnTo>
                  <a:lnTo>
                    <a:pt x="263813" y="115296"/>
                  </a:lnTo>
                  <a:close/>
                  <a:moveTo>
                    <a:pt x="11238" y="123510"/>
                  </a:moveTo>
                  <a:lnTo>
                    <a:pt x="11238" y="131551"/>
                  </a:lnTo>
                  <a:lnTo>
                    <a:pt x="3505" y="131551"/>
                  </a:lnTo>
                  <a:lnTo>
                    <a:pt x="3505" y="123510"/>
                  </a:lnTo>
                  <a:close/>
                  <a:moveTo>
                    <a:pt x="19394" y="123510"/>
                  </a:moveTo>
                  <a:lnTo>
                    <a:pt x="19394" y="131551"/>
                  </a:lnTo>
                  <a:lnTo>
                    <a:pt x="11662" y="131551"/>
                  </a:lnTo>
                  <a:lnTo>
                    <a:pt x="11662" y="123510"/>
                  </a:lnTo>
                  <a:close/>
                  <a:moveTo>
                    <a:pt x="27561" y="123510"/>
                  </a:moveTo>
                  <a:lnTo>
                    <a:pt x="27561" y="131551"/>
                  </a:lnTo>
                  <a:lnTo>
                    <a:pt x="19818" y="131551"/>
                  </a:lnTo>
                  <a:lnTo>
                    <a:pt x="19818" y="123510"/>
                  </a:lnTo>
                  <a:close/>
                  <a:moveTo>
                    <a:pt x="35328" y="123510"/>
                  </a:moveTo>
                  <a:lnTo>
                    <a:pt x="35328" y="131551"/>
                  </a:lnTo>
                  <a:lnTo>
                    <a:pt x="27985" y="131551"/>
                  </a:lnTo>
                  <a:lnTo>
                    <a:pt x="27985" y="123510"/>
                  </a:lnTo>
                  <a:close/>
                  <a:moveTo>
                    <a:pt x="43496" y="123510"/>
                  </a:moveTo>
                  <a:lnTo>
                    <a:pt x="43496" y="131551"/>
                  </a:lnTo>
                  <a:lnTo>
                    <a:pt x="35752" y="131551"/>
                  </a:lnTo>
                  <a:lnTo>
                    <a:pt x="35752" y="123510"/>
                  </a:lnTo>
                  <a:close/>
                  <a:moveTo>
                    <a:pt x="51652" y="123510"/>
                  </a:moveTo>
                  <a:lnTo>
                    <a:pt x="51652" y="131551"/>
                  </a:lnTo>
                  <a:lnTo>
                    <a:pt x="43919" y="131551"/>
                  </a:lnTo>
                  <a:lnTo>
                    <a:pt x="43919" y="123510"/>
                  </a:lnTo>
                  <a:close/>
                  <a:moveTo>
                    <a:pt x="59819" y="123510"/>
                  </a:moveTo>
                  <a:lnTo>
                    <a:pt x="59819" y="131551"/>
                  </a:lnTo>
                  <a:lnTo>
                    <a:pt x="52075" y="131551"/>
                  </a:lnTo>
                  <a:lnTo>
                    <a:pt x="52075" y="123510"/>
                  </a:lnTo>
                  <a:close/>
                  <a:moveTo>
                    <a:pt x="67975" y="123510"/>
                  </a:moveTo>
                  <a:lnTo>
                    <a:pt x="67975" y="131551"/>
                  </a:lnTo>
                  <a:lnTo>
                    <a:pt x="60243" y="131551"/>
                  </a:lnTo>
                  <a:lnTo>
                    <a:pt x="60243" y="123510"/>
                  </a:lnTo>
                  <a:close/>
                  <a:moveTo>
                    <a:pt x="76452" y="123510"/>
                  </a:moveTo>
                  <a:lnTo>
                    <a:pt x="76452" y="131551"/>
                  </a:lnTo>
                  <a:lnTo>
                    <a:pt x="68399" y="131551"/>
                  </a:lnTo>
                  <a:lnTo>
                    <a:pt x="68399" y="123510"/>
                  </a:lnTo>
                  <a:close/>
                  <a:moveTo>
                    <a:pt x="84608" y="123510"/>
                  </a:moveTo>
                  <a:lnTo>
                    <a:pt x="84608" y="131551"/>
                  </a:lnTo>
                  <a:lnTo>
                    <a:pt x="76876" y="131551"/>
                  </a:lnTo>
                  <a:lnTo>
                    <a:pt x="76876" y="123510"/>
                  </a:lnTo>
                  <a:close/>
                  <a:moveTo>
                    <a:pt x="92776" y="123510"/>
                  </a:moveTo>
                  <a:lnTo>
                    <a:pt x="92776" y="131551"/>
                  </a:lnTo>
                  <a:lnTo>
                    <a:pt x="85032" y="131551"/>
                  </a:lnTo>
                  <a:lnTo>
                    <a:pt x="85032" y="123510"/>
                  </a:lnTo>
                  <a:close/>
                  <a:moveTo>
                    <a:pt x="100932" y="123510"/>
                  </a:moveTo>
                  <a:lnTo>
                    <a:pt x="100932" y="131551"/>
                  </a:lnTo>
                  <a:lnTo>
                    <a:pt x="93200" y="131551"/>
                  </a:lnTo>
                  <a:lnTo>
                    <a:pt x="93200" y="123510"/>
                  </a:lnTo>
                  <a:close/>
                  <a:moveTo>
                    <a:pt x="109099" y="123510"/>
                  </a:moveTo>
                  <a:lnTo>
                    <a:pt x="109099" y="131551"/>
                  </a:lnTo>
                  <a:lnTo>
                    <a:pt x="101356" y="131551"/>
                  </a:lnTo>
                  <a:lnTo>
                    <a:pt x="101356" y="123510"/>
                  </a:lnTo>
                  <a:close/>
                  <a:moveTo>
                    <a:pt x="116866" y="123510"/>
                  </a:moveTo>
                  <a:lnTo>
                    <a:pt x="116866" y="131551"/>
                  </a:lnTo>
                  <a:lnTo>
                    <a:pt x="109523" y="131551"/>
                  </a:lnTo>
                  <a:lnTo>
                    <a:pt x="109523" y="123510"/>
                  </a:lnTo>
                  <a:close/>
                  <a:moveTo>
                    <a:pt x="125034" y="123510"/>
                  </a:moveTo>
                  <a:lnTo>
                    <a:pt x="125034" y="131551"/>
                  </a:lnTo>
                  <a:lnTo>
                    <a:pt x="117290" y="131551"/>
                  </a:lnTo>
                  <a:lnTo>
                    <a:pt x="117290" y="123510"/>
                  </a:lnTo>
                  <a:close/>
                  <a:moveTo>
                    <a:pt x="133190" y="123510"/>
                  </a:moveTo>
                  <a:lnTo>
                    <a:pt x="133190" y="131551"/>
                  </a:lnTo>
                  <a:lnTo>
                    <a:pt x="125446" y="131551"/>
                  </a:lnTo>
                  <a:lnTo>
                    <a:pt x="125446" y="123510"/>
                  </a:lnTo>
                  <a:close/>
                  <a:moveTo>
                    <a:pt x="141346" y="123510"/>
                  </a:moveTo>
                  <a:lnTo>
                    <a:pt x="141346" y="131551"/>
                  </a:lnTo>
                  <a:lnTo>
                    <a:pt x="133614" y="131551"/>
                  </a:lnTo>
                  <a:lnTo>
                    <a:pt x="133614" y="123510"/>
                  </a:lnTo>
                  <a:close/>
                  <a:moveTo>
                    <a:pt x="149513" y="123510"/>
                  </a:moveTo>
                  <a:lnTo>
                    <a:pt x="149513" y="131551"/>
                  </a:lnTo>
                  <a:lnTo>
                    <a:pt x="141770" y="131551"/>
                  </a:lnTo>
                  <a:lnTo>
                    <a:pt x="141770" y="123510"/>
                  </a:lnTo>
                  <a:close/>
                  <a:moveTo>
                    <a:pt x="157280" y="123510"/>
                  </a:moveTo>
                  <a:lnTo>
                    <a:pt x="157280" y="131551"/>
                  </a:lnTo>
                  <a:lnTo>
                    <a:pt x="149937" y="131551"/>
                  </a:lnTo>
                  <a:lnTo>
                    <a:pt x="149937" y="123510"/>
                  </a:lnTo>
                  <a:close/>
                  <a:moveTo>
                    <a:pt x="165448" y="123510"/>
                  </a:moveTo>
                  <a:lnTo>
                    <a:pt x="165448" y="131551"/>
                  </a:lnTo>
                  <a:lnTo>
                    <a:pt x="157704" y="131551"/>
                  </a:lnTo>
                  <a:lnTo>
                    <a:pt x="157704" y="123510"/>
                  </a:lnTo>
                  <a:close/>
                  <a:moveTo>
                    <a:pt x="173604" y="123510"/>
                  </a:moveTo>
                  <a:lnTo>
                    <a:pt x="173604" y="131551"/>
                  </a:lnTo>
                  <a:lnTo>
                    <a:pt x="165871" y="131551"/>
                  </a:lnTo>
                  <a:lnTo>
                    <a:pt x="165871" y="123510"/>
                  </a:lnTo>
                  <a:close/>
                  <a:moveTo>
                    <a:pt x="181771" y="123510"/>
                  </a:moveTo>
                  <a:lnTo>
                    <a:pt x="181771" y="131551"/>
                  </a:lnTo>
                  <a:lnTo>
                    <a:pt x="174028" y="131551"/>
                  </a:lnTo>
                  <a:lnTo>
                    <a:pt x="174028" y="123510"/>
                  </a:lnTo>
                  <a:close/>
                  <a:moveTo>
                    <a:pt x="189927" y="123510"/>
                  </a:moveTo>
                  <a:lnTo>
                    <a:pt x="189927" y="131551"/>
                  </a:lnTo>
                  <a:lnTo>
                    <a:pt x="182195" y="131551"/>
                  </a:lnTo>
                  <a:lnTo>
                    <a:pt x="182195" y="123510"/>
                  </a:lnTo>
                  <a:close/>
                  <a:moveTo>
                    <a:pt x="198095" y="123510"/>
                  </a:moveTo>
                  <a:lnTo>
                    <a:pt x="198095" y="131551"/>
                  </a:lnTo>
                  <a:lnTo>
                    <a:pt x="190351" y="131551"/>
                  </a:lnTo>
                  <a:lnTo>
                    <a:pt x="190351" y="123510"/>
                  </a:lnTo>
                  <a:close/>
                  <a:moveTo>
                    <a:pt x="206251" y="123510"/>
                  </a:moveTo>
                  <a:lnTo>
                    <a:pt x="206251" y="131551"/>
                  </a:lnTo>
                  <a:lnTo>
                    <a:pt x="198519" y="131551"/>
                  </a:lnTo>
                  <a:lnTo>
                    <a:pt x="198519" y="123510"/>
                  </a:lnTo>
                  <a:close/>
                  <a:moveTo>
                    <a:pt x="214419" y="123510"/>
                  </a:moveTo>
                  <a:lnTo>
                    <a:pt x="214419" y="131551"/>
                  </a:lnTo>
                  <a:lnTo>
                    <a:pt x="206675" y="131551"/>
                  </a:lnTo>
                  <a:lnTo>
                    <a:pt x="206675" y="123510"/>
                  </a:lnTo>
                  <a:close/>
                  <a:moveTo>
                    <a:pt x="222575" y="123510"/>
                  </a:moveTo>
                  <a:lnTo>
                    <a:pt x="222575" y="131551"/>
                  </a:lnTo>
                  <a:lnTo>
                    <a:pt x="214842" y="131551"/>
                  </a:lnTo>
                  <a:lnTo>
                    <a:pt x="214842" y="123510"/>
                  </a:lnTo>
                  <a:close/>
                  <a:moveTo>
                    <a:pt x="230742" y="123510"/>
                  </a:moveTo>
                  <a:lnTo>
                    <a:pt x="230742" y="131551"/>
                  </a:lnTo>
                  <a:lnTo>
                    <a:pt x="222999" y="131551"/>
                  </a:lnTo>
                  <a:lnTo>
                    <a:pt x="222999" y="123510"/>
                  </a:lnTo>
                  <a:close/>
                  <a:moveTo>
                    <a:pt x="238898" y="123510"/>
                  </a:moveTo>
                  <a:lnTo>
                    <a:pt x="238898" y="131551"/>
                  </a:lnTo>
                  <a:lnTo>
                    <a:pt x="231166" y="131551"/>
                  </a:lnTo>
                  <a:lnTo>
                    <a:pt x="231166" y="123510"/>
                  </a:lnTo>
                  <a:close/>
                  <a:moveTo>
                    <a:pt x="247066" y="123510"/>
                  </a:moveTo>
                  <a:lnTo>
                    <a:pt x="247066" y="131551"/>
                  </a:lnTo>
                  <a:lnTo>
                    <a:pt x="239322" y="131551"/>
                  </a:lnTo>
                  <a:lnTo>
                    <a:pt x="239322" y="123510"/>
                  </a:lnTo>
                  <a:close/>
                  <a:moveTo>
                    <a:pt x="255222" y="123510"/>
                  </a:moveTo>
                  <a:lnTo>
                    <a:pt x="255222" y="131551"/>
                  </a:lnTo>
                  <a:lnTo>
                    <a:pt x="247490" y="131551"/>
                  </a:lnTo>
                  <a:lnTo>
                    <a:pt x="247490" y="123510"/>
                  </a:lnTo>
                  <a:close/>
                  <a:moveTo>
                    <a:pt x="263390" y="123510"/>
                  </a:moveTo>
                  <a:lnTo>
                    <a:pt x="263390" y="131551"/>
                  </a:lnTo>
                  <a:lnTo>
                    <a:pt x="255646" y="131551"/>
                  </a:lnTo>
                  <a:lnTo>
                    <a:pt x="255646" y="123510"/>
                  </a:lnTo>
                  <a:close/>
                  <a:moveTo>
                    <a:pt x="271546" y="123510"/>
                  </a:moveTo>
                  <a:lnTo>
                    <a:pt x="271546" y="131551"/>
                  </a:lnTo>
                  <a:lnTo>
                    <a:pt x="263813" y="131551"/>
                  </a:lnTo>
                  <a:lnTo>
                    <a:pt x="263813" y="123510"/>
                  </a:lnTo>
                  <a:close/>
                  <a:moveTo>
                    <a:pt x="11238" y="131964"/>
                  </a:moveTo>
                  <a:lnTo>
                    <a:pt x="11238" y="139753"/>
                  </a:lnTo>
                  <a:lnTo>
                    <a:pt x="3505" y="139753"/>
                  </a:lnTo>
                  <a:lnTo>
                    <a:pt x="3505" y="131964"/>
                  </a:lnTo>
                  <a:close/>
                  <a:moveTo>
                    <a:pt x="19394" y="131964"/>
                  </a:moveTo>
                  <a:lnTo>
                    <a:pt x="19394" y="139753"/>
                  </a:lnTo>
                  <a:lnTo>
                    <a:pt x="11662" y="139753"/>
                  </a:lnTo>
                  <a:lnTo>
                    <a:pt x="11662" y="131964"/>
                  </a:lnTo>
                  <a:close/>
                  <a:moveTo>
                    <a:pt x="27561" y="131964"/>
                  </a:moveTo>
                  <a:lnTo>
                    <a:pt x="27561" y="139753"/>
                  </a:lnTo>
                  <a:lnTo>
                    <a:pt x="19818" y="139753"/>
                  </a:lnTo>
                  <a:lnTo>
                    <a:pt x="19818" y="131964"/>
                  </a:lnTo>
                  <a:close/>
                  <a:moveTo>
                    <a:pt x="35328" y="131964"/>
                  </a:moveTo>
                  <a:lnTo>
                    <a:pt x="35328" y="139753"/>
                  </a:lnTo>
                  <a:lnTo>
                    <a:pt x="27985" y="139753"/>
                  </a:lnTo>
                  <a:lnTo>
                    <a:pt x="27985" y="131964"/>
                  </a:lnTo>
                  <a:close/>
                  <a:moveTo>
                    <a:pt x="43496" y="131964"/>
                  </a:moveTo>
                  <a:lnTo>
                    <a:pt x="43496" y="139753"/>
                  </a:lnTo>
                  <a:lnTo>
                    <a:pt x="35752" y="139753"/>
                  </a:lnTo>
                  <a:lnTo>
                    <a:pt x="35752" y="131964"/>
                  </a:lnTo>
                  <a:close/>
                  <a:moveTo>
                    <a:pt x="51652" y="131964"/>
                  </a:moveTo>
                  <a:lnTo>
                    <a:pt x="51652" y="139753"/>
                  </a:lnTo>
                  <a:lnTo>
                    <a:pt x="43919" y="139753"/>
                  </a:lnTo>
                  <a:lnTo>
                    <a:pt x="43919" y="131964"/>
                  </a:lnTo>
                  <a:close/>
                  <a:moveTo>
                    <a:pt x="59819" y="131964"/>
                  </a:moveTo>
                  <a:lnTo>
                    <a:pt x="59819" y="139753"/>
                  </a:lnTo>
                  <a:lnTo>
                    <a:pt x="52075" y="139753"/>
                  </a:lnTo>
                  <a:lnTo>
                    <a:pt x="52075" y="131964"/>
                  </a:lnTo>
                  <a:close/>
                  <a:moveTo>
                    <a:pt x="67975" y="131964"/>
                  </a:moveTo>
                  <a:lnTo>
                    <a:pt x="67975" y="139753"/>
                  </a:lnTo>
                  <a:lnTo>
                    <a:pt x="60243" y="139753"/>
                  </a:lnTo>
                  <a:lnTo>
                    <a:pt x="60243" y="131964"/>
                  </a:lnTo>
                  <a:close/>
                  <a:moveTo>
                    <a:pt x="76452" y="131964"/>
                  </a:moveTo>
                  <a:lnTo>
                    <a:pt x="76452" y="139753"/>
                  </a:lnTo>
                  <a:lnTo>
                    <a:pt x="68399" y="139753"/>
                  </a:lnTo>
                  <a:lnTo>
                    <a:pt x="68399" y="131964"/>
                  </a:lnTo>
                  <a:close/>
                  <a:moveTo>
                    <a:pt x="84608" y="131964"/>
                  </a:moveTo>
                  <a:lnTo>
                    <a:pt x="84608" y="139753"/>
                  </a:lnTo>
                  <a:lnTo>
                    <a:pt x="76876" y="139753"/>
                  </a:lnTo>
                  <a:lnTo>
                    <a:pt x="76876" y="131964"/>
                  </a:lnTo>
                  <a:close/>
                  <a:moveTo>
                    <a:pt x="92776" y="131964"/>
                  </a:moveTo>
                  <a:lnTo>
                    <a:pt x="92776" y="139753"/>
                  </a:lnTo>
                  <a:lnTo>
                    <a:pt x="85032" y="139753"/>
                  </a:lnTo>
                  <a:lnTo>
                    <a:pt x="85032" y="131964"/>
                  </a:lnTo>
                  <a:close/>
                  <a:moveTo>
                    <a:pt x="100932" y="131964"/>
                  </a:moveTo>
                  <a:lnTo>
                    <a:pt x="100932" y="139753"/>
                  </a:lnTo>
                  <a:lnTo>
                    <a:pt x="93200" y="139753"/>
                  </a:lnTo>
                  <a:lnTo>
                    <a:pt x="93200" y="131964"/>
                  </a:lnTo>
                  <a:close/>
                  <a:moveTo>
                    <a:pt x="109099" y="131964"/>
                  </a:moveTo>
                  <a:lnTo>
                    <a:pt x="109099" y="139753"/>
                  </a:lnTo>
                  <a:lnTo>
                    <a:pt x="101356" y="139753"/>
                  </a:lnTo>
                  <a:lnTo>
                    <a:pt x="101356" y="131964"/>
                  </a:lnTo>
                  <a:close/>
                  <a:moveTo>
                    <a:pt x="116866" y="131964"/>
                  </a:moveTo>
                  <a:lnTo>
                    <a:pt x="116866" y="139753"/>
                  </a:lnTo>
                  <a:lnTo>
                    <a:pt x="109523" y="139753"/>
                  </a:lnTo>
                  <a:lnTo>
                    <a:pt x="109523" y="131964"/>
                  </a:lnTo>
                  <a:close/>
                  <a:moveTo>
                    <a:pt x="125034" y="131964"/>
                  </a:moveTo>
                  <a:lnTo>
                    <a:pt x="125034" y="139753"/>
                  </a:lnTo>
                  <a:lnTo>
                    <a:pt x="117290" y="139753"/>
                  </a:lnTo>
                  <a:lnTo>
                    <a:pt x="117290" y="131964"/>
                  </a:lnTo>
                  <a:close/>
                  <a:moveTo>
                    <a:pt x="133190" y="131964"/>
                  </a:moveTo>
                  <a:lnTo>
                    <a:pt x="133190" y="139753"/>
                  </a:lnTo>
                  <a:lnTo>
                    <a:pt x="125446" y="139753"/>
                  </a:lnTo>
                  <a:lnTo>
                    <a:pt x="125446" y="131964"/>
                  </a:lnTo>
                  <a:close/>
                  <a:moveTo>
                    <a:pt x="141346" y="131964"/>
                  </a:moveTo>
                  <a:lnTo>
                    <a:pt x="141346" y="139753"/>
                  </a:lnTo>
                  <a:lnTo>
                    <a:pt x="133614" y="139753"/>
                  </a:lnTo>
                  <a:lnTo>
                    <a:pt x="133614" y="131964"/>
                  </a:lnTo>
                  <a:close/>
                  <a:moveTo>
                    <a:pt x="149513" y="131964"/>
                  </a:moveTo>
                  <a:lnTo>
                    <a:pt x="149513" y="139753"/>
                  </a:lnTo>
                  <a:lnTo>
                    <a:pt x="141770" y="139753"/>
                  </a:lnTo>
                  <a:lnTo>
                    <a:pt x="141770" y="131964"/>
                  </a:lnTo>
                  <a:close/>
                  <a:moveTo>
                    <a:pt x="157280" y="131964"/>
                  </a:moveTo>
                  <a:lnTo>
                    <a:pt x="157280" y="139753"/>
                  </a:lnTo>
                  <a:lnTo>
                    <a:pt x="149937" y="139753"/>
                  </a:lnTo>
                  <a:lnTo>
                    <a:pt x="149937" y="131964"/>
                  </a:lnTo>
                  <a:close/>
                  <a:moveTo>
                    <a:pt x="165448" y="131964"/>
                  </a:moveTo>
                  <a:lnTo>
                    <a:pt x="165448" y="139753"/>
                  </a:lnTo>
                  <a:lnTo>
                    <a:pt x="157704" y="139753"/>
                  </a:lnTo>
                  <a:lnTo>
                    <a:pt x="157704" y="131964"/>
                  </a:lnTo>
                  <a:close/>
                  <a:moveTo>
                    <a:pt x="173604" y="131964"/>
                  </a:moveTo>
                  <a:lnTo>
                    <a:pt x="173604" y="139753"/>
                  </a:lnTo>
                  <a:lnTo>
                    <a:pt x="165871" y="139753"/>
                  </a:lnTo>
                  <a:lnTo>
                    <a:pt x="165871" y="131964"/>
                  </a:lnTo>
                  <a:close/>
                  <a:moveTo>
                    <a:pt x="181771" y="131964"/>
                  </a:moveTo>
                  <a:lnTo>
                    <a:pt x="181771" y="139753"/>
                  </a:lnTo>
                  <a:lnTo>
                    <a:pt x="174028" y="139753"/>
                  </a:lnTo>
                  <a:lnTo>
                    <a:pt x="174028" y="131964"/>
                  </a:lnTo>
                  <a:close/>
                  <a:moveTo>
                    <a:pt x="189927" y="131964"/>
                  </a:moveTo>
                  <a:lnTo>
                    <a:pt x="189927" y="139753"/>
                  </a:lnTo>
                  <a:lnTo>
                    <a:pt x="182195" y="139753"/>
                  </a:lnTo>
                  <a:lnTo>
                    <a:pt x="182195" y="131964"/>
                  </a:lnTo>
                  <a:close/>
                  <a:moveTo>
                    <a:pt x="198095" y="131964"/>
                  </a:moveTo>
                  <a:lnTo>
                    <a:pt x="198095" y="139753"/>
                  </a:lnTo>
                  <a:lnTo>
                    <a:pt x="190351" y="139753"/>
                  </a:lnTo>
                  <a:lnTo>
                    <a:pt x="190351" y="131964"/>
                  </a:lnTo>
                  <a:close/>
                  <a:moveTo>
                    <a:pt x="206251" y="131964"/>
                  </a:moveTo>
                  <a:lnTo>
                    <a:pt x="206251" y="139753"/>
                  </a:lnTo>
                  <a:lnTo>
                    <a:pt x="198519" y="139753"/>
                  </a:lnTo>
                  <a:lnTo>
                    <a:pt x="198519" y="131964"/>
                  </a:lnTo>
                  <a:close/>
                  <a:moveTo>
                    <a:pt x="214419" y="131964"/>
                  </a:moveTo>
                  <a:lnTo>
                    <a:pt x="214419" y="139753"/>
                  </a:lnTo>
                  <a:lnTo>
                    <a:pt x="206675" y="139753"/>
                  </a:lnTo>
                  <a:lnTo>
                    <a:pt x="206675" y="131964"/>
                  </a:lnTo>
                  <a:close/>
                  <a:moveTo>
                    <a:pt x="222575" y="131964"/>
                  </a:moveTo>
                  <a:lnTo>
                    <a:pt x="222575" y="139753"/>
                  </a:lnTo>
                  <a:lnTo>
                    <a:pt x="214842" y="139753"/>
                  </a:lnTo>
                  <a:lnTo>
                    <a:pt x="214842" y="131964"/>
                  </a:lnTo>
                  <a:close/>
                  <a:moveTo>
                    <a:pt x="230742" y="131964"/>
                  </a:moveTo>
                  <a:lnTo>
                    <a:pt x="230742" y="139753"/>
                  </a:lnTo>
                  <a:lnTo>
                    <a:pt x="222999" y="139753"/>
                  </a:lnTo>
                  <a:lnTo>
                    <a:pt x="222999" y="131964"/>
                  </a:lnTo>
                  <a:close/>
                  <a:moveTo>
                    <a:pt x="238898" y="131964"/>
                  </a:moveTo>
                  <a:lnTo>
                    <a:pt x="238898" y="139753"/>
                  </a:lnTo>
                  <a:lnTo>
                    <a:pt x="231166" y="139753"/>
                  </a:lnTo>
                  <a:lnTo>
                    <a:pt x="231166" y="131964"/>
                  </a:lnTo>
                  <a:close/>
                  <a:moveTo>
                    <a:pt x="247066" y="131964"/>
                  </a:moveTo>
                  <a:lnTo>
                    <a:pt x="247066" y="139753"/>
                  </a:lnTo>
                  <a:lnTo>
                    <a:pt x="239322" y="139753"/>
                  </a:lnTo>
                  <a:lnTo>
                    <a:pt x="239322" y="131964"/>
                  </a:lnTo>
                  <a:close/>
                  <a:moveTo>
                    <a:pt x="255222" y="131964"/>
                  </a:moveTo>
                  <a:lnTo>
                    <a:pt x="255222" y="139753"/>
                  </a:lnTo>
                  <a:lnTo>
                    <a:pt x="247490" y="139753"/>
                  </a:lnTo>
                  <a:lnTo>
                    <a:pt x="247490" y="131964"/>
                  </a:lnTo>
                  <a:close/>
                  <a:moveTo>
                    <a:pt x="263390" y="131964"/>
                  </a:moveTo>
                  <a:lnTo>
                    <a:pt x="263390" y="139753"/>
                  </a:lnTo>
                  <a:lnTo>
                    <a:pt x="255646" y="139753"/>
                  </a:lnTo>
                  <a:lnTo>
                    <a:pt x="255646" y="131964"/>
                  </a:lnTo>
                  <a:close/>
                  <a:moveTo>
                    <a:pt x="271546" y="131964"/>
                  </a:moveTo>
                  <a:lnTo>
                    <a:pt x="271546" y="139753"/>
                  </a:lnTo>
                  <a:lnTo>
                    <a:pt x="263813" y="139753"/>
                  </a:lnTo>
                  <a:lnTo>
                    <a:pt x="263813" y="131964"/>
                  </a:lnTo>
                  <a:close/>
                  <a:moveTo>
                    <a:pt x="11238" y="140166"/>
                  </a:moveTo>
                  <a:lnTo>
                    <a:pt x="11238" y="147967"/>
                  </a:lnTo>
                  <a:lnTo>
                    <a:pt x="3505" y="147967"/>
                  </a:lnTo>
                  <a:lnTo>
                    <a:pt x="3505" y="140166"/>
                  </a:lnTo>
                  <a:close/>
                  <a:moveTo>
                    <a:pt x="19394" y="140166"/>
                  </a:moveTo>
                  <a:lnTo>
                    <a:pt x="19394" y="147967"/>
                  </a:lnTo>
                  <a:lnTo>
                    <a:pt x="11662" y="147967"/>
                  </a:lnTo>
                  <a:lnTo>
                    <a:pt x="11662" y="140166"/>
                  </a:lnTo>
                  <a:close/>
                  <a:moveTo>
                    <a:pt x="27561" y="140166"/>
                  </a:moveTo>
                  <a:lnTo>
                    <a:pt x="27561" y="147967"/>
                  </a:lnTo>
                  <a:lnTo>
                    <a:pt x="19818" y="147967"/>
                  </a:lnTo>
                  <a:lnTo>
                    <a:pt x="19818" y="140166"/>
                  </a:lnTo>
                  <a:close/>
                  <a:moveTo>
                    <a:pt x="35328" y="140166"/>
                  </a:moveTo>
                  <a:lnTo>
                    <a:pt x="35328" y="147967"/>
                  </a:lnTo>
                  <a:lnTo>
                    <a:pt x="27985" y="147967"/>
                  </a:lnTo>
                  <a:lnTo>
                    <a:pt x="27985" y="140166"/>
                  </a:lnTo>
                  <a:close/>
                  <a:moveTo>
                    <a:pt x="43496" y="140166"/>
                  </a:moveTo>
                  <a:lnTo>
                    <a:pt x="43496" y="147967"/>
                  </a:lnTo>
                  <a:lnTo>
                    <a:pt x="35752" y="147967"/>
                  </a:lnTo>
                  <a:lnTo>
                    <a:pt x="35752" y="140166"/>
                  </a:lnTo>
                  <a:close/>
                  <a:moveTo>
                    <a:pt x="51652" y="140166"/>
                  </a:moveTo>
                  <a:lnTo>
                    <a:pt x="51652" y="147967"/>
                  </a:lnTo>
                  <a:lnTo>
                    <a:pt x="43919" y="147967"/>
                  </a:lnTo>
                  <a:lnTo>
                    <a:pt x="43919" y="140166"/>
                  </a:lnTo>
                  <a:close/>
                  <a:moveTo>
                    <a:pt x="59819" y="140166"/>
                  </a:moveTo>
                  <a:lnTo>
                    <a:pt x="59819" y="147967"/>
                  </a:lnTo>
                  <a:lnTo>
                    <a:pt x="52075" y="147967"/>
                  </a:lnTo>
                  <a:lnTo>
                    <a:pt x="52075" y="140166"/>
                  </a:lnTo>
                  <a:close/>
                  <a:moveTo>
                    <a:pt x="67975" y="140166"/>
                  </a:moveTo>
                  <a:lnTo>
                    <a:pt x="67975" y="147967"/>
                  </a:lnTo>
                  <a:lnTo>
                    <a:pt x="60243" y="147967"/>
                  </a:lnTo>
                  <a:lnTo>
                    <a:pt x="60243" y="140166"/>
                  </a:lnTo>
                  <a:close/>
                  <a:moveTo>
                    <a:pt x="76452" y="140166"/>
                  </a:moveTo>
                  <a:lnTo>
                    <a:pt x="76452" y="147967"/>
                  </a:lnTo>
                  <a:lnTo>
                    <a:pt x="68399" y="147967"/>
                  </a:lnTo>
                  <a:lnTo>
                    <a:pt x="68399" y="140166"/>
                  </a:lnTo>
                  <a:close/>
                  <a:moveTo>
                    <a:pt x="84608" y="140166"/>
                  </a:moveTo>
                  <a:lnTo>
                    <a:pt x="84608" y="147967"/>
                  </a:lnTo>
                  <a:lnTo>
                    <a:pt x="76876" y="147967"/>
                  </a:lnTo>
                  <a:lnTo>
                    <a:pt x="76876" y="140166"/>
                  </a:lnTo>
                  <a:close/>
                  <a:moveTo>
                    <a:pt x="92776" y="140166"/>
                  </a:moveTo>
                  <a:lnTo>
                    <a:pt x="92776" y="147967"/>
                  </a:lnTo>
                  <a:lnTo>
                    <a:pt x="85032" y="147967"/>
                  </a:lnTo>
                  <a:lnTo>
                    <a:pt x="85032" y="140166"/>
                  </a:lnTo>
                  <a:close/>
                  <a:moveTo>
                    <a:pt x="100932" y="140166"/>
                  </a:moveTo>
                  <a:lnTo>
                    <a:pt x="100932" y="147967"/>
                  </a:lnTo>
                  <a:lnTo>
                    <a:pt x="93200" y="147967"/>
                  </a:lnTo>
                  <a:lnTo>
                    <a:pt x="93200" y="140166"/>
                  </a:lnTo>
                  <a:close/>
                  <a:moveTo>
                    <a:pt x="109099" y="140166"/>
                  </a:moveTo>
                  <a:lnTo>
                    <a:pt x="109099" y="147967"/>
                  </a:lnTo>
                  <a:lnTo>
                    <a:pt x="101356" y="147967"/>
                  </a:lnTo>
                  <a:lnTo>
                    <a:pt x="101356" y="140166"/>
                  </a:lnTo>
                  <a:close/>
                  <a:moveTo>
                    <a:pt x="116866" y="140166"/>
                  </a:moveTo>
                  <a:lnTo>
                    <a:pt x="116866" y="147967"/>
                  </a:lnTo>
                  <a:lnTo>
                    <a:pt x="109523" y="147967"/>
                  </a:lnTo>
                  <a:lnTo>
                    <a:pt x="109523" y="140166"/>
                  </a:lnTo>
                  <a:close/>
                  <a:moveTo>
                    <a:pt x="125034" y="140166"/>
                  </a:moveTo>
                  <a:lnTo>
                    <a:pt x="125034" y="147967"/>
                  </a:lnTo>
                  <a:lnTo>
                    <a:pt x="117290" y="147967"/>
                  </a:lnTo>
                  <a:lnTo>
                    <a:pt x="117290" y="140166"/>
                  </a:lnTo>
                  <a:close/>
                  <a:moveTo>
                    <a:pt x="133190" y="140166"/>
                  </a:moveTo>
                  <a:lnTo>
                    <a:pt x="133190" y="147967"/>
                  </a:lnTo>
                  <a:lnTo>
                    <a:pt x="125446" y="147967"/>
                  </a:lnTo>
                  <a:lnTo>
                    <a:pt x="125446" y="140166"/>
                  </a:lnTo>
                  <a:close/>
                  <a:moveTo>
                    <a:pt x="141346" y="140166"/>
                  </a:moveTo>
                  <a:lnTo>
                    <a:pt x="141346" y="147967"/>
                  </a:lnTo>
                  <a:lnTo>
                    <a:pt x="133614" y="147967"/>
                  </a:lnTo>
                  <a:lnTo>
                    <a:pt x="133614" y="140166"/>
                  </a:lnTo>
                  <a:close/>
                  <a:moveTo>
                    <a:pt x="149513" y="140166"/>
                  </a:moveTo>
                  <a:lnTo>
                    <a:pt x="149513" y="147967"/>
                  </a:lnTo>
                  <a:lnTo>
                    <a:pt x="141770" y="147967"/>
                  </a:lnTo>
                  <a:lnTo>
                    <a:pt x="141770" y="140166"/>
                  </a:lnTo>
                  <a:close/>
                  <a:moveTo>
                    <a:pt x="157280" y="140166"/>
                  </a:moveTo>
                  <a:lnTo>
                    <a:pt x="157280" y="147967"/>
                  </a:lnTo>
                  <a:lnTo>
                    <a:pt x="149937" y="147967"/>
                  </a:lnTo>
                  <a:lnTo>
                    <a:pt x="149937" y="140166"/>
                  </a:lnTo>
                  <a:close/>
                  <a:moveTo>
                    <a:pt x="165448" y="140166"/>
                  </a:moveTo>
                  <a:lnTo>
                    <a:pt x="165448" y="147967"/>
                  </a:lnTo>
                  <a:lnTo>
                    <a:pt x="157704" y="147967"/>
                  </a:lnTo>
                  <a:lnTo>
                    <a:pt x="157704" y="140166"/>
                  </a:lnTo>
                  <a:close/>
                  <a:moveTo>
                    <a:pt x="173604" y="140166"/>
                  </a:moveTo>
                  <a:lnTo>
                    <a:pt x="173604" y="147967"/>
                  </a:lnTo>
                  <a:lnTo>
                    <a:pt x="165871" y="147967"/>
                  </a:lnTo>
                  <a:lnTo>
                    <a:pt x="165871" y="140166"/>
                  </a:lnTo>
                  <a:close/>
                  <a:moveTo>
                    <a:pt x="181771" y="140166"/>
                  </a:moveTo>
                  <a:lnTo>
                    <a:pt x="181771" y="147967"/>
                  </a:lnTo>
                  <a:lnTo>
                    <a:pt x="174028" y="147967"/>
                  </a:lnTo>
                  <a:lnTo>
                    <a:pt x="174028" y="140166"/>
                  </a:lnTo>
                  <a:close/>
                  <a:moveTo>
                    <a:pt x="189927" y="140166"/>
                  </a:moveTo>
                  <a:lnTo>
                    <a:pt x="189927" y="147967"/>
                  </a:lnTo>
                  <a:lnTo>
                    <a:pt x="182195" y="147967"/>
                  </a:lnTo>
                  <a:lnTo>
                    <a:pt x="182195" y="140166"/>
                  </a:lnTo>
                  <a:close/>
                  <a:moveTo>
                    <a:pt x="198095" y="140166"/>
                  </a:moveTo>
                  <a:lnTo>
                    <a:pt x="198095" y="147967"/>
                  </a:lnTo>
                  <a:lnTo>
                    <a:pt x="190351" y="147967"/>
                  </a:lnTo>
                  <a:lnTo>
                    <a:pt x="190351" y="140166"/>
                  </a:lnTo>
                  <a:close/>
                  <a:moveTo>
                    <a:pt x="206251" y="140166"/>
                  </a:moveTo>
                  <a:lnTo>
                    <a:pt x="206251" y="147967"/>
                  </a:lnTo>
                  <a:lnTo>
                    <a:pt x="198519" y="147967"/>
                  </a:lnTo>
                  <a:lnTo>
                    <a:pt x="198519" y="140166"/>
                  </a:lnTo>
                  <a:close/>
                  <a:moveTo>
                    <a:pt x="214419" y="140166"/>
                  </a:moveTo>
                  <a:lnTo>
                    <a:pt x="214419" y="147967"/>
                  </a:lnTo>
                  <a:lnTo>
                    <a:pt x="206675" y="147967"/>
                  </a:lnTo>
                  <a:lnTo>
                    <a:pt x="206675" y="140166"/>
                  </a:lnTo>
                  <a:close/>
                  <a:moveTo>
                    <a:pt x="222575" y="140166"/>
                  </a:moveTo>
                  <a:lnTo>
                    <a:pt x="222575" y="147967"/>
                  </a:lnTo>
                  <a:lnTo>
                    <a:pt x="214842" y="147967"/>
                  </a:lnTo>
                  <a:lnTo>
                    <a:pt x="214842" y="140166"/>
                  </a:lnTo>
                  <a:close/>
                  <a:moveTo>
                    <a:pt x="230742" y="140166"/>
                  </a:moveTo>
                  <a:lnTo>
                    <a:pt x="230742" y="147967"/>
                  </a:lnTo>
                  <a:lnTo>
                    <a:pt x="222999" y="147967"/>
                  </a:lnTo>
                  <a:lnTo>
                    <a:pt x="222999" y="140166"/>
                  </a:lnTo>
                  <a:close/>
                  <a:moveTo>
                    <a:pt x="238898" y="140166"/>
                  </a:moveTo>
                  <a:lnTo>
                    <a:pt x="238898" y="147967"/>
                  </a:lnTo>
                  <a:lnTo>
                    <a:pt x="231166" y="147967"/>
                  </a:lnTo>
                  <a:lnTo>
                    <a:pt x="231166" y="140166"/>
                  </a:lnTo>
                  <a:close/>
                  <a:moveTo>
                    <a:pt x="247066" y="140166"/>
                  </a:moveTo>
                  <a:lnTo>
                    <a:pt x="247066" y="147967"/>
                  </a:lnTo>
                  <a:lnTo>
                    <a:pt x="239322" y="147967"/>
                  </a:lnTo>
                  <a:lnTo>
                    <a:pt x="239322" y="140166"/>
                  </a:lnTo>
                  <a:close/>
                  <a:moveTo>
                    <a:pt x="255222" y="140166"/>
                  </a:moveTo>
                  <a:lnTo>
                    <a:pt x="255222" y="147967"/>
                  </a:lnTo>
                  <a:lnTo>
                    <a:pt x="247490" y="147967"/>
                  </a:lnTo>
                  <a:lnTo>
                    <a:pt x="247490" y="140166"/>
                  </a:lnTo>
                  <a:close/>
                  <a:moveTo>
                    <a:pt x="263390" y="140166"/>
                  </a:moveTo>
                  <a:lnTo>
                    <a:pt x="263390" y="147967"/>
                  </a:lnTo>
                  <a:lnTo>
                    <a:pt x="255646" y="147967"/>
                  </a:lnTo>
                  <a:lnTo>
                    <a:pt x="255646" y="140166"/>
                  </a:lnTo>
                  <a:close/>
                  <a:moveTo>
                    <a:pt x="271546" y="140166"/>
                  </a:moveTo>
                  <a:lnTo>
                    <a:pt x="271546" y="147967"/>
                  </a:lnTo>
                  <a:lnTo>
                    <a:pt x="263813" y="147967"/>
                  </a:lnTo>
                  <a:lnTo>
                    <a:pt x="263813" y="140166"/>
                  </a:lnTo>
                  <a:close/>
                  <a:moveTo>
                    <a:pt x="11238" y="148379"/>
                  </a:moveTo>
                  <a:lnTo>
                    <a:pt x="11238" y="156169"/>
                  </a:lnTo>
                  <a:lnTo>
                    <a:pt x="3505" y="156169"/>
                  </a:lnTo>
                  <a:lnTo>
                    <a:pt x="3505" y="148379"/>
                  </a:lnTo>
                  <a:close/>
                  <a:moveTo>
                    <a:pt x="19394" y="148379"/>
                  </a:moveTo>
                  <a:lnTo>
                    <a:pt x="19394" y="156169"/>
                  </a:lnTo>
                  <a:lnTo>
                    <a:pt x="11662" y="156169"/>
                  </a:lnTo>
                  <a:lnTo>
                    <a:pt x="11662" y="148379"/>
                  </a:lnTo>
                  <a:close/>
                  <a:moveTo>
                    <a:pt x="27561" y="148379"/>
                  </a:moveTo>
                  <a:lnTo>
                    <a:pt x="27561" y="156169"/>
                  </a:lnTo>
                  <a:lnTo>
                    <a:pt x="19818" y="156169"/>
                  </a:lnTo>
                  <a:lnTo>
                    <a:pt x="19818" y="148379"/>
                  </a:lnTo>
                  <a:close/>
                  <a:moveTo>
                    <a:pt x="35328" y="148368"/>
                  </a:moveTo>
                  <a:lnTo>
                    <a:pt x="35328" y="156169"/>
                  </a:lnTo>
                  <a:lnTo>
                    <a:pt x="27985" y="156169"/>
                  </a:lnTo>
                  <a:lnTo>
                    <a:pt x="27985" y="148368"/>
                  </a:lnTo>
                  <a:close/>
                  <a:moveTo>
                    <a:pt x="43496" y="148368"/>
                  </a:moveTo>
                  <a:lnTo>
                    <a:pt x="43496" y="156169"/>
                  </a:lnTo>
                  <a:lnTo>
                    <a:pt x="35752" y="156169"/>
                  </a:lnTo>
                  <a:lnTo>
                    <a:pt x="35752" y="148368"/>
                  </a:lnTo>
                  <a:close/>
                  <a:moveTo>
                    <a:pt x="51652" y="148368"/>
                  </a:moveTo>
                  <a:lnTo>
                    <a:pt x="51652" y="156169"/>
                  </a:lnTo>
                  <a:lnTo>
                    <a:pt x="43919" y="156169"/>
                  </a:lnTo>
                  <a:lnTo>
                    <a:pt x="43919" y="148368"/>
                  </a:lnTo>
                  <a:close/>
                  <a:moveTo>
                    <a:pt x="59819" y="148368"/>
                  </a:moveTo>
                  <a:lnTo>
                    <a:pt x="59819" y="156169"/>
                  </a:lnTo>
                  <a:lnTo>
                    <a:pt x="52075" y="156169"/>
                  </a:lnTo>
                  <a:lnTo>
                    <a:pt x="52075" y="148368"/>
                  </a:lnTo>
                  <a:close/>
                  <a:moveTo>
                    <a:pt x="67975" y="148368"/>
                  </a:moveTo>
                  <a:lnTo>
                    <a:pt x="67975" y="156169"/>
                  </a:lnTo>
                  <a:lnTo>
                    <a:pt x="60243" y="156169"/>
                  </a:lnTo>
                  <a:lnTo>
                    <a:pt x="60243" y="148368"/>
                  </a:lnTo>
                  <a:close/>
                  <a:moveTo>
                    <a:pt x="76452" y="148368"/>
                  </a:moveTo>
                  <a:lnTo>
                    <a:pt x="76452" y="156169"/>
                  </a:lnTo>
                  <a:lnTo>
                    <a:pt x="68399" y="156169"/>
                  </a:lnTo>
                  <a:lnTo>
                    <a:pt x="68399" y="148368"/>
                  </a:lnTo>
                  <a:close/>
                  <a:moveTo>
                    <a:pt x="84608" y="148368"/>
                  </a:moveTo>
                  <a:lnTo>
                    <a:pt x="84608" y="156169"/>
                  </a:lnTo>
                  <a:lnTo>
                    <a:pt x="76876" y="156169"/>
                  </a:lnTo>
                  <a:lnTo>
                    <a:pt x="76876" y="148368"/>
                  </a:lnTo>
                  <a:close/>
                  <a:moveTo>
                    <a:pt x="92776" y="148368"/>
                  </a:moveTo>
                  <a:lnTo>
                    <a:pt x="92776" y="156169"/>
                  </a:lnTo>
                  <a:lnTo>
                    <a:pt x="85032" y="156169"/>
                  </a:lnTo>
                  <a:lnTo>
                    <a:pt x="85032" y="148368"/>
                  </a:lnTo>
                  <a:close/>
                  <a:moveTo>
                    <a:pt x="100932" y="148368"/>
                  </a:moveTo>
                  <a:lnTo>
                    <a:pt x="100932" y="156169"/>
                  </a:lnTo>
                  <a:lnTo>
                    <a:pt x="93200" y="156169"/>
                  </a:lnTo>
                  <a:lnTo>
                    <a:pt x="93200" y="148368"/>
                  </a:lnTo>
                  <a:close/>
                  <a:moveTo>
                    <a:pt x="109099" y="148368"/>
                  </a:moveTo>
                  <a:lnTo>
                    <a:pt x="109099" y="156169"/>
                  </a:lnTo>
                  <a:lnTo>
                    <a:pt x="101356" y="156169"/>
                  </a:lnTo>
                  <a:lnTo>
                    <a:pt x="101356" y="148368"/>
                  </a:lnTo>
                  <a:close/>
                  <a:moveTo>
                    <a:pt x="116866" y="148368"/>
                  </a:moveTo>
                  <a:lnTo>
                    <a:pt x="116866" y="156169"/>
                  </a:lnTo>
                  <a:lnTo>
                    <a:pt x="109523" y="156169"/>
                  </a:lnTo>
                  <a:lnTo>
                    <a:pt x="109523" y="148368"/>
                  </a:lnTo>
                  <a:close/>
                  <a:moveTo>
                    <a:pt x="125034" y="148368"/>
                  </a:moveTo>
                  <a:lnTo>
                    <a:pt x="125034" y="156169"/>
                  </a:lnTo>
                  <a:lnTo>
                    <a:pt x="117290" y="156169"/>
                  </a:lnTo>
                  <a:lnTo>
                    <a:pt x="117290" y="148368"/>
                  </a:lnTo>
                  <a:close/>
                  <a:moveTo>
                    <a:pt x="133190" y="148368"/>
                  </a:moveTo>
                  <a:lnTo>
                    <a:pt x="133190" y="156169"/>
                  </a:lnTo>
                  <a:lnTo>
                    <a:pt x="125446" y="156169"/>
                  </a:lnTo>
                  <a:lnTo>
                    <a:pt x="125446" y="148368"/>
                  </a:lnTo>
                  <a:close/>
                  <a:moveTo>
                    <a:pt x="141346" y="148368"/>
                  </a:moveTo>
                  <a:lnTo>
                    <a:pt x="141346" y="156169"/>
                  </a:lnTo>
                  <a:lnTo>
                    <a:pt x="133614" y="156169"/>
                  </a:lnTo>
                  <a:lnTo>
                    <a:pt x="133614" y="148368"/>
                  </a:lnTo>
                  <a:close/>
                  <a:moveTo>
                    <a:pt x="149513" y="148368"/>
                  </a:moveTo>
                  <a:lnTo>
                    <a:pt x="149513" y="156169"/>
                  </a:lnTo>
                  <a:lnTo>
                    <a:pt x="141770" y="156169"/>
                  </a:lnTo>
                  <a:lnTo>
                    <a:pt x="141770" y="148368"/>
                  </a:lnTo>
                  <a:close/>
                  <a:moveTo>
                    <a:pt x="157280" y="148368"/>
                  </a:moveTo>
                  <a:lnTo>
                    <a:pt x="157280" y="156169"/>
                  </a:lnTo>
                  <a:lnTo>
                    <a:pt x="149937" y="156169"/>
                  </a:lnTo>
                  <a:lnTo>
                    <a:pt x="149937" y="148368"/>
                  </a:lnTo>
                  <a:close/>
                  <a:moveTo>
                    <a:pt x="165448" y="148368"/>
                  </a:moveTo>
                  <a:lnTo>
                    <a:pt x="165448" y="156169"/>
                  </a:lnTo>
                  <a:lnTo>
                    <a:pt x="157704" y="156169"/>
                  </a:lnTo>
                  <a:lnTo>
                    <a:pt x="157704" y="148368"/>
                  </a:lnTo>
                  <a:close/>
                  <a:moveTo>
                    <a:pt x="173604" y="148368"/>
                  </a:moveTo>
                  <a:lnTo>
                    <a:pt x="173604" y="156169"/>
                  </a:lnTo>
                  <a:lnTo>
                    <a:pt x="165871" y="156169"/>
                  </a:lnTo>
                  <a:lnTo>
                    <a:pt x="165871" y="148368"/>
                  </a:lnTo>
                  <a:close/>
                  <a:moveTo>
                    <a:pt x="181771" y="148368"/>
                  </a:moveTo>
                  <a:lnTo>
                    <a:pt x="181771" y="156169"/>
                  </a:lnTo>
                  <a:lnTo>
                    <a:pt x="174028" y="156169"/>
                  </a:lnTo>
                  <a:lnTo>
                    <a:pt x="174028" y="148368"/>
                  </a:lnTo>
                  <a:close/>
                  <a:moveTo>
                    <a:pt x="189927" y="148368"/>
                  </a:moveTo>
                  <a:lnTo>
                    <a:pt x="189927" y="156169"/>
                  </a:lnTo>
                  <a:lnTo>
                    <a:pt x="182195" y="156169"/>
                  </a:lnTo>
                  <a:lnTo>
                    <a:pt x="182195" y="148368"/>
                  </a:lnTo>
                  <a:close/>
                  <a:moveTo>
                    <a:pt x="198095" y="148368"/>
                  </a:moveTo>
                  <a:lnTo>
                    <a:pt x="198095" y="156169"/>
                  </a:lnTo>
                  <a:lnTo>
                    <a:pt x="190351" y="156169"/>
                  </a:lnTo>
                  <a:lnTo>
                    <a:pt x="190351" y="148368"/>
                  </a:lnTo>
                  <a:close/>
                  <a:moveTo>
                    <a:pt x="206251" y="148368"/>
                  </a:moveTo>
                  <a:lnTo>
                    <a:pt x="206251" y="156169"/>
                  </a:lnTo>
                  <a:lnTo>
                    <a:pt x="198519" y="156169"/>
                  </a:lnTo>
                  <a:lnTo>
                    <a:pt x="198519" y="148368"/>
                  </a:lnTo>
                  <a:close/>
                  <a:moveTo>
                    <a:pt x="214419" y="148368"/>
                  </a:moveTo>
                  <a:lnTo>
                    <a:pt x="214419" y="156169"/>
                  </a:lnTo>
                  <a:lnTo>
                    <a:pt x="206675" y="156169"/>
                  </a:lnTo>
                  <a:lnTo>
                    <a:pt x="206675" y="148368"/>
                  </a:lnTo>
                  <a:close/>
                  <a:moveTo>
                    <a:pt x="222575" y="148368"/>
                  </a:moveTo>
                  <a:lnTo>
                    <a:pt x="222575" y="156169"/>
                  </a:lnTo>
                  <a:lnTo>
                    <a:pt x="214842" y="156169"/>
                  </a:lnTo>
                  <a:lnTo>
                    <a:pt x="214842" y="148368"/>
                  </a:lnTo>
                  <a:close/>
                  <a:moveTo>
                    <a:pt x="230742" y="148368"/>
                  </a:moveTo>
                  <a:lnTo>
                    <a:pt x="230742" y="156169"/>
                  </a:lnTo>
                  <a:lnTo>
                    <a:pt x="222999" y="156169"/>
                  </a:lnTo>
                  <a:lnTo>
                    <a:pt x="222999" y="148368"/>
                  </a:lnTo>
                  <a:close/>
                  <a:moveTo>
                    <a:pt x="238898" y="148368"/>
                  </a:moveTo>
                  <a:lnTo>
                    <a:pt x="238898" y="156169"/>
                  </a:lnTo>
                  <a:lnTo>
                    <a:pt x="231166" y="156169"/>
                  </a:lnTo>
                  <a:lnTo>
                    <a:pt x="231166" y="148368"/>
                  </a:lnTo>
                  <a:close/>
                  <a:moveTo>
                    <a:pt x="247066" y="148368"/>
                  </a:moveTo>
                  <a:lnTo>
                    <a:pt x="247066" y="156169"/>
                  </a:lnTo>
                  <a:lnTo>
                    <a:pt x="239322" y="156169"/>
                  </a:lnTo>
                  <a:lnTo>
                    <a:pt x="239322" y="148368"/>
                  </a:lnTo>
                  <a:close/>
                  <a:moveTo>
                    <a:pt x="255222" y="148379"/>
                  </a:moveTo>
                  <a:lnTo>
                    <a:pt x="255222" y="156169"/>
                  </a:lnTo>
                  <a:lnTo>
                    <a:pt x="247490" y="156169"/>
                  </a:lnTo>
                  <a:lnTo>
                    <a:pt x="247490" y="148379"/>
                  </a:lnTo>
                  <a:close/>
                  <a:moveTo>
                    <a:pt x="263390" y="148379"/>
                  </a:moveTo>
                  <a:lnTo>
                    <a:pt x="263390" y="156169"/>
                  </a:lnTo>
                  <a:lnTo>
                    <a:pt x="255646" y="156169"/>
                  </a:lnTo>
                  <a:lnTo>
                    <a:pt x="255646" y="148379"/>
                  </a:lnTo>
                  <a:close/>
                  <a:moveTo>
                    <a:pt x="271546" y="148368"/>
                  </a:moveTo>
                  <a:lnTo>
                    <a:pt x="271546" y="156169"/>
                  </a:lnTo>
                  <a:lnTo>
                    <a:pt x="263813" y="156169"/>
                  </a:lnTo>
                  <a:lnTo>
                    <a:pt x="263813" y="148368"/>
                  </a:lnTo>
                  <a:close/>
                  <a:moveTo>
                    <a:pt x="11238" y="156581"/>
                  </a:moveTo>
                  <a:lnTo>
                    <a:pt x="11238" y="164370"/>
                  </a:lnTo>
                  <a:lnTo>
                    <a:pt x="3505" y="164370"/>
                  </a:lnTo>
                  <a:lnTo>
                    <a:pt x="3505" y="156581"/>
                  </a:lnTo>
                  <a:close/>
                  <a:moveTo>
                    <a:pt x="19394" y="156581"/>
                  </a:moveTo>
                  <a:lnTo>
                    <a:pt x="19394" y="164370"/>
                  </a:lnTo>
                  <a:lnTo>
                    <a:pt x="11662" y="164370"/>
                  </a:lnTo>
                  <a:lnTo>
                    <a:pt x="11662" y="156581"/>
                  </a:lnTo>
                  <a:close/>
                  <a:moveTo>
                    <a:pt x="27561" y="156581"/>
                  </a:moveTo>
                  <a:lnTo>
                    <a:pt x="27561" y="164370"/>
                  </a:lnTo>
                  <a:lnTo>
                    <a:pt x="19818" y="164370"/>
                  </a:lnTo>
                  <a:lnTo>
                    <a:pt x="19818" y="156581"/>
                  </a:lnTo>
                  <a:close/>
                  <a:moveTo>
                    <a:pt x="35328" y="156581"/>
                  </a:moveTo>
                  <a:lnTo>
                    <a:pt x="35328" y="164370"/>
                  </a:lnTo>
                  <a:lnTo>
                    <a:pt x="27985" y="164370"/>
                  </a:lnTo>
                  <a:lnTo>
                    <a:pt x="27985" y="156581"/>
                  </a:lnTo>
                  <a:close/>
                  <a:moveTo>
                    <a:pt x="43496" y="156581"/>
                  </a:moveTo>
                  <a:lnTo>
                    <a:pt x="43496" y="164370"/>
                  </a:lnTo>
                  <a:lnTo>
                    <a:pt x="35752" y="164370"/>
                  </a:lnTo>
                  <a:lnTo>
                    <a:pt x="35752" y="156581"/>
                  </a:lnTo>
                  <a:close/>
                  <a:moveTo>
                    <a:pt x="51652" y="156581"/>
                  </a:moveTo>
                  <a:lnTo>
                    <a:pt x="51652" y="164370"/>
                  </a:lnTo>
                  <a:lnTo>
                    <a:pt x="43919" y="164370"/>
                  </a:lnTo>
                  <a:lnTo>
                    <a:pt x="43919" y="156581"/>
                  </a:lnTo>
                  <a:close/>
                  <a:moveTo>
                    <a:pt x="59819" y="156581"/>
                  </a:moveTo>
                  <a:lnTo>
                    <a:pt x="59819" y="164370"/>
                  </a:lnTo>
                  <a:lnTo>
                    <a:pt x="52075" y="164370"/>
                  </a:lnTo>
                  <a:lnTo>
                    <a:pt x="52075" y="156581"/>
                  </a:lnTo>
                  <a:close/>
                  <a:moveTo>
                    <a:pt x="67975" y="156581"/>
                  </a:moveTo>
                  <a:lnTo>
                    <a:pt x="67975" y="164370"/>
                  </a:lnTo>
                  <a:lnTo>
                    <a:pt x="60243" y="164370"/>
                  </a:lnTo>
                  <a:lnTo>
                    <a:pt x="60243" y="156581"/>
                  </a:lnTo>
                  <a:close/>
                  <a:moveTo>
                    <a:pt x="76452" y="156581"/>
                  </a:moveTo>
                  <a:lnTo>
                    <a:pt x="76452" y="164370"/>
                  </a:lnTo>
                  <a:lnTo>
                    <a:pt x="68399" y="164370"/>
                  </a:lnTo>
                  <a:lnTo>
                    <a:pt x="68399" y="156581"/>
                  </a:lnTo>
                  <a:close/>
                  <a:moveTo>
                    <a:pt x="84608" y="156581"/>
                  </a:moveTo>
                  <a:lnTo>
                    <a:pt x="84608" y="164370"/>
                  </a:lnTo>
                  <a:lnTo>
                    <a:pt x="76876" y="164370"/>
                  </a:lnTo>
                  <a:lnTo>
                    <a:pt x="76876" y="156581"/>
                  </a:lnTo>
                  <a:close/>
                  <a:moveTo>
                    <a:pt x="92776" y="156581"/>
                  </a:moveTo>
                  <a:lnTo>
                    <a:pt x="92776" y="164370"/>
                  </a:lnTo>
                  <a:lnTo>
                    <a:pt x="85032" y="164370"/>
                  </a:lnTo>
                  <a:lnTo>
                    <a:pt x="85032" y="156581"/>
                  </a:lnTo>
                  <a:close/>
                  <a:moveTo>
                    <a:pt x="100932" y="156581"/>
                  </a:moveTo>
                  <a:lnTo>
                    <a:pt x="100932" y="164370"/>
                  </a:lnTo>
                  <a:lnTo>
                    <a:pt x="93200" y="164370"/>
                  </a:lnTo>
                  <a:lnTo>
                    <a:pt x="93200" y="156581"/>
                  </a:lnTo>
                  <a:close/>
                  <a:moveTo>
                    <a:pt x="109099" y="156581"/>
                  </a:moveTo>
                  <a:lnTo>
                    <a:pt x="109099" y="164370"/>
                  </a:lnTo>
                  <a:lnTo>
                    <a:pt x="101356" y="164370"/>
                  </a:lnTo>
                  <a:lnTo>
                    <a:pt x="101356" y="156581"/>
                  </a:lnTo>
                  <a:close/>
                  <a:moveTo>
                    <a:pt x="116866" y="156581"/>
                  </a:moveTo>
                  <a:lnTo>
                    <a:pt x="116866" y="164370"/>
                  </a:lnTo>
                  <a:lnTo>
                    <a:pt x="109523" y="164370"/>
                  </a:lnTo>
                  <a:lnTo>
                    <a:pt x="109523" y="156581"/>
                  </a:lnTo>
                  <a:close/>
                  <a:moveTo>
                    <a:pt x="125034" y="156581"/>
                  </a:moveTo>
                  <a:lnTo>
                    <a:pt x="125034" y="164370"/>
                  </a:lnTo>
                  <a:lnTo>
                    <a:pt x="117290" y="164370"/>
                  </a:lnTo>
                  <a:lnTo>
                    <a:pt x="117290" y="156581"/>
                  </a:lnTo>
                  <a:close/>
                  <a:moveTo>
                    <a:pt x="133190" y="156581"/>
                  </a:moveTo>
                  <a:lnTo>
                    <a:pt x="133190" y="164370"/>
                  </a:lnTo>
                  <a:lnTo>
                    <a:pt x="125446" y="164370"/>
                  </a:lnTo>
                  <a:lnTo>
                    <a:pt x="125446" y="156581"/>
                  </a:lnTo>
                  <a:close/>
                  <a:moveTo>
                    <a:pt x="141346" y="156581"/>
                  </a:moveTo>
                  <a:lnTo>
                    <a:pt x="141346" y="164370"/>
                  </a:lnTo>
                  <a:lnTo>
                    <a:pt x="133614" y="164370"/>
                  </a:lnTo>
                  <a:lnTo>
                    <a:pt x="133614" y="156581"/>
                  </a:lnTo>
                  <a:close/>
                  <a:moveTo>
                    <a:pt x="149513" y="156581"/>
                  </a:moveTo>
                  <a:lnTo>
                    <a:pt x="149513" y="164370"/>
                  </a:lnTo>
                  <a:lnTo>
                    <a:pt x="141770" y="164370"/>
                  </a:lnTo>
                  <a:lnTo>
                    <a:pt x="141770" y="156581"/>
                  </a:lnTo>
                  <a:close/>
                  <a:moveTo>
                    <a:pt x="157280" y="156581"/>
                  </a:moveTo>
                  <a:lnTo>
                    <a:pt x="157280" y="164370"/>
                  </a:lnTo>
                  <a:lnTo>
                    <a:pt x="149937" y="164370"/>
                  </a:lnTo>
                  <a:lnTo>
                    <a:pt x="149937" y="156581"/>
                  </a:lnTo>
                  <a:close/>
                  <a:moveTo>
                    <a:pt x="165448" y="156581"/>
                  </a:moveTo>
                  <a:lnTo>
                    <a:pt x="165448" y="164370"/>
                  </a:lnTo>
                  <a:lnTo>
                    <a:pt x="157704" y="164370"/>
                  </a:lnTo>
                  <a:lnTo>
                    <a:pt x="157704" y="156581"/>
                  </a:lnTo>
                  <a:close/>
                  <a:moveTo>
                    <a:pt x="173604" y="156581"/>
                  </a:moveTo>
                  <a:lnTo>
                    <a:pt x="173604" y="164370"/>
                  </a:lnTo>
                  <a:lnTo>
                    <a:pt x="165871" y="164370"/>
                  </a:lnTo>
                  <a:lnTo>
                    <a:pt x="165871" y="156581"/>
                  </a:lnTo>
                  <a:close/>
                  <a:moveTo>
                    <a:pt x="181771" y="156581"/>
                  </a:moveTo>
                  <a:lnTo>
                    <a:pt x="181771" y="164370"/>
                  </a:lnTo>
                  <a:lnTo>
                    <a:pt x="174028" y="164370"/>
                  </a:lnTo>
                  <a:lnTo>
                    <a:pt x="174028" y="156581"/>
                  </a:lnTo>
                  <a:close/>
                  <a:moveTo>
                    <a:pt x="189927" y="156581"/>
                  </a:moveTo>
                  <a:lnTo>
                    <a:pt x="189927" y="164370"/>
                  </a:lnTo>
                  <a:lnTo>
                    <a:pt x="182195" y="164370"/>
                  </a:lnTo>
                  <a:lnTo>
                    <a:pt x="182195" y="156581"/>
                  </a:lnTo>
                  <a:close/>
                  <a:moveTo>
                    <a:pt x="198095" y="156581"/>
                  </a:moveTo>
                  <a:lnTo>
                    <a:pt x="198095" y="164370"/>
                  </a:lnTo>
                  <a:lnTo>
                    <a:pt x="190351" y="164370"/>
                  </a:lnTo>
                  <a:lnTo>
                    <a:pt x="190351" y="156581"/>
                  </a:lnTo>
                  <a:close/>
                  <a:moveTo>
                    <a:pt x="206251" y="156581"/>
                  </a:moveTo>
                  <a:lnTo>
                    <a:pt x="206251" y="164370"/>
                  </a:lnTo>
                  <a:lnTo>
                    <a:pt x="198519" y="164370"/>
                  </a:lnTo>
                  <a:lnTo>
                    <a:pt x="198519" y="156581"/>
                  </a:lnTo>
                  <a:close/>
                  <a:moveTo>
                    <a:pt x="214419" y="156581"/>
                  </a:moveTo>
                  <a:lnTo>
                    <a:pt x="214419" y="164370"/>
                  </a:lnTo>
                  <a:lnTo>
                    <a:pt x="206675" y="164370"/>
                  </a:lnTo>
                  <a:lnTo>
                    <a:pt x="206675" y="156581"/>
                  </a:lnTo>
                  <a:close/>
                  <a:moveTo>
                    <a:pt x="222575" y="156581"/>
                  </a:moveTo>
                  <a:lnTo>
                    <a:pt x="222575" y="164370"/>
                  </a:lnTo>
                  <a:lnTo>
                    <a:pt x="214842" y="164370"/>
                  </a:lnTo>
                  <a:lnTo>
                    <a:pt x="214842" y="156581"/>
                  </a:lnTo>
                  <a:close/>
                  <a:moveTo>
                    <a:pt x="230742" y="156581"/>
                  </a:moveTo>
                  <a:lnTo>
                    <a:pt x="230742" y="164370"/>
                  </a:lnTo>
                  <a:lnTo>
                    <a:pt x="222999" y="164370"/>
                  </a:lnTo>
                  <a:lnTo>
                    <a:pt x="222999" y="156581"/>
                  </a:lnTo>
                  <a:close/>
                  <a:moveTo>
                    <a:pt x="238898" y="156581"/>
                  </a:moveTo>
                  <a:lnTo>
                    <a:pt x="238898" y="164370"/>
                  </a:lnTo>
                  <a:lnTo>
                    <a:pt x="231166" y="164370"/>
                  </a:lnTo>
                  <a:lnTo>
                    <a:pt x="231166" y="156581"/>
                  </a:lnTo>
                  <a:close/>
                  <a:moveTo>
                    <a:pt x="247066" y="156581"/>
                  </a:moveTo>
                  <a:lnTo>
                    <a:pt x="247066" y="164370"/>
                  </a:lnTo>
                  <a:lnTo>
                    <a:pt x="239322" y="164370"/>
                  </a:lnTo>
                  <a:lnTo>
                    <a:pt x="239322" y="156581"/>
                  </a:lnTo>
                  <a:close/>
                  <a:moveTo>
                    <a:pt x="255222" y="156581"/>
                  </a:moveTo>
                  <a:lnTo>
                    <a:pt x="255222" y="164370"/>
                  </a:lnTo>
                  <a:lnTo>
                    <a:pt x="247490" y="164370"/>
                  </a:lnTo>
                  <a:lnTo>
                    <a:pt x="247490" y="156581"/>
                  </a:lnTo>
                  <a:close/>
                  <a:moveTo>
                    <a:pt x="263390" y="156581"/>
                  </a:moveTo>
                  <a:lnTo>
                    <a:pt x="263390" y="164370"/>
                  </a:lnTo>
                  <a:lnTo>
                    <a:pt x="255646" y="164370"/>
                  </a:lnTo>
                  <a:lnTo>
                    <a:pt x="255646" y="156581"/>
                  </a:lnTo>
                  <a:close/>
                  <a:moveTo>
                    <a:pt x="271546" y="156581"/>
                  </a:moveTo>
                  <a:lnTo>
                    <a:pt x="271546" y="164370"/>
                  </a:lnTo>
                  <a:lnTo>
                    <a:pt x="263813" y="164370"/>
                  </a:lnTo>
                  <a:lnTo>
                    <a:pt x="263813" y="156581"/>
                  </a:lnTo>
                  <a:close/>
                  <a:moveTo>
                    <a:pt x="11238" y="164783"/>
                  </a:moveTo>
                  <a:lnTo>
                    <a:pt x="11238" y="172584"/>
                  </a:lnTo>
                  <a:lnTo>
                    <a:pt x="3505" y="172584"/>
                  </a:lnTo>
                  <a:lnTo>
                    <a:pt x="3505" y="164783"/>
                  </a:lnTo>
                  <a:close/>
                  <a:moveTo>
                    <a:pt x="19394" y="164783"/>
                  </a:moveTo>
                  <a:lnTo>
                    <a:pt x="19394" y="172584"/>
                  </a:lnTo>
                  <a:lnTo>
                    <a:pt x="11662" y="172584"/>
                  </a:lnTo>
                  <a:lnTo>
                    <a:pt x="11662" y="164783"/>
                  </a:lnTo>
                  <a:close/>
                  <a:moveTo>
                    <a:pt x="27561" y="164783"/>
                  </a:moveTo>
                  <a:lnTo>
                    <a:pt x="27561" y="172584"/>
                  </a:lnTo>
                  <a:lnTo>
                    <a:pt x="19818" y="172584"/>
                  </a:lnTo>
                  <a:lnTo>
                    <a:pt x="19818" y="164783"/>
                  </a:lnTo>
                  <a:close/>
                  <a:moveTo>
                    <a:pt x="35328" y="164783"/>
                  </a:moveTo>
                  <a:lnTo>
                    <a:pt x="35328" y="172584"/>
                  </a:lnTo>
                  <a:lnTo>
                    <a:pt x="27985" y="172584"/>
                  </a:lnTo>
                  <a:lnTo>
                    <a:pt x="27985" y="164783"/>
                  </a:lnTo>
                  <a:close/>
                  <a:moveTo>
                    <a:pt x="43496" y="164783"/>
                  </a:moveTo>
                  <a:lnTo>
                    <a:pt x="43496" y="172584"/>
                  </a:lnTo>
                  <a:lnTo>
                    <a:pt x="35752" y="172584"/>
                  </a:lnTo>
                  <a:lnTo>
                    <a:pt x="35752" y="164783"/>
                  </a:lnTo>
                  <a:close/>
                  <a:moveTo>
                    <a:pt x="51652" y="164783"/>
                  </a:moveTo>
                  <a:lnTo>
                    <a:pt x="51652" y="172584"/>
                  </a:lnTo>
                  <a:lnTo>
                    <a:pt x="43919" y="172584"/>
                  </a:lnTo>
                  <a:lnTo>
                    <a:pt x="43919" y="164783"/>
                  </a:lnTo>
                  <a:close/>
                  <a:moveTo>
                    <a:pt x="59819" y="164783"/>
                  </a:moveTo>
                  <a:lnTo>
                    <a:pt x="59819" y="172584"/>
                  </a:lnTo>
                  <a:lnTo>
                    <a:pt x="52075" y="172584"/>
                  </a:lnTo>
                  <a:lnTo>
                    <a:pt x="52075" y="164783"/>
                  </a:lnTo>
                  <a:close/>
                  <a:moveTo>
                    <a:pt x="67975" y="164783"/>
                  </a:moveTo>
                  <a:lnTo>
                    <a:pt x="67975" y="172584"/>
                  </a:lnTo>
                  <a:lnTo>
                    <a:pt x="60243" y="172584"/>
                  </a:lnTo>
                  <a:lnTo>
                    <a:pt x="60243" y="164783"/>
                  </a:lnTo>
                  <a:close/>
                  <a:moveTo>
                    <a:pt x="76452" y="164783"/>
                  </a:moveTo>
                  <a:lnTo>
                    <a:pt x="76452" y="172584"/>
                  </a:lnTo>
                  <a:lnTo>
                    <a:pt x="68399" y="172584"/>
                  </a:lnTo>
                  <a:lnTo>
                    <a:pt x="68399" y="164783"/>
                  </a:lnTo>
                  <a:close/>
                  <a:moveTo>
                    <a:pt x="84608" y="164783"/>
                  </a:moveTo>
                  <a:lnTo>
                    <a:pt x="84608" y="172584"/>
                  </a:lnTo>
                  <a:lnTo>
                    <a:pt x="76876" y="172584"/>
                  </a:lnTo>
                  <a:lnTo>
                    <a:pt x="76876" y="164783"/>
                  </a:lnTo>
                  <a:close/>
                  <a:moveTo>
                    <a:pt x="92776" y="164783"/>
                  </a:moveTo>
                  <a:lnTo>
                    <a:pt x="92776" y="172584"/>
                  </a:lnTo>
                  <a:lnTo>
                    <a:pt x="85032" y="172584"/>
                  </a:lnTo>
                  <a:lnTo>
                    <a:pt x="85032" y="164783"/>
                  </a:lnTo>
                  <a:close/>
                  <a:moveTo>
                    <a:pt x="100932" y="164783"/>
                  </a:moveTo>
                  <a:lnTo>
                    <a:pt x="100932" y="172584"/>
                  </a:lnTo>
                  <a:lnTo>
                    <a:pt x="93200" y="172584"/>
                  </a:lnTo>
                  <a:lnTo>
                    <a:pt x="93200" y="164783"/>
                  </a:lnTo>
                  <a:close/>
                  <a:moveTo>
                    <a:pt x="109099" y="164783"/>
                  </a:moveTo>
                  <a:lnTo>
                    <a:pt x="109099" y="172584"/>
                  </a:lnTo>
                  <a:lnTo>
                    <a:pt x="101356" y="172584"/>
                  </a:lnTo>
                  <a:lnTo>
                    <a:pt x="101356" y="164783"/>
                  </a:lnTo>
                  <a:close/>
                  <a:moveTo>
                    <a:pt x="116866" y="164783"/>
                  </a:moveTo>
                  <a:lnTo>
                    <a:pt x="116866" y="172584"/>
                  </a:lnTo>
                  <a:lnTo>
                    <a:pt x="109523" y="172584"/>
                  </a:lnTo>
                  <a:lnTo>
                    <a:pt x="109523" y="164783"/>
                  </a:lnTo>
                  <a:close/>
                  <a:moveTo>
                    <a:pt x="125034" y="164783"/>
                  </a:moveTo>
                  <a:lnTo>
                    <a:pt x="125034" y="172584"/>
                  </a:lnTo>
                  <a:lnTo>
                    <a:pt x="117290" y="172584"/>
                  </a:lnTo>
                  <a:lnTo>
                    <a:pt x="117290" y="164783"/>
                  </a:lnTo>
                  <a:close/>
                  <a:moveTo>
                    <a:pt x="133190" y="164783"/>
                  </a:moveTo>
                  <a:lnTo>
                    <a:pt x="133190" y="172584"/>
                  </a:lnTo>
                  <a:lnTo>
                    <a:pt x="125446" y="172584"/>
                  </a:lnTo>
                  <a:lnTo>
                    <a:pt x="125446" y="164783"/>
                  </a:lnTo>
                  <a:close/>
                  <a:moveTo>
                    <a:pt x="141346" y="164783"/>
                  </a:moveTo>
                  <a:lnTo>
                    <a:pt x="141346" y="172584"/>
                  </a:lnTo>
                  <a:lnTo>
                    <a:pt x="133614" y="172584"/>
                  </a:lnTo>
                  <a:lnTo>
                    <a:pt x="133614" y="164783"/>
                  </a:lnTo>
                  <a:close/>
                  <a:moveTo>
                    <a:pt x="149513" y="164783"/>
                  </a:moveTo>
                  <a:lnTo>
                    <a:pt x="149513" y="172584"/>
                  </a:lnTo>
                  <a:lnTo>
                    <a:pt x="141770" y="172584"/>
                  </a:lnTo>
                  <a:lnTo>
                    <a:pt x="141770" y="164783"/>
                  </a:lnTo>
                  <a:close/>
                  <a:moveTo>
                    <a:pt x="157280" y="164783"/>
                  </a:moveTo>
                  <a:lnTo>
                    <a:pt x="157280" y="172584"/>
                  </a:lnTo>
                  <a:lnTo>
                    <a:pt x="149937" y="172584"/>
                  </a:lnTo>
                  <a:lnTo>
                    <a:pt x="149937" y="164783"/>
                  </a:lnTo>
                  <a:close/>
                  <a:moveTo>
                    <a:pt x="165448" y="164783"/>
                  </a:moveTo>
                  <a:lnTo>
                    <a:pt x="165448" y="172584"/>
                  </a:lnTo>
                  <a:lnTo>
                    <a:pt x="157704" y="172584"/>
                  </a:lnTo>
                  <a:lnTo>
                    <a:pt x="157704" y="164783"/>
                  </a:lnTo>
                  <a:close/>
                  <a:moveTo>
                    <a:pt x="173604" y="164783"/>
                  </a:moveTo>
                  <a:lnTo>
                    <a:pt x="173604" y="172584"/>
                  </a:lnTo>
                  <a:lnTo>
                    <a:pt x="165871" y="172584"/>
                  </a:lnTo>
                  <a:lnTo>
                    <a:pt x="165871" y="164783"/>
                  </a:lnTo>
                  <a:close/>
                  <a:moveTo>
                    <a:pt x="181771" y="164783"/>
                  </a:moveTo>
                  <a:lnTo>
                    <a:pt x="181771" y="172584"/>
                  </a:lnTo>
                  <a:lnTo>
                    <a:pt x="174028" y="172584"/>
                  </a:lnTo>
                  <a:lnTo>
                    <a:pt x="174028" y="164783"/>
                  </a:lnTo>
                  <a:close/>
                  <a:moveTo>
                    <a:pt x="189927" y="164783"/>
                  </a:moveTo>
                  <a:lnTo>
                    <a:pt x="189927" y="172584"/>
                  </a:lnTo>
                  <a:lnTo>
                    <a:pt x="182195" y="172584"/>
                  </a:lnTo>
                  <a:lnTo>
                    <a:pt x="182195" y="164783"/>
                  </a:lnTo>
                  <a:close/>
                  <a:moveTo>
                    <a:pt x="198095" y="164783"/>
                  </a:moveTo>
                  <a:lnTo>
                    <a:pt x="198095" y="172584"/>
                  </a:lnTo>
                  <a:lnTo>
                    <a:pt x="190351" y="172584"/>
                  </a:lnTo>
                  <a:lnTo>
                    <a:pt x="190351" y="164783"/>
                  </a:lnTo>
                  <a:close/>
                  <a:moveTo>
                    <a:pt x="206251" y="164783"/>
                  </a:moveTo>
                  <a:lnTo>
                    <a:pt x="206251" y="172584"/>
                  </a:lnTo>
                  <a:lnTo>
                    <a:pt x="198519" y="172584"/>
                  </a:lnTo>
                  <a:lnTo>
                    <a:pt x="198519" y="164783"/>
                  </a:lnTo>
                  <a:close/>
                  <a:moveTo>
                    <a:pt x="214419" y="164783"/>
                  </a:moveTo>
                  <a:lnTo>
                    <a:pt x="214419" y="172584"/>
                  </a:lnTo>
                  <a:lnTo>
                    <a:pt x="206675" y="172584"/>
                  </a:lnTo>
                  <a:lnTo>
                    <a:pt x="206675" y="164783"/>
                  </a:lnTo>
                  <a:close/>
                  <a:moveTo>
                    <a:pt x="222575" y="164783"/>
                  </a:moveTo>
                  <a:lnTo>
                    <a:pt x="222575" y="172584"/>
                  </a:lnTo>
                  <a:lnTo>
                    <a:pt x="214842" y="172584"/>
                  </a:lnTo>
                  <a:lnTo>
                    <a:pt x="214842" y="164783"/>
                  </a:lnTo>
                  <a:close/>
                  <a:moveTo>
                    <a:pt x="230742" y="164783"/>
                  </a:moveTo>
                  <a:lnTo>
                    <a:pt x="230742" y="172584"/>
                  </a:lnTo>
                  <a:lnTo>
                    <a:pt x="222999" y="172584"/>
                  </a:lnTo>
                  <a:lnTo>
                    <a:pt x="222999" y="164783"/>
                  </a:lnTo>
                  <a:close/>
                  <a:moveTo>
                    <a:pt x="238898" y="164783"/>
                  </a:moveTo>
                  <a:lnTo>
                    <a:pt x="238898" y="172584"/>
                  </a:lnTo>
                  <a:lnTo>
                    <a:pt x="231166" y="172584"/>
                  </a:lnTo>
                  <a:lnTo>
                    <a:pt x="231166" y="164783"/>
                  </a:lnTo>
                  <a:close/>
                  <a:moveTo>
                    <a:pt x="247066" y="164783"/>
                  </a:moveTo>
                  <a:lnTo>
                    <a:pt x="247066" y="172584"/>
                  </a:lnTo>
                  <a:lnTo>
                    <a:pt x="239322" y="172584"/>
                  </a:lnTo>
                  <a:lnTo>
                    <a:pt x="239322" y="164783"/>
                  </a:lnTo>
                  <a:close/>
                  <a:moveTo>
                    <a:pt x="255222" y="164783"/>
                  </a:moveTo>
                  <a:lnTo>
                    <a:pt x="255222" y="172584"/>
                  </a:lnTo>
                  <a:lnTo>
                    <a:pt x="247490" y="172584"/>
                  </a:lnTo>
                  <a:lnTo>
                    <a:pt x="247490" y="164783"/>
                  </a:lnTo>
                  <a:close/>
                  <a:moveTo>
                    <a:pt x="263390" y="164783"/>
                  </a:moveTo>
                  <a:lnTo>
                    <a:pt x="263390" y="172584"/>
                  </a:lnTo>
                  <a:lnTo>
                    <a:pt x="255646" y="172584"/>
                  </a:lnTo>
                  <a:lnTo>
                    <a:pt x="255646" y="164783"/>
                  </a:lnTo>
                  <a:close/>
                  <a:moveTo>
                    <a:pt x="271546" y="164783"/>
                  </a:moveTo>
                  <a:lnTo>
                    <a:pt x="271546" y="172584"/>
                  </a:lnTo>
                  <a:lnTo>
                    <a:pt x="263813" y="172584"/>
                  </a:lnTo>
                  <a:lnTo>
                    <a:pt x="263813" y="164783"/>
                  </a:lnTo>
                  <a:close/>
                  <a:moveTo>
                    <a:pt x="11238" y="172996"/>
                  </a:moveTo>
                  <a:lnTo>
                    <a:pt x="11238" y="180786"/>
                  </a:lnTo>
                  <a:lnTo>
                    <a:pt x="3505" y="180786"/>
                  </a:lnTo>
                  <a:lnTo>
                    <a:pt x="3505" y="172996"/>
                  </a:lnTo>
                  <a:close/>
                  <a:moveTo>
                    <a:pt x="19394" y="172996"/>
                  </a:moveTo>
                  <a:lnTo>
                    <a:pt x="19394" y="180786"/>
                  </a:lnTo>
                  <a:lnTo>
                    <a:pt x="11662" y="180786"/>
                  </a:lnTo>
                  <a:lnTo>
                    <a:pt x="11662" y="172996"/>
                  </a:lnTo>
                  <a:close/>
                  <a:moveTo>
                    <a:pt x="27561" y="172996"/>
                  </a:moveTo>
                  <a:lnTo>
                    <a:pt x="27561" y="180786"/>
                  </a:lnTo>
                  <a:lnTo>
                    <a:pt x="19818" y="180786"/>
                  </a:lnTo>
                  <a:lnTo>
                    <a:pt x="19818" y="172996"/>
                  </a:lnTo>
                  <a:close/>
                  <a:moveTo>
                    <a:pt x="35328" y="172996"/>
                  </a:moveTo>
                  <a:lnTo>
                    <a:pt x="35328" y="180786"/>
                  </a:lnTo>
                  <a:lnTo>
                    <a:pt x="27985" y="180786"/>
                  </a:lnTo>
                  <a:lnTo>
                    <a:pt x="27985" y="172996"/>
                  </a:lnTo>
                  <a:close/>
                  <a:moveTo>
                    <a:pt x="43496" y="172996"/>
                  </a:moveTo>
                  <a:lnTo>
                    <a:pt x="43496" y="180786"/>
                  </a:lnTo>
                  <a:lnTo>
                    <a:pt x="35752" y="180786"/>
                  </a:lnTo>
                  <a:lnTo>
                    <a:pt x="35752" y="172996"/>
                  </a:lnTo>
                  <a:close/>
                  <a:moveTo>
                    <a:pt x="51652" y="172996"/>
                  </a:moveTo>
                  <a:lnTo>
                    <a:pt x="51652" y="180786"/>
                  </a:lnTo>
                  <a:lnTo>
                    <a:pt x="43919" y="180786"/>
                  </a:lnTo>
                  <a:lnTo>
                    <a:pt x="43919" y="172996"/>
                  </a:lnTo>
                  <a:close/>
                  <a:moveTo>
                    <a:pt x="59819" y="172996"/>
                  </a:moveTo>
                  <a:lnTo>
                    <a:pt x="59819" y="180786"/>
                  </a:lnTo>
                  <a:lnTo>
                    <a:pt x="52075" y="180786"/>
                  </a:lnTo>
                  <a:lnTo>
                    <a:pt x="52075" y="172996"/>
                  </a:lnTo>
                  <a:close/>
                  <a:moveTo>
                    <a:pt x="67975" y="172996"/>
                  </a:moveTo>
                  <a:lnTo>
                    <a:pt x="67975" y="180786"/>
                  </a:lnTo>
                  <a:lnTo>
                    <a:pt x="60243" y="180786"/>
                  </a:lnTo>
                  <a:lnTo>
                    <a:pt x="60243" y="172996"/>
                  </a:lnTo>
                  <a:close/>
                  <a:moveTo>
                    <a:pt x="76452" y="172996"/>
                  </a:moveTo>
                  <a:lnTo>
                    <a:pt x="76452" y="180786"/>
                  </a:lnTo>
                  <a:lnTo>
                    <a:pt x="68399" y="180786"/>
                  </a:lnTo>
                  <a:lnTo>
                    <a:pt x="68399" y="172996"/>
                  </a:lnTo>
                  <a:close/>
                  <a:moveTo>
                    <a:pt x="84608" y="172996"/>
                  </a:moveTo>
                  <a:lnTo>
                    <a:pt x="84608" y="180786"/>
                  </a:lnTo>
                  <a:lnTo>
                    <a:pt x="76876" y="180786"/>
                  </a:lnTo>
                  <a:lnTo>
                    <a:pt x="76876" y="172996"/>
                  </a:lnTo>
                  <a:close/>
                  <a:moveTo>
                    <a:pt x="92776" y="172996"/>
                  </a:moveTo>
                  <a:lnTo>
                    <a:pt x="92776" y="180786"/>
                  </a:lnTo>
                  <a:lnTo>
                    <a:pt x="85032" y="180786"/>
                  </a:lnTo>
                  <a:lnTo>
                    <a:pt x="85032" y="172996"/>
                  </a:lnTo>
                  <a:close/>
                  <a:moveTo>
                    <a:pt x="100932" y="172996"/>
                  </a:moveTo>
                  <a:lnTo>
                    <a:pt x="100932" y="180786"/>
                  </a:lnTo>
                  <a:lnTo>
                    <a:pt x="93200" y="180786"/>
                  </a:lnTo>
                  <a:lnTo>
                    <a:pt x="93200" y="172996"/>
                  </a:lnTo>
                  <a:close/>
                  <a:moveTo>
                    <a:pt x="109099" y="172996"/>
                  </a:moveTo>
                  <a:lnTo>
                    <a:pt x="109099" y="180786"/>
                  </a:lnTo>
                  <a:lnTo>
                    <a:pt x="101356" y="180786"/>
                  </a:lnTo>
                  <a:lnTo>
                    <a:pt x="101356" y="172996"/>
                  </a:lnTo>
                  <a:close/>
                  <a:moveTo>
                    <a:pt x="116866" y="172996"/>
                  </a:moveTo>
                  <a:lnTo>
                    <a:pt x="116866" y="180786"/>
                  </a:lnTo>
                  <a:lnTo>
                    <a:pt x="109523" y="180786"/>
                  </a:lnTo>
                  <a:lnTo>
                    <a:pt x="109523" y="172996"/>
                  </a:lnTo>
                  <a:close/>
                  <a:moveTo>
                    <a:pt x="125034" y="172996"/>
                  </a:moveTo>
                  <a:lnTo>
                    <a:pt x="125034" y="180786"/>
                  </a:lnTo>
                  <a:lnTo>
                    <a:pt x="117290" y="180786"/>
                  </a:lnTo>
                  <a:lnTo>
                    <a:pt x="117290" y="172996"/>
                  </a:lnTo>
                  <a:close/>
                  <a:moveTo>
                    <a:pt x="133190" y="172996"/>
                  </a:moveTo>
                  <a:lnTo>
                    <a:pt x="133190" y="180786"/>
                  </a:lnTo>
                  <a:lnTo>
                    <a:pt x="125446" y="180786"/>
                  </a:lnTo>
                  <a:lnTo>
                    <a:pt x="125446" y="172996"/>
                  </a:lnTo>
                  <a:close/>
                  <a:moveTo>
                    <a:pt x="141346" y="172996"/>
                  </a:moveTo>
                  <a:lnTo>
                    <a:pt x="141346" y="180786"/>
                  </a:lnTo>
                  <a:lnTo>
                    <a:pt x="133614" y="180786"/>
                  </a:lnTo>
                  <a:lnTo>
                    <a:pt x="133614" y="172996"/>
                  </a:lnTo>
                  <a:close/>
                  <a:moveTo>
                    <a:pt x="149513" y="172996"/>
                  </a:moveTo>
                  <a:lnTo>
                    <a:pt x="149513" y="180786"/>
                  </a:lnTo>
                  <a:lnTo>
                    <a:pt x="141770" y="180786"/>
                  </a:lnTo>
                  <a:lnTo>
                    <a:pt x="141770" y="172996"/>
                  </a:lnTo>
                  <a:close/>
                  <a:moveTo>
                    <a:pt x="157280" y="172996"/>
                  </a:moveTo>
                  <a:lnTo>
                    <a:pt x="157280" y="180786"/>
                  </a:lnTo>
                  <a:lnTo>
                    <a:pt x="149937" y="180786"/>
                  </a:lnTo>
                  <a:lnTo>
                    <a:pt x="149937" y="172996"/>
                  </a:lnTo>
                  <a:close/>
                  <a:moveTo>
                    <a:pt x="165448" y="172996"/>
                  </a:moveTo>
                  <a:lnTo>
                    <a:pt x="165448" y="180786"/>
                  </a:lnTo>
                  <a:lnTo>
                    <a:pt x="157704" y="180786"/>
                  </a:lnTo>
                  <a:lnTo>
                    <a:pt x="157704" y="172996"/>
                  </a:lnTo>
                  <a:close/>
                  <a:moveTo>
                    <a:pt x="173604" y="172996"/>
                  </a:moveTo>
                  <a:lnTo>
                    <a:pt x="173604" y="180786"/>
                  </a:lnTo>
                  <a:lnTo>
                    <a:pt x="165871" y="180786"/>
                  </a:lnTo>
                  <a:lnTo>
                    <a:pt x="165871" y="172996"/>
                  </a:lnTo>
                  <a:close/>
                  <a:moveTo>
                    <a:pt x="181771" y="172996"/>
                  </a:moveTo>
                  <a:lnTo>
                    <a:pt x="181771" y="180786"/>
                  </a:lnTo>
                  <a:lnTo>
                    <a:pt x="174028" y="180786"/>
                  </a:lnTo>
                  <a:lnTo>
                    <a:pt x="174028" y="172996"/>
                  </a:lnTo>
                  <a:close/>
                  <a:moveTo>
                    <a:pt x="189927" y="172996"/>
                  </a:moveTo>
                  <a:lnTo>
                    <a:pt x="189927" y="180786"/>
                  </a:lnTo>
                  <a:lnTo>
                    <a:pt x="182195" y="180786"/>
                  </a:lnTo>
                  <a:lnTo>
                    <a:pt x="182195" y="172996"/>
                  </a:lnTo>
                  <a:close/>
                  <a:moveTo>
                    <a:pt x="198095" y="172996"/>
                  </a:moveTo>
                  <a:lnTo>
                    <a:pt x="198095" y="180786"/>
                  </a:lnTo>
                  <a:lnTo>
                    <a:pt x="190351" y="180786"/>
                  </a:lnTo>
                  <a:lnTo>
                    <a:pt x="190351" y="172996"/>
                  </a:lnTo>
                  <a:close/>
                  <a:moveTo>
                    <a:pt x="206251" y="172996"/>
                  </a:moveTo>
                  <a:lnTo>
                    <a:pt x="206251" y="180786"/>
                  </a:lnTo>
                  <a:lnTo>
                    <a:pt x="198519" y="180786"/>
                  </a:lnTo>
                  <a:lnTo>
                    <a:pt x="198519" y="172996"/>
                  </a:lnTo>
                  <a:close/>
                  <a:moveTo>
                    <a:pt x="214419" y="172996"/>
                  </a:moveTo>
                  <a:lnTo>
                    <a:pt x="214419" y="180786"/>
                  </a:lnTo>
                  <a:lnTo>
                    <a:pt x="206675" y="180786"/>
                  </a:lnTo>
                  <a:lnTo>
                    <a:pt x="206675" y="172996"/>
                  </a:lnTo>
                  <a:close/>
                  <a:moveTo>
                    <a:pt x="222575" y="172996"/>
                  </a:moveTo>
                  <a:lnTo>
                    <a:pt x="222575" y="180786"/>
                  </a:lnTo>
                  <a:lnTo>
                    <a:pt x="214842" y="180786"/>
                  </a:lnTo>
                  <a:lnTo>
                    <a:pt x="214842" y="172996"/>
                  </a:lnTo>
                  <a:close/>
                  <a:moveTo>
                    <a:pt x="230742" y="172996"/>
                  </a:moveTo>
                  <a:lnTo>
                    <a:pt x="230742" y="180786"/>
                  </a:lnTo>
                  <a:lnTo>
                    <a:pt x="222999" y="180786"/>
                  </a:lnTo>
                  <a:lnTo>
                    <a:pt x="222999" y="172996"/>
                  </a:lnTo>
                  <a:close/>
                  <a:moveTo>
                    <a:pt x="238898" y="172996"/>
                  </a:moveTo>
                  <a:lnTo>
                    <a:pt x="238898" y="180786"/>
                  </a:lnTo>
                  <a:lnTo>
                    <a:pt x="231166" y="180786"/>
                  </a:lnTo>
                  <a:lnTo>
                    <a:pt x="231166" y="172996"/>
                  </a:lnTo>
                  <a:close/>
                  <a:moveTo>
                    <a:pt x="247066" y="172996"/>
                  </a:moveTo>
                  <a:lnTo>
                    <a:pt x="247066" y="180786"/>
                  </a:lnTo>
                  <a:lnTo>
                    <a:pt x="239322" y="180786"/>
                  </a:lnTo>
                  <a:lnTo>
                    <a:pt x="239322" y="172996"/>
                  </a:lnTo>
                  <a:close/>
                  <a:moveTo>
                    <a:pt x="255222" y="172996"/>
                  </a:moveTo>
                  <a:lnTo>
                    <a:pt x="255222" y="180786"/>
                  </a:lnTo>
                  <a:lnTo>
                    <a:pt x="247490" y="180786"/>
                  </a:lnTo>
                  <a:lnTo>
                    <a:pt x="247490" y="172996"/>
                  </a:lnTo>
                  <a:close/>
                  <a:moveTo>
                    <a:pt x="263390" y="172996"/>
                  </a:moveTo>
                  <a:lnTo>
                    <a:pt x="263390" y="180786"/>
                  </a:lnTo>
                  <a:lnTo>
                    <a:pt x="255646" y="180786"/>
                  </a:lnTo>
                  <a:lnTo>
                    <a:pt x="255646" y="172996"/>
                  </a:lnTo>
                  <a:close/>
                  <a:moveTo>
                    <a:pt x="271546" y="172996"/>
                  </a:moveTo>
                  <a:lnTo>
                    <a:pt x="271546" y="180786"/>
                  </a:lnTo>
                  <a:lnTo>
                    <a:pt x="263813" y="180786"/>
                  </a:lnTo>
                  <a:lnTo>
                    <a:pt x="263813" y="172996"/>
                  </a:lnTo>
                  <a:close/>
                  <a:moveTo>
                    <a:pt x="11238" y="181198"/>
                  </a:moveTo>
                  <a:lnTo>
                    <a:pt x="11238" y="188988"/>
                  </a:lnTo>
                  <a:lnTo>
                    <a:pt x="3494" y="188988"/>
                  </a:lnTo>
                  <a:lnTo>
                    <a:pt x="3494" y="181198"/>
                  </a:lnTo>
                  <a:close/>
                  <a:moveTo>
                    <a:pt x="19394" y="181198"/>
                  </a:moveTo>
                  <a:lnTo>
                    <a:pt x="19394" y="188988"/>
                  </a:lnTo>
                  <a:lnTo>
                    <a:pt x="11662" y="188988"/>
                  </a:lnTo>
                  <a:lnTo>
                    <a:pt x="11662" y="181198"/>
                  </a:lnTo>
                  <a:close/>
                  <a:moveTo>
                    <a:pt x="27561" y="181198"/>
                  </a:moveTo>
                  <a:lnTo>
                    <a:pt x="27561" y="188988"/>
                  </a:lnTo>
                  <a:lnTo>
                    <a:pt x="19818" y="188988"/>
                  </a:lnTo>
                  <a:lnTo>
                    <a:pt x="19818" y="181198"/>
                  </a:lnTo>
                  <a:close/>
                  <a:moveTo>
                    <a:pt x="35328" y="181198"/>
                  </a:moveTo>
                  <a:lnTo>
                    <a:pt x="35328" y="188988"/>
                  </a:lnTo>
                  <a:lnTo>
                    <a:pt x="27985" y="188988"/>
                  </a:lnTo>
                  <a:lnTo>
                    <a:pt x="27985" y="181198"/>
                  </a:lnTo>
                  <a:close/>
                  <a:moveTo>
                    <a:pt x="43496" y="181198"/>
                  </a:moveTo>
                  <a:lnTo>
                    <a:pt x="43496" y="188988"/>
                  </a:lnTo>
                  <a:lnTo>
                    <a:pt x="35752" y="188988"/>
                  </a:lnTo>
                  <a:lnTo>
                    <a:pt x="35752" y="181198"/>
                  </a:lnTo>
                  <a:close/>
                  <a:moveTo>
                    <a:pt x="51652" y="181198"/>
                  </a:moveTo>
                  <a:lnTo>
                    <a:pt x="51652" y="188988"/>
                  </a:lnTo>
                  <a:lnTo>
                    <a:pt x="43919" y="188988"/>
                  </a:lnTo>
                  <a:lnTo>
                    <a:pt x="43919" y="181198"/>
                  </a:lnTo>
                  <a:close/>
                  <a:moveTo>
                    <a:pt x="59819" y="181198"/>
                  </a:moveTo>
                  <a:lnTo>
                    <a:pt x="59819" y="188988"/>
                  </a:lnTo>
                  <a:lnTo>
                    <a:pt x="52075" y="188988"/>
                  </a:lnTo>
                  <a:lnTo>
                    <a:pt x="52075" y="181198"/>
                  </a:lnTo>
                  <a:close/>
                  <a:moveTo>
                    <a:pt x="67975" y="181198"/>
                  </a:moveTo>
                  <a:lnTo>
                    <a:pt x="67975" y="188988"/>
                  </a:lnTo>
                  <a:lnTo>
                    <a:pt x="60243" y="188988"/>
                  </a:lnTo>
                  <a:lnTo>
                    <a:pt x="60243" y="181198"/>
                  </a:lnTo>
                  <a:close/>
                  <a:moveTo>
                    <a:pt x="76441" y="181198"/>
                  </a:moveTo>
                  <a:lnTo>
                    <a:pt x="76441" y="188988"/>
                  </a:lnTo>
                  <a:lnTo>
                    <a:pt x="68399" y="188988"/>
                  </a:lnTo>
                  <a:lnTo>
                    <a:pt x="68399" y="181198"/>
                  </a:lnTo>
                  <a:close/>
                  <a:moveTo>
                    <a:pt x="84608" y="181198"/>
                  </a:moveTo>
                  <a:lnTo>
                    <a:pt x="84608" y="188988"/>
                  </a:lnTo>
                  <a:lnTo>
                    <a:pt x="76865" y="188988"/>
                  </a:lnTo>
                  <a:lnTo>
                    <a:pt x="76865" y="181198"/>
                  </a:lnTo>
                  <a:close/>
                  <a:moveTo>
                    <a:pt x="92776" y="181198"/>
                  </a:moveTo>
                  <a:lnTo>
                    <a:pt x="92776" y="188988"/>
                  </a:lnTo>
                  <a:lnTo>
                    <a:pt x="85032" y="188988"/>
                  </a:lnTo>
                  <a:lnTo>
                    <a:pt x="85032" y="181198"/>
                  </a:lnTo>
                  <a:close/>
                  <a:moveTo>
                    <a:pt x="100932" y="181198"/>
                  </a:moveTo>
                  <a:lnTo>
                    <a:pt x="100932" y="188988"/>
                  </a:lnTo>
                  <a:lnTo>
                    <a:pt x="93188" y="188988"/>
                  </a:lnTo>
                  <a:lnTo>
                    <a:pt x="93188" y="181198"/>
                  </a:lnTo>
                  <a:close/>
                  <a:moveTo>
                    <a:pt x="109099" y="181198"/>
                  </a:moveTo>
                  <a:lnTo>
                    <a:pt x="109099" y="188988"/>
                  </a:lnTo>
                  <a:lnTo>
                    <a:pt x="101356" y="188988"/>
                  </a:lnTo>
                  <a:lnTo>
                    <a:pt x="101356" y="181198"/>
                  </a:lnTo>
                  <a:close/>
                  <a:moveTo>
                    <a:pt x="116866" y="181198"/>
                  </a:moveTo>
                  <a:lnTo>
                    <a:pt x="116866" y="188988"/>
                  </a:lnTo>
                  <a:lnTo>
                    <a:pt x="109512" y="188988"/>
                  </a:lnTo>
                  <a:lnTo>
                    <a:pt x="109512" y="181198"/>
                  </a:lnTo>
                  <a:close/>
                  <a:moveTo>
                    <a:pt x="125022" y="181198"/>
                  </a:moveTo>
                  <a:lnTo>
                    <a:pt x="125022" y="188988"/>
                  </a:lnTo>
                  <a:lnTo>
                    <a:pt x="117290" y="188988"/>
                  </a:lnTo>
                  <a:lnTo>
                    <a:pt x="117290" y="181198"/>
                  </a:lnTo>
                  <a:close/>
                  <a:moveTo>
                    <a:pt x="133190" y="181198"/>
                  </a:moveTo>
                  <a:lnTo>
                    <a:pt x="133190" y="188988"/>
                  </a:lnTo>
                  <a:lnTo>
                    <a:pt x="125446" y="188988"/>
                  </a:lnTo>
                  <a:lnTo>
                    <a:pt x="125446" y="181198"/>
                  </a:lnTo>
                  <a:close/>
                  <a:moveTo>
                    <a:pt x="141346" y="181198"/>
                  </a:moveTo>
                  <a:lnTo>
                    <a:pt x="141346" y="188988"/>
                  </a:lnTo>
                  <a:lnTo>
                    <a:pt x="133614" y="188988"/>
                  </a:lnTo>
                  <a:lnTo>
                    <a:pt x="133614" y="181198"/>
                  </a:lnTo>
                  <a:close/>
                  <a:moveTo>
                    <a:pt x="149513" y="181198"/>
                  </a:moveTo>
                  <a:lnTo>
                    <a:pt x="149513" y="188988"/>
                  </a:lnTo>
                  <a:lnTo>
                    <a:pt x="141770" y="188988"/>
                  </a:lnTo>
                  <a:lnTo>
                    <a:pt x="141770" y="181198"/>
                  </a:lnTo>
                  <a:close/>
                  <a:moveTo>
                    <a:pt x="157280" y="181198"/>
                  </a:moveTo>
                  <a:lnTo>
                    <a:pt x="157280" y="188988"/>
                  </a:lnTo>
                  <a:lnTo>
                    <a:pt x="149937" y="188988"/>
                  </a:lnTo>
                  <a:lnTo>
                    <a:pt x="149937" y="181198"/>
                  </a:lnTo>
                  <a:close/>
                  <a:moveTo>
                    <a:pt x="165448" y="181198"/>
                  </a:moveTo>
                  <a:lnTo>
                    <a:pt x="165448" y="188988"/>
                  </a:lnTo>
                  <a:lnTo>
                    <a:pt x="157704" y="188988"/>
                  </a:lnTo>
                  <a:lnTo>
                    <a:pt x="157704" y="181198"/>
                  </a:lnTo>
                  <a:close/>
                  <a:moveTo>
                    <a:pt x="173604" y="181198"/>
                  </a:moveTo>
                  <a:lnTo>
                    <a:pt x="173604" y="188988"/>
                  </a:lnTo>
                  <a:lnTo>
                    <a:pt x="165871" y="188988"/>
                  </a:lnTo>
                  <a:lnTo>
                    <a:pt x="165871" y="181198"/>
                  </a:lnTo>
                  <a:close/>
                  <a:moveTo>
                    <a:pt x="181771" y="181198"/>
                  </a:moveTo>
                  <a:lnTo>
                    <a:pt x="181771" y="188988"/>
                  </a:lnTo>
                  <a:lnTo>
                    <a:pt x="174028" y="188988"/>
                  </a:lnTo>
                  <a:lnTo>
                    <a:pt x="174028" y="181198"/>
                  </a:lnTo>
                  <a:close/>
                  <a:moveTo>
                    <a:pt x="189927" y="181198"/>
                  </a:moveTo>
                  <a:lnTo>
                    <a:pt x="189927" y="188988"/>
                  </a:lnTo>
                  <a:lnTo>
                    <a:pt x="182195" y="188988"/>
                  </a:lnTo>
                  <a:lnTo>
                    <a:pt x="182195" y="181198"/>
                  </a:lnTo>
                  <a:close/>
                  <a:moveTo>
                    <a:pt x="198095" y="181198"/>
                  </a:moveTo>
                  <a:lnTo>
                    <a:pt x="198095" y="188988"/>
                  </a:lnTo>
                  <a:lnTo>
                    <a:pt x="190351" y="188988"/>
                  </a:lnTo>
                  <a:lnTo>
                    <a:pt x="190351" y="181198"/>
                  </a:lnTo>
                  <a:close/>
                  <a:moveTo>
                    <a:pt x="206251" y="181198"/>
                  </a:moveTo>
                  <a:lnTo>
                    <a:pt x="206251" y="188988"/>
                  </a:lnTo>
                  <a:lnTo>
                    <a:pt x="198519" y="188988"/>
                  </a:lnTo>
                  <a:lnTo>
                    <a:pt x="198519" y="181198"/>
                  </a:lnTo>
                  <a:close/>
                  <a:moveTo>
                    <a:pt x="214419" y="181198"/>
                  </a:moveTo>
                  <a:lnTo>
                    <a:pt x="214419" y="188988"/>
                  </a:lnTo>
                  <a:lnTo>
                    <a:pt x="206675" y="188988"/>
                  </a:lnTo>
                  <a:lnTo>
                    <a:pt x="206675" y="181198"/>
                  </a:lnTo>
                  <a:close/>
                  <a:moveTo>
                    <a:pt x="222575" y="181198"/>
                  </a:moveTo>
                  <a:lnTo>
                    <a:pt x="222575" y="188988"/>
                  </a:lnTo>
                  <a:lnTo>
                    <a:pt x="214842" y="188988"/>
                  </a:lnTo>
                  <a:lnTo>
                    <a:pt x="214842" y="181198"/>
                  </a:lnTo>
                  <a:close/>
                  <a:moveTo>
                    <a:pt x="230742" y="181198"/>
                  </a:moveTo>
                  <a:lnTo>
                    <a:pt x="230742" y="188988"/>
                  </a:lnTo>
                  <a:lnTo>
                    <a:pt x="222999" y="188988"/>
                  </a:lnTo>
                  <a:lnTo>
                    <a:pt x="222999" y="181198"/>
                  </a:lnTo>
                  <a:close/>
                  <a:moveTo>
                    <a:pt x="238898" y="181198"/>
                  </a:moveTo>
                  <a:lnTo>
                    <a:pt x="238898" y="188988"/>
                  </a:lnTo>
                  <a:lnTo>
                    <a:pt x="231166" y="188988"/>
                  </a:lnTo>
                  <a:lnTo>
                    <a:pt x="231166" y="181198"/>
                  </a:lnTo>
                  <a:close/>
                  <a:moveTo>
                    <a:pt x="247066" y="181198"/>
                  </a:moveTo>
                  <a:lnTo>
                    <a:pt x="247066" y="188988"/>
                  </a:lnTo>
                  <a:lnTo>
                    <a:pt x="239322" y="188988"/>
                  </a:lnTo>
                  <a:lnTo>
                    <a:pt x="239322" y="181198"/>
                  </a:lnTo>
                  <a:close/>
                  <a:moveTo>
                    <a:pt x="255222" y="181198"/>
                  </a:moveTo>
                  <a:lnTo>
                    <a:pt x="255222" y="188988"/>
                  </a:lnTo>
                  <a:lnTo>
                    <a:pt x="247490" y="188988"/>
                  </a:lnTo>
                  <a:lnTo>
                    <a:pt x="247490" y="181198"/>
                  </a:lnTo>
                  <a:close/>
                  <a:moveTo>
                    <a:pt x="263390" y="181198"/>
                  </a:moveTo>
                  <a:lnTo>
                    <a:pt x="263390" y="188988"/>
                  </a:lnTo>
                  <a:lnTo>
                    <a:pt x="255646" y="188988"/>
                  </a:lnTo>
                  <a:lnTo>
                    <a:pt x="255646" y="181198"/>
                  </a:lnTo>
                  <a:close/>
                  <a:moveTo>
                    <a:pt x="271546" y="181198"/>
                  </a:moveTo>
                  <a:lnTo>
                    <a:pt x="271546" y="188988"/>
                  </a:lnTo>
                  <a:lnTo>
                    <a:pt x="263813" y="188988"/>
                  </a:lnTo>
                  <a:lnTo>
                    <a:pt x="263813" y="181198"/>
                  </a:lnTo>
                  <a:close/>
                  <a:moveTo>
                    <a:pt x="3082" y="0"/>
                  </a:moveTo>
                  <a:lnTo>
                    <a:pt x="3082" y="11"/>
                  </a:lnTo>
                  <a:lnTo>
                    <a:pt x="0" y="11"/>
                  </a:lnTo>
                  <a:lnTo>
                    <a:pt x="0" y="424"/>
                  </a:lnTo>
                  <a:lnTo>
                    <a:pt x="3082" y="424"/>
                  </a:lnTo>
                  <a:lnTo>
                    <a:pt x="3082" y="8213"/>
                  </a:lnTo>
                  <a:lnTo>
                    <a:pt x="0" y="8213"/>
                  </a:lnTo>
                  <a:lnTo>
                    <a:pt x="0" y="8626"/>
                  </a:lnTo>
                  <a:lnTo>
                    <a:pt x="3082" y="8626"/>
                  </a:lnTo>
                  <a:lnTo>
                    <a:pt x="3082" y="16427"/>
                  </a:lnTo>
                  <a:lnTo>
                    <a:pt x="0" y="16427"/>
                  </a:lnTo>
                  <a:lnTo>
                    <a:pt x="0" y="16828"/>
                  </a:lnTo>
                  <a:lnTo>
                    <a:pt x="3082" y="16828"/>
                  </a:lnTo>
                  <a:lnTo>
                    <a:pt x="3082" y="24629"/>
                  </a:lnTo>
                  <a:lnTo>
                    <a:pt x="0" y="24629"/>
                  </a:lnTo>
                  <a:lnTo>
                    <a:pt x="0" y="25041"/>
                  </a:lnTo>
                  <a:lnTo>
                    <a:pt x="3082" y="25041"/>
                  </a:lnTo>
                  <a:lnTo>
                    <a:pt x="3082" y="32831"/>
                  </a:lnTo>
                  <a:lnTo>
                    <a:pt x="0" y="32831"/>
                  </a:lnTo>
                  <a:lnTo>
                    <a:pt x="0" y="33243"/>
                  </a:lnTo>
                  <a:lnTo>
                    <a:pt x="3082" y="33243"/>
                  </a:lnTo>
                  <a:lnTo>
                    <a:pt x="3082" y="41044"/>
                  </a:lnTo>
                  <a:lnTo>
                    <a:pt x="0" y="41044"/>
                  </a:lnTo>
                  <a:lnTo>
                    <a:pt x="0" y="41456"/>
                  </a:lnTo>
                  <a:lnTo>
                    <a:pt x="3082" y="41456"/>
                  </a:lnTo>
                  <a:lnTo>
                    <a:pt x="3082" y="49246"/>
                  </a:lnTo>
                  <a:lnTo>
                    <a:pt x="0" y="49246"/>
                  </a:lnTo>
                  <a:lnTo>
                    <a:pt x="0" y="49658"/>
                  </a:lnTo>
                  <a:lnTo>
                    <a:pt x="3082" y="49658"/>
                  </a:lnTo>
                  <a:lnTo>
                    <a:pt x="3082" y="57448"/>
                  </a:lnTo>
                  <a:lnTo>
                    <a:pt x="0" y="57448"/>
                  </a:lnTo>
                  <a:lnTo>
                    <a:pt x="0" y="57860"/>
                  </a:lnTo>
                  <a:lnTo>
                    <a:pt x="3082" y="57860"/>
                  </a:lnTo>
                  <a:lnTo>
                    <a:pt x="3082" y="65661"/>
                  </a:lnTo>
                  <a:lnTo>
                    <a:pt x="0" y="65661"/>
                  </a:lnTo>
                  <a:lnTo>
                    <a:pt x="0" y="66074"/>
                  </a:lnTo>
                  <a:lnTo>
                    <a:pt x="3082" y="66074"/>
                  </a:lnTo>
                  <a:lnTo>
                    <a:pt x="3082" y="73863"/>
                  </a:lnTo>
                  <a:lnTo>
                    <a:pt x="0" y="73863"/>
                  </a:lnTo>
                  <a:lnTo>
                    <a:pt x="0" y="74275"/>
                  </a:lnTo>
                  <a:lnTo>
                    <a:pt x="3082" y="74275"/>
                  </a:lnTo>
                  <a:lnTo>
                    <a:pt x="3082" y="82076"/>
                  </a:lnTo>
                  <a:lnTo>
                    <a:pt x="0" y="82076"/>
                  </a:lnTo>
                  <a:lnTo>
                    <a:pt x="0" y="82477"/>
                  </a:lnTo>
                  <a:lnTo>
                    <a:pt x="3082" y="82477"/>
                  </a:lnTo>
                  <a:lnTo>
                    <a:pt x="3082" y="90278"/>
                  </a:lnTo>
                  <a:lnTo>
                    <a:pt x="0" y="90278"/>
                  </a:lnTo>
                  <a:lnTo>
                    <a:pt x="0" y="90691"/>
                  </a:lnTo>
                  <a:lnTo>
                    <a:pt x="3082" y="90691"/>
                  </a:lnTo>
                  <a:lnTo>
                    <a:pt x="3082" y="98480"/>
                  </a:lnTo>
                  <a:lnTo>
                    <a:pt x="0" y="98480"/>
                  </a:lnTo>
                  <a:lnTo>
                    <a:pt x="0" y="98893"/>
                  </a:lnTo>
                  <a:lnTo>
                    <a:pt x="3082" y="98893"/>
                  </a:lnTo>
                  <a:lnTo>
                    <a:pt x="3082" y="106694"/>
                  </a:lnTo>
                  <a:lnTo>
                    <a:pt x="0" y="106694"/>
                  </a:lnTo>
                  <a:lnTo>
                    <a:pt x="0" y="107095"/>
                  </a:lnTo>
                  <a:lnTo>
                    <a:pt x="3082" y="107095"/>
                  </a:lnTo>
                  <a:lnTo>
                    <a:pt x="3082" y="114895"/>
                  </a:lnTo>
                  <a:lnTo>
                    <a:pt x="0" y="114895"/>
                  </a:lnTo>
                  <a:lnTo>
                    <a:pt x="0" y="115308"/>
                  </a:lnTo>
                  <a:lnTo>
                    <a:pt x="3082" y="115308"/>
                  </a:lnTo>
                  <a:lnTo>
                    <a:pt x="3082" y="123097"/>
                  </a:lnTo>
                  <a:lnTo>
                    <a:pt x="0" y="123097"/>
                  </a:lnTo>
                  <a:lnTo>
                    <a:pt x="0" y="123510"/>
                  </a:lnTo>
                  <a:lnTo>
                    <a:pt x="3082" y="123510"/>
                  </a:lnTo>
                  <a:lnTo>
                    <a:pt x="3082" y="131551"/>
                  </a:lnTo>
                  <a:lnTo>
                    <a:pt x="0" y="131551"/>
                  </a:lnTo>
                  <a:lnTo>
                    <a:pt x="0" y="131964"/>
                  </a:lnTo>
                  <a:lnTo>
                    <a:pt x="3082" y="131964"/>
                  </a:lnTo>
                  <a:lnTo>
                    <a:pt x="3082" y="139765"/>
                  </a:lnTo>
                  <a:lnTo>
                    <a:pt x="0" y="139765"/>
                  </a:lnTo>
                  <a:lnTo>
                    <a:pt x="0" y="140166"/>
                  </a:lnTo>
                  <a:lnTo>
                    <a:pt x="3082" y="140166"/>
                  </a:lnTo>
                  <a:lnTo>
                    <a:pt x="3082" y="147967"/>
                  </a:lnTo>
                  <a:lnTo>
                    <a:pt x="0" y="147967"/>
                  </a:lnTo>
                  <a:lnTo>
                    <a:pt x="0" y="148379"/>
                  </a:lnTo>
                  <a:lnTo>
                    <a:pt x="3082" y="148379"/>
                  </a:lnTo>
                  <a:lnTo>
                    <a:pt x="3082" y="156169"/>
                  </a:lnTo>
                  <a:lnTo>
                    <a:pt x="0" y="156169"/>
                  </a:lnTo>
                  <a:lnTo>
                    <a:pt x="0" y="156581"/>
                  </a:lnTo>
                  <a:lnTo>
                    <a:pt x="3082" y="156581"/>
                  </a:lnTo>
                  <a:lnTo>
                    <a:pt x="3082" y="164382"/>
                  </a:lnTo>
                  <a:lnTo>
                    <a:pt x="0" y="164382"/>
                  </a:lnTo>
                  <a:lnTo>
                    <a:pt x="0" y="164794"/>
                  </a:lnTo>
                  <a:lnTo>
                    <a:pt x="3082" y="164794"/>
                  </a:lnTo>
                  <a:lnTo>
                    <a:pt x="3082" y="172584"/>
                  </a:lnTo>
                  <a:lnTo>
                    <a:pt x="0" y="172584"/>
                  </a:lnTo>
                  <a:lnTo>
                    <a:pt x="0" y="172996"/>
                  </a:lnTo>
                  <a:lnTo>
                    <a:pt x="3082" y="172996"/>
                  </a:lnTo>
                  <a:lnTo>
                    <a:pt x="3082" y="180786"/>
                  </a:lnTo>
                  <a:lnTo>
                    <a:pt x="0" y="180786"/>
                  </a:lnTo>
                  <a:lnTo>
                    <a:pt x="0" y="181198"/>
                  </a:lnTo>
                  <a:lnTo>
                    <a:pt x="3082" y="181198"/>
                  </a:lnTo>
                  <a:lnTo>
                    <a:pt x="3082" y="188999"/>
                  </a:lnTo>
                  <a:lnTo>
                    <a:pt x="0" y="188999"/>
                  </a:lnTo>
                  <a:lnTo>
                    <a:pt x="0" y="189411"/>
                  </a:lnTo>
                  <a:lnTo>
                    <a:pt x="275085" y="189411"/>
                  </a:lnTo>
                  <a:lnTo>
                    <a:pt x="275085" y="188999"/>
                  </a:lnTo>
                  <a:lnTo>
                    <a:pt x="272004" y="188999"/>
                  </a:lnTo>
                  <a:lnTo>
                    <a:pt x="272004" y="181198"/>
                  </a:lnTo>
                  <a:lnTo>
                    <a:pt x="275085" y="181198"/>
                  </a:lnTo>
                  <a:lnTo>
                    <a:pt x="275085" y="180786"/>
                  </a:lnTo>
                  <a:lnTo>
                    <a:pt x="272004" y="180786"/>
                  </a:lnTo>
                  <a:lnTo>
                    <a:pt x="272004" y="172996"/>
                  </a:lnTo>
                  <a:lnTo>
                    <a:pt x="275085" y="172996"/>
                  </a:lnTo>
                  <a:lnTo>
                    <a:pt x="275085" y="172584"/>
                  </a:lnTo>
                  <a:lnTo>
                    <a:pt x="272004" y="172584"/>
                  </a:lnTo>
                  <a:lnTo>
                    <a:pt x="272004" y="164794"/>
                  </a:lnTo>
                  <a:lnTo>
                    <a:pt x="275085" y="164794"/>
                  </a:lnTo>
                  <a:lnTo>
                    <a:pt x="275085" y="164382"/>
                  </a:lnTo>
                  <a:lnTo>
                    <a:pt x="272004" y="164382"/>
                  </a:lnTo>
                  <a:lnTo>
                    <a:pt x="272004" y="156581"/>
                  </a:lnTo>
                  <a:lnTo>
                    <a:pt x="275085" y="156581"/>
                  </a:lnTo>
                  <a:lnTo>
                    <a:pt x="275085" y="156169"/>
                  </a:lnTo>
                  <a:lnTo>
                    <a:pt x="272004" y="156169"/>
                  </a:lnTo>
                  <a:lnTo>
                    <a:pt x="272004" y="148379"/>
                  </a:lnTo>
                  <a:lnTo>
                    <a:pt x="275085" y="148379"/>
                  </a:lnTo>
                  <a:lnTo>
                    <a:pt x="275085" y="147967"/>
                  </a:lnTo>
                  <a:lnTo>
                    <a:pt x="272004" y="147967"/>
                  </a:lnTo>
                  <a:lnTo>
                    <a:pt x="272004" y="140166"/>
                  </a:lnTo>
                  <a:lnTo>
                    <a:pt x="275085" y="140166"/>
                  </a:lnTo>
                  <a:lnTo>
                    <a:pt x="275085" y="139765"/>
                  </a:lnTo>
                  <a:lnTo>
                    <a:pt x="272004" y="139765"/>
                  </a:lnTo>
                  <a:lnTo>
                    <a:pt x="272004" y="131964"/>
                  </a:lnTo>
                  <a:lnTo>
                    <a:pt x="275085" y="131964"/>
                  </a:lnTo>
                  <a:lnTo>
                    <a:pt x="275085" y="131551"/>
                  </a:lnTo>
                  <a:lnTo>
                    <a:pt x="272004" y="131551"/>
                  </a:lnTo>
                  <a:lnTo>
                    <a:pt x="272004" y="123510"/>
                  </a:lnTo>
                  <a:lnTo>
                    <a:pt x="275085" y="123510"/>
                  </a:lnTo>
                  <a:lnTo>
                    <a:pt x="275085" y="123097"/>
                  </a:lnTo>
                  <a:lnTo>
                    <a:pt x="272004" y="123097"/>
                  </a:lnTo>
                  <a:lnTo>
                    <a:pt x="272004" y="115308"/>
                  </a:lnTo>
                  <a:lnTo>
                    <a:pt x="275085" y="115308"/>
                  </a:lnTo>
                  <a:lnTo>
                    <a:pt x="275085" y="114895"/>
                  </a:lnTo>
                  <a:lnTo>
                    <a:pt x="272004" y="114895"/>
                  </a:lnTo>
                  <a:lnTo>
                    <a:pt x="272004" y="107095"/>
                  </a:lnTo>
                  <a:lnTo>
                    <a:pt x="275085" y="107095"/>
                  </a:lnTo>
                  <a:lnTo>
                    <a:pt x="275085" y="106694"/>
                  </a:lnTo>
                  <a:lnTo>
                    <a:pt x="272004" y="106694"/>
                  </a:lnTo>
                  <a:lnTo>
                    <a:pt x="272004" y="98893"/>
                  </a:lnTo>
                  <a:lnTo>
                    <a:pt x="275085" y="98893"/>
                  </a:lnTo>
                  <a:lnTo>
                    <a:pt x="275085" y="98480"/>
                  </a:lnTo>
                  <a:lnTo>
                    <a:pt x="272004" y="98480"/>
                  </a:lnTo>
                  <a:lnTo>
                    <a:pt x="272004" y="90691"/>
                  </a:lnTo>
                  <a:lnTo>
                    <a:pt x="275085" y="90691"/>
                  </a:lnTo>
                  <a:lnTo>
                    <a:pt x="275085" y="90278"/>
                  </a:lnTo>
                  <a:lnTo>
                    <a:pt x="272004" y="90278"/>
                  </a:lnTo>
                  <a:lnTo>
                    <a:pt x="272004" y="82477"/>
                  </a:lnTo>
                  <a:lnTo>
                    <a:pt x="275085" y="82477"/>
                  </a:lnTo>
                  <a:lnTo>
                    <a:pt x="275085" y="82076"/>
                  </a:lnTo>
                  <a:lnTo>
                    <a:pt x="272004" y="82076"/>
                  </a:lnTo>
                  <a:lnTo>
                    <a:pt x="272004" y="74275"/>
                  </a:lnTo>
                  <a:lnTo>
                    <a:pt x="275085" y="74275"/>
                  </a:lnTo>
                  <a:lnTo>
                    <a:pt x="275085" y="73863"/>
                  </a:lnTo>
                  <a:lnTo>
                    <a:pt x="272004" y="73863"/>
                  </a:lnTo>
                  <a:lnTo>
                    <a:pt x="272004" y="66074"/>
                  </a:lnTo>
                  <a:lnTo>
                    <a:pt x="275085" y="66074"/>
                  </a:lnTo>
                  <a:lnTo>
                    <a:pt x="275085" y="65661"/>
                  </a:lnTo>
                  <a:lnTo>
                    <a:pt x="272004" y="65661"/>
                  </a:lnTo>
                  <a:lnTo>
                    <a:pt x="272004" y="57860"/>
                  </a:lnTo>
                  <a:lnTo>
                    <a:pt x="275085" y="57860"/>
                  </a:lnTo>
                  <a:lnTo>
                    <a:pt x="275085" y="57448"/>
                  </a:lnTo>
                  <a:lnTo>
                    <a:pt x="272004" y="57448"/>
                  </a:lnTo>
                  <a:lnTo>
                    <a:pt x="272004" y="49658"/>
                  </a:lnTo>
                  <a:lnTo>
                    <a:pt x="275085" y="49658"/>
                  </a:lnTo>
                  <a:lnTo>
                    <a:pt x="275085" y="49246"/>
                  </a:lnTo>
                  <a:lnTo>
                    <a:pt x="272004" y="49246"/>
                  </a:lnTo>
                  <a:lnTo>
                    <a:pt x="272004" y="41456"/>
                  </a:lnTo>
                  <a:lnTo>
                    <a:pt x="275085" y="41456"/>
                  </a:lnTo>
                  <a:lnTo>
                    <a:pt x="275085" y="41044"/>
                  </a:lnTo>
                  <a:lnTo>
                    <a:pt x="272004" y="41044"/>
                  </a:lnTo>
                  <a:lnTo>
                    <a:pt x="272004" y="33243"/>
                  </a:lnTo>
                  <a:lnTo>
                    <a:pt x="275085" y="33243"/>
                  </a:lnTo>
                  <a:lnTo>
                    <a:pt x="275085" y="32831"/>
                  </a:lnTo>
                  <a:lnTo>
                    <a:pt x="272004" y="32831"/>
                  </a:lnTo>
                  <a:lnTo>
                    <a:pt x="272004" y="25041"/>
                  </a:lnTo>
                  <a:lnTo>
                    <a:pt x="275085" y="25041"/>
                  </a:lnTo>
                  <a:lnTo>
                    <a:pt x="275085" y="24629"/>
                  </a:lnTo>
                  <a:lnTo>
                    <a:pt x="272004" y="24629"/>
                  </a:lnTo>
                  <a:lnTo>
                    <a:pt x="272004" y="16828"/>
                  </a:lnTo>
                  <a:lnTo>
                    <a:pt x="275085" y="16828"/>
                  </a:lnTo>
                  <a:lnTo>
                    <a:pt x="275085" y="16427"/>
                  </a:lnTo>
                  <a:lnTo>
                    <a:pt x="272004" y="16427"/>
                  </a:lnTo>
                  <a:lnTo>
                    <a:pt x="272004" y="8626"/>
                  </a:lnTo>
                  <a:lnTo>
                    <a:pt x="275085" y="8626"/>
                  </a:lnTo>
                  <a:lnTo>
                    <a:pt x="275085" y="8213"/>
                  </a:lnTo>
                  <a:lnTo>
                    <a:pt x="272004" y="8213"/>
                  </a:lnTo>
                  <a:lnTo>
                    <a:pt x="272004" y="424"/>
                  </a:lnTo>
                  <a:lnTo>
                    <a:pt x="275085" y="424"/>
                  </a:lnTo>
                  <a:lnTo>
                    <a:pt x="275085" y="11"/>
                  </a:lnTo>
                  <a:lnTo>
                    <a:pt x="272004" y="11"/>
                  </a:lnTo>
                  <a:lnTo>
                    <a:pt x="272004" y="0"/>
                  </a:lnTo>
                  <a:lnTo>
                    <a:pt x="271546" y="0"/>
                  </a:lnTo>
                  <a:lnTo>
                    <a:pt x="271546" y="11"/>
                  </a:lnTo>
                  <a:lnTo>
                    <a:pt x="263813" y="11"/>
                  </a:lnTo>
                  <a:lnTo>
                    <a:pt x="263813" y="0"/>
                  </a:lnTo>
                  <a:lnTo>
                    <a:pt x="263390" y="0"/>
                  </a:lnTo>
                  <a:lnTo>
                    <a:pt x="263390" y="11"/>
                  </a:lnTo>
                  <a:lnTo>
                    <a:pt x="255646" y="11"/>
                  </a:lnTo>
                  <a:lnTo>
                    <a:pt x="255646" y="0"/>
                  </a:lnTo>
                  <a:lnTo>
                    <a:pt x="255222" y="0"/>
                  </a:lnTo>
                  <a:lnTo>
                    <a:pt x="255222" y="11"/>
                  </a:lnTo>
                  <a:lnTo>
                    <a:pt x="247490" y="11"/>
                  </a:lnTo>
                  <a:lnTo>
                    <a:pt x="247490" y="0"/>
                  </a:lnTo>
                  <a:lnTo>
                    <a:pt x="247066" y="0"/>
                  </a:lnTo>
                  <a:lnTo>
                    <a:pt x="247066" y="11"/>
                  </a:lnTo>
                  <a:lnTo>
                    <a:pt x="239322" y="11"/>
                  </a:lnTo>
                  <a:lnTo>
                    <a:pt x="239322" y="0"/>
                  </a:lnTo>
                  <a:lnTo>
                    <a:pt x="238898" y="0"/>
                  </a:lnTo>
                  <a:lnTo>
                    <a:pt x="238898" y="11"/>
                  </a:lnTo>
                  <a:lnTo>
                    <a:pt x="231166" y="11"/>
                  </a:lnTo>
                  <a:lnTo>
                    <a:pt x="231166" y="0"/>
                  </a:lnTo>
                  <a:lnTo>
                    <a:pt x="230742" y="0"/>
                  </a:lnTo>
                  <a:lnTo>
                    <a:pt x="230742" y="11"/>
                  </a:lnTo>
                  <a:lnTo>
                    <a:pt x="222999" y="11"/>
                  </a:lnTo>
                  <a:lnTo>
                    <a:pt x="222999" y="0"/>
                  </a:lnTo>
                  <a:lnTo>
                    <a:pt x="222575" y="0"/>
                  </a:lnTo>
                  <a:lnTo>
                    <a:pt x="222575" y="11"/>
                  </a:lnTo>
                  <a:lnTo>
                    <a:pt x="214831" y="11"/>
                  </a:lnTo>
                  <a:lnTo>
                    <a:pt x="214831" y="0"/>
                  </a:lnTo>
                  <a:lnTo>
                    <a:pt x="214407" y="0"/>
                  </a:lnTo>
                  <a:lnTo>
                    <a:pt x="214407" y="11"/>
                  </a:lnTo>
                  <a:lnTo>
                    <a:pt x="206675" y="11"/>
                  </a:lnTo>
                  <a:lnTo>
                    <a:pt x="206675" y="0"/>
                  </a:lnTo>
                  <a:lnTo>
                    <a:pt x="206251" y="0"/>
                  </a:lnTo>
                  <a:lnTo>
                    <a:pt x="206251" y="11"/>
                  </a:lnTo>
                  <a:lnTo>
                    <a:pt x="198507" y="11"/>
                  </a:lnTo>
                  <a:lnTo>
                    <a:pt x="198507" y="0"/>
                  </a:lnTo>
                  <a:lnTo>
                    <a:pt x="198083" y="0"/>
                  </a:lnTo>
                  <a:lnTo>
                    <a:pt x="198083" y="11"/>
                  </a:lnTo>
                  <a:lnTo>
                    <a:pt x="190351" y="11"/>
                  </a:lnTo>
                  <a:lnTo>
                    <a:pt x="190351" y="0"/>
                  </a:lnTo>
                  <a:lnTo>
                    <a:pt x="189927" y="0"/>
                  </a:lnTo>
                  <a:lnTo>
                    <a:pt x="189927" y="11"/>
                  </a:lnTo>
                  <a:lnTo>
                    <a:pt x="182184" y="11"/>
                  </a:lnTo>
                  <a:lnTo>
                    <a:pt x="182184" y="0"/>
                  </a:lnTo>
                  <a:lnTo>
                    <a:pt x="181760" y="0"/>
                  </a:lnTo>
                  <a:lnTo>
                    <a:pt x="181760" y="11"/>
                  </a:lnTo>
                  <a:lnTo>
                    <a:pt x="174016" y="11"/>
                  </a:lnTo>
                  <a:lnTo>
                    <a:pt x="174016" y="0"/>
                  </a:lnTo>
                  <a:lnTo>
                    <a:pt x="173592" y="0"/>
                  </a:lnTo>
                  <a:lnTo>
                    <a:pt x="173592" y="11"/>
                  </a:lnTo>
                  <a:lnTo>
                    <a:pt x="165860" y="11"/>
                  </a:lnTo>
                  <a:lnTo>
                    <a:pt x="165860" y="0"/>
                  </a:lnTo>
                  <a:lnTo>
                    <a:pt x="165436" y="0"/>
                  </a:lnTo>
                  <a:lnTo>
                    <a:pt x="165436" y="11"/>
                  </a:lnTo>
                  <a:lnTo>
                    <a:pt x="157692" y="11"/>
                  </a:lnTo>
                  <a:lnTo>
                    <a:pt x="157692" y="0"/>
                  </a:lnTo>
                  <a:lnTo>
                    <a:pt x="157269" y="0"/>
                  </a:lnTo>
                  <a:lnTo>
                    <a:pt x="157269" y="11"/>
                  </a:lnTo>
                  <a:lnTo>
                    <a:pt x="149926" y="11"/>
                  </a:lnTo>
                  <a:lnTo>
                    <a:pt x="149926" y="0"/>
                  </a:lnTo>
                  <a:lnTo>
                    <a:pt x="149502" y="0"/>
                  </a:lnTo>
                  <a:lnTo>
                    <a:pt x="149502" y="11"/>
                  </a:lnTo>
                  <a:lnTo>
                    <a:pt x="141758" y="11"/>
                  </a:lnTo>
                  <a:lnTo>
                    <a:pt x="141758" y="0"/>
                  </a:lnTo>
                  <a:lnTo>
                    <a:pt x="141334" y="0"/>
                  </a:lnTo>
                  <a:lnTo>
                    <a:pt x="141334" y="11"/>
                  </a:lnTo>
                  <a:lnTo>
                    <a:pt x="133602" y="11"/>
                  </a:lnTo>
                  <a:lnTo>
                    <a:pt x="133602" y="0"/>
                  </a:lnTo>
                  <a:lnTo>
                    <a:pt x="133178" y="0"/>
                  </a:lnTo>
                  <a:lnTo>
                    <a:pt x="133178" y="11"/>
                  </a:lnTo>
                  <a:lnTo>
                    <a:pt x="125435" y="11"/>
                  </a:lnTo>
                  <a:lnTo>
                    <a:pt x="125435" y="0"/>
                  </a:lnTo>
                  <a:lnTo>
                    <a:pt x="125011" y="0"/>
                  </a:lnTo>
                  <a:lnTo>
                    <a:pt x="125011" y="11"/>
                  </a:lnTo>
                  <a:lnTo>
                    <a:pt x="117267" y="11"/>
                  </a:lnTo>
                  <a:lnTo>
                    <a:pt x="117267" y="0"/>
                  </a:lnTo>
                  <a:lnTo>
                    <a:pt x="116843" y="0"/>
                  </a:lnTo>
                  <a:lnTo>
                    <a:pt x="116843" y="11"/>
                  </a:lnTo>
                  <a:lnTo>
                    <a:pt x="109500" y="11"/>
                  </a:lnTo>
                  <a:lnTo>
                    <a:pt x="109500" y="0"/>
                  </a:lnTo>
                  <a:lnTo>
                    <a:pt x="109077" y="0"/>
                  </a:lnTo>
                  <a:lnTo>
                    <a:pt x="109077" y="11"/>
                  </a:lnTo>
                  <a:lnTo>
                    <a:pt x="101333" y="11"/>
                  </a:lnTo>
                  <a:lnTo>
                    <a:pt x="101333" y="0"/>
                  </a:lnTo>
                  <a:lnTo>
                    <a:pt x="100909" y="0"/>
                  </a:lnTo>
                  <a:lnTo>
                    <a:pt x="100909" y="11"/>
                  </a:lnTo>
                  <a:lnTo>
                    <a:pt x="93177" y="11"/>
                  </a:lnTo>
                  <a:lnTo>
                    <a:pt x="93177" y="0"/>
                  </a:lnTo>
                  <a:lnTo>
                    <a:pt x="92753" y="0"/>
                  </a:lnTo>
                  <a:lnTo>
                    <a:pt x="92753" y="11"/>
                  </a:lnTo>
                  <a:lnTo>
                    <a:pt x="85009" y="11"/>
                  </a:lnTo>
                  <a:lnTo>
                    <a:pt x="85009" y="0"/>
                  </a:lnTo>
                  <a:lnTo>
                    <a:pt x="84585" y="0"/>
                  </a:lnTo>
                  <a:lnTo>
                    <a:pt x="84585" y="11"/>
                  </a:lnTo>
                  <a:lnTo>
                    <a:pt x="76853" y="11"/>
                  </a:lnTo>
                  <a:lnTo>
                    <a:pt x="76853" y="0"/>
                  </a:lnTo>
                  <a:lnTo>
                    <a:pt x="76429" y="0"/>
                  </a:lnTo>
                  <a:lnTo>
                    <a:pt x="76429" y="11"/>
                  </a:lnTo>
                  <a:lnTo>
                    <a:pt x="68376" y="11"/>
                  </a:lnTo>
                  <a:lnTo>
                    <a:pt x="68376" y="0"/>
                  </a:lnTo>
                  <a:lnTo>
                    <a:pt x="67952" y="0"/>
                  </a:lnTo>
                  <a:lnTo>
                    <a:pt x="67952" y="11"/>
                  </a:lnTo>
                  <a:lnTo>
                    <a:pt x="60220" y="11"/>
                  </a:lnTo>
                  <a:lnTo>
                    <a:pt x="60220" y="0"/>
                  </a:lnTo>
                  <a:lnTo>
                    <a:pt x="59796" y="0"/>
                  </a:lnTo>
                  <a:lnTo>
                    <a:pt x="59796" y="11"/>
                  </a:lnTo>
                  <a:lnTo>
                    <a:pt x="52053" y="11"/>
                  </a:lnTo>
                  <a:lnTo>
                    <a:pt x="52053" y="0"/>
                  </a:lnTo>
                  <a:lnTo>
                    <a:pt x="51629" y="0"/>
                  </a:lnTo>
                  <a:lnTo>
                    <a:pt x="51629" y="11"/>
                  </a:lnTo>
                  <a:lnTo>
                    <a:pt x="43896" y="11"/>
                  </a:lnTo>
                  <a:lnTo>
                    <a:pt x="43896" y="0"/>
                  </a:lnTo>
                  <a:lnTo>
                    <a:pt x="43473" y="0"/>
                  </a:lnTo>
                  <a:lnTo>
                    <a:pt x="43473" y="11"/>
                  </a:lnTo>
                  <a:lnTo>
                    <a:pt x="35729" y="11"/>
                  </a:lnTo>
                  <a:lnTo>
                    <a:pt x="35729" y="0"/>
                  </a:lnTo>
                  <a:lnTo>
                    <a:pt x="35305" y="0"/>
                  </a:lnTo>
                  <a:lnTo>
                    <a:pt x="35305" y="11"/>
                  </a:lnTo>
                  <a:lnTo>
                    <a:pt x="27962" y="11"/>
                  </a:lnTo>
                  <a:lnTo>
                    <a:pt x="27962" y="0"/>
                  </a:lnTo>
                  <a:lnTo>
                    <a:pt x="27538" y="0"/>
                  </a:lnTo>
                  <a:lnTo>
                    <a:pt x="27538" y="11"/>
                  </a:lnTo>
                  <a:lnTo>
                    <a:pt x="19795" y="11"/>
                  </a:lnTo>
                  <a:lnTo>
                    <a:pt x="19795" y="0"/>
                  </a:lnTo>
                  <a:lnTo>
                    <a:pt x="19371" y="0"/>
                  </a:lnTo>
                  <a:lnTo>
                    <a:pt x="19371" y="11"/>
                  </a:lnTo>
                  <a:lnTo>
                    <a:pt x="11639" y="11"/>
                  </a:lnTo>
                  <a:lnTo>
                    <a:pt x="11639" y="0"/>
                  </a:lnTo>
                  <a:lnTo>
                    <a:pt x="11215" y="0"/>
                  </a:lnTo>
                  <a:lnTo>
                    <a:pt x="11215" y="11"/>
                  </a:lnTo>
                  <a:lnTo>
                    <a:pt x="3505" y="11"/>
                  </a:lnTo>
                  <a:lnTo>
                    <a:pt x="350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9"/>
            <p:cNvSpPr/>
            <p:nvPr/>
          </p:nvSpPr>
          <p:spPr>
            <a:xfrm>
              <a:off x="238125" y="490000"/>
              <a:ext cx="10600" cy="4735300"/>
            </a:xfrm>
            <a:custGeom>
              <a:avLst/>
              <a:gdLst/>
              <a:ahLst/>
              <a:cxnLst/>
              <a:rect l="l" t="t" r="r" b="b"/>
              <a:pathLst>
                <a:path w="424" h="189412" extrusionOk="0">
                  <a:moveTo>
                    <a:pt x="0" y="0"/>
                  </a:moveTo>
                  <a:lnTo>
                    <a:pt x="0" y="189411"/>
                  </a:lnTo>
                  <a:lnTo>
                    <a:pt x="424" y="189411"/>
                  </a:lnTo>
                  <a:lnTo>
                    <a:pt x="42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824" name="Google Shape;824;p9"/>
          <p:cNvSpPr txBox="1">
            <a:spLocks noGrp="1"/>
          </p:cNvSpPr>
          <p:nvPr>
            <p:ph type="title"/>
          </p:nvPr>
        </p:nvSpPr>
        <p:spPr>
          <a:xfrm>
            <a:off x="2761359" y="2244606"/>
            <a:ext cx="6670068" cy="1127879"/>
          </a:xfrm>
          <a:prstGeom prst="rect">
            <a:avLst/>
          </a:prstGeom>
        </p:spPr>
        <p:txBody>
          <a:bodyPr spcFirstLastPara="1" wrap="square" lIns="116050" tIns="116050" rIns="116050" bIns="116050" anchor="t" anchorCtr="0">
            <a:noAutofit/>
          </a:bodyPr>
          <a:lstStyle>
            <a:lvl1pPr lvl="0" algn="ctr" rtl="0">
              <a:spcBef>
                <a:spcPts val="0"/>
              </a:spcBef>
              <a:spcAft>
                <a:spcPts val="0"/>
              </a:spcAft>
              <a:buSzPts val="4600"/>
              <a:buNone/>
              <a:defRPr sz="7965"/>
            </a:lvl1pPr>
            <a:lvl2pPr lvl="1" algn="ctr" rtl="0">
              <a:spcBef>
                <a:spcPts val="0"/>
              </a:spcBef>
              <a:spcAft>
                <a:spcPts val="0"/>
              </a:spcAft>
              <a:buSzPts val="4600"/>
              <a:buNone/>
              <a:defRPr sz="5234"/>
            </a:lvl2pPr>
            <a:lvl3pPr lvl="2" algn="ctr" rtl="0">
              <a:spcBef>
                <a:spcPts val="0"/>
              </a:spcBef>
              <a:spcAft>
                <a:spcPts val="0"/>
              </a:spcAft>
              <a:buSzPts val="4600"/>
              <a:buNone/>
              <a:defRPr sz="5234"/>
            </a:lvl3pPr>
            <a:lvl4pPr lvl="3" algn="ctr" rtl="0">
              <a:spcBef>
                <a:spcPts val="0"/>
              </a:spcBef>
              <a:spcAft>
                <a:spcPts val="0"/>
              </a:spcAft>
              <a:buSzPts val="4600"/>
              <a:buNone/>
              <a:defRPr sz="5234"/>
            </a:lvl4pPr>
            <a:lvl5pPr lvl="4" algn="ctr" rtl="0">
              <a:spcBef>
                <a:spcPts val="0"/>
              </a:spcBef>
              <a:spcAft>
                <a:spcPts val="0"/>
              </a:spcAft>
              <a:buSzPts val="4600"/>
              <a:buNone/>
              <a:defRPr sz="5234"/>
            </a:lvl5pPr>
            <a:lvl6pPr lvl="5" algn="ctr" rtl="0">
              <a:spcBef>
                <a:spcPts val="0"/>
              </a:spcBef>
              <a:spcAft>
                <a:spcPts val="0"/>
              </a:spcAft>
              <a:buSzPts val="4600"/>
              <a:buNone/>
              <a:defRPr sz="5234"/>
            </a:lvl6pPr>
            <a:lvl7pPr lvl="6" algn="ctr" rtl="0">
              <a:spcBef>
                <a:spcPts val="0"/>
              </a:spcBef>
              <a:spcAft>
                <a:spcPts val="0"/>
              </a:spcAft>
              <a:buSzPts val="4600"/>
              <a:buNone/>
              <a:defRPr sz="5234"/>
            </a:lvl7pPr>
            <a:lvl8pPr lvl="7" algn="ctr" rtl="0">
              <a:spcBef>
                <a:spcPts val="0"/>
              </a:spcBef>
              <a:spcAft>
                <a:spcPts val="0"/>
              </a:spcAft>
              <a:buSzPts val="4600"/>
              <a:buNone/>
              <a:defRPr sz="5234"/>
            </a:lvl8pPr>
            <a:lvl9pPr lvl="8" algn="ctr" rtl="0">
              <a:spcBef>
                <a:spcPts val="0"/>
              </a:spcBef>
              <a:spcAft>
                <a:spcPts val="0"/>
              </a:spcAft>
              <a:buSzPts val="4600"/>
              <a:buNone/>
              <a:defRPr sz="5234"/>
            </a:lvl9pPr>
          </a:lstStyle>
          <a:p>
            <a:endParaRPr/>
          </a:p>
        </p:txBody>
      </p:sp>
      <p:sp>
        <p:nvSpPr>
          <p:cNvPr id="825" name="Google Shape;825;p9"/>
          <p:cNvSpPr txBox="1">
            <a:spLocks noGrp="1"/>
          </p:cNvSpPr>
          <p:nvPr>
            <p:ph type="subTitle" idx="1"/>
          </p:nvPr>
        </p:nvSpPr>
        <p:spPr>
          <a:xfrm>
            <a:off x="2761359" y="3372598"/>
            <a:ext cx="6670068" cy="1166781"/>
          </a:xfrm>
          <a:prstGeom prst="rect">
            <a:avLst/>
          </a:prstGeom>
        </p:spPr>
        <p:txBody>
          <a:bodyPr spcFirstLastPara="1" wrap="square" lIns="116050" tIns="116050" rIns="116050" bIns="116050"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2276"/>
              </a:spcBef>
              <a:spcAft>
                <a:spcPts val="0"/>
              </a:spcAft>
              <a:buSzPts val="1800"/>
              <a:buNone/>
              <a:defRPr/>
            </a:lvl2pPr>
            <a:lvl3pPr lvl="2" algn="ctr" rtl="0">
              <a:lnSpc>
                <a:spcPct val="100000"/>
              </a:lnSpc>
              <a:spcBef>
                <a:spcPts val="2276"/>
              </a:spcBef>
              <a:spcAft>
                <a:spcPts val="0"/>
              </a:spcAft>
              <a:buSzPts val="1800"/>
              <a:buNone/>
              <a:defRPr/>
            </a:lvl3pPr>
            <a:lvl4pPr lvl="3" algn="ctr" rtl="0">
              <a:lnSpc>
                <a:spcPct val="100000"/>
              </a:lnSpc>
              <a:spcBef>
                <a:spcPts val="2276"/>
              </a:spcBef>
              <a:spcAft>
                <a:spcPts val="0"/>
              </a:spcAft>
              <a:buSzPts val="1800"/>
              <a:buNone/>
              <a:defRPr/>
            </a:lvl4pPr>
            <a:lvl5pPr lvl="4" algn="ctr" rtl="0">
              <a:lnSpc>
                <a:spcPct val="100000"/>
              </a:lnSpc>
              <a:spcBef>
                <a:spcPts val="2276"/>
              </a:spcBef>
              <a:spcAft>
                <a:spcPts val="0"/>
              </a:spcAft>
              <a:buSzPts val="1800"/>
              <a:buNone/>
              <a:defRPr/>
            </a:lvl5pPr>
            <a:lvl6pPr lvl="5" algn="ctr" rtl="0">
              <a:lnSpc>
                <a:spcPct val="100000"/>
              </a:lnSpc>
              <a:spcBef>
                <a:spcPts val="2276"/>
              </a:spcBef>
              <a:spcAft>
                <a:spcPts val="0"/>
              </a:spcAft>
              <a:buSzPts val="1800"/>
              <a:buNone/>
              <a:defRPr/>
            </a:lvl6pPr>
            <a:lvl7pPr lvl="6" algn="ctr" rtl="0">
              <a:lnSpc>
                <a:spcPct val="100000"/>
              </a:lnSpc>
              <a:spcBef>
                <a:spcPts val="2276"/>
              </a:spcBef>
              <a:spcAft>
                <a:spcPts val="0"/>
              </a:spcAft>
              <a:buSzPts val="1800"/>
              <a:buNone/>
              <a:defRPr/>
            </a:lvl7pPr>
            <a:lvl8pPr lvl="7" algn="ctr" rtl="0">
              <a:lnSpc>
                <a:spcPct val="100000"/>
              </a:lnSpc>
              <a:spcBef>
                <a:spcPts val="2276"/>
              </a:spcBef>
              <a:spcAft>
                <a:spcPts val="0"/>
              </a:spcAft>
              <a:buSzPts val="1800"/>
              <a:buNone/>
              <a:defRPr/>
            </a:lvl8pPr>
            <a:lvl9pPr lvl="8" algn="ctr" rtl="0">
              <a:lnSpc>
                <a:spcPct val="100000"/>
              </a:lnSpc>
              <a:spcBef>
                <a:spcPts val="2276"/>
              </a:spcBef>
              <a:spcAft>
                <a:spcPts val="2276"/>
              </a:spcAft>
              <a:buSzPts val="1800"/>
              <a:buNone/>
              <a:defRPr/>
            </a:lvl9pPr>
          </a:lstStyle>
          <a:p>
            <a:endParaRPr/>
          </a:p>
        </p:txBody>
      </p:sp>
      <p:sp>
        <p:nvSpPr>
          <p:cNvPr id="826" name="Google Shape;826;p9"/>
          <p:cNvSpPr/>
          <p:nvPr/>
        </p:nvSpPr>
        <p:spPr>
          <a:xfrm>
            <a:off x="-5482423" y="6144053"/>
            <a:ext cx="24097908" cy="4563594"/>
          </a:xfrm>
          <a:custGeom>
            <a:avLst/>
            <a:gdLst/>
            <a:ahLst/>
            <a:cxnLst/>
            <a:rect l="l" t="t" r="r" b="b"/>
            <a:pathLst>
              <a:path w="12947" h="6024" extrusionOk="0">
                <a:moveTo>
                  <a:pt x="4030" y="1"/>
                </a:moveTo>
                <a:cubicBezTo>
                  <a:pt x="3775" y="1"/>
                  <a:pt x="3529" y="41"/>
                  <a:pt x="3302" y="159"/>
                </a:cubicBezTo>
                <a:cubicBezTo>
                  <a:pt x="2785" y="429"/>
                  <a:pt x="2524" y="1042"/>
                  <a:pt x="2022" y="1339"/>
                </a:cubicBezTo>
                <a:cubicBezTo>
                  <a:pt x="1579" y="1601"/>
                  <a:pt x="1002" y="1583"/>
                  <a:pt x="588" y="1888"/>
                </a:cubicBezTo>
                <a:cubicBezTo>
                  <a:pt x="96" y="2251"/>
                  <a:pt x="1" y="3002"/>
                  <a:pt x="283" y="3544"/>
                </a:cubicBezTo>
                <a:cubicBezTo>
                  <a:pt x="566" y="4086"/>
                  <a:pt x="1146" y="4423"/>
                  <a:pt x="1746" y="4544"/>
                </a:cubicBezTo>
                <a:cubicBezTo>
                  <a:pt x="2803" y="4756"/>
                  <a:pt x="3531" y="4524"/>
                  <a:pt x="4550" y="4999"/>
                </a:cubicBezTo>
                <a:cubicBezTo>
                  <a:pt x="5354" y="5373"/>
                  <a:pt x="6195" y="6024"/>
                  <a:pt x="7114" y="6024"/>
                </a:cubicBezTo>
                <a:cubicBezTo>
                  <a:pt x="7268" y="6024"/>
                  <a:pt x="7424" y="6005"/>
                  <a:pt x="7582" y="5965"/>
                </a:cubicBezTo>
                <a:cubicBezTo>
                  <a:pt x="8191" y="5808"/>
                  <a:pt x="8616" y="5341"/>
                  <a:pt x="9156" y="5055"/>
                </a:cubicBezTo>
                <a:cubicBezTo>
                  <a:pt x="9780" y="4725"/>
                  <a:pt x="10264" y="4858"/>
                  <a:pt x="10918" y="4749"/>
                </a:cubicBezTo>
                <a:cubicBezTo>
                  <a:pt x="11920" y="4582"/>
                  <a:pt x="12852" y="3698"/>
                  <a:pt x="12927" y="2658"/>
                </a:cubicBezTo>
                <a:cubicBezTo>
                  <a:pt x="12946" y="2394"/>
                  <a:pt x="12916" y="2123"/>
                  <a:pt x="12798" y="1887"/>
                </a:cubicBezTo>
                <a:cubicBezTo>
                  <a:pt x="12504" y="1296"/>
                  <a:pt x="11772" y="1091"/>
                  <a:pt x="11118" y="999"/>
                </a:cubicBezTo>
                <a:cubicBezTo>
                  <a:pt x="10135" y="862"/>
                  <a:pt x="9324" y="125"/>
                  <a:pt x="8351" y="35"/>
                </a:cubicBezTo>
                <a:cubicBezTo>
                  <a:pt x="8213" y="23"/>
                  <a:pt x="8076" y="18"/>
                  <a:pt x="7939" y="18"/>
                </a:cubicBezTo>
                <a:cubicBezTo>
                  <a:pt x="7201" y="18"/>
                  <a:pt x="6468" y="170"/>
                  <a:pt x="5716" y="170"/>
                </a:cubicBezTo>
                <a:cubicBezTo>
                  <a:pt x="5493" y="170"/>
                  <a:pt x="5267" y="156"/>
                  <a:pt x="5040" y="121"/>
                </a:cubicBezTo>
                <a:cubicBezTo>
                  <a:pt x="4749" y="76"/>
                  <a:pt x="4445" y="18"/>
                  <a:pt x="4149" y="3"/>
                </a:cubicBezTo>
                <a:cubicBezTo>
                  <a:pt x="4109" y="2"/>
                  <a:pt x="4069" y="1"/>
                  <a:pt x="4030" y="1"/>
                </a:cubicBezTo>
                <a:close/>
              </a:path>
            </a:pathLst>
          </a:custGeom>
          <a:solidFill>
            <a:schemeClr val="accent2"/>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nvGrpSpPr>
          <p:cNvPr id="827" name="Google Shape;827;p9"/>
          <p:cNvGrpSpPr/>
          <p:nvPr/>
        </p:nvGrpSpPr>
        <p:grpSpPr>
          <a:xfrm>
            <a:off x="-191966" y="-188798"/>
            <a:ext cx="3362597" cy="2647809"/>
            <a:chOff x="-241347" y="-208203"/>
            <a:chExt cx="2947964" cy="2919945"/>
          </a:xfrm>
        </p:grpSpPr>
        <p:grpSp>
          <p:nvGrpSpPr>
            <p:cNvPr id="828" name="Google Shape;828;p9"/>
            <p:cNvGrpSpPr/>
            <p:nvPr/>
          </p:nvGrpSpPr>
          <p:grpSpPr>
            <a:xfrm rot="-2127316">
              <a:off x="455043" y="1086139"/>
              <a:ext cx="470902" cy="1125770"/>
              <a:chOff x="1763800" y="344725"/>
              <a:chExt cx="152925" cy="365600"/>
            </a:xfrm>
          </p:grpSpPr>
          <p:sp>
            <p:nvSpPr>
              <p:cNvPr id="829" name="Google Shape;829;p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37" name="Google Shape;837;p9"/>
            <p:cNvGrpSpPr/>
            <p:nvPr/>
          </p:nvGrpSpPr>
          <p:grpSpPr>
            <a:xfrm rot="-3860670" flipH="1">
              <a:off x="1166560" y="223706"/>
              <a:ext cx="470898" cy="1125767"/>
              <a:chOff x="1763800" y="344725"/>
              <a:chExt cx="152925" cy="365600"/>
            </a:xfrm>
          </p:grpSpPr>
          <p:sp>
            <p:nvSpPr>
              <p:cNvPr id="838" name="Google Shape;838;p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839;p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840;p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841;p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2" name="Google Shape;842;p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3" name="Google Shape;843;p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4" name="Google Shape;844;p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5" name="Google Shape;845;p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6" name="Google Shape;846;p9"/>
            <p:cNvGrpSpPr/>
            <p:nvPr/>
          </p:nvGrpSpPr>
          <p:grpSpPr>
            <a:xfrm rot="5400000" flipH="1">
              <a:off x="-227337" y="-222212"/>
              <a:ext cx="2919945" cy="2947964"/>
              <a:chOff x="3206750" y="1492575"/>
              <a:chExt cx="634550" cy="640625"/>
            </a:xfrm>
          </p:grpSpPr>
          <p:sp>
            <p:nvSpPr>
              <p:cNvPr id="847" name="Google Shape;847;p9"/>
              <p:cNvSpPr/>
              <p:nvPr/>
            </p:nvSpPr>
            <p:spPr>
              <a:xfrm>
                <a:off x="3640100" y="1492575"/>
                <a:ext cx="201200" cy="620150"/>
              </a:xfrm>
              <a:custGeom>
                <a:avLst/>
                <a:gdLst/>
                <a:ahLst/>
                <a:cxnLst/>
                <a:rect l="l" t="t" r="r" b="b"/>
                <a:pathLst>
                  <a:path w="8048" h="24806" extrusionOk="0">
                    <a:moveTo>
                      <a:pt x="3197" y="1"/>
                    </a:moveTo>
                    <a:cubicBezTo>
                      <a:pt x="1007" y="3699"/>
                      <a:pt x="0" y="8086"/>
                      <a:pt x="359" y="12369"/>
                    </a:cubicBezTo>
                    <a:cubicBezTo>
                      <a:pt x="722" y="16709"/>
                      <a:pt x="3292" y="20086"/>
                      <a:pt x="5979" y="23333"/>
                    </a:cubicBezTo>
                    <a:cubicBezTo>
                      <a:pt x="6486" y="23945"/>
                      <a:pt x="7182" y="24800"/>
                      <a:pt x="8043" y="24806"/>
                    </a:cubicBezTo>
                    <a:cubicBezTo>
                      <a:pt x="8048" y="23639"/>
                      <a:pt x="7493" y="22677"/>
                      <a:pt x="7426" y="21546"/>
                    </a:cubicBezTo>
                    <a:cubicBezTo>
                      <a:pt x="7337" y="20021"/>
                      <a:pt x="7756" y="18503"/>
                      <a:pt x="7831" y="16985"/>
                    </a:cubicBezTo>
                    <a:cubicBezTo>
                      <a:pt x="7956" y="14181"/>
                      <a:pt x="7795" y="11365"/>
                      <a:pt x="7347" y="8595"/>
                    </a:cubicBezTo>
                    <a:cubicBezTo>
                      <a:pt x="6827" y="5377"/>
                      <a:pt x="5775" y="1995"/>
                      <a:pt x="3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848;p9"/>
              <p:cNvSpPr/>
              <p:nvPr/>
            </p:nvSpPr>
            <p:spPr>
              <a:xfrm>
                <a:off x="3363225" y="1696950"/>
                <a:ext cx="477975" cy="436250"/>
              </a:xfrm>
              <a:custGeom>
                <a:avLst/>
                <a:gdLst/>
                <a:ahLst/>
                <a:cxnLst/>
                <a:rect l="l" t="t" r="r" b="b"/>
                <a:pathLst>
                  <a:path w="19119" h="17450" extrusionOk="0">
                    <a:moveTo>
                      <a:pt x="1" y="0"/>
                    </a:moveTo>
                    <a:cubicBezTo>
                      <a:pt x="140" y="1541"/>
                      <a:pt x="886" y="2953"/>
                      <a:pt x="1617" y="4317"/>
                    </a:cubicBezTo>
                    <a:cubicBezTo>
                      <a:pt x="3252" y="7368"/>
                      <a:pt x="5038" y="10772"/>
                      <a:pt x="7764" y="13006"/>
                    </a:cubicBezTo>
                    <a:cubicBezTo>
                      <a:pt x="9222" y="14201"/>
                      <a:pt x="11463" y="14916"/>
                      <a:pt x="13206" y="15595"/>
                    </a:cubicBezTo>
                    <a:cubicBezTo>
                      <a:pt x="15131" y="16346"/>
                      <a:pt x="17108" y="16966"/>
                      <a:pt x="19118" y="17450"/>
                    </a:cubicBezTo>
                    <a:cubicBezTo>
                      <a:pt x="18431" y="17284"/>
                      <a:pt x="17261" y="14495"/>
                      <a:pt x="17078" y="13853"/>
                    </a:cubicBezTo>
                    <a:cubicBezTo>
                      <a:pt x="16690" y="12479"/>
                      <a:pt x="16429" y="11345"/>
                      <a:pt x="15568" y="10115"/>
                    </a:cubicBezTo>
                    <a:cubicBezTo>
                      <a:pt x="14581" y="8706"/>
                      <a:pt x="13321" y="7511"/>
                      <a:pt x="12028" y="6374"/>
                    </a:cubicBezTo>
                    <a:cubicBezTo>
                      <a:pt x="8566" y="3331"/>
                      <a:pt x="4580" y="52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9" name="Google Shape;849;p9"/>
              <p:cNvSpPr/>
              <p:nvPr/>
            </p:nvSpPr>
            <p:spPr>
              <a:xfrm>
                <a:off x="3206750" y="1940350"/>
                <a:ext cx="518175" cy="172375"/>
              </a:xfrm>
              <a:custGeom>
                <a:avLst/>
                <a:gdLst/>
                <a:ahLst/>
                <a:cxnLst/>
                <a:rect l="l" t="t" r="r" b="b"/>
                <a:pathLst>
                  <a:path w="20727" h="6895" extrusionOk="0">
                    <a:moveTo>
                      <a:pt x="1" y="189"/>
                    </a:moveTo>
                    <a:cubicBezTo>
                      <a:pt x="1" y="189"/>
                      <a:pt x="1" y="189"/>
                      <a:pt x="1" y="189"/>
                    </a:cubicBezTo>
                    <a:lnTo>
                      <a:pt x="1" y="189"/>
                    </a:lnTo>
                    <a:cubicBezTo>
                      <a:pt x="1" y="189"/>
                      <a:pt x="1" y="189"/>
                      <a:pt x="1" y="189"/>
                    </a:cubicBezTo>
                    <a:close/>
                    <a:moveTo>
                      <a:pt x="2931" y="1"/>
                    </a:moveTo>
                    <a:cubicBezTo>
                      <a:pt x="2832" y="1"/>
                      <a:pt x="2732" y="2"/>
                      <a:pt x="2632" y="3"/>
                    </a:cubicBezTo>
                    <a:cubicBezTo>
                      <a:pt x="2355" y="6"/>
                      <a:pt x="930" y="238"/>
                      <a:pt x="296" y="238"/>
                    </a:cubicBezTo>
                    <a:cubicBezTo>
                      <a:pt x="141" y="238"/>
                      <a:pt x="33" y="224"/>
                      <a:pt x="1" y="189"/>
                    </a:cubicBezTo>
                    <a:lnTo>
                      <a:pt x="1" y="189"/>
                    </a:lnTo>
                    <a:cubicBezTo>
                      <a:pt x="3912" y="4412"/>
                      <a:pt x="9632" y="6894"/>
                      <a:pt x="15385" y="6894"/>
                    </a:cubicBezTo>
                    <a:cubicBezTo>
                      <a:pt x="15592" y="6894"/>
                      <a:pt x="15800" y="6891"/>
                      <a:pt x="16007" y="6885"/>
                    </a:cubicBezTo>
                    <a:cubicBezTo>
                      <a:pt x="17200" y="6847"/>
                      <a:pt x="18476" y="6343"/>
                      <a:pt x="19667" y="6132"/>
                    </a:cubicBezTo>
                    <a:cubicBezTo>
                      <a:pt x="20047" y="6063"/>
                      <a:pt x="20455" y="5987"/>
                      <a:pt x="20727" y="5713"/>
                    </a:cubicBezTo>
                    <a:cubicBezTo>
                      <a:pt x="19498" y="4696"/>
                      <a:pt x="17694" y="4006"/>
                      <a:pt x="16256" y="3328"/>
                    </a:cubicBezTo>
                    <a:cubicBezTo>
                      <a:pt x="14536" y="2519"/>
                      <a:pt x="12765" y="1814"/>
                      <a:pt x="10946" y="1264"/>
                    </a:cubicBezTo>
                    <a:cubicBezTo>
                      <a:pt x="9148" y="719"/>
                      <a:pt x="7302" y="322"/>
                      <a:pt x="5432" y="131"/>
                    </a:cubicBezTo>
                    <a:cubicBezTo>
                      <a:pt x="4601" y="46"/>
                      <a:pt x="3767" y="1"/>
                      <a:pt x="293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0" name="Google Shape;850;p9"/>
              <p:cNvSpPr/>
              <p:nvPr/>
            </p:nvSpPr>
            <p:spPr>
              <a:xfrm>
                <a:off x="3266900" y="1981500"/>
                <a:ext cx="35325" cy="24325"/>
              </a:xfrm>
              <a:custGeom>
                <a:avLst/>
                <a:gdLst/>
                <a:ahLst/>
                <a:cxnLst/>
                <a:rect l="l" t="t" r="r" b="b"/>
                <a:pathLst>
                  <a:path w="1413" h="973" extrusionOk="0">
                    <a:moveTo>
                      <a:pt x="108" y="0"/>
                    </a:moveTo>
                    <a:cubicBezTo>
                      <a:pt x="79" y="0"/>
                      <a:pt x="50" y="13"/>
                      <a:pt x="31" y="38"/>
                    </a:cubicBezTo>
                    <a:cubicBezTo>
                      <a:pt x="0" y="80"/>
                      <a:pt x="8" y="140"/>
                      <a:pt x="50" y="172"/>
                    </a:cubicBezTo>
                    <a:cubicBezTo>
                      <a:pt x="433" y="460"/>
                      <a:pt x="839" y="726"/>
                      <a:pt x="1256" y="960"/>
                    </a:cubicBezTo>
                    <a:cubicBezTo>
                      <a:pt x="1272" y="969"/>
                      <a:pt x="1287" y="972"/>
                      <a:pt x="1304" y="972"/>
                    </a:cubicBezTo>
                    <a:cubicBezTo>
                      <a:pt x="1337" y="972"/>
                      <a:pt x="1369" y="954"/>
                      <a:pt x="1387" y="923"/>
                    </a:cubicBezTo>
                    <a:cubicBezTo>
                      <a:pt x="1412" y="878"/>
                      <a:pt x="1395" y="820"/>
                      <a:pt x="1350" y="794"/>
                    </a:cubicBezTo>
                    <a:cubicBezTo>
                      <a:pt x="940" y="564"/>
                      <a:pt x="541" y="303"/>
                      <a:pt x="165" y="19"/>
                    </a:cubicBezTo>
                    <a:cubicBezTo>
                      <a:pt x="147" y="6"/>
                      <a:pt x="127"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1" name="Google Shape;851;p9"/>
              <p:cNvSpPr/>
              <p:nvPr/>
            </p:nvSpPr>
            <p:spPr>
              <a:xfrm>
                <a:off x="3322500" y="2020625"/>
                <a:ext cx="17825" cy="12025"/>
              </a:xfrm>
              <a:custGeom>
                <a:avLst/>
                <a:gdLst/>
                <a:ahLst/>
                <a:cxnLst/>
                <a:rect l="l" t="t" r="r" b="b"/>
                <a:pathLst>
                  <a:path w="713" h="481" extrusionOk="0">
                    <a:moveTo>
                      <a:pt x="109" y="0"/>
                    </a:moveTo>
                    <a:cubicBezTo>
                      <a:pt x="77" y="0"/>
                      <a:pt x="45" y="17"/>
                      <a:pt x="27" y="47"/>
                    </a:cubicBezTo>
                    <a:cubicBezTo>
                      <a:pt x="0" y="93"/>
                      <a:pt x="16" y="151"/>
                      <a:pt x="61" y="178"/>
                    </a:cubicBezTo>
                    <a:lnTo>
                      <a:pt x="556" y="467"/>
                    </a:lnTo>
                    <a:cubicBezTo>
                      <a:pt x="571" y="476"/>
                      <a:pt x="588" y="479"/>
                      <a:pt x="604" y="479"/>
                    </a:cubicBezTo>
                    <a:lnTo>
                      <a:pt x="603" y="480"/>
                    </a:lnTo>
                    <a:cubicBezTo>
                      <a:pt x="636" y="480"/>
                      <a:pt x="668" y="462"/>
                      <a:pt x="686" y="433"/>
                    </a:cubicBezTo>
                    <a:cubicBezTo>
                      <a:pt x="713" y="386"/>
                      <a:pt x="697" y="329"/>
                      <a:pt x="652" y="302"/>
                    </a:cubicBezTo>
                    <a:lnTo>
                      <a:pt x="157" y="13"/>
                    </a:lnTo>
                    <a:cubicBezTo>
                      <a:pt x="142" y="4"/>
                      <a:pt x="126"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9"/>
              <p:cNvSpPr/>
              <p:nvPr/>
            </p:nvSpPr>
            <p:spPr>
              <a:xfrm>
                <a:off x="3371975" y="2047350"/>
                <a:ext cx="27800" cy="11125"/>
              </a:xfrm>
              <a:custGeom>
                <a:avLst/>
                <a:gdLst/>
                <a:ahLst/>
                <a:cxnLst/>
                <a:rect l="l" t="t" r="r" b="b"/>
                <a:pathLst>
                  <a:path w="1112" h="445" extrusionOk="0">
                    <a:moveTo>
                      <a:pt x="111" y="1"/>
                    </a:moveTo>
                    <a:cubicBezTo>
                      <a:pt x="79" y="1"/>
                      <a:pt x="48" y="17"/>
                      <a:pt x="30" y="46"/>
                    </a:cubicBezTo>
                    <a:cubicBezTo>
                      <a:pt x="1" y="90"/>
                      <a:pt x="14" y="148"/>
                      <a:pt x="59" y="177"/>
                    </a:cubicBezTo>
                    <a:cubicBezTo>
                      <a:pt x="335" y="350"/>
                      <a:pt x="664" y="444"/>
                      <a:pt x="990" y="444"/>
                    </a:cubicBezTo>
                    <a:lnTo>
                      <a:pt x="1016" y="444"/>
                    </a:lnTo>
                    <a:cubicBezTo>
                      <a:pt x="1069" y="443"/>
                      <a:pt x="1111" y="400"/>
                      <a:pt x="1110" y="347"/>
                    </a:cubicBezTo>
                    <a:cubicBezTo>
                      <a:pt x="1109" y="297"/>
                      <a:pt x="1067" y="253"/>
                      <a:pt x="1017" y="253"/>
                    </a:cubicBezTo>
                    <a:cubicBezTo>
                      <a:pt x="1016" y="253"/>
                      <a:pt x="1014" y="253"/>
                      <a:pt x="1013" y="253"/>
                    </a:cubicBezTo>
                    <a:cubicBezTo>
                      <a:pt x="999" y="254"/>
                      <a:pt x="986" y="254"/>
                      <a:pt x="972" y="254"/>
                    </a:cubicBezTo>
                    <a:cubicBezTo>
                      <a:pt x="686" y="254"/>
                      <a:pt x="401" y="167"/>
                      <a:pt x="161" y="15"/>
                    </a:cubicBezTo>
                    <a:cubicBezTo>
                      <a:pt x="145" y="5"/>
                      <a:pt x="128" y="1"/>
                      <a:pt x="11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3" name="Google Shape;853;p9"/>
              <p:cNvSpPr/>
              <p:nvPr/>
            </p:nvSpPr>
            <p:spPr>
              <a:xfrm>
                <a:off x="3427875" y="2074525"/>
                <a:ext cx="28975" cy="12300"/>
              </a:xfrm>
              <a:custGeom>
                <a:avLst/>
                <a:gdLst/>
                <a:ahLst/>
                <a:cxnLst/>
                <a:rect l="l" t="t" r="r" b="b"/>
                <a:pathLst>
                  <a:path w="1159" h="492" extrusionOk="0">
                    <a:moveTo>
                      <a:pt x="107" y="1"/>
                    </a:moveTo>
                    <a:cubicBezTo>
                      <a:pt x="67" y="1"/>
                      <a:pt x="29" y="27"/>
                      <a:pt x="16" y="67"/>
                    </a:cubicBezTo>
                    <a:cubicBezTo>
                      <a:pt x="0" y="118"/>
                      <a:pt x="28" y="171"/>
                      <a:pt x="78" y="187"/>
                    </a:cubicBezTo>
                    <a:lnTo>
                      <a:pt x="1022" y="487"/>
                    </a:lnTo>
                    <a:cubicBezTo>
                      <a:pt x="1032" y="489"/>
                      <a:pt x="1041" y="491"/>
                      <a:pt x="1051" y="491"/>
                    </a:cubicBezTo>
                    <a:lnTo>
                      <a:pt x="1051" y="490"/>
                    </a:lnTo>
                    <a:cubicBezTo>
                      <a:pt x="1092" y="490"/>
                      <a:pt x="1130" y="465"/>
                      <a:pt x="1142" y="424"/>
                    </a:cubicBezTo>
                    <a:cubicBezTo>
                      <a:pt x="1158" y="374"/>
                      <a:pt x="1131" y="320"/>
                      <a:pt x="1080" y="304"/>
                    </a:cubicBezTo>
                    <a:lnTo>
                      <a:pt x="136" y="5"/>
                    </a:lnTo>
                    <a:cubicBezTo>
                      <a:pt x="126" y="2"/>
                      <a:pt x="117"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4" name="Google Shape;854;p9"/>
              <p:cNvSpPr/>
              <p:nvPr/>
            </p:nvSpPr>
            <p:spPr>
              <a:xfrm>
                <a:off x="3466900" y="2090575"/>
                <a:ext cx="38150" cy="10975"/>
              </a:xfrm>
              <a:custGeom>
                <a:avLst/>
                <a:gdLst/>
                <a:ahLst/>
                <a:cxnLst/>
                <a:rect l="l" t="t" r="r" b="b"/>
                <a:pathLst>
                  <a:path w="1526" h="439" extrusionOk="0">
                    <a:moveTo>
                      <a:pt x="104" y="1"/>
                    </a:moveTo>
                    <a:cubicBezTo>
                      <a:pt x="59" y="1"/>
                      <a:pt x="19" y="33"/>
                      <a:pt x="10" y="79"/>
                    </a:cubicBezTo>
                    <a:cubicBezTo>
                      <a:pt x="0" y="129"/>
                      <a:pt x="34" y="179"/>
                      <a:pt x="86" y="189"/>
                    </a:cubicBezTo>
                    <a:lnTo>
                      <a:pt x="1404" y="436"/>
                    </a:lnTo>
                    <a:cubicBezTo>
                      <a:pt x="1411" y="437"/>
                      <a:pt x="1416" y="439"/>
                      <a:pt x="1422" y="439"/>
                    </a:cubicBezTo>
                    <a:cubicBezTo>
                      <a:pt x="1467" y="439"/>
                      <a:pt x="1507" y="406"/>
                      <a:pt x="1516" y="360"/>
                    </a:cubicBezTo>
                    <a:cubicBezTo>
                      <a:pt x="1526" y="309"/>
                      <a:pt x="1492" y="260"/>
                      <a:pt x="1440" y="250"/>
                    </a:cubicBezTo>
                    <a:lnTo>
                      <a:pt x="122" y="2"/>
                    </a:lnTo>
                    <a:cubicBezTo>
                      <a:pt x="116" y="1"/>
                      <a:pt x="11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855;p9"/>
              <p:cNvSpPr/>
              <p:nvPr/>
            </p:nvSpPr>
            <p:spPr>
              <a:xfrm>
                <a:off x="3529925" y="2093750"/>
                <a:ext cx="39950" cy="6900"/>
              </a:xfrm>
              <a:custGeom>
                <a:avLst/>
                <a:gdLst/>
                <a:ahLst/>
                <a:cxnLst/>
                <a:rect l="l" t="t" r="r" b="b"/>
                <a:pathLst>
                  <a:path w="1598" h="276" extrusionOk="0">
                    <a:moveTo>
                      <a:pt x="1497" y="1"/>
                    </a:moveTo>
                    <a:cubicBezTo>
                      <a:pt x="1493" y="1"/>
                      <a:pt x="1489" y="1"/>
                      <a:pt x="1485" y="1"/>
                    </a:cubicBezTo>
                    <a:cubicBezTo>
                      <a:pt x="1044" y="56"/>
                      <a:pt x="596" y="84"/>
                      <a:pt x="151" y="84"/>
                    </a:cubicBezTo>
                    <a:cubicBezTo>
                      <a:pt x="139" y="84"/>
                      <a:pt x="127" y="85"/>
                      <a:pt x="114" y="85"/>
                    </a:cubicBezTo>
                    <a:cubicBezTo>
                      <a:pt x="108" y="85"/>
                      <a:pt x="102" y="84"/>
                      <a:pt x="95" y="84"/>
                    </a:cubicBezTo>
                    <a:cubicBezTo>
                      <a:pt x="44" y="84"/>
                      <a:pt x="1" y="127"/>
                      <a:pt x="1" y="179"/>
                    </a:cubicBezTo>
                    <a:cubicBezTo>
                      <a:pt x="1" y="232"/>
                      <a:pt x="42" y="275"/>
                      <a:pt x="95" y="275"/>
                    </a:cubicBezTo>
                    <a:lnTo>
                      <a:pt x="151" y="275"/>
                    </a:lnTo>
                    <a:cubicBezTo>
                      <a:pt x="603" y="275"/>
                      <a:pt x="1059" y="246"/>
                      <a:pt x="1508" y="190"/>
                    </a:cubicBezTo>
                    <a:cubicBezTo>
                      <a:pt x="1560" y="183"/>
                      <a:pt x="1598" y="136"/>
                      <a:pt x="1591" y="84"/>
                    </a:cubicBezTo>
                    <a:cubicBezTo>
                      <a:pt x="1585" y="35"/>
                      <a:pt x="1544" y="1"/>
                      <a:pt x="14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9"/>
              <p:cNvSpPr/>
              <p:nvPr/>
            </p:nvSpPr>
            <p:spPr>
              <a:xfrm>
                <a:off x="3598825" y="2083750"/>
                <a:ext cx="35150" cy="7875"/>
              </a:xfrm>
              <a:custGeom>
                <a:avLst/>
                <a:gdLst/>
                <a:ahLst/>
                <a:cxnLst/>
                <a:rect l="l" t="t" r="r" b="b"/>
                <a:pathLst>
                  <a:path w="1406" h="315" extrusionOk="0">
                    <a:moveTo>
                      <a:pt x="1299" y="0"/>
                    </a:moveTo>
                    <a:cubicBezTo>
                      <a:pt x="1290" y="0"/>
                      <a:pt x="1281" y="1"/>
                      <a:pt x="1272" y="4"/>
                    </a:cubicBezTo>
                    <a:cubicBezTo>
                      <a:pt x="1001" y="83"/>
                      <a:pt x="716" y="124"/>
                      <a:pt x="431" y="124"/>
                    </a:cubicBezTo>
                    <a:cubicBezTo>
                      <a:pt x="324" y="124"/>
                      <a:pt x="217" y="118"/>
                      <a:pt x="111" y="107"/>
                    </a:cubicBezTo>
                    <a:cubicBezTo>
                      <a:pt x="108" y="106"/>
                      <a:pt x="106" y="106"/>
                      <a:pt x="103" y="106"/>
                    </a:cubicBezTo>
                    <a:cubicBezTo>
                      <a:pt x="53" y="106"/>
                      <a:pt x="12" y="142"/>
                      <a:pt x="6" y="192"/>
                    </a:cubicBezTo>
                    <a:cubicBezTo>
                      <a:pt x="1" y="243"/>
                      <a:pt x="39" y="291"/>
                      <a:pt x="91" y="296"/>
                    </a:cubicBezTo>
                    <a:cubicBezTo>
                      <a:pt x="203" y="309"/>
                      <a:pt x="314" y="314"/>
                      <a:pt x="427" y="314"/>
                    </a:cubicBezTo>
                    <a:cubicBezTo>
                      <a:pt x="732" y="314"/>
                      <a:pt x="1036" y="271"/>
                      <a:pt x="1326" y="186"/>
                    </a:cubicBezTo>
                    <a:cubicBezTo>
                      <a:pt x="1376" y="172"/>
                      <a:pt x="1405" y="119"/>
                      <a:pt x="1390" y="68"/>
                    </a:cubicBezTo>
                    <a:cubicBezTo>
                      <a:pt x="1378" y="26"/>
                      <a:pt x="1341" y="0"/>
                      <a:pt x="129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9"/>
              <p:cNvSpPr/>
              <p:nvPr/>
            </p:nvSpPr>
            <p:spPr>
              <a:xfrm>
                <a:off x="3273050" y="1953650"/>
                <a:ext cx="20750" cy="9950"/>
              </a:xfrm>
              <a:custGeom>
                <a:avLst/>
                <a:gdLst/>
                <a:ahLst/>
                <a:cxnLst/>
                <a:rect l="l" t="t" r="r" b="b"/>
                <a:pathLst>
                  <a:path w="830" h="398" extrusionOk="0">
                    <a:moveTo>
                      <a:pt x="110" y="1"/>
                    </a:moveTo>
                    <a:cubicBezTo>
                      <a:pt x="75" y="1"/>
                      <a:pt x="42" y="19"/>
                      <a:pt x="25" y="51"/>
                    </a:cubicBezTo>
                    <a:cubicBezTo>
                      <a:pt x="0" y="98"/>
                      <a:pt x="18" y="155"/>
                      <a:pt x="64" y="181"/>
                    </a:cubicBezTo>
                    <a:cubicBezTo>
                      <a:pt x="267" y="288"/>
                      <a:pt x="486" y="359"/>
                      <a:pt x="712" y="396"/>
                    </a:cubicBezTo>
                    <a:cubicBezTo>
                      <a:pt x="718" y="397"/>
                      <a:pt x="722" y="397"/>
                      <a:pt x="728" y="397"/>
                    </a:cubicBezTo>
                    <a:cubicBezTo>
                      <a:pt x="773" y="397"/>
                      <a:pt x="814" y="364"/>
                      <a:pt x="822" y="318"/>
                    </a:cubicBezTo>
                    <a:cubicBezTo>
                      <a:pt x="829" y="266"/>
                      <a:pt x="794" y="216"/>
                      <a:pt x="742" y="208"/>
                    </a:cubicBezTo>
                    <a:cubicBezTo>
                      <a:pt x="536" y="175"/>
                      <a:pt x="338" y="109"/>
                      <a:pt x="154" y="12"/>
                    </a:cubicBezTo>
                    <a:cubicBezTo>
                      <a:pt x="140" y="4"/>
                      <a:pt x="125"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9"/>
              <p:cNvSpPr/>
              <p:nvPr/>
            </p:nvSpPr>
            <p:spPr>
              <a:xfrm>
                <a:off x="3310250" y="1974150"/>
                <a:ext cx="26950" cy="11000"/>
              </a:xfrm>
              <a:custGeom>
                <a:avLst/>
                <a:gdLst/>
                <a:ahLst/>
                <a:cxnLst/>
                <a:rect l="l" t="t" r="r" b="b"/>
                <a:pathLst>
                  <a:path w="1078" h="440" extrusionOk="0">
                    <a:moveTo>
                      <a:pt x="106" y="0"/>
                    </a:moveTo>
                    <a:cubicBezTo>
                      <a:pt x="64" y="0"/>
                      <a:pt x="26" y="28"/>
                      <a:pt x="15" y="69"/>
                    </a:cubicBezTo>
                    <a:cubicBezTo>
                      <a:pt x="0" y="120"/>
                      <a:pt x="29" y="173"/>
                      <a:pt x="80" y="187"/>
                    </a:cubicBezTo>
                    <a:lnTo>
                      <a:pt x="945" y="435"/>
                    </a:lnTo>
                    <a:cubicBezTo>
                      <a:pt x="954" y="438"/>
                      <a:pt x="963" y="439"/>
                      <a:pt x="972" y="439"/>
                    </a:cubicBezTo>
                    <a:cubicBezTo>
                      <a:pt x="1013" y="439"/>
                      <a:pt x="1051" y="412"/>
                      <a:pt x="1063" y="370"/>
                    </a:cubicBezTo>
                    <a:cubicBezTo>
                      <a:pt x="1078" y="320"/>
                      <a:pt x="1048" y="267"/>
                      <a:pt x="997" y="253"/>
                    </a:cubicBezTo>
                    <a:lnTo>
                      <a:pt x="133" y="4"/>
                    </a:lnTo>
                    <a:cubicBezTo>
                      <a:pt x="124" y="1"/>
                      <a:pt x="115"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9" name="Google Shape;859;p9"/>
              <p:cNvSpPr/>
              <p:nvPr/>
            </p:nvSpPr>
            <p:spPr>
              <a:xfrm>
                <a:off x="3352400" y="1988675"/>
                <a:ext cx="18825" cy="10975"/>
              </a:xfrm>
              <a:custGeom>
                <a:avLst/>
                <a:gdLst/>
                <a:ahLst/>
                <a:cxnLst/>
                <a:rect l="l" t="t" r="r" b="b"/>
                <a:pathLst>
                  <a:path w="753" h="439" extrusionOk="0">
                    <a:moveTo>
                      <a:pt x="108" y="1"/>
                    </a:moveTo>
                    <a:cubicBezTo>
                      <a:pt x="73" y="1"/>
                      <a:pt x="38" y="21"/>
                      <a:pt x="22" y="56"/>
                    </a:cubicBezTo>
                    <a:cubicBezTo>
                      <a:pt x="0" y="104"/>
                      <a:pt x="21" y="161"/>
                      <a:pt x="68" y="183"/>
                    </a:cubicBezTo>
                    <a:lnTo>
                      <a:pt x="604" y="430"/>
                    </a:lnTo>
                    <a:cubicBezTo>
                      <a:pt x="617" y="436"/>
                      <a:pt x="631" y="439"/>
                      <a:pt x="645" y="439"/>
                    </a:cubicBezTo>
                    <a:cubicBezTo>
                      <a:pt x="680" y="439"/>
                      <a:pt x="714" y="418"/>
                      <a:pt x="731" y="384"/>
                    </a:cubicBezTo>
                    <a:cubicBezTo>
                      <a:pt x="753" y="335"/>
                      <a:pt x="732" y="279"/>
                      <a:pt x="684" y="257"/>
                    </a:cubicBezTo>
                    <a:lnTo>
                      <a:pt x="148" y="9"/>
                    </a:lnTo>
                    <a:cubicBezTo>
                      <a:pt x="135" y="3"/>
                      <a:pt x="122"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9"/>
              <p:cNvSpPr/>
              <p:nvPr/>
            </p:nvSpPr>
            <p:spPr>
              <a:xfrm>
                <a:off x="3399825" y="2009275"/>
                <a:ext cx="33100" cy="12075"/>
              </a:xfrm>
              <a:custGeom>
                <a:avLst/>
                <a:gdLst/>
                <a:ahLst/>
                <a:cxnLst/>
                <a:rect l="l" t="t" r="r" b="b"/>
                <a:pathLst>
                  <a:path w="1324" h="483" extrusionOk="0">
                    <a:moveTo>
                      <a:pt x="107" y="0"/>
                    </a:moveTo>
                    <a:cubicBezTo>
                      <a:pt x="68" y="0"/>
                      <a:pt x="31" y="25"/>
                      <a:pt x="17" y="64"/>
                    </a:cubicBezTo>
                    <a:cubicBezTo>
                      <a:pt x="1" y="114"/>
                      <a:pt x="26" y="168"/>
                      <a:pt x="76" y="186"/>
                    </a:cubicBezTo>
                    <a:cubicBezTo>
                      <a:pt x="442" y="314"/>
                      <a:pt x="821" y="413"/>
                      <a:pt x="1203" y="481"/>
                    </a:cubicBezTo>
                    <a:cubicBezTo>
                      <a:pt x="1208" y="483"/>
                      <a:pt x="1214" y="483"/>
                      <a:pt x="1219" y="483"/>
                    </a:cubicBezTo>
                    <a:cubicBezTo>
                      <a:pt x="1265" y="483"/>
                      <a:pt x="1305" y="451"/>
                      <a:pt x="1313" y="404"/>
                    </a:cubicBezTo>
                    <a:cubicBezTo>
                      <a:pt x="1323" y="352"/>
                      <a:pt x="1288" y="303"/>
                      <a:pt x="1236" y="294"/>
                    </a:cubicBezTo>
                    <a:cubicBezTo>
                      <a:pt x="864" y="228"/>
                      <a:pt x="495" y="130"/>
                      <a:pt x="139" y="6"/>
                    </a:cubicBezTo>
                    <a:cubicBezTo>
                      <a:pt x="128" y="2"/>
                      <a:pt x="118" y="0"/>
                      <a:pt x="10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9"/>
              <p:cNvSpPr/>
              <p:nvPr/>
            </p:nvSpPr>
            <p:spPr>
              <a:xfrm>
                <a:off x="3461725" y="2031875"/>
                <a:ext cx="39250" cy="11950"/>
              </a:xfrm>
              <a:custGeom>
                <a:avLst/>
                <a:gdLst/>
                <a:ahLst/>
                <a:cxnLst/>
                <a:rect l="l" t="t" r="r" b="b"/>
                <a:pathLst>
                  <a:path w="1570" h="478" extrusionOk="0">
                    <a:moveTo>
                      <a:pt x="104" y="0"/>
                    </a:moveTo>
                    <a:cubicBezTo>
                      <a:pt x="60" y="0"/>
                      <a:pt x="21" y="31"/>
                      <a:pt x="12" y="76"/>
                    </a:cubicBezTo>
                    <a:cubicBezTo>
                      <a:pt x="1" y="127"/>
                      <a:pt x="34" y="178"/>
                      <a:pt x="85" y="189"/>
                    </a:cubicBezTo>
                    <a:lnTo>
                      <a:pt x="1446" y="475"/>
                    </a:lnTo>
                    <a:cubicBezTo>
                      <a:pt x="1452" y="477"/>
                      <a:pt x="1459" y="477"/>
                      <a:pt x="1465" y="477"/>
                    </a:cubicBezTo>
                    <a:cubicBezTo>
                      <a:pt x="1509" y="477"/>
                      <a:pt x="1548" y="446"/>
                      <a:pt x="1558" y="402"/>
                    </a:cubicBezTo>
                    <a:cubicBezTo>
                      <a:pt x="1569" y="350"/>
                      <a:pt x="1536" y="299"/>
                      <a:pt x="1484" y="288"/>
                    </a:cubicBezTo>
                    <a:lnTo>
                      <a:pt x="124" y="2"/>
                    </a:lnTo>
                    <a:cubicBezTo>
                      <a:pt x="118" y="1"/>
                      <a:pt x="111"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9"/>
              <p:cNvSpPr/>
              <p:nvPr/>
            </p:nvSpPr>
            <p:spPr>
              <a:xfrm>
                <a:off x="3513375" y="2043125"/>
                <a:ext cx="39175" cy="10075"/>
              </a:xfrm>
              <a:custGeom>
                <a:avLst/>
                <a:gdLst/>
                <a:ahLst/>
                <a:cxnLst/>
                <a:rect l="l" t="t" r="r" b="b"/>
                <a:pathLst>
                  <a:path w="1567" h="403" extrusionOk="0">
                    <a:moveTo>
                      <a:pt x="310" y="1"/>
                    </a:moveTo>
                    <a:cubicBezTo>
                      <a:pt x="237" y="1"/>
                      <a:pt x="164" y="3"/>
                      <a:pt x="92" y="8"/>
                    </a:cubicBezTo>
                    <a:cubicBezTo>
                      <a:pt x="40" y="12"/>
                      <a:pt x="0" y="57"/>
                      <a:pt x="3" y="110"/>
                    </a:cubicBezTo>
                    <a:cubicBezTo>
                      <a:pt x="7" y="160"/>
                      <a:pt x="47" y="199"/>
                      <a:pt x="95" y="199"/>
                    </a:cubicBezTo>
                    <a:cubicBezTo>
                      <a:pt x="99" y="199"/>
                      <a:pt x="102" y="199"/>
                      <a:pt x="105" y="198"/>
                    </a:cubicBezTo>
                    <a:cubicBezTo>
                      <a:pt x="172" y="194"/>
                      <a:pt x="239" y="192"/>
                      <a:pt x="306" y="192"/>
                    </a:cubicBezTo>
                    <a:cubicBezTo>
                      <a:pt x="687" y="192"/>
                      <a:pt x="1070" y="261"/>
                      <a:pt x="1425" y="396"/>
                    </a:cubicBezTo>
                    <a:cubicBezTo>
                      <a:pt x="1436" y="400"/>
                      <a:pt x="1447" y="402"/>
                      <a:pt x="1458" y="402"/>
                    </a:cubicBezTo>
                    <a:cubicBezTo>
                      <a:pt x="1497" y="402"/>
                      <a:pt x="1533" y="378"/>
                      <a:pt x="1548" y="341"/>
                    </a:cubicBezTo>
                    <a:cubicBezTo>
                      <a:pt x="1567" y="292"/>
                      <a:pt x="1541" y="237"/>
                      <a:pt x="1493" y="218"/>
                    </a:cubicBezTo>
                    <a:cubicBezTo>
                      <a:pt x="1117" y="75"/>
                      <a:pt x="712" y="1"/>
                      <a:pt x="3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3" name="Google Shape;863;p9"/>
              <p:cNvSpPr/>
              <p:nvPr/>
            </p:nvSpPr>
            <p:spPr>
              <a:xfrm>
                <a:off x="3566725" y="2047350"/>
                <a:ext cx="33975" cy="7700"/>
              </a:xfrm>
              <a:custGeom>
                <a:avLst/>
                <a:gdLst/>
                <a:ahLst/>
                <a:cxnLst/>
                <a:rect l="l" t="t" r="r" b="b"/>
                <a:pathLst>
                  <a:path w="1359" h="308" extrusionOk="0">
                    <a:moveTo>
                      <a:pt x="1051" y="0"/>
                    </a:moveTo>
                    <a:cubicBezTo>
                      <a:pt x="725" y="0"/>
                      <a:pt x="399" y="41"/>
                      <a:pt x="82" y="120"/>
                    </a:cubicBezTo>
                    <a:cubicBezTo>
                      <a:pt x="31" y="133"/>
                      <a:pt x="0" y="184"/>
                      <a:pt x="12" y="236"/>
                    </a:cubicBezTo>
                    <a:cubicBezTo>
                      <a:pt x="23" y="279"/>
                      <a:pt x="62" y="307"/>
                      <a:pt x="105" y="307"/>
                    </a:cubicBezTo>
                    <a:cubicBezTo>
                      <a:pt x="113" y="307"/>
                      <a:pt x="120" y="306"/>
                      <a:pt x="128" y="305"/>
                    </a:cubicBezTo>
                    <a:cubicBezTo>
                      <a:pt x="432" y="229"/>
                      <a:pt x="742" y="191"/>
                      <a:pt x="1055" y="191"/>
                    </a:cubicBezTo>
                    <a:cubicBezTo>
                      <a:pt x="1122" y="191"/>
                      <a:pt x="1189" y="192"/>
                      <a:pt x="1256" y="196"/>
                    </a:cubicBezTo>
                    <a:cubicBezTo>
                      <a:pt x="1259" y="196"/>
                      <a:pt x="1263" y="196"/>
                      <a:pt x="1266" y="196"/>
                    </a:cubicBezTo>
                    <a:cubicBezTo>
                      <a:pt x="1314" y="196"/>
                      <a:pt x="1354" y="156"/>
                      <a:pt x="1357" y="106"/>
                    </a:cubicBezTo>
                    <a:cubicBezTo>
                      <a:pt x="1359" y="53"/>
                      <a:pt x="1319" y="9"/>
                      <a:pt x="1266" y="6"/>
                    </a:cubicBezTo>
                    <a:cubicBezTo>
                      <a:pt x="1195" y="2"/>
                      <a:pt x="1123" y="0"/>
                      <a:pt x="105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4" name="Google Shape;864;p9"/>
              <p:cNvSpPr/>
              <p:nvPr/>
            </p:nvSpPr>
            <p:spPr>
              <a:xfrm>
                <a:off x="3617275" y="2044325"/>
                <a:ext cx="15525" cy="6850"/>
              </a:xfrm>
              <a:custGeom>
                <a:avLst/>
                <a:gdLst/>
                <a:ahLst/>
                <a:cxnLst/>
                <a:rect l="l" t="t" r="r" b="b"/>
                <a:pathLst>
                  <a:path w="621" h="274" extrusionOk="0">
                    <a:moveTo>
                      <a:pt x="104" y="0"/>
                    </a:moveTo>
                    <a:cubicBezTo>
                      <a:pt x="60" y="0"/>
                      <a:pt x="20" y="32"/>
                      <a:pt x="11" y="77"/>
                    </a:cubicBezTo>
                    <a:cubicBezTo>
                      <a:pt x="0" y="128"/>
                      <a:pt x="35" y="179"/>
                      <a:pt x="86" y="189"/>
                    </a:cubicBezTo>
                    <a:lnTo>
                      <a:pt x="498" y="272"/>
                    </a:lnTo>
                    <a:cubicBezTo>
                      <a:pt x="505" y="273"/>
                      <a:pt x="510" y="274"/>
                      <a:pt x="517" y="274"/>
                    </a:cubicBezTo>
                    <a:cubicBezTo>
                      <a:pt x="561" y="274"/>
                      <a:pt x="601" y="242"/>
                      <a:pt x="610" y="197"/>
                    </a:cubicBezTo>
                    <a:cubicBezTo>
                      <a:pt x="621" y="145"/>
                      <a:pt x="587" y="95"/>
                      <a:pt x="536" y="85"/>
                    </a:cubicBezTo>
                    <a:lnTo>
                      <a:pt x="123" y="2"/>
                    </a:lnTo>
                    <a:cubicBezTo>
                      <a:pt x="116" y="1"/>
                      <a:pt x="110"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5" name="Google Shape;865;p9"/>
              <p:cNvSpPr/>
              <p:nvPr/>
            </p:nvSpPr>
            <p:spPr>
              <a:xfrm>
                <a:off x="3360625" y="1966025"/>
                <a:ext cx="29025" cy="13025"/>
              </a:xfrm>
              <a:custGeom>
                <a:avLst/>
                <a:gdLst/>
                <a:ahLst/>
                <a:cxnLst/>
                <a:rect l="l" t="t" r="r" b="b"/>
                <a:pathLst>
                  <a:path w="1161" h="521" extrusionOk="0">
                    <a:moveTo>
                      <a:pt x="110" y="0"/>
                    </a:moveTo>
                    <a:cubicBezTo>
                      <a:pt x="75" y="0"/>
                      <a:pt x="42" y="19"/>
                      <a:pt x="24" y="52"/>
                    </a:cubicBezTo>
                    <a:cubicBezTo>
                      <a:pt x="0" y="99"/>
                      <a:pt x="19" y="156"/>
                      <a:pt x="66" y="180"/>
                    </a:cubicBezTo>
                    <a:cubicBezTo>
                      <a:pt x="373" y="338"/>
                      <a:pt x="701" y="452"/>
                      <a:pt x="1039" y="518"/>
                    </a:cubicBezTo>
                    <a:cubicBezTo>
                      <a:pt x="1044" y="520"/>
                      <a:pt x="1051" y="520"/>
                      <a:pt x="1058" y="520"/>
                    </a:cubicBezTo>
                    <a:cubicBezTo>
                      <a:pt x="1102" y="520"/>
                      <a:pt x="1141" y="489"/>
                      <a:pt x="1150" y="444"/>
                    </a:cubicBezTo>
                    <a:cubicBezTo>
                      <a:pt x="1160" y="392"/>
                      <a:pt x="1127" y="341"/>
                      <a:pt x="1075" y="331"/>
                    </a:cubicBezTo>
                    <a:cubicBezTo>
                      <a:pt x="755" y="269"/>
                      <a:pt x="445" y="160"/>
                      <a:pt x="152" y="10"/>
                    </a:cubicBezTo>
                    <a:cubicBezTo>
                      <a:pt x="139" y="3"/>
                      <a:pt x="124"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6" name="Google Shape;866;p9"/>
              <p:cNvSpPr/>
              <p:nvPr/>
            </p:nvSpPr>
            <p:spPr>
              <a:xfrm>
                <a:off x="3443250" y="1986625"/>
                <a:ext cx="32025" cy="13025"/>
              </a:xfrm>
              <a:custGeom>
                <a:avLst/>
                <a:gdLst/>
                <a:ahLst/>
                <a:cxnLst/>
                <a:rect l="l" t="t" r="r" b="b"/>
                <a:pathLst>
                  <a:path w="1281" h="521" extrusionOk="0">
                    <a:moveTo>
                      <a:pt x="101" y="0"/>
                    </a:moveTo>
                    <a:cubicBezTo>
                      <a:pt x="53" y="0"/>
                      <a:pt x="12" y="36"/>
                      <a:pt x="7" y="85"/>
                    </a:cubicBezTo>
                    <a:cubicBezTo>
                      <a:pt x="0" y="137"/>
                      <a:pt x="38" y="184"/>
                      <a:pt x="90" y="191"/>
                    </a:cubicBezTo>
                    <a:cubicBezTo>
                      <a:pt x="454" y="233"/>
                      <a:pt x="804" y="340"/>
                      <a:pt x="1128" y="510"/>
                    </a:cubicBezTo>
                    <a:cubicBezTo>
                      <a:pt x="1143" y="518"/>
                      <a:pt x="1157" y="521"/>
                      <a:pt x="1172" y="521"/>
                    </a:cubicBezTo>
                    <a:cubicBezTo>
                      <a:pt x="1207" y="521"/>
                      <a:pt x="1240" y="502"/>
                      <a:pt x="1257" y="470"/>
                    </a:cubicBezTo>
                    <a:cubicBezTo>
                      <a:pt x="1281" y="423"/>
                      <a:pt x="1263" y="365"/>
                      <a:pt x="1217" y="341"/>
                    </a:cubicBezTo>
                    <a:cubicBezTo>
                      <a:pt x="871" y="160"/>
                      <a:pt x="499" y="46"/>
                      <a:pt x="112" y="1"/>
                    </a:cubicBezTo>
                    <a:cubicBezTo>
                      <a:pt x="108" y="1"/>
                      <a:pt x="105"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7" name="Google Shape;867;p9"/>
              <p:cNvSpPr/>
              <p:nvPr/>
            </p:nvSpPr>
            <p:spPr>
              <a:xfrm>
                <a:off x="3500950" y="1998975"/>
                <a:ext cx="35125" cy="15125"/>
              </a:xfrm>
              <a:custGeom>
                <a:avLst/>
                <a:gdLst/>
                <a:ahLst/>
                <a:cxnLst/>
                <a:rect l="l" t="t" r="r" b="b"/>
                <a:pathLst>
                  <a:path w="1405" h="605" extrusionOk="0">
                    <a:moveTo>
                      <a:pt x="97" y="0"/>
                    </a:moveTo>
                    <a:cubicBezTo>
                      <a:pt x="51" y="0"/>
                      <a:pt x="12" y="36"/>
                      <a:pt x="6" y="84"/>
                    </a:cubicBezTo>
                    <a:cubicBezTo>
                      <a:pt x="0" y="136"/>
                      <a:pt x="37" y="184"/>
                      <a:pt x="90" y="190"/>
                    </a:cubicBezTo>
                    <a:cubicBezTo>
                      <a:pt x="496" y="240"/>
                      <a:pt x="896" y="378"/>
                      <a:pt x="1247" y="590"/>
                    </a:cubicBezTo>
                    <a:cubicBezTo>
                      <a:pt x="1262" y="600"/>
                      <a:pt x="1279" y="604"/>
                      <a:pt x="1295" y="604"/>
                    </a:cubicBezTo>
                    <a:cubicBezTo>
                      <a:pt x="1327" y="604"/>
                      <a:pt x="1359" y="588"/>
                      <a:pt x="1377" y="558"/>
                    </a:cubicBezTo>
                    <a:cubicBezTo>
                      <a:pt x="1405" y="513"/>
                      <a:pt x="1390" y="454"/>
                      <a:pt x="1345" y="428"/>
                    </a:cubicBezTo>
                    <a:cubicBezTo>
                      <a:pt x="972" y="201"/>
                      <a:pt x="546" y="53"/>
                      <a:pt x="112" y="1"/>
                    </a:cubicBezTo>
                    <a:cubicBezTo>
                      <a:pt x="107" y="1"/>
                      <a:pt x="102"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8" name="Google Shape;868;p9"/>
              <p:cNvSpPr/>
              <p:nvPr/>
            </p:nvSpPr>
            <p:spPr>
              <a:xfrm>
                <a:off x="3544100" y="2011200"/>
                <a:ext cx="22850" cy="12225"/>
              </a:xfrm>
              <a:custGeom>
                <a:avLst/>
                <a:gdLst/>
                <a:ahLst/>
                <a:cxnLst/>
                <a:rect l="l" t="t" r="r" b="b"/>
                <a:pathLst>
                  <a:path w="914" h="489" extrusionOk="0">
                    <a:moveTo>
                      <a:pt x="109" y="1"/>
                    </a:moveTo>
                    <a:cubicBezTo>
                      <a:pt x="67" y="1"/>
                      <a:pt x="29" y="26"/>
                      <a:pt x="16" y="68"/>
                    </a:cubicBezTo>
                    <a:cubicBezTo>
                      <a:pt x="1" y="117"/>
                      <a:pt x="29" y="171"/>
                      <a:pt x="78" y="187"/>
                    </a:cubicBezTo>
                    <a:cubicBezTo>
                      <a:pt x="314" y="261"/>
                      <a:pt x="543" y="359"/>
                      <a:pt x="759" y="477"/>
                    </a:cubicBezTo>
                    <a:cubicBezTo>
                      <a:pt x="774" y="485"/>
                      <a:pt x="789" y="488"/>
                      <a:pt x="805" y="488"/>
                    </a:cubicBezTo>
                    <a:cubicBezTo>
                      <a:pt x="839" y="488"/>
                      <a:pt x="871" y="471"/>
                      <a:pt x="888" y="439"/>
                    </a:cubicBezTo>
                    <a:cubicBezTo>
                      <a:pt x="914" y="392"/>
                      <a:pt x="896" y="335"/>
                      <a:pt x="850" y="309"/>
                    </a:cubicBezTo>
                    <a:cubicBezTo>
                      <a:pt x="624" y="186"/>
                      <a:pt x="383" y="83"/>
                      <a:pt x="137" y="5"/>
                    </a:cubicBezTo>
                    <a:cubicBezTo>
                      <a:pt x="127" y="2"/>
                      <a:pt x="118"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9" name="Google Shape;869;p9"/>
              <p:cNvSpPr/>
              <p:nvPr/>
            </p:nvSpPr>
            <p:spPr>
              <a:xfrm>
                <a:off x="3598700" y="2023850"/>
                <a:ext cx="32225" cy="16900"/>
              </a:xfrm>
              <a:custGeom>
                <a:avLst/>
                <a:gdLst/>
                <a:ahLst/>
                <a:cxnLst/>
                <a:rect l="l" t="t" r="r" b="b"/>
                <a:pathLst>
                  <a:path w="1289" h="676" extrusionOk="0">
                    <a:moveTo>
                      <a:pt x="106" y="0"/>
                    </a:moveTo>
                    <a:cubicBezTo>
                      <a:pt x="62" y="0"/>
                      <a:pt x="22" y="30"/>
                      <a:pt x="11" y="74"/>
                    </a:cubicBezTo>
                    <a:cubicBezTo>
                      <a:pt x="0" y="126"/>
                      <a:pt x="32" y="177"/>
                      <a:pt x="84" y="188"/>
                    </a:cubicBezTo>
                    <a:cubicBezTo>
                      <a:pt x="456" y="270"/>
                      <a:pt x="816" y="433"/>
                      <a:pt x="1124" y="658"/>
                    </a:cubicBezTo>
                    <a:cubicBezTo>
                      <a:pt x="1142" y="670"/>
                      <a:pt x="1161" y="676"/>
                      <a:pt x="1181" y="676"/>
                    </a:cubicBezTo>
                    <a:cubicBezTo>
                      <a:pt x="1210" y="676"/>
                      <a:pt x="1239" y="662"/>
                      <a:pt x="1258" y="637"/>
                    </a:cubicBezTo>
                    <a:cubicBezTo>
                      <a:pt x="1289" y="594"/>
                      <a:pt x="1279" y="534"/>
                      <a:pt x="1237" y="503"/>
                    </a:cubicBezTo>
                    <a:cubicBezTo>
                      <a:pt x="908" y="264"/>
                      <a:pt x="523" y="90"/>
                      <a:pt x="125" y="2"/>
                    </a:cubicBezTo>
                    <a:cubicBezTo>
                      <a:pt x="119" y="1"/>
                      <a:pt x="11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0" name="Google Shape;870;p9"/>
              <p:cNvSpPr/>
              <p:nvPr/>
            </p:nvSpPr>
            <p:spPr>
              <a:xfrm>
                <a:off x="3661625" y="2062934"/>
                <a:ext cx="22800" cy="9950"/>
              </a:xfrm>
              <a:custGeom>
                <a:avLst/>
                <a:gdLst/>
                <a:ahLst/>
                <a:cxnLst/>
                <a:rect l="l" t="t" r="r" b="b"/>
                <a:pathLst>
                  <a:path w="912" h="398" extrusionOk="0">
                    <a:moveTo>
                      <a:pt x="103" y="1"/>
                    </a:moveTo>
                    <a:cubicBezTo>
                      <a:pt x="57" y="1"/>
                      <a:pt x="17" y="34"/>
                      <a:pt x="9" y="80"/>
                    </a:cubicBezTo>
                    <a:cubicBezTo>
                      <a:pt x="0" y="132"/>
                      <a:pt x="35" y="181"/>
                      <a:pt x="86" y="190"/>
                    </a:cubicBezTo>
                    <a:cubicBezTo>
                      <a:pt x="319" y="229"/>
                      <a:pt x="548" y="296"/>
                      <a:pt x="765" y="389"/>
                    </a:cubicBezTo>
                    <a:cubicBezTo>
                      <a:pt x="778" y="395"/>
                      <a:pt x="791" y="397"/>
                      <a:pt x="803" y="397"/>
                    </a:cubicBezTo>
                    <a:cubicBezTo>
                      <a:pt x="840" y="397"/>
                      <a:pt x="876" y="376"/>
                      <a:pt x="891" y="340"/>
                    </a:cubicBezTo>
                    <a:cubicBezTo>
                      <a:pt x="911" y="291"/>
                      <a:pt x="889" y="235"/>
                      <a:pt x="840" y="215"/>
                    </a:cubicBezTo>
                    <a:cubicBezTo>
                      <a:pt x="610" y="115"/>
                      <a:pt x="367" y="44"/>
                      <a:pt x="118" y="2"/>
                    </a:cubicBezTo>
                    <a:cubicBezTo>
                      <a:pt x="113" y="1"/>
                      <a:pt x="108"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9"/>
              <p:cNvSpPr/>
              <p:nvPr/>
            </p:nvSpPr>
            <p:spPr>
              <a:xfrm>
                <a:off x="3373975" y="1720850"/>
                <a:ext cx="10450" cy="20275"/>
              </a:xfrm>
              <a:custGeom>
                <a:avLst/>
                <a:gdLst/>
                <a:ahLst/>
                <a:cxnLst/>
                <a:rect l="l" t="t" r="r" b="b"/>
                <a:pathLst>
                  <a:path w="418" h="811" extrusionOk="0">
                    <a:moveTo>
                      <a:pt x="108" y="0"/>
                    </a:moveTo>
                    <a:cubicBezTo>
                      <a:pt x="98" y="0"/>
                      <a:pt x="88" y="2"/>
                      <a:pt x="78" y="6"/>
                    </a:cubicBezTo>
                    <a:cubicBezTo>
                      <a:pt x="28" y="21"/>
                      <a:pt x="0" y="75"/>
                      <a:pt x="17" y="126"/>
                    </a:cubicBezTo>
                    <a:lnTo>
                      <a:pt x="220" y="744"/>
                    </a:lnTo>
                    <a:cubicBezTo>
                      <a:pt x="233" y="784"/>
                      <a:pt x="271" y="810"/>
                      <a:pt x="310" y="810"/>
                    </a:cubicBezTo>
                    <a:cubicBezTo>
                      <a:pt x="320" y="810"/>
                      <a:pt x="330" y="808"/>
                      <a:pt x="340" y="805"/>
                    </a:cubicBezTo>
                    <a:cubicBezTo>
                      <a:pt x="390" y="788"/>
                      <a:pt x="418" y="735"/>
                      <a:pt x="401" y="684"/>
                    </a:cubicBezTo>
                    <a:lnTo>
                      <a:pt x="198" y="66"/>
                    </a:lnTo>
                    <a:cubicBezTo>
                      <a:pt x="185" y="26"/>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9"/>
              <p:cNvSpPr/>
              <p:nvPr/>
            </p:nvSpPr>
            <p:spPr>
              <a:xfrm>
                <a:off x="3386175" y="1754925"/>
                <a:ext cx="19000" cy="28425"/>
              </a:xfrm>
              <a:custGeom>
                <a:avLst/>
                <a:gdLst/>
                <a:ahLst/>
                <a:cxnLst/>
                <a:rect l="l" t="t" r="r" b="b"/>
                <a:pathLst>
                  <a:path w="760" h="1137" extrusionOk="0">
                    <a:moveTo>
                      <a:pt x="110" y="1"/>
                    </a:moveTo>
                    <a:cubicBezTo>
                      <a:pt x="93" y="1"/>
                      <a:pt x="77" y="5"/>
                      <a:pt x="62" y="14"/>
                    </a:cubicBezTo>
                    <a:cubicBezTo>
                      <a:pt x="16" y="39"/>
                      <a:pt x="0" y="98"/>
                      <a:pt x="27" y="143"/>
                    </a:cubicBezTo>
                    <a:lnTo>
                      <a:pt x="568" y="1088"/>
                    </a:lnTo>
                    <a:cubicBezTo>
                      <a:pt x="585" y="1119"/>
                      <a:pt x="617" y="1136"/>
                      <a:pt x="650" y="1136"/>
                    </a:cubicBezTo>
                    <a:cubicBezTo>
                      <a:pt x="667" y="1136"/>
                      <a:pt x="682" y="1132"/>
                      <a:pt x="698" y="1123"/>
                    </a:cubicBezTo>
                    <a:cubicBezTo>
                      <a:pt x="743" y="1098"/>
                      <a:pt x="760" y="1039"/>
                      <a:pt x="733" y="993"/>
                    </a:cubicBezTo>
                    <a:lnTo>
                      <a:pt x="192" y="49"/>
                    </a:lnTo>
                    <a:cubicBezTo>
                      <a:pt x="175" y="18"/>
                      <a:pt x="142"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3" name="Google Shape;873;p9"/>
              <p:cNvSpPr/>
              <p:nvPr/>
            </p:nvSpPr>
            <p:spPr>
              <a:xfrm>
                <a:off x="3412425" y="1796000"/>
                <a:ext cx="16500" cy="19300"/>
              </a:xfrm>
              <a:custGeom>
                <a:avLst/>
                <a:gdLst/>
                <a:ahLst/>
                <a:cxnLst/>
                <a:rect l="l" t="t" r="r" b="b"/>
                <a:pathLst>
                  <a:path w="660" h="772" extrusionOk="0">
                    <a:moveTo>
                      <a:pt x="103" y="1"/>
                    </a:moveTo>
                    <a:cubicBezTo>
                      <a:pt x="97" y="1"/>
                      <a:pt x="92" y="1"/>
                      <a:pt x="86" y="2"/>
                    </a:cubicBezTo>
                    <a:cubicBezTo>
                      <a:pt x="34" y="11"/>
                      <a:pt x="0" y="61"/>
                      <a:pt x="9" y="113"/>
                    </a:cubicBezTo>
                    <a:cubicBezTo>
                      <a:pt x="59" y="394"/>
                      <a:pt x="251" y="643"/>
                      <a:pt x="510" y="763"/>
                    </a:cubicBezTo>
                    <a:cubicBezTo>
                      <a:pt x="523" y="768"/>
                      <a:pt x="537" y="772"/>
                      <a:pt x="550" y="772"/>
                    </a:cubicBezTo>
                    <a:cubicBezTo>
                      <a:pt x="586" y="772"/>
                      <a:pt x="620" y="751"/>
                      <a:pt x="637" y="716"/>
                    </a:cubicBezTo>
                    <a:cubicBezTo>
                      <a:pt x="659" y="668"/>
                      <a:pt x="638" y="612"/>
                      <a:pt x="591" y="590"/>
                    </a:cubicBezTo>
                    <a:cubicBezTo>
                      <a:pt x="386" y="496"/>
                      <a:pt x="236" y="300"/>
                      <a:pt x="197" y="80"/>
                    </a:cubicBezTo>
                    <a:cubicBezTo>
                      <a:pt x="189" y="33"/>
                      <a:pt x="149"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874;p9"/>
              <p:cNvSpPr/>
              <p:nvPr/>
            </p:nvSpPr>
            <p:spPr>
              <a:xfrm>
                <a:off x="3438925" y="1835175"/>
                <a:ext cx="18825" cy="22325"/>
              </a:xfrm>
              <a:custGeom>
                <a:avLst/>
                <a:gdLst/>
                <a:ahLst/>
                <a:cxnLst/>
                <a:rect l="l" t="t" r="r" b="b"/>
                <a:pathLst>
                  <a:path w="753" h="893" extrusionOk="0">
                    <a:moveTo>
                      <a:pt x="110" y="0"/>
                    </a:moveTo>
                    <a:cubicBezTo>
                      <a:pt x="98" y="0"/>
                      <a:pt x="86" y="2"/>
                      <a:pt x="74" y="7"/>
                    </a:cubicBezTo>
                    <a:cubicBezTo>
                      <a:pt x="25" y="27"/>
                      <a:pt x="1" y="82"/>
                      <a:pt x="21" y="131"/>
                    </a:cubicBezTo>
                    <a:cubicBezTo>
                      <a:pt x="139" y="426"/>
                      <a:pt x="334" y="682"/>
                      <a:pt x="587" y="873"/>
                    </a:cubicBezTo>
                    <a:cubicBezTo>
                      <a:pt x="605" y="886"/>
                      <a:pt x="625" y="893"/>
                      <a:pt x="644" y="893"/>
                    </a:cubicBezTo>
                    <a:cubicBezTo>
                      <a:pt x="673" y="893"/>
                      <a:pt x="702" y="879"/>
                      <a:pt x="721" y="854"/>
                    </a:cubicBezTo>
                    <a:cubicBezTo>
                      <a:pt x="753" y="812"/>
                      <a:pt x="744" y="752"/>
                      <a:pt x="702" y="721"/>
                    </a:cubicBezTo>
                    <a:cubicBezTo>
                      <a:pt x="477" y="550"/>
                      <a:pt x="303" y="322"/>
                      <a:pt x="199" y="60"/>
                    </a:cubicBezTo>
                    <a:cubicBezTo>
                      <a:pt x="183" y="23"/>
                      <a:pt x="148"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9"/>
              <p:cNvSpPr/>
              <p:nvPr/>
            </p:nvSpPr>
            <p:spPr>
              <a:xfrm>
                <a:off x="3471975" y="1882550"/>
                <a:ext cx="25950" cy="22300"/>
              </a:xfrm>
              <a:custGeom>
                <a:avLst/>
                <a:gdLst/>
                <a:ahLst/>
                <a:cxnLst/>
                <a:rect l="l" t="t" r="r" b="b"/>
                <a:pathLst>
                  <a:path w="1038" h="892" extrusionOk="0">
                    <a:moveTo>
                      <a:pt x="106" y="1"/>
                    </a:moveTo>
                    <a:cubicBezTo>
                      <a:pt x="82" y="1"/>
                      <a:pt x="58" y="10"/>
                      <a:pt x="40" y="28"/>
                    </a:cubicBezTo>
                    <a:cubicBezTo>
                      <a:pt x="1" y="64"/>
                      <a:pt x="0" y="125"/>
                      <a:pt x="37" y="162"/>
                    </a:cubicBezTo>
                    <a:cubicBezTo>
                      <a:pt x="292" y="426"/>
                      <a:pt x="574" y="666"/>
                      <a:pt x="876" y="875"/>
                    </a:cubicBezTo>
                    <a:cubicBezTo>
                      <a:pt x="892" y="886"/>
                      <a:pt x="911" y="892"/>
                      <a:pt x="930" y="892"/>
                    </a:cubicBezTo>
                    <a:cubicBezTo>
                      <a:pt x="961" y="892"/>
                      <a:pt x="990" y="878"/>
                      <a:pt x="1008" y="851"/>
                    </a:cubicBezTo>
                    <a:cubicBezTo>
                      <a:pt x="1038" y="808"/>
                      <a:pt x="1028" y="748"/>
                      <a:pt x="985" y="719"/>
                    </a:cubicBezTo>
                    <a:cubicBezTo>
                      <a:pt x="692" y="517"/>
                      <a:pt x="421" y="285"/>
                      <a:pt x="175" y="30"/>
                    </a:cubicBezTo>
                    <a:cubicBezTo>
                      <a:pt x="156" y="11"/>
                      <a:pt x="131"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876;p9"/>
              <p:cNvSpPr/>
              <p:nvPr/>
            </p:nvSpPr>
            <p:spPr>
              <a:xfrm>
                <a:off x="3504900" y="1917600"/>
                <a:ext cx="19800" cy="19275"/>
              </a:xfrm>
              <a:custGeom>
                <a:avLst/>
                <a:gdLst/>
                <a:ahLst/>
                <a:cxnLst/>
                <a:rect l="l" t="t" r="r" b="b"/>
                <a:pathLst>
                  <a:path w="792" h="771" extrusionOk="0">
                    <a:moveTo>
                      <a:pt x="109" y="0"/>
                    </a:moveTo>
                    <a:cubicBezTo>
                      <a:pt x="93" y="0"/>
                      <a:pt x="78" y="4"/>
                      <a:pt x="63" y="12"/>
                    </a:cubicBezTo>
                    <a:cubicBezTo>
                      <a:pt x="17" y="37"/>
                      <a:pt x="0" y="95"/>
                      <a:pt x="26" y="141"/>
                    </a:cubicBezTo>
                    <a:cubicBezTo>
                      <a:pt x="169" y="400"/>
                      <a:pt x="380" y="613"/>
                      <a:pt x="636" y="758"/>
                    </a:cubicBezTo>
                    <a:cubicBezTo>
                      <a:pt x="650" y="767"/>
                      <a:pt x="667" y="770"/>
                      <a:pt x="682" y="770"/>
                    </a:cubicBezTo>
                    <a:cubicBezTo>
                      <a:pt x="716" y="770"/>
                      <a:pt x="749" y="754"/>
                      <a:pt x="765" y="723"/>
                    </a:cubicBezTo>
                    <a:cubicBezTo>
                      <a:pt x="792" y="677"/>
                      <a:pt x="776" y="619"/>
                      <a:pt x="730" y="593"/>
                    </a:cubicBezTo>
                    <a:cubicBezTo>
                      <a:pt x="505" y="464"/>
                      <a:pt x="318" y="276"/>
                      <a:pt x="192" y="48"/>
                    </a:cubicBezTo>
                    <a:cubicBezTo>
                      <a:pt x="175" y="18"/>
                      <a:pt x="142"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7" name="Google Shape;877;p9"/>
              <p:cNvSpPr/>
              <p:nvPr/>
            </p:nvSpPr>
            <p:spPr>
              <a:xfrm>
                <a:off x="3539825" y="1958925"/>
                <a:ext cx="18725" cy="16200"/>
              </a:xfrm>
              <a:custGeom>
                <a:avLst/>
                <a:gdLst/>
                <a:ahLst/>
                <a:cxnLst/>
                <a:rect l="l" t="t" r="r" b="b"/>
                <a:pathLst>
                  <a:path w="749" h="648" extrusionOk="0">
                    <a:moveTo>
                      <a:pt x="108" y="1"/>
                    </a:moveTo>
                    <a:cubicBezTo>
                      <a:pt x="81" y="1"/>
                      <a:pt x="54" y="12"/>
                      <a:pt x="35" y="35"/>
                    </a:cubicBezTo>
                    <a:cubicBezTo>
                      <a:pt x="1" y="75"/>
                      <a:pt x="5" y="134"/>
                      <a:pt x="46" y="168"/>
                    </a:cubicBezTo>
                    <a:lnTo>
                      <a:pt x="579" y="624"/>
                    </a:lnTo>
                    <a:cubicBezTo>
                      <a:pt x="597" y="640"/>
                      <a:pt x="619" y="647"/>
                      <a:pt x="641" y="647"/>
                    </a:cubicBezTo>
                    <a:cubicBezTo>
                      <a:pt x="668" y="647"/>
                      <a:pt x="695" y="635"/>
                      <a:pt x="714" y="614"/>
                    </a:cubicBezTo>
                    <a:cubicBezTo>
                      <a:pt x="748" y="573"/>
                      <a:pt x="743" y="514"/>
                      <a:pt x="703" y="480"/>
                    </a:cubicBezTo>
                    <a:lnTo>
                      <a:pt x="170" y="24"/>
                    </a:lnTo>
                    <a:cubicBezTo>
                      <a:pt x="152" y="8"/>
                      <a:pt x="130"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9"/>
              <p:cNvSpPr/>
              <p:nvPr/>
            </p:nvSpPr>
            <p:spPr>
              <a:xfrm>
                <a:off x="3580050" y="1990850"/>
                <a:ext cx="22950" cy="14925"/>
              </a:xfrm>
              <a:custGeom>
                <a:avLst/>
                <a:gdLst/>
                <a:ahLst/>
                <a:cxnLst/>
                <a:rect l="l" t="t" r="r" b="b"/>
                <a:pathLst>
                  <a:path w="918" h="597" extrusionOk="0">
                    <a:moveTo>
                      <a:pt x="106" y="0"/>
                    </a:moveTo>
                    <a:cubicBezTo>
                      <a:pt x="80" y="0"/>
                      <a:pt x="55" y="10"/>
                      <a:pt x="37" y="31"/>
                    </a:cubicBezTo>
                    <a:cubicBezTo>
                      <a:pt x="0" y="70"/>
                      <a:pt x="2" y="130"/>
                      <a:pt x="41" y="166"/>
                    </a:cubicBezTo>
                    <a:cubicBezTo>
                      <a:pt x="252" y="361"/>
                      <a:pt x="509" y="509"/>
                      <a:pt x="784" y="592"/>
                    </a:cubicBezTo>
                    <a:cubicBezTo>
                      <a:pt x="793" y="595"/>
                      <a:pt x="803" y="597"/>
                      <a:pt x="812" y="597"/>
                    </a:cubicBezTo>
                    <a:cubicBezTo>
                      <a:pt x="852" y="596"/>
                      <a:pt x="890" y="569"/>
                      <a:pt x="902" y="528"/>
                    </a:cubicBezTo>
                    <a:cubicBezTo>
                      <a:pt x="918" y="479"/>
                      <a:pt x="890" y="425"/>
                      <a:pt x="839" y="409"/>
                    </a:cubicBezTo>
                    <a:cubicBezTo>
                      <a:pt x="592" y="334"/>
                      <a:pt x="361" y="202"/>
                      <a:pt x="171" y="26"/>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9" name="Google Shape;879;p9"/>
              <p:cNvSpPr/>
              <p:nvPr/>
            </p:nvSpPr>
            <p:spPr>
              <a:xfrm>
                <a:off x="3677925" y="2042250"/>
                <a:ext cx="26025" cy="13050"/>
              </a:xfrm>
              <a:custGeom>
                <a:avLst/>
                <a:gdLst/>
                <a:ahLst/>
                <a:cxnLst/>
                <a:rect l="l" t="t" r="r" b="b"/>
                <a:pathLst>
                  <a:path w="1041" h="522" extrusionOk="0">
                    <a:moveTo>
                      <a:pt x="110" y="0"/>
                    </a:moveTo>
                    <a:cubicBezTo>
                      <a:pt x="76" y="0"/>
                      <a:pt x="43" y="19"/>
                      <a:pt x="26" y="51"/>
                    </a:cubicBezTo>
                    <a:cubicBezTo>
                      <a:pt x="1" y="97"/>
                      <a:pt x="18" y="156"/>
                      <a:pt x="66" y="180"/>
                    </a:cubicBezTo>
                    <a:cubicBezTo>
                      <a:pt x="333" y="323"/>
                      <a:pt x="617" y="435"/>
                      <a:pt x="908" y="518"/>
                    </a:cubicBezTo>
                    <a:cubicBezTo>
                      <a:pt x="917" y="520"/>
                      <a:pt x="926" y="521"/>
                      <a:pt x="935" y="521"/>
                    </a:cubicBezTo>
                    <a:cubicBezTo>
                      <a:pt x="976" y="521"/>
                      <a:pt x="1014" y="494"/>
                      <a:pt x="1026" y="452"/>
                    </a:cubicBezTo>
                    <a:cubicBezTo>
                      <a:pt x="1041" y="401"/>
                      <a:pt x="1011" y="348"/>
                      <a:pt x="960" y="334"/>
                    </a:cubicBezTo>
                    <a:cubicBezTo>
                      <a:pt x="682" y="255"/>
                      <a:pt x="410" y="147"/>
                      <a:pt x="154" y="11"/>
                    </a:cubicBezTo>
                    <a:cubicBezTo>
                      <a:pt x="140" y="4"/>
                      <a:pt x="125"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880;p9"/>
              <p:cNvSpPr/>
              <p:nvPr/>
            </p:nvSpPr>
            <p:spPr>
              <a:xfrm>
                <a:off x="3624400" y="2016525"/>
                <a:ext cx="22900" cy="14050"/>
              </a:xfrm>
              <a:custGeom>
                <a:avLst/>
                <a:gdLst/>
                <a:ahLst/>
                <a:cxnLst/>
                <a:rect l="l" t="t" r="r" b="b"/>
                <a:pathLst>
                  <a:path w="916" h="562" extrusionOk="0">
                    <a:moveTo>
                      <a:pt x="108" y="0"/>
                    </a:moveTo>
                    <a:cubicBezTo>
                      <a:pt x="79" y="0"/>
                      <a:pt x="51" y="13"/>
                      <a:pt x="32" y="37"/>
                    </a:cubicBezTo>
                    <a:cubicBezTo>
                      <a:pt x="0" y="78"/>
                      <a:pt x="8" y="138"/>
                      <a:pt x="49" y="170"/>
                    </a:cubicBezTo>
                    <a:cubicBezTo>
                      <a:pt x="268" y="343"/>
                      <a:pt x="515" y="473"/>
                      <a:pt x="781" y="556"/>
                    </a:cubicBezTo>
                    <a:cubicBezTo>
                      <a:pt x="789" y="559"/>
                      <a:pt x="799" y="560"/>
                      <a:pt x="809" y="560"/>
                    </a:cubicBezTo>
                    <a:lnTo>
                      <a:pt x="808" y="561"/>
                    </a:lnTo>
                    <a:cubicBezTo>
                      <a:pt x="849" y="561"/>
                      <a:pt x="887" y="535"/>
                      <a:pt x="900" y="494"/>
                    </a:cubicBezTo>
                    <a:cubicBezTo>
                      <a:pt x="915" y="444"/>
                      <a:pt x="888" y="390"/>
                      <a:pt x="837" y="375"/>
                    </a:cubicBezTo>
                    <a:cubicBezTo>
                      <a:pt x="593" y="297"/>
                      <a:pt x="368" y="178"/>
                      <a:pt x="167" y="20"/>
                    </a:cubicBezTo>
                    <a:cubicBezTo>
                      <a:pt x="149" y="7"/>
                      <a:pt x="12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1" name="Google Shape;881;p9"/>
              <p:cNvSpPr/>
              <p:nvPr/>
            </p:nvSpPr>
            <p:spPr>
              <a:xfrm>
                <a:off x="3386675" y="1715575"/>
                <a:ext cx="41250" cy="14100"/>
              </a:xfrm>
              <a:custGeom>
                <a:avLst/>
                <a:gdLst/>
                <a:ahLst/>
                <a:cxnLst/>
                <a:rect l="l" t="t" r="r" b="b"/>
                <a:pathLst>
                  <a:path w="1650" h="564" extrusionOk="0">
                    <a:moveTo>
                      <a:pt x="97" y="0"/>
                    </a:moveTo>
                    <a:cubicBezTo>
                      <a:pt x="46" y="0"/>
                      <a:pt x="5" y="40"/>
                      <a:pt x="2" y="90"/>
                    </a:cubicBezTo>
                    <a:cubicBezTo>
                      <a:pt x="0" y="143"/>
                      <a:pt x="40" y="188"/>
                      <a:pt x="93" y="190"/>
                    </a:cubicBezTo>
                    <a:cubicBezTo>
                      <a:pt x="576" y="217"/>
                      <a:pt x="1063" y="342"/>
                      <a:pt x="1499" y="553"/>
                    </a:cubicBezTo>
                    <a:cubicBezTo>
                      <a:pt x="1512" y="560"/>
                      <a:pt x="1527" y="563"/>
                      <a:pt x="1541" y="563"/>
                    </a:cubicBezTo>
                    <a:cubicBezTo>
                      <a:pt x="1576" y="563"/>
                      <a:pt x="1611" y="543"/>
                      <a:pt x="1627" y="509"/>
                    </a:cubicBezTo>
                    <a:cubicBezTo>
                      <a:pt x="1649" y="462"/>
                      <a:pt x="1629" y="405"/>
                      <a:pt x="1582" y="382"/>
                    </a:cubicBezTo>
                    <a:cubicBezTo>
                      <a:pt x="1124" y="160"/>
                      <a:pt x="612" y="28"/>
                      <a:pt x="103" y="0"/>
                    </a:cubicBezTo>
                    <a:cubicBezTo>
                      <a:pt x="101" y="0"/>
                      <a:pt x="99"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9"/>
              <p:cNvSpPr/>
              <p:nvPr/>
            </p:nvSpPr>
            <p:spPr>
              <a:xfrm>
                <a:off x="3447225" y="1738325"/>
                <a:ext cx="28025" cy="17175"/>
              </a:xfrm>
              <a:custGeom>
                <a:avLst/>
                <a:gdLst/>
                <a:ahLst/>
                <a:cxnLst/>
                <a:rect l="l" t="t" r="r" b="b"/>
                <a:pathLst>
                  <a:path w="1121" h="687" extrusionOk="0">
                    <a:moveTo>
                      <a:pt x="106" y="1"/>
                    </a:moveTo>
                    <a:cubicBezTo>
                      <a:pt x="66" y="1"/>
                      <a:pt x="30" y="26"/>
                      <a:pt x="17" y="65"/>
                    </a:cubicBezTo>
                    <a:cubicBezTo>
                      <a:pt x="0" y="115"/>
                      <a:pt x="27" y="169"/>
                      <a:pt x="76" y="186"/>
                    </a:cubicBezTo>
                    <a:cubicBezTo>
                      <a:pt x="394" y="296"/>
                      <a:pt x="690" y="457"/>
                      <a:pt x="954" y="666"/>
                    </a:cubicBezTo>
                    <a:cubicBezTo>
                      <a:pt x="972" y="679"/>
                      <a:pt x="992" y="685"/>
                      <a:pt x="1013" y="685"/>
                    </a:cubicBezTo>
                    <a:lnTo>
                      <a:pt x="1013" y="686"/>
                    </a:lnTo>
                    <a:cubicBezTo>
                      <a:pt x="1042" y="686"/>
                      <a:pt x="1070" y="673"/>
                      <a:pt x="1089" y="650"/>
                    </a:cubicBezTo>
                    <a:cubicBezTo>
                      <a:pt x="1121" y="608"/>
                      <a:pt x="1114" y="548"/>
                      <a:pt x="1073" y="515"/>
                    </a:cubicBezTo>
                    <a:cubicBezTo>
                      <a:pt x="792" y="293"/>
                      <a:pt x="477" y="122"/>
                      <a:pt x="138" y="6"/>
                    </a:cubicBezTo>
                    <a:cubicBezTo>
                      <a:pt x="127" y="3"/>
                      <a:pt x="117"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3" name="Google Shape;883;p9"/>
              <p:cNvSpPr/>
              <p:nvPr/>
            </p:nvSpPr>
            <p:spPr>
              <a:xfrm>
                <a:off x="3495600" y="1766125"/>
                <a:ext cx="31175" cy="23350"/>
              </a:xfrm>
              <a:custGeom>
                <a:avLst/>
                <a:gdLst/>
                <a:ahLst/>
                <a:cxnLst/>
                <a:rect l="l" t="t" r="r" b="b"/>
                <a:pathLst>
                  <a:path w="1247" h="934" extrusionOk="0">
                    <a:moveTo>
                      <a:pt x="108" y="1"/>
                    </a:moveTo>
                    <a:cubicBezTo>
                      <a:pt x="77" y="1"/>
                      <a:pt x="46" y="17"/>
                      <a:pt x="28" y="46"/>
                    </a:cubicBezTo>
                    <a:cubicBezTo>
                      <a:pt x="0" y="90"/>
                      <a:pt x="13" y="149"/>
                      <a:pt x="58" y="177"/>
                    </a:cubicBezTo>
                    <a:cubicBezTo>
                      <a:pt x="412" y="401"/>
                      <a:pt x="756" y="649"/>
                      <a:pt x="1079" y="912"/>
                    </a:cubicBezTo>
                    <a:cubicBezTo>
                      <a:pt x="1096" y="927"/>
                      <a:pt x="1117" y="933"/>
                      <a:pt x="1138" y="933"/>
                    </a:cubicBezTo>
                    <a:cubicBezTo>
                      <a:pt x="1167" y="933"/>
                      <a:pt x="1194" y="922"/>
                      <a:pt x="1212" y="899"/>
                    </a:cubicBezTo>
                    <a:cubicBezTo>
                      <a:pt x="1247" y="858"/>
                      <a:pt x="1240" y="798"/>
                      <a:pt x="1199" y="765"/>
                    </a:cubicBezTo>
                    <a:cubicBezTo>
                      <a:pt x="870" y="496"/>
                      <a:pt x="520" y="243"/>
                      <a:pt x="159" y="16"/>
                    </a:cubicBezTo>
                    <a:cubicBezTo>
                      <a:pt x="143" y="6"/>
                      <a:pt x="126"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4" name="Google Shape;884;p9"/>
              <p:cNvSpPr/>
              <p:nvPr/>
            </p:nvSpPr>
            <p:spPr>
              <a:xfrm>
                <a:off x="3546075" y="1801200"/>
                <a:ext cx="33375" cy="26225"/>
              </a:xfrm>
              <a:custGeom>
                <a:avLst/>
                <a:gdLst/>
                <a:ahLst/>
                <a:cxnLst/>
                <a:rect l="l" t="t" r="r" b="b"/>
                <a:pathLst>
                  <a:path w="1335" h="1049" extrusionOk="0">
                    <a:moveTo>
                      <a:pt x="108" y="1"/>
                    </a:moveTo>
                    <a:cubicBezTo>
                      <a:pt x="79" y="1"/>
                      <a:pt x="51" y="14"/>
                      <a:pt x="32" y="38"/>
                    </a:cubicBezTo>
                    <a:cubicBezTo>
                      <a:pt x="0" y="80"/>
                      <a:pt x="8" y="140"/>
                      <a:pt x="50" y="172"/>
                    </a:cubicBezTo>
                    <a:lnTo>
                      <a:pt x="1169" y="1028"/>
                    </a:lnTo>
                    <a:cubicBezTo>
                      <a:pt x="1187" y="1042"/>
                      <a:pt x="1207" y="1048"/>
                      <a:pt x="1227" y="1048"/>
                    </a:cubicBezTo>
                    <a:cubicBezTo>
                      <a:pt x="1255" y="1048"/>
                      <a:pt x="1284" y="1036"/>
                      <a:pt x="1303" y="1011"/>
                    </a:cubicBezTo>
                    <a:cubicBezTo>
                      <a:pt x="1335" y="970"/>
                      <a:pt x="1327" y="909"/>
                      <a:pt x="1285" y="877"/>
                    </a:cubicBezTo>
                    <a:lnTo>
                      <a:pt x="166" y="21"/>
                    </a:lnTo>
                    <a:cubicBezTo>
                      <a:pt x="148" y="7"/>
                      <a:pt x="12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9"/>
              <p:cNvSpPr/>
              <p:nvPr/>
            </p:nvSpPr>
            <p:spPr>
              <a:xfrm>
                <a:off x="3602750" y="1842375"/>
                <a:ext cx="35250" cy="28500"/>
              </a:xfrm>
              <a:custGeom>
                <a:avLst/>
                <a:gdLst/>
                <a:ahLst/>
                <a:cxnLst/>
                <a:rect l="l" t="t" r="r" b="b"/>
                <a:pathLst>
                  <a:path w="1410" h="1140" extrusionOk="0">
                    <a:moveTo>
                      <a:pt x="109" y="1"/>
                    </a:moveTo>
                    <a:cubicBezTo>
                      <a:pt x="78" y="1"/>
                      <a:pt x="47" y="16"/>
                      <a:pt x="29" y="44"/>
                    </a:cubicBezTo>
                    <a:cubicBezTo>
                      <a:pt x="1" y="87"/>
                      <a:pt x="12" y="146"/>
                      <a:pt x="56" y="175"/>
                    </a:cubicBezTo>
                    <a:cubicBezTo>
                      <a:pt x="474" y="454"/>
                      <a:pt x="872" y="770"/>
                      <a:pt x="1238" y="1113"/>
                    </a:cubicBezTo>
                    <a:cubicBezTo>
                      <a:pt x="1257" y="1131"/>
                      <a:pt x="1280" y="1140"/>
                      <a:pt x="1303" y="1140"/>
                    </a:cubicBezTo>
                    <a:lnTo>
                      <a:pt x="1303" y="1139"/>
                    </a:lnTo>
                    <a:cubicBezTo>
                      <a:pt x="1329" y="1139"/>
                      <a:pt x="1354" y="1129"/>
                      <a:pt x="1373" y="1109"/>
                    </a:cubicBezTo>
                    <a:cubicBezTo>
                      <a:pt x="1409" y="1070"/>
                      <a:pt x="1407" y="1011"/>
                      <a:pt x="1368" y="974"/>
                    </a:cubicBezTo>
                    <a:cubicBezTo>
                      <a:pt x="995" y="624"/>
                      <a:pt x="589" y="302"/>
                      <a:pt x="162" y="17"/>
                    </a:cubicBezTo>
                    <a:cubicBezTo>
                      <a:pt x="145" y="6"/>
                      <a:pt x="127"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9"/>
              <p:cNvSpPr/>
              <p:nvPr/>
            </p:nvSpPr>
            <p:spPr>
              <a:xfrm>
                <a:off x="3649875" y="1892175"/>
                <a:ext cx="23425" cy="23750"/>
              </a:xfrm>
              <a:custGeom>
                <a:avLst/>
                <a:gdLst/>
                <a:ahLst/>
                <a:cxnLst/>
                <a:rect l="l" t="t" r="r" b="b"/>
                <a:pathLst>
                  <a:path w="937" h="950" extrusionOk="0">
                    <a:moveTo>
                      <a:pt x="105" y="0"/>
                    </a:moveTo>
                    <a:cubicBezTo>
                      <a:pt x="82" y="0"/>
                      <a:pt x="58" y="9"/>
                      <a:pt x="40" y="27"/>
                    </a:cubicBezTo>
                    <a:cubicBezTo>
                      <a:pt x="1" y="63"/>
                      <a:pt x="0" y="124"/>
                      <a:pt x="37" y="161"/>
                    </a:cubicBezTo>
                    <a:lnTo>
                      <a:pt x="763" y="920"/>
                    </a:lnTo>
                    <a:cubicBezTo>
                      <a:pt x="782" y="940"/>
                      <a:pt x="806" y="950"/>
                      <a:pt x="831" y="950"/>
                    </a:cubicBezTo>
                    <a:cubicBezTo>
                      <a:pt x="855" y="950"/>
                      <a:pt x="879" y="941"/>
                      <a:pt x="898" y="923"/>
                    </a:cubicBezTo>
                    <a:cubicBezTo>
                      <a:pt x="935" y="887"/>
                      <a:pt x="936" y="826"/>
                      <a:pt x="900" y="788"/>
                    </a:cubicBezTo>
                    <a:lnTo>
                      <a:pt x="175" y="30"/>
                    </a:lnTo>
                    <a:cubicBezTo>
                      <a:pt x="156" y="10"/>
                      <a:pt x="131"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9"/>
              <p:cNvSpPr/>
              <p:nvPr/>
            </p:nvSpPr>
            <p:spPr>
              <a:xfrm>
                <a:off x="3685100" y="1931075"/>
                <a:ext cx="30300" cy="26250"/>
              </a:xfrm>
              <a:custGeom>
                <a:avLst/>
                <a:gdLst/>
                <a:ahLst/>
                <a:cxnLst/>
                <a:rect l="l" t="t" r="r" b="b"/>
                <a:pathLst>
                  <a:path w="1212" h="1050" extrusionOk="0">
                    <a:moveTo>
                      <a:pt x="109" y="1"/>
                    </a:moveTo>
                    <a:cubicBezTo>
                      <a:pt x="77" y="1"/>
                      <a:pt x="46" y="17"/>
                      <a:pt x="28" y="46"/>
                    </a:cubicBezTo>
                    <a:cubicBezTo>
                      <a:pt x="1" y="90"/>
                      <a:pt x="14" y="149"/>
                      <a:pt x="59" y="177"/>
                    </a:cubicBezTo>
                    <a:cubicBezTo>
                      <a:pt x="426" y="405"/>
                      <a:pt x="754" y="687"/>
                      <a:pt x="1033" y="1016"/>
                    </a:cubicBezTo>
                    <a:cubicBezTo>
                      <a:pt x="1052" y="1038"/>
                      <a:pt x="1078" y="1049"/>
                      <a:pt x="1105" y="1049"/>
                    </a:cubicBezTo>
                    <a:cubicBezTo>
                      <a:pt x="1127" y="1049"/>
                      <a:pt x="1149" y="1042"/>
                      <a:pt x="1167" y="1026"/>
                    </a:cubicBezTo>
                    <a:cubicBezTo>
                      <a:pt x="1207" y="992"/>
                      <a:pt x="1212" y="932"/>
                      <a:pt x="1178" y="893"/>
                    </a:cubicBezTo>
                    <a:cubicBezTo>
                      <a:pt x="886" y="548"/>
                      <a:pt x="543" y="254"/>
                      <a:pt x="160" y="15"/>
                    </a:cubicBezTo>
                    <a:cubicBezTo>
                      <a:pt x="144" y="5"/>
                      <a:pt x="126"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9"/>
              <p:cNvSpPr/>
              <p:nvPr/>
            </p:nvSpPr>
            <p:spPr>
              <a:xfrm>
                <a:off x="3731500" y="1985650"/>
                <a:ext cx="19725" cy="21300"/>
              </a:xfrm>
              <a:custGeom>
                <a:avLst/>
                <a:gdLst/>
                <a:ahLst/>
                <a:cxnLst/>
                <a:rect l="l" t="t" r="r" b="b"/>
                <a:pathLst>
                  <a:path w="789" h="852" extrusionOk="0">
                    <a:moveTo>
                      <a:pt x="107" y="1"/>
                    </a:moveTo>
                    <a:cubicBezTo>
                      <a:pt x="85" y="1"/>
                      <a:pt x="62" y="9"/>
                      <a:pt x="45" y="24"/>
                    </a:cubicBezTo>
                    <a:cubicBezTo>
                      <a:pt x="5" y="59"/>
                      <a:pt x="0" y="119"/>
                      <a:pt x="35" y="159"/>
                    </a:cubicBezTo>
                    <a:lnTo>
                      <a:pt x="611" y="819"/>
                    </a:lnTo>
                    <a:cubicBezTo>
                      <a:pt x="630" y="840"/>
                      <a:pt x="656" y="851"/>
                      <a:pt x="683" y="851"/>
                    </a:cubicBezTo>
                    <a:cubicBezTo>
                      <a:pt x="705" y="851"/>
                      <a:pt x="727" y="844"/>
                      <a:pt x="746" y="828"/>
                    </a:cubicBezTo>
                    <a:cubicBezTo>
                      <a:pt x="785" y="794"/>
                      <a:pt x="789" y="733"/>
                      <a:pt x="754" y="693"/>
                    </a:cubicBezTo>
                    <a:lnTo>
                      <a:pt x="178" y="33"/>
                    </a:lnTo>
                    <a:cubicBezTo>
                      <a:pt x="160" y="12"/>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9"/>
              <p:cNvSpPr/>
              <p:nvPr/>
            </p:nvSpPr>
            <p:spPr>
              <a:xfrm>
                <a:off x="3400250" y="1743950"/>
                <a:ext cx="20275" cy="22950"/>
              </a:xfrm>
              <a:custGeom>
                <a:avLst/>
                <a:gdLst/>
                <a:ahLst/>
                <a:cxnLst/>
                <a:rect l="l" t="t" r="r" b="b"/>
                <a:pathLst>
                  <a:path w="811" h="918" extrusionOk="0">
                    <a:moveTo>
                      <a:pt x="109" y="0"/>
                    </a:moveTo>
                    <a:cubicBezTo>
                      <a:pt x="80" y="0"/>
                      <a:pt x="52" y="13"/>
                      <a:pt x="33" y="36"/>
                    </a:cubicBezTo>
                    <a:cubicBezTo>
                      <a:pt x="0" y="78"/>
                      <a:pt x="8" y="138"/>
                      <a:pt x="49" y="170"/>
                    </a:cubicBezTo>
                    <a:cubicBezTo>
                      <a:pt x="285" y="358"/>
                      <a:pt x="482" y="597"/>
                      <a:pt x="617" y="866"/>
                    </a:cubicBezTo>
                    <a:cubicBezTo>
                      <a:pt x="634" y="899"/>
                      <a:pt x="667" y="917"/>
                      <a:pt x="702" y="917"/>
                    </a:cubicBezTo>
                    <a:cubicBezTo>
                      <a:pt x="717" y="917"/>
                      <a:pt x="731" y="914"/>
                      <a:pt x="745" y="907"/>
                    </a:cubicBezTo>
                    <a:cubicBezTo>
                      <a:pt x="792" y="883"/>
                      <a:pt x="810" y="826"/>
                      <a:pt x="787" y="779"/>
                    </a:cubicBezTo>
                    <a:cubicBezTo>
                      <a:pt x="638" y="487"/>
                      <a:pt x="424" y="225"/>
                      <a:pt x="167" y="21"/>
                    </a:cubicBezTo>
                    <a:cubicBezTo>
                      <a:pt x="150" y="7"/>
                      <a:pt x="129"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9"/>
              <p:cNvSpPr/>
              <p:nvPr/>
            </p:nvSpPr>
            <p:spPr>
              <a:xfrm>
                <a:off x="3426550" y="1779550"/>
                <a:ext cx="21950" cy="24250"/>
              </a:xfrm>
              <a:custGeom>
                <a:avLst/>
                <a:gdLst/>
                <a:ahLst/>
                <a:cxnLst/>
                <a:rect l="l" t="t" r="r" b="b"/>
                <a:pathLst>
                  <a:path w="878" h="970" extrusionOk="0">
                    <a:moveTo>
                      <a:pt x="108" y="1"/>
                    </a:moveTo>
                    <a:cubicBezTo>
                      <a:pt x="89" y="1"/>
                      <a:pt x="69" y="7"/>
                      <a:pt x="52" y="19"/>
                    </a:cubicBezTo>
                    <a:cubicBezTo>
                      <a:pt x="10" y="50"/>
                      <a:pt x="0" y="109"/>
                      <a:pt x="31" y="152"/>
                    </a:cubicBezTo>
                    <a:cubicBezTo>
                      <a:pt x="233" y="432"/>
                      <a:pt x="461" y="698"/>
                      <a:pt x="706" y="942"/>
                    </a:cubicBezTo>
                    <a:cubicBezTo>
                      <a:pt x="724" y="961"/>
                      <a:pt x="749" y="969"/>
                      <a:pt x="773" y="969"/>
                    </a:cubicBezTo>
                    <a:cubicBezTo>
                      <a:pt x="797" y="969"/>
                      <a:pt x="822" y="961"/>
                      <a:pt x="840" y="942"/>
                    </a:cubicBezTo>
                    <a:cubicBezTo>
                      <a:pt x="878" y="904"/>
                      <a:pt x="878" y="845"/>
                      <a:pt x="840" y="807"/>
                    </a:cubicBezTo>
                    <a:cubicBezTo>
                      <a:pt x="602" y="570"/>
                      <a:pt x="382" y="311"/>
                      <a:pt x="186" y="41"/>
                    </a:cubicBezTo>
                    <a:cubicBezTo>
                      <a:pt x="167" y="15"/>
                      <a:pt x="13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9"/>
              <p:cNvSpPr/>
              <p:nvPr/>
            </p:nvSpPr>
            <p:spPr>
              <a:xfrm>
                <a:off x="3463600" y="1820775"/>
                <a:ext cx="21950" cy="24325"/>
              </a:xfrm>
              <a:custGeom>
                <a:avLst/>
                <a:gdLst/>
                <a:ahLst/>
                <a:cxnLst/>
                <a:rect l="l" t="t" r="r" b="b"/>
                <a:pathLst>
                  <a:path w="878" h="973" extrusionOk="0">
                    <a:moveTo>
                      <a:pt x="109" y="1"/>
                    </a:moveTo>
                    <a:cubicBezTo>
                      <a:pt x="92" y="1"/>
                      <a:pt x="74" y="5"/>
                      <a:pt x="58" y="16"/>
                    </a:cubicBezTo>
                    <a:cubicBezTo>
                      <a:pt x="14" y="45"/>
                      <a:pt x="1" y="103"/>
                      <a:pt x="28" y="147"/>
                    </a:cubicBezTo>
                    <a:cubicBezTo>
                      <a:pt x="218" y="444"/>
                      <a:pt x="447" y="713"/>
                      <a:pt x="707" y="948"/>
                    </a:cubicBezTo>
                    <a:cubicBezTo>
                      <a:pt x="726" y="964"/>
                      <a:pt x="748" y="973"/>
                      <a:pt x="771" y="973"/>
                    </a:cubicBezTo>
                    <a:lnTo>
                      <a:pt x="771" y="972"/>
                    </a:lnTo>
                    <a:cubicBezTo>
                      <a:pt x="798" y="972"/>
                      <a:pt x="823" y="962"/>
                      <a:pt x="842" y="941"/>
                    </a:cubicBezTo>
                    <a:cubicBezTo>
                      <a:pt x="877" y="901"/>
                      <a:pt x="874" y="842"/>
                      <a:pt x="835" y="806"/>
                    </a:cubicBezTo>
                    <a:cubicBezTo>
                      <a:pt x="587" y="583"/>
                      <a:pt x="370" y="327"/>
                      <a:pt x="190" y="45"/>
                    </a:cubicBezTo>
                    <a:cubicBezTo>
                      <a:pt x="171" y="16"/>
                      <a:pt x="14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9"/>
              <p:cNvSpPr/>
              <p:nvPr/>
            </p:nvSpPr>
            <p:spPr>
              <a:xfrm>
                <a:off x="3496300" y="1861150"/>
                <a:ext cx="23400" cy="20850"/>
              </a:xfrm>
              <a:custGeom>
                <a:avLst/>
                <a:gdLst/>
                <a:ahLst/>
                <a:cxnLst/>
                <a:rect l="l" t="t" r="r" b="b"/>
                <a:pathLst>
                  <a:path w="936" h="834" extrusionOk="0">
                    <a:moveTo>
                      <a:pt x="110" y="0"/>
                    </a:moveTo>
                    <a:cubicBezTo>
                      <a:pt x="91" y="0"/>
                      <a:pt x="72" y="6"/>
                      <a:pt x="55" y="18"/>
                    </a:cubicBezTo>
                    <a:cubicBezTo>
                      <a:pt x="12" y="48"/>
                      <a:pt x="1" y="106"/>
                      <a:pt x="31" y="151"/>
                    </a:cubicBezTo>
                    <a:cubicBezTo>
                      <a:pt x="224" y="428"/>
                      <a:pt x="484" y="661"/>
                      <a:pt x="781" y="822"/>
                    </a:cubicBezTo>
                    <a:cubicBezTo>
                      <a:pt x="796" y="829"/>
                      <a:pt x="811" y="834"/>
                      <a:pt x="827" y="834"/>
                    </a:cubicBezTo>
                    <a:lnTo>
                      <a:pt x="827" y="833"/>
                    </a:lnTo>
                    <a:cubicBezTo>
                      <a:pt x="861" y="833"/>
                      <a:pt x="894" y="815"/>
                      <a:pt x="911" y="783"/>
                    </a:cubicBezTo>
                    <a:cubicBezTo>
                      <a:pt x="936" y="737"/>
                      <a:pt x="919" y="679"/>
                      <a:pt x="873" y="654"/>
                    </a:cubicBezTo>
                    <a:cubicBezTo>
                      <a:pt x="601" y="507"/>
                      <a:pt x="364" y="295"/>
                      <a:pt x="188" y="41"/>
                    </a:cubicBezTo>
                    <a:cubicBezTo>
                      <a:pt x="169" y="15"/>
                      <a:pt x="140"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9"/>
              <p:cNvSpPr/>
              <p:nvPr/>
            </p:nvSpPr>
            <p:spPr>
              <a:xfrm>
                <a:off x="3528625" y="1901125"/>
                <a:ext cx="28075" cy="30525"/>
              </a:xfrm>
              <a:custGeom>
                <a:avLst/>
                <a:gdLst/>
                <a:ahLst/>
                <a:cxnLst/>
                <a:rect l="l" t="t" r="r" b="b"/>
                <a:pathLst>
                  <a:path w="1123" h="1221" extrusionOk="0">
                    <a:moveTo>
                      <a:pt x="106" y="0"/>
                    </a:moveTo>
                    <a:cubicBezTo>
                      <a:pt x="81" y="0"/>
                      <a:pt x="55" y="10"/>
                      <a:pt x="36" y="31"/>
                    </a:cubicBezTo>
                    <a:cubicBezTo>
                      <a:pt x="1" y="69"/>
                      <a:pt x="3" y="130"/>
                      <a:pt x="41" y="165"/>
                    </a:cubicBezTo>
                    <a:cubicBezTo>
                      <a:pt x="373" y="471"/>
                      <a:pt x="674" y="813"/>
                      <a:pt x="937" y="1181"/>
                    </a:cubicBezTo>
                    <a:cubicBezTo>
                      <a:pt x="954" y="1206"/>
                      <a:pt x="984" y="1221"/>
                      <a:pt x="1014" y="1221"/>
                    </a:cubicBezTo>
                    <a:cubicBezTo>
                      <a:pt x="1033" y="1221"/>
                      <a:pt x="1053" y="1214"/>
                      <a:pt x="1069" y="1202"/>
                    </a:cubicBezTo>
                    <a:cubicBezTo>
                      <a:pt x="1112" y="1172"/>
                      <a:pt x="1122" y="1113"/>
                      <a:pt x="1091" y="1070"/>
                    </a:cubicBezTo>
                    <a:cubicBezTo>
                      <a:pt x="821" y="692"/>
                      <a:pt x="512" y="341"/>
                      <a:pt x="171" y="25"/>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9"/>
              <p:cNvSpPr/>
              <p:nvPr/>
            </p:nvSpPr>
            <p:spPr>
              <a:xfrm>
                <a:off x="3578100" y="1952600"/>
                <a:ext cx="28025" cy="21325"/>
              </a:xfrm>
              <a:custGeom>
                <a:avLst/>
                <a:gdLst/>
                <a:ahLst/>
                <a:cxnLst/>
                <a:rect l="l" t="t" r="r" b="b"/>
                <a:pathLst>
                  <a:path w="1121" h="853" extrusionOk="0">
                    <a:moveTo>
                      <a:pt x="106" y="1"/>
                    </a:moveTo>
                    <a:cubicBezTo>
                      <a:pt x="83" y="1"/>
                      <a:pt x="60" y="9"/>
                      <a:pt x="42" y="26"/>
                    </a:cubicBezTo>
                    <a:cubicBezTo>
                      <a:pt x="3" y="61"/>
                      <a:pt x="1" y="121"/>
                      <a:pt x="36" y="161"/>
                    </a:cubicBezTo>
                    <a:cubicBezTo>
                      <a:pt x="297" y="446"/>
                      <a:pt x="620" y="682"/>
                      <a:pt x="971" y="844"/>
                    </a:cubicBezTo>
                    <a:cubicBezTo>
                      <a:pt x="985" y="850"/>
                      <a:pt x="998" y="853"/>
                      <a:pt x="1011" y="853"/>
                    </a:cubicBezTo>
                    <a:cubicBezTo>
                      <a:pt x="1047" y="853"/>
                      <a:pt x="1082" y="832"/>
                      <a:pt x="1098" y="798"/>
                    </a:cubicBezTo>
                    <a:cubicBezTo>
                      <a:pt x="1120" y="750"/>
                      <a:pt x="1099" y="693"/>
                      <a:pt x="1052" y="671"/>
                    </a:cubicBezTo>
                    <a:cubicBezTo>
                      <a:pt x="723" y="520"/>
                      <a:pt x="420" y="298"/>
                      <a:pt x="176" y="32"/>
                    </a:cubicBezTo>
                    <a:cubicBezTo>
                      <a:pt x="158" y="11"/>
                      <a:pt x="132"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9"/>
              <p:cNvSpPr/>
              <p:nvPr/>
            </p:nvSpPr>
            <p:spPr>
              <a:xfrm>
                <a:off x="3626425" y="1984575"/>
                <a:ext cx="29150" cy="17150"/>
              </a:xfrm>
              <a:custGeom>
                <a:avLst/>
                <a:gdLst/>
                <a:ahLst/>
                <a:cxnLst/>
                <a:rect l="l" t="t" r="r" b="b"/>
                <a:pathLst>
                  <a:path w="1166" h="686" extrusionOk="0">
                    <a:moveTo>
                      <a:pt x="109" y="0"/>
                    </a:moveTo>
                    <a:cubicBezTo>
                      <a:pt x="78" y="0"/>
                      <a:pt x="47" y="15"/>
                      <a:pt x="30" y="44"/>
                    </a:cubicBezTo>
                    <a:cubicBezTo>
                      <a:pt x="1" y="88"/>
                      <a:pt x="14" y="147"/>
                      <a:pt x="58" y="176"/>
                    </a:cubicBezTo>
                    <a:cubicBezTo>
                      <a:pt x="363" y="371"/>
                      <a:pt x="688" y="540"/>
                      <a:pt x="1021" y="678"/>
                    </a:cubicBezTo>
                    <a:cubicBezTo>
                      <a:pt x="1033" y="683"/>
                      <a:pt x="1045" y="686"/>
                      <a:pt x="1057" y="686"/>
                    </a:cubicBezTo>
                    <a:cubicBezTo>
                      <a:pt x="1095" y="686"/>
                      <a:pt x="1130" y="662"/>
                      <a:pt x="1146" y="626"/>
                    </a:cubicBezTo>
                    <a:cubicBezTo>
                      <a:pt x="1166" y="577"/>
                      <a:pt x="1142" y="522"/>
                      <a:pt x="1094" y="501"/>
                    </a:cubicBezTo>
                    <a:cubicBezTo>
                      <a:pt x="770" y="369"/>
                      <a:pt x="457" y="204"/>
                      <a:pt x="161" y="16"/>
                    </a:cubicBezTo>
                    <a:cubicBezTo>
                      <a:pt x="145" y="5"/>
                      <a:pt x="127"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9"/>
              <p:cNvSpPr/>
              <p:nvPr/>
            </p:nvSpPr>
            <p:spPr>
              <a:xfrm>
                <a:off x="3674875" y="2014450"/>
                <a:ext cx="17800" cy="9925"/>
              </a:xfrm>
              <a:custGeom>
                <a:avLst/>
                <a:gdLst/>
                <a:ahLst/>
                <a:cxnLst/>
                <a:rect l="l" t="t" r="r" b="b"/>
                <a:pathLst>
                  <a:path w="712" h="397" extrusionOk="0">
                    <a:moveTo>
                      <a:pt x="109" y="1"/>
                    </a:moveTo>
                    <a:cubicBezTo>
                      <a:pt x="72" y="1"/>
                      <a:pt x="36" y="22"/>
                      <a:pt x="20" y="59"/>
                    </a:cubicBezTo>
                    <a:cubicBezTo>
                      <a:pt x="0" y="108"/>
                      <a:pt x="23" y="163"/>
                      <a:pt x="72" y="184"/>
                    </a:cubicBezTo>
                    <a:lnTo>
                      <a:pt x="567" y="389"/>
                    </a:lnTo>
                    <a:cubicBezTo>
                      <a:pt x="579" y="395"/>
                      <a:pt x="591" y="397"/>
                      <a:pt x="603" y="397"/>
                    </a:cubicBezTo>
                    <a:cubicBezTo>
                      <a:pt x="641" y="397"/>
                      <a:pt x="676" y="375"/>
                      <a:pt x="691" y="338"/>
                    </a:cubicBezTo>
                    <a:cubicBezTo>
                      <a:pt x="711" y="290"/>
                      <a:pt x="688" y="234"/>
                      <a:pt x="639" y="214"/>
                    </a:cubicBezTo>
                    <a:lnTo>
                      <a:pt x="145" y="7"/>
                    </a:lnTo>
                    <a:cubicBezTo>
                      <a:pt x="133" y="3"/>
                      <a:pt x="12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7" name="Google Shape;897;p9"/>
              <p:cNvSpPr/>
              <p:nvPr/>
            </p:nvSpPr>
            <p:spPr>
              <a:xfrm>
                <a:off x="3737700" y="2048425"/>
                <a:ext cx="36350" cy="18225"/>
              </a:xfrm>
              <a:custGeom>
                <a:avLst/>
                <a:gdLst/>
                <a:ahLst/>
                <a:cxnLst/>
                <a:rect l="l" t="t" r="r" b="b"/>
                <a:pathLst>
                  <a:path w="1454" h="729" extrusionOk="0">
                    <a:moveTo>
                      <a:pt x="110" y="1"/>
                    </a:moveTo>
                    <a:cubicBezTo>
                      <a:pt x="73" y="1"/>
                      <a:pt x="38" y="22"/>
                      <a:pt x="22" y="58"/>
                    </a:cubicBezTo>
                    <a:cubicBezTo>
                      <a:pt x="1" y="107"/>
                      <a:pt x="23" y="163"/>
                      <a:pt x="72" y="184"/>
                    </a:cubicBezTo>
                    <a:lnTo>
                      <a:pt x="1308" y="719"/>
                    </a:lnTo>
                    <a:cubicBezTo>
                      <a:pt x="1320" y="725"/>
                      <a:pt x="1333" y="728"/>
                      <a:pt x="1345" y="728"/>
                    </a:cubicBezTo>
                    <a:lnTo>
                      <a:pt x="1345" y="727"/>
                    </a:lnTo>
                    <a:cubicBezTo>
                      <a:pt x="1382" y="727"/>
                      <a:pt x="1417" y="706"/>
                      <a:pt x="1433" y="670"/>
                    </a:cubicBezTo>
                    <a:cubicBezTo>
                      <a:pt x="1454" y="621"/>
                      <a:pt x="1432" y="566"/>
                      <a:pt x="1383" y="545"/>
                    </a:cubicBezTo>
                    <a:lnTo>
                      <a:pt x="148" y="8"/>
                    </a:lnTo>
                    <a:cubicBezTo>
                      <a:pt x="135" y="3"/>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8" name="Google Shape;898;p9"/>
              <p:cNvSpPr/>
              <p:nvPr/>
            </p:nvSpPr>
            <p:spPr>
              <a:xfrm>
                <a:off x="3436950" y="1758900"/>
                <a:ext cx="22725" cy="22450"/>
              </a:xfrm>
              <a:custGeom>
                <a:avLst/>
                <a:gdLst/>
                <a:ahLst/>
                <a:cxnLst/>
                <a:rect l="l" t="t" r="r" b="b"/>
                <a:pathLst>
                  <a:path w="909" h="898" extrusionOk="0">
                    <a:moveTo>
                      <a:pt x="108" y="0"/>
                    </a:moveTo>
                    <a:cubicBezTo>
                      <a:pt x="87" y="0"/>
                      <a:pt x="66" y="8"/>
                      <a:pt x="48" y="22"/>
                    </a:cubicBezTo>
                    <a:cubicBezTo>
                      <a:pt x="6" y="54"/>
                      <a:pt x="0" y="115"/>
                      <a:pt x="34" y="156"/>
                    </a:cubicBezTo>
                    <a:cubicBezTo>
                      <a:pt x="244" y="418"/>
                      <a:pt x="483" y="661"/>
                      <a:pt x="741" y="876"/>
                    </a:cubicBezTo>
                    <a:cubicBezTo>
                      <a:pt x="759" y="890"/>
                      <a:pt x="781" y="898"/>
                      <a:pt x="802" y="898"/>
                    </a:cubicBezTo>
                    <a:cubicBezTo>
                      <a:pt x="829" y="898"/>
                      <a:pt x="857" y="886"/>
                      <a:pt x="876" y="864"/>
                    </a:cubicBezTo>
                    <a:cubicBezTo>
                      <a:pt x="909" y="823"/>
                      <a:pt x="903" y="763"/>
                      <a:pt x="864" y="729"/>
                    </a:cubicBezTo>
                    <a:cubicBezTo>
                      <a:pt x="615" y="523"/>
                      <a:pt x="386" y="288"/>
                      <a:pt x="181" y="36"/>
                    </a:cubicBezTo>
                    <a:cubicBezTo>
                      <a:pt x="163" y="13"/>
                      <a:pt x="136"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9"/>
              <p:cNvSpPr/>
              <p:nvPr/>
            </p:nvSpPr>
            <p:spPr>
              <a:xfrm>
                <a:off x="3473975" y="1789875"/>
                <a:ext cx="25000" cy="20175"/>
              </a:xfrm>
              <a:custGeom>
                <a:avLst/>
                <a:gdLst/>
                <a:ahLst/>
                <a:cxnLst/>
                <a:rect l="l" t="t" r="r" b="b"/>
                <a:pathLst>
                  <a:path w="1000" h="807" extrusionOk="0">
                    <a:moveTo>
                      <a:pt x="107" y="1"/>
                    </a:moveTo>
                    <a:cubicBezTo>
                      <a:pt x="84" y="1"/>
                      <a:pt x="61" y="9"/>
                      <a:pt x="43" y="25"/>
                    </a:cubicBezTo>
                    <a:cubicBezTo>
                      <a:pt x="4" y="60"/>
                      <a:pt x="1" y="120"/>
                      <a:pt x="35" y="159"/>
                    </a:cubicBezTo>
                    <a:cubicBezTo>
                      <a:pt x="267" y="418"/>
                      <a:pt x="540" y="633"/>
                      <a:pt x="846" y="796"/>
                    </a:cubicBezTo>
                    <a:cubicBezTo>
                      <a:pt x="861" y="804"/>
                      <a:pt x="876" y="807"/>
                      <a:pt x="892" y="807"/>
                    </a:cubicBezTo>
                    <a:cubicBezTo>
                      <a:pt x="926" y="807"/>
                      <a:pt x="959" y="789"/>
                      <a:pt x="976" y="756"/>
                    </a:cubicBezTo>
                    <a:cubicBezTo>
                      <a:pt x="1000" y="710"/>
                      <a:pt x="983" y="652"/>
                      <a:pt x="936" y="627"/>
                    </a:cubicBezTo>
                    <a:cubicBezTo>
                      <a:pt x="649" y="475"/>
                      <a:pt x="394" y="275"/>
                      <a:pt x="177" y="32"/>
                    </a:cubicBezTo>
                    <a:cubicBezTo>
                      <a:pt x="159" y="11"/>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9"/>
              <p:cNvSpPr/>
              <p:nvPr/>
            </p:nvSpPr>
            <p:spPr>
              <a:xfrm>
                <a:off x="3512150" y="1818675"/>
                <a:ext cx="23850" cy="22325"/>
              </a:xfrm>
              <a:custGeom>
                <a:avLst/>
                <a:gdLst/>
                <a:ahLst/>
                <a:cxnLst/>
                <a:rect l="l" t="t" r="r" b="b"/>
                <a:pathLst>
                  <a:path w="954" h="893" extrusionOk="0">
                    <a:moveTo>
                      <a:pt x="107" y="1"/>
                    </a:moveTo>
                    <a:cubicBezTo>
                      <a:pt x="81" y="1"/>
                      <a:pt x="56" y="11"/>
                      <a:pt x="37" y="31"/>
                    </a:cubicBezTo>
                    <a:cubicBezTo>
                      <a:pt x="1" y="69"/>
                      <a:pt x="3" y="130"/>
                      <a:pt x="40" y="166"/>
                    </a:cubicBezTo>
                    <a:lnTo>
                      <a:pt x="782" y="866"/>
                    </a:lnTo>
                    <a:cubicBezTo>
                      <a:pt x="801" y="884"/>
                      <a:pt x="824" y="892"/>
                      <a:pt x="847" y="892"/>
                    </a:cubicBezTo>
                    <a:lnTo>
                      <a:pt x="848" y="892"/>
                    </a:lnTo>
                    <a:cubicBezTo>
                      <a:pt x="873" y="892"/>
                      <a:pt x="898" y="882"/>
                      <a:pt x="917" y="863"/>
                    </a:cubicBezTo>
                    <a:cubicBezTo>
                      <a:pt x="953" y="824"/>
                      <a:pt x="951" y="764"/>
                      <a:pt x="914" y="728"/>
                    </a:cubicBezTo>
                    <a:lnTo>
                      <a:pt x="172" y="27"/>
                    </a:lnTo>
                    <a:cubicBezTo>
                      <a:pt x="153" y="10"/>
                      <a:pt x="130"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9"/>
              <p:cNvSpPr/>
              <p:nvPr/>
            </p:nvSpPr>
            <p:spPr>
              <a:xfrm>
                <a:off x="3546150" y="1856800"/>
                <a:ext cx="31125" cy="25400"/>
              </a:xfrm>
              <a:custGeom>
                <a:avLst/>
                <a:gdLst/>
                <a:ahLst/>
                <a:cxnLst/>
                <a:rect l="l" t="t" r="r" b="b"/>
                <a:pathLst>
                  <a:path w="1245" h="1016" extrusionOk="0">
                    <a:moveTo>
                      <a:pt x="106" y="0"/>
                    </a:moveTo>
                    <a:cubicBezTo>
                      <a:pt x="83" y="0"/>
                      <a:pt x="60" y="9"/>
                      <a:pt x="41" y="26"/>
                    </a:cubicBezTo>
                    <a:cubicBezTo>
                      <a:pt x="3" y="62"/>
                      <a:pt x="1" y="122"/>
                      <a:pt x="36" y="161"/>
                    </a:cubicBezTo>
                    <a:cubicBezTo>
                      <a:pt x="344" y="492"/>
                      <a:pt x="697" y="775"/>
                      <a:pt x="1088" y="1003"/>
                    </a:cubicBezTo>
                    <a:cubicBezTo>
                      <a:pt x="1103" y="1011"/>
                      <a:pt x="1120" y="1016"/>
                      <a:pt x="1137" y="1016"/>
                    </a:cubicBezTo>
                    <a:cubicBezTo>
                      <a:pt x="1169" y="1016"/>
                      <a:pt x="1201" y="999"/>
                      <a:pt x="1218" y="968"/>
                    </a:cubicBezTo>
                    <a:cubicBezTo>
                      <a:pt x="1245" y="923"/>
                      <a:pt x="1229" y="864"/>
                      <a:pt x="1184" y="838"/>
                    </a:cubicBezTo>
                    <a:cubicBezTo>
                      <a:pt x="810" y="619"/>
                      <a:pt x="471" y="348"/>
                      <a:pt x="176" y="31"/>
                    </a:cubicBezTo>
                    <a:cubicBezTo>
                      <a:pt x="157" y="11"/>
                      <a:pt x="13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9"/>
              <p:cNvSpPr/>
              <p:nvPr/>
            </p:nvSpPr>
            <p:spPr>
              <a:xfrm>
                <a:off x="3580125" y="1887700"/>
                <a:ext cx="24950" cy="16175"/>
              </a:xfrm>
              <a:custGeom>
                <a:avLst/>
                <a:gdLst/>
                <a:ahLst/>
                <a:cxnLst/>
                <a:rect l="l" t="t" r="r" b="b"/>
                <a:pathLst>
                  <a:path w="998" h="647" extrusionOk="0">
                    <a:moveTo>
                      <a:pt x="107" y="1"/>
                    </a:moveTo>
                    <a:cubicBezTo>
                      <a:pt x="80" y="1"/>
                      <a:pt x="53" y="12"/>
                      <a:pt x="34" y="35"/>
                    </a:cubicBezTo>
                    <a:cubicBezTo>
                      <a:pt x="1" y="75"/>
                      <a:pt x="6" y="135"/>
                      <a:pt x="46" y="169"/>
                    </a:cubicBezTo>
                    <a:cubicBezTo>
                      <a:pt x="288" y="371"/>
                      <a:pt x="560" y="530"/>
                      <a:pt x="856" y="641"/>
                    </a:cubicBezTo>
                    <a:cubicBezTo>
                      <a:pt x="867" y="644"/>
                      <a:pt x="878" y="646"/>
                      <a:pt x="889" y="646"/>
                    </a:cubicBezTo>
                    <a:cubicBezTo>
                      <a:pt x="928" y="646"/>
                      <a:pt x="964" y="623"/>
                      <a:pt x="979" y="584"/>
                    </a:cubicBezTo>
                    <a:cubicBezTo>
                      <a:pt x="997" y="535"/>
                      <a:pt x="972" y="479"/>
                      <a:pt x="923" y="462"/>
                    </a:cubicBezTo>
                    <a:cubicBezTo>
                      <a:pt x="647" y="358"/>
                      <a:pt x="394" y="211"/>
                      <a:pt x="168" y="22"/>
                    </a:cubicBezTo>
                    <a:cubicBezTo>
                      <a:pt x="150" y="8"/>
                      <a:pt x="129"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3" name="Google Shape;903;p9"/>
              <p:cNvSpPr/>
              <p:nvPr/>
            </p:nvSpPr>
            <p:spPr>
              <a:xfrm>
                <a:off x="3613025" y="1916600"/>
                <a:ext cx="39200" cy="29575"/>
              </a:xfrm>
              <a:custGeom>
                <a:avLst/>
                <a:gdLst/>
                <a:ahLst/>
                <a:cxnLst/>
                <a:rect l="l" t="t" r="r" b="b"/>
                <a:pathLst>
                  <a:path w="1568" h="1183" extrusionOk="0">
                    <a:moveTo>
                      <a:pt x="109" y="0"/>
                    </a:moveTo>
                    <a:cubicBezTo>
                      <a:pt x="75" y="0"/>
                      <a:pt x="43" y="18"/>
                      <a:pt x="26" y="50"/>
                    </a:cubicBezTo>
                    <a:cubicBezTo>
                      <a:pt x="0" y="96"/>
                      <a:pt x="17" y="154"/>
                      <a:pt x="62" y="179"/>
                    </a:cubicBezTo>
                    <a:cubicBezTo>
                      <a:pt x="546" y="446"/>
                      <a:pt x="995" y="775"/>
                      <a:pt x="1398" y="1157"/>
                    </a:cubicBezTo>
                    <a:cubicBezTo>
                      <a:pt x="1416" y="1175"/>
                      <a:pt x="1440" y="1182"/>
                      <a:pt x="1463" y="1182"/>
                    </a:cubicBezTo>
                    <a:cubicBezTo>
                      <a:pt x="1488" y="1182"/>
                      <a:pt x="1514" y="1173"/>
                      <a:pt x="1533" y="1153"/>
                    </a:cubicBezTo>
                    <a:cubicBezTo>
                      <a:pt x="1568" y="1115"/>
                      <a:pt x="1567" y="1054"/>
                      <a:pt x="1528" y="1018"/>
                    </a:cubicBezTo>
                    <a:cubicBezTo>
                      <a:pt x="1114" y="626"/>
                      <a:pt x="652" y="287"/>
                      <a:pt x="155" y="12"/>
                    </a:cubicBezTo>
                    <a:cubicBezTo>
                      <a:pt x="140" y="4"/>
                      <a:pt x="124"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4" name="Google Shape;904;p9"/>
              <p:cNvSpPr/>
              <p:nvPr/>
            </p:nvSpPr>
            <p:spPr>
              <a:xfrm>
                <a:off x="3656400" y="1961700"/>
                <a:ext cx="31225" cy="17175"/>
              </a:xfrm>
              <a:custGeom>
                <a:avLst/>
                <a:gdLst/>
                <a:ahLst/>
                <a:cxnLst/>
                <a:rect l="l" t="t" r="r" b="b"/>
                <a:pathLst>
                  <a:path w="1249" h="687" extrusionOk="0">
                    <a:moveTo>
                      <a:pt x="110" y="1"/>
                    </a:moveTo>
                    <a:cubicBezTo>
                      <a:pt x="74" y="1"/>
                      <a:pt x="40" y="21"/>
                      <a:pt x="24" y="55"/>
                    </a:cubicBezTo>
                    <a:cubicBezTo>
                      <a:pt x="1" y="103"/>
                      <a:pt x="21" y="159"/>
                      <a:pt x="68" y="182"/>
                    </a:cubicBezTo>
                    <a:lnTo>
                      <a:pt x="1098" y="677"/>
                    </a:lnTo>
                    <a:cubicBezTo>
                      <a:pt x="1111" y="683"/>
                      <a:pt x="1126" y="687"/>
                      <a:pt x="1139" y="687"/>
                    </a:cubicBezTo>
                    <a:cubicBezTo>
                      <a:pt x="1175" y="687"/>
                      <a:pt x="1208" y="667"/>
                      <a:pt x="1225" y="632"/>
                    </a:cubicBezTo>
                    <a:cubicBezTo>
                      <a:pt x="1248" y="585"/>
                      <a:pt x="1228" y="528"/>
                      <a:pt x="1181" y="504"/>
                    </a:cubicBezTo>
                    <a:lnTo>
                      <a:pt x="151" y="10"/>
                    </a:lnTo>
                    <a:cubicBezTo>
                      <a:pt x="137" y="4"/>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9"/>
              <p:cNvSpPr/>
              <p:nvPr/>
            </p:nvSpPr>
            <p:spPr>
              <a:xfrm>
                <a:off x="3700650" y="1994875"/>
                <a:ext cx="34250" cy="21250"/>
              </a:xfrm>
              <a:custGeom>
                <a:avLst/>
                <a:gdLst/>
                <a:ahLst/>
                <a:cxnLst/>
                <a:rect l="l" t="t" r="r" b="b"/>
                <a:pathLst>
                  <a:path w="1370" h="850" extrusionOk="0">
                    <a:moveTo>
                      <a:pt x="107" y="1"/>
                    </a:moveTo>
                    <a:cubicBezTo>
                      <a:pt x="79" y="1"/>
                      <a:pt x="51" y="13"/>
                      <a:pt x="32" y="36"/>
                    </a:cubicBezTo>
                    <a:cubicBezTo>
                      <a:pt x="0" y="78"/>
                      <a:pt x="7" y="138"/>
                      <a:pt x="48" y="171"/>
                    </a:cubicBezTo>
                    <a:cubicBezTo>
                      <a:pt x="405" y="454"/>
                      <a:pt x="802" y="680"/>
                      <a:pt x="1228" y="843"/>
                    </a:cubicBezTo>
                    <a:cubicBezTo>
                      <a:pt x="1239" y="848"/>
                      <a:pt x="1251" y="850"/>
                      <a:pt x="1262" y="850"/>
                    </a:cubicBezTo>
                    <a:cubicBezTo>
                      <a:pt x="1301" y="850"/>
                      <a:pt x="1336" y="827"/>
                      <a:pt x="1350" y="788"/>
                    </a:cubicBezTo>
                    <a:cubicBezTo>
                      <a:pt x="1369" y="739"/>
                      <a:pt x="1345" y="684"/>
                      <a:pt x="1296" y="666"/>
                    </a:cubicBezTo>
                    <a:cubicBezTo>
                      <a:pt x="889" y="510"/>
                      <a:pt x="508" y="292"/>
                      <a:pt x="167" y="21"/>
                    </a:cubicBezTo>
                    <a:cubicBezTo>
                      <a:pt x="149" y="7"/>
                      <a:pt x="128"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9"/>
              <p:cNvSpPr/>
              <p:nvPr/>
            </p:nvSpPr>
            <p:spPr>
              <a:xfrm>
                <a:off x="3747000" y="2024750"/>
                <a:ext cx="30200" cy="22250"/>
              </a:xfrm>
              <a:custGeom>
                <a:avLst/>
                <a:gdLst/>
                <a:ahLst/>
                <a:cxnLst/>
                <a:rect l="l" t="t" r="r" b="b"/>
                <a:pathLst>
                  <a:path w="1208" h="890" extrusionOk="0">
                    <a:moveTo>
                      <a:pt x="108" y="1"/>
                    </a:moveTo>
                    <a:cubicBezTo>
                      <a:pt x="80" y="1"/>
                      <a:pt x="53" y="12"/>
                      <a:pt x="34" y="35"/>
                    </a:cubicBezTo>
                    <a:cubicBezTo>
                      <a:pt x="1" y="75"/>
                      <a:pt x="6" y="135"/>
                      <a:pt x="46" y="169"/>
                    </a:cubicBezTo>
                    <a:cubicBezTo>
                      <a:pt x="361" y="431"/>
                      <a:pt x="699" y="668"/>
                      <a:pt x="1051" y="876"/>
                    </a:cubicBezTo>
                    <a:cubicBezTo>
                      <a:pt x="1065" y="885"/>
                      <a:pt x="1082" y="889"/>
                      <a:pt x="1098" y="889"/>
                    </a:cubicBezTo>
                    <a:cubicBezTo>
                      <a:pt x="1131" y="889"/>
                      <a:pt x="1163" y="872"/>
                      <a:pt x="1181" y="842"/>
                    </a:cubicBezTo>
                    <a:cubicBezTo>
                      <a:pt x="1207" y="796"/>
                      <a:pt x="1192" y="738"/>
                      <a:pt x="1147" y="711"/>
                    </a:cubicBezTo>
                    <a:cubicBezTo>
                      <a:pt x="803" y="509"/>
                      <a:pt x="474" y="277"/>
                      <a:pt x="169" y="22"/>
                    </a:cubicBezTo>
                    <a:cubicBezTo>
                      <a:pt x="151" y="8"/>
                      <a:pt x="129"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9"/>
              <p:cNvSpPr/>
              <p:nvPr/>
            </p:nvSpPr>
            <p:spPr>
              <a:xfrm>
                <a:off x="3706600" y="1517900"/>
                <a:ext cx="13950" cy="27325"/>
              </a:xfrm>
              <a:custGeom>
                <a:avLst/>
                <a:gdLst/>
                <a:ahLst/>
                <a:cxnLst/>
                <a:rect l="l" t="t" r="r" b="b"/>
                <a:pathLst>
                  <a:path w="558" h="1093" extrusionOk="0">
                    <a:moveTo>
                      <a:pt x="449" y="0"/>
                    </a:moveTo>
                    <a:cubicBezTo>
                      <a:pt x="410" y="0"/>
                      <a:pt x="374" y="23"/>
                      <a:pt x="360" y="62"/>
                    </a:cubicBezTo>
                    <a:lnTo>
                      <a:pt x="20" y="964"/>
                    </a:lnTo>
                    <a:cubicBezTo>
                      <a:pt x="1" y="1013"/>
                      <a:pt x="25" y="1068"/>
                      <a:pt x="75" y="1086"/>
                    </a:cubicBezTo>
                    <a:cubicBezTo>
                      <a:pt x="86" y="1091"/>
                      <a:pt x="97" y="1093"/>
                      <a:pt x="108" y="1093"/>
                    </a:cubicBezTo>
                    <a:cubicBezTo>
                      <a:pt x="146" y="1093"/>
                      <a:pt x="183" y="1070"/>
                      <a:pt x="197" y="1031"/>
                    </a:cubicBezTo>
                    <a:lnTo>
                      <a:pt x="538" y="129"/>
                    </a:lnTo>
                    <a:cubicBezTo>
                      <a:pt x="557" y="79"/>
                      <a:pt x="532" y="24"/>
                      <a:pt x="483" y="6"/>
                    </a:cubicBezTo>
                    <a:cubicBezTo>
                      <a:pt x="472" y="2"/>
                      <a:pt x="460" y="0"/>
                      <a:pt x="44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9"/>
              <p:cNvSpPr/>
              <p:nvPr/>
            </p:nvSpPr>
            <p:spPr>
              <a:xfrm>
                <a:off x="3691375" y="1556025"/>
                <a:ext cx="13775" cy="26375"/>
              </a:xfrm>
              <a:custGeom>
                <a:avLst/>
                <a:gdLst/>
                <a:ahLst/>
                <a:cxnLst/>
                <a:rect l="l" t="t" r="r" b="b"/>
                <a:pathLst>
                  <a:path w="551" h="1055" extrusionOk="0">
                    <a:moveTo>
                      <a:pt x="443" y="1"/>
                    </a:moveTo>
                    <a:cubicBezTo>
                      <a:pt x="404" y="1"/>
                      <a:pt x="368" y="24"/>
                      <a:pt x="354" y="61"/>
                    </a:cubicBezTo>
                    <a:lnTo>
                      <a:pt x="20" y="926"/>
                    </a:lnTo>
                    <a:cubicBezTo>
                      <a:pt x="0" y="974"/>
                      <a:pt x="26" y="1029"/>
                      <a:pt x="74" y="1048"/>
                    </a:cubicBezTo>
                    <a:cubicBezTo>
                      <a:pt x="85" y="1053"/>
                      <a:pt x="98" y="1055"/>
                      <a:pt x="109" y="1055"/>
                    </a:cubicBezTo>
                    <a:cubicBezTo>
                      <a:pt x="147" y="1055"/>
                      <a:pt x="183" y="1032"/>
                      <a:pt x="198" y="994"/>
                    </a:cubicBezTo>
                    <a:lnTo>
                      <a:pt x="531" y="131"/>
                    </a:lnTo>
                    <a:cubicBezTo>
                      <a:pt x="550" y="81"/>
                      <a:pt x="526" y="26"/>
                      <a:pt x="477" y="7"/>
                    </a:cubicBezTo>
                    <a:cubicBezTo>
                      <a:pt x="466" y="3"/>
                      <a:pt x="454" y="1"/>
                      <a:pt x="44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9"/>
              <p:cNvSpPr/>
              <p:nvPr/>
            </p:nvSpPr>
            <p:spPr>
              <a:xfrm>
                <a:off x="3676175" y="1605400"/>
                <a:ext cx="8075" cy="24400"/>
              </a:xfrm>
              <a:custGeom>
                <a:avLst/>
                <a:gdLst/>
                <a:ahLst/>
                <a:cxnLst/>
                <a:rect l="l" t="t" r="r" b="b"/>
                <a:pathLst>
                  <a:path w="323" h="976" extrusionOk="0">
                    <a:moveTo>
                      <a:pt x="217" y="1"/>
                    </a:moveTo>
                    <a:cubicBezTo>
                      <a:pt x="175" y="1"/>
                      <a:pt x="136" y="29"/>
                      <a:pt x="125" y="72"/>
                    </a:cubicBezTo>
                    <a:cubicBezTo>
                      <a:pt x="59" y="335"/>
                      <a:pt x="18" y="604"/>
                      <a:pt x="3" y="875"/>
                    </a:cubicBezTo>
                    <a:cubicBezTo>
                      <a:pt x="0" y="928"/>
                      <a:pt x="41" y="972"/>
                      <a:pt x="94" y="975"/>
                    </a:cubicBezTo>
                    <a:lnTo>
                      <a:pt x="98" y="975"/>
                    </a:lnTo>
                    <a:cubicBezTo>
                      <a:pt x="149" y="975"/>
                      <a:pt x="191" y="935"/>
                      <a:pt x="193" y="885"/>
                    </a:cubicBezTo>
                    <a:cubicBezTo>
                      <a:pt x="208" y="627"/>
                      <a:pt x="246" y="370"/>
                      <a:pt x="310" y="120"/>
                    </a:cubicBezTo>
                    <a:cubicBezTo>
                      <a:pt x="322" y="68"/>
                      <a:pt x="292" y="16"/>
                      <a:pt x="241" y="4"/>
                    </a:cubicBezTo>
                    <a:cubicBezTo>
                      <a:pt x="233" y="2"/>
                      <a:pt x="225" y="1"/>
                      <a:pt x="21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9"/>
              <p:cNvSpPr/>
              <p:nvPr/>
            </p:nvSpPr>
            <p:spPr>
              <a:xfrm>
                <a:off x="3666900" y="1657950"/>
                <a:ext cx="5975" cy="23350"/>
              </a:xfrm>
              <a:custGeom>
                <a:avLst/>
                <a:gdLst/>
                <a:ahLst/>
                <a:cxnLst/>
                <a:rect l="l" t="t" r="r" b="b"/>
                <a:pathLst>
                  <a:path w="239" h="934" extrusionOk="0">
                    <a:moveTo>
                      <a:pt x="137" y="1"/>
                    </a:moveTo>
                    <a:cubicBezTo>
                      <a:pt x="89" y="1"/>
                      <a:pt x="48" y="42"/>
                      <a:pt x="45" y="91"/>
                    </a:cubicBezTo>
                    <a:lnTo>
                      <a:pt x="4" y="833"/>
                    </a:lnTo>
                    <a:cubicBezTo>
                      <a:pt x="0" y="886"/>
                      <a:pt x="41" y="931"/>
                      <a:pt x="93" y="933"/>
                    </a:cubicBezTo>
                    <a:lnTo>
                      <a:pt x="98" y="933"/>
                    </a:lnTo>
                    <a:cubicBezTo>
                      <a:pt x="149" y="933"/>
                      <a:pt x="191" y="894"/>
                      <a:pt x="193" y="844"/>
                    </a:cubicBezTo>
                    <a:lnTo>
                      <a:pt x="235" y="102"/>
                    </a:lnTo>
                    <a:cubicBezTo>
                      <a:pt x="239" y="50"/>
                      <a:pt x="198" y="5"/>
                      <a:pt x="146" y="1"/>
                    </a:cubicBezTo>
                    <a:cubicBezTo>
                      <a:pt x="143" y="1"/>
                      <a:pt x="140" y="1"/>
                      <a:pt x="13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9"/>
              <p:cNvSpPr/>
              <p:nvPr/>
            </p:nvSpPr>
            <p:spPr>
              <a:xfrm>
                <a:off x="3657375" y="1700200"/>
                <a:ext cx="8575" cy="27450"/>
              </a:xfrm>
              <a:custGeom>
                <a:avLst/>
                <a:gdLst/>
                <a:ahLst/>
                <a:cxnLst/>
                <a:rect l="l" t="t" r="r" b="b"/>
                <a:pathLst>
                  <a:path w="343" h="1098" extrusionOk="0">
                    <a:moveTo>
                      <a:pt x="240" y="0"/>
                    </a:moveTo>
                    <a:cubicBezTo>
                      <a:pt x="236" y="0"/>
                      <a:pt x="232" y="1"/>
                      <a:pt x="228" y="1"/>
                    </a:cubicBezTo>
                    <a:cubicBezTo>
                      <a:pt x="175" y="4"/>
                      <a:pt x="134" y="48"/>
                      <a:pt x="137" y="101"/>
                    </a:cubicBezTo>
                    <a:cubicBezTo>
                      <a:pt x="151" y="397"/>
                      <a:pt x="111" y="690"/>
                      <a:pt x="17" y="973"/>
                    </a:cubicBezTo>
                    <a:cubicBezTo>
                      <a:pt x="0" y="1023"/>
                      <a:pt x="28" y="1077"/>
                      <a:pt x="78" y="1093"/>
                    </a:cubicBezTo>
                    <a:cubicBezTo>
                      <a:pt x="88" y="1097"/>
                      <a:pt x="98" y="1098"/>
                      <a:pt x="107" y="1098"/>
                    </a:cubicBezTo>
                    <a:cubicBezTo>
                      <a:pt x="147" y="1098"/>
                      <a:pt x="185" y="1072"/>
                      <a:pt x="198" y="1032"/>
                    </a:cubicBezTo>
                    <a:cubicBezTo>
                      <a:pt x="300" y="728"/>
                      <a:pt x="343" y="411"/>
                      <a:pt x="327" y="92"/>
                    </a:cubicBezTo>
                    <a:cubicBezTo>
                      <a:pt x="325" y="43"/>
                      <a:pt x="285" y="0"/>
                      <a:pt x="2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9"/>
              <p:cNvSpPr/>
              <p:nvPr/>
            </p:nvSpPr>
            <p:spPr>
              <a:xfrm>
                <a:off x="3654575" y="1744525"/>
                <a:ext cx="4800" cy="29500"/>
              </a:xfrm>
              <a:custGeom>
                <a:avLst/>
                <a:gdLst/>
                <a:ahLst/>
                <a:cxnLst/>
                <a:rect l="l" t="t" r="r" b="b"/>
                <a:pathLst>
                  <a:path w="192" h="1180" extrusionOk="0">
                    <a:moveTo>
                      <a:pt x="96" y="0"/>
                    </a:moveTo>
                    <a:cubicBezTo>
                      <a:pt x="44" y="0"/>
                      <a:pt x="1" y="42"/>
                      <a:pt x="1" y="95"/>
                    </a:cubicBezTo>
                    <a:lnTo>
                      <a:pt x="1" y="1084"/>
                    </a:lnTo>
                    <a:cubicBezTo>
                      <a:pt x="1" y="1137"/>
                      <a:pt x="44" y="1179"/>
                      <a:pt x="96" y="1179"/>
                    </a:cubicBezTo>
                    <a:cubicBezTo>
                      <a:pt x="149" y="1179"/>
                      <a:pt x="192" y="1137"/>
                      <a:pt x="192" y="1084"/>
                    </a:cubicBezTo>
                    <a:lnTo>
                      <a:pt x="192" y="95"/>
                    </a:lnTo>
                    <a:cubicBezTo>
                      <a:pt x="192" y="42"/>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913;p9"/>
              <p:cNvSpPr/>
              <p:nvPr/>
            </p:nvSpPr>
            <p:spPr>
              <a:xfrm>
                <a:off x="3654575" y="1786750"/>
                <a:ext cx="4800" cy="22325"/>
              </a:xfrm>
              <a:custGeom>
                <a:avLst/>
                <a:gdLst/>
                <a:ahLst/>
                <a:cxnLst/>
                <a:rect l="l" t="t" r="r" b="b"/>
                <a:pathLst>
                  <a:path w="192" h="893" extrusionOk="0">
                    <a:moveTo>
                      <a:pt x="96" y="0"/>
                    </a:moveTo>
                    <a:cubicBezTo>
                      <a:pt x="44" y="0"/>
                      <a:pt x="1" y="43"/>
                      <a:pt x="1" y="96"/>
                    </a:cubicBezTo>
                    <a:lnTo>
                      <a:pt x="1" y="796"/>
                    </a:lnTo>
                    <a:cubicBezTo>
                      <a:pt x="1" y="849"/>
                      <a:pt x="44" y="892"/>
                      <a:pt x="96" y="892"/>
                    </a:cubicBezTo>
                    <a:cubicBezTo>
                      <a:pt x="149" y="892"/>
                      <a:pt x="192" y="849"/>
                      <a:pt x="192" y="796"/>
                    </a:cubicBezTo>
                    <a:lnTo>
                      <a:pt x="192" y="96"/>
                    </a:lnTo>
                    <a:cubicBezTo>
                      <a:pt x="192" y="43"/>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9"/>
              <p:cNvSpPr/>
              <p:nvPr/>
            </p:nvSpPr>
            <p:spPr>
              <a:xfrm>
                <a:off x="3657700" y="1832075"/>
                <a:ext cx="8000" cy="30575"/>
              </a:xfrm>
              <a:custGeom>
                <a:avLst/>
                <a:gdLst/>
                <a:ahLst/>
                <a:cxnLst/>
                <a:rect l="l" t="t" r="r" b="b"/>
                <a:pathLst>
                  <a:path w="320" h="1223" extrusionOk="0">
                    <a:moveTo>
                      <a:pt x="97" y="1"/>
                    </a:moveTo>
                    <a:cubicBezTo>
                      <a:pt x="44" y="1"/>
                      <a:pt x="1" y="44"/>
                      <a:pt x="2" y="97"/>
                    </a:cubicBezTo>
                    <a:cubicBezTo>
                      <a:pt x="3" y="450"/>
                      <a:pt x="44" y="804"/>
                      <a:pt x="122" y="1148"/>
                    </a:cubicBezTo>
                    <a:cubicBezTo>
                      <a:pt x="132" y="1192"/>
                      <a:pt x="172" y="1223"/>
                      <a:pt x="215" y="1223"/>
                    </a:cubicBezTo>
                    <a:lnTo>
                      <a:pt x="216" y="1223"/>
                    </a:lnTo>
                    <a:cubicBezTo>
                      <a:pt x="223" y="1223"/>
                      <a:pt x="229" y="1222"/>
                      <a:pt x="237" y="1220"/>
                    </a:cubicBezTo>
                    <a:cubicBezTo>
                      <a:pt x="288" y="1209"/>
                      <a:pt x="320" y="1157"/>
                      <a:pt x="309" y="1106"/>
                    </a:cubicBezTo>
                    <a:cubicBezTo>
                      <a:pt x="232" y="775"/>
                      <a:pt x="194" y="435"/>
                      <a:pt x="192" y="96"/>
                    </a:cubicBezTo>
                    <a:cubicBezTo>
                      <a:pt x="192" y="43"/>
                      <a:pt x="150"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9"/>
              <p:cNvSpPr/>
              <p:nvPr/>
            </p:nvSpPr>
            <p:spPr>
              <a:xfrm>
                <a:off x="3734675" y="1519925"/>
                <a:ext cx="19875" cy="23300"/>
              </a:xfrm>
              <a:custGeom>
                <a:avLst/>
                <a:gdLst/>
                <a:ahLst/>
                <a:cxnLst/>
                <a:rect l="l" t="t" r="r" b="b"/>
                <a:pathLst>
                  <a:path w="795" h="932" extrusionOk="0">
                    <a:moveTo>
                      <a:pt x="105" y="1"/>
                    </a:moveTo>
                    <a:cubicBezTo>
                      <a:pt x="80" y="1"/>
                      <a:pt x="55" y="10"/>
                      <a:pt x="37" y="30"/>
                    </a:cubicBezTo>
                    <a:cubicBezTo>
                      <a:pt x="0" y="69"/>
                      <a:pt x="3" y="130"/>
                      <a:pt x="40" y="165"/>
                    </a:cubicBezTo>
                    <a:cubicBezTo>
                      <a:pt x="263" y="375"/>
                      <a:pt x="452" y="617"/>
                      <a:pt x="602" y="883"/>
                    </a:cubicBezTo>
                    <a:cubicBezTo>
                      <a:pt x="620" y="915"/>
                      <a:pt x="652" y="931"/>
                      <a:pt x="685" y="931"/>
                    </a:cubicBezTo>
                    <a:cubicBezTo>
                      <a:pt x="701" y="931"/>
                      <a:pt x="717" y="928"/>
                      <a:pt x="732" y="919"/>
                    </a:cubicBezTo>
                    <a:cubicBezTo>
                      <a:pt x="778" y="894"/>
                      <a:pt x="794" y="835"/>
                      <a:pt x="769" y="790"/>
                    </a:cubicBezTo>
                    <a:cubicBezTo>
                      <a:pt x="609" y="506"/>
                      <a:pt x="408" y="249"/>
                      <a:pt x="172" y="27"/>
                    </a:cubicBezTo>
                    <a:cubicBezTo>
                      <a:pt x="153" y="9"/>
                      <a:pt x="129" y="1"/>
                      <a:pt x="10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9"/>
              <p:cNvSpPr/>
              <p:nvPr/>
            </p:nvSpPr>
            <p:spPr>
              <a:xfrm>
                <a:off x="3776950" y="1600275"/>
                <a:ext cx="13575" cy="30525"/>
              </a:xfrm>
              <a:custGeom>
                <a:avLst/>
                <a:gdLst/>
                <a:ahLst/>
                <a:cxnLst/>
                <a:rect l="l" t="t" r="r" b="b"/>
                <a:pathLst>
                  <a:path w="543" h="1221" extrusionOk="0">
                    <a:moveTo>
                      <a:pt x="105" y="0"/>
                    </a:moveTo>
                    <a:cubicBezTo>
                      <a:pt x="98" y="0"/>
                      <a:pt x="91" y="1"/>
                      <a:pt x="85" y="2"/>
                    </a:cubicBezTo>
                    <a:cubicBezTo>
                      <a:pt x="33" y="14"/>
                      <a:pt x="1" y="65"/>
                      <a:pt x="12" y="116"/>
                    </a:cubicBezTo>
                    <a:cubicBezTo>
                      <a:pt x="91" y="474"/>
                      <a:pt x="204" y="826"/>
                      <a:pt x="347" y="1164"/>
                    </a:cubicBezTo>
                    <a:cubicBezTo>
                      <a:pt x="363" y="1200"/>
                      <a:pt x="398" y="1221"/>
                      <a:pt x="434" y="1221"/>
                    </a:cubicBezTo>
                    <a:cubicBezTo>
                      <a:pt x="448" y="1221"/>
                      <a:pt x="460" y="1219"/>
                      <a:pt x="472" y="1213"/>
                    </a:cubicBezTo>
                    <a:cubicBezTo>
                      <a:pt x="521" y="1193"/>
                      <a:pt x="543" y="1137"/>
                      <a:pt x="523" y="1089"/>
                    </a:cubicBezTo>
                    <a:cubicBezTo>
                      <a:pt x="384" y="762"/>
                      <a:pt x="275" y="421"/>
                      <a:pt x="198" y="75"/>
                    </a:cubicBezTo>
                    <a:cubicBezTo>
                      <a:pt x="189" y="31"/>
                      <a:pt x="149"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9"/>
              <p:cNvSpPr/>
              <p:nvPr/>
            </p:nvSpPr>
            <p:spPr>
              <a:xfrm>
                <a:off x="3795425" y="1651775"/>
                <a:ext cx="13550" cy="29550"/>
              </a:xfrm>
              <a:custGeom>
                <a:avLst/>
                <a:gdLst/>
                <a:ahLst/>
                <a:cxnLst/>
                <a:rect l="l" t="t" r="r" b="b"/>
                <a:pathLst>
                  <a:path w="542" h="1182" extrusionOk="0">
                    <a:moveTo>
                      <a:pt x="109" y="1"/>
                    </a:moveTo>
                    <a:cubicBezTo>
                      <a:pt x="96" y="1"/>
                      <a:pt x="82" y="3"/>
                      <a:pt x="70" y="9"/>
                    </a:cubicBezTo>
                    <a:cubicBezTo>
                      <a:pt x="22" y="30"/>
                      <a:pt x="0" y="87"/>
                      <a:pt x="22" y="135"/>
                    </a:cubicBezTo>
                    <a:cubicBezTo>
                      <a:pt x="160" y="447"/>
                      <a:pt x="269" y="774"/>
                      <a:pt x="343" y="1106"/>
                    </a:cubicBezTo>
                    <a:cubicBezTo>
                      <a:pt x="353" y="1150"/>
                      <a:pt x="393" y="1181"/>
                      <a:pt x="437" y="1181"/>
                    </a:cubicBezTo>
                    <a:cubicBezTo>
                      <a:pt x="444" y="1181"/>
                      <a:pt x="451" y="1180"/>
                      <a:pt x="458" y="1179"/>
                    </a:cubicBezTo>
                    <a:cubicBezTo>
                      <a:pt x="509" y="1167"/>
                      <a:pt x="541" y="1116"/>
                      <a:pt x="530" y="1065"/>
                    </a:cubicBezTo>
                    <a:cubicBezTo>
                      <a:pt x="453" y="720"/>
                      <a:pt x="340" y="381"/>
                      <a:pt x="196" y="57"/>
                    </a:cubicBezTo>
                    <a:cubicBezTo>
                      <a:pt x="180" y="22"/>
                      <a:pt x="145"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8" name="Google Shape;918;p9"/>
              <p:cNvSpPr/>
              <p:nvPr/>
            </p:nvSpPr>
            <p:spPr>
              <a:xfrm>
                <a:off x="3808850" y="1707425"/>
                <a:ext cx="8450" cy="26450"/>
              </a:xfrm>
              <a:custGeom>
                <a:avLst/>
                <a:gdLst/>
                <a:ahLst/>
                <a:cxnLst/>
                <a:rect l="l" t="t" r="r" b="b"/>
                <a:pathLst>
                  <a:path w="338" h="1058" extrusionOk="0">
                    <a:moveTo>
                      <a:pt x="110" y="1"/>
                    </a:moveTo>
                    <a:cubicBezTo>
                      <a:pt x="58" y="2"/>
                      <a:pt x="13" y="40"/>
                      <a:pt x="12" y="92"/>
                    </a:cubicBezTo>
                    <a:cubicBezTo>
                      <a:pt x="1" y="398"/>
                      <a:pt x="44" y="700"/>
                      <a:pt x="140" y="991"/>
                    </a:cubicBezTo>
                    <a:cubicBezTo>
                      <a:pt x="153" y="1031"/>
                      <a:pt x="191" y="1057"/>
                      <a:pt x="230" y="1057"/>
                    </a:cubicBezTo>
                    <a:cubicBezTo>
                      <a:pt x="240" y="1057"/>
                      <a:pt x="250" y="1055"/>
                      <a:pt x="260" y="1051"/>
                    </a:cubicBezTo>
                    <a:cubicBezTo>
                      <a:pt x="310" y="1035"/>
                      <a:pt x="337" y="982"/>
                      <a:pt x="321" y="931"/>
                    </a:cubicBezTo>
                    <a:cubicBezTo>
                      <a:pt x="233" y="662"/>
                      <a:pt x="193" y="383"/>
                      <a:pt x="202" y="99"/>
                    </a:cubicBezTo>
                    <a:cubicBezTo>
                      <a:pt x="204" y="46"/>
                      <a:pt x="163" y="3"/>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9" name="Google Shape;919;p9"/>
              <p:cNvSpPr/>
              <p:nvPr/>
            </p:nvSpPr>
            <p:spPr>
              <a:xfrm>
                <a:off x="3814175" y="1767200"/>
                <a:ext cx="6025" cy="17150"/>
              </a:xfrm>
              <a:custGeom>
                <a:avLst/>
                <a:gdLst/>
                <a:ahLst/>
                <a:cxnLst/>
                <a:rect l="l" t="t" r="r" b="b"/>
                <a:pathLst>
                  <a:path w="241" h="686" extrusionOk="0">
                    <a:moveTo>
                      <a:pt x="101" y="0"/>
                    </a:moveTo>
                    <a:cubicBezTo>
                      <a:pt x="98" y="0"/>
                      <a:pt x="95" y="0"/>
                      <a:pt x="92" y="1"/>
                    </a:cubicBezTo>
                    <a:cubicBezTo>
                      <a:pt x="39" y="4"/>
                      <a:pt x="1" y="50"/>
                      <a:pt x="5" y="103"/>
                    </a:cubicBezTo>
                    <a:lnTo>
                      <a:pt x="46" y="598"/>
                    </a:lnTo>
                    <a:cubicBezTo>
                      <a:pt x="50" y="648"/>
                      <a:pt x="92" y="685"/>
                      <a:pt x="141" y="685"/>
                    </a:cubicBezTo>
                    <a:lnTo>
                      <a:pt x="149" y="685"/>
                    </a:lnTo>
                    <a:cubicBezTo>
                      <a:pt x="202" y="681"/>
                      <a:pt x="240" y="634"/>
                      <a:pt x="236" y="581"/>
                    </a:cubicBezTo>
                    <a:lnTo>
                      <a:pt x="195" y="87"/>
                    </a:lnTo>
                    <a:cubicBezTo>
                      <a:pt x="191" y="38"/>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9"/>
              <p:cNvSpPr/>
              <p:nvPr/>
            </p:nvSpPr>
            <p:spPr>
              <a:xfrm>
                <a:off x="3811150" y="1813525"/>
                <a:ext cx="8200" cy="30525"/>
              </a:xfrm>
              <a:custGeom>
                <a:avLst/>
                <a:gdLst/>
                <a:ahLst/>
                <a:cxnLst/>
                <a:rect l="l" t="t" r="r" b="b"/>
                <a:pathLst>
                  <a:path w="328" h="1221" extrusionOk="0">
                    <a:moveTo>
                      <a:pt x="103" y="0"/>
                    </a:moveTo>
                    <a:cubicBezTo>
                      <a:pt x="99" y="0"/>
                      <a:pt x="94" y="0"/>
                      <a:pt x="90" y="1"/>
                    </a:cubicBezTo>
                    <a:cubicBezTo>
                      <a:pt x="37" y="8"/>
                      <a:pt x="0" y="55"/>
                      <a:pt x="6" y="107"/>
                    </a:cubicBezTo>
                    <a:lnTo>
                      <a:pt x="131" y="1138"/>
                    </a:lnTo>
                    <a:cubicBezTo>
                      <a:pt x="137" y="1186"/>
                      <a:pt x="178" y="1221"/>
                      <a:pt x="226" y="1221"/>
                    </a:cubicBezTo>
                    <a:lnTo>
                      <a:pt x="237" y="1221"/>
                    </a:lnTo>
                    <a:cubicBezTo>
                      <a:pt x="290" y="1214"/>
                      <a:pt x="327" y="1167"/>
                      <a:pt x="321" y="1115"/>
                    </a:cubicBezTo>
                    <a:lnTo>
                      <a:pt x="196" y="85"/>
                    </a:lnTo>
                    <a:cubicBezTo>
                      <a:pt x="190" y="37"/>
                      <a:pt x="150" y="0"/>
                      <a:pt x="103"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9"/>
              <p:cNvSpPr/>
              <p:nvPr/>
            </p:nvSpPr>
            <p:spPr>
              <a:xfrm>
                <a:off x="3813250" y="1876375"/>
                <a:ext cx="4800" cy="31575"/>
              </a:xfrm>
              <a:custGeom>
                <a:avLst/>
                <a:gdLst/>
                <a:ahLst/>
                <a:cxnLst/>
                <a:rect l="l" t="t" r="r" b="b"/>
                <a:pathLst>
                  <a:path w="192" h="1263" extrusionOk="0">
                    <a:moveTo>
                      <a:pt x="95" y="1"/>
                    </a:moveTo>
                    <a:cubicBezTo>
                      <a:pt x="43" y="1"/>
                      <a:pt x="0" y="44"/>
                      <a:pt x="0" y="97"/>
                    </a:cubicBezTo>
                    <a:lnTo>
                      <a:pt x="0" y="1168"/>
                    </a:lnTo>
                    <a:cubicBezTo>
                      <a:pt x="0" y="1221"/>
                      <a:pt x="43" y="1263"/>
                      <a:pt x="95" y="1263"/>
                    </a:cubicBezTo>
                    <a:cubicBezTo>
                      <a:pt x="148" y="1263"/>
                      <a:pt x="191" y="1221"/>
                      <a:pt x="191" y="1168"/>
                    </a:cubicBezTo>
                    <a:lnTo>
                      <a:pt x="191" y="97"/>
                    </a:lnTo>
                    <a:cubicBezTo>
                      <a:pt x="191" y="44"/>
                      <a:pt x="148"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2" name="Google Shape;922;p9"/>
              <p:cNvSpPr/>
              <p:nvPr/>
            </p:nvSpPr>
            <p:spPr>
              <a:xfrm>
                <a:off x="3811175" y="1937175"/>
                <a:ext cx="4800" cy="27450"/>
              </a:xfrm>
              <a:custGeom>
                <a:avLst/>
                <a:gdLst/>
                <a:ahLst/>
                <a:cxnLst/>
                <a:rect l="l" t="t" r="r" b="b"/>
                <a:pathLst>
                  <a:path w="192" h="1098" extrusionOk="0">
                    <a:moveTo>
                      <a:pt x="97" y="1"/>
                    </a:moveTo>
                    <a:cubicBezTo>
                      <a:pt x="44" y="1"/>
                      <a:pt x="0" y="43"/>
                      <a:pt x="0" y="96"/>
                    </a:cubicBezTo>
                    <a:lnTo>
                      <a:pt x="0" y="1002"/>
                    </a:lnTo>
                    <a:cubicBezTo>
                      <a:pt x="0" y="1055"/>
                      <a:pt x="44" y="1098"/>
                      <a:pt x="97" y="1098"/>
                    </a:cubicBezTo>
                    <a:cubicBezTo>
                      <a:pt x="148" y="1098"/>
                      <a:pt x="191" y="1055"/>
                      <a:pt x="191" y="1002"/>
                    </a:cubicBezTo>
                    <a:lnTo>
                      <a:pt x="191" y="96"/>
                    </a:lnTo>
                    <a:cubicBezTo>
                      <a:pt x="191" y="43"/>
                      <a:pt x="148"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3" name="Google Shape;923;p9"/>
              <p:cNvSpPr/>
              <p:nvPr/>
            </p:nvSpPr>
            <p:spPr>
              <a:xfrm>
                <a:off x="3805675" y="1992800"/>
                <a:ext cx="6300" cy="30525"/>
              </a:xfrm>
              <a:custGeom>
                <a:avLst/>
                <a:gdLst/>
                <a:ahLst/>
                <a:cxnLst/>
                <a:rect l="l" t="t" r="r" b="b"/>
                <a:pathLst>
                  <a:path w="252" h="1221" extrusionOk="0">
                    <a:moveTo>
                      <a:pt x="150" y="0"/>
                    </a:moveTo>
                    <a:cubicBezTo>
                      <a:pt x="102" y="0"/>
                      <a:pt x="61" y="36"/>
                      <a:pt x="56" y="85"/>
                    </a:cubicBezTo>
                    <a:cubicBezTo>
                      <a:pt x="14" y="431"/>
                      <a:pt x="1" y="783"/>
                      <a:pt x="16" y="1130"/>
                    </a:cubicBezTo>
                    <a:cubicBezTo>
                      <a:pt x="17" y="1181"/>
                      <a:pt x="60" y="1221"/>
                      <a:pt x="111" y="1221"/>
                    </a:cubicBezTo>
                    <a:lnTo>
                      <a:pt x="115" y="1221"/>
                    </a:lnTo>
                    <a:cubicBezTo>
                      <a:pt x="167" y="1219"/>
                      <a:pt x="208" y="1175"/>
                      <a:pt x="206" y="1123"/>
                    </a:cubicBezTo>
                    <a:cubicBezTo>
                      <a:pt x="192" y="785"/>
                      <a:pt x="205" y="443"/>
                      <a:pt x="245" y="107"/>
                    </a:cubicBezTo>
                    <a:cubicBezTo>
                      <a:pt x="251" y="55"/>
                      <a:pt x="214" y="8"/>
                      <a:pt x="162" y="1"/>
                    </a:cubicBezTo>
                    <a:cubicBezTo>
                      <a:pt x="158" y="1"/>
                      <a:pt x="154" y="0"/>
                      <a:pt x="15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4" name="Google Shape;924;p9"/>
              <p:cNvSpPr/>
              <p:nvPr/>
            </p:nvSpPr>
            <p:spPr>
              <a:xfrm>
                <a:off x="3781875" y="1967050"/>
                <a:ext cx="6325" cy="29550"/>
              </a:xfrm>
              <a:custGeom>
                <a:avLst/>
                <a:gdLst/>
                <a:ahLst/>
                <a:cxnLst/>
                <a:rect l="l" t="t" r="r" b="b"/>
                <a:pathLst>
                  <a:path w="253" h="1182" extrusionOk="0">
                    <a:moveTo>
                      <a:pt x="152" y="1"/>
                    </a:moveTo>
                    <a:cubicBezTo>
                      <a:pt x="106" y="1"/>
                      <a:pt x="63" y="41"/>
                      <a:pt x="60" y="91"/>
                    </a:cubicBezTo>
                    <a:lnTo>
                      <a:pt x="3" y="1081"/>
                    </a:lnTo>
                    <a:cubicBezTo>
                      <a:pt x="0" y="1134"/>
                      <a:pt x="40" y="1178"/>
                      <a:pt x="93" y="1181"/>
                    </a:cubicBezTo>
                    <a:lnTo>
                      <a:pt x="98" y="1181"/>
                    </a:lnTo>
                    <a:cubicBezTo>
                      <a:pt x="148" y="1181"/>
                      <a:pt x="190" y="1143"/>
                      <a:pt x="193" y="1092"/>
                    </a:cubicBezTo>
                    <a:lnTo>
                      <a:pt x="250" y="102"/>
                    </a:lnTo>
                    <a:cubicBezTo>
                      <a:pt x="253" y="49"/>
                      <a:pt x="213" y="3"/>
                      <a:pt x="160" y="1"/>
                    </a:cubicBezTo>
                    <a:cubicBezTo>
                      <a:pt x="157" y="1"/>
                      <a:pt x="154" y="1"/>
                      <a:pt x="15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5" name="Google Shape;925;p9"/>
              <p:cNvSpPr/>
              <p:nvPr/>
            </p:nvSpPr>
            <p:spPr>
              <a:xfrm>
                <a:off x="3783550" y="1870200"/>
                <a:ext cx="7950" cy="28500"/>
              </a:xfrm>
              <a:custGeom>
                <a:avLst/>
                <a:gdLst/>
                <a:ahLst/>
                <a:cxnLst/>
                <a:rect l="l" t="t" r="r" b="b"/>
                <a:pathLst>
                  <a:path w="318" h="1140" extrusionOk="0">
                    <a:moveTo>
                      <a:pt x="171" y="1"/>
                    </a:moveTo>
                    <a:cubicBezTo>
                      <a:pt x="128" y="1"/>
                      <a:pt x="90" y="30"/>
                      <a:pt x="80" y="74"/>
                    </a:cubicBezTo>
                    <a:cubicBezTo>
                      <a:pt x="0" y="404"/>
                      <a:pt x="15" y="750"/>
                      <a:pt x="120" y="1073"/>
                    </a:cubicBezTo>
                    <a:cubicBezTo>
                      <a:pt x="133" y="1114"/>
                      <a:pt x="170" y="1140"/>
                      <a:pt x="210" y="1140"/>
                    </a:cubicBezTo>
                    <a:cubicBezTo>
                      <a:pt x="220" y="1140"/>
                      <a:pt x="230" y="1139"/>
                      <a:pt x="240" y="1135"/>
                    </a:cubicBezTo>
                    <a:cubicBezTo>
                      <a:pt x="290" y="1119"/>
                      <a:pt x="317" y="1065"/>
                      <a:pt x="301" y="1015"/>
                    </a:cubicBezTo>
                    <a:cubicBezTo>
                      <a:pt x="207" y="725"/>
                      <a:pt x="195" y="414"/>
                      <a:pt x="265" y="119"/>
                    </a:cubicBezTo>
                    <a:cubicBezTo>
                      <a:pt x="278" y="67"/>
                      <a:pt x="246" y="16"/>
                      <a:pt x="195" y="4"/>
                    </a:cubicBezTo>
                    <a:cubicBezTo>
                      <a:pt x="187" y="2"/>
                      <a:pt x="179" y="1"/>
                      <a:pt x="17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6" name="Google Shape;926;p9"/>
              <p:cNvSpPr/>
              <p:nvPr/>
            </p:nvSpPr>
            <p:spPr>
              <a:xfrm>
                <a:off x="3787000" y="1801175"/>
                <a:ext cx="6475" cy="28475"/>
              </a:xfrm>
              <a:custGeom>
                <a:avLst/>
                <a:gdLst/>
                <a:ahLst/>
                <a:cxnLst/>
                <a:rect l="l" t="t" r="r" b="b"/>
                <a:pathLst>
                  <a:path w="259" h="1139" extrusionOk="0">
                    <a:moveTo>
                      <a:pt x="118" y="0"/>
                    </a:moveTo>
                    <a:cubicBezTo>
                      <a:pt x="67" y="0"/>
                      <a:pt x="24" y="38"/>
                      <a:pt x="20" y="90"/>
                    </a:cubicBezTo>
                    <a:cubicBezTo>
                      <a:pt x="0" y="412"/>
                      <a:pt x="15" y="738"/>
                      <a:pt x="62" y="1058"/>
                    </a:cubicBezTo>
                    <a:cubicBezTo>
                      <a:pt x="69" y="1104"/>
                      <a:pt x="110" y="1139"/>
                      <a:pt x="156" y="1139"/>
                    </a:cubicBezTo>
                    <a:cubicBezTo>
                      <a:pt x="162" y="1139"/>
                      <a:pt x="166" y="1139"/>
                      <a:pt x="170" y="1138"/>
                    </a:cubicBezTo>
                    <a:cubicBezTo>
                      <a:pt x="222" y="1130"/>
                      <a:pt x="259" y="1081"/>
                      <a:pt x="251" y="1029"/>
                    </a:cubicBezTo>
                    <a:cubicBezTo>
                      <a:pt x="205" y="723"/>
                      <a:pt x="191" y="410"/>
                      <a:pt x="210" y="102"/>
                    </a:cubicBezTo>
                    <a:cubicBezTo>
                      <a:pt x="214" y="49"/>
                      <a:pt x="174" y="4"/>
                      <a:pt x="122" y="1"/>
                    </a:cubicBezTo>
                    <a:cubicBezTo>
                      <a:pt x="120" y="1"/>
                      <a:pt x="119" y="0"/>
                      <a:pt x="11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7" name="Google Shape;927;p9"/>
              <p:cNvSpPr/>
              <p:nvPr/>
            </p:nvSpPr>
            <p:spPr>
              <a:xfrm>
                <a:off x="3787475" y="1741425"/>
                <a:ext cx="7075" cy="34650"/>
              </a:xfrm>
              <a:custGeom>
                <a:avLst/>
                <a:gdLst/>
                <a:ahLst/>
                <a:cxnLst/>
                <a:rect l="l" t="t" r="r" b="b"/>
                <a:pathLst>
                  <a:path w="283" h="1386" extrusionOk="0">
                    <a:moveTo>
                      <a:pt x="102" y="0"/>
                    </a:moveTo>
                    <a:cubicBezTo>
                      <a:pt x="99" y="0"/>
                      <a:pt x="96" y="0"/>
                      <a:pt x="93" y="1"/>
                    </a:cubicBezTo>
                    <a:cubicBezTo>
                      <a:pt x="40" y="4"/>
                      <a:pt x="0" y="49"/>
                      <a:pt x="5" y="102"/>
                    </a:cubicBezTo>
                    <a:lnTo>
                      <a:pt x="89" y="1297"/>
                    </a:lnTo>
                    <a:cubicBezTo>
                      <a:pt x="93" y="1347"/>
                      <a:pt x="135" y="1386"/>
                      <a:pt x="183" y="1386"/>
                    </a:cubicBezTo>
                    <a:lnTo>
                      <a:pt x="191" y="1386"/>
                    </a:lnTo>
                    <a:cubicBezTo>
                      <a:pt x="243" y="1382"/>
                      <a:pt x="283" y="1336"/>
                      <a:pt x="280" y="1283"/>
                    </a:cubicBezTo>
                    <a:lnTo>
                      <a:pt x="195" y="89"/>
                    </a:lnTo>
                    <a:cubicBezTo>
                      <a:pt x="191" y="39"/>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8" name="Google Shape;928;p9"/>
              <p:cNvSpPr/>
              <p:nvPr/>
            </p:nvSpPr>
            <p:spPr>
              <a:xfrm>
                <a:off x="3778200" y="1665175"/>
                <a:ext cx="9175" cy="33650"/>
              </a:xfrm>
              <a:custGeom>
                <a:avLst/>
                <a:gdLst/>
                <a:ahLst/>
                <a:cxnLst/>
                <a:rect l="l" t="t" r="r" b="b"/>
                <a:pathLst>
                  <a:path w="367" h="1346" extrusionOk="0">
                    <a:moveTo>
                      <a:pt x="95" y="0"/>
                    </a:moveTo>
                    <a:cubicBezTo>
                      <a:pt x="42" y="2"/>
                      <a:pt x="0" y="46"/>
                      <a:pt x="1" y="98"/>
                    </a:cubicBezTo>
                    <a:cubicBezTo>
                      <a:pt x="8" y="495"/>
                      <a:pt x="64" y="891"/>
                      <a:pt x="169" y="1275"/>
                    </a:cubicBezTo>
                    <a:cubicBezTo>
                      <a:pt x="181" y="1317"/>
                      <a:pt x="219" y="1345"/>
                      <a:pt x="261" y="1345"/>
                    </a:cubicBezTo>
                    <a:cubicBezTo>
                      <a:pt x="270" y="1345"/>
                      <a:pt x="278" y="1344"/>
                      <a:pt x="286" y="1342"/>
                    </a:cubicBezTo>
                    <a:cubicBezTo>
                      <a:pt x="337" y="1327"/>
                      <a:pt x="367" y="1275"/>
                      <a:pt x="354" y="1225"/>
                    </a:cubicBezTo>
                    <a:cubicBezTo>
                      <a:pt x="252" y="856"/>
                      <a:pt x="198" y="476"/>
                      <a:pt x="192" y="94"/>
                    </a:cubicBezTo>
                    <a:cubicBezTo>
                      <a:pt x="191" y="42"/>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9" name="Google Shape;929;p9"/>
              <p:cNvSpPr/>
              <p:nvPr/>
            </p:nvSpPr>
            <p:spPr>
              <a:xfrm>
                <a:off x="3762375" y="1609575"/>
                <a:ext cx="16875" cy="30475"/>
              </a:xfrm>
              <a:custGeom>
                <a:avLst/>
                <a:gdLst/>
                <a:ahLst/>
                <a:cxnLst/>
                <a:rect l="l" t="t" r="r" b="b"/>
                <a:pathLst>
                  <a:path w="675" h="1219" extrusionOk="0">
                    <a:moveTo>
                      <a:pt x="109" y="1"/>
                    </a:moveTo>
                    <a:cubicBezTo>
                      <a:pt x="90" y="1"/>
                      <a:pt x="71" y="7"/>
                      <a:pt x="54" y="19"/>
                    </a:cubicBezTo>
                    <a:cubicBezTo>
                      <a:pt x="11" y="50"/>
                      <a:pt x="1" y="108"/>
                      <a:pt x="32" y="151"/>
                    </a:cubicBezTo>
                    <a:cubicBezTo>
                      <a:pt x="244" y="447"/>
                      <a:pt x="397" y="790"/>
                      <a:pt x="477" y="1145"/>
                    </a:cubicBezTo>
                    <a:cubicBezTo>
                      <a:pt x="486" y="1189"/>
                      <a:pt x="526" y="1219"/>
                      <a:pt x="569" y="1219"/>
                    </a:cubicBezTo>
                    <a:cubicBezTo>
                      <a:pt x="576" y="1219"/>
                      <a:pt x="584" y="1219"/>
                      <a:pt x="590" y="1217"/>
                    </a:cubicBezTo>
                    <a:cubicBezTo>
                      <a:pt x="642" y="1206"/>
                      <a:pt x="674" y="1155"/>
                      <a:pt x="662" y="1103"/>
                    </a:cubicBezTo>
                    <a:cubicBezTo>
                      <a:pt x="578" y="724"/>
                      <a:pt x="413" y="357"/>
                      <a:pt x="186" y="41"/>
                    </a:cubicBezTo>
                    <a:cubicBezTo>
                      <a:pt x="168" y="15"/>
                      <a:pt x="139"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0" name="Google Shape;930;p9"/>
              <p:cNvSpPr/>
              <p:nvPr/>
            </p:nvSpPr>
            <p:spPr>
              <a:xfrm>
                <a:off x="3748050" y="1573500"/>
                <a:ext cx="11550" cy="25375"/>
              </a:xfrm>
              <a:custGeom>
                <a:avLst/>
                <a:gdLst/>
                <a:ahLst/>
                <a:cxnLst/>
                <a:rect l="l" t="t" r="r" b="b"/>
                <a:pathLst>
                  <a:path w="462" h="1015" extrusionOk="0">
                    <a:moveTo>
                      <a:pt x="108" y="0"/>
                    </a:moveTo>
                    <a:cubicBezTo>
                      <a:pt x="99" y="0"/>
                      <a:pt x="89" y="2"/>
                      <a:pt x="80" y="5"/>
                    </a:cubicBezTo>
                    <a:cubicBezTo>
                      <a:pt x="30" y="19"/>
                      <a:pt x="1" y="72"/>
                      <a:pt x="16" y="123"/>
                    </a:cubicBezTo>
                    <a:lnTo>
                      <a:pt x="264" y="947"/>
                    </a:lnTo>
                    <a:cubicBezTo>
                      <a:pt x="276" y="988"/>
                      <a:pt x="313" y="1015"/>
                      <a:pt x="355" y="1015"/>
                    </a:cubicBezTo>
                    <a:cubicBezTo>
                      <a:pt x="364" y="1015"/>
                      <a:pt x="373" y="1014"/>
                      <a:pt x="382" y="1011"/>
                    </a:cubicBezTo>
                    <a:cubicBezTo>
                      <a:pt x="432" y="996"/>
                      <a:pt x="461" y="943"/>
                      <a:pt x="446" y="892"/>
                    </a:cubicBezTo>
                    <a:lnTo>
                      <a:pt x="198" y="68"/>
                    </a:lnTo>
                    <a:cubicBezTo>
                      <a:pt x="187" y="27"/>
                      <a:pt x="149"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1" name="Google Shape;931;p9"/>
              <p:cNvSpPr/>
              <p:nvPr/>
            </p:nvSpPr>
            <p:spPr>
              <a:xfrm>
                <a:off x="3730400" y="1537475"/>
                <a:ext cx="12700" cy="21250"/>
              </a:xfrm>
              <a:custGeom>
                <a:avLst/>
                <a:gdLst/>
                <a:ahLst/>
                <a:cxnLst/>
                <a:rect l="l" t="t" r="r" b="b"/>
                <a:pathLst>
                  <a:path w="508" h="850" extrusionOk="0">
                    <a:moveTo>
                      <a:pt x="108" y="0"/>
                    </a:moveTo>
                    <a:cubicBezTo>
                      <a:pt x="95" y="0"/>
                      <a:pt x="82" y="3"/>
                      <a:pt x="70" y="8"/>
                    </a:cubicBezTo>
                    <a:cubicBezTo>
                      <a:pt x="22" y="29"/>
                      <a:pt x="0" y="87"/>
                      <a:pt x="21" y="134"/>
                    </a:cubicBezTo>
                    <a:lnTo>
                      <a:pt x="312" y="793"/>
                    </a:lnTo>
                    <a:cubicBezTo>
                      <a:pt x="327" y="829"/>
                      <a:pt x="362" y="850"/>
                      <a:pt x="399" y="850"/>
                    </a:cubicBezTo>
                    <a:cubicBezTo>
                      <a:pt x="411" y="850"/>
                      <a:pt x="424" y="847"/>
                      <a:pt x="437" y="842"/>
                    </a:cubicBezTo>
                    <a:cubicBezTo>
                      <a:pt x="485" y="821"/>
                      <a:pt x="507" y="765"/>
                      <a:pt x="486" y="716"/>
                    </a:cubicBezTo>
                    <a:lnTo>
                      <a:pt x="196" y="58"/>
                    </a:lnTo>
                    <a:cubicBezTo>
                      <a:pt x="180" y="22"/>
                      <a:pt x="145"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2" name="Google Shape;932;p9"/>
              <p:cNvSpPr/>
              <p:nvPr/>
            </p:nvSpPr>
            <p:spPr>
              <a:xfrm>
                <a:off x="3706925" y="1567300"/>
                <a:ext cx="14575" cy="27500"/>
              </a:xfrm>
              <a:custGeom>
                <a:avLst/>
                <a:gdLst/>
                <a:ahLst/>
                <a:cxnLst/>
                <a:rect l="l" t="t" r="r" b="b"/>
                <a:pathLst>
                  <a:path w="583" h="1100" extrusionOk="0">
                    <a:moveTo>
                      <a:pt x="474" y="0"/>
                    </a:moveTo>
                    <a:cubicBezTo>
                      <a:pt x="440" y="0"/>
                      <a:pt x="407" y="19"/>
                      <a:pt x="390" y="52"/>
                    </a:cubicBezTo>
                    <a:cubicBezTo>
                      <a:pt x="235" y="346"/>
                      <a:pt x="109" y="658"/>
                      <a:pt x="15" y="977"/>
                    </a:cubicBezTo>
                    <a:cubicBezTo>
                      <a:pt x="1" y="1027"/>
                      <a:pt x="30" y="1081"/>
                      <a:pt x="79" y="1095"/>
                    </a:cubicBezTo>
                    <a:cubicBezTo>
                      <a:pt x="89" y="1097"/>
                      <a:pt x="98" y="1099"/>
                      <a:pt x="107" y="1099"/>
                    </a:cubicBezTo>
                    <a:cubicBezTo>
                      <a:pt x="148" y="1099"/>
                      <a:pt x="186" y="1072"/>
                      <a:pt x="199" y="1031"/>
                    </a:cubicBezTo>
                    <a:cubicBezTo>
                      <a:pt x="289" y="723"/>
                      <a:pt x="409" y="424"/>
                      <a:pt x="558" y="140"/>
                    </a:cubicBezTo>
                    <a:cubicBezTo>
                      <a:pt x="583" y="93"/>
                      <a:pt x="564" y="35"/>
                      <a:pt x="518" y="11"/>
                    </a:cubicBezTo>
                    <a:cubicBezTo>
                      <a:pt x="504" y="4"/>
                      <a:pt x="489" y="0"/>
                      <a:pt x="47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3" name="Google Shape;933;p9"/>
              <p:cNvSpPr/>
              <p:nvPr/>
            </p:nvSpPr>
            <p:spPr>
              <a:xfrm>
                <a:off x="3690350" y="1629025"/>
                <a:ext cx="11200" cy="23425"/>
              </a:xfrm>
              <a:custGeom>
                <a:avLst/>
                <a:gdLst/>
                <a:ahLst/>
                <a:cxnLst/>
                <a:rect l="l" t="t" r="r" b="b"/>
                <a:pathLst>
                  <a:path w="448" h="937" extrusionOk="0">
                    <a:moveTo>
                      <a:pt x="340" y="0"/>
                    </a:moveTo>
                    <a:cubicBezTo>
                      <a:pt x="299" y="0"/>
                      <a:pt x="263" y="26"/>
                      <a:pt x="250" y="67"/>
                    </a:cubicBezTo>
                    <a:lnTo>
                      <a:pt x="16" y="813"/>
                    </a:lnTo>
                    <a:cubicBezTo>
                      <a:pt x="1" y="862"/>
                      <a:pt x="28" y="917"/>
                      <a:pt x="79" y="932"/>
                    </a:cubicBezTo>
                    <a:cubicBezTo>
                      <a:pt x="88" y="935"/>
                      <a:pt x="98" y="936"/>
                      <a:pt x="107" y="936"/>
                    </a:cubicBezTo>
                    <a:cubicBezTo>
                      <a:pt x="147" y="936"/>
                      <a:pt x="185" y="911"/>
                      <a:pt x="198" y="870"/>
                    </a:cubicBezTo>
                    <a:lnTo>
                      <a:pt x="432" y="124"/>
                    </a:lnTo>
                    <a:cubicBezTo>
                      <a:pt x="448" y="73"/>
                      <a:pt x="420" y="20"/>
                      <a:pt x="369" y="5"/>
                    </a:cubicBezTo>
                    <a:cubicBezTo>
                      <a:pt x="359" y="2"/>
                      <a:pt x="350" y="0"/>
                      <a:pt x="3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4" name="Google Shape;934;p9"/>
              <p:cNvSpPr/>
              <p:nvPr/>
            </p:nvSpPr>
            <p:spPr>
              <a:xfrm>
                <a:off x="3681025" y="1686800"/>
                <a:ext cx="8325" cy="22300"/>
              </a:xfrm>
              <a:custGeom>
                <a:avLst/>
                <a:gdLst/>
                <a:ahLst/>
                <a:cxnLst/>
                <a:rect l="l" t="t" r="r" b="b"/>
                <a:pathLst>
                  <a:path w="333" h="892" extrusionOk="0">
                    <a:moveTo>
                      <a:pt x="230" y="1"/>
                    </a:moveTo>
                    <a:cubicBezTo>
                      <a:pt x="185" y="1"/>
                      <a:pt x="145" y="33"/>
                      <a:pt x="136" y="79"/>
                    </a:cubicBezTo>
                    <a:lnTo>
                      <a:pt x="9" y="779"/>
                    </a:lnTo>
                    <a:cubicBezTo>
                      <a:pt x="0" y="831"/>
                      <a:pt x="35" y="881"/>
                      <a:pt x="87" y="890"/>
                    </a:cubicBezTo>
                    <a:cubicBezTo>
                      <a:pt x="92" y="891"/>
                      <a:pt x="99" y="892"/>
                      <a:pt x="104" y="892"/>
                    </a:cubicBezTo>
                    <a:cubicBezTo>
                      <a:pt x="149" y="892"/>
                      <a:pt x="189" y="859"/>
                      <a:pt x="197" y="813"/>
                    </a:cubicBezTo>
                    <a:lnTo>
                      <a:pt x="324" y="112"/>
                    </a:lnTo>
                    <a:cubicBezTo>
                      <a:pt x="333" y="62"/>
                      <a:pt x="298" y="12"/>
                      <a:pt x="247" y="2"/>
                    </a:cubicBezTo>
                    <a:cubicBezTo>
                      <a:pt x="241" y="1"/>
                      <a:pt x="236" y="1"/>
                      <a:pt x="23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5" name="Google Shape;935;p9"/>
              <p:cNvSpPr/>
              <p:nvPr/>
            </p:nvSpPr>
            <p:spPr>
              <a:xfrm>
                <a:off x="3676775" y="1728025"/>
                <a:ext cx="6475" cy="24350"/>
              </a:xfrm>
              <a:custGeom>
                <a:avLst/>
                <a:gdLst/>
                <a:ahLst/>
                <a:cxnLst/>
                <a:rect l="l" t="t" r="r" b="b"/>
                <a:pathLst>
                  <a:path w="259" h="974" extrusionOk="0">
                    <a:moveTo>
                      <a:pt x="154" y="0"/>
                    </a:moveTo>
                    <a:cubicBezTo>
                      <a:pt x="109" y="0"/>
                      <a:pt x="70" y="34"/>
                      <a:pt x="62" y="80"/>
                    </a:cubicBezTo>
                    <a:cubicBezTo>
                      <a:pt x="15" y="345"/>
                      <a:pt x="0" y="616"/>
                      <a:pt x="19" y="885"/>
                    </a:cubicBezTo>
                    <a:cubicBezTo>
                      <a:pt x="24" y="936"/>
                      <a:pt x="66" y="974"/>
                      <a:pt x="115" y="974"/>
                    </a:cubicBezTo>
                    <a:lnTo>
                      <a:pt x="122" y="974"/>
                    </a:lnTo>
                    <a:cubicBezTo>
                      <a:pt x="174" y="970"/>
                      <a:pt x="213" y="925"/>
                      <a:pt x="210" y="872"/>
                    </a:cubicBezTo>
                    <a:cubicBezTo>
                      <a:pt x="193" y="618"/>
                      <a:pt x="206" y="363"/>
                      <a:pt x="250" y="113"/>
                    </a:cubicBezTo>
                    <a:cubicBezTo>
                      <a:pt x="259" y="61"/>
                      <a:pt x="225" y="11"/>
                      <a:pt x="173" y="2"/>
                    </a:cubicBezTo>
                    <a:cubicBezTo>
                      <a:pt x="166" y="1"/>
                      <a:pt x="160" y="0"/>
                      <a:pt x="15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9"/>
              <p:cNvSpPr/>
              <p:nvPr/>
            </p:nvSpPr>
            <p:spPr>
              <a:xfrm>
                <a:off x="3671800" y="1781575"/>
                <a:ext cx="7200" cy="20250"/>
              </a:xfrm>
              <a:custGeom>
                <a:avLst/>
                <a:gdLst/>
                <a:ahLst/>
                <a:cxnLst/>
                <a:rect l="l" t="t" r="r" b="b"/>
                <a:pathLst>
                  <a:path w="288" h="810" extrusionOk="0">
                    <a:moveTo>
                      <a:pt x="182" y="0"/>
                    </a:moveTo>
                    <a:cubicBezTo>
                      <a:pt x="137" y="0"/>
                      <a:pt x="98" y="37"/>
                      <a:pt x="91" y="84"/>
                    </a:cubicBezTo>
                    <a:lnTo>
                      <a:pt x="8" y="702"/>
                    </a:lnTo>
                    <a:cubicBezTo>
                      <a:pt x="1" y="754"/>
                      <a:pt x="37" y="802"/>
                      <a:pt x="90" y="809"/>
                    </a:cubicBezTo>
                    <a:cubicBezTo>
                      <a:pt x="93" y="810"/>
                      <a:pt x="98" y="810"/>
                      <a:pt x="102" y="810"/>
                    </a:cubicBezTo>
                    <a:cubicBezTo>
                      <a:pt x="150" y="810"/>
                      <a:pt x="191" y="775"/>
                      <a:pt x="197" y="727"/>
                    </a:cubicBezTo>
                    <a:lnTo>
                      <a:pt x="280" y="109"/>
                    </a:lnTo>
                    <a:cubicBezTo>
                      <a:pt x="288" y="57"/>
                      <a:pt x="251" y="9"/>
                      <a:pt x="198" y="2"/>
                    </a:cubicBezTo>
                    <a:cubicBezTo>
                      <a:pt x="193" y="1"/>
                      <a:pt x="188" y="0"/>
                      <a:pt x="18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9"/>
              <p:cNvSpPr/>
              <p:nvPr/>
            </p:nvSpPr>
            <p:spPr>
              <a:xfrm>
                <a:off x="3673675" y="1821775"/>
                <a:ext cx="6100" cy="35725"/>
              </a:xfrm>
              <a:custGeom>
                <a:avLst/>
                <a:gdLst/>
                <a:ahLst/>
                <a:cxnLst/>
                <a:rect l="l" t="t" r="r" b="b"/>
                <a:pathLst>
                  <a:path w="244" h="1429" extrusionOk="0">
                    <a:moveTo>
                      <a:pt x="112" y="0"/>
                    </a:moveTo>
                    <a:cubicBezTo>
                      <a:pt x="63" y="0"/>
                      <a:pt x="26" y="43"/>
                      <a:pt x="24" y="91"/>
                    </a:cubicBezTo>
                    <a:cubicBezTo>
                      <a:pt x="1" y="507"/>
                      <a:pt x="10" y="928"/>
                      <a:pt x="49" y="1342"/>
                    </a:cubicBezTo>
                    <a:cubicBezTo>
                      <a:pt x="54" y="1392"/>
                      <a:pt x="95" y="1429"/>
                      <a:pt x="143" y="1429"/>
                    </a:cubicBezTo>
                    <a:lnTo>
                      <a:pt x="153" y="1429"/>
                    </a:lnTo>
                    <a:cubicBezTo>
                      <a:pt x="205" y="1423"/>
                      <a:pt x="244" y="1377"/>
                      <a:pt x="238" y="1325"/>
                    </a:cubicBezTo>
                    <a:cubicBezTo>
                      <a:pt x="199" y="920"/>
                      <a:pt x="192" y="508"/>
                      <a:pt x="214" y="102"/>
                    </a:cubicBezTo>
                    <a:cubicBezTo>
                      <a:pt x="217" y="49"/>
                      <a:pt x="176" y="3"/>
                      <a:pt x="124" y="1"/>
                    </a:cubicBezTo>
                    <a:cubicBezTo>
                      <a:pt x="120" y="1"/>
                      <a:pt x="116" y="0"/>
                      <a:pt x="11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8" name="Google Shape;938;p9"/>
              <p:cNvSpPr/>
              <p:nvPr/>
            </p:nvSpPr>
            <p:spPr>
              <a:xfrm>
                <a:off x="3675450" y="1869175"/>
                <a:ext cx="8925" cy="21300"/>
              </a:xfrm>
              <a:custGeom>
                <a:avLst/>
                <a:gdLst/>
                <a:ahLst/>
                <a:cxnLst/>
                <a:rect l="l" t="t" r="r" b="b"/>
                <a:pathLst>
                  <a:path w="357" h="852" extrusionOk="0">
                    <a:moveTo>
                      <a:pt x="127" y="1"/>
                    </a:moveTo>
                    <a:cubicBezTo>
                      <a:pt x="80" y="1"/>
                      <a:pt x="40" y="36"/>
                      <a:pt x="34" y="83"/>
                    </a:cubicBezTo>
                    <a:cubicBezTo>
                      <a:pt x="0" y="328"/>
                      <a:pt x="47" y="583"/>
                      <a:pt x="165" y="801"/>
                    </a:cubicBezTo>
                    <a:cubicBezTo>
                      <a:pt x="183" y="833"/>
                      <a:pt x="215" y="852"/>
                      <a:pt x="249" y="852"/>
                    </a:cubicBezTo>
                    <a:cubicBezTo>
                      <a:pt x="264" y="852"/>
                      <a:pt x="280" y="847"/>
                      <a:pt x="294" y="840"/>
                    </a:cubicBezTo>
                    <a:cubicBezTo>
                      <a:pt x="340" y="814"/>
                      <a:pt x="357" y="757"/>
                      <a:pt x="333" y="710"/>
                    </a:cubicBezTo>
                    <a:cubicBezTo>
                      <a:pt x="233" y="528"/>
                      <a:pt x="195" y="314"/>
                      <a:pt x="222" y="109"/>
                    </a:cubicBezTo>
                    <a:cubicBezTo>
                      <a:pt x="230" y="57"/>
                      <a:pt x="193" y="8"/>
                      <a:pt x="141" y="2"/>
                    </a:cubicBezTo>
                    <a:cubicBezTo>
                      <a:pt x="136" y="1"/>
                      <a:pt x="131" y="1"/>
                      <a:pt x="12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9" name="Google Shape;939;p9"/>
              <p:cNvSpPr/>
              <p:nvPr/>
            </p:nvSpPr>
            <p:spPr>
              <a:xfrm>
                <a:off x="3697500" y="1888750"/>
                <a:ext cx="10575" cy="17175"/>
              </a:xfrm>
              <a:custGeom>
                <a:avLst/>
                <a:gdLst/>
                <a:ahLst/>
                <a:cxnLst/>
                <a:rect l="l" t="t" r="r" b="b"/>
                <a:pathLst>
                  <a:path w="423" h="687" extrusionOk="0">
                    <a:moveTo>
                      <a:pt x="108" y="1"/>
                    </a:moveTo>
                    <a:cubicBezTo>
                      <a:pt x="96" y="1"/>
                      <a:pt x="84" y="3"/>
                      <a:pt x="72" y="8"/>
                    </a:cubicBezTo>
                    <a:cubicBezTo>
                      <a:pt x="23" y="29"/>
                      <a:pt x="0" y="84"/>
                      <a:pt x="20" y="133"/>
                    </a:cubicBezTo>
                    <a:lnTo>
                      <a:pt x="226" y="627"/>
                    </a:lnTo>
                    <a:cubicBezTo>
                      <a:pt x="241" y="665"/>
                      <a:pt x="276" y="687"/>
                      <a:pt x="314" y="687"/>
                    </a:cubicBezTo>
                    <a:cubicBezTo>
                      <a:pt x="326" y="687"/>
                      <a:pt x="338" y="685"/>
                      <a:pt x="350" y="679"/>
                    </a:cubicBezTo>
                    <a:cubicBezTo>
                      <a:pt x="399" y="659"/>
                      <a:pt x="422" y="603"/>
                      <a:pt x="401" y="554"/>
                    </a:cubicBezTo>
                    <a:lnTo>
                      <a:pt x="196" y="60"/>
                    </a:lnTo>
                    <a:cubicBezTo>
                      <a:pt x="181" y="23"/>
                      <a:pt x="145"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0" name="Google Shape;940;p9"/>
              <p:cNvSpPr/>
              <p:nvPr/>
            </p:nvSpPr>
            <p:spPr>
              <a:xfrm>
                <a:off x="3703025" y="1807350"/>
                <a:ext cx="4775" cy="38800"/>
              </a:xfrm>
              <a:custGeom>
                <a:avLst/>
                <a:gdLst/>
                <a:ahLst/>
                <a:cxnLst/>
                <a:rect l="l" t="t" r="r" b="b"/>
                <a:pathLst>
                  <a:path w="191" h="1552" extrusionOk="0">
                    <a:moveTo>
                      <a:pt x="95" y="1"/>
                    </a:moveTo>
                    <a:cubicBezTo>
                      <a:pt x="42" y="1"/>
                      <a:pt x="0" y="43"/>
                      <a:pt x="0" y="96"/>
                    </a:cubicBezTo>
                    <a:lnTo>
                      <a:pt x="0" y="1456"/>
                    </a:lnTo>
                    <a:cubicBezTo>
                      <a:pt x="0" y="1509"/>
                      <a:pt x="42" y="1552"/>
                      <a:pt x="95" y="1552"/>
                    </a:cubicBezTo>
                    <a:cubicBezTo>
                      <a:pt x="148" y="1552"/>
                      <a:pt x="190" y="1509"/>
                      <a:pt x="190" y="1456"/>
                    </a:cubicBezTo>
                    <a:lnTo>
                      <a:pt x="190" y="96"/>
                    </a:lnTo>
                    <a:cubicBezTo>
                      <a:pt x="190" y="44"/>
                      <a:pt x="147"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1" name="Google Shape;941;p9"/>
              <p:cNvSpPr/>
              <p:nvPr/>
            </p:nvSpPr>
            <p:spPr>
              <a:xfrm>
                <a:off x="3709125" y="1743500"/>
                <a:ext cx="5950" cy="27425"/>
              </a:xfrm>
              <a:custGeom>
                <a:avLst/>
                <a:gdLst/>
                <a:ahLst/>
                <a:cxnLst/>
                <a:rect l="l" t="t" r="r" b="b"/>
                <a:pathLst>
                  <a:path w="238" h="1097" extrusionOk="0">
                    <a:moveTo>
                      <a:pt x="138" y="0"/>
                    </a:moveTo>
                    <a:cubicBezTo>
                      <a:pt x="89" y="0"/>
                      <a:pt x="46" y="40"/>
                      <a:pt x="44" y="91"/>
                    </a:cubicBezTo>
                    <a:lnTo>
                      <a:pt x="4" y="997"/>
                    </a:lnTo>
                    <a:cubicBezTo>
                      <a:pt x="0" y="1050"/>
                      <a:pt x="41" y="1094"/>
                      <a:pt x="94" y="1097"/>
                    </a:cubicBezTo>
                    <a:lnTo>
                      <a:pt x="98" y="1097"/>
                    </a:lnTo>
                    <a:cubicBezTo>
                      <a:pt x="149" y="1097"/>
                      <a:pt x="191" y="1057"/>
                      <a:pt x="193" y="1006"/>
                    </a:cubicBezTo>
                    <a:lnTo>
                      <a:pt x="235" y="100"/>
                    </a:lnTo>
                    <a:cubicBezTo>
                      <a:pt x="238" y="47"/>
                      <a:pt x="197" y="3"/>
                      <a:pt x="144" y="0"/>
                    </a:cubicBezTo>
                    <a:cubicBezTo>
                      <a:pt x="142" y="0"/>
                      <a:pt x="140" y="0"/>
                      <a:pt x="13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2" name="Google Shape;942;p9"/>
              <p:cNvSpPr/>
              <p:nvPr/>
            </p:nvSpPr>
            <p:spPr>
              <a:xfrm>
                <a:off x="3714000" y="1687900"/>
                <a:ext cx="8675" cy="30525"/>
              </a:xfrm>
              <a:custGeom>
                <a:avLst/>
                <a:gdLst/>
                <a:ahLst/>
                <a:cxnLst/>
                <a:rect l="l" t="t" r="r" b="b"/>
                <a:pathLst>
                  <a:path w="347" h="1221" extrusionOk="0">
                    <a:moveTo>
                      <a:pt x="240" y="1"/>
                    </a:moveTo>
                    <a:cubicBezTo>
                      <a:pt x="200" y="1"/>
                      <a:pt x="161" y="26"/>
                      <a:pt x="149" y="66"/>
                    </a:cubicBezTo>
                    <a:cubicBezTo>
                      <a:pt x="38" y="408"/>
                      <a:pt x="1" y="778"/>
                      <a:pt x="37" y="1136"/>
                    </a:cubicBezTo>
                    <a:cubicBezTo>
                      <a:pt x="43" y="1184"/>
                      <a:pt x="84" y="1221"/>
                      <a:pt x="132" y="1221"/>
                    </a:cubicBezTo>
                    <a:lnTo>
                      <a:pt x="142" y="1221"/>
                    </a:lnTo>
                    <a:cubicBezTo>
                      <a:pt x="195" y="1215"/>
                      <a:pt x="232" y="1168"/>
                      <a:pt x="227" y="1116"/>
                    </a:cubicBezTo>
                    <a:cubicBezTo>
                      <a:pt x="193" y="785"/>
                      <a:pt x="228" y="443"/>
                      <a:pt x="330" y="125"/>
                    </a:cubicBezTo>
                    <a:cubicBezTo>
                      <a:pt x="346" y="75"/>
                      <a:pt x="319" y="21"/>
                      <a:pt x="268" y="4"/>
                    </a:cubicBezTo>
                    <a:cubicBezTo>
                      <a:pt x="259" y="2"/>
                      <a:pt x="249" y="1"/>
                      <a:pt x="24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3" name="Google Shape;943;p9"/>
              <p:cNvSpPr/>
              <p:nvPr/>
            </p:nvSpPr>
            <p:spPr>
              <a:xfrm>
                <a:off x="3720525" y="1642525"/>
                <a:ext cx="4800" cy="23325"/>
              </a:xfrm>
              <a:custGeom>
                <a:avLst/>
                <a:gdLst/>
                <a:ahLst/>
                <a:cxnLst/>
                <a:rect l="l" t="t" r="r" b="b"/>
                <a:pathLst>
                  <a:path w="192" h="933" extrusionOk="0">
                    <a:moveTo>
                      <a:pt x="96" y="0"/>
                    </a:moveTo>
                    <a:cubicBezTo>
                      <a:pt x="43" y="0"/>
                      <a:pt x="0" y="43"/>
                      <a:pt x="0" y="95"/>
                    </a:cubicBezTo>
                    <a:lnTo>
                      <a:pt x="0" y="837"/>
                    </a:lnTo>
                    <a:cubicBezTo>
                      <a:pt x="0" y="890"/>
                      <a:pt x="43" y="933"/>
                      <a:pt x="96" y="933"/>
                    </a:cubicBezTo>
                    <a:cubicBezTo>
                      <a:pt x="148" y="933"/>
                      <a:pt x="191" y="890"/>
                      <a:pt x="191" y="837"/>
                    </a:cubicBezTo>
                    <a:lnTo>
                      <a:pt x="191" y="95"/>
                    </a:lnTo>
                    <a:cubicBezTo>
                      <a:pt x="191" y="43"/>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4" name="Google Shape;944;p9"/>
              <p:cNvSpPr/>
              <p:nvPr/>
            </p:nvSpPr>
            <p:spPr>
              <a:xfrm>
                <a:off x="3729375" y="1592025"/>
                <a:ext cx="9650" cy="27475"/>
              </a:xfrm>
              <a:custGeom>
                <a:avLst/>
                <a:gdLst/>
                <a:ahLst/>
                <a:cxnLst/>
                <a:rect l="l" t="t" r="r" b="b"/>
                <a:pathLst>
                  <a:path w="386" h="1099" extrusionOk="0">
                    <a:moveTo>
                      <a:pt x="277" y="0"/>
                    </a:moveTo>
                    <a:cubicBezTo>
                      <a:pt x="240" y="0"/>
                      <a:pt x="205" y="22"/>
                      <a:pt x="189" y="58"/>
                    </a:cubicBezTo>
                    <a:cubicBezTo>
                      <a:pt x="60" y="355"/>
                      <a:pt x="0" y="684"/>
                      <a:pt x="18" y="1008"/>
                    </a:cubicBezTo>
                    <a:cubicBezTo>
                      <a:pt x="20" y="1059"/>
                      <a:pt x="62" y="1098"/>
                      <a:pt x="113" y="1098"/>
                    </a:cubicBezTo>
                    <a:lnTo>
                      <a:pt x="117" y="1098"/>
                    </a:lnTo>
                    <a:cubicBezTo>
                      <a:pt x="170" y="1095"/>
                      <a:pt x="210" y="1051"/>
                      <a:pt x="208" y="998"/>
                    </a:cubicBezTo>
                    <a:cubicBezTo>
                      <a:pt x="193" y="703"/>
                      <a:pt x="247" y="404"/>
                      <a:pt x="364" y="134"/>
                    </a:cubicBezTo>
                    <a:cubicBezTo>
                      <a:pt x="386" y="85"/>
                      <a:pt x="363" y="30"/>
                      <a:pt x="315" y="9"/>
                    </a:cubicBezTo>
                    <a:cubicBezTo>
                      <a:pt x="303" y="3"/>
                      <a:pt x="289" y="0"/>
                      <a:pt x="27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5" name="Google Shape;945;p9"/>
              <p:cNvSpPr/>
              <p:nvPr/>
            </p:nvSpPr>
            <p:spPr>
              <a:xfrm>
                <a:off x="3743925" y="1622950"/>
                <a:ext cx="10500" cy="21275"/>
              </a:xfrm>
              <a:custGeom>
                <a:avLst/>
                <a:gdLst/>
                <a:ahLst/>
                <a:cxnLst/>
                <a:rect l="l" t="t" r="r" b="b"/>
                <a:pathLst>
                  <a:path w="420" h="851" extrusionOk="0">
                    <a:moveTo>
                      <a:pt x="108" y="0"/>
                    </a:moveTo>
                    <a:cubicBezTo>
                      <a:pt x="98" y="0"/>
                      <a:pt x="88" y="2"/>
                      <a:pt x="79" y="5"/>
                    </a:cubicBezTo>
                    <a:cubicBezTo>
                      <a:pt x="29" y="20"/>
                      <a:pt x="0" y="73"/>
                      <a:pt x="17" y="124"/>
                    </a:cubicBezTo>
                    <a:lnTo>
                      <a:pt x="222" y="783"/>
                    </a:lnTo>
                    <a:cubicBezTo>
                      <a:pt x="235" y="824"/>
                      <a:pt x="273" y="850"/>
                      <a:pt x="314" y="850"/>
                    </a:cubicBezTo>
                    <a:cubicBezTo>
                      <a:pt x="323" y="850"/>
                      <a:pt x="333" y="848"/>
                      <a:pt x="342" y="846"/>
                    </a:cubicBezTo>
                    <a:cubicBezTo>
                      <a:pt x="392" y="830"/>
                      <a:pt x="420" y="777"/>
                      <a:pt x="404" y="726"/>
                    </a:cubicBezTo>
                    <a:lnTo>
                      <a:pt x="198" y="67"/>
                    </a:lnTo>
                    <a:cubicBezTo>
                      <a:pt x="185" y="27"/>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6" name="Google Shape;946;p9"/>
              <p:cNvSpPr/>
              <p:nvPr/>
            </p:nvSpPr>
            <p:spPr>
              <a:xfrm>
                <a:off x="3753400" y="1676475"/>
                <a:ext cx="8350" cy="24375"/>
              </a:xfrm>
              <a:custGeom>
                <a:avLst/>
                <a:gdLst/>
                <a:ahLst/>
                <a:cxnLst/>
                <a:rect l="l" t="t" r="r" b="b"/>
                <a:pathLst>
                  <a:path w="334" h="975" extrusionOk="0">
                    <a:moveTo>
                      <a:pt x="104" y="1"/>
                    </a:moveTo>
                    <a:cubicBezTo>
                      <a:pt x="99" y="1"/>
                      <a:pt x="93" y="1"/>
                      <a:pt x="88" y="2"/>
                    </a:cubicBezTo>
                    <a:cubicBezTo>
                      <a:pt x="36" y="11"/>
                      <a:pt x="1" y="60"/>
                      <a:pt x="10" y="111"/>
                    </a:cubicBezTo>
                    <a:lnTo>
                      <a:pt x="137" y="894"/>
                    </a:lnTo>
                    <a:cubicBezTo>
                      <a:pt x="144" y="942"/>
                      <a:pt x="185" y="975"/>
                      <a:pt x="231" y="975"/>
                    </a:cubicBezTo>
                    <a:lnTo>
                      <a:pt x="232" y="975"/>
                    </a:lnTo>
                    <a:cubicBezTo>
                      <a:pt x="236" y="975"/>
                      <a:pt x="242" y="975"/>
                      <a:pt x="246" y="974"/>
                    </a:cubicBezTo>
                    <a:cubicBezTo>
                      <a:pt x="299" y="965"/>
                      <a:pt x="333" y="916"/>
                      <a:pt x="326" y="864"/>
                    </a:cubicBezTo>
                    <a:lnTo>
                      <a:pt x="197" y="82"/>
                    </a:lnTo>
                    <a:cubicBezTo>
                      <a:pt x="191" y="35"/>
                      <a:pt x="15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7" name="Google Shape;947;p9"/>
              <p:cNvSpPr/>
              <p:nvPr/>
            </p:nvSpPr>
            <p:spPr>
              <a:xfrm>
                <a:off x="3757500" y="1721850"/>
                <a:ext cx="8100" cy="35700"/>
              </a:xfrm>
              <a:custGeom>
                <a:avLst/>
                <a:gdLst/>
                <a:ahLst/>
                <a:cxnLst/>
                <a:rect l="l" t="t" r="r" b="b"/>
                <a:pathLst>
                  <a:path w="324" h="1428" extrusionOk="0">
                    <a:moveTo>
                      <a:pt x="102" y="0"/>
                    </a:moveTo>
                    <a:cubicBezTo>
                      <a:pt x="99" y="0"/>
                      <a:pt x="95" y="0"/>
                      <a:pt x="91" y="1"/>
                    </a:cubicBezTo>
                    <a:cubicBezTo>
                      <a:pt x="38" y="6"/>
                      <a:pt x="0" y="53"/>
                      <a:pt x="6" y="105"/>
                    </a:cubicBezTo>
                    <a:lnTo>
                      <a:pt x="130" y="1341"/>
                    </a:lnTo>
                    <a:cubicBezTo>
                      <a:pt x="134" y="1391"/>
                      <a:pt x="175" y="1427"/>
                      <a:pt x="223" y="1427"/>
                    </a:cubicBezTo>
                    <a:cubicBezTo>
                      <a:pt x="227" y="1427"/>
                      <a:pt x="230" y="1427"/>
                      <a:pt x="233" y="1426"/>
                    </a:cubicBezTo>
                    <a:cubicBezTo>
                      <a:pt x="285" y="1422"/>
                      <a:pt x="324" y="1375"/>
                      <a:pt x="318" y="1322"/>
                    </a:cubicBezTo>
                    <a:lnTo>
                      <a:pt x="195" y="86"/>
                    </a:lnTo>
                    <a:cubicBezTo>
                      <a:pt x="191" y="38"/>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8" name="Google Shape;948;p9"/>
              <p:cNvSpPr/>
              <p:nvPr/>
            </p:nvSpPr>
            <p:spPr>
              <a:xfrm>
                <a:off x="3760700" y="1797075"/>
                <a:ext cx="4800" cy="25375"/>
              </a:xfrm>
              <a:custGeom>
                <a:avLst/>
                <a:gdLst/>
                <a:ahLst/>
                <a:cxnLst/>
                <a:rect l="l" t="t" r="r" b="b"/>
                <a:pathLst>
                  <a:path w="192" h="1015" extrusionOk="0">
                    <a:moveTo>
                      <a:pt x="95" y="0"/>
                    </a:moveTo>
                    <a:cubicBezTo>
                      <a:pt x="43" y="0"/>
                      <a:pt x="0" y="42"/>
                      <a:pt x="0" y="95"/>
                    </a:cubicBezTo>
                    <a:lnTo>
                      <a:pt x="0" y="920"/>
                    </a:lnTo>
                    <a:cubicBezTo>
                      <a:pt x="0" y="972"/>
                      <a:pt x="43" y="1015"/>
                      <a:pt x="95" y="1015"/>
                    </a:cubicBezTo>
                    <a:cubicBezTo>
                      <a:pt x="148" y="1015"/>
                      <a:pt x="191" y="972"/>
                      <a:pt x="191" y="920"/>
                    </a:cubicBezTo>
                    <a:lnTo>
                      <a:pt x="191" y="95"/>
                    </a:lnTo>
                    <a:cubicBezTo>
                      <a:pt x="191"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9"/>
              <p:cNvSpPr/>
              <p:nvPr/>
            </p:nvSpPr>
            <p:spPr>
              <a:xfrm>
                <a:off x="3759625" y="1827950"/>
                <a:ext cx="7000" cy="36750"/>
              </a:xfrm>
              <a:custGeom>
                <a:avLst/>
                <a:gdLst/>
                <a:ahLst/>
                <a:cxnLst/>
                <a:rect l="l" t="t" r="r" b="b"/>
                <a:pathLst>
                  <a:path w="280" h="1470" extrusionOk="0">
                    <a:moveTo>
                      <a:pt x="103" y="1"/>
                    </a:moveTo>
                    <a:cubicBezTo>
                      <a:pt x="99" y="1"/>
                      <a:pt x="96" y="1"/>
                      <a:pt x="93" y="1"/>
                    </a:cubicBezTo>
                    <a:cubicBezTo>
                      <a:pt x="40" y="5"/>
                      <a:pt x="0" y="50"/>
                      <a:pt x="4" y="102"/>
                    </a:cubicBezTo>
                    <a:lnTo>
                      <a:pt x="86" y="1380"/>
                    </a:lnTo>
                    <a:cubicBezTo>
                      <a:pt x="90" y="1430"/>
                      <a:pt x="132" y="1470"/>
                      <a:pt x="181" y="1470"/>
                    </a:cubicBezTo>
                    <a:cubicBezTo>
                      <a:pt x="184" y="1470"/>
                      <a:pt x="185" y="1470"/>
                      <a:pt x="187" y="1469"/>
                    </a:cubicBezTo>
                    <a:cubicBezTo>
                      <a:pt x="240" y="1465"/>
                      <a:pt x="280" y="1420"/>
                      <a:pt x="276" y="1368"/>
                    </a:cubicBezTo>
                    <a:lnTo>
                      <a:pt x="195" y="90"/>
                    </a:lnTo>
                    <a:cubicBezTo>
                      <a:pt x="191" y="41"/>
                      <a:pt x="152"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50" name="Google Shape;950;p9"/>
              <p:cNvSpPr/>
              <p:nvPr/>
            </p:nvSpPr>
            <p:spPr>
              <a:xfrm>
                <a:off x="3755400" y="1885650"/>
                <a:ext cx="6125" cy="20225"/>
              </a:xfrm>
              <a:custGeom>
                <a:avLst/>
                <a:gdLst/>
                <a:ahLst/>
                <a:cxnLst/>
                <a:rect l="l" t="t" r="r" b="b"/>
                <a:pathLst>
                  <a:path w="245" h="809" extrusionOk="0">
                    <a:moveTo>
                      <a:pt x="101" y="0"/>
                    </a:moveTo>
                    <a:cubicBezTo>
                      <a:pt x="98" y="0"/>
                      <a:pt x="95" y="0"/>
                      <a:pt x="92" y="1"/>
                    </a:cubicBezTo>
                    <a:cubicBezTo>
                      <a:pt x="39" y="5"/>
                      <a:pt x="0" y="50"/>
                      <a:pt x="4" y="103"/>
                    </a:cubicBezTo>
                    <a:lnTo>
                      <a:pt x="50" y="722"/>
                    </a:lnTo>
                    <a:cubicBezTo>
                      <a:pt x="55" y="771"/>
                      <a:pt x="95" y="809"/>
                      <a:pt x="145" y="809"/>
                    </a:cubicBezTo>
                    <a:lnTo>
                      <a:pt x="153" y="809"/>
                    </a:lnTo>
                    <a:cubicBezTo>
                      <a:pt x="205" y="805"/>
                      <a:pt x="244" y="759"/>
                      <a:pt x="240" y="707"/>
                    </a:cubicBezTo>
                    <a:lnTo>
                      <a:pt x="194" y="89"/>
                    </a:lnTo>
                    <a:cubicBezTo>
                      <a:pt x="191" y="40"/>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51" name="Google Shape;951;p9"/>
              <p:cNvSpPr/>
              <p:nvPr/>
            </p:nvSpPr>
            <p:spPr>
              <a:xfrm>
                <a:off x="3756575" y="1912450"/>
                <a:ext cx="4775" cy="39825"/>
              </a:xfrm>
              <a:custGeom>
                <a:avLst/>
                <a:gdLst/>
                <a:ahLst/>
                <a:cxnLst/>
                <a:rect l="l" t="t" r="r" b="b"/>
                <a:pathLst>
                  <a:path w="191" h="1593" extrusionOk="0">
                    <a:moveTo>
                      <a:pt x="96" y="1"/>
                    </a:moveTo>
                    <a:cubicBezTo>
                      <a:pt x="43" y="1"/>
                      <a:pt x="1" y="43"/>
                      <a:pt x="1" y="96"/>
                    </a:cubicBezTo>
                    <a:lnTo>
                      <a:pt x="1" y="1496"/>
                    </a:lnTo>
                    <a:cubicBezTo>
                      <a:pt x="1" y="1549"/>
                      <a:pt x="43" y="1592"/>
                      <a:pt x="96" y="1592"/>
                    </a:cubicBezTo>
                    <a:cubicBezTo>
                      <a:pt x="149" y="1592"/>
                      <a:pt x="191" y="1549"/>
                      <a:pt x="191" y="1496"/>
                    </a:cubicBezTo>
                    <a:lnTo>
                      <a:pt x="191" y="96"/>
                    </a:lnTo>
                    <a:cubicBezTo>
                      <a:pt x="191" y="43"/>
                      <a:pt x="149" y="1"/>
                      <a:pt x="9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9"/>
              <p:cNvSpPr/>
              <p:nvPr/>
            </p:nvSpPr>
            <p:spPr>
              <a:xfrm>
                <a:off x="3733850" y="1930975"/>
                <a:ext cx="5950" cy="22325"/>
              </a:xfrm>
              <a:custGeom>
                <a:avLst/>
                <a:gdLst/>
                <a:ahLst/>
                <a:cxnLst/>
                <a:rect l="l" t="t" r="r" b="b"/>
                <a:pathLst>
                  <a:path w="238" h="893" extrusionOk="0">
                    <a:moveTo>
                      <a:pt x="102" y="1"/>
                    </a:moveTo>
                    <a:cubicBezTo>
                      <a:pt x="99" y="1"/>
                      <a:pt x="96" y="1"/>
                      <a:pt x="93" y="1"/>
                    </a:cubicBezTo>
                    <a:cubicBezTo>
                      <a:pt x="40" y="5"/>
                      <a:pt x="0" y="50"/>
                      <a:pt x="4" y="102"/>
                    </a:cubicBezTo>
                    <a:lnTo>
                      <a:pt x="44" y="803"/>
                    </a:lnTo>
                    <a:cubicBezTo>
                      <a:pt x="48" y="854"/>
                      <a:pt x="90" y="892"/>
                      <a:pt x="139" y="892"/>
                    </a:cubicBezTo>
                    <a:lnTo>
                      <a:pt x="145" y="892"/>
                    </a:lnTo>
                    <a:cubicBezTo>
                      <a:pt x="198" y="889"/>
                      <a:pt x="238" y="844"/>
                      <a:pt x="234" y="792"/>
                    </a:cubicBezTo>
                    <a:lnTo>
                      <a:pt x="193" y="91"/>
                    </a:lnTo>
                    <a:cubicBezTo>
                      <a:pt x="190" y="41"/>
                      <a:pt x="150" y="1"/>
                      <a:pt x="10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9"/>
              <p:cNvSpPr/>
              <p:nvPr/>
            </p:nvSpPr>
            <p:spPr>
              <a:xfrm>
                <a:off x="3738050" y="1856825"/>
                <a:ext cx="4750" cy="28475"/>
              </a:xfrm>
              <a:custGeom>
                <a:avLst/>
                <a:gdLst/>
                <a:ahLst/>
                <a:cxnLst/>
                <a:rect l="l" t="t" r="r" b="b"/>
                <a:pathLst>
                  <a:path w="190" h="1139" extrusionOk="0">
                    <a:moveTo>
                      <a:pt x="95" y="0"/>
                    </a:moveTo>
                    <a:cubicBezTo>
                      <a:pt x="42" y="0"/>
                      <a:pt x="0" y="42"/>
                      <a:pt x="0" y="95"/>
                    </a:cubicBezTo>
                    <a:lnTo>
                      <a:pt x="0" y="1043"/>
                    </a:lnTo>
                    <a:cubicBezTo>
                      <a:pt x="0" y="1095"/>
                      <a:pt x="42" y="1138"/>
                      <a:pt x="95" y="1138"/>
                    </a:cubicBezTo>
                    <a:cubicBezTo>
                      <a:pt x="148" y="1138"/>
                      <a:pt x="190" y="1095"/>
                      <a:pt x="190" y="1043"/>
                    </a:cubicBezTo>
                    <a:lnTo>
                      <a:pt x="190" y="95"/>
                    </a:lnTo>
                    <a:cubicBezTo>
                      <a:pt x="190"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9"/>
              <p:cNvSpPr/>
              <p:nvPr/>
            </p:nvSpPr>
            <p:spPr>
              <a:xfrm>
                <a:off x="3736375" y="1798075"/>
                <a:ext cx="7700" cy="30550"/>
              </a:xfrm>
              <a:custGeom>
                <a:avLst/>
                <a:gdLst/>
                <a:ahLst/>
                <a:cxnLst/>
                <a:rect l="l" t="t" r="r" b="b"/>
                <a:pathLst>
                  <a:path w="308" h="1222" extrusionOk="0">
                    <a:moveTo>
                      <a:pt x="120" y="1"/>
                    </a:moveTo>
                    <a:cubicBezTo>
                      <a:pt x="71" y="1"/>
                      <a:pt x="29" y="40"/>
                      <a:pt x="26" y="89"/>
                    </a:cubicBezTo>
                    <a:cubicBezTo>
                      <a:pt x="1" y="446"/>
                      <a:pt x="30" y="801"/>
                      <a:pt x="110" y="1148"/>
                    </a:cubicBezTo>
                    <a:cubicBezTo>
                      <a:pt x="121" y="1192"/>
                      <a:pt x="160" y="1222"/>
                      <a:pt x="203" y="1222"/>
                    </a:cubicBezTo>
                    <a:cubicBezTo>
                      <a:pt x="211" y="1222"/>
                      <a:pt x="217" y="1221"/>
                      <a:pt x="225" y="1220"/>
                    </a:cubicBezTo>
                    <a:cubicBezTo>
                      <a:pt x="276" y="1208"/>
                      <a:pt x="308" y="1156"/>
                      <a:pt x="296" y="1105"/>
                    </a:cubicBezTo>
                    <a:cubicBezTo>
                      <a:pt x="219" y="777"/>
                      <a:pt x="193" y="439"/>
                      <a:pt x="216" y="102"/>
                    </a:cubicBezTo>
                    <a:cubicBezTo>
                      <a:pt x="219" y="51"/>
                      <a:pt x="180" y="5"/>
                      <a:pt x="128" y="1"/>
                    </a:cubicBezTo>
                    <a:cubicBezTo>
                      <a:pt x="125" y="1"/>
                      <a:pt x="123" y="1"/>
                      <a:pt x="12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9"/>
              <p:cNvSpPr/>
              <p:nvPr/>
            </p:nvSpPr>
            <p:spPr>
              <a:xfrm>
                <a:off x="3736900" y="1744525"/>
                <a:ext cx="6825" cy="32650"/>
              </a:xfrm>
              <a:custGeom>
                <a:avLst/>
                <a:gdLst/>
                <a:ahLst/>
                <a:cxnLst/>
                <a:rect l="l" t="t" r="r" b="b"/>
                <a:pathLst>
                  <a:path w="273" h="1306" extrusionOk="0">
                    <a:moveTo>
                      <a:pt x="101" y="0"/>
                    </a:moveTo>
                    <a:cubicBezTo>
                      <a:pt x="49" y="0"/>
                      <a:pt x="6" y="42"/>
                      <a:pt x="6" y="94"/>
                    </a:cubicBezTo>
                    <a:cubicBezTo>
                      <a:pt x="1" y="470"/>
                      <a:pt x="25" y="850"/>
                      <a:pt x="76" y="1222"/>
                    </a:cubicBezTo>
                    <a:cubicBezTo>
                      <a:pt x="83" y="1271"/>
                      <a:pt x="123" y="1305"/>
                      <a:pt x="170" y="1305"/>
                    </a:cubicBezTo>
                    <a:cubicBezTo>
                      <a:pt x="174" y="1305"/>
                      <a:pt x="179" y="1305"/>
                      <a:pt x="183" y="1304"/>
                    </a:cubicBezTo>
                    <a:cubicBezTo>
                      <a:pt x="236" y="1297"/>
                      <a:pt x="272" y="1249"/>
                      <a:pt x="265" y="1197"/>
                    </a:cubicBezTo>
                    <a:cubicBezTo>
                      <a:pt x="215" y="834"/>
                      <a:pt x="192" y="463"/>
                      <a:pt x="196" y="96"/>
                    </a:cubicBezTo>
                    <a:cubicBezTo>
                      <a:pt x="197" y="44"/>
                      <a:pt x="155"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9"/>
              <p:cNvSpPr/>
              <p:nvPr/>
            </p:nvSpPr>
            <p:spPr>
              <a:xfrm>
                <a:off x="3733350" y="1691950"/>
                <a:ext cx="7650" cy="31600"/>
              </a:xfrm>
              <a:custGeom>
                <a:avLst/>
                <a:gdLst/>
                <a:ahLst/>
                <a:cxnLst/>
                <a:rect l="l" t="t" r="r" b="b"/>
                <a:pathLst>
                  <a:path w="306" h="1264" extrusionOk="0">
                    <a:moveTo>
                      <a:pt x="115" y="1"/>
                    </a:moveTo>
                    <a:cubicBezTo>
                      <a:pt x="66" y="1"/>
                      <a:pt x="26" y="41"/>
                      <a:pt x="24" y="91"/>
                    </a:cubicBezTo>
                    <a:cubicBezTo>
                      <a:pt x="0" y="458"/>
                      <a:pt x="29" y="828"/>
                      <a:pt x="108" y="1188"/>
                    </a:cubicBezTo>
                    <a:cubicBezTo>
                      <a:pt x="117" y="1233"/>
                      <a:pt x="157" y="1263"/>
                      <a:pt x="200" y="1263"/>
                    </a:cubicBezTo>
                    <a:cubicBezTo>
                      <a:pt x="207" y="1263"/>
                      <a:pt x="215" y="1262"/>
                      <a:pt x="221" y="1261"/>
                    </a:cubicBezTo>
                    <a:cubicBezTo>
                      <a:pt x="272" y="1250"/>
                      <a:pt x="305" y="1199"/>
                      <a:pt x="294" y="1147"/>
                    </a:cubicBezTo>
                    <a:cubicBezTo>
                      <a:pt x="219" y="805"/>
                      <a:pt x="193" y="453"/>
                      <a:pt x="213" y="102"/>
                    </a:cubicBezTo>
                    <a:cubicBezTo>
                      <a:pt x="217" y="50"/>
                      <a:pt x="177" y="5"/>
                      <a:pt x="124" y="1"/>
                    </a:cubicBezTo>
                    <a:cubicBezTo>
                      <a:pt x="121" y="1"/>
                      <a:pt x="118" y="1"/>
                      <a:pt x="11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57" name="Google Shape;957;p9"/>
          <p:cNvGrpSpPr/>
          <p:nvPr/>
        </p:nvGrpSpPr>
        <p:grpSpPr>
          <a:xfrm flipH="1">
            <a:off x="9022152" y="-188798"/>
            <a:ext cx="3362597" cy="2647809"/>
            <a:chOff x="-241347" y="-208203"/>
            <a:chExt cx="2947964" cy="2919945"/>
          </a:xfrm>
        </p:grpSpPr>
        <p:grpSp>
          <p:nvGrpSpPr>
            <p:cNvPr id="958" name="Google Shape;958;p9"/>
            <p:cNvGrpSpPr/>
            <p:nvPr/>
          </p:nvGrpSpPr>
          <p:grpSpPr>
            <a:xfrm rot="-2127316">
              <a:off x="455043" y="1086139"/>
              <a:ext cx="470902" cy="1125770"/>
              <a:chOff x="1763800" y="344725"/>
              <a:chExt cx="152925" cy="365600"/>
            </a:xfrm>
          </p:grpSpPr>
          <p:sp>
            <p:nvSpPr>
              <p:cNvPr id="959" name="Google Shape;959;p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3" name="Google Shape;963;p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7" name="Google Shape;967;p9"/>
            <p:cNvGrpSpPr/>
            <p:nvPr/>
          </p:nvGrpSpPr>
          <p:grpSpPr>
            <a:xfrm rot="-3860670" flipH="1">
              <a:off x="1166560" y="223706"/>
              <a:ext cx="470898" cy="1125767"/>
              <a:chOff x="1763800" y="344725"/>
              <a:chExt cx="152925" cy="365600"/>
            </a:xfrm>
          </p:grpSpPr>
          <p:sp>
            <p:nvSpPr>
              <p:cNvPr id="968" name="Google Shape;968;p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6" name="Google Shape;976;p9"/>
            <p:cNvGrpSpPr/>
            <p:nvPr/>
          </p:nvGrpSpPr>
          <p:grpSpPr>
            <a:xfrm rot="5400000" flipH="1">
              <a:off x="-227337" y="-222212"/>
              <a:ext cx="2919945" cy="2947964"/>
              <a:chOff x="3206750" y="1492575"/>
              <a:chExt cx="634550" cy="640625"/>
            </a:xfrm>
          </p:grpSpPr>
          <p:sp>
            <p:nvSpPr>
              <p:cNvPr id="977" name="Google Shape;977;p9"/>
              <p:cNvSpPr/>
              <p:nvPr/>
            </p:nvSpPr>
            <p:spPr>
              <a:xfrm>
                <a:off x="3640100" y="1492575"/>
                <a:ext cx="201200" cy="620150"/>
              </a:xfrm>
              <a:custGeom>
                <a:avLst/>
                <a:gdLst/>
                <a:ahLst/>
                <a:cxnLst/>
                <a:rect l="l" t="t" r="r" b="b"/>
                <a:pathLst>
                  <a:path w="8048" h="24806" extrusionOk="0">
                    <a:moveTo>
                      <a:pt x="3197" y="1"/>
                    </a:moveTo>
                    <a:cubicBezTo>
                      <a:pt x="1007" y="3699"/>
                      <a:pt x="0" y="8086"/>
                      <a:pt x="359" y="12369"/>
                    </a:cubicBezTo>
                    <a:cubicBezTo>
                      <a:pt x="722" y="16709"/>
                      <a:pt x="3292" y="20086"/>
                      <a:pt x="5979" y="23333"/>
                    </a:cubicBezTo>
                    <a:cubicBezTo>
                      <a:pt x="6486" y="23945"/>
                      <a:pt x="7182" y="24800"/>
                      <a:pt x="8043" y="24806"/>
                    </a:cubicBezTo>
                    <a:cubicBezTo>
                      <a:pt x="8048" y="23639"/>
                      <a:pt x="7493" y="22677"/>
                      <a:pt x="7426" y="21546"/>
                    </a:cubicBezTo>
                    <a:cubicBezTo>
                      <a:pt x="7337" y="20021"/>
                      <a:pt x="7756" y="18503"/>
                      <a:pt x="7831" y="16985"/>
                    </a:cubicBezTo>
                    <a:cubicBezTo>
                      <a:pt x="7956" y="14181"/>
                      <a:pt x="7795" y="11365"/>
                      <a:pt x="7347" y="8595"/>
                    </a:cubicBezTo>
                    <a:cubicBezTo>
                      <a:pt x="6827" y="5377"/>
                      <a:pt x="5775" y="1995"/>
                      <a:pt x="31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8" name="Google Shape;978;p9"/>
              <p:cNvSpPr/>
              <p:nvPr/>
            </p:nvSpPr>
            <p:spPr>
              <a:xfrm>
                <a:off x="3363225" y="1696950"/>
                <a:ext cx="477975" cy="436250"/>
              </a:xfrm>
              <a:custGeom>
                <a:avLst/>
                <a:gdLst/>
                <a:ahLst/>
                <a:cxnLst/>
                <a:rect l="l" t="t" r="r" b="b"/>
                <a:pathLst>
                  <a:path w="19119" h="17450" extrusionOk="0">
                    <a:moveTo>
                      <a:pt x="1" y="0"/>
                    </a:moveTo>
                    <a:cubicBezTo>
                      <a:pt x="140" y="1541"/>
                      <a:pt x="886" y="2953"/>
                      <a:pt x="1617" y="4317"/>
                    </a:cubicBezTo>
                    <a:cubicBezTo>
                      <a:pt x="3252" y="7368"/>
                      <a:pt x="5038" y="10772"/>
                      <a:pt x="7764" y="13006"/>
                    </a:cubicBezTo>
                    <a:cubicBezTo>
                      <a:pt x="9222" y="14201"/>
                      <a:pt x="11463" y="14916"/>
                      <a:pt x="13206" y="15595"/>
                    </a:cubicBezTo>
                    <a:cubicBezTo>
                      <a:pt x="15131" y="16346"/>
                      <a:pt x="17108" y="16966"/>
                      <a:pt x="19118" y="17450"/>
                    </a:cubicBezTo>
                    <a:cubicBezTo>
                      <a:pt x="18431" y="17284"/>
                      <a:pt x="17261" y="14495"/>
                      <a:pt x="17078" y="13853"/>
                    </a:cubicBezTo>
                    <a:cubicBezTo>
                      <a:pt x="16690" y="12479"/>
                      <a:pt x="16429" y="11345"/>
                      <a:pt x="15568" y="10115"/>
                    </a:cubicBezTo>
                    <a:cubicBezTo>
                      <a:pt x="14581" y="8706"/>
                      <a:pt x="13321" y="7511"/>
                      <a:pt x="12028" y="6374"/>
                    </a:cubicBezTo>
                    <a:cubicBezTo>
                      <a:pt x="8566" y="3331"/>
                      <a:pt x="4580" y="529"/>
                      <a:pt x="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9"/>
              <p:cNvSpPr/>
              <p:nvPr/>
            </p:nvSpPr>
            <p:spPr>
              <a:xfrm>
                <a:off x="3206750" y="1940350"/>
                <a:ext cx="518175" cy="172375"/>
              </a:xfrm>
              <a:custGeom>
                <a:avLst/>
                <a:gdLst/>
                <a:ahLst/>
                <a:cxnLst/>
                <a:rect l="l" t="t" r="r" b="b"/>
                <a:pathLst>
                  <a:path w="20727" h="6895" extrusionOk="0">
                    <a:moveTo>
                      <a:pt x="1" y="189"/>
                    </a:moveTo>
                    <a:cubicBezTo>
                      <a:pt x="1" y="189"/>
                      <a:pt x="1" y="189"/>
                      <a:pt x="1" y="189"/>
                    </a:cubicBezTo>
                    <a:lnTo>
                      <a:pt x="1" y="189"/>
                    </a:lnTo>
                    <a:cubicBezTo>
                      <a:pt x="1" y="189"/>
                      <a:pt x="1" y="189"/>
                      <a:pt x="1" y="189"/>
                    </a:cubicBezTo>
                    <a:close/>
                    <a:moveTo>
                      <a:pt x="2931" y="1"/>
                    </a:moveTo>
                    <a:cubicBezTo>
                      <a:pt x="2832" y="1"/>
                      <a:pt x="2732" y="2"/>
                      <a:pt x="2632" y="3"/>
                    </a:cubicBezTo>
                    <a:cubicBezTo>
                      <a:pt x="2355" y="6"/>
                      <a:pt x="930" y="238"/>
                      <a:pt x="296" y="238"/>
                    </a:cubicBezTo>
                    <a:cubicBezTo>
                      <a:pt x="141" y="238"/>
                      <a:pt x="33" y="224"/>
                      <a:pt x="1" y="189"/>
                    </a:cubicBezTo>
                    <a:lnTo>
                      <a:pt x="1" y="189"/>
                    </a:lnTo>
                    <a:cubicBezTo>
                      <a:pt x="3912" y="4412"/>
                      <a:pt x="9632" y="6894"/>
                      <a:pt x="15385" y="6894"/>
                    </a:cubicBezTo>
                    <a:cubicBezTo>
                      <a:pt x="15592" y="6894"/>
                      <a:pt x="15800" y="6891"/>
                      <a:pt x="16007" y="6885"/>
                    </a:cubicBezTo>
                    <a:cubicBezTo>
                      <a:pt x="17200" y="6847"/>
                      <a:pt x="18476" y="6343"/>
                      <a:pt x="19667" y="6132"/>
                    </a:cubicBezTo>
                    <a:cubicBezTo>
                      <a:pt x="20047" y="6063"/>
                      <a:pt x="20455" y="5987"/>
                      <a:pt x="20727" y="5713"/>
                    </a:cubicBezTo>
                    <a:cubicBezTo>
                      <a:pt x="19498" y="4696"/>
                      <a:pt x="17694" y="4006"/>
                      <a:pt x="16256" y="3328"/>
                    </a:cubicBezTo>
                    <a:cubicBezTo>
                      <a:pt x="14536" y="2519"/>
                      <a:pt x="12765" y="1814"/>
                      <a:pt x="10946" y="1264"/>
                    </a:cubicBezTo>
                    <a:cubicBezTo>
                      <a:pt x="9148" y="719"/>
                      <a:pt x="7302" y="322"/>
                      <a:pt x="5432" y="131"/>
                    </a:cubicBezTo>
                    <a:cubicBezTo>
                      <a:pt x="4601" y="46"/>
                      <a:pt x="3767" y="1"/>
                      <a:pt x="293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9"/>
              <p:cNvSpPr/>
              <p:nvPr/>
            </p:nvSpPr>
            <p:spPr>
              <a:xfrm>
                <a:off x="3266900" y="1981500"/>
                <a:ext cx="35325" cy="24325"/>
              </a:xfrm>
              <a:custGeom>
                <a:avLst/>
                <a:gdLst/>
                <a:ahLst/>
                <a:cxnLst/>
                <a:rect l="l" t="t" r="r" b="b"/>
                <a:pathLst>
                  <a:path w="1413" h="973" extrusionOk="0">
                    <a:moveTo>
                      <a:pt x="108" y="0"/>
                    </a:moveTo>
                    <a:cubicBezTo>
                      <a:pt x="79" y="0"/>
                      <a:pt x="50" y="13"/>
                      <a:pt x="31" y="38"/>
                    </a:cubicBezTo>
                    <a:cubicBezTo>
                      <a:pt x="0" y="80"/>
                      <a:pt x="8" y="140"/>
                      <a:pt x="50" y="172"/>
                    </a:cubicBezTo>
                    <a:cubicBezTo>
                      <a:pt x="433" y="460"/>
                      <a:pt x="839" y="726"/>
                      <a:pt x="1256" y="960"/>
                    </a:cubicBezTo>
                    <a:cubicBezTo>
                      <a:pt x="1272" y="969"/>
                      <a:pt x="1287" y="972"/>
                      <a:pt x="1304" y="972"/>
                    </a:cubicBezTo>
                    <a:cubicBezTo>
                      <a:pt x="1337" y="972"/>
                      <a:pt x="1369" y="954"/>
                      <a:pt x="1387" y="923"/>
                    </a:cubicBezTo>
                    <a:cubicBezTo>
                      <a:pt x="1412" y="878"/>
                      <a:pt x="1395" y="820"/>
                      <a:pt x="1350" y="794"/>
                    </a:cubicBezTo>
                    <a:cubicBezTo>
                      <a:pt x="940" y="564"/>
                      <a:pt x="541" y="303"/>
                      <a:pt x="165" y="19"/>
                    </a:cubicBezTo>
                    <a:cubicBezTo>
                      <a:pt x="147" y="6"/>
                      <a:pt x="127"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9"/>
              <p:cNvSpPr/>
              <p:nvPr/>
            </p:nvSpPr>
            <p:spPr>
              <a:xfrm>
                <a:off x="3322500" y="2020625"/>
                <a:ext cx="17825" cy="12025"/>
              </a:xfrm>
              <a:custGeom>
                <a:avLst/>
                <a:gdLst/>
                <a:ahLst/>
                <a:cxnLst/>
                <a:rect l="l" t="t" r="r" b="b"/>
                <a:pathLst>
                  <a:path w="713" h="481" extrusionOk="0">
                    <a:moveTo>
                      <a:pt x="109" y="0"/>
                    </a:moveTo>
                    <a:cubicBezTo>
                      <a:pt x="77" y="0"/>
                      <a:pt x="45" y="17"/>
                      <a:pt x="27" y="47"/>
                    </a:cubicBezTo>
                    <a:cubicBezTo>
                      <a:pt x="0" y="93"/>
                      <a:pt x="16" y="151"/>
                      <a:pt x="61" y="178"/>
                    </a:cubicBezTo>
                    <a:lnTo>
                      <a:pt x="556" y="467"/>
                    </a:lnTo>
                    <a:cubicBezTo>
                      <a:pt x="571" y="476"/>
                      <a:pt x="588" y="479"/>
                      <a:pt x="604" y="479"/>
                    </a:cubicBezTo>
                    <a:lnTo>
                      <a:pt x="603" y="480"/>
                    </a:lnTo>
                    <a:cubicBezTo>
                      <a:pt x="636" y="480"/>
                      <a:pt x="668" y="462"/>
                      <a:pt x="686" y="433"/>
                    </a:cubicBezTo>
                    <a:cubicBezTo>
                      <a:pt x="713" y="386"/>
                      <a:pt x="697" y="329"/>
                      <a:pt x="652" y="302"/>
                    </a:cubicBezTo>
                    <a:lnTo>
                      <a:pt x="157" y="13"/>
                    </a:lnTo>
                    <a:cubicBezTo>
                      <a:pt x="142" y="4"/>
                      <a:pt x="126"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9"/>
              <p:cNvSpPr/>
              <p:nvPr/>
            </p:nvSpPr>
            <p:spPr>
              <a:xfrm>
                <a:off x="3371975" y="2047350"/>
                <a:ext cx="27800" cy="11125"/>
              </a:xfrm>
              <a:custGeom>
                <a:avLst/>
                <a:gdLst/>
                <a:ahLst/>
                <a:cxnLst/>
                <a:rect l="l" t="t" r="r" b="b"/>
                <a:pathLst>
                  <a:path w="1112" h="445" extrusionOk="0">
                    <a:moveTo>
                      <a:pt x="111" y="1"/>
                    </a:moveTo>
                    <a:cubicBezTo>
                      <a:pt x="79" y="1"/>
                      <a:pt x="48" y="17"/>
                      <a:pt x="30" y="46"/>
                    </a:cubicBezTo>
                    <a:cubicBezTo>
                      <a:pt x="1" y="90"/>
                      <a:pt x="14" y="148"/>
                      <a:pt x="59" y="177"/>
                    </a:cubicBezTo>
                    <a:cubicBezTo>
                      <a:pt x="335" y="350"/>
                      <a:pt x="664" y="444"/>
                      <a:pt x="990" y="444"/>
                    </a:cubicBezTo>
                    <a:lnTo>
                      <a:pt x="1016" y="444"/>
                    </a:lnTo>
                    <a:cubicBezTo>
                      <a:pt x="1069" y="443"/>
                      <a:pt x="1111" y="400"/>
                      <a:pt x="1110" y="347"/>
                    </a:cubicBezTo>
                    <a:cubicBezTo>
                      <a:pt x="1109" y="297"/>
                      <a:pt x="1067" y="253"/>
                      <a:pt x="1017" y="253"/>
                    </a:cubicBezTo>
                    <a:cubicBezTo>
                      <a:pt x="1016" y="253"/>
                      <a:pt x="1014" y="253"/>
                      <a:pt x="1013" y="253"/>
                    </a:cubicBezTo>
                    <a:cubicBezTo>
                      <a:pt x="999" y="254"/>
                      <a:pt x="986" y="254"/>
                      <a:pt x="972" y="254"/>
                    </a:cubicBezTo>
                    <a:cubicBezTo>
                      <a:pt x="686" y="254"/>
                      <a:pt x="401" y="167"/>
                      <a:pt x="161" y="15"/>
                    </a:cubicBezTo>
                    <a:cubicBezTo>
                      <a:pt x="145" y="5"/>
                      <a:pt x="128" y="1"/>
                      <a:pt x="11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9"/>
              <p:cNvSpPr/>
              <p:nvPr/>
            </p:nvSpPr>
            <p:spPr>
              <a:xfrm>
                <a:off x="3427875" y="2074525"/>
                <a:ext cx="28975" cy="12300"/>
              </a:xfrm>
              <a:custGeom>
                <a:avLst/>
                <a:gdLst/>
                <a:ahLst/>
                <a:cxnLst/>
                <a:rect l="l" t="t" r="r" b="b"/>
                <a:pathLst>
                  <a:path w="1159" h="492" extrusionOk="0">
                    <a:moveTo>
                      <a:pt x="107" y="1"/>
                    </a:moveTo>
                    <a:cubicBezTo>
                      <a:pt x="67" y="1"/>
                      <a:pt x="29" y="27"/>
                      <a:pt x="16" y="67"/>
                    </a:cubicBezTo>
                    <a:cubicBezTo>
                      <a:pt x="0" y="118"/>
                      <a:pt x="28" y="171"/>
                      <a:pt x="78" y="187"/>
                    </a:cubicBezTo>
                    <a:lnTo>
                      <a:pt x="1022" y="487"/>
                    </a:lnTo>
                    <a:cubicBezTo>
                      <a:pt x="1032" y="489"/>
                      <a:pt x="1041" y="491"/>
                      <a:pt x="1051" y="491"/>
                    </a:cubicBezTo>
                    <a:lnTo>
                      <a:pt x="1051" y="490"/>
                    </a:lnTo>
                    <a:cubicBezTo>
                      <a:pt x="1092" y="490"/>
                      <a:pt x="1130" y="465"/>
                      <a:pt x="1142" y="424"/>
                    </a:cubicBezTo>
                    <a:cubicBezTo>
                      <a:pt x="1158" y="374"/>
                      <a:pt x="1131" y="320"/>
                      <a:pt x="1080" y="304"/>
                    </a:cubicBezTo>
                    <a:lnTo>
                      <a:pt x="136" y="5"/>
                    </a:lnTo>
                    <a:cubicBezTo>
                      <a:pt x="126" y="2"/>
                      <a:pt x="117"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9"/>
              <p:cNvSpPr/>
              <p:nvPr/>
            </p:nvSpPr>
            <p:spPr>
              <a:xfrm>
                <a:off x="3466900" y="2090575"/>
                <a:ext cx="38150" cy="10975"/>
              </a:xfrm>
              <a:custGeom>
                <a:avLst/>
                <a:gdLst/>
                <a:ahLst/>
                <a:cxnLst/>
                <a:rect l="l" t="t" r="r" b="b"/>
                <a:pathLst>
                  <a:path w="1526" h="439" extrusionOk="0">
                    <a:moveTo>
                      <a:pt x="104" y="1"/>
                    </a:moveTo>
                    <a:cubicBezTo>
                      <a:pt x="59" y="1"/>
                      <a:pt x="19" y="33"/>
                      <a:pt x="10" y="79"/>
                    </a:cubicBezTo>
                    <a:cubicBezTo>
                      <a:pt x="0" y="129"/>
                      <a:pt x="34" y="179"/>
                      <a:pt x="86" y="189"/>
                    </a:cubicBezTo>
                    <a:lnTo>
                      <a:pt x="1404" y="436"/>
                    </a:lnTo>
                    <a:cubicBezTo>
                      <a:pt x="1411" y="437"/>
                      <a:pt x="1416" y="439"/>
                      <a:pt x="1422" y="439"/>
                    </a:cubicBezTo>
                    <a:cubicBezTo>
                      <a:pt x="1467" y="439"/>
                      <a:pt x="1507" y="406"/>
                      <a:pt x="1516" y="360"/>
                    </a:cubicBezTo>
                    <a:cubicBezTo>
                      <a:pt x="1526" y="309"/>
                      <a:pt x="1492" y="260"/>
                      <a:pt x="1440" y="250"/>
                    </a:cubicBezTo>
                    <a:lnTo>
                      <a:pt x="122" y="2"/>
                    </a:lnTo>
                    <a:cubicBezTo>
                      <a:pt x="116" y="1"/>
                      <a:pt x="11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9"/>
              <p:cNvSpPr/>
              <p:nvPr/>
            </p:nvSpPr>
            <p:spPr>
              <a:xfrm>
                <a:off x="3529925" y="2093750"/>
                <a:ext cx="39950" cy="6900"/>
              </a:xfrm>
              <a:custGeom>
                <a:avLst/>
                <a:gdLst/>
                <a:ahLst/>
                <a:cxnLst/>
                <a:rect l="l" t="t" r="r" b="b"/>
                <a:pathLst>
                  <a:path w="1598" h="276" extrusionOk="0">
                    <a:moveTo>
                      <a:pt x="1497" y="1"/>
                    </a:moveTo>
                    <a:cubicBezTo>
                      <a:pt x="1493" y="1"/>
                      <a:pt x="1489" y="1"/>
                      <a:pt x="1485" y="1"/>
                    </a:cubicBezTo>
                    <a:cubicBezTo>
                      <a:pt x="1044" y="56"/>
                      <a:pt x="596" y="84"/>
                      <a:pt x="151" y="84"/>
                    </a:cubicBezTo>
                    <a:cubicBezTo>
                      <a:pt x="139" y="84"/>
                      <a:pt x="127" y="85"/>
                      <a:pt x="114" y="85"/>
                    </a:cubicBezTo>
                    <a:cubicBezTo>
                      <a:pt x="108" y="85"/>
                      <a:pt x="102" y="84"/>
                      <a:pt x="95" y="84"/>
                    </a:cubicBezTo>
                    <a:cubicBezTo>
                      <a:pt x="44" y="84"/>
                      <a:pt x="1" y="127"/>
                      <a:pt x="1" y="179"/>
                    </a:cubicBezTo>
                    <a:cubicBezTo>
                      <a:pt x="1" y="232"/>
                      <a:pt x="42" y="275"/>
                      <a:pt x="95" y="275"/>
                    </a:cubicBezTo>
                    <a:lnTo>
                      <a:pt x="151" y="275"/>
                    </a:lnTo>
                    <a:cubicBezTo>
                      <a:pt x="603" y="275"/>
                      <a:pt x="1059" y="246"/>
                      <a:pt x="1508" y="190"/>
                    </a:cubicBezTo>
                    <a:cubicBezTo>
                      <a:pt x="1560" y="183"/>
                      <a:pt x="1598" y="136"/>
                      <a:pt x="1591" y="84"/>
                    </a:cubicBezTo>
                    <a:cubicBezTo>
                      <a:pt x="1585" y="35"/>
                      <a:pt x="1544" y="1"/>
                      <a:pt x="14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9"/>
              <p:cNvSpPr/>
              <p:nvPr/>
            </p:nvSpPr>
            <p:spPr>
              <a:xfrm>
                <a:off x="3598825" y="2083750"/>
                <a:ext cx="35150" cy="7875"/>
              </a:xfrm>
              <a:custGeom>
                <a:avLst/>
                <a:gdLst/>
                <a:ahLst/>
                <a:cxnLst/>
                <a:rect l="l" t="t" r="r" b="b"/>
                <a:pathLst>
                  <a:path w="1406" h="315" extrusionOk="0">
                    <a:moveTo>
                      <a:pt x="1299" y="0"/>
                    </a:moveTo>
                    <a:cubicBezTo>
                      <a:pt x="1290" y="0"/>
                      <a:pt x="1281" y="1"/>
                      <a:pt x="1272" y="4"/>
                    </a:cubicBezTo>
                    <a:cubicBezTo>
                      <a:pt x="1001" y="83"/>
                      <a:pt x="716" y="124"/>
                      <a:pt x="431" y="124"/>
                    </a:cubicBezTo>
                    <a:cubicBezTo>
                      <a:pt x="324" y="124"/>
                      <a:pt x="217" y="118"/>
                      <a:pt x="111" y="107"/>
                    </a:cubicBezTo>
                    <a:cubicBezTo>
                      <a:pt x="108" y="106"/>
                      <a:pt x="106" y="106"/>
                      <a:pt x="103" y="106"/>
                    </a:cubicBezTo>
                    <a:cubicBezTo>
                      <a:pt x="53" y="106"/>
                      <a:pt x="12" y="142"/>
                      <a:pt x="6" y="192"/>
                    </a:cubicBezTo>
                    <a:cubicBezTo>
                      <a:pt x="1" y="243"/>
                      <a:pt x="39" y="291"/>
                      <a:pt x="91" y="296"/>
                    </a:cubicBezTo>
                    <a:cubicBezTo>
                      <a:pt x="203" y="309"/>
                      <a:pt x="314" y="314"/>
                      <a:pt x="427" y="314"/>
                    </a:cubicBezTo>
                    <a:cubicBezTo>
                      <a:pt x="732" y="314"/>
                      <a:pt x="1036" y="271"/>
                      <a:pt x="1326" y="186"/>
                    </a:cubicBezTo>
                    <a:cubicBezTo>
                      <a:pt x="1376" y="172"/>
                      <a:pt x="1405" y="119"/>
                      <a:pt x="1390" y="68"/>
                    </a:cubicBezTo>
                    <a:cubicBezTo>
                      <a:pt x="1378" y="26"/>
                      <a:pt x="1341" y="0"/>
                      <a:pt x="129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9"/>
              <p:cNvSpPr/>
              <p:nvPr/>
            </p:nvSpPr>
            <p:spPr>
              <a:xfrm>
                <a:off x="3273050" y="1953650"/>
                <a:ext cx="20750" cy="9950"/>
              </a:xfrm>
              <a:custGeom>
                <a:avLst/>
                <a:gdLst/>
                <a:ahLst/>
                <a:cxnLst/>
                <a:rect l="l" t="t" r="r" b="b"/>
                <a:pathLst>
                  <a:path w="830" h="398" extrusionOk="0">
                    <a:moveTo>
                      <a:pt x="110" y="1"/>
                    </a:moveTo>
                    <a:cubicBezTo>
                      <a:pt x="75" y="1"/>
                      <a:pt x="42" y="19"/>
                      <a:pt x="25" y="51"/>
                    </a:cubicBezTo>
                    <a:cubicBezTo>
                      <a:pt x="0" y="98"/>
                      <a:pt x="18" y="155"/>
                      <a:pt x="64" y="181"/>
                    </a:cubicBezTo>
                    <a:cubicBezTo>
                      <a:pt x="267" y="288"/>
                      <a:pt x="486" y="359"/>
                      <a:pt x="712" y="396"/>
                    </a:cubicBezTo>
                    <a:cubicBezTo>
                      <a:pt x="718" y="397"/>
                      <a:pt x="722" y="397"/>
                      <a:pt x="728" y="397"/>
                    </a:cubicBezTo>
                    <a:cubicBezTo>
                      <a:pt x="773" y="397"/>
                      <a:pt x="814" y="364"/>
                      <a:pt x="822" y="318"/>
                    </a:cubicBezTo>
                    <a:cubicBezTo>
                      <a:pt x="829" y="266"/>
                      <a:pt x="794" y="216"/>
                      <a:pt x="742" y="208"/>
                    </a:cubicBezTo>
                    <a:cubicBezTo>
                      <a:pt x="536" y="175"/>
                      <a:pt x="338" y="109"/>
                      <a:pt x="154" y="12"/>
                    </a:cubicBezTo>
                    <a:cubicBezTo>
                      <a:pt x="140" y="4"/>
                      <a:pt x="125"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9"/>
              <p:cNvSpPr/>
              <p:nvPr/>
            </p:nvSpPr>
            <p:spPr>
              <a:xfrm>
                <a:off x="3310250" y="1974150"/>
                <a:ext cx="26950" cy="11000"/>
              </a:xfrm>
              <a:custGeom>
                <a:avLst/>
                <a:gdLst/>
                <a:ahLst/>
                <a:cxnLst/>
                <a:rect l="l" t="t" r="r" b="b"/>
                <a:pathLst>
                  <a:path w="1078" h="440" extrusionOk="0">
                    <a:moveTo>
                      <a:pt x="106" y="0"/>
                    </a:moveTo>
                    <a:cubicBezTo>
                      <a:pt x="64" y="0"/>
                      <a:pt x="26" y="28"/>
                      <a:pt x="15" y="69"/>
                    </a:cubicBezTo>
                    <a:cubicBezTo>
                      <a:pt x="0" y="120"/>
                      <a:pt x="29" y="173"/>
                      <a:pt x="80" y="187"/>
                    </a:cubicBezTo>
                    <a:lnTo>
                      <a:pt x="945" y="435"/>
                    </a:lnTo>
                    <a:cubicBezTo>
                      <a:pt x="954" y="438"/>
                      <a:pt x="963" y="439"/>
                      <a:pt x="972" y="439"/>
                    </a:cubicBezTo>
                    <a:cubicBezTo>
                      <a:pt x="1013" y="439"/>
                      <a:pt x="1051" y="412"/>
                      <a:pt x="1063" y="370"/>
                    </a:cubicBezTo>
                    <a:cubicBezTo>
                      <a:pt x="1078" y="320"/>
                      <a:pt x="1048" y="267"/>
                      <a:pt x="997" y="253"/>
                    </a:cubicBezTo>
                    <a:lnTo>
                      <a:pt x="133" y="4"/>
                    </a:lnTo>
                    <a:cubicBezTo>
                      <a:pt x="124" y="1"/>
                      <a:pt x="115"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9"/>
              <p:cNvSpPr/>
              <p:nvPr/>
            </p:nvSpPr>
            <p:spPr>
              <a:xfrm>
                <a:off x="3352400" y="1988675"/>
                <a:ext cx="18825" cy="10975"/>
              </a:xfrm>
              <a:custGeom>
                <a:avLst/>
                <a:gdLst/>
                <a:ahLst/>
                <a:cxnLst/>
                <a:rect l="l" t="t" r="r" b="b"/>
                <a:pathLst>
                  <a:path w="753" h="439" extrusionOk="0">
                    <a:moveTo>
                      <a:pt x="108" y="1"/>
                    </a:moveTo>
                    <a:cubicBezTo>
                      <a:pt x="73" y="1"/>
                      <a:pt x="38" y="21"/>
                      <a:pt x="22" y="56"/>
                    </a:cubicBezTo>
                    <a:cubicBezTo>
                      <a:pt x="0" y="104"/>
                      <a:pt x="21" y="161"/>
                      <a:pt x="68" y="183"/>
                    </a:cubicBezTo>
                    <a:lnTo>
                      <a:pt x="604" y="430"/>
                    </a:lnTo>
                    <a:cubicBezTo>
                      <a:pt x="617" y="436"/>
                      <a:pt x="631" y="439"/>
                      <a:pt x="645" y="439"/>
                    </a:cubicBezTo>
                    <a:cubicBezTo>
                      <a:pt x="680" y="439"/>
                      <a:pt x="714" y="418"/>
                      <a:pt x="731" y="384"/>
                    </a:cubicBezTo>
                    <a:cubicBezTo>
                      <a:pt x="753" y="335"/>
                      <a:pt x="732" y="279"/>
                      <a:pt x="684" y="257"/>
                    </a:cubicBezTo>
                    <a:lnTo>
                      <a:pt x="148" y="9"/>
                    </a:lnTo>
                    <a:cubicBezTo>
                      <a:pt x="135" y="3"/>
                      <a:pt x="122"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9"/>
              <p:cNvSpPr/>
              <p:nvPr/>
            </p:nvSpPr>
            <p:spPr>
              <a:xfrm>
                <a:off x="3399825" y="2009275"/>
                <a:ext cx="33100" cy="12075"/>
              </a:xfrm>
              <a:custGeom>
                <a:avLst/>
                <a:gdLst/>
                <a:ahLst/>
                <a:cxnLst/>
                <a:rect l="l" t="t" r="r" b="b"/>
                <a:pathLst>
                  <a:path w="1324" h="483" extrusionOk="0">
                    <a:moveTo>
                      <a:pt x="107" y="0"/>
                    </a:moveTo>
                    <a:cubicBezTo>
                      <a:pt x="68" y="0"/>
                      <a:pt x="31" y="25"/>
                      <a:pt x="17" y="64"/>
                    </a:cubicBezTo>
                    <a:cubicBezTo>
                      <a:pt x="1" y="114"/>
                      <a:pt x="26" y="168"/>
                      <a:pt x="76" y="186"/>
                    </a:cubicBezTo>
                    <a:cubicBezTo>
                      <a:pt x="442" y="314"/>
                      <a:pt x="821" y="413"/>
                      <a:pt x="1203" y="481"/>
                    </a:cubicBezTo>
                    <a:cubicBezTo>
                      <a:pt x="1208" y="483"/>
                      <a:pt x="1214" y="483"/>
                      <a:pt x="1219" y="483"/>
                    </a:cubicBezTo>
                    <a:cubicBezTo>
                      <a:pt x="1265" y="483"/>
                      <a:pt x="1305" y="451"/>
                      <a:pt x="1313" y="404"/>
                    </a:cubicBezTo>
                    <a:cubicBezTo>
                      <a:pt x="1323" y="352"/>
                      <a:pt x="1288" y="303"/>
                      <a:pt x="1236" y="294"/>
                    </a:cubicBezTo>
                    <a:cubicBezTo>
                      <a:pt x="864" y="228"/>
                      <a:pt x="495" y="130"/>
                      <a:pt x="139" y="6"/>
                    </a:cubicBezTo>
                    <a:cubicBezTo>
                      <a:pt x="128" y="2"/>
                      <a:pt x="118" y="0"/>
                      <a:pt x="10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9"/>
              <p:cNvSpPr/>
              <p:nvPr/>
            </p:nvSpPr>
            <p:spPr>
              <a:xfrm>
                <a:off x="3461725" y="2031875"/>
                <a:ext cx="39250" cy="11950"/>
              </a:xfrm>
              <a:custGeom>
                <a:avLst/>
                <a:gdLst/>
                <a:ahLst/>
                <a:cxnLst/>
                <a:rect l="l" t="t" r="r" b="b"/>
                <a:pathLst>
                  <a:path w="1570" h="478" extrusionOk="0">
                    <a:moveTo>
                      <a:pt x="104" y="0"/>
                    </a:moveTo>
                    <a:cubicBezTo>
                      <a:pt x="60" y="0"/>
                      <a:pt x="21" y="31"/>
                      <a:pt x="12" y="76"/>
                    </a:cubicBezTo>
                    <a:cubicBezTo>
                      <a:pt x="1" y="127"/>
                      <a:pt x="34" y="178"/>
                      <a:pt x="85" y="189"/>
                    </a:cubicBezTo>
                    <a:lnTo>
                      <a:pt x="1446" y="475"/>
                    </a:lnTo>
                    <a:cubicBezTo>
                      <a:pt x="1452" y="477"/>
                      <a:pt x="1459" y="477"/>
                      <a:pt x="1465" y="477"/>
                    </a:cubicBezTo>
                    <a:cubicBezTo>
                      <a:pt x="1509" y="477"/>
                      <a:pt x="1548" y="446"/>
                      <a:pt x="1558" y="402"/>
                    </a:cubicBezTo>
                    <a:cubicBezTo>
                      <a:pt x="1569" y="350"/>
                      <a:pt x="1536" y="299"/>
                      <a:pt x="1484" y="288"/>
                    </a:cubicBezTo>
                    <a:lnTo>
                      <a:pt x="124" y="2"/>
                    </a:lnTo>
                    <a:cubicBezTo>
                      <a:pt x="118" y="1"/>
                      <a:pt x="111"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2" name="Google Shape;992;p9"/>
              <p:cNvSpPr/>
              <p:nvPr/>
            </p:nvSpPr>
            <p:spPr>
              <a:xfrm>
                <a:off x="3513375" y="2043125"/>
                <a:ext cx="39175" cy="10075"/>
              </a:xfrm>
              <a:custGeom>
                <a:avLst/>
                <a:gdLst/>
                <a:ahLst/>
                <a:cxnLst/>
                <a:rect l="l" t="t" r="r" b="b"/>
                <a:pathLst>
                  <a:path w="1567" h="403" extrusionOk="0">
                    <a:moveTo>
                      <a:pt x="310" y="1"/>
                    </a:moveTo>
                    <a:cubicBezTo>
                      <a:pt x="237" y="1"/>
                      <a:pt x="164" y="3"/>
                      <a:pt x="92" y="8"/>
                    </a:cubicBezTo>
                    <a:cubicBezTo>
                      <a:pt x="40" y="12"/>
                      <a:pt x="0" y="57"/>
                      <a:pt x="3" y="110"/>
                    </a:cubicBezTo>
                    <a:cubicBezTo>
                      <a:pt x="7" y="160"/>
                      <a:pt x="47" y="199"/>
                      <a:pt x="95" y="199"/>
                    </a:cubicBezTo>
                    <a:cubicBezTo>
                      <a:pt x="99" y="199"/>
                      <a:pt x="102" y="199"/>
                      <a:pt x="105" y="198"/>
                    </a:cubicBezTo>
                    <a:cubicBezTo>
                      <a:pt x="172" y="194"/>
                      <a:pt x="239" y="192"/>
                      <a:pt x="306" y="192"/>
                    </a:cubicBezTo>
                    <a:cubicBezTo>
                      <a:pt x="687" y="192"/>
                      <a:pt x="1070" y="261"/>
                      <a:pt x="1425" y="396"/>
                    </a:cubicBezTo>
                    <a:cubicBezTo>
                      <a:pt x="1436" y="400"/>
                      <a:pt x="1447" y="402"/>
                      <a:pt x="1458" y="402"/>
                    </a:cubicBezTo>
                    <a:cubicBezTo>
                      <a:pt x="1497" y="402"/>
                      <a:pt x="1533" y="378"/>
                      <a:pt x="1548" y="341"/>
                    </a:cubicBezTo>
                    <a:cubicBezTo>
                      <a:pt x="1567" y="292"/>
                      <a:pt x="1541" y="237"/>
                      <a:pt x="1493" y="218"/>
                    </a:cubicBezTo>
                    <a:cubicBezTo>
                      <a:pt x="1117" y="75"/>
                      <a:pt x="712" y="1"/>
                      <a:pt x="3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3" name="Google Shape;993;p9"/>
              <p:cNvSpPr/>
              <p:nvPr/>
            </p:nvSpPr>
            <p:spPr>
              <a:xfrm>
                <a:off x="3566725" y="2047350"/>
                <a:ext cx="33975" cy="7700"/>
              </a:xfrm>
              <a:custGeom>
                <a:avLst/>
                <a:gdLst/>
                <a:ahLst/>
                <a:cxnLst/>
                <a:rect l="l" t="t" r="r" b="b"/>
                <a:pathLst>
                  <a:path w="1359" h="308" extrusionOk="0">
                    <a:moveTo>
                      <a:pt x="1051" y="0"/>
                    </a:moveTo>
                    <a:cubicBezTo>
                      <a:pt x="725" y="0"/>
                      <a:pt x="399" y="41"/>
                      <a:pt x="82" y="120"/>
                    </a:cubicBezTo>
                    <a:cubicBezTo>
                      <a:pt x="31" y="133"/>
                      <a:pt x="0" y="184"/>
                      <a:pt x="12" y="236"/>
                    </a:cubicBezTo>
                    <a:cubicBezTo>
                      <a:pt x="23" y="279"/>
                      <a:pt x="62" y="307"/>
                      <a:pt x="105" y="307"/>
                    </a:cubicBezTo>
                    <a:cubicBezTo>
                      <a:pt x="113" y="307"/>
                      <a:pt x="120" y="306"/>
                      <a:pt x="128" y="305"/>
                    </a:cubicBezTo>
                    <a:cubicBezTo>
                      <a:pt x="432" y="229"/>
                      <a:pt x="742" y="191"/>
                      <a:pt x="1055" y="191"/>
                    </a:cubicBezTo>
                    <a:cubicBezTo>
                      <a:pt x="1122" y="191"/>
                      <a:pt x="1189" y="192"/>
                      <a:pt x="1256" y="196"/>
                    </a:cubicBezTo>
                    <a:cubicBezTo>
                      <a:pt x="1259" y="196"/>
                      <a:pt x="1263" y="196"/>
                      <a:pt x="1266" y="196"/>
                    </a:cubicBezTo>
                    <a:cubicBezTo>
                      <a:pt x="1314" y="196"/>
                      <a:pt x="1354" y="156"/>
                      <a:pt x="1357" y="106"/>
                    </a:cubicBezTo>
                    <a:cubicBezTo>
                      <a:pt x="1359" y="53"/>
                      <a:pt x="1319" y="9"/>
                      <a:pt x="1266" y="6"/>
                    </a:cubicBezTo>
                    <a:cubicBezTo>
                      <a:pt x="1195" y="2"/>
                      <a:pt x="1123" y="0"/>
                      <a:pt x="105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9"/>
              <p:cNvSpPr/>
              <p:nvPr/>
            </p:nvSpPr>
            <p:spPr>
              <a:xfrm>
                <a:off x="3617275" y="2044325"/>
                <a:ext cx="15525" cy="6850"/>
              </a:xfrm>
              <a:custGeom>
                <a:avLst/>
                <a:gdLst/>
                <a:ahLst/>
                <a:cxnLst/>
                <a:rect l="l" t="t" r="r" b="b"/>
                <a:pathLst>
                  <a:path w="621" h="274" extrusionOk="0">
                    <a:moveTo>
                      <a:pt x="104" y="0"/>
                    </a:moveTo>
                    <a:cubicBezTo>
                      <a:pt x="60" y="0"/>
                      <a:pt x="20" y="32"/>
                      <a:pt x="11" y="77"/>
                    </a:cubicBezTo>
                    <a:cubicBezTo>
                      <a:pt x="0" y="128"/>
                      <a:pt x="35" y="179"/>
                      <a:pt x="86" y="189"/>
                    </a:cubicBezTo>
                    <a:lnTo>
                      <a:pt x="498" y="272"/>
                    </a:lnTo>
                    <a:cubicBezTo>
                      <a:pt x="505" y="273"/>
                      <a:pt x="510" y="274"/>
                      <a:pt x="517" y="274"/>
                    </a:cubicBezTo>
                    <a:cubicBezTo>
                      <a:pt x="561" y="274"/>
                      <a:pt x="601" y="242"/>
                      <a:pt x="610" y="197"/>
                    </a:cubicBezTo>
                    <a:cubicBezTo>
                      <a:pt x="621" y="145"/>
                      <a:pt x="587" y="95"/>
                      <a:pt x="536" y="85"/>
                    </a:cubicBezTo>
                    <a:lnTo>
                      <a:pt x="123" y="2"/>
                    </a:lnTo>
                    <a:cubicBezTo>
                      <a:pt x="116" y="1"/>
                      <a:pt x="110"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5" name="Google Shape;995;p9"/>
              <p:cNvSpPr/>
              <p:nvPr/>
            </p:nvSpPr>
            <p:spPr>
              <a:xfrm>
                <a:off x="3360625" y="1966025"/>
                <a:ext cx="29025" cy="13025"/>
              </a:xfrm>
              <a:custGeom>
                <a:avLst/>
                <a:gdLst/>
                <a:ahLst/>
                <a:cxnLst/>
                <a:rect l="l" t="t" r="r" b="b"/>
                <a:pathLst>
                  <a:path w="1161" h="521" extrusionOk="0">
                    <a:moveTo>
                      <a:pt x="110" y="0"/>
                    </a:moveTo>
                    <a:cubicBezTo>
                      <a:pt x="75" y="0"/>
                      <a:pt x="42" y="19"/>
                      <a:pt x="24" y="52"/>
                    </a:cubicBezTo>
                    <a:cubicBezTo>
                      <a:pt x="0" y="99"/>
                      <a:pt x="19" y="156"/>
                      <a:pt x="66" y="180"/>
                    </a:cubicBezTo>
                    <a:cubicBezTo>
                      <a:pt x="373" y="338"/>
                      <a:pt x="701" y="452"/>
                      <a:pt x="1039" y="518"/>
                    </a:cubicBezTo>
                    <a:cubicBezTo>
                      <a:pt x="1044" y="520"/>
                      <a:pt x="1051" y="520"/>
                      <a:pt x="1058" y="520"/>
                    </a:cubicBezTo>
                    <a:cubicBezTo>
                      <a:pt x="1102" y="520"/>
                      <a:pt x="1141" y="489"/>
                      <a:pt x="1150" y="444"/>
                    </a:cubicBezTo>
                    <a:cubicBezTo>
                      <a:pt x="1160" y="392"/>
                      <a:pt x="1127" y="341"/>
                      <a:pt x="1075" y="331"/>
                    </a:cubicBezTo>
                    <a:cubicBezTo>
                      <a:pt x="755" y="269"/>
                      <a:pt x="445" y="160"/>
                      <a:pt x="152" y="10"/>
                    </a:cubicBezTo>
                    <a:cubicBezTo>
                      <a:pt x="139" y="3"/>
                      <a:pt x="124"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6" name="Google Shape;996;p9"/>
              <p:cNvSpPr/>
              <p:nvPr/>
            </p:nvSpPr>
            <p:spPr>
              <a:xfrm>
                <a:off x="3443250" y="1986625"/>
                <a:ext cx="32025" cy="13025"/>
              </a:xfrm>
              <a:custGeom>
                <a:avLst/>
                <a:gdLst/>
                <a:ahLst/>
                <a:cxnLst/>
                <a:rect l="l" t="t" r="r" b="b"/>
                <a:pathLst>
                  <a:path w="1281" h="521" extrusionOk="0">
                    <a:moveTo>
                      <a:pt x="101" y="0"/>
                    </a:moveTo>
                    <a:cubicBezTo>
                      <a:pt x="53" y="0"/>
                      <a:pt x="12" y="36"/>
                      <a:pt x="7" y="85"/>
                    </a:cubicBezTo>
                    <a:cubicBezTo>
                      <a:pt x="0" y="137"/>
                      <a:pt x="38" y="184"/>
                      <a:pt x="90" y="191"/>
                    </a:cubicBezTo>
                    <a:cubicBezTo>
                      <a:pt x="454" y="233"/>
                      <a:pt x="804" y="340"/>
                      <a:pt x="1128" y="510"/>
                    </a:cubicBezTo>
                    <a:cubicBezTo>
                      <a:pt x="1143" y="518"/>
                      <a:pt x="1157" y="521"/>
                      <a:pt x="1172" y="521"/>
                    </a:cubicBezTo>
                    <a:cubicBezTo>
                      <a:pt x="1207" y="521"/>
                      <a:pt x="1240" y="502"/>
                      <a:pt x="1257" y="470"/>
                    </a:cubicBezTo>
                    <a:cubicBezTo>
                      <a:pt x="1281" y="423"/>
                      <a:pt x="1263" y="365"/>
                      <a:pt x="1217" y="341"/>
                    </a:cubicBezTo>
                    <a:cubicBezTo>
                      <a:pt x="871" y="160"/>
                      <a:pt x="499" y="46"/>
                      <a:pt x="112" y="1"/>
                    </a:cubicBezTo>
                    <a:cubicBezTo>
                      <a:pt x="108" y="1"/>
                      <a:pt x="105"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7" name="Google Shape;997;p9"/>
              <p:cNvSpPr/>
              <p:nvPr/>
            </p:nvSpPr>
            <p:spPr>
              <a:xfrm>
                <a:off x="3500950" y="1998975"/>
                <a:ext cx="35125" cy="15125"/>
              </a:xfrm>
              <a:custGeom>
                <a:avLst/>
                <a:gdLst/>
                <a:ahLst/>
                <a:cxnLst/>
                <a:rect l="l" t="t" r="r" b="b"/>
                <a:pathLst>
                  <a:path w="1405" h="605" extrusionOk="0">
                    <a:moveTo>
                      <a:pt x="97" y="0"/>
                    </a:moveTo>
                    <a:cubicBezTo>
                      <a:pt x="51" y="0"/>
                      <a:pt x="12" y="36"/>
                      <a:pt x="6" y="84"/>
                    </a:cubicBezTo>
                    <a:cubicBezTo>
                      <a:pt x="0" y="136"/>
                      <a:pt x="37" y="184"/>
                      <a:pt x="90" y="190"/>
                    </a:cubicBezTo>
                    <a:cubicBezTo>
                      <a:pt x="496" y="240"/>
                      <a:pt x="896" y="378"/>
                      <a:pt x="1247" y="590"/>
                    </a:cubicBezTo>
                    <a:cubicBezTo>
                      <a:pt x="1262" y="600"/>
                      <a:pt x="1279" y="604"/>
                      <a:pt x="1295" y="604"/>
                    </a:cubicBezTo>
                    <a:cubicBezTo>
                      <a:pt x="1327" y="604"/>
                      <a:pt x="1359" y="588"/>
                      <a:pt x="1377" y="558"/>
                    </a:cubicBezTo>
                    <a:cubicBezTo>
                      <a:pt x="1405" y="513"/>
                      <a:pt x="1390" y="454"/>
                      <a:pt x="1345" y="428"/>
                    </a:cubicBezTo>
                    <a:cubicBezTo>
                      <a:pt x="972" y="201"/>
                      <a:pt x="546" y="53"/>
                      <a:pt x="112" y="1"/>
                    </a:cubicBezTo>
                    <a:cubicBezTo>
                      <a:pt x="107" y="1"/>
                      <a:pt x="102"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8" name="Google Shape;998;p9"/>
              <p:cNvSpPr/>
              <p:nvPr/>
            </p:nvSpPr>
            <p:spPr>
              <a:xfrm>
                <a:off x="3544100" y="2011200"/>
                <a:ext cx="22850" cy="12225"/>
              </a:xfrm>
              <a:custGeom>
                <a:avLst/>
                <a:gdLst/>
                <a:ahLst/>
                <a:cxnLst/>
                <a:rect l="l" t="t" r="r" b="b"/>
                <a:pathLst>
                  <a:path w="914" h="489" extrusionOk="0">
                    <a:moveTo>
                      <a:pt x="109" y="1"/>
                    </a:moveTo>
                    <a:cubicBezTo>
                      <a:pt x="67" y="1"/>
                      <a:pt x="29" y="26"/>
                      <a:pt x="16" y="68"/>
                    </a:cubicBezTo>
                    <a:cubicBezTo>
                      <a:pt x="1" y="117"/>
                      <a:pt x="29" y="171"/>
                      <a:pt x="78" y="187"/>
                    </a:cubicBezTo>
                    <a:cubicBezTo>
                      <a:pt x="314" y="261"/>
                      <a:pt x="543" y="359"/>
                      <a:pt x="759" y="477"/>
                    </a:cubicBezTo>
                    <a:cubicBezTo>
                      <a:pt x="774" y="485"/>
                      <a:pt x="789" y="488"/>
                      <a:pt x="805" y="488"/>
                    </a:cubicBezTo>
                    <a:cubicBezTo>
                      <a:pt x="839" y="488"/>
                      <a:pt x="871" y="471"/>
                      <a:pt x="888" y="439"/>
                    </a:cubicBezTo>
                    <a:cubicBezTo>
                      <a:pt x="914" y="392"/>
                      <a:pt x="896" y="335"/>
                      <a:pt x="850" y="309"/>
                    </a:cubicBezTo>
                    <a:cubicBezTo>
                      <a:pt x="624" y="186"/>
                      <a:pt x="383" y="83"/>
                      <a:pt x="137" y="5"/>
                    </a:cubicBezTo>
                    <a:cubicBezTo>
                      <a:pt x="127" y="2"/>
                      <a:pt x="118"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9" name="Google Shape;999;p9"/>
              <p:cNvSpPr/>
              <p:nvPr/>
            </p:nvSpPr>
            <p:spPr>
              <a:xfrm>
                <a:off x="3598700" y="2023850"/>
                <a:ext cx="32225" cy="16900"/>
              </a:xfrm>
              <a:custGeom>
                <a:avLst/>
                <a:gdLst/>
                <a:ahLst/>
                <a:cxnLst/>
                <a:rect l="l" t="t" r="r" b="b"/>
                <a:pathLst>
                  <a:path w="1289" h="676" extrusionOk="0">
                    <a:moveTo>
                      <a:pt x="106" y="0"/>
                    </a:moveTo>
                    <a:cubicBezTo>
                      <a:pt x="62" y="0"/>
                      <a:pt x="22" y="30"/>
                      <a:pt x="11" y="74"/>
                    </a:cubicBezTo>
                    <a:cubicBezTo>
                      <a:pt x="0" y="126"/>
                      <a:pt x="32" y="177"/>
                      <a:pt x="84" y="188"/>
                    </a:cubicBezTo>
                    <a:cubicBezTo>
                      <a:pt x="456" y="270"/>
                      <a:pt x="816" y="433"/>
                      <a:pt x="1124" y="658"/>
                    </a:cubicBezTo>
                    <a:cubicBezTo>
                      <a:pt x="1142" y="670"/>
                      <a:pt x="1161" y="676"/>
                      <a:pt x="1181" y="676"/>
                    </a:cubicBezTo>
                    <a:cubicBezTo>
                      <a:pt x="1210" y="676"/>
                      <a:pt x="1239" y="662"/>
                      <a:pt x="1258" y="637"/>
                    </a:cubicBezTo>
                    <a:cubicBezTo>
                      <a:pt x="1289" y="594"/>
                      <a:pt x="1279" y="534"/>
                      <a:pt x="1237" y="503"/>
                    </a:cubicBezTo>
                    <a:cubicBezTo>
                      <a:pt x="908" y="264"/>
                      <a:pt x="523" y="90"/>
                      <a:pt x="125" y="2"/>
                    </a:cubicBezTo>
                    <a:cubicBezTo>
                      <a:pt x="119" y="1"/>
                      <a:pt x="11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0" name="Google Shape;1000;p9"/>
              <p:cNvSpPr/>
              <p:nvPr/>
            </p:nvSpPr>
            <p:spPr>
              <a:xfrm>
                <a:off x="3661625" y="2062934"/>
                <a:ext cx="22800" cy="9950"/>
              </a:xfrm>
              <a:custGeom>
                <a:avLst/>
                <a:gdLst/>
                <a:ahLst/>
                <a:cxnLst/>
                <a:rect l="l" t="t" r="r" b="b"/>
                <a:pathLst>
                  <a:path w="912" h="398" extrusionOk="0">
                    <a:moveTo>
                      <a:pt x="103" y="1"/>
                    </a:moveTo>
                    <a:cubicBezTo>
                      <a:pt x="57" y="1"/>
                      <a:pt x="17" y="34"/>
                      <a:pt x="9" y="80"/>
                    </a:cubicBezTo>
                    <a:cubicBezTo>
                      <a:pt x="0" y="132"/>
                      <a:pt x="35" y="181"/>
                      <a:pt x="86" y="190"/>
                    </a:cubicBezTo>
                    <a:cubicBezTo>
                      <a:pt x="319" y="229"/>
                      <a:pt x="548" y="296"/>
                      <a:pt x="765" y="389"/>
                    </a:cubicBezTo>
                    <a:cubicBezTo>
                      <a:pt x="778" y="395"/>
                      <a:pt x="791" y="397"/>
                      <a:pt x="803" y="397"/>
                    </a:cubicBezTo>
                    <a:cubicBezTo>
                      <a:pt x="840" y="397"/>
                      <a:pt x="876" y="376"/>
                      <a:pt x="891" y="340"/>
                    </a:cubicBezTo>
                    <a:cubicBezTo>
                      <a:pt x="911" y="291"/>
                      <a:pt x="889" y="235"/>
                      <a:pt x="840" y="215"/>
                    </a:cubicBezTo>
                    <a:cubicBezTo>
                      <a:pt x="610" y="115"/>
                      <a:pt x="367" y="44"/>
                      <a:pt x="118" y="2"/>
                    </a:cubicBezTo>
                    <a:cubicBezTo>
                      <a:pt x="113" y="1"/>
                      <a:pt x="108"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9"/>
              <p:cNvSpPr/>
              <p:nvPr/>
            </p:nvSpPr>
            <p:spPr>
              <a:xfrm>
                <a:off x="3373975" y="1720850"/>
                <a:ext cx="10450" cy="20275"/>
              </a:xfrm>
              <a:custGeom>
                <a:avLst/>
                <a:gdLst/>
                <a:ahLst/>
                <a:cxnLst/>
                <a:rect l="l" t="t" r="r" b="b"/>
                <a:pathLst>
                  <a:path w="418" h="811" extrusionOk="0">
                    <a:moveTo>
                      <a:pt x="108" y="0"/>
                    </a:moveTo>
                    <a:cubicBezTo>
                      <a:pt x="98" y="0"/>
                      <a:pt x="88" y="2"/>
                      <a:pt x="78" y="6"/>
                    </a:cubicBezTo>
                    <a:cubicBezTo>
                      <a:pt x="28" y="21"/>
                      <a:pt x="0" y="75"/>
                      <a:pt x="17" y="126"/>
                    </a:cubicBezTo>
                    <a:lnTo>
                      <a:pt x="220" y="744"/>
                    </a:lnTo>
                    <a:cubicBezTo>
                      <a:pt x="233" y="784"/>
                      <a:pt x="271" y="810"/>
                      <a:pt x="310" y="810"/>
                    </a:cubicBezTo>
                    <a:cubicBezTo>
                      <a:pt x="320" y="810"/>
                      <a:pt x="330" y="808"/>
                      <a:pt x="340" y="805"/>
                    </a:cubicBezTo>
                    <a:cubicBezTo>
                      <a:pt x="390" y="788"/>
                      <a:pt x="418" y="735"/>
                      <a:pt x="401" y="684"/>
                    </a:cubicBezTo>
                    <a:lnTo>
                      <a:pt x="198" y="66"/>
                    </a:lnTo>
                    <a:cubicBezTo>
                      <a:pt x="185" y="26"/>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2" name="Google Shape;1002;p9"/>
              <p:cNvSpPr/>
              <p:nvPr/>
            </p:nvSpPr>
            <p:spPr>
              <a:xfrm>
                <a:off x="3386175" y="1754925"/>
                <a:ext cx="19000" cy="28425"/>
              </a:xfrm>
              <a:custGeom>
                <a:avLst/>
                <a:gdLst/>
                <a:ahLst/>
                <a:cxnLst/>
                <a:rect l="l" t="t" r="r" b="b"/>
                <a:pathLst>
                  <a:path w="760" h="1137" extrusionOk="0">
                    <a:moveTo>
                      <a:pt x="110" y="1"/>
                    </a:moveTo>
                    <a:cubicBezTo>
                      <a:pt x="93" y="1"/>
                      <a:pt x="77" y="5"/>
                      <a:pt x="62" y="14"/>
                    </a:cubicBezTo>
                    <a:cubicBezTo>
                      <a:pt x="16" y="39"/>
                      <a:pt x="0" y="98"/>
                      <a:pt x="27" y="143"/>
                    </a:cubicBezTo>
                    <a:lnTo>
                      <a:pt x="568" y="1088"/>
                    </a:lnTo>
                    <a:cubicBezTo>
                      <a:pt x="585" y="1119"/>
                      <a:pt x="617" y="1136"/>
                      <a:pt x="650" y="1136"/>
                    </a:cubicBezTo>
                    <a:cubicBezTo>
                      <a:pt x="667" y="1136"/>
                      <a:pt x="682" y="1132"/>
                      <a:pt x="698" y="1123"/>
                    </a:cubicBezTo>
                    <a:cubicBezTo>
                      <a:pt x="743" y="1098"/>
                      <a:pt x="760" y="1039"/>
                      <a:pt x="733" y="993"/>
                    </a:cubicBezTo>
                    <a:lnTo>
                      <a:pt x="192" y="49"/>
                    </a:lnTo>
                    <a:cubicBezTo>
                      <a:pt x="175" y="18"/>
                      <a:pt x="142"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9"/>
              <p:cNvSpPr/>
              <p:nvPr/>
            </p:nvSpPr>
            <p:spPr>
              <a:xfrm>
                <a:off x="3412425" y="1796000"/>
                <a:ext cx="16500" cy="19300"/>
              </a:xfrm>
              <a:custGeom>
                <a:avLst/>
                <a:gdLst/>
                <a:ahLst/>
                <a:cxnLst/>
                <a:rect l="l" t="t" r="r" b="b"/>
                <a:pathLst>
                  <a:path w="660" h="772" extrusionOk="0">
                    <a:moveTo>
                      <a:pt x="103" y="1"/>
                    </a:moveTo>
                    <a:cubicBezTo>
                      <a:pt x="97" y="1"/>
                      <a:pt x="92" y="1"/>
                      <a:pt x="86" y="2"/>
                    </a:cubicBezTo>
                    <a:cubicBezTo>
                      <a:pt x="34" y="11"/>
                      <a:pt x="0" y="61"/>
                      <a:pt x="9" y="113"/>
                    </a:cubicBezTo>
                    <a:cubicBezTo>
                      <a:pt x="59" y="394"/>
                      <a:pt x="251" y="643"/>
                      <a:pt x="510" y="763"/>
                    </a:cubicBezTo>
                    <a:cubicBezTo>
                      <a:pt x="523" y="768"/>
                      <a:pt x="537" y="772"/>
                      <a:pt x="550" y="772"/>
                    </a:cubicBezTo>
                    <a:cubicBezTo>
                      <a:pt x="586" y="772"/>
                      <a:pt x="620" y="751"/>
                      <a:pt x="637" y="716"/>
                    </a:cubicBezTo>
                    <a:cubicBezTo>
                      <a:pt x="659" y="668"/>
                      <a:pt x="638" y="612"/>
                      <a:pt x="591" y="590"/>
                    </a:cubicBezTo>
                    <a:cubicBezTo>
                      <a:pt x="386" y="496"/>
                      <a:pt x="236" y="300"/>
                      <a:pt x="197" y="80"/>
                    </a:cubicBezTo>
                    <a:cubicBezTo>
                      <a:pt x="189" y="33"/>
                      <a:pt x="149"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9"/>
              <p:cNvSpPr/>
              <p:nvPr/>
            </p:nvSpPr>
            <p:spPr>
              <a:xfrm>
                <a:off x="3438925" y="1835175"/>
                <a:ext cx="18825" cy="22325"/>
              </a:xfrm>
              <a:custGeom>
                <a:avLst/>
                <a:gdLst/>
                <a:ahLst/>
                <a:cxnLst/>
                <a:rect l="l" t="t" r="r" b="b"/>
                <a:pathLst>
                  <a:path w="753" h="893" extrusionOk="0">
                    <a:moveTo>
                      <a:pt x="110" y="0"/>
                    </a:moveTo>
                    <a:cubicBezTo>
                      <a:pt x="98" y="0"/>
                      <a:pt x="86" y="2"/>
                      <a:pt x="74" y="7"/>
                    </a:cubicBezTo>
                    <a:cubicBezTo>
                      <a:pt x="25" y="27"/>
                      <a:pt x="1" y="82"/>
                      <a:pt x="21" y="131"/>
                    </a:cubicBezTo>
                    <a:cubicBezTo>
                      <a:pt x="139" y="426"/>
                      <a:pt x="334" y="682"/>
                      <a:pt x="587" y="873"/>
                    </a:cubicBezTo>
                    <a:cubicBezTo>
                      <a:pt x="605" y="886"/>
                      <a:pt x="625" y="893"/>
                      <a:pt x="644" y="893"/>
                    </a:cubicBezTo>
                    <a:cubicBezTo>
                      <a:pt x="673" y="893"/>
                      <a:pt x="702" y="879"/>
                      <a:pt x="721" y="854"/>
                    </a:cubicBezTo>
                    <a:cubicBezTo>
                      <a:pt x="753" y="812"/>
                      <a:pt x="744" y="752"/>
                      <a:pt x="702" y="721"/>
                    </a:cubicBezTo>
                    <a:cubicBezTo>
                      <a:pt x="477" y="550"/>
                      <a:pt x="303" y="322"/>
                      <a:pt x="199" y="60"/>
                    </a:cubicBezTo>
                    <a:cubicBezTo>
                      <a:pt x="183" y="23"/>
                      <a:pt x="148"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9"/>
              <p:cNvSpPr/>
              <p:nvPr/>
            </p:nvSpPr>
            <p:spPr>
              <a:xfrm>
                <a:off x="3471975" y="1882550"/>
                <a:ext cx="25950" cy="22300"/>
              </a:xfrm>
              <a:custGeom>
                <a:avLst/>
                <a:gdLst/>
                <a:ahLst/>
                <a:cxnLst/>
                <a:rect l="l" t="t" r="r" b="b"/>
                <a:pathLst>
                  <a:path w="1038" h="892" extrusionOk="0">
                    <a:moveTo>
                      <a:pt x="106" y="1"/>
                    </a:moveTo>
                    <a:cubicBezTo>
                      <a:pt x="82" y="1"/>
                      <a:pt x="58" y="10"/>
                      <a:pt x="40" y="28"/>
                    </a:cubicBezTo>
                    <a:cubicBezTo>
                      <a:pt x="1" y="64"/>
                      <a:pt x="0" y="125"/>
                      <a:pt x="37" y="162"/>
                    </a:cubicBezTo>
                    <a:cubicBezTo>
                      <a:pt x="292" y="426"/>
                      <a:pt x="574" y="666"/>
                      <a:pt x="876" y="875"/>
                    </a:cubicBezTo>
                    <a:cubicBezTo>
                      <a:pt x="892" y="886"/>
                      <a:pt x="911" y="892"/>
                      <a:pt x="930" y="892"/>
                    </a:cubicBezTo>
                    <a:cubicBezTo>
                      <a:pt x="961" y="892"/>
                      <a:pt x="990" y="878"/>
                      <a:pt x="1008" y="851"/>
                    </a:cubicBezTo>
                    <a:cubicBezTo>
                      <a:pt x="1038" y="808"/>
                      <a:pt x="1028" y="748"/>
                      <a:pt x="985" y="719"/>
                    </a:cubicBezTo>
                    <a:cubicBezTo>
                      <a:pt x="692" y="517"/>
                      <a:pt x="421" y="285"/>
                      <a:pt x="175" y="30"/>
                    </a:cubicBezTo>
                    <a:cubicBezTo>
                      <a:pt x="156" y="11"/>
                      <a:pt x="131"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9"/>
              <p:cNvSpPr/>
              <p:nvPr/>
            </p:nvSpPr>
            <p:spPr>
              <a:xfrm>
                <a:off x="3504900" y="1917600"/>
                <a:ext cx="19800" cy="19275"/>
              </a:xfrm>
              <a:custGeom>
                <a:avLst/>
                <a:gdLst/>
                <a:ahLst/>
                <a:cxnLst/>
                <a:rect l="l" t="t" r="r" b="b"/>
                <a:pathLst>
                  <a:path w="792" h="771" extrusionOk="0">
                    <a:moveTo>
                      <a:pt x="109" y="0"/>
                    </a:moveTo>
                    <a:cubicBezTo>
                      <a:pt x="93" y="0"/>
                      <a:pt x="78" y="4"/>
                      <a:pt x="63" y="12"/>
                    </a:cubicBezTo>
                    <a:cubicBezTo>
                      <a:pt x="17" y="37"/>
                      <a:pt x="0" y="95"/>
                      <a:pt x="26" y="141"/>
                    </a:cubicBezTo>
                    <a:cubicBezTo>
                      <a:pt x="169" y="400"/>
                      <a:pt x="380" y="613"/>
                      <a:pt x="636" y="758"/>
                    </a:cubicBezTo>
                    <a:cubicBezTo>
                      <a:pt x="650" y="767"/>
                      <a:pt x="667" y="770"/>
                      <a:pt x="682" y="770"/>
                    </a:cubicBezTo>
                    <a:cubicBezTo>
                      <a:pt x="716" y="770"/>
                      <a:pt x="749" y="754"/>
                      <a:pt x="765" y="723"/>
                    </a:cubicBezTo>
                    <a:cubicBezTo>
                      <a:pt x="792" y="677"/>
                      <a:pt x="776" y="619"/>
                      <a:pt x="730" y="593"/>
                    </a:cubicBezTo>
                    <a:cubicBezTo>
                      <a:pt x="505" y="464"/>
                      <a:pt x="318" y="276"/>
                      <a:pt x="192" y="48"/>
                    </a:cubicBezTo>
                    <a:cubicBezTo>
                      <a:pt x="175" y="18"/>
                      <a:pt x="142"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9"/>
              <p:cNvSpPr/>
              <p:nvPr/>
            </p:nvSpPr>
            <p:spPr>
              <a:xfrm>
                <a:off x="3539825" y="1958925"/>
                <a:ext cx="18725" cy="16200"/>
              </a:xfrm>
              <a:custGeom>
                <a:avLst/>
                <a:gdLst/>
                <a:ahLst/>
                <a:cxnLst/>
                <a:rect l="l" t="t" r="r" b="b"/>
                <a:pathLst>
                  <a:path w="749" h="648" extrusionOk="0">
                    <a:moveTo>
                      <a:pt x="108" y="1"/>
                    </a:moveTo>
                    <a:cubicBezTo>
                      <a:pt x="81" y="1"/>
                      <a:pt x="54" y="12"/>
                      <a:pt x="35" y="35"/>
                    </a:cubicBezTo>
                    <a:cubicBezTo>
                      <a:pt x="1" y="75"/>
                      <a:pt x="5" y="134"/>
                      <a:pt x="46" y="168"/>
                    </a:cubicBezTo>
                    <a:lnTo>
                      <a:pt x="579" y="624"/>
                    </a:lnTo>
                    <a:cubicBezTo>
                      <a:pt x="597" y="640"/>
                      <a:pt x="619" y="647"/>
                      <a:pt x="641" y="647"/>
                    </a:cubicBezTo>
                    <a:cubicBezTo>
                      <a:pt x="668" y="647"/>
                      <a:pt x="695" y="635"/>
                      <a:pt x="714" y="614"/>
                    </a:cubicBezTo>
                    <a:cubicBezTo>
                      <a:pt x="748" y="573"/>
                      <a:pt x="743" y="514"/>
                      <a:pt x="703" y="480"/>
                    </a:cubicBezTo>
                    <a:lnTo>
                      <a:pt x="170" y="24"/>
                    </a:lnTo>
                    <a:cubicBezTo>
                      <a:pt x="152" y="8"/>
                      <a:pt x="130"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9"/>
              <p:cNvSpPr/>
              <p:nvPr/>
            </p:nvSpPr>
            <p:spPr>
              <a:xfrm>
                <a:off x="3580050" y="1990850"/>
                <a:ext cx="22950" cy="14925"/>
              </a:xfrm>
              <a:custGeom>
                <a:avLst/>
                <a:gdLst/>
                <a:ahLst/>
                <a:cxnLst/>
                <a:rect l="l" t="t" r="r" b="b"/>
                <a:pathLst>
                  <a:path w="918" h="597" extrusionOk="0">
                    <a:moveTo>
                      <a:pt x="106" y="0"/>
                    </a:moveTo>
                    <a:cubicBezTo>
                      <a:pt x="80" y="0"/>
                      <a:pt x="55" y="10"/>
                      <a:pt x="37" y="31"/>
                    </a:cubicBezTo>
                    <a:cubicBezTo>
                      <a:pt x="0" y="70"/>
                      <a:pt x="2" y="130"/>
                      <a:pt x="41" y="166"/>
                    </a:cubicBezTo>
                    <a:cubicBezTo>
                      <a:pt x="252" y="361"/>
                      <a:pt x="509" y="509"/>
                      <a:pt x="784" y="592"/>
                    </a:cubicBezTo>
                    <a:cubicBezTo>
                      <a:pt x="793" y="595"/>
                      <a:pt x="803" y="597"/>
                      <a:pt x="812" y="597"/>
                    </a:cubicBezTo>
                    <a:cubicBezTo>
                      <a:pt x="852" y="596"/>
                      <a:pt x="890" y="569"/>
                      <a:pt x="902" y="528"/>
                    </a:cubicBezTo>
                    <a:cubicBezTo>
                      <a:pt x="918" y="479"/>
                      <a:pt x="890" y="425"/>
                      <a:pt x="839" y="409"/>
                    </a:cubicBezTo>
                    <a:cubicBezTo>
                      <a:pt x="592" y="334"/>
                      <a:pt x="361" y="202"/>
                      <a:pt x="171" y="26"/>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9"/>
              <p:cNvSpPr/>
              <p:nvPr/>
            </p:nvSpPr>
            <p:spPr>
              <a:xfrm>
                <a:off x="3677925" y="2042250"/>
                <a:ext cx="26025" cy="13050"/>
              </a:xfrm>
              <a:custGeom>
                <a:avLst/>
                <a:gdLst/>
                <a:ahLst/>
                <a:cxnLst/>
                <a:rect l="l" t="t" r="r" b="b"/>
                <a:pathLst>
                  <a:path w="1041" h="522" extrusionOk="0">
                    <a:moveTo>
                      <a:pt x="110" y="0"/>
                    </a:moveTo>
                    <a:cubicBezTo>
                      <a:pt x="76" y="0"/>
                      <a:pt x="43" y="19"/>
                      <a:pt x="26" y="51"/>
                    </a:cubicBezTo>
                    <a:cubicBezTo>
                      <a:pt x="1" y="97"/>
                      <a:pt x="18" y="156"/>
                      <a:pt x="66" y="180"/>
                    </a:cubicBezTo>
                    <a:cubicBezTo>
                      <a:pt x="333" y="323"/>
                      <a:pt x="617" y="435"/>
                      <a:pt x="908" y="518"/>
                    </a:cubicBezTo>
                    <a:cubicBezTo>
                      <a:pt x="917" y="520"/>
                      <a:pt x="926" y="521"/>
                      <a:pt x="935" y="521"/>
                    </a:cubicBezTo>
                    <a:cubicBezTo>
                      <a:pt x="976" y="521"/>
                      <a:pt x="1014" y="494"/>
                      <a:pt x="1026" y="452"/>
                    </a:cubicBezTo>
                    <a:cubicBezTo>
                      <a:pt x="1041" y="401"/>
                      <a:pt x="1011" y="348"/>
                      <a:pt x="960" y="334"/>
                    </a:cubicBezTo>
                    <a:cubicBezTo>
                      <a:pt x="682" y="255"/>
                      <a:pt x="410" y="147"/>
                      <a:pt x="154" y="11"/>
                    </a:cubicBezTo>
                    <a:cubicBezTo>
                      <a:pt x="140" y="4"/>
                      <a:pt x="125"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9"/>
              <p:cNvSpPr/>
              <p:nvPr/>
            </p:nvSpPr>
            <p:spPr>
              <a:xfrm>
                <a:off x="3624400" y="2016525"/>
                <a:ext cx="22900" cy="14050"/>
              </a:xfrm>
              <a:custGeom>
                <a:avLst/>
                <a:gdLst/>
                <a:ahLst/>
                <a:cxnLst/>
                <a:rect l="l" t="t" r="r" b="b"/>
                <a:pathLst>
                  <a:path w="916" h="562" extrusionOk="0">
                    <a:moveTo>
                      <a:pt x="108" y="0"/>
                    </a:moveTo>
                    <a:cubicBezTo>
                      <a:pt x="79" y="0"/>
                      <a:pt x="51" y="13"/>
                      <a:pt x="32" y="37"/>
                    </a:cubicBezTo>
                    <a:cubicBezTo>
                      <a:pt x="0" y="78"/>
                      <a:pt x="8" y="138"/>
                      <a:pt x="49" y="170"/>
                    </a:cubicBezTo>
                    <a:cubicBezTo>
                      <a:pt x="268" y="343"/>
                      <a:pt x="515" y="473"/>
                      <a:pt x="781" y="556"/>
                    </a:cubicBezTo>
                    <a:cubicBezTo>
                      <a:pt x="789" y="559"/>
                      <a:pt x="799" y="560"/>
                      <a:pt x="809" y="560"/>
                    </a:cubicBezTo>
                    <a:lnTo>
                      <a:pt x="808" y="561"/>
                    </a:lnTo>
                    <a:cubicBezTo>
                      <a:pt x="849" y="561"/>
                      <a:pt x="887" y="535"/>
                      <a:pt x="900" y="494"/>
                    </a:cubicBezTo>
                    <a:cubicBezTo>
                      <a:pt x="915" y="444"/>
                      <a:pt x="888" y="390"/>
                      <a:pt x="837" y="375"/>
                    </a:cubicBezTo>
                    <a:cubicBezTo>
                      <a:pt x="593" y="297"/>
                      <a:pt x="368" y="178"/>
                      <a:pt x="167" y="20"/>
                    </a:cubicBezTo>
                    <a:cubicBezTo>
                      <a:pt x="149" y="7"/>
                      <a:pt x="12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1" name="Google Shape;1011;p9"/>
              <p:cNvSpPr/>
              <p:nvPr/>
            </p:nvSpPr>
            <p:spPr>
              <a:xfrm>
                <a:off x="3386675" y="1715575"/>
                <a:ext cx="41250" cy="14100"/>
              </a:xfrm>
              <a:custGeom>
                <a:avLst/>
                <a:gdLst/>
                <a:ahLst/>
                <a:cxnLst/>
                <a:rect l="l" t="t" r="r" b="b"/>
                <a:pathLst>
                  <a:path w="1650" h="564" extrusionOk="0">
                    <a:moveTo>
                      <a:pt x="97" y="0"/>
                    </a:moveTo>
                    <a:cubicBezTo>
                      <a:pt x="46" y="0"/>
                      <a:pt x="5" y="40"/>
                      <a:pt x="2" y="90"/>
                    </a:cubicBezTo>
                    <a:cubicBezTo>
                      <a:pt x="0" y="143"/>
                      <a:pt x="40" y="188"/>
                      <a:pt x="93" y="190"/>
                    </a:cubicBezTo>
                    <a:cubicBezTo>
                      <a:pt x="576" y="217"/>
                      <a:pt x="1063" y="342"/>
                      <a:pt x="1499" y="553"/>
                    </a:cubicBezTo>
                    <a:cubicBezTo>
                      <a:pt x="1512" y="560"/>
                      <a:pt x="1527" y="563"/>
                      <a:pt x="1541" y="563"/>
                    </a:cubicBezTo>
                    <a:cubicBezTo>
                      <a:pt x="1576" y="563"/>
                      <a:pt x="1611" y="543"/>
                      <a:pt x="1627" y="509"/>
                    </a:cubicBezTo>
                    <a:cubicBezTo>
                      <a:pt x="1649" y="462"/>
                      <a:pt x="1629" y="405"/>
                      <a:pt x="1582" y="382"/>
                    </a:cubicBezTo>
                    <a:cubicBezTo>
                      <a:pt x="1124" y="160"/>
                      <a:pt x="612" y="28"/>
                      <a:pt x="103" y="0"/>
                    </a:cubicBezTo>
                    <a:cubicBezTo>
                      <a:pt x="101" y="0"/>
                      <a:pt x="99"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9"/>
              <p:cNvSpPr/>
              <p:nvPr/>
            </p:nvSpPr>
            <p:spPr>
              <a:xfrm>
                <a:off x="3447225" y="1738325"/>
                <a:ext cx="28025" cy="17175"/>
              </a:xfrm>
              <a:custGeom>
                <a:avLst/>
                <a:gdLst/>
                <a:ahLst/>
                <a:cxnLst/>
                <a:rect l="l" t="t" r="r" b="b"/>
                <a:pathLst>
                  <a:path w="1121" h="687" extrusionOk="0">
                    <a:moveTo>
                      <a:pt x="106" y="1"/>
                    </a:moveTo>
                    <a:cubicBezTo>
                      <a:pt x="66" y="1"/>
                      <a:pt x="30" y="26"/>
                      <a:pt x="17" y="65"/>
                    </a:cubicBezTo>
                    <a:cubicBezTo>
                      <a:pt x="0" y="115"/>
                      <a:pt x="27" y="169"/>
                      <a:pt x="76" y="186"/>
                    </a:cubicBezTo>
                    <a:cubicBezTo>
                      <a:pt x="394" y="296"/>
                      <a:pt x="690" y="457"/>
                      <a:pt x="954" y="666"/>
                    </a:cubicBezTo>
                    <a:cubicBezTo>
                      <a:pt x="972" y="679"/>
                      <a:pt x="992" y="685"/>
                      <a:pt x="1013" y="685"/>
                    </a:cubicBezTo>
                    <a:lnTo>
                      <a:pt x="1013" y="686"/>
                    </a:lnTo>
                    <a:cubicBezTo>
                      <a:pt x="1042" y="686"/>
                      <a:pt x="1070" y="673"/>
                      <a:pt x="1089" y="650"/>
                    </a:cubicBezTo>
                    <a:cubicBezTo>
                      <a:pt x="1121" y="608"/>
                      <a:pt x="1114" y="548"/>
                      <a:pt x="1073" y="515"/>
                    </a:cubicBezTo>
                    <a:cubicBezTo>
                      <a:pt x="792" y="293"/>
                      <a:pt x="477" y="122"/>
                      <a:pt x="138" y="6"/>
                    </a:cubicBezTo>
                    <a:cubicBezTo>
                      <a:pt x="127" y="3"/>
                      <a:pt x="117"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9"/>
              <p:cNvSpPr/>
              <p:nvPr/>
            </p:nvSpPr>
            <p:spPr>
              <a:xfrm>
                <a:off x="3495600" y="1766125"/>
                <a:ext cx="31175" cy="23350"/>
              </a:xfrm>
              <a:custGeom>
                <a:avLst/>
                <a:gdLst/>
                <a:ahLst/>
                <a:cxnLst/>
                <a:rect l="l" t="t" r="r" b="b"/>
                <a:pathLst>
                  <a:path w="1247" h="934" extrusionOk="0">
                    <a:moveTo>
                      <a:pt x="108" y="1"/>
                    </a:moveTo>
                    <a:cubicBezTo>
                      <a:pt x="77" y="1"/>
                      <a:pt x="46" y="17"/>
                      <a:pt x="28" y="46"/>
                    </a:cubicBezTo>
                    <a:cubicBezTo>
                      <a:pt x="0" y="90"/>
                      <a:pt x="13" y="149"/>
                      <a:pt x="58" y="177"/>
                    </a:cubicBezTo>
                    <a:cubicBezTo>
                      <a:pt x="412" y="401"/>
                      <a:pt x="756" y="649"/>
                      <a:pt x="1079" y="912"/>
                    </a:cubicBezTo>
                    <a:cubicBezTo>
                      <a:pt x="1096" y="927"/>
                      <a:pt x="1117" y="933"/>
                      <a:pt x="1138" y="933"/>
                    </a:cubicBezTo>
                    <a:cubicBezTo>
                      <a:pt x="1167" y="933"/>
                      <a:pt x="1194" y="922"/>
                      <a:pt x="1212" y="899"/>
                    </a:cubicBezTo>
                    <a:cubicBezTo>
                      <a:pt x="1247" y="858"/>
                      <a:pt x="1240" y="798"/>
                      <a:pt x="1199" y="765"/>
                    </a:cubicBezTo>
                    <a:cubicBezTo>
                      <a:pt x="870" y="496"/>
                      <a:pt x="520" y="243"/>
                      <a:pt x="159" y="16"/>
                    </a:cubicBezTo>
                    <a:cubicBezTo>
                      <a:pt x="143" y="6"/>
                      <a:pt x="126"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9"/>
              <p:cNvSpPr/>
              <p:nvPr/>
            </p:nvSpPr>
            <p:spPr>
              <a:xfrm>
                <a:off x="3546075" y="1801200"/>
                <a:ext cx="33375" cy="26225"/>
              </a:xfrm>
              <a:custGeom>
                <a:avLst/>
                <a:gdLst/>
                <a:ahLst/>
                <a:cxnLst/>
                <a:rect l="l" t="t" r="r" b="b"/>
                <a:pathLst>
                  <a:path w="1335" h="1049" extrusionOk="0">
                    <a:moveTo>
                      <a:pt x="108" y="1"/>
                    </a:moveTo>
                    <a:cubicBezTo>
                      <a:pt x="79" y="1"/>
                      <a:pt x="51" y="14"/>
                      <a:pt x="32" y="38"/>
                    </a:cubicBezTo>
                    <a:cubicBezTo>
                      <a:pt x="0" y="80"/>
                      <a:pt x="8" y="140"/>
                      <a:pt x="50" y="172"/>
                    </a:cubicBezTo>
                    <a:lnTo>
                      <a:pt x="1169" y="1028"/>
                    </a:lnTo>
                    <a:cubicBezTo>
                      <a:pt x="1187" y="1042"/>
                      <a:pt x="1207" y="1048"/>
                      <a:pt x="1227" y="1048"/>
                    </a:cubicBezTo>
                    <a:cubicBezTo>
                      <a:pt x="1255" y="1048"/>
                      <a:pt x="1284" y="1036"/>
                      <a:pt x="1303" y="1011"/>
                    </a:cubicBezTo>
                    <a:cubicBezTo>
                      <a:pt x="1335" y="970"/>
                      <a:pt x="1327" y="909"/>
                      <a:pt x="1285" y="877"/>
                    </a:cubicBezTo>
                    <a:lnTo>
                      <a:pt x="166" y="21"/>
                    </a:lnTo>
                    <a:cubicBezTo>
                      <a:pt x="148" y="7"/>
                      <a:pt x="12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9"/>
              <p:cNvSpPr/>
              <p:nvPr/>
            </p:nvSpPr>
            <p:spPr>
              <a:xfrm>
                <a:off x="3602750" y="1842375"/>
                <a:ext cx="35250" cy="28500"/>
              </a:xfrm>
              <a:custGeom>
                <a:avLst/>
                <a:gdLst/>
                <a:ahLst/>
                <a:cxnLst/>
                <a:rect l="l" t="t" r="r" b="b"/>
                <a:pathLst>
                  <a:path w="1410" h="1140" extrusionOk="0">
                    <a:moveTo>
                      <a:pt x="109" y="1"/>
                    </a:moveTo>
                    <a:cubicBezTo>
                      <a:pt x="78" y="1"/>
                      <a:pt x="47" y="16"/>
                      <a:pt x="29" y="44"/>
                    </a:cubicBezTo>
                    <a:cubicBezTo>
                      <a:pt x="1" y="87"/>
                      <a:pt x="12" y="146"/>
                      <a:pt x="56" y="175"/>
                    </a:cubicBezTo>
                    <a:cubicBezTo>
                      <a:pt x="474" y="454"/>
                      <a:pt x="872" y="770"/>
                      <a:pt x="1238" y="1113"/>
                    </a:cubicBezTo>
                    <a:cubicBezTo>
                      <a:pt x="1257" y="1131"/>
                      <a:pt x="1280" y="1140"/>
                      <a:pt x="1303" y="1140"/>
                    </a:cubicBezTo>
                    <a:lnTo>
                      <a:pt x="1303" y="1139"/>
                    </a:lnTo>
                    <a:cubicBezTo>
                      <a:pt x="1329" y="1139"/>
                      <a:pt x="1354" y="1129"/>
                      <a:pt x="1373" y="1109"/>
                    </a:cubicBezTo>
                    <a:cubicBezTo>
                      <a:pt x="1409" y="1070"/>
                      <a:pt x="1407" y="1011"/>
                      <a:pt x="1368" y="974"/>
                    </a:cubicBezTo>
                    <a:cubicBezTo>
                      <a:pt x="995" y="624"/>
                      <a:pt x="589" y="302"/>
                      <a:pt x="162" y="17"/>
                    </a:cubicBezTo>
                    <a:cubicBezTo>
                      <a:pt x="145" y="6"/>
                      <a:pt x="127"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9"/>
              <p:cNvSpPr/>
              <p:nvPr/>
            </p:nvSpPr>
            <p:spPr>
              <a:xfrm>
                <a:off x="3649875" y="1892175"/>
                <a:ext cx="23425" cy="23750"/>
              </a:xfrm>
              <a:custGeom>
                <a:avLst/>
                <a:gdLst/>
                <a:ahLst/>
                <a:cxnLst/>
                <a:rect l="l" t="t" r="r" b="b"/>
                <a:pathLst>
                  <a:path w="937" h="950" extrusionOk="0">
                    <a:moveTo>
                      <a:pt x="105" y="0"/>
                    </a:moveTo>
                    <a:cubicBezTo>
                      <a:pt x="82" y="0"/>
                      <a:pt x="58" y="9"/>
                      <a:pt x="40" y="27"/>
                    </a:cubicBezTo>
                    <a:cubicBezTo>
                      <a:pt x="1" y="63"/>
                      <a:pt x="0" y="124"/>
                      <a:pt x="37" y="161"/>
                    </a:cubicBezTo>
                    <a:lnTo>
                      <a:pt x="763" y="920"/>
                    </a:lnTo>
                    <a:cubicBezTo>
                      <a:pt x="782" y="940"/>
                      <a:pt x="806" y="950"/>
                      <a:pt x="831" y="950"/>
                    </a:cubicBezTo>
                    <a:cubicBezTo>
                      <a:pt x="855" y="950"/>
                      <a:pt x="879" y="941"/>
                      <a:pt x="898" y="923"/>
                    </a:cubicBezTo>
                    <a:cubicBezTo>
                      <a:pt x="935" y="887"/>
                      <a:pt x="936" y="826"/>
                      <a:pt x="900" y="788"/>
                    </a:cubicBezTo>
                    <a:lnTo>
                      <a:pt x="175" y="30"/>
                    </a:lnTo>
                    <a:cubicBezTo>
                      <a:pt x="156" y="10"/>
                      <a:pt x="131"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9"/>
              <p:cNvSpPr/>
              <p:nvPr/>
            </p:nvSpPr>
            <p:spPr>
              <a:xfrm>
                <a:off x="3685100" y="1931075"/>
                <a:ext cx="30300" cy="26250"/>
              </a:xfrm>
              <a:custGeom>
                <a:avLst/>
                <a:gdLst/>
                <a:ahLst/>
                <a:cxnLst/>
                <a:rect l="l" t="t" r="r" b="b"/>
                <a:pathLst>
                  <a:path w="1212" h="1050" extrusionOk="0">
                    <a:moveTo>
                      <a:pt x="109" y="1"/>
                    </a:moveTo>
                    <a:cubicBezTo>
                      <a:pt x="77" y="1"/>
                      <a:pt x="46" y="17"/>
                      <a:pt x="28" y="46"/>
                    </a:cubicBezTo>
                    <a:cubicBezTo>
                      <a:pt x="1" y="90"/>
                      <a:pt x="14" y="149"/>
                      <a:pt x="59" y="177"/>
                    </a:cubicBezTo>
                    <a:cubicBezTo>
                      <a:pt x="426" y="405"/>
                      <a:pt x="754" y="687"/>
                      <a:pt x="1033" y="1016"/>
                    </a:cubicBezTo>
                    <a:cubicBezTo>
                      <a:pt x="1052" y="1038"/>
                      <a:pt x="1078" y="1049"/>
                      <a:pt x="1105" y="1049"/>
                    </a:cubicBezTo>
                    <a:cubicBezTo>
                      <a:pt x="1127" y="1049"/>
                      <a:pt x="1149" y="1042"/>
                      <a:pt x="1167" y="1026"/>
                    </a:cubicBezTo>
                    <a:cubicBezTo>
                      <a:pt x="1207" y="992"/>
                      <a:pt x="1212" y="932"/>
                      <a:pt x="1178" y="893"/>
                    </a:cubicBezTo>
                    <a:cubicBezTo>
                      <a:pt x="886" y="548"/>
                      <a:pt x="543" y="254"/>
                      <a:pt x="160" y="15"/>
                    </a:cubicBezTo>
                    <a:cubicBezTo>
                      <a:pt x="144" y="5"/>
                      <a:pt x="126"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9"/>
              <p:cNvSpPr/>
              <p:nvPr/>
            </p:nvSpPr>
            <p:spPr>
              <a:xfrm>
                <a:off x="3731500" y="1985650"/>
                <a:ext cx="19725" cy="21300"/>
              </a:xfrm>
              <a:custGeom>
                <a:avLst/>
                <a:gdLst/>
                <a:ahLst/>
                <a:cxnLst/>
                <a:rect l="l" t="t" r="r" b="b"/>
                <a:pathLst>
                  <a:path w="789" h="852" extrusionOk="0">
                    <a:moveTo>
                      <a:pt x="107" y="1"/>
                    </a:moveTo>
                    <a:cubicBezTo>
                      <a:pt x="85" y="1"/>
                      <a:pt x="62" y="9"/>
                      <a:pt x="45" y="24"/>
                    </a:cubicBezTo>
                    <a:cubicBezTo>
                      <a:pt x="5" y="59"/>
                      <a:pt x="0" y="119"/>
                      <a:pt x="35" y="159"/>
                    </a:cubicBezTo>
                    <a:lnTo>
                      <a:pt x="611" y="819"/>
                    </a:lnTo>
                    <a:cubicBezTo>
                      <a:pt x="630" y="840"/>
                      <a:pt x="656" y="851"/>
                      <a:pt x="683" y="851"/>
                    </a:cubicBezTo>
                    <a:cubicBezTo>
                      <a:pt x="705" y="851"/>
                      <a:pt x="727" y="844"/>
                      <a:pt x="746" y="828"/>
                    </a:cubicBezTo>
                    <a:cubicBezTo>
                      <a:pt x="785" y="794"/>
                      <a:pt x="789" y="733"/>
                      <a:pt x="754" y="693"/>
                    </a:cubicBezTo>
                    <a:lnTo>
                      <a:pt x="178" y="33"/>
                    </a:lnTo>
                    <a:cubicBezTo>
                      <a:pt x="160" y="12"/>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9"/>
              <p:cNvSpPr/>
              <p:nvPr/>
            </p:nvSpPr>
            <p:spPr>
              <a:xfrm>
                <a:off x="3400250" y="1743950"/>
                <a:ext cx="20275" cy="22950"/>
              </a:xfrm>
              <a:custGeom>
                <a:avLst/>
                <a:gdLst/>
                <a:ahLst/>
                <a:cxnLst/>
                <a:rect l="l" t="t" r="r" b="b"/>
                <a:pathLst>
                  <a:path w="811" h="918" extrusionOk="0">
                    <a:moveTo>
                      <a:pt x="109" y="0"/>
                    </a:moveTo>
                    <a:cubicBezTo>
                      <a:pt x="80" y="0"/>
                      <a:pt x="52" y="13"/>
                      <a:pt x="33" y="36"/>
                    </a:cubicBezTo>
                    <a:cubicBezTo>
                      <a:pt x="0" y="78"/>
                      <a:pt x="8" y="138"/>
                      <a:pt x="49" y="170"/>
                    </a:cubicBezTo>
                    <a:cubicBezTo>
                      <a:pt x="285" y="358"/>
                      <a:pt x="482" y="597"/>
                      <a:pt x="617" y="866"/>
                    </a:cubicBezTo>
                    <a:cubicBezTo>
                      <a:pt x="634" y="899"/>
                      <a:pt x="667" y="917"/>
                      <a:pt x="702" y="917"/>
                    </a:cubicBezTo>
                    <a:cubicBezTo>
                      <a:pt x="717" y="917"/>
                      <a:pt x="731" y="914"/>
                      <a:pt x="745" y="907"/>
                    </a:cubicBezTo>
                    <a:cubicBezTo>
                      <a:pt x="792" y="883"/>
                      <a:pt x="810" y="826"/>
                      <a:pt x="787" y="779"/>
                    </a:cubicBezTo>
                    <a:cubicBezTo>
                      <a:pt x="638" y="487"/>
                      <a:pt x="424" y="225"/>
                      <a:pt x="167" y="21"/>
                    </a:cubicBezTo>
                    <a:cubicBezTo>
                      <a:pt x="150" y="7"/>
                      <a:pt x="129"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9"/>
              <p:cNvSpPr/>
              <p:nvPr/>
            </p:nvSpPr>
            <p:spPr>
              <a:xfrm>
                <a:off x="3426550" y="1779550"/>
                <a:ext cx="21950" cy="24250"/>
              </a:xfrm>
              <a:custGeom>
                <a:avLst/>
                <a:gdLst/>
                <a:ahLst/>
                <a:cxnLst/>
                <a:rect l="l" t="t" r="r" b="b"/>
                <a:pathLst>
                  <a:path w="878" h="970" extrusionOk="0">
                    <a:moveTo>
                      <a:pt x="108" y="1"/>
                    </a:moveTo>
                    <a:cubicBezTo>
                      <a:pt x="89" y="1"/>
                      <a:pt x="69" y="7"/>
                      <a:pt x="52" y="19"/>
                    </a:cubicBezTo>
                    <a:cubicBezTo>
                      <a:pt x="10" y="50"/>
                      <a:pt x="0" y="109"/>
                      <a:pt x="31" y="152"/>
                    </a:cubicBezTo>
                    <a:cubicBezTo>
                      <a:pt x="233" y="432"/>
                      <a:pt x="461" y="698"/>
                      <a:pt x="706" y="942"/>
                    </a:cubicBezTo>
                    <a:cubicBezTo>
                      <a:pt x="724" y="961"/>
                      <a:pt x="749" y="969"/>
                      <a:pt x="773" y="969"/>
                    </a:cubicBezTo>
                    <a:cubicBezTo>
                      <a:pt x="797" y="969"/>
                      <a:pt x="822" y="961"/>
                      <a:pt x="840" y="942"/>
                    </a:cubicBezTo>
                    <a:cubicBezTo>
                      <a:pt x="878" y="904"/>
                      <a:pt x="878" y="845"/>
                      <a:pt x="840" y="807"/>
                    </a:cubicBezTo>
                    <a:cubicBezTo>
                      <a:pt x="602" y="570"/>
                      <a:pt x="382" y="311"/>
                      <a:pt x="186" y="41"/>
                    </a:cubicBezTo>
                    <a:cubicBezTo>
                      <a:pt x="167" y="15"/>
                      <a:pt x="13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9"/>
              <p:cNvSpPr/>
              <p:nvPr/>
            </p:nvSpPr>
            <p:spPr>
              <a:xfrm>
                <a:off x="3463600" y="1820775"/>
                <a:ext cx="21950" cy="24325"/>
              </a:xfrm>
              <a:custGeom>
                <a:avLst/>
                <a:gdLst/>
                <a:ahLst/>
                <a:cxnLst/>
                <a:rect l="l" t="t" r="r" b="b"/>
                <a:pathLst>
                  <a:path w="878" h="973" extrusionOk="0">
                    <a:moveTo>
                      <a:pt x="109" y="1"/>
                    </a:moveTo>
                    <a:cubicBezTo>
                      <a:pt x="92" y="1"/>
                      <a:pt x="74" y="5"/>
                      <a:pt x="58" y="16"/>
                    </a:cubicBezTo>
                    <a:cubicBezTo>
                      <a:pt x="14" y="45"/>
                      <a:pt x="1" y="103"/>
                      <a:pt x="28" y="147"/>
                    </a:cubicBezTo>
                    <a:cubicBezTo>
                      <a:pt x="218" y="444"/>
                      <a:pt x="447" y="713"/>
                      <a:pt x="707" y="948"/>
                    </a:cubicBezTo>
                    <a:cubicBezTo>
                      <a:pt x="726" y="964"/>
                      <a:pt x="748" y="973"/>
                      <a:pt x="771" y="973"/>
                    </a:cubicBezTo>
                    <a:lnTo>
                      <a:pt x="771" y="972"/>
                    </a:lnTo>
                    <a:cubicBezTo>
                      <a:pt x="798" y="972"/>
                      <a:pt x="823" y="962"/>
                      <a:pt x="842" y="941"/>
                    </a:cubicBezTo>
                    <a:cubicBezTo>
                      <a:pt x="877" y="901"/>
                      <a:pt x="874" y="842"/>
                      <a:pt x="835" y="806"/>
                    </a:cubicBezTo>
                    <a:cubicBezTo>
                      <a:pt x="587" y="583"/>
                      <a:pt x="370" y="327"/>
                      <a:pt x="190" y="45"/>
                    </a:cubicBezTo>
                    <a:cubicBezTo>
                      <a:pt x="171" y="16"/>
                      <a:pt x="14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9"/>
              <p:cNvSpPr/>
              <p:nvPr/>
            </p:nvSpPr>
            <p:spPr>
              <a:xfrm>
                <a:off x="3496300" y="1861150"/>
                <a:ext cx="23400" cy="20850"/>
              </a:xfrm>
              <a:custGeom>
                <a:avLst/>
                <a:gdLst/>
                <a:ahLst/>
                <a:cxnLst/>
                <a:rect l="l" t="t" r="r" b="b"/>
                <a:pathLst>
                  <a:path w="936" h="834" extrusionOk="0">
                    <a:moveTo>
                      <a:pt x="110" y="0"/>
                    </a:moveTo>
                    <a:cubicBezTo>
                      <a:pt x="91" y="0"/>
                      <a:pt x="72" y="6"/>
                      <a:pt x="55" y="18"/>
                    </a:cubicBezTo>
                    <a:cubicBezTo>
                      <a:pt x="12" y="48"/>
                      <a:pt x="1" y="106"/>
                      <a:pt x="31" y="151"/>
                    </a:cubicBezTo>
                    <a:cubicBezTo>
                      <a:pt x="224" y="428"/>
                      <a:pt x="484" y="661"/>
                      <a:pt x="781" y="822"/>
                    </a:cubicBezTo>
                    <a:cubicBezTo>
                      <a:pt x="796" y="829"/>
                      <a:pt x="811" y="834"/>
                      <a:pt x="827" y="834"/>
                    </a:cubicBezTo>
                    <a:lnTo>
                      <a:pt x="827" y="833"/>
                    </a:lnTo>
                    <a:cubicBezTo>
                      <a:pt x="861" y="833"/>
                      <a:pt x="894" y="815"/>
                      <a:pt x="911" y="783"/>
                    </a:cubicBezTo>
                    <a:cubicBezTo>
                      <a:pt x="936" y="737"/>
                      <a:pt x="919" y="679"/>
                      <a:pt x="873" y="654"/>
                    </a:cubicBezTo>
                    <a:cubicBezTo>
                      <a:pt x="601" y="507"/>
                      <a:pt x="364" y="295"/>
                      <a:pt x="188" y="41"/>
                    </a:cubicBezTo>
                    <a:cubicBezTo>
                      <a:pt x="169" y="15"/>
                      <a:pt x="140"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3" name="Google Shape;1023;p9"/>
              <p:cNvSpPr/>
              <p:nvPr/>
            </p:nvSpPr>
            <p:spPr>
              <a:xfrm>
                <a:off x="3528625" y="1901125"/>
                <a:ext cx="28075" cy="30525"/>
              </a:xfrm>
              <a:custGeom>
                <a:avLst/>
                <a:gdLst/>
                <a:ahLst/>
                <a:cxnLst/>
                <a:rect l="l" t="t" r="r" b="b"/>
                <a:pathLst>
                  <a:path w="1123" h="1221" extrusionOk="0">
                    <a:moveTo>
                      <a:pt x="106" y="0"/>
                    </a:moveTo>
                    <a:cubicBezTo>
                      <a:pt x="81" y="0"/>
                      <a:pt x="55" y="10"/>
                      <a:pt x="36" y="31"/>
                    </a:cubicBezTo>
                    <a:cubicBezTo>
                      <a:pt x="1" y="69"/>
                      <a:pt x="3" y="130"/>
                      <a:pt x="41" y="165"/>
                    </a:cubicBezTo>
                    <a:cubicBezTo>
                      <a:pt x="373" y="471"/>
                      <a:pt x="674" y="813"/>
                      <a:pt x="937" y="1181"/>
                    </a:cubicBezTo>
                    <a:cubicBezTo>
                      <a:pt x="954" y="1206"/>
                      <a:pt x="984" y="1221"/>
                      <a:pt x="1014" y="1221"/>
                    </a:cubicBezTo>
                    <a:cubicBezTo>
                      <a:pt x="1033" y="1221"/>
                      <a:pt x="1053" y="1214"/>
                      <a:pt x="1069" y="1202"/>
                    </a:cubicBezTo>
                    <a:cubicBezTo>
                      <a:pt x="1112" y="1172"/>
                      <a:pt x="1122" y="1113"/>
                      <a:pt x="1091" y="1070"/>
                    </a:cubicBezTo>
                    <a:cubicBezTo>
                      <a:pt x="821" y="692"/>
                      <a:pt x="512" y="341"/>
                      <a:pt x="171" y="25"/>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4" name="Google Shape;1024;p9"/>
              <p:cNvSpPr/>
              <p:nvPr/>
            </p:nvSpPr>
            <p:spPr>
              <a:xfrm>
                <a:off x="3578100" y="1952600"/>
                <a:ext cx="28025" cy="21325"/>
              </a:xfrm>
              <a:custGeom>
                <a:avLst/>
                <a:gdLst/>
                <a:ahLst/>
                <a:cxnLst/>
                <a:rect l="l" t="t" r="r" b="b"/>
                <a:pathLst>
                  <a:path w="1121" h="853" extrusionOk="0">
                    <a:moveTo>
                      <a:pt x="106" y="1"/>
                    </a:moveTo>
                    <a:cubicBezTo>
                      <a:pt x="83" y="1"/>
                      <a:pt x="60" y="9"/>
                      <a:pt x="42" y="26"/>
                    </a:cubicBezTo>
                    <a:cubicBezTo>
                      <a:pt x="3" y="61"/>
                      <a:pt x="1" y="121"/>
                      <a:pt x="36" y="161"/>
                    </a:cubicBezTo>
                    <a:cubicBezTo>
                      <a:pt x="297" y="446"/>
                      <a:pt x="620" y="682"/>
                      <a:pt x="971" y="844"/>
                    </a:cubicBezTo>
                    <a:cubicBezTo>
                      <a:pt x="985" y="850"/>
                      <a:pt x="998" y="853"/>
                      <a:pt x="1011" y="853"/>
                    </a:cubicBezTo>
                    <a:cubicBezTo>
                      <a:pt x="1047" y="853"/>
                      <a:pt x="1082" y="832"/>
                      <a:pt x="1098" y="798"/>
                    </a:cubicBezTo>
                    <a:cubicBezTo>
                      <a:pt x="1120" y="750"/>
                      <a:pt x="1099" y="693"/>
                      <a:pt x="1052" y="671"/>
                    </a:cubicBezTo>
                    <a:cubicBezTo>
                      <a:pt x="723" y="520"/>
                      <a:pt x="420" y="298"/>
                      <a:pt x="176" y="32"/>
                    </a:cubicBezTo>
                    <a:cubicBezTo>
                      <a:pt x="158" y="11"/>
                      <a:pt x="132"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9"/>
              <p:cNvSpPr/>
              <p:nvPr/>
            </p:nvSpPr>
            <p:spPr>
              <a:xfrm>
                <a:off x="3626425" y="1984575"/>
                <a:ext cx="29150" cy="17150"/>
              </a:xfrm>
              <a:custGeom>
                <a:avLst/>
                <a:gdLst/>
                <a:ahLst/>
                <a:cxnLst/>
                <a:rect l="l" t="t" r="r" b="b"/>
                <a:pathLst>
                  <a:path w="1166" h="686" extrusionOk="0">
                    <a:moveTo>
                      <a:pt x="109" y="0"/>
                    </a:moveTo>
                    <a:cubicBezTo>
                      <a:pt x="78" y="0"/>
                      <a:pt x="47" y="15"/>
                      <a:pt x="30" y="44"/>
                    </a:cubicBezTo>
                    <a:cubicBezTo>
                      <a:pt x="1" y="88"/>
                      <a:pt x="14" y="147"/>
                      <a:pt x="58" y="176"/>
                    </a:cubicBezTo>
                    <a:cubicBezTo>
                      <a:pt x="363" y="371"/>
                      <a:pt x="688" y="540"/>
                      <a:pt x="1021" y="678"/>
                    </a:cubicBezTo>
                    <a:cubicBezTo>
                      <a:pt x="1033" y="683"/>
                      <a:pt x="1045" y="686"/>
                      <a:pt x="1057" y="686"/>
                    </a:cubicBezTo>
                    <a:cubicBezTo>
                      <a:pt x="1095" y="686"/>
                      <a:pt x="1130" y="662"/>
                      <a:pt x="1146" y="626"/>
                    </a:cubicBezTo>
                    <a:cubicBezTo>
                      <a:pt x="1166" y="577"/>
                      <a:pt x="1142" y="522"/>
                      <a:pt x="1094" y="501"/>
                    </a:cubicBezTo>
                    <a:cubicBezTo>
                      <a:pt x="770" y="369"/>
                      <a:pt x="457" y="204"/>
                      <a:pt x="161" y="16"/>
                    </a:cubicBezTo>
                    <a:cubicBezTo>
                      <a:pt x="145" y="5"/>
                      <a:pt x="127"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9"/>
              <p:cNvSpPr/>
              <p:nvPr/>
            </p:nvSpPr>
            <p:spPr>
              <a:xfrm>
                <a:off x="3674875" y="2014450"/>
                <a:ext cx="17800" cy="9925"/>
              </a:xfrm>
              <a:custGeom>
                <a:avLst/>
                <a:gdLst/>
                <a:ahLst/>
                <a:cxnLst/>
                <a:rect l="l" t="t" r="r" b="b"/>
                <a:pathLst>
                  <a:path w="712" h="397" extrusionOk="0">
                    <a:moveTo>
                      <a:pt x="109" y="1"/>
                    </a:moveTo>
                    <a:cubicBezTo>
                      <a:pt x="72" y="1"/>
                      <a:pt x="36" y="22"/>
                      <a:pt x="20" y="59"/>
                    </a:cubicBezTo>
                    <a:cubicBezTo>
                      <a:pt x="0" y="108"/>
                      <a:pt x="23" y="163"/>
                      <a:pt x="72" y="184"/>
                    </a:cubicBezTo>
                    <a:lnTo>
                      <a:pt x="567" y="389"/>
                    </a:lnTo>
                    <a:cubicBezTo>
                      <a:pt x="579" y="395"/>
                      <a:pt x="591" y="397"/>
                      <a:pt x="603" y="397"/>
                    </a:cubicBezTo>
                    <a:cubicBezTo>
                      <a:pt x="641" y="397"/>
                      <a:pt x="676" y="375"/>
                      <a:pt x="691" y="338"/>
                    </a:cubicBezTo>
                    <a:cubicBezTo>
                      <a:pt x="711" y="290"/>
                      <a:pt x="688" y="234"/>
                      <a:pt x="639" y="214"/>
                    </a:cubicBezTo>
                    <a:lnTo>
                      <a:pt x="145" y="7"/>
                    </a:lnTo>
                    <a:cubicBezTo>
                      <a:pt x="133" y="3"/>
                      <a:pt x="12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9"/>
              <p:cNvSpPr/>
              <p:nvPr/>
            </p:nvSpPr>
            <p:spPr>
              <a:xfrm>
                <a:off x="3737700" y="2048425"/>
                <a:ext cx="36350" cy="18225"/>
              </a:xfrm>
              <a:custGeom>
                <a:avLst/>
                <a:gdLst/>
                <a:ahLst/>
                <a:cxnLst/>
                <a:rect l="l" t="t" r="r" b="b"/>
                <a:pathLst>
                  <a:path w="1454" h="729" extrusionOk="0">
                    <a:moveTo>
                      <a:pt x="110" y="1"/>
                    </a:moveTo>
                    <a:cubicBezTo>
                      <a:pt x="73" y="1"/>
                      <a:pt x="38" y="22"/>
                      <a:pt x="22" y="58"/>
                    </a:cubicBezTo>
                    <a:cubicBezTo>
                      <a:pt x="1" y="107"/>
                      <a:pt x="23" y="163"/>
                      <a:pt x="72" y="184"/>
                    </a:cubicBezTo>
                    <a:lnTo>
                      <a:pt x="1308" y="719"/>
                    </a:lnTo>
                    <a:cubicBezTo>
                      <a:pt x="1320" y="725"/>
                      <a:pt x="1333" y="728"/>
                      <a:pt x="1345" y="728"/>
                    </a:cubicBezTo>
                    <a:lnTo>
                      <a:pt x="1345" y="727"/>
                    </a:lnTo>
                    <a:cubicBezTo>
                      <a:pt x="1382" y="727"/>
                      <a:pt x="1417" y="706"/>
                      <a:pt x="1433" y="670"/>
                    </a:cubicBezTo>
                    <a:cubicBezTo>
                      <a:pt x="1454" y="621"/>
                      <a:pt x="1432" y="566"/>
                      <a:pt x="1383" y="545"/>
                    </a:cubicBezTo>
                    <a:lnTo>
                      <a:pt x="148" y="8"/>
                    </a:lnTo>
                    <a:cubicBezTo>
                      <a:pt x="135" y="3"/>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9"/>
              <p:cNvSpPr/>
              <p:nvPr/>
            </p:nvSpPr>
            <p:spPr>
              <a:xfrm>
                <a:off x="3436950" y="1758900"/>
                <a:ext cx="22725" cy="22450"/>
              </a:xfrm>
              <a:custGeom>
                <a:avLst/>
                <a:gdLst/>
                <a:ahLst/>
                <a:cxnLst/>
                <a:rect l="l" t="t" r="r" b="b"/>
                <a:pathLst>
                  <a:path w="909" h="898" extrusionOk="0">
                    <a:moveTo>
                      <a:pt x="108" y="0"/>
                    </a:moveTo>
                    <a:cubicBezTo>
                      <a:pt x="87" y="0"/>
                      <a:pt x="66" y="8"/>
                      <a:pt x="48" y="22"/>
                    </a:cubicBezTo>
                    <a:cubicBezTo>
                      <a:pt x="6" y="54"/>
                      <a:pt x="0" y="115"/>
                      <a:pt x="34" y="156"/>
                    </a:cubicBezTo>
                    <a:cubicBezTo>
                      <a:pt x="244" y="418"/>
                      <a:pt x="483" y="661"/>
                      <a:pt x="741" y="876"/>
                    </a:cubicBezTo>
                    <a:cubicBezTo>
                      <a:pt x="759" y="890"/>
                      <a:pt x="781" y="898"/>
                      <a:pt x="802" y="898"/>
                    </a:cubicBezTo>
                    <a:cubicBezTo>
                      <a:pt x="829" y="898"/>
                      <a:pt x="857" y="886"/>
                      <a:pt x="876" y="864"/>
                    </a:cubicBezTo>
                    <a:cubicBezTo>
                      <a:pt x="909" y="823"/>
                      <a:pt x="903" y="763"/>
                      <a:pt x="864" y="729"/>
                    </a:cubicBezTo>
                    <a:cubicBezTo>
                      <a:pt x="615" y="523"/>
                      <a:pt x="386" y="288"/>
                      <a:pt x="181" y="36"/>
                    </a:cubicBezTo>
                    <a:cubicBezTo>
                      <a:pt x="163" y="13"/>
                      <a:pt x="136"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9"/>
              <p:cNvSpPr/>
              <p:nvPr/>
            </p:nvSpPr>
            <p:spPr>
              <a:xfrm>
                <a:off x="3473975" y="1789875"/>
                <a:ext cx="25000" cy="20175"/>
              </a:xfrm>
              <a:custGeom>
                <a:avLst/>
                <a:gdLst/>
                <a:ahLst/>
                <a:cxnLst/>
                <a:rect l="l" t="t" r="r" b="b"/>
                <a:pathLst>
                  <a:path w="1000" h="807" extrusionOk="0">
                    <a:moveTo>
                      <a:pt x="107" y="1"/>
                    </a:moveTo>
                    <a:cubicBezTo>
                      <a:pt x="84" y="1"/>
                      <a:pt x="61" y="9"/>
                      <a:pt x="43" y="25"/>
                    </a:cubicBezTo>
                    <a:cubicBezTo>
                      <a:pt x="4" y="60"/>
                      <a:pt x="1" y="120"/>
                      <a:pt x="35" y="159"/>
                    </a:cubicBezTo>
                    <a:cubicBezTo>
                      <a:pt x="267" y="418"/>
                      <a:pt x="540" y="633"/>
                      <a:pt x="846" y="796"/>
                    </a:cubicBezTo>
                    <a:cubicBezTo>
                      <a:pt x="861" y="804"/>
                      <a:pt x="876" y="807"/>
                      <a:pt x="892" y="807"/>
                    </a:cubicBezTo>
                    <a:cubicBezTo>
                      <a:pt x="926" y="807"/>
                      <a:pt x="959" y="789"/>
                      <a:pt x="976" y="756"/>
                    </a:cubicBezTo>
                    <a:cubicBezTo>
                      <a:pt x="1000" y="710"/>
                      <a:pt x="983" y="652"/>
                      <a:pt x="936" y="627"/>
                    </a:cubicBezTo>
                    <a:cubicBezTo>
                      <a:pt x="649" y="475"/>
                      <a:pt x="394" y="275"/>
                      <a:pt x="177" y="32"/>
                    </a:cubicBezTo>
                    <a:cubicBezTo>
                      <a:pt x="159" y="11"/>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9"/>
              <p:cNvSpPr/>
              <p:nvPr/>
            </p:nvSpPr>
            <p:spPr>
              <a:xfrm>
                <a:off x="3512150" y="1818675"/>
                <a:ext cx="23850" cy="22325"/>
              </a:xfrm>
              <a:custGeom>
                <a:avLst/>
                <a:gdLst/>
                <a:ahLst/>
                <a:cxnLst/>
                <a:rect l="l" t="t" r="r" b="b"/>
                <a:pathLst>
                  <a:path w="954" h="893" extrusionOk="0">
                    <a:moveTo>
                      <a:pt x="107" y="1"/>
                    </a:moveTo>
                    <a:cubicBezTo>
                      <a:pt x="81" y="1"/>
                      <a:pt x="56" y="11"/>
                      <a:pt x="37" y="31"/>
                    </a:cubicBezTo>
                    <a:cubicBezTo>
                      <a:pt x="1" y="69"/>
                      <a:pt x="3" y="130"/>
                      <a:pt x="40" y="166"/>
                    </a:cubicBezTo>
                    <a:lnTo>
                      <a:pt x="782" y="866"/>
                    </a:lnTo>
                    <a:cubicBezTo>
                      <a:pt x="801" y="884"/>
                      <a:pt x="824" y="892"/>
                      <a:pt x="847" y="892"/>
                    </a:cubicBezTo>
                    <a:lnTo>
                      <a:pt x="848" y="892"/>
                    </a:lnTo>
                    <a:cubicBezTo>
                      <a:pt x="873" y="892"/>
                      <a:pt x="898" y="882"/>
                      <a:pt x="917" y="863"/>
                    </a:cubicBezTo>
                    <a:cubicBezTo>
                      <a:pt x="953" y="824"/>
                      <a:pt x="951" y="764"/>
                      <a:pt x="914" y="728"/>
                    </a:cubicBezTo>
                    <a:lnTo>
                      <a:pt x="172" y="27"/>
                    </a:lnTo>
                    <a:cubicBezTo>
                      <a:pt x="153" y="10"/>
                      <a:pt x="130"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9"/>
              <p:cNvSpPr/>
              <p:nvPr/>
            </p:nvSpPr>
            <p:spPr>
              <a:xfrm>
                <a:off x="3546150" y="1856800"/>
                <a:ext cx="31125" cy="25400"/>
              </a:xfrm>
              <a:custGeom>
                <a:avLst/>
                <a:gdLst/>
                <a:ahLst/>
                <a:cxnLst/>
                <a:rect l="l" t="t" r="r" b="b"/>
                <a:pathLst>
                  <a:path w="1245" h="1016" extrusionOk="0">
                    <a:moveTo>
                      <a:pt x="106" y="0"/>
                    </a:moveTo>
                    <a:cubicBezTo>
                      <a:pt x="83" y="0"/>
                      <a:pt x="60" y="9"/>
                      <a:pt x="41" y="26"/>
                    </a:cubicBezTo>
                    <a:cubicBezTo>
                      <a:pt x="3" y="62"/>
                      <a:pt x="1" y="122"/>
                      <a:pt x="36" y="161"/>
                    </a:cubicBezTo>
                    <a:cubicBezTo>
                      <a:pt x="344" y="492"/>
                      <a:pt x="697" y="775"/>
                      <a:pt x="1088" y="1003"/>
                    </a:cubicBezTo>
                    <a:cubicBezTo>
                      <a:pt x="1103" y="1011"/>
                      <a:pt x="1120" y="1016"/>
                      <a:pt x="1137" y="1016"/>
                    </a:cubicBezTo>
                    <a:cubicBezTo>
                      <a:pt x="1169" y="1016"/>
                      <a:pt x="1201" y="999"/>
                      <a:pt x="1218" y="968"/>
                    </a:cubicBezTo>
                    <a:cubicBezTo>
                      <a:pt x="1245" y="923"/>
                      <a:pt x="1229" y="864"/>
                      <a:pt x="1184" y="838"/>
                    </a:cubicBezTo>
                    <a:cubicBezTo>
                      <a:pt x="810" y="619"/>
                      <a:pt x="471" y="348"/>
                      <a:pt x="176" y="31"/>
                    </a:cubicBezTo>
                    <a:cubicBezTo>
                      <a:pt x="157" y="11"/>
                      <a:pt x="13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9"/>
              <p:cNvSpPr/>
              <p:nvPr/>
            </p:nvSpPr>
            <p:spPr>
              <a:xfrm>
                <a:off x="3580125" y="1887700"/>
                <a:ext cx="24950" cy="16175"/>
              </a:xfrm>
              <a:custGeom>
                <a:avLst/>
                <a:gdLst/>
                <a:ahLst/>
                <a:cxnLst/>
                <a:rect l="l" t="t" r="r" b="b"/>
                <a:pathLst>
                  <a:path w="998" h="647" extrusionOk="0">
                    <a:moveTo>
                      <a:pt x="107" y="1"/>
                    </a:moveTo>
                    <a:cubicBezTo>
                      <a:pt x="80" y="1"/>
                      <a:pt x="53" y="12"/>
                      <a:pt x="34" y="35"/>
                    </a:cubicBezTo>
                    <a:cubicBezTo>
                      <a:pt x="1" y="75"/>
                      <a:pt x="6" y="135"/>
                      <a:pt x="46" y="169"/>
                    </a:cubicBezTo>
                    <a:cubicBezTo>
                      <a:pt x="288" y="371"/>
                      <a:pt x="560" y="530"/>
                      <a:pt x="856" y="641"/>
                    </a:cubicBezTo>
                    <a:cubicBezTo>
                      <a:pt x="867" y="644"/>
                      <a:pt x="878" y="646"/>
                      <a:pt x="889" y="646"/>
                    </a:cubicBezTo>
                    <a:cubicBezTo>
                      <a:pt x="928" y="646"/>
                      <a:pt x="964" y="623"/>
                      <a:pt x="979" y="584"/>
                    </a:cubicBezTo>
                    <a:cubicBezTo>
                      <a:pt x="997" y="535"/>
                      <a:pt x="972" y="479"/>
                      <a:pt x="923" y="462"/>
                    </a:cubicBezTo>
                    <a:cubicBezTo>
                      <a:pt x="647" y="358"/>
                      <a:pt x="394" y="211"/>
                      <a:pt x="168" y="22"/>
                    </a:cubicBezTo>
                    <a:cubicBezTo>
                      <a:pt x="150" y="8"/>
                      <a:pt x="129"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9"/>
              <p:cNvSpPr/>
              <p:nvPr/>
            </p:nvSpPr>
            <p:spPr>
              <a:xfrm>
                <a:off x="3613025" y="1916600"/>
                <a:ext cx="39200" cy="29575"/>
              </a:xfrm>
              <a:custGeom>
                <a:avLst/>
                <a:gdLst/>
                <a:ahLst/>
                <a:cxnLst/>
                <a:rect l="l" t="t" r="r" b="b"/>
                <a:pathLst>
                  <a:path w="1568" h="1183" extrusionOk="0">
                    <a:moveTo>
                      <a:pt x="109" y="0"/>
                    </a:moveTo>
                    <a:cubicBezTo>
                      <a:pt x="75" y="0"/>
                      <a:pt x="43" y="18"/>
                      <a:pt x="26" y="50"/>
                    </a:cubicBezTo>
                    <a:cubicBezTo>
                      <a:pt x="0" y="96"/>
                      <a:pt x="17" y="154"/>
                      <a:pt x="62" y="179"/>
                    </a:cubicBezTo>
                    <a:cubicBezTo>
                      <a:pt x="546" y="446"/>
                      <a:pt x="995" y="775"/>
                      <a:pt x="1398" y="1157"/>
                    </a:cubicBezTo>
                    <a:cubicBezTo>
                      <a:pt x="1416" y="1175"/>
                      <a:pt x="1440" y="1182"/>
                      <a:pt x="1463" y="1182"/>
                    </a:cubicBezTo>
                    <a:cubicBezTo>
                      <a:pt x="1488" y="1182"/>
                      <a:pt x="1514" y="1173"/>
                      <a:pt x="1533" y="1153"/>
                    </a:cubicBezTo>
                    <a:cubicBezTo>
                      <a:pt x="1568" y="1115"/>
                      <a:pt x="1567" y="1054"/>
                      <a:pt x="1528" y="1018"/>
                    </a:cubicBezTo>
                    <a:cubicBezTo>
                      <a:pt x="1114" y="626"/>
                      <a:pt x="652" y="287"/>
                      <a:pt x="155" y="12"/>
                    </a:cubicBezTo>
                    <a:cubicBezTo>
                      <a:pt x="140" y="4"/>
                      <a:pt x="124"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9"/>
              <p:cNvSpPr/>
              <p:nvPr/>
            </p:nvSpPr>
            <p:spPr>
              <a:xfrm>
                <a:off x="3656400" y="1961700"/>
                <a:ext cx="31225" cy="17175"/>
              </a:xfrm>
              <a:custGeom>
                <a:avLst/>
                <a:gdLst/>
                <a:ahLst/>
                <a:cxnLst/>
                <a:rect l="l" t="t" r="r" b="b"/>
                <a:pathLst>
                  <a:path w="1249" h="687" extrusionOk="0">
                    <a:moveTo>
                      <a:pt x="110" y="1"/>
                    </a:moveTo>
                    <a:cubicBezTo>
                      <a:pt x="74" y="1"/>
                      <a:pt x="40" y="21"/>
                      <a:pt x="24" y="55"/>
                    </a:cubicBezTo>
                    <a:cubicBezTo>
                      <a:pt x="1" y="103"/>
                      <a:pt x="21" y="159"/>
                      <a:pt x="68" y="182"/>
                    </a:cubicBezTo>
                    <a:lnTo>
                      <a:pt x="1098" y="677"/>
                    </a:lnTo>
                    <a:cubicBezTo>
                      <a:pt x="1111" y="683"/>
                      <a:pt x="1126" y="687"/>
                      <a:pt x="1139" y="687"/>
                    </a:cubicBezTo>
                    <a:cubicBezTo>
                      <a:pt x="1175" y="687"/>
                      <a:pt x="1208" y="667"/>
                      <a:pt x="1225" y="632"/>
                    </a:cubicBezTo>
                    <a:cubicBezTo>
                      <a:pt x="1248" y="585"/>
                      <a:pt x="1228" y="528"/>
                      <a:pt x="1181" y="504"/>
                    </a:cubicBezTo>
                    <a:lnTo>
                      <a:pt x="151" y="10"/>
                    </a:lnTo>
                    <a:cubicBezTo>
                      <a:pt x="137" y="4"/>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9"/>
              <p:cNvSpPr/>
              <p:nvPr/>
            </p:nvSpPr>
            <p:spPr>
              <a:xfrm>
                <a:off x="3700650" y="1994875"/>
                <a:ext cx="34250" cy="21250"/>
              </a:xfrm>
              <a:custGeom>
                <a:avLst/>
                <a:gdLst/>
                <a:ahLst/>
                <a:cxnLst/>
                <a:rect l="l" t="t" r="r" b="b"/>
                <a:pathLst>
                  <a:path w="1370" h="850" extrusionOk="0">
                    <a:moveTo>
                      <a:pt x="107" y="1"/>
                    </a:moveTo>
                    <a:cubicBezTo>
                      <a:pt x="79" y="1"/>
                      <a:pt x="51" y="13"/>
                      <a:pt x="32" y="36"/>
                    </a:cubicBezTo>
                    <a:cubicBezTo>
                      <a:pt x="0" y="78"/>
                      <a:pt x="7" y="138"/>
                      <a:pt x="48" y="171"/>
                    </a:cubicBezTo>
                    <a:cubicBezTo>
                      <a:pt x="405" y="454"/>
                      <a:pt x="802" y="680"/>
                      <a:pt x="1228" y="843"/>
                    </a:cubicBezTo>
                    <a:cubicBezTo>
                      <a:pt x="1239" y="848"/>
                      <a:pt x="1251" y="850"/>
                      <a:pt x="1262" y="850"/>
                    </a:cubicBezTo>
                    <a:cubicBezTo>
                      <a:pt x="1301" y="850"/>
                      <a:pt x="1336" y="827"/>
                      <a:pt x="1350" y="788"/>
                    </a:cubicBezTo>
                    <a:cubicBezTo>
                      <a:pt x="1369" y="739"/>
                      <a:pt x="1345" y="684"/>
                      <a:pt x="1296" y="666"/>
                    </a:cubicBezTo>
                    <a:cubicBezTo>
                      <a:pt x="889" y="510"/>
                      <a:pt x="508" y="292"/>
                      <a:pt x="167" y="21"/>
                    </a:cubicBezTo>
                    <a:cubicBezTo>
                      <a:pt x="149" y="7"/>
                      <a:pt x="128"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9"/>
              <p:cNvSpPr/>
              <p:nvPr/>
            </p:nvSpPr>
            <p:spPr>
              <a:xfrm>
                <a:off x="3747000" y="2024750"/>
                <a:ext cx="30200" cy="22250"/>
              </a:xfrm>
              <a:custGeom>
                <a:avLst/>
                <a:gdLst/>
                <a:ahLst/>
                <a:cxnLst/>
                <a:rect l="l" t="t" r="r" b="b"/>
                <a:pathLst>
                  <a:path w="1208" h="890" extrusionOk="0">
                    <a:moveTo>
                      <a:pt x="108" y="1"/>
                    </a:moveTo>
                    <a:cubicBezTo>
                      <a:pt x="80" y="1"/>
                      <a:pt x="53" y="12"/>
                      <a:pt x="34" y="35"/>
                    </a:cubicBezTo>
                    <a:cubicBezTo>
                      <a:pt x="1" y="75"/>
                      <a:pt x="6" y="135"/>
                      <a:pt x="46" y="169"/>
                    </a:cubicBezTo>
                    <a:cubicBezTo>
                      <a:pt x="361" y="431"/>
                      <a:pt x="699" y="668"/>
                      <a:pt x="1051" y="876"/>
                    </a:cubicBezTo>
                    <a:cubicBezTo>
                      <a:pt x="1065" y="885"/>
                      <a:pt x="1082" y="889"/>
                      <a:pt x="1098" y="889"/>
                    </a:cubicBezTo>
                    <a:cubicBezTo>
                      <a:pt x="1131" y="889"/>
                      <a:pt x="1163" y="872"/>
                      <a:pt x="1181" y="842"/>
                    </a:cubicBezTo>
                    <a:cubicBezTo>
                      <a:pt x="1207" y="796"/>
                      <a:pt x="1192" y="738"/>
                      <a:pt x="1147" y="711"/>
                    </a:cubicBezTo>
                    <a:cubicBezTo>
                      <a:pt x="803" y="509"/>
                      <a:pt x="474" y="277"/>
                      <a:pt x="169" y="22"/>
                    </a:cubicBezTo>
                    <a:cubicBezTo>
                      <a:pt x="151" y="8"/>
                      <a:pt x="129"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9"/>
              <p:cNvSpPr/>
              <p:nvPr/>
            </p:nvSpPr>
            <p:spPr>
              <a:xfrm>
                <a:off x="3706600" y="1517900"/>
                <a:ext cx="13950" cy="27325"/>
              </a:xfrm>
              <a:custGeom>
                <a:avLst/>
                <a:gdLst/>
                <a:ahLst/>
                <a:cxnLst/>
                <a:rect l="l" t="t" r="r" b="b"/>
                <a:pathLst>
                  <a:path w="558" h="1093" extrusionOk="0">
                    <a:moveTo>
                      <a:pt x="449" y="0"/>
                    </a:moveTo>
                    <a:cubicBezTo>
                      <a:pt x="410" y="0"/>
                      <a:pt x="374" y="23"/>
                      <a:pt x="360" y="62"/>
                    </a:cubicBezTo>
                    <a:lnTo>
                      <a:pt x="20" y="964"/>
                    </a:lnTo>
                    <a:cubicBezTo>
                      <a:pt x="1" y="1013"/>
                      <a:pt x="25" y="1068"/>
                      <a:pt x="75" y="1086"/>
                    </a:cubicBezTo>
                    <a:cubicBezTo>
                      <a:pt x="86" y="1091"/>
                      <a:pt x="97" y="1093"/>
                      <a:pt x="108" y="1093"/>
                    </a:cubicBezTo>
                    <a:cubicBezTo>
                      <a:pt x="146" y="1093"/>
                      <a:pt x="183" y="1070"/>
                      <a:pt x="197" y="1031"/>
                    </a:cubicBezTo>
                    <a:lnTo>
                      <a:pt x="538" y="129"/>
                    </a:lnTo>
                    <a:cubicBezTo>
                      <a:pt x="557" y="79"/>
                      <a:pt x="532" y="24"/>
                      <a:pt x="483" y="6"/>
                    </a:cubicBezTo>
                    <a:cubicBezTo>
                      <a:pt x="472" y="2"/>
                      <a:pt x="460" y="0"/>
                      <a:pt x="44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9"/>
              <p:cNvSpPr/>
              <p:nvPr/>
            </p:nvSpPr>
            <p:spPr>
              <a:xfrm>
                <a:off x="3691375" y="1556025"/>
                <a:ext cx="13775" cy="26375"/>
              </a:xfrm>
              <a:custGeom>
                <a:avLst/>
                <a:gdLst/>
                <a:ahLst/>
                <a:cxnLst/>
                <a:rect l="l" t="t" r="r" b="b"/>
                <a:pathLst>
                  <a:path w="551" h="1055" extrusionOk="0">
                    <a:moveTo>
                      <a:pt x="443" y="1"/>
                    </a:moveTo>
                    <a:cubicBezTo>
                      <a:pt x="404" y="1"/>
                      <a:pt x="368" y="24"/>
                      <a:pt x="354" y="61"/>
                    </a:cubicBezTo>
                    <a:lnTo>
                      <a:pt x="20" y="926"/>
                    </a:lnTo>
                    <a:cubicBezTo>
                      <a:pt x="0" y="974"/>
                      <a:pt x="26" y="1029"/>
                      <a:pt x="74" y="1048"/>
                    </a:cubicBezTo>
                    <a:cubicBezTo>
                      <a:pt x="85" y="1053"/>
                      <a:pt x="98" y="1055"/>
                      <a:pt x="109" y="1055"/>
                    </a:cubicBezTo>
                    <a:cubicBezTo>
                      <a:pt x="147" y="1055"/>
                      <a:pt x="183" y="1032"/>
                      <a:pt x="198" y="994"/>
                    </a:cubicBezTo>
                    <a:lnTo>
                      <a:pt x="531" y="131"/>
                    </a:lnTo>
                    <a:cubicBezTo>
                      <a:pt x="550" y="81"/>
                      <a:pt x="526" y="26"/>
                      <a:pt x="477" y="7"/>
                    </a:cubicBezTo>
                    <a:cubicBezTo>
                      <a:pt x="466" y="3"/>
                      <a:pt x="454" y="1"/>
                      <a:pt x="44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9"/>
              <p:cNvSpPr/>
              <p:nvPr/>
            </p:nvSpPr>
            <p:spPr>
              <a:xfrm>
                <a:off x="3676175" y="1605400"/>
                <a:ext cx="8075" cy="24400"/>
              </a:xfrm>
              <a:custGeom>
                <a:avLst/>
                <a:gdLst/>
                <a:ahLst/>
                <a:cxnLst/>
                <a:rect l="l" t="t" r="r" b="b"/>
                <a:pathLst>
                  <a:path w="323" h="976" extrusionOk="0">
                    <a:moveTo>
                      <a:pt x="217" y="1"/>
                    </a:moveTo>
                    <a:cubicBezTo>
                      <a:pt x="175" y="1"/>
                      <a:pt x="136" y="29"/>
                      <a:pt x="125" y="72"/>
                    </a:cubicBezTo>
                    <a:cubicBezTo>
                      <a:pt x="59" y="335"/>
                      <a:pt x="18" y="604"/>
                      <a:pt x="3" y="875"/>
                    </a:cubicBezTo>
                    <a:cubicBezTo>
                      <a:pt x="0" y="928"/>
                      <a:pt x="41" y="972"/>
                      <a:pt x="94" y="975"/>
                    </a:cubicBezTo>
                    <a:lnTo>
                      <a:pt x="98" y="975"/>
                    </a:lnTo>
                    <a:cubicBezTo>
                      <a:pt x="149" y="975"/>
                      <a:pt x="191" y="935"/>
                      <a:pt x="193" y="885"/>
                    </a:cubicBezTo>
                    <a:cubicBezTo>
                      <a:pt x="208" y="627"/>
                      <a:pt x="246" y="370"/>
                      <a:pt x="310" y="120"/>
                    </a:cubicBezTo>
                    <a:cubicBezTo>
                      <a:pt x="322" y="68"/>
                      <a:pt x="292" y="16"/>
                      <a:pt x="241" y="4"/>
                    </a:cubicBezTo>
                    <a:cubicBezTo>
                      <a:pt x="233" y="2"/>
                      <a:pt x="225" y="1"/>
                      <a:pt x="21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9"/>
              <p:cNvSpPr/>
              <p:nvPr/>
            </p:nvSpPr>
            <p:spPr>
              <a:xfrm>
                <a:off x="3666900" y="1657950"/>
                <a:ext cx="5975" cy="23350"/>
              </a:xfrm>
              <a:custGeom>
                <a:avLst/>
                <a:gdLst/>
                <a:ahLst/>
                <a:cxnLst/>
                <a:rect l="l" t="t" r="r" b="b"/>
                <a:pathLst>
                  <a:path w="239" h="934" extrusionOk="0">
                    <a:moveTo>
                      <a:pt x="137" y="1"/>
                    </a:moveTo>
                    <a:cubicBezTo>
                      <a:pt x="89" y="1"/>
                      <a:pt x="48" y="42"/>
                      <a:pt x="45" y="91"/>
                    </a:cubicBezTo>
                    <a:lnTo>
                      <a:pt x="4" y="833"/>
                    </a:lnTo>
                    <a:cubicBezTo>
                      <a:pt x="0" y="886"/>
                      <a:pt x="41" y="931"/>
                      <a:pt x="93" y="933"/>
                    </a:cubicBezTo>
                    <a:lnTo>
                      <a:pt x="98" y="933"/>
                    </a:lnTo>
                    <a:cubicBezTo>
                      <a:pt x="149" y="933"/>
                      <a:pt x="191" y="894"/>
                      <a:pt x="193" y="844"/>
                    </a:cubicBezTo>
                    <a:lnTo>
                      <a:pt x="235" y="102"/>
                    </a:lnTo>
                    <a:cubicBezTo>
                      <a:pt x="239" y="50"/>
                      <a:pt x="198" y="5"/>
                      <a:pt x="146" y="1"/>
                    </a:cubicBezTo>
                    <a:cubicBezTo>
                      <a:pt x="143" y="1"/>
                      <a:pt x="140" y="1"/>
                      <a:pt x="13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9"/>
              <p:cNvSpPr/>
              <p:nvPr/>
            </p:nvSpPr>
            <p:spPr>
              <a:xfrm>
                <a:off x="3657375" y="1700200"/>
                <a:ext cx="8575" cy="27450"/>
              </a:xfrm>
              <a:custGeom>
                <a:avLst/>
                <a:gdLst/>
                <a:ahLst/>
                <a:cxnLst/>
                <a:rect l="l" t="t" r="r" b="b"/>
                <a:pathLst>
                  <a:path w="343" h="1098" extrusionOk="0">
                    <a:moveTo>
                      <a:pt x="240" y="0"/>
                    </a:moveTo>
                    <a:cubicBezTo>
                      <a:pt x="236" y="0"/>
                      <a:pt x="232" y="1"/>
                      <a:pt x="228" y="1"/>
                    </a:cubicBezTo>
                    <a:cubicBezTo>
                      <a:pt x="175" y="4"/>
                      <a:pt x="134" y="48"/>
                      <a:pt x="137" y="101"/>
                    </a:cubicBezTo>
                    <a:cubicBezTo>
                      <a:pt x="151" y="397"/>
                      <a:pt x="111" y="690"/>
                      <a:pt x="17" y="973"/>
                    </a:cubicBezTo>
                    <a:cubicBezTo>
                      <a:pt x="0" y="1023"/>
                      <a:pt x="28" y="1077"/>
                      <a:pt x="78" y="1093"/>
                    </a:cubicBezTo>
                    <a:cubicBezTo>
                      <a:pt x="88" y="1097"/>
                      <a:pt x="98" y="1098"/>
                      <a:pt x="107" y="1098"/>
                    </a:cubicBezTo>
                    <a:cubicBezTo>
                      <a:pt x="147" y="1098"/>
                      <a:pt x="185" y="1072"/>
                      <a:pt x="198" y="1032"/>
                    </a:cubicBezTo>
                    <a:cubicBezTo>
                      <a:pt x="300" y="728"/>
                      <a:pt x="343" y="411"/>
                      <a:pt x="327" y="92"/>
                    </a:cubicBezTo>
                    <a:cubicBezTo>
                      <a:pt x="325" y="43"/>
                      <a:pt x="285" y="0"/>
                      <a:pt x="2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9"/>
              <p:cNvSpPr/>
              <p:nvPr/>
            </p:nvSpPr>
            <p:spPr>
              <a:xfrm>
                <a:off x="3654575" y="1744525"/>
                <a:ext cx="4800" cy="29500"/>
              </a:xfrm>
              <a:custGeom>
                <a:avLst/>
                <a:gdLst/>
                <a:ahLst/>
                <a:cxnLst/>
                <a:rect l="l" t="t" r="r" b="b"/>
                <a:pathLst>
                  <a:path w="192" h="1180" extrusionOk="0">
                    <a:moveTo>
                      <a:pt x="96" y="0"/>
                    </a:moveTo>
                    <a:cubicBezTo>
                      <a:pt x="44" y="0"/>
                      <a:pt x="1" y="42"/>
                      <a:pt x="1" y="95"/>
                    </a:cubicBezTo>
                    <a:lnTo>
                      <a:pt x="1" y="1084"/>
                    </a:lnTo>
                    <a:cubicBezTo>
                      <a:pt x="1" y="1137"/>
                      <a:pt x="44" y="1179"/>
                      <a:pt x="96" y="1179"/>
                    </a:cubicBezTo>
                    <a:cubicBezTo>
                      <a:pt x="149" y="1179"/>
                      <a:pt x="192" y="1137"/>
                      <a:pt x="192" y="1084"/>
                    </a:cubicBezTo>
                    <a:lnTo>
                      <a:pt x="192" y="95"/>
                    </a:lnTo>
                    <a:cubicBezTo>
                      <a:pt x="192" y="42"/>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9"/>
              <p:cNvSpPr/>
              <p:nvPr/>
            </p:nvSpPr>
            <p:spPr>
              <a:xfrm>
                <a:off x="3654575" y="1786750"/>
                <a:ext cx="4800" cy="22325"/>
              </a:xfrm>
              <a:custGeom>
                <a:avLst/>
                <a:gdLst/>
                <a:ahLst/>
                <a:cxnLst/>
                <a:rect l="l" t="t" r="r" b="b"/>
                <a:pathLst>
                  <a:path w="192" h="893" extrusionOk="0">
                    <a:moveTo>
                      <a:pt x="96" y="0"/>
                    </a:moveTo>
                    <a:cubicBezTo>
                      <a:pt x="44" y="0"/>
                      <a:pt x="1" y="43"/>
                      <a:pt x="1" y="96"/>
                    </a:cubicBezTo>
                    <a:lnTo>
                      <a:pt x="1" y="796"/>
                    </a:lnTo>
                    <a:cubicBezTo>
                      <a:pt x="1" y="849"/>
                      <a:pt x="44" y="892"/>
                      <a:pt x="96" y="892"/>
                    </a:cubicBezTo>
                    <a:cubicBezTo>
                      <a:pt x="149" y="892"/>
                      <a:pt x="192" y="849"/>
                      <a:pt x="192" y="796"/>
                    </a:cubicBezTo>
                    <a:lnTo>
                      <a:pt x="192" y="96"/>
                    </a:lnTo>
                    <a:cubicBezTo>
                      <a:pt x="192" y="43"/>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4" name="Google Shape;1044;p9"/>
              <p:cNvSpPr/>
              <p:nvPr/>
            </p:nvSpPr>
            <p:spPr>
              <a:xfrm>
                <a:off x="3657700" y="1832075"/>
                <a:ext cx="8000" cy="30575"/>
              </a:xfrm>
              <a:custGeom>
                <a:avLst/>
                <a:gdLst/>
                <a:ahLst/>
                <a:cxnLst/>
                <a:rect l="l" t="t" r="r" b="b"/>
                <a:pathLst>
                  <a:path w="320" h="1223" extrusionOk="0">
                    <a:moveTo>
                      <a:pt x="97" y="1"/>
                    </a:moveTo>
                    <a:cubicBezTo>
                      <a:pt x="44" y="1"/>
                      <a:pt x="1" y="44"/>
                      <a:pt x="2" y="97"/>
                    </a:cubicBezTo>
                    <a:cubicBezTo>
                      <a:pt x="3" y="450"/>
                      <a:pt x="44" y="804"/>
                      <a:pt x="122" y="1148"/>
                    </a:cubicBezTo>
                    <a:cubicBezTo>
                      <a:pt x="132" y="1192"/>
                      <a:pt x="172" y="1223"/>
                      <a:pt x="215" y="1223"/>
                    </a:cubicBezTo>
                    <a:lnTo>
                      <a:pt x="216" y="1223"/>
                    </a:lnTo>
                    <a:cubicBezTo>
                      <a:pt x="223" y="1223"/>
                      <a:pt x="229" y="1222"/>
                      <a:pt x="237" y="1220"/>
                    </a:cubicBezTo>
                    <a:cubicBezTo>
                      <a:pt x="288" y="1209"/>
                      <a:pt x="320" y="1157"/>
                      <a:pt x="309" y="1106"/>
                    </a:cubicBezTo>
                    <a:cubicBezTo>
                      <a:pt x="232" y="775"/>
                      <a:pt x="194" y="435"/>
                      <a:pt x="192" y="96"/>
                    </a:cubicBezTo>
                    <a:cubicBezTo>
                      <a:pt x="192" y="43"/>
                      <a:pt x="150"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5" name="Google Shape;1045;p9"/>
              <p:cNvSpPr/>
              <p:nvPr/>
            </p:nvSpPr>
            <p:spPr>
              <a:xfrm>
                <a:off x="3734675" y="1519925"/>
                <a:ext cx="19875" cy="23300"/>
              </a:xfrm>
              <a:custGeom>
                <a:avLst/>
                <a:gdLst/>
                <a:ahLst/>
                <a:cxnLst/>
                <a:rect l="l" t="t" r="r" b="b"/>
                <a:pathLst>
                  <a:path w="795" h="932" extrusionOk="0">
                    <a:moveTo>
                      <a:pt x="105" y="1"/>
                    </a:moveTo>
                    <a:cubicBezTo>
                      <a:pt x="80" y="1"/>
                      <a:pt x="55" y="10"/>
                      <a:pt x="37" y="30"/>
                    </a:cubicBezTo>
                    <a:cubicBezTo>
                      <a:pt x="0" y="69"/>
                      <a:pt x="3" y="130"/>
                      <a:pt x="40" y="165"/>
                    </a:cubicBezTo>
                    <a:cubicBezTo>
                      <a:pt x="263" y="375"/>
                      <a:pt x="452" y="617"/>
                      <a:pt x="602" y="883"/>
                    </a:cubicBezTo>
                    <a:cubicBezTo>
                      <a:pt x="620" y="915"/>
                      <a:pt x="652" y="931"/>
                      <a:pt x="685" y="931"/>
                    </a:cubicBezTo>
                    <a:cubicBezTo>
                      <a:pt x="701" y="931"/>
                      <a:pt x="717" y="928"/>
                      <a:pt x="732" y="919"/>
                    </a:cubicBezTo>
                    <a:cubicBezTo>
                      <a:pt x="778" y="894"/>
                      <a:pt x="794" y="835"/>
                      <a:pt x="769" y="790"/>
                    </a:cubicBezTo>
                    <a:cubicBezTo>
                      <a:pt x="609" y="506"/>
                      <a:pt x="408" y="249"/>
                      <a:pt x="172" y="27"/>
                    </a:cubicBezTo>
                    <a:cubicBezTo>
                      <a:pt x="153" y="9"/>
                      <a:pt x="129" y="1"/>
                      <a:pt x="10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6" name="Google Shape;1046;p9"/>
              <p:cNvSpPr/>
              <p:nvPr/>
            </p:nvSpPr>
            <p:spPr>
              <a:xfrm>
                <a:off x="3776950" y="1600275"/>
                <a:ext cx="13575" cy="30525"/>
              </a:xfrm>
              <a:custGeom>
                <a:avLst/>
                <a:gdLst/>
                <a:ahLst/>
                <a:cxnLst/>
                <a:rect l="l" t="t" r="r" b="b"/>
                <a:pathLst>
                  <a:path w="543" h="1221" extrusionOk="0">
                    <a:moveTo>
                      <a:pt x="105" y="0"/>
                    </a:moveTo>
                    <a:cubicBezTo>
                      <a:pt x="98" y="0"/>
                      <a:pt x="91" y="1"/>
                      <a:pt x="85" y="2"/>
                    </a:cubicBezTo>
                    <a:cubicBezTo>
                      <a:pt x="33" y="14"/>
                      <a:pt x="1" y="65"/>
                      <a:pt x="12" y="116"/>
                    </a:cubicBezTo>
                    <a:cubicBezTo>
                      <a:pt x="91" y="474"/>
                      <a:pt x="204" y="826"/>
                      <a:pt x="347" y="1164"/>
                    </a:cubicBezTo>
                    <a:cubicBezTo>
                      <a:pt x="363" y="1200"/>
                      <a:pt x="398" y="1221"/>
                      <a:pt x="434" y="1221"/>
                    </a:cubicBezTo>
                    <a:cubicBezTo>
                      <a:pt x="448" y="1221"/>
                      <a:pt x="460" y="1219"/>
                      <a:pt x="472" y="1213"/>
                    </a:cubicBezTo>
                    <a:cubicBezTo>
                      <a:pt x="521" y="1193"/>
                      <a:pt x="543" y="1137"/>
                      <a:pt x="523" y="1089"/>
                    </a:cubicBezTo>
                    <a:cubicBezTo>
                      <a:pt x="384" y="762"/>
                      <a:pt x="275" y="421"/>
                      <a:pt x="198" y="75"/>
                    </a:cubicBezTo>
                    <a:cubicBezTo>
                      <a:pt x="189" y="31"/>
                      <a:pt x="149"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7" name="Google Shape;1047;p9"/>
              <p:cNvSpPr/>
              <p:nvPr/>
            </p:nvSpPr>
            <p:spPr>
              <a:xfrm>
                <a:off x="3795425" y="1651775"/>
                <a:ext cx="13550" cy="29550"/>
              </a:xfrm>
              <a:custGeom>
                <a:avLst/>
                <a:gdLst/>
                <a:ahLst/>
                <a:cxnLst/>
                <a:rect l="l" t="t" r="r" b="b"/>
                <a:pathLst>
                  <a:path w="542" h="1182" extrusionOk="0">
                    <a:moveTo>
                      <a:pt x="109" y="1"/>
                    </a:moveTo>
                    <a:cubicBezTo>
                      <a:pt x="96" y="1"/>
                      <a:pt x="82" y="3"/>
                      <a:pt x="70" y="9"/>
                    </a:cubicBezTo>
                    <a:cubicBezTo>
                      <a:pt x="22" y="30"/>
                      <a:pt x="0" y="87"/>
                      <a:pt x="22" y="135"/>
                    </a:cubicBezTo>
                    <a:cubicBezTo>
                      <a:pt x="160" y="447"/>
                      <a:pt x="269" y="774"/>
                      <a:pt x="343" y="1106"/>
                    </a:cubicBezTo>
                    <a:cubicBezTo>
                      <a:pt x="353" y="1150"/>
                      <a:pt x="393" y="1181"/>
                      <a:pt x="437" y="1181"/>
                    </a:cubicBezTo>
                    <a:cubicBezTo>
                      <a:pt x="444" y="1181"/>
                      <a:pt x="451" y="1180"/>
                      <a:pt x="458" y="1179"/>
                    </a:cubicBezTo>
                    <a:cubicBezTo>
                      <a:pt x="509" y="1167"/>
                      <a:pt x="541" y="1116"/>
                      <a:pt x="530" y="1065"/>
                    </a:cubicBezTo>
                    <a:cubicBezTo>
                      <a:pt x="453" y="720"/>
                      <a:pt x="340" y="381"/>
                      <a:pt x="196" y="57"/>
                    </a:cubicBezTo>
                    <a:cubicBezTo>
                      <a:pt x="180" y="22"/>
                      <a:pt x="145"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9"/>
              <p:cNvSpPr/>
              <p:nvPr/>
            </p:nvSpPr>
            <p:spPr>
              <a:xfrm>
                <a:off x="3808850" y="1707425"/>
                <a:ext cx="8450" cy="26450"/>
              </a:xfrm>
              <a:custGeom>
                <a:avLst/>
                <a:gdLst/>
                <a:ahLst/>
                <a:cxnLst/>
                <a:rect l="l" t="t" r="r" b="b"/>
                <a:pathLst>
                  <a:path w="338" h="1058" extrusionOk="0">
                    <a:moveTo>
                      <a:pt x="110" y="1"/>
                    </a:moveTo>
                    <a:cubicBezTo>
                      <a:pt x="58" y="2"/>
                      <a:pt x="13" y="40"/>
                      <a:pt x="12" y="92"/>
                    </a:cubicBezTo>
                    <a:cubicBezTo>
                      <a:pt x="1" y="398"/>
                      <a:pt x="44" y="700"/>
                      <a:pt x="140" y="991"/>
                    </a:cubicBezTo>
                    <a:cubicBezTo>
                      <a:pt x="153" y="1031"/>
                      <a:pt x="191" y="1057"/>
                      <a:pt x="230" y="1057"/>
                    </a:cubicBezTo>
                    <a:cubicBezTo>
                      <a:pt x="240" y="1057"/>
                      <a:pt x="250" y="1055"/>
                      <a:pt x="260" y="1051"/>
                    </a:cubicBezTo>
                    <a:cubicBezTo>
                      <a:pt x="310" y="1035"/>
                      <a:pt x="337" y="982"/>
                      <a:pt x="321" y="931"/>
                    </a:cubicBezTo>
                    <a:cubicBezTo>
                      <a:pt x="233" y="662"/>
                      <a:pt x="193" y="383"/>
                      <a:pt x="202" y="99"/>
                    </a:cubicBezTo>
                    <a:cubicBezTo>
                      <a:pt x="204" y="46"/>
                      <a:pt x="163" y="3"/>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9"/>
              <p:cNvSpPr/>
              <p:nvPr/>
            </p:nvSpPr>
            <p:spPr>
              <a:xfrm>
                <a:off x="3814175" y="1767200"/>
                <a:ext cx="6025" cy="17150"/>
              </a:xfrm>
              <a:custGeom>
                <a:avLst/>
                <a:gdLst/>
                <a:ahLst/>
                <a:cxnLst/>
                <a:rect l="l" t="t" r="r" b="b"/>
                <a:pathLst>
                  <a:path w="241" h="686" extrusionOk="0">
                    <a:moveTo>
                      <a:pt x="101" y="0"/>
                    </a:moveTo>
                    <a:cubicBezTo>
                      <a:pt x="98" y="0"/>
                      <a:pt x="95" y="0"/>
                      <a:pt x="92" y="1"/>
                    </a:cubicBezTo>
                    <a:cubicBezTo>
                      <a:pt x="39" y="4"/>
                      <a:pt x="1" y="50"/>
                      <a:pt x="5" y="103"/>
                    </a:cubicBezTo>
                    <a:lnTo>
                      <a:pt x="46" y="598"/>
                    </a:lnTo>
                    <a:cubicBezTo>
                      <a:pt x="50" y="648"/>
                      <a:pt x="92" y="685"/>
                      <a:pt x="141" y="685"/>
                    </a:cubicBezTo>
                    <a:lnTo>
                      <a:pt x="149" y="685"/>
                    </a:lnTo>
                    <a:cubicBezTo>
                      <a:pt x="202" y="681"/>
                      <a:pt x="240" y="634"/>
                      <a:pt x="236" y="581"/>
                    </a:cubicBezTo>
                    <a:lnTo>
                      <a:pt x="195" y="87"/>
                    </a:lnTo>
                    <a:cubicBezTo>
                      <a:pt x="191" y="38"/>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9"/>
              <p:cNvSpPr/>
              <p:nvPr/>
            </p:nvSpPr>
            <p:spPr>
              <a:xfrm>
                <a:off x="3811150" y="1813525"/>
                <a:ext cx="8200" cy="30525"/>
              </a:xfrm>
              <a:custGeom>
                <a:avLst/>
                <a:gdLst/>
                <a:ahLst/>
                <a:cxnLst/>
                <a:rect l="l" t="t" r="r" b="b"/>
                <a:pathLst>
                  <a:path w="328" h="1221" extrusionOk="0">
                    <a:moveTo>
                      <a:pt x="103" y="0"/>
                    </a:moveTo>
                    <a:cubicBezTo>
                      <a:pt x="99" y="0"/>
                      <a:pt x="94" y="0"/>
                      <a:pt x="90" y="1"/>
                    </a:cubicBezTo>
                    <a:cubicBezTo>
                      <a:pt x="37" y="8"/>
                      <a:pt x="0" y="55"/>
                      <a:pt x="6" y="107"/>
                    </a:cubicBezTo>
                    <a:lnTo>
                      <a:pt x="131" y="1138"/>
                    </a:lnTo>
                    <a:cubicBezTo>
                      <a:pt x="137" y="1186"/>
                      <a:pt x="178" y="1221"/>
                      <a:pt x="226" y="1221"/>
                    </a:cubicBezTo>
                    <a:lnTo>
                      <a:pt x="237" y="1221"/>
                    </a:lnTo>
                    <a:cubicBezTo>
                      <a:pt x="290" y="1214"/>
                      <a:pt x="327" y="1167"/>
                      <a:pt x="321" y="1115"/>
                    </a:cubicBezTo>
                    <a:lnTo>
                      <a:pt x="196" y="85"/>
                    </a:lnTo>
                    <a:cubicBezTo>
                      <a:pt x="190" y="37"/>
                      <a:pt x="150" y="0"/>
                      <a:pt x="103"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9"/>
              <p:cNvSpPr/>
              <p:nvPr/>
            </p:nvSpPr>
            <p:spPr>
              <a:xfrm>
                <a:off x="3813250" y="1876375"/>
                <a:ext cx="4800" cy="31575"/>
              </a:xfrm>
              <a:custGeom>
                <a:avLst/>
                <a:gdLst/>
                <a:ahLst/>
                <a:cxnLst/>
                <a:rect l="l" t="t" r="r" b="b"/>
                <a:pathLst>
                  <a:path w="192" h="1263" extrusionOk="0">
                    <a:moveTo>
                      <a:pt x="95" y="1"/>
                    </a:moveTo>
                    <a:cubicBezTo>
                      <a:pt x="43" y="1"/>
                      <a:pt x="0" y="44"/>
                      <a:pt x="0" y="97"/>
                    </a:cubicBezTo>
                    <a:lnTo>
                      <a:pt x="0" y="1168"/>
                    </a:lnTo>
                    <a:cubicBezTo>
                      <a:pt x="0" y="1221"/>
                      <a:pt x="43" y="1263"/>
                      <a:pt x="95" y="1263"/>
                    </a:cubicBezTo>
                    <a:cubicBezTo>
                      <a:pt x="148" y="1263"/>
                      <a:pt x="191" y="1221"/>
                      <a:pt x="191" y="1168"/>
                    </a:cubicBezTo>
                    <a:lnTo>
                      <a:pt x="191" y="97"/>
                    </a:lnTo>
                    <a:cubicBezTo>
                      <a:pt x="191" y="44"/>
                      <a:pt x="148"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9"/>
              <p:cNvSpPr/>
              <p:nvPr/>
            </p:nvSpPr>
            <p:spPr>
              <a:xfrm>
                <a:off x="3811175" y="1937175"/>
                <a:ext cx="4800" cy="27450"/>
              </a:xfrm>
              <a:custGeom>
                <a:avLst/>
                <a:gdLst/>
                <a:ahLst/>
                <a:cxnLst/>
                <a:rect l="l" t="t" r="r" b="b"/>
                <a:pathLst>
                  <a:path w="192" h="1098" extrusionOk="0">
                    <a:moveTo>
                      <a:pt x="97" y="1"/>
                    </a:moveTo>
                    <a:cubicBezTo>
                      <a:pt x="44" y="1"/>
                      <a:pt x="0" y="43"/>
                      <a:pt x="0" y="96"/>
                    </a:cubicBezTo>
                    <a:lnTo>
                      <a:pt x="0" y="1002"/>
                    </a:lnTo>
                    <a:cubicBezTo>
                      <a:pt x="0" y="1055"/>
                      <a:pt x="44" y="1098"/>
                      <a:pt x="97" y="1098"/>
                    </a:cubicBezTo>
                    <a:cubicBezTo>
                      <a:pt x="148" y="1098"/>
                      <a:pt x="191" y="1055"/>
                      <a:pt x="191" y="1002"/>
                    </a:cubicBezTo>
                    <a:lnTo>
                      <a:pt x="191" y="96"/>
                    </a:lnTo>
                    <a:cubicBezTo>
                      <a:pt x="191" y="43"/>
                      <a:pt x="148"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9"/>
              <p:cNvSpPr/>
              <p:nvPr/>
            </p:nvSpPr>
            <p:spPr>
              <a:xfrm>
                <a:off x="3805675" y="1992800"/>
                <a:ext cx="6300" cy="30525"/>
              </a:xfrm>
              <a:custGeom>
                <a:avLst/>
                <a:gdLst/>
                <a:ahLst/>
                <a:cxnLst/>
                <a:rect l="l" t="t" r="r" b="b"/>
                <a:pathLst>
                  <a:path w="252" h="1221" extrusionOk="0">
                    <a:moveTo>
                      <a:pt x="150" y="0"/>
                    </a:moveTo>
                    <a:cubicBezTo>
                      <a:pt x="102" y="0"/>
                      <a:pt x="61" y="36"/>
                      <a:pt x="56" y="85"/>
                    </a:cubicBezTo>
                    <a:cubicBezTo>
                      <a:pt x="14" y="431"/>
                      <a:pt x="1" y="783"/>
                      <a:pt x="16" y="1130"/>
                    </a:cubicBezTo>
                    <a:cubicBezTo>
                      <a:pt x="17" y="1181"/>
                      <a:pt x="60" y="1221"/>
                      <a:pt x="111" y="1221"/>
                    </a:cubicBezTo>
                    <a:lnTo>
                      <a:pt x="115" y="1221"/>
                    </a:lnTo>
                    <a:cubicBezTo>
                      <a:pt x="167" y="1219"/>
                      <a:pt x="208" y="1175"/>
                      <a:pt x="206" y="1123"/>
                    </a:cubicBezTo>
                    <a:cubicBezTo>
                      <a:pt x="192" y="785"/>
                      <a:pt x="205" y="443"/>
                      <a:pt x="245" y="107"/>
                    </a:cubicBezTo>
                    <a:cubicBezTo>
                      <a:pt x="251" y="55"/>
                      <a:pt x="214" y="8"/>
                      <a:pt x="162" y="1"/>
                    </a:cubicBezTo>
                    <a:cubicBezTo>
                      <a:pt x="158" y="1"/>
                      <a:pt x="154" y="0"/>
                      <a:pt x="15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9"/>
              <p:cNvSpPr/>
              <p:nvPr/>
            </p:nvSpPr>
            <p:spPr>
              <a:xfrm>
                <a:off x="3781875" y="1967050"/>
                <a:ext cx="6325" cy="29550"/>
              </a:xfrm>
              <a:custGeom>
                <a:avLst/>
                <a:gdLst/>
                <a:ahLst/>
                <a:cxnLst/>
                <a:rect l="l" t="t" r="r" b="b"/>
                <a:pathLst>
                  <a:path w="253" h="1182" extrusionOk="0">
                    <a:moveTo>
                      <a:pt x="152" y="1"/>
                    </a:moveTo>
                    <a:cubicBezTo>
                      <a:pt x="106" y="1"/>
                      <a:pt x="63" y="41"/>
                      <a:pt x="60" y="91"/>
                    </a:cubicBezTo>
                    <a:lnTo>
                      <a:pt x="3" y="1081"/>
                    </a:lnTo>
                    <a:cubicBezTo>
                      <a:pt x="0" y="1134"/>
                      <a:pt x="40" y="1178"/>
                      <a:pt x="93" y="1181"/>
                    </a:cubicBezTo>
                    <a:lnTo>
                      <a:pt x="98" y="1181"/>
                    </a:lnTo>
                    <a:cubicBezTo>
                      <a:pt x="148" y="1181"/>
                      <a:pt x="190" y="1143"/>
                      <a:pt x="193" y="1092"/>
                    </a:cubicBezTo>
                    <a:lnTo>
                      <a:pt x="250" y="102"/>
                    </a:lnTo>
                    <a:cubicBezTo>
                      <a:pt x="253" y="49"/>
                      <a:pt x="213" y="3"/>
                      <a:pt x="160" y="1"/>
                    </a:cubicBezTo>
                    <a:cubicBezTo>
                      <a:pt x="157" y="1"/>
                      <a:pt x="154" y="1"/>
                      <a:pt x="15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9"/>
              <p:cNvSpPr/>
              <p:nvPr/>
            </p:nvSpPr>
            <p:spPr>
              <a:xfrm>
                <a:off x="3783550" y="1870200"/>
                <a:ext cx="7950" cy="28500"/>
              </a:xfrm>
              <a:custGeom>
                <a:avLst/>
                <a:gdLst/>
                <a:ahLst/>
                <a:cxnLst/>
                <a:rect l="l" t="t" r="r" b="b"/>
                <a:pathLst>
                  <a:path w="318" h="1140" extrusionOk="0">
                    <a:moveTo>
                      <a:pt x="171" y="1"/>
                    </a:moveTo>
                    <a:cubicBezTo>
                      <a:pt x="128" y="1"/>
                      <a:pt x="90" y="30"/>
                      <a:pt x="80" y="74"/>
                    </a:cubicBezTo>
                    <a:cubicBezTo>
                      <a:pt x="0" y="404"/>
                      <a:pt x="15" y="750"/>
                      <a:pt x="120" y="1073"/>
                    </a:cubicBezTo>
                    <a:cubicBezTo>
                      <a:pt x="133" y="1114"/>
                      <a:pt x="170" y="1140"/>
                      <a:pt x="210" y="1140"/>
                    </a:cubicBezTo>
                    <a:cubicBezTo>
                      <a:pt x="220" y="1140"/>
                      <a:pt x="230" y="1139"/>
                      <a:pt x="240" y="1135"/>
                    </a:cubicBezTo>
                    <a:cubicBezTo>
                      <a:pt x="290" y="1119"/>
                      <a:pt x="317" y="1065"/>
                      <a:pt x="301" y="1015"/>
                    </a:cubicBezTo>
                    <a:cubicBezTo>
                      <a:pt x="207" y="725"/>
                      <a:pt x="195" y="414"/>
                      <a:pt x="265" y="119"/>
                    </a:cubicBezTo>
                    <a:cubicBezTo>
                      <a:pt x="278" y="67"/>
                      <a:pt x="246" y="16"/>
                      <a:pt x="195" y="4"/>
                    </a:cubicBezTo>
                    <a:cubicBezTo>
                      <a:pt x="187" y="2"/>
                      <a:pt x="179" y="1"/>
                      <a:pt x="17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9"/>
              <p:cNvSpPr/>
              <p:nvPr/>
            </p:nvSpPr>
            <p:spPr>
              <a:xfrm>
                <a:off x="3787000" y="1801175"/>
                <a:ext cx="6475" cy="28475"/>
              </a:xfrm>
              <a:custGeom>
                <a:avLst/>
                <a:gdLst/>
                <a:ahLst/>
                <a:cxnLst/>
                <a:rect l="l" t="t" r="r" b="b"/>
                <a:pathLst>
                  <a:path w="259" h="1139" extrusionOk="0">
                    <a:moveTo>
                      <a:pt x="118" y="0"/>
                    </a:moveTo>
                    <a:cubicBezTo>
                      <a:pt x="67" y="0"/>
                      <a:pt x="24" y="38"/>
                      <a:pt x="20" y="90"/>
                    </a:cubicBezTo>
                    <a:cubicBezTo>
                      <a:pt x="0" y="412"/>
                      <a:pt x="15" y="738"/>
                      <a:pt x="62" y="1058"/>
                    </a:cubicBezTo>
                    <a:cubicBezTo>
                      <a:pt x="69" y="1104"/>
                      <a:pt x="110" y="1139"/>
                      <a:pt x="156" y="1139"/>
                    </a:cubicBezTo>
                    <a:cubicBezTo>
                      <a:pt x="162" y="1139"/>
                      <a:pt x="166" y="1139"/>
                      <a:pt x="170" y="1138"/>
                    </a:cubicBezTo>
                    <a:cubicBezTo>
                      <a:pt x="222" y="1130"/>
                      <a:pt x="259" y="1081"/>
                      <a:pt x="251" y="1029"/>
                    </a:cubicBezTo>
                    <a:cubicBezTo>
                      <a:pt x="205" y="723"/>
                      <a:pt x="191" y="410"/>
                      <a:pt x="210" y="102"/>
                    </a:cubicBezTo>
                    <a:cubicBezTo>
                      <a:pt x="214" y="49"/>
                      <a:pt x="174" y="4"/>
                      <a:pt x="122" y="1"/>
                    </a:cubicBezTo>
                    <a:cubicBezTo>
                      <a:pt x="120" y="1"/>
                      <a:pt x="119" y="0"/>
                      <a:pt x="11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7" name="Google Shape;1057;p9"/>
              <p:cNvSpPr/>
              <p:nvPr/>
            </p:nvSpPr>
            <p:spPr>
              <a:xfrm>
                <a:off x="3787475" y="1741425"/>
                <a:ext cx="7075" cy="34650"/>
              </a:xfrm>
              <a:custGeom>
                <a:avLst/>
                <a:gdLst/>
                <a:ahLst/>
                <a:cxnLst/>
                <a:rect l="l" t="t" r="r" b="b"/>
                <a:pathLst>
                  <a:path w="283" h="1386" extrusionOk="0">
                    <a:moveTo>
                      <a:pt x="102" y="0"/>
                    </a:moveTo>
                    <a:cubicBezTo>
                      <a:pt x="99" y="0"/>
                      <a:pt x="96" y="0"/>
                      <a:pt x="93" y="1"/>
                    </a:cubicBezTo>
                    <a:cubicBezTo>
                      <a:pt x="40" y="4"/>
                      <a:pt x="0" y="49"/>
                      <a:pt x="5" y="102"/>
                    </a:cubicBezTo>
                    <a:lnTo>
                      <a:pt x="89" y="1297"/>
                    </a:lnTo>
                    <a:cubicBezTo>
                      <a:pt x="93" y="1347"/>
                      <a:pt x="135" y="1386"/>
                      <a:pt x="183" y="1386"/>
                    </a:cubicBezTo>
                    <a:lnTo>
                      <a:pt x="191" y="1386"/>
                    </a:lnTo>
                    <a:cubicBezTo>
                      <a:pt x="243" y="1382"/>
                      <a:pt x="283" y="1336"/>
                      <a:pt x="280" y="1283"/>
                    </a:cubicBezTo>
                    <a:lnTo>
                      <a:pt x="195" y="89"/>
                    </a:lnTo>
                    <a:cubicBezTo>
                      <a:pt x="191" y="39"/>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8" name="Google Shape;1058;p9"/>
              <p:cNvSpPr/>
              <p:nvPr/>
            </p:nvSpPr>
            <p:spPr>
              <a:xfrm>
                <a:off x="3778200" y="1665175"/>
                <a:ext cx="9175" cy="33650"/>
              </a:xfrm>
              <a:custGeom>
                <a:avLst/>
                <a:gdLst/>
                <a:ahLst/>
                <a:cxnLst/>
                <a:rect l="l" t="t" r="r" b="b"/>
                <a:pathLst>
                  <a:path w="367" h="1346" extrusionOk="0">
                    <a:moveTo>
                      <a:pt x="95" y="0"/>
                    </a:moveTo>
                    <a:cubicBezTo>
                      <a:pt x="42" y="2"/>
                      <a:pt x="0" y="46"/>
                      <a:pt x="1" y="98"/>
                    </a:cubicBezTo>
                    <a:cubicBezTo>
                      <a:pt x="8" y="495"/>
                      <a:pt x="64" y="891"/>
                      <a:pt x="169" y="1275"/>
                    </a:cubicBezTo>
                    <a:cubicBezTo>
                      <a:pt x="181" y="1317"/>
                      <a:pt x="219" y="1345"/>
                      <a:pt x="261" y="1345"/>
                    </a:cubicBezTo>
                    <a:cubicBezTo>
                      <a:pt x="270" y="1345"/>
                      <a:pt x="278" y="1344"/>
                      <a:pt x="286" y="1342"/>
                    </a:cubicBezTo>
                    <a:cubicBezTo>
                      <a:pt x="337" y="1327"/>
                      <a:pt x="367" y="1275"/>
                      <a:pt x="354" y="1225"/>
                    </a:cubicBezTo>
                    <a:cubicBezTo>
                      <a:pt x="252" y="856"/>
                      <a:pt x="198" y="476"/>
                      <a:pt x="192" y="94"/>
                    </a:cubicBezTo>
                    <a:cubicBezTo>
                      <a:pt x="191" y="42"/>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9" name="Google Shape;1059;p9"/>
              <p:cNvSpPr/>
              <p:nvPr/>
            </p:nvSpPr>
            <p:spPr>
              <a:xfrm>
                <a:off x="3762375" y="1609575"/>
                <a:ext cx="16875" cy="30475"/>
              </a:xfrm>
              <a:custGeom>
                <a:avLst/>
                <a:gdLst/>
                <a:ahLst/>
                <a:cxnLst/>
                <a:rect l="l" t="t" r="r" b="b"/>
                <a:pathLst>
                  <a:path w="675" h="1219" extrusionOk="0">
                    <a:moveTo>
                      <a:pt x="109" y="1"/>
                    </a:moveTo>
                    <a:cubicBezTo>
                      <a:pt x="90" y="1"/>
                      <a:pt x="71" y="7"/>
                      <a:pt x="54" y="19"/>
                    </a:cubicBezTo>
                    <a:cubicBezTo>
                      <a:pt x="11" y="50"/>
                      <a:pt x="1" y="108"/>
                      <a:pt x="32" y="151"/>
                    </a:cubicBezTo>
                    <a:cubicBezTo>
                      <a:pt x="244" y="447"/>
                      <a:pt x="397" y="790"/>
                      <a:pt x="477" y="1145"/>
                    </a:cubicBezTo>
                    <a:cubicBezTo>
                      <a:pt x="486" y="1189"/>
                      <a:pt x="526" y="1219"/>
                      <a:pt x="569" y="1219"/>
                    </a:cubicBezTo>
                    <a:cubicBezTo>
                      <a:pt x="576" y="1219"/>
                      <a:pt x="584" y="1219"/>
                      <a:pt x="590" y="1217"/>
                    </a:cubicBezTo>
                    <a:cubicBezTo>
                      <a:pt x="642" y="1206"/>
                      <a:pt x="674" y="1155"/>
                      <a:pt x="662" y="1103"/>
                    </a:cubicBezTo>
                    <a:cubicBezTo>
                      <a:pt x="578" y="724"/>
                      <a:pt x="413" y="357"/>
                      <a:pt x="186" y="41"/>
                    </a:cubicBezTo>
                    <a:cubicBezTo>
                      <a:pt x="168" y="15"/>
                      <a:pt x="139"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0" name="Google Shape;1060;p9"/>
              <p:cNvSpPr/>
              <p:nvPr/>
            </p:nvSpPr>
            <p:spPr>
              <a:xfrm>
                <a:off x="3748050" y="1573500"/>
                <a:ext cx="11550" cy="25375"/>
              </a:xfrm>
              <a:custGeom>
                <a:avLst/>
                <a:gdLst/>
                <a:ahLst/>
                <a:cxnLst/>
                <a:rect l="l" t="t" r="r" b="b"/>
                <a:pathLst>
                  <a:path w="462" h="1015" extrusionOk="0">
                    <a:moveTo>
                      <a:pt x="108" y="0"/>
                    </a:moveTo>
                    <a:cubicBezTo>
                      <a:pt x="99" y="0"/>
                      <a:pt x="89" y="2"/>
                      <a:pt x="80" y="5"/>
                    </a:cubicBezTo>
                    <a:cubicBezTo>
                      <a:pt x="30" y="19"/>
                      <a:pt x="1" y="72"/>
                      <a:pt x="16" y="123"/>
                    </a:cubicBezTo>
                    <a:lnTo>
                      <a:pt x="264" y="947"/>
                    </a:lnTo>
                    <a:cubicBezTo>
                      <a:pt x="276" y="988"/>
                      <a:pt x="313" y="1015"/>
                      <a:pt x="355" y="1015"/>
                    </a:cubicBezTo>
                    <a:cubicBezTo>
                      <a:pt x="364" y="1015"/>
                      <a:pt x="373" y="1014"/>
                      <a:pt x="382" y="1011"/>
                    </a:cubicBezTo>
                    <a:cubicBezTo>
                      <a:pt x="432" y="996"/>
                      <a:pt x="461" y="943"/>
                      <a:pt x="446" y="892"/>
                    </a:cubicBezTo>
                    <a:lnTo>
                      <a:pt x="198" y="68"/>
                    </a:lnTo>
                    <a:cubicBezTo>
                      <a:pt x="187" y="27"/>
                      <a:pt x="149"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1" name="Google Shape;1061;p9"/>
              <p:cNvSpPr/>
              <p:nvPr/>
            </p:nvSpPr>
            <p:spPr>
              <a:xfrm>
                <a:off x="3730400" y="1537475"/>
                <a:ext cx="12700" cy="21250"/>
              </a:xfrm>
              <a:custGeom>
                <a:avLst/>
                <a:gdLst/>
                <a:ahLst/>
                <a:cxnLst/>
                <a:rect l="l" t="t" r="r" b="b"/>
                <a:pathLst>
                  <a:path w="508" h="850" extrusionOk="0">
                    <a:moveTo>
                      <a:pt x="108" y="0"/>
                    </a:moveTo>
                    <a:cubicBezTo>
                      <a:pt x="95" y="0"/>
                      <a:pt x="82" y="3"/>
                      <a:pt x="70" y="8"/>
                    </a:cubicBezTo>
                    <a:cubicBezTo>
                      <a:pt x="22" y="29"/>
                      <a:pt x="0" y="87"/>
                      <a:pt x="21" y="134"/>
                    </a:cubicBezTo>
                    <a:lnTo>
                      <a:pt x="312" y="793"/>
                    </a:lnTo>
                    <a:cubicBezTo>
                      <a:pt x="327" y="829"/>
                      <a:pt x="362" y="850"/>
                      <a:pt x="399" y="850"/>
                    </a:cubicBezTo>
                    <a:cubicBezTo>
                      <a:pt x="411" y="850"/>
                      <a:pt x="424" y="847"/>
                      <a:pt x="437" y="842"/>
                    </a:cubicBezTo>
                    <a:cubicBezTo>
                      <a:pt x="485" y="821"/>
                      <a:pt x="507" y="765"/>
                      <a:pt x="486" y="716"/>
                    </a:cubicBezTo>
                    <a:lnTo>
                      <a:pt x="196" y="58"/>
                    </a:lnTo>
                    <a:cubicBezTo>
                      <a:pt x="180" y="22"/>
                      <a:pt x="145"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9"/>
              <p:cNvSpPr/>
              <p:nvPr/>
            </p:nvSpPr>
            <p:spPr>
              <a:xfrm>
                <a:off x="3706925" y="1567300"/>
                <a:ext cx="14575" cy="27500"/>
              </a:xfrm>
              <a:custGeom>
                <a:avLst/>
                <a:gdLst/>
                <a:ahLst/>
                <a:cxnLst/>
                <a:rect l="l" t="t" r="r" b="b"/>
                <a:pathLst>
                  <a:path w="583" h="1100" extrusionOk="0">
                    <a:moveTo>
                      <a:pt x="474" y="0"/>
                    </a:moveTo>
                    <a:cubicBezTo>
                      <a:pt x="440" y="0"/>
                      <a:pt x="407" y="19"/>
                      <a:pt x="390" y="52"/>
                    </a:cubicBezTo>
                    <a:cubicBezTo>
                      <a:pt x="235" y="346"/>
                      <a:pt x="109" y="658"/>
                      <a:pt x="15" y="977"/>
                    </a:cubicBezTo>
                    <a:cubicBezTo>
                      <a:pt x="1" y="1027"/>
                      <a:pt x="30" y="1081"/>
                      <a:pt x="79" y="1095"/>
                    </a:cubicBezTo>
                    <a:cubicBezTo>
                      <a:pt x="89" y="1097"/>
                      <a:pt x="98" y="1099"/>
                      <a:pt x="107" y="1099"/>
                    </a:cubicBezTo>
                    <a:cubicBezTo>
                      <a:pt x="148" y="1099"/>
                      <a:pt x="186" y="1072"/>
                      <a:pt x="199" y="1031"/>
                    </a:cubicBezTo>
                    <a:cubicBezTo>
                      <a:pt x="289" y="723"/>
                      <a:pt x="409" y="424"/>
                      <a:pt x="558" y="140"/>
                    </a:cubicBezTo>
                    <a:cubicBezTo>
                      <a:pt x="583" y="93"/>
                      <a:pt x="564" y="35"/>
                      <a:pt x="518" y="11"/>
                    </a:cubicBezTo>
                    <a:cubicBezTo>
                      <a:pt x="504" y="4"/>
                      <a:pt x="489" y="0"/>
                      <a:pt x="47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9"/>
              <p:cNvSpPr/>
              <p:nvPr/>
            </p:nvSpPr>
            <p:spPr>
              <a:xfrm>
                <a:off x="3690350" y="1629025"/>
                <a:ext cx="11200" cy="23425"/>
              </a:xfrm>
              <a:custGeom>
                <a:avLst/>
                <a:gdLst/>
                <a:ahLst/>
                <a:cxnLst/>
                <a:rect l="l" t="t" r="r" b="b"/>
                <a:pathLst>
                  <a:path w="448" h="937" extrusionOk="0">
                    <a:moveTo>
                      <a:pt x="340" y="0"/>
                    </a:moveTo>
                    <a:cubicBezTo>
                      <a:pt x="299" y="0"/>
                      <a:pt x="263" y="26"/>
                      <a:pt x="250" y="67"/>
                    </a:cubicBezTo>
                    <a:lnTo>
                      <a:pt x="16" y="813"/>
                    </a:lnTo>
                    <a:cubicBezTo>
                      <a:pt x="1" y="862"/>
                      <a:pt x="28" y="917"/>
                      <a:pt x="79" y="932"/>
                    </a:cubicBezTo>
                    <a:cubicBezTo>
                      <a:pt x="88" y="935"/>
                      <a:pt x="98" y="936"/>
                      <a:pt x="107" y="936"/>
                    </a:cubicBezTo>
                    <a:cubicBezTo>
                      <a:pt x="147" y="936"/>
                      <a:pt x="185" y="911"/>
                      <a:pt x="198" y="870"/>
                    </a:cubicBezTo>
                    <a:lnTo>
                      <a:pt x="432" y="124"/>
                    </a:lnTo>
                    <a:cubicBezTo>
                      <a:pt x="448" y="73"/>
                      <a:pt x="420" y="20"/>
                      <a:pt x="369" y="5"/>
                    </a:cubicBezTo>
                    <a:cubicBezTo>
                      <a:pt x="359" y="2"/>
                      <a:pt x="350" y="0"/>
                      <a:pt x="3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9"/>
              <p:cNvSpPr/>
              <p:nvPr/>
            </p:nvSpPr>
            <p:spPr>
              <a:xfrm>
                <a:off x="3681025" y="1686800"/>
                <a:ext cx="8325" cy="22300"/>
              </a:xfrm>
              <a:custGeom>
                <a:avLst/>
                <a:gdLst/>
                <a:ahLst/>
                <a:cxnLst/>
                <a:rect l="l" t="t" r="r" b="b"/>
                <a:pathLst>
                  <a:path w="333" h="892" extrusionOk="0">
                    <a:moveTo>
                      <a:pt x="230" y="1"/>
                    </a:moveTo>
                    <a:cubicBezTo>
                      <a:pt x="185" y="1"/>
                      <a:pt x="145" y="33"/>
                      <a:pt x="136" y="79"/>
                    </a:cubicBezTo>
                    <a:lnTo>
                      <a:pt x="9" y="779"/>
                    </a:lnTo>
                    <a:cubicBezTo>
                      <a:pt x="0" y="831"/>
                      <a:pt x="35" y="881"/>
                      <a:pt x="87" y="890"/>
                    </a:cubicBezTo>
                    <a:cubicBezTo>
                      <a:pt x="92" y="891"/>
                      <a:pt x="99" y="892"/>
                      <a:pt x="104" y="892"/>
                    </a:cubicBezTo>
                    <a:cubicBezTo>
                      <a:pt x="149" y="892"/>
                      <a:pt x="189" y="859"/>
                      <a:pt x="197" y="813"/>
                    </a:cubicBezTo>
                    <a:lnTo>
                      <a:pt x="324" y="112"/>
                    </a:lnTo>
                    <a:cubicBezTo>
                      <a:pt x="333" y="62"/>
                      <a:pt x="298" y="12"/>
                      <a:pt x="247" y="2"/>
                    </a:cubicBezTo>
                    <a:cubicBezTo>
                      <a:pt x="241" y="1"/>
                      <a:pt x="236" y="1"/>
                      <a:pt x="23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9"/>
              <p:cNvSpPr/>
              <p:nvPr/>
            </p:nvSpPr>
            <p:spPr>
              <a:xfrm>
                <a:off x="3676775" y="1728025"/>
                <a:ext cx="6475" cy="24350"/>
              </a:xfrm>
              <a:custGeom>
                <a:avLst/>
                <a:gdLst/>
                <a:ahLst/>
                <a:cxnLst/>
                <a:rect l="l" t="t" r="r" b="b"/>
                <a:pathLst>
                  <a:path w="259" h="974" extrusionOk="0">
                    <a:moveTo>
                      <a:pt x="154" y="0"/>
                    </a:moveTo>
                    <a:cubicBezTo>
                      <a:pt x="109" y="0"/>
                      <a:pt x="70" y="34"/>
                      <a:pt x="62" y="80"/>
                    </a:cubicBezTo>
                    <a:cubicBezTo>
                      <a:pt x="15" y="345"/>
                      <a:pt x="0" y="616"/>
                      <a:pt x="19" y="885"/>
                    </a:cubicBezTo>
                    <a:cubicBezTo>
                      <a:pt x="24" y="936"/>
                      <a:pt x="66" y="974"/>
                      <a:pt x="115" y="974"/>
                    </a:cubicBezTo>
                    <a:lnTo>
                      <a:pt x="122" y="974"/>
                    </a:lnTo>
                    <a:cubicBezTo>
                      <a:pt x="174" y="970"/>
                      <a:pt x="213" y="925"/>
                      <a:pt x="210" y="872"/>
                    </a:cubicBezTo>
                    <a:cubicBezTo>
                      <a:pt x="193" y="618"/>
                      <a:pt x="206" y="363"/>
                      <a:pt x="250" y="113"/>
                    </a:cubicBezTo>
                    <a:cubicBezTo>
                      <a:pt x="259" y="61"/>
                      <a:pt x="225" y="11"/>
                      <a:pt x="173" y="2"/>
                    </a:cubicBezTo>
                    <a:cubicBezTo>
                      <a:pt x="166" y="1"/>
                      <a:pt x="160" y="0"/>
                      <a:pt x="15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9"/>
              <p:cNvSpPr/>
              <p:nvPr/>
            </p:nvSpPr>
            <p:spPr>
              <a:xfrm>
                <a:off x="3671800" y="1781575"/>
                <a:ext cx="7200" cy="20250"/>
              </a:xfrm>
              <a:custGeom>
                <a:avLst/>
                <a:gdLst/>
                <a:ahLst/>
                <a:cxnLst/>
                <a:rect l="l" t="t" r="r" b="b"/>
                <a:pathLst>
                  <a:path w="288" h="810" extrusionOk="0">
                    <a:moveTo>
                      <a:pt x="182" y="0"/>
                    </a:moveTo>
                    <a:cubicBezTo>
                      <a:pt x="137" y="0"/>
                      <a:pt x="98" y="37"/>
                      <a:pt x="91" y="84"/>
                    </a:cubicBezTo>
                    <a:lnTo>
                      <a:pt x="8" y="702"/>
                    </a:lnTo>
                    <a:cubicBezTo>
                      <a:pt x="1" y="754"/>
                      <a:pt x="37" y="802"/>
                      <a:pt x="90" y="809"/>
                    </a:cubicBezTo>
                    <a:cubicBezTo>
                      <a:pt x="93" y="810"/>
                      <a:pt x="98" y="810"/>
                      <a:pt x="102" y="810"/>
                    </a:cubicBezTo>
                    <a:cubicBezTo>
                      <a:pt x="150" y="810"/>
                      <a:pt x="191" y="775"/>
                      <a:pt x="197" y="727"/>
                    </a:cubicBezTo>
                    <a:lnTo>
                      <a:pt x="280" y="109"/>
                    </a:lnTo>
                    <a:cubicBezTo>
                      <a:pt x="288" y="57"/>
                      <a:pt x="251" y="9"/>
                      <a:pt x="198" y="2"/>
                    </a:cubicBezTo>
                    <a:cubicBezTo>
                      <a:pt x="193" y="1"/>
                      <a:pt x="188" y="0"/>
                      <a:pt x="18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7" name="Google Shape;1067;p9"/>
              <p:cNvSpPr/>
              <p:nvPr/>
            </p:nvSpPr>
            <p:spPr>
              <a:xfrm>
                <a:off x="3673675" y="1821775"/>
                <a:ext cx="6100" cy="35725"/>
              </a:xfrm>
              <a:custGeom>
                <a:avLst/>
                <a:gdLst/>
                <a:ahLst/>
                <a:cxnLst/>
                <a:rect l="l" t="t" r="r" b="b"/>
                <a:pathLst>
                  <a:path w="244" h="1429" extrusionOk="0">
                    <a:moveTo>
                      <a:pt x="112" y="0"/>
                    </a:moveTo>
                    <a:cubicBezTo>
                      <a:pt x="63" y="0"/>
                      <a:pt x="26" y="43"/>
                      <a:pt x="24" y="91"/>
                    </a:cubicBezTo>
                    <a:cubicBezTo>
                      <a:pt x="1" y="507"/>
                      <a:pt x="10" y="928"/>
                      <a:pt x="49" y="1342"/>
                    </a:cubicBezTo>
                    <a:cubicBezTo>
                      <a:pt x="54" y="1392"/>
                      <a:pt x="95" y="1429"/>
                      <a:pt x="143" y="1429"/>
                    </a:cubicBezTo>
                    <a:lnTo>
                      <a:pt x="153" y="1429"/>
                    </a:lnTo>
                    <a:cubicBezTo>
                      <a:pt x="205" y="1423"/>
                      <a:pt x="244" y="1377"/>
                      <a:pt x="238" y="1325"/>
                    </a:cubicBezTo>
                    <a:cubicBezTo>
                      <a:pt x="199" y="920"/>
                      <a:pt x="192" y="508"/>
                      <a:pt x="214" y="102"/>
                    </a:cubicBezTo>
                    <a:cubicBezTo>
                      <a:pt x="217" y="49"/>
                      <a:pt x="176" y="3"/>
                      <a:pt x="124" y="1"/>
                    </a:cubicBezTo>
                    <a:cubicBezTo>
                      <a:pt x="120" y="1"/>
                      <a:pt x="116" y="0"/>
                      <a:pt x="11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8" name="Google Shape;1068;p9"/>
              <p:cNvSpPr/>
              <p:nvPr/>
            </p:nvSpPr>
            <p:spPr>
              <a:xfrm>
                <a:off x="3675450" y="1869175"/>
                <a:ext cx="8925" cy="21300"/>
              </a:xfrm>
              <a:custGeom>
                <a:avLst/>
                <a:gdLst/>
                <a:ahLst/>
                <a:cxnLst/>
                <a:rect l="l" t="t" r="r" b="b"/>
                <a:pathLst>
                  <a:path w="357" h="852" extrusionOk="0">
                    <a:moveTo>
                      <a:pt x="127" y="1"/>
                    </a:moveTo>
                    <a:cubicBezTo>
                      <a:pt x="80" y="1"/>
                      <a:pt x="40" y="36"/>
                      <a:pt x="34" y="83"/>
                    </a:cubicBezTo>
                    <a:cubicBezTo>
                      <a:pt x="0" y="328"/>
                      <a:pt x="47" y="583"/>
                      <a:pt x="165" y="801"/>
                    </a:cubicBezTo>
                    <a:cubicBezTo>
                      <a:pt x="183" y="833"/>
                      <a:pt x="215" y="852"/>
                      <a:pt x="249" y="852"/>
                    </a:cubicBezTo>
                    <a:cubicBezTo>
                      <a:pt x="264" y="852"/>
                      <a:pt x="280" y="847"/>
                      <a:pt x="294" y="840"/>
                    </a:cubicBezTo>
                    <a:cubicBezTo>
                      <a:pt x="340" y="814"/>
                      <a:pt x="357" y="757"/>
                      <a:pt x="333" y="710"/>
                    </a:cubicBezTo>
                    <a:cubicBezTo>
                      <a:pt x="233" y="528"/>
                      <a:pt x="195" y="314"/>
                      <a:pt x="222" y="109"/>
                    </a:cubicBezTo>
                    <a:cubicBezTo>
                      <a:pt x="230" y="57"/>
                      <a:pt x="193" y="8"/>
                      <a:pt x="141" y="2"/>
                    </a:cubicBezTo>
                    <a:cubicBezTo>
                      <a:pt x="136" y="1"/>
                      <a:pt x="131" y="1"/>
                      <a:pt x="12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9" name="Google Shape;1069;p9"/>
              <p:cNvSpPr/>
              <p:nvPr/>
            </p:nvSpPr>
            <p:spPr>
              <a:xfrm>
                <a:off x="3697500" y="1888750"/>
                <a:ext cx="10575" cy="17175"/>
              </a:xfrm>
              <a:custGeom>
                <a:avLst/>
                <a:gdLst/>
                <a:ahLst/>
                <a:cxnLst/>
                <a:rect l="l" t="t" r="r" b="b"/>
                <a:pathLst>
                  <a:path w="423" h="687" extrusionOk="0">
                    <a:moveTo>
                      <a:pt x="108" y="1"/>
                    </a:moveTo>
                    <a:cubicBezTo>
                      <a:pt x="96" y="1"/>
                      <a:pt x="84" y="3"/>
                      <a:pt x="72" y="8"/>
                    </a:cubicBezTo>
                    <a:cubicBezTo>
                      <a:pt x="23" y="29"/>
                      <a:pt x="0" y="84"/>
                      <a:pt x="20" y="133"/>
                    </a:cubicBezTo>
                    <a:lnTo>
                      <a:pt x="226" y="627"/>
                    </a:lnTo>
                    <a:cubicBezTo>
                      <a:pt x="241" y="665"/>
                      <a:pt x="276" y="687"/>
                      <a:pt x="314" y="687"/>
                    </a:cubicBezTo>
                    <a:cubicBezTo>
                      <a:pt x="326" y="687"/>
                      <a:pt x="338" y="685"/>
                      <a:pt x="350" y="679"/>
                    </a:cubicBezTo>
                    <a:cubicBezTo>
                      <a:pt x="399" y="659"/>
                      <a:pt x="422" y="603"/>
                      <a:pt x="401" y="554"/>
                    </a:cubicBezTo>
                    <a:lnTo>
                      <a:pt x="196" y="60"/>
                    </a:lnTo>
                    <a:cubicBezTo>
                      <a:pt x="181" y="23"/>
                      <a:pt x="145"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0" name="Google Shape;1070;p9"/>
              <p:cNvSpPr/>
              <p:nvPr/>
            </p:nvSpPr>
            <p:spPr>
              <a:xfrm>
                <a:off x="3703025" y="1807350"/>
                <a:ext cx="4775" cy="38800"/>
              </a:xfrm>
              <a:custGeom>
                <a:avLst/>
                <a:gdLst/>
                <a:ahLst/>
                <a:cxnLst/>
                <a:rect l="l" t="t" r="r" b="b"/>
                <a:pathLst>
                  <a:path w="191" h="1552" extrusionOk="0">
                    <a:moveTo>
                      <a:pt x="95" y="1"/>
                    </a:moveTo>
                    <a:cubicBezTo>
                      <a:pt x="42" y="1"/>
                      <a:pt x="0" y="43"/>
                      <a:pt x="0" y="96"/>
                    </a:cubicBezTo>
                    <a:lnTo>
                      <a:pt x="0" y="1456"/>
                    </a:lnTo>
                    <a:cubicBezTo>
                      <a:pt x="0" y="1509"/>
                      <a:pt x="42" y="1552"/>
                      <a:pt x="95" y="1552"/>
                    </a:cubicBezTo>
                    <a:cubicBezTo>
                      <a:pt x="148" y="1552"/>
                      <a:pt x="190" y="1509"/>
                      <a:pt x="190" y="1456"/>
                    </a:cubicBezTo>
                    <a:lnTo>
                      <a:pt x="190" y="96"/>
                    </a:lnTo>
                    <a:cubicBezTo>
                      <a:pt x="190" y="44"/>
                      <a:pt x="147"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1" name="Google Shape;1071;p9"/>
              <p:cNvSpPr/>
              <p:nvPr/>
            </p:nvSpPr>
            <p:spPr>
              <a:xfrm>
                <a:off x="3709125" y="1743500"/>
                <a:ext cx="5950" cy="27425"/>
              </a:xfrm>
              <a:custGeom>
                <a:avLst/>
                <a:gdLst/>
                <a:ahLst/>
                <a:cxnLst/>
                <a:rect l="l" t="t" r="r" b="b"/>
                <a:pathLst>
                  <a:path w="238" h="1097" extrusionOk="0">
                    <a:moveTo>
                      <a:pt x="138" y="0"/>
                    </a:moveTo>
                    <a:cubicBezTo>
                      <a:pt x="89" y="0"/>
                      <a:pt x="46" y="40"/>
                      <a:pt x="44" y="91"/>
                    </a:cubicBezTo>
                    <a:lnTo>
                      <a:pt x="4" y="997"/>
                    </a:lnTo>
                    <a:cubicBezTo>
                      <a:pt x="0" y="1050"/>
                      <a:pt x="41" y="1094"/>
                      <a:pt x="94" y="1097"/>
                    </a:cubicBezTo>
                    <a:lnTo>
                      <a:pt x="98" y="1097"/>
                    </a:lnTo>
                    <a:cubicBezTo>
                      <a:pt x="149" y="1097"/>
                      <a:pt x="191" y="1057"/>
                      <a:pt x="193" y="1006"/>
                    </a:cubicBezTo>
                    <a:lnTo>
                      <a:pt x="235" y="100"/>
                    </a:lnTo>
                    <a:cubicBezTo>
                      <a:pt x="238" y="47"/>
                      <a:pt x="197" y="3"/>
                      <a:pt x="144" y="0"/>
                    </a:cubicBezTo>
                    <a:cubicBezTo>
                      <a:pt x="142" y="0"/>
                      <a:pt x="140" y="0"/>
                      <a:pt x="13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2" name="Google Shape;1072;p9"/>
              <p:cNvSpPr/>
              <p:nvPr/>
            </p:nvSpPr>
            <p:spPr>
              <a:xfrm>
                <a:off x="3714000" y="1687900"/>
                <a:ext cx="8675" cy="30525"/>
              </a:xfrm>
              <a:custGeom>
                <a:avLst/>
                <a:gdLst/>
                <a:ahLst/>
                <a:cxnLst/>
                <a:rect l="l" t="t" r="r" b="b"/>
                <a:pathLst>
                  <a:path w="347" h="1221" extrusionOk="0">
                    <a:moveTo>
                      <a:pt x="240" y="1"/>
                    </a:moveTo>
                    <a:cubicBezTo>
                      <a:pt x="200" y="1"/>
                      <a:pt x="161" y="26"/>
                      <a:pt x="149" y="66"/>
                    </a:cubicBezTo>
                    <a:cubicBezTo>
                      <a:pt x="38" y="408"/>
                      <a:pt x="1" y="778"/>
                      <a:pt x="37" y="1136"/>
                    </a:cubicBezTo>
                    <a:cubicBezTo>
                      <a:pt x="43" y="1184"/>
                      <a:pt x="84" y="1221"/>
                      <a:pt x="132" y="1221"/>
                    </a:cubicBezTo>
                    <a:lnTo>
                      <a:pt x="142" y="1221"/>
                    </a:lnTo>
                    <a:cubicBezTo>
                      <a:pt x="195" y="1215"/>
                      <a:pt x="232" y="1168"/>
                      <a:pt x="227" y="1116"/>
                    </a:cubicBezTo>
                    <a:cubicBezTo>
                      <a:pt x="193" y="785"/>
                      <a:pt x="228" y="443"/>
                      <a:pt x="330" y="125"/>
                    </a:cubicBezTo>
                    <a:cubicBezTo>
                      <a:pt x="346" y="75"/>
                      <a:pt x="319" y="21"/>
                      <a:pt x="268" y="4"/>
                    </a:cubicBezTo>
                    <a:cubicBezTo>
                      <a:pt x="259" y="2"/>
                      <a:pt x="249" y="1"/>
                      <a:pt x="24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3" name="Google Shape;1073;p9"/>
              <p:cNvSpPr/>
              <p:nvPr/>
            </p:nvSpPr>
            <p:spPr>
              <a:xfrm>
                <a:off x="3720525" y="1642525"/>
                <a:ext cx="4800" cy="23325"/>
              </a:xfrm>
              <a:custGeom>
                <a:avLst/>
                <a:gdLst/>
                <a:ahLst/>
                <a:cxnLst/>
                <a:rect l="l" t="t" r="r" b="b"/>
                <a:pathLst>
                  <a:path w="192" h="933" extrusionOk="0">
                    <a:moveTo>
                      <a:pt x="96" y="0"/>
                    </a:moveTo>
                    <a:cubicBezTo>
                      <a:pt x="43" y="0"/>
                      <a:pt x="0" y="43"/>
                      <a:pt x="0" y="95"/>
                    </a:cubicBezTo>
                    <a:lnTo>
                      <a:pt x="0" y="837"/>
                    </a:lnTo>
                    <a:cubicBezTo>
                      <a:pt x="0" y="890"/>
                      <a:pt x="43" y="933"/>
                      <a:pt x="96" y="933"/>
                    </a:cubicBezTo>
                    <a:cubicBezTo>
                      <a:pt x="148" y="933"/>
                      <a:pt x="191" y="890"/>
                      <a:pt x="191" y="837"/>
                    </a:cubicBezTo>
                    <a:lnTo>
                      <a:pt x="191" y="95"/>
                    </a:lnTo>
                    <a:cubicBezTo>
                      <a:pt x="191" y="43"/>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9"/>
              <p:cNvSpPr/>
              <p:nvPr/>
            </p:nvSpPr>
            <p:spPr>
              <a:xfrm>
                <a:off x="3729375" y="1592025"/>
                <a:ext cx="9650" cy="27475"/>
              </a:xfrm>
              <a:custGeom>
                <a:avLst/>
                <a:gdLst/>
                <a:ahLst/>
                <a:cxnLst/>
                <a:rect l="l" t="t" r="r" b="b"/>
                <a:pathLst>
                  <a:path w="386" h="1099" extrusionOk="0">
                    <a:moveTo>
                      <a:pt x="277" y="0"/>
                    </a:moveTo>
                    <a:cubicBezTo>
                      <a:pt x="240" y="0"/>
                      <a:pt x="205" y="22"/>
                      <a:pt x="189" y="58"/>
                    </a:cubicBezTo>
                    <a:cubicBezTo>
                      <a:pt x="60" y="355"/>
                      <a:pt x="0" y="684"/>
                      <a:pt x="18" y="1008"/>
                    </a:cubicBezTo>
                    <a:cubicBezTo>
                      <a:pt x="20" y="1059"/>
                      <a:pt x="62" y="1098"/>
                      <a:pt x="113" y="1098"/>
                    </a:cubicBezTo>
                    <a:lnTo>
                      <a:pt x="117" y="1098"/>
                    </a:lnTo>
                    <a:cubicBezTo>
                      <a:pt x="170" y="1095"/>
                      <a:pt x="210" y="1051"/>
                      <a:pt x="208" y="998"/>
                    </a:cubicBezTo>
                    <a:cubicBezTo>
                      <a:pt x="193" y="703"/>
                      <a:pt x="247" y="404"/>
                      <a:pt x="364" y="134"/>
                    </a:cubicBezTo>
                    <a:cubicBezTo>
                      <a:pt x="386" y="85"/>
                      <a:pt x="363" y="30"/>
                      <a:pt x="315" y="9"/>
                    </a:cubicBezTo>
                    <a:cubicBezTo>
                      <a:pt x="303" y="3"/>
                      <a:pt x="289" y="0"/>
                      <a:pt x="27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5" name="Google Shape;1075;p9"/>
              <p:cNvSpPr/>
              <p:nvPr/>
            </p:nvSpPr>
            <p:spPr>
              <a:xfrm>
                <a:off x="3743925" y="1622950"/>
                <a:ext cx="10500" cy="21275"/>
              </a:xfrm>
              <a:custGeom>
                <a:avLst/>
                <a:gdLst/>
                <a:ahLst/>
                <a:cxnLst/>
                <a:rect l="l" t="t" r="r" b="b"/>
                <a:pathLst>
                  <a:path w="420" h="851" extrusionOk="0">
                    <a:moveTo>
                      <a:pt x="108" y="0"/>
                    </a:moveTo>
                    <a:cubicBezTo>
                      <a:pt x="98" y="0"/>
                      <a:pt x="88" y="2"/>
                      <a:pt x="79" y="5"/>
                    </a:cubicBezTo>
                    <a:cubicBezTo>
                      <a:pt x="29" y="20"/>
                      <a:pt x="0" y="73"/>
                      <a:pt x="17" y="124"/>
                    </a:cubicBezTo>
                    <a:lnTo>
                      <a:pt x="222" y="783"/>
                    </a:lnTo>
                    <a:cubicBezTo>
                      <a:pt x="235" y="824"/>
                      <a:pt x="273" y="850"/>
                      <a:pt x="314" y="850"/>
                    </a:cubicBezTo>
                    <a:cubicBezTo>
                      <a:pt x="323" y="850"/>
                      <a:pt x="333" y="848"/>
                      <a:pt x="342" y="846"/>
                    </a:cubicBezTo>
                    <a:cubicBezTo>
                      <a:pt x="392" y="830"/>
                      <a:pt x="420" y="777"/>
                      <a:pt x="404" y="726"/>
                    </a:cubicBezTo>
                    <a:lnTo>
                      <a:pt x="198" y="67"/>
                    </a:lnTo>
                    <a:cubicBezTo>
                      <a:pt x="185" y="27"/>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6" name="Google Shape;1076;p9"/>
              <p:cNvSpPr/>
              <p:nvPr/>
            </p:nvSpPr>
            <p:spPr>
              <a:xfrm>
                <a:off x="3753400" y="1676475"/>
                <a:ext cx="8350" cy="24375"/>
              </a:xfrm>
              <a:custGeom>
                <a:avLst/>
                <a:gdLst/>
                <a:ahLst/>
                <a:cxnLst/>
                <a:rect l="l" t="t" r="r" b="b"/>
                <a:pathLst>
                  <a:path w="334" h="975" extrusionOk="0">
                    <a:moveTo>
                      <a:pt x="104" y="1"/>
                    </a:moveTo>
                    <a:cubicBezTo>
                      <a:pt x="99" y="1"/>
                      <a:pt x="93" y="1"/>
                      <a:pt x="88" y="2"/>
                    </a:cubicBezTo>
                    <a:cubicBezTo>
                      <a:pt x="36" y="11"/>
                      <a:pt x="1" y="60"/>
                      <a:pt x="10" y="111"/>
                    </a:cubicBezTo>
                    <a:lnTo>
                      <a:pt x="137" y="894"/>
                    </a:lnTo>
                    <a:cubicBezTo>
                      <a:pt x="144" y="942"/>
                      <a:pt x="185" y="975"/>
                      <a:pt x="231" y="975"/>
                    </a:cubicBezTo>
                    <a:lnTo>
                      <a:pt x="232" y="975"/>
                    </a:lnTo>
                    <a:cubicBezTo>
                      <a:pt x="236" y="975"/>
                      <a:pt x="242" y="975"/>
                      <a:pt x="246" y="974"/>
                    </a:cubicBezTo>
                    <a:cubicBezTo>
                      <a:pt x="299" y="965"/>
                      <a:pt x="333" y="916"/>
                      <a:pt x="326" y="864"/>
                    </a:cubicBezTo>
                    <a:lnTo>
                      <a:pt x="197" y="82"/>
                    </a:lnTo>
                    <a:cubicBezTo>
                      <a:pt x="191" y="35"/>
                      <a:pt x="15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7" name="Google Shape;1077;p9"/>
              <p:cNvSpPr/>
              <p:nvPr/>
            </p:nvSpPr>
            <p:spPr>
              <a:xfrm>
                <a:off x="3757500" y="1721850"/>
                <a:ext cx="8100" cy="35700"/>
              </a:xfrm>
              <a:custGeom>
                <a:avLst/>
                <a:gdLst/>
                <a:ahLst/>
                <a:cxnLst/>
                <a:rect l="l" t="t" r="r" b="b"/>
                <a:pathLst>
                  <a:path w="324" h="1428" extrusionOk="0">
                    <a:moveTo>
                      <a:pt x="102" y="0"/>
                    </a:moveTo>
                    <a:cubicBezTo>
                      <a:pt x="99" y="0"/>
                      <a:pt x="95" y="0"/>
                      <a:pt x="91" y="1"/>
                    </a:cubicBezTo>
                    <a:cubicBezTo>
                      <a:pt x="38" y="6"/>
                      <a:pt x="0" y="53"/>
                      <a:pt x="6" y="105"/>
                    </a:cubicBezTo>
                    <a:lnTo>
                      <a:pt x="130" y="1341"/>
                    </a:lnTo>
                    <a:cubicBezTo>
                      <a:pt x="134" y="1391"/>
                      <a:pt x="175" y="1427"/>
                      <a:pt x="223" y="1427"/>
                    </a:cubicBezTo>
                    <a:cubicBezTo>
                      <a:pt x="227" y="1427"/>
                      <a:pt x="230" y="1427"/>
                      <a:pt x="233" y="1426"/>
                    </a:cubicBezTo>
                    <a:cubicBezTo>
                      <a:pt x="285" y="1422"/>
                      <a:pt x="324" y="1375"/>
                      <a:pt x="318" y="1322"/>
                    </a:cubicBezTo>
                    <a:lnTo>
                      <a:pt x="195" y="86"/>
                    </a:lnTo>
                    <a:cubicBezTo>
                      <a:pt x="191" y="38"/>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9"/>
              <p:cNvSpPr/>
              <p:nvPr/>
            </p:nvSpPr>
            <p:spPr>
              <a:xfrm>
                <a:off x="3760700" y="1797075"/>
                <a:ext cx="4800" cy="25375"/>
              </a:xfrm>
              <a:custGeom>
                <a:avLst/>
                <a:gdLst/>
                <a:ahLst/>
                <a:cxnLst/>
                <a:rect l="l" t="t" r="r" b="b"/>
                <a:pathLst>
                  <a:path w="192" h="1015" extrusionOk="0">
                    <a:moveTo>
                      <a:pt x="95" y="0"/>
                    </a:moveTo>
                    <a:cubicBezTo>
                      <a:pt x="43" y="0"/>
                      <a:pt x="0" y="42"/>
                      <a:pt x="0" y="95"/>
                    </a:cubicBezTo>
                    <a:lnTo>
                      <a:pt x="0" y="920"/>
                    </a:lnTo>
                    <a:cubicBezTo>
                      <a:pt x="0" y="972"/>
                      <a:pt x="43" y="1015"/>
                      <a:pt x="95" y="1015"/>
                    </a:cubicBezTo>
                    <a:cubicBezTo>
                      <a:pt x="148" y="1015"/>
                      <a:pt x="191" y="972"/>
                      <a:pt x="191" y="920"/>
                    </a:cubicBezTo>
                    <a:lnTo>
                      <a:pt x="191" y="95"/>
                    </a:lnTo>
                    <a:cubicBezTo>
                      <a:pt x="191"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9"/>
              <p:cNvSpPr/>
              <p:nvPr/>
            </p:nvSpPr>
            <p:spPr>
              <a:xfrm>
                <a:off x="3759625" y="1827950"/>
                <a:ext cx="7000" cy="36750"/>
              </a:xfrm>
              <a:custGeom>
                <a:avLst/>
                <a:gdLst/>
                <a:ahLst/>
                <a:cxnLst/>
                <a:rect l="l" t="t" r="r" b="b"/>
                <a:pathLst>
                  <a:path w="280" h="1470" extrusionOk="0">
                    <a:moveTo>
                      <a:pt x="103" y="1"/>
                    </a:moveTo>
                    <a:cubicBezTo>
                      <a:pt x="99" y="1"/>
                      <a:pt x="96" y="1"/>
                      <a:pt x="93" y="1"/>
                    </a:cubicBezTo>
                    <a:cubicBezTo>
                      <a:pt x="40" y="5"/>
                      <a:pt x="0" y="50"/>
                      <a:pt x="4" y="102"/>
                    </a:cubicBezTo>
                    <a:lnTo>
                      <a:pt x="86" y="1380"/>
                    </a:lnTo>
                    <a:cubicBezTo>
                      <a:pt x="90" y="1430"/>
                      <a:pt x="132" y="1470"/>
                      <a:pt x="181" y="1470"/>
                    </a:cubicBezTo>
                    <a:cubicBezTo>
                      <a:pt x="184" y="1470"/>
                      <a:pt x="185" y="1470"/>
                      <a:pt x="187" y="1469"/>
                    </a:cubicBezTo>
                    <a:cubicBezTo>
                      <a:pt x="240" y="1465"/>
                      <a:pt x="280" y="1420"/>
                      <a:pt x="276" y="1368"/>
                    </a:cubicBezTo>
                    <a:lnTo>
                      <a:pt x="195" y="90"/>
                    </a:lnTo>
                    <a:cubicBezTo>
                      <a:pt x="191" y="41"/>
                      <a:pt x="152"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9"/>
              <p:cNvSpPr/>
              <p:nvPr/>
            </p:nvSpPr>
            <p:spPr>
              <a:xfrm>
                <a:off x="3755400" y="1885650"/>
                <a:ext cx="6125" cy="20225"/>
              </a:xfrm>
              <a:custGeom>
                <a:avLst/>
                <a:gdLst/>
                <a:ahLst/>
                <a:cxnLst/>
                <a:rect l="l" t="t" r="r" b="b"/>
                <a:pathLst>
                  <a:path w="245" h="809" extrusionOk="0">
                    <a:moveTo>
                      <a:pt x="101" y="0"/>
                    </a:moveTo>
                    <a:cubicBezTo>
                      <a:pt x="98" y="0"/>
                      <a:pt x="95" y="0"/>
                      <a:pt x="92" y="1"/>
                    </a:cubicBezTo>
                    <a:cubicBezTo>
                      <a:pt x="39" y="5"/>
                      <a:pt x="0" y="50"/>
                      <a:pt x="4" y="103"/>
                    </a:cubicBezTo>
                    <a:lnTo>
                      <a:pt x="50" y="722"/>
                    </a:lnTo>
                    <a:cubicBezTo>
                      <a:pt x="55" y="771"/>
                      <a:pt x="95" y="809"/>
                      <a:pt x="145" y="809"/>
                    </a:cubicBezTo>
                    <a:lnTo>
                      <a:pt x="153" y="809"/>
                    </a:lnTo>
                    <a:cubicBezTo>
                      <a:pt x="205" y="805"/>
                      <a:pt x="244" y="759"/>
                      <a:pt x="240" y="707"/>
                    </a:cubicBezTo>
                    <a:lnTo>
                      <a:pt x="194" y="89"/>
                    </a:lnTo>
                    <a:cubicBezTo>
                      <a:pt x="191" y="40"/>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9"/>
              <p:cNvSpPr/>
              <p:nvPr/>
            </p:nvSpPr>
            <p:spPr>
              <a:xfrm>
                <a:off x="3756575" y="1912450"/>
                <a:ext cx="4775" cy="39825"/>
              </a:xfrm>
              <a:custGeom>
                <a:avLst/>
                <a:gdLst/>
                <a:ahLst/>
                <a:cxnLst/>
                <a:rect l="l" t="t" r="r" b="b"/>
                <a:pathLst>
                  <a:path w="191" h="1593" extrusionOk="0">
                    <a:moveTo>
                      <a:pt x="96" y="1"/>
                    </a:moveTo>
                    <a:cubicBezTo>
                      <a:pt x="43" y="1"/>
                      <a:pt x="1" y="43"/>
                      <a:pt x="1" y="96"/>
                    </a:cubicBezTo>
                    <a:lnTo>
                      <a:pt x="1" y="1496"/>
                    </a:lnTo>
                    <a:cubicBezTo>
                      <a:pt x="1" y="1549"/>
                      <a:pt x="43" y="1592"/>
                      <a:pt x="96" y="1592"/>
                    </a:cubicBezTo>
                    <a:cubicBezTo>
                      <a:pt x="149" y="1592"/>
                      <a:pt x="191" y="1549"/>
                      <a:pt x="191" y="1496"/>
                    </a:cubicBezTo>
                    <a:lnTo>
                      <a:pt x="191" y="96"/>
                    </a:lnTo>
                    <a:cubicBezTo>
                      <a:pt x="191" y="43"/>
                      <a:pt x="149" y="1"/>
                      <a:pt x="9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82" name="Google Shape;1082;p9"/>
              <p:cNvSpPr/>
              <p:nvPr/>
            </p:nvSpPr>
            <p:spPr>
              <a:xfrm>
                <a:off x="3733850" y="1930975"/>
                <a:ext cx="5950" cy="22325"/>
              </a:xfrm>
              <a:custGeom>
                <a:avLst/>
                <a:gdLst/>
                <a:ahLst/>
                <a:cxnLst/>
                <a:rect l="l" t="t" r="r" b="b"/>
                <a:pathLst>
                  <a:path w="238" h="893" extrusionOk="0">
                    <a:moveTo>
                      <a:pt x="102" y="1"/>
                    </a:moveTo>
                    <a:cubicBezTo>
                      <a:pt x="99" y="1"/>
                      <a:pt x="96" y="1"/>
                      <a:pt x="93" y="1"/>
                    </a:cubicBezTo>
                    <a:cubicBezTo>
                      <a:pt x="40" y="5"/>
                      <a:pt x="0" y="50"/>
                      <a:pt x="4" y="102"/>
                    </a:cubicBezTo>
                    <a:lnTo>
                      <a:pt x="44" y="803"/>
                    </a:lnTo>
                    <a:cubicBezTo>
                      <a:pt x="48" y="854"/>
                      <a:pt x="90" y="892"/>
                      <a:pt x="139" y="892"/>
                    </a:cubicBezTo>
                    <a:lnTo>
                      <a:pt x="145" y="892"/>
                    </a:lnTo>
                    <a:cubicBezTo>
                      <a:pt x="198" y="889"/>
                      <a:pt x="238" y="844"/>
                      <a:pt x="234" y="792"/>
                    </a:cubicBezTo>
                    <a:lnTo>
                      <a:pt x="193" y="91"/>
                    </a:lnTo>
                    <a:cubicBezTo>
                      <a:pt x="190" y="41"/>
                      <a:pt x="150" y="1"/>
                      <a:pt x="10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9"/>
              <p:cNvSpPr/>
              <p:nvPr/>
            </p:nvSpPr>
            <p:spPr>
              <a:xfrm>
                <a:off x="3738050" y="1856825"/>
                <a:ext cx="4750" cy="28475"/>
              </a:xfrm>
              <a:custGeom>
                <a:avLst/>
                <a:gdLst/>
                <a:ahLst/>
                <a:cxnLst/>
                <a:rect l="l" t="t" r="r" b="b"/>
                <a:pathLst>
                  <a:path w="190" h="1139" extrusionOk="0">
                    <a:moveTo>
                      <a:pt x="95" y="0"/>
                    </a:moveTo>
                    <a:cubicBezTo>
                      <a:pt x="42" y="0"/>
                      <a:pt x="0" y="42"/>
                      <a:pt x="0" y="95"/>
                    </a:cubicBezTo>
                    <a:lnTo>
                      <a:pt x="0" y="1043"/>
                    </a:lnTo>
                    <a:cubicBezTo>
                      <a:pt x="0" y="1095"/>
                      <a:pt x="42" y="1138"/>
                      <a:pt x="95" y="1138"/>
                    </a:cubicBezTo>
                    <a:cubicBezTo>
                      <a:pt x="148" y="1138"/>
                      <a:pt x="190" y="1095"/>
                      <a:pt x="190" y="1043"/>
                    </a:cubicBezTo>
                    <a:lnTo>
                      <a:pt x="190" y="95"/>
                    </a:lnTo>
                    <a:cubicBezTo>
                      <a:pt x="190"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84" name="Google Shape;1084;p9"/>
              <p:cNvSpPr/>
              <p:nvPr/>
            </p:nvSpPr>
            <p:spPr>
              <a:xfrm>
                <a:off x="3736375" y="1798075"/>
                <a:ext cx="7700" cy="30550"/>
              </a:xfrm>
              <a:custGeom>
                <a:avLst/>
                <a:gdLst/>
                <a:ahLst/>
                <a:cxnLst/>
                <a:rect l="l" t="t" r="r" b="b"/>
                <a:pathLst>
                  <a:path w="308" h="1222" extrusionOk="0">
                    <a:moveTo>
                      <a:pt x="120" y="1"/>
                    </a:moveTo>
                    <a:cubicBezTo>
                      <a:pt x="71" y="1"/>
                      <a:pt x="29" y="40"/>
                      <a:pt x="26" y="89"/>
                    </a:cubicBezTo>
                    <a:cubicBezTo>
                      <a:pt x="1" y="446"/>
                      <a:pt x="30" y="801"/>
                      <a:pt x="110" y="1148"/>
                    </a:cubicBezTo>
                    <a:cubicBezTo>
                      <a:pt x="121" y="1192"/>
                      <a:pt x="160" y="1222"/>
                      <a:pt x="203" y="1222"/>
                    </a:cubicBezTo>
                    <a:cubicBezTo>
                      <a:pt x="211" y="1222"/>
                      <a:pt x="217" y="1221"/>
                      <a:pt x="225" y="1220"/>
                    </a:cubicBezTo>
                    <a:cubicBezTo>
                      <a:pt x="276" y="1208"/>
                      <a:pt x="308" y="1156"/>
                      <a:pt x="296" y="1105"/>
                    </a:cubicBezTo>
                    <a:cubicBezTo>
                      <a:pt x="219" y="777"/>
                      <a:pt x="193" y="439"/>
                      <a:pt x="216" y="102"/>
                    </a:cubicBezTo>
                    <a:cubicBezTo>
                      <a:pt x="219" y="51"/>
                      <a:pt x="180" y="5"/>
                      <a:pt x="128" y="1"/>
                    </a:cubicBezTo>
                    <a:cubicBezTo>
                      <a:pt x="125" y="1"/>
                      <a:pt x="123" y="1"/>
                      <a:pt x="12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1085;p9"/>
              <p:cNvSpPr/>
              <p:nvPr/>
            </p:nvSpPr>
            <p:spPr>
              <a:xfrm>
                <a:off x="3736900" y="1744525"/>
                <a:ext cx="6825" cy="32650"/>
              </a:xfrm>
              <a:custGeom>
                <a:avLst/>
                <a:gdLst/>
                <a:ahLst/>
                <a:cxnLst/>
                <a:rect l="l" t="t" r="r" b="b"/>
                <a:pathLst>
                  <a:path w="273" h="1306" extrusionOk="0">
                    <a:moveTo>
                      <a:pt x="101" y="0"/>
                    </a:moveTo>
                    <a:cubicBezTo>
                      <a:pt x="49" y="0"/>
                      <a:pt x="6" y="42"/>
                      <a:pt x="6" y="94"/>
                    </a:cubicBezTo>
                    <a:cubicBezTo>
                      <a:pt x="1" y="470"/>
                      <a:pt x="25" y="850"/>
                      <a:pt x="76" y="1222"/>
                    </a:cubicBezTo>
                    <a:cubicBezTo>
                      <a:pt x="83" y="1271"/>
                      <a:pt x="123" y="1305"/>
                      <a:pt x="170" y="1305"/>
                    </a:cubicBezTo>
                    <a:cubicBezTo>
                      <a:pt x="174" y="1305"/>
                      <a:pt x="179" y="1305"/>
                      <a:pt x="183" y="1304"/>
                    </a:cubicBezTo>
                    <a:cubicBezTo>
                      <a:pt x="236" y="1297"/>
                      <a:pt x="272" y="1249"/>
                      <a:pt x="265" y="1197"/>
                    </a:cubicBezTo>
                    <a:cubicBezTo>
                      <a:pt x="215" y="834"/>
                      <a:pt x="192" y="463"/>
                      <a:pt x="196" y="96"/>
                    </a:cubicBezTo>
                    <a:cubicBezTo>
                      <a:pt x="197" y="44"/>
                      <a:pt x="155"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9"/>
              <p:cNvSpPr/>
              <p:nvPr/>
            </p:nvSpPr>
            <p:spPr>
              <a:xfrm>
                <a:off x="3733350" y="1691950"/>
                <a:ext cx="7650" cy="31600"/>
              </a:xfrm>
              <a:custGeom>
                <a:avLst/>
                <a:gdLst/>
                <a:ahLst/>
                <a:cxnLst/>
                <a:rect l="l" t="t" r="r" b="b"/>
                <a:pathLst>
                  <a:path w="306" h="1264" extrusionOk="0">
                    <a:moveTo>
                      <a:pt x="115" y="1"/>
                    </a:moveTo>
                    <a:cubicBezTo>
                      <a:pt x="66" y="1"/>
                      <a:pt x="26" y="41"/>
                      <a:pt x="24" y="91"/>
                    </a:cubicBezTo>
                    <a:cubicBezTo>
                      <a:pt x="0" y="458"/>
                      <a:pt x="29" y="828"/>
                      <a:pt x="108" y="1188"/>
                    </a:cubicBezTo>
                    <a:cubicBezTo>
                      <a:pt x="117" y="1233"/>
                      <a:pt x="157" y="1263"/>
                      <a:pt x="200" y="1263"/>
                    </a:cubicBezTo>
                    <a:cubicBezTo>
                      <a:pt x="207" y="1263"/>
                      <a:pt x="215" y="1262"/>
                      <a:pt x="221" y="1261"/>
                    </a:cubicBezTo>
                    <a:cubicBezTo>
                      <a:pt x="272" y="1250"/>
                      <a:pt x="305" y="1199"/>
                      <a:pt x="294" y="1147"/>
                    </a:cubicBezTo>
                    <a:cubicBezTo>
                      <a:pt x="219" y="805"/>
                      <a:pt x="193" y="453"/>
                      <a:pt x="213" y="102"/>
                    </a:cubicBezTo>
                    <a:cubicBezTo>
                      <a:pt x="217" y="50"/>
                      <a:pt x="177" y="5"/>
                      <a:pt x="124" y="1"/>
                    </a:cubicBezTo>
                    <a:cubicBezTo>
                      <a:pt x="121" y="1"/>
                      <a:pt x="118" y="1"/>
                      <a:pt x="11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87" name="Google Shape;1087;p9"/>
          <p:cNvGrpSpPr/>
          <p:nvPr/>
        </p:nvGrpSpPr>
        <p:grpSpPr>
          <a:xfrm>
            <a:off x="953536" y="5416960"/>
            <a:ext cx="2216995" cy="945581"/>
            <a:chOff x="1577575" y="1855050"/>
            <a:chExt cx="642350" cy="344625"/>
          </a:xfrm>
        </p:grpSpPr>
        <p:sp>
          <p:nvSpPr>
            <p:cNvPr id="1088" name="Google Shape;1088;p9"/>
            <p:cNvSpPr/>
            <p:nvPr/>
          </p:nvSpPr>
          <p:spPr>
            <a:xfrm>
              <a:off x="1827700" y="1864975"/>
              <a:ext cx="113075" cy="30900"/>
            </a:xfrm>
            <a:custGeom>
              <a:avLst/>
              <a:gdLst/>
              <a:ahLst/>
              <a:cxnLst/>
              <a:rect l="l" t="t" r="r" b="b"/>
              <a:pathLst>
                <a:path w="4523" h="1236" extrusionOk="0">
                  <a:moveTo>
                    <a:pt x="2438" y="1"/>
                  </a:moveTo>
                  <a:cubicBezTo>
                    <a:pt x="2417" y="1"/>
                    <a:pt x="2395" y="1"/>
                    <a:pt x="2374" y="2"/>
                  </a:cubicBezTo>
                  <a:cubicBezTo>
                    <a:pt x="1652" y="25"/>
                    <a:pt x="911" y="169"/>
                    <a:pt x="302" y="500"/>
                  </a:cubicBezTo>
                  <a:cubicBezTo>
                    <a:pt x="204" y="553"/>
                    <a:pt x="108" y="613"/>
                    <a:pt x="54" y="697"/>
                  </a:cubicBezTo>
                  <a:cubicBezTo>
                    <a:pt x="0" y="782"/>
                    <a:pt x="0" y="898"/>
                    <a:pt x="83" y="966"/>
                  </a:cubicBezTo>
                  <a:cubicBezTo>
                    <a:pt x="128" y="1002"/>
                    <a:pt x="192" y="1020"/>
                    <a:pt x="254" y="1033"/>
                  </a:cubicBezTo>
                  <a:cubicBezTo>
                    <a:pt x="374" y="1057"/>
                    <a:pt x="495" y="1066"/>
                    <a:pt x="617" y="1066"/>
                  </a:cubicBezTo>
                  <a:cubicBezTo>
                    <a:pt x="889" y="1066"/>
                    <a:pt x="1164" y="1021"/>
                    <a:pt x="1436" y="994"/>
                  </a:cubicBezTo>
                  <a:cubicBezTo>
                    <a:pt x="1640" y="974"/>
                    <a:pt x="1846" y="964"/>
                    <a:pt x="2051" y="964"/>
                  </a:cubicBezTo>
                  <a:cubicBezTo>
                    <a:pt x="2556" y="964"/>
                    <a:pt x="3060" y="1025"/>
                    <a:pt x="3543" y="1147"/>
                  </a:cubicBezTo>
                  <a:cubicBezTo>
                    <a:pt x="3705" y="1187"/>
                    <a:pt x="3871" y="1235"/>
                    <a:pt x="4039" y="1235"/>
                  </a:cubicBezTo>
                  <a:cubicBezTo>
                    <a:pt x="4068" y="1235"/>
                    <a:pt x="4098" y="1234"/>
                    <a:pt x="4128" y="1231"/>
                  </a:cubicBezTo>
                  <a:cubicBezTo>
                    <a:pt x="4325" y="1209"/>
                    <a:pt x="4523" y="1076"/>
                    <a:pt x="4507" y="912"/>
                  </a:cubicBezTo>
                  <a:cubicBezTo>
                    <a:pt x="4496" y="785"/>
                    <a:pt x="4369" y="689"/>
                    <a:pt x="4247" y="611"/>
                  </a:cubicBezTo>
                  <a:lnTo>
                    <a:pt x="4247" y="612"/>
                  </a:lnTo>
                  <a:cubicBezTo>
                    <a:pt x="3754" y="306"/>
                    <a:pt x="3067" y="1"/>
                    <a:pt x="2438" y="1"/>
                  </a:cubicBezTo>
                  <a:close/>
                </a:path>
              </a:pathLst>
            </a:custGeom>
            <a:solidFill>
              <a:srgbClr val="EB5F3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nvGrpSpPr>
            <p:cNvPr id="1089" name="Google Shape;1089;p9"/>
            <p:cNvGrpSpPr/>
            <p:nvPr/>
          </p:nvGrpSpPr>
          <p:grpSpPr>
            <a:xfrm>
              <a:off x="1577575" y="1855050"/>
              <a:ext cx="642350" cy="344625"/>
              <a:chOff x="1577575" y="1855050"/>
              <a:chExt cx="642350" cy="344625"/>
            </a:xfrm>
          </p:grpSpPr>
          <p:sp>
            <p:nvSpPr>
              <p:cNvPr id="1090" name="Google Shape;1090;p9"/>
              <p:cNvSpPr/>
              <p:nvPr/>
            </p:nvSpPr>
            <p:spPr>
              <a:xfrm>
                <a:off x="1577575" y="1861775"/>
                <a:ext cx="642350" cy="337900"/>
              </a:xfrm>
              <a:custGeom>
                <a:avLst/>
                <a:gdLst/>
                <a:ahLst/>
                <a:cxnLst/>
                <a:rect l="l" t="t" r="r" b="b"/>
                <a:pathLst>
                  <a:path w="25694" h="13516" extrusionOk="0">
                    <a:moveTo>
                      <a:pt x="11855" y="0"/>
                    </a:moveTo>
                    <a:cubicBezTo>
                      <a:pt x="10922" y="0"/>
                      <a:pt x="10000" y="218"/>
                      <a:pt x="9343" y="800"/>
                    </a:cubicBezTo>
                    <a:cubicBezTo>
                      <a:pt x="7929" y="2052"/>
                      <a:pt x="7514" y="4080"/>
                      <a:pt x="6532" y="5573"/>
                    </a:cubicBezTo>
                    <a:cubicBezTo>
                      <a:pt x="5639" y="6932"/>
                      <a:pt x="4562" y="8208"/>
                      <a:pt x="3323" y="9368"/>
                    </a:cubicBezTo>
                    <a:cubicBezTo>
                      <a:pt x="2404" y="10227"/>
                      <a:pt x="584" y="11122"/>
                      <a:pt x="0" y="12138"/>
                    </a:cubicBezTo>
                    <a:cubicBezTo>
                      <a:pt x="343" y="12375"/>
                      <a:pt x="811" y="12434"/>
                      <a:pt x="1253" y="12484"/>
                    </a:cubicBezTo>
                    <a:cubicBezTo>
                      <a:pt x="2821" y="12662"/>
                      <a:pt x="4347" y="12594"/>
                      <a:pt x="5910" y="12810"/>
                    </a:cubicBezTo>
                    <a:cubicBezTo>
                      <a:pt x="7616" y="13042"/>
                      <a:pt x="9344" y="13171"/>
                      <a:pt x="11068" y="13269"/>
                    </a:cubicBezTo>
                    <a:cubicBezTo>
                      <a:pt x="13364" y="13400"/>
                      <a:pt x="15665" y="13515"/>
                      <a:pt x="17967" y="13515"/>
                    </a:cubicBezTo>
                    <a:cubicBezTo>
                      <a:pt x="18396" y="13515"/>
                      <a:pt x="18825" y="13511"/>
                      <a:pt x="19254" y="13503"/>
                    </a:cubicBezTo>
                    <a:cubicBezTo>
                      <a:pt x="19380" y="13501"/>
                      <a:pt x="19512" y="13496"/>
                      <a:pt x="19650" y="13490"/>
                    </a:cubicBezTo>
                    <a:lnTo>
                      <a:pt x="19651" y="13490"/>
                    </a:lnTo>
                    <a:cubicBezTo>
                      <a:pt x="20595" y="13444"/>
                      <a:pt x="21433" y="13182"/>
                      <a:pt x="22345" y="13060"/>
                    </a:cubicBezTo>
                    <a:cubicBezTo>
                      <a:pt x="23167" y="12951"/>
                      <a:pt x="23982" y="13057"/>
                      <a:pt x="24820" y="12849"/>
                    </a:cubicBezTo>
                    <a:cubicBezTo>
                      <a:pt x="25166" y="12763"/>
                      <a:pt x="25549" y="12611"/>
                      <a:pt x="25633" y="12319"/>
                    </a:cubicBezTo>
                    <a:cubicBezTo>
                      <a:pt x="25694" y="12112"/>
                      <a:pt x="25575" y="11891"/>
                      <a:pt x="25394" y="11738"/>
                    </a:cubicBezTo>
                    <a:cubicBezTo>
                      <a:pt x="25214" y="11585"/>
                      <a:pt x="24979" y="11486"/>
                      <a:pt x="24751" y="11384"/>
                    </a:cubicBezTo>
                    <a:cubicBezTo>
                      <a:pt x="22938" y="10580"/>
                      <a:pt x="21088" y="9386"/>
                      <a:pt x="20407" y="7724"/>
                    </a:cubicBezTo>
                    <a:cubicBezTo>
                      <a:pt x="19744" y="6104"/>
                      <a:pt x="18091" y="4781"/>
                      <a:pt x="17066" y="3268"/>
                    </a:cubicBezTo>
                    <a:cubicBezTo>
                      <a:pt x="16219" y="2020"/>
                      <a:pt x="15116" y="566"/>
                      <a:pt x="13337" y="169"/>
                    </a:cubicBezTo>
                    <a:cubicBezTo>
                      <a:pt x="12867" y="64"/>
                      <a:pt x="12359" y="0"/>
                      <a:pt x="118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091;p9"/>
              <p:cNvSpPr/>
              <p:nvPr/>
            </p:nvSpPr>
            <p:spPr>
              <a:xfrm>
                <a:off x="1767800" y="1855050"/>
                <a:ext cx="227675" cy="194800"/>
              </a:xfrm>
              <a:custGeom>
                <a:avLst/>
                <a:gdLst/>
                <a:ahLst/>
                <a:cxnLst/>
                <a:rect l="l" t="t" r="r" b="b"/>
                <a:pathLst>
                  <a:path w="9107" h="7792" extrusionOk="0">
                    <a:moveTo>
                      <a:pt x="4488" y="0"/>
                    </a:moveTo>
                    <a:cubicBezTo>
                      <a:pt x="3479" y="0"/>
                      <a:pt x="2479" y="269"/>
                      <a:pt x="1782" y="865"/>
                    </a:cubicBezTo>
                    <a:cubicBezTo>
                      <a:pt x="1106" y="1444"/>
                      <a:pt x="622" y="2180"/>
                      <a:pt x="417" y="2967"/>
                    </a:cubicBezTo>
                    <a:cubicBezTo>
                      <a:pt x="322" y="3327"/>
                      <a:pt x="1" y="3673"/>
                      <a:pt x="205" y="4048"/>
                    </a:cubicBezTo>
                    <a:cubicBezTo>
                      <a:pt x="342" y="4301"/>
                      <a:pt x="668" y="4474"/>
                      <a:pt x="1002" y="4474"/>
                    </a:cubicBezTo>
                    <a:cubicBezTo>
                      <a:pt x="1007" y="4474"/>
                      <a:pt x="1012" y="4474"/>
                      <a:pt x="1017" y="4473"/>
                    </a:cubicBezTo>
                    <a:cubicBezTo>
                      <a:pt x="1117" y="4472"/>
                      <a:pt x="1219" y="4457"/>
                      <a:pt x="1318" y="4457"/>
                    </a:cubicBezTo>
                    <a:cubicBezTo>
                      <a:pt x="1386" y="4457"/>
                      <a:pt x="1452" y="4464"/>
                      <a:pt x="1514" y="4488"/>
                    </a:cubicBezTo>
                    <a:cubicBezTo>
                      <a:pt x="1686" y="4553"/>
                      <a:pt x="1764" y="4727"/>
                      <a:pt x="1749" y="4883"/>
                    </a:cubicBezTo>
                    <a:cubicBezTo>
                      <a:pt x="1736" y="5039"/>
                      <a:pt x="1650" y="5183"/>
                      <a:pt x="1577" y="5328"/>
                    </a:cubicBezTo>
                    <a:cubicBezTo>
                      <a:pt x="1246" y="5976"/>
                      <a:pt x="1139" y="6701"/>
                      <a:pt x="1270" y="7397"/>
                    </a:cubicBezTo>
                    <a:cubicBezTo>
                      <a:pt x="1304" y="7574"/>
                      <a:pt x="1414" y="7791"/>
                      <a:pt x="1627" y="7791"/>
                    </a:cubicBezTo>
                    <a:cubicBezTo>
                      <a:pt x="1631" y="7791"/>
                      <a:pt x="1636" y="7791"/>
                      <a:pt x="1640" y="7791"/>
                    </a:cubicBezTo>
                    <a:cubicBezTo>
                      <a:pt x="1744" y="7786"/>
                      <a:pt x="1832" y="7727"/>
                      <a:pt x="1905" y="7665"/>
                    </a:cubicBezTo>
                    <a:cubicBezTo>
                      <a:pt x="2343" y="7291"/>
                      <a:pt x="2491" y="6750"/>
                      <a:pt x="2818" y="6305"/>
                    </a:cubicBezTo>
                    <a:cubicBezTo>
                      <a:pt x="2885" y="6213"/>
                      <a:pt x="2965" y="6123"/>
                      <a:pt x="3078" y="6073"/>
                    </a:cubicBezTo>
                    <a:cubicBezTo>
                      <a:pt x="3154" y="6041"/>
                      <a:pt x="3230" y="6028"/>
                      <a:pt x="3307" y="6028"/>
                    </a:cubicBezTo>
                    <a:cubicBezTo>
                      <a:pt x="3570" y="6028"/>
                      <a:pt x="3839" y="6175"/>
                      <a:pt x="4095" y="6175"/>
                    </a:cubicBezTo>
                    <a:cubicBezTo>
                      <a:pt x="4158" y="6175"/>
                      <a:pt x="4221" y="6166"/>
                      <a:pt x="4282" y="6144"/>
                    </a:cubicBezTo>
                    <a:cubicBezTo>
                      <a:pt x="4547" y="6047"/>
                      <a:pt x="4823" y="5615"/>
                      <a:pt x="5033" y="5441"/>
                    </a:cubicBezTo>
                    <a:cubicBezTo>
                      <a:pt x="5353" y="5178"/>
                      <a:pt x="5795" y="4979"/>
                      <a:pt x="6233" y="4979"/>
                    </a:cubicBezTo>
                    <a:cubicBezTo>
                      <a:pt x="6356" y="4979"/>
                      <a:pt x="6480" y="4995"/>
                      <a:pt x="6600" y="5030"/>
                    </a:cubicBezTo>
                    <a:cubicBezTo>
                      <a:pt x="6980" y="5139"/>
                      <a:pt x="7270" y="5418"/>
                      <a:pt x="7664" y="5487"/>
                    </a:cubicBezTo>
                    <a:cubicBezTo>
                      <a:pt x="7723" y="5497"/>
                      <a:pt x="7781" y="5502"/>
                      <a:pt x="7839" y="5502"/>
                    </a:cubicBezTo>
                    <a:cubicBezTo>
                      <a:pt x="8287" y="5502"/>
                      <a:pt x="8710" y="5216"/>
                      <a:pt x="8896" y="4869"/>
                    </a:cubicBezTo>
                    <a:cubicBezTo>
                      <a:pt x="9107" y="4476"/>
                      <a:pt x="9081" y="4026"/>
                      <a:pt x="9027" y="3599"/>
                    </a:cubicBezTo>
                    <a:cubicBezTo>
                      <a:pt x="8978" y="3216"/>
                      <a:pt x="8908" y="2833"/>
                      <a:pt x="8761" y="2468"/>
                    </a:cubicBezTo>
                    <a:cubicBezTo>
                      <a:pt x="8440" y="1663"/>
                      <a:pt x="7747" y="969"/>
                      <a:pt x="6868" y="529"/>
                    </a:cubicBezTo>
                    <a:lnTo>
                      <a:pt x="6868" y="530"/>
                    </a:lnTo>
                    <a:cubicBezTo>
                      <a:pt x="6184" y="188"/>
                      <a:pt x="5333" y="0"/>
                      <a:pt x="448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92" name="Google Shape;1092;p9"/>
              <p:cNvSpPr/>
              <p:nvPr/>
            </p:nvSpPr>
            <p:spPr>
              <a:xfrm>
                <a:off x="1986225" y="1996350"/>
                <a:ext cx="54225" cy="80900"/>
              </a:xfrm>
              <a:custGeom>
                <a:avLst/>
                <a:gdLst/>
                <a:ahLst/>
                <a:cxnLst/>
                <a:rect l="l" t="t" r="r" b="b"/>
                <a:pathLst>
                  <a:path w="2169" h="3236" extrusionOk="0">
                    <a:moveTo>
                      <a:pt x="680" y="1"/>
                    </a:moveTo>
                    <a:cubicBezTo>
                      <a:pt x="658" y="1"/>
                      <a:pt x="635" y="2"/>
                      <a:pt x="612" y="5"/>
                    </a:cubicBezTo>
                    <a:cubicBezTo>
                      <a:pt x="0" y="80"/>
                      <a:pt x="563" y="781"/>
                      <a:pt x="603" y="1081"/>
                    </a:cubicBezTo>
                    <a:cubicBezTo>
                      <a:pt x="670" y="1603"/>
                      <a:pt x="605" y="2113"/>
                      <a:pt x="734" y="2638"/>
                    </a:cubicBezTo>
                    <a:cubicBezTo>
                      <a:pt x="767" y="2771"/>
                      <a:pt x="808" y="2908"/>
                      <a:pt x="898" y="3023"/>
                    </a:cubicBezTo>
                    <a:cubicBezTo>
                      <a:pt x="987" y="3138"/>
                      <a:pt x="1135" y="3231"/>
                      <a:pt x="1300" y="3235"/>
                    </a:cubicBezTo>
                    <a:cubicBezTo>
                      <a:pt x="1305" y="3235"/>
                      <a:pt x="1309" y="3235"/>
                      <a:pt x="1313" y="3235"/>
                    </a:cubicBezTo>
                    <a:cubicBezTo>
                      <a:pt x="1527" y="3235"/>
                      <a:pt x="1707" y="3094"/>
                      <a:pt x="1824" y="2946"/>
                    </a:cubicBezTo>
                    <a:cubicBezTo>
                      <a:pt x="2083" y="2617"/>
                      <a:pt x="2168" y="2197"/>
                      <a:pt x="2053" y="1816"/>
                    </a:cubicBezTo>
                    <a:cubicBezTo>
                      <a:pt x="1995" y="1625"/>
                      <a:pt x="1891" y="1447"/>
                      <a:pt x="1786" y="1269"/>
                    </a:cubicBezTo>
                    <a:cubicBezTo>
                      <a:pt x="1599" y="950"/>
                      <a:pt x="1269" y="1"/>
                      <a:pt x="6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1093;p9"/>
              <p:cNvSpPr/>
              <p:nvPr/>
            </p:nvSpPr>
            <p:spPr>
              <a:xfrm>
                <a:off x="1690250" y="1982125"/>
                <a:ext cx="81200" cy="81000"/>
              </a:xfrm>
              <a:custGeom>
                <a:avLst/>
                <a:gdLst/>
                <a:ahLst/>
                <a:cxnLst/>
                <a:rect l="l" t="t" r="r" b="b"/>
                <a:pathLst>
                  <a:path w="3248" h="3240" extrusionOk="0">
                    <a:moveTo>
                      <a:pt x="2627" y="1"/>
                    </a:moveTo>
                    <a:cubicBezTo>
                      <a:pt x="2484" y="1"/>
                      <a:pt x="2340" y="41"/>
                      <a:pt x="2223" y="132"/>
                    </a:cubicBezTo>
                    <a:cubicBezTo>
                      <a:pt x="1988" y="316"/>
                      <a:pt x="1840" y="711"/>
                      <a:pt x="1653" y="938"/>
                    </a:cubicBezTo>
                    <a:cubicBezTo>
                      <a:pt x="1420" y="1224"/>
                      <a:pt x="1162" y="1495"/>
                      <a:pt x="879" y="1748"/>
                    </a:cubicBezTo>
                    <a:cubicBezTo>
                      <a:pt x="554" y="2041"/>
                      <a:pt x="184" y="2329"/>
                      <a:pt x="57" y="2711"/>
                    </a:cubicBezTo>
                    <a:cubicBezTo>
                      <a:pt x="1" y="2881"/>
                      <a:pt x="14" y="3093"/>
                      <a:pt x="191" y="3191"/>
                    </a:cubicBezTo>
                    <a:cubicBezTo>
                      <a:pt x="251" y="3225"/>
                      <a:pt x="318" y="3239"/>
                      <a:pt x="388" y="3239"/>
                    </a:cubicBezTo>
                    <a:cubicBezTo>
                      <a:pt x="536" y="3239"/>
                      <a:pt x="693" y="3176"/>
                      <a:pt x="815" y="3099"/>
                    </a:cubicBezTo>
                    <a:cubicBezTo>
                      <a:pt x="1522" y="2648"/>
                      <a:pt x="1727" y="1820"/>
                      <a:pt x="2390" y="1327"/>
                    </a:cubicBezTo>
                    <a:cubicBezTo>
                      <a:pt x="2726" y="1076"/>
                      <a:pt x="3209" y="863"/>
                      <a:pt x="3231" y="490"/>
                    </a:cubicBezTo>
                    <a:cubicBezTo>
                      <a:pt x="3247" y="198"/>
                      <a:pt x="2942" y="1"/>
                      <a:pt x="26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94" name="Google Shape;1094;p9"/>
          <p:cNvGrpSpPr/>
          <p:nvPr/>
        </p:nvGrpSpPr>
        <p:grpSpPr>
          <a:xfrm>
            <a:off x="3366074" y="5787599"/>
            <a:ext cx="1431855" cy="640120"/>
            <a:chOff x="2458825" y="1636875"/>
            <a:chExt cx="470325" cy="264475"/>
          </a:xfrm>
        </p:grpSpPr>
        <p:sp>
          <p:nvSpPr>
            <p:cNvPr id="1095" name="Google Shape;1095;p9"/>
            <p:cNvSpPr/>
            <p:nvPr/>
          </p:nvSpPr>
          <p:spPr>
            <a:xfrm>
              <a:off x="2458825" y="1636875"/>
              <a:ext cx="470325" cy="264475"/>
            </a:xfrm>
            <a:custGeom>
              <a:avLst/>
              <a:gdLst/>
              <a:ahLst/>
              <a:cxnLst/>
              <a:rect l="l" t="t" r="r" b="b"/>
              <a:pathLst>
                <a:path w="18813" h="10579" extrusionOk="0">
                  <a:moveTo>
                    <a:pt x="9874" y="0"/>
                  </a:moveTo>
                  <a:cubicBezTo>
                    <a:pt x="8830" y="0"/>
                    <a:pt x="7862" y="436"/>
                    <a:pt x="7205" y="1255"/>
                  </a:cubicBezTo>
                  <a:cubicBezTo>
                    <a:pt x="6107" y="2623"/>
                    <a:pt x="5154" y="4051"/>
                    <a:pt x="3957" y="5358"/>
                  </a:cubicBezTo>
                  <a:cubicBezTo>
                    <a:pt x="2735" y="6695"/>
                    <a:pt x="1518" y="8001"/>
                    <a:pt x="254" y="9298"/>
                  </a:cubicBezTo>
                  <a:cubicBezTo>
                    <a:pt x="130" y="9425"/>
                    <a:pt x="1" y="9602"/>
                    <a:pt x="92" y="9750"/>
                  </a:cubicBezTo>
                  <a:cubicBezTo>
                    <a:pt x="169" y="9873"/>
                    <a:pt x="352" y="9890"/>
                    <a:pt x="509" y="9890"/>
                  </a:cubicBezTo>
                  <a:cubicBezTo>
                    <a:pt x="515" y="9890"/>
                    <a:pt x="520" y="9890"/>
                    <a:pt x="526" y="9890"/>
                  </a:cubicBezTo>
                  <a:cubicBezTo>
                    <a:pt x="1505" y="9879"/>
                    <a:pt x="2610" y="9760"/>
                    <a:pt x="3661" y="9760"/>
                  </a:cubicBezTo>
                  <a:cubicBezTo>
                    <a:pt x="4159" y="9760"/>
                    <a:pt x="4644" y="9787"/>
                    <a:pt x="5100" y="9864"/>
                  </a:cubicBezTo>
                  <a:cubicBezTo>
                    <a:pt x="6449" y="10095"/>
                    <a:pt x="7802" y="10385"/>
                    <a:pt x="9201" y="10385"/>
                  </a:cubicBezTo>
                  <a:cubicBezTo>
                    <a:pt x="10836" y="10488"/>
                    <a:pt x="12475" y="10579"/>
                    <a:pt x="14114" y="10579"/>
                  </a:cubicBezTo>
                  <a:cubicBezTo>
                    <a:pt x="14418" y="10579"/>
                    <a:pt x="14722" y="10575"/>
                    <a:pt x="15026" y="10569"/>
                  </a:cubicBezTo>
                  <a:cubicBezTo>
                    <a:pt x="15115" y="10568"/>
                    <a:pt x="15210" y="10563"/>
                    <a:pt x="15309" y="10559"/>
                  </a:cubicBezTo>
                  <a:cubicBezTo>
                    <a:pt x="16501" y="10496"/>
                    <a:pt x="18260" y="10174"/>
                    <a:pt x="18668" y="9053"/>
                  </a:cubicBezTo>
                  <a:cubicBezTo>
                    <a:pt x="18812" y="8657"/>
                    <a:pt x="18639" y="8210"/>
                    <a:pt x="18342" y="7891"/>
                  </a:cubicBezTo>
                  <a:cubicBezTo>
                    <a:pt x="17884" y="7397"/>
                    <a:pt x="17239" y="7152"/>
                    <a:pt x="16722" y="6730"/>
                  </a:cubicBezTo>
                  <a:cubicBezTo>
                    <a:pt x="16396" y="6465"/>
                    <a:pt x="16218" y="6108"/>
                    <a:pt x="15953" y="5799"/>
                  </a:cubicBezTo>
                  <a:cubicBezTo>
                    <a:pt x="15048" y="4740"/>
                    <a:pt x="14194" y="3721"/>
                    <a:pt x="13469" y="2545"/>
                  </a:cubicBezTo>
                  <a:cubicBezTo>
                    <a:pt x="12867" y="1567"/>
                    <a:pt x="12082" y="428"/>
                    <a:pt x="10814" y="116"/>
                  </a:cubicBezTo>
                  <a:cubicBezTo>
                    <a:pt x="10498" y="38"/>
                    <a:pt x="10183" y="0"/>
                    <a:pt x="98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096;p9"/>
            <p:cNvSpPr/>
            <p:nvPr/>
          </p:nvSpPr>
          <p:spPr>
            <a:xfrm>
              <a:off x="2607075" y="1636875"/>
              <a:ext cx="216250" cy="158875"/>
            </a:xfrm>
            <a:custGeom>
              <a:avLst/>
              <a:gdLst/>
              <a:ahLst/>
              <a:cxnLst/>
              <a:rect l="l" t="t" r="r" b="b"/>
              <a:pathLst>
                <a:path w="8650" h="6355" extrusionOk="0">
                  <a:moveTo>
                    <a:pt x="3974" y="0"/>
                  </a:moveTo>
                  <a:cubicBezTo>
                    <a:pt x="3663" y="0"/>
                    <a:pt x="3354" y="40"/>
                    <a:pt x="3062" y="122"/>
                  </a:cubicBezTo>
                  <a:cubicBezTo>
                    <a:pt x="2605" y="250"/>
                    <a:pt x="2326" y="471"/>
                    <a:pt x="1991" y="758"/>
                  </a:cubicBezTo>
                  <a:cubicBezTo>
                    <a:pt x="1601" y="1094"/>
                    <a:pt x="1210" y="1358"/>
                    <a:pt x="867" y="1748"/>
                  </a:cubicBezTo>
                  <a:cubicBezTo>
                    <a:pt x="538" y="2125"/>
                    <a:pt x="203" y="2512"/>
                    <a:pt x="56" y="2974"/>
                  </a:cubicBezTo>
                  <a:cubicBezTo>
                    <a:pt x="23" y="3078"/>
                    <a:pt x="1" y="3192"/>
                    <a:pt x="43" y="3294"/>
                  </a:cubicBezTo>
                  <a:cubicBezTo>
                    <a:pt x="109" y="3454"/>
                    <a:pt x="311" y="3526"/>
                    <a:pt x="504" y="3526"/>
                  </a:cubicBezTo>
                  <a:cubicBezTo>
                    <a:pt x="532" y="3526"/>
                    <a:pt x="560" y="3524"/>
                    <a:pt x="588" y="3521"/>
                  </a:cubicBezTo>
                  <a:cubicBezTo>
                    <a:pt x="802" y="3497"/>
                    <a:pt x="1002" y="3408"/>
                    <a:pt x="1216" y="3381"/>
                  </a:cubicBezTo>
                  <a:cubicBezTo>
                    <a:pt x="1258" y="3376"/>
                    <a:pt x="1297" y="3373"/>
                    <a:pt x="1335" y="3373"/>
                  </a:cubicBezTo>
                  <a:cubicBezTo>
                    <a:pt x="1875" y="3373"/>
                    <a:pt x="2038" y="3882"/>
                    <a:pt x="2249" y="4285"/>
                  </a:cubicBezTo>
                  <a:cubicBezTo>
                    <a:pt x="2383" y="4538"/>
                    <a:pt x="2643" y="4791"/>
                    <a:pt x="2929" y="4791"/>
                  </a:cubicBezTo>
                  <a:cubicBezTo>
                    <a:pt x="2975" y="4791"/>
                    <a:pt x="3022" y="4785"/>
                    <a:pt x="3069" y="4771"/>
                  </a:cubicBezTo>
                  <a:cubicBezTo>
                    <a:pt x="3390" y="4675"/>
                    <a:pt x="3488" y="4291"/>
                    <a:pt x="3776" y="4132"/>
                  </a:cubicBezTo>
                  <a:cubicBezTo>
                    <a:pt x="3870" y="4080"/>
                    <a:pt x="3976" y="4057"/>
                    <a:pt x="4084" y="4057"/>
                  </a:cubicBezTo>
                  <a:cubicBezTo>
                    <a:pt x="4256" y="4057"/>
                    <a:pt x="4434" y="4115"/>
                    <a:pt x="4575" y="4208"/>
                  </a:cubicBezTo>
                  <a:cubicBezTo>
                    <a:pt x="4805" y="4359"/>
                    <a:pt x="4960" y="4584"/>
                    <a:pt x="5109" y="4804"/>
                  </a:cubicBezTo>
                  <a:cubicBezTo>
                    <a:pt x="5407" y="5242"/>
                    <a:pt x="5704" y="5679"/>
                    <a:pt x="6001" y="6118"/>
                  </a:cubicBezTo>
                  <a:cubicBezTo>
                    <a:pt x="6078" y="6231"/>
                    <a:pt x="6218" y="6355"/>
                    <a:pt x="6344" y="6355"/>
                  </a:cubicBezTo>
                  <a:cubicBezTo>
                    <a:pt x="6383" y="6355"/>
                    <a:pt x="6421" y="6343"/>
                    <a:pt x="6454" y="6314"/>
                  </a:cubicBezTo>
                  <a:cubicBezTo>
                    <a:pt x="6491" y="6283"/>
                    <a:pt x="6509" y="6240"/>
                    <a:pt x="6525" y="6197"/>
                  </a:cubicBezTo>
                  <a:cubicBezTo>
                    <a:pt x="6775" y="5502"/>
                    <a:pt x="6333" y="4767"/>
                    <a:pt x="6291" y="4035"/>
                  </a:cubicBezTo>
                  <a:cubicBezTo>
                    <a:pt x="6288" y="3979"/>
                    <a:pt x="6288" y="3922"/>
                    <a:pt x="6317" y="3873"/>
                  </a:cubicBezTo>
                  <a:cubicBezTo>
                    <a:pt x="6432" y="3685"/>
                    <a:pt x="6762" y="3600"/>
                    <a:pt x="7061" y="3600"/>
                  </a:cubicBezTo>
                  <a:cubicBezTo>
                    <a:pt x="7240" y="3600"/>
                    <a:pt x="7408" y="3631"/>
                    <a:pt x="7512" y="3688"/>
                  </a:cubicBezTo>
                  <a:cubicBezTo>
                    <a:pt x="7712" y="3800"/>
                    <a:pt x="7862" y="3970"/>
                    <a:pt x="8033" y="4114"/>
                  </a:cubicBezTo>
                  <a:cubicBezTo>
                    <a:pt x="8197" y="4255"/>
                    <a:pt x="8403" y="4380"/>
                    <a:pt x="8627" y="4380"/>
                  </a:cubicBezTo>
                  <a:cubicBezTo>
                    <a:pt x="8635" y="4380"/>
                    <a:pt x="8642" y="4379"/>
                    <a:pt x="8650" y="4379"/>
                  </a:cubicBezTo>
                  <a:cubicBezTo>
                    <a:pt x="8533" y="3648"/>
                    <a:pt x="8105" y="3145"/>
                    <a:pt x="7649" y="2570"/>
                  </a:cubicBezTo>
                  <a:cubicBezTo>
                    <a:pt x="7067" y="1833"/>
                    <a:pt x="6529" y="898"/>
                    <a:pt x="5657" y="418"/>
                  </a:cubicBezTo>
                  <a:cubicBezTo>
                    <a:pt x="5160" y="145"/>
                    <a:pt x="4564" y="0"/>
                    <a:pt x="397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7" name="Google Shape;1097;p9"/>
          <p:cNvGrpSpPr/>
          <p:nvPr/>
        </p:nvGrpSpPr>
        <p:grpSpPr>
          <a:xfrm>
            <a:off x="6244973" y="5745256"/>
            <a:ext cx="643096" cy="797586"/>
            <a:chOff x="2100500" y="1458275"/>
            <a:chExt cx="159000" cy="248050"/>
          </a:xfrm>
        </p:grpSpPr>
        <p:sp>
          <p:nvSpPr>
            <p:cNvPr id="1098" name="Google Shape;1098;p9"/>
            <p:cNvSpPr/>
            <p:nvPr/>
          </p:nvSpPr>
          <p:spPr>
            <a:xfrm>
              <a:off x="2140475" y="1458275"/>
              <a:ext cx="64750" cy="247950"/>
            </a:xfrm>
            <a:custGeom>
              <a:avLst/>
              <a:gdLst/>
              <a:ahLst/>
              <a:cxnLst/>
              <a:rect l="l" t="t" r="r" b="b"/>
              <a:pathLst>
                <a:path w="2590" h="9918" extrusionOk="0">
                  <a:moveTo>
                    <a:pt x="1433" y="0"/>
                  </a:moveTo>
                  <a:lnTo>
                    <a:pt x="1433" y="0"/>
                  </a:lnTo>
                  <a:cubicBezTo>
                    <a:pt x="1805" y="1618"/>
                    <a:pt x="1614" y="3360"/>
                    <a:pt x="902" y="4860"/>
                  </a:cubicBezTo>
                  <a:cubicBezTo>
                    <a:pt x="675" y="5337"/>
                    <a:pt x="231" y="5891"/>
                    <a:pt x="126" y="6405"/>
                  </a:cubicBezTo>
                  <a:cubicBezTo>
                    <a:pt x="1" y="7009"/>
                    <a:pt x="472" y="7818"/>
                    <a:pt x="801" y="8289"/>
                  </a:cubicBezTo>
                  <a:cubicBezTo>
                    <a:pt x="1228" y="8900"/>
                    <a:pt x="1783" y="9411"/>
                    <a:pt x="2332" y="9918"/>
                  </a:cubicBezTo>
                  <a:cubicBezTo>
                    <a:pt x="1798" y="9094"/>
                    <a:pt x="1381" y="8140"/>
                    <a:pt x="1463" y="7163"/>
                  </a:cubicBezTo>
                  <a:cubicBezTo>
                    <a:pt x="1551" y="6098"/>
                    <a:pt x="2056" y="5099"/>
                    <a:pt x="2299" y="4077"/>
                  </a:cubicBezTo>
                  <a:cubicBezTo>
                    <a:pt x="2590" y="2862"/>
                    <a:pt x="2176" y="1601"/>
                    <a:pt x="1768" y="420"/>
                  </a:cubicBezTo>
                  <a:cubicBezTo>
                    <a:pt x="1706" y="242"/>
                    <a:pt x="1617" y="39"/>
                    <a:pt x="14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1099;p9"/>
            <p:cNvSpPr/>
            <p:nvPr/>
          </p:nvSpPr>
          <p:spPr>
            <a:xfrm>
              <a:off x="2100500" y="1549475"/>
              <a:ext cx="98525" cy="156750"/>
            </a:xfrm>
            <a:custGeom>
              <a:avLst/>
              <a:gdLst/>
              <a:ahLst/>
              <a:cxnLst/>
              <a:rect l="l" t="t" r="r" b="b"/>
              <a:pathLst>
                <a:path w="3941" h="6270" extrusionOk="0">
                  <a:moveTo>
                    <a:pt x="56" y="1"/>
                  </a:moveTo>
                  <a:cubicBezTo>
                    <a:pt x="187" y="582"/>
                    <a:pt x="229" y="1182"/>
                    <a:pt x="179" y="1775"/>
                  </a:cubicBezTo>
                  <a:cubicBezTo>
                    <a:pt x="131" y="2343"/>
                    <a:pt x="0" y="2909"/>
                    <a:pt x="45" y="3476"/>
                  </a:cubicBezTo>
                  <a:cubicBezTo>
                    <a:pt x="110" y="4315"/>
                    <a:pt x="610" y="5087"/>
                    <a:pt x="1297" y="5558"/>
                  </a:cubicBezTo>
                  <a:cubicBezTo>
                    <a:pt x="1682" y="5820"/>
                    <a:pt x="1909" y="5784"/>
                    <a:pt x="2340" y="5811"/>
                  </a:cubicBezTo>
                  <a:cubicBezTo>
                    <a:pt x="2616" y="5828"/>
                    <a:pt x="2889" y="5887"/>
                    <a:pt x="3154" y="5968"/>
                  </a:cubicBezTo>
                  <a:cubicBezTo>
                    <a:pt x="3288" y="6008"/>
                    <a:pt x="3421" y="6055"/>
                    <a:pt x="3552" y="6104"/>
                  </a:cubicBezTo>
                  <a:cubicBezTo>
                    <a:pt x="3616" y="6130"/>
                    <a:pt x="3680" y="6155"/>
                    <a:pt x="3743" y="6183"/>
                  </a:cubicBezTo>
                  <a:cubicBezTo>
                    <a:pt x="3799" y="6206"/>
                    <a:pt x="3861" y="6224"/>
                    <a:pt x="3914" y="6252"/>
                  </a:cubicBezTo>
                  <a:cubicBezTo>
                    <a:pt x="3920" y="6256"/>
                    <a:pt x="3926" y="6260"/>
                    <a:pt x="3932" y="6264"/>
                  </a:cubicBezTo>
                  <a:lnTo>
                    <a:pt x="3932" y="6264"/>
                  </a:lnTo>
                  <a:cubicBezTo>
                    <a:pt x="3888" y="6229"/>
                    <a:pt x="3850" y="6172"/>
                    <a:pt x="3810" y="6131"/>
                  </a:cubicBezTo>
                  <a:cubicBezTo>
                    <a:pt x="3764" y="6085"/>
                    <a:pt x="3715" y="6039"/>
                    <a:pt x="3664" y="5998"/>
                  </a:cubicBezTo>
                  <a:cubicBezTo>
                    <a:pt x="3573" y="5926"/>
                    <a:pt x="3470" y="5876"/>
                    <a:pt x="3375" y="5807"/>
                  </a:cubicBezTo>
                  <a:cubicBezTo>
                    <a:pt x="3195" y="5678"/>
                    <a:pt x="3007" y="5560"/>
                    <a:pt x="2821" y="5440"/>
                  </a:cubicBezTo>
                  <a:cubicBezTo>
                    <a:pt x="2449" y="5201"/>
                    <a:pt x="2077" y="4951"/>
                    <a:pt x="1795" y="4605"/>
                  </a:cubicBezTo>
                  <a:cubicBezTo>
                    <a:pt x="1704" y="4490"/>
                    <a:pt x="1622" y="4368"/>
                    <a:pt x="1554" y="4238"/>
                  </a:cubicBezTo>
                  <a:cubicBezTo>
                    <a:pt x="1395" y="3943"/>
                    <a:pt x="1300" y="3616"/>
                    <a:pt x="1221" y="3291"/>
                  </a:cubicBezTo>
                  <a:cubicBezTo>
                    <a:pt x="949" y="2145"/>
                    <a:pt x="842" y="878"/>
                    <a:pt x="56" y="1"/>
                  </a:cubicBezTo>
                  <a:close/>
                  <a:moveTo>
                    <a:pt x="3932" y="6264"/>
                  </a:moveTo>
                  <a:cubicBezTo>
                    <a:pt x="3935" y="6266"/>
                    <a:pt x="3938" y="6268"/>
                    <a:pt x="3940" y="6270"/>
                  </a:cubicBezTo>
                  <a:cubicBezTo>
                    <a:pt x="3938" y="6268"/>
                    <a:pt x="3935" y="6266"/>
                    <a:pt x="3932" y="62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1100;p9"/>
            <p:cNvSpPr/>
            <p:nvPr/>
          </p:nvSpPr>
          <p:spPr>
            <a:xfrm>
              <a:off x="2188425" y="1550725"/>
              <a:ext cx="47825" cy="155600"/>
            </a:xfrm>
            <a:custGeom>
              <a:avLst/>
              <a:gdLst/>
              <a:ahLst/>
              <a:cxnLst/>
              <a:rect l="l" t="t" r="r" b="b"/>
              <a:pathLst>
                <a:path w="1913" h="6224" extrusionOk="0">
                  <a:moveTo>
                    <a:pt x="858" y="1"/>
                  </a:moveTo>
                  <a:lnTo>
                    <a:pt x="858" y="1"/>
                  </a:lnTo>
                  <a:cubicBezTo>
                    <a:pt x="1337" y="1195"/>
                    <a:pt x="1238" y="2606"/>
                    <a:pt x="594" y="3721"/>
                  </a:cubicBezTo>
                  <a:cubicBezTo>
                    <a:pt x="434" y="4000"/>
                    <a:pt x="240" y="4264"/>
                    <a:pt x="128" y="4566"/>
                  </a:cubicBezTo>
                  <a:cubicBezTo>
                    <a:pt x="34" y="4827"/>
                    <a:pt x="0" y="5109"/>
                    <a:pt x="43" y="5384"/>
                  </a:cubicBezTo>
                  <a:cubicBezTo>
                    <a:pt x="64" y="5512"/>
                    <a:pt x="109" y="5627"/>
                    <a:pt x="149" y="5749"/>
                  </a:cubicBezTo>
                  <a:cubicBezTo>
                    <a:pt x="188" y="5866"/>
                    <a:pt x="237" y="5982"/>
                    <a:pt x="307" y="6084"/>
                  </a:cubicBezTo>
                  <a:cubicBezTo>
                    <a:pt x="343" y="6135"/>
                    <a:pt x="382" y="6182"/>
                    <a:pt x="427" y="6223"/>
                  </a:cubicBezTo>
                  <a:lnTo>
                    <a:pt x="427" y="6223"/>
                  </a:lnTo>
                  <a:cubicBezTo>
                    <a:pt x="420" y="6216"/>
                    <a:pt x="418" y="6160"/>
                    <a:pt x="414" y="6147"/>
                  </a:cubicBezTo>
                  <a:cubicBezTo>
                    <a:pt x="407" y="6122"/>
                    <a:pt x="400" y="6099"/>
                    <a:pt x="397" y="6072"/>
                  </a:cubicBezTo>
                  <a:cubicBezTo>
                    <a:pt x="390" y="6018"/>
                    <a:pt x="389" y="5963"/>
                    <a:pt x="391" y="5909"/>
                  </a:cubicBezTo>
                  <a:cubicBezTo>
                    <a:pt x="398" y="5794"/>
                    <a:pt x="421" y="5679"/>
                    <a:pt x="455" y="5570"/>
                  </a:cubicBezTo>
                  <a:cubicBezTo>
                    <a:pt x="523" y="5356"/>
                    <a:pt x="633" y="5147"/>
                    <a:pt x="782" y="4978"/>
                  </a:cubicBezTo>
                  <a:cubicBezTo>
                    <a:pt x="794" y="4965"/>
                    <a:pt x="806" y="4952"/>
                    <a:pt x="818" y="4938"/>
                  </a:cubicBezTo>
                  <a:cubicBezTo>
                    <a:pt x="1086" y="4665"/>
                    <a:pt x="1323" y="4344"/>
                    <a:pt x="1503" y="3996"/>
                  </a:cubicBezTo>
                  <a:cubicBezTo>
                    <a:pt x="1675" y="3661"/>
                    <a:pt x="1794" y="3301"/>
                    <a:pt x="1833" y="2930"/>
                  </a:cubicBezTo>
                  <a:cubicBezTo>
                    <a:pt x="1912" y="2176"/>
                    <a:pt x="1675" y="1423"/>
                    <a:pt x="1374" y="727"/>
                  </a:cubicBezTo>
                  <a:cubicBezTo>
                    <a:pt x="1253" y="450"/>
                    <a:pt x="1111" y="164"/>
                    <a:pt x="858" y="1"/>
                  </a:cubicBezTo>
                  <a:close/>
                  <a:moveTo>
                    <a:pt x="427" y="6223"/>
                  </a:moveTo>
                  <a:cubicBezTo>
                    <a:pt x="428" y="6223"/>
                    <a:pt x="428" y="6223"/>
                    <a:pt x="428" y="6223"/>
                  </a:cubicBezTo>
                  <a:cubicBezTo>
                    <a:pt x="428" y="6223"/>
                    <a:pt x="428" y="6223"/>
                    <a:pt x="427" y="6223"/>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101;p9"/>
            <p:cNvSpPr/>
            <p:nvPr/>
          </p:nvSpPr>
          <p:spPr>
            <a:xfrm>
              <a:off x="2197950" y="1641275"/>
              <a:ext cx="61550" cy="64650"/>
            </a:xfrm>
            <a:custGeom>
              <a:avLst/>
              <a:gdLst/>
              <a:ahLst/>
              <a:cxnLst/>
              <a:rect l="l" t="t" r="r" b="b"/>
              <a:pathLst>
                <a:path w="2462" h="2586" extrusionOk="0">
                  <a:moveTo>
                    <a:pt x="2462" y="0"/>
                  </a:moveTo>
                  <a:lnTo>
                    <a:pt x="2462" y="0"/>
                  </a:lnTo>
                  <a:cubicBezTo>
                    <a:pt x="2401" y="240"/>
                    <a:pt x="2210" y="424"/>
                    <a:pt x="2008" y="567"/>
                  </a:cubicBezTo>
                  <a:cubicBezTo>
                    <a:pt x="1738" y="757"/>
                    <a:pt x="1436" y="896"/>
                    <a:pt x="1145" y="1051"/>
                  </a:cubicBezTo>
                  <a:cubicBezTo>
                    <a:pt x="855" y="1207"/>
                    <a:pt x="569" y="1385"/>
                    <a:pt x="354" y="1635"/>
                  </a:cubicBezTo>
                  <a:cubicBezTo>
                    <a:pt x="172" y="1844"/>
                    <a:pt x="97" y="2060"/>
                    <a:pt x="36" y="2328"/>
                  </a:cubicBezTo>
                  <a:cubicBezTo>
                    <a:pt x="18" y="2404"/>
                    <a:pt x="0" y="2483"/>
                    <a:pt x="17" y="2558"/>
                  </a:cubicBezTo>
                  <a:cubicBezTo>
                    <a:pt x="20" y="2568"/>
                    <a:pt x="23" y="2579"/>
                    <a:pt x="32" y="2584"/>
                  </a:cubicBezTo>
                  <a:cubicBezTo>
                    <a:pt x="35" y="2585"/>
                    <a:pt x="37" y="2585"/>
                    <a:pt x="40" y="2585"/>
                  </a:cubicBezTo>
                  <a:cubicBezTo>
                    <a:pt x="50" y="2585"/>
                    <a:pt x="61" y="2576"/>
                    <a:pt x="69" y="2568"/>
                  </a:cubicBezTo>
                  <a:cubicBezTo>
                    <a:pt x="310" y="2323"/>
                    <a:pt x="609" y="2023"/>
                    <a:pt x="932" y="1899"/>
                  </a:cubicBezTo>
                  <a:cubicBezTo>
                    <a:pt x="1293" y="1760"/>
                    <a:pt x="1613" y="1596"/>
                    <a:pt x="1881" y="1310"/>
                  </a:cubicBezTo>
                  <a:cubicBezTo>
                    <a:pt x="2216" y="955"/>
                    <a:pt x="2423" y="485"/>
                    <a:pt x="246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1102" name="Google Shape;1102;p9"/>
          <p:cNvSpPr/>
          <p:nvPr/>
        </p:nvSpPr>
        <p:spPr>
          <a:xfrm flipH="1">
            <a:off x="779679" y="6464514"/>
            <a:ext cx="488938" cy="239615"/>
          </a:xfrm>
          <a:custGeom>
            <a:avLst/>
            <a:gdLst/>
            <a:ahLst/>
            <a:cxnLst/>
            <a:rect l="l" t="t" r="r" b="b"/>
            <a:pathLst>
              <a:path w="2589" h="1596" extrusionOk="0">
                <a:moveTo>
                  <a:pt x="1397" y="1"/>
                </a:moveTo>
                <a:cubicBezTo>
                  <a:pt x="1324" y="1"/>
                  <a:pt x="1255" y="15"/>
                  <a:pt x="1193" y="46"/>
                </a:cubicBezTo>
                <a:cubicBezTo>
                  <a:pt x="851" y="217"/>
                  <a:pt x="1" y="995"/>
                  <a:pt x="265" y="1458"/>
                </a:cubicBezTo>
                <a:cubicBezTo>
                  <a:pt x="329" y="1570"/>
                  <a:pt x="461" y="1595"/>
                  <a:pt x="598" y="1595"/>
                </a:cubicBezTo>
                <a:cubicBezTo>
                  <a:pt x="701" y="1595"/>
                  <a:pt x="807" y="1581"/>
                  <a:pt x="887" y="1578"/>
                </a:cubicBezTo>
                <a:cubicBezTo>
                  <a:pt x="1279" y="1564"/>
                  <a:pt x="1671" y="1539"/>
                  <a:pt x="2062" y="1496"/>
                </a:cubicBezTo>
                <a:cubicBezTo>
                  <a:pt x="2147" y="1486"/>
                  <a:pt x="2234" y="1477"/>
                  <a:pt x="2311" y="1438"/>
                </a:cubicBezTo>
                <a:cubicBezTo>
                  <a:pt x="2472" y="1358"/>
                  <a:pt x="2545" y="1240"/>
                  <a:pt x="2555" y="1106"/>
                </a:cubicBezTo>
                <a:cubicBezTo>
                  <a:pt x="2589" y="650"/>
                  <a:pt x="1895" y="1"/>
                  <a:pt x="1397" y="1"/>
                </a:cubicBezTo>
                <a:close/>
              </a:path>
            </a:pathLst>
          </a:custGeom>
          <a:solidFill>
            <a:schemeClr val="accent5"/>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9"/>
          <p:cNvSpPr/>
          <p:nvPr/>
        </p:nvSpPr>
        <p:spPr>
          <a:xfrm>
            <a:off x="5642705" y="6543670"/>
            <a:ext cx="474018" cy="232258"/>
          </a:xfrm>
          <a:custGeom>
            <a:avLst/>
            <a:gdLst/>
            <a:ahLst/>
            <a:cxnLst/>
            <a:rect l="l" t="t" r="r" b="b"/>
            <a:pathLst>
              <a:path w="2510" h="1547" extrusionOk="0">
                <a:moveTo>
                  <a:pt x="1354" y="1"/>
                </a:moveTo>
                <a:cubicBezTo>
                  <a:pt x="1283" y="1"/>
                  <a:pt x="1216" y="14"/>
                  <a:pt x="1156" y="44"/>
                </a:cubicBezTo>
                <a:cubicBezTo>
                  <a:pt x="825" y="211"/>
                  <a:pt x="1" y="964"/>
                  <a:pt x="257" y="1413"/>
                </a:cubicBezTo>
                <a:cubicBezTo>
                  <a:pt x="319" y="1522"/>
                  <a:pt x="447" y="1547"/>
                  <a:pt x="580" y="1547"/>
                </a:cubicBezTo>
                <a:cubicBezTo>
                  <a:pt x="680" y="1547"/>
                  <a:pt x="782" y="1533"/>
                  <a:pt x="860" y="1530"/>
                </a:cubicBezTo>
                <a:cubicBezTo>
                  <a:pt x="1240" y="1516"/>
                  <a:pt x="1620" y="1492"/>
                  <a:pt x="1999" y="1451"/>
                </a:cubicBezTo>
                <a:cubicBezTo>
                  <a:pt x="2082" y="1441"/>
                  <a:pt x="2165" y="1431"/>
                  <a:pt x="2241" y="1394"/>
                </a:cubicBezTo>
                <a:cubicBezTo>
                  <a:pt x="2396" y="1317"/>
                  <a:pt x="2468" y="1203"/>
                  <a:pt x="2478" y="1072"/>
                </a:cubicBezTo>
                <a:lnTo>
                  <a:pt x="2477" y="1072"/>
                </a:lnTo>
                <a:cubicBezTo>
                  <a:pt x="2509" y="629"/>
                  <a:pt x="1837" y="1"/>
                  <a:pt x="1354" y="1"/>
                </a:cubicBezTo>
                <a:close/>
              </a:path>
            </a:pathLst>
          </a:custGeom>
          <a:solidFill>
            <a:schemeClr val="accent5"/>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9"/>
          <p:cNvSpPr/>
          <p:nvPr/>
        </p:nvSpPr>
        <p:spPr>
          <a:xfrm rot="-313465">
            <a:off x="757408" y="4512561"/>
            <a:ext cx="358405" cy="263275"/>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8969">
              <a:alpha val="6776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9"/>
          <p:cNvSpPr/>
          <p:nvPr/>
        </p:nvSpPr>
        <p:spPr>
          <a:xfrm rot="-1408326">
            <a:off x="11147651" y="3160250"/>
            <a:ext cx="358402" cy="263272"/>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8969">
              <a:alpha val="6776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13893364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lt1"/>
        </a:solidFill>
        <a:effectLst/>
      </p:bgPr>
    </p:bg>
    <p:spTree>
      <p:nvGrpSpPr>
        <p:cNvPr id="1" name="Shape 242"/>
        <p:cNvGrpSpPr/>
        <p:nvPr/>
      </p:nvGrpSpPr>
      <p:grpSpPr>
        <a:xfrm>
          <a:off x="0" y="0"/>
          <a:ext cx="0" cy="0"/>
          <a:chOff x="0" y="0"/>
          <a:chExt cx="0" cy="0"/>
        </a:xfrm>
      </p:grpSpPr>
      <p:sp>
        <p:nvSpPr>
          <p:cNvPr id="243" name="Google Shape;243;p8"/>
          <p:cNvSpPr txBox="1">
            <a:spLocks noGrp="1"/>
          </p:cNvSpPr>
          <p:nvPr>
            <p:ph type="ctrTitle"/>
          </p:nvPr>
        </p:nvSpPr>
        <p:spPr>
          <a:xfrm>
            <a:off x="951100" y="1568467"/>
            <a:ext cx="10290000" cy="300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40"/>
            </a:lvl1pPr>
            <a:lvl2pPr lvl="1" algn="ctr" rtl="0">
              <a:spcBef>
                <a:spcPts val="0"/>
              </a:spcBef>
              <a:spcAft>
                <a:spcPts val="0"/>
              </a:spcAft>
              <a:buSzPts val="6000"/>
              <a:buNone/>
              <a:defRPr sz="7980"/>
            </a:lvl2pPr>
            <a:lvl3pPr lvl="2" algn="ctr" rtl="0">
              <a:spcBef>
                <a:spcPts val="0"/>
              </a:spcBef>
              <a:spcAft>
                <a:spcPts val="0"/>
              </a:spcAft>
              <a:buSzPts val="6000"/>
              <a:buNone/>
              <a:defRPr sz="7980"/>
            </a:lvl3pPr>
            <a:lvl4pPr lvl="3" algn="ctr" rtl="0">
              <a:spcBef>
                <a:spcPts val="0"/>
              </a:spcBef>
              <a:spcAft>
                <a:spcPts val="0"/>
              </a:spcAft>
              <a:buSzPts val="6000"/>
              <a:buNone/>
              <a:defRPr sz="7980"/>
            </a:lvl4pPr>
            <a:lvl5pPr lvl="4" algn="ctr" rtl="0">
              <a:spcBef>
                <a:spcPts val="0"/>
              </a:spcBef>
              <a:spcAft>
                <a:spcPts val="0"/>
              </a:spcAft>
              <a:buSzPts val="6000"/>
              <a:buNone/>
              <a:defRPr sz="7980"/>
            </a:lvl5pPr>
            <a:lvl6pPr lvl="5" algn="ctr" rtl="0">
              <a:spcBef>
                <a:spcPts val="0"/>
              </a:spcBef>
              <a:spcAft>
                <a:spcPts val="0"/>
              </a:spcAft>
              <a:buSzPts val="6000"/>
              <a:buNone/>
              <a:defRPr sz="7980"/>
            </a:lvl6pPr>
            <a:lvl7pPr lvl="6" algn="ctr" rtl="0">
              <a:spcBef>
                <a:spcPts val="0"/>
              </a:spcBef>
              <a:spcAft>
                <a:spcPts val="0"/>
              </a:spcAft>
              <a:buSzPts val="6000"/>
              <a:buNone/>
              <a:defRPr sz="7980"/>
            </a:lvl7pPr>
            <a:lvl8pPr lvl="7" algn="ctr" rtl="0">
              <a:spcBef>
                <a:spcPts val="0"/>
              </a:spcBef>
              <a:spcAft>
                <a:spcPts val="0"/>
              </a:spcAft>
              <a:buSzPts val="6000"/>
              <a:buNone/>
              <a:defRPr sz="7980"/>
            </a:lvl8pPr>
            <a:lvl9pPr lvl="8" algn="ctr" rtl="0">
              <a:spcBef>
                <a:spcPts val="0"/>
              </a:spcBef>
              <a:spcAft>
                <a:spcPts val="0"/>
              </a:spcAft>
              <a:buSzPts val="6000"/>
              <a:buNone/>
              <a:defRPr sz="7980"/>
            </a:lvl9pPr>
          </a:lstStyle>
          <a:p>
            <a:endParaRPr/>
          </a:p>
        </p:txBody>
      </p:sp>
      <p:sp>
        <p:nvSpPr>
          <p:cNvPr id="244" name="Google Shape;244;p8"/>
          <p:cNvSpPr/>
          <p:nvPr/>
        </p:nvSpPr>
        <p:spPr>
          <a:xfrm rot="-10537262">
            <a:off x="11272859" y="292533"/>
            <a:ext cx="89060" cy="8906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8"/>
          <p:cNvSpPr/>
          <p:nvPr/>
        </p:nvSpPr>
        <p:spPr>
          <a:xfrm rot="-10537262">
            <a:off x="8301782" y="347126"/>
            <a:ext cx="89060" cy="8906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8"/>
          <p:cNvSpPr/>
          <p:nvPr/>
        </p:nvSpPr>
        <p:spPr>
          <a:xfrm rot="-10537262">
            <a:off x="11842553" y="149639"/>
            <a:ext cx="89060" cy="8906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8"/>
          <p:cNvSpPr/>
          <p:nvPr/>
        </p:nvSpPr>
        <p:spPr>
          <a:xfrm rot="9268218">
            <a:off x="6045018" y="454423"/>
            <a:ext cx="89100" cy="89100"/>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48;p8"/>
          <p:cNvSpPr/>
          <p:nvPr/>
        </p:nvSpPr>
        <p:spPr>
          <a:xfrm rot="2338888">
            <a:off x="6431285" y="180666"/>
            <a:ext cx="89020" cy="8902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8"/>
          <p:cNvSpPr/>
          <p:nvPr/>
        </p:nvSpPr>
        <p:spPr>
          <a:xfrm rot="2338888">
            <a:off x="7555684" y="149655"/>
            <a:ext cx="89020" cy="8902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8"/>
          <p:cNvSpPr/>
          <p:nvPr/>
        </p:nvSpPr>
        <p:spPr>
          <a:xfrm rot="542369">
            <a:off x="12001335" y="738328"/>
            <a:ext cx="89106" cy="89107"/>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8"/>
          <p:cNvSpPr/>
          <p:nvPr/>
        </p:nvSpPr>
        <p:spPr>
          <a:xfrm rot="542369">
            <a:off x="11290452" y="564826"/>
            <a:ext cx="89106" cy="89107"/>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8"/>
          <p:cNvSpPr/>
          <p:nvPr/>
        </p:nvSpPr>
        <p:spPr>
          <a:xfrm rot="262738">
            <a:off x="1930360" y="306765"/>
            <a:ext cx="89060" cy="8906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8"/>
          <p:cNvSpPr/>
          <p:nvPr/>
        </p:nvSpPr>
        <p:spPr>
          <a:xfrm rot="262738">
            <a:off x="413298" y="431258"/>
            <a:ext cx="89060" cy="8906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8"/>
          <p:cNvSpPr/>
          <p:nvPr/>
        </p:nvSpPr>
        <p:spPr>
          <a:xfrm rot="-1531782">
            <a:off x="236994" y="1988335"/>
            <a:ext cx="89100" cy="89100"/>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8"/>
          <p:cNvSpPr/>
          <p:nvPr/>
        </p:nvSpPr>
        <p:spPr>
          <a:xfrm rot="-1531782">
            <a:off x="1566742" y="347110"/>
            <a:ext cx="89100" cy="89100"/>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8"/>
          <p:cNvSpPr/>
          <p:nvPr/>
        </p:nvSpPr>
        <p:spPr>
          <a:xfrm rot="-8461112">
            <a:off x="7224871" y="347155"/>
            <a:ext cx="89020" cy="8902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8"/>
          <p:cNvSpPr/>
          <p:nvPr/>
        </p:nvSpPr>
        <p:spPr>
          <a:xfrm rot="-8461112">
            <a:off x="4237106" y="132371"/>
            <a:ext cx="89020" cy="8902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8"/>
          <p:cNvSpPr/>
          <p:nvPr/>
        </p:nvSpPr>
        <p:spPr>
          <a:xfrm rot="-8461112">
            <a:off x="2909790" y="192282"/>
            <a:ext cx="89020" cy="8902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8"/>
          <p:cNvSpPr/>
          <p:nvPr/>
        </p:nvSpPr>
        <p:spPr>
          <a:xfrm rot="-10257631">
            <a:off x="3289768" y="408490"/>
            <a:ext cx="89106" cy="89107"/>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8"/>
          <p:cNvSpPr/>
          <p:nvPr/>
        </p:nvSpPr>
        <p:spPr>
          <a:xfrm rot="-10257631">
            <a:off x="347385" y="1661058"/>
            <a:ext cx="89106" cy="89107"/>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8"/>
          <p:cNvSpPr/>
          <p:nvPr/>
        </p:nvSpPr>
        <p:spPr>
          <a:xfrm rot="-262738" flipH="1">
            <a:off x="5187752" y="404658"/>
            <a:ext cx="89060" cy="8906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8"/>
          <p:cNvSpPr/>
          <p:nvPr/>
        </p:nvSpPr>
        <p:spPr>
          <a:xfrm rot="1531782" flipH="1">
            <a:off x="10871018" y="120735"/>
            <a:ext cx="89100" cy="89100"/>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8"/>
          <p:cNvSpPr/>
          <p:nvPr/>
        </p:nvSpPr>
        <p:spPr>
          <a:xfrm rot="1531782" flipH="1">
            <a:off x="9943870" y="306743"/>
            <a:ext cx="89100" cy="89100"/>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8"/>
          <p:cNvSpPr/>
          <p:nvPr/>
        </p:nvSpPr>
        <p:spPr>
          <a:xfrm rot="8461112" flipH="1">
            <a:off x="9593354" y="120755"/>
            <a:ext cx="89020" cy="8902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8"/>
          <p:cNvSpPr/>
          <p:nvPr/>
        </p:nvSpPr>
        <p:spPr>
          <a:xfrm rot="10257631" flipH="1">
            <a:off x="5346535" y="120724"/>
            <a:ext cx="89106" cy="89107"/>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8"/>
          <p:cNvSpPr/>
          <p:nvPr/>
        </p:nvSpPr>
        <p:spPr>
          <a:xfrm rot="10257631" flipH="1">
            <a:off x="4635652" y="294225"/>
            <a:ext cx="89106" cy="89107"/>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8"/>
          <p:cNvSpPr/>
          <p:nvPr/>
        </p:nvSpPr>
        <p:spPr>
          <a:xfrm rot="5137262" flipH="1">
            <a:off x="11708350" y="1759903"/>
            <a:ext cx="89060" cy="8906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8"/>
          <p:cNvSpPr/>
          <p:nvPr/>
        </p:nvSpPr>
        <p:spPr>
          <a:xfrm rot="5137262" flipH="1">
            <a:off x="11748032" y="2278842"/>
            <a:ext cx="89060" cy="8906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8"/>
          <p:cNvSpPr/>
          <p:nvPr/>
        </p:nvSpPr>
        <p:spPr>
          <a:xfrm rot="6931782" flipH="1">
            <a:off x="11947114" y="1988341"/>
            <a:ext cx="89100" cy="89100"/>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8"/>
          <p:cNvSpPr/>
          <p:nvPr/>
        </p:nvSpPr>
        <p:spPr>
          <a:xfrm rot="6931782" flipH="1">
            <a:off x="11832139" y="1125358"/>
            <a:ext cx="89100" cy="89100"/>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8"/>
          <p:cNvSpPr/>
          <p:nvPr/>
        </p:nvSpPr>
        <p:spPr>
          <a:xfrm rot="-7738888" flipH="1">
            <a:off x="441713" y="952141"/>
            <a:ext cx="89020" cy="8902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8"/>
          <p:cNvSpPr/>
          <p:nvPr/>
        </p:nvSpPr>
        <p:spPr>
          <a:xfrm rot="3868218">
            <a:off x="2432465" y="404649"/>
            <a:ext cx="89100" cy="89100"/>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8"/>
          <p:cNvSpPr/>
          <p:nvPr/>
        </p:nvSpPr>
        <p:spPr>
          <a:xfrm rot="3868218">
            <a:off x="11885006" y="2671031"/>
            <a:ext cx="89100" cy="89100"/>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8"/>
          <p:cNvSpPr/>
          <p:nvPr/>
        </p:nvSpPr>
        <p:spPr>
          <a:xfrm rot="-3061112">
            <a:off x="3638474" y="183659"/>
            <a:ext cx="89020" cy="8902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8"/>
          <p:cNvSpPr/>
          <p:nvPr/>
        </p:nvSpPr>
        <p:spPr>
          <a:xfrm rot="-8461112">
            <a:off x="10318461" y="119698"/>
            <a:ext cx="89020" cy="8902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8"/>
          <p:cNvSpPr/>
          <p:nvPr/>
        </p:nvSpPr>
        <p:spPr>
          <a:xfrm rot="-8461112">
            <a:off x="8902244" y="564875"/>
            <a:ext cx="89020" cy="8902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8"/>
          <p:cNvSpPr/>
          <p:nvPr/>
        </p:nvSpPr>
        <p:spPr>
          <a:xfrm rot="-5662738" flipH="1">
            <a:off x="714024" y="183631"/>
            <a:ext cx="89060" cy="8906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8"/>
          <p:cNvSpPr/>
          <p:nvPr/>
        </p:nvSpPr>
        <p:spPr>
          <a:xfrm rot="-5662738" flipH="1">
            <a:off x="9083250" y="192253"/>
            <a:ext cx="89060" cy="8906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8"/>
          <p:cNvSpPr/>
          <p:nvPr/>
        </p:nvSpPr>
        <p:spPr>
          <a:xfrm rot="3061112" flipH="1">
            <a:off x="788030" y="775978"/>
            <a:ext cx="89020" cy="8902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8"/>
          <p:cNvSpPr/>
          <p:nvPr/>
        </p:nvSpPr>
        <p:spPr>
          <a:xfrm rot="4857631" flipH="1">
            <a:off x="1204715" y="431224"/>
            <a:ext cx="89107" cy="89106"/>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8"/>
          <p:cNvSpPr/>
          <p:nvPr/>
        </p:nvSpPr>
        <p:spPr>
          <a:xfrm rot="4857631" flipH="1">
            <a:off x="441683" y="165990"/>
            <a:ext cx="89107" cy="89106"/>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282;p8"/>
          <p:cNvSpPr/>
          <p:nvPr/>
        </p:nvSpPr>
        <p:spPr>
          <a:xfrm rot="262738">
            <a:off x="66759" y="837165"/>
            <a:ext cx="89060" cy="8906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8"/>
          <p:cNvSpPr/>
          <p:nvPr/>
        </p:nvSpPr>
        <p:spPr>
          <a:xfrm rot="-8461112">
            <a:off x="177190" y="2549082"/>
            <a:ext cx="89020" cy="8902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05802726"/>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Section header" userDrawn="1">
  <p:cSld name="Section header">
    <p:spTree>
      <p:nvGrpSpPr>
        <p:cNvPr id="1" name="Shape 15"/>
        <p:cNvGrpSpPr/>
        <p:nvPr/>
      </p:nvGrpSpPr>
      <p:grpSpPr>
        <a:xfrm>
          <a:off x="0" y="0"/>
          <a:ext cx="0" cy="0"/>
          <a:chOff x="0" y="0"/>
          <a:chExt cx="0" cy="0"/>
        </a:xfrm>
      </p:grpSpPr>
      <p:sp>
        <p:nvSpPr>
          <p:cNvPr id="19" name="Google Shape;19;p3"/>
          <p:cNvSpPr/>
          <p:nvPr/>
        </p:nvSpPr>
        <p:spPr>
          <a:xfrm>
            <a:off x="-414699" y="-811867"/>
            <a:ext cx="4316300" cy="3087733"/>
          </a:xfrm>
          <a:custGeom>
            <a:avLst/>
            <a:gdLst/>
            <a:ahLst/>
            <a:cxnLst/>
            <a:rect l="l" t="t" r="r" b="b"/>
            <a:pathLst>
              <a:path w="129489" h="92632" extrusionOk="0">
                <a:moveTo>
                  <a:pt x="0" y="92632"/>
                </a:moveTo>
                <a:cubicBezTo>
                  <a:pt x="5896" y="84525"/>
                  <a:pt x="10017" y="74524"/>
                  <a:pt x="18136" y="68645"/>
                </a:cubicBezTo>
                <a:cubicBezTo>
                  <a:pt x="25365" y="63410"/>
                  <a:pt x="39735" y="59578"/>
                  <a:pt x="44853" y="66890"/>
                </a:cubicBezTo>
                <a:cubicBezTo>
                  <a:pt x="47220" y="70272"/>
                  <a:pt x="46102" y="76151"/>
                  <a:pt x="43293" y="79176"/>
                </a:cubicBezTo>
                <a:cubicBezTo>
                  <a:pt x="40942" y="81708"/>
                  <a:pt x="36406" y="82483"/>
                  <a:pt x="33152" y="81321"/>
                </a:cubicBezTo>
                <a:cubicBezTo>
                  <a:pt x="25935" y="78744"/>
                  <a:pt x="23931" y="64395"/>
                  <a:pt x="29057" y="58699"/>
                </a:cubicBezTo>
                <a:cubicBezTo>
                  <a:pt x="41489" y="44886"/>
                  <a:pt x="64232" y="46643"/>
                  <a:pt x="82101" y="41538"/>
                </a:cubicBezTo>
                <a:cubicBezTo>
                  <a:pt x="102298" y="35768"/>
                  <a:pt x="129489" y="21005"/>
                  <a:pt x="129489" y="0"/>
                </a:cubicBezTo>
              </a:path>
            </a:pathLst>
          </a:custGeom>
          <a:noFill/>
          <a:ln w="28575" cap="rnd" cmpd="sng">
            <a:solidFill>
              <a:schemeClr val="accent1"/>
            </a:solidFill>
            <a:prstDash val="dash"/>
            <a:round/>
            <a:headEnd type="none" w="med" len="med"/>
            <a:tailEnd type="none" w="med" len="med"/>
          </a:ln>
        </p:spPr>
      </p:sp>
      <p:sp>
        <p:nvSpPr>
          <p:cNvPr id="20" name="Google Shape;20;p3"/>
          <p:cNvSpPr/>
          <p:nvPr/>
        </p:nvSpPr>
        <p:spPr>
          <a:xfrm>
            <a:off x="362567" y="6092626"/>
            <a:ext cx="1185195" cy="174412"/>
          </a:xfrm>
          <a:custGeom>
            <a:avLst/>
            <a:gdLst/>
            <a:ahLst/>
            <a:cxnLst/>
            <a:rect l="l" t="t" r="r" b="b"/>
            <a:pathLst>
              <a:path w="76251" h="11221" extrusionOk="0">
                <a:moveTo>
                  <a:pt x="0" y="2445"/>
                </a:moveTo>
                <a:cubicBezTo>
                  <a:pt x="266" y="5104"/>
                  <a:pt x="3433" y="8271"/>
                  <a:pt x="6046" y="7711"/>
                </a:cubicBezTo>
                <a:cubicBezTo>
                  <a:pt x="11875" y="6462"/>
                  <a:pt x="16331" y="-738"/>
                  <a:pt x="22232" y="105"/>
                </a:cubicBezTo>
                <a:cubicBezTo>
                  <a:pt x="28374" y="982"/>
                  <a:pt x="31491" y="9080"/>
                  <a:pt x="37443" y="10831"/>
                </a:cubicBezTo>
                <a:cubicBezTo>
                  <a:pt x="43774" y="12693"/>
                  <a:pt x="48731" y="3414"/>
                  <a:pt x="55189" y="2055"/>
                </a:cubicBezTo>
                <a:cubicBezTo>
                  <a:pt x="62681" y="478"/>
                  <a:pt x="70325" y="6372"/>
                  <a:pt x="76251" y="11221"/>
                </a:cubicBezTo>
              </a:path>
            </a:pathLst>
          </a:custGeom>
          <a:noFill/>
          <a:ln w="38100" cap="rnd" cmpd="sng">
            <a:solidFill>
              <a:schemeClr val="accent1"/>
            </a:solidFill>
            <a:prstDash val="solid"/>
            <a:round/>
            <a:headEnd type="none" w="med" len="med"/>
            <a:tailEnd type="none" w="med" len="med"/>
          </a:ln>
        </p:spPr>
      </p:sp>
      <p:sp>
        <p:nvSpPr>
          <p:cNvPr id="21" name="Google Shape;21;p3"/>
          <p:cNvSpPr/>
          <p:nvPr/>
        </p:nvSpPr>
        <p:spPr>
          <a:xfrm>
            <a:off x="8576278" y="619102"/>
            <a:ext cx="840452" cy="118131"/>
          </a:xfrm>
          <a:custGeom>
            <a:avLst/>
            <a:gdLst/>
            <a:ahLst/>
            <a:cxnLst/>
            <a:rect l="l" t="t" r="r" b="b"/>
            <a:pathLst>
              <a:path w="207690" h="29192" extrusionOk="0">
                <a:moveTo>
                  <a:pt x="0" y="11771"/>
                </a:moveTo>
                <a:cubicBezTo>
                  <a:pt x="324" y="7882"/>
                  <a:pt x="2253" y="3144"/>
                  <a:pt x="5850" y="1630"/>
                </a:cubicBezTo>
                <a:cubicBezTo>
                  <a:pt x="12454" y="-1150"/>
                  <a:pt x="20846" y="-113"/>
                  <a:pt x="27302" y="2995"/>
                </a:cubicBezTo>
                <a:cubicBezTo>
                  <a:pt x="38611" y="8439"/>
                  <a:pt x="41902" y="30169"/>
                  <a:pt x="54409" y="29127"/>
                </a:cubicBezTo>
                <a:cubicBezTo>
                  <a:pt x="61801" y="28511"/>
                  <a:pt x="66228" y="20024"/>
                  <a:pt x="71180" y="14501"/>
                </a:cubicBezTo>
                <a:cubicBezTo>
                  <a:pt x="76003" y="9122"/>
                  <a:pt x="82786" y="4835"/>
                  <a:pt x="89901" y="3580"/>
                </a:cubicBezTo>
                <a:cubicBezTo>
                  <a:pt x="96298" y="2451"/>
                  <a:pt x="104182" y="4710"/>
                  <a:pt x="108428" y="9626"/>
                </a:cubicBezTo>
                <a:cubicBezTo>
                  <a:pt x="111470" y="13148"/>
                  <a:pt x="111657" y="18457"/>
                  <a:pt x="114278" y="22302"/>
                </a:cubicBezTo>
                <a:cubicBezTo>
                  <a:pt x="116996" y="26290"/>
                  <a:pt x="122343" y="28495"/>
                  <a:pt x="127149" y="28932"/>
                </a:cubicBezTo>
                <a:cubicBezTo>
                  <a:pt x="140310" y="30128"/>
                  <a:pt x="148708" y="12022"/>
                  <a:pt x="161667" y="9431"/>
                </a:cubicBezTo>
                <a:cubicBezTo>
                  <a:pt x="170826" y="7599"/>
                  <a:pt x="181067" y="8262"/>
                  <a:pt x="189554" y="12161"/>
                </a:cubicBezTo>
                <a:cubicBezTo>
                  <a:pt x="195936" y="15093"/>
                  <a:pt x="200963" y="20869"/>
                  <a:pt x="207690" y="22887"/>
                </a:cubicBezTo>
              </a:path>
            </a:pathLst>
          </a:custGeom>
          <a:noFill/>
          <a:ln w="38100" cap="rnd" cmpd="sng">
            <a:solidFill>
              <a:schemeClr val="accent4"/>
            </a:solidFill>
            <a:prstDash val="solid"/>
            <a:round/>
            <a:headEnd type="none" w="med" len="med"/>
            <a:tailEnd type="none" w="med" len="med"/>
          </a:ln>
        </p:spPr>
      </p:sp>
      <p:grpSp>
        <p:nvGrpSpPr>
          <p:cNvPr id="22" name="Google Shape;22;p3"/>
          <p:cNvGrpSpPr/>
          <p:nvPr/>
        </p:nvGrpSpPr>
        <p:grpSpPr>
          <a:xfrm>
            <a:off x="11157892" y="5779789"/>
            <a:ext cx="673867" cy="800076"/>
            <a:chOff x="3251850" y="687425"/>
            <a:chExt cx="266519" cy="316436"/>
          </a:xfrm>
        </p:grpSpPr>
        <p:sp>
          <p:nvSpPr>
            <p:cNvPr id="23" name="Google Shape;23;p3"/>
            <p:cNvSpPr/>
            <p:nvPr/>
          </p:nvSpPr>
          <p:spPr>
            <a:xfrm>
              <a:off x="3251850" y="687425"/>
              <a:ext cx="169200" cy="160800"/>
            </a:xfrm>
            <a:prstGeom prst="star5">
              <a:avLst>
                <a:gd name="adj" fmla="val 28062"/>
                <a:gd name="hf" fmla="val 105146"/>
                <a:gd name="vf" fmla="val 110557"/>
              </a:avLst>
            </a:pr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79"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3"/>
            <p:cNvSpPr/>
            <p:nvPr/>
          </p:nvSpPr>
          <p:spPr>
            <a:xfrm rot="597945">
              <a:off x="3391630" y="882406"/>
              <a:ext cx="117879" cy="112109"/>
            </a:xfrm>
            <a:prstGeom prst="star5">
              <a:avLst>
                <a:gd name="adj" fmla="val 28062"/>
                <a:gd name="hf" fmla="val 105146"/>
                <a:gd name="vf" fmla="val 110557"/>
              </a:avLst>
            </a:pr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79"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78275455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Title and body" userDrawn="1">
  <p:cSld name="Title and body">
    <p:spTree>
      <p:nvGrpSpPr>
        <p:cNvPr id="1" name="Shape 25"/>
        <p:cNvGrpSpPr/>
        <p:nvPr/>
      </p:nvGrpSpPr>
      <p:grpSpPr>
        <a:xfrm>
          <a:off x="0" y="0"/>
          <a:ext cx="0" cy="0"/>
          <a:chOff x="0" y="0"/>
          <a:chExt cx="0" cy="0"/>
        </a:xfrm>
      </p:grpSpPr>
      <p:sp>
        <p:nvSpPr>
          <p:cNvPr id="26" name="Google Shape;26;p4"/>
          <p:cNvSpPr/>
          <p:nvPr/>
        </p:nvSpPr>
        <p:spPr>
          <a:xfrm rot="5093719">
            <a:off x="11315410" y="2422401"/>
            <a:ext cx="840324" cy="118112"/>
          </a:xfrm>
          <a:custGeom>
            <a:avLst/>
            <a:gdLst/>
            <a:ahLst/>
            <a:cxnLst/>
            <a:rect l="l" t="t" r="r" b="b"/>
            <a:pathLst>
              <a:path w="207690" h="29192" extrusionOk="0">
                <a:moveTo>
                  <a:pt x="0" y="11771"/>
                </a:moveTo>
                <a:cubicBezTo>
                  <a:pt x="324" y="7882"/>
                  <a:pt x="2253" y="3144"/>
                  <a:pt x="5850" y="1630"/>
                </a:cubicBezTo>
                <a:cubicBezTo>
                  <a:pt x="12454" y="-1150"/>
                  <a:pt x="20846" y="-113"/>
                  <a:pt x="27302" y="2995"/>
                </a:cubicBezTo>
                <a:cubicBezTo>
                  <a:pt x="38611" y="8439"/>
                  <a:pt x="41902" y="30169"/>
                  <a:pt x="54409" y="29127"/>
                </a:cubicBezTo>
                <a:cubicBezTo>
                  <a:pt x="61801" y="28511"/>
                  <a:pt x="66228" y="20024"/>
                  <a:pt x="71180" y="14501"/>
                </a:cubicBezTo>
                <a:cubicBezTo>
                  <a:pt x="76003" y="9122"/>
                  <a:pt x="82786" y="4835"/>
                  <a:pt x="89901" y="3580"/>
                </a:cubicBezTo>
                <a:cubicBezTo>
                  <a:pt x="96298" y="2451"/>
                  <a:pt x="104182" y="4710"/>
                  <a:pt x="108428" y="9626"/>
                </a:cubicBezTo>
                <a:cubicBezTo>
                  <a:pt x="111470" y="13148"/>
                  <a:pt x="111657" y="18457"/>
                  <a:pt x="114278" y="22302"/>
                </a:cubicBezTo>
                <a:cubicBezTo>
                  <a:pt x="116996" y="26290"/>
                  <a:pt x="122343" y="28495"/>
                  <a:pt x="127149" y="28932"/>
                </a:cubicBezTo>
                <a:cubicBezTo>
                  <a:pt x="140310" y="30128"/>
                  <a:pt x="148708" y="12022"/>
                  <a:pt x="161667" y="9431"/>
                </a:cubicBezTo>
                <a:cubicBezTo>
                  <a:pt x="170826" y="7599"/>
                  <a:pt x="181067" y="8262"/>
                  <a:pt x="189554" y="12161"/>
                </a:cubicBezTo>
                <a:cubicBezTo>
                  <a:pt x="195936" y="15093"/>
                  <a:pt x="200963" y="20869"/>
                  <a:pt x="207690" y="22887"/>
                </a:cubicBezTo>
              </a:path>
            </a:pathLst>
          </a:custGeom>
          <a:noFill/>
          <a:ln w="38100" cap="rnd" cmpd="sng">
            <a:solidFill>
              <a:schemeClr val="accent4"/>
            </a:solidFill>
            <a:prstDash val="solid"/>
            <a:round/>
            <a:headEnd type="none" w="med" len="med"/>
            <a:tailEnd type="none" w="med" len="med"/>
          </a:ln>
        </p:spPr>
      </p:sp>
      <p:grpSp>
        <p:nvGrpSpPr>
          <p:cNvPr id="27" name="Google Shape;27;p4"/>
          <p:cNvGrpSpPr/>
          <p:nvPr/>
        </p:nvGrpSpPr>
        <p:grpSpPr>
          <a:xfrm>
            <a:off x="326500" y="3349900"/>
            <a:ext cx="279534" cy="260000"/>
            <a:chOff x="2803325" y="4061175"/>
            <a:chExt cx="209650" cy="195000"/>
          </a:xfrm>
        </p:grpSpPr>
        <p:sp>
          <p:nvSpPr>
            <p:cNvPr id="28" name="Google Shape;28;p4"/>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1"/>
              </a:solidFill>
              <a:prstDash val="solid"/>
              <a:round/>
              <a:headEnd type="none" w="med" len="med"/>
              <a:tailEnd type="none" w="med" len="med"/>
            </a:ln>
          </p:spPr>
        </p:sp>
        <p:sp>
          <p:nvSpPr>
            <p:cNvPr id="29" name="Google Shape;29;p4"/>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1"/>
              </a:solidFill>
              <a:prstDash val="solid"/>
              <a:round/>
              <a:headEnd type="none" w="med" len="med"/>
              <a:tailEnd type="none" w="med" len="med"/>
            </a:ln>
          </p:spPr>
        </p:sp>
        <p:sp>
          <p:nvSpPr>
            <p:cNvPr id="30" name="Google Shape;30;p4"/>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1"/>
              </a:solidFill>
              <a:prstDash val="solid"/>
              <a:round/>
              <a:headEnd type="none" w="med" len="med"/>
              <a:tailEnd type="none" w="med" len="med"/>
            </a:ln>
          </p:spPr>
        </p:sp>
        <p:sp>
          <p:nvSpPr>
            <p:cNvPr id="31" name="Google Shape;31;p4"/>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1"/>
              </a:solidFill>
              <a:prstDash val="solid"/>
              <a:round/>
              <a:headEnd type="none" w="med" len="med"/>
              <a:tailEnd type="none" w="med" len="med"/>
            </a:ln>
          </p:spPr>
        </p:sp>
      </p:grpSp>
      <p:sp>
        <p:nvSpPr>
          <p:cNvPr id="34" name="Google Shape;34;p4"/>
          <p:cNvSpPr/>
          <p:nvPr/>
        </p:nvSpPr>
        <p:spPr>
          <a:xfrm rot="597038">
            <a:off x="11484046" y="5610352"/>
            <a:ext cx="254631" cy="242072"/>
          </a:xfrm>
          <a:prstGeom prst="star5">
            <a:avLst>
              <a:gd name="adj" fmla="val 28062"/>
              <a:gd name="hf" fmla="val 105146"/>
              <a:gd name="vf" fmla="val 110557"/>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79"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53682787"/>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Title only" userDrawn="1">
  <p:cSld name="Title only">
    <p:spTree>
      <p:nvGrpSpPr>
        <p:cNvPr id="1" name="Shape 47"/>
        <p:cNvGrpSpPr/>
        <p:nvPr/>
      </p:nvGrpSpPr>
      <p:grpSpPr>
        <a:xfrm>
          <a:off x="0" y="0"/>
          <a:ext cx="0" cy="0"/>
          <a:chOff x="0" y="0"/>
          <a:chExt cx="0" cy="0"/>
        </a:xfrm>
      </p:grpSpPr>
      <p:grpSp>
        <p:nvGrpSpPr>
          <p:cNvPr id="48" name="Google Shape;48;p6"/>
          <p:cNvGrpSpPr/>
          <p:nvPr/>
        </p:nvGrpSpPr>
        <p:grpSpPr>
          <a:xfrm rot="-2700000">
            <a:off x="11501237" y="399491"/>
            <a:ext cx="279531" cy="259997"/>
            <a:chOff x="2803325" y="4061175"/>
            <a:chExt cx="209650" cy="195000"/>
          </a:xfrm>
        </p:grpSpPr>
        <p:sp>
          <p:nvSpPr>
            <p:cNvPr id="49" name="Google Shape;49;p6"/>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3"/>
              </a:solidFill>
              <a:prstDash val="solid"/>
              <a:round/>
              <a:headEnd type="none" w="med" len="med"/>
              <a:tailEnd type="none" w="med" len="med"/>
            </a:ln>
          </p:spPr>
        </p:sp>
        <p:sp>
          <p:nvSpPr>
            <p:cNvPr id="50" name="Google Shape;50;p6"/>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3"/>
              </a:solidFill>
              <a:prstDash val="solid"/>
              <a:round/>
              <a:headEnd type="none" w="med" len="med"/>
              <a:tailEnd type="none" w="med" len="med"/>
            </a:ln>
          </p:spPr>
        </p:sp>
        <p:sp>
          <p:nvSpPr>
            <p:cNvPr id="51" name="Google Shape;51;p6"/>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3"/>
              </a:solidFill>
              <a:prstDash val="solid"/>
              <a:round/>
              <a:headEnd type="none" w="med" len="med"/>
              <a:tailEnd type="none" w="med" len="med"/>
            </a:ln>
          </p:spPr>
        </p:sp>
        <p:sp>
          <p:nvSpPr>
            <p:cNvPr id="52" name="Google Shape;52;p6"/>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3"/>
              </a:solidFill>
              <a:prstDash val="solid"/>
              <a:round/>
              <a:headEnd type="none" w="med" len="med"/>
              <a:tailEnd type="none" w="med" len="med"/>
            </a:ln>
          </p:spPr>
        </p:sp>
      </p:grpSp>
      <p:sp>
        <p:nvSpPr>
          <p:cNvPr id="53" name="Google Shape;53;p6"/>
          <p:cNvSpPr/>
          <p:nvPr/>
        </p:nvSpPr>
        <p:spPr>
          <a:xfrm rot="5400000">
            <a:off x="11220786" y="3102290"/>
            <a:ext cx="840452" cy="118130"/>
          </a:xfrm>
          <a:custGeom>
            <a:avLst/>
            <a:gdLst/>
            <a:ahLst/>
            <a:cxnLst/>
            <a:rect l="l" t="t" r="r" b="b"/>
            <a:pathLst>
              <a:path w="207690" h="29192" extrusionOk="0">
                <a:moveTo>
                  <a:pt x="0" y="11771"/>
                </a:moveTo>
                <a:cubicBezTo>
                  <a:pt x="324" y="7882"/>
                  <a:pt x="2253" y="3144"/>
                  <a:pt x="5850" y="1630"/>
                </a:cubicBezTo>
                <a:cubicBezTo>
                  <a:pt x="12454" y="-1150"/>
                  <a:pt x="20846" y="-113"/>
                  <a:pt x="27302" y="2995"/>
                </a:cubicBezTo>
                <a:cubicBezTo>
                  <a:pt x="38611" y="8439"/>
                  <a:pt x="41902" y="30169"/>
                  <a:pt x="54409" y="29127"/>
                </a:cubicBezTo>
                <a:cubicBezTo>
                  <a:pt x="61801" y="28511"/>
                  <a:pt x="66228" y="20024"/>
                  <a:pt x="71180" y="14501"/>
                </a:cubicBezTo>
                <a:cubicBezTo>
                  <a:pt x="76003" y="9122"/>
                  <a:pt x="82786" y="4835"/>
                  <a:pt x="89901" y="3580"/>
                </a:cubicBezTo>
                <a:cubicBezTo>
                  <a:pt x="96298" y="2451"/>
                  <a:pt x="104182" y="4710"/>
                  <a:pt x="108428" y="9626"/>
                </a:cubicBezTo>
                <a:cubicBezTo>
                  <a:pt x="111470" y="13148"/>
                  <a:pt x="111657" y="18457"/>
                  <a:pt x="114278" y="22302"/>
                </a:cubicBezTo>
                <a:cubicBezTo>
                  <a:pt x="116996" y="26290"/>
                  <a:pt x="122343" y="28495"/>
                  <a:pt x="127149" y="28932"/>
                </a:cubicBezTo>
                <a:cubicBezTo>
                  <a:pt x="140310" y="30128"/>
                  <a:pt x="148708" y="12022"/>
                  <a:pt x="161667" y="9431"/>
                </a:cubicBezTo>
                <a:cubicBezTo>
                  <a:pt x="170826" y="7599"/>
                  <a:pt x="181067" y="8262"/>
                  <a:pt x="189554" y="12161"/>
                </a:cubicBezTo>
                <a:cubicBezTo>
                  <a:pt x="195936" y="15093"/>
                  <a:pt x="200963" y="20869"/>
                  <a:pt x="207690" y="22887"/>
                </a:cubicBezTo>
              </a:path>
            </a:pathLst>
          </a:custGeom>
          <a:noFill/>
          <a:ln w="38100" cap="rnd" cmpd="sng">
            <a:solidFill>
              <a:schemeClr val="accent1"/>
            </a:solidFill>
            <a:prstDash val="solid"/>
            <a:round/>
            <a:headEnd type="none" w="med" len="med"/>
            <a:tailEnd type="none" w="med" len="med"/>
          </a:ln>
        </p:spPr>
      </p:sp>
      <p:sp>
        <p:nvSpPr>
          <p:cNvPr id="54" name="Google Shape;54;p6"/>
          <p:cNvSpPr/>
          <p:nvPr/>
        </p:nvSpPr>
        <p:spPr>
          <a:xfrm>
            <a:off x="4495134" y="6303293"/>
            <a:ext cx="1185195" cy="174412"/>
          </a:xfrm>
          <a:custGeom>
            <a:avLst/>
            <a:gdLst/>
            <a:ahLst/>
            <a:cxnLst/>
            <a:rect l="l" t="t" r="r" b="b"/>
            <a:pathLst>
              <a:path w="76251" h="11221" extrusionOk="0">
                <a:moveTo>
                  <a:pt x="0" y="2445"/>
                </a:moveTo>
                <a:cubicBezTo>
                  <a:pt x="266" y="5104"/>
                  <a:pt x="3433" y="8271"/>
                  <a:pt x="6046" y="7711"/>
                </a:cubicBezTo>
                <a:cubicBezTo>
                  <a:pt x="11875" y="6462"/>
                  <a:pt x="16331" y="-738"/>
                  <a:pt x="22232" y="105"/>
                </a:cubicBezTo>
                <a:cubicBezTo>
                  <a:pt x="28374" y="982"/>
                  <a:pt x="31491" y="9080"/>
                  <a:pt x="37443" y="10831"/>
                </a:cubicBezTo>
                <a:cubicBezTo>
                  <a:pt x="43774" y="12693"/>
                  <a:pt x="48731" y="3414"/>
                  <a:pt x="55189" y="2055"/>
                </a:cubicBezTo>
                <a:cubicBezTo>
                  <a:pt x="62681" y="478"/>
                  <a:pt x="70325" y="6372"/>
                  <a:pt x="76251" y="11221"/>
                </a:cubicBezTo>
              </a:path>
            </a:pathLst>
          </a:custGeom>
          <a:noFill/>
          <a:ln w="38100" cap="rnd" cmpd="sng">
            <a:solidFill>
              <a:schemeClr val="accent4"/>
            </a:solidFill>
            <a:prstDash val="solid"/>
            <a:round/>
            <a:headEnd type="none" w="med" len="med"/>
            <a:tailEnd type="none" w="med" len="med"/>
          </a:ln>
        </p:spPr>
      </p:sp>
      <p:grpSp>
        <p:nvGrpSpPr>
          <p:cNvPr id="55" name="Google Shape;55;p6"/>
          <p:cNvGrpSpPr/>
          <p:nvPr/>
        </p:nvGrpSpPr>
        <p:grpSpPr>
          <a:xfrm>
            <a:off x="326500" y="1787267"/>
            <a:ext cx="279534" cy="260000"/>
            <a:chOff x="2803325" y="4061175"/>
            <a:chExt cx="209650" cy="195000"/>
          </a:xfrm>
        </p:grpSpPr>
        <p:sp>
          <p:nvSpPr>
            <p:cNvPr id="56" name="Google Shape;56;p6"/>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4"/>
              </a:solidFill>
              <a:prstDash val="solid"/>
              <a:round/>
              <a:headEnd type="none" w="med" len="med"/>
              <a:tailEnd type="none" w="med" len="med"/>
            </a:ln>
          </p:spPr>
        </p:sp>
        <p:sp>
          <p:nvSpPr>
            <p:cNvPr id="57" name="Google Shape;57;p6"/>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4"/>
              </a:solidFill>
              <a:prstDash val="solid"/>
              <a:round/>
              <a:headEnd type="none" w="med" len="med"/>
              <a:tailEnd type="none" w="med" len="med"/>
            </a:ln>
          </p:spPr>
        </p:sp>
        <p:sp>
          <p:nvSpPr>
            <p:cNvPr id="58" name="Google Shape;58;p6"/>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4"/>
              </a:solidFill>
              <a:prstDash val="solid"/>
              <a:round/>
              <a:headEnd type="none" w="med" len="med"/>
              <a:tailEnd type="none" w="med" len="med"/>
            </a:ln>
          </p:spPr>
        </p:sp>
        <p:sp>
          <p:nvSpPr>
            <p:cNvPr id="59" name="Google Shape;59;p6"/>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4"/>
              </a:solidFill>
              <a:prstDash val="solid"/>
              <a:round/>
              <a:headEnd type="none" w="med" len="med"/>
              <a:tailEnd type="none" w="med" len="med"/>
            </a:ln>
          </p:spPr>
        </p:sp>
      </p:grpSp>
    </p:spTree>
    <p:extLst>
      <p:ext uri="{BB962C8B-B14F-4D97-AF65-F5344CB8AC3E}">
        <p14:creationId xmlns:p14="http://schemas.microsoft.com/office/powerpoint/2010/main" val="383496927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Section title and description" userDrawn="1">
  <p:cSld name="Section title and description">
    <p:spTree>
      <p:nvGrpSpPr>
        <p:cNvPr id="1" name="Shape 74"/>
        <p:cNvGrpSpPr/>
        <p:nvPr/>
      </p:nvGrpSpPr>
      <p:grpSpPr>
        <a:xfrm>
          <a:off x="0" y="0"/>
          <a:ext cx="0" cy="0"/>
          <a:chOff x="0" y="0"/>
          <a:chExt cx="0" cy="0"/>
        </a:xfrm>
      </p:grpSpPr>
      <p:sp>
        <p:nvSpPr>
          <p:cNvPr id="77" name="Google Shape;77;p9"/>
          <p:cNvSpPr/>
          <p:nvPr/>
        </p:nvSpPr>
        <p:spPr>
          <a:xfrm rot="10800000" flipH="1">
            <a:off x="9148901" y="4520484"/>
            <a:ext cx="4019220" cy="2723751"/>
          </a:xfrm>
          <a:custGeom>
            <a:avLst/>
            <a:gdLst/>
            <a:ahLst/>
            <a:cxnLst/>
            <a:rect l="l" t="t" r="r" b="b"/>
            <a:pathLst>
              <a:path w="95947" h="58504" extrusionOk="0">
                <a:moveTo>
                  <a:pt x="95947" y="58504"/>
                </a:moveTo>
                <a:cubicBezTo>
                  <a:pt x="95193" y="47952"/>
                  <a:pt x="81683" y="40797"/>
                  <a:pt x="71375" y="38418"/>
                </a:cubicBezTo>
                <a:cubicBezTo>
                  <a:pt x="59730" y="35731"/>
                  <a:pt x="45114" y="37898"/>
                  <a:pt x="36663" y="29447"/>
                </a:cubicBezTo>
                <a:cubicBezTo>
                  <a:pt x="35058" y="27842"/>
                  <a:pt x="33783" y="24664"/>
                  <a:pt x="35103" y="22817"/>
                </a:cubicBezTo>
                <a:cubicBezTo>
                  <a:pt x="36689" y="20597"/>
                  <a:pt x="40916" y="19423"/>
                  <a:pt x="43098" y="21061"/>
                </a:cubicBezTo>
                <a:cubicBezTo>
                  <a:pt x="45055" y="22530"/>
                  <a:pt x="46256" y="25854"/>
                  <a:pt x="45243" y="28082"/>
                </a:cubicBezTo>
                <a:cubicBezTo>
                  <a:pt x="43979" y="30864"/>
                  <a:pt x="39907" y="31584"/>
                  <a:pt x="36858" y="31787"/>
                </a:cubicBezTo>
                <a:cubicBezTo>
                  <a:pt x="28329" y="32356"/>
                  <a:pt x="25203" y="19145"/>
                  <a:pt x="20672" y="11896"/>
                </a:cubicBezTo>
                <a:cubicBezTo>
                  <a:pt x="16458" y="5154"/>
                  <a:pt x="7950" y="0"/>
                  <a:pt x="0" y="0"/>
                </a:cubicBezTo>
              </a:path>
            </a:pathLst>
          </a:custGeom>
          <a:noFill/>
          <a:ln w="28575" cap="rnd" cmpd="sng">
            <a:solidFill>
              <a:schemeClr val="accent1"/>
            </a:solidFill>
            <a:prstDash val="dash"/>
            <a:round/>
            <a:headEnd type="none" w="med" len="med"/>
            <a:tailEnd type="none" w="med" len="med"/>
          </a:ln>
        </p:spPr>
      </p:sp>
      <p:sp>
        <p:nvSpPr>
          <p:cNvPr id="78" name="Google Shape;78;p9"/>
          <p:cNvSpPr/>
          <p:nvPr/>
        </p:nvSpPr>
        <p:spPr>
          <a:xfrm rot="10800000" flipH="1">
            <a:off x="-782233" y="-360876"/>
            <a:ext cx="4491800" cy="1428733"/>
          </a:xfrm>
          <a:custGeom>
            <a:avLst/>
            <a:gdLst/>
            <a:ahLst/>
            <a:cxnLst/>
            <a:rect l="l" t="t" r="r" b="b"/>
            <a:pathLst>
              <a:path w="134754" h="42862" extrusionOk="0">
                <a:moveTo>
                  <a:pt x="0" y="934"/>
                </a:moveTo>
                <a:cubicBezTo>
                  <a:pt x="11088" y="12022"/>
                  <a:pt x="31155" y="14070"/>
                  <a:pt x="46218" y="9710"/>
                </a:cubicBezTo>
                <a:cubicBezTo>
                  <a:pt x="51328" y="8231"/>
                  <a:pt x="62235" y="4971"/>
                  <a:pt x="59284" y="544"/>
                </a:cubicBezTo>
                <a:cubicBezTo>
                  <a:pt x="58014" y="-1361"/>
                  <a:pt x="52669" y="2365"/>
                  <a:pt x="53629" y="4444"/>
                </a:cubicBezTo>
                <a:cubicBezTo>
                  <a:pt x="60035" y="18324"/>
                  <a:pt x="83431" y="11324"/>
                  <a:pt x="98482" y="14000"/>
                </a:cubicBezTo>
                <a:cubicBezTo>
                  <a:pt x="113695" y="16704"/>
                  <a:pt x="134754" y="27411"/>
                  <a:pt x="134754" y="42862"/>
                </a:cubicBezTo>
              </a:path>
            </a:pathLst>
          </a:custGeom>
          <a:noFill/>
          <a:ln w="28575" cap="rnd" cmpd="sng">
            <a:solidFill>
              <a:schemeClr val="accent1"/>
            </a:solidFill>
            <a:prstDash val="dash"/>
            <a:round/>
            <a:headEnd type="none" w="med" len="med"/>
            <a:tailEnd type="none" w="med" len="med"/>
          </a:ln>
        </p:spPr>
      </p:sp>
    </p:spTree>
    <p:extLst>
      <p:ext uri="{BB962C8B-B14F-4D97-AF65-F5344CB8AC3E}">
        <p14:creationId xmlns:p14="http://schemas.microsoft.com/office/powerpoint/2010/main" val="383135890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85"/>
        <p:cNvGrpSpPr/>
        <p:nvPr/>
      </p:nvGrpSpPr>
      <p:grpSpPr>
        <a:xfrm>
          <a:off x="0" y="0"/>
          <a:ext cx="0" cy="0"/>
          <a:chOff x="0" y="0"/>
          <a:chExt cx="0" cy="0"/>
        </a:xfrm>
      </p:grpSpPr>
    </p:spTree>
    <p:extLst>
      <p:ext uri="{BB962C8B-B14F-4D97-AF65-F5344CB8AC3E}">
        <p14:creationId xmlns:p14="http://schemas.microsoft.com/office/powerpoint/2010/main" val="250683697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81013006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itle only 1" userDrawn="1">
  <p:cSld name="Title only 1">
    <p:spTree>
      <p:nvGrpSpPr>
        <p:cNvPr id="1" name="Shape 335"/>
        <p:cNvGrpSpPr/>
        <p:nvPr/>
      </p:nvGrpSpPr>
      <p:grpSpPr>
        <a:xfrm>
          <a:off x="0" y="0"/>
          <a:ext cx="0" cy="0"/>
          <a:chOff x="0" y="0"/>
          <a:chExt cx="0" cy="0"/>
        </a:xfrm>
      </p:grpSpPr>
      <p:grpSp>
        <p:nvGrpSpPr>
          <p:cNvPr id="336" name="Google Shape;336;p27"/>
          <p:cNvGrpSpPr/>
          <p:nvPr/>
        </p:nvGrpSpPr>
        <p:grpSpPr>
          <a:xfrm rot="-2700000">
            <a:off x="11596805" y="2017357"/>
            <a:ext cx="279531" cy="259997"/>
            <a:chOff x="2803325" y="4061175"/>
            <a:chExt cx="209650" cy="195000"/>
          </a:xfrm>
        </p:grpSpPr>
        <p:sp>
          <p:nvSpPr>
            <p:cNvPr id="337" name="Google Shape;337;p27"/>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5"/>
              </a:solidFill>
              <a:prstDash val="solid"/>
              <a:round/>
              <a:headEnd type="none" w="med" len="med"/>
              <a:tailEnd type="none" w="med" len="med"/>
            </a:ln>
          </p:spPr>
        </p:sp>
        <p:sp>
          <p:nvSpPr>
            <p:cNvPr id="338" name="Google Shape;338;p27"/>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5"/>
              </a:solidFill>
              <a:prstDash val="solid"/>
              <a:round/>
              <a:headEnd type="none" w="med" len="med"/>
              <a:tailEnd type="none" w="med" len="med"/>
            </a:ln>
          </p:spPr>
        </p:sp>
        <p:sp>
          <p:nvSpPr>
            <p:cNvPr id="339" name="Google Shape;339;p27"/>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5"/>
              </a:solidFill>
              <a:prstDash val="solid"/>
              <a:round/>
              <a:headEnd type="none" w="med" len="med"/>
              <a:tailEnd type="none" w="med" len="med"/>
            </a:ln>
          </p:spPr>
        </p:sp>
        <p:sp>
          <p:nvSpPr>
            <p:cNvPr id="340" name="Google Shape;340;p27"/>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5"/>
              </a:solidFill>
              <a:prstDash val="solid"/>
              <a:round/>
              <a:headEnd type="none" w="med" len="med"/>
              <a:tailEnd type="none" w="med" len="med"/>
            </a:ln>
          </p:spPr>
        </p:sp>
      </p:grpSp>
      <p:sp>
        <p:nvSpPr>
          <p:cNvPr id="341" name="Google Shape;341;p27"/>
          <p:cNvSpPr/>
          <p:nvPr/>
        </p:nvSpPr>
        <p:spPr>
          <a:xfrm rot="5400000">
            <a:off x="11316352" y="5543956"/>
            <a:ext cx="840452" cy="118130"/>
          </a:xfrm>
          <a:custGeom>
            <a:avLst/>
            <a:gdLst/>
            <a:ahLst/>
            <a:cxnLst/>
            <a:rect l="l" t="t" r="r" b="b"/>
            <a:pathLst>
              <a:path w="207690" h="29192" extrusionOk="0">
                <a:moveTo>
                  <a:pt x="0" y="11771"/>
                </a:moveTo>
                <a:cubicBezTo>
                  <a:pt x="324" y="7882"/>
                  <a:pt x="2253" y="3144"/>
                  <a:pt x="5850" y="1630"/>
                </a:cubicBezTo>
                <a:cubicBezTo>
                  <a:pt x="12454" y="-1150"/>
                  <a:pt x="20846" y="-113"/>
                  <a:pt x="27302" y="2995"/>
                </a:cubicBezTo>
                <a:cubicBezTo>
                  <a:pt x="38611" y="8439"/>
                  <a:pt x="41902" y="30169"/>
                  <a:pt x="54409" y="29127"/>
                </a:cubicBezTo>
                <a:cubicBezTo>
                  <a:pt x="61801" y="28511"/>
                  <a:pt x="66228" y="20024"/>
                  <a:pt x="71180" y="14501"/>
                </a:cubicBezTo>
                <a:cubicBezTo>
                  <a:pt x="76003" y="9122"/>
                  <a:pt x="82786" y="4835"/>
                  <a:pt x="89901" y="3580"/>
                </a:cubicBezTo>
                <a:cubicBezTo>
                  <a:pt x="96298" y="2451"/>
                  <a:pt x="104182" y="4710"/>
                  <a:pt x="108428" y="9626"/>
                </a:cubicBezTo>
                <a:cubicBezTo>
                  <a:pt x="111470" y="13148"/>
                  <a:pt x="111657" y="18457"/>
                  <a:pt x="114278" y="22302"/>
                </a:cubicBezTo>
                <a:cubicBezTo>
                  <a:pt x="116996" y="26290"/>
                  <a:pt x="122343" y="28495"/>
                  <a:pt x="127149" y="28932"/>
                </a:cubicBezTo>
                <a:cubicBezTo>
                  <a:pt x="140310" y="30128"/>
                  <a:pt x="148708" y="12022"/>
                  <a:pt x="161667" y="9431"/>
                </a:cubicBezTo>
                <a:cubicBezTo>
                  <a:pt x="170826" y="7599"/>
                  <a:pt x="181067" y="8262"/>
                  <a:pt x="189554" y="12161"/>
                </a:cubicBezTo>
                <a:cubicBezTo>
                  <a:pt x="195936" y="15093"/>
                  <a:pt x="200963" y="20869"/>
                  <a:pt x="207690" y="22887"/>
                </a:cubicBezTo>
              </a:path>
            </a:pathLst>
          </a:custGeom>
          <a:noFill/>
          <a:ln w="38100" cap="rnd" cmpd="sng">
            <a:solidFill>
              <a:schemeClr val="accent2"/>
            </a:solidFill>
            <a:prstDash val="solid"/>
            <a:round/>
            <a:headEnd type="none" w="med" len="med"/>
            <a:tailEnd type="none" w="med" len="med"/>
          </a:ln>
        </p:spPr>
      </p:sp>
      <p:sp>
        <p:nvSpPr>
          <p:cNvPr id="342" name="Google Shape;342;p27"/>
          <p:cNvSpPr/>
          <p:nvPr/>
        </p:nvSpPr>
        <p:spPr>
          <a:xfrm>
            <a:off x="1364167" y="6372926"/>
            <a:ext cx="1185195" cy="174412"/>
          </a:xfrm>
          <a:custGeom>
            <a:avLst/>
            <a:gdLst/>
            <a:ahLst/>
            <a:cxnLst/>
            <a:rect l="l" t="t" r="r" b="b"/>
            <a:pathLst>
              <a:path w="76251" h="11221" extrusionOk="0">
                <a:moveTo>
                  <a:pt x="0" y="2445"/>
                </a:moveTo>
                <a:cubicBezTo>
                  <a:pt x="266" y="5104"/>
                  <a:pt x="3433" y="8271"/>
                  <a:pt x="6046" y="7711"/>
                </a:cubicBezTo>
                <a:cubicBezTo>
                  <a:pt x="11875" y="6462"/>
                  <a:pt x="16331" y="-738"/>
                  <a:pt x="22232" y="105"/>
                </a:cubicBezTo>
                <a:cubicBezTo>
                  <a:pt x="28374" y="982"/>
                  <a:pt x="31491" y="9080"/>
                  <a:pt x="37443" y="10831"/>
                </a:cubicBezTo>
                <a:cubicBezTo>
                  <a:pt x="43774" y="12693"/>
                  <a:pt x="48731" y="3414"/>
                  <a:pt x="55189" y="2055"/>
                </a:cubicBezTo>
                <a:cubicBezTo>
                  <a:pt x="62681" y="478"/>
                  <a:pt x="70325" y="6372"/>
                  <a:pt x="76251" y="11221"/>
                </a:cubicBezTo>
              </a:path>
            </a:pathLst>
          </a:custGeom>
          <a:noFill/>
          <a:ln w="38100" cap="rnd" cmpd="sng">
            <a:solidFill>
              <a:schemeClr val="accent1"/>
            </a:solidFill>
            <a:prstDash val="solid"/>
            <a:round/>
            <a:headEnd type="none" w="med" len="med"/>
            <a:tailEnd type="none" w="med" len="med"/>
          </a:ln>
        </p:spPr>
      </p:sp>
      <p:grpSp>
        <p:nvGrpSpPr>
          <p:cNvPr id="343" name="Google Shape;343;p27"/>
          <p:cNvGrpSpPr/>
          <p:nvPr/>
        </p:nvGrpSpPr>
        <p:grpSpPr>
          <a:xfrm>
            <a:off x="326500" y="2474933"/>
            <a:ext cx="279534" cy="260000"/>
            <a:chOff x="2803325" y="4061175"/>
            <a:chExt cx="209650" cy="195000"/>
          </a:xfrm>
        </p:grpSpPr>
        <p:sp>
          <p:nvSpPr>
            <p:cNvPr id="344" name="Google Shape;344;p27"/>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3"/>
              </a:solidFill>
              <a:prstDash val="solid"/>
              <a:round/>
              <a:headEnd type="none" w="med" len="med"/>
              <a:tailEnd type="none" w="med" len="med"/>
            </a:ln>
          </p:spPr>
        </p:sp>
        <p:sp>
          <p:nvSpPr>
            <p:cNvPr id="345" name="Google Shape;345;p27"/>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3"/>
              </a:solidFill>
              <a:prstDash val="solid"/>
              <a:round/>
              <a:headEnd type="none" w="med" len="med"/>
              <a:tailEnd type="none" w="med" len="med"/>
            </a:ln>
          </p:spPr>
        </p:sp>
        <p:sp>
          <p:nvSpPr>
            <p:cNvPr id="346" name="Google Shape;346;p27"/>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3"/>
              </a:solidFill>
              <a:prstDash val="solid"/>
              <a:round/>
              <a:headEnd type="none" w="med" len="med"/>
              <a:tailEnd type="none" w="med" len="med"/>
            </a:ln>
          </p:spPr>
        </p:sp>
        <p:sp>
          <p:nvSpPr>
            <p:cNvPr id="347" name="Google Shape;347;p27"/>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3"/>
              </a:solidFill>
              <a:prstDash val="solid"/>
              <a:round/>
              <a:headEnd type="none" w="med" len="med"/>
              <a:tailEnd type="none" w="med" len="med"/>
            </a:ln>
          </p:spPr>
        </p:sp>
      </p:grpSp>
    </p:spTree>
    <p:extLst>
      <p:ext uri="{BB962C8B-B14F-4D97-AF65-F5344CB8AC3E}">
        <p14:creationId xmlns:p14="http://schemas.microsoft.com/office/powerpoint/2010/main" val="2751603897"/>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Title only 2" userDrawn="1">
  <p:cSld name="Title only 2">
    <p:spTree>
      <p:nvGrpSpPr>
        <p:cNvPr id="1" name="Shape 349"/>
        <p:cNvGrpSpPr/>
        <p:nvPr/>
      </p:nvGrpSpPr>
      <p:grpSpPr>
        <a:xfrm>
          <a:off x="0" y="0"/>
          <a:ext cx="0" cy="0"/>
          <a:chOff x="0" y="0"/>
          <a:chExt cx="0" cy="0"/>
        </a:xfrm>
      </p:grpSpPr>
      <p:grpSp>
        <p:nvGrpSpPr>
          <p:cNvPr id="350" name="Google Shape;350;p28"/>
          <p:cNvGrpSpPr/>
          <p:nvPr/>
        </p:nvGrpSpPr>
        <p:grpSpPr>
          <a:xfrm rot="-2700000">
            <a:off x="11596805" y="5052124"/>
            <a:ext cx="279531" cy="259997"/>
            <a:chOff x="2803325" y="4061175"/>
            <a:chExt cx="209650" cy="195000"/>
          </a:xfrm>
        </p:grpSpPr>
        <p:sp>
          <p:nvSpPr>
            <p:cNvPr id="351" name="Google Shape;351;p28"/>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5"/>
              </a:solidFill>
              <a:prstDash val="solid"/>
              <a:round/>
              <a:headEnd type="none" w="med" len="med"/>
              <a:tailEnd type="none" w="med" len="med"/>
            </a:ln>
          </p:spPr>
        </p:sp>
        <p:sp>
          <p:nvSpPr>
            <p:cNvPr id="352" name="Google Shape;352;p28"/>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5"/>
              </a:solidFill>
              <a:prstDash val="solid"/>
              <a:round/>
              <a:headEnd type="none" w="med" len="med"/>
              <a:tailEnd type="none" w="med" len="med"/>
            </a:ln>
          </p:spPr>
        </p:sp>
        <p:sp>
          <p:nvSpPr>
            <p:cNvPr id="353" name="Google Shape;353;p28"/>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5"/>
              </a:solidFill>
              <a:prstDash val="solid"/>
              <a:round/>
              <a:headEnd type="none" w="med" len="med"/>
              <a:tailEnd type="none" w="med" len="med"/>
            </a:ln>
          </p:spPr>
        </p:sp>
        <p:sp>
          <p:nvSpPr>
            <p:cNvPr id="354" name="Google Shape;354;p28"/>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5"/>
              </a:solidFill>
              <a:prstDash val="solid"/>
              <a:round/>
              <a:headEnd type="none" w="med" len="med"/>
              <a:tailEnd type="none" w="med" len="med"/>
            </a:ln>
          </p:spPr>
        </p:sp>
      </p:grpSp>
      <p:sp>
        <p:nvSpPr>
          <p:cNvPr id="355" name="Google Shape;355;p28"/>
          <p:cNvSpPr/>
          <p:nvPr/>
        </p:nvSpPr>
        <p:spPr>
          <a:xfrm rot="5400000">
            <a:off x="11316352" y="2327790"/>
            <a:ext cx="840452" cy="118130"/>
          </a:xfrm>
          <a:custGeom>
            <a:avLst/>
            <a:gdLst/>
            <a:ahLst/>
            <a:cxnLst/>
            <a:rect l="l" t="t" r="r" b="b"/>
            <a:pathLst>
              <a:path w="207690" h="29192" extrusionOk="0">
                <a:moveTo>
                  <a:pt x="0" y="11771"/>
                </a:moveTo>
                <a:cubicBezTo>
                  <a:pt x="324" y="7882"/>
                  <a:pt x="2253" y="3144"/>
                  <a:pt x="5850" y="1630"/>
                </a:cubicBezTo>
                <a:cubicBezTo>
                  <a:pt x="12454" y="-1150"/>
                  <a:pt x="20846" y="-113"/>
                  <a:pt x="27302" y="2995"/>
                </a:cubicBezTo>
                <a:cubicBezTo>
                  <a:pt x="38611" y="8439"/>
                  <a:pt x="41902" y="30169"/>
                  <a:pt x="54409" y="29127"/>
                </a:cubicBezTo>
                <a:cubicBezTo>
                  <a:pt x="61801" y="28511"/>
                  <a:pt x="66228" y="20024"/>
                  <a:pt x="71180" y="14501"/>
                </a:cubicBezTo>
                <a:cubicBezTo>
                  <a:pt x="76003" y="9122"/>
                  <a:pt x="82786" y="4835"/>
                  <a:pt x="89901" y="3580"/>
                </a:cubicBezTo>
                <a:cubicBezTo>
                  <a:pt x="96298" y="2451"/>
                  <a:pt x="104182" y="4710"/>
                  <a:pt x="108428" y="9626"/>
                </a:cubicBezTo>
                <a:cubicBezTo>
                  <a:pt x="111470" y="13148"/>
                  <a:pt x="111657" y="18457"/>
                  <a:pt x="114278" y="22302"/>
                </a:cubicBezTo>
                <a:cubicBezTo>
                  <a:pt x="116996" y="26290"/>
                  <a:pt x="122343" y="28495"/>
                  <a:pt x="127149" y="28932"/>
                </a:cubicBezTo>
                <a:cubicBezTo>
                  <a:pt x="140310" y="30128"/>
                  <a:pt x="148708" y="12022"/>
                  <a:pt x="161667" y="9431"/>
                </a:cubicBezTo>
                <a:cubicBezTo>
                  <a:pt x="170826" y="7599"/>
                  <a:pt x="181067" y="8262"/>
                  <a:pt x="189554" y="12161"/>
                </a:cubicBezTo>
                <a:cubicBezTo>
                  <a:pt x="195936" y="15093"/>
                  <a:pt x="200963" y="20869"/>
                  <a:pt x="207690" y="22887"/>
                </a:cubicBezTo>
              </a:path>
            </a:pathLst>
          </a:custGeom>
          <a:noFill/>
          <a:ln w="38100" cap="rnd" cmpd="sng">
            <a:solidFill>
              <a:schemeClr val="accent4"/>
            </a:solidFill>
            <a:prstDash val="solid"/>
            <a:round/>
            <a:headEnd type="none" w="med" len="med"/>
            <a:tailEnd type="none" w="med" len="med"/>
          </a:ln>
        </p:spPr>
      </p:sp>
      <p:sp>
        <p:nvSpPr>
          <p:cNvPr id="356" name="Google Shape;356;p28"/>
          <p:cNvSpPr/>
          <p:nvPr/>
        </p:nvSpPr>
        <p:spPr>
          <a:xfrm>
            <a:off x="-656733" y="3704193"/>
            <a:ext cx="1185195" cy="174412"/>
          </a:xfrm>
          <a:custGeom>
            <a:avLst/>
            <a:gdLst/>
            <a:ahLst/>
            <a:cxnLst/>
            <a:rect l="l" t="t" r="r" b="b"/>
            <a:pathLst>
              <a:path w="76251" h="11221" extrusionOk="0">
                <a:moveTo>
                  <a:pt x="0" y="2445"/>
                </a:moveTo>
                <a:cubicBezTo>
                  <a:pt x="266" y="5104"/>
                  <a:pt x="3433" y="8271"/>
                  <a:pt x="6046" y="7711"/>
                </a:cubicBezTo>
                <a:cubicBezTo>
                  <a:pt x="11875" y="6462"/>
                  <a:pt x="16331" y="-738"/>
                  <a:pt x="22232" y="105"/>
                </a:cubicBezTo>
                <a:cubicBezTo>
                  <a:pt x="28374" y="982"/>
                  <a:pt x="31491" y="9080"/>
                  <a:pt x="37443" y="10831"/>
                </a:cubicBezTo>
                <a:cubicBezTo>
                  <a:pt x="43774" y="12693"/>
                  <a:pt x="48731" y="3414"/>
                  <a:pt x="55189" y="2055"/>
                </a:cubicBezTo>
                <a:cubicBezTo>
                  <a:pt x="62681" y="478"/>
                  <a:pt x="70325" y="6372"/>
                  <a:pt x="76251" y="11221"/>
                </a:cubicBezTo>
              </a:path>
            </a:pathLst>
          </a:custGeom>
          <a:noFill/>
          <a:ln w="38100" cap="rnd" cmpd="sng">
            <a:solidFill>
              <a:schemeClr val="accent1"/>
            </a:solidFill>
            <a:prstDash val="solid"/>
            <a:round/>
            <a:headEnd type="none" w="med" len="med"/>
            <a:tailEnd type="none" w="med" len="med"/>
          </a:ln>
        </p:spPr>
      </p:sp>
      <p:grpSp>
        <p:nvGrpSpPr>
          <p:cNvPr id="357" name="Google Shape;357;p28"/>
          <p:cNvGrpSpPr/>
          <p:nvPr/>
        </p:nvGrpSpPr>
        <p:grpSpPr>
          <a:xfrm>
            <a:off x="421167" y="6239600"/>
            <a:ext cx="279534" cy="260000"/>
            <a:chOff x="2803325" y="4061175"/>
            <a:chExt cx="209650" cy="195000"/>
          </a:xfrm>
        </p:grpSpPr>
        <p:sp>
          <p:nvSpPr>
            <p:cNvPr id="358" name="Google Shape;358;p28"/>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3"/>
              </a:solidFill>
              <a:prstDash val="solid"/>
              <a:round/>
              <a:headEnd type="none" w="med" len="med"/>
              <a:tailEnd type="none" w="med" len="med"/>
            </a:ln>
          </p:spPr>
        </p:sp>
        <p:sp>
          <p:nvSpPr>
            <p:cNvPr id="359" name="Google Shape;359;p28"/>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3"/>
              </a:solidFill>
              <a:prstDash val="solid"/>
              <a:round/>
              <a:headEnd type="none" w="med" len="med"/>
              <a:tailEnd type="none" w="med" len="med"/>
            </a:ln>
          </p:spPr>
        </p:sp>
        <p:sp>
          <p:nvSpPr>
            <p:cNvPr id="360" name="Google Shape;360;p28"/>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3"/>
              </a:solidFill>
              <a:prstDash val="solid"/>
              <a:round/>
              <a:headEnd type="none" w="med" len="med"/>
              <a:tailEnd type="none" w="med" len="med"/>
            </a:ln>
          </p:spPr>
        </p:sp>
        <p:sp>
          <p:nvSpPr>
            <p:cNvPr id="361" name="Google Shape;361;p28"/>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3"/>
              </a:solidFill>
              <a:prstDash val="solid"/>
              <a:round/>
              <a:headEnd type="none" w="med" len="med"/>
              <a:tailEnd type="none" w="med" len="med"/>
            </a:ln>
          </p:spPr>
        </p:sp>
      </p:grpSp>
    </p:spTree>
    <p:extLst>
      <p:ext uri="{BB962C8B-B14F-4D97-AF65-F5344CB8AC3E}">
        <p14:creationId xmlns:p14="http://schemas.microsoft.com/office/powerpoint/2010/main" val="3771959198"/>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79"/>
        <p:cNvGrpSpPr/>
        <p:nvPr/>
      </p:nvGrpSpPr>
      <p:grpSpPr>
        <a:xfrm>
          <a:off x="0" y="0"/>
          <a:ext cx="0" cy="0"/>
          <a:chOff x="0" y="0"/>
          <a:chExt cx="0" cy="0"/>
        </a:xfrm>
      </p:grpSpPr>
    </p:spTree>
    <p:extLst>
      <p:ext uri="{BB962C8B-B14F-4D97-AF65-F5344CB8AC3E}">
        <p14:creationId xmlns:p14="http://schemas.microsoft.com/office/powerpoint/2010/main" val="335881327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80"/>
        <p:cNvGrpSpPr/>
        <p:nvPr/>
      </p:nvGrpSpPr>
      <p:grpSpPr>
        <a:xfrm>
          <a:off x="0" y="0"/>
          <a:ext cx="0" cy="0"/>
          <a:chOff x="0" y="0"/>
          <a:chExt cx="0" cy="0"/>
        </a:xfrm>
      </p:grpSpPr>
      <p:grpSp>
        <p:nvGrpSpPr>
          <p:cNvPr id="381" name="Google Shape;381;p31"/>
          <p:cNvGrpSpPr/>
          <p:nvPr/>
        </p:nvGrpSpPr>
        <p:grpSpPr>
          <a:xfrm rot="-2700000">
            <a:off x="11292005" y="699857"/>
            <a:ext cx="279531" cy="259997"/>
            <a:chOff x="2803325" y="4061175"/>
            <a:chExt cx="209650" cy="195000"/>
          </a:xfrm>
        </p:grpSpPr>
        <p:sp>
          <p:nvSpPr>
            <p:cNvPr id="382" name="Google Shape;382;p31"/>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4"/>
              </a:solidFill>
              <a:prstDash val="solid"/>
              <a:round/>
              <a:headEnd type="none" w="med" len="med"/>
              <a:tailEnd type="none" w="med" len="med"/>
            </a:ln>
          </p:spPr>
        </p:sp>
        <p:sp>
          <p:nvSpPr>
            <p:cNvPr id="383" name="Google Shape;383;p31"/>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4"/>
              </a:solidFill>
              <a:prstDash val="solid"/>
              <a:round/>
              <a:headEnd type="none" w="med" len="med"/>
              <a:tailEnd type="none" w="med" len="med"/>
            </a:ln>
          </p:spPr>
        </p:sp>
        <p:sp>
          <p:nvSpPr>
            <p:cNvPr id="384" name="Google Shape;384;p31"/>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4"/>
              </a:solidFill>
              <a:prstDash val="solid"/>
              <a:round/>
              <a:headEnd type="none" w="med" len="med"/>
              <a:tailEnd type="none" w="med" len="med"/>
            </a:ln>
          </p:spPr>
        </p:sp>
        <p:sp>
          <p:nvSpPr>
            <p:cNvPr id="385" name="Google Shape;385;p31"/>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4"/>
              </a:solidFill>
              <a:prstDash val="solid"/>
              <a:round/>
              <a:headEnd type="none" w="med" len="med"/>
              <a:tailEnd type="none" w="med" len="med"/>
            </a:ln>
          </p:spPr>
        </p:sp>
      </p:grpSp>
      <p:sp>
        <p:nvSpPr>
          <p:cNvPr id="386" name="Google Shape;386;p31"/>
          <p:cNvSpPr/>
          <p:nvPr/>
        </p:nvSpPr>
        <p:spPr>
          <a:xfrm rot="5093719">
            <a:off x="11064877" y="3719868"/>
            <a:ext cx="840324" cy="118112"/>
          </a:xfrm>
          <a:custGeom>
            <a:avLst/>
            <a:gdLst/>
            <a:ahLst/>
            <a:cxnLst/>
            <a:rect l="l" t="t" r="r" b="b"/>
            <a:pathLst>
              <a:path w="207690" h="29192" extrusionOk="0">
                <a:moveTo>
                  <a:pt x="0" y="11771"/>
                </a:moveTo>
                <a:cubicBezTo>
                  <a:pt x="324" y="7882"/>
                  <a:pt x="2253" y="3144"/>
                  <a:pt x="5850" y="1630"/>
                </a:cubicBezTo>
                <a:cubicBezTo>
                  <a:pt x="12454" y="-1150"/>
                  <a:pt x="20846" y="-113"/>
                  <a:pt x="27302" y="2995"/>
                </a:cubicBezTo>
                <a:cubicBezTo>
                  <a:pt x="38611" y="8439"/>
                  <a:pt x="41902" y="30169"/>
                  <a:pt x="54409" y="29127"/>
                </a:cubicBezTo>
                <a:cubicBezTo>
                  <a:pt x="61801" y="28511"/>
                  <a:pt x="66228" y="20024"/>
                  <a:pt x="71180" y="14501"/>
                </a:cubicBezTo>
                <a:cubicBezTo>
                  <a:pt x="76003" y="9122"/>
                  <a:pt x="82786" y="4835"/>
                  <a:pt x="89901" y="3580"/>
                </a:cubicBezTo>
                <a:cubicBezTo>
                  <a:pt x="96298" y="2451"/>
                  <a:pt x="104182" y="4710"/>
                  <a:pt x="108428" y="9626"/>
                </a:cubicBezTo>
                <a:cubicBezTo>
                  <a:pt x="111470" y="13148"/>
                  <a:pt x="111657" y="18457"/>
                  <a:pt x="114278" y="22302"/>
                </a:cubicBezTo>
                <a:cubicBezTo>
                  <a:pt x="116996" y="26290"/>
                  <a:pt x="122343" y="28495"/>
                  <a:pt x="127149" y="28932"/>
                </a:cubicBezTo>
                <a:cubicBezTo>
                  <a:pt x="140310" y="30128"/>
                  <a:pt x="148708" y="12022"/>
                  <a:pt x="161667" y="9431"/>
                </a:cubicBezTo>
                <a:cubicBezTo>
                  <a:pt x="170826" y="7599"/>
                  <a:pt x="181067" y="8262"/>
                  <a:pt x="189554" y="12161"/>
                </a:cubicBezTo>
                <a:cubicBezTo>
                  <a:pt x="195936" y="15093"/>
                  <a:pt x="200963" y="20869"/>
                  <a:pt x="207690" y="22887"/>
                </a:cubicBezTo>
              </a:path>
            </a:pathLst>
          </a:custGeom>
          <a:noFill/>
          <a:ln w="38100" cap="rnd" cmpd="sng">
            <a:solidFill>
              <a:schemeClr val="accent2"/>
            </a:solidFill>
            <a:prstDash val="solid"/>
            <a:round/>
            <a:headEnd type="none" w="med" len="med"/>
            <a:tailEnd type="none" w="med" len="med"/>
          </a:ln>
        </p:spPr>
      </p:sp>
      <p:sp>
        <p:nvSpPr>
          <p:cNvPr id="387" name="Google Shape;387;p31"/>
          <p:cNvSpPr/>
          <p:nvPr/>
        </p:nvSpPr>
        <p:spPr>
          <a:xfrm>
            <a:off x="591167" y="1572593"/>
            <a:ext cx="1185195" cy="174412"/>
          </a:xfrm>
          <a:custGeom>
            <a:avLst/>
            <a:gdLst/>
            <a:ahLst/>
            <a:cxnLst/>
            <a:rect l="l" t="t" r="r" b="b"/>
            <a:pathLst>
              <a:path w="76251" h="11221" extrusionOk="0">
                <a:moveTo>
                  <a:pt x="0" y="2445"/>
                </a:moveTo>
                <a:cubicBezTo>
                  <a:pt x="266" y="5104"/>
                  <a:pt x="3433" y="8271"/>
                  <a:pt x="6046" y="7711"/>
                </a:cubicBezTo>
                <a:cubicBezTo>
                  <a:pt x="11875" y="6462"/>
                  <a:pt x="16331" y="-738"/>
                  <a:pt x="22232" y="105"/>
                </a:cubicBezTo>
                <a:cubicBezTo>
                  <a:pt x="28374" y="982"/>
                  <a:pt x="31491" y="9080"/>
                  <a:pt x="37443" y="10831"/>
                </a:cubicBezTo>
                <a:cubicBezTo>
                  <a:pt x="43774" y="12693"/>
                  <a:pt x="48731" y="3414"/>
                  <a:pt x="55189" y="2055"/>
                </a:cubicBezTo>
                <a:cubicBezTo>
                  <a:pt x="62681" y="478"/>
                  <a:pt x="70325" y="6372"/>
                  <a:pt x="76251" y="11221"/>
                </a:cubicBezTo>
              </a:path>
            </a:pathLst>
          </a:custGeom>
          <a:noFill/>
          <a:ln w="38100" cap="rnd" cmpd="sng">
            <a:solidFill>
              <a:schemeClr val="accent2"/>
            </a:solidFill>
            <a:prstDash val="solid"/>
            <a:round/>
            <a:headEnd type="none" w="med" len="med"/>
            <a:tailEnd type="none" w="med" len="med"/>
          </a:ln>
        </p:spPr>
      </p:sp>
      <p:grpSp>
        <p:nvGrpSpPr>
          <p:cNvPr id="388" name="Google Shape;388;p31"/>
          <p:cNvGrpSpPr/>
          <p:nvPr/>
        </p:nvGrpSpPr>
        <p:grpSpPr>
          <a:xfrm>
            <a:off x="401599" y="3614933"/>
            <a:ext cx="279534" cy="260000"/>
            <a:chOff x="2803325" y="4061175"/>
            <a:chExt cx="209650" cy="195000"/>
          </a:xfrm>
        </p:grpSpPr>
        <p:sp>
          <p:nvSpPr>
            <p:cNvPr id="389" name="Google Shape;389;p31"/>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4"/>
              </a:solidFill>
              <a:prstDash val="solid"/>
              <a:round/>
              <a:headEnd type="none" w="med" len="med"/>
              <a:tailEnd type="none" w="med" len="med"/>
            </a:ln>
          </p:spPr>
        </p:sp>
        <p:sp>
          <p:nvSpPr>
            <p:cNvPr id="390" name="Google Shape;390;p31"/>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4"/>
              </a:solidFill>
              <a:prstDash val="solid"/>
              <a:round/>
              <a:headEnd type="none" w="med" len="med"/>
              <a:tailEnd type="none" w="med" len="med"/>
            </a:ln>
          </p:spPr>
        </p:sp>
        <p:sp>
          <p:nvSpPr>
            <p:cNvPr id="391" name="Google Shape;391;p31"/>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4"/>
              </a:solidFill>
              <a:prstDash val="solid"/>
              <a:round/>
              <a:headEnd type="none" w="med" len="med"/>
              <a:tailEnd type="none" w="med" len="med"/>
            </a:ln>
          </p:spPr>
        </p:sp>
        <p:sp>
          <p:nvSpPr>
            <p:cNvPr id="392" name="Google Shape;392;p31"/>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4"/>
              </a:solidFill>
              <a:prstDash val="solid"/>
              <a:round/>
              <a:headEnd type="none" w="med" len="med"/>
              <a:tailEnd type="none" w="med" len="med"/>
            </a:ln>
          </p:spPr>
        </p:sp>
      </p:grpSp>
      <p:grpSp>
        <p:nvGrpSpPr>
          <p:cNvPr id="393" name="Google Shape;393;p31"/>
          <p:cNvGrpSpPr/>
          <p:nvPr/>
        </p:nvGrpSpPr>
        <p:grpSpPr>
          <a:xfrm>
            <a:off x="10822202" y="5625334"/>
            <a:ext cx="837653" cy="847524"/>
            <a:chOff x="8524094" y="2148425"/>
            <a:chExt cx="387850" cy="392397"/>
          </a:xfrm>
        </p:grpSpPr>
        <p:sp>
          <p:nvSpPr>
            <p:cNvPr id="394" name="Google Shape;394;p31"/>
            <p:cNvSpPr/>
            <p:nvPr/>
          </p:nvSpPr>
          <p:spPr>
            <a:xfrm>
              <a:off x="8607150" y="2148425"/>
              <a:ext cx="169200" cy="253500"/>
            </a:xfrm>
            <a:prstGeom prst="moon">
              <a:avLst>
                <a:gd name="adj" fmla="val 46099"/>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79"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31"/>
            <p:cNvSpPr/>
            <p:nvPr/>
          </p:nvSpPr>
          <p:spPr>
            <a:xfrm rot="597945">
              <a:off x="8785205" y="2242631"/>
              <a:ext cx="117879" cy="112109"/>
            </a:xfrm>
            <a:prstGeom prst="star5">
              <a:avLst>
                <a:gd name="adj" fmla="val 28062"/>
                <a:gd name="hf" fmla="val 105146"/>
                <a:gd name="vf" fmla="val 110557"/>
              </a:avLst>
            </a:pr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79"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31"/>
            <p:cNvSpPr/>
            <p:nvPr/>
          </p:nvSpPr>
          <p:spPr>
            <a:xfrm rot="-903784">
              <a:off x="8536621" y="2415301"/>
              <a:ext cx="117746" cy="112141"/>
            </a:xfrm>
            <a:prstGeom prst="star5">
              <a:avLst>
                <a:gd name="adj" fmla="val 28062"/>
                <a:gd name="hf" fmla="val 105146"/>
                <a:gd name="vf" fmla="val 110557"/>
              </a:avLst>
            </a:pr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79"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61462375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2941"/>
        <p:cNvGrpSpPr/>
        <p:nvPr/>
      </p:nvGrpSpPr>
      <p:grpSpPr>
        <a:xfrm>
          <a:off x="0" y="0"/>
          <a:ext cx="0" cy="0"/>
          <a:chOff x="0" y="0"/>
          <a:chExt cx="0" cy="0"/>
        </a:xfrm>
      </p:grpSpPr>
      <p:grpSp>
        <p:nvGrpSpPr>
          <p:cNvPr id="2942" name="Google Shape;2942;p29"/>
          <p:cNvGrpSpPr/>
          <p:nvPr/>
        </p:nvGrpSpPr>
        <p:grpSpPr>
          <a:xfrm>
            <a:off x="-398226" y="-79"/>
            <a:ext cx="12989235" cy="6857478"/>
            <a:chOff x="238125" y="490000"/>
            <a:chExt cx="7130600" cy="4735300"/>
          </a:xfrm>
        </p:grpSpPr>
        <p:sp>
          <p:nvSpPr>
            <p:cNvPr id="2943" name="Google Shape;2943;p29"/>
            <p:cNvSpPr/>
            <p:nvPr/>
          </p:nvSpPr>
          <p:spPr>
            <a:xfrm>
              <a:off x="7358100" y="490000"/>
              <a:ext cx="10625" cy="4735300"/>
            </a:xfrm>
            <a:custGeom>
              <a:avLst/>
              <a:gdLst/>
              <a:ahLst/>
              <a:cxnLst/>
              <a:rect l="l" t="t" r="r" b="b"/>
              <a:pathLst>
                <a:path w="425" h="189412" extrusionOk="0">
                  <a:moveTo>
                    <a:pt x="0" y="0"/>
                  </a:moveTo>
                  <a:lnTo>
                    <a:pt x="0" y="189411"/>
                  </a:lnTo>
                  <a:lnTo>
                    <a:pt x="424" y="189411"/>
                  </a:lnTo>
                  <a:lnTo>
                    <a:pt x="42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44" name="Google Shape;2944;p29"/>
            <p:cNvSpPr/>
            <p:nvPr/>
          </p:nvSpPr>
          <p:spPr>
            <a:xfrm>
              <a:off x="365275" y="490000"/>
              <a:ext cx="6877150" cy="4735300"/>
            </a:xfrm>
            <a:custGeom>
              <a:avLst/>
              <a:gdLst/>
              <a:ahLst/>
              <a:cxnLst/>
              <a:rect l="l" t="t" r="r" b="b"/>
              <a:pathLst>
                <a:path w="275086" h="189412" extrusionOk="0">
                  <a:moveTo>
                    <a:pt x="11238" y="412"/>
                  </a:moveTo>
                  <a:lnTo>
                    <a:pt x="11238" y="8213"/>
                  </a:lnTo>
                  <a:lnTo>
                    <a:pt x="3505" y="8213"/>
                  </a:lnTo>
                  <a:lnTo>
                    <a:pt x="3505" y="424"/>
                  </a:lnTo>
                  <a:lnTo>
                    <a:pt x="3494" y="412"/>
                  </a:lnTo>
                  <a:close/>
                  <a:moveTo>
                    <a:pt x="19394" y="424"/>
                  </a:moveTo>
                  <a:lnTo>
                    <a:pt x="19394" y="8213"/>
                  </a:lnTo>
                  <a:lnTo>
                    <a:pt x="11662" y="8213"/>
                  </a:lnTo>
                  <a:lnTo>
                    <a:pt x="11662" y="424"/>
                  </a:lnTo>
                  <a:close/>
                  <a:moveTo>
                    <a:pt x="27561" y="424"/>
                  </a:moveTo>
                  <a:lnTo>
                    <a:pt x="27561" y="8213"/>
                  </a:lnTo>
                  <a:lnTo>
                    <a:pt x="19818" y="8213"/>
                  </a:lnTo>
                  <a:lnTo>
                    <a:pt x="19818" y="424"/>
                  </a:lnTo>
                  <a:close/>
                  <a:moveTo>
                    <a:pt x="35328" y="424"/>
                  </a:moveTo>
                  <a:lnTo>
                    <a:pt x="35328" y="8213"/>
                  </a:lnTo>
                  <a:lnTo>
                    <a:pt x="27985" y="8213"/>
                  </a:lnTo>
                  <a:lnTo>
                    <a:pt x="27985" y="424"/>
                  </a:lnTo>
                  <a:close/>
                  <a:moveTo>
                    <a:pt x="43496" y="424"/>
                  </a:moveTo>
                  <a:lnTo>
                    <a:pt x="43496" y="8213"/>
                  </a:lnTo>
                  <a:lnTo>
                    <a:pt x="35752" y="8213"/>
                  </a:lnTo>
                  <a:lnTo>
                    <a:pt x="35752" y="424"/>
                  </a:lnTo>
                  <a:close/>
                  <a:moveTo>
                    <a:pt x="51652" y="424"/>
                  </a:moveTo>
                  <a:lnTo>
                    <a:pt x="51652" y="8213"/>
                  </a:lnTo>
                  <a:lnTo>
                    <a:pt x="43919" y="8213"/>
                  </a:lnTo>
                  <a:lnTo>
                    <a:pt x="43919" y="424"/>
                  </a:lnTo>
                  <a:close/>
                  <a:moveTo>
                    <a:pt x="59819" y="424"/>
                  </a:moveTo>
                  <a:lnTo>
                    <a:pt x="59819" y="8213"/>
                  </a:lnTo>
                  <a:lnTo>
                    <a:pt x="52075" y="8213"/>
                  </a:lnTo>
                  <a:lnTo>
                    <a:pt x="52075" y="424"/>
                  </a:lnTo>
                  <a:close/>
                  <a:moveTo>
                    <a:pt x="67975" y="424"/>
                  </a:moveTo>
                  <a:lnTo>
                    <a:pt x="67975" y="8213"/>
                  </a:lnTo>
                  <a:lnTo>
                    <a:pt x="60243" y="8213"/>
                  </a:lnTo>
                  <a:lnTo>
                    <a:pt x="60243" y="424"/>
                  </a:lnTo>
                  <a:close/>
                  <a:moveTo>
                    <a:pt x="76452" y="424"/>
                  </a:moveTo>
                  <a:lnTo>
                    <a:pt x="76452" y="8213"/>
                  </a:lnTo>
                  <a:lnTo>
                    <a:pt x="68399" y="8213"/>
                  </a:lnTo>
                  <a:lnTo>
                    <a:pt x="68399" y="424"/>
                  </a:lnTo>
                  <a:close/>
                  <a:moveTo>
                    <a:pt x="84608" y="424"/>
                  </a:moveTo>
                  <a:lnTo>
                    <a:pt x="84608" y="8213"/>
                  </a:lnTo>
                  <a:lnTo>
                    <a:pt x="76865" y="8213"/>
                  </a:lnTo>
                  <a:lnTo>
                    <a:pt x="76865" y="424"/>
                  </a:lnTo>
                  <a:close/>
                  <a:moveTo>
                    <a:pt x="92776" y="424"/>
                  </a:moveTo>
                  <a:lnTo>
                    <a:pt x="92776" y="8213"/>
                  </a:lnTo>
                  <a:lnTo>
                    <a:pt x="85032" y="8213"/>
                  </a:lnTo>
                  <a:lnTo>
                    <a:pt x="85032" y="424"/>
                  </a:lnTo>
                  <a:close/>
                  <a:moveTo>
                    <a:pt x="100932" y="424"/>
                  </a:moveTo>
                  <a:lnTo>
                    <a:pt x="100932" y="8213"/>
                  </a:lnTo>
                  <a:lnTo>
                    <a:pt x="93200" y="8213"/>
                  </a:lnTo>
                  <a:lnTo>
                    <a:pt x="93200" y="424"/>
                  </a:lnTo>
                  <a:close/>
                  <a:moveTo>
                    <a:pt x="109099" y="424"/>
                  </a:moveTo>
                  <a:lnTo>
                    <a:pt x="109099" y="8213"/>
                  </a:lnTo>
                  <a:lnTo>
                    <a:pt x="101356" y="8213"/>
                  </a:lnTo>
                  <a:lnTo>
                    <a:pt x="101356" y="424"/>
                  </a:lnTo>
                  <a:close/>
                  <a:moveTo>
                    <a:pt x="116866" y="424"/>
                  </a:moveTo>
                  <a:lnTo>
                    <a:pt x="116866" y="8213"/>
                  </a:lnTo>
                  <a:lnTo>
                    <a:pt x="109523" y="8213"/>
                  </a:lnTo>
                  <a:lnTo>
                    <a:pt x="109523" y="424"/>
                  </a:lnTo>
                  <a:close/>
                  <a:moveTo>
                    <a:pt x="125022" y="424"/>
                  </a:moveTo>
                  <a:lnTo>
                    <a:pt x="125022" y="8213"/>
                  </a:lnTo>
                  <a:lnTo>
                    <a:pt x="117290" y="8213"/>
                  </a:lnTo>
                  <a:lnTo>
                    <a:pt x="117290" y="424"/>
                  </a:lnTo>
                  <a:close/>
                  <a:moveTo>
                    <a:pt x="133190" y="424"/>
                  </a:moveTo>
                  <a:lnTo>
                    <a:pt x="133190" y="8213"/>
                  </a:lnTo>
                  <a:lnTo>
                    <a:pt x="125446" y="8213"/>
                  </a:lnTo>
                  <a:lnTo>
                    <a:pt x="125446" y="424"/>
                  </a:lnTo>
                  <a:close/>
                  <a:moveTo>
                    <a:pt x="141346" y="424"/>
                  </a:moveTo>
                  <a:lnTo>
                    <a:pt x="141346" y="8213"/>
                  </a:lnTo>
                  <a:lnTo>
                    <a:pt x="133614" y="8213"/>
                  </a:lnTo>
                  <a:lnTo>
                    <a:pt x="133614" y="424"/>
                  </a:lnTo>
                  <a:close/>
                  <a:moveTo>
                    <a:pt x="149513" y="424"/>
                  </a:moveTo>
                  <a:lnTo>
                    <a:pt x="149513" y="8213"/>
                  </a:lnTo>
                  <a:lnTo>
                    <a:pt x="141770" y="8213"/>
                  </a:lnTo>
                  <a:lnTo>
                    <a:pt x="141770" y="424"/>
                  </a:lnTo>
                  <a:close/>
                  <a:moveTo>
                    <a:pt x="157280" y="424"/>
                  </a:moveTo>
                  <a:lnTo>
                    <a:pt x="157280" y="8213"/>
                  </a:lnTo>
                  <a:lnTo>
                    <a:pt x="149937" y="8213"/>
                  </a:lnTo>
                  <a:lnTo>
                    <a:pt x="149937" y="424"/>
                  </a:lnTo>
                  <a:close/>
                  <a:moveTo>
                    <a:pt x="165448" y="424"/>
                  </a:moveTo>
                  <a:lnTo>
                    <a:pt x="165448" y="8213"/>
                  </a:lnTo>
                  <a:lnTo>
                    <a:pt x="157704" y="8213"/>
                  </a:lnTo>
                  <a:lnTo>
                    <a:pt x="157704" y="424"/>
                  </a:lnTo>
                  <a:close/>
                  <a:moveTo>
                    <a:pt x="173604" y="424"/>
                  </a:moveTo>
                  <a:lnTo>
                    <a:pt x="173604" y="8213"/>
                  </a:lnTo>
                  <a:lnTo>
                    <a:pt x="165871" y="8213"/>
                  </a:lnTo>
                  <a:lnTo>
                    <a:pt x="165871" y="424"/>
                  </a:lnTo>
                  <a:close/>
                  <a:moveTo>
                    <a:pt x="181771" y="424"/>
                  </a:moveTo>
                  <a:lnTo>
                    <a:pt x="181771" y="8213"/>
                  </a:lnTo>
                  <a:lnTo>
                    <a:pt x="174028" y="8213"/>
                  </a:lnTo>
                  <a:lnTo>
                    <a:pt x="174028" y="424"/>
                  </a:lnTo>
                  <a:close/>
                  <a:moveTo>
                    <a:pt x="189927" y="424"/>
                  </a:moveTo>
                  <a:lnTo>
                    <a:pt x="189927" y="8213"/>
                  </a:lnTo>
                  <a:lnTo>
                    <a:pt x="182195" y="8213"/>
                  </a:lnTo>
                  <a:lnTo>
                    <a:pt x="182195" y="424"/>
                  </a:lnTo>
                  <a:close/>
                  <a:moveTo>
                    <a:pt x="198095" y="424"/>
                  </a:moveTo>
                  <a:lnTo>
                    <a:pt x="198095" y="8213"/>
                  </a:lnTo>
                  <a:lnTo>
                    <a:pt x="190351" y="8213"/>
                  </a:lnTo>
                  <a:lnTo>
                    <a:pt x="190351" y="424"/>
                  </a:lnTo>
                  <a:close/>
                  <a:moveTo>
                    <a:pt x="206251" y="424"/>
                  </a:moveTo>
                  <a:lnTo>
                    <a:pt x="206251" y="8213"/>
                  </a:lnTo>
                  <a:lnTo>
                    <a:pt x="198519" y="8213"/>
                  </a:lnTo>
                  <a:lnTo>
                    <a:pt x="198519" y="424"/>
                  </a:lnTo>
                  <a:close/>
                  <a:moveTo>
                    <a:pt x="214419" y="424"/>
                  </a:moveTo>
                  <a:lnTo>
                    <a:pt x="214419" y="8213"/>
                  </a:lnTo>
                  <a:lnTo>
                    <a:pt x="206675" y="8213"/>
                  </a:lnTo>
                  <a:lnTo>
                    <a:pt x="206675" y="424"/>
                  </a:lnTo>
                  <a:close/>
                  <a:moveTo>
                    <a:pt x="222575" y="424"/>
                  </a:moveTo>
                  <a:lnTo>
                    <a:pt x="222575" y="8213"/>
                  </a:lnTo>
                  <a:lnTo>
                    <a:pt x="214842" y="8213"/>
                  </a:lnTo>
                  <a:lnTo>
                    <a:pt x="214842" y="424"/>
                  </a:lnTo>
                  <a:close/>
                  <a:moveTo>
                    <a:pt x="230742" y="424"/>
                  </a:moveTo>
                  <a:lnTo>
                    <a:pt x="230742" y="8213"/>
                  </a:lnTo>
                  <a:lnTo>
                    <a:pt x="222999" y="8213"/>
                  </a:lnTo>
                  <a:lnTo>
                    <a:pt x="222999" y="424"/>
                  </a:lnTo>
                  <a:close/>
                  <a:moveTo>
                    <a:pt x="238898" y="424"/>
                  </a:moveTo>
                  <a:lnTo>
                    <a:pt x="238898" y="8213"/>
                  </a:lnTo>
                  <a:lnTo>
                    <a:pt x="231166" y="8213"/>
                  </a:lnTo>
                  <a:lnTo>
                    <a:pt x="231166" y="424"/>
                  </a:lnTo>
                  <a:close/>
                  <a:moveTo>
                    <a:pt x="247066" y="424"/>
                  </a:moveTo>
                  <a:lnTo>
                    <a:pt x="247066" y="8213"/>
                  </a:lnTo>
                  <a:lnTo>
                    <a:pt x="239322" y="8213"/>
                  </a:lnTo>
                  <a:lnTo>
                    <a:pt x="239322" y="424"/>
                  </a:lnTo>
                  <a:close/>
                  <a:moveTo>
                    <a:pt x="255222" y="424"/>
                  </a:moveTo>
                  <a:lnTo>
                    <a:pt x="255222" y="8213"/>
                  </a:lnTo>
                  <a:lnTo>
                    <a:pt x="247490" y="8213"/>
                  </a:lnTo>
                  <a:lnTo>
                    <a:pt x="247490" y="424"/>
                  </a:lnTo>
                  <a:close/>
                  <a:moveTo>
                    <a:pt x="263390" y="424"/>
                  </a:moveTo>
                  <a:lnTo>
                    <a:pt x="263390" y="8213"/>
                  </a:lnTo>
                  <a:lnTo>
                    <a:pt x="255646" y="8213"/>
                  </a:lnTo>
                  <a:lnTo>
                    <a:pt x="255646" y="424"/>
                  </a:lnTo>
                  <a:close/>
                  <a:moveTo>
                    <a:pt x="271546" y="424"/>
                  </a:moveTo>
                  <a:lnTo>
                    <a:pt x="271546" y="8213"/>
                  </a:lnTo>
                  <a:lnTo>
                    <a:pt x="263813" y="8213"/>
                  </a:lnTo>
                  <a:lnTo>
                    <a:pt x="263813" y="424"/>
                  </a:lnTo>
                  <a:close/>
                  <a:moveTo>
                    <a:pt x="11238" y="8626"/>
                  </a:moveTo>
                  <a:lnTo>
                    <a:pt x="11238" y="16415"/>
                  </a:lnTo>
                  <a:lnTo>
                    <a:pt x="3505" y="16415"/>
                  </a:lnTo>
                  <a:lnTo>
                    <a:pt x="3505" y="8626"/>
                  </a:lnTo>
                  <a:close/>
                  <a:moveTo>
                    <a:pt x="19394" y="8626"/>
                  </a:moveTo>
                  <a:lnTo>
                    <a:pt x="19394" y="16415"/>
                  </a:lnTo>
                  <a:lnTo>
                    <a:pt x="11662" y="16415"/>
                  </a:lnTo>
                  <a:lnTo>
                    <a:pt x="11662" y="8626"/>
                  </a:lnTo>
                  <a:close/>
                  <a:moveTo>
                    <a:pt x="27561" y="8626"/>
                  </a:moveTo>
                  <a:lnTo>
                    <a:pt x="27561" y="16415"/>
                  </a:lnTo>
                  <a:lnTo>
                    <a:pt x="19818" y="16415"/>
                  </a:lnTo>
                  <a:lnTo>
                    <a:pt x="19818" y="8626"/>
                  </a:lnTo>
                  <a:close/>
                  <a:moveTo>
                    <a:pt x="35328" y="8626"/>
                  </a:moveTo>
                  <a:lnTo>
                    <a:pt x="35328" y="16415"/>
                  </a:lnTo>
                  <a:lnTo>
                    <a:pt x="27985" y="16415"/>
                  </a:lnTo>
                  <a:lnTo>
                    <a:pt x="27985" y="8626"/>
                  </a:lnTo>
                  <a:close/>
                  <a:moveTo>
                    <a:pt x="43496" y="8626"/>
                  </a:moveTo>
                  <a:lnTo>
                    <a:pt x="43496" y="16415"/>
                  </a:lnTo>
                  <a:lnTo>
                    <a:pt x="35752" y="16415"/>
                  </a:lnTo>
                  <a:lnTo>
                    <a:pt x="35752" y="8626"/>
                  </a:lnTo>
                  <a:close/>
                  <a:moveTo>
                    <a:pt x="51652" y="8626"/>
                  </a:moveTo>
                  <a:lnTo>
                    <a:pt x="51652" y="16415"/>
                  </a:lnTo>
                  <a:lnTo>
                    <a:pt x="43919" y="16415"/>
                  </a:lnTo>
                  <a:lnTo>
                    <a:pt x="43919" y="8626"/>
                  </a:lnTo>
                  <a:close/>
                  <a:moveTo>
                    <a:pt x="59819" y="8626"/>
                  </a:moveTo>
                  <a:lnTo>
                    <a:pt x="59819" y="16415"/>
                  </a:lnTo>
                  <a:lnTo>
                    <a:pt x="52075" y="16415"/>
                  </a:lnTo>
                  <a:lnTo>
                    <a:pt x="52075" y="8626"/>
                  </a:lnTo>
                  <a:close/>
                  <a:moveTo>
                    <a:pt x="67975" y="8626"/>
                  </a:moveTo>
                  <a:lnTo>
                    <a:pt x="67975" y="16415"/>
                  </a:lnTo>
                  <a:lnTo>
                    <a:pt x="60243" y="16415"/>
                  </a:lnTo>
                  <a:lnTo>
                    <a:pt x="60243" y="8626"/>
                  </a:lnTo>
                  <a:close/>
                  <a:moveTo>
                    <a:pt x="76452" y="8626"/>
                  </a:moveTo>
                  <a:lnTo>
                    <a:pt x="76452" y="16415"/>
                  </a:lnTo>
                  <a:lnTo>
                    <a:pt x="68399" y="16415"/>
                  </a:lnTo>
                  <a:lnTo>
                    <a:pt x="68399" y="8626"/>
                  </a:lnTo>
                  <a:close/>
                  <a:moveTo>
                    <a:pt x="84608" y="8626"/>
                  </a:moveTo>
                  <a:lnTo>
                    <a:pt x="84608" y="16415"/>
                  </a:lnTo>
                  <a:lnTo>
                    <a:pt x="76865" y="16415"/>
                  </a:lnTo>
                  <a:lnTo>
                    <a:pt x="76865" y="8626"/>
                  </a:lnTo>
                  <a:close/>
                  <a:moveTo>
                    <a:pt x="92776" y="8626"/>
                  </a:moveTo>
                  <a:lnTo>
                    <a:pt x="92776" y="16415"/>
                  </a:lnTo>
                  <a:lnTo>
                    <a:pt x="85032" y="16415"/>
                  </a:lnTo>
                  <a:lnTo>
                    <a:pt x="85032" y="8626"/>
                  </a:lnTo>
                  <a:close/>
                  <a:moveTo>
                    <a:pt x="100932" y="8626"/>
                  </a:moveTo>
                  <a:lnTo>
                    <a:pt x="100932" y="16415"/>
                  </a:lnTo>
                  <a:lnTo>
                    <a:pt x="93200" y="16415"/>
                  </a:lnTo>
                  <a:lnTo>
                    <a:pt x="93200" y="8626"/>
                  </a:lnTo>
                  <a:close/>
                  <a:moveTo>
                    <a:pt x="109099" y="8626"/>
                  </a:moveTo>
                  <a:lnTo>
                    <a:pt x="109099" y="16415"/>
                  </a:lnTo>
                  <a:lnTo>
                    <a:pt x="101356" y="16415"/>
                  </a:lnTo>
                  <a:lnTo>
                    <a:pt x="101356" y="8626"/>
                  </a:lnTo>
                  <a:close/>
                  <a:moveTo>
                    <a:pt x="116866" y="8626"/>
                  </a:moveTo>
                  <a:lnTo>
                    <a:pt x="116866" y="16415"/>
                  </a:lnTo>
                  <a:lnTo>
                    <a:pt x="109523" y="16415"/>
                  </a:lnTo>
                  <a:lnTo>
                    <a:pt x="109523" y="8626"/>
                  </a:lnTo>
                  <a:close/>
                  <a:moveTo>
                    <a:pt x="125022" y="8626"/>
                  </a:moveTo>
                  <a:lnTo>
                    <a:pt x="125022" y="16415"/>
                  </a:lnTo>
                  <a:lnTo>
                    <a:pt x="117290" y="16415"/>
                  </a:lnTo>
                  <a:lnTo>
                    <a:pt x="117290" y="8626"/>
                  </a:lnTo>
                  <a:close/>
                  <a:moveTo>
                    <a:pt x="133190" y="8626"/>
                  </a:moveTo>
                  <a:lnTo>
                    <a:pt x="133190" y="16415"/>
                  </a:lnTo>
                  <a:lnTo>
                    <a:pt x="125446" y="16415"/>
                  </a:lnTo>
                  <a:lnTo>
                    <a:pt x="125446" y="8626"/>
                  </a:lnTo>
                  <a:close/>
                  <a:moveTo>
                    <a:pt x="141346" y="8626"/>
                  </a:moveTo>
                  <a:lnTo>
                    <a:pt x="141346" y="16415"/>
                  </a:lnTo>
                  <a:lnTo>
                    <a:pt x="133614" y="16415"/>
                  </a:lnTo>
                  <a:lnTo>
                    <a:pt x="133614" y="8626"/>
                  </a:lnTo>
                  <a:close/>
                  <a:moveTo>
                    <a:pt x="149513" y="8626"/>
                  </a:moveTo>
                  <a:lnTo>
                    <a:pt x="149513" y="16415"/>
                  </a:lnTo>
                  <a:lnTo>
                    <a:pt x="141770" y="16415"/>
                  </a:lnTo>
                  <a:lnTo>
                    <a:pt x="141770" y="8626"/>
                  </a:lnTo>
                  <a:close/>
                  <a:moveTo>
                    <a:pt x="157280" y="8626"/>
                  </a:moveTo>
                  <a:lnTo>
                    <a:pt x="157280" y="16415"/>
                  </a:lnTo>
                  <a:lnTo>
                    <a:pt x="149937" y="16415"/>
                  </a:lnTo>
                  <a:lnTo>
                    <a:pt x="149937" y="8626"/>
                  </a:lnTo>
                  <a:close/>
                  <a:moveTo>
                    <a:pt x="165448" y="8626"/>
                  </a:moveTo>
                  <a:lnTo>
                    <a:pt x="165448" y="16415"/>
                  </a:lnTo>
                  <a:lnTo>
                    <a:pt x="157704" y="16415"/>
                  </a:lnTo>
                  <a:lnTo>
                    <a:pt x="157704" y="8626"/>
                  </a:lnTo>
                  <a:close/>
                  <a:moveTo>
                    <a:pt x="173604" y="8626"/>
                  </a:moveTo>
                  <a:lnTo>
                    <a:pt x="173604" y="16415"/>
                  </a:lnTo>
                  <a:lnTo>
                    <a:pt x="165871" y="16415"/>
                  </a:lnTo>
                  <a:lnTo>
                    <a:pt x="165871" y="8626"/>
                  </a:lnTo>
                  <a:close/>
                  <a:moveTo>
                    <a:pt x="181771" y="8626"/>
                  </a:moveTo>
                  <a:lnTo>
                    <a:pt x="181771" y="16415"/>
                  </a:lnTo>
                  <a:lnTo>
                    <a:pt x="174028" y="16415"/>
                  </a:lnTo>
                  <a:lnTo>
                    <a:pt x="174028" y="8626"/>
                  </a:lnTo>
                  <a:close/>
                  <a:moveTo>
                    <a:pt x="189927" y="8626"/>
                  </a:moveTo>
                  <a:lnTo>
                    <a:pt x="189927" y="16415"/>
                  </a:lnTo>
                  <a:lnTo>
                    <a:pt x="182195" y="16415"/>
                  </a:lnTo>
                  <a:lnTo>
                    <a:pt x="182195" y="8626"/>
                  </a:lnTo>
                  <a:close/>
                  <a:moveTo>
                    <a:pt x="198095" y="8626"/>
                  </a:moveTo>
                  <a:lnTo>
                    <a:pt x="198095" y="16415"/>
                  </a:lnTo>
                  <a:lnTo>
                    <a:pt x="190351" y="16415"/>
                  </a:lnTo>
                  <a:lnTo>
                    <a:pt x="190351" y="8626"/>
                  </a:lnTo>
                  <a:close/>
                  <a:moveTo>
                    <a:pt x="206251" y="8626"/>
                  </a:moveTo>
                  <a:lnTo>
                    <a:pt x="206251" y="16415"/>
                  </a:lnTo>
                  <a:lnTo>
                    <a:pt x="198519" y="16415"/>
                  </a:lnTo>
                  <a:lnTo>
                    <a:pt x="198519" y="8626"/>
                  </a:lnTo>
                  <a:close/>
                  <a:moveTo>
                    <a:pt x="214419" y="8626"/>
                  </a:moveTo>
                  <a:lnTo>
                    <a:pt x="214419" y="16415"/>
                  </a:lnTo>
                  <a:lnTo>
                    <a:pt x="206675" y="16415"/>
                  </a:lnTo>
                  <a:lnTo>
                    <a:pt x="206675" y="8626"/>
                  </a:lnTo>
                  <a:close/>
                  <a:moveTo>
                    <a:pt x="222575" y="8626"/>
                  </a:moveTo>
                  <a:lnTo>
                    <a:pt x="222575" y="16415"/>
                  </a:lnTo>
                  <a:lnTo>
                    <a:pt x="214842" y="16415"/>
                  </a:lnTo>
                  <a:lnTo>
                    <a:pt x="214842" y="8626"/>
                  </a:lnTo>
                  <a:close/>
                  <a:moveTo>
                    <a:pt x="230742" y="8626"/>
                  </a:moveTo>
                  <a:lnTo>
                    <a:pt x="230742" y="16415"/>
                  </a:lnTo>
                  <a:lnTo>
                    <a:pt x="222999" y="16415"/>
                  </a:lnTo>
                  <a:lnTo>
                    <a:pt x="222999" y="8626"/>
                  </a:lnTo>
                  <a:close/>
                  <a:moveTo>
                    <a:pt x="238898" y="8626"/>
                  </a:moveTo>
                  <a:lnTo>
                    <a:pt x="238898" y="16415"/>
                  </a:lnTo>
                  <a:lnTo>
                    <a:pt x="231166" y="16415"/>
                  </a:lnTo>
                  <a:lnTo>
                    <a:pt x="231166" y="8626"/>
                  </a:lnTo>
                  <a:close/>
                  <a:moveTo>
                    <a:pt x="247066" y="8626"/>
                  </a:moveTo>
                  <a:lnTo>
                    <a:pt x="247066" y="16415"/>
                  </a:lnTo>
                  <a:lnTo>
                    <a:pt x="239322" y="16415"/>
                  </a:lnTo>
                  <a:lnTo>
                    <a:pt x="239322" y="8626"/>
                  </a:lnTo>
                  <a:close/>
                  <a:moveTo>
                    <a:pt x="271546" y="8626"/>
                  </a:moveTo>
                  <a:lnTo>
                    <a:pt x="271546" y="16415"/>
                  </a:lnTo>
                  <a:lnTo>
                    <a:pt x="263813" y="16415"/>
                  </a:lnTo>
                  <a:lnTo>
                    <a:pt x="263813" y="8626"/>
                  </a:lnTo>
                  <a:close/>
                  <a:moveTo>
                    <a:pt x="255222" y="8626"/>
                  </a:moveTo>
                  <a:lnTo>
                    <a:pt x="255222" y="16427"/>
                  </a:lnTo>
                  <a:lnTo>
                    <a:pt x="247490" y="16427"/>
                  </a:lnTo>
                  <a:lnTo>
                    <a:pt x="247490" y="16415"/>
                  </a:lnTo>
                  <a:lnTo>
                    <a:pt x="247490" y="8626"/>
                  </a:lnTo>
                  <a:close/>
                  <a:moveTo>
                    <a:pt x="263390" y="8626"/>
                  </a:moveTo>
                  <a:lnTo>
                    <a:pt x="263390" y="16427"/>
                  </a:lnTo>
                  <a:lnTo>
                    <a:pt x="255646" y="16427"/>
                  </a:lnTo>
                  <a:lnTo>
                    <a:pt x="255646" y="16415"/>
                  </a:lnTo>
                  <a:lnTo>
                    <a:pt x="255646" y="8626"/>
                  </a:lnTo>
                  <a:close/>
                  <a:moveTo>
                    <a:pt x="271546" y="16828"/>
                  </a:moveTo>
                  <a:lnTo>
                    <a:pt x="271546" y="24617"/>
                  </a:lnTo>
                  <a:lnTo>
                    <a:pt x="263813" y="24617"/>
                  </a:lnTo>
                  <a:lnTo>
                    <a:pt x="263813" y="16828"/>
                  </a:lnTo>
                  <a:close/>
                  <a:moveTo>
                    <a:pt x="11238" y="16828"/>
                  </a:moveTo>
                  <a:lnTo>
                    <a:pt x="11238" y="24629"/>
                  </a:lnTo>
                  <a:lnTo>
                    <a:pt x="3505" y="24629"/>
                  </a:lnTo>
                  <a:lnTo>
                    <a:pt x="3505" y="16828"/>
                  </a:lnTo>
                  <a:close/>
                  <a:moveTo>
                    <a:pt x="19394" y="16828"/>
                  </a:moveTo>
                  <a:lnTo>
                    <a:pt x="19394" y="24629"/>
                  </a:lnTo>
                  <a:lnTo>
                    <a:pt x="11662" y="24629"/>
                  </a:lnTo>
                  <a:lnTo>
                    <a:pt x="11662" y="16828"/>
                  </a:lnTo>
                  <a:close/>
                  <a:moveTo>
                    <a:pt x="27561" y="16828"/>
                  </a:moveTo>
                  <a:lnTo>
                    <a:pt x="27561" y="24629"/>
                  </a:lnTo>
                  <a:lnTo>
                    <a:pt x="19818" y="24629"/>
                  </a:lnTo>
                  <a:lnTo>
                    <a:pt x="19818" y="16828"/>
                  </a:lnTo>
                  <a:close/>
                  <a:moveTo>
                    <a:pt x="35328" y="16828"/>
                  </a:moveTo>
                  <a:lnTo>
                    <a:pt x="35328" y="24629"/>
                  </a:lnTo>
                  <a:lnTo>
                    <a:pt x="27985" y="24629"/>
                  </a:lnTo>
                  <a:lnTo>
                    <a:pt x="27985" y="16828"/>
                  </a:lnTo>
                  <a:close/>
                  <a:moveTo>
                    <a:pt x="43496" y="16828"/>
                  </a:moveTo>
                  <a:lnTo>
                    <a:pt x="43496" y="24629"/>
                  </a:lnTo>
                  <a:lnTo>
                    <a:pt x="35752" y="24629"/>
                  </a:lnTo>
                  <a:lnTo>
                    <a:pt x="35752" y="16828"/>
                  </a:lnTo>
                  <a:close/>
                  <a:moveTo>
                    <a:pt x="51652" y="16828"/>
                  </a:moveTo>
                  <a:lnTo>
                    <a:pt x="51652" y="24629"/>
                  </a:lnTo>
                  <a:lnTo>
                    <a:pt x="43919" y="24629"/>
                  </a:lnTo>
                  <a:lnTo>
                    <a:pt x="43919" y="16828"/>
                  </a:lnTo>
                  <a:close/>
                  <a:moveTo>
                    <a:pt x="59819" y="16828"/>
                  </a:moveTo>
                  <a:lnTo>
                    <a:pt x="59819" y="24629"/>
                  </a:lnTo>
                  <a:lnTo>
                    <a:pt x="52075" y="24629"/>
                  </a:lnTo>
                  <a:lnTo>
                    <a:pt x="52075" y="16828"/>
                  </a:lnTo>
                  <a:close/>
                  <a:moveTo>
                    <a:pt x="67975" y="16828"/>
                  </a:moveTo>
                  <a:lnTo>
                    <a:pt x="67975" y="24629"/>
                  </a:lnTo>
                  <a:lnTo>
                    <a:pt x="60243" y="24629"/>
                  </a:lnTo>
                  <a:lnTo>
                    <a:pt x="60243" y="16828"/>
                  </a:lnTo>
                  <a:close/>
                  <a:moveTo>
                    <a:pt x="76452" y="16828"/>
                  </a:moveTo>
                  <a:lnTo>
                    <a:pt x="76452" y="24629"/>
                  </a:lnTo>
                  <a:lnTo>
                    <a:pt x="68399" y="24629"/>
                  </a:lnTo>
                  <a:lnTo>
                    <a:pt x="68399" y="16828"/>
                  </a:lnTo>
                  <a:close/>
                  <a:moveTo>
                    <a:pt x="84608" y="16828"/>
                  </a:moveTo>
                  <a:lnTo>
                    <a:pt x="84608" y="24629"/>
                  </a:lnTo>
                  <a:lnTo>
                    <a:pt x="76865" y="24629"/>
                  </a:lnTo>
                  <a:lnTo>
                    <a:pt x="76865" y="16828"/>
                  </a:lnTo>
                  <a:close/>
                  <a:moveTo>
                    <a:pt x="92776" y="16828"/>
                  </a:moveTo>
                  <a:lnTo>
                    <a:pt x="92776" y="24629"/>
                  </a:lnTo>
                  <a:lnTo>
                    <a:pt x="85032" y="24629"/>
                  </a:lnTo>
                  <a:lnTo>
                    <a:pt x="85032" y="16828"/>
                  </a:lnTo>
                  <a:close/>
                  <a:moveTo>
                    <a:pt x="100932" y="16828"/>
                  </a:moveTo>
                  <a:lnTo>
                    <a:pt x="100932" y="24629"/>
                  </a:lnTo>
                  <a:lnTo>
                    <a:pt x="93200" y="24629"/>
                  </a:lnTo>
                  <a:lnTo>
                    <a:pt x="93200" y="16828"/>
                  </a:lnTo>
                  <a:close/>
                  <a:moveTo>
                    <a:pt x="109099" y="16828"/>
                  </a:moveTo>
                  <a:lnTo>
                    <a:pt x="109099" y="24629"/>
                  </a:lnTo>
                  <a:lnTo>
                    <a:pt x="101356" y="24629"/>
                  </a:lnTo>
                  <a:lnTo>
                    <a:pt x="101356" y="16828"/>
                  </a:lnTo>
                  <a:close/>
                  <a:moveTo>
                    <a:pt x="116866" y="16828"/>
                  </a:moveTo>
                  <a:lnTo>
                    <a:pt x="116866" y="24629"/>
                  </a:lnTo>
                  <a:lnTo>
                    <a:pt x="109523" y="24629"/>
                  </a:lnTo>
                  <a:lnTo>
                    <a:pt x="109523" y="16828"/>
                  </a:lnTo>
                  <a:close/>
                  <a:moveTo>
                    <a:pt x="125022" y="16828"/>
                  </a:moveTo>
                  <a:lnTo>
                    <a:pt x="125022" y="24629"/>
                  </a:lnTo>
                  <a:lnTo>
                    <a:pt x="117290" y="24629"/>
                  </a:lnTo>
                  <a:lnTo>
                    <a:pt x="117290" y="16828"/>
                  </a:lnTo>
                  <a:close/>
                  <a:moveTo>
                    <a:pt x="133190" y="16828"/>
                  </a:moveTo>
                  <a:lnTo>
                    <a:pt x="133190" y="24629"/>
                  </a:lnTo>
                  <a:lnTo>
                    <a:pt x="125446" y="24629"/>
                  </a:lnTo>
                  <a:lnTo>
                    <a:pt x="125446" y="16828"/>
                  </a:lnTo>
                  <a:close/>
                  <a:moveTo>
                    <a:pt x="141346" y="16828"/>
                  </a:moveTo>
                  <a:lnTo>
                    <a:pt x="141346" y="24629"/>
                  </a:lnTo>
                  <a:lnTo>
                    <a:pt x="133614" y="24629"/>
                  </a:lnTo>
                  <a:lnTo>
                    <a:pt x="133614" y="16828"/>
                  </a:lnTo>
                  <a:close/>
                  <a:moveTo>
                    <a:pt x="149513" y="16828"/>
                  </a:moveTo>
                  <a:lnTo>
                    <a:pt x="149513" y="24629"/>
                  </a:lnTo>
                  <a:lnTo>
                    <a:pt x="141770" y="24629"/>
                  </a:lnTo>
                  <a:lnTo>
                    <a:pt x="141770" y="16828"/>
                  </a:lnTo>
                  <a:close/>
                  <a:moveTo>
                    <a:pt x="157280" y="16828"/>
                  </a:moveTo>
                  <a:lnTo>
                    <a:pt x="157280" y="24629"/>
                  </a:lnTo>
                  <a:lnTo>
                    <a:pt x="149937" y="24629"/>
                  </a:lnTo>
                  <a:lnTo>
                    <a:pt x="149937" y="16828"/>
                  </a:lnTo>
                  <a:close/>
                  <a:moveTo>
                    <a:pt x="165448" y="16828"/>
                  </a:moveTo>
                  <a:lnTo>
                    <a:pt x="165448" y="24629"/>
                  </a:lnTo>
                  <a:lnTo>
                    <a:pt x="157704" y="24629"/>
                  </a:lnTo>
                  <a:lnTo>
                    <a:pt x="157704" y="16828"/>
                  </a:lnTo>
                  <a:close/>
                  <a:moveTo>
                    <a:pt x="173604" y="16828"/>
                  </a:moveTo>
                  <a:lnTo>
                    <a:pt x="173604" y="24629"/>
                  </a:lnTo>
                  <a:lnTo>
                    <a:pt x="165871" y="24629"/>
                  </a:lnTo>
                  <a:lnTo>
                    <a:pt x="165871" y="16828"/>
                  </a:lnTo>
                  <a:close/>
                  <a:moveTo>
                    <a:pt x="181771" y="16828"/>
                  </a:moveTo>
                  <a:lnTo>
                    <a:pt x="181771" y="24629"/>
                  </a:lnTo>
                  <a:lnTo>
                    <a:pt x="174028" y="24629"/>
                  </a:lnTo>
                  <a:lnTo>
                    <a:pt x="174028" y="16828"/>
                  </a:lnTo>
                  <a:close/>
                  <a:moveTo>
                    <a:pt x="189927" y="16828"/>
                  </a:moveTo>
                  <a:lnTo>
                    <a:pt x="189927" y="24629"/>
                  </a:lnTo>
                  <a:lnTo>
                    <a:pt x="182195" y="24629"/>
                  </a:lnTo>
                  <a:lnTo>
                    <a:pt x="182195" y="16828"/>
                  </a:lnTo>
                  <a:close/>
                  <a:moveTo>
                    <a:pt x="198095" y="16828"/>
                  </a:moveTo>
                  <a:lnTo>
                    <a:pt x="198095" y="24629"/>
                  </a:lnTo>
                  <a:lnTo>
                    <a:pt x="190351" y="24629"/>
                  </a:lnTo>
                  <a:lnTo>
                    <a:pt x="190351" y="16828"/>
                  </a:lnTo>
                  <a:close/>
                  <a:moveTo>
                    <a:pt x="206251" y="16828"/>
                  </a:moveTo>
                  <a:lnTo>
                    <a:pt x="206251" y="24629"/>
                  </a:lnTo>
                  <a:lnTo>
                    <a:pt x="198519" y="24629"/>
                  </a:lnTo>
                  <a:lnTo>
                    <a:pt x="198519" y="16828"/>
                  </a:lnTo>
                  <a:close/>
                  <a:moveTo>
                    <a:pt x="214419" y="16828"/>
                  </a:moveTo>
                  <a:lnTo>
                    <a:pt x="214419" y="24629"/>
                  </a:lnTo>
                  <a:lnTo>
                    <a:pt x="206675" y="24629"/>
                  </a:lnTo>
                  <a:lnTo>
                    <a:pt x="206675" y="16828"/>
                  </a:lnTo>
                  <a:close/>
                  <a:moveTo>
                    <a:pt x="222575" y="16828"/>
                  </a:moveTo>
                  <a:lnTo>
                    <a:pt x="222575" y="24629"/>
                  </a:lnTo>
                  <a:lnTo>
                    <a:pt x="214842" y="24629"/>
                  </a:lnTo>
                  <a:lnTo>
                    <a:pt x="214842" y="16828"/>
                  </a:lnTo>
                  <a:close/>
                  <a:moveTo>
                    <a:pt x="230742" y="16828"/>
                  </a:moveTo>
                  <a:lnTo>
                    <a:pt x="230742" y="24629"/>
                  </a:lnTo>
                  <a:lnTo>
                    <a:pt x="222999" y="24629"/>
                  </a:lnTo>
                  <a:lnTo>
                    <a:pt x="222999" y="16828"/>
                  </a:lnTo>
                  <a:close/>
                  <a:moveTo>
                    <a:pt x="238898" y="16828"/>
                  </a:moveTo>
                  <a:lnTo>
                    <a:pt x="238898" y="24629"/>
                  </a:lnTo>
                  <a:lnTo>
                    <a:pt x="231166" y="24629"/>
                  </a:lnTo>
                  <a:lnTo>
                    <a:pt x="231166" y="16828"/>
                  </a:lnTo>
                  <a:close/>
                  <a:moveTo>
                    <a:pt x="247066" y="16828"/>
                  </a:moveTo>
                  <a:lnTo>
                    <a:pt x="247066" y="24629"/>
                  </a:lnTo>
                  <a:lnTo>
                    <a:pt x="239322" y="24629"/>
                  </a:lnTo>
                  <a:lnTo>
                    <a:pt x="239322" y="16828"/>
                  </a:lnTo>
                  <a:close/>
                  <a:moveTo>
                    <a:pt x="255222" y="16828"/>
                  </a:moveTo>
                  <a:lnTo>
                    <a:pt x="255222" y="24629"/>
                  </a:lnTo>
                  <a:lnTo>
                    <a:pt x="247490" y="24629"/>
                  </a:lnTo>
                  <a:lnTo>
                    <a:pt x="247490" y="16828"/>
                  </a:lnTo>
                  <a:close/>
                  <a:moveTo>
                    <a:pt x="263390" y="16828"/>
                  </a:moveTo>
                  <a:lnTo>
                    <a:pt x="263390" y="24629"/>
                  </a:lnTo>
                  <a:lnTo>
                    <a:pt x="255646" y="24629"/>
                  </a:lnTo>
                  <a:lnTo>
                    <a:pt x="255646" y="16828"/>
                  </a:lnTo>
                  <a:close/>
                  <a:moveTo>
                    <a:pt x="11238" y="25030"/>
                  </a:moveTo>
                  <a:lnTo>
                    <a:pt x="11238" y="32831"/>
                  </a:lnTo>
                  <a:lnTo>
                    <a:pt x="3505" y="32831"/>
                  </a:lnTo>
                  <a:lnTo>
                    <a:pt x="3505" y="25030"/>
                  </a:lnTo>
                  <a:close/>
                  <a:moveTo>
                    <a:pt x="19394" y="25030"/>
                  </a:moveTo>
                  <a:lnTo>
                    <a:pt x="19394" y="32831"/>
                  </a:lnTo>
                  <a:lnTo>
                    <a:pt x="11662" y="32831"/>
                  </a:lnTo>
                  <a:lnTo>
                    <a:pt x="11662" y="25030"/>
                  </a:lnTo>
                  <a:close/>
                  <a:moveTo>
                    <a:pt x="27561" y="25030"/>
                  </a:moveTo>
                  <a:lnTo>
                    <a:pt x="27561" y="32831"/>
                  </a:lnTo>
                  <a:lnTo>
                    <a:pt x="19818" y="32831"/>
                  </a:lnTo>
                  <a:lnTo>
                    <a:pt x="19818" y="25030"/>
                  </a:lnTo>
                  <a:close/>
                  <a:moveTo>
                    <a:pt x="35328" y="25030"/>
                  </a:moveTo>
                  <a:lnTo>
                    <a:pt x="35328" y="32831"/>
                  </a:lnTo>
                  <a:lnTo>
                    <a:pt x="27985" y="32831"/>
                  </a:lnTo>
                  <a:lnTo>
                    <a:pt x="27985" y="25030"/>
                  </a:lnTo>
                  <a:close/>
                  <a:moveTo>
                    <a:pt x="43496" y="25030"/>
                  </a:moveTo>
                  <a:lnTo>
                    <a:pt x="43496" y="32831"/>
                  </a:lnTo>
                  <a:lnTo>
                    <a:pt x="35752" y="32831"/>
                  </a:lnTo>
                  <a:lnTo>
                    <a:pt x="35752" y="25030"/>
                  </a:lnTo>
                  <a:close/>
                  <a:moveTo>
                    <a:pt x="51652" y="25030"/>
                  </a:moveTo>
                  <a:lnTo>
                    <a:pt x="51652" y="32831"/>
                  </a:lnTo>
                  <a:lnTo>
                    <a:pt x="43919" y="32831"/>
                  </a:lnTo>
                  <a:lnTo>
                    <a:pt x="43919" y="25030"/>
                  </a:lnTo>
                  <a:close/>
                  <a:moveTo>
                    <a:pt x="59819" y="25030"/>
                  </a:moveTo>
                  <a:lnTo>
                    <a:pt x="59819" y="32831"/>
                  </a:lnTo>
                  <a:lnTo>
                    <a:pt x="52075" y="32831"/>
                  </a:lnTo>
                  <a:lnTo>
                    <a:pt x="52075" y="25030"/>
                  </a:lnTo>
                  <a:close/>
                  <a:moveTo>
                    <a:pt x="67975" y="25030"/>
                  </a:moveTo>
                  <a:lnTo>
                    <a:pt x="67975" y="32831"/>
                  </a:lnTo>
                  <a:lnTo>
                    <a:pt x="60243" y="32831"/>
                  </a:lnTo>
                  <a:lnTo>
                    <a:pt x="60243" y="25030"/>
                  </a:lnTo>
                  <a:close/>
                  <a:moveTo>
                    <a:pt x="76452" y="25030"/>
                  </a:moveTo>
                  <a:lnTo>
                    <a:pt x="76452" y="32831"/>
                  </a:lnTo>
                  <a:lnTo>
                    <a:pt x="68399" y="32831"/>
                  </a:lnTo>
                  <a:lnTo>
                    <a:pt x="68399" y="25030"/>
                  </a:lnTo>
                  <a:close/>
                  <a:moveTo>
                    <a:pt x="84608" y="25030"/>
                  </a:moveTo>
                  <a:lnTo>
                    <a:pt x="84608" y="32831"/>
                  </a:lnTo>
                  <a:lnTo>
                    <a:pt x="76865" y="32831"/>
                  </a:lnTo>
                  <a:lnTo>
                    <a:pt x="76865" y="25030"/>
                  </a:lnTo>
                  <a:close/>
                  <a:moveTo>
                    <a:pt x="92776" y="25030"/>
                  </a:moveTo>
                  <a:lnTo>
                    <a:pt x="92776" y="32831"/>
                  </a:lnTo>
                  <a:lnTo>
                    <a:pt x="85032" y="32831"/>
                  </a:lnTo>
                  <a:lnTo>
                    <a:pt x="85032" y="25030"/>
                  </a:lnTo>
                  <a:close/>
                  <a:moveTo>
                    <a:pt x="100932" y="25030"/>
                  </a:moveTo>
                  <a:lnTo>
                    <a:pt x="100932" y="32831"/>
                  </a:lnTo>
                  <a:lnTo>
                    <a:pt x="93200" y="32831"/>
                  </a:lnTo>
                  <a:lnTo>
                    <a:pt x="93200" y="25030"/>
                  </a:lnTo>
                  <a:close/>
                  <a:moveTo>
                    <a:pt x="109099" y="25030"/>
                  </a:moveTo>
                  <a:lnTo>
                    <a:pt x="109099" y="32831"/>
                  </a:lnTo>
                  <a:lnTo>
                    <a:pt x="101356" y="32831"/>
                  </a:lnTo>
                  <a:lnTo>
                    <a:pt x="101356" y="25030"/>
                  </a:lnTo>
                  <a:close/>
                  <a:moveTo>
                    <a:pt x="116866" y="25030"/>
                  </a:moveTo>
                  <a:lnTo>
                    <a:pt x="116866" y="32831"/>
                  </a:lnTo>
                  <a:lnTo>
                    <a:pt x="109523" y="32831"/>
                  </a:lnTo>
                  <a:lnTo>
                    <a:pt x="109523" y="25030"/>
                  </a:lnTo>
                  <a:close/>
                  <a:moveTo>
                    <a:pt x="125022" y="25030"/>
                  </a:moveTo>
                  <a:lnTo>
                    <a:pt x="125022" y="32831"/>
                  </a:lnTo>
                  <a:lnTo>
                    <a:pt x="117290" y="32831"/>
                  </a:lnTo>
                  <a:lnTo>
                    <a:pt x="117290" y="25030"/>
                  </a:lnTo>
                  <a:close/>
                  <a:moveTo>
                    <a:pt x="133190" y="25030"/>
                  </a:moveTo>
                  <a:lnTo>
                    <a:pt x="133190" y="32831"/>
                  </a:lnTo>
                  <a:lnTo>
                    <a:pt x="125446" y="32831"/>
                  </a:lnTo>
                  <a:lnTo>
                    <a:pt x="125446" y="25030"/>
                  </a:lnTo>
                  <a:close/>
                  <a:moveTo>
                    <a:pt x="141346" y="25030"/>
                  </a:moveTo>
                  <a:lnTo>
                    <a:pt x="141346" y="32831"/>
                  </a:lnTo>
                  <a:lnTo>
                    <a:pt x="133614" y="32831"/>
                  </a:lnTo>
                  <a:lnTo>
                    <a:pt x="133614" y="25030"/>
                  </a:lnTo>
                  <a:close/>
                  <a:moveTo>
                    <a:pt x="149513" y="25030"/>
                  </a:moveTo>
                  <a:lnTo>
                    <a:pt x="149513" y="32831"/>
                  </a:lnTo>
                  <a:lnTo>
                    <a:pt x="141770" y="32831"/>
                  </a:lnTo>
                  <a:lnTo>
                    <a:pt x="141770" y="25030"/>
                  </a:lnTo>
                  <a:close/>
                  <a:moveTo>
                    <a:pt x="157280" y="25030"/>
                  </a:moveTo>
                  <a:lnTo>
                    <a:pt x="157280" y="32831"/>
                  </a:lnTo>
                  <a:lnTo>
                    <a:pt x="149937" y="32831"/>
                  </a:lnTo>
                  <a:lnTo>
                    <a:pt x="149937" y="25030"/>
                  </a:lnTo>
                  <a:close/>
                  <a:moveTo>
                    <a:pt x="165448" y="25030"/>
                  </a:moveTo>
                  <a:lnTo>
                    <a:pt x="165448" y="32831"/>
                  </a:lnTo>
                  <a:lnTo>
                    <a:pt x="157704" y="32831"/>
                  </a:lnTo>
                  <a:lnTo>
                    <a:pt x="157704" y="25030"/>
                  </a:lnTo>
                  <a:close/>
                  <a:moveTo>
                    <a:pt x="173604" y="25030"/>
                  </a:moveTo>
                  <a:lnTo>
                    <a:pt x="173604" y="32831"/>
                  </a:lnTo>
                  <a:lnTo>
                    <a:pt x="165871" y="32831"/>
                  </a:lnTo>
                  <a:lnTo>
                    <a:pt x="165871" y="25030"/>
                  </a:lnTo>
                  <a:close/>
                  <a:moveTo>
                    <a:pt x="181771" y="25030"/>
                  </a:moveTo>
                  <a:lnTo>
                    <a:pt x="181771" y="32831"/>
                  </a:lnTo>
                  <a:lnTo>
                    <a:pt x="174028" y="32831"/>
                  </a:lnTo>
                  <a:lnTo>
                    <a:pt x="174028" y="25030"/>
                  </a:lnTo>
                  <a:close/>
                  <a:moveTo>
                    <a:pt x="189927" y="25030"/>
                  </a:moveTo>
                  <a:lnTo>
                    <a:pt x="189927" y="32831"/>
                  </a:lnTo>
                  <a:lnTo>
                    <a:pt x="182195" y="32831"/>
                  </a:lnTo>
                  <a:lnTo>
                    <a:pt x="182195" y="25030"/>
                  </a:lnTo>
                  <a:close/>
                  <a:moveTo>
                    <a:pt x="198095" y="25030"/>
                  </a:moveTo>
                  <a:lnTo>
                    <a:pt x="198095" y="32831"/>
                  </a:lnTo>
                  <a:lnTo>
                    <a:pt x="190351" y="32831"/>
                  </a:lnTo>
                  <a:lnTo>
                    <a:pt x="190351" y="25030"/>
                  </a:lnTo>
                  <a:close/>
                  <a:moveTo>
                    <a:pt x="206251" y="25030"/>
                  </a:moveTo>
                  <a:lnTo>
                    <a:pt x="206251" y="32831"/>
                  </a:lnTo>
                  <a:lnTo>
                    <a:pt x="198519" y="32831"/>
                  </a:lnTo>
                  <a:lnTo>
                    <a:pt x="198519" y="25030"/>
                  </a:lnTo>
                  <a:close/>
                  <a:moveTo>
                    <a:pt x="214419" y="25030"/>
                  </a:moveTo>
                  <a:lnTo>
                    <a:pt x="214419" y="32831"/>
                  </a:lnTo>
                  <a:lnTo>
                    <a:pt x="206675" y="32831"/>
                  </a:lnTo>
                  <a:lnTo>
                    <a:pt x="206675" y="25030"/>
                  </a:lnTo>
                  <a:close/>
                  <a:moveTo>
                    <a:pt x="222575" y="25030"/>
                  </a:moveTo>
                  <a:lnTo>
                    <a:pt x="222575" y="32831"/>
                  </a:lnTo>
                  <a:lnTo>
                    <a:pt x="214842" y="32831"/>
                  </a:lnTo>
                  <a:lnTo>
                    <a:pt x="214842" y="25030"/>
                  </a:lnTo>
                  <a:close/>
                  <a:moveTo>
                    <a:pt x="230742" y="25030"/>
                  </a:moveTo>
                  <a:lnTo>
                    <a:pt x="230742" y="32831"/>
                  </a:lnTo>
                  <a:lnTo>
                    <a:pt x="222999" y="32831"/>
                  </a:lnTo>
                  <a:lnTo>
                    <a:pt x="222999" y="25030"/>
                  </a:lnTo>
                  <a:close/>
                  <a:moveTo>
                    <a:pt x="238898" y="25030"/>
                  </a:moveTo>
                  <a:lnTo>
                    <a:pt x="238898" y="32831"/>
                  </a:lnTo>
                  <a:lnTo>
                    <a:pt x="231166" y="32831"/>
                  </a:lnTo>
                  <a:lnTo>
                    <a:pt x="231166" y="25030"/>
                  </a:lnTo>
                  <a:close/>
                  <a:moveTo>
                    <a:pt x="247066" y="25030"/>
                  </a:moveTo>
                  <a:lnTo>
                    <a:pt x="247066" y="32831"/>
                  </a:lnTo>
                  <a:lnTo>
                    <a:pt x="239322" y="32831"/>
                  </a:lnTo>
                  <a:lnTo>
                    <a:pt x="239322" y="25030"/>
                  </a:lnTo>
                  <a:close/>
                  <a:moveTo>
                    <a:pt x="255222" y="25030"/>
                  </a:moveTo>
                  <a:lnTo>
                    <a:pt x="255222" y="32831"/>
                  </a:lnTo>
                  <a:lnTo>
                    <a:pt x="247490" y="32831"/>
                  </a:lnTo>
                  <a:lnTo>
                    <a:pt x="247490" y="25030"/>
                  </a:lnTo>
                  <a:close/>
                  <a:moveTo>
                    <a:pt x="263390" y="25030"/>
                  </a:moveTo>
                  <a:lnTo>
                    <a:pt x="263390" y="32831"/>
                  </a:lnTo>
                  <a:lnTo>
                    <a:pt x="255646" y="32831"/>
                  </a:lnTo>
                  <a:lnTo>
                    <a:pt x="255646" y="25030"/>
                  </a:lnTo>
                  <a:close/>
                  <a:moveTo>
                    <a:pt x="271546" y="25030"/>
                  </a:moveTo>
                  <a:lnTo>
                    <a:pt x="271546" y="32831"/>
                  </a:lnTo>
                  <a:lnTo>
                    <a:pt x="263813" y="32831"/>
                  </a:lnTo>
                  <a:lnTo>
                    <a:pt x="263813" y="25030"/>
                  </a:lnTo>
                  <a:close/>
                  <a:moveTo>
                    <a:pt x="11238" y="33243"/>
                  </a:moveTo>
                  <a:lnTo>
                    <a:pt x="11238" y="41032"/>
                  </a:lnTo>
                  <a:lnTo>
                    <a:pt x="3505" y="41032"/>
                  </a:lnTo>
                  <a:lnTo>
                    <a:pt x="3505" y="33243"/>
                  </a:lnTo>
                  <a:close/>
                  <a:moveTo>
                    <a:pt x="19394" y="33243"/>
                  </a:moveTo>
                  <a:lnTo>
                    <a:pt x="19394" y="41032"/>
                  </a:lnTo>
                  <a:lnTo>
                    <a:pt x="11662" y="41032"/>
                  </a:lnTo>
                  <a:lnTo>
                    <a:pt x="11662" y="33243"/>
                  </a:lnTo>
                  <a:close/>
                  <a:moveTo>
                    <a:pt x="27561" y="33243"/>
                  </a:moveTo>
                  <a:lnTo>
                    <a:pt x="27561" y="41032"/>
                  </a:lnTo>
                  <a:lnTo>
                    <a:pt x="19818" y="41032"/>
                  </a:lnTo>
                  <a:lnTo>
                    <a:pt x="19818" y="33243"/>
                  </a:lnTo>
                  <a:close/>
                  <a:moveTo>
                    <a:pt x="35328" y="33243"/>
                  </a:moveTo>
                  <a:lnTo>
                    <a:pt x="35328" y="41032"/>
                  </a:lnTo>
                  <a:lnTo>
                    <a:pt x="27985" y="41032"/>
                  </a:lnTo>
                  <a:lnTo>
                    <a:pt x="27985" y="33243"/>
                  </a:lnTo>
                  <a:close/>
                  <a:moveTo>
                    <a:pt x="43496" y="33243"/>
                  </a:moveTo>
                  <a:lnTo>
                    <a:pt x="43496" y="41032"/>
                  </a:lnTo>
                  <a:lnTo>
                    <a:pt x="35752" y="41032"/>
                  </a:lnTo>
                  <a:lnTo>
                    <a:pt x="35752" y="33243"/>
                  </a:lnTo>
                  <a:close/>
                  <a:moveTo>
                    <a:pt x="51652" y="33243"/>
                  </a:moveTo>
                  <a:lnTo>
                    <a:pt x="51652" y="41032"/>
                  </a:lnTo>
                  <a:lnTo>
                    <a:pt x="43919" y="41032"/>
                  </a:lnTo>
                  <a:lnTo>
                    <a:pt x="43919" y="33243"/>
                  </a:lnTo>
                  <a:close/>
                  <a:moveTo>
                    <a:pt x="59819" y="33243"/>
                  </a:moveTo>
                  <a:lnTo>
                    <a:pt x="59819" y="41032"/>
                  </a:lnTo>
                  <a:lnTo>
                    <a:pt x="52075" y="41032"/>
                  </a:lnTo>
                  <a:lnTo>
                    <a:pt x="52075" y="33243"/>
                  </a:lnTo>
                  <a:close/>
                  <a:moveTo>
                    <a:pt x="67975" y="33243"/>
                  </a:moveTo>
                  <a:lnTo>
                    <a:pt x="67975" y="41032"/>
                  </a:lnTo>
                  <a:lnTo>
                    <a:pt x="60243" y="41032"/>
                  </a:lnTo>
                  <a:lnTo>
                    <a:pt x="60243" y="33243"/>
                  </a:lnTo>
                  <a:close/>
                  <a:moveTo>
                    <a:pt x="76452" y="33243"/>
                  </a:moveTo>
                  <a:lnTo>
                    <a:pt x="76452" y="41032"/>
                  </a:lnTo>
                  <a:lnTo>
                    <a:pt x="68399" y="41032"/>
                  </a:lnTo>
                  <a:lnTo>
                    <a:pt x="68399" y="33243"/>
                  </a:lnTo>
                  <a:close/>
                  <a:moveTo>
                    <a:pt x="84608" y="33243"/>
                  </a:moveTo>
                  <a:lnTo>
                    <a:pt x="84608" y="41032"/>
                  </a:lnTo>
                  <a:lnTo>
                    <a:pt x="76865" y="41032"/>
                  </a:lnTo>
                  <a:lnTo>
                    <a:pt x="76865" y="33243"/>
                  </a:lnTo>
                  <a:close/>
                  <a:moveTo>
                    <a:pt x="92776" y="33243"/>
                  </a:moveTo>
                  <a:lnTo>
                    <a:pt x="92776" y="41032"/>
                  </a:lnTo>
                  <a:lnTo>
                    <a:pt x="85032" y="41032"/>
                  </a:lnTo>
                  <a:lnTo>
                    <a:pt x="85032" y="33243"/>
                  </a:lnTo>
                  <a:close/>
                  <a:moveTo>
                    <a:pt x="100932" y="33243"/>
                  </a:moveTo>
                  <a:lnTo>
                    <a:pt x="100932" y="41032"/>
                  </a:lnTo>
                  <a:lnTo>
                    <a:pt x="93200" y="41032"/>
                  </a:lnTo>
                  <a:lnTo>
                    <a:pt x="93200" y="33243"/>
                  </a:lnTo>
                  <a:close/>
                  <a:moveTo>
                    <a:pt x="109099" y="33243"/>
                  </a:moveTo>
                  <a:lnTo>
                    <a:pt x="109099" y="41032"/>
                  </a:lnTo>
                  <a:lnTo>
                    <a:pt x="101356" y="41032"/>
                  </a:lnTo>
                  <a:lnTo>
                    <a:pt x="101356" y="33243"/>
                  </a:lnTo>
                  <a:close/>
                  <a:moveTo>
                    <a:pt x="116866" y="33243"/>
                  </a:moveTo>
                  <a:lnTo>
                    <a:pt x="116866" y="41032"/>
                  </a:lnTo>
                  <a:lnTo>
                    <a:pt x="109523" y="41032"/>
                  </a:lnTo>
                  <a:lnTo>
                    <a:pt x="109523" y="33243"/>
                  </a:lnTo>
                  <a:close/>
                  <a:moveTo>
                    <a:pt x="125022" y="33243"/>
                  </a:moveTo>
                  <a:lnTo>
                    <a:pt x="125022" y="41032"/>
                  </a:lnTo>
                  <a:lnTo>
                    <a:pt x="117290" y="41032"/>
                  </a:lnTo>
                  <a:lnTo>
                    <a:pt x="117290" y="33243"/>
                  </a:lnTo>
                  <a:close/>
                  <a:moveTo>
                    <a:pt x="133190" y="33243"/>
                  </a:moveTo>
                  <a:lnTo>
                    <a:pt x="133190" y="41032"/>
                  </a:lnTo>
                  <a:lnTo>
                    <a:pt x="125446" y="41032"/>
                  </a:lnTo>
                  <a:lnTo>
                    <a:pt x="125446" y="33243"/>
                  </a:lnTo>
                  <a:close/>
                  <a:moveTo>
                    <a:pt x="141346" y="33243"/>
                  </a:moveTo>
                  <a:lnTo>
                    <a:pt x="141346" y="41032"/>
                  </a:lnTo>
                  <a:lnTo>
                    <a:pt x="133614" y="41032"/>
                  </a:lnTo>
                  <a:lnTo>
                    <a:pt x="133614" y="33243"/>
                  </a:lnTo>
                  <a:close/>
                  <a:moveTo>
                    <a:pt x="149513" y="33243"/>
                  </a:moveTo>
                  <a:lnTo>
                    <a:pt x="149513" y="41032"/>
                  </a:lnTo>
                  <a:lnTo>
                    <a:pt x="141770" y="41032"/>
                  </a:lnTo>
                  <a:lnTo>
                    <a:pt x="141770" y="33243"/>
                  </a:lnTo>
                  <a:close/>
                  <a:moveTo>
                    <a:pt x="157280" y="33243"/>
                  </a:moveTo>
                  <a:lnTo>
                    <a:pt x="157280" y="41032"/>
                  </a:lnTo>
                  <a:lnTo>
                    <a:pt x="149937" y="41032"/>
                  </a:lnTo>
                  <a:lnTo>
                    <a:pt x="149937" y="33243"/>
                  </a:lnTo>
                  <a:close/>
                  <a:moveTo>
                    <a:pt x="165448" y="33243"/>
                  </a:moveTo>
                  <a:lnTo>
                    <a:pt x="165448" y="41032"/>
                  </a:lnTo>
                  <a:lnTo>
                    <a:pt x="157704" y="41032"/>
                  </a:lnTo>
                  <a:lnTo>
                    <a:pt x="157704" y="33243"/>
                  </a:lnTo>
                  <a:close/>
                  <a:moveTo>
                    <a:pt x="173604" y="33243"/>
                  </a:moveTo>
                  <a:lnTo>
                    <a:pt x="173604" y="41032"/>
                  </a:lnTo>
                  <a:lnTo>
                    <a:pt x="165871" y="41032"/>
                  </a:lnTo>
                  <a:lnTo>
                    <a:pt x="165871" y="33243"/>
                  </a:lnTo>
                  <a:close/>
                  <a:moveTo>
                    <a:pt x="181771" y="33243"/>
                  </a:moveTo>
                  <a:lnTo>
                    <a:pt x="181771" y="41032"/>
                  </a:lnTo>
                  <a:lnTo>
                    <a:pt x="174028" y="41032"/>
                  </a:lnTo>
                  <a:lnTo>
                    <a:pt x="174028" y="33243"/>
                  </a:lnTo>
                  <a:close/>
                  <a:moveTo>
                    <a:pt x="189927" y="33243"/>
                  </a:moveTo>
                  <a:lnTo>
                    <a:pt x="189927" y="41032"/>
                  </a:lnTo>
                  <a:lnTo>
                    <a:pt x="182195" y="41032"/>
                  </a:lnTo>
                  <a:lnTo>
                    <a:pt x="182195" y="33243"/>
                  </a:lnTo>
                  <a:close/>
                  <a:moveTo>
                    <a:pt x="198095" y="33243"/>
                  </a:moveTo>
                  <a:lnTo>
                    <a:pt x="198095" y="41032"/>
                  </a:lnTo>
                  <a:lnTo>
                    <a:pt x="190351" y="41032"/>
                  </a:lnTo>
                  <a:lnTo>
                    <a:pt x="190351" y="33243"/>
                  </a:lnTo>
                  <a:close/>
                  <a:moveTo>
                    <a:pt x="206251" y="33243"/>
                  </a:moveTo>
                  <a:lnTo>
                    <a:pt x="206251" y="41032"/>
                  </a:lnTo>
                  <a:lnTo>
                    <a:pt x="198519" y="41032"/>
                  </a:lnTo>
                  <a:lnTo>
                    <a:pt x="198519" y="33243"/>
                  </a:lnTo>
                  <a:close/>
                  <a:moveTo>
                    <a:pt x="214419" y="33243"/>
                  </a:moveTo>
                  <a:lnTo>
                    <a:pt x="214419" y="41032"/>
                  </a:lnTo>
                  <a:lnTo>
                    <a:pt x="206675" y="41032"/>
                  </a:lnTo>
                  <a:lnTo>
                    <a:pt x="206675" y="33243"/>
                  </a:lnTo>
                  <a:close/>
                  <a:moveTo>
                    <a:pt x="222575" y="33243"/>
                  </a:moveTo>
                  <a:lnTo>
                    <a:pt x="222575" y="41032"/>
                  </a:lnTo>
                  <a:lnTo>
                    <a:pt x="214842" y="41032"/>
                  </a:lnTo>
                  <a:lnTo>
                    <a:pt x="214842" y="33243"/>
                  </a:lnTo>
                  <a:close/>
                  <a:moveTo>
                    <a:pt x="230742" y="33243"/>
                  </a:moveTo>
                  <a:lnTo>
                    <a:pt x="230742" y="41032"/>
                  </a:lnTo>
                  <a:lnTo>
                    <a:pt x="222999" y="41032"/>
                  </a:lnTo>
                  <a:lnTo>
                    <a:pt x="222999" y="33243"/>
                  </a:lnTo>
                  <a:close/>
                  <a:moveTo>
                    <a:pt x="238898" y="33243"/>
                  </a:moveTo>
                  <a:lnTo>
                    <a:pt x="238898" y="41032"/>
                  </a:lnTo>
                  <a:lnTo>
                    <a:pt x="231166" y="41032"/>
                  </a:lnTo>
                  <a:lnTo>
                    <a:pt x="231166" y="33243"/>
                  </a:lnTo>
                  <a:close/>
                  <a:moveTo>
                    <a:pt x="247066" y="33243"/>
                  </a:moveTo>
                  <a:lnTo>
                    <a:pt x="247066" y="41032"/>
                  </a:lnTo>
                  <a:lnTo>
                    <a:pt x="239322" y="41032"/>
                  </a:lnTo>
                  <a:lnTo>
                    <a:pt x="239322" y="33243"/>
                  </a:lnTo>
                  <a:close/>
                  <a:moveTo>
                    <a:pt x="255222" y="33243"/>
                  </a:moveTo>
                  <a:lnTo>
                    <a:pt x="255222" y="41032"/>
                  </a:lnTo>
                  <a:lnTo>
                    <a:pt x="247490" y="41032"/>
                  </a:lnTo>
                  <a:lnTo>
                    <a:pt x="247490" y="33243"/>
                  </a:lnTo>
                  <a:close/>
                  <a:moveTo>
                    <a:pt x="263390" y="33243"/>
                  </a:moveTo>
                  <a:lnTo>
                    <a:pt x="263390" y="41032"/>
                  </a:lnTo>
                  <a:lnTo>
                    <a:pt x="255646" y="41032"/>
                  </a:lnTo>
                  <a:lnTo>
                    <a:pt x="255646" y="33243"/>
                  </a:lnTo>
                  <a:close/>
                  <a:moveTo>
                    <a:pt x="271546" y="33243"/>
                  </a:moveTo>
                  <a:lnTo>
                    <a:pt x="271546" y="41032"/>
                  </a:lnTo>
                  <a:lnTo>
                    <a:pt x="263813" y="41032"/>
                  </a:lnTo>
                  <a:lnTo>
                    <a:pt x="263813" y="33243"/>
                  </a:lnTo>
                  <a:close/>
                  <a:moveTo>
                    <a:pt x="11238" y="41445"/>
                  </a:moveTo>
                  <a:lnTo>
                    <a:pt x="11238" y="49246"/>
                  </a:lnTo>
                  <a:lnTo>
                    <a:pt x="3505" y="49246"/>
                  </a:lnTo>
                  <a:lnTo>
                    <a:pt x="3505" y="41445"/>
                  </a:lnTo>
                  <a:close/>
                  <a:moveTo>
                    <a:pt x="19394" y="41445"/>
                  </a:moveTo>
                  <a:lnTo>
                    <a:pt x="19394" y="49246"/>
                  </a:lnTo>
                  <a:lnTo>
                    <a:pt x="11662" y="49246"/>
                  </a:lnTo>
                  <a:lnTo>
                    <a:pt x="11662" y="41445"/>
                  </a:lnTo>
                  <a:close/>
                  <a:moveTo>
                    <a:pt x="27561" y="41445"/>
                  </a:moveTo>
                  <a:lnTo>
                    <a:pt x="27561" y="49246"/>
                  </a:lnTo>
                  <a:lnTo>
                    <a:pt x="19818" y="49246"/>
                  </a:lnTo>
                  <a:lnTo>
                    <a:pt x="19818" y="41445"/>
                  </a:lnTo>
                  <a:close/>
                  <a:moveTo>
                    <a:pt x="35328" y="41445"/>
                  </a:moveTo>
                  <a:lnTo>
                    <a:pt x="35328" y="49246"/>
                  </a:lnTo>
                  <a:lnTo>
                    <a:pt x="27985" y="49246"/>
                  </a:lnTo>
                  <a:lnTo>
                    <a:pt x="27985" y="41445"/>
                  </a:lnTo>
                  <a:close/>
                  <a:moveTo>
                    <a:pt x="43496" y="41445"/>
                  </a:moveTo>
                  <a:lnTo>
                    <a:pt x="43496" y="49246"/>
                  </a:lnTo>
                  <a:lnTo>
                    <a:pt x="35752" y="49246"/>
                  </a:lnTo>
                  <a:lnTo>
                    <a:pt x="35752" y="41445"/>
                  </a:lnTo>
                  <a:close/>
                  <a:moveTo>
                    <a:pt x="51652" y="41445"/>
                  </a:moveTo>
                  <a:lnTo>
                    <a:pt x="51652" y="49246"/>
                  </a:lnTo>
                  <a:lnTo>
                    <a:pt x="43919" y="49246"/>
                  </a:lnTo>
                  <a:lnTo>
                    <a:pt x="43919" y="41445"/>
                  </a:lnTo>
                  <a:close/>
                  <a:moveTo>
                    <a:pt x="59819" y="41445"/>
                  </a:moveTo>
                  <a:lnTo>
                    <a:pt x="59819" y="49246"/>
                  </a:lnTo>
                  <a:lnTo>
                    <a:pt x="52075" y="49246"/>
                  </a:lnTo>
                  <a:lnTo>
                    <a:pt x="52075" y="41445"/>
                  </a:lnTo>
                  <a:close/>
                  <a:moveTo>
                    <a:pt x="67975" y="41445"/>
                  </a:moveTo>
                  <a:lnTo>
                    <a:pt x="67975" y="49246"/>
                  </a:lnTo>
                  <a:lnTo>
                    <a:pt x="60243" y="49246"/>
                  </a:lnTo>
                  <a:lnTo>
                    <a:pt x="60243" y="41445"/>
                  </a:lnTo>
                  <a:close/>
                  <a:moveTo>
                    <a:pt x="76452" y="41445"/>
                  </a:moveTo>
                  <a:lnTo>
                    <a:pt x="76452" y="49246"/>
                  </a:lnTo>
                  <a:lnTo>
                    <a:pt x="68399" y="49246"/>
                  </a:lnTo>
                  <a:lnTo>
                    <a:pt x="68399" y="41445"/>
                  </a:lnTo>
                  <a:close/>
                  <a:moveTo>
                    <a:pt x="84608" y="41445"/>
                  </a:moveTo>
                  <a:lnTo>
                    <a:pt x="84608" y="49246"/>
                  </a:lnTo>
                  <a:lnTo>
                    <a:pt x="76865" y="49246"/>
                  </a:lnTo>
                  <a:lnTo>
                    <a:pt x="76865" y="41445"/>
                  </a:lnTo>
                  <a:close/>
                  <a:moveTo>
                    <a:pt x="92776" y="41445"/>
                  </a:moveTo>
                  <a:lnTo>
                    <a:pt x="92776" y="49246"/>
                  </a:lnTo>
                  <a:lnTo>
                    <a:pt x="85032" y="49246"/>
                  </a:lnTo>
                  <a:lnTo>
                    <a:pt x="85032" y="41445"/>
                  </a:lnTo>
                  <a:close/>
                  <a:moveTo>
                    <a:pt x="100932" y="41445"/>
                  </a:moveTo>
                  <a:lnTo>
                    <a:pt x="100932" y="49246"/>
                  </a:lnTo>
                  <a:lnTo>
                    <a:pt x="93200" y="49246"/>
                  </a:lnTo>
                  <a:lnTo>
                    <a:pt x="93200" y="41445"/>
                  </a:lnTo>
                  <a:close/>
                  <a:moveTo>
                    <a:pt x="109099" y="41445"/>
                  </a:moveTo>
                  <a:lnTo>
                    <a:pt x="109099" y="49246"/>
                  </a:lnTo>
                  <a:lnTo>
                    <a:pt x="101356" y="49246"/>
                  </a:lnTo>
                  <a:lnTo>
                    <a:pt x="101356" y="41445"/>
                  </a:lnTo>
                  <a:close/>
                  <a:moveTo>
                    <a:pt x="116866" y="41445"/>
                  </a:moveTo>
                  <a:lnTo>
                    <a:pt x="116866" y="49246"/>
                  </a:lnTo>
                  <a:lnTo>
                    <a:pt x="109523" y="49246"/>
                  </a:lnTo>
                  <a:lnTo>
                    <a:pt x="109523" y="41445"/>
                  </a:lnTo>
                  <a:close/>
                  <a:moveTo>
                    <a:pt x="125022" y="41445"/>
                  </a:moveTo>
                  <a:lnTo>
                    <a:pt x="125022" y="49246"/>
                  </a:lnTo>
                  <a:lnTo>
                    <a:pt x="117290" y="49246"/>
                  </a:lnTo>
                  <a:lnTo>
                    <a:pt x="117290" y="41445"/>
                  </a:lnTo>
                  <a:close/>
                  <a:moveTo>
                    <a:pt x="133190" y="41445"/>
                  </a:moveTo>
                  <a:lnTo>
                    <a:pt x="133190" y="49246"/>
                  </a:lnTo>
                  <a:lnTo>
                    <a:pt x="125446" y="49246"/>
                  </a:lnTo>
                  <a:lnTo>
                    <a:pt x="125446" y="41445"/>
                  </a:lnTo>
                  <a:close/>
                  <a:moveTo>
                    <a:pt x="141346" y="41445"/>
                  </a:moveTo>
                  <a:lnTo>
                    <a:pt x="141346" y="49246"/>
                  </a:lnTo>
                  <a:lnTo>
                    <a:pt x="133614" y="49246"/>
                  </a:lnTo>
                  <a:lnTo>
                    <a:pt x="133614" y="41445"/>
                  </a:lnTo>
                  <a:close/>
                  <a:moveTo>
                    <a:pt x="149513" y="41445"/>
                  </a:moveTo>
                  <a:lnTo>
                    <a:pt x="149513" y="49246"/>
                  </a:lnTo>
                  <a:lnTo>
                    <a:pt x="141770" y="49246"/>
                  </a:lnTo>
                  <a:lnTo>
                    <a:pt x="141770" y="41445"/>
                  </a:lnTo>
                  <a:close/>
                  <a:moveTo>
                    <a:pt x="157280" y="41445"/>
                  </a:moveTo>
                  <a:lnTo>
                    <a:pt x="157280" y="49246"/>
                  </a:lnTo>
                  <a:lnTo>
                    <a:pt x="149937" y="49246"/>
                  </a:lnTo>
                  <a:lnTo>
                    <a:pt x="149937" y="41445"/>
                  </a:lnTo>
                  <a:close/>
                  <a:moveTo>
                    <a:pt x="165448" y="41445"/>
                  </a:moveTo>
                  <a:lnTo>
                    <a:pt x="165448" y="49246"/>
                  </a:lnTo>
                  <a:lnTo>
                    <a:pt x="157704" y="49246"/>
                  </a:lnTo>
                  <a:lnTo>
                    <a:pt x="157704" y="41445"/>
                  </a:lnTo>
                  <a:close/>
                  <a:moveTo>
                    <a:pt x="173604" y="41445"/>
                  </a:moveTo>
                  <a:lnTo>
                    <a:pt x="173604" y="49246"/>
                  </a:lnTo>
                  <a:lnTo>
                    <a:pt x="165871" y="49246"/>
                  </a:lnTo>
                  <a:lnTo>
                    <a:pt x="165871" y="41445"/>
                  </a:lnTo>
                  <a:close/>
                  <a:moveTo>
                    <a:pt x="181771" y="41445"/>
                  </a:moveTo>
                  <a:lnTo>
                    <a:pt x="181771" y="49246"/>
                  </a:lnTo>
                  <a:lnTo>
                    <a:pt x="174028" y="49246"/>
                  </a:lnTo>
                  <a:lnTo>
                    <a:pt x="174028" y="41445"/>
                  </a:lnTo>
                  <a:close/>
                  <a:moveTo>
                    <a:pt x="189927" y="41445"/>
                  </a:moveTo>
                  <a:lnTo>
                    <a:pt x="189927" y="49246"/>
                  </a:lnTo>
                  <a:lnTo>
                    <a:pt x="182195" y="49246"/>
                  </a:lnTo>
                  <a:lnTo>
                    <a:pt x="182195" y="41445"/>
                  </a:lnTo>
                  <a:close/>
                  <a:moveTo>
                    <a:pt x="198095" y="41445"/>
                  </a:moveTo>
                  <a:lnTo>
                    <a:pt x="198095" y="49246"/>
                  </a:lnTo>
                  <a:lnTo>
                    <a:pt x="190351" y="49246"/>
                  </a:lnTo>
                  <a:lnTo>
                    <a:pt x="190351" y="41445"/>
                  </a:lnTo>
                  <a:close/>
                  <a:moveTo>
                    <a:pt x="206251" y="41445"/>
                  </a:moveTo>
                  <a:lnTo>
                    <a:pt x="206251" y="49246"/>
                  </a:lnTo>
                  <a:lnTo>
                    <a:pt x="198519" y="49246"/>
                  </a:lnTo>
                  <a:lnTo>
                    <a:pt x="198519" y="41445"/>
                  </a:lnTo>
                  <a:close/>
                  <a:moveTo>
                    <a:pt x="214419" y="41445"/>
                  </a:moveTo>
                  <a:lnTo>
                    <a:pt x="214419" y="49246"/>
                  </a:lnTo>
                  <a:lnTo>
                    <a:pt x="206675" y="49246"/>
                  </a:lnTo>
                  <a:lnTo>
                    <a:pt x="206675" y="41445"/>
                  </a:lnTo>
                  <a:close/>
                  <a:moveTo>
                    <a:pt x="222575" y="41445"/>
                  </a:moveTo>
                  <a:lnTo>
                    <a:pt x="222575" y="49246"/>
                  </a:lnTo>
                  <a:lnTo>
                    <a:pt x="214842" y="49246"/>
                  </a:lnTo>
                  <a:lnTo>
                    <a:pt x="214842" y="41445"/>
                  </a:lnTo>
                  <a:close/>
                  <a:moveTo>
                    <a:pt x="230742" y="41445"/>
                  </a:moveTo>
                  <a:lnTo>
                    <a:pt x="230742" y="49246"/>
                  </a:lnTo>
                  <a:lnTo>
                    <a:pt x="222999" y="49246"/>
                  </a:lnTo>
                  <a:lnTo>
                    <a:pt x="222999" y="41445"/>
                  </a:lnTo>
                  <a:close/>
                  <a:moveTo>
                    <a:pt x="238898" y="41445"/>
                  </a:moveTo>
                  <a:lnTo>
                    <a:pt x="238898" y="49246"/>
                  </a:lnTo>
                  <a:lnTo>
                    <a:pt x="231166" y="49246"/>
                  </a:lnTo>
                  <a:lnTo>
                    <a:pt x="231166" y="41445"/>
                  </a:lnTo>
                  <a:close/>
                  <a:moveTo>
                    <a:pt x="247066" y="41445"/>
                  </a:moveTo>
                  <a:lnTo>
                    <a:pt x="247066" y="49246"/>
                  </a:lnTo>
                  <a:lnTo>
                    <a:pt x="239322" y="49246"/>
                  </a:lnTo>
                  <a:lnTo>
                    <a:pt x="239322" y="41445"/>
                  </a:lnTo>
                  <a:close/>
                  <a:moveTo>
                    <a:pt x="255222" y="41445"/>
                  </a:moveTo>
                  <a:lnTo>
                    <a:pt x="255222" y="49246"/>
                  </a:lnTo>
                  <a:lnTo>
                    <a:pt x="247490" y="49246"/>
                  </a:lnTo>
                  <a:lnTo>
                    <a:pt x="247490" y="41445"/>
                  </a:lnTo>
                  <a:close/>
                  <a:moveTo>
                    <a:pt x="263390" y="41445"/>
                  </a:moveTo>
                  <a:lnTo>
                    <a:pt x="263390" y="49246"/>
                  </a:lnTo>
                  <a:lnTo>
                    <a:pt x="255646" y="49246"/>
                  </a:lnTo>
                  <a:lnTo>
                    <a:pt x="255646" y="41445"/>
                  </a:lnTo>
                  <a:close/>
                  <a:moveTo>
                    <a:pt x="271546" y="41445"/>
                  </a:moveTo>
                  <a:lnTo>
                    <a:pt x="271546" y="49246"/>
                  </a:lnTo>
                  <a:lnTo>
                    <a:pt x="263813" y="49246"/>
                  </a:lnTo>
                  <a:lnTo>
                    <a:pt x="263813" y="41445"/>
                  </a:lnTo>
                  <a:close/>
                  <a:moveTo>
                    <a:pt x="11238" y="49658"/>
                  </a:moveTo>
                  <a:lnTo>
                    <a:pt x="11238" y="57448"/>
                  </a:lnTo>
                  <a:lnTo>
                    <a:pt x="3505" y="57448"/>
                  </a:lnTo>
                  <a:lnTo>
                    <a:pt x="3505" y="49658"/>
                  </a:lnTo>
                  <a:close/>
                  <a:moveTo>
                    <a:pt x="19394" y="49658"/>
                  </a:moveTo>
                  <a:lnTo>
                    <a:pt x="19394" y="57448"/>
                  </a:lnTo>
                  <a:lnTo>
                    <a:pt x="11662" y="57448"/>
                  </a:lnTo>
                  <a:lnTo>
                    <a:pt x="11662" y="49658"/>
                  </a:lnTo>
                  <a:close/>
                  <a:moveTo>
                    <a:pt x="27561" y="49658"/>
                  </a:moveTo>
                  <a:lnTo>
                    <a:pt x="27561" y="57448"/>
                  </a:lnTo>
                  <a:lnTo>
                    <a:pt x="19818" y="57448"/>
                  </a:lnTo>
                  <a:lnTo>
                    <a:pt x="19818" y="49658"/>
                  </a:lnTo>
                  <a:close/>
                  <a:moveTo>
                    <a:pt x="35328" y="49658"/>
                  </a:moveTo>
                  <a:lnTo>
                    <a:pt x="35328" y="57448"/>
                  </a:lnTo>
                  <a:lnTo>
                    <a:pt x="27985" y="57448"/>
                  </a:lnTo>
                  <a:lnTo>
                    <a:pt x="27985" y="49658"/>
                  </a:lnTo>
                  <a:close/>
                  <a:moveTo>
                    <a:pt x="43496" y="49647"/>
                  </a:moveTo>
                  <a:lnTo>
                    <a:pt x="43496" y="57448"/>
                  </a:lnTo>
                  <a:lnTo>
                    <a:pt x="35752" y="57448"/>
                  </a:lnTo>
                  <a:lnTo>
                    <a:pt x="35752" y="49647"/>
                  </a:lnTo>
                  <a:close/>
                  <a:moveTo>
                    <a:pt x="51652" y="49647"/>
                  </a:moveTo>
                  <a:lnTo>
                    <a:pt x="51652" y="57448"/>
                  </a:lnTo>
                  <a:lnTo>
                    <a:pt x="43919" y="57448"/>
                  </a:lnTo>
                  <a:lnTo>
                    <a:pt x="43919" y="49647"/>
                  </a:lnTo>
                  <a:close/>
                  <a:moveTo>
                    <a:pt x="59819" y="49647"/>
                  </a:moveTo>
                  <a:lnTo>
                    <a:pt x="59819" y="57448"/>
                  </a:lnTo>
                  <a:lnTo>
                    <a:pt x="52075" y="57448"/>
                  </a:lnTo>
                  <a:lnTo>
                    <a:pt x="52075" y="49647"/>
                  </a:lnTo>
                  <a:close/>
                  <a:moveTo>
                    <a:pt x="67975" y="49647"/>
                  </a:moveTo>
                  <a:lnTo>
                    <a:pt x="67975" y="57448"/>
                  </a:lnTo>
                  <a:lnTo>
                    <a:pt x="60243" y="57448"/>
                  </a:lnTo>
                  <a:lnTo>
                    <a:pt x="60243" y="49647"/>
                  </a:lnTo>
                  <a:close/>
                  <a:moveTo>
                    <a:pt x="76452" y="49647"/>
                  </a:moveTo>
                  <a:lnTo>
                    <a:pt x="76452" y="57448"/>
                  </a:lnTo>
                  <a:lnTo>
                    <a:pt x="68399" y="57448"/>
                  </a:lnTo>
                  <a:lnTo>
                    <a:pt x="68399" y="49647"/>
                  </a:lnTo>
                  <a:close/>
                  <a:moveTo>
                    <a:pt x="84608" y="49647"/>
                  </a:moveTo>
                  <a:lnTo>
                    <a:pt x="84608" y="57448"/>
                  </a:lnTo>
                  <a:lnTo>
                    <a:pt x="76865" y="57448"/>
                  </a:lnTo>
                  <a:lnTo>
                    <a:pt x="76865" y="49647"/>
                  </a:lnTo>
                  <a:close/>
                  <a:moveTo>
                    <a:pt x="92776" y="49647"/>
                  </a:moveTo>
                  <a:lnTo>
                    <a:pt x="92776" y="57448"/>
                  </a:lnTo>
                  <a:lnTo>
                    <a:pt x="85032" y="57448"/>
                  </a:lnTo>
                  <a:lnTo>
                    <a:pt x="85032" y="49647"/>
                  </a:lnTo>
                  <a:close/>
                  <a:moveTo>
                    <a:pt x="100932" y="49647"/>
                  </a:moveTo>
                  <a:lnTo>
                    <a:pt x="100932" y="57448"/>
                  </a:lnTo>
                  <a:lnTo>
                    <a:pt x="93200" y="57448"/>
                  </a:lnTo>
                  <a:lnTo>
                    <a:pt x="93200" y="49647"/>
                  </a:lnTo>
                  <a:close/>
                  <a:moveTo>
                    <a:pt x="109099" y="49647"/>
                  </a:moveTo>
                  <a:lnTo>
                    <a:pt x="109099" y="57448"/>
                  </a:lnTo>
                  <a:lnTo>
                    <a:pt x="101356" y="57448"/>
                  </a:lnTo>
                  <a:lnTo>
                    <a:pt x="101356" y="49647"/>
                  </a:lnTo>
                  <a:close/>
                  <a:moveTo>
                    <a:pt x="116866" y="49647"/>
                  </a:moveTo>
                  <a:lnTo>
                    <a:pt x="116866" y="57448"/>
                  </a:lnTo>
                  <a:lnTo>
                    <a:pt x="109523" y="57448"/>
                  </a:lnTo>
                  <a:lnTo>
                    <a:pt x="109523" y="49647"/>
                  </a:lnTo>
                  <a:close/>
                  <a:moveTo>
                    <a:pt x="125022" y="49647"/>
                  </a:moveTo>
                  <a:lnTo>
                    <a:pt x="125022" y="57448"/>
                  </a:lnTo>
                  <a:lnTo>
                    <a:pt x="117290" y="57448"/>
                  </a:lnTo>
                  <a:lnTo>
                    <a:pt x="117290" y="49647"/>
                  </a:lnTo>
                  <a:close/>
                  <a:moveTo>
                    <a:pt x="133190" y="49647"/>
                  </a:moveTo>
                  <a:lnTo>
                    <a:pt x="133190" y="57448"/>
                  </a:lnTo>
                  <a:lnTo>
                    <a:pt x="125446" y="57448"/>
                  </a:lnTo>
                  <a:lnTo>
                    <a:pt x="125446" y="49647"/>
                  </a:lnTo>
                  <a:close/>
                  <a:moveTo>
                    <a:pt x="141346" y="49647"/>
                  </a:moveTo>
                  <a:lnTo>
                    <a:pt x="141346" y="57448"/>
                  </a:lnTo>
                  <a:lnTo>
                    <a:pt x="133614" y="57448"/>
                  </a:lnTo>
                  <a:lnTo>
                    <a:pt x="133614" y="49647"/>
                  </a:lnTo>
                  <a:close/>
                  <a:moveTo>
                    <a:pt x="149513" y="49647"/>
                  </a:moveTo>
                  <a:lnTo>
                    <a:pt x="149513" y="57448"/>
                  </a:lnTo>
                  <a:lnTo>
                    <a:pt x="141770" y="57448"/>
                  </a:lnTo>
                  <a:lnTo>
                    <a:pt x="141770" y="49647"/>
                  </a:lnTo>
                  <a:close/>
                  <a:moveTo>
                    <a:pt x="157280" y="49647"/>
                  </a:moveTo>
                  <a:lnTo>
                    <a:pt x="157280" y="57448"/>
                  </a:lnTo>
                  <a:lnTo>
                    <a:pt x="149937" y="57448"/>
                  </a:lnTo>
                  <a:lnTo>
                    <a:pt x="149937" y="49647"/>
                  </a:lnTo>
                  <a:close/>
                  <a:moveTo>
                    <a:pt x="165448" y="49647"/>
                  </a:moveTo>
                  <a:lnTo>
                    <a:pt x="165448" y="57448"/>
                  </a:lnTo>
                  <a:lnTo>
                    <a:pt x="157704" y="57448"/>
                  </a:lnTo>
                  <a:lnTo>
                    <a:pt x="157704" y="49647"/>
                  </a:lnTo>
                  <a:close/>
                  <a:moveTo>
                    <a:pt x="173604" y="49647"/>
                  </a:moveTo>
                  <a:lnTo>
                    <a:pt x="173604" y="57448"/>
                  </a:lnTo>
                  <a:lnTo>
                    <a:pt x="165871" y="57448"/>
                  </a:lnTo>
                  <a:lnTo>
                    <a:pt x="165871" y="49647"/>
                  </a:lnTo>
                  <a:close/>
                  <a:moveTo>
                    <a:pt x="181771" y="49647"/>
                  </a:moveTo>
                  <a:lnTo>
                    <a:pt x="181771" y="57448"/>
                  </a:lnTo>
                  <a:lnTo>
                    <a:pt x="174028" y="57448"/>
                  </a:lnTo>
                  <a:lnTo>
                    <a:pt x="174028" y="49647"/>
                  </a:lnTo>
                  <a:close/>
                  <a:moveTo>
                    <a:pt x="189927" y="49647"/>
                  </a:moveTo>
                  <a:lnTo>
                    <a:pt x="189927" y="57448"/>
                  </a:lnTo>
                  <a:lnTo>
                    <a:pt x="182195" y="57448"/>
                  </a:lnTo>
                  <a:lnTo>
                    <a:pt x="182195" y="49647"/>
                  </a:lnTo>
                  <a:close/>
                  <a:moveTo>
                    <a:pt x="198095" y="49647"/>
                  </a:moveTo>
                  <a:lnTo>
                    <a:pt x="198095" y="57448"/>
                  </a:lnTo>
                  <a:lnTo>
                    <a:pt x="190351" y="57448"/>
                  </a:lnTo>
                  <a:lnTo>
                    <a:pt x="190351" y="49647"/>
                  </a:lnTo>
                  <a:close/>
                  <a:moveTo>
                    <a:pt x="206251" y="49647"/>
                  </a:moveTo>
                  <a:lnTo>
                    <a:pt x="206251" y="57448"/>
                  </a:lnTo>
                  <a:lnTo>
                    <a:pt x="198519" y="57448"/>
                  </a:lnTo>
                  <a:lnTo>
                    <a:pt x="198519" y="49647"/>
                  </a:lnTo>
                  <a:close/>
                  <a:moveTo>
                    <a:pt x="214419" y="49647"/>
                  </a:moveTo>
                  <a:lnTo>
                    <a:pt x="214419" y="57448"/>
                  </a:lnTo>
                  <a:lnTo>
                    <a:pt x="206675" y="57448"/>
                  </a:lnTo>
                  <a:lnTo>
                    <a:pt x="206675" y="49647"/>
                  </a:lnTo>
                  <a:close/>
                  <a:moveTo>
                    <a:pt x="222575" y="49647"/>
                  </a:moveTo>
                  <a:lnTo>
                    <a:pt x="222575" y="57448"/>
                  </a:lnTo>
                  <a:lnTo>
                    <a:pt x="214842" y="57448"/>
                  </a:lnTo>
                  <a:lnTo>
                    <a:pt x="214842" y="49647"/>
                  </a:lnTo>
                  <a:close/>
                  <a:moveTo>
                    <a:pt x="230742" y="49647"/>
                  </a:moveTo>
                  <a:lnTo>
                    <a:pt x="230742" y="57448"/>
                  </a:lnTo>
                  <a:lnTo>
                    <a:pt x="222999" y="57448"/>
                  </a:lnTo>
                  <a:lnTo>
                    <a:pt x="222999" y="49647"/>
                  </a:lnTo>
                  <a:close/>
                  <a:moveTo>
                    <a:pt x="238898" y="49658"/>
                  </a:moveTo>
                  <a:lnTo>
                    <a:pt x="238898" y="57448"/>
                  </a:lnTo>
                  <a:lnTo>
                    <a:pt x="231166" y="57448"/>
                  </a:lnTo>
                  <a:lnTo>
                    <a:pt x="231166" y="49658"/>
                  </a:lnTo>
                  <a:close/>
                  <a:moveTo>
                    <a:pt x="247066" y="49658"/>
                  </a:moveTo>
                  <a:lnTo>
                    <a:pt x="247066" y="57448"/>
                  </a:lnTo>
                  <a:lnTo>
                    <a:pt x="239322" y="57448"/>
                  </a:lnTo>
                  <a:lnTo>
                    <a:pt x="239322" y="49658"/>
                  </a:lnTo>
                  <a:close/>
                  <a:moveTo>
                    <a:pt x="255222" y="49658"/>
                  </a:moveTo>
                  <a:lnTo>
                    <a:pt x="255222" y="57448"/>
                  </a:lnTo>
                  <a:lnTo>
                    <a:pt x="247490" y="57448"/>
                  </a:lnTo>
                  <a:lnTo>
                    <a:pt x="247490" y="49658"/>
                  </a:lnTo>
                  <a:close/>
                  <a:moveTo>
                    <a:pt x="263390" y="49658"/>
                  </a:moveTo>
                  <a:lnTo>
                    <a:pt x="263390" y="57448"/>
                  </a:lnTo>
                  <a:lnTo>
                    <a:pt x="255646" y="57448"/>
                  </a:lnTo>
                  <a:lnTo>
                    <a:pt x="255646" y="49658"/>
                  </a:lnTo>
                  <a:close/>
                  <a:moveTo>
                    <a:pt x="271546" y="49647"/>
                  </a:moveTo>
                  <a:lnTo>
                    <a:pt x="271546" y="57448"/>
                  </a:lnTo>
                  <a:lnTo>
                    <a:pt x="263813" y="57448"/>
                  </a:lnTo>
                  <a:lnTo>
                    <a:pt x="263813" y="49647"/>
                  </a:lnTo>
                  <a:close/>
                  <a:moveTo>
                    <a:pt x="11238" y="57860"/>
                  </a:moveTo>
                  <a:lnTo>
                    <a:pt x="11238" y="65650"/>
                  </a:lnTo>
                  <a:lnTo>
                    <a:pt x="3505" y="65650"/>
                  </a:lnTo>
                  <a:lnTo>
                    <a:pt x="3505" y="57860"/>
                  </a:lnTo>
                  <a:close/>
                  <a:moveTo>
                    <a:pt x="19394" y="57860"/>
                  </a:moveTo>
                  <a:lnTo>
                    <a:pt x="19394" y="65650"/>
                  </a:lnTo>
                  <a:lnTo>
                    <a:pt x="11662" y="65650"/>
                  </a:lnTo>
                  <a:lnTo>
                    <a:pt x="11662" y="57860"/>
                  </a:lnTo>
                  <a:close/>
                  <a:moveTo>
                    <a:pt x="27561" y="57860"/>
                  </a:moveTo>
                  <a:lnTo>
                    <a:pt x="27561" y="65650"/>
                  </a:lnTo>
                  <a:lnTo>
                    <a:pt x="19818" y="65650"/>
                  </a:lnTo>
                  <a:lnTo>
                    <a:pt x="19818" y="57860"/>
                  </a:lnTo>
                  <a:close/>
                  <a:moveTo>
                    <a:pt x="35328" y="57860"/>
                  </a:moveTo>
                  <a:lnTo>
                    <a:pt x="35328" y="65650"/>
                  </a:lnTo>
                  <a:lnTo>
                    <a:pt x="27985" y="65650"/>
                  </a:lnTo>
                  <a:lnTo>
                    <a:pt x="27985" y="57860"/>
                  </a:lnTo>
                  <a:close/>
                  <a:moveTo>
                    <a:pt x="43496" y="57860"/>
                  </a:moveTo>
                  <a:lnTo>
                    <a:pt x="43496" y="65650"/>
                  </a:lnTo>
                  <a:lnTo>
                    <a:pt x="35752" y="65650"/>
                  </a:lnTo>
                  <a:lnTo>
                    <a:pt x="35752" y="57860"/>
                  </a:lnTo>
                  <a:close/>
                  <a:moveTo>
                    <a:pt x="51652" y="57860"/>
                  </a:moveTo>
                  <a:lnTo>
                    <a:pt x="51652" y="65650"/>
                  </a:lnTo>
                  <a:lnTo>
                    <a:pt x="43919" y="65650"/>
                  </a:lnTo>
                  <a:lnTo>
                    <a:pt x="43919" y="57860"/>
                  </a:lnTo>
                  <a:close/>
                  <a:moveTo>
                    <a:pt x="59819" y="57860"/>
                  </a:moveTo>
                  <a:lnTo>
                    <a:pt x="59819" y="65650"/>
                  </a:lnTo>
                  <a:lnTo>
                    <a:pt x="52075" y="65650"/>
                  </a:lnTo>
                  <a:lnTo>
                    <a:pt x="52075" y="57860"/>
                  </a:lnTo>
                  <a:close/>
                  <a:moveTo>
                    <a:pt x="67975" y="57860"/>
                  </a:moveTo>
                  <a:lnTo>
                    <a:pt x="67975" y="65650"/>
                  </a:lnTo>
                  <a:lnTo>
                    <a:pt x="60243" y="65650"/>
                  </a:lnTo>
                  <a:lnTo>
                    <a:pt x="60243" y="57860"/>
                  </a:lnTo>
                  <a:close/>
                  <a:moveTo>
                    <a:pt x="76452" y="57860"/>
                  </a:moveTo>
                  <a:lnTo>
                    <a:pt x="76452" y="65650"/>
                  </a:lnTo>
                  <a:lnTo>
                    <a:pt x="68399" y="65650"/>
                  </a:lnTo>
                  <a:lnTo>
                    <a:pt x="68399" y="57860"/>
                  </a:lnTo>
                  <a:close/>
                  <a:moveTo>
                    <a:pt x="84608" y="57860"/>
                  </a:moveTo>
                  <a:lnTo>
                    <a:pt x="84608" y="65650"/>
                  </a:lnTo>
                  <a:lnTo>
                    <a:pt x="76865" y="65650"/>
                  </a:lnTo>
                  <a:lnTo>
                    <a:pt x="76865" y="57860"/>
                  </a:lnTo>
                  <a:close/>
                  <a:moveTo>
                    <a:pt x="92776" y="57860"/>
                  </a:moveTo>
                  <a:lnTo>
                    <a:pt x="92776" y="65650"/>
                  </a:lnTo>
                  <a:lnTo>
                    <a:pt x="85032" y="65650"/>
                  </a:lnTo>
                  <a:lnTo>
                    <a:pt x="85032" y="57860"/>
                  </a:lnTo>
                  <a:close/>
                  <a:moveTo>
                    <a:pt x="100932" y="57860"/>
                  </a:moveTo>
                  <a:lnTo>
                    <a:pt x="100932" y="65650"/>
                  </a:lnTo>
                  <a:lnTo>
                    <a:pt x="93200" y="65650"/>
                  </a:lnTo>
                  <a:lnTo>
                    <a:pt x="93200" y="57860"/>
                  </a:lnTo>
                  <a:close/>
                  <a:moveTo>
                    <a:pt x="109099" y="57860"/>
                  </a:moveTo>
                  <a:lnTo>
                    <a:pt x="109099" y="65650"/>
                  </a:lnTo>
                  <a:lnTo>
                    <a:pt x="101356" y="65650"/>
                  </a:lnTo>
                  <a:lnTo>
                    <a:pt x="101356" y="57860"/>
                  </a:lnTo>
                  <a:close/>
                  <a:moveTo>
                    <a:pt x="116866" y="57860"/>
                  </a:moveTo>
                  <a:lnTo>
                    <a:pt x="116866" y="65650"/>
                  </a:lnTo>
                  <a:lnTo>
                    <a:pt x="109523" y="65650"/>
                  </a:lnTo>
                  <a:lnTo>
                    <a:pt x="109523" y="57860"/>
                  </a:lnTo>
                  <a:close/>
                  <a:moveTo>
                    <a:pt x="125022" y="57860"/>
                  </a:moveTo>
                  <a:lnTo>
                    <a:pt x="125022" y="65650"/>
                  </a:lnTo>
                  <a:lnTo>
                    <a:pt x="117290" y="65650"/>
                  </a:lnTo>
                  <a:lnTo>
                    <a:pt x="117290" y="57860"/>
                  </a:lnTo>
                  <a:close/>
                  <a:moveTo>
                    <a:pt x="133190" y="57860"/>
                  </a:moveTo>
                  <a:lnTo>
                    <a:pt x="133190" y="65650"/>
                  </a:lnTo>
                  <a:lnTo>
                    <a:pt x="125446" y="65650"/>
                  </a:lnTo>
                  <a:lnTo>
                    <a:pt x="125446" y="57860"/>
                  </a:lnTo>
                  <a:close/>
                  <a:moveTo>
                    <a:pt x="141346" y="57860"/>
                  </a:moveTo>
                  <a:lnTo>
                    <a:pt x="141346" y="65650"/>
                  </a:lnTo>
                  <a:lnTo>
                    <a:pt x="133614" y="65650"/>
                  </a:lnTo>
                  <a:lnTo>
                    <a:pt x="133614" y="57860"/>
                  </a:lnTo>
                  <a:close/>
                  <a:moveTo>
                    <a:pt x="149513" y="57860"/>
                  </a:moveTo>
                  <a:lnTo>
                    <a:pt x="149513" y="65650"/>
                  </a:lnTo>
                  <a:lnTo>
                    <a:pt x="141770" y="65650"/>
                  </a:lnTo>
                  <a:lnTo>
                    <a:pt x="141770" y="57860"/>
                  </a:lnTo>
                  <a:close/>
                  <a:moveTo>
                    <a:pt x="157280" y="57860"/>
                  </a:moveTo>
                  <a:lnTo>
                    <a:pt x="157280" y="65650"/>
                  </a:lnTo>
                  <a:lnTo>
                    <a:pt x="149937" y="65650"/>
                  </a:lnTo>
                  <a:lnTo>
                    <a:pt x="149937" y="57860"/>
                  </a:lnTo>
                  <a:close/>
                  <a:moveTo>
                    <a:pt x="165448" y="57860"/>
                  </a:moveTo>
                  <a:lnTo>
                    <a:pt x="165448" y="65650"/>
                  </a:lnTo>
                  <a:lnTo>
                    <a:pt x="157704" y="65650"/>
                  </a:lnTo>
                  <a:lnTo>
                    <a:pt x="157704" y="57860"/>
                  </a:lnTo>
                  <a:close/>
                  <a:moveTo>
                    <a:pt x="173604" y="57860"/>
                  </a:moveTo>
                  <a:lnTo>
                    <a:pt x="173604" y="65650"/>
                  </a:lnTo>
                  <a:lnTo>
                    <a:pt x="165871" y="65650"/>
                  </a:lnTo>
                  <a:lnTo>
                    <a:pt x="165871" y="57860"/>
                  </a:lnTo>
                  <a:close/>
                  <a:moveTo>
                    <a:pt x="181771" y="57860"/>
                  </a:moveTo>
                  <a:lnTo>
                    <a:pt x="181771" y="65650"/>
                  </a:lnTo>
                  <a:lnTo>
                    <a:pt x="174028" y="65650"/>
                  </a:lnTo>
                  <a:lnTo>
                    <a:pt x="174028" y="57860"/>
                  </a:lnTo>
                  <a:close/>
                  <a:moveTo>
                    <a:pt x="189927" y="57860"/>
                  </a:moveTo>
                  <a:lnTo>
                    <a:pt x="189927" y="65650"/>
                  </a:lnTo>
                  <a:lnTo>
                    <a:pt x="182195" y="65650"/>
                  </a:lnTo>
                  <a:lnTo>
                    <a:pt x="182195" y="57860"/>
                  </a:lnTo>
                  <a:close/>
                  <a:moveTo>
                    <a:pt x="198095" y="57860"/>
                  </a:moveTo>
                  <a:lnTo>
                    <a:pt x="198095" y="65650"/>
                  </a:lnTo>
                  <a:lnTo>
                    <a:pt x="190351" y="65650"/>
                  </a:lnTo>
                  <a:lnTo>
                    <a:pt x="190351" y="57860"/>
                  </a:lnTo>
                  <a:close/>
                  <a:moveTo>
                    <a:pt x="206251" y="57860"/>
                  </a:moveTo>
                  <a:lnTo>
                    <a:pt x="206251" y="65650"/>
                  </a:lnTo>
                  <a:lnTo>
                    <a:pt x="198519" y="65650"/>
                  </a:lnTo>
                  <a:lnTo>
                    <a:pt x="198519" y="57860"/>
                  </a:lnTo>
                  <a:close/>
                  <a:moveTo>
                    <a:pt x="214419" y="57860"/>
                  </a:moveTo>
                  <a:lnTo>
                    <a:pt x="214419" y="65650"/>
                  </a:lnTo>
                  <a:lnTo>
                    <a:pt x="206675" y="65650"/>
                  </a:lnTo>
                  <a:lnTo>
                    <a:pt x="206675" y="57860"/>
                  </a:lnTo>
                  <a:close/>
                  <a:moveTo>
                    <a:pt x="222575" y="57860"/>
                  </a:moveTo>
                  <a:lnTo>
                    <a:pt x="222575" y="65650"/>
                  </a:lnTo>
                  <a:lnTo>
                    <a:pt x="214842" y="65650"/>
                  </a:lnTo>
                  <a:lnTo>
                    <a:pt x="214842" y="57860"/>
                  </a:lnTo>
                  <a:close/>
                  <a:moveTo>
                    <a:pt x="230742" y="57860"/>
                  </a:moveTo>
                  <a:lnTo>
                    <a:pt x="230742" y="65650"/>
                  </a:lnTo>
                  <a:lnTo>
                    <a:pt x="222999" y="65650"/>
                  </a:lnTo>
                  <a:lnTo>
                    <a:pt x="222999" y="57860"/>
                  </a:lnTo>
                  <a:close/>
                  <a:moveTo>
                    <a:pt x="238898" y="57860"/>
                  </a:moveTo>
                  <a:lnTo>
                    <a:pt x="238898" y="65650"/>
                  </a:lnTo>
                  <a:lnTo>
                    <a:pt x="231166" y="65650"/>
                  </a:lnTo>
                  <a:lnTo>
                    <a:pt x="231166" y="57860"/>
                  </a:lnTo>
                  <a:close/>
                  <a:moveTo>
                    <a:pt x="247066" y="57860"/>
                  </a:moveTo>
                  <a:lnTo>
                    <a:pt x="247066" y="65650"/>
                  </a:lnTo>
                  <a:lnTo>
                    <a:pt x="239322" y="65650"/>
                  </a:lnTo>
                  <a:lnTo>
                    <a:pt x="239322" y="57860"/>
                  </a:lnTo>
                  <a:close/>
                  <a:moveTo>
                    <a:pt x="255222" y="57860"/>
                  </a:moveTo>
                  <a:lnTo>
                    <a:pt x="255222" y="65650"/>
                  </a:lnTo>
                  <a:lnTo>
                    <a:pt x="247490" y="65650"/>
                  </a:lnTo>
                  <a:lnTo>
                    <a:pt x="247490" y="57860"/>
                  </a:lnTo>
                  <a:close/>
                  <a:moveTo>
                    <a:pt x="263390" y="57860"/>
                  </a:moveTo>
                  <a:lnTo>
                    <a:pt x="263390" y="65650"/>
                  </a:lnTo>
                  <a:lnTo>
                    <a:pt x="255646" y="65650"/>
                  </a:lnTo>
                  <a:lnTo>
                    <a:pt x="255646" y="57860"/>
                  </a:lnTo>
                  <a:close/>
                  <a:moveTo>
                    <a:pt x="271546" y="57860"/>
                  </a:moveTo>
                  <a:lnTo>
                    <a:pt x="271546" y="65650"/>
                  </a:lnTo>
                  <a:lnTo>
                    <a:pt x="263813" y="65650"/>
                  </a:lnTo>
                  <a:lnTo>
                    <a:pt x="263813" y="57860"/>
                  </a:lnTo>
                  <a:close/>
                  <a:moveTo>
                    <a:pt x="11238" y="66062"/>
                  </a:moveTo>
                  <a:lnTo>
                    <a:pt x="11238" y="73863"/>
                  </a:lnTo>
                  <a:lnTo>
                    <a:pt x="3505" y="73863"/>
                  </a:lnTo>
                  <a:lnTo>
                    <a:pt x="3505" y="66062"/>
                  </a:lnTo>
                  <a:close/>
                  <a:moveTo>
                    <a:pt x="19394" y="66062"/>
                  </a:moveTo>
                  <a:lnTo>
                    <a:pt x="19394" y="73863"/>
                  </a:lnTo>
                  <a:lnTo>
                    <a:pt x="11662" y="73863"/>
                  </a:lnTo>
                  <a:lnTo>
                    <a:pt x="11662" y="66062"/>
                  </a:lnTo>
                  <a:close/>
                  <a:moveTo>
                    <a:pt x="27561" y="66062"/>
                  </a:moveTo>
                  <a:lnTo>
                    <a:pt x="27561" y="73863"/>
                  </a:lnTo>
                  <a:lnTo>
                    <a:pt x="19818" y="73863"/>
                  </a:lnTo>
                  <a:lnTo>
                    <a:pt x="19818" y="66062"/>
                  </a:lnTo>
                  <a:close/>
                  <a:moveTo>
                    <a:pt x="35328" y="66062"/>
                  </a:moveTo>
                  <a:lnTo>
                    <a:pt x="35328" y="73863"/>
                  </a:lnTo>
                  <a:lnTo>
                    <a:pt x="27985" y="73863"/>
                  </a:lnTo>
                  <a:lnTo>
                    <a:pt x="27985" y="66062"/>
                  </a:lnTo>
                  <a:close/>
                  <a:moveTo>
                    <a:pt x="43496" y="66062"/>
                  </a:moveTo>
                  <a:lnTo>
                    <a:pt x="43496" y="73863"/>
                  </a:lnTo>
                  <a:lnTo>
                    <a:pt x="35752" y="73863"/>
                  </a:lnTo>
                  <a:lnTo>
                    <a:pt x="35752" y="66062"/>
                  </a:lnTo>
                  <a:close/>
                  <a:moveTo>
                    <a:pt x="51652" y="66062"/>
                  </a:moveTo>
                  <a:lnTo>
                    <a:pt x="51652" y="73863"/>
                  </a:lnTo>
                  <a:lnTo>
                    <a:pt x="43919" y="73863"/>
                  </a:lnTo>
                  <a:lnTo>
                    <a:pt x="43919" y="66062"/>
                  </a:lnTo>
                  <a:close/>
                  <a:moveTo>
                    <a:pt x="59819" y="66062"/>
                  </a:moveTo>
                  <a:lnTo>
                    <a:pt x="59819" y="73863"/>
                  </a:lnTo>
                  <a:lnTo>
                    <a:pt x="52075" y="73863"/>
                  </a:lnTo>
                  <a:lnTo>
                    <a:pt x="52075" y="66062"/>
                  </a:lnTo>
                  <a:close/>
                  <a:moveTo>
                    <a:pt x="67975" y="66062"/>
                  </a:moveTo>
                  <a:lnTo>
                    <a:pt x="67975" y="73863"/>
                  </a:lnTo>
                  <a:lnTo>
                    <a:pt x="60243" y="73863"/>
                  </a:lnTo>
                  <a:lnTo>
                    <a:pt x="60243" y="66062"/>
                  </a:lnTo>
                  <a:close/>
                  <a:moveTo>
                    <a:pt x="76452" y="66062"/>
                  </a:moveTo>
                  <a:lnTo>
                    <a:pt x="76452" y="73863"/>
                  </a:lnTo>
                  <a:lnTo>
                    <a:pt x="68399" y="73863"/>
                  </a:lnTo>
                  <a:lnTo>
                    <a:pt x="68399" y="66062"/>
                  </a:lnTo>
                  <a:close/>
                  <a:moveTo>
                    <a:pt x="84608" y="66062"/>
                  </a:moveTo>
                  <a:lnTo>
                    <a:pt x="84608" y="73863"/>
                  </a:lnTo>
                  <a:lnTo>
                    <a:pt x="76865" y="73863"/>
                  </a:lnTo>
                  <a:lnTo>
                    <a:pt x="76865" y="66062"/>
                  </a:lnTo>
                  <a:close/>
                  <a:moveTo>
                    <a:pt x="92776" y="66062"/>
                  </a:moveTo>
                  <a:lnTo>
                    <a:pt x="92776" y="73863"/>
                  </a:lnTo>
                  <a:lnTo>
                    <a:pt x="85032" y="73863"/>
                  </a:lnTo>
                  <a:lnTo>
                    <a:pt x="85032" y="66062"/>
                  </a:lnTo>
                  <a:close/>
                  <a:moveTo>
                    <a:pt x="100932" y="66062"/>
                  </a:moveTo>
                  <a:lnTo>
                    <a:pt x="100932" y="73863"/>
                  </a:lnTo>
                  <a:lnTo>
                    <a:pt x="93200" y="73863"/>
                  </a:lnTo>
                  <a:lnTo>
                    <a:pt x="93200" y="66062"/>
                  </a:lnTo>
                  <a:close/>
                  <a:moveTo>
                    <a:pt x="109099" y="66062"/>
                  </a:moveTo>
                  <a:lnTo>
                    <a:pt x="109099" y="73863"/>
                  </a:lnTo>
                  <a:lnTo>
                    <a:pt x="101356" y="73863"/>
                  </a:lnTo>
                  <a:lnTo>
                    <a:pt x="101356" y="66062"/>
                  </a:lnTo>
                  <a:close/>
                  <a:moveTo>
                    <a:pt x="116866" y="66062"/>
                  </a:moveTo>
                  <a:lnTo>
                    <a:pt x="116866" y="73863"/>
                  </a:lnTo>
                  <a:lnTo>
                    <a:pt x="109523" y="73863"/>
                  </a:lnTo>
                  <a:lnTo>
                    <a:pt x="109523" y="66062"/>
                  </a:lnTo>
                  <a:close/>
                  <a:moveTo>
                    <a:pt x="125022" y="66062"/>
                  </a:moveTo>
                  <a:lnTo>
                    <a:pt x="125022" y="73863"/>
                  </a:lnTo>
                  <a:lnTo>
                    <a:pt x="117290" y="73863"/>
                  </a:lnTo>
                  <a:lnTo>
                    <a:pt x="117290" y="66062"/>
                  </a:lnTo>
                  <a:close/>
                  <a:moveTo>
                    <a:pt x="133190" y="66062"/>
                  </a:moveTo>
                  <a:lnTo>
                    <a:pt x="133190" y="73863"/>
                  </a:lnTo>
                  <a:lnTo>
                    <a:pt x="125446" y="73863"/>
                  </a:lnTo>
                  <a:lnTo>
                    <a:pt x="125446" y="66062"/>
                  </a:lnTo>
                  <a:close/>
                  <a:moveTo>
                    <a:pt x="141346" y="66062"/>
                  </a:moveTo>
                  <a:lnTo>
                    <a:pt x="141346" y="73863"/>
                  </a:lnTo>
                  <a:lnTo>
                    <a:pt x="133614" y="73863"/>
                  </a:lnTo>
                  <a:lnTo>
                    <a:pt x="133614" y="66062"/>
                  </a:lnTo>
                  <a:close/>
                  <a:moveTo>
                    <a:pt x="149513" y="66062"/>
                  </a:moveTo>
                  <a:lnTo>
                    <a:pt x="149513" y="73863"/>
                  </a:lnTo>
                  <a:lnTo>
                    <a:pt x="141770" y="73863"/>
                  </a:lnTo>
                  <a:lnTo>
                    <a:pt x="141770" y="66062"/>
                  </a:lnTo>
                  <a:close/>
                  <a:moveTo>
                    <a:pt x="157280" y="66062"/>
                  </a:moveTo>
                  <a:lnTo>
                    <a:pt x="157280" y="73863"/>
                  </a:lnTo>
                  <a:lnTo>
                    <a:pt x="149937" y="73863"/>
                  </a:lnTo>
                  <a:lnTo>
                    <a:pt x="149937" y="66062"/>
                  </a:lnTo>
                  <a:close/>
                  <a:moveTo>
                    <a:pt x="165448" y="66062"/>
                  </a:moveTo>
                  <a:lnTo>
                    <a:pt x="165448" y="73863"/>
                  </a:lnTo>
                  <a:lnTo>
                    <a:pt x="157704" y="73863"/>
                  </a:lnTo>
                  <a:lnTo>
                    <a:pt x="157704" y="66062"/>
                  </a:lnTo>
                  <a:close/>
                  <a:moveTo>
                    <a:pt x="173604" y="66062"/>
                  </a:moveTo>
                  <a:lnTo>
                    <a:pt x="173604" y="73863"/>
                  </a:lnTo>
                  <a:lnTo>
                    <a:pt x="165871" y="73863"/>
                  </a:lnTo>
                  <a:lnTo>
                    <a:pt x="165871" y="66062"/>
                  </a:lnTo>
                  <a:close/>
                  <a:moveTo>
                    <a:pt x="181771" y="66062"/>
                  </a:moveTo>
                  <a:lnTo>
                    <a:pt x="181771" y="73863"/>
                  </a:lnTo>
                  <a:lnTo>
                    <a:pt x="174028" y="73863"/>
                  </a:lnTo>
                  <a:lnTo>
                    <a:pt x="174028" y="66062"/>
                  </a:lnTo>
                  <a:close/>
                  <a:moveTo>
                    <a:pt x="189927" y="66062"/>
                  </a:moveTo>
                  <a:lnTo>
                    <a:pt x="189927" y="73863"/>
                  </a:lnTo>
                  <a:lnTo>
                    <a:pt x="182195" y="73863"/>
                  </a:lnTo>
                  <a:lnTo>
                    <a:pt x="182195" y="66062"/>
                  </a:lnTo>
                  <a:close/>
                  <a:moveTo>
                    <a:pt x="198095" y="66062"/>
                  </a:moveTo>
                  <a:lnTo>
                    <a:pt x="198095" y="73863"/>
                  </a:lnTo>
                  <a:lnTo>
                    <a:pt x="190351" y="73863"/>
                  </a:lnTo>
                  <a:lnTo>
                    <a:pt x="190351" y="66062"/>
                  </a:lnTo>
                  <a:close/>
                  <a:moveTo>
                    <a:pt x="206251" y="66062"/>
                  </a:moveTo>
                  <a:lnTo>
                    <a:pt x="206251" y="73863"/>
                  </a:lnTo>
                  <a:lnTo>
                    <a:pt x="198519" y="73863"/>
                  </a:lnTo>
                  <a:lnTo>
                    <a:pt x="198519" y="66062"/>
                  </a:lnTo>
                  <a:close/>
                  <a:moveTo>
                    <a:pt x="214419" y="66062"/>
                  </a:moveTo>
                  <a:lnTo>
                    <a:pt x="214419" y="73863"/>
                  </a:lnTo>
                  <a:lnTo>
                    <a:pt x="206675" y="73863"/>
                  </a:lnTo>
                  <a:lnTo>
                    <a:pt x="206675" y="66062"/>
                  </a:lnTo>
                  <a:close/>
                  <a:moveTo>
                    <a:pt x="222575" y="66062"/>
                  </a:moveTo>
                  <a:lnTo>
                    <a:pt x="222575" y="73863"/>
                  </a:lnTo>
                  <a:lnTo>
                    <a:pt x="214842" y="73863"/>
                  </a:lnTo>
                  <a:lnTo>
                    <a:pt x="214842" y="66062"/>
                  </a:lnTo>
                  <a:close/>
                  <a:moveTo>
                    <a:pt x="230742" y="66062"/>
                  </a:moveTo>
                  <a:lnTo>
                    <a:pt x="230742" y="73863"/>
                  </a:lnTo>
                  <a:lnTo>
                    <a:pt x="222999" y="73863"/>
                  </a:lnTo>
                  <a:lnTo>
                    <a:pt x="222999" y="66062"/>
                  </a:lnTo>
                  <a:close/>
                  <a:moveTo>
                    <a:pt x="238898" y="66062"/>
                  </a:moveTo>
                  <a:lnTo>
                    <a:pt x="238898" y="73863"/>
                  </a:lnTo>
                  <a:lnTo>
                    <a:pt x="231166" y="73863"/>
                  </a:lnTo>
                  <a:lnTo>
                    <a:pt x="231166" y="66062"/>
                  </a:lnTo>
                  <a:close/>
                  <a:moveTo>
                    <a:pt x="247066" y="66062"/>
                  </a:moveTo>
                  <a:lnTo>
                    <a:pt x="247066" y="73863"/>
                  </a:lnTo>
                  <a:lnTo>
                    <a:pt x="239322" y="73863"/>
                  </a:lnTo>
                  <a:lnTo>
                    <a:pt x="239322" y="66062"/>
                  </a:lnTo>
                  <a:close/>
                  <a:moveTo>
                    <a:pt x="255222" y="66062"/>
                  </a:moveTo>
                  <a:lnTo>
                    <a:pt x="255222" y="73863"/>
                  </a:lnTo>
                  <a:lnTo>
                    <a:pt x="247490" y="73863"/>
                  </a:lnTo>
                  <a:lnTo>
                    <a:pt x="247490" y="66062"/>
                  </a:lnTo>
                  <a:close/>
                  <a:moveTo>
                    <a:pt x="263390" y="66062"/>
                  </a:moveTo>
                  <a:lnTo>
                    <a:pt x="263390" y="73863"/>
                  </a:lnTo>
                  <a:lnTo>
                    <a:pt x="255646" y="73863"/>
                  </a:lnTo>
                  <a:lnTo>
                    <a:pt x="255646" y="66062"/>
                  </a:lnTo>
                  <a:close/>
                  <a:moveTo>
                    <a:pt x="271546" y="66062"/>
                  </a:moveTo>
                  <a:lnTo>
                    <a:pt x="271546" y="73863"/>
                  </a:lnTo>
                  <a:lnTo>
                    <a:pt x="263813" y="73863"/>
                  </a:lnTo>
                  <a:lnTo>
                    <a:pt x="263813" y="66062"/>
                  </a:lnTo>
                  <a:close/>
                  <a:moveTo>
                    <a:pt x="11238" y="74275"/>
                  </a:moveTo>
                  <a:lnTo>
                    <a:pt x="11238" y="82065"/>
                  </a:lnTo>
                  <a:lnTo>
                    <a:pt x="3505" y="82065"/>
                  </a:lnTo>
                  <a:lnTo>
                    <a:pt x="3505" y="74275"/>
                  </a:lnTo>
                  <a:close/>
                  <a:moveTo>
                    <a:pt x="19394" y="74275"/>
                  </a:moveTo>
                  <a:lnTo>
                    <a:pt x="19394" y="82065"/>
                  </a:lnTo>
                  <a:lnTo>
                    <a:pt x="11662" y="82065"/>
                  </a:lnTo>
                  <a:lnTo>
                    <a:pt x="11662" y="74275"/>
                  </a:lnTo>
                  <a:close/>
                  <a:moveTo>
                    <a:pt x="27561" y="74275"/>
                  </a:moveTo>
                  <a:lnTo>
                    <a:pt x="27561" y="82065"/>
                  </a:lnTo>
                  <a:lnTo>
                    <a:pt x="19818" y="82065"/>
                  </a:lnTo>
                  <a:lnTo>
                    <a:pt x="19818" y="74275"/>
                  </a:lnTo>
                  <a:close/>
                  <a:moveTo>
                    <a:pt x="35328" y="74275"/>
                  </a:moveTo>
                  <a:lnTo>
                    <a:pt x="35328" y="82065"/>
                  </a:lnTo>
                  <a:lnTo>
                    <a:pt x="27985" y="82065"/>
                  </a:lnTo>
                  <a:lnTo>
                    <a:pt x="27985" y="74275"/>
                  </a:lnTo>
                  <a:close/>
                  <a:moveTo>
                    <a:pt x="43496" y="74275"/>
                  </a:moveTo>
                  <a:lnTo>
                    <a:pt x="43496" y="82065"/>
                  </a:lnTo>
                  <a:lnTo>
                    <a:pt x="35752" y="82065"/>
                  </a:lnTo>
                  <a:lnTo>
                    <a:pt x="35752" y="74275"/>
                  </a:lnTo>
                  <a:close/>
                  <a:moveTo>
                    <a:pt x="51652" y="74275"/>
                  </a:moveTo>
                  <a:lnTo>
                    <a:pt x="51652" y="82065"/>
                  </a:lnTo>
                  <a:lnTo>
                    <a:pt x="43919" y="82065"/>
                  </a:lnTo>
                  <a:lnTo>
                    <a:pt x="43919" y="74275"/>
                  </a:lnTo>
                  <a:close/>
                  <a:moveTo>
                    <a:pt x="59819" y="74275"/>
                  </a:moveTo>
                  <a:lnTo>
                    <a:pt x="59819" y="82065"/>
                  </a:lnTo>
                  <a:lnTo>
                    <a:pt x="52075" y="82065"/>
                  </a:lnTo>
                  <a:lnTo>
                    <a:pt x="52075" y="74275"/>
                  </a:lnTo>
                  <a:close/>
                  <a:moveTo>
                    <a:pt x="67975" y="74275"/>
                  </a:moveTo>
                  <a:lnTo>
                    <a:pt x="67975" y="82065"/>
                  </a:lnTo>
                  <a:lnTo>
                    <a:pt x="60243" y="82065"/>
                  </a:lnTo>
                  <a:lnTo>
                    <a:pt x="60243" y="74275"/>
                  </a:lnTo>
                  <a:close/>
                  <a:moveTo>
                    <a:pt x="76452" y="74275"/>
                  </a:moveTo>
                  <a:lnTo>
                    <a:pt x="76452" y="82065"/>
                  </a:lnTo>
                  <a:lnTo>
                    <a:pt x="68399" y="82065"/>
                  </a:lnTo>
                  <a:lnTo>
                    <a:pt x="68399" y="74275"/>
                  </a:lnTo>
                  <a:close/>
                  <a:moveTo>
                    <a:pt x="84608" y="74275"/>
                  </a:moveTo>
                  <a:lnTo>
                    <a:pt x="84608" y="82065"/>
                  </a:lnTo>
                  <a:lnTo>
                    <a:pt x="76865" y="82065"/>
                  </a:lnTo>
                  <a:lnTo>
                    <a:pt x="76865" y="74275"/>
                  </a:lnTo>
                  <a:close/>
                  <a:moveTo>
                    <a:pt x="92776" y="74275"/>
                  </a:moveTo>
                  <a:lnTo>
                    <a:pt x="92776" y="82065"/>
                  </a:lnTo>
                  <a:lnTo>
                    <a:pt x="85032" y="82065"/>
                  </a:lnTo>
                  <a:lnTo>
                    <a:pt x="85032" y="74275"/>
                  </a:lnTo>
                  <a:close/>
                  <a:moveTo>
                    <a:pt x="100932" y="74275"/>
                  </a:moveTo>
                  <a:lnTo>
                    <a:pt x="100932" y="82065"/>
                  </a:lnTo>
                  <a:lnTo>
                    <a:pt x="93200" y="82065"/>
                  </a:lnTo>
                  <a:lnTo>
                    <a:pt x="93200" y="74275"/>
                  </a:lnTo>
                  <a:close/>
                  <a:moveTo>
                    <a:pt x="109099" y="74275"/>
                  </a:moveTo>
                  <a:lnTo>
                    <a:pt x="109099" y="82065"/>
                  </a:lnTo>
                  <a:lnTo>
                    <a:pt x="101356" y="82065"/>
                  </a:lnTo>
                  <a:lnTo>
                    <a:pt x="101356" y="74275"/>
                  </a:lnTo>
                  <a:close/>
                  <a:moveTo>
                    <a:pt x="116866" y="74275"/>
                  </a:moveTo>
                  <a:lnTo>
                    <a:pt x="116866" y="82065"/>
                  </a:lnTo>
                  <a:lnTo>
                    <a:pt x="109523" y="82065"/>
                  </a:lnTo>
                  <a:lnTo>
                    <a:pt x="109523" y="74275"/>
                  </a:lnTo>
                  <a:close/>
                  <a:moveTo>
                    <a:pt x="125022" y="74275"/>
                  </a:moveTo>
                  <a:lnTo>
                    <a:pt x="125022" y="82065"/>
                  </a:lnTo>
                  <a:lnTo>
                    <a:pt x="117290" y="82065"/>
                  </a:lnTo>
                  <a:lnTo>
                    <a:pt x="117290" y="74275"/>
                  </a:lnTo>
                  <a:close/>
                  <a:moveTo>
                    <a:pt x="133190" y="74275"/>
                  </a:moveTo>
                  <a:lnTo>
                    <a:pt x="133190" y="82065"/>
                  </a:lnTo>
                  <a:lnTo>
                    <a:pt x="125446" y="82065"/>
                  </a:lnTo>
                  <a:lnTo>
                    <a:pt x="125446" y="74275"/>
                  </a:lnTo>
                  <a:close/>
                  <a:moveTo>
                    <a:pt x="141346" y="74275"/>
                  </a:moveTo>
                  <a:lnTo>
                    <a:pt x="141346" y="82065"/>
                  </a:lnTo>
                  <a:lnTo>
                    <a:pt x="133614" y="82065"/>
                  </a:lnTo>
                  <a:lnTo>
                    <a:pt x="133614" y="74275"/>
                  </a:lnTo>
                  <a:close/>
                  <a:moveTo>
                    <a:pt x="149513" y="74275"/>
                  </a:moveTo>
                  <a:lnTo>
                    <a:pt x="149513" y="82065"/>
                  </a:lnTo>
                  <a:lnTo>
                    <a:pt x="141770" y="82065"/>
                  </a:lnTo>
                  <a:lnTo>
                    <a:pt x="141770" y="74275"/>
                  </a:lnTo>
                  <a:close/>
                  <a:moveTo>
                    <a:pt x="157280" y="74275"/>
                  </a:moveTo>
                  <a:lnTo>
                    <a:pt x="157280" y="82065"/>
                  </a:lnTo>
                  <a:lnTo>
                    <a:pt x="149937" y="82065"/>
                  </a:lnTo>
                  <a:lnTo>
                    <a:pt x="149937" y="74275"/>
                  </a:lnTo>
                  <a:close/>
                  <a:moveTo>
                    <a:pt x="165448" y="74275"/>
                  </a:moveTo>
                  <a:lnTo>
                    <a:pt x="165448" y="82065"/>
                  </a:lnTo>
                  <a:lnTo>
                    <a:pt x="157704" y="82065"/>
                  </a:lnTo>
                  <a:lnTo>
                    <a:pt x="157704" y="74275"/>
                  </a:lnTo>
                  <a:close/>
                  <a:moveTo>
                    <a:pt x="173604" y="74275"/>
                  </a:moveTo>
                  <a:lnTo>
                    <a:pt x="173604" y="82065"/>
                  </a:lnTo>
                  <a:lnTo>
                    <a:pt x="165871" y="82065"/>
                  </a:lnTo>
                  <a:lnTo>
                    <a:pt x="165871" y="74275"/>
                  </a:lnTo>
                  <a:close/>
                  <a:moveTo>
                    <a:pt x="181771" y="74275"/>
                  </a:moveTo>
                  <a:lnTo>
                    <a:pt x="181771" y="82065"/>
                  </a:lnTo>
                  <a:lnTo>
                    <a:pt x="174028" y="82065"/>
                  </a:lnTo>
                  <a:lnTo>
                    <a:pt x="174028" y="74275"/>
                  </a:lnTo>
                  <a:close/>
                  <a:moveTo>
                    <a:pt x="189927" y="74275"/>
                  </a:moveTo>
                  <a:lnTo>
                    <a:pt x="189927" y="82065"/>
                  </a:lnTo>
                  <a:lnTo>
                    <a:pt x="182195" y="82065"/>
                  </a:lnTo>
                  <a:lnTo>
                    <a:pt x="182195" y="74275"/>
                  </a:lnTo>
                  <a:close/>
                  <a:moveTo>
                    <a:pt x="198095" y="74275"/>
                  </a:moveTo>
                  <a:lnTo>
                    <a:pt x="198095" y="82065"/>
                  </a:lnTo>
                  <a:lnTo>
                    <a:pt x="190351" y="82065"/>
                  </a:lnTo>
                  <a:lnTo>
                    <a:pt x="190351" y="74275"/>
                  </a:lnTo>
                  <a:close/>
                  <a:moveTo>
                    <a:pt x="206251" y="74275"/>
                  </a:moveTo>
                  <a:lnTo>
                    <a:pt x="206251" y="82065"/>
                  </a:lnTo>
                  <a:lnTo>
                    <a:pt x="198519" y="82065"/>
                  </a:lnTo>
                  <a:lnTo>
                    <a:pt x="198519" y="74275"/>
                  </a:lnTo>
                  <a:close/>
                  <a:moveTo>
                    <a:pt x="214419" y="74275"/>
                  </a:moveTo>
                  <a:lnTo>
                    <a:pt x="214419" y="82065"/>
                  </a:lnTo>
                  <a:lnTo>
                    <a:pt x="206675" y="82065"/>
                  </a:lnTo>
                  <a:lnTo>
                    <a:pt x="206675" y="74275"/>
                  </a:lnTo>
                  <a:close/>
                  <a:moveTo>
                    <a:pt x="222575" y="74275"/>
                  </a:moveTo>
                  <a:lnTo>
                    <a:pt x="222575" y="82065"/>
                  </a:lnTo>
                  <a:lnTo>
                    <a:pt x="214842" y="82065"/>
                  </a:lnTo>
                  <a:lnTo>
                    <a:pt x="214842" y="74275"/>
                  </a:lnTo>
                  <a:close/>
                  <a:moveTo>
                    <a:pt x="230742" y="74275"/>
                  </a:moveTo>
                  <a:lnTo>
                    <a:pt x="230742" y="82065"/>
                  </a:lnTo>
                  <a:lnTo>
                    <a:pt x="222999" y="82065"/>
                  </a:lnTo>
                  <a:lnTo>
                    <a:pt x="222999" y="74275"/>
                  </a:lnTo>
                  <a:close/>
                  <a:moveTo>
                    <a:pt x="238898" y="74275"/>
                  </a:moveTo>
                  <a:lnTo>
                    <a:pt x="238898" y="82065"/>
                  </a:lnTo>
                  <a:lnTo>
                    <a:pt x="231166" y="82065"/>
                  </a:lnTo>
                  <a:lnTo>
                    <a:pt x="231166" y="74275"/>
                  </a:lnTo>
                  <a:close/>
                  <a:moveTo>
                    <a:pt x="247066" y="74275"/>
                  </a:moveTo>
                  <a:lnTo>
                    <a:pt x="247066" y="82065"/>
                  </a:lnTo>
                  <a:lnTo>
                    <a:pt x="239322" y="82065"/>
                  </a:lnTo>
                  <a:lnTo>
                    <a:pt x="239322" y="74275"/>
                  </a:lnTo>
                  <a:close/>
                  <a:moveTo>
                    <a:pt x="255222" y="74275"/>
                  </a:moveTo>
                  <a:lnTo>
                    <a:pt x="255222" y="82065"/>
                  </a:lnTo>
                  <a:lnTo>
                    <a:pt x="247490" y="82065"/>
                  </a:lnTo>
                  <a:lnTo>
                    <a:pt x="247490" y="74275"/>
                  </a:lnTo>
                  <a:close/>
                  <a:moveTo>
                    <a:pt x="263390" y="74275"/>
                  </a:moveTo>
                  <a:lnTo>
                    <a:pt x="263390" y="82065"/>
                  </a:lnTo>
                  <a:lnTo>
                    <a:pt x="255646" y="82065"/>
                  </a:lnTo>
                  <a:lnTo>
                    <a:pt x="255646" y="74275"/>
                  </a:lnTo>
                  <a:close/>
                  <a:moveTo>
                    <a:pt x="271546" y="74275"/>
                  </a:moveTo>
                  <a:lnTo>
                    <a:pt x="271546" y="82065"/>
                  </a:lnTo>
                  <a:lnTo>
                    <a:pt x="263813" y="82065"/>
                  </a:lnTo>
                  <a:lnTo>
                    <a:pt x="263813" y="74275"/>
                  </a:lnTo>
                  <a:close/>
                  <a:moveTo>
                    <a:pt x="84608" y="82477"/>
                  </a:moveTo>
                  <a:lnTo>
                    <a:pt x="84608" y="90267"/>
                  </a:lnTo>
                  <a:lnTo>
                    <a:pt x="76865" y="90267"/>
                  </a:lnTo>
                  <a:lnTo>
                    <a:pt x="76865" y="82477"/>
                  </a:lnTo>
                  <a:close/>
                  <a:moveTo>
                    <a:pt x="92776" y="82477"/>
                  </a:moveTo>
                  <a:lnTo>
                    <a:pt x="92776" y="90267"/>
                  </a:lnTo>
                  <a:lnTo>
                    <a:pt x="85032" y="90267"/>
                  </a:lnTo>
                  <a:lnTo>
                    <a:pt x="85032" y="82477"/>
                  </a:lnTo>
                  <a:close/>
                  <a:moveTo>
                    <a:pt x="100932" y="82477"/>
                  </a:moveTo>
                  <a:lnTo>
                    <a:pt x="100932" y="90267"/>
                  </a:lnTo>
                  <a:lnTo>
                    <a:pt x="93200" y="90267"/>
                  </a:lnTo>
                  <a:lnTo>
                    <a:pt x="93200" y="82477"/>
                  </a:lnTo>
                  <a:close/>
                  <a:moveTo>
                    <a:pt x="109099" y="82477"/>
                  </a:moveTo>
                  <a:lnTo>
                    <a:pt x="109099" y="90267"/>
                  </a:lnTo>
                  <a:lnTo>
                    <a:pt x="101356" y="90267"/>
                  </a:lnTo>
                  <a:lnTo>
                    <a:pt x="101356" y="82477"/>
                  </a:lnTo>
                  <a:close/>
                  <a:moveTo>
                    <a:pt x="116866" y="82477"/>
                  </a:moveTo>
                  <a:lnTo>
                    <a:pt x="116866" y="90267"/>
                  </a:lnTo>
                  <a:lnTo>
                    <a:pt x="109523" y="90267"/>
                  </a:lnTo>
                  <a:lnTo>
                    <a:pt x="109523" y="82477"/>
                  </a:lnTo>
                  <a:close/>
                  <a:moveTo>
                    <a:pt x="125022" y="82477"/>
                  </a:moveTo>
                  <a:lnTo>
                    <a:pt x="125022" y="90267"/>
                  </a:lnTo>
                  <a:lnTo>
                    <a:pt x="117290" y="90267"/>
                  </a:lnTo>
                  <a:lnTo>
                    <a:pt x="117290" y="82477"/>
                  </a:lnTo>
                  <a:close/>
                  <a:moveTo>
                    <a:pt x="133190" y="82477"/>
                  </a:moveTo>
                  <a:lnTo>
                    <a:pt x="133190" y="90267"/>
                  </a:lnTo>
                  <a:lnTo>
                    <a:pt x="125446" y="90267"/>
                  </a:lnTo>
                  <a:lnTo>
                    <a:pt x="125446" y="82477"/>
                  </a:lnTo>
                  <a:close/>
                  <a:moveTo>
                    <a:pt x="141346" y="82477"/>
                  </a:moveTo>
                  <a:lnTo>
                    <a:pt x="141346" y="90267"/>
                  </a:lnTo>
                  <a:lnTo>
                    <a:pt x="133614" y="90267"/>
                  </a:lnTo>
                  <a:lnTo>
                    <a:pt x="133614" y="82477"/>
                  </a:lnTo>
                  <a:close/>
                  <a:moveTo>
                    <a:pt x="149513" y="82477"/>
                  </a:moveTo>
                  <a:lnTo>
                    <a:pt x="149513" y="90267"/>
                  </a:lnTo>
                  <a:lnTo>
                    <a:pt x="141770" y="90267"/>
                  </a:lnTo>
                  <a:lnTo>
                    <a:pt x="141770" y="82477"/>
                  </a:lnTo>
                  <a:close/>
                  <a:moveTo>
                    <a:pt x="157280" y="82477"/>
                  </a:moveTo>
                  <a:lnTo>
                    <a:pt x="157280" y="90267"/>
                  </a:lnTo>
                  <a:lnTo>
                    <a:pt x="149937" y="90267"/>
                  </a:lnTo>
                  <a:lnTo>
                    <a:pt x="149937" y="82477"/>
                  </a:lnTo>
                  <a:close/>
                  <a:moveTo>
                    <a:pt x="165448" y="82477"/>
                  </a:moveTo>
                  <a:lnTo>
                    <a:pt x="165448" y="90267"/>
                  </a:lnTo>
                  <a:lnTo>
                    <a:pt x="157704" y="90267"/>
                  </a:lnTo>
                  <a:lnTo>
                    <a:pt x="157704" y="82477"/>
                  </a:lnTo>
                  <a:close/>
                  <a:moveTo>
                    <a:pt x="173604" y="82477"/>
                  </a:moveTo>
                  <a:lnTo>
                    <a:pt x="173604" y="90267"/>
                  </a:lnTo>
                  <a:lnTo>
                    <a:pt x="165871" y="90267"/>
                  </a:lnTo>
                  <a:lnTo>
                    <a:pt x="165871" y="82477"/>
                  </a:lnTo>
                  <a:close/>
                  <a:moveTo>
                    <a:pt x="189927" y="82477"/>
                  </a:moveTo>
                  <a:lnTo>
                    <a:pt x="189927" y="90267"/>
                  </a:lnTo>
                  <a:lnTo>
                    <a:pt x="182195" y="90267"/>
                  </a:lnTo>
                  <a:lnTo>
                    <a:pt x="182195" y="82477"/>
                  </a:lnTo>
                  <a:close/>
                  <a:moveTo>
                    <a:pt x="198095" y="82477"/>
                  </a:moveTo>
                  <a:lnTo>
                    <a:pt x="198095" y="90267"/>
                  </a:lnTo>
                  <a:lnTo>
                    <a:pt x="190351" y="90267"/>
                  </a:lnTo>
                  <a:lnTo>
                    <a:pt x="190351" y="82477"/>
                  </a:lnTo>
                  <a:close/>
                  <a:moveTo>
                    <a:pt x="206251" y="82477"/>
                  </a:moveTo>
                  <a:lnTo>
                    <a:pt x="206251" y="90267"/>
                  </a:lnTo>
                  <a:lnTo>
                    <a:pt x="198519" y="90267"/>
                  </a:lnTo>
                  <a:lnTo>
                    <a:pt x="198519" y="82477"/>
                  </a:lnTo>
                  <a:close/>
                  <a:moveTo>
                    <a:pt x="214419" y="82477"/>
                  </a:moveTo>
                  <a:lnTo>
                    <a:pt x="214419" y="90267"/>
                  </a:lnTo>
                  <a:lnTo>
                    <a:pt x="206675" y="90267"/>
                  </a:lnTo>
                  <a:lnTo>
                    <a:pt x="206675" y="82477"/>
                  </a:lnTo>
                  <a:close/>
                  <a:moveTo>
                    <a:pt x="222575" y="82477"/>
                  </a:moveTo>
                  <a:lnTo>
                    <a:pt x="222575" y="90267"/>
                  </a:lnTo>
                  <a:lnTo>
                    <a:pt x="214842" y="90267"/>
                  </a:lnTo>
                  <a:lnTo>
                    <a:pt x="214842" y="82477"/>
                  </a:lnTo>
                  <a:close/>
                  <a:moveTo>
                    <a:pt x="230742" y="82477"/>
                  </a:moveTo>
                  <a:lnTo>
                    <a:pt x="230742" y="90267"/>
                  </a:lnTo>
                  <a:lnTo>
                    <a:pt x="222999" y="90267"/>
                  </a:lnTo>
                  <a:lnTo>
                    <a:pt x="222999" y="82477"/>
                  </a:lnTo>
                  <a:close/>
                  <a:moveTo>
                    <a:pt x="271546" y="82477"/>
                  </a:moveTo>
                  <a:lnTo>
                    <a:pt x="271546" y="90267"/>
                  </a:lnTo>
                  <a:lnTo>
                    <a:pt x="263813" y="90267"/>
                  </a:lnTo>
                  <a:lnTo>
                    <a:pt x="263813" y="82477"/>
                  </a:lnTo>
                  <a:close/>
                  <a:moveTo>
                    <a:pt x="11238" y="82477"/>
                  </a:moveTo>
                  <a:lnTo>
                    <a:pt x="11238" y="90278"/>
                  </a:lnTo>
                  <a:lnTo>
                    <a:pt x="3505" y="90278"/>
                  </a:lnTo>
                  <a:lnTo>
                    <a:pt x="3505" y="82477"/>
                  </a:lnTo>
                  <a:close/>
                  <a:moveTo>
                    <a:pt x="19394" y="82477"/>
                  </a:moveTo>
                  <a:lnTo>
                    <a:pt x="19394" y="90278"/>
                  </a:lnTo>
                  <a:lnTo>
                    <a:pt x="11662" y="90278"/>
                  </a:lnTo>
                  <a:lnTo>
                    <a:pt x="11662" y="82477"/>
                  </a:lnTo>
                  <a:close/>
                  <a:moveTo>
                    <a:pt x="27561" y="82477"/>
                  </a:moveTo>
                  <a:lnTo>
                    <a:pt x="27561" y="90278"/>
                  </a:lnTo>
                  <a:lnTo>
                    <a:pt x="19818" y="90278"/>
                  </a:lnTo>
                  <a:lnTo>
                    <a:pt x="19818" y="82477"/>
                  </a:lnTo>
                  <a:close/>
                  <a:moveTo>
                    <a:pt x="35328" y="82477"/>
                  </a:moveTo>
                  <a:lnTo>
                    <a:pt x="35328" y="90278"/>
                  </a:lnTo>
                  <a:lnTo>
                    <a:pt x="27985" y="90278"/>
                  </a:lnTo>
                  <a:lnTo>
                    <a:pt x="27985" y="82477"/>
                  </a:lnTo>
                  <a:close/>
                  <a:moveTo>
                    <a:pt x="43496" y="82477"/>
                  </a:moveTo>
                  <a:lnTo>
                    <a:pt x="43496" y="90278"/>
                  </a:lnTo>
                  <a:lnTo>
                    <a:pt x="35752" y="90278"/>
                  </a:lnTo>
                  <a:lnTo>
                    <a:pt x="35752" y="82477"/>
                  </a:lnTo>
                  <a:close/>
                  <a:moveTo>
                    <a:pt x="51652" y="82477"/>
                  </a:moveTo>
                  <a:lnTo>
                    <a:pt x="51652" y="90278"/>
                  </a:lnTo>
                  <a:lnTo>
                    <a:pt x="43919" y="90278"/>
                  </a:lnTo>
                  <a:lnTo>
                    <a:pt x="43919" y="82477"/>
                  </a:lnTo>
                  <a:close/>
                  <a:moveTo>
                    <a:pt x="59819" y="82477"/>
                  </a:moveTo>
                  <a:lnTo>
                    <a:pt x="59819" y="90278"/>
                  </a:lnTo>
                  <a:lnTo>
                    <a:pt x="52075" y="90278"/>
                  </a:lnTo>
                  <a:lnTo>
                    <a:pt x="52075" y="82477"/>
                  </a:lnTo>
                  <a:close/>
                  <a:moveTo>
                    <a:pt x="67975" y="82477"/>
                  </a:moveTo>
                  <a:lnTo>
                    <a:pt x="67975" y="90278"/>
                  </a:lnTo>
                  <a:lnTo>
                    <a:pt x="60243" y="90278"/>
                  </a:lnTo>
                  <a:lnTo>
                    <a:pt x="60243" y="82477"/>
                  </a:lnTo>
                  <a:close/>
                  <a:moveTo>
                    <a:pt x="76452" y="82477"/>
                  </a:moveTo>
                  <a:lnTo>
                    <a:pt x="76452" y="90278"/>
                  </a:lnTo>
                  <a:lnTo>
                    <a:pt x="68399" y="90278"/>
                  </a:lnTo>
                  <a:lnTo>
                    <a:pt x="68399" y="82477"/>
                  </a:lnTo>
                  <a:close/>
                  <a:moveTo>
                    <a:pt x="181771" y="82477"/>
                  </a:moveTo>
                  <a:lnTo>
                    <a:pt x="181771" y="90278"/>
                  </a:lnTo>
                  <a:lnTo>
                    <a:pt x="174028" y="90267"/>
                  </a:lnTo>
                  <a:lnTo>
                    <a:pt x="174028" y="82477"/>
                  </a:lnTo>
                  <a:close/>
                  <a:moveTo>
                    <a:pt x="238898" y="82477"/>
                  </a:moveTo>
                  <a:lnTo>
                    <a:pt x="238898" y="90278"/>
                  </a:lnTo>
                  <a:lnTo>
                    <a:pt x="231166" y="90278"/>
                  </a:lnTo>
                  <a:lnTo>
                    <a:pt x="231166" y="82477"/>
                  </a:lnTo>
                  <a:close/>
                  <a:moveTo>
                    <a:pt x="247066" y="82477"/>
                  </a:moveTo>
                  <a:lnTo>
                    <a:pt x="247066" y="90278"/>
                  </a:lnTo>
                  <a:lnTo>
                    <a:pt x="239322" y="90278"/>
                  </a:lnTo>
                  <a:lnTo>
                    <a:pt x="239322" y="82477"/>
                  </a:lnTo>
                  <a:close/>
                  <a:moveTo>
                    <a:pt x="255222" y="82477"/>
                  </a:moveTo>
                  <a:lnTo>
                    <a:pt x="255222" y="90278"/>
                  </a:lnTo>
                  <a:lnTo>
                    <a:pt x="247490" y="90278"/>
                  </a:lnTo>
                  <a:lnTo>
                    <a:pt x="247490" y="82477"/>
                  </a:lnTo>
                  <a:close/>
                  <a:moveTo>
                    <a:pt x="263390" y="82477"/>
                  </a:moveTo>
                  <a:lnTo>
                    <a:pt x="263390" y="90278"/>
                  </a:lnTo>
                  <a:lnTo>
                    <a:pt x="255646" y="90278"/>
                  </a:lnTo>
                  <a:lnTo>
                    <a:pt x="255646" y="82477"/>
                  </a:lnTo>
                  <a:close/>
                  <a:moveTo>
                    <a:pt x="11238" y="90679"/>
                  </a:moveTo>
                  <a:lnTo>
                    <a:pt x="11238" y="98480"/>
                  </a:lnTo>
                  <a:lnTo>
                    <a:pt x="3505" y="98480"/>
                  </a:lnTo>
                  <a:lnTo>
                    <a:pt x="3505" y="90679"/>
                  </a:lnTo>
                  <a:close/>
                  <a:moveTo>
                    <a:pt x="19394" y="90679"/>
                  </a:moveTo>
                  <a:lnTo>
                    <a:pt x="19394" y="98480"/>
                  </a:lnTo>
                  <a:lnTo>
                    <a:pt x="11662" y="98480"/>
                  </a:lnTo>
                  <a:lnTo>
                    <a:pt x="11662" y="90679"/>
                  </a:lnTo>
                  <a:close/>
                  <a:moveTo>
                    <a:pt x="27561" y="90679"/>
                  </a:moveTo>
                  <a:lnTo>
                    <a:pt x="27561" y="98480"/>
                  </a:lnTo>
                  <a:lnTo>
                    <a:pt x="19818" y="98480"/>
                  </a:lnTo>
                  <a:lnTo>
                    <a:pt x="19818" y="90679"/>
                  </a:lnTo>
                  <a:close/>
                  <a:moveTo>
                    <a:pt x="35328" y="90679"/>
                  </a:moveTo>
                  <a:lnTo>
                    <a:pt x="35328" y="98480"/>
                  </a:lnTo>
                  <a:lnTo>
                    <a:pt x="27985" y="98480"/>
                  </a:lnTo>
                  <a:lnTo>
                    <a:pt x="27985" y="90679"/>
                  </a:lnTo>
                  <a:close/>
                  <a:moveTo>
                    <a:pt x="43496" y="90679"/>
                  </a:moveTo>
                  <a:lnTo>
                    <a:pt x="43496" y="98480"/>
                  </a:lnTo>
                  <a:lnTo>
                    <a:pt x="35752" y="98480"/>
                  </a:lnTo>
                  <a:lnTo>
                    <a:pt x="35752" y="90679"/>
                  </a:lnTo>
                  <a:close/>
                  <a:moveTo>
                    <a:pt x="51652" y="90679"/>
                  </a:moveTo>
                  <a:lnTo>
                    <a:pt x="51652" y="98480"/>
                  </a:lnTo>
                  <a:lnTo>
                    <a:pt x="43919" y="98480"/>
                  </a:lnTo>
                  <a:lnTo>
                    <a:pt x="43919" y="90679"/>
                  </a:lnTo>
                  <a:close/>
                  <a:moveTo>
                    <a:pt x="59819" y="90679"/>
                  </a:moveTo>
                  <a:lnTo>
                    <a:pt x="59819" y="98480"/>
                  </a:lnTo>
                  <a:lnTo>
                    <a:pt x="52075" y="98480"/>
                  </a:lnTo>
                  <a:lnTo>
                    <a:pt x="52075" y="90679"/>
                  </a:lnTo>
                  <a:close/>
                  <a:moveTo>
                    <a:pt x="67975" y="90679"/>
                  </a:moveTo>
                  <a:lnTo>
                    <a:pt x="67975" y="98480"/>
                  </a:lnTo>
                  <a:lnTo>
                    <a:pt x="60243" y="98480"/>
                  </a:lnTo>
                  <a:lnTo>
                    <a:pt x="60243" y="90679"/>
                  </a:lnTo>
                  <a:close/>
                  <a:moveTo>
                    <a:pt x="76452" y="90679"/>
                  </a:moveTo>
                  <a:lnTo>
                    <a:pt x="76452" y="98480"/>
                  </a:lnTo>
                  <a:lnTo>
                    <a:pt x="68399" y="98480"/>
                  </a:lnTo>
                  <a:lnTo>
                    <a:pt x="68399" y="90679"/>
                  </a:lnTo>
                  <a:close/>
                  <a:moveTo>
                    <a:pt x="84608" y="90679"/>
                  </a:moveTo>
                  <a:lnTo>
                    <a:pt x="84608" y="98480"/>
                  </a:lnTo>
                  <a:lnTo>
                    <a:pt x="76865" y="98480"/>
                  </a:lnTo>
                  <a:lnTo>
                    <a:pt x="76865" y="90679"/>
                  </a:lnTo>
                  <a:close/>
                  <a:moveTo>
                    <a:pt x="92776" y="90679"/>
                  </a:moveTo>
                  <a:lnTo>
                    <a:pt x="92776" y="98480"/>
                  </a:lnTo>
                  <a:lnTo>
                    <a:pt x="85032" y="98480"/>
                  </a:lnTo>
                  <a:lnTo>
                    <a:pt x="85032" y="90679"/>
                  </a:lnTo>
                  <a:close/>
                  <a:moveTo>
                    <a:pt x="100932" y="90679"/>
                  </a:moveTo>
                  <a:lnTo>
                    <a:pt x="100932" y="98480"/>
                  </a:lnTo>
                  <a:lnTo>
                    <a:pt x="93200" y="98480"/>
                  </a:lnTo>
                  <a:lnTo>
                    <a:pt x="93200" y="90679"/>
                  </a:lnTo>
                  <a:close/>
                  <a:moveTo>
                    <a:pt x="109099" y="90679"/>
                  </a:moveTo>
                  <a:lnTo>
                    <a:pt x="109099" y="98480"/>
                  </a:lnTo>
                  <a:lnTo>
                    <a:pt x="101356" y="98480"/>
                  </a:lnTo>
                  <a:lnTo>
                    <a:pt x="101356" y="90679"/>
                  </a:lnTo>
                  <a:close/>
                  <a:moveTo>
                    <a:pt x="116866" y="90679"/>
                  </a:moveTo>
                  <a:lnTo>
                    <a:pt x="116866" y="98480"/>
                  </a:lnTo>
                  <a:lnTo>
                    <a:pt x="109523" y="98480"/>
                  </a:lnTo>
                  <a:lnTo>
                    <a:pt x="109523" y="90679"/>
                  </a:lnTo>
                  <a:close/>
                  <a:moveTo>
                    <a:pt x="125034" y="90679"/>
                  </a:moveTo>
                  <a:lnTo>
                    <a:pt x="125034" y="98480"/>
                  </a:lnTo>
                  <a:lnTo>
                    <a:pt x="117290" y="98480"/>
                  </a:lnTo>
                  <a:lnTo>
                    <a:pt x="117290" y="90679"/>
                  </a:lnTo>
                  <a:close/>
                  <a:moveTo>
                    <a:pt x="133190" y="90679"/>
                  </a:moveTo>
                  <a:lnTo>
                    <a:pt x="133190" y="98480"/>
                  </a:lnTo>
                  <a:lnTo>
                    <a:pt x="125457" y="98480"/>
                  </a:lnTo>
                  <a:lnTo>
                    <a:pt x="125457" y="90679"/>
                  </a:lnTo>
                  <a:close/>
                  <a:moveTo>
                    <a:pt x="141357" y="90679"/>
                  </a:moveTo>
                  <a:lnTo>
                    <a:pt x="141357" y="98480"/>
                  </a:lnTo>
                  <a:lnTo>
                    <a:pt x="133614" y="98480"/>
                  </a:lnTo>
                  <a:lnTo>
                    <a:pt x="133614" y="90679"/>
                  </a:lnTo>
                  <a:close/>
                  <a:moveTo>
                    <a:pt x="149513" y="90679"/>
                  </a:moveTo>
                  <a:lnTo>
                    <a:pt x="149513" y="98480"/>
                  </a:lnTo>
                  <a:lnTo>
                    <a:pt x="141770" y="98480"/>
                  </a:lnTo>
                  <a:lnTo>
                    <a:pt x="141770" y="90679"/>
                  </a:lnTo>
                  <a:close/>
                  <a:moveTo>
                    <a:pt x="157280" y="90679"/>
                  </a:moveTo>
                  <a:lnTo>
                    <a:pt x="157280" y="98480"/>
                  </a:lnTo>
                  <a:lnTo>
                    <a:pt x="149937" y="98480"/>
                  </a:lnTo>
                  <a:lnTo>
                    <a:pt x="149937" y="90679"/>
                  </a:lnTo>
                  <a:close/>
                  <a:moveTo>
                    <a:pt x="165448" y="90679"/>
                  </a:moveTo>
                  <a:lnTo>
                    <a:pt x="165448" y="98480"/>
                  </a:lnTo>
                  <a:lnTo>
                    <a:pt x="157704" y="98480"/>
                  </a:lnTo>
                  <a:lnTo>
                    <a:pt x="157704" y="90679"/>
                  </a:lnTo>
                  <a:close/>
                  <a:moveTo>
                    <a:pt x="173604" y="90679"/>
                  </a:moveTo>
                  <a:lnTo>
                    <a:pt x="173604" y="98480"/>
                  </a:lnTo>
                  <a:lnTo>
                    <a:pt x="165871" y="98480"/>
                  </a:lnTo>
                  <a:lnTo>
                    <a:pt x="165871" y="90679"/>
                  </a:lnTo>
                  <a:close/>
                  <a:moveTo>
                    <a:pt x="181771" y="90679"/>
                  </a:moveTo>
                  <a:lnTo>
                    <a:pt x="181771" y="98480"/>
                  </a:lnTo>
                  <a:lnTo>
                    <a:pt x="174028" y="98480"/>
                  </a:lnTo>
                  <a:lnTo>
                    <a:pt x="174028" y="90679"/>
                  </a:lnTo>
                  <a:close/>
                  <a:moveTo>
                    <a:pt x="189927" y="90679"/>
                  </a:moveTo>
                  <a:lnTo>
                    <a:pt x="189927" y="98480"/>
                  </a:lnTo>
                  <a:lnTo>
                    <a:pt x="182195" y="98480"/>
                  </a:lnTo>
                  <a:lnTo>
                    <a:pt x="182195" y="90679"/>
                  </a:lnTo>
                  <a:close/>
                  <a:moveTo>
                    <a:pt x="198095" y="90679"/>
                  </a:moveTo>
                  <a:lnTo>
                    <a:pt x="198095" y="98480"/>
                  </a:lnTo>
                  <a:lnTo>
                    <a:pt x="190351" y="98480"/>
                  </a:lnTo>
                  <a:lnTo>
                    <a:pt x="190351" y="90679"/>
                  </a:lnTo>
                  <a:close/>
                  <a:moveTo>
                    <a:pt x="206251" y="90679"/>
                  </a:moveTo>
                  <a:lnTo>
                    <a:pt x="206251" y="98480"/>
                  </a:lnTo>
                  <a:lnTo>
                    <a:pt x="198519" y="98480"/>
                  </a:lnTo>
                  <a:lnTo>
                    <a:pt x="198519" y="90679"/>
                  </a:lnTo>
                  <a:close/>
                  <a:moveTo>
                    <a:pt x="214419" y="90679"/>
                  </a:moveTo>
                  <a:lnTo>
                    <a:pt x="214419" y="98480"/>
                  </a:lnTo>
                  <a:lnTo>
                    <a:pt x="206675" y="98480"/>
                  </a:lnTo>
                  <a:lnTo>
                    <a:pt x="206675" y="90679"/>
                  </a:lnTo>
                  <a:close/>
                  <a:moveTo>
                    <a:pt x="222575" y="90679"/>
                  </a:moveTo>
                  <a:lnTo>
                    <a:pt x="222575" y="98480"/>
                  </a:lnTo>
                  <a:lnTo>
                    <a:pt x="214842" y="98480"/>
                  </a:lnTo>
                  <a:lnTo>
                    <a:pt x="214842" y="90679"/>
                  </a:lnTo>
                  <a:close/>
                  <a:moveTo>
                    <a:pt x="230742" y="90679"/>
                  </a:moveTo>
                  <a:lnTo>
                    <a:pt x="230742" y="98480"/>
                  </a:lnTo>
                  <a:lnTo>
                    <a:pt x="222999" y="98480"/>
                  </a:lnTo>
                  <a:lnTo>
                    <a:pt x="222999" y="90679"/>
                  </a:lnTo>
                  <a:close/>
                  <a:moveTo>
                    <a:pt x="238898" y="90679"/>
                  </a:moveTo>
                  <a:lnTo>
                    <a:pt x="238898" y="98480"/>
                  </a:lnTo>
                  <a:lnTo>
                    <a:pt x="231166" y="98480"/>
                  </a:lnTo>
                  <a:lnTo>
                    <a:pt x="231166" y="90679"/>
                  </a:lnTo>
                  <a:close/>
                  <a:moveTo>
                    <a:pt x="247066" y="90679"/>
                  </a:moveTo>
                  <a:lnTo>
                    <a:pt x="247066" y="98480"/>
                  </a:lnTo>
                  <a:lnTo>
                    <a:pt x="239322" y="98480"/>
                  </a:lnTo>
                  <a:lnTo>
                    <a:pt x="239322" y="90679"/>
                  </a:lnTo>
                  <a:close/>
                  <a:moveTo>
                    <a:pt x="255222" y="90679"/>
                  </a:moveTo>
                  <a:lnTo>
                    <a:pt x="255222" y="98480"/>
                  </a:lnTo>
                  <a:lnTo>
                    <a:pt x="247490" y="98480"/>
                  </a:lnTo>
                  <a:lnTo>
                    <a:pt x="247490" y="90679"/>
                  </a:lnTo>
                  <a:close/>
                  <a:moveTo>
                    <a:pt x="263390" y="90679"/>
                  </a:moveTo>
                  <a:lnTo>
                    <a:pt x="263390" y="98480"/>
                  </a:lnTo>
                  <a:lnTo>
                    <a:pt x="255646" y="98480"/>
                  </a:lnTo>
                  <a:lnTo>
                    <a:pt x="255646" y="90679"/>
                  </a:lnTo>
                  <a:close/>
                  <a:moveTo>
                    <a:pt x="271546" y="90679"/>
                  </a:moveTo>
                  <a:lnTo>
                    <a:pt x="271546" y="98480"/>
                  </a:lnTo>
                  <a:lnTo>
                    <a:pt x="263813" y="98480"/>
                  </a:lnTo>
                  <a:lnTo>
                    <a:pt x="263813" y="90679"/>
                  </a:lnTo>
                  <a:close/>
                  <a:moveTo>
                    <a:pt x="11238" y="98893"/>
                  </a:moveTo>
                  <a:lnTo>
                    <a:pt x="11238" y="106682"/>
                  </a:lnTo>
                  <a:lnTo>
                    <a:pt x="3505" y="106682"/>
                  </a:lnTo>
                  <a:lnTo>
                    <a:pt x="3505" y="98893"/>
                  </a:lnTo>
                  <a:close/>
                  <a:moveTo>
                    <a:pt x="19394" y="98893"/>
                  </a:moveTo>
                  <a:lnTo>
                    <a:pt x="19394" y="106682"/>
                  </a:lnTo>
                  <a:lnTo>
                    <a:pt x="11662" y="106682"/>
                  </a:lnTo>
                  <a:lnTo>
                    <a:pt x="11662" y="98893"/>
                  </a:lnTo>
                  <a:close/>
                  <a:moveTo>
                    <a:pt x="27561" y="98893"/>
                  </a:moveTo>
                  <a:lnTo>
                    <a:pt x="27561" y="106682"/>
                  </a:lnTo>
                  <a:lnTo>
                    <a:pt x="19818" y="106682"/>
                  </a:lnTo>
                  <a:lnTo>
                    <a:pt x="19818" y="98893"/>
                  </a:lnTo>
                  <a:close/>
                  <a:moveTo>
                    <a:pt x="35328" y="98893"/>
                  </a:moveTo>
                  <a:lnTo>
                    <a:pt x="35328" y="106682"/>
                  </a:lnTo>
                  <a:lnTo>
                    <a:pt x="27985" y="106682"/>
                  </a:lnTo>
                  <a:lnTo>
                    <a:pt x="27985" y="98893"/>
                  </a:lnTo>
                  <a:close/>
                  <a:moveTo>
                    <a:pt x="43496" y="98893"/>
                  </a:moveTo>
                  <a:lnTo>
                    <a:pt x="43496" y="106682"/>
                  </a:lnTo>
                  <a:lnTo>
                    <a:pt x="35752" y="106682"/>
                  </a:lnTo>
                  <a:lnTo>
                    <a:pt x="35752" y="98893"/>
                  </a:lnTo>
                  <a:close/>
                  <a:moveTo>
                    <a:pt x="51652" y="98893"/>
                  </a:moveTo>
                  <a:lnTo>
                    <a:pt x="51652" y="106682"/>
                  </a:lnTo>
                  <a:lnTo>
                    <a:pt x="43919" y="106682"/>
                  </a:lnTo>
                  <a:lnTo>
                    <a:pt x="43919" y="98893"/>
                  </a:lnTo>
                  <a:close/>
                  <a:moveTo>
                    <a:pt x="59819" y="98893"/>
                  </a:moveTo>
                  <a:lnTo>
                    <a:pt x="59819" y="106682"/>
                  </a:lnTo>
                  <a:lnTo>
                    <a:pt x="52075" y="106682"/>
                  </a:lnTo>
                  <a:lnTo>
                    <a:pt x="52075" y="98893"/>
                  </a:lnTo>
                  <a:close/>
                  <a:moveTo>
                    <a:pt x="67975" y="98893"/>
                  </a:moveTo>
                  <a:lnTo>
                    <a:pt x="67975" y="106682"/>
                  </a:lnTo>
                  <a:lnTo>
                    <a:pt x="60243" y="106682"/>
                  </a:lnTo>
                  <a:lnTo>
                    <a:pt x="60243" y="98893"/>
                  </a:lnTo>
                  <a:close/>
                  <a:moveTo>
                    <a:pt x="76452" y="98893"/>
                  </a:moveTo>
                  <a:lnTo>
                    <a:pt x="76452" y="106682"/>
                  </a:lnTo>
                  <a:lnTo>
                    <a:pt x="68399" y="106682"/>
                  </a:lnTo>
                  <a:lnTo>
                    <a:pt x="68399" y="98893"/>
                  </a:lnTo>
                  <a:close/>
                  <a:moveTo>
                    <a:pt x="84608" y="98893"/>
                  </a:moveTo>
                  <a:lnTo>
                    <a:pt x="84608" y="106682"/>
                  </a:lnTo>
                  <a:lnTo>
                    <a:pt x="76865" y="106682"/>
                  </a:lnTo>
                  <a:lnTo>
                    <a:pt x="76865" y="98893"/>
                  </a:lnTo>
                  <a:close/>
                  <a:moveTo>
                    <a:pt x="92776" y="98893"/>
                  </a:moveTo>
                  <a:lnTo>
                    <a:pt x="92776" y="106682"/>
                  </a:lnTo>
                  <a:lnTo>
                    <a:pt x="85032" y="106682"/>
                  </a:lnTo>
                  <a:lnTo>
                    <a:pt x="85032" y="98893"/>
                  </a:lnTo>
                  <a:close/>
                  <a:moveTo>
                    <a:pt x="100932" y="98893"/>
                  </a:moveTo>
                  <a:lnTo>
                    <a:pt x="100932" y="106682"/>
                  </a:lnTo>
                  <a:lnTo>
                    <a:pt x="93200" y="106682"/>
                  </a:lnTo>
                  <a:lnTo>
                    <a:pt x="93200" y="98893"/>
                  </a:lnTo>
                  <a:close/>
                  <a:moveTo>
                    <a:pt x="109099" y="98893"/>
                  </a:moveTo>
                  <a:lnTo>
                    <a:pt x="109099" y="106682"/>
                  </a:lnTo>
                  <a:lnTo>
                    <a:pt x="101356" y="106682"/>
                  </a:lnTo>
                  <a:lnTo>
                    <a:pt x="101356" y="98893"/>
                  </a:lnTo>
                  <a:close/>
                  <a:moveTo>
                    <a:pt x="116866" y="98893"/>
                  </a:moveTo>
                  <a:lnTo>
                    <a:pt x="116866" y="106682"/>
                  </a:lnTo>
                  <a:lnTo>
                    <a:pt x="109523" y="106682"/>
                  </a:lnTo>
                  <a:lnTo>
                    <a:pt x="109523" y="98893"/>
                  </a:lnTo>
                  <a:close/>
                  <a:moveTo>
                    <a:pt x="125034" y="98893"/>
                  </a:moveTo>
                  <a:lnTo>
                    <a:pt x="125034" y="106682"/>
                  </a:lnTo>
                  <a:lnTo>
                    <a:pt x="117290" y="106682"/>
                  </a:lnTo>
                  <a:lnTo>
                    <a:pt x="117290" y="98893"/>
                  </a:lnTo>
                  <a:close/>
                  <a:moveTo>
                    <a:pt x="133190" y="98893"/>
                  </a:moveTo>
                  <a:lnTo>
                    <a:pt x="133190" y="106682"/>
                  </a:lnTo>
                  <a:lnTo>
                    <a:pt x="125446" y="106682"/>
                  </a:lnTo>
                  <a:lnTo>
                    <a:pt x="125446" y="98893"/>
                  </a:lnTo>
                  <a:close/>
                  <a:moveTo>
                    <a:pt x="141346" y="98893"/>
                  </a:moveTo>
                  <a:lnTo>
                    <a:pt x="141346" y="106682"/>
                  </a:lnTo>
                  <a:lnTo>
                    <a:pt x="133614" y="106682"/>
                  </a:lnTo>
                  <a:lnTo>
                    <a:pt x="133614" y="98893"/>
                  </a:lnTo>
                  <a:close/>
                  <a:moveTo>
                    <a:pt x="149513" y="98893"/>
                  </a:moveTo>
                  <a:lnTo>
                    <a:pt x="149513" y="106682"/>
                  </a:lnTo>
                  <a:lnTo>
                    <a:pt x="141770" y="106682"/>
                  </a:lnTo>
                  <a:lnTo>
                    <a:pt x="141770" y="98893"/>
                  </a:lnTo>
                  <a:close/>
                  <a:moveTo>
                    <a:pt x="157280" y="98893"/>
                  </a:moveTo>
                  <a:lnTo>
                    <a:pt x="157280" y="106682"/>
                  </a:lnTo>
                  <a:lnTo>
                    <a:pt x="149937" y="106682"/>
                  </a:lnTo>
                  <a:lnTo>
                    <a:pt x="149937" y="98893"/>
                  </a:lnTo>
                  <a:close/>
                  <a:moveTo>
                    <a:pt x="165448" y="98893"/>
                  </a:moveTo>
                  <a:lnTo>
                    <a:pt x="165448" y="106682"/>
                  </a:lnTo>
                  <a:lnTo>
                    <a:pt x="157704" y="106682"/>
                  </a:lnTo>
                  <a:lnTo>
                    <a:pt x="157704" y="98893"/>
                  </a:lnTo>
                  <a:close/>
                  <a:moveTo>
                    <a:pt x="173604" y="98893"/>
                  </a:moveTo>
                  <a:lnTo>
                    <a:pt x="173604" y="106682"/>
                  </a:lnTo>
                  <a:lnTo>
                    <a:pt x="165871" y="106682"/>
                  </a:lnTo>
                  <a:lnTo>
                    <a:pt x="165871" y="98893"/>
                  </a:lnTo>
                  <a:close/>
                  <a:moveTo>
                    <a:pt x="181771" y="98893"/>
                  </a:moveTo>
                  <a:lnTo>
                    <a:pt x="181771" y="106682"/>
                  </a:lnTo>
                  <a:lnTo>
                    <a:pt x="174028" y="106682"/>
                  </a:lnTo>
                  <a:lnTo>
                    <a:pt x="174028" y="98893"/>
                  </a:lnTo>
                  <a:close/>
                  <a:moveTo>
                    <a:pt x="189927" y="98893"/>
                  </a:moveTo>
                  <a:lnTo>
                    <a:pt x="189927" y="106682"/>
                  </a:lnTo>
                  <a:lnTo>
                    <a:pt x="182195" y="106682"/>
                  </a:lnTo>
                  <a:lnTo>
                    <a:pt x="182195" y="98893"/>
                  </a:lnTo>
                  <a:close/>
                  <a:moveTo>
                    <a:pt x="198095" y="98893"/>
                  </a:moveTo>
                  <a:lnTo>
                    <a:pt x="198095" y="106682"/>
                  </a:lnTo>
                  <a:lnTo>
                    <a:pt x="190351" y="106682"/>
                  </a:lnTo>
                  <a:lnTo>
                    <a:pt x="190351" y="98893"/>
                  </a:lnTo>
                  <a:close/>
                  <a:moveTo>
                    <a:pt x="206251" y="98893"/>
                  </a:moveTo>
                  <a:lnTo>
                    <a:pt x="206251" y="106682"/>
                  </a:lnTo>
                  <a:lnTo>
                    <a:pt x="198519" y="106682"/>
                  </a:lnTo>
                  <a:lnTo>
                    <a:pt x="198519" y="98893"/>
                  </a:lnTo>
                  <a:close/>
                  <a:moveTo>
                    <a:pt x="214419" y="98893"/>
                  </a:moveTo>
                  <a:lnTo>
                    <a:pt x="214419" y="106682"/>
                  </a:lnTo>
                  <a:lnTo>
                    <a:pt x="206675" y="106682"/>
                  </a:lnTo>
                  <a:lnTo>
                    <a:pt x="206675" y="98893"/>
                  </a:lnTo>
                  <a:close/>
                  <a:moveTo>
                    <a:pt x="222575" y="98893"/>
                  </a:moveTo>
                  <a:lnTo>
                    <a:pt x="222575" y="106682"/>
                  </a:lnTo>
                  <a:lnTo>
                    <a:pt x="214842" y="106682"/>
                  </a:lnTo>
                  <a:lnTo>
                    <a:pt x="214842" y="98893"/>
                  </a:lnTo>
                  <a:close/>
                  <a:moveTo>
                    <a:pt x="230742" y="98893"/>
                  </a:moveTo>
                  <a:lnTo>
                    <a:pt x="230742" y="106682"/>
                  </a:lnTo>
                  <a:lnTo>
                    <a:pt x="222999" y="106682"/>
                  </a:lnTo>
                  <a:lnTo>
                    <a:pt x="222999" y="98893"/>
                  </a:lnTo>
                  <a:close/>
                  <a:moveTo>
                    <a:pt x="238898" y="98893"/>
                  </a:moveTo>
                  <a:lnTo>
                    <a:pt x="238898" y="106682"/>
                  </a:lnTo>
                  <a:lnTo>
                    <a:pt x="231166" y="106682"/>
                  </a:lnTo>
                  <a:lnTo>
                    <a:pt x="231166" y="98893"/>
                  </a:lnTo>
                  <a:close/>
                  <a:moveTo>
                    <a:pt x="247066" y="98893"/>
                  </a:moveTo>
                  <a:lnTo>
                    <a:pt x="247066" y="106682"/>
                  </a:lnTo>
                  <a:lnTo>
                    <a:pt x="239322" y="106682"/>
                  </a:lnTo>
                  <a:lnTo>
                    <a:pt x="239322" y="98893"/>
                  </a:lnTo>
                  <a:close/>
                  <a:moveTo>
                    <a:pt x="255222" y="98893"/>
                  </a:moveTo>
                  <a:lnTo>
                    <a:pt x="255222" y="106682"/>
                  </a:lnTo>
                  <a:lnTo>
                    <a:pt x="247490" y="106682"/>
                  </a:lnTo>
                  <a:lnTo>
                    <a:pt x="247490" y="98893"/>
                  </a:lnTo>
                  <a:close/>
                  <a:moveTo>
                    <a:pt x="263390" y="98893"/>
                  </a:moveTo>
                  <a:lnTo>
                    <a:pt x="263390" y="106682"/>
                  </a:lnTo>
                  <a:lnTo>
                    <a:pt x="255646" y="106682"/>
                  </a:lnTo>
                  <a:lnTo>
                    <a:pt x="255646" y="98893"/>
                  </a:lnTo>
                  <a:close/>
                  <a:moveTo>
                    <a:pt x="271546" y="98893"/>
                  </a:moveTo>
                  <a:lnTo>
                    <a:pt x="271546" y="106682"/>
                  </a:lnTo>
                  <a:lnTo>
                    <a:pt x="263813" y="106682"/>
                  </a:lnTo>
                  <a:lnTo>
                    <a:pt x="263813" y="98893"/>
                  </a:lnTo>
                  <a:close/>
                  <a:moveTo>
                    <a:pt x="11238" y="107095"/>
                  </a:moveTo>
                  <a:lnTo>
                    <a:pt x="11238" y="114895"/>
                  </a:lnTo>
                  <a:lnTo>
                    <a:pt x="3505" y="114895"/>
                  </a:lnTo>
                  <a:lnTo>
                    <a:pt x="3505" y="107095"/>
                  </a:lnTo>
                  <a:close/>
                  <a:moveTo>
                    <a:pt x="19394" y="107095"/>
                  </a:moveTo>
                  <a:lnTo>
                    <a:pt x="19394" y="114895"/>
                  </a:lnTo>
                  <a:lnTo>
                    <a:pt x="11662" y="114895"/>
                  </a:lnTo>
                  <a:lnTo>
                    <a:pt x="11662" y="107095"/>
                  </a:lnTo>
                  <a:close/>
                  <a:moveTo>
                    <a:pt x="27561" y="107095"/>
                  </a:moveTo>
                  <a:lnTo>
                    <a:pt x="27561" y="114895"/>
                  </a:lnTo>
                  <a:lnTo>
                    <a:pt x="19818" y="114895"/>
                  </a:lnTo>
                  <a:lnTo>
                    <a:pt x="19818" y="107095"/>
                  </a:lnTo>
                  <a:close/>
                  <a:moveTo>
                    <a:pt x="35328" y="107095"/>
                  </a:moveTo>
                  <a:lnTo>
                    <a:pt x="35328" y="114895"/>
                  </a:lnTo>
                  <a:lnTo>
                    <a:pt x="27985" y="114895"/>
                  </a:lnTo>
                  <a:lnTo>
                    <a:pt x="27985" y="107095"/>
                  </a:lnTo>
                  <a:close/>
                  <a:moveTo>
                    <a:pt x="43496" y="107095"/>
                  </a:moveTo>
                  <a:lnTo>
                    <a:pt x="43496" y="114895"/>
                  </a:lnTo>
                  <a:lnTo>
                    <a:pt x="35752" y="114895"/>
                  </a:lnTo>
                  <a:lnTo>
                    <a:pt x="35752" y="107095"/>
                  </a:lnTo>
                  <a:close/>
                  <a:moveTo>
                    <a:pt x="51652" y="107095"/>
                  </a:moveTo>
                  <a:lnTo>
                    <a:pt x="51652" y="114895"/>
                  </a:lnTo>
                  <a:lnTo>
                    <a:pt x="43919" y="114895"/>
                  </a:lnTo>
                  <a:lnTo>
                    <a:pt x="43919" y="107095"/>
                  </a:lnTo>
                  <a:close/>
                  <a:moveTo>
                    <a:pt x="59819" y="107095"/>
                  </a:moveTo>
                  <a:lnTo>
                    <a:pt x="59819" y="114895"/>
                  </a:lnTo>
                  <a:lnTo>
                    <a:pt x="52075" y="114895"/>
                  </a:lnTo>
                  <a:lnTo>
                    <a:pt x="52075" y="107095"/>
                  </a:lnTo>
                  <a:close/>
                  <a:moveTo>
                    <a:pt x="67975" y="107095"/>
                  </a:moveTo>
                  <a:lnTo>
                    <a:pt x="67975" y="114895"/>
                  </a:lnTo>
                  <a:lnTo>
                    <a:pt x="60243" y="114895"/>
                  </a:lnTo>
                  <a:lnTo>
                    <a:pt x="60243" y="107095"/>
                  </a:lnTo>
                  <a:close/>
                  <a:moveTo>
                    <a:pt x="76452" y="107095"/>
                  </a:moveTo>
                  <a:lnTo>
                    <a:pt x="76452" y="114895"/>
                  </a:lnTo>
                  <a:lnTo>
                    <a:pt x="68399" y="114895"/>
                  </a:lnTo>
                  <a:lnTo>
                    <a:pt x="68399" y="107095"/>
                  </a:lnTo>
                  <a:close/>
                  <a:moveTo>
                    <a:pt x="84608" y="107095"/>
                  </a:moveTo>
                  <a:lnTo>
                    <a:pt x="84608" y="114895"/>
                  </a:lnTo>
                  <a:lnTo>
                    <a:pt x="76865" y="114895"/>
                  </a:lnTo>
                  <a:lnTo>
                    <a:pt x="76865" y="107095"/>
                  </a:lnTo>
                  <a:close/>
                  <a:moveTo>
                    <a:pt x="92776" y="107095"/>
                  </a:moveTo>
                  <a:lnTo>
                    <a:pt x="92776" y="114895"/>
                  </a:lnTo>
                  <a:lnTo>
                    <a:pt x="85032" y="114895"/>
                  </a:lnTo>
                  <a:lnTo>
                    <a:pt x="85032" y="107095"/>
                  </a:lnTo>
                  <a:close/>
                  <a:moveTo>
                    <a:pt x="100932" y="107095"/>
                  </a:moveTo>
                  <a:lnTo>
                    <a:pt x="100932" y="114895"/>
                  </a:lnTo>
                  <a:lnTo>
                    <a:pt x="93200" y="114895"/>
                  </a:lnTo>
                  <a:lnTo>
                    <a:pt x="93200" y="107095"/>
                  </a:lnTo>
                  <a:close/>
                  <a:moveTo>
                    <a:pt x="109099" y="107095"/>
                  </a:moveTo>
                  <a:lnTo>
                    <a:pt x="109099" y="114895"/>
                  </a:lnTo>
                  <a:lnTo>
                    <a:pt x="101356" y="114895"/>
                  </a:lnTo>
                  <a:lnTo>
                    <a:pt x="101356" y="107095"/>
                  </a:lnTo>
                  <a:close/>
                  <a:moveTo>
                    <a:pt x="116866" y="107095"/>
                  </a:moveTo>
                  <a:lnTo>
                    <a:pt x="116866" y="114895"/>
                  </a:lnTo>
                  <a:lnTo>
                    <a:pt x="109523" y="114895"/>
                  </a:lnTo>
                  <a:lnTo>
                    <a:pt x="109523" y="107095"/>
                  </a:lnTo>
                  <a:close/>
                  <a:moveTo>
                    <a:pt x="125034" y="107095"/>
                  </a:moveTo>
                  <a:lnTo>
                    <a:pt x="125034" y="114895"/>
                  </a:lnTo>
                  <a:lnTo>
                    <a:pt x="117290" y="114895"/>
                  </a:lnTo>
                  <a:lnTo>
                    <a:pt x="117290" y="107095"/>
                  </a:lnTo>
                  <a:close/>
                  <a:moveTo>
                    <a:pt x="133190" y="107095"/>
                  </a:moveTo>
                  <a:lnTo>
                    <a:pt x="133190" y="114895"/>
                  </a:lnTo>
                  <a:lnTo>
                    <a:pt x="125446" y="114895"/>
                  </a:lnTo>
                  <a:lnTo>
                    <a:pt x="125446" y="107095"/>
                  </a:lnTo>
                  <a:close/>
                  <a:moveTo>
                    <a:pt x="141346" y="107095"/>
                  </a:moveTo>
                  <a:lnTo>
                    <a:pt x="141346" y="114895"/>
                  </a:lnTo>
                  <a:lnTo>
                    <a:pt x="133614" y="114895"/>
                  </a:lnTo>
                  <a:lnTo>
                    <a:pt x="133614" y="107095"/>
                  </a:lnTo>
                  <a:close/>
                  <a:moveTo>
                    <a:pt x="149513" y="107095"/>
                  </a:moveTo>
                  <a:lnTo>
                    <a:pt x="149513" y="114895"/>
                  </a:lnTo>
                  <a:lnTo>
                    <a:pt x="141770" y="114895"/>
                  </a:lnTo>
                  <a:lnTo>
                    <a:pt x="141770" y="107095"/>
                  </a:lnTo>
                  <a:close/>
                  <a:moveTo>
                    <a:pt x="157280" y="107095"/>
                  </a:moveTo>
                  <a:lnTo>
                    <a:pt x="157280" y="114895"/>
                  </a:lnTo>
                  <a:lnTo>
                    <a:pt x="149937" y="114895"/>
                  </a:lnTo>
                  <a:lnTo>
                    <a:pt x="149937" y="107095"/>
                  </a:lnTo>
                  <a:close/>
                  <a:moveTo>
                    <a:pt x="165448" y="107095"/>
                  </a:moveTo>
                  <a:lnTo>
                    <a:pt x="165448" y="114895"/>
                  </a:lnTo>
                  <a:lnTo>
                    <a:pt x="157704" y="114895"/>
                  </a:lnTo>
                  <a:lnTo>
                    <a:pt x="157704" y="107095"/>
                  </a:lnTo>
                  <a:close/>
                  <a:moveTo>
                    <a:pt x="173604" y="107095"/>
                  </a:moveTo>
                  <a:lnTo>
                    <a:pt x="173604" y="114895"/>
                  </a:lnTo>
                  <a:lnTo>
                    <a:pt x="165871" y="114895"/>
                  </a:lnTo>
                  <a:lnTo>
                    <a:pt x="165871" y="107095"/>
                  </a:lnTo>
                  <a:close/>
                  <a:moveTo>
                    <a:pt x="181771" y="107095"/>
                  </a:moveTo>
                  <a:lnTo>
                    <a:pt x="181771" y="114895"/>
                  </a:lnTo>
                  <a:lnTo>
                    <a:pt x="174028" y="114895"/>
                  </a:lnTo>
                  <a:lnTo>
                    <a:pt x="174028" y="107095"/>
                  </a:lnTo>
                  <a:close/>
                  <a:moveTo>
                    <a:pt x="189927" y="107095"/>
                  </a:moveTo>
                  <a:lnTo>
                    <a:pt x="189927" y="114895"/>
                  </a:lnTo>
                  <a:lnTo>
                    <a:pt x="182195" y="114895"/>
                  </a:lnTo>
                  <a:lnTo>
                    <a:pt x="182195" y="107095"/>
                  </a:lnTo>
                  <a:close/>
                  <a:moveTo>
                    <a:pt x="198095" y="107095"/>
                  </a:moveTo>
                  <a:lnTo>
                    <a:pt x="198095" y="114895"/>
                  </a:lnTo>
                  <a:lnTo>
                    <a:pt x="190351" y="114895"/>
                  </a:lnTo>
                  <a:lnTo>
                    <a:pt x="190351" y="107095"/>
                  </a:lnTo>
                  <a:close/>
                  <a:moveTo>
                    <a:pt x="206251" y="107095"/>
                  </a:moveTo>
                  <a:lnTo>
                    <a:pt x="206251" y="114895"/>
                  </a:lnTo>
                  <a:lnTo>
                    <a:pt x="198519" y="114895"/>
                  </a:lnTo>
                  <a:lnTo>
                    <a:pt x="198519" y="107095"/>
                  </a:lnTo>
                  <a:close/>
                  <a:moveTo>
                    <a:pt x="214419" y="107095"/>
                  </a:moveTo>
                  <a:lnTo>
                    <a:pt x="214419" y="114895"/>
                  </a:lnTo>
                  <a:lnTo>
                    <a:pt x="206675" y="114895"/>
                  </a:lnTo>
                  <a:lnTo>
                    <a:pt x="206675" y="107095"/>
                  </a:lnTo>
                  <a:close/>
                  <a:moveTo>
                    <a:pt x="222575" y="107095"/>
                  </a:moveTo>
                  <a:lnTo>
                    <a:pt x="222575" y="114895"/>
                  </a:lnTo>
                  <a:lnTo>
                    <a:pt x="214842" y="114895"/>
                  </a:lnTo>
                  <a:lnTo>
                    <a:pt x="214842" y="107095"/>
                  </a:lnTo>
                  <a:close/>
                  <a:moveTo>
                    <a:pt x="230742" y="107095"/>
                  </a:moveTo>
                  <a:lnTo>
                    <a:pt x="230742" y="114895"/>
                  </a:lnTo>
                  <a:lnTo>
                    <a:pt x="222999" y="114895"/>
                  </a:lnTo>
                  <a:lnTo>
                    <a:pt x="222999" y="107095"/>
                  </a:lnTo>
                  <a:close/>
                  <a:moveTo>
                    <a:pt x="238898" y="107095"/>
                  </a:moveTo>
                  <a:lnTo>
                    <a:pt x="238898" y="114895"/>
                  </a:lnTo>
                  <a:lnTo>
                    <a:pt x="231166" y="114895"/>
                  </a:lnTo>
                  <a:lnTo>
                    <a:pt x="231166" y="107095"/>
                  </a:lnTo>
                  <a:close/>
                  <a:moveTo>
                    <a:pt x="247066" y="107095"/>
                  </a:moveTo>
                  <a:lnTo>
                    <a:pt x="247066" y="114895"/>
                  </a:lnTo>
                  <a:lnTo>
                    <a:pt x="239322" y="114895"/>
                  </a:lnTo>
                  <a:lnTo>
                    <a:pt x="239322" y="107095"/>
                  </a:lnTo>
                  <a:close/>
                  <a:moveTo>
                    <a:pt x="255222" y="107095"/>
                  </a:moveTo>
                  <a:lnTo>
                    <a:pt x="255222" y="114895"/>
                  </a:lnTo>
                  <a:lnTo>
                    <a:pt x="247490" y="114895"/>
                  </a:lnTo>
                  <a:lnTo>
                    <a:pt x="247490" y="107095"/>
                  </a:lnTo>
                  <a:close/>
                  <a:moveTo>
                    <a:pt x="263390" y="107095"/>
                  </a:moveTo>
                  <a:lnTo>
                    <a:pt x="263390" y="114895"/>
                  </a:lnTo>
                  <a:lnTo>
                    <a:pt x="255646" y="114895"/>
                  </a:lnTo>
                  <a:lnTo>
                    <a:pt x="255646" y="107095"/>
                  </a:lnTo>
                  <a:close/>
                  <a:moveTo>
                    <a:pt x="271546" y="107095"/>
                  </a:moveTo>
                  <a:lnTo>
                    <a:pt x="271546" y="114895"/>
                  </a:lnTo>
                  <a:lnTo>
                    <a:pt x="263813" y="114895"/>
                  </a:lnTo>
                  <a:lnTo>
                    <a:pt x="263813" y="107095"/>
                  </a:lnTo>
                  <a:close/>
                  <a:moveTo>
                    <a:pt x="11238" y="115308"/>
                  </a:moveTo>
                  <a:lnTo>
                    <a:pt x="11238" y="123097"/>
                  </a:lnTo>
                  <a:lnTo>
                    <a:pt x="3505" y="123097"/>
                  </a:lnTo>
                  <a:lnTo>
                    <a:pt x="3505" y="115308"/>
                  </a:lnTo>
                  <a:close/>
                  <a:moveTo>
                    <a:pt x="19394" y="115308"/>
                  </a:moveTo>
                  <a:lnTo>
                    <a:pt x="19394" y="123097"/>
                  </a:lnTo>
                  <a:lnTo>
                    <a:pt x="11662" y="123097"/>
                  </a:lnTo>
                  <a:lnTo>
                    <a:pt x="11662" y="115308"/>
                  </a:lnTo>
                  <a:close/>
                  <a:moveTo>
                    <a:pt x="27561" y="115308"/>
                  </a:moveTo>
                  <a:lnTo>
                    <a:pt x="27561" y="123097"/>
                  </a:lnTo>
                  <a:lnTo>
                    <a:pt x="19818" y="123097"/>
                  </a:lnTo>
                  <a:lnTo>
                    <a:pt x="19818" y="115308"/>
                  </a:lnTo>
                  <a:close/>
                  <a:moveTo>
                    <a:pt x="35328" y="115308"/>
                  </a:moveTo>
                  <a:lnTo>
                    <a:pt x="35328" y="123097"/>
                  </a:lnTo>
                  <a:lnTo>
                    <a:pt x="27985" y="123097"/>
                  </a:lnTo>
                  <a:lnTo>
                    <a:pt x="27985" y="115308"/>
                  </a:lnTo>
                  <a:close/>
                  <a:moveTo>
                    <a:pt x="43496" y="115296"/>
                  </a:moveTo>
                  <a:lnTo>
                    <a:pt x="43496" y="123097"/>
                  </a:lnTo>
                  <a:lnTo>
                    <a:pt x="35752" y="123097"/>
                  </a:lnTo>
                  <a:lnTo>
                    <a:pt x="35752" y="115296"/>
                  </a:lnTo>
                  <a:close/>
                  <a:moveTo>
                    <a:pt x="51652" y="115296"/>
                  </a:moveTo>
                  <a:lnTo>
                    <a:pt x="51652" y="123097"/>
                  </a:lnTo>
                  <a:lnTo>
                    <a:pt x="43919" y="123097"/>
                  </a:lnTo>
                  <a:lnTo>
                    <a:pt x="43919" y="115296"/>
                  </a:lnTo>
                  <a:close/>
                  <a:moveTo>
                    <a:pt x="59819" y="115296"/>
                  </a:moveTo>
                  <a:lnTo>
                    <a:pt x="59819" y="123097"/>
                  </a:lnTo>
                  <a:lnTo>
                    <a:pt x="52075" y="123097"/>
                  </a:lnTo>
                  <a:lnTo>
                    <a:pt x="52075" y="115296"/>
                  </a:lnTo>
                  <a:close/>
                  <a:moveTo>
                    <a:pt x="67975" y="115296"/>
                  </a:moveTo>
                  <a:lnTo>
                    <a:pt x="67975" y="123097"/>
                  </a:lnTo>
                  <a:lnTo>
                    <a:pt x="60243" y="123097"/>
                  </a:lnTo>
                  <a:lnTo>
                    <a:pt x="60243" y="115296"/>
                  </a:lnTo>
                  <a:close/>
                  <a:moveTo>
                    <a:pt x="76452" y="115296"/>
                  </a:moveTo>
                  <a:lnTo>
                    <a:pt x="76452" y="123097"/>
                  </a:lnTo>
                  <a:lnTo>
                    <a:pt x="68399" y="123097"/>
                  </a:lnTo>
                  <a:lnTo>
                    <a:pt x="68399" y="115296"/>
                  </a:lnTo>
                  <a:close/>
                  <a:moveTo>
                    <a:pt x="84608" y="115296"/>
                  </a:moveTo>
                  <a:lnTo>
                    <a:pt x="84608" y="123097"/>
                  </a:lnTo>
                  <a:lnTo>
                    <a:pt x="76876" y="123097"/>
                  </a:lnTo>
                  <a:lnTo>
                    <a:pt x="76876" y="115296"/>
                  </a:lnTo>
                  <a:close/>
                  <a:moveTo>
                    <a:pt x="92776" y="115296"/>
                  </a:moveTo>
                  <a:lnTo>
                    <a:pt x="92776" y="123097"/>
                  </a:lnTo>
                  <a:lnTo>
                    <a:pt x="85032" y="123097"/>
                  </a:lnTo>
                  <a:lnTo>
                    <a:pt x="85032" y="115296"/>
                  </a:lnTo>
                  <a:close/>
                  <a:moveTo>
                    <a:pt x="100932" y="115296"/>
                  </a:moveTo>
                  <a:lnTo>
                    <a:pt x="100932" y="123097"/>
                  </a:lnTo>
                  <a:lnTo>
                    <a:pt x="93200" y="123097"/>
                  </a:lnTo>
                  <a:lnTo>
                    <a:pt x="93200" y="115296"/>
                  </a:lnTo>
                  <a:close/>
                  <a:moveTo>
                    <a:pt x="109099" y="115296"/>
                  </a:moveTo>
                  <a:lnTo>
                    <a:pt x="109099" y="123097"/>
                  </a:lnTo>
                  <a:lnTo>
                    <a:pt x="101356" y="123097"/>
                  </a:lnTo>
                  <a:lnTo>
                    <a:pt x="101356" y="115296"/>
                  </a:lnTo>
                  <a:close/>
                  <a:moveTo>
                    <a:pt x="116866" y="115296"/>
                  </a:moveTo>
                  <a:lnTo>
                    <a:pt x="116866" y="123097"/>
                  </a:lnTo>
                  <a:lnTo>
                    <a:pt x="109523" y="123097"/>
                  </a:lnTo>
                  <a:lnTo>
                    <a:pt x="109523" y="115296"/>
                  </a:lnTo>
                  <a:close/>
                  <a:moveTo>
                    <a:pt x="125034" y="115296"/>
                  </a:moveTo>
                  <a:lnTo>
                    <a:pt x="125034" y="123097"/>
                  </a:lnTo>
                  <a:lnTo>
                    <a:pt x="117290" y="123097"/>
                  </a:lnTo>
                  <a:lnTo>
                    <a:pt x="117290" y="115296"/>
                  </a:lnTo>
                  <a:close/>
                  <a:moveTo>
                    <a:pt x="133190" y="115296"/>
                  </a:moveTo>
                  <a:lnTo>
                    <a:pt x="133190" y="123097"/>
                  </a:lnTo>
                  <a:lnTo>
                    <a:pt x="125446" y="123097"/>
                  </a:lnTo>
                  <a:lnTo>
                    <a:pt x="125446" y="115296"/>
                  </a:lnTo>
                  <a:close/>
                  <a:moveTo>
                    <a:pt x="141346" y="115296"/>
                  </a:moveTo>
                  <a:lnTo>
                    <a:pt x="141346" y="123097"/>
                  </a:lnTo>
                  <a:lnTo>
                    <a:pt x="133614" y="123097"/>
                  </a:lnTo>
                  <a:lnTo>
                    <a:pt x="133614" y="115296"/>
                  </a:lnTo>
                  <a:close/>
                  <a:moveTo>
                    <a:pt x="149513" y="115296"/>
                  </a:moveTo>
                  <a:lnTo>
                    <a:pt x="149513" y="123097"/>
                  </a:lnTo>
                  <a:lnTo>
                    <a:pt x="141770" y="123097"/>
                  </a:lnTo>
                  <a:lnTo>
                    <a:pt x="141770" y="115296"/>
                  </a:lnTo>
                  <a:close/>
                  <a:moveTo>
                    <a:pt x="157280" y="115296"/>
                  </a:moveTo>
                  <a:lnTo>
                    <a:pt x="157280" y="123097"/>
                  </a:lnTo>
                  <a:lnTo>
                    <a:pt x="149937" y="123097"/>
                  </a:lnTo>
                  <a:lnTo>
                    <a:pt x="149937" y="115296"/>
                  </a:lnTo>
                  <a:close/>
                  <a:moveTo>
                    <a:pt x="165448" y="115296"/>
                  </a:moveTo>
                  <a:lnTo>
                    <a:pt x="165448" y="123097"/>
                  </a:lnTo>
                  <a:lnTo>
                    <a:pt x="157704" y="123097"/>
                  </a:lnTo>
                  <a:lnTo>
                    <a:pt x="157704" y="115296"/>
                  </a:lnTo>
                  <a:close/>
                  <a:moveTo>
                    <a:pt x="173604" y="115296"/>
                  </a:moveTo>
                  <a:lnTo>
                    <a:pt x="173604" y="123097"/>
                  </a:lnTo>
                  <a:lnTo>
                    <a:pt x="165871" y="123097"/>
                  </a:lnTo>
                  <a:lnTo>
                    <a:pt x="165871" y="115296"/>
                  </a:lnTo>
                  <a:close/>
                  <a:moveTo>
                    <a:pt x="181771" y="115296"/>
                  </a:moveTo>
                  <a:lnTo>
                    <a:pt x="181771" y="123097"/>
                  </a:lnTo>
                  <a:lnTo>
                    <a:pt x="174028" y="123097"/>
                  </a:lnTo>
                  <a:lnTo>
                    <a:pt x="174028" y="115296"/>
                  </a:lnTo>
                  <a:close/>
                  <a:moveTo>
                    <a:pt x="189927" y="115296"/>
                  </a:moveTo>
                  <a:lnTo>
                    <a:pt x="189927" y="123097"/>
                  </a:lnTo>
                  <a:lnTo>
                    <a:pt x="182195" y="123097"/>
                  </a:lnTo>
                  <a:lnTo>
                    <a:pt x="182195" y="115296"/>
                  </a:lnTo>
                  <a:close/>
                  <a:moveTo>
                    <a:pt x="198095" y="115296"/>
                  </a:moveTo>
                  <a:lnTo>
                    <a:pt x="198095" y="123097"/>
                  </a:lnTo>
                  <a:lnTo>
                    <a:pt x="190351" y="123097"/>
                  </a:lnTo>
                  <a:lnTo>
                    <a:pt x="190351" y="115296"/>
                  </a:lnTo>
                  <a:close/>
                  <a:moveTo>
                    <a:pt x="206251" y="115296"/>
                  </a:moveTo>
                  <a:lnTo>
                    <a:pt x="206251" y="123097"/>
                  </a:lnTo>
                  <a:lnTo>
                    <a:pt x="198519" y="123097"/>
                  </a:lnTo>
                  <a:lnTo>
                    <a:pt x="198519" y="115296"/>
                  </a:lnTo>
                  <a:close/>
                  <a:moveTo>
                    <a:pt x="214419" y="115296"/>
                  </a:moveTo>
                  <a:lnTo>
                    <a:pt x="214419" y="123097"/>
                  </a:lnTo>
                  <a:lnTo>
                    <a:pt x="206675" y="123097"/>
                  </a:lnTo>
                  <a:lnTo>
                    <a:pt x="206675" y="115296"/>
                  </a:lnTo>
                  <a:close/>
                  <a:moveTo>
                    <a:pt x="222575" y="115296"/>
                  </a:moveTo>
                  <a:lnTo>
                    <a:pt x="222575" y="123097"/>
                  </a:lnTo>
                  <a:lnTo>
                    <a:pt x="214842" y="123097"/>
                  </a:lnTo>
                  <a:lnTo>
                    <a:pt x="214842" y="115296"/>
                  </a:lnTo>
                  <a:close/>
                  <a:moveTo>
                    <a:pt x="230742" y="115296"/>
                  </a:moveTo>
                  <a:lnTo>
                    <a:pt x="230742" y="123097"/>
                  </a:lnTo>
                  <a:lnTo>
                    <a:pt x="222999" y="123097"/>
                  </a:lnTo>
                  <a:lnTo>
                    <a:pt x="222999" y="115296"/>
                  </a:lnTo>
                  <a:close/>
                  <a:moveTo>
                    <a:pt x="238898" y="115296"/>
                  </a:moveTo>
                  <a:lnTo>
                    <a:pt x="238898" y="123097"/>
                  </a:lnTo>
                  <a:lnTo>
                    <a:pt x="231166" y="123097"/>
                  </a:lnTo>
                  <a:lnTo>
                    <a:pt x="231166" y="115296"/>
                  </a:lnTo>
                  <a:close/>
                  <a:moveTo>
                    <a:pt x="247066" y="115308"/>
                  </a:moveTo>
                  <a:lnTo>
                    <a:pt x="247066" y="123097"/>
                  </a:lnTo>
                  <a:lnTo>
                    <a:pt x="239322" y="123097"/>
                  </a:lnTo>
                  <a:lnTo>
                    <a:pt x="239322" y="115308"/>
                  </a:lnTo>
                  <a:close/>
                  <a:moveTo>
                    <a:pt x="255222" y="115308"/>
                  </a:moveTo>
                  <a:lnTo>
                    <a:pt x="255222" y="123097"/>
                  </a:lnTo>
                  <a:lnTo>
                    <a:pt x="247490" y="123097"/>
                  </a:lnTo>
                  <a:lnTo>
                    <a:pt x="247490" y="115308"/>
                  </a:lnTo>
                  <a:close/>
                  <a:moveTo>
                    <a:pt x="263390" y="115308"/>
                  </a:moveTo>
                  <a:lnTo>
                    <a:pt x="263390" y="123097"/>
                  </a:lnTo>
                  <a:lnTo>
                    <a:pt x="255646" y="123097"/>
                  </a:lnTo>
                  <a:lnTo>
                    <a:pt x="255646" y="115308"/>
                  </a:lnTo>
                  <a:close/>
                  <a:moveTo>
                    <a:pt x="271546" y="115296"/>
                  </a:moveTo>
                  <a:lnTo>
                    <a:pt x="271546" y="123097"/>
                  </a:lnTo>
                  <a:lnTo>
                    <a:pt x="263813" y="123097"/>
                  </a:lnTo>
                  <a:lnTo>
                    <a:pt x="263813" y="115296"/>
                  </a:lnTo>
                  <a:close/>
                  <a:moveTo>
                    <a:pt x="11238" y="123510"/>
                  </a:moveTo>
                  <a:lnTo>
                    <a:pt x="11238" y="131551"/>
                  </a:lnTo>
                  <a:lnTo>
                    <a:pt x="3505" y="131551"/>
                  </a:lnTo>
                  <a:lnTo>
                    <a:pt x="3505" y="123510"/>
                  </a:lnTo>
                  <a:close/>
                  <a:moveTo>
                    <a:pt x="19394" y="123510"/>
                  </a:moveTo>
                  <a:lnTo>
                    <a:pt x="19394" y="131551"/>
                  </a:lnTo>
                  <a:lnTo>
                    <a:pt x="11662" y="131551"/>
                  </a:lnTo>
                  <a:lnTo>
                    <a:pt x="11662" y="123510"/>
                  </a:lnTo>
                  <a:close/>
                  <a:moveTo>
                    <a:pt x="27561" y="123510"/>
                  </a:moveTo>
                  <a:lnTo>
                    <a:pt x="27561" y="131551"/>
                  </a:lnTo>
                  <a:lnTo>
                    <a:pt x="19818" y="131551"/>
                  </a:lnTo>
                  <a:lnTo>
                    <a:pt x="19818" y="123510"/>
                  </a:lnTo>
                  <a:close/>
                  <a:moveTo>
                    <a:pt x="35328" y="123510"/>
                  </a:moveTo>
                  <a:lnTo>
                    <a:pt x="35328" y="131551"/>
                  </a:lnTo>
                  <a:lnTo>
                    <a:pt x="27985" y="131551"/>
                  </a:lnTo>
                  <a:lnTo>
                    <a:pt x="27985" y="123510"/>
                  </a:lnTo>
                  <a:close/>
                  <a:moveTo>
                    <a:pt x="43496" y="123510"/>
                  </a:moveTo>
                  <a:lnTo>
                    <a:pt x="43496" y="131551"/>
                  </a:lnTo>
                  <a:lnTo>
                    <a:pt x="35752" y="131551"/>
                  </a:lnTo>
                  <a:lnTo>
                    <a:pt x="35752" y="123510"/>
                  </a:lnTo>
                  <a:close/>
                  <a:moveTo>
                    <a:pt x="51652" y="123510"/>
                  </a:moveTo>
                  <a:lnTo>
                    <a:pt x="51652" y="131551"/>
                  </a:lnTo>
                  <a:lnTo>
                    <a:pt x="43919" y="131551"/>
                  </a:lnTo>
                  <a:lnTo>
                    <a:pt x="43919" y="123510"/>
                  </a:lnTo>
                  <a:close/>
                  <a:moveTo>
                    <a:pt x="59819" y="123510"/>
                  </a:moveTo>
                  <a:lnTo>
                    <a:pt x="59819" y="131551"/>
                  </a:lnTo>
                  <a:lnTo>
                    <a:pt x="52075" y="131551"/>
                  </a:lnTo>
                  <a:lnTo>
                    <a:pt x="52075" y="123510"/>
                  </a:lnTo>
                  <a:close/>
                  <a:moveTo>
                    <a:pt x="67975" y="123510"/>
                  </a:moveTo>
                  <a:lnTo>
                    <a:pt x="67975" y="131551"/>
                  </a:lnTo>
                  <a:lnTo>
                    <a:pt x="60243" y="131551"/>
                  </a:lnTo>
                  <a:lnTo>
                    <a:pt x="60243" y="123510"/>
                  </a:lnTo>
                  <a:close/>
                  <a:moveTo>
                    <a:pt x="76452" y="123510"/>
                  </a:moveTo>
                  <a:lnTo>
                    <a:pt x="76452" y="131551"/>
                  </a:lnTo>
                  <a:lnTo>
                    <a:pt x="68399" y="131551"/>
                  </a:lnTo>
                  <a:lnTo>
                    <a:pt x="68399" y="123510"/>
                  </a:lnTo>
                  <a:close/>
                  <a:moveTo>
                    <a:pt x="84608" y="123510"/>
                  </a:moveTo>
                  <a:lnTo>
                    <a:pt x="84608" y="131551"/>
                  </a:lnTo>
                  <a:lnTo>
                    <a:pt x="76876" y="131551"/>
                  </a:lnTo>
                  <a:lnTo>
                    <a:pt x="76876" y="123510"/>
                  </a:lnTo>
                  <a:close/>
                  <a:moveTo>
                    <a:pt x="92776" y="123510"/>
                  </a:moveTo>
                  <a:lnTo>
                    <a:pt x="92776" y="131551"/>
                  </a:lnTo>
                  <a:lnTo>
                    <a:pt x="85032" y="131551"/>
                  </a:lnTo>
                  <a:lnTo>
                    <a:pt x="85032" y="123510"/>
                  </a:lnTo>
                  <a:close/>
                  <a:moveTo>
                    <a:pt x="100932" y="123510"/>
                  </a:moveTo>
                  <a:lnTo>
                    <a:pt x="100932" y="131551"/>
                  </a:lnTo>
                  <a:lnTo>
                    <a:pt x="93200" y="131551"/>
                  </a:lnTo>
                  <a:lnTo>
                    <a:pt x="93200" y="123510"/>
                  </a:lnTo>
                  <a:close/>
                  <a:moveTo>
                    <a:pt x="109099" y="123510"/>
                  </a:moveTo>
                  <a:lnTo>
                    <a:pt x="109099" y="131551"/>
                  </a:lnTo>
                  <a:lnTo>
                    <a:pt x="101356" y="131551"/>
                  </a:lnTo>
                  <a:lnTo>
                    <a:pt x="101356" y="123510"/>
                  </a:lnTo>
                  <a:close/>
                  <a:moveTo>
                    <a:pt x="116866" y="123510"/>
                  </a:moveTo>
                  <a:lnTo>
                    <a:pt x="116866" y="131551"/>
                  </a:lnTo>
                  <a:lnTo>
                    <a:pt x="109523" y="131551"/>
                  </a:lnTo>
                  <a:lnTo>
                    <a:pt x="109523" y="123510"/>
                  </a:lnTo>
                  <a:close/>
                  <a:moveTo>
                    <a:pt x="125034" y="123510"/>
                  </a:moveTo>
                  <a:lnTo>
                    <a:pt x="125034" y="131551"/>
                  </a:lnTo>
                  <a:lnTo>
                    <a:pt x="117290" y="131551"/>
                  </a:lnTo>
                  <a:lnTo>
                    <a:pt x="117290" y="123510"/>
                  </a:lnTo>
                  <a:close/>
                  <a:moveTo>
                    <a:pt x="133190" y="123510"/>
                  </a:moveTo>
                  <a:lnTo>
                    <a:pt x="133190" y="131551"/>
                  </a:lnTo>
                  <a:lnTo>
                    <a:pt x="125446" y="131551"/>
                  </a:lnTo>
                  <a:lnTo>
                    <a:pt x="125446" y="123510"/>
                  </a:lnTo>
                  <a:close/>
                  <a:moveTo>
                    <a:pt x="141346" y="123510"/>
                  </a:moveTo>
                  <a:lnTo>
                    <a:pt x="141346" y="131551"/>
                  </a:lnTo>
                  <a:lnTo>
                    <a:pt x="133614" y="131551"/>
                  </a:lnTo>
                  <a:lnTo>
                    <a:pt x="133614" y="123510"/>
                  </a:lnTo>
                  <a:close/>
                  <a:moveTo>
                    <a:pt x="149513" y="123510"/>
                  </a:moveTo>
                  <a:lnTo>
                    <a:pt x="149513" y="131551"/>
                  </a:lnTo>
                  <a:lnTo>
                    <a:pt x="141770" y="131551"/>
                  </a:lnTo>
                  <a:lnTo>
                    <a:pt x="141770" y="123510"/>
                  </a:lnTo>
                  <a:close/>
                  <a:moveTo>
                    <a:pt x="157280" y="123510"/>
                  </a:moveTo>
                  <a:lnTo>
                    <a:pt x="157280" y="131551"/>
                  </a:lnTo>
                  <a:lnTo>
                    <a:pt x="149937" y="131551"/>
                  </a:lnTo>
                  <a:lnTo>
                    <a:pt x="149937" y="123510"/>
                  </a:lnTo>
                  <a:close/>
                  <a:moveTo>
                    <a:pt x="165448" y="123510"/>
                  </a:moveTo>
                  <a:lnTo>
                    <a:pt x="165448" y="131551"/>
                  </a:lnTo>
                  <a:lnTo>
                    <a:pt x="157704" y="131551"/>
                  </a:lnTo>
                  <a:lnTo>
                    <a:pt x="157704" y="123510"/>
                  </a:lnTo>
                  <a:close/>
                  <a:moveTo>
                    <a:pt x="173604" y="123510"/>
                  </a:moveTo>
                  <a:lnTo>
                    <a:pt x="173604" y="131551"/>
                  </a:lnTo>
                  <a:lnTo>
                    <a:pt x="165871" y="131551"/>
                  </a:lnTo>
                  <a:lnTo>
                    <a:pt x="165871" y="123510"/>
                  </a:lnTo>
                  <a:close/>
                  <a:moveTo>
                    <a:pt x="181771" y="123510"/>
                  </a:moveTo>
                  <a:lnTo>
                    <a:pt x="181771" y="131551"/>
                  </a:lnTo>
                  <a:lnTo>
                    <a:pt x="174028" y="131551"/>
                  </a:lnTo>
                  <a:lnTo>
                    <a:pt x="174028" y="123510"/>
                  </a:lnTo>
                  <a:close/>
                  <a:moveTo>
                    <a:pt x="189927" y="123510"/>
                  </a:moveTo>
                  <a:lnTo>
                    <a:pt x="189927" y="131551"/>
                  </a:lnTo>
                  <a:lnTo>
                    <a:pt x="182195" y="131551"/>
                  </a:lnTo>
                  <a:lnTo>
                    <a:pt x="182195" y="123510"/>
                  </a:lnTo>
                  <a:close/>
                  <a:moveTo>
                    <a:pt x="198095" y="123510"/>
                  </a:moveTo>
                  <a:lnTo>
                    <a:pt x="198095" y="131551"/>
                  </a:lnTo>
                  <a:lnTo>
                    <a:pt x="190351" y="131551"/>
                  </a:lnTo>
                  <a:lnTo>
                    <a:pt x="190351" y="123510"/>
                  </a:lnTo>
                  <a:close/>
                  <a:moveTo>
                    <a:pt x="206251" y="123510"/>
                  </a:moveTo>
                  <a:lnTo>
                    <a:pt x="206251" y="131551"/>
                  </a:lnTo>
                  <a:lnTo>
                    <a:pt x="198519" y="131551"/>
                  </a:lnTo>
                  <a:lnTo>
                    <a:pt x="198519" y="123510"/>
                  </a:lnTo>
                  <a:close/>
                  <a:moveTo>
                    <a:pt x="214419" y="123510"/>
                  </a:moveTo>
                  <a:lnTo>
                    <a:pt x="214419" y="131551"/>
                  </a:lnTo>
                  <a:lnTo>
                    <a:pt x="206675" y="131551"/>
                  </a:lnTo>
                  <a:lnTo>
                    <a:pt x="206675" y="123510"/>
                  </a:lnTo>
                  <a:close/>
                  <a:moveTo>
                    <a:pt x="222575" y="123510"/>
                  </a:moveTo>
                  <a:lnTo>
                    <a:pt x="222575" y="131551"/>
                  </a:lnTo>
                  <a:lnTo>
                    <a:pt x="214842" y="131551"/>
                  </a:lnTo>
                  <a:lnTo>
                    <a:pt x="214842" y="123510"/>
                  </a:lnTo>
                  <a:close/>
                  <a:moveTo>
                    <a:pt x="230742" y="123510"/>
                  </a:moveTo>
                  <a:lnTo>
                    <a:pt x="230742" y="131551"/>
                  </a:lnTo>
                  <a:lnTo>
                    <a:pt x="222999" y="131551"/>
                  </a:lnTo>
                  <a:lnTo>
                    <a:pt x="222999" y="123510"/>
                  </a:lnTo>
                  <a:close/>
                  <a:moveTo>
                    <a:pt x="238898" y="123510"/>
                  </a:moveTo>
                  <a:lnTo>
                    <a:pt x="238898" y="131551"/>
                  </a:lnTo>
                  <a:lnTo>
                    <a:pt x="231166" y="131551"/>
                  </a:lnTo>
                  <a:lnTo>
                    <a:pt x="231166" y="123510"/>
                  </a:lnTo>
                  <a:close/>
                  <a:moveTo>
                    <a:pt x="247066" y="123510"/>
                  </a:moveTo>
                  <a:lnTo>
                    <a:pt x="247066" y="131551"/>
                  </a:lnTo>
                  <a:lnTo>
                    <a:pt x="239322" y="131551"/>
                  </a:lnTo>
                  <a:lnTo>
                    <a:pt x="239322" y="123510"/>
                  </a:lnTo>
                  <a:close/>
                  <a:moveTo>
                    <a:pt x="255222" y="123510"/>
                  </a:moveTo>
                  <a:lnTo>
                    <a:pt x="255222" y="131551"/>
                  </a:lnTo>
                  <a:lnTo>
                    <a:pt x="247490" y="131551"/>
                  </a:lnTo>
                  <a:lnTo>
                    <a:pt x="247490" y="123510"/>
                  </a:lnTo>
                  <a:close/>
                  <a:moveTo>
                    <a:pt x="263390" y="123510"/>
                  </a:moveTo>
                  <a:lnTo>
                    <a:pt x="263390" y="131551"/>
                  </a:lnTo>
                  <a:lnTo>
                    <a:pt x="255646" y="131551"/>
                  </a:lnTo>
                  <a:lnTo>
                    <a:pt x="255646" y="123510"/>
                  </a:lnTo>
                  <a:close/>
                  <a:moveTo>
                    <a:pt x="271546" y="123510"/>
                  </a:moveTo>
                  <a:lnTo>
                    <a:pt x="271546" y="131551"/>
                  </a:lnTo>
                  <a:lnTo>
                    <a:pt x="263813" y="131551"/>
                  </a:lnTo>
                  <a:lnTo>
                    <a:pt x="263813" y="123510"/>
                  </a:lnTo>
                  <a:close/>
                  <a:moveTo>
                    <a:pt x="11238" y="131964"/>
                  </a:moveTo>
                  <a:lnTo>
                    <a:pt x="11238" y="139753"/>
                  </a:lnTo>
                  <a:lnTo>
                    <a:pt x="3505" y="139753"/>
                  </a:lnTo>
                  <a:lnTo>
                    <a:pt x="3505" y="131964"/>
                  </a:lnTo>
                  <a:close/>
                  <a:moveTo>
                    <a:pt x="19394" y="131964"/>
                  </a:moveTo>
                  <a:lnTo>
                    <a:pt x="19394" y="139753"/>
                  </a:lnTo>
                  <a:lnTo>
                    <a:pt x="11662" y="139753"/>
                  </a:lnTo>
                  <a:lnTo>
                    <a:pt x="11662" y="131964"/>
                  </a:lnTo>
                  <a:close/>
                  <a:moveTo>
                    <a:pt x="27561" y="131964"/>
                  </a:moveTo>
                  <a:lnTo>
                    <a:pt x="27561" y="139753"/>
                  </a:lnTo>
                  <a:lnTo>
                    <a:pt x="19818" y="139753"/>
                  </a:lnTo>
                  <a:lnTo>
                    <a:pt x="19818" y="131964"/>
                  </a:lnTo>
                  <a:close/>
                  <a:moveTo>
                    <a:pt x="35328" y="131964"/>
                  </a:moveTo>
                  <a:lnTo>
                    <a:pt x="35328" y="139753"/>
                  </a:lnTo>
                  <a:lnTo>
                    <a:pt x="27985" y="139753"/>
                  </a:lnTo>
                  <a:lnTo>
                    <a:pt x="27985" y="131964"/>
                  </a:lnTo>
                  <a:close/>
                  <a:moveTo>
                    <a:pt x="43496" y="131964"/>
                  </a:moveTo>
                  <a:lnTo>
                    <a:pt x="43496" y="139753"/>
                  </a:lnTo>
                  <a:lnTo>
                    <a:pt x="35752" y="139753"/>
                  </a:lnTo>
                  <a:lnTo>
                    <a:pt x="35752" y="131964"/>
                  </a:lnTo>
                  <a:close/>
                  <a:moveTo>
                    <a:pt x="51652" y="131964"/>
                  </a:moveTo>
                  <a:lnTo>
                    <a:pt x="51652" y="139753"/>
                  </a:lnTo>
                  <a:lnTo>
                    <a:pt x="43919" y="139753"/>
                  </a:lnTo>
                  <a:lnTo>
                    <a:pt x="43919" y="131964"/>
                  </a:lnTo>
                  <a:close/>
                  <a:moveTo>
                    <a:pt x="59819" y="131964"/>
                  </a:moveTo>
                  <a:lnTo>
                    <a:pt x="59819" y="139753"/>
                  </a:lnTo>
                  <a:lnTo>
                    <a:pt x="52075" y="139753"/>
                  </a:lnTo>
                  <a:lnTo>
                    <a:pt x="52075" y="131964"/>
                  </a:lnTo>
                  <a:close/>
                  <a:moveTo>
                    <a:pt x="67975" y="131964"/>
                  </a:moveTo>
                  <a:lnTo>
                    <a:pt x="67975" y="139753"/>
                  </a:lnTo>
                  <a:lnTo>
                    <a:pt x="60243" y="139753"/>
                  </a:lnTo>
                  <a:lnTo>
                    <a:pt x="60243" y="131964"/>
                  </a:lnTo>
                  <a:close/>
                  <a:moveTo>
                    <a:pt x="76452" y="131964"/>
                  </a:moveTo>
                  <a:lnTo>
                    <a:pt x="76452" y="139753"/>
                  </a:lnTo>
                  <a:lnTo>
                    <a:pt x="68399" y="139753"/>
                  </a:lnTo>
                  <a:lnTo>
                    <a:pt x="68399" y="131964"/>
                  </a:lnTo>
                  <a:close/>
                  <a:moveTo>
                    <a:pt x="84608" y="131964"/>
                  </a:moveTo>
                  <a:lnTo>
                    <a:pt x="84608" y="139753"/>
                  </a:lnTo>
                  <a:lnTo>
                    <a:pt x="76876" y="139753"/>
                  </a:lnTo>
                  <a:lnTo>
                    <a:pt x="76876" y="131964"/>
                  </a:lnTo>
                  <a:close/>
                  <a:moveTo>
                    <a:pt x="92776" y="131964"/>
                  </a:moveTo>
                  <a:lnTo>
                    <a:pt x="92776" y="139753"/>
                  </a:lnTo>
                  <a:lnTo>
                    <a:pt x="85032" y="139753"/>
                  </a:lnTo>
                  <a:lnTo>
                    <a:pt x="85032" y="131964"/>
                  </a:lnTo>
                  <a:close/>
                  <a:moveTo>
                    <a:pt x="100932" y="131964"/>
                  </a:moveTo>
                  <a:lnTo>
                    <a:pt x="100932" y="139753"/>
                  </a:lnTo>
                  <a:lnTo>
                    <a:pt x="93200" y="139753"/>
                  </a:lnTo>
                  <a:lnTo>
                    <a:pt x="93200" y="131964"/>
                  </a:lnTo>
                  <a:close/>
                  <a:moveTo>
                    <a:pt x="109099" y="131964"/>
                  </a:moveTo>
                  <a:lnTo>
                    <a:pt x="109099" y="139753"/>
                  </a:lnTo>
                  <a:lnTo>
                    <a:pt x="101356" y="139753"/>
                  </a:lnTo>
                  <a:lnTo>
                    <a:pt x="101356" y="131964"/>
                  </a:lnTo>
                  <a:close/>
                  <a:moveTo>
                    <a:pt x="116866" y="131964"/>
                  </a:moveTo>
                  <a:lnTo>
                    <a:pt x="116866" y="139753"/>
                  </a:lnTo>
                  <a:lnTo>
                    <a:pt x="109523" y="139753"/>
                  </a:lnTo>
                  <a:lnTo>
                    <a:pt x="109523" y="131964"/>
                  </a:lnTo>
                  <a:close/>
                  <a:moveTo>
                    <a:pt x="125034" y="131964"/>
                  </a:moveTo>
                  <a:lnTo>
                    <a:pt x="125034" y="139753"/>
                  </a:lnTo>
                  <a:lnTo>
                    <a:pt x="117290" y="139753"/>
                  </a:lnTo>
                  <a:lnTo>
                    <a:pt x="117290" y="131964"/>
                  </a:lnTo>
                  <a:close/>
                  <a:moveTo>
                    <a:pt x="133190" y="131964"/>
                  </a:moveTo>
                  <a:lnTo>
                    <a:pt x="133190" y="139753"/>
                  </a:lnTo>
                  <a:lnTo>
                    <a:pt x="125446" y="139753"/>
                  </a:lnTo>
                  <a:lnTo>
                    <a:pt x="125446" y="131964"/>
                  </a:lnTo>
                  <a:close/>
                  <a:moveTo>
                    <a:pt x="141346" y="131964"/>
                  </a:moveTo>
                  <a:lnTo>
                    <a:pt x="141346" y="139753"/>
                  </a:lnTo>
                  <a:lnTo>
                    <a:pt x="133614" y="139753"/>
                  </a:lnTo>
                  <a:lnTo>
                    <a:pt x="133614" y="131964"/>
                  </a:lnTo>
                  <a:close/>
                  <a:moveTo>
                    <a:pt x="149513" y="131964"/>
                  </a:moveTo>
                  <a:lnTo>
                    <a:pt x="149513" y="139753"/>
                  </a:lnTo>
                  <a:lnTo>
                    <a:pt x="141770" y="139753"/>
                  </a:lnTo>
                  <a:lnTo>
                    <a:pt x="141770" y="131964"/>
                  </a:lnTo>
                  <a:close/>
                  <a:moveTo>
                    <a:pt x="157280" y="131964"/>
                  </a:moveTo>
                  <a:lnTo>
                    <a:pt x="157280" y="139753"/>
                  </a:lnTo>
                  <a:lnTo>
                    <a:pt x="149937" y="139753"/>
                  </a:lnTo>
                  <a:lnTo>
                    <a:pt x="149937" y="131964"/>
                  </a:lnTo>
                  <a:close/>
                  <a:moveTo>
                    <a:pt x="165448" y="131964"/>
                  </a:moveTo>
                  <a:lnTo>
                    <a:pt x="165448" y="139753"/>
                  </a:lnTo>
                  <a:lnTo>
                    <a:pt x="157704" y="139753"/>
                  </a:lnTo>
                  <a:lnTo>
                    <a:pt x="157704" y="131964"/>
                  </a:lnTo>
                  <a:close/>
                  <a:moveTo>
                    <a:pt x="173604" y="131964"/>
                  </a:moveTo>
                  <a:lnTo>
                    <a:pt x="173604" y="139753"/>
                  </a:lnTo>
                  <a:lnTo>
                    <a:pt x="165871" y="139753"/>
                  </a:lnTo>
                  <a:lnTo>
                    <a:pt x="165871" y="131964"/>
                  </a:lnTo>
                  <a:close/>
                  <a:moveTo>
                    <a:pt x="181771" y="131964"/>
                  </a:moveTo>
                  <a:lnTo>
                    <a:pt x="181771" y="139753"/>
                  </a:lnTo>
                  <a:lnTo>
                    <a:pt x="174028" y="139753"/>
                  </a:lnTo>
                  <a:lnTo>
                    <a:pt x="174028" y="131964"/>
                  </a:lnTo>
                  <a:close/>
                  <a:moveTo>
                    <a:pt x="189927" y="131964"/>
                  </a:moveTo>
                  <a:lnTo>
                    <a:pt x="189927" y="139753"/>
                  </a:lnTo>
                  <a:lnTo>
                    <a:pt x="182195" y="139753"/>
                  </a:lnTo>
                  <a:lnTo>
                    <a:pt x="182195" y="131964"/>
                  </a:lnTo>
                  <a:close/>
                  <a:moveTo>
                    <a:pt x="198095" y="131964"/>
                  </a:moveTo>
                  <a:lnTo>
                    <a:pt x="198095" y="139753"/>
                  </a:lnTo>
                  <a:lnTo>
                    <a:pt x="190351" y="139753"/>
                  </a:lnTo>
                  <a:lnTo>
                    <a:pt x="190351" y="131964"/>
                  </a:lnTo>
                  <a:close/>
                  <a:moveTo>
                    <a:pt x="206251" y="131964"/>
                  </a:moveTo>
                  <a:lnTo>
                    <a:pt x="206251" y="139753"/>
                  </a:lnTo>
                  <a:lnTo>
                    <a:pt x="198519" y="139753"/>
                  </a:lnTo>
                  <a:lnTo>
                    <a:pt x="198519" y="131964"/>
                  </a:lnTo>
                  <a:close/>
                  <a:moveTo>
                    <a:pt x="214419" y="131964"/>
                  </a:moveTo>
                  <a:lnTo>
                    <a:pt x="214419" y="139753"/>
                  </a:lnTo>
                  <a:lnTo>
                    <a:pt x="206675" y="139753"/>
                  </a:lnTo>
                  <a:lnTo>
                    <a:pt x="206675" y="131964"/>
                  </a:lnTo>
                  <a:close/>
                  <a:moveTo>
                    <a:pt x="222575" y="131964"/>
                  </a:moveTo>
                  <a:lnTo>
                    <a:pt x="222575" y="139753"/>
                  </a:lnTo>
                  <a:lnTo>
                    <a:pt x="214842" y="139753"/>
                  </a:lnTo>
                  <a:lnTo>
                    <a:pt x="214842" y="131964"/>
                  </a:lnTo>
                  <a:close/>
                  <a:moveTo>
                    <a:pt x="230742" y="131964"/>
                  </a:moveTo>
                  <a:lnTo>
                    <a:pt x="230742" y="139753"/>
                  </a:lnTo>
                  <a:lnTo>
                    <a:pt x="222999" y="139753"/>
                  </a:lnTo>
                  <a:lnTo>
                    <a:pt x="222999" y="131964"/>
                  </a:lnTo>
                  <a:close/>
                  <a:moveTo>
                    <a:pt x="238898" y="131964"/>
                  </a:moveTo>
                  <a:lnTo>
                    <a:pt x="238898" y="139753"/>
                  </a:lnTo>
                  <a:lnTo>
                    <a:pt x="231166" y="139753"/>
                  </a:lnTo>
                  <a:lnTo>
                    <a:pt x="231166" y="131964"/>
                  </a:lnTo>
                  <a:close/>
                  <a:moveTo>
                    <a:pt x="247066" y="131964"/>
                  </a:moveTo>
                  <a:lnTo>
                    <a:pt x="247066" y="139753"/>
                  </a:lnTo>
                  <a:lnTo>
                    <a:pt x="239322" y="139753"/>
                  </a:lnTo>
                  <a:lnTo>
                    <a:pt x="239322" y="131964"/>
                  </a:lnTo>
                  <a:close/>
                  <a:moveTo>
                    <a:pt x="255222" y="131964"/>
                  </a:moveTo>
                  <a:lnTo>
                    <a:pt x="255222" y="139753"/>
                  </a:lnTo>
                  <a:lnTo>
                    <a:pt x="247490" y="139753"/>
                  </a:lnTo>
                  <a:lnTo>
                    <a:pt x="247490" y="131964"/>
                  </a:lnTo>
                  <a:close/>
                  <a:moveTo>
                    <a:pt x="263390" y="131964"/>
                  </a:moveTo>
                  <a:lnTo>
                    <a:pt x="263390" y="139753"/>
                  </a:lnTo>
                  <a:lnTo>
                    <a:pt x="255646" y="139753"/>
                  </a:lnTo>
                  <a:lnTo>
                    <a:pt x="255646" y="131964"/>
                  </a:lnTo>
                  <a:close/>
                  <a:moveTo>
                    <a:pt x="271546" y="131964"/>
                  </a:moveTo>
                  <a:lnTo>
                    <a:pt x="271546" y="139753"/>
                  </a:lnTo>
                  <a:lnTo>
                    <a:pt x="263813" y="139753"/>
                  </a:lnTo>
                  <a:lnTo>
                    <a:pt x="263813" y="131964"/>
                  </a:lnTo>
                  <a:close/>
                  <a:moveTo>
                    <a:pt x="11238" y="140166"/>
                  </a:moveTo>
                  <a:lnTo>
                    <a:pt x="11238" y="147967"/>
                  </a:lnTo>
                  <a:lnTo>
                    <a:pt x="3505" y="147967"/>
                  </a:lnTo>
                  <a:lnTo>
                    <a:pt x="3505" y="140166"/>
                  </a:lnTo>
                  <a:close/>
                  <a:moveTo>
                    <a:pt x="19394" y="140166"/>
                  </a:moveTo>
                  <a:lnTo>
                    <a:pt x="19394" y="147967"/>
                  </a:lnTo>
                  <a:lnTo>
                    <a:pt x="11662" y="147967"/>
                  </a:lnTo>
                  <a:lnTo>
                    <a:pt x="11662" y="140166"/>
                  </a:lnTo>
                  <a:close/>
                  <a:moveTo>
                    <a:pt x="27561" y="140166"/>
                  </a:moveTo>
                  <a:lnTo>
                    <a:pt x="27561" y="147967"/>
                  </a:lnTo>
                  <a:lnTo>
                    <a:pt x="19818" y="147967"/>
                  </a:lnTo>
                  <a:lnTo>
                    <a:pt x="19818" y="140166"/>
                  </a:lnTo>
                  <a:close/>
                  <a:moveTo>
                    <a:pt x="35328" y="140166"/>
                  </a:moveTo>
                  <a:lnTo>
                    <a:pt x="35328" y="147967"/>
                  </a:lnTo>
                  <a:lnTo>
                    <a:pt x="27985" y="147967"/>
                  </a:lnTo>
                  <a:lnTo>
                    <a:pt x="27985" y="140166"/>
                  </a:lnTo>
                  <a:close/>
                  <a:moveTo>
                    <a:pt x="43496" y="140166"/>
                  </a:moveTo>
                  <a:lnTo>
                    <a:pt x="43496" y="147967"/>
                  </a:lnTo>
                  <a:lnTo>
                    <a:pt x="35752" y="147967"/>
                  </a:lnTo>
                  <a:lnTo>
                    <a:pt x="35752" y="140166"/>
                  </a:lnTo>
                  <a:close/>
                  <a:moveTo>
                    <a:pt x="51652" y="140166"/>
                  </a:moveTo>
                  <a:lnTo>
                    <a:pt x="51652" y="147967"/>
                  </a:lnTo>
                  <a:lnTo>
                    <a:pt x="43919" y="147967"/>
                  </a:lnTo>
                  <a:lnTo>
                    <a:pt x="43919" y="140166"/>
                  </a:lnTo>
                  <a:close/>
                  <a:moveTo>
                    <a:pt x="59819" y="140166"/>
                  </a:moveTo>
                  <a:lnTo>
                    <a:pt x="59819" y="147967"/>
                  </a:lnTo>
                  <a:lnTo>
                    <a:pt x="52075" y="147967"/>
                  </a:lnTo>
                  <a:lnTo>
                    <a:pt x="52075" y="140166"/>
                  </a:lnTo>
                  <a:close/>
                  <a:moveTo>
                    <a:pt x="67975" y="140166"/>
                  </a:moveTo>
                  <a:lnTo>
                    <a:pt x="67975" y="147967"/>
                  </a:lnTo>
                  <a:lnTo>
                    <a:pt x="60243" y="147967"/>
                  </a:lnTo>
                  <a:lnTo>
                    <a:pt x="60243" y="140166"/>
                  </a:lnTo>
                  <a:close/>
                  <a:moveTo>
                    <a:pt x="76452" y="140166"/>
                  </a:moveTo>
                  <a:lnTo>
                    <a:pt x="76452" y="147967"/>
                  </a:lnTo>
                  <a:lnTo>
                    <a:pt x="68399" y="147967"/>
                  </a:lnTo>
                  <a:lnTo>
                    <a:pt x="68399" y="140166"/>
                  </a:lnTo>
                  <a:close/>
                  <a:moveTo>
                    <a:pt x="84608" y="140166"/>
                  </a:moveTo>
                  <a:lnTo>
                    <a:pt x="84608" y="147967"/>
                  </a:lnTo>
                  <a:lnTo>
                    <a:pt x="76876" y="147967"/>
                  </a:lnTo>
                  <a:lnTo>
                    <a:pt x="76876" y="140166"/>
                  </a:lnTo>
                  <a:close/>
                  <a:moveTo>
                    <a:pt x="92776" y="140166"/>
                  </a:moveTo>
                  <a:lnTo>
                    <a:pt x="92776" y="147967"/>
                  </a:lnTo>
                  <a:lnTo>
                    <a:pt x="85032" y="147967"/>
                  </a:lnTo>
                  <a:lnTo>
                    <a:pt x="85032" y="140166"/>
                  </a:lnTo>
                  <a:close/>
                  <a:moveTo>
                    <a:pt x="100932" y="140166"/>
                  </a:moveTo>
                  <a:lnTo>
                    <a:pt x="100932" y="147967"/>
                  </a:lnTo>
                  <a:lnTo>
                    <a:pt x="93200" y="147967"/>
                  </a:lnTo>
                  <a:lnTo>
                    <a:pt x="93200" y="140166"/>
                  </a:lnTo>
                  <a:close/>
                  <a:moveTo>
                    <a:pt x="109099" y="140166"/>
                  </a:moveTo>
                  <a:lnTo>
                    <a:pt x="109099" y="147967"/>
                  </a:lnTo>
                  <a:lnTo>
                    <a:pt x="101356" y="147967"/>
                  </a:lnTo>
                  <a:lnTo>
                    <a:pt x="101356" y="140166"/>
                  </a:lnTo>
                  <a:close/>
                  <a:moveTo>
                    <a:pt x="116866" y="140166"/>
                  </a:moveTo>
                  <a:lnTo>
                    <a:pt x="116866" y="147967"/>
                  </a:lnTo>
                  <a:lnTo>
                    <a:pt x="109523" y="147967"/>
                  </a:lnTo>
                  <a:lnTo>
                    <a:pt x="109523" y="140166"/>
                  </a:lnTo>
                  <a:close/>
                  <a:moveTo>
                    <a:pt x="125034" y="140166"/>
                  </a:moveTo>
                  <a:lnTo>
                    <a:pt x="125034" y="147967"/>
                  </a:lnTo>
                  <a:lnTo>
                    <a:pt x="117290" y="147967"/>
                  </a:lnTo>
                  <a:lnTo>
                    <a:pt x="117290" y="140166"/>
                  </a:lnTo>
                  <a:close/>
                  <a:moveTo>
                    <a:pt x="133190" y="140166"/>
                  </a:moveTo>
                  <a:lnTo>
                    <a:pt x="133190" y="147967"/>
                  </a:lnTo>
                  <a:lnTo>
                    <a:pt x="125446" y="147967"/>
                  </a:lnTo>
                  <a:lnTo>
                    <a:pt x="125446" y="140166"/>
                  </a:lnTo>
                  <a:close/>
                  <a:moveTo>
                    <a:pt x="141346" y="140166"/>
                  </a:moveTo>
                  <a:lnTo>
                    <a:pt x="141346" y="147967"/>
                  </a:lnTo>
                  <a:lnTo>
                    <a:pt x="133614" y="147967"/>
                  </a:lnTo>
                  <a:lnTo>
                    <a:pt x="133614" y="140166"/>
                  </a:lnTo>
                  <a:close/>
                  <a:moveTo>
                    <a:pt x="149513" y="140166"/>
                  </a:moveTo>
                  <a:lnTo>
                    <a:pt x="149513" y="147967"/>
                  </a:lnTo>
                  <a:lnTo>
                    <a:pt x="141770" y="147967"/>
                  </a:lnTo>
                  <a:lnTo>
                    <a:pt x="141770" y="140166"/>
                  </a:lnTo>
                  <a:close/>
                  <a:moveTo>
                    <a:pt x="157280" y="140166"/>
                  </a:moveTo>
                  <a:lnTo>
                    <a:pt x="157280" y="147967"/>
                  </a:lnTo>
                  <a:lnTo>
                    <a:pt x="149937" y="147967"/>
                  </a:lnTo>
                  <a:lnTo>
                    <a:pt x="149937" y="140166"/>
                  </a:lnTo>
                  <a:close/>
                  <a:moveTo>
                    <a:pt x="165448" y="140166"/>
                  </a:moveTo>
                  <a:lnTo>
                    <a:pt x="165448" y="147967"/>
                  </a:lnTo>
                  <a:lnTo>
                    <a:pt x="157704" y="147967"/>
                  </a:lnTo>
                  <a:lnTo>
                    <a:pt x="157704" y="140166"/>
                  </a:lnTo>
                  <a:close/>
                  <a:moveTo>
                    <a:pt x="173604" y="140166"/>
                  </a:moveTo>
                  <a:lnTo>
                    <a:pt x="173604" y="147967"/>
                  </a:lnTo>
                  <a:lnTo>
                    <a:pt x="165871" y="147967"/>
                  </a:lnTo>
                  <a:lnTo>
                    <a:pt x="165871" y="140166"/>
                  </a:lnTo>
                  <a:close/>
                  <a:moveTo>
                    <a:pt x="181771" y="140166"/>
                  </a:moveTo>
                  <a:lnTo>
                    <a:pt x="181771" y="147967"/>
                  </a:lnTo>
                  <a:lnTo>
                    <a:pt x="174028" y="147967"/>
                  </a:lnTo>
                  <a:lnTo>
                    <a:pt x="174028" y="140166"/>
                  </a:lnTo>
                  <a:close/>
                  <a:moveTo>
                    <a:pt x="189927" y="140166"/>
                  </a:moveTo>
                  <a:lnTo>
                    <a:pt x="189927" y="147967"/>
                  </a:lnTo>
                  <a:lnTo>
                    <a:pt x="182195" y="147967"/>
                  </a:lnTo>
                  <a:lnTo>
                    <a:pt x="182195" y="140166"/>
                  </a:lnTo>
                  <a:close/>
                  <a:moveTo>
                    <a:pt x="198095" y="140166"/>
                  </a:moveTo>
                  <a:lnTo>
                    <a:pt x="198095" y="147967"/>
                  </a:lnTo>
                  <a:lnTo>
                    <a:pt x="190351" y="147967"/>
                  </a:lnTo>
                  <a:lnTo>
                    <a:pt x="190351" y="140166"/>
                  </a:lnTo>
                  <a:close/>
                  <a:moveTo>
                    <a:pt x="206251" y="140166"/>
                  </a:moveTo>
                  <a:lnTo>
                    <a:pt x="206251" y="147967"/>
                  </a:lnTo>
                  <a:lnTo>
                    <a:pt x="198519" y="147967"/>
                  </a:lnTo>
                  <a:lnTo>
                    <a:pt x="198519" y="140166"/>
                  </a:lnTo>
                  <a:close/>
                  <a:moveTo>
                    <a:pt x="214419" y="140166"/>
                  </a:moveTo>
                  <a:lnTo>
                    <a:pt x="214419" y="147967"/>
                  </a:lnTo>
                  <a:lnTo>
                    <a:pt x="206675" y="147967"/>
                  </a:lnTo>
                  <a:lnTo>
                    <a:pt x="206675" y="140166"/>
                  </a:lnTo>
                  <a:close/>
                  <a:moveTo>
                    <a:pt x="222575" y="140166"/>
                  </a:moveTo>
                  <a:lnTo>
                    <a:pt x="222575" y="147967"/>
                  </a:lnTo>
                  <a:lnTo>
                    <a:pt x="214842" y="147967"/>
                  </a:lnTo>
                  <a:lnTo>
                    <a:pt x="214842" y="140166"/>
                  </a:lnTo>
                  <a:close/>
                  <a:moveTo>
                    <a:pt x="230742" y="140166"/>
                  </a:moveTo>
                  <a:lnTo>
                    <a:pt x="230742" y="147967"/>
                  </a:lnTo>
                  <a:lnTo>
                    <a:pt x="222999" y="147967"/>
                  </a:lnTo>
                  <a:lnTo>
                    <a:pt x="222999" y="140166"/>
                  </a:lnTo>
                  <a:close/>
                  <a:moveTo>
                    <a:pt x="238898" y="140166"/>
                  </a:moveTo>
                  <a:lnTo>
                    <a:pt x="238898" y="147967"/>
                  </a:lnTo>
                  <a:lnTo>
                    <a:pt x="231166" y="147967"/>
                  </a:lnTo>
                  <a:lnTo>
                    <a:pt x="231166" y="140166"/>
                  </a:lnTo>
                  <a:close/>
                  <a:moveTo>
                    <a:pt x="247066" y="140166"/>
                  </a:moveTo>
                  <a:lnTo>
                    <a:pt x="247066" y="147967"/>
                  </a:lnTo>
                  <a:lnTo>
                    <a:pt x="239322" y="147967"/>
                  </a:lnTo>
                  <a:lnTo>
                    <a:pt x="239322" y="140166"/>
                  </a:lnTo>
                  <a:close/>
                  <a:moveTo>
                    <a:pt x="255222" y="140166"/>
                  </a:moveTo>
                  <a:lnTo>
                    <a:pt x="255222" y="147967"/>
                  </a:lnTo>
                  <a:lnTo>
                    <a:pt x="247490" y="147967"/>
                  </a:lnTo>
                  <a:lnTo>
                    <a:pt x="247490" y="140166"/>
                  </a:lnTo>
                  <a:close/>
                  <a:moveTo>
                    <a:pt x="263390" y="140166"/>
                  </a:moveTo>
                  <a:lnTo>
                    <a:pt x="263390" y="147967"/>
                  </a:lnTo>
                  <a:lnTo>
                    <a:pt x="255646" y="147967"/>
                  </a:lnTo>
                  <a:lnTo>
                    <a:pt x="255646" y="140166"/>
                  </a:lnTo>
                  <a:close/>
                  <a:moveTo>
                    <a:pt x="271546" y="140166"/>
                  </a:moveTo>
                  <a:lnTo>
                    <a:pt x="271546" y="147967"/>
                  </a:lnTo>
                  <a:lnTo>
                    <a:pt x="263813" y="147967"/>
                  </a:lnTo>
                  <a:lnTo>
                    <a:pt x="263813" y="140166"/>
                  </a:lnTo>
                  <a:close/>
                  <a:moveTo>
                    <a:pt x="11238" y="148379"/>
                  </a:moveTo>
                  <a:lnTo>
                    <a:pt x="11238" y="156169"/>
                  </a:lnTo>
                  <a:lnTo>
                    <a:pt x="3505" y="156169"/>
                  </a:lnTo>
                  <a:lnTo>
                    <a:pt x="3505" y="148379"/>
                  </a:lnTo>
                  <a:close/>
                  <a:moveTo>
                    <a:pt x="19394" y="148379"/>
                  </a:moveTo>
                  <a:lnTo>
                    <a:pt x="19394" y="156169"/>
                  </a:lnTo>
                  <a:lnTo>
                    <a:pt x="11662" y="156169"/>
                  </a:lnTo>
                  <a:lnTo>
                    <a:pt x="11662" y="148379"/>
                  </a:lnTo>
                  <a:close/>
                  <a:moveTo>
                    <a:pt x="27561" y="148379"/>
                  </a:moveTo>
                  <a:lnTo>
                    <a:pt x="27561" y="156169"/>
                  </a:lnTo>
                  <a:lnTo>
                    <a:pt x="19818" y="156169"/>
                  </a:lnTo>
                  <a:lnTo>
                    <a:pt x="19818" y="148379"/>
                  </a:lnTo>
                  <a:close/>
                  <a:moveTo>
                    <a:pt x="35328" y="148368"/>
                  </a:moveTo>
                  <a:lnTo>
                    <a:pt x="35328" y="156169"/>
                  </a:lnTo>
                  <a:lnTo>
                    <a:pt x="27985" y="156169"/>
                  </a:lnTo>
                  <a:lnTo>
                    <a:pt x="27985" y="148368"/>
                  </a:lnTo>
                  <a:close/>
                  <a:moveTo>
                    <a:pt x="43496" y="148368"/>
                  </a:moveTo>
                  <a:lnTo>
                    <a:pt x="43496" y="156169"/>
                  </a:lnTo>
                  <a:lnTo>
                    <a:pt x="35752" y="156169"/>
                  </a:lnTo>
                  <a:lnTo>
                    <a:pt x="35752" y="148368"/>
                  </a:lnTo>
                  <a:close/>
                  <a:moveTo>
                    <a:pt x="51652" y="148368"/>
                  </a:moveTo>
                  <a:lnTo>
                    <a:pt x="51652" y="156169"/>
                  </a:lnTo>
                  <a:lnTo>
                    <a:pt x="43919" y="156169"/>
                  </a:lnTo>
                  <a:lnTo>
                    <a:pt x="43919" y="148368"/>
                  </a:lnTo>
                  <a:close/>
                  <a:moveTo>
                    <a:pt x="59819" y="148368"/>
                  </a:moveTo>
                  <a:lnTo>
                    <a:pt x="59819" y="156169"/>
                  </a:lnTo>
                  <a:lnTo>
                    <a:pt x="52075" y="156169"/>
                  </a:lnTo>
                  <a:lnTo>
                    <a:pt x="52075" y="148368"/>
                  </a:lnTo>
                  <a:close/>
                  <a:moveTo>
                    <a:pt x="67975" y="148368"/>
                  </a:moveTo>
                  <a:lnTo>
                    <a:pt x="67975" y="156169"/>
                  </a:lnTo>
                  <a:lnTo>
                    <a:pt x="60243" y="156169"/>
                  </a:lnTo>
                  <a:lnTo>
                    <a:pt x="60243" y="148368"/>
                  </a:lnTo>
                  <a:close/>
                  <a:moveTo>
                    <a:pt x="76452" y="148368"/>
                  </a:moveTo>
                  <a:lnTo>
                    <a:pt x="76452" y="156169"/>
                  </a:lnTo>
                  <a:lnTo>
                    <a:pt x="68399" y="156169"/>
                  </a:lnTo>
                  <a:lnTo>
                    <a:pt x="68399" y="148368"/>
                  </a:lnTo>
                  <a:close/>
                  <a:moveTo>
                    <a:pt x="84608" y="148368"/>
                  </a:moveTo>
                  <a:lnTo>
                    <a:pt x="84608" y="156169"/>
                  </a:lnTo>
                  <a:lnTo>
                    <a:pt x="76876" y="156169"/>
                  </a:lnTo>
                  <a:lnTo>
                    <a:pt x="76876" y="148368"/>
                  </a:lnTo>
                  <a:close/>
                  <a:moveTo>
                    <a:pt x="92776" y="148368"/>
                  </a:moveTo>
                  <a:lnTo>
                    <a:pt x="92776" y="156169"/>
                  </a:lnTo>
                  <a:lnTo>
                    <a:pt x="85032" y="156169"/>
                  </a:lnTo>
                  <a:lnTo>
                    <a:pt x="85032" y="148368"/>
                  </a:lnTo>
                  <a:close/>
                  <a:moveTo>
                    <a:pt x="100932" y="148368"/>
                  </a:moveTo>
                  <a:lnTo>
                    <a:pt x="100932" y="156169"/>
                  </a:lnTo>
                  <a:lnTo>
                    <a:pt x="93200" y="156169"/>
                  </a:lnTo>
                  <a:lnTo>
                    <a:pt x="93200" y="148368"/>
                  </a:lnTo>
                  <a:close/>
                  <a:moveTo>
                    <a:pt x="109099" y="148368"/>
                  </a:moveTo>
                  <a:lnTo>
                    <a:pt x="109099" y="156169"/>
                  </a:lnTo>
                  <a:lnTo>
                    <a:pt x="101356" y="156169"/>
                  </a:lnTo>
                  <a:lnTo>
                    <a:pt x="101356" y="148368"/>
                  </a:lnTo>
                  <a:close/>
                  <a:moveTo>
                    <a:pt x="116866" y="148368"/>
                  </a:moveTo>
                  <a:lnTo>
                    <a:pt x="116866" y="156169"/>
                  </a:lnTo>
                  <a:lnTo>
                    <a:pt x="109523" y="156169"/>
                  </a:lnTo>
                  <a:lnTo>
                    <a:pt x="109523" y="148368"/>
                  </a:lnTo>
                  <a:close/>
                  <a:moveTo>
                    <a:pt x="125034" y="148368"/>
                  </a:moveTo>
                  <a:lnTo>
                    <a:pt x="125034" y="156169"/>
                  </a:lnTo>
                  <a:lnTo>
                    <a:pt x="117290" y="156169"/>
                  </a:lnTo>
                  <a:lnTo>
                    <a:pt x="117290" y="148368"/>
                  </a:lnTo>
                  <a:close/>
                  <a:moveTo>
                    <a:pt x="133190" y="148368"/>
                  </a:moveTo>
                  <a:lnTo>
                    <a:pt x="133190" y="156169"/>
                  </a:lnTo>
                  <a:lnTo>
                    <a:pt x="125446" y="156169"/>
                  </a:lnTo>
                  <a:lnTo>
                    <a:pt x="125446" y="148368"/>
                  </a:lnTo>
                  <a:close/>
                  <a:moveTo>
                    <a:pt x="141346" y="148368"/>
                  </a:moveTo>
                  <a:lnTo>
                    <a:pt x="141346" y="156169"/>
                  </a:lnTo>
                  <a:lnTo>
                    <a:pt x="133614" y="156169"/>
                  </a:lnTo>
                  <a:lnTo>
                    <a:pt x="133614" y="148368"/>
                  </a:lnTo>
                  <a:close/>
                  <a:moveTo>
                    <a:pt x="149513" y="148368"/>
                  </a:moveTo>
                  <a:lnTo>
                    <a:pt x="149513" y="156169"/>
                  </a:lnTo>
                  <a:lnTo>
                    <a:pt x="141770" y="156169"/>
                  </a:lnTo>
                  <a:lnTo>
                    <a:pt x="141770" y="148368"/>
                  </a:lnTo>
                  <a:close/>
                  <a:moveTo>
                    <a:pt x="157280" y="148368"/>
                  </a:moveTo>
                  <a:lnTo>
                    <a:pt x="157280" y="156169"/>
                  </a:lnTo>
                  <a:lnTo>
                    <a:pt x="149937" y="156169"/>
                  </a:lnTo>
                  <a:lnTo>
                    <a:pt x="149937" y="148368"/>
                  </a:lnTo>
                  <a:close/>
                  <a:moveTo>
                    <a:pt x="165448" y="148368"/>
                  </a:moveTo>
                  <a:lnTo>
                    <a:pt x="165448" y="156169"/>
                  </a:lnTo>
                  <a:lnTo>
                    <a:pt x="157704" y="156169"/>
                  </a:lnTo>
                  <a:lnTo>
                    <a:pt x="157704" y="148368"/>
                  </a:lnTo>
                  <a:close/>
                  <a:moveTo>
                    <a:pt x="173604" y="148368"/>
                  </a:moveTo>
                  <a:lnTo>
                    <a:pt x="173604" y="156169"/>
                  </a:lnTo>
                  <a:lnTo>
                    <a:pt x="165871" y="156169"/>
                  </a:lnTo>
                  <a:lnTo>
                    <a:pt x="165871" y="148368"/>
                  </a:lnTo>
                  <a:close/>
                  <a:moveTo>
                    <a:pt x="181771" y="148368"/>
                  </a:moveTo>
                  <a:lnTo>
                    <a:pt x="181771" y="156169"/>
                  </a:lnTo>
                  <a:lnTo>
                    <a:pt x="174028" y="156169"/>
                  </a:lnTo>
                  <a:lnTo>
                    <a:pt x="174028" y="148368"/>
                  </a:lnTo>
                  <a:close/>
                  <a:moveTo>
                    <a:pt x="189927" y="148368"/>
                  </a:moveTo>
                  <a:lnTo>
                    <a:pt x="189927" y="156169"/>
                  </a:lnTo>
                  <a:lnTo>
                    <a:pt x="182195" y="156169"/>
                  </a:lnTo>
                  <a:lnTo>
                    <a:pt x="182195" y="148368"/>
                  </a:lnTo>
                  <a:close/>
                  <a:moveTo>
                    <a:pt x="198095" y="148368"/>
                  </a:moveTo>
                  <a:lnTo>
                    <a:pt x="198095" y="156169"/>
                  </a:lnTo>
                  <a:lnTo>
                    <a:pt x="190351" y="156169"/>
                  </a:lnTo>
                  <a:lnTo>
                    <a:pt x="190351" y="148368"/>
                  </a:lnTo>
                  <a:close/>
                  <a:moveTo>
                    <a:pt x="206251" y="148368"/>
                  </a:moveTo>
                  <a:lnTo>
                    <a:pt x="206251" y="156169"/>
                  </a:lnTo>
                  <a:lnTo>
                    <a:pt x="198519" y="156169"/>
                  </a:lnTo>
                  <a:lnTo>
                    <a:pt x="198519" y="148368"/>
                  </a:lnTo>
                  <a:close/>
                  <a:moveTo>
                    <a:pt x="214419" y="148368"/>
                  </a:moveTo>
                  <a:lnTo>
                    <a:pt x="214419" y="156169"/>
                  </a:lnTo>
                  <a:lnTo>
                    <a:pt x="206675" y="156169"/>
                  </a:lnTo>
                  <a:lnTo>
                    <a:pt x="206675" y="148368"/>
                  </a:lnTo>
                  <a:close/>
                  <a:moveTo>
                    <a:pt x="222575" y="148368"/>
                  </a:moveTo>
                  <a:lnTo>
                    <a:pt x="222575" y="156169"/>
                  </a:lnTo>
                  <a:lnTo>
                    <a:pt x="214842" y="156169"/>
                  </a:lnTo>
                  <a:lnTo>
                    <a:pt x="214842" y="148368"/>
                  </a:lnTo>
                  <a:close/>
                  <a:moveTo>
                    <a:pt x="230742" y="148368"/>
                  </a:moveTo>
                  <a:lnTo>
                    <a:pt x="230742" y="156169"/>
                  </a:lnTo>
                  <a:lnTo>
                    <a:pt x="222999" y="156169"/>
                  </a:lnTo>
                  <a:lnTo>
                    <a:pt x="222999" y="148368"/>
                  </a:lnTo>
                  <a:close/>
                  <a:moveTo>
                    <a:pt x="238898" y="148368"/>
                  </a:moveTo>
                  <a:lnTo>
                    <a:pt x="238898" y="156169"/>
                  </a:lnTo>
                  <a:lnTo>
                    <a:pt x="231166" y="156169"/>
                  </a:lnTo>
                  <a:lnTo>
                    <a:pt x="231166" y="148368"/>
                  </a:lnTo>
                  <a:close/>
                  <a:moveTo>
                    <a:pt x="247066" y="148368"/>
                  </a:moveTo>
                  <a:lnTo>
                    <a:pt x="247066" y="156169"/>
                  </a:lnTo>
                  <a:lnTo>
                    <a:pt x="239322" y="156169"/>
                  </a:lnTo>
                  <a:lnTo>
                    <a:pt x="239322" y="148368"/>
                  </a:lnTo>
                  <a:close/>
                  <a:moveTo>
                    <a:pt x="255222" y="148379"/>
                  </a:moveTo>
                  <a:lnTo>
                    <a:pt x="255222" y="156169"/>
                  </a:lnTo>
                  <a:lnTo>
                    <a:pt x="247490" y="156169"/>
                  </a:lnTo>
                  <a:lnTo>
                    <a:pt x="247490" y="148379"/>
                  </a:lnTo>
                  <a:close/>
                  <a:moveTo>
                    <a:pt x="263390" y="148379"/>
                  </a:moveTo>
                  <a:lnTo>
                    <a:pt x="263390" y="156169"/>
                  </a:lnTo>
                  <a:lnTo>
                    <a:pt x="255646" y="156169"/>
                  </a:lnTo>
                  <a:lnTo>
                    <a:pt x="255646" y="148379"/>
                  </a:lnTo>
                  <a:close/>
                  <a:moveTo>
                    <a:pt x="271546" y="148368"/>
                  </a:moveTo>
                  <a:lnTo>
                    <a:pt x="271546" y="156169"/>
                  </a:lnTo>
                  <a:lnTo>
                    <a:pt x="263813" y="156169"/>
                  </a:lnTo>
                  <a:lnTo>
                    <a:pt x="263813" y="148368"/>
                  </a:lnTo>
                  <a:close/>
                  <a:moveTo>
                    <a:pt x="11238" y="156581"/>
                  </a:moveTo>
                  <a:lnTo>
                    <a:pt x="11238" y="164370"/>
                  </a:lnTo>
                  <a:lnTo>
                    <a:pt x="3505" y="164370"/>
                  </a:lnTo>
                  <a:lnTo>
                    <a:pt x="3505" y="156581"/>
                  </a:lnTo>
                  <a:close/>
                  <a:moveTo>
                    <a:pt x="19394" y="156581"/>
                  </a:moveTo>
                  <a:lnTo>
                    <a:pt x="19394" y="164370"/>
                  </a:lnTo>
                  <a:lnTo>
                    <a:pt x="11662" y="164370"/>
                  </a:lnTo>
                  <a:lnTo>
                    <a:pt x="11662" y="156581"/>
                  </a:lnTo>
                  <a:close/>
                  <a:moveTo>
                    <a:pt x="27561" y="156581"/>
                  </a:moveTo>
                  <a:lnTo>
                    <a:pt x="27561" y="164370"/>
                  </a:lnTo>
                  <a:lnTo>
                    <a:pt x="19818" y="164370"/>
                  </a:lnTo>
                  <a:lnTo>
                    <a:pt x="19818" y="156581"/>
                  </a:lnTo>
                  <a:close/>
                  <a:moveTo>
                    <a:pt x="35328" y="156581"/>
                  </a:moveTo>
                  <a:lnTo>
                    <a:pt x="35328" y="164370"/>
                  </a:lnTo>
                  <a:lnTo>
                    <a:pt x="27985" y="164370"/>
                  </a:lnTo>
                  <a:lnTo>
                    <a:pt x="27985" y="156581"/>
                  </a:lnTo>
                  <a:close/>
                  <a:moveTo>
                    <a:pt x="43496" y="156581"/>
                  </a:moveTo>
                  <a:lnTo>
                    <a:pt x="43496" y="164370"/>
                  </a:lnTo>
                  <a:lnTo>
                    <a:pt x="35752" y="164370"/>
                  </a:lnTo>
                  <a:lnTo>
                    <a:pt x="35752" y="156581"/>
                  </a:lnTo>
                  <a:close/>
                  <a:moveTo>
                    <a:pt x="51652" y="156581"/>
                  </a:moveTo>
                  <a:lnTo>
                    <a:pt x="51652" y="164370"/>
                  </a:lnTo>
                  <a:lnTo>
                    <a:pt x="43919" y="164370"/>
                  </a:lnTo>
                  <a:lnTo>
                    <a:pt x="43919" y="156581"/>
                  </a:lnTo>
                  <a:close/>
                  <a:moveTo>
                    <a:pt x="59819" y="156581"/>
                  </a:moveTo>
                  <a:lnTo>
                    <a:pt x="59819" y="164370"/>
                  </a:lnTo>
                  <a:lnTo>
                    <a:pt x="52075" y="164370"/>
                  </a:lnTo>
                  <a:lnTo>
                    <a:pt x="52075" y="156581"/>
                  </a:lnTo>
                  <a:close/>
                  <a:moveTo>
                    <a:pt x="67975" y="156581"/>
                  </a:moveTo>
                  <a:lnTo>
                    <a:pt x="67975" y="164370"/>
                  </a:lnTo>
                  <a:lnTo>
                    <a:pt x="60243" y="164370"/>
                  </a:lnTo>
                  <a:lnTo>
                    <a:pt x="60243" y="156581"/>
                  </a:lnTo>
                  <a:close/>
                  <a:moveTo>
                    <a:pt x="76452" y="156581"/>
                  </a:moveTo>
                  <a:lnTo>
                    <a:pt x="76452" y="164370"/>
                  </a:lnTo>
                  <a:lnTo>
                    <a:pt x="68399" y="164370"/>
                  </a:lnTo>
                  <a:lnTo>
                    <a:pt x="68399" y="156581"/>
                  </a:lnTo>
                  <a:close/>
                  <a:moveTo>
                    <a:pt x="84608" y="156581"/>
                  </a:moveTo>
                  <a:lnTo>
                    <a:pt x="84608" y="164370"/>
                  </a:lnTo>
                  <a:lnTo>
                    <a:pt x="76876" y="164370"/>
                  </a:lnTo>
                  <a:lnTo>
                    <a:pt x="76876" y="156581"/>
                  </a:lnTo>
                  <a:close/>
                  <a:moveTo>
                    <a:pt x="92776" y="156581"/>
                  </a:moveTo>
                  <a:lnTo>
                    <a:pt x="92776" y="164370"/>
                  </a:lnTo>
                  <a:lnTo>
                    <a:pt x="85032" y="164370"/>
                  </a:lnTo>
                  <a:lnTo>
                    <a:pt x="85032" y="156581"/>
                  </a:lnTo>
                  <a:close/>
                  <a:moveTo>
                    <a:pt x="100932" y="156581"/>
                  </a:moveTo>
                  <a:lnTo>
                    <a:pt x="100932" y="164370"/>
                  </a:lnTo>
                  <a:lnTo>
                    <a:pt x="93200" y="164370"/>
                  </a:lnTo>
                  <a:lnTo>
                    <a:pt x="93200" y="156581"/>
                  </a:lnTo>
                  <a:close/>
                  <a:moveTo>
                    <a:pt x="109099" y="156581"/>
                  </a:moveTo>
                  <a:lnTo>
                    <a:pt x="109099" y="164370"/>
                  </a:lnTo>
                  <a:lnTo>
                    <a:pt x="101356" y="164370"/>
                  </a:lnTo>
                  <a:lnTo>
                    <a:pt x="101356" y="156581"/>
                  </a:lnTo>
                  <a:close/>
                  <a:moveTo>
                    <a:pt x="116866" y="156581"/>
                  </a:moveTo>
                  <a:lnTo>
                    <a:pt x="116866" y="164370"/>
                  </a:lnTo>
                  <a:lnTo>
                    <a:pt x="109523" y="164370"/>
                  </a:lnTo>
                  <a:lnTo>
                    <a:pt x="109523" y="156581"/>
                  </a:lnTo>
                  <a:close/>
                  <a:moveTo>
                    <a:pt x="125034" y="156581"/>
                  </a:moveTo>
                  <a:lnTo>
                    <a:pt x="125034" y="164370"/>
                  </a:lnTo>
                  <a:lnTo>
                    <a:pt x="117290" y="164370"/>
                  </a:lnTo>
                  <a:lnTo>
                    <a:pt x="117290" y="156581"/>
                  </a:lnTo>
                  <a:close/>
                  <a:moveTo>
                    <a:pt x="133190" y="156581"/>
                  </a:moveTo>
                  <a:lnTo>
                    <a:pt x="133190" y="164370"/>
                  </a:lnTo>
                  <a:lnTo>
                    <a:pt x="125446" y="164370"/>
                  </a:lnTo>
                  <a:lnTo>
                    <a:pt x="125446" y="156581"/>
                  </a:lnTo>
                  <a:close/>
                  <a:moveTo>
                    <a:pt x="141346" y="156581"/>
                  </a:moveTo>
                  <a:lnTo>
                    <a:pt x="141346" y="164370"/>
                  </a:lnTo>
                  <a:lnTo>
                    <a:pt x="133614" y="164370"/>
                  </a:lnTo>
                  <a:lnTo>
                    <a:pt x="133614" y="156581"/>
                  </a:lnTo>
                  <a:close/>
                  <a:moveTo>
                    <a:pt x="149513" y="156581"/>
                  </a:moveTo>
                  <a:lnTo>
                    <a:pt x="149513" y="164370"/>
                  </a:lnTo>
                  <a:lnTo>
                    <a:pt x="141770" y="164370"/>
                  </a:lnTo>
                  <a:lnTo>
                    <a:pt x="141770" y="156581"/>
                  </a:lnTo>
                  <a:close/>
                  <a:moveTo>
                    <a:pt x="157280" y="156581"/>
                  </a:moveTo>
                  <a:lnTo>
                    <a:pt x="157280" y="164370"/>
                  </a:lnTo>
                  <a:lnTo>
                    <a:pt x="149937" y="164370"/>
                  </a:lnTo>
                  <a:lnTo>
                    <a:pt x="149937" y="156581"/>
                  </a:lnTo>
                  <a:close/>
                  <a:moveTo>
                    <a:pt x="165448" y="156581"/>
                  </a:moveTo>
                  <a:lnTo>
                    <a:pt x="165448" y="164370"/>
                  </a:lnTo>
                  <a:lnTo>
                    <a:pt x="157704" y="164370"/>
                  </a:lnTo>
                  <a:lnTo>
                    <a:pt x="157704" y="156581"/>
                  </a:lnTo>
                  <a:close/>
                  <a:moveTo>
                    <a:pt x="173604" y="156581"/>
                  </a:moveTo>
                  <a:lnTo>
                    <a:pt x="173604" y="164370"/>
                  </a:lnTo>
                  <a:lnTo>
                    <a:pt x="165871" y="164370"/>
                  </a:lnTo>
                  <a:lnTo>
                    <a:pt x="165871" y="156581"/>
                  </a:lnTo>
                  <a:close/>
                  <a:moveTo>
                    <a:pt x="181771" y="156581"/>
                  </a:moveTo>
                  <a:lnTo>
                    <a:pt x="181771" y="164370"/>
                  </a:lnTo>
                  <a:lnTo>
                    <a:pt x="174028" y="164370"/>
                  </a:lnTo>
                  <a:lnTo>
                    <a:pt x="174028" y="156581"/>
                  </a:lnTo>
                  <a:close/>
                  <a:moveTo>
                    <a:pt x="189927" y="156581"/>
                  </a:moveTo>
                  <a:lnTo>
                    <a:pt x="189927" y="164370"/>
                  </a:lnTo>
                  <a:lnTo>
                    <a:pt x="182195" y="164370"/>
                  </a:lnTo>
                  <a:lnTo>
                    <a:pt x="182195" y="156581"/>
                  </a:lnTo>
                  <a:close/>
                  <a:moveTo>
                    <a:pt x="198095" y="156581"/>
                  </a:moveTo>
                  <a:lnTo>
                    <a:pt x="198095" y="164370"/>
                  </a:lnTo>
                  <a:lnTo>
                    <a:pt x="190351" y="164370"/>
                  </a:lnTo>
                  <a:lnTo>
                    <a:pt x="190351" y="156581"/>
                  </a:lnTo>
                  <a:close/>
                  <a:moveTo>
                    <a:pt x="206251" y="156581"/>
                  </a:moveTo>
                  <a:lnTo>
                    <a:pt x="206251" y="164370"/>
                  </a:lnTo>
                  <a:lnTo>
                    <a:pt x="198519" y="164370"/>
                  </a:lnTo>
                  <a:lnTo>
                    <a:pt x="198519" y="156581"/>
                  </a:lnTo>
                  <a:close/>
                  <a:moveTo>
                    <a:pt x="214419" y="156581"/>
                  </a:moveTo>
                  <a:lnTo>
                    <a:pt x="214419" y="164370"/>
                  </a:lnTo>
                  <a:lnTo>
                    <a:pt x="206675" y="164370"/>
                  </a:lnTo>
                  <a:lnTo>
                    <a:pt x="206675" y="156581"/>
                  </a:lnTo>
                  <a:close/>
                  <a:moveTo>
                    <a:pt x="222575" y="156581"/>
                  </a:moveTo>
                  <a:lnTo>
                    <a:pt x="222575" y="164370"/>
                  </a:lnTo>
                  <a:lnTo>
                    <a:pt x="214842" y="164370"/>
                  </a:lnTo>
                  <a:lnTo>
                    <a:pt x="214842" y="156581"/>
                  </a:lnTo>
                  <a:close/>
                  <a:moveTo>
                    <a:pt x="230742" y="156581"/>
                  </a:moveTo>
                  <a:lnTo>
                    <a:pt x="230742" y="164370"/>
                  </a:lnTo>
                  <a:lnTo>
                    <a:pt x="222999" y="164370"/>
                  </a:lnTo>
                  <a:lnTo>
                    <a:pt x="222999" y="156581"/>
                  </a:lnTo>
                  <a:close/>
                  <a:moveTo>
                    <a:pt x="238898" y="156581"/>
                  </a:moveTo>
                  <a:lnTo>
                    <a:pt x="238898" y="164370"/>
                  </a:lnTo>
                  <a:lnTo>
                    <a:pt x="231166" y="164370"/>
                  </a:lnTo>
                  <a:lnTo>
                    <a:pt x="231166" y="156581"/>
                  </a:lnTo>
                  <a:close/>
                  <a:moveTo>
                    <a:pt x="247066" y="156581"/>
                  </a:moveTo>
                  <a:lnTo>
                    <a:pt x="247066" y="164370"/>
                  </a:lnTo>
                  <a:lnTo>
                    <a:pt x="239322" y="164370"/>
                  </a:lnTo>
                  <a:lnTo>
                    <a:pt x="239322" y="156581"/>
                  </a:lnTo>
                  <a:close/>
                  <a:moveTo>
                    <a:pt x="255222" y="156581"/>
                  </a:moveTo>
                  <a:lnTo>
                    <a:pt x="255222" y="164370"/>
                  </a:lnTo>
                  <a:lnTo>
                    <a:pt x="247490" y="164370"/>
                  </a:lnTo>
                  <a:lnTo>
                    <a:pt x="247490" y="156581"/>
                  </a:lnTo>
                  <a:close/>
                  <a:moveTo>
                    <a:pt x="263390" y="156581"/>
                  </a:moveTo>
                  <a:lnTo>
                    <a:pt x="263390" y="164370"/>
                  </a:lnTo>
                  <a:lnTo>
                    <a:pt x="255646" y="164370"/>
                  </a:lnTo>
                  <a:lnTo>
                    <a:pt x="255646" y="156581"/>
                  </a:lnTo>
                  <a:close/>
                  <a:moveTo>
                    <a:pt x="271546" y="156581"/>
                  </a:moveTo>
                  <a:lnTo>
                    <a:pt x="271546" y="164370"/>
                  </a:lnTo>
                  <a:lnTo>
                    <a:pt x="263813" y="164370"/>
                  </a:lnTo>
                  <a:lnTo>
                    <a:pt x="263813" y="156581"/>
                  </a:lnTo>
                  <a:close/>
                  <a:moveTo>
                    <a:pt x="11238" y="164783"/>
                  </a:moveTo>
                  <a:lnTo>
                    <a:pt x="11238" y="172584"/>
                  </a:lnTo>
                  <a:lnTo>
                    <a:pt x="3505" y="172584"/>
                  </a:lnTo>
                  <a:lnTo>
                    <a:pt x="3505" y="164783"/>
                  </a:lnTo>
                  <a:close/>
                  <a:moveTo>
                    <a:pt x="19394" y="164783"/>
                  </a:moveTo>
                  <a:lnTo>
                    <a:pt x="19394" y="172584"/>
                  </a:lnTo>
                  <a:lnTo>
                    <a:pt x="11662" y="172584"/>
                  </a:lnTo>
                  <a:lnTo>
                    <a:pt x="11662" y="164783"/>
                  </a:lnTo>
                  <a:close/>
                  <a:moveTo>
                    <a:pt x="27561" y="164783"/>
                  </a:moveTo>
                  <a:lnTo>
                    <a:pt x="27561" y="172584"/>
                  </a:lnTo>
                  <a:lnTo>
                    <a:pt x="19818" y="172584"/>
                  </a:lnTo>
                  <a:lnTo>
                    <a:pt x="19818" y="164783"/>
                  </a:lnTo>
                  <a:close/>
                  <a:moveTo>
                    <a:pt x="35328" y="164783"/>
                  </a:moveTo>
                  <a:lnTo>
                    <a:pt x="35328" y="172584"/>
                  </a:lnTo>
                  <a:lnTo>
                    <a:pt x="27985" y="172584"/>
                  </a:lnTo>
                  <a:lnTo>
                    <a:pt x="27985" y="164783"/>
                  </a:lnTo>
                  <a:close/>
                  <a:moveTo>
                    <a:pt x="43496" y="164783"/>
                  </a:moveTo>
                  <a:lnTo>
                    <a:pt x="43496" y="172584"/>
                  </a:lnTo>
                  <a:lnTo>
                    <a:pt x="35752" y="172584"/>
                  </a:lnTo>
                  <a:lnTo>
                    <a:pt x="35752" y="164783"/>
                  </a:lnTo>
                  <a:close/>
                  <a:moveTo>
                    <a:pt x="51652" y="164783"/>
                  </a:moveTo>
                  <a:lnTo>
                    <a:pt x="51652" y="172584"/>
                  </a:lnTo>
                  <a:lnTo>
                    <a:pt x="43919" y="172584"/>
                  </a:lnTo>
                  <a:lnTo>
                    <a:pt x="43919" y="164783"/>
                  </a:lnTo>
                  <a:close/>
                  <a:moveTo>
                    <a:pt x="59819" y="164783"/>
                  </a:moveTo>
                  <a:lnTo>
                    <a:pt x="59819" y="172584"/>
                  </a:lnTo>
                  <a:lnTo>
                    <a:pt x="52075" y="172584"/>
                  </a:lnTo>
                  <a:lnTo>
                    <a:pt x="52075" y="164783"/>
                  </a:lnTo>
                  <a:close/>
                  <a:moveTo>
                    <a:pt x="67975" y="164783"/>
                  </a:moveTo>
                  <a:lnTo>
                    <a:pt x="67975" y="172584"/>
                  </a:lnTo>
                  <a:lnTo>
                    <a:pt x="60243" y="172584"/>
                  </a:lnTo>
                  <a:lnTo>
                    <a:pt x="60243" y="164783"/>
                  </a:lnTo>
                  <a:close/>
                  <a:moveTo>
                    <a:pt x="76452" y="164783"/>
                  </a:moveTo>
                  <a:lnTo>
                    <a:pt x="76452" y="172584"/>
                  </a:lnTo>
                  <a:lnTo>
                    <a:pt x="68399" y="172584"/>
                  </a:lnTo>
                  <a:lnTo>
                    <a:pt x="68399" y="164783"/>
                  </a:lnTo>
                  <a:close/>
                  <a:moveTo>
                    <a:pt x="84608" y="164783"/>
                  </a:moveTo>
                  <a:lnTo>
                    <a:pt x="84608" y="172584"/>
                  </a:lnTo>
                  <a:lnTo>
                    <a:pt x="76876" y="172584"/>
                  </a:lnTo>
                  <a:lnTo>
                    <a:pt x="76876" y="164783"/>
                  </a:lnTo>
                  <a:close/>
                  <a:moveTo>
                    <a:pt x="92776" y="164783"/>
                  </a:moveTo>
                  <a:lnTo>
                    <a:pt x="92776" y="172584"/>
                  </a:lnTo>
                  <a:lnTo>
                    <a:pt x="85032" y="172584"/>
                  </a:lnTo>
                  <a:lnTo>
                    <a:pt x="85032" y="164783"/>
                  </a:lnTo>
                  <a:close/>
                  <a:moveTo>
                    <a:pt x="100932" y="164783"/>
                  </a:moveTo>
                  <a:lnTo>
                    <a:pt x="100932" y="172584"/>
                  </a:lnTo>
                  <a:lnTo>
                    <a:pt x="93200" y="172584"/>
                  </a:lnTo>
                  <a:lnTo>
                    <a:pt x="93200" y="164783"/>
                  </a:lnTo>
                  <a:close/>
                  <a:moveTo>
                    <a:pt x="109099" y="164783"/>
                  </a:moveTo>
                  <a:lnTo>
                    <a:pt x="109099" y="172584"/>
                  </a:lnTo>
                  <a:lnTo>
                    <a:pt x="101356" y="172584"/>
                  </a:lnTo>
                  <a:lnTo>
                    <a:pt x="101356" y="164783"/>
                  </a:lnTo>
                  <a:close/>
                  <a:moveTo>
                    <a:pt x="116866" y="164783"/>
                  </a:moveTo>
                  <a:lnTo>
                    <a:pt x="116866" y="172584"/>
                  </a:lnTo>
                  <a:lnTo>
                    <a:pt x="109523" y="172584"/>
                  </a:lnTo>
                  <a:lnTo>
                    <a:pt x="109523" y="164783"/>
                  </a:lnTo>
                  <a:close/>
                  <a:moveTo>
                    <a:pt x="125034" y="164783"/>
                  </a:moveTo>
                  <a:lnTo>
                    <a:pt x="125034" y="172584"/>
                  </a:lnTo>
                  <a:lnTo>
                    <a:pt x="117290" y="172584"/>
                  </a:lnTo>
                  <a:lnTo>
                    <a:pt x="117290" y="164783"/>
                  </a:lnTo>
                  <a:close/>
                  <a:moveTo>
                    <a:pt x="133190" y="164783"/>
                  </a:moveTo>
                  <a:lnTo>
                    <a:pt x="133190" y="172584"/>
                  </a:lnTo>
                  <a:lnTo>
                    <a:pt x="125446" y="172584"/>
                  </a:lnTo>
                  <a:lnTo>
                    <a:pt x="125446" y="164783"/>
                  </a:lnTo>
                  <a:close/>
                  <a:moveTo>
                    <a:pt x="141346" y="164783"/>
                  </a:moveTo>
                  <a:lnTo>
                    <a:pt x="141346" y="172584"/>
                  </a:lnTo>
                  <a:lnTo>
                    <a:pt x="133614" y="172584"/>
                  </a:lnTo>
                  <a:lnTo>
                    <a:pt x="133614" y="164783"/>
                  </a:lnTo>
                  <a:close/>
                  <a:moveTo>
                    <a:pt x="149513" y="164783"/>
                  </a:moveTo>
                  <a:lnTo>
                    <a:pt x="149513" y="172584"/>
                  </a:lnTo>
                  <a:lnTo>
                    <a:pt x="141770" y="172584"/>
                  </a:lnTo>
                  <a:lnTo>
                    <a:pt x="141770" y="164783"/>
                  </a:lnTo>
                  <a:close/>
                  <a:moveTo>
                    <a:pt x="157280" y="164783"/>
                  </a:moveTo>
                  <a:lnTo>
                    <a:pt x="157280" y="172584"/>
                  </a:lnTo>
                  <a:lnTo>
                    <a:pt x="149937" y="172584"/>
                  </a:lnTo>
                  <a:lnTo>
                    <a:pt x="149937" y="164783"/>
                  </a:lnTo>
                  <a:close/>
                  <a:moveTo>
                    <a:pt x="165448" y="164783"/>
                  </a:moveTo>
                  <a:lnTo>
                    <a:pt x="165448" y="172584"/>
                  </a:lnTo>
                  <a:lnTo>
                    <a:pt x="157704" y="172584"/>
                  </a:lnTo>
                  <a:lnTo>
                    <a:pt x="157704" y="164783"/>
                  </a:lnTo>
                  <a:close/>
                  <a:moveTo>
                    <a:pt x="173604" y="164783"/>
                  </a:moveTo>
                  <a:lnTo>
                    <a:pt x="173604" y="172584"/>
                  </a:lnTo>
                  <a:lnTo>
                    <a:pt x="165871" y="172584"/>
                  </a:lnTo>
                  <a:lnTo>
                    <a:pt x="165871" y="164783"/>
                  </a:lnTo>
                  <a:close/>
                  <a:moveTo>
                    <a:pt x="181771" y="164783"/>
                  </a:moveTo>
                  <a:lnTo>
                    <a:pt x="181771" y="172584"/>
                  </a:lnTo>
                  <a:lnTo>
                    <a:pt x="174028" y="172584"/>
                  </a:lnTo>
                  <a:lnTo>
                    <a:pt x="174028" y="164783"/>
                  </a:lnTo>
                  <a:close/>
                  <a:moveTo>
                    <a:pt x="189927" y="164783"/>
                  </a:moveTo>
                  <a:lnTo>
                    <a:pt x="189927" y="172584"/>
                  </a:lnTo>
                  <a:lnTo>
                    <a:pt x="182195" y="172584"/>
                  </a:lnTo>
                  <a:lnTo>
                    <a:pt x="182195" y="164783"/>
                  </a:lnTo>
                  <a:close/>
                  <a:moveTo>
                    <a:pt x="198095" y="164783"/>
                  </a:moveTo>
                  <a:lnTo>
                    <a:pt x="198095" y="172584"/>
                  </a:lnTo>
                  <a:lnTo>
                    <a:pt x="190351" y="172584"/>
                  </a:lnTo>
                  <a:lnTo>
                    <a:pt x="190351" y="164783"/>
                  </a:lnTo>
                  <a:close/>
                  <a:moveTo>
                    <a:pt x="206251" y="164783"/>
                  </a:moveTo>
                  <a:lnTo>
                    <a:pt x="206251" y="172584"/>
                  </a:lnTo>
                  <a:lnTo>
                    <a:pt x="198519" y="172584"/>
                  </a:lnTo>
                  <a:lnTo>
                    <a:pt x="198519" y="164783"/>
                  </a:lnTo>
                  <a:close/>
                  <a:moveTo>
                    <a:pt x="214419" y="164783"/>
                  </a:moveTo>
                  <a:lnTo>
                    <a:pt x="214419" y="172584"/>
                  </a:lnTo>
                  <a:lnTo>
                    <a:pt x="206675" y="172584"/>
                  </a:lnTo>
                  <a:lnTo>
                    <a:pt x="206675" y="164783"/>
                  </a:lnTo>
                  <a:close/>
                  <a:moveTo>
                    <a:pt x="222575" y="164783"/>
                  </a:moveTo>
                  <a:lnTo>
                    <a:pt x="222575" y="172584"/>
                  </a:lnTo>
                  <a:lnTo>
                    <a:pt x="214842" y="172584"/>
                  </a:lnTo>
                  <a:lnTo>
                    <a:pt x="214842" y="164783"/>
                  </a:lnTo>
                  <a:close/>
                  <a:moveTo>
                    <a:pt x="230742" y="164783"/>
                  </a:moveTo>
                  <a:lnTo>
                    <a:pt x="230742" y="172584"/>
                  </a:lnTo>
                  <a:lnTo>
                    <a:pt x="222999" y="172584"/>
                  </a:lnTo>
                  <a:lnTo>
                    <a:pt x="222999" y="164783"/>
                  </a:lnTo>
                  <a:close/>
                  <a:moveTo>
                    <a:pt x="238898" y="164783"/>
                  </a:moveTo>
                  <a:lnTo>
                    <a:pt x="238898" y="172584"/>
                  </a:lnTo>
                  <a:lnTo>
                    <a:pt x="231166" y="172584"/>
                  </a:lnTo>
                  <a:lnTo>
                    <a:pt x="231166" y="164783"/>
                  </a:lnTo>
                  <a:close/>
                  <a:moveTo>
                    <a:pt x="247066" y="164783"/>
                  </a:moveTo>
                  <a:lnTo>
                    <a:pt x="247066" y="172584"/>
                  </a:lnTo>
                  <a:lnTo>
                    <a:pt x="239322" y="172584"/>
                  </a:lnTo>
                  <a:lnTo>
                    <a:pt x="239322" y="164783"/>
                  </a:lnTo>
                  <a:close/>
                  <a:moveTo>
                    <a:pt x="255222" y="164783"/>
                  </a:moveTo>
                  <a:lnTo>
                    <a:pt x="255222" y="172584"/>
                  </a:lnTo>
                  <a:lnTo>
                    <a:pt x="247490" y="172584"/>
                  </a:lnTo>
                  <a:lnTo>
                    <a:pt x="247490" y="164783"/>
                  </a:lnTo>
                  <a:close/>
                  <a:moveTo>
                    <a:pt x="263390" y="164783"/>
                  </a:moveTo>
                  <a:lnTo>
                    <a:pt x="263390" y="172584"/>
                  </a:lnTo>
                  <a:lnTo>
                    <a:pt x="255646" y="172584"/>
                  </a:lnTo>
                  <a:lnTo>
                    <a:pt x="255646" y="164783"/>
                  </a:lnTo>
                  <a:close/>
                  <a:moveTo>
                    <a:pt x="271546" y="164783"/>
                  </a:moveTo>
                  <a:lnTo>
                    <a:pt x="271546" y="172584"/>
                  </a:lnTo>
                  <a:lnTo>
                    <a:pt x="263813" y="172584"/>
                  </a:lnTo>
                  <a:lnTo>
                    <a:pt x="263813" y="164783"/>
                  </a:lnTo>
                  <a:close/>
                  <a:moveTo>
                    <a:pt x="11238" y="172996"/>
                  </a:moveTo>
                  <a:lnTo>
                    <a:pt x="11238" y="180786"/>
                  </a:lnTo>
                  <a:lnTo>
                    <a:pt x="3505" y="180786"/>
                  </a:lnTo>
                  <a:lnTo>
                    <a:pt x="3505" y="172996"/>
                  </a:lnTo>
                  <a:close/>
                  <a:moveTo>
                    <a:pt x="19394" y="172996"/>
                  </a:moveTo>
                  <a:lnTo>
                    <a:pt x="19394" y="180786"/>
                  </a:lnTo>
                  <a:lnTo>
                    <a:pt x="11662" y="180786"/>
                  </a:lnTo>
                  <a:lnTo>
                    <a:pt x="11662" y="172996"/>
                  </a:lnTo>
                  <a:close/>
                  <a:moveTo>
                    <a:pt x="27561" y="172996"/>
                  </a:moveTo>
                  <a:lnTo>
                    <a:pt x="27561" y="180786"/>
                  </a:lnTo>
                  <a:lnTo>
                    <a:pt x="19818" y="180786"/>
                  </a:lnTo>
                  <a:lnTo>
                    <a:pt x="19818" y="172996"/>
                  </a:lnTo>
                  <a:close/>
                  <a:moveTo>
                    <a:pt x="35328" y="172996"/>
                  </a:moveTo>
                  <a:lnTo>
                    <a:pt x="35328" y="180786"/>
                  </a:lnTo>
                  <a:lnTo>
                    <a:pt x="27985" y="180786"/>
                  </a:lnTo>
                  <a:lnTo>
                    <a:pt x="27985" y="172996"/>
                  </a:lnTo>
                  <a:close/>
                  <a:moveTo>
                    <a:pt x="43496" y="172996"/>
                  </a:moveTo>
                  <a:lnTo>
                    <a:pt x="43496" y="180786"/>
                  </a:lnTo>
                  <a:lnTo>
                    <a:pt x="35752" y="180786"/>
                  </a:lnTo>
                  <a:lnTo>
                    <a:pt x="35752" y="172996"/>
                  </a:lnTo>
                  <a:close/>
                  <a:moveTo>
                    <a:pt x="51652" y="172996"/>
                  </a:moveTo>
                  <a:lnTo>
                    <a:pt x="51652" y="180786"/>
                  </a:lnTo>
                  <a:lnTo>
                    <a:pt x="43919" y="180786"/>
                  </a:lnTo>
                  <a:lnTo>
                    <a:pt x="43919" y="172996"/>
                  </a:lnTo>
                  <a:close/>
                  <a:moveTo>
                    <a:pt x="59819" y="172996"/>
                  </a:moveTo>
                  <a:lnTo>
                    <a:pt x="59819" y="180786"/>
                  </a:lnTo>
                  <a:lnTo>
                    <a:pt x="52075" y="180786"/>
                  </a:lnTo>
                  <a:lnTo>
                    <a:pt x="52075" y="172996"/>
                  </a:lnTo>
                  <a:close/>
                  <a:moveTo>
                    <a:pt x="67975" y="172996"/>
                  </a:moveTo>
                  <a:lnTo>
                    <a:pt x="67975" y="180786"/>
                  </a:lnTo>
                  <a:lnTo>
                    <a:pt x="60243" y="180786"/>
                  </a:lnTo>
                  <a:lnTo>
                    <a:pt x="60243" y="172996"/>
                  </a:lnTo>
                  <a:close/>
                  <a:moveTo>
                    <a:pt x="76452" y="172996"/>
                  </a:moveTo>
                  <a:lnTo>
                    <a:pt x="76452" y="180786"/>
                  </a:lnTo>
                  <a:lnTo>
                    <a:pt x="68399" y="180786"/>
                  </a:lnTo>
                  <a:lnTo>
                    <a:pt x="68399" y="172996"/>
                  </a:lnTo>
                  <a:close/>
                  <a:moveTo>
                    <a:pt x="84608" y="172996"/>
                  </a:moveTo>
                  <a:lnTo>
                    <a:pt x="84608" y="180786"/>
                  </a:lnTo>
                  <a:lnTo>
                    <a:pt x="76876" y="180786"/>
                  </a:lnTo>
                  <a:lnTo>
                    <a:pt x="76876" y="172996"/>
                  </a:lnTo>
                  <a:close/>
                  <a:moveTo>
                    <a:pt x="92776" y="172996"/>
                  </a:moveTo>
                  <a:lnTo>
                    <a:pt x="92776" y="180786"/>
                  </a:lnTo>
                  <a:lnTo>
                    <a:pt x="85032" y="180786"/>
                  </a:lnTo>
                  <a:lnTo>
                    <a:pt x="85032" y="172996"/>
                  </a:lnTo>
                  <a:close/>
                  <a:moveTo>
                    <a:pt x="100932" y="172996"/>
                  </a:moveTo>
                  <a:lnTo>
                    <a:pt x="100932" y="180786"/>
                  </a:lnTo>
                  <a:lnTo>
                    <a:pt x="93200" y="180786"/>
                  </a:lnTo>
                  <a:lnTo>
                    <a:pt x="93200" y="172996"/>
                  </a:lnTo>
                  <a:close/>
                  <a:moveTo>
                    <a:pt x="109099" y="172996"/>
                  </a:moveTo>
                  <a:lnTo>
                    <a:pt x="109099" y="180786"/>
                  </a:lnTo>
                  <a:lnTo>
                    <a:pt x="101356" y="180786"/>
                  </a:lnTo>
                  <a:lnTo>
                    <a:pt x="101356" y="172996"/>
                  </a:lnTo>
                  <a:close/>
                  <a:moveTo>
                    <a:pt x="116866" y="172996"/>
                  </a:moveTo>
                  <a:lnTo>
                    <a:pt x="116866" y="180786"/>
                  </a:lnTo>
                  <a:lnTo>
                    <a:pt x="109523" y="180786"/>
                  </a:lnTo>
                  <a:lnTo>
                    <a:pt x="109523" y="172996"/>
                  </a:lnTo>
                  <a:close/>
                  <a:moveTo>
                    <a:pt x="125034" y="172996"/>
                  </a:moveTo>
                  <a:lnTo>
                    <a:pt x="125034" y="180786"/>
                  </a:lnTo>
                  <a:lnTo>
                    <a:pt x="117290" y="180786"/>
                  </a:lnTo>
                  <a:lnTo>
                    <a:pt x="117290" y="172996"/>
                  </a:lnTo>
                  <a:close/>
                  <a:moveTo>
                    <a:pt x="133190" y="172996"/>
                  </a:moveTo>
                  <a:lnTo>
                    <a:pt x="133190" y="180786"/>
                  </a:lnTo>
                  <a:lnTo>
                    <a:pt x="125446" y="180786"/>
                  </a:lnTo>
                  <a:lnTo>
                    <a:pt x="125446" y="172996"/>
                  </a:lnTo>
                  <a:close/>
                  <a:moveTo>
                    <a:pt x="141346" y="172996"/>
                  </a:moveTo>
                  <a:lnTo>
                    <a:pt x="141346" y="180786"/>
                  </a:lnTo>
                  <a:lnTo>
                    <a:pt x="133614" y="180786"/>
                  </a:lnTo>
                  <a:lnTo>
                    <a:pt x="133614" y="172996"/>
                  </a:lnTo>
                  <a:close/>
                  <a:moveTo>
                    <a:pt x="149513" y="172996"/>
                  </a:moveTo>
                  <a:lnTo>
                    <a:pt x="149513" y="180786"/>
                  </a:lnTo>
                  <a:lnTo>
                    <a:pt x="141770" y="180786"/>
                  </a:lnTo>
                  <a:lnTo>
                    <a:pt x="141770" y="172996"/>
                  </a:lnTo>
                  <a:close/>
                  <a:moveTo>
                    <a:pt x="157280" y="172996"/>
                  </a:moveTo>
                  <a:lnTo>
                    <a:pt x="157280" y="180786"/>
                  </a:lnTo>
                  <a:lnTo>
                    <a:pt x="149937" y="180786"/>
                  </a:lnTo>
                  <a:lnTo>
                    <a:pt x="149937" y="172996"/>
                  </a:lnTo>
                  <a:close/>
                  <a:moveTo>
                    <a:pt x="165448" y="172996"/>
                  </a:moveTo>
                  <a:lnTo>
                    <a:pt x="165448" y="180786"/>
                  </a:lnTo>
                  <a:lnTo>
                    <a:pt x="157704" y="180786"/>
                  </a:lnTo>
                  <a:lnTo>
                    <a:pt x="157704" y="172996"/>
                  </a:lnTo>
                  <a:close/>
                  <a:moveTo>
                    <a:pt x="173604" y="172996"/>
                  </a:moveTo>
                  <a:lnTo>
                    <a:pt x="173604" y="180786"/>
                  </a:lnTo>
                  <a:lnTo>
                    <a:pt x="165871" y="180786"/>
                  </a:lnTo>
                  <a:lnTo>
                    <a:pt x="165871" y="172996"/>
                  </a:lnTo>
                  <a:close/>
                  <a:moveTo>
                    <a:pt x="181771" y="172996"/>
                  </a:moveTo>
                  <a:lnTo>
                    <a:pt x="181771" y="180786"/>
                  </a:lnTo>
                  <a:lnTo>
                    <a:pt x="174028" y="180786"/>
                  </a:lnTo>
                  <a:lnTo>
                    <a:pt x="174028" y="172996"/>
                  </a:lnTo>
                  <a:close/>
                  <a:moveTo>
                    <a:pt x="189927" y="172996"/>
                  </a:moveTo>
                  <a:lnTo>
                    <a:pt x="189927" y="180786"/>
                  </a:lnTo>
                  <a:lnTo>
                    <a:pt x="182195" y="180786"/>
                  </a:lnTo>
                  <a:lnTo>
                    <a:pt x="182195" y="172996"/>
                  </a:lnTo>
                  <a:close/>
                  <a:moveTo>
                    <a:pt x="198095" y="172996"/>
                  </a:moveTo>
                  <a:lnTo>
                    <a:pt x="198095" y="180786"/>
                  </a:lnTo>
                  <a:lnTo>
                    <a:pt x="190351" y="180786"/>
                  </a:lnTo>
                  <a:lnTo>
                    <a:pt x="190351" y="172996"/>
                  </a:lnTo>
                  <a:close/>
                  <a:moveTo>
                    <a:pt x="206251" y="172996"/>
                  </a:moveTo>
                  <a:lnTo>
                    <a:pt x="206251" y="180786"/>
                  </a:lnTo>
                  <a:lnTo>
                    <a:pt x="198519" y="180786"/>
                  </a:lnTo>
                  <a:lnTo>
                    <a:pt x="198519" y="172996"/>
                  </a:lnTo>
                  <a:close/>
                  <a:moveTo>
                    <a:pt x="214419" y="172996"/>
                  </a:moveTo>
                  <a:lnTo>
                    <a:pt x="214419" y="180786"/>
                  </a:lnTo>
                  <a:lnTo>
                    <a:pt x="206675" y="180786"/>
                  </a:lnTo>
                  <a:lnTo>
                    <a:pt x="206675" y="172996"/>
                  </a:lnTo>
                  <a:close/>
                  <a:moveTo>
                    <a:pt x="222575" y="172996"/>
                  </a:moveTo>
                  <a:lnTo>
                    <a:pt x="222575" y="180786"/>
                  </a:lnTo>
                  <a:lnTo>
                    <a:pt x="214842" y="180786"/>
                  </a:lnTo>
                  <a:lnTo>
                    <a:pt x="214842" y="172996"/>
                  </a:lnTo>
                  <a:close/>
                  <a:moveTo>
                    <a:pt x="230742" y="172996"/>
                  </a:moveTo>
                  <a:lnTo>
                    <a:pt x="230742" y="180786"/>
                  </a:lnTo>
                  <a:lnTo>
                    <a:pt x="222999" y="180786"/>
                  </a:lnTo>
                  <a:lnTo>
                    <a:pt x="222999" y="172996"/>
                  </a:lnTo>
                  <a:close/>
                  <a:moveTo>
                    <a:pt x="238898" y="172996"/>
                  </a:moveTo>
                  <a:lnTo>
                    <a:pt x="238898" y="180786"/>
                  </a:lnTo>
                  <a:lnTo>
                    <a:pt x="231166" y="180786"/>
                  </a:lnTo>
                  <a:lnTo>
                    <a:pt x="231166" y="172996"/>
                  </a:lnTo>
                  <a:close/>
                  <a:moveTo>
                    <a:pt x="247066" y="172996"/>
                  </a:moveTo>
                  <a:lnTo>
                    <a:pt x="247066" y="180786"/>
                  </a:lnTo>
                  <a:lnTo>
                    <a:pt x="239322" y="180786"/>
                  </a:lnTo>
                  <a:lnTo>
                    <a:pt x="239322" y="172996"/>
                  </a:lnTo>
                  <a:close/>
                  <a:moveTo>
                    <a:pt x="255222" y="172996"/>
                  </a:moveTo>
                  <a:lnTo>
                    <a:pt x="255222" y="180786"/>
                  </a:lnTo>
                  <a:lnTo>
                    <a:pt x="247490" y="180786"/>
                  </a:lnTo>
                  <a:lnTo>
                    <a:pt x="247490" y="172996"/>
                  </a:lnTo>
                  <a:close/>
                  <a:moveTo>
                    <a:pt x="263390" y="172996"/>
                  </a:moveTo>
                  <a:lnTo>
                    <a:pt x="263390" y="180786"/>
                  </a:lnTo>
                  <a:lnTo>
                    <a:pt x="255646" y="180786"/>
                  </a:lnTo>
                  <a:lnTo>
                    <a:pt x="255646" y="172996"/>
                  </a:lnTo>
                  <a:close/>
                  <a:moveTo>
                    <a:pt x="271546" y="172996"/>
                  </a:moveTo>
                  <a:lnTo>
                    <a:pt x="271546" y="180786"/>
                  </a:lnTo>
                  <a:lnTo>
                    <a:pt x="263813" y="180786"/>
                  </a:lnTo>
                  <a:lnTo>
                    <a:pt x="263813" y="172996"/>
                  </a:lnTo>
                  <a:close/>
                  <a:moveTo>
                    <a:pt x="11238" y="181198"/>
                  </a:moveTo>
                  <a:lnTo>
                    <a:pt x="11238" y="188988"/>
                  </a:lnTo>
                  <a:lnTo>
                    <a:pt x="3494" y="188988"/>
                  </a:lnTo>
                  <a:lnTo>
                    <a:pt x="3494" y="181198"/>
                  </a:lnTo>
                  <a:close/>
                  <a:moveTo>
                    <a:pt x="19394" y="181198"/>
                  </a:moveTo>
                  <a:lnTo>
                    <a:pt x="19394" y="188988"/>
                  </a:lnTo>
                  <a:lnTo>
                    <a:pt x="11662" y="188988"/>
                  </a:lnTo>
                  <a:lnTo>
                    <a:pt x="11662" y="181198"/>
                  </a:lnTo>
                  <a:close/>
                  <a:moveTo>
                    <a:pt x="27561" y="181198"/>
                  </a:moveTo>
                  <a:lnTo>
                    <a:pt x="27561" y="188988"/>
                  </a:lnTo>
                  <a:lnTo>
                    <a:pt x="19818" y="188988"/>
                  </a:lnTo>
                  <a:lnTo>
                    <a:pt x="19818" y="181198"/>
                  </a:lnTo>
                  <a:close/>
                  <a:moveTo>
                    <a:pt x="35328" y="181198"/>
                  </a:moveTo>
                  <a:lnTo>
                    <a:pt x="35328" y="188988"/>
                  </a:lnTo>
                  <a:lnTo>
                    <a:pt x="27985" y="188988"/>
                  </a:lnTo>
                  <a:lnTo>
                    <a:pt x="27985" y="181198"/>
                  </a:lnTo>
                  <a:close/>
                  <a:moveTo>
                    <a:pt x="43496" y="181198"/>
                  </a:moveTo>
                  <a:lnTo>
                    <a:pt x="43496" y="188988"/>
                  </a:lnTo>
                  <a:lnTo>
                    <a:pt x="35752" y="188988"/>
                  </a:lnTo>
                  <a:lnTo>
                    <a:pt x="35752" y="181198"/>
                  </a:lnTo>
                  <a:close/>
                  <a:moveTo>
                    <a:pt x="51652" y="181198"/>
                  </a:moveTo>
                  <a:lnTo>
                    <a:pt x="51652" y="188988"/>
                  </a:lnTo>
                  <a:lnTo>
                    <a:pt x="43919" y="188988"/>
                  </a:lnTo>
                  <a:lnTo>
                    <a:pt x="43919" y="181198"/>
                  </a:lnTo>
                  <a:close/>
                  <a:moveTo>
                    <a:pt x="59819" y="181198"/>
                  </a:moveTo>
                  <a:lnTo>
                    <a:pt x="59819" y="188988"/>
                  </a:lnTo>
                  <a:lnTo>
                    <a:pt x="52075" y="188988"/>
                  </a:lnTo>
                  <a:lnTo>
                    <a:pt x="52075" y="181198"/>
                  </a:lnTo>
                  <a:close/>
                  <a:moveTo>
                    <a:pt x="67975" y="181198"/>
                  </a:moveTo>
                  <a:lnTo>
                    <a:pt x="67975" y="188988"/>
                  </a:lnTo>
                  <a:lnTo>
                    <a:pt x="60243" y="188988"/>
                  </a:lnTo>
                  <a:lnTo>
                    <a:pt x="60243" y="181198"/>
                  </a:lnTo>
                  <a:close/>
                  <a:moveTo>
                    <a:pt x="76441" y="181198"/>
                  </a:moveTo>
                  <a:lnTo>
                    <a:pt x="76441" y="188988"/>
                  </a:lnTo>
                  <a:lnTo>
                    <a:pt x="68399" y="188988"/>
                  </a:lnTo>
                  <a:lnTo>
                    <a:pt x="68399" y="181198"/>
                  </a:lnTo>
                  <a:close/>
                  <a:moveTo>
                    <a:pt x="84608" y="181198"/>
                  </a:moveTo>
                  <a:lnTo>
                    <a:pt x="84608" y="188988"/>
                  </a:lnTo>
                  <a:lnTo>
                    <a:pt x="76865" y="188988"/>
                  </a:lnTo>
                  <a:lnTo>
                    <a:pt x="76865" y="181198"/>
                  </a:lnTo>
                  <a:close/>
                  <a:moveTo>
                    <a:pt x="92776" y="181198"/>
                  </a:moveTo>
                  <a:lnTo>
                    <a:pt x="92776" y="188988"/>
                  </a:lnTo>
                  <a:lnTo>
                    <a:pt x="85032" y="188988"/>
                  </a:lnTo>
                  <a:lnTo>
                    <a:pt x="85032" y="181198"/>
                  </a:lnTo>
                  <a:close/>
                  <a:moveTo>
                    <a:pt x="100932" y="181198"/>
                  </a:moveTo>
                  <a:lnTo>
                    <a:pt x="100932" y="188988"/>
                  </a:lnTo>
                  <a:lnTo>
                    <a:pt x="93188" y="188988"/>
                  </a:lnTo>
                  <a:lnTo>
                    <a:pt x="93188" y="181198"/>
                  </a:lnTo>
                  <a:close/>
                  <a:moveTo>
                    <a:pt x="109099" y="181198"/>
                  </a:moveTo>
                  <a:lnTo>
                    <a:pt x="109099" y="188988"/>
                  </a:lnTo>
                  <a:lnTo>
                    <a:pt x="101356" y="188988"/>
                  </a:lnTo>
                  <a:lnTo>
                    <a:pt x="101356" y="181198"/>
                  </a:lnTo>
                  <a:close/>
                  <a:moveTo>
                    <a:pt x="116866" y="181198"/>
                  </a:moveTo>
                  <a:lnTo>
                    <a:pt x="116866" y="188988"/>
                  </a:lnTo>
                  <a:lnTo>
                    <a:pt x="109512" y="188988"/>
                  </a:lnTo>
                  <a:lnTo>
                    <a:pt x="109512" y="181198"/>
                  </a:lnTo>
                  <a:close/>
                  <a:moveTo>
                    <a:pt x="125022" y="181198"/>
                  </a:moveTo>
                  <a:lnTo>
                    <a:pt x="125022" y="188988"/>
                  </a:lnTo>
                  <a:lnTo>
                    <a:pt x="117290" y="188988"/>
                  </a:lnTo>
                  <a:lnTo>
                    <a:pt x="117290" y="181198"/>
                  </a:lnTo>
                  <a:close/>
                  <a:moveTo>
                    <a:pt x="133190" y="181198"/>
                  </a:moveTo>
                  <a:lnTo>
                    <a:pt x="133190" y="188988"/>
                  </a:lnTo>
                  <a:lnTo>
                    <a:pt x="125446" y="188988"/>
                  </a:lnTo>
                  <a:lnTo>
                    <a:pt x="125446" y="181198"/>
                  </a:lnTo>
                  <a:close/>
                  <a:moveTo>
                    <a:pt x="141346" y="181198"/>
                  </a:moveTo>
                  <a:lnTo>
                    <a:pt x="141346" y="188988"/>
                  </a:lnTo>
                  <a:lnTo>
                    <a:pt x="133614" y="188988"/>
                  </a:lnTo>
                  <a:lnTo>
                    <a:pt x="133614" y="181198"/>
                  </a:lnTo>
                  <a:close/>
                  <a:moveTo>
                    <a:pt x="149513" y="181198"/>
                  </a:moveTo>
                  <a:lnTo>
                    <a:pt x="149513" y="188988"/>
                  </a:lnTo>
                  <a:lnTo>
                    <a:pt x="141770" y="188988"/>
                  </a:lnTo>
                  <a:lnTo>
                    <a:pt x="141770" y="181198"/>
                  </a:lnTo>
                  <a:close/>
                  <a:moveTo>
                    <a:pt x="157280" y="181198"/>
                  </a:moveTo>
                  <a:lnTo>
                    <a:pt x="157280" y="188988"/>
                  </a:lnTo>
                  <a:lnTo>
                    <a:pt x="149937" y="188988"/>
                  </a:lnTo>
                  <a:lnTo>
                    <a:pt x="149937" y="181198"/>
                  </a:lnTo>
                  <a:close/>
                  <a:moveTo>
                    <a:pt x="165448" y="181198"/>
                  </a:moveTo>
                  <a:lnTo>
                    <a:pt x="165448" y="188988"/>
                  </a:lnTo>
                  <a:lnTo>
                    <a:pt x="157704" y="188988"/>
                  </a:lnTo>
                  <a:lnTo>
                    <a:pt x="157704" y="181198"/>
                  </a:lnTo>
                  <a:close/>
                  <a:moveTo>
                    <a:pt x="173604" y="181198"/>
                  </a:moveTo>
                  <a:lnTo>
                    <a:pt x="173604" y="188988"/>
                  </a:lnTo>
                  <a:lnTo>
                    <a:pt x="165871" y="188988"/>
                  </a:lnTo>
                  <a:lnTo>
                    <a:pt x="165871" y="181198"/>
                  </a:lnTo>
                  <a:close/>
                  <a:moveTo>
                    <a:pt x="181771" y="181198"/>
                  </a:moveTo>
                  <a:lnTo>
                    <a:pt x="181771" y="188988"/>
                  </a:lnTo>
                  <a:lnTo>
                    <a:pt x="174028" y="188988"/>
                  </a:lnTo>
                  <a:lnTo>
                    <a:pt x="174028" y="181198"/>
                  </a:lnTo>
                  <a:close/>
                  <a:moveTo>
                    <a:pt x="189927" y="181198"/>
                  </a:moveTo>
                  <a:lnTo>
                    <a:pt x="189927" y="188988"/>
                  </a:lnTo>
                  <a:lnTo>
                    <a:pt x="182195" y="188988"/>
                  </a:lnTo>
                  <a:lnTo>
                    <a:pt x="182195" y="181198"/>
                  </a:lnTo>
                  <a:close/>
                  <a:moveTo>
                    <a:pt x="198095" y="181198"/>
                  </a:moveTo>
                  <a:lnTo>
                    <a:pt x="198095" y="188988"/>
                  </a:lnTo>
                  <a:lnTo>
                    <a:pt x="190351" y="188988"/>
                  </a:lnTo>
                  <a:lnTo>
                    <a:pt x="190351" y="181198"/>
                  </a:lnTo>
                  <a:close/>
                  <a:moveTo>
                    <a:pt x="206251" y="181198"/>
                  </a:moveTo>
                  <a:lnTo>
                    <a:pt x="206251" y="188988"/>
                  </a:lnTo>
                  <a:lnTo>
                    <a:pt x="198519" y="188988"/>
                  </a:lnTo>
                  <a:lnTo>
                    <a:pt x="198519" y="181198"/>
                  </a:lnTo>
                  <a:close/>
                  <a:moveTo>
                    <a:pt x="214419" y="181198"/>
                  </a:moveTo>
                  <a:lnTo>
                    <a:pt x="214419" y="188988"/>
                  </a:lnTo>
                  <a:lnTo>
                    <a:pt x="206675" y="188988"/>
                  </a:lnTo>
                  <a:lnTo>
                    <a:pt x="206675" y="181198"/>
                  </a:lnTo>
                  <a:close/>
                  <a:moveTo>
                    <a:pt x="222575" y="181198"/>
                  </a:moveTo>
                  <a:lnTo>
                    <a:pt x="222575" y="188988"/>
                  </a:lnTo>
                  <a:lnTo>
                    <a:pt x="214842" y="188988"/>
                  </a:lnTo>
                  <a:lnTo>
                    <a:pt x="214842" y="181198"/>
                  </a:lnTo>
                  <a:close/>
                  <a:moveTo>
                    <a:pt x="230742" y="181198"/>
                  </a:moveTo>
                  <a:lnTo>
                    <a:pt x="230742" y="188988"/>
                  </a:lnTo>
                  <a:lnTo>
                    <a:pt x="222999" y="188988"/>
                  </a:lnTo>
                  <a:lnTo>
                    <a:pt x="222999" y="181198"/>
                  </a:lnTo>
                  <a:close/>
                  <a:moveTo>
                    <a:pt x="238898" y="181198"/>
                  </a:moveTo>
                  <a:lnTo>
                    <a:pt x="238898" y="188988"/>
                  </a:lnTo>
                  <a:lnTo>
                    <a:pt x="231166" y="188988"/>
                  </a:lnTo>
                  <a:lnTo>
                    <a:pt x="231166" y="181198"/>
                  </a:lnTo>
                  <a:close/>
                  <a:moveTo>
                    <a:pt x="247066" y="181198"/>
                  </a:moveTo>
                  <a:lnTo>
                    <a:pt x="247066" y="188988"/>
                  </a:lnTo>
                  <a:lnTo>
                    <a:pt x="239322" y="188988"/>
                  </a:lnTo>
                  <a:lnTo>
                    <a:pt x="239322" y="181198"/>
                  </a:lnTo>
                  <a:close/>
                  <a:moveTo>
                    <a:pt x="255222" y="181198"/>
                  </a:moveTo>
                  <a:lnTo>
                    <a:pt x="255222" y="188988"/>
                  </a:lnTo>
                  <a:lnTo>
                    <a:pt x="247490" y="188988"/>
                  </a:lnTo>
                  <a:lnTo>
                    <a:pt x="247490" y="181198"/>
                  </a:lnTo>
                  <a:close/>
                  <a:moveTo>
                    <a:pt x="263390" y="181198"/>
                  </a:moveTo>
                  <a:lnTo>
                    <a:pt x="263390" y="188988"/>
                  </a:lnTo>
                  <a:lnTo>
                    <a:pt x="255646" y="188988"/>
                  </a:lnTo>
                  <a:lnTo>
                    <a:pt x="255646" y="181198"/>
                  </a:lnTo>
                  <a:close/>
                  <a:moveTo>
                    <a:pt x="271546" y="181198"/>
                  </a:moveTo>
                  <a:lnTo>
                    <a:pt x="271546" y="188988"/>
                  </a:lnTo>
                  <a:lnTo>
                    <a:pt x="263813" y="188988"/>
                  </a:lnTo>
                  <a:lnTo>
                    <a:pt x="263813" y="181198"/>
                  </a:lnTo>
                  <a:close/>
                  <a:moveTo>
                    <a:pt x="3082" y="0"/>
                  </a:moveTo>
                  <a:lnTo>
                    <a:pt x="3082" y="11"/>
                  </a:lnTo>
                  <a:lnTo>
                    <a:pt x="0" y="11"/>
                  </a:lnTo>
                  <a:lnTo>
                    <a:pt x="0" y="424"/>
                  </a:lnTo>
                  <a:lnTo>
                    <a:pt x="3082" y="424"/>
                  </a:lnTo>
                  <a:lnTo>
                    <a:pt x="3082" y="8213"/>
                  </a:lnTo>
                  <a:lnTo>
                    <a:pt x="0" y="8213"/>
                  </a:lnTo>
                  <a:lnTo>
                    <a:pt x="0" y="8626"/>
                  </a:lnTo>
                  <a:lnTo>
                    <a:pt x="3082" y="8626"/>
                  </a:lnTo>
                  <a:lnTo>
                    <a:pt x="3082" y="16427"/>
                  </a:lnTo>
                  <a:lnTo>
                    <a:pt x="0" y="16427"/>
                  </a:lnTo>
                  <a:lnTo>
                    <a:pt x="0" y="16828"/>
                  </a:lnTo>
                  <a:lnTo>
                    <a:pt x="3082" y="16828"/>
                  </a:lnTo>
                  <a:lnTo>
                    <a:pt x="3082" y="24629"/>
                  </a:lnTo>
                  <a:lnTo>
                    <a:pt x="0" y="24629"/>
                  </a:lnTo>
                  <a:lnTo>
                    <a:pt x="0" y="25041"/>
                  </a:lnTo>
                  <a:lnTo>
                    <a:pt x="3082" y="25041"/>
                  </a:lnTo>
                  <a:lnTo>
                    <a:pt x="3082" y="32831"/>
                  </a:lnTo>
                  <a:lnTo>
                    <a:pt x="0" y="32831"/>
                  </a:lnTo>
                  <a:lnTo>
                    <a:pt x="0" y="33243"/>
                  </a:lnTo>
                  <a:lnTo>
                    <a:pt x="3082" y="33243"/>
                  </a:lnTo>
                  <a:lnTo>
                    <a:pt x="3082" y="41044"/>
                  </a:lnTo>
                  <a:lnTo>
                    <a:pt x="0" y="41044"/>
                  </a:lnTo>
                  <a:lnTo>
                    <a:pt x="0" y="41456"/>
                  </a:lnTo>
                  <a:lnTo>
                    <a:pt x="3082" y="41456"/>
                  </a:lnTo>
                  <a:lnTo>
                    <a:pt x="3082" y="49246"/>
                  </a:lnTo>
                  <a:lnTo>
                    <a:pt x="0" y="49246"/>
                  </a:lnTo>
                  <a:lnTo>
                    <a:pt x="0" y="49658"/>
                  </a:lnTo>
                  <a:lnTo>
                    <a:pt x="3082" y="49658"/>
                  </a:lnTo>
                  <a:lnTo>
                    <a:pt x="3082" y="57448"/>
                  </a:lnTo>
                  <a:lnTo>
                    <a:pt x="0" y="57448"/>
                  </a:lnTo>
                  <a:lnTo>
                    <a:pt x="0" y="57860"/>
                  </a:lnTo>
                  <a:lnTo>
                    <a:pt x="3082" y="57860"/>
                  </a:lnTo>
                  <a:lnTo>
                    <a:pt x="3082" y="65661"/>
                  </a:lnTo>
                  <a:lnTo>
                    <a:pt x="0" y="65661"/>
                  </a:lnTo>
                  <a:lnTo>
                    <a:pt x="0" y="66074"/>
                  </a:lnTo>
                  <a:lnTo>
                    <a:pt x="3082" y="66074"/>
                  </a:lnTo>
                  <a:lnTo>
                    <a:pt x="3082" y="73863"/>
                  </a:lnTo>
                  <a:lnTo>
                    <a:pt x="0" y="73863"/>
                  </a:lnTo>
                  <a:lnTo>
                    <a:pt x="0" y="74275"/>
                  </a:lnTo>
                  <a:lnTo>
                    <a:pt x="3082" y="74275"/>
                  </a:lnTo>
                  <a:lnTo>
                    <a:pt x="3082" y="82076"/>
                  </a:lnTo>
                  <a:lnTo>
                    <a:pt x="0" y="82076"/>
                  </a:lnTo>
                  <a:lnTo>
                    <a:pt x="0" y="82477"/>
                  </a:lnTo>
                  <a:lnTo>
                    <a:pt x="3082" y="82477"/>
                  </a:lnTo>
                  <a:lnTo>
                    <a:pt x="3082" y="90278"/>
                  </a:lnTo>
                  <a:lnTo>
                    <a:pt x="0" y="90278"/>
                  </a:lnTo>
                  <a:lnTo>
                    <a:pt x="0" y="90691"/>
                  </a:lnTo>
                  <a:lnTo>
                    <a:pt x="3082" y="90691"/>
                  </a:lnTo>
                  <a:lnTo>
                    <a:pt x="3082" y="98480"/>
                  </a:lnTo>
                  <a:lnTo>
                    <a:pt x="0" y="98480"/>
                  </a:lnTo>
                  <a:lnTo>
                    <a:pt x="0" y="98893"/>
                  </a:lnTo>
                  <a:lnTo>
                    <a:pt x="3082" y="98893"/>
                  </a:lnTo>
                  <a:lnTo>
                    <a:pt x="3082" y="106694"/>
                  </a:lnTo>
                  <a:lnTo>
                    <a:pt x="0" y="106694"/>
                  </a:lnTo>
                  <a:lnTo>
                    <a:pt x="0" y="107095"/>
                  </a:lnTo>
                  <a:lnTo>
                    <a:pt x="3082" y="107095"/>
                  </a:lnTo>
                  <a:lnTo>
                    <a:pt x="3082" y="114895"/>
                  </a:lnTo>
                  <a:lnTo>
                    <a:pt x="0" y="114895"/>
                  </a:lnTo>
                  <a:lnTo>
                    <a:pt x="0" y="115308"/>
                  </a:lnTo>
                  <a:lnTo>
                    <a:pt x="3082" y="115308"/>
                  </a:lnTo>
                  <a:lnTo>
                    <a:pt x="3082" y="123097"/>
                  </a:lnTo>
                  <a:lnTo>
                    <a:pt x="0" y="123097"/>
                  </a:lnTo>
                  <a:lnTo>
                    <a:pt x="0" y="123510"/>
                  </a:lnTo>
                  <a:lnTo>
                    <a:pt x="3082" y="123510"/>
                  </a:lnTo>
                  <a:lnTo>
                    <a:pt x="3082" y="131551"/>
                  </a:lnTo>
                  <a:lnTo>
                    <a:pt x="0" y="131551"/>
                  </a:lnTo>
                  <a:lnTo>
                    <a:pt x="0" y="131964"/>
                  </a:lnTo>
                  <a:lnTo>
                    <a:pt x="3082" y="131964"/>
                  </a:lnTo>
                  <a:lnTo>
                    <a:pt x="3082" y="139765"/>
                  </a:lnTo>
                  <a:lnTo>
                    <a:pt x="0" y="139765"/>
                  </a:lnTo>
                  <a:lnTo>
                    <a:pt x="0" y="140166"/>
                  </a:lnTo>
                  <a:lnTo>
                    <a:pt x="3082" y="140166"/>
                  </a:lnTo>
                  <a:lnTo>
                    <a:pt x="3082" y="147967"/>
                  </a:lnTo>
                  <a:lnTo>
                    <a:pt x="0" y="147967"/>
                  </a:lnTo>
                  <a:lnTo>
                    <a:pt x="0" y="148379"/>
                  </a:lnTo>
                  <a:lnTo>
                    <a:pt x="3082" y="148379"/>
                  </a:lnTo>
                  <a:lnTo>
                    <a:pt x="3082" y="156169"/>
                  </a:lnTo>
                  <a:lnTo>
                    <a:pt x="0" y="156169"/>
                  </a:lnTo>
                  <a:lnTo>
                    <a:pt x="0" y="156581"/>
                  </a:lnTo>
                  <a:lnTo>
                    <a:pt x="3082" y="156581"/>
                  </a:lnTo>
                  <a:lnTo>
                    <a:pt x="3082" y="164382"/>
                  </a:lnTo>
                  <a:lnTo>
                    <a:pt x="0" y="164382"/>
                  </a:lnTo>
                  <a:lnTo>
                    <a:pt x="0" y="164794"/>
                  </a:lnTo>
                  <a:lnTo>
                    <a:pt x="3082" y="164794"/>
                  </a:lnTo>
                  <a:lnTo>
                    <a:pt x="3082" y="172584"/>
                  </a:lnTo>
                  <a:lnTo>
                    <a:pt x="0" y="172584"/>
                  </a:lnTo>
                  <a:lnTo>
                    <a:pt x="0" y="172996"/>
                  </a:lnTo>
                  <a:lnTo>
                    <a:pt x="3082" y="172996"/>
                  </a:lnTo>
                  <a:lnTo>
                    <a:pt x="3082" y="180786"/>
                  </a:lnTo>
                  <a:lnTo>
                    <a:pt x="0" y="180786"/>
                  </a:lnTo>
                  <a:lnTo>
                    <a:pt x="0" y="181198"/>
                  </a:lnTo>
                  <a:lnTo>
                    <a:pt x="3082" y="181198"/>
                  </a:lnTo>
                  <a:lnTo>
                    <a:pt x="3082" y="188999"/>
                  </a:lnTo>
                  <a:lnTo>
                    <a:pt x="0" y="188999"/>
                  </a:lnTo>
                  <a:lnTo>
                    <a:pt x="0" y="189411"/>
                  </a:lnTo>
                  <a:lnTo>
                    <a:pt x="275085" y="189411"/>
                  </a:lnTo>
                  <a:lnTo>
                    <a:pt x="275085" y="188999"/>
                  </a:lnTo>
                  <a:lnTo>
                    <a:pt x="272004" y="188999"/>
                  </a:lnTo>
                  <a:lnTo>
                    <a:pt x="272004" y="181198"/>
                  </a:lnTo>
                  <a:lnTo>
                    <a:pt x="275085" y="181198"/>
                  </a:lnTo>
                  <a:lnTo>
                    <a:pt x="275085" y="180786"/>
                  </a:lnTo>
                  <a:lnTo>
                    <a:pt x="272004" y="180786"/>
                  </a:lnTo>
                  <a:lnTo>
                    <a:pt x="272004" y="172996"/>
                  </a:lnTo>
                  <a:lnTo>
                    <a:pt x="275085" y="172996"/>
                  </a:lnTo>
                  <a:lnTo>
                    <a:pt x="275085" y="172584"/>
                  </a:lnTo>
                  <a:lnTo>
                    <a:pt x="272004" y="172584"/>
                  </a:lnTo>
                  <a:lnTo>
                    <a:pt x="272004" y="164794"/>
                  </a:lnTo>
                  <a:lnTo>
                    <a:pt x="275085" y="164794"/>
                  </a:lnTo>
                  <a:lnTo>
                    <a:pt x="275085" y="164382"/>
                  </a:lnTo>
                  <a:lnTo>
                    <a:pt x="272004" y="164382"/>
                  </a:lnTo>
                  <a:lnTo>
                    <a:pt x="272004" y="156581"/>
                  </a:lnTo>
                  <a:lnTo>
                    <a:pt x="275085" y="156581"/>
                  </a:lnTo>
                  <a:lnTo>
                    <a:pt x="275085" y="156169"/>
                  </a:lnTo>
                  <a:lnTo>
                    <a:pt x="272004" y="156169"/>
                  </a:lnTo>
                  <a:lnTo>
                    <a:pt x="272004" y="148379"/>
                  </a:lnTo>
                  <a:lnTo>
                    <a:pt x="275085" y="148379"/>
                  </a:lnTo>
                  <a:lnTo>
                    <a:pt x="275085" y="147967"/>
                  </a:lnTo>
                  <a:lnTo>
                    <a:pt x="272004" y="147967"/>
                  </a:lnTo>
                  <a:lnTo>
                    <a:pt x="272004" y="140166"/>
                  </a:lnTo>
                  <a:lnTo>
                    <a:pt x="275085" y="140166"/>
                  </a:lnTo>
                  <a:lnTo>
                    <a:pt x="275085" y="139765"/>
                  </a:lnTo>
                  <a:lnTo>
                    <a:pt x="272004" y="139765"/>
                  </a:lnTo>
                  <a:lnTo>
                    <a:pt x="272004" y="131964"/>
                  </a:lnTo>
                  <a:lnTo>
                    <a:pt x="275085" y="131964"/>
                  </a:lnTo>
                  <a:lnTo>
                    <a:pt x="275085" y="131551"/>
                  </a:lnTo>
                  <a:lnTo>
                    <a:pt x="272004" y="131551"/>
                  </a:lnTo>
                  <a:lnTo>
                    <a:pt x="272004" y="123510"/>
                  </a:lnTo>
                  <a:lnTo>
                    <a:pt x="275085" y="123510"/>
                  </a:lnTo>
                  <a:lnTo>
                    <a:pt x="275085" y="123097"/>
                  </a:lnTo>
                  <a:lnTo>
                    <a:pt x="272004" y="123097"/>
                  </a:lnTo>
                  <a:lnTo>
                    <a:pt x="272004" y="115308"/>
                  </a:lnTo>
                  <a:lnTo>
                    <a:pt x="275085" y="115308"/>
                  </a:lnTo>
                  <a:lnTo>
                    <a:pt x="275085" y="114895"/>
                  </a:lnTo>
                  <a:lnTo>
                    <a:pt x="272004" y="114895"/>
                  </a:lnTo>
                  <a:lnTo>
                    <a:pt x="272004" y="107095"/>
                  </a:lnTo>
                  <a:lnTo>
                    <a:pt x="275085" y="107095"/>
                  </a:lnTo>
                  <a:lnTo>
                    <a:pt x="275085" y="106694"/>
                  </a:lnTo>
                  <a:lnTo>
                    <a:pt x="272004" y="106694"/>
                  </a:lnTo>
                  <a:lnTo>
                    <a:pt x="272004" y="98893"/>
                  </a:lnTo>
                  <a:lnTo>
                    <a:pt x="275085" y="98893"/>
                  </a:lnTo>
                  <a:lnTo>
                    <a:pt x="275085" y="98480"/>
                  </a:lnTo>
                  <a:lnTo>
                    <a:pt x="272004" y="98480"/>
                  </a:lnTo>
                  <a:lnTo>
                    <a:pt x="272004" y="90691"/>
                  </a:lnTo>
                  <a:lnTo>
                    <a:pt x="275085" y="90691"/>
                  </a:lnTo>
                  <a:lnTo>
                    <a:pt x="275085" y="90278"/>
                  </a:lnTo>
                  <a:lnTo>
                    <a:pt x="272004" y="90278"/>
                  </a:lnTo>
                  <a:lnTo>
                    <a:pt x="272004" y="82477"/>
                  </a:lnTo>
                  <a:lnTo>
                    <a:pt x="275085" y="82477"/>
                  </a:lnTo>
                  <a:lnTo>
                    <a:pt x="275085" y="82076"/>
                  </a:lnTo>
                  <a:lnTo>
                    <a:pt x="272004" y="82076"/>
                  </a:lnTo>
                  <a:lnTo>
                    <a:pt x="272004" y="74275"/>
                  </a:lnTo>
                  <a:lnTo>
                    <a:pt x="275085" y="74275"/>
                  </a:lnTo>
                  <a:lnTo>
                    <a:pt x="275085" y="73863"/>
                  </a:lnTo>
                  <a:lnTo>
                    <a:pt x="272004" y="73863"/>
                  </a:lnTo>
                  <a:lnTo>
                    <a:pt x="272004" y="66074"/>
                  </a:lnTo>
                  <a:lnTo>
                    <a:pt x="275085" y="66074"/>
                  </a:lnTo>
                  <a:lnTo>
                    <a:pt x="275085" y="65661"/>
                  </a:lnTo>
                  <a:lnTo>
                    <a:pt x="272004" y="65661"/>
                  </a:lnTo>
                  <a:lnTo>
                    <a:pt x="272004" y="57860"/>
                  </a:lnTo>
                  <a:lnTo>
                    <a:pt x="275085" y="57860"/>
                  </a:lnTo>
                  <a:lnTo>
                    <a:pt x="275085" y="57448"/>
                  </a:lnTo>
                  <a:lnTo>
                    <a:pt x="272004" y="57448"/>
                  </a:lnTo>
                  <a:lnTo>
                    <a:pt x="272004" y="49658"/>
                  </a:lnTo>
                  <a:lnTo>
                    <a:pt x="275085" y="49658"/>
                  </a:lnTo>
                  <a:lnTo>
                    <a:pt x="275085" y="49246"/>
                  </a:lnTo>
                  <a:lnTo>
                    <a:pt x="272004" y="49246"/>
                  </a:lnTo>
                  <a:lnTo>
                    <a:pt x="272004" y="41456"/>
                  </a:lnTo>
                  <a:lnTo>
                    <a:pt x="275085" y="41456"/>
                  </a:lnTo>
                  <a:lnTo>
                    <a:pt x="275085" y="41044"/>
                  </a:lnTo>
                  <a:lnTo>
                    <a:pt x="272004" y="41044"/>
                  </a:lnTo>
                  <a:lnTo>
                    <a:pt x="272004" y="33243"/>
                  </a:lnTo>
                  <a:lnTo>
                    <a:pt x="275085" y="33243"/>
                  </a:lnTo>
                  <a:lnTo>
                    <a:pt x="275085" y="32831"/>
                  </a:lnTo>
                  <a:lnTo>
                    <a:pt x="272004" y="32831"/>
                  </a:lnTo>
                  <a:lnTo>
                    <a:pt x="272004" y="25041"/>
                  </a:lnTo>
                  <a:lnTo>
                    <a:pt x="275085" y="25041"/>
                  </a:lnTo>
                  <a:lnTo>
                    <a:pt x="275085" y="24629"/>
                  </a:lnTo>
                  <a:lnTo>
                    <a:pt x="272004" y="24629"/>
                  </a:lnTo>
                  <a:lnTo>
                    <a:pt x="272004" y="16828"/>
                  </a:lnTo>
                  <a:lnTo>
                    <a:pt x="275085" y="16828"/>
                  </a:lnTo>
                  <a:lnTo>
                    <a:pt x="275085" y="16427"/>
                  </a:lnTo>
                  <a:lnTo>
                    <a:pt x="272004" y="16427"/>
                  </a:lnTo>
                  <a:lnTo>
                    <a:pt x="272004" y="8626"/>
                  </a:lnTo>
                  <a:lnTo>
                    <a:pt x="275085" y="8626"/>
                  </a:lnTo>
                  <a:lnTo>
                    <a:pt x="275085" y="8213"/>
                  </a:lnTo>
                  <a:lnTo>
                    <a:pt x="272004" y="8213"/>
                  </a:lnTo>
                  <a:lnTo>
                    <a:pt x="272004" y="424"/>
                  </a:lnTo>
                  <a:lnTo>
                    <a:pt x="275085" y="424"/>
                  </a:lnTo>
                  <a:lnTo>
                    <a:pt x="275085" y="11"/>
                  </a:lnTo>
                  <a:lnTo>
                    <a:pt x="272004" y="11"/>
                  </a:lnTo>
                  <a:lnTo>
                    <a:pt x="272004" y="0"/>
                  </a:lnTo>
                  <a:lnTo>
                    <a:pt x="271546" y="0"/>
                  </a:lnTo>
                  <a:lnTo>
                    <a:pt x="271546" y="11"/>
                  </a:lnTo>
                  <a:lnTo>
                    <a:pt x="263813" y="11"/>
                  </a:lnTo>
                  <a:lnTo>
                    <a:pt x="263813" y="0"/>
                  </a:lnTo>
                  <a:lnTo>
                    <a:pt x="263390" y="0"/>
                  </a:lnTo>
                  <a:lnTo>
                    <a:pt x="263390" y="11"/>
                  </a:lnTo>
                  <a:lnTo>
                    <a:pt x="255646" y="11"/>
                  </a:lnTo>
                  <a:lnTo>
                    <a:pt x="255646" y="0"/>
                  </a:lnTo>
                  <a:lnTo>
                    <a:pt x="255222" y="0"/>
                  </a:lnTo>
                  <a:lnTo>
                    <a:pt x="255222" y="11"/>
                  </a:lnTo>
                  <a:lnTo>
                    <a:pt x="247490" y="11"/>
                  </a:lnTo>
                  <a:lnTo>
                    <a:pt x="247490" y="0"/>
                  </a:lnTo>
                  <a:lnTo>
                    <a:pt x="247066" y="0"/>
                  </a:lnTo>
                  <a:lnTo>
                    <a:pt x="247066" y="11"/>
                  </a:lnTo>
                  <a:lnTo>
                    <a:pt x="239322" y="11"/>
                  </a:lnTo>
                  <a:lnTo>
                    <a:pt x="239322" y="0"/>
                  </a:lnTo>
                  <a:lnTo>
                    <a:pt x="238898" y="0"/>
                  </a:lnTo>
                  <a:lnTo>
                    <a:pt x="238898" y="11"/>
                  </a:lnTo>
                  <a:lnTo>
                    <a:pt x="231166" y="11"/>
                  </a:lnTo>
                  <a:lnTo>
                    <a:pt x="231166" y="0"/>
                  </a:lnTo>
                  <a:lnTo>
                    <a:pt x="230742" y="0"/>
                  </a:lnTo>
                  <a:lnTo>
                    <a:pt x="230742" y="11"/>
                  </a:lnTo>
                  <a:lnTo>
                    <a:pt x="222999" y="11"/>
                  </a:lnTo>
                  <a:lnTo>
                    <a:pt x="222999" y="0"/>
                  </a:lnTo>
                  <a:lnTo>
                    <a:pt x="222575" y="0"/>
                  </a:lnTo>
                  <a:lnTo>
                    <a:pt x="222575" y="11"/>
                  </a:lnTo>
                  <a:lnTo>
                    <a:pt x="214831" y="11"/>
                  </a:lnTo>
                  <a:lnTo>
                    <a:pt x="214831" y="0"/>
                  </a:lnTo>
                  <a:lnTo>
                    <a:pt x="214407" y="0"/>
                  </a:lnTo>
                  <a:lnTo>
                    <a:pt x="214407" y="11"/>
                  </a:lnTo>
                  <a:lnTo>
                    <a:pt x="206675" y="11"/>
                  </a:lnTo>
                  <a:lnTo>
                    <a:pt x="206675" y="0"/>
                  </a:lnTo>
                  <a:lnTo>
                    <a:pt x="206251" y="0"/>
                  </a:lnTo>
                  <a:lnTo>
                    <a:pt x="206251" y="11"/>
                  </a:lnTo>
                  <a:lnTo>
                    <a:pt x="198507" y="11"/>
                  </a:lnTo>
                  <a:lnTo>
                    <a:pt x="198507" y="0"/>
                  </a:lnTo>
                  <a:lnTo>
                    <a:pt x="198083" y="0"/>
                  </a:lnTo>
                  <a:lnTo>
                    <a:pt x="198083" y="11"/>
                  </a:lnTo>
                  <a:lnTo>
                    <a:pt x="190351" y="11"/>
                  </a:lnTo>
                  <a:lnTo>
                    <a:pt x="190351" y="0"/>
                  </a:lnTo>
                  <a:lnTo>
                    <a:pt x="189927" y="0"/>
                  </a:lnTo>
                  <a:lnTo>
                    <a:pt x="189927" y="11"/>
                  </a:lnTo>
                  <a:lnTo>
                    <a:pt x="182184" y="11"/>
                  </a:lnTo>
                  <a:lnTo>
                    <a:pt x="182184" y="0"/>
                  </a:lnTo>
                  <a:lnTo>
                    <a:pt x="181760" y="0"/>
                  </a:lnTo>
                  <a:lnTo>
                    <a:pt x="181760" y="11"/>
                  </a:lnTo>
                  <a:lnTo>
                    <a:pt x="174016" y="11"/>
                  </a:lnTo>
                  <a:lnTo>
                    <a:pt x="174016" y="0"/>
                  </a:lnTo>
                  <a:lnTo>
                    <a:pt x="173592" y="0"/>
                  </a:lnTo>
                  <a:lnTo>
                    <a:pt x="173592" y="11"/>
                  </a:lnTo>
                  <a:lnTo>
                    <a:pt x="165860" y="11"/>
                  </a:lnTo>
                  <a:lnTo>
                    <a:pt x="165860" y="0"/>
                  </a:lnTo>
                  <a:lnTo>
                    <a:pt x="165436" y="0"/>
                  </a:lnTo>
                  <a:lnTo>
                    <a:pt x="165436" y="11"/>
                  </a:lnTo>
                  <a:lnTo>
                    <a:pt x="157692" y="11"/>
                  </a:lnTo>
                  <a:lnTo>
                    <a:pt x="157692" y="0"/>
                  </a:lnTo>
                  <a:lnTo>
                    <a:pt x="157269" y="0"/>
                  </a:lnTo>
                  <a:lnTo>
                    <a:pt x="157269" y="11"/>
                  </a:lnTo>
                  <a:lnTo>
                    <a:pt x="149926" y="11"/>
                  </a:lnTo>
                  <a:lnTo>
                    <a:pt x="149926" y="0"/>
                  </a:lnTo>
                  <a:lnTo>
                    <a:pt x="149502" y="0"/>
                  </a:lnTo>
                  <a:lnTo>
                    <a:pt x="149502" y="11"/>
                  </a:lnTo>
                  <a:lnTo>
                    <a:pt x="141758" y="11"/>
                  </a:lnTo>
                  <a:lnTo>
                    <a:pt x="141758" y="0"/>
                  </a:lnTo>
                  <a:lnTo>
                    <a:pt x="141334" y="0"/>
                  </a:lnTo>
                  <a:lnTo>
                    <a:pt x="141334" y="11"/>
                  </a:lnTo>
                  <a:lnTo>
                    <a:pt x="133602" y="11"/>
                  </a:lnTo>
                  <a:lnTo>
                    <a:pt x="133602" y="0"/>
                  </a:lnTo>
                  <a:lnTo>
                    <a:pt x="133178" y="0"/>
                  </a:lnTo>
                  <a:lnTo>
                    <a:pt x="133178" y="11"/>
                  </a:lnTo>
                  <a:lnTo>
                    <a:pt x="125435" y="11"/>
                  </a:lnTo>
                  <a:lnTo>
                    <a:pt x="125435" y="0"/>
                  </a:lnTo>
                  <a:lnTo>
                    <a:pt x="125011" y="0"/>
                  </a:lnTo>
                  <a:lnTo>
                    <a:pt x="125011" y="11"/>
                  </a:lnTo>
                  <a:lnTo>
                    <a:pt x="117267" y="11"/>
                  </a:lnTo>
                  <a:lnTo>
                    <a:pt x="117267" y="0"/>
                  </a:lnTo>
                  <a:lnTo>
                    <a:pt x="116843" y="0"/>
                  </a:lnTo>
                  <a:lnTo>
                    <a:pt x="116843" y="11"/>
                  </a:lnTo>
                  <a:lnTo>
                    <a:pt x="109500" y="11"/>
                  </a:lnTo>
                  <a:lnTo>
                    <a:pt x="109500" y="0"/>
                  </a:lnTo>
                  <a:lnTo>
                    <a:pt x="109077" y="0"/>
                  </a:lnTo>
                  <a:lnTo>
                    <a:pt x="109077" y="11"/>
                  </a:lnTo>
                  <a:lnTo>
                    <a:pt x="101333" y="11"/>
                  </a:lnTo>
                  <a:lnTo>
                    <a:pt x="101333" y="0"/>
                  </a:lnTo>
                  <a:lnTo>
                    <a:pt x="100909" y="0"/>
                  </a:lnTo>
                  <a:lnTo>
                    <a:pt x="100909" y="11"/>
                  </a:lnTo>
                  <a:lnTo>
                    <a:pt x="93177" y="11"/>
                  </a:lnTo>
                  <a:lnTo>
                    <a:pt x="93177" y="0"/>
                  </a:lnTo>
                  <a:lnTo>
                    <a:pt x="92753" y="0"/>
                  </a:lnTo>
                  <a:lnTo>
                    <a:pt x="92753" y="11"/>
                  </a:lnTo>
                  <a:lnTo>
                    <a:pt x="85009" y="11"/>
                  </a:lnTo>
                  <a:lnTo>
                    <a:pt x="85009" y="0"/>
                  </a:lnTo>
                  <a:lnTo>
                    <a:pt x="84585" y="0"/>
                  </a:lnTo>
                  <a:lnTo>
                    <a:pt x="84585" y="11"/>
                  </a:lnTo>
                  <a:lnTo>
                    <a:pt x="76853" y="11"/>
                  </a:lnTo>
                  <a:lnTo>
                    <a:pt x="76853" y="0"/>
                  </a:lnTo>
                  <a:lnTo>
                    <a:pt x="76429" y="0"/>
                  </a:lnTo>
                  <a:lnTo>
                    <a:pt x="76429" y="11"/>
                  </a:lnTo>
                  <a:lnTo>
                    <a:pt x="68376" y="11"/>
                  </a:lnTo>
                  <a:lnTo>
                    <a:pt x="68376" y="0"/>
                  </a:lnTo>
                  <a:lnTo>
                    <a:pt x="67952" y="0"/>
                  </a:lnTo>
                  <a:lnTo>
                    <a:pt x="67952" y="11"/>
                  </a:lnTo>
                  <a:lnTo>
                    <a:pt x="60220" y="11"/>
                  </a:lnTo>
                  <a:lnTo>
                    <a:pt x="60220" y="0"/>
                  </a:lnTo>
                  <a:lnTo>
                    <a:pt x="59796" y="0"/>
                  </a:lnTo>
                  <a:lnTo>
                    <a:pt x="59796" y="11"/>
                  </a:lnTo>
                  <a:lnTo>
                    <a:pt x="52053" y="11"/>
                  </a:lnTo>
                  <a:lnTo>
                    <a:pt x="52053" y="0"/>
                  </a:lnTo>
                  <a:lnTo>
                    <a:pt x="51629" y="0"/>
                  </a:lnTo>
                  <a:lnTo>
                    <a:pt x="51629" y="11"/>
                  </a:lnTo>
                  <a:lnTo>
                    <a:pt x="43896" y="11"/>
                  </a:lnTo>
                  <a:lnTo>
                    <a:pt x="43896" y="0"/>
                  </a:lnTo>
                  <a:lnTo>
                    <a:pt x="43473" y="0"/>
                  </a:lnTo>
                  <a:lnTo>
                    <a:pt x="43473" y="11"/>
                  </a:lnTo>
                  <a:lnTo>
                    <a:pt x="35729" y="11"/>
                  </a:lnTo>
                  <a:lnTo>
                    <a:pt x="35729" y="0"/>
                  </a:lnTo>
                  <a:lnTo>
                    <a:pt x="35305" y="0"/>
                  </a:lnTo>
                  <a:lnTo>
                    <a:pt x="35305" y="11"/>
                  </a:lnTo>
                  <a:lnTo>
                    <a:pt x="27962" y="11"/>
                  </a:lnTo>
                  <a:lnTo>
                    <a:pt x="27962" y="0"/>
                  </a:lnTo>
                  <a:lnTo>
                    <a:pt x="27538" y="0"/>
                  </a:lnTo>
                  <a:lnTo>
                    <a:pt x="27538" y="11"/>
                  </a:lnTo>
                  <a:lnTo>
                    <a:pt x="19795" y="11"/>
                  </a:lnTo>
                  <a:lnTo>
                    <a:pt x="19795" y="0"/>
                  </a:lnTo>
                  <a:lnTo>
                    <a:pt x="19371" y="0"/>
                  </a:lnTo>
                  <a:lnTo>
                    <a:pt x="19371" y="11"/>
                  </a:lnTo>
                  <a:lnTo>
                    <a:pt x="11639" y="11"/>
                  </a:lnTo>
                  <a:lnTo>
                    <a:pt x="11639" y="0"/>
                  </a:lnTo>
                  <a:lnTo>
                    <a:pt x="11215" y="0"/>
                  </a:lnTo>
                  <a:lnTo>
                    <a:pt x="11215" y="11"/>
                  </a:lnTo>
                  <a:lnTo>
                    <a:pt x="3505" y="11"/>
                  </a:lnTo>
                  <a:lnTo>
                    <a:pt x="350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45" name="Google Shape;2945;p29"/>
            <p:cNvSpPr/>
            <p:nvPr/>
          </p:nvSpPr>
          <p:spPr>
            <a:xfrm>
              <a:off x="238125" y="490000"/>
              <a:ext cx="10600" cy="4735300"/>
            </a:xfrm>
            <a:custGeom>
              <a:avLst/>
              <a:gdLst/>
              <a:ahLst/>
              <a:cxnLst/>
              <a:rect l="l" t="t" r="r" b="b"/>
              <a:pathLst>
                <a:path w="424" h="189412" extrusionOk="0">
                  <a:moveTo>
                    <a:pt x="0" y="0"/>
                  </a:moveTo>
                  <a:lnTo>
                    <a:pt x="0" y="189411"/>
                  </a:lnTo>
                  <a:lnTo>
                    <a:pt x="424" y="189411"/>
                  </a:lnTo>
                  <a:lnTo>
                    <a:pt x="42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2946" name="Google Shape;2946;p29"/>
          <p:cNvSpPr/>
          <p:nvPr/>
        </p:nvSpPr>
        <p:spPr>
          <a:xfrm flipH="1">
            <a:off x="-7431196" y="6223897"/>
            <a:ext cx="25640684" cy="4563594"/>
          </a:xfrm>
          <a:custGeom>
            <a:avLst/>
            <a:gdLst/>
            <a:ahLst/>
            <a:cxnLst/>
            <a:rect l="l" t="t" r="r" b="b"/>
            <a:pathLst>
              <a:path w="12947" h="6024" extrusionOk="0">
                <a:moveTo>
                  <a:pt x="4030" y="1"/>
                </a:moveTo>
                <a:cubicBezTo>
                  <a:pt x="3775" y="1"/>
                  <a:pt x="3529" y="41"/>
                  <a:pt x="3302" y="159"/>
                </a:cubicBezTo>
                <a:cubicBezTo>
                  <a:pt x="2785" y="429"/>
                  <a:pt x="2524" y="1042"/>
                  <a:pt x="2022" y="1339"/>
                </a:cubicBezTo>
                <a:cubicBezTo>
                  <a:pt x="1579" y="1601"/>
                  <a:pt x="1002" y="1583"/>
                  <a:pt x="588" y="1888"/>
                </a:cubicBezTo>
                <a:cubicBezTo>
                  <a:pt x="96" y="2251"/>
                  <a:pt x="1" y="3002"/>
                  <a:pt x="283" y="3544"/>
                </a:cubicBezTo>
                <a:cubicBezTo>
                  <a:pt x="566" y="4086"/>
                  <a:pt x="1146" y="4423"/>
                  <a:pt x="1746" y="4544"/>
                </a:cubicBezTo>
                <a:cubicBezTo>
                  <a:pt x="2803" y="4756"/>
                  <a:pt x="3531" y="4524"/>
                  <a:pt x="4550" y="4999"/>
                </a:cubicBezTo>
                <a:cubicBezTo>
                  <a:pt x="5354" y="5373"/>
                  <a:pt x="6195" y="6024"/>
                  <a:pt x="7114" y="6024"/>
                </a:cubicBezTo>
                <a:cubicBezTo>
                  <a:pt x="7268" y="6024"/>
                  <a:pt x="7424" y="6005"/>
                  <a:pt x="7582" y="5965"/>
                </a:cubicBezTo>
                <a:cubicBezTo>
                  <a:pt x="8191" y="5808"/>
                  <a:pt x="8616" y="5341"/>
                  <a:pt x="9156" y="5055"/>
                </a:cubicBezTo>
                <a:cubicBezTo>
                  <a:pt x="9780" y="4725"/>
                  <a:pt x="10264" y="4858"/>
                  <a:pt x="10918" y="4749"/>
                </a:cubicBezTo>
                <a:cubicBezTo>
                  <a:pt x="11920" y="4582"/>
                  <a:pt x="12852" y="3698"/>
                  <a:pt x="12927" y="2658"/>
                </a:cubicBezTo>
                <a:cubicBezTo>
                  <a:pt x="12946" y="2394"/>
                  <a:pt x="12916" y="2123"/>
                  <a:pt x="12798" y="1887"/>
                </a:cubicBezTo>
                <a:cubicBezTo>
                  <a:pt x="12504" y="1296"/>
                  <a:pt x="11772" y="1091"/>
                  <a:pt x="11118" y="999"/>
                </a:cubicBezTo>
                <a:cubicBezTo>
                  <a:pt x="10135" y="862"/>
                  <a:pt x="9324" y="125"/>
                  <a:pt x="8351" y="35"/>
                </a:cubicBezTo>
                <a:cubicBezTo>
                  <a:pt x="8213" y="23"/>
                  <a:pt x="8076" y="18"/>
                  <a:pt x="7939" y="18"/>
                </a:cubicBezTo>
                <a:cubicBezTo>
                  <a:pt x="7201" y="18"/>
                  <a:pt x="6468" y="170"/>
                  <a:pt x="5716" y="170"/>
                </a:cubicBezTo>
                <a:cubicBezTo>
                  <a:pt x="5493" y="170"/>
                  <a:pt x="5267" y="156"/>
                  <a:pt x="5040" y="121"/>
                </a:cubicBezTo>
                <a:cubicBezTo>
                  <a:pt x="4749" y="76"/>
                  <a:pt x="4445" y="18"/>
                  <a:pt x="4149" y="3"/>
                </a:cubicBezTo>
                <a:cubicBezTo>
                  <a:pt x="4109" y="2"/>
                  <a:pt x="4069" y="1"/>
                  <a:pt x="4030" y="1"/>
                </a:cubicBezTo>
                <a:close/>
              </a:path>
            </a:pathLst>
          </a:custGeom>
          <a:solidFill>
            <a:schemeClr val="accent2"/>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nvGrpSpPr>
          <p:cNvPr id="2947" name="Google Shape;2947;p29"/>
          <p:cNvGrpSpPr/>
          <p:nvPr/>
        </p:nvGrpSpPr>
        <p:grpSpPr>
          <a:xfrm flipH="1">
            <a:off x="9831876" y="-257886"/>
            <a:ext cx="2543804" cy="2003068"/>
            <a:chOff x="-241347" y="-208203"/>
            <a:chExt cx="2947964" cy="2919945"/>
          </a:xfrm>
        </p:grpSpPr>
        <p:grpSp>
          <p:nvGrpSpPr>
            <p:cNvPr id="2948" name="Google Shape;2948;p29"/>
            <p:cNvGrpSpPr/>
            <p:nvPr/>
          </p:nvGrpSpPr>
          <p:grpSpPr>
            <a:xfrm rot="-2127316">
              <a:off x="455043" y="1086139"/>
              <a:ext cx="470902" cy="1125770"/>
              <a:chOff x="1763800" y="344725"/>
              <a:chExt cx="152925" cy="365600"/>
            </a:xfrm>
          </p:grpSpPr>
          <p:sp>
            <p:nvSpPr>
              <p:cNvPr id="2949" name="Google Shape;2949;p2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0" name="Google Shape;2950;p2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1" name="Google Shape;2951;p2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2" name="Google Shape;2952;p2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3" name="Google Shape;2953;p2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4" name="Google Shape;2954;p2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5" name="Google Shape;2955;p2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6" name="Google Shape;2956;p2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57" name="Google Shape;2957;p29"/>
            <p:cNvGrpSpPr/>
            <p:nvPr/>
          </p:nvGrpSpPr>
          <p:grpSpPr>
            <a:xfrm rot="-3860670" flipH="1">
              <a:off x="1166560" y="223706"/>
              <a:ext cx="470898" cy="1125767"/>
              <a:chOff x="1763800" y="344725"/>
              <a:chExt cx="152925" cy="365600"/>
            </a:xfrm>
          </p:grpSpPr>
          <p:sp>
            <p:nvSpPr>
              <p:cNvPr id="2958" name="Google Shape;2958;p2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9" name="Google Shape;2959;p2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0" name="Google Shape;2960;p2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1" name="Google Shape;2961;p2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2" name="Google Shape;2962;p2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3" name="Google Shape;2963;p2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4" name="Google Shape;2964;p2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5" name="Google Shape;2965;p2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66" name="Google Shape;2966;p29"/>
            <p:cNvGrpSpPr/>
            <p:nvPr/>
          </p:nvGrpSpPr>
          <p:grpSpPr>
            <a:xfrm rot="5400000" flipH="1">
              <a:off x="-227337" y="-222212"/>
              <a:ext cx="2919945" cy="2947964"/>
              <a:chOff x="3206750" y="1492575"/>
              <a:chExt cx="634550" cy="640625"/>
            </a:xfrm>
          </p:grpSpPr>
          <p:sp>
            <p:nvSpPr>
              <p:cNvPr id="2967" name="Google Shape;2967;p29"/>
              <p:cNvSpPr/>
              <p:nvPr/>
            </p:nvSpPr>
            <p:spPr>
              <a:xfrm>
                <a:off x="3640100" y="1492575"/>
                <a:ext cx="201200" cy="620150"/>
              </a:xfrm>
              <a:custGeom>
                <a:avLst/>
                <a:gdLst/>
                <a:ahLst/>
                <a:cxnLst/>
                <a:rect l="l" t="t" r="r" b="b"/>
                <a:pathLst>
                  <a:path w="8048" h="24806" extrusionOk="0">
                    <a:moveTo>
                      <a:pt x="3197" y="1"/>
                    </a:moveTo>
                    <a:cubicBezTo>
                      <a:pt x="1007" y="3699"/>
                      <a:pt x="0" y="8086"/>
                      <a:pt x="359" y="12369"/>
                    </a:cubicBezTo>
                    <a:cubicBezTo>
                      <a:pt x="722" y="16709"/>
                      <a:pt x="3292" y="20086"/>
                      <a:pt x="5979" y="23333"/>
                    </a:cubicBezTo>
                    <a:cubicBezTo>
                      <a:pt x="6486" y="23945"/>
                      <a:pt x="7182" y="24800"/>
                      <a:pt x="8043" y="24806"/>
                    </a:cubicBezTo>
                    <a:cubicBezTo>
                      <a:pt x="8048" y="23639"/>
                      <a:pt x="7493" y="22677"/>
                      <a:pt x="7426" y="21546"/>
                    </a:cubicBezTo>
                    <a:cubicBezTo>
                      <a:pt x="7337" y="20021"/>
                      <a:pt x="7756" y="18503"/>
                      <a:pt x="7831" y="16985"/>
                    </a:cubicBezTo>
                    <a:cubicBezTo>
                      <a:pt x="7956" y="14181"/>
                      <a:pt x="7795" y="11365"/>
                      <a:pt x="7347" y="8595"/>
                    </a:cubicBezTo>
                    <a:cubicBezTo>
                      <a:pt x="6827" y="5377"/>
                      <a:pt x="5775" y="1995"/>
                      <a:pt x="3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8" name="Google Shape;2968;p29"/>
              <p:cNvSpPr/>
              <p:nvPr/>
            </p:nvSpPr>
            <p:spPr>
              <a:xfrm>
                <a:off x="3363225" y="1696950"/>
                <a:ext cx="477975" cy="436250"/>
              </a:xfrm>
              <a:custGeom>
                <a:avLst/>
                <a:gdLst/>
                <a:ahLst/>
                <a:cxnLst/>
                <a:rect l="l" t="t" r="r" b="b"/>
                <a:pathLst>
                  <a:path w="19119" h="17450" extrusionOk="0">
                    <a:moveTo>
                      <a:pt x="1" y="0"/>
                    </a:moveTo>
                    <a:cubicBezTo>
                      <a:pt x="140" y="1541"/>
                      <a:pt x="886" y="2953"/>
                      <a:pt x="1617" y="4317"/>
                    </a:cubicBezTo>
                    <a:cubicBezTo>
                      <a:pt x="3252" y="7368"/>
                      <a:pt x="5038" y="10772"/>
                      <a:pt x="7764" y="13006"/>
                    </a:cubicBezTo>
                    <a:cubicBezTo>
                      <a:pt x="9222" y="14201"/>
                      <a:pt x="11463" y="14916"/>
                      <a:pt x="13206" y="15595"/>
                    </a:cubicBezTo>
                    <a:cubicBezTo>
                      <a:pt x="15131" y="16346"/>
                      <a:pt x="17108" y="16966"/>
                      <a:pt x="19118" y="17450"/>
                    </a:cubicBezTo>
                    <a:cubicBezTo>
                      <a:pt x="18431" y="17284"/>
                      <a:pt x="17261" y="14495"/>
                      <a:pt x="17078" y="13853"/>
                    </a:cubicBezTo>
                    <a:cubicBezTo>
                      <a:pt x="16690" y="12479"/>
                      <a:pt x="16429" y="11345"/>
                      <a:pt x="15568" y="10115"/>
                    </a:cubicBezTo>
                    <a:cubicBezTo>
                      <a:pt x="14581" y="8706"/>
                      <a:pt x="13321" y="7511"/>
                      <a:pt x="12028" y="6374"/>
                    </a:cubicBezTo>
                    <a:cubicBezTo>
                      <a:pt x="8566" y="3331"/>
                      <a:pt x="4580" y="52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9" name="Google Shape;2969;p29"/>
              <p:cNvSpPr/>
              <p:nvPr/>
            </p:nvSpPr>
            <p:spPr>
              <a:xfrm>
                <a:off x="3206750" y="1940350"/>
                <a:ext cx="518175" cy="172375"/>
              </a:xfrm>
              <a:custGeom>
                <a:avLst/>
                <a:gdLst/>
                <a:ahLst/>
                <a:cxnLst/>
                <a:rect l="l" t="t" r="r" b="b"/>
                <a:pathLst>
                  <a:path w="20727" h="6895" extrusionOk="0">
                    <a:moveTo>
                      <a:pt x="1" y="189"/>
                    </a:moveTo>
                    <a:cubicBezTo>
                      <a:pt x="1" y="189"/>
                      <a:pt x="1" y="189"/>
                      <a:pt x="1" y="189"/>
                    </a:cubicBezTo>
                    <a:lnTo>
                      <a:pt x="1" y="189"/>
                    </a:lnTo>
                    <a:cubicBezTo>
                      <a:pt x="1" y="189"/>
                      <a:pt x="1" y="189"/>
                      <a:pt x="1" y="189"/>
                    </a:cubicBezTo>
                    <a:close/>
                    <a:moveTo>
                      <a:pt x="2931" y="1"/>
                    </a:moveTo>
                    <a:cubicBezTo>
                      <a:pt x="2832" y="1"/>
                      <a:pt x="2732" y="2"/>
                      <a:pt x="2632" y="3"/>
                    </a:cubicBezTo>
                    <a:cubicBezTo>
                      <a:pt x="2355" y="6"/>
                      <a:pt x="930" y="238"/>
                      <a:pt x="296" y="238"/>
                    </a:cubicBezTo>
                    <a:cubicBezTo>
                      <a:pt x="141" y="238"/>
                      <a:pt x="33" y="224"/>
                      <a:pt x="1" y="189"/>
                    </a:cubicBezTo>
                    <a:lnTo>
                      <a:pt x="1" y="189"/>
                    </a:lnTo>
                    <a:cubicBezTo>
                      <a:pt x="3912" y="4412"/>
                      <a:pt x="9632" y="6894"/>
                      <a:pt x="15385" y="6894"/>
                    </a:cubicBezTo>
                    <a:cubicBezTo>
                      <a:pt x="15592" y="6894"/>
                      <a:pt x="15800" y="6891"/>
                      <a:pt x="16007" y="6885"/>
                    </a:cubicBezTo>
                    <a:cubicBezTo>
                      <a:pt x="17200" y="6847"/>
                      <a:pt x="18476" y="6343"/>
                      <a:pt x="19667" y="6132"/>
                    </a:cubicBezTo>
                    <a:cubicBezTo>
                      <a:pt x="20047" y="6063"/>
                      <a:pt x="20455" y="5987"/>
                      <a:pt x="20727" y="5713"/>
                    </a:cubicBezTo>
                    <a:cubicBezTo>
                      <a:pt x="19498" y="4696"/>
                      <a:pt x="17694" y="4006"/>
                      <a:pt x="16256" y="3328"/>
                    </a:cubicBezTo>
                    <a:cubicBezTo>
                      <a:pt x="14536" y="2519"/>
                      <a:pt x="12765" y="1814"/>
                      <a:pt x="10946" y="1264"/>
                    </a:cubicBezTo>
                    <a:cubicBezTo>
                      <a:pt x="9148" y="719"/>
                      <a:pt x="7302" y="322"/>
                      <a:pt x="5432" y="131"/>
                    </a:cubicBezTo>
                    <a:cubicBezTo>
                      <a:pt x="4601" y="46"/>
                      <a:pt x="3767" y="1"/>
                      <a:pt x="293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0" name="Google Shape;2970;p29"/>
              <p:cNvSpPr/>
              <p:nvPr/>
            </p:nvSpPr>
            <p:spPr>
              <a:xfrm>
                <a:off x="3266900" y="1981500"/>
                <a:ext cx="35325" cy="24325"/>
              </a:xfrm>
              <a:custGeom>
                <a:avLst/>
                <a:gdLst/>
                <a:ahLst/>
                <a:cxnLst/>
                <a:rect l="l" t="t" r="r" b="b"/>
                <a:pathLst>
                  <a:path w="1413" h="973" extrusionOk="0">
                    <a:moveTo>
                      <a:pt x="108" y="0"/>
                    </a:moveTo>
                    <a:cubicBezTo>
                      <a:pt x="79" y="0"/>
                      <a:pt x="50" y="13"/>
                      <a:pt x="31" y="38"/>
                    </a:cubicBezTo>
                    <a:cubicBezTo>
                      <a:pt x="0" y="80"/>
                      <a:pt x="8" y="140"/>
                      <a:pt x="50" y="172"/>
                    </a:cubicBezTo>
                    <a:cubicBezTo>
                      <a:pt x="433" y="460"/>
                      <a:pt x="839" y="726"/>
                      <a:pt x="1256" y="960"/>
                    </a:cubicBezTo>
                    <a:cubicBezTo>
                      <a:pt x="1272" y="969"/>
                      <a:pt x="1287" y="972"/>
                      <a:pt x="1304" y="972"/>
                    </a:cubicBezTo>
                    <a:cubicBezTo>
                      <a:pt x="1337" y="972"/>
                      <a:pt x="1369" y="954"/>
                      <a:pt x="1387" y="923"/>
                    </a:cubicBezTo>
                    <a:cubicBezTo>
                      <a:pt x="1412" y="878"/>
                      <a:pt x="1395" y="820"/>
                      <a:pt x="1350" y="794"/>
                    </a:cubicBezTo>
                    <a:cubicBezTo>
                      <a:pt x="940" y="564"/>
                      <a:pt x="541" y="303"/>
                      <a:pt x="165" y="19"/>
                    </a:cubicBezTo>
                    <a:cubicBezTo>
                      <a:pt x="147" y="6"/>
                      <a:pt x="127"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1" name="Google Shape;2971;p29"/>
              <p:cNvSpPr/>
              <p:nvPr/>
            </p:nvSpPr>
            <p:spPr>
              <a:xfrm>
                <a:off x="3322500" y="2020625"/>
                <a:ext cx="17825" cy="12025"/>
              </a:xfrm>
              <a:custGeom>
                <a:avLst/>
                <a:gdLst/>
                <a:ahLst/>
                <a:cxnLst/>
                <a:rect l="l" t="t" r="r" b="b"/>
                <a:pathLst>
                  <a:path w="713" h="481" extrusionOk="0">
                    <a:moveTo>
                      <a:pt x="109" y="0"/>
                    </a:moveTo>
                    <a:cubicBezTo>
                      <a:pt x="77" y="0"/>
                      <a:pt x="45" y="17"/>
                      <a:pt x="27" y="47"/>
                    </a:cubicBezTo>
                    <a:cubicBezTo>
                      <a:pt x="0" y="93"/>
                      <a:pt x="16" y="151"/>
                      <a:pt x="61" y="178"/>
                    </a:cubicBezTo>
                    <a:lnTo>
                      <a:pt x="556" y="467"/>
                    </a:lnTo>
                    <a:cubicBezTo>
                      <a:pt x="571" y="476"/>
                      <a:pt x="588" y="479"/>
                      <a:pt x="604" y="479"/>
                    </a:cubicBezTo>
                    <a:lnTo>
                      <a:pt x="603" y="480"/>
                    </a:lnTo>
                    <a:cubicBezTo>
                      <a:pt x="636" y="480"/>
                      <a:pt x="668" y="462"/>
                      <a:pt x="686" y="433"/>
                    </a:cubicBezTo>
                    <a:cubicBezTo>
                      <a:pt x="713" y="386"/>
                      <a:pt x="697" y="329"/>
                      <a:pt x="652" y="302"/>
                    </a:cubicBezTo>
                    <a:lnTo>
                      <a:pt x="157" y="13"/>
                    </a:lnTo>
                    <a:cubicBezTo>
                      <a:pt x="142" y="4"/>
                      <a:pt x="126"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2" name="Google Shape;2972;p29"/>
              <p:cNvSpPr/>
              <p:nvPr/>
            </p:nvSpPr>
            <p:spPr>
              <a:xfrm>
                <a:off x="3371975" y="2047350"/>
                <a:ext cx="27800" cy="11125"/>
              </a:xfrm>
              <a:custGeom>
                <a:avLst/>
                <a:gdLst/>
                <a:ahLst/>
                <a:cxnLst/>
                <a:rect l="l" t="t" r="r" b="b"/>
                <a:pathLst>
                  <a:path w="1112" h="445" extrusionOk="0">
                    <a:moveTo>
                      <a:pt x="111" y="1"/>
                    </a:moveTo>
                    <a:cubicBezTo>
                      <a:pt x="79" y="1"/>
                      <a:pt x="48" y="17"/>
                      <a:pt x="30" y="46"/>
                    </a:cubicBezTo>
                    <a:cubicBezTo>
                      <a:pt x="1" y="90"/>
                      <a:pt x="14" y="148"/>
                      <a:pt x="59" y="177"/>
                    </a:cubicBezTo>
                    <a:cubicBezTo>
                      <a:pt x="335" y="350"/>
                      <a:pt x="664" y="444"/>
                      <a:pt x="990" y="444"/>
                    </a:cubicBezTo>
                    <a:lnTo>
                      <a:pt x="1016" y="444"/>
                    </a:lnTo>
                    <a:cubicBezTo>
                      <a:pt x="1069" y="443"/>
                      <a:pt x="1111" y="400"/>
                      <a:pt x="1110" y="347"/>
                    </a:cubicBezTo>
                    <a:cubicBezTo>
                      <a:pt x="1109" y="297"/>
                      <a:pt x="1067" y="253"/>
                      <a:pt x="1017" y="253"/>
                    </a:cubicBezTo>
                    <a:cubicBezTo>
                      <a:pt x="1016" y="253"/>
                      <a:pt x="1014" y="253"/>
                      <a:pt x="1013" y="253"/>
                    </a:cubicBezTo>
                    <a:cubicBezTo>
                      <a:pt x="999" y="254"/>
                      <a:pt x="986" y="254"/>
                      <a:pt x="972" y="254"/>
                    </a:cubicBezTo>
                    <a:cubicBezTo>
                      <a:pt x="686" y="254"/>
                      <a:pt x="401" y="167"/>
                      <a:pt x="161" y="15"/>
                    </a:cubicBezTo>
                    <a:cubicBezTo>
                      <a:pt x="145" y="5"/>
                      <a:pt x="128" y="1"/>
                      <a:pt x="11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3" name="Google Shape;2973;p29"/>
              <p:cNvSpPr/>
              <p:nvPr/>
            </p:nvSpPr>
            <p:spPr>
              <a:xfrm>
                <a:off x="3427875" y="2074525"/>
                <a:ext cx="28975" cy="12300"/>
              </a:xfrm>
              <a:custGeom>
                <a:avLst/>
                <a:gdLst/>
                <a:ahLst/>
                <a:cxnLst/>
                <a:rect l="l" t="t" r="r" b="b"/>
                <a:pathLst>
                  <a:path w="1159" h="492" extrusionOk="0">
                    <a:moveTo>
                      <a:pt x="107" y="1"/>
                    </a:moveTo>
                    <a:cubicBezTo>
                      <a:pt x="67" y="1"/>
                      <a:pt x="29" y="27"/>
                      <a:pt x="16" y="67"/>
                    </a:cubicBezTo>
                    <a:cubicBezTo>
                      <a:pt x="0" y="118"/>
                      <a:pt x="28" y="171"/>
                      <a:pt x="78" y="187"/>
                    </a:cubicBezTo>
                    <a:lnTo>
                      <a:pt x="1022" y="487"/>
                    </a:lnTo>
                    <a:cubicBezTo>
                      <a:pt x="1032" y="489"/>
                      <a:pt x="1041" y="491"/>
                      <a:pt x="1051" y="491"/>
                    </a:cubicBezTo>
                    <a:lnTo>
                      <a:pt x="1051" y="490"/>
                    </a:lnTo>
                    <a:cubicBezTo>
                      <a:pt x="1092" y="490"/>
                      <a:pt x="1130" y="465"/>
                      <a:pt x="1142" y="424"/>
                    </a:cubicBezTo>
                    <a:cubicBezTo>
                      <a:pt x="1158" y="374"/>
                      <a:pt x="1131" y="320"/>
                      <a:pt x="1080" y="304"/>
                    </a:cubicBezTo>
                    <a:lnTo>
                      <a:pt x="136" y="5"/>
                    </a:lnTo>
                    <a:cubicBezTo>
                      <a:pt x="126" y="2"/>
                      <a:pt x="117"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4" name="Google Shape;2974;p29"/>
              <p:cNvSpPr/>
              <p:nvPr/>
            </p:nvSpPr>
            <p:spPr>
              <a:xfrm>
                <a:off x="3466900" y="2090575"/>
                <a:ext cx="38150" cy="10975"/>
              </a:xfrm>
              <a:custGeom>
                <a:avLst/>
                <a:gdLst/>
                <a:ahLst/>
                <a:cxnLst/>
                <a:rect l="l" t="t" r="r" b="b"/>
                <a:pathLst>
                  <a:path w="1526" h="439" extrusionOk="0">
                    <a:moveTo>
                      <a:pt x="104" y="1"/>
                    </a:moveTo>
                    <a:cubicBezTo>
                      <a:pt x="59" y="1"/>
                      <a:pt x="19" y="33"/>
                      <a:pt x="10" y="79"/>
                    </a:cubicBezTo>
                    <a:cubicBezTo>
                      <a:pt x="0" y="129"/>
                      <a:pt x="34" y="179"/>
                      <a:pt x="86" y="189"/>
                    </a:cubicBezTo>
                    <a:lnTo>
                      <a:pt x="1404" y="436"/>
                    </a:lnTo>
                    <a:cubicBezTo>
                      <a:pt x="1411" y="437"/>
                      <a:pt x="1416" y="439"/>
                      <a:pt x="1422" y="439"/>
                    </a:cubicBezTo>
                    <a:cubicBezTo>
                      <a:pt x="1467" y="439"/>
                      <a:pt x="1507" y="406"/>
                      <a:pt x="1516" y="360"/>
                    </a:cubicBezTo>
                    <a:cubicBezTo>
                      <a:pt x="1526" y="309"/>
                      <a:pt x="1492" y="260"/>
                      <a:pt x="1440" y="250"/>
                    </a:cubicBezTo>
                    <a:lnTo>
                      <a:pt x="122" y="2"/>
                    </a:lnTo>
                    <a:cubicBezTo>
                      <a:pt x="116" y="1"/>
                      <a:pt x="11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5" name="Google Shape;2975;p29"/>
              <p:cNvSpPr/>
              <p:nvPr/>
            </p:nvSpPr>
            <p:spPr>
              <a:xfrm>
                <a:off x="3529925" y="2093750"/>
                <a:ext cx="39950" cy="6900"/>
              </a:xfrm>
              <a:custGeom>
                <a:avLst/>
                <a:gdLst/>
                <a:ahLst/>
                <a:cxnLst/>
                <a:rect l="l" t="t" r="r" b="b"/>
                <a:pathLst>
                  <a:path w="1598" h="276" extrusionOk="0">
                    <a:moveTo>
                      <a:pt x="1497" y="1"/>
                    </a:moveTo>
                    <a:cubicBezTo>
                      <a:pt x="1493" y="1"/>
                      <a:pt x="1489" y="1"/>
                      <a:pt x="1485" y="1"/>
                    </a:cubicBezTo>
                    <a:cubicBezTo>
                      <a:pt x="1044" y="56"/>
                      <a:pt x="596" y="84"/>
                      <a:pt x="151" y="84"/>
                    </a:cubicBezTo>
                    <a:cubicBezTo>
                      <a:pt x="139" y="84"/>
                      <a:pt x="127" y="85"/>
                      <a:pt x="114" y="85"/>
                    </a:cubicBezTo>
                    <a:cubicBezTo>
                      <a:pt x="108" y="85"/>
                      <a:pt x="102" y="84"/>
                      <a:pt x="95" y="84"/>
                    </a:cubicBezTo>
                    <a:cubicBezTo>
                      <a:pt x="44" y="84"/>
                      <a:pt x="1" y="127"/>
                      <a:pt x="1" y="179"/>
                    </a:cubicBezTo>
                    <a:cubicBezTo>
                      <a:pt x="1" y="232"/>
                      <a:pt x="42" y="275"/>
                      <a:pt x="95" y="275"/>
                    </a:cubicBezTo>
                    <a:lnTo>
                      <a:pt x="151" y="275"/>
                    </a:lnTo>
                    <a:cubicBezTo>
                      <a:pt x="603" y="275"/>
                      <a:pt x="1059" y="246"/>
                      <a:pt x="1508" y="190"/>
                    </a:cubicBezTo>
                    <a:cubicBezTo>
                      <a:pt x="1560" y="183"/>
                      <a:pt x="1598" y="136"/>
                      <a:pt x="1591" y="84"/>
                    </a:cubicBezTo>
                    <a:cubicBezTo>
                      <a:pt x="1585" y="35"/>
                      <a:pt x="1544" y="1"/>
                      <a:pt x="14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6" name="Google Shape;2976;p29"/>
              <p:cNvSpPr/>
              <p:nvPr/>
            </p:nvSpPr>
            <p:spPr>
              <a:xfrm>
                <a:off x="3598825" y="2083750"/>
                <a:ext cx="35150" cy="7875"/>
              </a:xfrm>
              <a:custGeom>
                <a:avLst/>
                <a:gdLst/>
                <a:ahLst/>
                <a:cxnLst/>
                <a:rect l="l" t="t" r="r" b="b"/>
                <a:pathLst>
                  <a:path w="1406" h="315" extrusionOk="0">
                    <a:moveTo>
                      <a:pt x="1299" y="0"/>
                    </a:moveTo>
                    <a:cubicBezTo>
                      <a:pt x="1290" y="0"/>
                      <a:pt x="1281" y="1"/>
                      <a:pt x="1272" y="4"/>
                    </a:cubicBezTo>
                    <a:cubicBezTo>
                      <a:pt x="1001" y="83"/>
                      <a:pt x="716" y="124"/>
                      <a:pt x="431" y="124"/>
                    </a:cubicBezTo>
                    <a:cubicBezTo>
                      <a:pt x="324" y="124"/>
                      <a:pt x="217" y="118"/>
                      <a:pt x="111" y="107"/>
                    </a:cubicBezTo>
                    <a:cubicBezTo>
                      <a:pt x="108" y="106"/>
                      <a:pt x="106" y="106"/>
                      <a:pt x="103" y="106"/>
                    </a:cubicBezTo>
                    <a:cubicBezTo>
                      <a:pt x="53" y="106"/>
                      <a:pt x="12" y="142"/>
                      <a:pt x="6" y="192"/>
                    </a:cubicBezTo>
                    <a:cubicBezTo>
                      <a:pt x="1" y="243"/>
                      <a:pt x="39" y="291"/>
                      <a:pt x="91" y="296"/>
                    </a:cubicBezTo>
                    <a:cubicBezTo>
                      <a:pt x="203" y="309"/>
                      <a:pt x="314" y="314"/>
                      <a:pt x="427" y="314"/>
                    </a:cubicBezTo>
                    <a:cubicBezTo>
                      <a:pt x="732" y="314"/>
                      <a:pt x="1036" y="271"/>
                      <a:pt x="1326" y="186"/>
                    </a:cubicBezTo>
                    <a:cubicBezTo>
                      <a:pt x="1376" y="172"/>
                      <a:pt x="1405" y="119"/>
                      <a:pt x="1390" y="68"/>
                    </a:cubicBezTo>
                    <a:cubicBezTo>
                      <a:pt x="1378" y="26"/>
                      <a:pt x="1341" y="0"/>
                      <a:pt x="129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7" name="Google Shape;2977;p29"/>
              <p:cNvSpPr/>
              <p:nvPr/>
            </p:nvSpPr>
            <p:spPr>
              <a:xfrm>
                <a:off x="3273050" y="1953650"/>
                <a:ext cx="20750" cy="9950"/>
              </a:xfrm>
              <a:custGeom>
                <a:avLst/>
                <a:gdLst/>
                <a:ahLst/>
                <a:cxnLst/>
                <a:rect l="l" t="t" r="r" b="b"/>
                <a:pathLst>
                  <a:path w="830" h="398" extrusionOk="0">
                    <a:moveTo>
                      <a:pt x="110" y="1"/>
                    </a:moveTo>
                    <a:cubicBezTo>
                      <a:pt x="75" y="1"/>
                      <a:pt x="42" y="19"/>
                      <a:pt x="25" y="51"/>
                    </a:cubicBezTo>
                    <a:cubicBezTo>
                      <a:pt x="0" y="98"/>
                      <a:pt x="18" y="155"/>
                      <a:pt x="64" y="181"/>
                    </a:cubicBezTo>
                    <a:cubicBezTo>
                      <a:pt x="267" y="288"/>
                      <a:pt x="486" y="359"/>
                      <a:pt x="712" y="396"/>
                    </a:cubicBezTo>
                    <a:cubicBezTo>
                      <a:pt x="718" y="397"/>
                      <a:pt x="722" y="397"/>
                      <a:pt x="728" y="397"/>
                    </a:cubicBezTo>
                    <a:cubicBezTo>
                      <a:pt x="773" y="397"/>
                      <a:pt x="814" y="364"/>
                      <a:pt x="822" y="318"/>
                    </a:cubicBezTo>
                    <a:cubicBezTo>
                      <a:pt x="829" y="266"/>
                      <a:pt x="794" y="216"/>
                      <a:pt x="742" y="208"/>
                    </a:cubicBezTo>
                    <a:cubicBezTo>
                      <a:pt x="536" y="175"/>
                      <a:pt x="338" y="109"/>
                      <a:pt x="154" y="12"/>
                    </a:cubicBezTo>
                    <a:cubicBezTo>
                      <a:pt x="140" y="4"/>
                      <a:pt x="125"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8" name="Google Shape;2978;p29"/>
              <p:cNvSpPr/>
              <p:nvPr/>
            </p:nvSpPr>
            <p:spPr>
              <a:xfrm>
                <a:off x="3310250" y="1974150"/>
                <a:ext cx="26950" cy="11000"/>
              </a:xfrm>
              <a:custGeom>
                <a:avLst/>
                <a:gdLst/>
                <a:ahLst/>
                <a:cxnLst/>
                <a:rect l="l" t="t" r="r" b="b"/>
                <a:pathLst>
                  <a:path w="1078" h="440" extrusionOk="0">
                    <a:moveTo>
                      <a:pt x="106" y="0"/>
                    </a:moveTo>
                    <a:cubicBezTo>
                      <a:pt x="64" y="0"/>
                      <a:pt x="26" y="28"/>
                      <a:pt x="15" y="69"/>
                    </a:cubicBezTo>
                    <a:cubicBezTo>
                      <a:pt x="0" y="120"/>
                      <a:pt x="29" y="173"/>
                      <a:pt x="80" y="187"/>
                    </a:cubicBezTo>
                    <a:lnTo>
                      <a:pt x="945" y="435"/>
                    </a:lnTo>
                    <a:cubicBezTo>
                      <a:pt x="954" y="438"/>
                      <a:pt x="963" y="439"/>
                      <a:pt x="972" y="439"/>
                    </a:cubicBezTo>
                    <a:cubicBezTo>
                      <a:pt x="1013" y="439"/>
                      <a:pt x="1051" y="412"/>
                      <a:pt x="1063" y="370"/>
                    </a:cubicBezTo>
                    <a:cubicBezTo>
                      <a:pt x="1078" y="320"/>
                      <a:pt x="1048" y="267"/>
                      <a:pt x="997" y="253"/>
                    </a:cubicBezTo>
                    <a:lnTo>
                      <a:pt x="133" y="4"/>
                    </a:lnTo>
                    <a:cubicBezTo>
                      <a:pt x="124" y="1"/>
                      <a:pt x="115"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9" name="Google Shape;2979;p29"/>
              <p:cNvSpPr/>
              <p:nvPr/>
            </p:nvSpPr>
            <p:spPr>
              <a:xfrm>
                <a:off x="3352400" y="1988675"/>
                <a:ext cx="18825" cy="10975"/>
              </a:xfrm>
              <a:custGeom>
                <a:avLst/>
                <a:gdLst/>
                <a:ahLst/>
                <a:cxnLst/>
                <a:rect l="l" t="t" r="r" b="b"/>
                <a:pathLst>
                  <a:path w="753" h="439" extrusionOk="0">
                    <a:moveTo>
                      <a:pt x="108" y="1"/>
                    </a:moveTo>
                    <a:cubicBezTo>
                      <a:pt x="73" y="1"/>
                      <a:pt x="38" y="21"/>
                      <a:pt x="22" y="56"/>
                    </a:cubicBezTo>
                    <a:cubicBezTo>
                      <a:pt x="0" y="104"/>
                      <a:pt x="21" y="161"/>
                      <a:pt x="68" y="183"/>
                    </a:cubicBezTo>
                    <a:lnTo>
                      <a:pt x="604" y="430"/>
                    </a:lnTo>
                    <a:cubicBezTo>
                      <a:pt x="617" y="436"/>
                      <a:pt x="631" y="439"/>
                      <a:pt x="645" y="439"/>
                    </a:cubicBezTo>
                    <a:cubicBezTo>
                      <a:pt x="680" y="439"/>
                      <a:pt x="714" y="418"/>
                      <a:pt x="731" y="384"/>
                    </a:cubicBezTo>
                    <a:cubicBezTo>
                      <a:pt x="753" y="335"/>
                      <a:pt x="732" y="279"/>
                      <a:pt x="684" y="257"/>
                    </a:cubicBezTo>
                    <a:lnTo>
                      <a:pt x="148" y="9"/>
                    </a:lnTo>
                    <a:cubicBezTo>
                      <a:pt x="135" y="3"/>
                      <a:pt x="122"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0" name="Google Shape;2980;p29"/>
              <p:cNvSpPr/>
              <p:nvPr/>
            </p:nvSpPr>
            <p:spPr>
              <a:xfrm>
                <a:off x="3399825" y="2009275"/>
                <a:ext cx="33100" cy="12075"/>
              </a:xfrm>
              <a:custGeom>
                <a:avLst/>
                <a:gdLst/>
                <a:ahLst/>
                <a:cxnLst/>
                <a:rect l="l" t="t" r="r" b="b"/>
                <a:pathLst>
                  <a:path w="1324" h="483" extrusionOk="0">
                    <a:moveTo>
                      <a:pt x="107" y="0"/>
                    </a:moveTo>
                    <a:cubicBezTo>
                      <a:pt x="68" y="0"/>
                      <a:pt x="31" y="25"/>
                      <a:pt x="17" y="64"/>
                    </a:cubicBezTo>
                    <a:cubicBezTo>
                      <a:pt x="1" y="114"/>
                      <a:pt x="26" y="168"/>
                      <a:pt x="76" y="186"/>
                    </a:cubicBezTo>
                    <a:cubicBezTo>
                      <a:pt x="442" y="314"/>
                      <a:pt x="821" y="413"/>
                      <a:pt x="1203" y="481"/>
                    </a:cubicBezTo>
                    <a:cubicBezTo>
                      <a:pt x="1208" y="483"/>
                      <a:pt x="1214" y="483"/>
                      <a:pt x="1219" y="483"/>
                    </a:cubicBezTo>
                    <a:cubicBezTo>
                      <a:pt x="1265" y="483"/>
                      <a:pt x="1305" y="451"/>
                      <a:pt x="1313" y="404"/>
                    </a:cubicBezTo>
                    <a:cubicBezTo>
                      <a:pt x="1323" y="352"/>
                      <a:pt x="1288" y="303"/>
                      <a:pt x="1236" y="294"/>
                    </a:cubicBezTo>
                    <a:cubicBezTo>
                      <a:pt x="864" y="228"/>
                      <a:pt x="495" y="130"/>
                      <a:pt x="139" y="6"/>
                    </a:cubicBezTo>
                    <a:cubicBezTo>
                      <a:pt x="128" y="2"/>
                      <a:pt x="118" y="0"/>
                      <a:pt x="10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1" name="Google Shape;2981;p29"/>
              <p:cNvSpPr/>
              <p:nvPr/>
            </p:nvSpPr>
            <p:spPr>
              <a:xfrm>
                <a:off x="3461725" y="2031875"/>
                <a:ext cx="39250" cy="11950"/>
              </a:xfrm>
              <a:custGeom>
                <a:avLst/>
                <a:gdLst/>
                <a:ahLst/>
                <a:cxnLst/>
                <a:rect l="l" t="t" r="r" b="b"/>
                <a:pathLst>
                  <a:path w="1570" h="478" extrusionOk="0">
                    <a:moveTo>
                      <a:pt x="104" y="0"/>
                    </a:moveTo>
                    <a:cubicBezTo>
                      <a:pt x="60" y="0"/>
                      <a:pt x="21" y="31"/>
                      <a:pt x="12" y="76"/>
                    </a:cubicBezTo>
                    <a:cubicBezTo>
                      <a:pt x="1" y="127"/>
                      <a:pt x="34" y="178"/>
                      <a:pt x="85" y="189"/>
                    </a:cubicBezTo>
                    <a:lnTo>
                      <a:pt x="1446" y="475"/>
                    </a:lnTo>
                    <a:cubicBezTo>
                      <a:pt x="1452" y="477"/>
                      <a:pt x="1459" y="477"/>
                      <a:pt x="1465" y="477"/>
                    </a:cubicBezTo>
                    <a:cubicBezTo>
                      <a:pt x="1509" y="477"/>
                      <a:pt x="1548" y="446"/>
                      <a:pt x="1558" y="402"/>
                    </a:cubicBezTo>
                    <a:cubicBezTo>
                      <a:pt x="1569" y="350"/>
                      <a:pt x="1536" y="299"/>
                      <a:pt x="1484" y="288"/>
                    </a:cubicBezTo>
                    <a:lnTo>
                      <a:pt x="124" y="2"/>
                    </a:lnTo>
                    <a:cubicBezTo>
                      <a:pt x="118" y="1"/>
                      <a:pt x="111"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2" name="Google Shape;2982;p29"/>
              <p:cNvSpPr/>
              <p:nvPr/>
            </p:nvSpPr>
            <p:spPr>
              <a:xfrm>
                <a:off x="3513375" y="2043125"/>
                <a:ext cx="39175" cy="10075"/>
              </a:xfrm>
              <a:custGeom>
                <a:avLst/>
                <a:gdLst/>
                <a:ahLst/>
                <a:cxnLst/>
                <a:rect l="l" t="t" r="r" b="b"/>
                <a:pathLst>
                  <a:path w="1567" h="403" extrusionOk="0">
                    <a:moveTo>
                      <a:pt x="310" y="1"/>
                    </a:moveTo>
                    <a:cubicBezTo>
                      <a:pt x="237" y="1"/>
                      <a:pt x="164" y="3"/>
                      <a:pt x="92" y="8"/>
                    </a:cubicBezTo>
                    <a:cubicBezTo>
                      <a:pt x="40" y="12"/>
                      <a:pt x="0" y="57"/>
                      <a:pt x="3" y="110"/>
                    </a:cubicBezTo>
                    <a:cubicBezTo>
                      <a:pt x="7" y="160"/>
                      <a:pt x="47" y="199"/>
                      <a:pt x="95" y="199"/>
                    </a:cubicBezTo>
                    <a:cubicBezTo>
                      <a:pt x="99" y="199"/>
                      <a:pt x="102" y="199"/>
                      <a:pt x="105" y="198"/>
                    </a:cubicBezTo>
                    <a:cubicBezTo>
                      <a:pt x="172" y="194"/>
                      <a:pt x="239" y="192"/>
                      <a:pt x="306" y="192"/>
                    </a:cubicBezTo>
                    <a:cubicBezTo>
                      <a:pt x="687" y="192"/>
                      <a:pt x="1070" y="261"/>
                      <a:pt x="1425" y="396"/>
                    </a:cubicBezTo>
                    <a:cubicBezTo>
                      <a:pt x="1436" y="400"/>
                      <a:pt x="1447" y="402"/>
                      <a:pt x="1458" y="402"/>
                    </a:cubicBezTo>
                    <a:cubicBezTo>
                      <a:pt x="1497" y="402"/>
                      <a:pt x="1533" y="378"/>
                      <a:pt x="1548" y="341"/>
                    </a:cubicBezTo>
                    <a:cubicBezTo>
                      <a:pt x="1567" y="292"/>
                      <a:pt x="1541" y="237"/>
                      <a:pt x="1493" y="218"/>
                    </a:cubicBezTo>
                    <a:cubicBezTo>
                      <a:pt x="1117" y="75"/>
                      <a:pt x="712" y="1"/>
                      <a:pt x="3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3" name="Google Shape;2983;p29"/>
              <p:cNvSpPr/>
              <p:nvPr/>
            </p:nvSpPr>
            <p:spPr>
              <a:xfrm>
                <a:off x="3566725" y="2047350"/>
                <a:ext cx="33975" cy="7700"/>
              </a:xfrm>
              <a:custGeom>
                <a:avLst/>
                <a:gdLst/>
                <a:ahLst/>
                <a:cxnLst/>
                <a:rect l="l" t="t" r="r" b="b"/>
                <a:pathLst>
                  <a:path w="1359" h="308" extrusionOk="0">
                    <a:moveTo>
                      <a:pt x="1051" y="0"/>
                    </a:moveTo>
                    <a:cubicBezTo>
                      <a:pt x="725" y="0"/>
                      <a:pt x="399" y="41"/>
                      <a:pt x="82" y="120"/>
                    </a:cubicBezTo>
                    <a:cubicBezTo>
                      <a:pt x="31" y="133"/>
                      <a:pt x="0" y="184"/>
                      <a:pt x="12" y="236"/>
                    </a:cubicBezTo>
                    <a:cubicBezTo>
                      <a:pt x="23" y="279"/>
                      <a:pt x="62" y="307"/>
                      <a:pt x="105" y="307"/>
                    </a:cubicBezTo>
                    <a:cubicBezTo>
                      <a:pt x="113" y="307"/>
                      <a:pt x="120" y="306"/>
                      <a:pt x="128" y="305"/>
                    </a:cubicBezTo>
                    <a:cubicBezTo>
                      <a:pt x="432" y="229"/>
                      <a:pt x="742" y="191"/>
                      <a:pt x="1055" y="191"/>
                    </a:cubicBezTo>
                    <a:cubicBezTo>
                      <a:pt x="1122" y="191"/>
                      <a:pt x="1189" y="192"/>
                      <a:pt x="1256" y="196"/>
                    </a:cubicBezTo>
                    <a:cubicBezTo>
                      <a:pt x="1259" y="196"/>
                      <a:pt x="1263" y="196"/>
                      <a:pt x="1266" y="196"/>
                    </a:cubicBezTo>
                    <a:cubicBezTo>
                      <a:pt x="1314" y="196"/>
                      <a:pt x="1354" y="156"/>
                      <a:pt x="1357" y="106"/>
                    </a:cubicBezTo>
                    <a:cubicBezTo>
                      <a:pt x="1359" y="53"/>
                      <a:pt x="1319" y="9"/>
                      <a:pt x="1266" y="6"/>
                    </a:cubicBezTo>
                    <a:cubicBezTo>
                      <a:pt x="1195" y="2"/>
                      <a:pt x="1123" y="0"/>
                      <a:pt x="105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4" name="Google Shape;2984;p29"/>
              <p:cNvSpPr/>
              <p:nvPr/>
            </p:nvSpPr>
            <p:spPr>
              <a:xfrm>
                <a:off x="3617275" y="2044325"/>
                <a:ext cx="15525" cy="6850"/>
              </a:xfrm>
              <a:custGeom>
                <a:avLst/>
                <a:gdLst/>
                <a:ahLst/>
                <a:cxnLst/>
                <a:rect l="l" t="t" r="r" b="b"/>
                <a:pathLst>
                  <a:path w="621" h="274" extrusionOk="0">
                    <a:moveTo>
                      <a:pt x="104" y="0"/>
                    </a:moveTo>
                    <a:cubicBezTo>
                      <a:pt x="60" y="0"/>
                      <a:pt x="20" y="32"/>
                      <a:pt x="11" y="77"/>
                    </a:cubicBezTo>
                    <a:cubicBezTo>
                      <a:pt x="0" y="128"/>
                      <a:pt x="35" y="179"/>
                      <a:pt x="86" y="189"/>
                    </a:cubicBezTo>
                    <a:lnTo>
                      <a:pt x="498" y="272"/>
                    </a:lnTo>
                    <a:cubicBezTo>
                      <a:pt x="505" y="273"/>
                      <a:pt x="510" y="274"/>
                      <a:pt x="517" y="274"/>
                    </a:cubicBezTo>
                    <a:cubicBezTo>
                      <a:pt x="561" y="274"/>
                      <a:pt x="601" y="242"/>
                      <a:pt x="610" y="197"/>
                    </a:cubicBezTo>
                    <a:cubicBezTo>
                      <a:pt x="621" y="145"/>
                      <a:pt x="587" y="95"/>
                      <a:pt x="536" y="85"/>
                    </a:cubicBezTo>
                    <a:lnTo>
                      <a:pt x="123" y="2"/>
                    </a:lnTo>
                    <a:cubicBezTo>
                      <a:pt x="116" y="1"/>
                      <a:pt x="110"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5" name="Google Shape;2985;p29"/>
              <p:cNvSpPr/>
              <p:nvPr/>
            </p:nvSpPr>
            <p:spPr>
              <a:xfrm>
                <a:off x="3360625" y="1966025"/>
                <a:ext cx="29025" cy="13025"/>
              </a:xfrm>
              <a:custGeom>
                <a:avLst/>
                <a:gdLst/>
                <a:ahLst/>
                <a:cxnLst/>
                <a:rect l="l" t="t" r="r" b="b"/>
                <a:pathLst>
                  <a:path w="1161" h="521" extrusionOk="0">
                    <a:moveTo>
                      <a:pt x="110" y="0"/>
                    </a:moveTo>
                    <a:cubicBezTo>
                      <a:pt x="75" y="0"/>
                      <a:pt x="42" y="19"/>
                      <a:pt x="24" y="52"/>
                    </a:cubicBezTo>
                    <a:cubicBezTo>
                      <a:pt x="0" y="99"/>
                      <a:pt x="19" y="156"/>
                      <a:pt x="66" y="180"/>
                    </a:cubicBezTo>
                    <a:cubicBezTo>
                      <a:pt x="373" y="338"/>
                      <a:pt x="701" y="452"/>
                      <a:pt x="1039" y="518"/>
                    </a:cubicBezTo>
                    <a:cubicBezTo>
                      <a:pt x="1044" y="520"/>
                      <a:pt x="1051" y="520"/>
                      <a:pt x="1058" y="520"/>
                    </a:cubicBezTo>
                    <a:cubicBezTo>
                      <a:pt x="1102" y="520"/>
                      <a:pt x="1141" y="489"/>
                      <a:pt x="1150" y="444"/>
                    </a:cubicBezTo>
                    <a:cubicBezTo>
                      <a:pt x="1160" y="392"/>
                      <a:pt x="1127" y="341"/>
                      <a:pt x="1075" y="331"/>
                    </a:cubicBezTo>
                    <a:cubicBezTo>
                      <a:pt x="755" y="269"/>
                      <a:pt x="445" y="160"/>
                      <a:pt x="152" y="10"/>
                    </a:cubicBezTo>
                    <a:cubicBezTo>
                      <a:pt x="139" y="3"/>
                      <a:pt x="124"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6" name="Google Shape;2986;p29"/>
              <p:cNvSpPr/>
              <p:nvPr/>
            </p:nvSpPr>
            <p:spPr>
              <a:xfrm>
                <a:off x="3443250" y="1986625"/>
                <a:ext cx="32025" cy="13025"/>
              </a:xfrm>
              <a:custGeom>
                <a:avLst/>
                <a:gdLst/>
                <a:ahLst/>
                <a:cxnLst/>
                <a:rect l="l" t="t" r="r" b="b"/>
                <a:pathLst>
                  <a:path w="1281" h="521" extrusionOk="0">
                    <a:moveTo>
                      <a:pt x="101" y="0"/>
                    </a:moveTo>
                    <a:cubicBezTo>
                      <a:pt x="53" y="0"/>
                      <a:pt x="12" y="36"/>
                      <a:pt x="7" y="85"/>
                    </a:cubicBezTo>
                    <a:cubicBezTo>
                      <a:pt x="0" y="137"/>
                      <a:pt x="38" y="184"/>
                      <a:pt x="90" y="191"/>
                    </a:cubicBezTo>
                    <a:cubicBezTo>
                      <a:pt x="454" y="233"/>
                      <a:pt x="804" y="340"/>
                      <a:pt x="1128" y="510"/>
                    </a:cubicBezTo>
                    <a:cubicBezTo>
                      <a:pt x="1143" y="518"/>
                      <a:pt x="1157" y="521"/>
                      <a:pt x="1172" y="521"/>
                    </a:cubicBezTo>
                    <a:cubicBezTo>
                      <a:pt x="1207" y="521"/>
                      <a:pt x="1240" y="502"/>
                      <a:pt x="1257" y="470"/>
                    </a:cubicBezTo>
                    <a:cubicBezTo>
                      <a:pt x="1281" y="423"/>
                      <a:pt x="1263" y="365"/>
                      <a:pt x="1217" y="341"/>
                    </a:cubicBezTo>
                    <a:cubicBezTo>
                      <a:pt x="871" y="160"/>
                      <a:pt x="499" y="46"/>
                      <a:pt x="112" y="1"/>
                    </a:cubicBezTo>
                    <a:cubicBezTo>
                      <a:pt x="108" y="1"/>
                      <a:pt x="105"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7" name="Google Shape;2987;p29"/>
              <p:cNvSpPr/>
              <p:nvPr/>
            </p:nvSpPr>
            <p:spPr>
              <a:xfrm>
                <a:off x="3500950" y="1998975"/>
                <a:ext cx="35125" cy="15125"/>
              </a:xfrm>
              <a:custGeom>
                <a:avLst/>
                <a:gdLst/>
                <a:ahLst/>
                <a:cxnLst/>
                <a:rect l="l" t="t" r="r" b="b"/>
                <a:pathLst>
                  <a:path w="1405" h="605" extrusionOk="0">
                    <a:moveTo>
                      <a:pt x="97" y="0"/>
                    </a:moveTo>
                    <a:cubicBezTo>
                      <a:pt x="51" y="0"/>
                      <a:pt x="12" y="36"/>
                      <a:pt x="6" y="84"/>
                    </a:cubicBezTo>
                    <a:cubicBezTo>
                      <a:pt x="0" y="136"/>
                      <a:pt x="37" y="184"/>
                      <a:pt x="90" y="190"/>
                    </a:cubicBezTo>
                    <a:cubicBezTo>
                      <a:pt x="496" y="240"/>
                      <a:pt x="896" y="378"/>
                      <a:pt x="1247" y="590"/>
                    </a:cubicBezTo>
                    <a:cubicBezTo>
                      <a:pt x="1262" y="600"/>
                      <a:pt x="1279" y="604"/>
                      <a:pt x="1295" y="604"/>
                    </a:cubicBezTo>
                    <a:cubicBezTo>
                      <a:pt x="1327" y="604"/>
                      <a:pt x="1359" y="588"/>
                      <a:pt x="1377" y="558"/>
                    </a:cubicBezTo>
                    <a:cubicBezTo>
                      <a:pt x="1405" y="513"/>
                      <a:pt x="1390" y="454"/>
                      <a:pt x="1345" y="428"/>
                    </a:cubicBezTo>
                    <a:cubicBezTo>
                      <a:pt x="972" y="201"/>
                      <a:pt x="546" y="53"/>
                      <a:pt x="112" y="1"/>
                    </a:cubicBezTo>
                    <a:cubicBezTo>
                      <a:pt x="107" y="1"/>
                      <a:pt x="102"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8" name="Google Shape;2988;p29"/>
              <p:cNvSpPr/>
              <p:nvPr/>
            </p:nvSpPr>
            <p:spPr>
              <a:xfrm>
                <a:off x="3544100" y="2011200"/>
                <a:ext cx="22850" cy="12225"/>
              </a:xfrm>
              <a:custGeom>
                <a:avLst/>
                <a:gdLst/>
                <a:ahLst/>
                <a:cxnLst/>
                <a:rect l="l" t="t" r="r" b="b"/>
                <a:pathLst>
                  <a:path w="914" h="489" extrusionOk="0">
                    <a:moveTo>
                      <a:pt x="109" y="1"/>
                    </a:moveTo>
                    <a:cubicBezTo>
                      <a:pt x="67" y="1"/>
                      <a:pt x="29" y="26"/>
                      <a:pt x="16" y="68"/>
                    </a:cubicBezTo>
                    <a:cubicBezTo>
                      <a:pt x="1" y="117"/>
                      <a:pt x="29" y="171"/>
                      <a:pt x="78" y="187"/>
                    </a:cubicBezTo>
                    <a:cubicBezTo>
                      <a:pt x="314" y="261"/>
                      <a:pt x="543" y="359"/>
                      <a:pt x="759" y="477"/>
                    </a:cubicBezTo>
                    <a:cubicBezTo>
                      <a:pt x="774" y="485"/>
                      <a:pt x="789" y="488"/>
                      <a:pt x="805" y="488"/>
                    </a:cubicBezTo>
                    <a:cubicBezTo>
                      <a:pt x="839" y="488"/>
                      <a:pt x="871" y="471"/>
                      <a:pt x="888" y="439"/>
                    </a:cubicBezTo>
                    <a:cubicBezTo>
                      <a:pt x="914" y="392"/>
                      <a:pt x="896" y="335"/>
                      <a:pt x="850" y="309"/>
                    </a:cubicBezTo>
                    <a:cubicBezTo>
                      <a:pt x="624" y="186"/>
                      <a:pt x="383" y="83"/>
                      <a:pt x="137" y="5"/>
                    </a:cubicBezTo>
                    <a:cubicBezTo>
                      <a:pt x="127" y="2"/>
                      <a:pt x="118"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9" name="Google Shape;2989;p29"/>
              <p:cNvSpPr/>
              <p:nvPr/>
            </p:nvSpPr>
            <p:spPr>
              <a:xfrm>
                <a:off x="3598700" y="2023850"/>
                <a:ext cx="32225" cy="16900"/>
              </a:xfrm>
              <a:custGeom>
                <a:avLst/>
                <a:gdLst/>
                <a:ahLst/>
                <a:cxnLst/>
                <a:rect l="l" t="t" r="r" b="b"/>
                <a:pathLst>
                  <a:path w="1289" h="676" extrusionOk="0">
                    <a:moveTo>
                      <a:pt x="106" y="0"/>
                    </a:moveTo>
                    <a:cubicBezTo>
                      <a:pt x="62" y="0"/>
                      <a:pt x="22" y="30"/>
                      <a:pt x="11" y="74"/>
                    </a:cubicBezTo>
                    <a:cubicBezTo>
                      <a:pt x="0" y="126"/>
                      <a:pt x="32" y="177"/>
                      <a:pt x="84" y="188"/>
                    </a:cubicBezTo>
                    <a:cubicBezTo>
                      <a:pt x="456" y="270"/>
                      <a:pt x="816" y="433"/>
                      <a:pt x="1124" y="658"/>
                    </a:cubicBezTo>
                    <a:cubicBezTo>
                      <a:pt x="1142" y="670"/>
                      <a:pt x="1161" y="676"/>
                      <a:pt x="1181" y="676"/>
                    </a:cubicBezTo>
                    <a:cubicBezTo>
                      <a:pt x="1210" y="676"/>
                      <a:pt x="1239" y="662"/>
                      <a:pt x="1258" y="637"/>
                    </a:cubicBezTo>
                    <a:cubicBezTo>
                      <a:pt x="1289" y="594"/>
                      <a:pt x="1279" y="534"/>
                      <a:pt x="1237" y="503"/>
                    </a:cubicBezTo>
                    <a:cubicBezTo>
                      <a:pt x="908" y="264"/>
                      <a:pt x="523" y="90"/>
                      <a:pt x="125" y="2"/>
                    </a:cubicBezTo>
                    <a:cubicBezTo>
                      <a:pt x="119" y="1"/>
                      <a:pt x="11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0" name="Google Shape;2990;p29"/>
              <p:cNvSpPr/>
              <p:nvPr/>
            </p:nvSpPr>
            <p:spPr>
              <a:xfrm>
                <a:off x="3661625" y="2062934"/>
                <a:ext cx="22800" cy="9950"/>
              </a:xfrm>
              <a:custGeom>
                <a:avLst/>
                <a:gdLst/>
                <a:ahLst/>
                <a:cxnLst/>
                <a:rect l="l" t="t" r="r" b="b"/>
                <a:pathLst>
                  <a:path w="912" h="398" extrusionOk="0">
                    <a:moveTo>
                      <a:pt x="103" y="1"/>
                    </a:moveTo>
                    <a:cubicBezTo>
                      <a:pt x="57" y="1"/>
                      <a:pt x="17" y="34"/>
                      <a:pt x="9" y="80"/>
                    </a:cubicBezTo>
                    <a:cubicBezTo>
                      <a:pt x="0" y="132"/>
                      <a:pt x="35" y="181"/>
                      <a:pt x="86" y="190"/>
                    </a:cubicBezTo>
                    <a:cubicBezTo>
                      <a:pt x="319" y="229"/>
                      <a:pt x="548" y="296"/>
                      <a:pt x="765" y="389"/>
                    </a:cubicBezTo>
                    <a:cubicBezTo>
                      <a:pt x="778" y="395"/>
                      <a:pt x="791" y="397"/>
                      <a:pt x="803" y="397"/>
                    </a:cubicBezTo>
                    <a:cubicBezTo>
                      <a:pt x="840" y="397"/>
                      <a:pt x="876" y="376"/>
                      <a:pt x="891" y="340"/>
                    </a:cubicBezTo>
                    <a:cubicBezTo>
                      <a:pt x="911" y="291"/>
                      <a:pt x="889" y="235"/>
                      <a:pt x="840" y="215"/>
                    </a:cubicBezTo>
                    <a:cubicBezTo>
                      <a:pt x="610" y="115"/>
                      <a:pt x="367" y="44"/>
                      <a:pt x="118" y="2"/>
                    </a:cubicBezTo>
                    <a:cubicBezTo>
                      <a:pt x="113" y="1"/>
                      <a:pt x="108"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1" name="Google Shape;2991;p29"/>
              <p:cNvSpPr/>
              <p:nvPr/>
            </p:nvSpPr>
            <p:spPr>
              <a:xfrm>
                <a:off x="3373975" y="1720850"/>
                <a:ext cx="10450" cy="20275"/>
              </a:xfrm>
              <a:custGeom>
                <a:avLst/>
                <a:gdLst/>
                <a:ahLst/>
                <a:cxnLst/>
                <a:rect l="l" t="t" r="r" b="b"/>
                <a:pathLst>
                  <a:path w="418" h="811" extrusionOk="0">
                    <a:moveTo>
                      <a:pt x="108" y="0"/>
                    </a:moveTo>
                    <a:cubicBezTo>
                      <a:pt x="98" y="0"/>
                      <a:pt x="88" y="2"/>
                      <a:pt x="78" y="6"/>
                    </a:cubicBezTo>
                    <a:cubicBezTo>
                      <a:pt x="28" y="21"/>
                      <a:pt x="0" y="75"/>
                      <a:pt x="17" y="126"/>
                    </a:cubicBezTo>
                    <a:lnTo>
                      <a:pt x="220" y="744"/>
                    </a:lnTo>
                    <a:cubicBezTo>
                      <a:pt x="233" y="784"/>
                      <a:pt x="271" y="810"/>
                      <a:pt x="310" y="810"/>
                    </a:cubicBezTo>
                    <a:cubicBezTo>
                      <a:pt x="320" y="810"/>
                      <a:pt x="330" y="808"/>
                      <a:pt x="340" y="805"/>
                    </a:cubicBezTo>
                    <a:cubicBezTo>
                      <a:pt x="390" y="788"/>
                      <a:pt x="418" y="735"/>
                      <a:pt x="401" y="684"/>
                    </a:cubicBezTo>
                    <a:lnTo>
                      <a:pt x="198" y="66"/>
                    </a:lnTo>
                    <a:cubicBezTo>
                      <a:pt x="185" y="26"/>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2" name="Google Shape;2992;p29"/>
              <p:cNvSpPr/>
              <p:nvPr/>
            </p:nvSpPr>
            <p:spPr>
              <a:xfrm>
                <a:off x="3386175" y="1754925"/>
                <a:ext cx="19000" cy="28425"/>
              </a:xfrm>
              <a:custGeom>
                <a:avLst/>
                <a:gdLst/>
                <a:ahLst/>
                <a:cxnLst/>
                <a:rect l="l" t="t" r="r" b="b"/>
                <a:pathLst>
                  <a:path w="760" h="1137" extrusionOk="0">
                    <a:moveTo>
                      <a:pt x="110" y="1"/>
                    </a:moveTo>
                    <a:cubicBezTo>
                      <a:pt x="93" y="1"/>
                      <a:pt x="77" y="5"/>
                      <a:pt x="62" y="14"/>
                    </a:cubicBezTo>
                    <a:cubicBezTo>
                      <a:pt x="16" y="39"/>
                      <a:pt x="0" y="98"/>
                      <a:pt x="27" y="143"/>
                    </a:cubicBezTo>
                    <a:lnTo>
                      <a:pt x="568" y="1088"/>
                    </a:lnTo>
                    <a:cubicBezTo>
                      <a:pt x="585" y="1119"/>
                      <a:pt x="617" y="1136"/>
                      <a:pt x="650" y="1136"/>
                    </a:cubicBezTo>
                    <a:cubicBezTo>
                      <a:pt x="667" y="1136"/>
                      <a:pt x="682" y="1132"/>
                      <a:pt x="698" y="1123"/>
                    </a:cubicBezTo>
                    <a:cubicBezTo>
                      <a:pt x="743" y="1098"/>
                      <a:pt x="760" y="1039"/>
                      <a:pt x="733" y="993"/>
                    </a:cubicBezTo>
                    <a:lnTo>
                      <a:pt x="192" y="49"/>
                    </a:lnTo>
                    <a:cubicBezTo>
                      <a:pt x="175" y="18"/>
                      <a:pt x="142"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3" name="Google Shape;2993;p29"/>
              <p:cNvSpPr/>
              <p:nvPr/>
            </p:nvSpPr>
            <p:spPr>
              <a:xfrm>
                <a:off x="3412425" y="1796000"/>
                <a:ext cx="16500" cy="19300"/>
              </a:xfrm>
              <a:custGeom>
                <a:avLst/>
                <a:gdLst/>
                <a:ahLst/>
                <a:cxnLst/>
                <a:rect l="l" t="t" r="r" b="b"/>
                <a:pathLst>
                  <a:path w="660" h="772" extrusionOk="0">
                    <a:moveTo>
                      <a:pt x="103" y="1"/>
                    </a:moveTo>
                    <a:cubicBezTo>
                      <a:pt x="97" y="1"/>
                      <a:pt x="92" y="1"/>
                      <a:pt x="86" y="2"/>
                    </a:cubicBezTo>
                    <a:cubicBezTo>
                      <a:pt x="34" y="11"/>
                      <a:pt x="0" y="61"/>
                      <a:pt x="9" y="113"/>
                    </a:cubicBezTo>
                    <a:cubicBezTo>
                      <a:pt x="59" y="394"/>
                      <a:pt x="251" y="643"/>
                      <a:pt x="510" y="763"/>
                    </a:cubicBezTo>
                    <a:cubicBezTo>
                      <a:pt x="523" y="768"/>
                      <a:pt x="537" y="772"/>
                      <a:pt x="550" y="772"/>
                    </a:cubicBezTo>
                    <a:cubicBezTo>
                      <a:pt x="586" y="772"/>
                      <a:pt x="620" y="751"/>
                      <a:pt x="637" y="716"/>
                    </a:cubicBezTo>
                    <a:cubicBezTo>
                      <a:pt x="659" y="668"/>
                      <a:pt x="638" y="612"/>
                      <a:pt x="591" y="590"/>
                    </a:cubicBezTo>
                    <a:cubicBezTo>
                      <a:pt x="386" y="496"/>
                      <a:pt x="236" y="300"/>
                      <a:pt x="197" y="80"/>
                    </a:cubicBezTo>
                    <a:cubicBezTo>
                      <a:pt x="189" y="33"/>
                      <a:pt x="149"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4" name="Google Shape;2994;p29"/>
              <p:cNvSpPr/>
              <p:nvPr/>
            </p:nvSpPr>
            <p:spPr>
              <a:xfrm>
                <a:off x="3438925" y="1835175"/>
                <a:ext cx="18825" cy="22325"/>
              </a:xfrm>
              <a:custGeom>
                <a:avLst/>
                <a:gdLst/>
                <a:ahLst/>
                <a:cxnLst/>
                <a:rect l="l" t="t" r="r" b="b"/>
                <a:pathLst>
                  <a:path w="753" h="893" extrusionOk="0">
                    <a:moveTo>
                      <a:pt x="110" y="0"/>
                    </a:moveTo>
                    <a:cubicBezTo>
                      <a:pt x="98" y="0"/>
                      <a:pt x="86" y="2"/>
                      <a:pt x="74" y="7"/>
                    </a:cubicBezTo>
                    <a:cubicBezTo>
                      <a:pt x="25" y="27"/>
                      <a:pt x="1" y="82"/>
                      <a:pt x="21" y="131"/>
                    </a:cubicBezTo>
                    <a:cubicBezTo>
                      <a:pt x="139" y="426"/>
                      <a:pt x="334" y="682"/>
                      <a:pt x="587" y="873"/>
                    </a:cubicBezTo>
                    <a:cubicBezTo>
                      <a:pt x="605" y="886"/>
                      <a:pt x="625" y="893"/>
                      <a:pt x="644" y="893"/>
                    </a:cubicBezTo>
                    <a:cubicBezTo>
                      <a:pt x="673" y="893"/>
                      <a:pt x="702" y="879"/>
                      <a:pt x="721" y="854"/>
                    </a:cubicBezTo>
                    <a:cubicBezTo>
                      <a:pt x="753" y="812"/>
                      <a:pt x="744" y="752"/>
                      <a:pt x="702" y="721"/>
                    </a:cubicBezTo>
                    <a:cubicBezTo>
                      <a:pt x="477" y="550"/>
                      <a:pt x="303" y="322"/>
                      <a:pt x="199" y="60"/>
                    </a:cubicBezTo>
                    <a:cubicBezTo>
                      <a:pt x="183" y="23"/>
                      <a:pt x="148"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5" name="Google Shape;2995;p29"/>
              <p:cNvSpPr/>
              <p:nvPr/>
            </p:nvSpPr>
            <p:spPr>
              <a:xfrm>
                <a:off x="3471975" y="1882550"/>
                <a:ext cx="25950" cy="22300"/>
              </a:xfrm>
              <a:custGeom>
                <a:avLst/>
                <a:gdLst/>
                <a:ahLst/>
                <a:cxnLst/>
                <a:rect l="l" t="t" r="r" b="b"/>
                <a:pathLst>
                  <a:path w="1038" h="892" extrusionOk="0">
                    <a:moveTo>
                      <a:pt x="106" y="1"/>
                    </a:moveTo>
                    <a:cubicBezTo>
                      <a:pt x="82" y="1"/>
                      <a:pt x="58" y="10"/>
                      <a:pt x="40" y="28"/>
                    </a:cubicBezTo>
                    <a:cubicBezTo>
                      <a:pt x="1" y="64"/>
                      <a:pt x="0" y="125"/>
                      <a:pt x="37" y="162"/>
                    </a:cubicBezTo>
                    <a:cubicBezTo>
                      <a:pt x="292" y="426"/>
                      <a:pt x="574" y="666"/>
                      <a:pt x="876" y="875"/>
                    </a:cubicBezTo>
                    <a:cubicBezTo>
                      <a:pt x="892" y="886"/>
                      <a:pt x="911" y="892"/>
                      <a:pt x="930" y="892"/>
                    </a:cubicBezTo>
                    <a:cubicBezTo>
                      <a:pt x="961" y="892"/>
                      <a:pt x="990" y="878"/>
                      <a:pt x="1008" y="851"/>
                    </a:cubicBezTo>
                    <a:cubicBezTo>
                      <a:pt x="1038" y="808"/>
                      <a:pt x="1028" y="748"/>
                      <a:pt x="985" y="719"/>
                    </a:cubicBezTo>
                    <a:cubicBezTo>
                      <a:pt x="692" y="517"/>
                      <a:pt x="421" y="285"/>
                      <a:pt x="175" y="30"/>
                    </a:cubicBezTo>
                    <a:cubicBezTo>
                      <a:pt x="156" y="11"/>
                      <a:pt x="131"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6" name="Google Shape;2996;p29"/>
              <p:cNvSpPr/>
              <p:nvPr/>
            </p:nvSpPr>
            <p:spPr>
              <a:xfrm>
                <a:off x="3504900" y="1917600"/>
                <a:ext cx="19800" cy="19275"/>
              </a:xfrm>
              <a:custGeom>
                <a:avLst/>
                <a:gdLst/>
                <a:ahLst/>
                <a:cxnLst/>
                <a:rect l="l" t="t" r="r" b="b"/>
                <a:pathLst>
                  <a:path w="792" h="771" extrusionOk="0">
                    <a:moveTo>
                      <a:pt x="109" y="0"/>
                    </a:moveTo>
                    <a:cubicBezTo>
                      <a:pt x="93" y="0"/>
                      <a:pt x="78" y="4"/>
                      <a:pt x="63" y="12"/>
                    </a:cubicBezTo>
                    <a:cubicBezTo>
                      <a:pt x="17" y="37"/>
                      <a:pt x="0" y="95"/>
                      <a:pt x="26" y="141"/>
                    </a:cubicBezTo>
                    <a:cubicBezTo>
                      <a:pt x="169" y="400"/>
                      <a:pt x="380" y="613"/>
                      <a:pt x="636" y="758"/>
                    </a:cubicBezTo>
                    <a:cubicBezTo>
                      <a:pt x="650" y="767"/>
                      <a:pt x="667" y="770"/>
                      <a:pt x="682" y="770"/>
                    </a:cubicBezTo>
                    <a:cubicBezTo>
                      <a:pt x="716" y="770"/>
                      <a:pt x="749" y="754"/>
                      <a:pt x="765" y="723"/>
                    </a:cubicBezTo>
                    <a:cubicBezTo>
                      <a:pt x="792" y="677"/>
                      <a:pt x="776" y="619"/>
                      <a:pt x="730" y="593"/>
                    </a:cubicBezTo>
                    <a:cubicBezTo>
                      <a:pt x="505" y="464"/>
                      <a:pt x="318" y="276"/>
                      <a:pt x="192" y="48"/>
                    </a:cubicBezTo>
                    <a:cubicBezTo>
                      <a:pt x="175" y="18"/>
                      <a:pt x="142"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7" name="Google Shape;2997;p29"/>
              <p:cNvSpPr/>
              <p:nvPr/>
            </p:nvSpPr>
            <p:spPr>
              <a:xfrm>
                <a:off x="3539825" y="1958925"/>
                <a:ext cx="18725" cy="16200"/>
              </a:xfrm>
              <a:custGeom>
                <a:avLst/>
                <a:gdLst/>
                <a:ahLst/>
                <a:cxnLst/>
                <a:rect l="l" t="t" r="r" b="b"/>
                <a:pathLst>
                  <a:path w="749" h="648" extrusionOk="0">
                    <a:moveTo>
                      <a:pt x="108" y="1"/>
                    </a:moveTo>
                    <a:cubicBezTo>
                      <a:pt x="81" y="1"/>
                      <a:pt x="54" y="12"/>
                      <a:pt x="35" y="35"/>
                    </a:cubicBezTo>
                    <a:cubicBezTo>
                      <a:pt x="1" y="75"/>
                      <a:pt x="5" y="134"/>
                      <a:pt x="46" y="168"/>
                    </a:cubicBezTo>
                    <a:lnTo>
                      <a:pt x="579" y="624"/>
                    </a:lnTo>
                    <a:cubicBezTo>
                      <a:pt x="597" y="640"/>
                      <a:pt x="619" y="647"/>
                      <a:pt x="641" y="647"/>
                    </a:cubicBezTo>
                    <a:cubicBezTo>
                      <a:pt x="668" y="647"/>
                      <a:pt x="695" y="635"/>
                      <a:pt x="714" y="614"/>
                    </a:cubicBezTo>
                    <a:cubicBezTo>
                      <a:pt x="748" y="573"/>
                      <a:pt x="743" y="514"/>
                      <a:pt x="703" y="480"/>
                    </a:cubicBezTo>
                    <a:lnTo>
                      <a:pt x="170" y="24"/>
                    </a:lnTo>
                    <a:cubicBezTo>
                      <a:pt x="152" y="8"/>
                      <a:pt x="130"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8" name="Google Shape;2998;p29"/>
              <p:cNvSpPr/>
              <p:nvPr/>
            </p:nvSpPr>
            <p:spPr>
              <a:xfrm>
                <a:off x="3580050" y="1990850"/>
                <a:ext cx="22950" cy="14925"/>
              </a:xfrm>
              <a:custGeom>
                <a:avLst/>
                <a:gdLst/>
                <a:ahLst/>
                <a:cxnLst/>
                <a:rect l="l" t="t" r="r" b="b"/>
                <a:pathLst>
                  <a:path w="918" h="597" extrusionOk="0">
                    <a:moveTo>
                      <a:pt x="106" y="0"/>
                    </a:moveTo>
                    <a:cubicBezTo>
                      <a:pt x="80" y="0"/>
                      <a:pt x="55" y="10"/>
                      <a:pt x="37" y="31"/>
                    </a:cubicBezTo>
                    <a:cubicBezTo>
                      <a:pt x="0" y="70"/>
                      <a:pt x="2" y="130"/>
                      <a:pt x="41" y="166"/>
                    </a:cubicBezTo>
                    <a:cubicBezTo>
                      <a:pt x="252" y="361"/>
                      <a:pt x="509" y="509"/>
                      <a:pt x="784" y="592"/>
                    </a:cubicBezTo>
                    <a:cubicBezTo>
                      <a:pt x="793" y="595"/>
                      <a:pt x="803" y="597"/>
                      <a:pt x="812" y="597"/>
                    </a:cubicBezTo>
                    <a:cubicBezTo>
                      <a:pt x="852" y="596"/>
                      <a:pt x="890" y="569"/>
                      <a:pt x="902" y="528"/>
                    </a:cubicBezTo>
                    <a:cubicBezTo>
                      <a:pt x="918" y="479"/>
                      <a:pt x="890" y="425"/>
                      <a:pt x="839" y="409"/>
                    </a:cubicBezTo>
                    <a:cubicBezTo>
                      <a:pt x="592" y="334"/>
                      <a:pt x="361" y="202"/>
                      <a:pt x="171" y="26"/>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9" name="Google Shape;2999;p29"/>
              <p:cNvSpPr/>
              <p:nvPr/>
            </p:nvSpPr>
            <p:spPr>
              <a:xfrm>
                <a:off x="3677925" y="2042250"/>
                <a:ext cx="26025" cy="13050"/>
              </a:xfrm>
              <a:custGeom>
                <a:avLst/>
                <a:gdLst/>
                <a:ahLst/>
                <a:cxnLst/>
                <a:rect l="l" t="t" r="r" b="b"/>
                <a:pathLst>
                  <a:path w="1041" h="522" extrusionOk="0">
                    <a:moveTo>
                      <a:pt x="110" y="0"/>
                    </a:moveTo>
                    <a:cubicBezTo>
                      <a:pt x="76" y="0"/>
                      <a:pt x="43" y="19"/>
                      <a:pt x="26" y="51"/>
                    </a:cubicBezTo>
                    <a:cubicBezTo>
                      <a:pt x="1" y="97"/>
                      <a:pt x="18" y="156"/>
                      <a:pt x="66" y="180"/>
                    </a:cubicBezTo>
                    <a:cubicBezTo>
                      <a:pt x="333" y="323"/>
                      <a:pt x="617" y="435"/>
                      <a:pt x="908" y="518"/>
                    </a:cubicBezTo>
                    <a:cubicBezTo>
                      <a:pt x="917" y="520"/>
                      <a:pt x="926" y="521"/>
                      <a:pt x="935" y="521"/>
                    </a:cubicBezTo>
                    <a:cubicBezTo>
                      <a:pt x="976" y="521"/>
                      <a:pt x="1014" y="494"/>
                      <a:pt x="1026" y="452"/>
                    </a:cubicBezTo>
                    <a:cubicBezTo>
                      <a:pt x="1041" y="401"/>
                      <a:pt x="1011" y="348"/>
                      <a:pt x="960" y="334"/>
                    </a:cubicBezTo>
                    <a:cubicBezTo>
                      <a:pt x="682" y="255"/>
                      <a:pt x="410" y="147"/>
                      <a:pt x="154" y="11"/>
                    </a:cubicBezTo>
                    <a:cubicBezTo>
                      <a:pt x="140" y="4"/>
                      <a:pt x="125"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0" name="Google Shape;3000;p29"/>
              <p:cNvSpPr/>
              <p:nvPr/>
            </p:nvSpPr>
            <p:spPr>
              <a:xfrm>
                <a:off x="3624400" y="2016525"/>
                <a:ext cx="22900" cy="14050"/>
              </a:xfrm>
              <a:custGeom>
                <a:avLst/>
                <a:gdLst/>
                <a:ahLst/>
                <a:cxnLst/>
                <a:rect l="l" t="t" r="r" b="b"/>
                <a:pathLst>
                  <a:path w="916" h="562" extrusionOk="0">
                    <a:moveTo>
                      <a:pt x="108" y="0"/>
                    </a:moveTo>
                    <a:cubicBezTo>
                      <a:pt x="79" y="0"/>
                      <a:pt x="51" y="13"/>
                      <a:pt x="32" y="37"/>
                    </a:cubicBezTo>
                    <a:cubicBezTo>
                      <a:pt x="0" y="78"/>
                      <a:pt x="8" y="138"/>
                      <a:pt x="49" y="170"/>
                    </a:cubicBezTo>
                    <a:cubicBezTo>
                      <a:pt x="268" y="343"/>
                      <a:pt x="515" y="473"/>
                      <a:pt x="781" y="556"/>
                    </a:cubicBezTo>
                    <a:cubicBezTo>
                      <a:pt x="789" y="559"/>
                      <a:pt x="799" y="560"/>
                      <a:pt x="809" y="560"/>
                    </a:cubicBezTo>
                    <a:lnTo>
                      <a:pt x="808" y="561"/>
                    </a:lnTo>
                    <a:cubicBezTo>
                      <a:pt x="849" y="561"/>
                      <a:pt x="887" y="535"/>
                      <a:pt x="900" y="494"/>
                    </a:cubicBezTo>
                    <a:cubicBezTo>
                      <a:pt x="915" y="444"/>
                      <a:pt x="888" y="390"/>
                      <a:pt x="837" y="375"/>
                    </a:cubicBezTo>
                    <a:cubicBezTo>
                      <a:pt x="593" y="297"/>
                      <a:pt x="368" y="178"/>
                      <a:pt x="167" y="20"/>
                    </a:cubicBezTo>
                    <a:cubicBezTo>
                      <a:pt x="149" y="7"/>
                      <a:pt x="12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1" name="Google Shape;3001;p29"/>
              <p:cNvSpPr/>
              <p:nvPr/>
            </p:nvSpPr>
            <p:spPr>
              <a:xfrm>
                <a:off x="3386675" y="1715575"/>
                <a:ext cx="41250" cy="14100"/>
              </a:xfrm>
              <a:custGeom>
                <a:avLst/>
                <a:gdLst/>
                <a:ahLst/>
                <a:cxnLst/>
                <a:rect l="l" t="t" r="r" b="b"/>
                <a:pathLst>
                  <a:path w="1650" h="564" extrusionOk="0">
                    <a:moveTo>
                      <a:pt x="97" y="0"/>
                    </a:moveTo>
                    <a:cubicBezTo>
                      <a:pt x="46" y="0"/>
                      <a:pt x="5" y="40"/>
                      <a:pt x="2" y="90"/>
                    </a:cubicBezTo>
                    <a:cubicBezTo>
                      <a:pt x="0" y="143"/>
                      <a:pt x="40" y="188"/>
                      <a:pt x="93" y="190"/>
                    </a:cubicBezTo>
                    <a:cubicBezTo>
                      <a:pt x="576" y="217"/>
                      <a:pt x="1063" y="342"/>
                      <a:pt x="1499" y="553"/>
                    </a:cubicBezTo>
                    <a:cubicBezTo>
                      <a:pt x="1512" y="560"/>
                      <a:pt x="1527" y="563"/>
                      <a:pt x="1541" y="563"/>
                    </a:cubicBezTo>
                    <a:cubicBezTo>
                      <a:pt x="1576" y="563"/>
                      <a:pt x="1611" y="543"/>
                      <a:pt x="1627" y="509"/>
                    </a:cubicBezTo>
                    <a:cubicBezTo>
                      <a:pt x="1649" y="462"/>
                      <a:pt x="1629" y="405"/>
                      <a:pt x="1582" y="382"/>
                    </a:cubicBezTo>
                    <a:cubicBezTo>
                      <a:pt x="1124" y="160"/>
                      <a:pt x="612" y="28"/>
                      <a:pt x="103" y="0"/>
                    </a:cubicBezTo>
                    <a:cubicBezTo>
                      <a:pt x="101" y="0"/>
                      <a:pt x="99"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2" name="Google Shape;3002;p29"/>
              <p:cNvSpPr/>
              <p:nvPr/>
            </p:nvSpPr>
            <p:spPr>
              <a:xfrm>
                <a:off x="3447225" y="1738325"/>
                <a:ext cx="28025" cy="17175"/>
              </a:xfrm>
              <a:custGeom>
                <a:avLst/>
                <a:gdLst/>
                <a:ahLst/>
                <a:cxnLst/>
                <a:rect l="l" t="t" r="r" b="b"/>
                <a:pathLst>
                  <a:path w="1121" h="687" extrusionOk="0">
                    <a:moveTo>
                      <a:pt x="106" y="1"/>
                    </a:moveTo>
                    <a:cubicBezTo>
                      <a:pt x="66" y="1"/>
                      <a:pt x="30" y="26"/>
                      <a:pt x="17" y="65"/>
                    </a:cubicBezTo>
                    <a:cubicBezTo>
                      <a:pt x="0" y="115"/>
                      <a:pt x="27" y="169"/>
                      <a:pt x="76" y="186"/>
                    </a:cubicBezTo>
                    <a:cubicBezTo>
                      <a:pt x="394" y="296"/>
                      <a:pt x="690" y="457"/>
                      <a:pt x="954" y="666"/>
                    </a:cubicBezTo>
                    <a:cubicBezTo>
                      <a:pt x="972" y="679"/>
                      <a:pt x="992" y="685"/>
                      <a:pt x="1013" y="685"/>
                    </a:cubicBezTo>
                    <a:lnTo>
                      <a:pt x="1013" y="686"/>
                    </a:lnTo>
                    <a:cubicBezTo>
                      <a:pt x="1042" y="686"/>
                      <a:pt x="1070" y="673"/>
                      <a:pt x="1089" y="650"/>
                    </a:cubicBezTo>
                    <a:cubicBezTo>
                      <a:pt x="1121" y="608"/>
                      <a:pt x="1114" y="548"/>
                      <a:pt x="1073" y="515"/>
                    </a:cubicBezTo>
                    <a:cubicBezTo>
                      <a:pt x="792" y="293"/>
                      <a:pt x="477" y="122"/>
                      <a:pt x="138" y="6"/>
                    </a:cubicBezTo>
                    <a:cubicBezTo>
                      <a:pt x="127" y="3"/>
                      <a:pt x="117"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3" name="Google Shape;3003;p29"/>
              <p:cNvSpPr/>
              <p:nvPr/>
            </p:nvSpPr>
            <p:spPr>
              <a:xfrm>
                <a:off x="3495600" y="1766125"/>
                <a:ext cx="31175" cy="23350"/>
              </a:xfrm>
              <a:custGeom>
                <a:avLst/>
                <a:gdLst/>
                <a:ahLst/>
                <a:cxnLst/>
                <a:rect l="l" t="t" r="r" b="b"/>
                <a:pathLst>
                  <a:path w="1247" h="934" extrusionOk="0">
                    <a:moveTo>
                      <a:pt x="108" y="1"/>
                    </a:moveTo>
                    <a:cubicBezTo>
                      <a:pt x="77" y="1"/>
                      <a:pt x="46" y="17"/>
                      <a:pt x="28" y="46"/>
                    </a:cubicBezTo>
                    <a:cubicBezTo>
                      <a:pt x="0" y="90"/>
                      <a:pt x="13" y="149"/>
                      <a:pt x="58" y="177"/>
                    </a:cubicBezTo>
                    <a:cubicBezTo>
                      <a:pt x="412" y="401"/>
                      <a:pt x="756" y="649"/>
                      <a:pt x="1079" y="912"/>
                    </a:cubicBezTo>
                    <a:cubicBezTo>
                      <a:pt x="1096" y="927"/>
                      <a:pt x="1117" y="933"/>
                      <a:pt x="1138" y="933"/>
                    </a:cubicBezTo>
                    <a:cubicBezTo>
                      <a:pt x="1167" y="933"/>
                      <a:pt x="1194" y="922"/>
                      <a:pt x="1212" y="899"/>
                    </a:cubicBezTo>
                    <a:cubicBezTo>
                      <a:pt x="1247" y="858"/>
                      <a:pt x="1240" y="798"/>
                      <a:pt x="1199" y="765"/>
                    </a:cubicBezTo>
                    <a:cubicBezTo>
                      <a:pt x="870" y="496"/>
                      <a:pt x="520" y="243"/>
                      <a:pt x="159" y="16"/>
                    </a:cubicBezTo>
                    <a:cubicBezTo>
                      <a:pt x="143" y="6"/>
                      <a:pt x="126"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4" name="Google Shape;3004;p29"/>
              <p:cNvSpPr/>
              <p:nvPr/>
            </p:nvSpPr>
            <p:spPr>
              <a:xfrm>
                <a:off x="3546075" y="1801200"/>
                <a:ext cx="33375" cy="26225"/>
              </a:xfrm>
              <a:custGeom>
                <a:avLst/>
                <a:gdLst/>
                <a:ahLst/>
                <a:cxnLst/>
                <a:rect l="l" t="t" r="r" b="b"/>
                <a:pathLst>
                  <a:path w="1335" h="1049" extrusionOk="0">
                    <a:moveTo>
                      <a:pt x="108" y="1"/>
                    </a:moveTo>
                    <a:cubicBezTo>
                      <a:pt x="79" y="1"/>
                      <a:pt x="51" y="14"/>
                      <a:pt x="32" y="38"/>
                    </a:cubicBezTo>
                    <a:cubicBezTo>
                      <a:pt x="0" y="80"/>
                      <a:pt x="8" y="140"/>
                      <a:pt x="50" y="172"/>
                    </a:cubicBezTo>
                    <a:lnTo>
                      <a:pt x="1169" y="1028"/>
                    </a:lnTo>
                    <a:cubicBezTo>
                      <a:pt x="1187" y="1042"/>
                      <a:pt x="1207" y="1048"/>
                      <a:pt x="1227" y="1048"/>
                    </a:cubicBezTo>
                    <a:cubicBezTo>
                      <a:pt x="1255" y="1048"/>
                      <a:pt x="1284" y="1036"/>
                      <a:pt x="1303" y="1011"/>
                    </a:cubicBezTo>
                    <a:cubicBezTo>
                      <a:pt x="1335" y="970"/>
                      <a:pt x="1327" y="909"/>
                      <a:pt x="1285" y="877"/>
                    </a:cubicBezTo>
                    <a:lnTo>
                      <a:pt x="166" y="21"/>
                    </a:lnTo>
                    <a:cubicBezTo>
                      <a:pt x="148" y="7"/>
                      <a:pt x="12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5" name="Google Shape;3005;p29"/>
              <p:cNvSpPr/>
              <p:nvPr/>
            </p:nvSpPr>
            <p:spPr>
              <a:xfrm>
                <a:off x="3602750" y="1842375"/>
                <a:ext cx="35250" cy="28500"/>
              </a:xfrm>
              <a:custGeom>
                <a:avLst/>
                <a:gdLst/>
                <a:ahLst/>
                <a:cxnLst/>
                <a:rect l="l" t="t" r="r" b="b"/>
                <a:pathLst>
                  <a:path w="1410" h="1140" extrusionOk="0">
                    <a:moveTo>
                      <a:pt x="109" y="1"/>
                    </a:moveTo>
                    <a:cubicBezTo>
                      <a:pt x="78" y="1"/>
                      <a:pt x="47" y="16"/>
                      <a:pt x="29" y="44"/>
                    </a:cubicBezTo>
                    <a:cubicBezTo>
                      <a:pt x="1" y="87"/>
                      <a:pt x="12" y="146"/>
                      <a:pt x="56" y="175"/>
                    </a:cubicBezTo>
                    <a:cubicBezTo>
                      <a:pt x="474" y="454"/>
                      <a:pt x="872" y="770"/>
                      <a:pt x="1238" y="1113"/>
                    </a:cubicBezTo>
                    <a:cubicBezTo>
                      <a:pt x="1257" y="1131"/>
                      <a:pt x="1280" y="1140"/>
                      <a:pt x="1303" y="1140"/>
                    </a:cubicBezTo>
                    <a:lnTo>
                      <a:pt x="1303" y="1139"/>
                    </a:lnTo>
                    <a:cubicBezTo>
                      <a:pt x="1329" y="1139"/>
                      <a:pt x="1354" y="1129"/>
                      <a:pt x="1373" y="1109"/>
                    </a:cubicBezTo>
                    <a:cubicBezTo>
                      <a:pt x="1409" y="1070"/>
                      <a:pt x="1407" y="1011"/>
                      <a:pt x="1368" y="974"/>
                    </a:cubicBezTo>
                    <a:cubicBezTo>
                      <a:pt x="995" y="624"/>
                      <a:pt x="589" y="302"/>
                      <a:pt x="162" y="17"/>
                    </a:cubicBezTo>
                    <a:cubicBezTo>
                      <a:pt x="145" y="6"/>
                      <a:pt x="127"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6" name="Google Shape;3006;p29"/>
              <p:cNvSpPr/>
              <p:nvPr/>
            </p:nvSpPr>
            <p:spPr>
              <a:xfrm>
                <a:off x="3649875" y="1892175"/>
                <a:ext cx="23425" cy="23750"/>
              </a:xfrm>
              <a:custGeom>
                <a:avLst/>
                <a:gdLst/>
                <a:ahLst/>
                <a:cxnLst/>
                <a:rect l="l" t="t" r="r" b="b"/>
                <a:pathLst>
                  <a:path w="937" h="950" extrusionOk="0">
                    <a:moveTo>
                      <a:pt x="105" y="0"/>
                    </a:moveTo>
                    <a:cubicBezTo>
                      <a:pt x="82" y="0"/>
                      <a:pt x="58" y="9"/>
                      <a:pt x="40" y="27"/>
                    </a:cubicBezTo>
                    <a:cubicBezTo>
                      <a:pt x="1" y="63"/>
                      <a:pt x="0" y="124"/>
                      <a:pt x="37" y="161"/>
                    </a:cubicBezTo>
                    <a:lnTo>
                      <a:pt x="763" y="920"/>
                    </a:lnTo>
                    <a:cubicBezTo>
                      <a:pt x="782" y="940"/>
                      <a:pt x="806" y="950"/>
                      <a:pt x="831" y="950"/>
                    </a:cubicBezTo>
                    <a:cubicBezTo>
                      <a:pt x="855" y="950"/>
                      <a:pt x="879" y="941"/>
                      <a:pt x="898" y="923"/>
                    </a:cubicBezTo>
                    <a:cubicBezTo>
                      <a:pt x="935" y="887"/>
                      <a:pt x="936" y="826"/>
                      <a:pt x="900" y="788"/>
                    </a:cubicBezTo>
                    <a:lnTo>
                      <a:pt x="175" y="30"/>
                    </a:lnTo>
                    <a:cubicBezTo>
                      <a:pt x="156" y="10"/>
                      <a:pt x="131"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7" name="Google Shape;3007;p29"/>
              <p:cNvSpPr/>
              <p:nvPr/>
            </p:nvSpPr>
            <p:spPr>
              <a:xfrm>
                <a:off x="3685100" y="1931075"/>
                <a:ext cx="30300" cy="26250"/>
              </a:xfrm>
              <a:custGeom>
                <a:avLst/>
                <a:gdLst/>
                <a:ahLst/>
                <a:cxnLst/>
                <a:rect l="l" t="t" r="r" b="b"/>
                <a:pathLst>
                  <a:path w="1212" h="1050" extrusionOk="0">
                    <a:moveTo>
                      <a:pt x="109" y="1"/>
                    </a:moveTo>
                    <a:cubicBezTo>
                      <a:pt x="77" y="1"/>
                      <a:pt x="46" y="17"/>
                      <a:pt x="28" y="46"/>
                    </a:cubicBezTo>
                    <a:cubicBezTo>
                      <a:pt x="1" y="90"/>
                      <a:pt x="14" y="149"/>
                      <a:pt x="59" y="177"/>
                    </a:cubicBezTo>
                    <a:cubicBezTo>
                      <a:pt x="426" y="405"/>
                      <a:pt x="754" y="687"/>
                      <a:pt x="1033" y="1016"/>
                    </a:cubicBezTo>
                    <a:cubicBezTo>
                      <a:pt x="1052" y="1038"/>
                      <a:pt x="1078" y="1049"/>
                      <a:pt x="1105" y="1049"/>
                    </a:cubicBezTo>
                    <a:cubicBezTo>
                      <a:pt x="1127" y="1049"/>
                      <a:pt x="1149" y="1042"/>
                      <a:pt x="1167" y="1026"/>
                    </a:cubicBezTo>
                    <a:cubicBezTo>
                      <a:pt x="1207" y="992"/>
                      <a:pt x="1212" y="932"/>
                      <a:pt x="1178" y="893"/>
                    </a:cubicBezTo>
                    <a:cubicBezTo>
                      <a:pt x="886" y="548"/>
                      <a:pt x="543" y="254"/>
                      <a:pt x="160" y="15"/>
                    </a:cubicBezTo>
                    <a:cubicBezTo>
                      <a:pt x="144" y="5"/>
                      <a:pt x="126"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8" name="Google Shape;3008;p29"/>
              <p:cNvSpPr/>
              <p:nvPr/>
            </p:nvSpPr>
            <p:spPr>
              <a:xfrm>
                <a:off x="3731500" y="1985650"/>
                <a:ext cx="19725" cy="21300"/>
              </a:xfrm>
              <a:custGeom>
                <a:avLst/>
                <a:gdLst/>
                <a:ahLst/>
                <a:cxnLst/>
                <a:rect l="l" t="t" r="r" b="b"/>
                <a:pathLst>
                  <a:path w="789" h="852" extrusionOk="0">
                    <a:moveTo>
                      <a:pt x="107" y="1"/>
                    </a:moveTo>
                    <a:cubicBezTo>
                      <a:pt x="85" y="1"/>
                      <a:pt x="62" y="9"/>
                      <a:pt x="45" y="24"/>
                    </a:cubicBezTo>
                    <a:cubicBezTo>
                      <a:pt x="5" y="59"/>
                      <a:pt x="0" y="119"/>
                      <a:pt x="35" y="159"/>
                    </a:cubicBezTo>
                    <a:lnTo>
                      <a:pt x="611" y="819"/>
                    </a:lnTo>
                    <a:cubicBezTo>
                      <a:pt x="630" y="840"/>
                      <a:pt x="656" y="851"/>
                      <a:pt x="683" y="851"/>
                    </a:cubicBezTo>
                    <a:cubicBezTo>
                      <a:pt x="705" y="851"/>
                      <a:pt x="727" y="844"/>
                      <a:pt x="746" y="828"/>
                    </a:cubicBezTo>
                    <a:cubicBezTo>
                      <a:pt x="785" y="794"/>
                      <a:pt x="789" y="733"/>
                      <a:pt x="754" y="693"/>
                    </a:cubicBezTo>
                    <a:lnTo>
                      <a:pt x="178" y="33"/>
                    </a:lnTo>
                    <a:cubicBezTo>
                      <a:pt x="160" y="12"/>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9" name="Google Shape;3009;p29"/>
              <p:cNvSpPr/>
              <p:nvPr/>
            </p:nvSpPr>
            <p:spPr>
              <a:xfrm>
                <a:off x="3400250" y="1743950"/>
                <a:ext cx="20275" cy="22950"/>
              </a:xfrm>
              <a:custGeom>
                <a:avLst/>
                <a:gdLst/>
                <a:ahLst/>
                <a:cxnLst/>
                <a:rect l="l" t="t" r="r" b="b"/>
                <a:pathLst>
                  <a:path w="811" h="918" extrusionOk="0">
                    <a:moveTo>
                      <a:pt x="109" y="0"/>
                    </a:moveTo>
                    <a:cubicBezTo>
                      <a:pt x="80" y="0"/>
                      <a:pt x="52" y="13"/>
                      <a:pt x="33" y="36"/>
                    </a:cubicBezTo>
                    <a:cubicBezTo>
                      <a:pt x="0" y="78"/>
                      <a:pt x="8" y="138"/>
                      <a:pt x="49" y="170"/>
                    </a:cubicBezTo>
                    <a:cubicBezTo>
                      <a:pt x="285" y="358"/>
                      <a:pt x="482" y="597"/>
                      <a:pt x="617" y="866"/>
                    </a:cubicBezTo>
                    <a:cubicBezTo>
                      <a:pt x="634" y="899"/>
                      <a:pt x="667" y="917"/>
                      <a:pt x="702" y="917"/>
                    </a:cubicBezTo>
                    <a:cubicBezTo>
                      <a:pt x="717" y="917"/>
                      <a:pt x="731" y="914"/>
                      <a:pt x="745" y="907"/>
                    </a:cubicBezTo>
                    <a:cubicBezTo>
                      <a:pt x="792" y="883"/>
                      <a:pt x="810" y="826"/>
                      <a:pt x="787" y="779"/>
                    </a:cubicBezTo>
                    <a:cubicBezTo>
                      <a:pt x="638" y="487"/>
                      <a:pt x="424" y="225"/>
                      <a:pt x="167" y="21"/>
                    </a:cubicBezTo>
                    <a:cubicBezTo>
                      <a:pt x="150" y="7"/>
                      <a:pt x="129"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0" name="Google Shape;3010;p29"/>
              <p:cNvSpPr/>
              <p:nvPr/>
            </p:nvSpPr>
            <p:spPr>
              <a:xfrm>
                <a:off x="3426550" y="1779550"/>
                <a:ext cx="21950" cy="24250"/>
              </a:xfrm>
              <a:custGeom>
                <a:avLst/>
                <a:gdLst/>
                <a:ahLst/>
                <a:cxnLst/>
                <a:rect l="l" t="t" r="r" b="b"/>
                <a:pathLst>
                  <a:path w="878" h="970" extrusionOk="0">
                    <a:moveTo>
                      <a:pt x="108" y="1"/>
                    </a:moveTo>
                    <a:cubicBezTo>
                      <a:pt x="89" y="1"/>
                      <a:pt x="69" y="7"/>
                      <a:pt x="52" y="19"/>
                    </a:cubicBezTo>
                    <a:cubicBezTo>
                      <a:pt x="10" y="50"/>
                      <a:pt x="0" y="109"/>
                      <a:pt x="31" y="152"/>
                    </a:cubicBezTo>
                    <a:cubicBezTo>
                      <a:pt x="233" y="432"/>
                      <a:pt x="461" y="698"/>
                      <a:pt x="706" y="942"/>
                    </a:cubicBezTo>
                    <a:cubicBezTo>
                      <a:pt x="724" y="961"/>
                      <a:pt x="749" y="969"/>
                      <a:pt x="773" y="969"/>
                    </a:cubicBezTo>
                    <a:cubicBezTo>
                      <a:pt x="797" y="969"/>
                      <a:pt x="822" y="961"/>
                      <a:pt x="840" y="942"/>
                    </a:cubicBezTo>
                    <a:cubicBezTo>
                      <a:pt x="878" y="904"/>
                      <a:pt x="878" y="845"/>
                      <a:pt x="840" y="807"/>
                    </a:cubicBezTo>
                    <a:cubicBezTo>
                      <a:pt x="602" y="570"/>
                      <a:pt x="382" y="311"/>
                      <a:pt x="186" y="41"/>
                    </a:cubicBezTo>
                    <a:cubicBezTo>
                      <a:pt x="167" y="15"/>
                      <a:pt x="13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1" name="Google Shape;3011;p29"/>
              <p:cNvSpPr/>
              <p:nvPr/>
            </p:nvSpPr>
            <p:spPr>
              <a:xfrm>
                <a:off x="3463600" y="1820775"/>
                <a:ext cx="21950" cy="24325"/>
              </a:xfrm>
              <a:custGeom>
                <a:avLst/>
                <a:gdLst/>
                <a:ahLst/>
                <a:cxnLst/>
                <a:rect l="l" t="t" r="r" b="b"/>
                <a:pathLst>
                  <a:path w="878" h="973" extrusionOk="0">
                    <a:moveTo>
                      <a:pt x="109" y="1"/>
                    </a:moveTo>
                    <a:cubicBezTo>
                      <a:pt x="92" y="1"/>
                      <a:pt x="74" y="5"/>
                      <a:pt x="58" y="16"/>
                    </a:cubicBezTo>
                    <a:cubicBezTo>
                      <a:pt x="14" y="45"/>
                      <a:pt x="1" y="103"/>
                      <a:pt x="28" y="147"/>
                    </a:cubicBezTo>
                    <a:cubicBezTo>
                      <a:pt x="218" y="444"/>
                      <a:pt x="447" y="713"/>
                      <a:pt x="707" y="948"/>
                    </a:cubicBezTo>
                    <a:cubicBezTo>
                      <a:pt x="726" y="964"/>
                      <a:pt x="748" y="973"/>
                      <a:pt x="771" y="973"/>
                    </a:cubicBezTo>
                    <a:lnTo>
                      <a:pt x="771" y="972"/>
                    </a:lnTo>
                    <a:cubicBezTo>
                      <a:pt x="798" y="972"/>
                      <a:pt x="823" y="962"/>
                      <a:pt x="842" y="941"/>
                    </a:cubicBezTo>
                    <a:cubicBezTo>
                      <a:pt x="877" y="901"/>
                      <a:pt x="874" y="842"/>
                      <a:pt x="835" y="806"/>
                    </a:cubicBezTo>
                    <a:cubicBezTo>
                      <a:pt x="587" y="583"/>
                      <a:pt x="370" y="327"/>
                      <a:pt x="190" y="45"/>
                    </a:cubicBezTo>
                    <a:cubicBezTo>
                      <a:pt x="171" y="16"/>
                      <a:pt x="14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2" name="Google Shape;3012;p29"/>
              <p:cNvSpPr/>
              <p:nvPr/>
            </p:nvSpPr>
            <p:spPr>
              <a:xfrm>
                <a:off x="3496300" y="1861150"/>
                <a:ext cx="23400" cy="20850"/>
              </a:xfrm>
              <a:custGeom>
                <a:avLst/>
                <a:gdLst/>
                <a:ahLst/>
                <a:cxnLst/>
                <a:rect l="l" t="t" r="r" b="b"/>
                <a:pathLst>
                  <a:path w="936" h="834" extrusionOk="0">
                    <a:moveTo>
                      <a:pt x="110" y="0"/>
                    </a:moveTo>
                    <a:cubicBezTo>
                      <a:pt x="91" y="0"/>
                      <a:pt x="72" y="6"/>
                      <a:pt x="55" y="18"/>
                    </a:cubicBezTo>
                    <a:cubicBezTo>
                      <a:pt x="12" y="48"/>
                      <a:pt x="1" y="106"/>
                      <a:pt x="31" y="151"/>
                    </a:cubicBezTo>
                    <a:cubicBezTo>
                      <a:pt x="224" y="428"/>
                      <a:pt x="484" y="661"/>
                      <a:pt x="781" y="822"/>
                    </a:cubicBezTo>
                    <a:cubicBezTo>
                      <a:pt x="796" y="829"/>
                      <a:pt x="811" y="834"/>
                      <a:pt x="827" y="834"/>
                    </a:cubicBezTo>
                    <a:lnTo>
                      <a:pt x="827" y="833"/>
                    </a:lnTo>
                    <a:cubicBezTo>
                      <a:pt x="861" y="833"/>
                      <a:pt x="894" y="815"/>
                      <a:pt x="911" y="783"/>
                    </a:cubicBezTo>
                    <a:cubicBezTo>
                      <a:pt x="936" y="737"/>
                      <a:pt x="919" y="679"/>
                      <a:pt x="873" y="654"/>
                    </a:cubicBezTo>
                    <a:cubicBezTo>
                      <a:pt x="601" y="507"/>
                      <a:pt x="364" y="295"/>
                      <a:pt x="188" y="41"/>
                    </a:cubicBezTo>
                    <a:cubicBezTo>
                      <a:pt x="169" y="15"/>
                      <a:pt x="140"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3" name="Google Shape;3013;p29"/>
              <p:cNvSpPr/>
              <p:nvPr/>
            </p:nvSpPr>
            <p:spPr>
              <a:xfrm>
                <a:off x="3528625" y="1901125"/>
                <a:ext cx="28075" cy="30525"/>
              </a:xfrm>
              <a:custGeom>
                <a:avLst/>
                <a:gdLst/>
                <a:ahLst/>
                <a:cxnLst/>
                <a:rect l="l" t="t" r="r" b="b"/>
                <a:pathLst>
                  <a:path w="1123" h="1221" extrusionOk="0">
                    <a:moveTo>
                      <a:pt x="106" y="0"/>
                    </a:moveTo>
                    <a:cubicBezTo>
                      <a:pt x="81" y="0"/>
                      <a:pt x="55" y="10"/>
                      <a:pt x="36" y="31"/>
                    </a:cubicBezTo>
                    <a:cubicBezTo>
                      <a:pt x="1" y="69"/>
                      <a:pt x="3" y="130"/>
                      <a:pt x="41" y="165"/>
                    </a:cubicBezTo>
                    <a:cubicBezTo>
                      <a:pt x="373" y="471"/>
                      <a:pt x="674" y="813"/>
                      <a:pt x="937" y="1181"/>
                    </a:cubicBezTo>
                    <a:cubicBezTo>
                      <a:pt x="954" y="1206"/>
                      <a:pt x="984" y="1221"/>
                      <a:pt x="1014" y="1221"/>
                    </a:cubicBezTo>
                    <a:cubicBezTo>
                      <a:pt x="1033" y="1221"/>
                      <a:pt x="1053" y="1214"/>
                      <a:pt x="1069" y="1202"/>
                    </a:cubicBezTo>
                    <a:cubicBezTo>
                      <a:pt x="1112" y="1172"/>
                      <a:pt x="1122" y="1113"/>
                      <a:pt x="1091" y="1070"/>
                    </a:cubicBezTo>
                    <a:cubicBezTo>
                      <a:pt x="821" y="692"/>
                      <a:pt x="512" y="341"/>
                      <a:pt x="171" y="25"/>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4" name="Google Shape;3014;p29"/>
              <p:cNvSpPr/>
              <p:nvPr/>
            </p:nvSpPr>
            <p:spPr>
              <a:xfrm>
                <a:off x="3578100" y="1952600"/>
                <a:ext cx="28025" cy="21325"/>
              </a:xfrm>
              <a:custGeom>
                <a:avLst/>
                <a:gdLst/>
                <a:ahLst/>
                <a:cxnLst/>
                <a:rect l="l" t="t" r="r" b="b"/>
                <a:pathLst>
                  <a:path w="1121" h="853" extrusionOk="0">
                    <a:moveTo>
                      <a:pt x="106" y="1"/>
                    </a:moveTo>
                    <a:cubicBezTo>
                      <a:pt x="83" y="1"/>
                      <a:pt x="60" y="9"/>
                      <a:pt x="42" y="26"/>
                    </a:cubicBezTo>
                    <a:cubicBezTo>
                      <a:pt x="3" y="61"/>
                      <a:pt x="1" y="121"/>
                      <a:pt x="36" y="161"/>
                    </a:cubicBezTo>
                    <a:cubicBezTo>
                      <a:pt x="297" y="446"/>
                      <a:pt x="620" y="682"/>
                      <a:pt x="971" y="844"/>
                    </a:cubicBezTo>
                    <a:cubicBezTo>
                      <a:pt x="985" y="850"/>
                      <a:pt x="998" y="853"/>
                      <a:pt x="1011" y="853"/>
                    </a:cubicBezTo>
                    <a:cubicBezTo>
                      <a:pt x="1047" y="853"/>
                      <a:pt x="1082" y="832"/>
                      <a:pt x="1098" y="798"/>
                    </a:cubicBezTo>
                    <a:cubicBezTo>
                      <a:pt x="1120" y="750"/>
                      <a:pt x="1099" y="693"/>
                      <a:pt x="1052" y="671"/>
                    </a:cubicBezTo>
                    <a:cubicBezTo>
                      <a:pt x="723" y="520"/>
                      <a:pt x="420" y="298"/>
                      <a:pt x="176" y="32"/>
                    </a:cubicBezTo>
                    <a:cubicBezTo>
                      <a:pt x="158" y="11"/>
                      <a:pt x="132"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5" name="Google Shape;3015;p29"/>
              <p:cNvSpPr/>
              <p:nvPr/>
            </p:nvSpPr>
            <p:spPr>
              <a:xfrm>
                <a:off x="3626425" y="1984575"/>
                <a:ext cx="29150" cy="17150"/>
              </a:xfrm>
              <a:custGeom>
                <a:avLst/>
                <a:gdLst/>
                <a:ahLst/>
                <a:cxnLst/>
                <a:rect l="l" t="t" r="r" b="b"/>
                <a:pathLst>
                  <a:path w="1166" h="686" extrusionOk="0">
                    <a:moveTo>
                      <a:pt x="109" y="0"/>
                    </a:moveTo>
                    <a:cubicBezTo>
                      <a:pt x="78" y="0"/>
                      <a:pt x="47" y="15"/>
                      <a:pt x="30" y="44"/>
                    </a:cubicBezTo>
                    <a:cubicBezTo>
                      <a:pt x="1" y="88"/>
                      <a:pt x="14" y="147"/>
                      <a:pt x="58" y="176"/>
                    </a:cubicBezTo>
                    <a:cubicBezTo>
                      <a:pt x="363" y="371"/>
                      <a:pt x="688" y="540"/>
                      <a:pt x="1021" y="678"/>
                    </a:cubicBezTo>
                    <a:cubicBezTo>
                      <a:pt x="1033" y="683"/>
                      <a:pt x="1045" y="686"/>
                      <a:pt x="1057" y="686"/>
                    </a:cubicBezTo>
                    <a:cubicBezTo>
                      <a:pt x="1095" y="686"/>
                      <a:pt x="1130" y="662"/>
                      <a:pt x="1146" y="626"/>
                    </a:cubicBezTo>
                    <a:cubicBezTo>
                      <a:pt x="1166" y="577"/>
                      <a:pt x="1142" y="522"/>
                      <a:pt x="1094" y="501"/>
                    </a:cubicBezTo>
                    <a:cubicBezTo>
                      <a:pt x="770" y="369"/>
                      <a:pt x="457" y="204"/>
                      <a:pt x="161" y="16"/>
                    </a:cubicBezTo>
                    <a:cubicBezTo>
                      <a:pt x="145" y="5"/>
                      <a:pt x="127"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6" name="Google Shape;3016;p29"/>
              <p:cNvSpPr/>
              <p:nvPr/>
            </p:nvSpPr>
            <p:spPr>
              <a:xfrm>
                <a:off x="3674875" y="2014450"/>
                <a:ext cx="17800" cy="9925"/>
              </a:xfrm>
              <a:custGeom>
                <a:avLst/>
                <a:gdLst/>
                <a:ahLst/>
                <a:cxnLst/>
                <a:rect l="l" t="t" r="r" b="b"/>
                <a:pathLst>
                  <a:path w="712" h="397" extrusionOk="0">
                    <a:moveTo>
                      <a:pt x="109" y="1"/>
                    </a:moveTo>
                    <a:cubicBezTo>
                      <a:pt x="72" y="1"/>
                      <a:pt x="36" y="22"/>
                      <a:pt x="20" y="59"/>
                    </a:cubicBezTo>
                    <a:cubicBezTo>
                      <a:pt x="0" y="108"/>
                      <a:pt x="23" y="163"/>
                      <a:pt x="72" y="184"/>
                    </a:cubicBezTo>
                    <a:lnTo>
                      <a:pt x="567" y="389"/>
                    </a:lnTo>
                    <a:cubicBezTo>
                      <a:pt x="579" y="395"/>
                      <a:pt x="591" y="397"/>
                      <a:pt x="603" y="397"/>
                    </a:cubicBezTo>
                    <a:cubicBezTo>
                      <a:pt x="641" y="397"/>
                      <a:pt x="676" y="375"/>
                      <a:pt x="691" y="338"/>
                    </a:cubicBezTo>
                    <a:cubicBezTo>
                      <a:pt x="711" y="290"/>
                      <a:pt x="688" y="234"/>
                      <a:pt x="639" y="214"/>
                    </a:cubicBezTo>
                    <a:lnTo>
                      <a:pt x="145" y="7"/>
                    </a:lnTo>
                    <a:cubicBezTo>
                      <a:pt x="133" y="3"/>
                      <a:pt x="12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7" name="Google Shape;3017;p29"/>
              <p:cNvSpPr/>
              <p:nvPr/>
            </p:nvSpPr>
            <p:spPr>
              <a:xfrm>
                <a:off x="3737700" y="2048425"/>
                <a:ext cx="36350" cy="18225"/>
              </a:xfrm>
              <a:custGeom>
                <a:avLst/>
                <a:gdLst/>
                <a:ahLst/>
                <a:cxnLst/>
                <a:rect l="l" t="t" r="r" b="b"/>
                <a:pathLst>
                  <a:path w="1454" h="729" extrusionOk="0">
                    <a:moveTo>
                      <a:pt x="110" y="1"/>
                    </a:moveTo>
                    <a:cubicBezTo>
                      <a:pt x="73" y="1"/>
                      <a:pt x="38" y="22"/>
                      <a:pt x="22" y="58"/>
                    </a:cubicBezTo>
                    <a:cubicBezTo>
                      <a:pt x="1" y="107"/>
                      <a:pt x="23" y="163"/>
                      <a:pt x="72" y="184"/>
                    </a:cubicBezTo>
                    <a:lnTo>
                      <a:pt x="1308" y="719"/>
                    </a:lnTo>
                    <a:cubicBezTo>
                      <a:pt x="1320" y="725"/>
                      <a:pt x="1333" y="728"/>
                      <a:pt x="1345" y="728"/>
                    </a:cubicBezTo>
                    <a:lnTo>
                      <a:pt x="1345" y="727"/>
                    </a:lnTo>
                    <a:cubicBezTo>
                      <a:pt x="1382" y="727"/>
                      <a:pt x="1417" y="706"/>
                      <a:pt x="1433" y="670"/>
                    </a:cubicBezTo>
                    <a:cubicBezTo>
                      <a:pt x="1454" y="621"/>
                      <a:pt x="1432" y="566"/>
                      <a:pt x="1383" y="545"/>
                    </a:cubicBezTo>
                    <a:lnTo>
                      <a:pt x="148" y="8"/>
                    </a:lnTo>
                    <a:cubicBezTo>
                      <a:pt x="135" y="3"/>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8" name="Google Shape;3018;p29"/>
              <p:cNvSpPr/>
              <p:nvPr/>
            </p:nvSpPr>
            <p:spPr>
              <a:xfrm>
                <a:off x="3436950" y="1758900"/>
                <a:ext cx="22725" cy="22450"/>
              </a:xfrm>
              <a:custGeom>
                <a:avLst/>
                <a:gdLst/>
                <a:ahLst/>
                <a:cxnLst/>
                <a:rect l="l" t="t" r="r" b="b"/>
                <a:pathLst>
                  <a:path w="909" h="898" extrusionOk="0">
                    <a:moveTo>
                      <a:pt x="108" y="0"/>
                    </a:moveTo>
                    <a:cubicBezTo>
                      <a:pt x="87" y="0"/>
                      <a:pt x="66" y="8"/>
                      <a:pt x="48" y="22"/>
                    </a:cubicBezTo>
                    <a:cubicBezTo>
                      <a:pt x="6" y="54"/>
                      <a:pt x="0" y="115"/>
                      <a:pt x="34" y="156"/>
                    </a:cubicBezTo>
                    <a:cubicBezTo>
                      <a:pt x="244" y="418"/>
                      <a:pt x="483" y="661"/>
                      <a:pt x="741" y="876"/>
                    </a:cubicBezTo>
                    <a:cubicBezTo>
                      <a:pt x="759" y="890"/>
                      <a:pt x="781" y="898"/>
                      <a:pt x="802" y="898"/>
                    </a:cubicBezTo>
                    <a:cubicBezTo>
                      <a:pt x="829" y="898"/>
                      <a:pt x="857" y="886"/>
                      <a:pt x="876" y="864"/>
                    </a:cubicBezTo>
                    <a:cubicBezTo>
                      <a:pt x="909" y="823"/>
                      <a:pt x="903" y="763"/>
                      <a:pt x="864" y="729"/>
                    </a:cubicBezTo>
                    <a:cubicBezTo>
                      <a:pt x="615" y="523"/>
                      <a:pt x="386" y="288"/>
                      <a:pt x="181" y="36"/>
                    </a:cubicBezTo>
                    <a:cubicBezTo>
                      <a:pt x="163" y="13"/>
                      <a:pt x="136"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9" name="Google Shape;3019;p29"/>
              <p:cNvSpPr/>
              <p:nvPr/>
            </p:nvSpPr>
            <p:spPr>
              <a:xfrm>
                <a:off x="3473975" y="1789875"/>
                <a:ext cx="25000" cy="20175"/>
              </a:xfrm>
              <a:custGeom>
                <a:avLst/>
                <a:gdLst/>
                <a:ahLst/>
                <a:cxnLst/>
                <a:rect l="l" t="t" r="r" b="b"/>
                <a:pathLst>
                  <a:path w="1000" h="807" extrusionOk="0">
                    <a:moveTo>
                      <a:pt x="107" y="1"/>
                    </a:moveTo>
                    <a:cubicBezTo>
                      <a:pt x="84" y="1"/>
                      <a:pt x="61" y="9"/>
                      <a:pt x="43" y="25"/>
                    </a:cubicBezTo>
                    <a:cubicBezTo>
                      <a:pt x="4" y="60"/>
                      <a:pt x="1" y="120"/>
                      <a:pt x="35" y="159"/>
                    </a:cubicBezTo>
                    <a:cubicBezTo>
                      <a:pt x="267" y="418"/>
                      <a:pt x="540" y="633"/>
                      <a:pt x="846" y="796"/>
                    </a:cubicBezTo>
                    <a:cubicBezTo>
                      <a:pt x="861" y="804"/>
                      <a:pt x="876" y="807"/>
                      <a:pt x="892" y="807"/>
                    </a:cubicBezTo>
                    <a:cubicBezTo>
                      <a:pt x="926" y="807"/>
                      <a:pt x="959" y="789"/>
                      <a:pt x="976" y="756"/>
                    </a:cubicBezTo>
                    <a:cubicBezTo>
                      <a:pt x="1000" y="710"/>
                      <a:pt x="983" y="652"/>
                      <a:pt x="936" y="627"/>
                    </a:cubicBezTo>
                    <a:cubicBezTo>
                      <a:pt x="649" y="475"/>
                      <a:pt x="394" y="275"/>
                      <a:pt x="177" y="32"/>
                    </a:cubicBezTo>
                    <a:cubicBezTo>
                      <a:pt x="159" y="11"/>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0" name="Google Shape;3020;p29"/>
              <p:cNvSpPr/>
              <p:nvPr/>
            </p:nvSpPr>
            <p:spPr>
              <a:xfrm>
                <a:off x="3512150" y="1818675"/>
                <a:ext cx="23850" cy="22325"/>
              </a:xfrm>
              <a:custGeom>
                <a:avLst/>
                <a:gdLst/>
                <a:ahLst/>
                <a:cxnLst/>
                <a:rect l="l" t="t" r="r" b="b"/>
                <a:pathLst>
                  <a:path w="954" h="893" extrusionOk="0">
                    <a:moveTo>
                      <a:pt x="107" y="1"/>
                    </a:moveTo>
                    <a:cubicBezTo>
                      <a:pt x="81" y="1"/>
                      <a:pt x="56" y="11"/>
                      <a:pt x="37" y="31"/>
                    </a:cubicBezTo>
                    <a:cubicBezTo>
                      <a:pt x="1" y="69"/>
                      <a:pt x="3" y="130"/>
                      <a:pt x="40" y="166"/>
                    </a:cubicBezTo>
                    <a:lnTo>
                      <a:pt x="782" y="866"/>
                    </a:lnTo>
                    <a:cubicBezTo>
                      <a:pt x="801" y="884"/>
                      <a:pt x="824" y="892"/>
                      <a:pt x="847" y="892"/>
                    </a:cubicBezTo>
                    <a:lnTo>
                      <a:pt x="848" y="892"/>
                    </a:lnTo>
                    <a:cubicBezTo>
                      <a:pt x="873" y="892"/>
                      <a:pt x="898" y="882"/>
                      <a:pt x="917" y="863"/>
                    </a:cubicBezTo>
                    <a:cubicBezTo>
                      <a:pt x="953" y="824"/>
                      <a:pt x="951" y="764"/>
                      <a:pt x="914" y="728"/>
                    </a:cubicBezTo>
                    <a:lnTo>
                      <a:pt x="172" y="27"/>
                    </a:lnTo>
                    <a:cubicBezTo>
                      <a:pt x="153" y="10"/>
                      <a:pt x="130"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1" name="Google Shape;3021;p29"/>
              <p:cNvSpPr/>
              <p:nvPr/>
            </p:nvSpPr>
            <p:spPr>
              <a:xfrm>
                <a:off x="3546150" y="1856800"/>
                <a:ext cx="31125" cy="25400"/>
              </a:xfrm>
              <a:custGeom>
                <a:avLst/>
                <a:gdLst/>
                <a:ahLst/>
                <a:cxnLst/>
                <a:rect l="l" t="t" r="r" b="b"/>
                <a:pathLst>
                  <a:path w="1245" h="1016" extrusionOk="0">
                    <a:moveTo>
                      <a:pt x="106" y="0"/>
                    </a:moveTo>
                    <a:cubicBezTo>
                      <a:pt x="83" y="0"/>
                      <a:pt x="60" y="9"/>
                      <a:pt x="41" y="26"/>
                    </a:cubicBezTo>
                    <a:cubicBezTo>
                      <a:pt x="3" y="62"/>
                      <a:pt x="1" y="122"/>
                      <a:pt x="36" y="161"/>
                    </a:cubicBezTo>
                    <a:cubicBezTo>
                      <a:pt x="344" y="492"/>
                      <a:pt x="697" y="775"/>
                      <a:pt x="1088" y="1003"/>
                    </a:cubicBezTo>
                    <a:cubicBezTo>
                      <a:pt x="1103" y="1011"/>
                      <a:pt x="1120" y="1016"/>
                      <a:pt x="1137" y="1016"/>
                    </a:cubicBezTo>
                    <a:cubicBezTo>
                      <a:pt x="1169" y="1016"/>
                      <a:pt x="1201" y="999"/>
                      <a:pt x="1218" y="968"/>
                    </a:cubicBezTo>
                    <a:cubicBezTo>
                      <a:pt x="1245" y="923"/>
                      <a:pt x="1229" y="864"/>
                      <a:pt x="1184" y="838"/>
                    </a:cubicBezTo>
                    <a:cubicBezTo>
                      <a:pt x="810" y="619"/>
                      <a:pt x="471" y="348"/>
                      <a:pt x="176" y="31"/>
                    </a:cubicBezTo>
                    <a:cubicBezTo>
                      <a:pt x="157" y="11"/>
                      <a:pt x="13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2" name="Google Shape;3022;p29"/>
              <p:cNvSpPr/>
              <p:nvPr/>
            </p:nvSpPr>
            <p:spPr>
              <a:xfrm>
                <a:off x="3580125" y="1887700"/>
                <a:ext cx="24950" cy="16175"/>
              </a:xfrm>
              <a:custGeom>
                <a:avLst/>
                <a:gdLst/>
                <a:ahLst/>
                <a:cxnLst/>
                <a:rect l="l" t="t" r="r" b="b"/>
                <a:pathLst>
                  <a:path w="998" h="647" extrusionOk="0">
                    <a:moveTo>
                      <a:pt x="107" y="1"/>
                    </a:moveTo>
                    <a:cubicBezTo>
                      <a:pt x="80" y="1"/>
                      <a:pt x="53" y="12"/>
                      <a:pt x="34" y="35"/>
                    </a:cubicBezTo>
                    <a:cubicBezTo>
                      <a:pt x="1" y="75"/>
                      <a:pt x="6" y="135"/>
                      <a:pt x="46" y="169"/>
                    </a:cubicBezTo>
                    <a:cubicBezTo>
                      <a:pt x="288" y="371"/>
                      <a:pt x="560" y="530"/>
                      <a:pt x="856" y="641"/>
                    </a:cubicBezTo>
                    <a:cubicBezTo>
                      <a:pt x="867" y="644"/>
                      <a:pt x="878" y="646"/>
                      <a:pt x="889" y="646"/>
                    </a:cubicBezTo>
                    <a:cubicBezTo>
                      <a:pt x="928" y="646"/>
                      <a:pt x="964" y="623"/>
                      <a:pt x="979" y="584"/>
                    </a:cubicBezTo>
                    <a:cubicBezTo>
                      <a:pt x="997" y="535"/>
                      <a:pt x="972" y="479"/>
                      <a:pt x="923" y="462"/>
                    </a:cubicBezTo>
                    <a:cubicBezTo>
                      <a:pt x="647" y="358"/>
                      <a:pt x="394" y="211"/>
                      <a:pt x="168" y="22"/>
                    </a:cubicBezTo>
                    <a:cubicBezTo>
                      <a:pt x="150" y="8"/>
                      <a:pt x="129"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3" name="Google Shape;3023;p29"/>
              <p:cNvSpPr/>
              <p:nvPr/>
            </p:nvSpPr>
            <p:spPr>
              <a:xfrm>
                <a:off x="3613025" y="1916600"/>
                <a:ext cx="39200" cy="29575"/>
              </a:xfrm>
              <a:custGeom>
                <a:avLst/>
                <a:gdLst/>
                <a:ahLst/>
                <a:cxnLst/>
                <a:rect l="l" t="t" r="r" b="b"/>
                <a:pathLst>
                  <a:path w="1568" h="1183" extrusionOk="0">
                    <a:moveTo>
                      <a:pt x="109" y="0"/>
                    </a:moveTo>
                    <a:cubicBezTo>
                      <a:pt x="75" y="0"/>
                      <a:pt x="43" y="18"/>
                      <a:pt x="26" y="50"/>
                    </a:cubicBezTo>
                    <a:cubicBezTo>
                      <a:pt x="0" y="96"/>
                      <a:pt x="17" y="154"/>
                      <a:pt x="62" y="179"/>
                    </a:cubicBezTo>
                    <a:cubicBezTo>
                      <a:pt x="546" y="446"/>
                      <a:pt x="995" y="775"/>
                      <a:pt x="1398" y="1157"/>
                    </a:cubicBezTo>
                    <a:cubicBezTo>
                      <a:pt x="1416" y="1175"/>
                      <a:pt x="1440" y="1182"/>
                      <a:pt x="1463" y="1182"/>
                    </a:cubicBezTo>
                    <a:cubicBezTo>
                      <a:pt x="1488" y="1182"/>
                      <a:pt x="1514" y="1173"/>
                      <a:pt x="1533" y="1153"/>
                    </a:cubicBezTo>
                    <a:cubicBezTo>
                      <a:pt x="1568" y="1115"/>
                      <a:pt x="1567" y="1054"/>
                      <a:pt x="1528" y="1018"/>
                    </a:cubicBezTo>
                    <a:cubicBezTo>
                      <a:pt x="1114" y="626"/>
                      <a:pt x="652" y="287"/>
                      <a:pt x="155" y="12"/>
                    </a:cubicBezTo>
                    <a:cubicBezTo>
                      <a:pt x="140" y="4"/>
                      <a:pt x="124"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4" name="Google Shape;3024;p29"/>
              <p:cNvSpPr/>
              <p:nvPr/>
            </p:nvSpPr>
            <p:spPr>
              <a:xfrm>
                <a:off x="3656400" y="1961700"/>
                <a:ext cx="31225" cy="17175"/>
              </a:xfrm>
              <a:custGeom>
                <a:avLst/>
                <a:gdLst/>
                <a:ahLst/>
                <a:cxnLst/>
                <a:rect l="l" t="t" r="r" b="b"/>
                <a:pathLst>
                  <a:path w="1249" h="687" extrusionOk="0">
                    <a:moveTo>
                      <a:pt x="110" y="1"/>
                    </a:moveTo>
                    <a:cubicBezTo>
                      <a:pt x="74" y="1"/>
                      <a:pt x="40" y="21"/>
                      <a:pt x="24" y="55"/>
                    </a:cubicBezTo>
                    <a:cubicBezTo>
                      <a:pt x="1" y="103"/>
                      <a:pt x="21" y="159"/>
                      <a:pt x="68" y="182"/>
                    </a:cubicBezTo>
                    <a:lnTo>
                      <a:pt x="1098" y="677"/>
                    </a:lnTo>
                    <a:cubicBezTo>
                      <a:pt x="1111" y="683"/>
                      <a:pt x="1126" y="687"/>
                      <a:pt x="1139" y="687"/>
                    </a:cubicBezTo>
                    <a:cubicBezTo>
                      <a:pt x="1175" y="687"/>
                      <a:pt x="1208" y="667"/>
                      <a:pt x="1225" y="632"/>
                    </a:cubicBezTo>
                    <a:cubicBezTo>
                      <a:pt x="1248" y="585"/>
                      <a:pt x="1228" y="528"/>
                      <a:pt x="1181" y="504"/>
                    </a:cubicBezTo>
                    <a:lnTo>
                      <a:pt x="151" y="10"/>
                    </a:lnTo>
                    <a:cubicBezTo>
                      <a:pt x="137" y="4"/>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5" name="Google Shape;3025;p29"/>
              <p:cNvSpPr/>
              <p:nvPr/>
            </p:nvSpPr>
            <p:spPr>
              <a:xfrm>
                <a:off x="3700650" y="1994875"/>
                <a:ext cx="34250" cy="21250"/>
              </a:xfrm>
              <a:custGeom>
                <a:avLst/>
                <a:gdLst/>
                <a:ahLst/>
                <a:cxnLst/>
                <a:rect l="l" t="t" r="r" b="b"/>
                <a:pathLst>
                  <a:path w="1370" h="850" extrusionOk="0">
                    <a:moveTo>
                      <a:pt x="107" y="1"/>
                    </a:moveTo>
                    <a:cubicBezTo>
                      <a:pt x="79" y="1"/>
                      <a:pt x="51" y="13"/>
                      <a:pt x="32" y="36"/>
                    </a:cubicBezTo>
                    <a:cubicBezTo>
                      <a:pt x="0" y="78"/>
                      <a:pt x="7" y="138"/>
                      <a:pt x="48" y="171"/>
                    </a:cubicBezTo>
                    <a:cubicBezTo>
                      <a:pt x="405" y="454"/>
                      <a:pt x="802" y="680"/>
                      <a:pt x="1228" y="843"/>
                    </a:cubicBezTo>
                    <a:cubicBezTo>
                      <a:pt x="1239" y="848"/>
                      <a:pt x="1251" y="850"/>
                      <a:pt x="1262" y="850"/>
                    </a:cubicBezTo>
                    <a:cubicBezTo>
                      <a:pt x="1301" y="850"/>
                      <a:pt x="1336" y="827"/>
                      <a:pt x="1350" y="788"/>
                    </a:cubicBezTo>
                    <a:cubicBezTo>
                      <a:pt x="1369" y="739"/>
                      <a:pt x="1345" y="684"/>
                      <a:pt x="1296" y="666"/>
                    </a:cubicBezTo>
                    <a:cubicBezTo>
                      <a:pt x="889" y="510"/>
                      <a:pt x="508" y="292"/>
                      <a:pt x="167" y="21"/>
                    </a:cubicBezTo>
                    <a:cubicBezTo>
                      <a:pt x="149" y="7"/>
                      <a:pt x="128"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6" name="Google Shape;3026;p29"/>
              <p:cNvSpPr/>
              <p:nvPr/>
            </p:nvSpPr>
            <p:spPr>
              <a:xfrm>
                <a:off x="3747000" y="2024750"/>
                <a:ext cx="30200" cy="22250"/>
              </a:xfrm>
              <a:custGeom>
                <a:avLst/>
                <a:gdLst/>
                <a:ahLst/>
                <a:cxnLst/>
                <a:rect l="l" t="t" r="r" b="b"/>
                <a:pathLst>
                  <a:path w="1208" h="890" extrusionOk="0">
                    <a:moveTo>
                      <a:pt x="108" y="1"/>
                    </a:moveTo>
                    <a:cubicBezTo>
                      <a:pt x="80" y="1"/>
                      <a:pt x="53" y="12"/>
                      <a:pt x="34" y="35"/>
                    </a:cubicBezTo>
                    <a:cubicBezTo>
                      <a:pt x="1" y="75"/>
                      <a:pt x="6" y="135"/>
                      <a:pt x="46" y="169"/>
                    </a:cubicBezTo>
                    <a:cubicBezTo>
                      <a:pt x="361" y="431"/>
                      <a:pt x="699" y="668"/>
                      <a:pt x="1051" y="876"/>
                    </a:cubicBezTo>
                    <a:cubicBezTo>
                      <a:pt x="1065" y="885"/>
                      <a:pt x="1082" y="889"/>
                      <a:pt x="1098" y="889"/>
                    </a:cubicBezTo>
                    <a:cubicBezTo>
                      <a:pt x="1131" y="889"/>
                      <a:pt x="1163" y="872"/>
                      <a:pt x="1181" y="842"/>
                    </a:cubicBezTo>
                    <a:cubicBezTo>
                      <a:pt x="1207" y="796"/>
                      <a:pt x="1192" y="738"/>
                      <a:pt x="1147" y="711"/>
                    </a:cubicBezTo>
                    <a:cubicBezTo>
                      <a:pt x="803" y="509"/>
                      <a:pt x="474" y="277"/>
                      <a:pt x="169" y="22"/>
                    </a:cubicBezTo>
                    <a:cubicBezTo>
                      <a:pt x="151" y="8"/>
                      <a:pt x="129"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7" name="Google Shape;3027;p29"/>
              <p:cNvSpPr/>
              <p:nvPr/>
            </p:nvSpPr>
            <p:spPr>
              <a:xfrm>
                <a:off x="3706600" y="1517900"/>
                <a:ext cx="13950" cy="27325"/>
              </a:xfrm>
              <a:custGeom>
                <a:avLst/>
                <a:gdLst/>
                <a:ahLst/>
                <a:cxnLst/>
                <a:rect l="l" t="t" r="r" b="b"/>
                <a:pathLst>
                  <a:path w="558" h="1093" extrusionOk="0">
                    <a:moveTo>
                      <a:pt x="449" y="0"/>
                    </a:moveTo>
                    <a:cubicBezTo>
                      <a:pt x="410" y="0"/>
                      <a:pt x="374" y="23"/>
                      <a:pt x="360" y="62"/>
                    </a:cubicBezTo>
                    <a:lnTo>
                      <a:pt x="20" y="964"/>
                    </a:lnTo>
                    <a:cubicBezTo>
                      <a:pt x="1" y="1013"/>
                      <a:pt x="25" y="1068"/>
                      <a:pt x="75" y="1086"/>
                    </a:cubicBezTo>
                    <a:cubicBezTo>
                      <a:pt x="86" y="1091"/>
                      <a:pt x="97" y="1093"/>
                      <a:pt x="108" y="1093"/>
                    </a:cubicBezTo>
                    <a:cubicBezTo>
                      <a:pt x="146" y="1093"/>
                      <a:pt x="183" y="1070"/>
                      <a:pt x="197" y="1031"/>
                    </a:cubicBezTo>
                    <a:lnTo>
                      <a:pt x="538" y="129"/>
                    </a:lnTo>
                    <a:cubicBezTo>
                      <a:pt x="557" y="79"/>
                      <a:pt x="532" y="24"/>
                      <a:pt x="483" y="6"/>
                    </a:cubicBezTo>
                    <a:cubicBezTo>
                      <a:pt x="472" y="2"/>
                      <a:pt x="460" y="0"/>
                      <a:pt x="44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8" name="Google Shape;3028;p29"/>
              <p:cNvSpPr/>
              <p:nvPr/>
            </p:nvSpPr>
            <p:spPr>
              <a:xfrm>
                <a:off x="3691375" y="1556025"/>
                <a:ext cx="13775" cy="26375"/>
              </a:xfrm>
              <a:custGeom>
                <a:avLst/>
                <a:gdLst/>
                <a:ahLst/>
                <a:cxnLst/>
                <a:rect l="l" t="t" r="r" b="b"/>
                <a:pathLst>
                  <a:path w="551" h="1055" extrusionOk="0">
                    <a:moveTo>
                      <a:pt x="443" y="1"/>
                    </a:moveTo>
                    <a:cubicBezTo>
                      <a:pt x="404" y="1"/>
                      <a:pt x="368" y="24"/>
                      <a:pt x="354" y="61"/>
                    </a:cubicBezTo>
                    <a:lnTo>
                      <a:pt x="20" y="926"/>
                    </a:lnTo>
                    <a:cubicBezTo>
                      <a:pt x="0" y="974"/>
                      <a:pt x="26" y="1029"/>
                      <a:pt x="74" y="1048"/>
                    </a:cubicBezTo>
                    <a:cubicBezTo>
                      <a:pt x="85" y="1053"/>
                      <a:pt x="98" y="1055"/>
                      <a:pt x="109" y="1055"/>
                    </a:cubicBezTo>
                    <a:cubicBezTo>
                      <a:pt x="147" y="1055"/>
                      <a:pt x="183" y="1032"/>
                      <a:pt x="198" y="994"/>
                    </a:cubicBezTo>
                    <a:lnTo>
                      <a:pt x="531" y="131"/>
                    </a:lnTo>
                    <a:cubicBezTo>
                      <a:pt x="550" y="81"/>
                      <a:pt x="526" y="26"/>
                      <a:pt x="477" y="7"/>
                    </a:cubicBezTo>
                    <a:cubicBezTo>
                      <a:pt x="466" y="3"/>
                      <a:pt x="454" y="1"/>
                      <a:pt x="44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9" name="Google Shape;3029;p29"/>
              <p:cNvSpPr/>
              <p:nvPr/>
            </p:nvSpPr>
            <p:spPr>
              <a:xfrm>
                <a:off x="3676175" y="1605400"/>
                <a:ext cx="8075" cy="24400"/>
              </a:xfrm>
              <a:custGeom>
                <a:avLst/>
                <a:gdLst/>
                <a:ahLst/>
                <a:cxnLst/>
                <a:rect l="l" t="t" r="r" b="b"/>
                <a:pathLst>
                  <a:path w="323" h="976" extrusionOk="0">
                    <a:moveTo>
                      <a:pt x="217" y="1"/>
                    </a:moveTo>
                    <a:cubicBezTo>
                      <a:pt x="175" y="1"/>
                      <a:pt x="136" y="29"/>
                      <a:pt x="125" y="72"/>
                    </a:cubicBezTo>
                    <a:cubicBezTo>
                      <a:pt x="59" y="335"/>
                      <a:pt x="18" y="604"/>
                      <a:pt x="3" y="875"/>
                    </a:cubicBezTo>
                    <a:cubicBezTo>
                      <a:pt x="0" y="928"/>
                      <a:pt x="41" y="972"/>
                      <a:pt x="94" y="975"/>
                    </a:cubicBezTo>
                    <a:lnTo>
                      <a:pt x="98" y="975"/>
                    </a:lnTo>
                    <a:cubicBezTo>
                      <a:pt x="149" y="975"/>
                      <a:pt x="191" y="935"/>
                      <a:pt x="193" y="885"/>
                    </a:cubicBezTo>
                    <a:cubicBezTo>
                      <a:pt x="208" y="627"/>
                      <a:pt x="246" y="370"/>
                      <a:pt x="310" y="120"/>
                    </a:cubicBezTo>
                    <a:cubicBezTo>
                      <a:pt x="322" y="68"/>
                      <a:pt x="292" y="16"/>
                      <a:pt x="241" y="4"/>
                    </a:cubicBezTo>
                    <a:cubicBezTo>
                      <a:pt x="233" y="2"/>
                      <a:pt x="225" y="1"/>
                      <a:pt x="21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0" name="Google Shape;3030;p29"/>
              <p:cNvSpPr/>
              <p:nvPr/>
            </p:nvSpPr>
            <p:spPr>
              <a:xfrm>
                <a:off x="3666900" y="1657950"/>
                <a:ext cx="5975" cy="23350"/>
              </a:xfrm>
              <a:custGeom>
                <a:avLst/>
                <a:gdLst/>
                <a:ahLst/>
                <a:cxnLst/>
                <a:rect l="l" t="t" r="r" b="b"/>
                <a:pathLst>
                  <a:path w="239" h="934" extrusionOk="0">
                    <a:moveTo>
                      <a:pt x="137" y="1"/>
                    </a:moveTo>
                    <a:cubicBezTo>
                      <a:pt x="89" y="1"/>
                      <a:pt x="48" y="42"/>
                      <a:pt x="45" y="91"/>
                    </a:cubicBezTo>
                    <a:lnTo>
                      <a:pt x="4" y="833"/>
                    </a:lnTo>
                    <a:cubicBezTo>
                      <a:pt x="0" y="886"/>
                      <a:pt x="41" y="931"/>
                      <a:pt x="93" y="933"/>
                    </a:cubicBezTo>
                    <a:lnTo>
                      <a:pt x="98" y="933"/>
                    </a:lnTo>
                    <a:cubicBezTo>
                      <a:pt x="149" y="933"/>
                      <a:pt x="191" y="894"/>
                      <a:pt x="193" y="844"/>
                    </a:cubicBezTo>
                    <a:lnTo>
                      <a:pt x="235" y="102"/>
                    </a:lnTo>
                    <a:cubicBezTo>
                      <a:pt x="239" y="50"/>
                      <a:pt x="198" y="5"/>
                      <a:pt x="146" y="1"/>
                    </a:cubicBezTo>
                    <a:cubicBezTo>
                      <a:pt x="143" y="1"/>
                      <a:pt x="140" y="1"/>
                      <a:pt x="13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1" name="Google Shape;3031;p29"/>
              <p:cNvSpPr/>
              <p:nvPr/>
            </p:nvSpPr>
            <p:spPr>
              <a:xfrm>
                <a:off x="3657375" y="1700200"/>
                <a:ext cx="8575" cy="27450"/>
              </a:xfrm>
              <a:custGeom>
                <a:avLst/>
                <a:gdLst/>
                <a:ahLst/>
                <a:cxnLst/>
                <a:rect l="l" t="t" r="r" b="b"/>
                <a:pathLst>
                  <a:path w="343" h="1098" extrusionOk="0">
                    <a:moveTo>
                      <a:pt x="240" y="0"/>
                    </a:moveTo>
                    <a:cubicBezTo>
                      <a:pt x="236" y="0"/>
                      <a:pt x="232" y="1"/>
                      <a:pt x="228" y="1"/>
                    </a:cubicBezTo>
                    <a:cubicBezTo>
                      <a:pt x="175" y="4"/>
                      <a:pt x="134" y="48"/>
                      <a:pt x="137" y="101"/>
                    </a:cubicBezTo>
                    <a:cubicBezTo>
                      <a:pt x="151" y="397"/>
                      <a:pt x="111" y="690"/>
                      <a:pt x="17" y="973"/>
                    </a:cubicBezTo>
                    <a:cubicBezTo>
                      <a:pt x="0" y="1023"/>
                      <a:pt x="28" y="1077"/>
                      <a:pt x="78" y="1093"/>
                    </a:cubicBezTo>
                    <a:cubicBezTo>
                      <a:pt x="88" y="1097"/>
                      <a:pt x="98" y="1098"/>
                      <a:pt x="107" y="1098"/>
                    </a:cubicBezTo>
                    <a:cubicBezTo>
                      <a:pt x="147" y="1098"/>
                      <a:pt x="185" y="1072"/>
                      <a:pt x="198" y="1032"/>
                    </a:cubicBezTo>
                    <a:cubicBezTo>
                      <a:pt x="300" y="728"/>
                      <a:pt x="343" y="411"/>
                      <a:pt x="327" y="92"/>
                    </a:cubicBezTo>
                    <a:cubicBezTo>
                      <a:pt x="325" y="43"/>
                      <a:pt x="285" y="0"/>
                      <a:pt x="2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2" name="Google Shape;3032;p29"/>
              <p:cNvSpPr/>
              <p:nvPr/>
            </p:nvSpPr>
            <p:spPr>
              <a:xfrm>
                <a:off x="3654575" y="1744525"/>
                <a:ext cx="4800" cy="29500"/>
              </a:xfrm>
              <a:custGeom>
                <a:avLst/>
                <a:gdLst/>
                <a:ahLst/>
                <a:cxnLst/>
                <a:rect l="l" t="t" r="r" b="b"/>
                <a:pathLst>
                  <a:path w="192" h="1180" extrusionOk="0">
                    <a:moveTo>
                      <a:pt x="96" y="0"/>
                    </a:moveTo>
                    <a:cubicBezTo>
                      <a:pt x="44" y="0"/>
                      <a:pt x="1" y="42"/>
                      <a:pt x="1" y="95"/>
                    </a:cubicBezTo>
                    <a:lnTo>
                      <a:pt x="1" y="1084"/>
                    </a:lnTo>
                    <a:cubicBezTo>
                      <a:pt x="1" y="1137"/>
                      <a:pt x="44" y="1179"/>
                      <a:pt x="96" y="1179"/>
                    </a:cubicBezTo>
                    <a:cubicBezTo>
                      <a:pt x="149" y="1179"/>
                      <a:pt x="192" y="1137"/>
                      <a:pt x="192" y="1084"/>
                    </a:cubicBezTo>
                    <a:lnTo>
                      <a:pt x="192" y="95"/>
                    </a:lnTo>
                    <a:cubicBezTo>
                      <a:pt x="192" y="42"/>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3" name="Google Shape;3033;p29"/>
              <p:cNvSpPr/>
              <p:nvPr/>
            </p:nvSpPr>
            <p:spPr>
              <a:xfrm>
                <a:off x="3654575" y="1786750"/>
                <a:ext cx="4800" cy="22325"/>
              </a:xfrm>
              <a:custGeom>
                <a:avLst/>
                <a:gdLst/>
                <a:ahLst/>
                <a:cxnLst/>
                <a:rect l="l" t="t" r="r" b="b"/>
                <a:pathLst>
                  <a:path w="192" h="893" extrusionOk="0">
                    <a:moveTo>
                      <a:pt x="96" y="0"/>
                    </a:moveTo>
                    <a:cubicBezTo>
                      <a:pt x="44" y="0"/>
                      <a:pt x="1" y="43"/>
                      <a:pt x="1" y="96"/>
                    </a:cubicBezTo>
                    <a:lnTo>
                      <a:pt x="1" y="796"/>
                    </a:lnTo>
                    <a:cubicBezTo>
                      <a:pt x="1" y="849"/>
                      <a:pt x="44" y="892"/>
                      <a:pt x="96" y="892"/>
                    </a:cubicBezTo>
                    <a:cubicBezTo>
                      <a:pt x="149" y="892"/>
                      <a:pt x="192" y="849"/>
                      <a:pt x="192" y="796"/>
                    </a:cubicBezTo>
                    <a:lnTo>
                      <a:pt x="192" y="96"/>
                    </a:lnTo>
                    <a:cubicBezTo>
                      <a:pt x="192" y="43"/>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4" name="Google Shape;3034;p29"/>
              <p:cNvSpPr/>
              <p:nvPr/>
            </p:nvSpPr>
            <p:spPr>
              <a:xfrm>
                <a:off x="3657700" y="1832075"/>
                <a:ext cx="8000" cy="30575"/>
              </a:xfrm>
              <a:custGeom>
                <a:avLst/>
                <a:gdLst/>
                <a:ahLst/>
                <a:cxnLst/>
                <a:rect l="l" t="t" r="r" b="b"/>
                <a:pathLst>
                  <a:path w="320" h="1223" extrusionOk="0">
                    <a:moveTo>
                      <a:pt x="97" y="1"/>
                    </a:moveTo>
                    <a:cubicBezTo>
                      <a:pt x="44" y="1"/>
                      <a:pt x="1" y="44"/>
                      <a:pt x="2" y="97"/>
                    </a:cubicBezTo>
                    <a:cubicBezTo>
                      <a:pt x="3" y="450"/>
                      <a:pt x="44" y="804"/>
                      <a:pt x="122" y="1148"/>
                    </a:cubicBezTo>
                    <a:cubicBezTo>
                      <a:pt x="132" y="1192"/>
                      <a:pt x="172" y="1223"/>
                      <a:pt x="215" y="1223"/>
                    </a:cubicBezTo>
                    <a:lnTo>
                      <a:pt x="216" y="1223"/>
                    </a:lnTo>
                    <a:cubicBezTo>
                      <a:pt x="223" y="1223"/>
                      <a:pt x="229" y="1222"/>
                      <a:pt x="237" y="1220"/>
                    </a:cubicBezTo>
                    <a:cubicBezTo>
                      <a:pt x="288" y="1209"/>
                      <a:pt x="320" y="1157"/>
                      <a:pt x="309" y="1106"/>
                    </a:cubicBezTo>
                    <a:cubicBezTo>
                      <a:pt x="232" y="775"/>
                      <a:pt x="194" y="435"/>
                      <a:pt x="192" y="96"/>
                    </a:cubicBezTo>
                    <a:cubicBezTo>
                      <a:pt x="192" y="43"/>
                      <a:pt x="150"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5" name="Google Shape;3035;p29"/>
              <p:cNvSpPr/>
              <p:nvPr/>
            </p:nvSpPr>
            <p:spPr>
              <a:xfrm>
                <a:off x="3734675" y="1519925"/>
                <a:ext cx="19875" cy="23300"/>
              </a:xfrm>
              <a:custGeom>
                <a:avLst/>
                <a:gdLst/>
                <a:ahLst/>
                <a:cxnLst/>
                <a:rect l="l" t="t" r="r" b="b"/>
                <a:pathLst>
                  <a:path w="795" h="932" extrusionOk="0">
                    <a:moveTo>
                      <a:pt x="105" y="1"/>
                    </a:moveTo>
                    <a:cubicBezTo>
                      <a:pt x="80" y="1"/>
                      <a:pt x="55" y="10"/>
                      <a:pt x="37" y="30"/>
                    </a:cubicBezTo>
                    <a:cubicBezTo>
                      <a:pt x="0" y="69"/>
                      <a:pt x="3" y="130"/>
                      <a:pt x="40" y="165"/>
                    </a:cubicBezTo>
                    <a:cubicBezTo>
                      <a:pt x="263" y="375"/>
                      <a:pt x="452" y="617"/>
                      <a:pt x="602" y="883"/>
                    </a:cubicBezTo>
                    <a:cubicBezTo>
                      <a:pt x="620" y="915"/>
                      <a:pt x="652" y="931"/>
                      <a:pt x="685" y="931"/>
                    </a:cubicBezTo>
                    <a:cubicBezTo>
                      <a:pt x="701" y="931"/>
                      <a:pt x="717" y="928"/>
                      <a:pt x="732" y="919"/>
                    </a:cubicBezTo>
                    <a:cubicBezTo>
                      <a:pt x="778" y="894"/>
                      <a:pt x="794" y="835"/>
                      <a:pt x="769" y="790"/>
                    </a:cubicBezTo>
                    <a:cubicBezTo>
                      <a:pt x="609" y="506"/>
                      <a:pt x="408" y="249"/>
                      <a:pt x="172" y="27"/>
                    </a:cubicBezTo>
                    <a:cubicBezTo>
                      <a:pt x="153" y="9"/>
                      <a:pt x="129" y="1"/>
                      <a:pt x="10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6" name="Google Shape;3036;p29"/>
              <p:cNvSpPr/>
              <p:nvPr/>
            </p:nvSpPr>
            <p:spPr>
              <a:xfrm>
                <a:off x="3776950" y="1600275"/>
                <a:ext cx="13575" cy="30525"/>
              </a:xfrm>
              <a:custGeom>
                <a:avLst/>
                <a:gdLst/>
                <a:ahLst/>
                <a:cxnLst/>
                <a:rect l="l" t="t" r="r" b="b"/>
                <a:pathLst>
                  <a:path w="543" h="1221" extrusionOk="0">
                    <a:moveTo>
                      <a:pt x="105" y="0"/>
                    </a:moveTo>
                    <a:cubicBezTo>
                      <a:pt x="98" y="0"/>
                      <a:pt x="91" y="1"/>
                      <a:pt x="85" y="2"/>
                    </a:cubicBezTo>
                    <a:cubicBezTo>
                      <a:pt x="33" y="14"/>
                      <a:pt x="1" y="65"/>
                      <a:pt x="12" y="116"/>
                    </a:cubicBezTo>
                    <a:cubicBezTo>
                      <a:pt x="91" y="474"/>
                      <a:pt x="204" y="826"/>
                      <a:pt x="347" y="1164"/>
                    </a:cubicBezTo>
                    <a:cubicBezTo>
                      <a:pt x="363" y="1200"/>
                      <a:pt x="398" y="1221"/>
                      <a:pt x="434" y="1221"/>
                    </a:cubicBezTo>
                    <a:cubicBezTo>
                      <a:pt x="448" y="1221"/>
                      <a:pt x="460" y="1219"/>
                      <a:pt x="472" y="1213"/>
                    </a:cubicBezTo>
                    <a:cubicBezTo>
                      <a:pt x="521" y="1193"/>
                      <a:pt x="543" y="1137"/>
                      <a:pt x="523" y="1089"/>
                    </a:cubicBezTo>
                    <a:cubicBezTo>
                      <a:pt x="384" y="762"/>
                      <a:pt x="275" y="421"/>
                      <a:pt x="198" y="75"/>
                    </a:cubicBezTo>
                    <a:cubicBezTo>
                      <a:pt x="189" y="31"/>
                      <a:pt x="149"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7" name="Google Shape;3037;p29"/>
              <p:cNvSpPr/>
              <p:nvPr/>
            </p:nvSpPr>
            <p:spPr>
              <a:xfrm>
                <a:off x="3795425" y="1651775"/>
                <a:ext cx="13550" cy="29550"/>
              </a:xfrm>
              <a:custGeom>
                <a:avLst/>
                <a:gdLst/>
                <a:ahLst/>
                <a:cxnLst/>
                <a:rect l="l" t="t" r="r" b="b"/>
                <a:pathLst>
                  <a:path w="542" h="1182" extrusionOk="0">
                    <a:moveTo>
                      <a:pt x="109" y="1"/>
                    </a:moveTo>
                    <a:cubicBezTo>
                      <a:pt x="96" y="1"/>
                      <a:pt x="82" y="3"/>
                      <a:pt x="70" y="9"/>
                    </a:cubicBezTo>
                    <a:cubicBezTo>
                      <a:pt x="22" y="30"/>
                      <a:pt x="0" y="87"/>
                      <a:pt x="22" y="135"/>
                    </a:cubicBezTo>
                    <a:cubicBezTo>
                      <a:pt x="160" y="447"/>
                      <a:pt x="269" y="774"/>
                      <a:pt x="343" y="1106"/>
                    </a:cubicBezTo>
                    <a:cubicBezTo>
                      <a:pt x="353" y="1150"/>
                      <a:pt x="393" y="1181"/>
                      <a:pt x="437" y="1181"/>
                    </a:cubicBezTo>
                    <a:cubicBezTo>
                      <a:pt x="444" y="1181"/>
                      <a:pt x="451" y="1180"/>
                      <a:pt x="458" y="1179"/>
                    </a:cubicBezTo>
                    <a:cubicBezTo>
                      <a:pt x="509" y="1167"/>
                      <a:pt x="541" y="1116"/>
                      <a:pt x="530" y="1065"/>
                    </a:cubicBezTo>
                    <a:cubicBezTo>
                      <a:pt x="453" y="720"/>
                      <a:pt x="340" y="381"/>
                      <a:pt x="196" y="57"/>
                    </a:cubicBezTo>
                    <a:cubicBezTo>
                      <a:pt x="180" y="22"/>
                      <a:pt x="145"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8" name="Google Shape;3038;p29"/>
              <p:cNvSpPr/>
              <p:nvPr/>
            </p:nvSpPr>
            <p:spPr>
              <a:xfrm>
                <a:off x="3808850" y="1707425"/>
                <a:ext cx="8450" cy="26450"/>
              </a:xfrm>
              <a:custGeom>
                <a:avLst/>
                <a:gdLst/>
                <a:ahLst/>
                <a:cxnLst/>
                <a:rect l="l" t="t" r="r" b="b"/>
                <a:pathLst>
                  <a:path w="338" h="1058" extrusionOk="0">
                    <a:moveTo>
                      <a:pt x="110" y="1"/>
                    </a:moveTo>
                    <a:cubicBezTo>
                      <a:pt x="58" y="2"/>
                      <a:pt x="13" y="40"/>
                      <a:pt x="12" y="92"/>
                    </a:cubicBezTo>
                    <a:cubicBezTo>
                      <a:pt x="1" y="398"/>
                      <a:pt x="44" y="700"/>
                      <a:pt x="140" y="991"/>
                    </a:cubicBezTo>
                    <a:cubicBezTo>
                      <a:pt x="153" y="1031"/>
                      <a:pt x="191" y="1057"/>
                      <a:pt x="230" y="1057"/>
                    </a:cubicBezTo>
                    <a:cubicBezTo>
                      <a:pt x="240" y="1057"/>
                      <a:pt x="250" y="1055"/>
                      <a:pt x="260" y="1051"/>
                    </a:cubicBezTo>
                    <a:cubicBezTo>
                      <a:pt x="310" y="1035"/>
                      <a:pt x="337" y="982"/>
                      <a:pt x="321" y="931"/>
                    </a:cubicBezTo>
                    <a:cubicBezTo>
                      <a:pt x="233" y="662"/>
                      <a:pt x="193" y="383"/>
                      <a:pt x="202" y="99"/>
                    </a:cubicBezTo>
                    <a:cubicBezTo>
                      <a:pt x="204" y="46"/>
                      <a:pt x="163" y="3"/>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9" name="Google Shape;3039;p29"/>
              <p:cNvSpPr/>
              <p:nvPr/>
            </p:nvSpPr>
            <p:spPr>
              <a:xfrm>
                <a:off x="3814175" y="1767200"/>
                <a:ext cx="6025" cy="17150"/>
              </a:xfrm>
              <a:custGeom>
                <a:avLst/>
                <a:gdLst/>
                <a:ahLst/>
                <a:cxnLst/>
                <a:rect l="l" t="t" r="r" b="b"/>
                <a:pathLst>
                  <a:path w="241" h="686" extrusionOk="0">
                    <a:moveTo>
                      <a:pt x="101" y="0"/>
                    </a:moveTo>
                    <a:cubicBezTo>
                      <a:pt x="98" y="0"/>
                      <a:pt x="95" y="0"/>
                      <a:pt x="92" y="1"/>
                    </a:cubicBezTo>
                    <a:cubicBezTo>
                      <a:pt x="39" y="4"/>
                      <a:pt x="1" y="50"/>
                      <a:pt x="5" y="103"/>
                    </a:cubicBezTo>
                    <a:lnTo>
                      <a:pt x="46" y="598"/>
                    </a:lnTo>
                    <a:cubicBezTo>
                      <a:pt x="50" y="648"/>
                      <a:pt x="92" y="685"/>
                      <a:pt x="141" y="685"/>
                    </a:cubicBezTo>
                    <a:lnTo>
                      <a:pt x="149" y="685"/>
                    </a:lnTo>
                    <a:cubicBezTo>
                      <a:pt x="202" y="681"/>
                      <a:pt x="240" y="634"/>
                      <a:pt x="236" y="581"/>
                    </a:cubicBezTo>
                    <a:lnTo>
                      <a:pt x="195" y="87"/>
                    </a:lnTo>
                    <a:cubicBezTo>
                      <a:pt x="191" y="38"/>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0" name="Google Shape;3040;p29"/>
              <p:cNvSpPr/>
              <p:nvPr/>
            </p:nvSpPr>
            <p:spPr>
              <a:xfrm>
                <a:off x="3811150" y="1813525"/>
                <a:ext cx="8200" cy="30525"/>
              </a:xfrm>
              <a:custGeom>
                <a:avLst/>
                <a:gdLst/>
                <a:ahLst/>
                <a:cxnLst/>
                <a:rect l="l" t="t" r="r" b="b"/>
                <a:pathLst>
                  <a:path w="328" h="1221" extrusionOk="0">
                    <a:moveTo>
                      <a:pt x="103" y="0"/>
                    </a:moveTo>
                    <a:cubicBezTo>
                      <a:pt x="99" y="0"/>
                      <a:pt x="94" y="0"/>
                      <a:pt x="90" y="1"/>
                    </a:cubicBezTo>
                    <a:cubicBezTo>
                      <a:pt x="37" y="8"/>
                      <a:pt x="0" y="55"/>
                      <a:pt x="6" y="107"/>
                    </a:cubicBezTo>
                    <a:lnTo>
                      <a:pt x="131" y="1138"/>
                    </a:lnTo>
                    <a:cubicBezTo>
                      <a:pt x="137" y="1186"/>
                      <a:pt x="178" y="1221"/>
                      <a:pt x="226" y="1221"/>
                    </a:cubicBezTo>
                    <a:lnTo>
                      <a:pt x="237" y="1221"/>
                    </a:lnTo>
                    <a:cubicBezTo>
                      <a:pt x="290" y="1214"/>
                      <a:pt x="327" y="1167"/>
                      <a:pt x="321" y="1115"/>
                    </a:cubicBezTo>
                    <a:lnTo>
                      <a:pt x="196" y="85"/>
                    </a:lnTo>
                    <a:cubicBezTo>
                      <a:pt x="190" y="37"/>
                      <a:pt x="150" y="0"/>
                      <a:pt x="103"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1" name="Google Shape;3041;p29"/>
              <p:cNvSpPr/>
              <p:nvPr/>
            </p:nvSpPr>
            <p:spPr>
              <a:xfrm>
                <a:off x="3813250" y="1876375"/>
                <a:ext cx="4800" cy="31575"/>
              </a:xfrm>
              <a:custGeom>
                <a:avLst/>
                <a:gdLst/>
                <a:ahLst/>
                <a:cxnLst/>
                <a:rect l="l" t="t" r="r" b="b"/>
                <a:pathLst>
                  <a:path w="192" h="1263" extrusionOk="0">
                    <a:moveTo>
                      <a:pt x="95" y="1"/>
                    </a:moveTo>
                    <a:cubicBezTo>
                      <a:pt x="43" y="1"/>
                      <a:pt x="0" y="44"/>
                      <a:pt x="0" y="97"/>
                    </a:cubicBezTo>
                    <a:lnTo>
                      <a:pt x="0" y="1168"/>
                    </a:lnTo>
                    <a:cubicBezTo>
                      <a:pt x="0" y="1221"/>
                      <a:pt x="43" y="1263"/>
                      <a:pt x="95" y="1263"/>
                    </a:cubicBezTo>
                    <a:cubicBezTo>
                      <a:pt x="148" y="1263"/>
                      <a:pt x="191" y="1221"/>
                      <a:pt x="191" y="1168"/>
                    </a:cubicBezTo>
                    <a:lnTo>
                      <a:pt x="191" y="97"/>
                    </a:lnTo>
                    <a:cubicBezTo>
                      <a:pt x="191" y="44"/>
                      <a:pt x="148"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2" name="Google Shape;3042;p29"/>
              <p:cNvSpPr/>
              <p:nvPr/>
            </p:nvSpPr>
            <p:spPr>
              <a:xfrm>
                <a:off x="3811175" y="1937175"/>
                <a:ext cx="4800" cy="27450"/>
              </a:xfrm>
              <a:custGeom>
                <a:avLst/>
                <a:gdLst/>
                <a:ahLst/>
                <a:cxnLst/>
                <a:rect l="l" t="t" r="r" b="b"/>
                <a:pathLst>
                  <a:path w="192" h="1098" extrusionOk="0">
                    <a:moveTo>
                      <a:pt x="97" y="1"/>
                    </a:moveTo>
                    <a:cubicBezTo>
                      <a:pt x="44" y="1"/>
                      <a:pt x="0" y="43"/>
                      <a:pt x="0" y="96"/>
                    </a:cubicBezTo>
                    <a:lnTo>
                      <a:pt x="0" y="1002"/>
                    </a:lnTo>
                    <a:cubicBezTo>
                      <a:pt x="0" y="1055"/>
                      <a:pt x="44" y="1098"/>
                      <a:pt x="97" y="1098"/>
                    </a:cubicBezTo>
                    <a:cubicBezTo>
                      <a:pt x="148" y="1098"/>
                      <a:pt x="191" y="1055"/>
                      <a:pt x="191" y="1002"/>
                    </a:cubicBezTo>
                    <a:lnTo>
                      <a:pt x="191" y="96"/>
                    </a:lnTo>
                    <a:cubicBezTo>
                      <a:pt x="191" y="43"/>
                      <a:pt x="148"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3" name="Google Shape;3043;p29"/>
              <p:cNvSpPr/>
              <p:nvPr/>
            </p:nvSpPr>
            <p:spPr>
              <a:xfrm>
                <a:off x="3805675" y="1992800"/>
                <a:ext cx="6300" cy="30525"/>
              </a:xfrm>
              <a:custGeom>
                <a:avLst/>
                <a:gdLst/>
                <a:ahLst/>
                <a:cxnLst/>
                <a:rect l="l" t="t" r="r" b="b"/>
                <a:pathLst>
                  <a:path w="252" h="1221" extrusionOk="0">
                    <a:moveTo>
                      <a:pt x="150" y="0"/>
                    </a:moveTo>
                    <a:cubicBezTo>
                      <a:pt x="102" y="0"/>
                      <a:pt x="61" y="36"/>
                      <a:pt x="56" y="85"/>
                    </a:cubicBezTo>
                    <a:cubicBezTo>
                      <a:pt x="14" y="431"/>
                      <a:pt x="1" y="783"/>
                      <a:pt x="16" y="1130"/>
                    </a:cubicBezTo>
                    <a:cubicBezTo>
                      <a:pt x="17" y="1181"/>
                      <a:pt x="60" y="1221"/>
                      <a:pt x="111" y="1221"/>
                    </a:cubicBezTo>
                    <a:lnTo>
                      <a:pt x="115" y="1221"/>
                    </a:lnTo>
                    <a:cubicBezTo>
                      <a:pt x="167" y="1219"/>
                      <a:pt x="208" y="1175"/>
                      <a:pt x="206" y="1123"/>
                    </a:cubicBezTo>
                    <a:cubicBezTo>
                      <a:pt x="192" y="785"/>
                      <a:pt x="205" y="443"/>
                      <a:pt x="245" y="107"/>
                    </a:cubicBezTo>
                    <a:cubicBezTo>
                      <a:pt x="251" y="55"/>
                      <a:pt x="214" y="8"/>
                      <a:pt x="162" y="1"/>
                    </a:cubicBezTo>
                    <a:cubicBezTo>
                      <a:pt x="158" y="1"/>
                      <a:pt x="154" y="0"/>
                      <a:pt x="15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4" name="Google Shape;3044;p29"/>
              <p:cNvSpPr/>
              <p:nvPr/>
            </p:nvSpPr>
            <p:spPr>
              <a:xfrm>
                <a:off x="3781875" y="1967050"/>
                <a:ext cx="6325" cy="29550"/>
              </a:xfrm>
              <a:custGeom>
                <a:avLst/>
                <a:gdLst/>
                <a:ahLst/>
                <a:cxnLst/>
                <a:rect l="l" t="t" r="r" b="b"/>
                <a:pathLst>
                  <a:path w="253" h="1182" extrusionOk="0">
                    <a:moveTo>
                      <a:pt x="152" y="1"/>
                    </a:moveTo>
                    <a:cubicBezTo>
                      <a:pt x="106" y="1"/>
                      <a:pt x="63" y="41"/>
                      <a:pt x="60" y="91"/>
                    </a:cubicBezTo>
                    <a:lnTo>
                      <a:pt x="3" y="1081"/>
                    </a:lnTo>
                    <a:cubicBezTo>
                      <a:pt x="0" y="1134"/>
                      <a:pt x="40" y="1178"/>
                      <a:pt x="93" y="1181"/>
                    </a:cubicBezTo>
                    <a:lnTo>
                      <a:pt x="98" y="1181"/>
                    </a:lnTo>
                    <a:cubicBezTo>
                      <a:pt x="148" y="1181"/>
                      <a:pt x="190" y="1143"/>
                      <a:pt x="193" y="1092"/>
                    </a:cubicBezTo>
                    <a:lnTo>
                      <a:pt x="250" y="102"/>
                    </a:lnTo>
                    <a:cubicBezTo>
                      <a:pt x="253" y="49"/>
                      <a:pt x="213" y="3"/>
                      <a:pt x="160" y="1"/>
                    </a:cubicBezTo>
                    <a:cubicBezTo>
                      <a:pt x="157" y="1"/>
                      <a:pt x="154" y="1"/>
                      <a:pt x="15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5" name="Google Shape;3045;p29"/>
              <p:cNvSpPr/>
              <p:nvPr/>
            </p:nvSpPr>
            <p:spPr>
              <a:xfrm>
                <a:off x="3783550" y="1870200"/>
                <a:ext cx="7950" cy="28500"/>
              </a:xfrm>
              <a:custGeom>
                <a:avLst/>
                <a:gdLst/>
                <a:ahLst/>
                <a:cxnLst/>
                <a:rect l="l" t="t" r="r" b="b"/>
                <a:pathLst>
                  <a:path w="318" h="1140" extrusionOk="0">
                    <a:moveTo>
                      <a:pt x="171" y="1"/>
                    </a:moveTo>
                    <a:cubicBezTo>
                      <a:pt x="128" y="1"/>
                      <a:pt x="90" y="30"/>
                      <a:pt x="80" y="74"/>
                    </a:cubicBezTo>
                    <a:cubicBezTo>
                      <a:pt x="0" y="404"/>
                      <a:pt x="15" y="750"/>
                      <a:pt x="120" y="1073"/>
                    </a:cubicBezTo>
                    <a:cubicBezTo>
                      <a:pt x="133" y="1114"/>
                      <a:pt x="170" y="1140"/>
                      <a:pt x="210" y="1140"/>
                    </a:cubicBezTo>
                    <a:cubicBezTo>
                      <a:pt x="220" y="1140"/>
                      <a:pt x="230" y="1139"/>
                      <a:pt x="240" y="1135"/>
                    </a:cubicBezTo>
                    <a:cubicBezTo>
                      <a:pt x="290" y="1119"/>
                      <a:pt x="317" y="1065"/>
                      <a:pt x="301" y="1015"/>
                    </a:cubicBezTo>
                    <a:cubicBezTo>
                      <a:pt x="207" y="725"/>
                      <a:pt x="195" y="414"/>
                      <a:pt x="265" y="119"/>
                    </a:cubicBezTo>
                    <a:cubicBezTo>
                      <a:pt x="278" y="67"/>
                      <a:pt x="246" y="16"/>
                      <a:pt x="195" y="4"/>
                    </a:cubicBezTo>
                    <a:cubicBezTo>
                      <a:pt x="187" y="2"/>
                      <a:pt x="179" y="1"/>
                      <a:pt x="17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6" name="Google Shape;3046;p29"/>
              <p:cNvSpPr/>
              <p:nvPr/>
            </p:nvSpPr>
            <p:spPr>
              <a:xfrm>
                <a:off x="3787000" y="1801175"/>
                <a:ext cx="6475" cy="28475"/>
              </a:xfrm>
              <a:custGeom>
                <a:avLst/>
                <a:gdLst/>
                <a:ahLst/>
                <a:cxnLst/>
                <a:rect l="l" t="t" r="r" b="b"/>
                <a:pathLst>
                  <a:path w="259" h="1139" extrusionOk="0">
                    <a:moveTo>
                      <a:pt x="118" y="0"/>
                    </a:moveTo>
                    <a:cubicBezTo>
                      <a:pt x="67" y="0"/>
                      <a:pt x="24" y="38"/>
                      <a:pt x="20" y="90"/>
                    </a:cubicBezTo>
                    <a:cubicBezTo>
                      <a:pt x="0" y="412"/>
                      <a:pt x="15" y="738"/>
                      <a:pt x="62" y="1058"/>
                    </a:cubicBezTo>
                    <a:cubicBezTo>
                      <a:pt x="69" y="1104"/>
                      <a:pt x="110" y="1139"/>
                      <a:pt x="156" y="1139"/>
                    </a:cubicBezTo>
                    <a:cubicBezTo>
                      <a:pt x="162" y="1139"/>
                      <a:pt x="166" y="1139"/>
                      <a:pt x="170" y="1138"/>
                    </a:cubicBezTo>
                    <a:cubicBezTo>
                      <a:pt x="222" y="1130"/>
                      <a:pt x="259" y="1081"/>
                      <a:pt x="251" y="1029"/>
                    </a:cubicBezTo>
                    <a:cubicBezTo>
                      <a:pt x="205" y="723"/>
                      <a:pt x="191" y="410"/>
                      <a:pt x="210" y="102"/>
                    </a:cubicBezTo>
                    <a:cubicBezTo>
                      <a:pt x="214" y="49"/>
                      <a:pt x="174" y="4"/>
                      <a:pt x="122" y="1"/>
                    </a:cubicBezTo>
                    <a:cubicBezTo>
                      <a:pt x="120" y="1"/>
                      <a:pt x="119" y="0"/>
                      <a:pt x="11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7" name="Google Shape;3047;p29"/>
              <p:cNvSpPr/>
              <p:nvPr/>
            </p:nvSpPr>
            <p:spPr>
              <a:xfrm>
                <a:off x="3787475" y="1741425"/>
                <a:ext cx="7075" cy="34650"/>
              </a:xfrm>
              <a:custGeom>
                <a:avLst/>
                <a:gdLst/>
                <a:ahLst/>
                <a:cxnLst/>
                <a:rect l="l" t="t" r="r" b="b"/>
                <a:pathLst>
                  <a:path w="283" h="1386" extrusionOk="0">
                    <a:moveTo>
                      <a:pt x="102" y="0"/>
                    </a:moveTo>
                    <a:cubicBezTo>
                      <a:pt x="99" y="0"/>
                      <a:pt x="96" y="0"/>
                      <a:pt x="93" y="1"/>
                    </a:cubicBezTo>
                    <a:cubicBezTo>
                      <a:pt x="40" y="4"/>
                      <a:pt x="0" y="49"/>
                      <a:pt x="5" y="102"/>
                    </a:cubicBezTo>
                    <a:lnTo>
                      <a:pt x="89" y="1297"/>
                    </a:lnTo>
                    <a:cubicBezTo>
                      <a:pt x="93" y="1347"/>
                      <a:pt x="135" y="1386"/>
                      <a:pt x="183" y="1386"/>
                    </a:cubicBezTo>
                    <a:lnTo>
                      <a:pt x="191" y="1386"/>
                    </a:lnTo>
                    <a:cubicBezTo>
                      <a:pt x="243" y="1382"/>
                      <a:pt x="283" y="1336"/>
                      <a:pt x="280" y="1283"/>
                    </a:cubicBezTo>
                    <a:lnTo>
                      <a:pt x="195" y="89"/>
                    </a:lnTo>
                    <a:cubicBezTo>
                      <a:pt x="191" y="39"/>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8" name="Google Shape;3048;p29"/>
              <p:cNvSpPr/>
              <p:nvPr/>
            </p:nvSpPr>
            <p:spPr>
              <a:xfrm>
                <a:off x="3778200" y="1665175"/>
                <a:ext cx="9175" cy="33650"/>
              </a:xfrm>
              <a:custGeom>
                <a:avLst/>
                <a:gdLst/>
                <a:ahLst/>
                <a:cxnLst/>
                <a:rect l="l" t="t" r="r" b="b"/>
                <a:pathLst>
                  <a:path w="367" h="1346" extrusionOk="0">
                    <a:moveTo>
                      <a:pt x="95" y="0"/>
                    </a:moveTo>
                    <a:cubicBezTo>
                      <a:pt x="42" y="2"/>
                      <a:pt x="0" y="46"/>
                      <a:pt x="1" y="98"/>
                    </a:cubicBezTo>
                    <a:cubicBezTo>
                      <a:pt x="8" y="495"/>
                      <a:pt x="64" y="891"/>
                      <a:pt x="169" y="1275"/>
                    </a:cubicBezTo>
                    <a:cubicBezTo>
                      <a:pt x="181" y="1317"/>
                      <a:pt x="219" y="1345"/>
                      <a:pt x="261" y="1345"/>
                    </a:cubicBezTo>
                    <a:cubicBezTo>
                      <a:pt x="270" y="1345"/>
                      <a:pt x="278" y="1344"/>
                      <a:pt x="286" y="1342"/>
                    </a:cubicBezTo>
                    <a:cubicBezTo>
                      <a:pt x="337" y="1327"/>
                      <a:pt x="367" y="1275"/>
                      <a:pt x="354" y="1225"/>
                    </a:cubicBezTo>
                    <a:cubicBezTo>
                      <a:pt x="252" y="856"/>
                      <a:pt x="198" y="476"/>
                      <a:pt x="192" y="94"/>
                    </a:cubicBezTo>
                    <a:cubicBezTo>
                      <a:pt x="191" y="42"/>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9" name="Google Shape;3049;p29"/>
              <p:cNvSpPr/>
              <p:nvPr/>
            </p:nvSpPr>
            <p:spPr>
              <a:xfrm>
                <a:off x="3762375" y="1609575"/>
                <a:ext cx="16875" cy="30475"/>
              </a:xfrm>
              <a:custGeom>
                <a:avLst/>
                <a:gdLst/>
                <a:ahLst/>
                <a:cxnLst/>
                <a:rect l="l" t="t" r="r" b="b"/>
                <a:pathLst>
                  <a:path w="675" h="1219" extrusionOk="0">
                    <a:moveTo>
                      <a:pt x="109" y="1"/>
                    </a:moveTo>
                    <a:cubicBezTo>
                      <a:pt x="90" y="1"/>
                      <a:pt x="71" y="7"/>
                      <a:pt x="54" y="19"/>
                    </a:cubicBezTo>
                    <a:cubicBezTo>
                      <a:pt x="11" y="50"/>
                      <a:pt x="1" y="108"/>
                      <a:pt x="32" y="151"/>
                    </a:cubicBezTo>
                    <a:cubicBezTo>
                      <a:pt x="244" y="447"/>
                      <a:pt x="397" y="790"/>
                      <a:pt x="477" y="1145"/>
                    </a:cubicBezTo>
                    <a:cubicBezTo>
                      <a:pt x="486" y="1189"/>
                      <a:pt x="526" y="1219"/>
                      <a:pt x="569" y="1219"/>
                    </a:cubicBezTo>
                    <a:cubicBezTo>
                      <a:pt x="576" y="1219"/>
                      <a:pt x="584" y="1219"/>
                      <a:pt x="590" y="1217"/>
                    </a:cubicBezTo>
                    <a:cubicBezTo>
                      <a:pt x="642" y="1206"/>
                      <a:pt x="674" y="1155"/>
                      <a:pt x="662" y="1103"/>
                    </a:cubicBezTo>
                    <a:cubicBezTo>
                      <a:pt x="578" y="724"/>
                      <a:pt x="413" y="357"/>
                      <a:pt x="186" y="41"/>
                    </a:cubicBezTo>
                    <a:cubicBezTo>
                      <a:pt x="168" y="15"/>
                      <a:pt x="139"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0" name="Google Shape;3050;p29"/>
              <p:cNvSpPr/>
              <p:nvPr/>
            </p:nvSpPr>
            <p:spPr>
              <a:xfrm>
                <a:off x="3748050" y="1573500"/>
                <a:ext cx="11550" cy="25375"/>
              </a:xfrm>
              <a:custGeom>
                <a:avLst/>
                <a:gdLst/>
                <a:ahLst/>
                <a:cxnLst/>
                <a:rect l="l" t="t" r="r" b="b"/>
                <a:pathLst>
                  <a:path w="462" h="1015" extrusionOk="0">
                    <a:moveTo>
                      <a:pt x="108" y="0"/>
                    </a:moveTo>
                    <a:cubicBezTo>
                      <a:pt x="99" y="0"/>
                      <a:pt x="89" y="2"/>
                      <a:pt x="80" y="5"/>
                    </a:cubicBezTo>
                    <a:cubicBezTo>
                      <a:pt x="30" y="19"/>
                      <a:pt x="1" y="72"/>
                      <a:pt x="16" y="123"/>
                    </a:cubicBezTo>
                    <a:lnTo>
                      <a:pt x="264" y="947"/>
                    </a:lnTo>
                    <a:cubicBezTo>
                      <a:pt x="276" y="988"/>
                      <a:pt x="313" y="1015"/>
                      <a:pt x="355" y="1015"/>
                    </a:cubicBezTo>
                    <a:cubicBezTo>
                      <a:pt x="364" y="1015"/>
                      <a:pt x="373" y="1014"/>
                      <a:pt x="382" y="1011"/>
                    </a:cubicBezTo>
                    <a:cubicBezTo>
                      <a:pt x="432" y="996"/>
                      <a:pt x="461" y="943"/>
                      <a:pt x="446" y="892"/>
                    </a:cubicBezTo>
                    <a:lnTo>
                      <a:pt x="198" y="68"/>
                    </a:lnTo>
                    <a:cubicBezTo>
                      <a:pt x="187" y="27"/>
                      <a:pt x="149"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1" name="Google Shape;3051;p29"/>
              <p:cNvSpPr/>
              <p:nvPr/>
            </p:nvSpPr>
            <p:spPr>
              <a:xfrm>
                <a:off x="3730400" y="1537475"/>
                <a:ext cx="12700" cy="21250"/>
              </a:xfrm>
              <a:custGeom>
                <a:avLst/>
                <a:gdLst/>
                <a:ahLst/>
                <a:cxnLst/>
                <a:rect l="l" t="t" r="r" b="b"/>
                <a:pathLst>
                  <a:path w="508" h="850" extrusionOk="0">
                    <a:moveTo>
                      <a:pt x="108" y="0"/>
                    </a:moveTo>
                    <a:cubicBezTo>
                      <a:pt x="95" y="0"/>
                      <a:pt x="82" y="3"/>
                      <a:pt x="70" y="8"/>
                    </a:cubicBezTo>
                    <a:cubicBezTo>
                      <a:pt x="22" y="29"/>
                      <a:pt x="0" y="87"/>
                      <a:pt x="21" y="134"/>
                    </a:cubicBezTo>
                    <a:lnTo>
                      <a:pt x="312" y="793"/>
                    </a:lnTo>
                    <a:cubicBezTo>
                      <a:pt x="327" y="829"/>
                      <a:pt x="362" y="850"/>
                      <a:pt x="399" y="850"/>
                    </a:cubicBezTo>
                    <a:cubicBezTo>
                      <a:pt x="411" y="850"/>
                      <a:pt x="424" y="847"/>
                      <a:pt x="437" y="842"/>
                    </a:cubicBezTo>
                    <a:cubicBezTo>
                      <a:pt x="485" y="821"/>
                      <a:pt x="507" y="765"/>
                      <a:pt x="486" y="716"/>
                    </a:cubicBezTo>
                    <a:lnTo>
                      <a:pt x="196" y="58"/>
                    </a:lnTo>
                    <a:cubicBezTo>
                      <a:pt x="180" y="22"/>
                      <a:pt x="145"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2" name="Google Shape;3052;p29"/>
              <p:cNvSpPr/>
              <p:nvPr/>
            </p:nvSpPr>
            <p:spPr>
              <a:xfrm>
                <a:off x="3706925" y="1567300"/>
                <a:ext cx="14575" cy="27500"/>
              </a:xfrm>
              <a:custGeom>
                <a:avLst/>
                <a:gdLst/>
                <a:ahLst/>
                <a:cxnLst/>
                <a:rect l="l" t="t" r="r" b="b"/>
                <a:pathLst>
                  <a:path w="583" h="1100" extrusionOk="0">
                    <a:moveTo>
                      <a:pt x="474" y="0"/>
                    </a:moveTo>
                    <a:cubicBezTo>
                      <a:pt x="440" y="0"/>
                      <a:pt x="407" y="19"/>
                      <a:pt x="390" y="52"/>
                    </a:cubicBezTo>
                    <a:cubicBezTo>
                      <a:pt x="235" y="346"/>
                      <a:pt x="109" y="658"/>
                      <a:pt x="15" y="977"/>
                    </a:cubicBezTo>
                    <a:cubicBezTo>
                      <a:pt x="1" y="1027"/>
                      <a:pt x="30" y="1081"/>
                      <a:pt x="79" y="1095"/>
                    </a:cubicBezTo>
                    <a:cubicBezTo>
                      <a:pt x="89" y="1097"/>
                      <a:pt x="98" y="1099"/>
                      <a:pt x="107" y="1099"/>
                    </a:cubicBezTo>
                    <a:cubicBezTo>
                      <a:pt x="148" y="1099"/>
                      <a:pt x="186" y="1072"/>
                      <a:pt x="199" y="1031"/>
                    </a:cubicBezTo>
                    <a:cubicBezTo>
                      <a:pt x="289" y="723"/>
                      <a:pt x="409" y="424"/>
                      <a:pt x="558" y="140"/>
                    </a:cubicBezTo>
                    <a:cubicBezTo>
                      <a:pt x="583" y="93"/>
                      <a:pt x="564" y="35"/>
                      <a:pt x="518" y="11"/>
                    </a:cubicBezTo>
                    <a:cubicBezTo>
                      <a:pt x="504" y="4"/>
                      <a:pt x="489" y="0"/>
                      <a:pt x="47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3" name="Google Shape;3053;p29"/>
              <p:cNvSpPr/>
              <p:nvPr/>
            </p:nvSpPr>
            <p:spPr>
              <a:xfrm>
                <a:off x="3690350" y="1629025"/>
                <a:ext cx="11200" cy="23425"/>
              </a:xfrm>
              <a:custGeom>
                <a:avLst/>
                <a:gdLst/>
                <a:ahLst/>
                <a:cxnLst/>
                <a:rect l="l" t="t" r="r" b="b"/>
                <a:pathLst>
                  <a:path w="448" h="937" extrusionOk="0">
                    <a:moveTo>
                      <a:pt x="340" y="0"/>
                    </a:moveTo>
                    <a:cubicBezTo>
                      <a:pt x="299" y="0"/>
                      <a:pt x="263" y="26"/>
                      <a:pt x="250" y="67"/>
                    </a:cubicBezTo>
                    <a:lnTo>
                      <a:pt x="16" y="813"/>
                    </a:lnTo>
                    <a:cubicBezTo>
                      <a:pt x="1" y="862"/>
                      <a:pt x="28" y="917"/>
                      <a:pt x="79" y="932"/>
                    </a:cubicBezTo>
                    <a:cubicBezTo>
                      <a:pt x="88" y="935"/>
                      <a:pt x="98" y="936"/>
                      <a:pt x="107" y="936"/>
                    </a:cubicBezTo>
                    <a:cubicBezTo>
                      <a:pt x="147" y="936"/>
                      <a:pt x="185" y="911"/>
                      <a:pt x="198" y="870"/>
                    </a:cubicBezTo>
                    <a:lnTo>
                      <a:pt x="432" y="124"/>
                    </a:lnTo>
                    <a:cubicBezTo>
                      <a:pt x="448" y="73"/>
                      <a:pt x="420" y="20"/>
                      <a:pt x="369" y="5"/>
                    </a:cubicBezTo>
                    <a:cubicBezTo>
                      <a:pt x="359" y="2"/>
                      <a:pt x="350" y="0"/>
                      <a:pt x="3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4" name="Google Shape;3054;p29"/>
              <p:cNvSpPr/>
              <p:nvPr/>
            </p:nvSpPr>
            <p:spPr>
              <a:xfrm>
                <a:off x="3681025" y="1686800"/>
                <a:ext cx="8325" cy="22300"/>
              </a:xfrm>
              <a:custGeom>
                <a:avLst/>
                <a:gdLst/>
                <a:ahLst/>
                <a:cxnLst/>
                <a:rect l="l" t="t" r="r" b="b"/>
                <a:pathLst>
                  <a:path w="333" h="892" extrusionOk="0">
                    <a:moveTo>
                      <a:pt x="230" y="1"/>
                    </a:moveTo>
                    <a:cubicBezTo>
                      <a:pt x="185" y="1"/>
                      <a:pt x="145" y="33"/>
                      <a:pt x="136" y="79"/>
                    </a:cubicBezTo>
                    <a:lnTo>
                      <a:pt x="9" y="779"/>
                    </a:lnTo>
                    <a:cubicBezTo>
                      <a:pt x="0" y="831"/>
                      <a:pt x="35" y="881"/>
                      <a:pt x="87" y="890"/>
                    </a:cubicBezTo>
                    <a:cubicBezTo>
                      <a:pt x="92" y="891"/>
                      <a:pt x="99" y="892"/>
                      <a:pt x="104" y="892"/>
                    </a:cubicBezTo>
                    <a:cubicBezTo>
                      <a:pt x="149" y="892"/>
                      <a:pt x="189" y="859"/>
                      <a:pt x="197" y="813"/>
                    </a:cubicBezTo>
                    <a:lnTo>
                      <a:pt x="324" y="112"/>
                    </a:lnTo>
                    <a:cubicBezTo>
                      <a:pt x="333" y="62"/>
                      <a:pt x="298" y="12"/>
                      <a:pt x="247" y="2"/>
                    </a:cubicBezTo>
                    <a:cubicBezTo>
                      <a:pt x="241" y="1"/>
                      <a:pt x="236" y="1"/>
                      <a:pt x="23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5" name="Google Shape;3055;p29"/>
              <p:cNvSpPr/>
              <p:nvPr/>
            </p:nvSpPr>
            <p:spPr>
              <a:xfrm>
                <a:off x="3676775" y="1728025"/>
                <a:ext cx="6475" cy="24350"/>
              </a:xfrm>
              <a:custGeom>
                <a:avLst/>
                <a:gdLst/>
                <a:ahLst/>
                <a:cxnLst/>
                <a:rect l="l" t="t" r="r" b="b"/>
                <a:pathLst>
                  <a:path w="259" h="974" extrusionOk="0">
                    <a:moveTo>
                      <a:pt x="154" y="0"/>
                    </a:moveTo>
                    <a:cubicBezTo>
                      <a:pt x="109" y="0"/>
                      <a:pt x="70" y="34"/>
                      <a:pt x="62" y="80"/>
                    </a:cubicBezTo>
                    <a:cubicBezTo>
                      <a:pt x="15" y="345"/>
                      <a:pt x="0" y="616"/>
                      <a:pt x="19" y="885"/>
                    </a:cubicBezTo>
                    <a:cubicBezTo>
                      <a:pt x="24" y="936"/>
                      <a:pt x="66" y="974"/>
                      <a:pt x="115" y="974"/>
                    </a:cubicBezTo>
                    <a:lnTo>
                      <a:pt x="122" y="974"/>
                    </a:lnTo>
                    <a:cubicBezTo>
                      <a:pt x="174" y="970"/>
                      <a:pt x="213" y="925"/>
                      <a:pt x="210" y="872"/>
                    </a:cubicBezTo>
                    <a:cubicBezTo>
                      <a:pt x="193" y="618"/>
                      <a:pt x="206" y="363"/>
                      <a:pt x="250" y="113"/>
                    </a:cubicBezTo>
                    <a:cubicBezTo>
                      <a:pt x="259" y="61"/>
                      <a:pt x="225" y="11"/>
                      <a:pt x="173" y="2"/>
                    </a:cubicBezTo>
                    <a:cubicBezTo>
                      <a:pt x="166" y="1"/>
                      <a:pt x="160" y="0"/>
                      <a:pt x="15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6" name="Google Shape;3056;p29"/>
              <p:cNvSpPr/>
              <p:nvPr/>
            </p:nvSpPr>
            <p:spPr>
              <a:xfrm>
                <a:off x="3671800" y="1781575"/>
                <a:ext cx="7200" cy="20250"/>
              </a:xfrm>
              <a:custGeom>
                <a:avLst/>
                <a:gdLst/>
                <a:ahLst/>
                <a:cxnLst/>
                <a:rect l="l" t="t" r="r" b="b"/>
                <a:pathLst>
                  <a:path w="288" h="810" extrusionOk="0">
                    <a:moveTo>
                      <a:pt x="182" y="0"/>
                    </a:moveTo>
                    <a:cubicBezTo>
                      <a:pt x="137" y="0"/>
                      <a:pt x="98" y="37"/>
                      <a:pt x="91" y="84"/>
                    </a:cubicBezTo>
                    <a:lnTo>
                      <a:pt x="8" y="702"/>
                    </a:lnTo>
                    <a:cubicBezTo>
                      <a:pt x="1" y="754"/>
                      <a:pt x="37" y="802"/>
                      <a:pt x="90" y="809"/>
                    </a:cubicBezTo>
                    <a:cubicBezTo>
                      <a:pt x="93" y="810"/>
                      <a:pt x="98" y="810"/>
                      <a:pt x="102" y="810"/>
                    </a:cubicBezTo>
                    <a:cubicBezTo>
                      <a:pt x="150" y="810"/>
                      <a:pt x="191" y="775"/>
                      <a:pt x="197" y="727"/>
                    </a:cubicBezTo>
                    <a:lnTo>
                      <a:pt x="280" y="109"/>
                    </a:lnTo>
                    <a:cubicBezTo>
                      <a:pt x="288" y="57"/>
                      <a:pt x="251" y="9"/>
                      <a:pt x="198" y="2"/>
                    </a:cubicBezTo>
                    <a:cubicBezTo>
                      <a:pt x="193" y="1"/>
                      <a:pt x="188" y="0"/>
                      <a:pt x="18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7" name="Google Shape;3057;p29"/>
              <p:cNvSpPr/>
              <p:nvPr/>
            </p:nvSpPr>
            <p:spPr>
              <a:xfrm>
                <a:off x="3673675" y="1821775"/>
                <a:ext cx="6100" cy="35725"/>
              </a:xfrm>
              <a:custGeom>
                <a:avLst/>
                <a:gdLst/>
                <a:ahLst/>
                <a:cxnLst/>
                <a:rect l="l" t="t" r="r" b="b"/>
                <a:pathLst>
                  <a:path w="244" h="1429" extrusionOk="0">
                    <a:moveTo>
                      <a:pt x="112" y="0"/>
                    </a:moveTo>
                    <a:cubicBezTo>
                      <a:pt x="63" y="0"/>
                      <a:pt x="26" y="43"/>
                      <a:pt x="24" y="91"/>
                    </a:cubicBezTo>
                    <a:cubicBezTo>
                      <a:pt x="1" y="507"/>
                      <a:pt x="10" y="928"/>
                      <a:pt x="49" y="1342"/>
                    </a:cubicBezTo>
                    <a:cubicBezTo>
                      <a:pt x="54" y="1392"/>
                      <a:pt x="95" y="1429"/>
                      <a:pt x="143" y="1429"/>
                    </a:cubicBezTo>
                    <a:lnTo>
                      <a:pt x="153" y="1429"/>
                    </a:lnTo>
                    <a:cubicBezTo>
                      <a:pt x="205" y="1423"/>
                      <a:pt x="244" y="1377"/>
                      <a:pt x="238" y="1325"/>
                    </a:cubicBezTo>
                    <a:cubicBezTo>
                      <a:pt x="199" y="920"/>
                      <a:pt x="192" y="508"/>
                      <a:pt x="214" y="102"/>
                    </a:cubicBezTo>
                    <a:cubicBezTo>
                      <a:pt x="217" y="49"/>
                      <a:pt x="176" y="3"/>
                      <a:pt x="124" y="1"/>
                    </a:cubicBezTo>
                    <a:cubicBezTo>
                      <a:pt x="120" y="1"/>
                      <a:pt x="116" y="0"/>
                      <a:pt x="11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8" name="Google Shape;3058;p29"/>
              <p:cNvSpPr/>
              <p:nvPr/>
            </p:nvSpPr>
            <p:spPr>
              <a:xfrm>
                <a:off x="3675450" y="1869175"/>
                <a:ext cx="8925" cy="21300"/>
              </a:xfrm>
              <a:custGeom>
                <a:avLst/>
                <a:gdLst/>
                <a:ahLst/>
                <a:cxnLst/>
                <a:rect l="l" t="t" r="r" b="b"/>
                <a:pathLst>
                  <a:path w="357" h="852" extrusionOk="0">
                    <a:moveTo>
                      <a:pt x="127" y="1"/>
                    </a:moveTo>
                    <a:cubicBezTo>
                      <a:pt x="80" y="1"/>
                      <a:pt x="40" y="36"/>
                      <a:pt x="34" y="83"/>
                    </a:cubicBezTo>
                    <a:cubicBezTo>
                      <a:pt x="0" y="328"/>
                      <a:pt x="47" y="583"/>
                      <a:pt x="165" y="801"/>
                    </a:cubicBezTo>
                    <a:cubicBezTo>
                      <a:pt x="183" y="833"/>
                      <a:pt x="215" y="852"/>
                      <a:pt x="249" y="852"/>
                    </a:cubicBezTo>
                    <a:cubicBezTo>
                      <a:pt x="264" y="852"/>
                      <a:pt x="280" y="847"/>
                      <a:pt x="294" y="840"/>
                    </a:cubicBezTo>
                    <a:cubicBezTo>
                      <a:pt x="340" y="814"/>
                      <a:pt x="357" y="757"/>
                      <a:pt x="333" y="710"/>
                    </a:cubicBezTo>
                    <a:cubicBezTo>
                      <a:pt x="233" y="528"/>
                      <a:pt x="195" y="314"/>
                      <a:pt x="222" y="109"/>
                    </a:cubicBezTo>
                    <a:cubicBezTo>
                      <a:pt x="230" y="57"/>
                      <a:pt x="193" y="8"/>
                      <a:pt x="141" y="2"/>
                    </a:cubicBezTo>
                    <a:cubicBezTo>
                      <a:pt x="136" y="1"/>
                      <a:pt x="131" y="1"/>
                      <a:pt x="12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9" name="Google Shape;3059;p29"/>
              <p:cNvSpPr/>
              <p:nvPr/>
            </p:nvSpPr>
            <p:spPr>
              <a:xfrm>
                <a:off x="3697500" y="1888750"/>
                <a:ext cx="10575" cy="17175"/>
              </a:xfrm>
              <a:custGeom>
                <a:avLst/>
                <a:gdLst/>
                <a:ahLst/>
                <a:cxnLst/>
                <a:rect l="l" t="t" r="r" b="b"/>
                <a:pathLst>
                  <a:path w="423" h="687" extrusionOk="0">
                    <a:moveTo>
                      <a:pt x="108" y="1"/>
                    </a:moveTo>
                    <a:cubicBezTo>
                      <a:pt x="96" y="1"/>
                      <a:pt x="84" y="3"/>
                      <a:pt x="72" y="8"/>
                    </a:cubicBezTo>
                    <a:cubicBezTo>
                      <a:pt x="23" y="29"/>
                      <a:pt x="0" y="84"/>
                      <a:pt x="20" y="133"/>
                    </a:cubicBezTo>
                    <a:lnTo>
                      <a:pt x="226" y="627"/>
                    </a:lnTo>
                    <a:cubicBezTo>
                      <a:pt x="241" y="665"/>
                      <a:pt x="276" y="687"/>
                      <a:pt x="314" y="687"/>
                    </a:cubicBezTo>
                    <a:cubicBezTo>
                      <a:pt x="326" y="687"/>
                      <a:pt x="338" y="685"/>
                      <a:pt x="350" y="679"/>
                    </a:cubicBezTo>
                    <a:cubicBezTo>
                      <a:pt x="399" y="659"/>
                      <a:pt x="422" y="603"/>
                      <a:pt x="401" y="554"/>
                    </a:cubicBezTo>
                    <a:lnTo>
                      <a:pt x="196" y="60"/>
                    </a:lnTo>
                    <a:cubicBezTo>
                      <a:pt x="181" y="23"/>
                      <a:pt x="145"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0" name="Google Shape;3060;p29"/>
              <p:cNvSpPr/>
              <p:nvPr/>
            </p:nvSpPr>
            <p:spPr>
              <a:xfrm>
                <a:off x="3703025" y="1807350"/>
                <a:ext cx="4775" cy="38800"/>
              </a:xfrm>
              <a:custGeom>
                <a:avLst/>
                <a:gdLst/>
                <a:ahLst/>
                <a:cxnLst/>
                <a:rect l="l" t="t" r="r" b="b"/>
                <a:pathLst>
                  <a:path w="191" h="1552" extrusionOk="0">
                    <a:moveTo>
                      <a:pt x="95" y="1"/>
                    </a:moveTo>
                    <a:cubicBezTo>
                      <a:pt x="42" y="1"/>
                      <a:pt x="0" y="43"/>
                      <a:pt x="0" y="96"/>
                    </a:cubicBezTo>
                    <a:lnTo>
                      <a:pt x="0" y="1456"/>
                    </a:lnTo>
                    <a:cubicBezTo>
                      <a:pt x="0" y="1509"/>
                      <a:pt x="42" y="1552"/>
                      <a:pt x="95" y="1552"/>
                    </a:cubicBezTo>
                    <a:cubicBezTo>
                      <a:pt x="148" y="1552"/>
                      <a:pt x="190" y="1509"/>
                      <a:pt x="190" y="1456"/>
                    </a:cubicBezTo>
                    <a:lnTo>
                      <a:pt x="190" y="96"/>
                    </a:lnTo>
                    <a:cubicBezTo>
                      <a:pt x="190" y="44"/>
                      <a:pt x="147"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1" name="Google Shape;3061;p29"/>
              <p:cNvSpPr/>
              <p:nvPr/>
            </p:nvSpPr>
            <p:spPr>
              <a:xfrm>
                <a:off x="3709125" y="1743500"/>
                <a:ext cx="5950" cy="27425"/>
              </a:xfrm>
              <a:custGeom>
                <a:avLst/>
                <a:gdLst/>
                <a:ahLst/>
                <a:cxnLst/>
                <a:rect l="l" t="t" r="r" b="b"/>
                <a:pathLst>
                  <a:path w="238" h="1097" extrusionOk="0">
                    <a:moveTo>
                      <a:pt x="138" y="0"/>
                    </a:moveTo>
                    <a:cubicBezTo>
                      <a:pt x="89" y="0"/>
                      <a:pt x="46" y="40"/>
                      <a:pt x="44" y="91"/>
                    </a:cubicBezTo>
                    <a:lnTo>
                      <a:pt x="4" y="997"/>
                    </a:lnTo>
                    <a:cubicBezTo>
                      <a:pt x="0" y="1050"/>
                      <a:pt x="41" y="1094"/>
                      <a:pt x="94" y="1097"/>
                    </a:cubicBezTo>
                    <a:lnTo>
                      <a:pt x="98" y="1097"/>
                    </a:lnTo>
                    <a:cubicBezTo>
                      <a:pt x="149" y="1097"/>
                      <a:pt x="191" y="1057"/>
                      <a:pt x="193" y="1006"/>
                    </a:cubicBezTo>
                    <a:lnTo>
                      <a:pt x="235" y="100"/>
                    </a:lnTo>
                    <a:cubicBezTo>
                      <a:pt x="238" y="47"/>
                      <a:pt x="197" y="3"/>
                      <a:pt x="144" y="0"/>
                    </a:cubicBezTo>
                    <a:cubicBezTo>
                      <a:pt x="142" y="0"/>
                      <a:pt x="140" y="0"/>
                      <a:pt x="13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2" name="Google Shape;3062;p29"/>
              <p:cNvSpPr/>
              <p:nvPr/>
            </p:nvSpPr>
            <p:spPr>
              <a:xfrm>
                <a:off x="3714000" y="1687900"/>
                <a:ext cx="8675" cy="30525"/>
              </a:xfrm>
              <a:custGeom>
                <a:avLst/>
                <a:gdLst/>
                <a:ahLst/>
                <a:cxnLst/>
                <a:rect l="l" t="t" r="r" b="b"/>
                <a:pathLst>
                  <a:path w="347" h="1221" extrusionOk="0">
                    <a:moveTo>
                      <a:pt x="240" y="1"/>
                    </a:moveTo>
                    <a:cubicBezTo>
                      <a:pt x="200" y="1"/>
                      <a:pt x="161" y="26"/>
                      <a:pt x="149" y="66"/>
                    </a:cubicBezTo>
                    <a:cubicBezTo>
                      <a:pt x="38" y="408"/>
                      <a:pt x="1" y="778"/>
                      <a:pt x="37" y="1136"/>
                    </a:cubicBezTo>
                    <a:cubicBezTo>
                      <a:pt x="43" y="1184"/>
                      <a:pt x="84" y="1221"/>
                      <a:pt x="132" y="1221"/>
                    </a:cubicBezTo>
                    <a:lnTo>
                      <a:pt x="142" y="1221"/>
                    </a:lnTo>
                    <a:cubicBezTo>
                      <a:pt x="195" y="1215"/>
                      <a:pt x="232" y="1168"/>
                      <a:pt x="227" y="1116"/>
                    </a:cubicBezTo>
                    <a:cubicBezTo>
                      <a:pt x="193" y="785"/>
                      <a:pt x="228" y="443"/>
                      <a:pt x="330" y="125"/>
                    </a:cubicBezTo>
                    <a:cubicBezTo>
                      <a:pt x="346" y="75"/>
                      <a:pt x="319" y="21"/>
                      <a:pt x="268" y="4"/>
                    </a:cubicBezTo>
                    <a:cubicBezTo>
                      <a:pt x="259" y="2"/>
                      <a:pt x="249" y="1"/>
                      <a:pt x="24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3" name="Google Shape;3063;p29"/>
              <p:cNvSpPr/>
              <p:nvPr/>
            </p:nvSpPr>
            <p:spPr>
              <a:xfrm>
                <a:off x="3720525" y="1642525"/>
                <a:ext cx="4800" cy="23325"/>
              </a:xfrm>
              <a:custGeom>
                <a:avLst/>
                <a:gdLst/>
                <a:ahLst/>
                <a:cxnLst/>
                <a:rect l="l" t="t" r="r" b="b"/>
                <a:pathLst>
                  <a:path w="192" h="933" extrusionOk="0">
                    <a:moveTo>
                      <a:pt x="96" y="0"/>
                    </a:moveTo>
                    <a:cubicBezTo>
                      <a:pt x="43" y="0"/>
                      <a:pt x="0" y="43"/>
                      <a:pt x="0" y="95"/>
                    </a:cubicBezTo>
                    <a:lnTo>
                      <a:pt x="0" y="837"/>
                    </a:lnTo>
                    <a:cubicBezTo>
                      <a:pt x="0" y="890"/>
                      <a:pt x="43" y="933"/>
                      <a:pt x="96" y="933"/>
                    </a:cubicBezTo>
                    <a:cubicBezTo>
                      <a:pt x="148" y="933"/>
                      <a:pt x="191" y="890"/>
                      <a:pt x="191" y="837"/>
                    </a:cubicBezTo>
                    <a:lnTo>
                      <a:pt x="191" y="95"/>
                    </a:lnTo>
                    <a:cubicBezTo>
                      <a:pt x="191" y="43"/>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4" name="Google Shape;3064;p29"/>
              <p:cNvSpPr/>
              <p:nvPr/>
            </p:nvSpPr>
            <p:spPr>
              <a:xfrm>
                <a:off x="3729375" y="1592025"/>
                <a:ext cx="9650" cy="27475"/>
              </a:xfrm>
              <a:custGeom>
                <a:avLst/>
                <a:gdLst/>
                <a:ahLst/>
                <a:cxnLst/>
                <a:rect l="l" t="t" r="r" b="b"/>
                <a:pathLst>
                  <a:path w="386" h="1099" extrusionOk="0">
                    <a:moveTo>
                      <a:pt x="277" y="0"/>
                    </a:moveTo>
                    <a:cubicBezTo>
                      <a:pt x="240" y="0"/>
                      <a:pt x="205" y="22"/>
                      <a:pt x="189" y="58"/>
                    </a:cubicBezTo>
                    <a:cubicBezTo>
                      <a:pt x="60" y="355"/>
                      <a:pt x="0" y="684"/>
                      <a:pt x="18" y="1008"/>
                    </a:cubicBezTo>
                    <a:cubicBezTo>
                      <a:pt x="20" y="1059"/>
                      <a:pt x="62" y="1098"/>
                      <a:pt x="113" y="1098"/>
                    </a:cubicBezTo>
                    <a:lnTo>
                      <a:pt x="117" y="1098"/>
                    </a:lnTo>
                    <a:cubicBezTo>
                      <a:pt x="170" y="1095"/>
                      <a:pt x="210" y="1051"/>
                      <a:pt x="208" y="998"/>
                    </a:cubicBezTo>
                    <a:cubicBezTo>
                      <a:pt x="193" y="703"/>
                      <a:pt x="247" y="404"/>
                      <a:pt x="364" y="134"/>
                    </a:cubicBezTo>
                    <a:cubicBezTo>
                      <a:pt x="386" y="85"/>
                      <a:pt x="363" y="30"/>
                      <a:pt x="315" y="9"/>
                    </a:cubicBezTo>
                    <a:cubicBezTo>
                      <a:pt x="303" y="3"/>
                      <a:pt x="289" y="0"/>
                      <a:pt x="27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5" name="Google Shape;3065;p29"/>
              <p:cNvSpPr/>
              <p:nvPr/>
            </p:nvSpPr>
            <p:spPr>
              <a:xfrm>
                <a:off x="3743925" y="1622950"/>
                <a:ext cx="10500" cy="21275"/>
              </a:xfrm>
              <a:custGeom>
                <a:avLst/>
                <a:gdLst/>
                <a:ahLst/>
                <a:cxnLst/>
                <a:rect l="l" t="t" r="r" b="b"/>
                <a:pathLst>
                  <a:path w="420" h="851" extrusionOk="0">
                    <a:moveTo>
                      <a:pt x="108" y="0"/>
                    </a:moveTo>
                    <a:cubicBezTo>
                      <a:pt x="98" y="0"/>
                      <a:pt x="88" y="2"/>
                      <a:pt x="79" y="5"/>
                    </a:cubicBezTo>
                    <a:cubicBezTo>
                      <a:pt x="29" y="20"/>
                      <a:pt x="0" y="73"/>
                      <a:pt x="17" y="124"/>
                    </a:cubicBezTo>
                    <a:lnTo>
                      <a:pt x="222" y="783"/>
                    </a:lnTo>
                    <a:cubicBezTo>
                      <a:pt x="235" y="824"/>
                      <a:pt x="273" y="850"/>
                      <a:pt x="314" y="850"/>
                    </a:cubicBezTo>
                    <a:cubicBezTo>
                      <a:pt x="323" y="850"/>
                      <a:pt x="333" y="848"/>
                      <a:pt x="342" y="846"/>
                    </a:cubicBezTo>
                    <a:cubicBezTo>
                      <a:pt x="392" y="830"/>
                      <a:pt x="420" y="777"/>
                      <a:pt x="404" y="726"/>
                    </a:cubicBezTo>
                    <a:lnTo>
                      <a:pt x="198" y="67"/>
                    </a:lnTo>
                    <a:cubicBezTo>
                      <a:pt x="185" y="27"/>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6" name="Google Shape;3066;p29"/>
              <p:cNvSpPr/>
              <p:nvPr/>
            </p:nvSpPr>
            <p:spPr>
              <a:xfrm>
                <a:off x="3753400" y="1676475"/>
                <a:ext cx="8350" cy="24375"/>
              </a:xfrm>
              <a:custGeom>
                <a:avLst/>
                <a:gdLst/>
                <a:ahLst/>
                <a:cxnLst/>
                <a:rect l="l" t="t" r="r" b="b"/>
                <a:pathLst>
                  <a:path w="334" h="975" extrusionOk="0">
                    <a:moveTo>
                      <a:pt x="104" y="1"/>
                    </a:moveTo>
                    <a:cubicBezTo>
                      <a:pt x="99" y="1"/>
                      <a:pt x="93" y="1"/>
                      <a:pt x="88" y="2"/>
                    </a:cubicBezTo>
                    <a:cubicBezTo>
                      <a:pt x="36" y="11"/>
                      <a:pt x="1" y="60"/>
                      <a:pt x="10" y="111"/>
                    </a:cubicBezTo>
                    <a:lnTo>
                      <a:pt x="137" y="894"/>
                    </a:lnTo>
                    <a:cubicBezTo>
                      <a:pt x="144" y="942"/>
                      <a:pt x="185" y="975"/>
                      <a:pt x="231" y="975"/>
                    </a:cubicBezTo>
                    <a:lnTo>
                      <a:pt x="232" y="975"/>
                    </a:lnTo>
                    <a:cubicBezTo>
                      <a:pt x="236" y="975"/>
                      <a:pt x="242" y="975"/>
                      <a:pt x="246" y="974"/>
                    </a:cubicBezTo>
                    <a:cubicBezTo>
                      <a:pt x="299" y="965"/>
                      <a:pt x="333" y="916"/>
                      <a:pt x="326" y="864"/>
                    </a:cubicBezTo>
                    <a:lnTo>
                      <a:pt x="197" y="82"/>
                    </a:lnTo>
                    <a:cubicBezTo>
                      <a:pt x="191" y="35"/>
                      <a:pt x="15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7" name="Google Shape;3067;p29"/>
              <p:cNvSpPr/>
              <p:nvPr/>
            </p:nvSpPr>
            <p:spPr>
              <a:xfrm>
                <a:off x="3757500" y="1721850"/>
                <a:ext cx="8100" cy="35700"/>
              </a:xfrm>
              <a:custGeom>
                <a:avLst/>
                <a:gdLst/>
                <a:ahLst/>
                <a:cxnLst/>
                <a:rect l="l" t="t" r="r" b="b"/>
                <a:pathLst>
                  <a:path w="324" h="1428" extrusionOk="0">
                    <a:moveTo>
                      <a:pt x="102" y="0"/>
                    </a:moveTo>
                    <a:cubicBezTo>
                      <a:pt x="99" y="0"/>
                      <a:pt x="95" y="0"/>
                      <a:pt x="91" y="1"/>
                    </a:cubicBezTo>
                    <a:cubicBezTo>
                      <a:pt x="38" y="6"/>
                      <a:pt x="0" y="53"/>
                      <a:pt x="6" y="105"/>
                    </a:cubicBezTo>
                    <a:lnTo>
                      <a:pt x="130" y="1341"/>
                    </a:lnTo>
                    <a:cubicBezTo>
                      <a:pt x="134" y="1391"/>
                      <a:pt x="175" y="1427"/>
                      <a:pt x="223" y="1427"/>
                    </a:cubicBezTo>
                    <a:cubicBezTo>
                      <a:pt x="227" y="1427"/>
                      <a:pt x="230" y="1427"/>
                      <a:pt x="233" y="1426"/>
                    </a:cubicBezTo>
                    <a:cubicBezTo>
                      <a:pt x="285" y="1422"/>
                      <a:pt x="324" y="1375"/>
                      <a:pt x="318" y="1322"/>
                    </a:cubicBezTo>
                    <a:lnTo>
                      <a:pt x="195" y="86"/>
                    </a:lnTo>
                    <a:cubicBezTo>
                      <a:pt x="191" y="38"/>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8" name="Google Shape;3068;p29"/>
              <p:cNvSpPr/>
              <p:nvPr/>
            </p:nvSpPr>
            <p:spPr>
              <a:xfrm>
                <a:off x="3760700" y="1797075"/>
                <a:ext cx="4800" cy="25375"/>
              </a:xfrm>
              <a:custGeom>
                <a:avLst/>
                <a:gdLst/>
                <a:ahLst/>
                <a:cxnLst/>
                <a:rect l="l" t="t" r="r" b="b"/>
                <a:pathLst>
                  <a:path w="192" h="1015" extrusionOk="0">
                    <a:moveTo>
                      <a:pt x="95" y="0"/>
                    </a:moveTo>
                    <a:cubicBezTo>
                      <a:pt x="43" y="0"/>
                      <a:pt x="0" y="42"/>
                      <a:pt x="0" y="95"/>
                    </a:cubicBezTo>
                    <a:lnTo>
                      <a:pt x="0" y="920"/>
                    </a:lnTo>
                    <a:cubicBezTo>
                      <a:pt x="0" y="972"/>
                      <a:pt x="43" y="1015"/>
                      <a:pt x="95" y="1015"/>
                    </a:cubicBezTo>
                    <a:cubicBezTo>
                      <a:pt x="148" y="1015"/>
                      <a:pt x="191" y="972"/>
                      <a:pt x="191" y="920"/>
                    </a:cubicBezTo>
                    <a:lnTo>
                      <a:pt x="191" y="95"/>
                    </a:lnTo>
                    <a:cubicBezTo>
                      <a:pt x="191"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9" name="Google Shape;3069;p29"/>
              <p:cNvSpPr/>
              <p:nvPr/>
            </p:nvSpPr>
            <p:spPr>
              <a:xfrm>
                <a:off x="3759625" y="1827950"/>
                <a:ext cx="7000" cy="36750"/>
              </a:xfrm>
              <a:custGeom>
                <a:avLst/>
                <a:gdLst/>
                <a:ahLst/>
                <a:cxnLst/>
                <a:rect l="l" t="t" r="r" b="b"/>
                <a:pathLst>
                  <a:path w="280" h="1470" extrusionOk="0">
                    <a:moveTo>
                      <a:pt x="103" y="1"/>
                    </a:moveTo>
                    <a:cubicBezTo>
                      <a:pt x="99" y="1"/>
                      <a:pt x="96" y="1"/>
                      <a:pt x="93" y="1"/>
                    </a:cubicBezTo>
                    <a:cubicBezTo>
                      <a:pt x="40" y="5"/>
                      <a:pt x="0" y="50"/>
                      <a:pt x="4" y="102"/>
                    </a:cubicBezTo>
                    <a:lnTo>
                      <a:pt x="86" y="1380"/>
                    </a:lnTo>
                    <a:cubicBezTo>
                      <a:pt x="90" y="1430"/>
                      <a:pt x="132" y="1470"/>
                      <a:pt x="181" y="1470"/>
                    </a:cubicBezTo>
                    <a:cubicBezTo>
                      <a:pt x="184" y="1470"/>
                      <a:pt x="185" y="1470"/>
                      <a:pt x="187" y="1469"/>
                    </a:cubicBezTo>
                    <a:cubicBezTo>
                      <a:pt x="240" y="1465"/>
                      <a:pt x="280" y="1420"/>
                      <a:pt x="276" y="1368"/>
                    </a:cubicBezTo>
                    <a:lnTo>
                      <a:pt x="195" y="90"/>
                    </a:lnTo>
                    <a:cubicBezTo>
                      <a:pt x="191" y="41"/>
                      <a:pt x="152"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0" name="Google Shape;3070;p29"/>
              <p:cNvSpPr/>
              <p:nvPr/>
            </p:nvSpPr>
            <p:spPr>
              <a:xfrm>
                <a:off x="3755400" y="1885650"/>
                <a:ext cx="6125" cy="20225"/>
              </a:xfrm>
              <a:custGeom>
                <a:avLst/>
                <a:gdLst/>
                <a:ahLst/>
                <a:cxnLst/>
                <a:rect l="l" t="t" r="r" b="b"/>
                <a:pathLst>
                  <a:path w="245" h="809" extrusionOk="0">
                    <a:moveTo>
                      <a:pt x="101" y="0"/>
                    </a:moveTo>
                    <a:cubicBezTo>
                      <a:pt x="98" y="0"/>
                      <a:pt x="95" y="0"/>
                      <a:pt x="92" y="1"/>
                    </a:cubicBezTo>
                    <a:cubicBezTo>
                      <a:pt x="39" y="5"/>
                      <a:pt x="0" y="50"/>
                      <a:pt x="4" y="103"/>
                    </a:cubicBezTo>
                    <a:lnTo>
                      <a:pt x="50" y="722"/>
                    </a:lnTo>
                    <a:cubicBezTo>
                      <a:pt x="55" y="771"/>
                      <a:pt x="95" y="809"/>
                      <a:pt x="145" y="809"/>
                    </a:cubicBezTo>
                    <a:lnTo>
                      <a:pt x="153" y="809"/>
                    </a:lnTo>
                    <a:cubicBezTo>
                      <a:pt x="205" y="805"/>
                      <a:pt x="244" y="759"/>
                      <a:pt x="240" y="707"/>
                    </a:cubicBezTo>
                    <a:lnTo>
                      <a:pt x="194" y="89"/>
                    </a:lnTo>
                    <a:cubicBezTo>
                      <a:pt x="191" y="40"/>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1" name="Google Shape;3071;p29"/>
              <p:cNvSpPr/>
              <p:nvPr/>
            </p:nvSpPr>
            <p:spPr>
              <a:xfrm>
                <a:off x="3756575" y="1912450"/>
                <a:ext cx="4775" cy="39825"/>
              </a:xfrm>
              <a:custGeom>
                <a:avLst/>
                <a:gdLst/>
                <a:ahLst/>
                <a:cxnLst/>
                <a:rect l="l" t="t" r="r" b="b"/>
                <a:pathLst>
                  <a:path w="191" h="1593" extrusionOk="0">
                    <a:moveTo>
                      <a:pt x="96" y="1"/>
                    </a:moveTo>
                    <a:cubicBezTo>
                      <a:pt x="43" y="1"/>
                      <a:pt x="1" y="43"/>
                      <a:pt x="1" y="96"/>
                    </a:cubicBezTo>
                    <a:lnTo>
                      <a:pt x="1" y="1496"/>
                    </a:lnTo>
                    <a:cubicBezTo>
                      <a:pt x="1" y="1549"/>
                      <a:pt x="43" y="1592"/>
                      <a:pt x="96" y="1592"/>
                    </a:cubicBezTo>
                    <a:cubicBezTo>
                      <a:pt x="149" y="1592"/>
                      <a:pt x="191" y="1549"/>
                      <a:pt x="191" y="1496"/>
                    </a:cubicBezTo>
                    <a:lnTo>
                      <a:pt x="191" y="96"/>
                    </a:lnTo>
                    <a:cubicBezTo>
                      <a:pt x="191" y="43"/>
                      <a:pt x="149" y="1"/>
                      <a:pt x="9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2" name="Google Shape;3072;p29"/>
              <p:cNvSpPr/>
              <p:nvPr/>
            </p:nvSpPr>
            <p:spPr>
              <a:xfrm>
                <a:off x="3733850" y="1930975"/>
                <a:ext cx="5950" cy="22325"/>
              </a:xfrm>
              <a:custGeom>
                <a:avLst/>
                <a:gdLst/>
                <a:ahLst/>
                <a:cxnLst/>
                <a:rect l="l" t="t" r="r" b="b"/>
                <a:pathLst>
                  <a:path w="238" h="893" extrusionOk="0">
                    <a:moveTo>
                      <a:pt x="102" y="1"/>
                    </a:moveTo>
                    <a:cubicBezTo>
                      <a:pt x="99" y="1"/>
                      <a:pt x="96" y="1"/>
                      <a:pt x="93" y="1"/>
                    </a:cubicBezTo>
                    <a:cubicBezTo>
                      <a:pt x="40" y="5"/>
                      <a:pt x="0" y="50"/>
                      <a:pt x="4" y="102"/>
                    </a:cubicBezTo>
                    <a:lnTo>
                      <a:pt x="44" y="803"/>
                    </a:lnTo>
                    <a:cubicBezTo>
                      <a:pt x="48" y="854"/>
                      <a:pt x="90" y="892"/>
                      <a:pt x="139" y="892"/>
                    </a:cubicBezTo>
                    <a:lnTo>
                      <a:pt x="145" y="892"/>
                    </a:lnTo>
                    <a:cubicBezTo>
                      <a:pt x="198" y="889"/>
                      <a:pt x="238" y="844"/>
                      <a:pt x="234" y="792"/>
                    </a:cubicBezTo>
                    <a:lnTo>
                      <a:pt x="193" y="91"/>
                    </a:lnTo>
                    <a:cubicBezTo>
                      <a:pt x="190" y="41"/>
                      <a:pt x="150" y="1"/>
                      <a:pt x="10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3" name="Google Shape;3073;p29"/>
              <p:cNvSpPr/>
              <p:nvPr/>
            </p:nvSpPr>
            <p:spPr>
              <a:xfrm>
                <a:off x="3738050" y="1856825"/>
                <a:ext cx="4750" cy="28475"/>
              </a:xfrm>
              <a:custGeom>
                <a:avLst/>
                <a:gdLst/>
                <a:ahLst/>
                <a:cxnLst/>
                <a:rect l="l" t="t" r="r" b="b"/>
                <a:pathLst>
                  <a:path w="190" h="1139" extrusionOk="0">
                    <a:moveTo>
                      <a:pt x="95" y="0"/>
                    </a:moveTo>
                    <a:cubicBezTo>
                      <a:pt x="42" y="0"/>
                      <a:pt x="0" y="42"/>
                      <a:pt x="0" y="95"/>
                    </a:cubicBezTo>
                    <a:lnTo>
                      <a:pt x="0" y="1043"/>
                    </a:lnTo>
                    <a:cubicBezTo>
                      <a:pt x="0" y="1095"/>
                      <a:pt x="42" y="1138"/>
                      <a:pt x="95" y="1138"/>
                    </a:cubicBezTo>
                    <a:cubicBezTo>
                      <a:pt x="148" y="1138"/>
                      <a:pt x="190" y="1095"/>
                      <a:pt x="190" y="1043"/>
                    </a:cubicBezTo>
                    <a:lnTo>
                      <a:pt x="190" y="95"/>
                    </a:lnTo>
                    <a:cubicBezTo>
                      <a:pt x="190"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4" name="Google Shape;3074;p29"/>
              <p:cNvSpPr/>
              <p:nvPr/>
            </p:nvSpPr>
            <p:spPr>
              <a:xfrm>
                <a:off x="3736375" y="1798075"/>
                <a:ext cx="7700" cy="30550"/>
              </a:xfrm>
              <a:custGeom>
                <a:avLst/>
                <a:gdLst/>
                <a:ahLst/>
                <a:cxnLst/>
                <a:rect l="l" t="t" r="r" b="b"/>
                <a:pathLst>
                  <a:path w="308" h="1222" extrusionOk="0">
                    <a:moveTo>
                      <a:pt x="120" y="1"/>
                    </a:moveTo>
                    <a:cubicBezTo>
                      <a:pt x="71" y="1"/>
                      <a:pt x="29" y="40"/>
                      <a:pt x="26" y="89"/>
                    </a:cubicBezTo>
                    <a:cubicBezTo>
                      <a:pt x="1" y="446"/>
                      <a:pt x="30" y="801"/>
                      <a:pt x="110" y="1148"/>
                    </a:cubicBezTo>
                    <a:cubicBezTo>
                      <a:pt x="121" y="1192"/>
                      <a:pt x="160" y="1222"/>
                      <a:pt x="203" y="1222"/>
                    </a:cubicBezTo>
                    <a:cubicBezTo>
                      <a:pt x="211" y="1222"/>
                      <a:pt x="217" y="1221"/>
                      <a:pt x="225" y="1220"/>
                    </a:cubicBezTo>
                    <a:cubicBezTo>
                      <a:pt x="276" y="1208"/>
                      <a:pt x="308" y="1156"/>
                      <a:pt x="296" y="1105"/>
                    </a:cubicBezTo>
                    <a:cubicBezTo>
                      <a:pt x="219" y="777"/>
                      <a:pt x="193" y="439"/>
                      <a:pt x="216" y="102"/>
                    </a:cubicBezTo>
                    <a:cubicBezTo>
                      <a:pt x="219" y="51"/>
                      <a:pt x="180" y="5"/>
                      <a:pt x="128" y="1"/>
                    </a:cubicBezTo>
                    <a:cubicBezTo>
                      <a:pt x="125" y="1"/>
                      <a:pt x="123" y="1"/>
                      <a:pt x="12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5" name="Google Shape;3075;p29"/>
              <p:cNvSpPr/>
              <p:nvPr/>
            </p:nvSpPr>
            <p:spPr>
              <a:xfrm>
                <a:off x="3736900" y="1744525"/>
                <a:ext cx="6825" cy="32650"/>
              </a:xfrm>
              <a:custGeom>
                <a:avLst/>
                <a:gdLst/>
                <a:ahLst/>
                <a:cxnLst/>
                <a:rect l="l" t="t" r="r" b="b"/>
                <a:pathLst>
                  <a:path w="273" h="1306" extrusionOk="0">
                    <a:moveTo>
                      <a:pt x="101" y="0"/>
                    </a:moveTo>
                    <a:cubicBezTo>
                      <a:pt x="49" y="0"/>
                      <a:pt x="6" y="42"/>
                      <a:pt x="6" y="94"/>
                    </a:cubicBezTo>
                    <a:cubicBezTo>
                      <a:pt x="1" y="470"/>
                      <a:pt x="25" y="850"/>
                      <a:pt x="76" y="1222"/>
                    </a:cubicBezTo>
                    <a:cubicBezTo>
                      <a:pt x="83" y="1271"/>
                      <a:pt x="123" y="1305"/>
                      <a:pt x="170" y="1305"/>
                    </a:cubicBezTo>
                    <a:cubicBezTo>
                      <a:pt x="174" y="1305"/>
                      <a:pt x="179" y="1305"/>
                      <a:pt x="183" y="1304"/>
                    </a:cubicBezTo>
                    <a:cubicBezTo>
                      <a:pt x="236" y="1297"/>
                      <a:pt x="272" y="1249"/>
                      <a:pt x="265" y="1197"/>
                    </a:cubicBezTo>
                    <a:cubicBezTo>
                      <a:pt x="215" y="834"/>
                      <a:pt x="192" y="463"/>
                      <a:pt x="196" y="96"/>
                    </a:cubicBezTo>
                    <a:cubicBezTo>
                      <a:pt x="197" y="44"/>
                      <a:pt x="155"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6" name="Google Shape;3076;p29"/>
              <p:cNvSpPr/>
              <p:nvPr/>
            </p:nvSpPr>
            <p:spPr>
              <a:xfrm>
                <a:off x="3733350" y="1691950"/>
                <a:ext cx="7650" cy="31600"/>
              </a:xfrm>
              <a:custGeom>
                <a:avLst/>
                <a:gdLst/>
                <a:ahLst/>
                <a:cxnLst/>
                <a:rect l="l" t="t" r="r" b="b"/>
                <a:pathLst>
                  <a:path w="306" h="1264" extrusionOk="0">
                    <a:moveTo>
                      <a:pt x="115" y="1"/>
                    </a:moveTo>
                    <a:cubicBezTo>
                      <a:pt x="66" y="1"/>
                      <a:pt x="26" y="41"/>
                      <a:pt x="24" y="91"/>
                    </a:cubicBezTo>
                    <a:cubicBezTo>
                      <a:pt x="0" y="458"/>
                      <a:pt x="29" y="828"/>
                      <a:pt x="108" y="1188"/>
                    </a:cubicBezTo>
                    <a:cubicBezTo>
                      <a:pt x="117" y="1233"/>
                      <a:pt x="157" y="1263"/>
                      <a:pt x="200" y="1263"/>
                    </a:cubicBezTo>
                    <a:cubicBezTo>
                      <a:pt x="207" y="1263"/>
                      <a:pt x="215" y="1262"/>
                      <a:pt x="221" y="1261"/>
                    </a:cubicBezTo>
                    <a:cubicBezTo>
                      <a:pt x="272" y="1250"/>
                      <a:pt x="305" y="1199"/>
                      <a:pt x="294" y="1147"/>
                    </a:cubicBezTo>
                    <a:cubicBezTo>
                      <a:pt x="219" y="805"/>
                      <a:pt x="193" y="453"/>
                      <a:pt x="213" y="102"/>
                    </a:cubicBezTo>
                    <a:cubicBezTo>
                      <a:pt x="217" y="50"/>
                      <a:pt x="177" y="5"/>
                      <a:pt x="124" y="1"/>
                    </a:cubicBezTo>
                    <a:cubicBezTo>
                      <a:pt x="121" y="1"/>
                      <a:pt x="118" y="1"/>
                      <a:pt x="11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077" name="Google Shape;3077;p29"/>
          <p:cNvGrpSpPr/>
          <p:nvPr/>
        </p:nvGrpSpPr>
        <p:grpSpPr>
          <a:xfrm>
            <a:off x="477412" y="5821547"/>
            <a:ext cx="701133" cy="869542"/>
            <a:chOff x="2100500" y="1458275"/>
            <a:chExt cx="159000" cy="248050"/>
          </a:xfrm>
        </p:grpSpPr>
        <p:sp>
          <p:nvSpPr>
            <p:cNvPr id="3078" name="Google Shape;3078;p29"/>
            <p:cNvSpPr/>
            <p:nvPr/>
          </p:nvSpPr>
          <p:spPr>
            <a:xfrm>
              <a:off x="2140475" y="1458275"/>
              <a:ext cx="64750" cy="247950"/>
            </a:xfrm>
            <a:custGeom>
              <a:avLst/>
              <a:gdLst/>
              <a:ahLst/>
              <a:cxnLst/>
              <a:rect l="l" t="t" r="r" b="b"/>
              <a:pathLst>
                <a:path w="2590" h="9918" extrusionOk="0">
                  <a:moveTo>
                    <a:pt x="1433" y="0"/>
                  </a:moveTo>
                  <a:lnTo>
                    <a:pt x="1433" y="0"/>
                  </a:lnTo>
                  <a:cubicBezTo>
                    <a:pt x="1805" y="1618"/>
                    <a:pt x="1614" y="3360"/>
                    <a:pt x="902" y="4860"/>
                  </a:cubicBezTo>
                  <a:cubicBezTo>
                    <a:pt x="675" y="5337"/>
                    <a:pt x="231" y="5891"/>
                    <a:pt x="126" y="6405"/>
                  </a:cubicBezTo>
                  <a:cubicBezTo>
                    <a:pt x="1" y="7009"/>
                    <a:pt x="472" y="7818"/>
                    <a:pt x="801" y="8289"/>
                  </a:cubicBezTo>
                  <a:cubicBezTo>
                    <a:pt x="1228" y="8900"/>
                    <a:pt x="1783" y="9411"/>
                    <a:pt x="2332" y="9918"/>
                  </a:cubicBezTo>
                  <a:cubicBezTo>
                    <a:pt x="1798" y="9094"/>
                    <a:pt x="1381" y="8140"/>
                    <a:pt x="1463" y="7163"/>
                  </a:cubicBezTo>
                  <a:cubicBezTo>
                    <a:pt x="1551" y="6098"/>
                    <a:pt x="2056" y="5099"/>
                    <a:pt x="2299" y="4077"/>
                  </a:cubicBezTo>
                  <a:cubicBezTo>
                    <a:pt x="2590" y="2862"/>
                    <a:pt x="2176" y="1601"/>
                    <a:pt x="1768" y="420"/>
                  </a:cubicBezTo>
                  <a:cubicBezTo>
                    <a:pt x="1706" y="242"/>
                    <a:pt x="1617" y="39"/>
                    <a:pt x="14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9" name="Google Shape;3079;p29"/>
            <p:cNvSpPr/>
            <p:nvPr/>
          </p:nvSpPr>
          <p:spPr>
            <a:xfrm>
              <a:off x="2100500" y="1549475"/>
              <a:ext cx="98525" cy="156750"/>
            </a:xfrm>
            <a:custGeom>
              <a:avLst/>
              <a:gdLst/>
              <a:ahLst/>
              <a:cxnLst/>
              <a:rect l="l" t="t" r="r" b="b"/>
              <a:pathLst>
                <a:path w="3941" h="6270" extrusionOk="0">
                  <a:moveTo>
                    <a:pt x="56" y="1"/>
                  </a:moveTo>
                  <a:cubicBezTo>
                    <a:pt x="187" y="582"/>
                    <a:pt x="229" y="1182"/>
                    <a:pt x="179" y="1775"/>
                  </a:cubicBezTo>
                  <a:cubicBezTo>
                    <a:pt x="131" y="2343"/>
                    <a:pt x="0" y="2909"/>
                    <a:pt x="45" y="3476"/>
                  </a:cubicBezTo>
                  <a:cubicBezTo>
                    <a:pt x="110" y="4315"/>
                    <a:pt x="610" y="5087"/>
                    <a:pt x="1297" y="5558"/>
                  </a:cubicBezTo>
                  <a:cubicBezTo>
                    <a:pt x="1682" y="5820"/>
                    <a:pt x="1909" y="5784"/>
                    <a:pt x="2340" y="5811"/>
                  </a:cubicBezTo>
                  <a:cubicBezTo>
                    <a:pt x="2616" y="5828"/>
                    <a:pt x="2889" y="5887"/>
                    <a:pt x="3154" y="5968"/>
                  </a:cubicBezTo>
                  <a:cubicBezTo>
                    <a:pt x="3288" y="6008"/>
                    <a:pt x="3421" y="6055"/>
                    <a:pt x="3552" y="6104"/>
                  </a:cubicBezTo>
                  <a:cubicBezTo>
                    <a:pt x="3616" y="6130"/>
                    <a:pt x="3680" y="6155"/>
                    <a:pt x="3743" y="6183"/>
                  </a:cubicBezTo>
                  <a:cubicBezTo>
                    <a:pt x="3799" y="6206"/>
                    <a:pt x="3861" y="6224"/>
                    <a:pt x="3914" y="6252"/>
                  </a:cubicBezTo>
                  <a:cubicBezTo>
                    <a:pt x="3920" y="6256"/>
                    <a:pt x="3926" y="6260"/>
                    <a:pt x="3932" y="6264"/>
                  </a:cubicBezTo>
                  <a:lnTo>
                    <a:pt x="3932" y="6264"/>
                  </a:lnTo>
                  <a:cubicBezTo>
                    <a:pt x="3888" y="6229"/>
                    <a:pt x="3850" y="6172"/>
                    <a:pt x="3810" y="6131"/>
                  </a:cubicBezTo>
                  <a:cubicBezTo>
                    <a:pt x="3764" y="6085"/>
                    <a:pt x="3715" y="6039"/>
                    <a:pt x="3664" y="5998"/>
                  </a:cubicBezTo>
                  <a:cubicBezTo>
                    <a:pt x="3573" y="5926"/>
                    <a:pt x="3470" y="5876"/>
                    <a:pt x="3375" y="5807"/>
                  </a:cubicBezTo>
                  <a:cubicBezTo>
                    <a:pt x="3195" y="5678"/>
                    <a:pt x="3007" y="5560"/>
                    <a:pt x="2821" y="5440"/>
                  </a:cubicBezTo>
                  <a:cubicBezTo>
                    <a:pt x="2449" y="5201"/>
                    <a:pt x="2077" y="4951"/>
                    <a:pt x="1795" y="4605"/>
                  </a:cubicBezTo>
                  <a:cubicBezTo>
                    <a:pt x="1704" y="4490"/>
                    <a:pt x="1622" y="4368"/>
                    <a:pt x="1554" y="4238"/>
                  </a:cubicBezTo>
                  <a:cubicBezTo>
                    <a:pt x="1395" y="3943"/>
                    <a:pt x="1300" y="3616"/>
                    <a:pt x="1221" y="3291"/>
                  </a:cubicBezTo>
                  <a:cubicBezTo>
                    <a:pt x="949" y="2145"/>
                    <a:pt x="842" y="878"/>
                    <a:pt x="56" y="1"/>
                  </a:cubicBezTo>
                  <a:close/>
                  <a:moveTo>
                    <a:pt x="3932" y="6264"/>
                  </a:moveTo>
                  <a:cubicBezTo>
                    <a:pt x="3935" y="6266"/>
                    <a:pt x="3938" y="6268"/>
                    <a:pt x="3940" y="6270"/>
                  </a:cubicBezTo>
                  <a:cubicBezTo>
                    <a:pt x="3938" y="6268"/>
                    <a:pt x="3935" y="6266"/>
                    <a:pt x="3932" y="62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80" name="Google Shape;3080;p29"/>
            <p:cNvSpPr/>
            <p:nvPr/>
          </p:nvSpPr>
          <p:spPr>
            <a:xfrm>
              <a:off x="2188425" y="1550725"/>
              <a:ext cx="47825" cy="155600"/>
            </a:xfrm>
            <a:custGeom>
              <a:avLst/>
              <a:gdLst/>
              <a:ahLst/>
              <a:cxnLst/>
              <a:rect l="l" t="t" r="r" b="b"/>
              <a:pathLst>
                <a:path w="1913" h="6224" extrusionOk="0">
                  <a:moveTo>
                    <a:pt x="858" y="1"/>
                  </a:moveTo>
                  <a:lnTo>
                    <a:pt x="858" y="1"/>
                  </a:lnTo>
                  <a:cubicBezTo>
                    <a:pt x="1337" y="1195"/>
                    <a:pt x="1238" y="2606"/>
                    <a:pt x="594" y="3721"/>
                  </a:cubicBezTo>
                  <a:cubicBezTo>
                    <a:pt x="434" y="4000"/>
                    <a:pt x="240" y="4264"/>
                    <a:pt x="128" y="4566"/>
                  </a:cubicBezTo>
                  <a:cubicBezTo>
                    <a:pt x="34" y="4827"/>
                    <a:pt x="0" y="5109"/>
                    <a:pt x="43" y="5384"/>
                  </a:cubicBezTo>
                  <a:cubicBezTo>
                    <a:pt x="64" y="5512"/>
                    <a:pt x="109" y="5627"/>
                    <a:pt x="149" y="5749"/>
                  </a:cubicBezTo>
                  <a:cubicBezTo>
                    <a:pt x="188" y="5866"/>
                    <a:pt x="237" y="5982"/>
                    <a:pt x="307" y="6084"/>
                  </a:cubicBezTo>
                  <a:cubicBezTo>
                    <a:pt x="343" y="6135"/>
                    <a:pt x="382" y="6182"/>
                    <a:pt x="427" y="6223"/>
                  </a:cubicBezTo>
                  <a:lnTo>
                    <a:pt x="427" y="6223"/>
                  </a:lnTo>
                  <a:cubicBezTo>
                    <a:pt x="420" y="6216"/>
                    <a:pt x="418" y="6160"/>
                    <a:pt x="414" y="6147"/>
                  </a:cubicBezTo>
                  <a:cubicBezTo>
                    <a:pt x="407" y="6122"/>
                    <a:pt x="400" y="6099"/>
                    <a:pt x="397" y="6072"/>
                  </a:cubicBezTo>
                  <a:cubicBezTo>
                    <a:pt x="390" y="6018"/>
                    <a:pt x="389" y="5963"/>
                    <a:pt x="391" y="5909"/>
                  </a:cubicBezTo>
                  <a:cubicBezTo>
                    <a:pt x="398" y="5794"/>
                    <a:pt x="421" y="5679"/>
                    <a:pt x="455" y="5570"/>
                  </a:cubicBezTo>
                  <a:cubicBezTo>
                    <a:pt x="523" y="5356"/>
                    <a:pt x="633" y="5147"/>
                    <a:pt x="782" y="4978"/>
                  </a:cubicBezTo>
                  <a:cubicBezTo>
                    <a:pt x="794" y="4965"/>
                    <a:pt x="806" y="4952"/>
                    <a:pt x="818" y="4938"/>
                  </a:cubicBezTo>
                  <a:cubicBezTo>
                    <a:pt x="1086" y="4665"/>
                    <a:pt x="1323" y="4344"/>
                    <a:pt x="1503" y="3996"/>
                  </a:cubicBezTo>
                  <a:cubicBezTo>
                    <a:pt x="1675" y="3661"/>
                    <a:pt x="1794" y="3301"/>
                    <a:pt x="1833" y="2930"/>
                  </a:cubicBezTo>
                  <a:cubicBezTo>
                    <a:pt x="1912" y="2176"/>
                    <a:pt x="1675" y="1423"/>
                    <a:pt x="1374" y="727"/>
                  </a:cubicBezTo>
                  <a:cubicBezTo>
                    <a:pt x="1253" y="450"/>
                    <a:pt x="1111" y="164"/>
                    <a:pt x="858" y="1"/>
                  </a:cubicBezTo>
                  <a:close/>
                  <a:moveTo>
                    <a:pt x="427" y="6223"/>
                  </a:moveTo>
                  <a:cubicBezTo>
                    <a:pt x="428" y="6223"/>
                    <a:pt x="428" y="6223"/>
                    <a:pt x="428" y="6223"/>
                  </a:cubicBezTo>
                  <a:cubicBezTo>
                    <a:pt x="428" y="6223"/>
                    <a:pt x="428" y="6223"/>
                    <a:pt x="427" y="6223"/>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81" name="Google Shape;3081;p29"/>
            <p:cNvSpPr/>
            <p:nvPr/>
          </p:nvSpPr>
          <p:spPr>
            <a:xfrm>
              <a:off x="2197950" y="1641275"/>
              <a:ext cx="61550" cy="64650"/>
            </a:xfrm>
            <a:custGeom>
              <a:avLst/>
              <a:gdLst/>
              <a:ahLst/>
              <a:cxnLst/>
              <a:rect l="l" t="t" r="r" b="b"/>
              <a:pathLst>
                <a:path w="2462" h="2586" extrusionOk="0">
                  <a:moveTo>
                    <a:pt x="2462" y="0"/>
                  </a:moveTo>
                  <a:lnTo>
                    <a:pt x="2462" y="0"/>
                  </a:lnTo>
                  <a:cubicBezTo>
                    <a:pt x="2401" y="240"/>
                    <a:pt x="2210" y="424"/>
                    <a:pt x="2008" y="567"/>
                  </a:cubicBezTo>
                  <a:cubicBezTo>
                    <a:pt x="1738" y="757"/>
                    <a:pt x="1436" y="896"/>
                    <a:pt x="1145" y="1051"/>
                  </a:cubicBezTo>
                  <a:cubicBezTo>
                    <a:pt x="855" y="1207"/>
                    <a:pt x="569" y="1385"/>
                    <a:pt x="354" y="1635"/>
                  </a:cubicBezTo>
                  <a:cubicBezTo>
                    <a:pt x="172" y="1844"/>
                    <a:pt x="97" y="2060"/>
                    <a:pt x="36" y="2328"/>
                  </a:cubicBezTo>
                  <a:cubicBezTo>
                    <a:pt x="18" y="2404"/>
                    <a:pt x="0" y="2483"/>
                    <a:pt x="17" y="2558"/>
                  </a:cubicBezTo>
                  <a:cubicBezTo>
                    <a:pt x="20" y="2568"/>
                    <a:pt x="23" y="2579"/>
                    <a:pt x="32" y="2584"/>
                  </a:cubicBezTo>
                  <a:cubicBezTo>
                    <a:pt x="35" y="2585"/>
                    <a:pt x="37" y="2585"/>
                    <a:pt x="40" y="2585"/>
                  </a:cubicBezTo>
                  <a:cubicBezTo>
                    <a:pt x="50" y="2585"/>
                    <a:pt x="61" y="2576"/>
                    <a:pt x="69" y="2568"/>
                  </a:cubicBezTo>
                  <a:cubicBezTo>
                    <a:pt x="310" y="2323"/>
                    <a:pt x="609" y="2023"/>
                    <a:pt x="932" y="1899"/>
                  </a:cubicBezTo>
                  <a:cubicBezTo>
                    <a:pt x="1293" y="1760"/>
                    <a:pt x="1613" y="1596"/>
                    <a:pt x="1881" y="1310"/>
                  </a:cubicBezTo>
                  <a:cubicBezTo>
                    <a:pt x="2216" y="955"/>
                    <a:pt x="2423" y="485"/>
                    <a:pt x="246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82" name="Google Shape;3082;p29"/>
          <p:cNvGrpSpPr/>
          <p:nvPr/>
        </p:nvGrpSpPr>
        <p:grpSpPr>
          <a:xfrm>
            <a:off x="10603109" y="5821547"/>
            <a:ext cx="701133" cy="869542"/>
            <a:chOff x="2100500" y="1458275"/>
            <a:chExt cx="159000" cy="248050"/>
          </a:xfrm>
        </p:grpSpPr>
        <p:sp>
          <p:nvSpPr>
            <p:cNvPr id="3083" name="Google Shape;3083;p29"/>
            <p:cNvSpPr/>
            <p:nvPr/>
          </p:nvSpPr>
          <p:spPr>
            <a:xfrm>
              <a:off x="2140475" y="1458275"/>
              <a:ext cx="64750" cy="247950"/>
            </a:xfrm>
            <a:custGeom>
              <a:avLst/>
              <a:gdLst/>
              <a:ahLst/>
              <a:cxnLst/>
              <a:rect l="l" t="t" r="r" b="b"/>
              <a:pathLst>
                <a:path w="2590" h="9918" extrusionOk="0">
                  <a:moveTo>
                    <a:pt x="1433" y="0"/>
                  </a:moveTo>
                  <a:lnTo>
                    <a:pt x="1433" y="0"/>
                  </a:lnTo>
                  <a:cubicBezTo>
                    <a:pt x="1805" y="1618"/>
                    <a:pt x="1614" y="3360"/>
                    <a:pt x="902" y="4860"/>
                  </a:cubicBezTo>
                  <a:cubicBezTo>
                    <a:pt x="675" y="5337"/>
                    <a:pt x="231" y="5891"/>
                    <a:pt x="126" y="6405"/>
                  </a:cubicBezTo>
                  <a:cubicBezTo>
                    <a:pt x="1" y="7009"/>
                    <a:pt x="472" y="7818"/>
                    <a:pt x="801" y="8289"/>
                  </a:cubicBezTo>
                  <a:cubicBezTo>
                    <a:pt x="1228" y="8900"/>
                    <a:pt x="1783" y="9411"/>
                    <a:pt x="2332" y="9918"/>
                  </a:cubicBezTo>
                  <a:cubicBezTo>
                    <a:pt x="1798" y="9094"/>
                    <a:pt x="1381" y="8140"/>
                    <a:pt x="1463" y="7163"/>
                  </a:cubicBezTo>
                  <a:cubicBezTo>
                    <a:pt x="1551" y="6098"/>
                    <a:pt x="2056" y="5099"/>
                    <a:pt x="2299" y="4077"/>
                  </a:cubicBezTo>
                  <a:cubicBezTo>
                    <a:pt x="2590" y="2862"/>
                    <a:pt x="2176" y="1601"/>
                    <a:pt x="1768" y="420"/>
                  </a:cubicBezTo>
                  <a:cubicBezTo>
                    <a:pt x="1706" y="242"/>
                    <a:pt x="1617" y="39"/>
                    <a:pt x="14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84" name="Google Shape;3084;p29"/>
            <p:cNvSpPr/>
            <p:nvPr/>
          </p:nvSpPr>
          <p:spPr>
            <a:xfrm>
              <a:off x="2100500" y="1549475"/>
              <a:ext cx="98525" cy="156750"/>
            </a:xfrm>
            <a:custGeom>
              <a:avLst/>
              <a:gdLst/>
              <a:ahLst/>
              <a:cxnLst/>
              <a:rect l="l" t="t" r="r" b="b"/>
              <a:pathLst>
                <a:path w="3941" h="6270" extrusionOk="0">
                  <a:moveTo>
                    <a:pt x="56" y="1"/>
                  </a:moveTo>
                  <a:cubicBezTo>
                    <a:pt x="187" y="582"/>
                    <a:pt x="229" y="1182"/>
                    <a:pt x="179" y="1775"/>
                  </a:cubicBezTo>
                  <a:cubicBezTo>
                    <a:pt x="131" y="2343"/>
                    <a:pt x="0" y="2909"/>
                    <a:pt x="45" y="3476"/>
                  </a:cubicBezTo>
                  <a:cubicBezTo>
                    <a:pt x="110" y="4315"/>
                    <a:pt x="610" y="5087"/>
                    <a:pt x="1297" y="5558"/>
                  </a:cubicBezTo>
                  <a:cubicBezTo>
                    <a:pt x="1682" y="5820"/>
                    <a:pt x="1909" y="5784"/>
                    <a:pt x="2340" y="5811"/>
                  </a:cubicBezTo>
                  <a:cubicBezTo>
                    <a:pt x="2616" y="5828"/>
                    <a:pt x="2889" y="5887"/>
                    <a:pt x="3154" y="5968"/>
                  </a:cubicBezTo>
                  <a:cubicBezTo>
                    <a:pt x="3288" y="6008"/>
                    <a:pt x="3421" y="6055"/>
                    <a:pt x="3552" y="6104"/>
                  </a:cubicBezTo>
                  <a:cubicBezTo>
                    <a:pt x="3616" y="6130"/>
                    <a:pt x="3680" y="6155"/>
                    <a:pt x="3743" y="6183"/>
                  </a:cubicBezTo>
                  <a:cubicBezTo>
                    <a:pt x="3799" y="6206"/>
                    <a:pt x="3861" y="6224"/>
                    <a:pt x="3914" y="6252"/>
                  </a:cubicBezTo>
                  <a:cubicBezTo>
                    <a:pt x="3920" y="6256"/>
                    <a:pt x="3926" y="6260"/>
                    <a:pt x="3932" y="6264"/>
                  </a:cubicBezTo>
                  <a:lnTo>
                    <a:pt x="3932" y="6264"/>
                  </a:lnTo>
                  <a:cubicBezTo>
                    <a:pt x="3888" y="6229"/>
                    <a:pt x="3850" y="6172"/>
                    <a:pt x="3810" y="6131"/>
                  </a:cubicBezTo>
                  <a:cubicBezTo>
                    <a:pt x="3764" y="6085"/>
                    <a:pt x="3715" y="6039"/>
                    <a:pt x="3664" y="5998"/>
                  </a:cubicBezTo>
                  <a:cubicBezTo>
                    <a:pt x="3573" y="5926"/>
                    <a:pt x="3470" y="5876"/>
                    <a:pt x="3375" y="5807"/>
                  </a:cubicBezTo>
                  <a:cubicBezTo>
                    <a:pt x="3195" y="5678"/>
                    <a:pt x="3007" y="5560"/>
                    <a:pt x="2821" y="5440"/>
                  </a:cubicBezTo>
                  <a:cubicBezTo>
                    <a:pt x="2449" y="5201"/>
                    <a:pt x="2077" y="4951"/>
                    <a:pt x="1795" y="4605"/>
                  </a:cubicBezTo>
                  <a:cubicBezTo>
                    <a:pt x="1704" y="4490"/>
                    <a:pt x="1622" y="4368"/>
                    <a:pt x="1554" y="4238"/>
                  </a:cubicBezTo>
                  <a:cubicBezTo>
                    <a:pt x="1395" y="3943"/>
                    <a:pt x="1300" y="3616"/>
                    <a:pt x="1221" y="3291"/>
                  </a:cubicBezTo>
                  <a:cubicBezTo>
                    <a:pt x="949" y="2145"/>
                    <a:pt x="842" y="878"/>
                    <a:pt x="56" y="1"/>
                  </a:cubicBezTo>
                  <a:close/>
                  <a:moveTo>
                    <a:pt x="3932" y="6264"/>
                  </a:moveTo>
                  <a:cubicBezTo>
                    <a:pt x="3935" y="6266"/>
                    <a:pt x="3938" y="6268"/>
                    <a:pt x="3940" y="6270"/>
                  </a:cubicBezTo>
                  <a:cubicBezTo>
                    <a:pt x="3938" y="6268"/>
                    <a:pt x="3935" y="6266"/>
                    <a:pt x="3932" y="62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85" name="Google Shape;3085;p29"/>
            <p:cNvSpPr/>
            <p:nvPr/>
          </p:nvSpPr>
          <p:spPr>
            <a:xfrm>
              <a:off x="2188425" y="1550725"/>
              <a:ext cx="47825" cy="155600"/>
            </a:xfrm>
            <a:custGeom>
              <a:avLst/>
              <a:gdLst/>
              <a:ahLst/>
              <a:cxnLst/>
              <a:rect l="l" t="t" r="r" b="b"/>
              <a:pathLst>
                <a:path w="1913" h="6224" extrusionOk="0">
                  <a:moveTo>
                    <a:pt x="858" y="1"/>
                  </a:moveTo>
                  <a:lnTo>
                    <a:pt x="858" y="1"/>
                  </a:lnTo>
                  <a:cubicBezTo>
                    <a:pt x="1337" y="1195"/>
                    <a:pt x="1238" y="2606"/>
                    <a:pt x="594" y="3721"/>
                  </a:cubicBezTo>
                  <a:cubicBezTo>
                    <a:pt x="434" y="4000"/>
                    <a:pt x="240" y="4264"/>
                    <a:pt x="128" y="4566"/>
                  </a:cubicBezTo>
                  <a:cubicBezTo>
                    <a:pt x="34" y="4827"/>
                    <a:pt x="0" y="5109"/>
                    <a:pt x="43" y="5384"/>
                  </a:cubicBezTo>
                  <a:cubicBezTo>
                    <a:pt x="64" y="5512"/>
                    <a:pt x="109" y="5627"/>
                    <a:pt x="149" y="5749"/>
                  </a:cubicBezTo>
                  <a:cubicBezTo>
                    <a:pt x="188" y="5866"/>
                    <a:pt x="237" y="5982"/>
                    <a:pt x="307" y="6084"/>
                  </a:cubicBezTo>
                  <a:cubicBezTo>
                    <a:pt x="343" y="6135"/>
                    <a:pt x="382" y="6182"/>
                    <a:pt x="427" y="6223"/>
                  </a:cubicBezTo>
                  <a:lnTo>
                    <a:pt x="427" y="6223"/>
                  </a:lnTo>
                  <a:cubicBezTo>
                    <a:pt x="420" y="6216"/>
                    <a:pt x="418" y="6160"/>
                    <a:pt x="414" y="6147"/>
                  </a:cubicBezTo>
                  <a:cubicBezTo>
                    <a:pt x="407" y="6122"/>
                    <a:pt x="400" y="6099"/>
                    <a:pt x="397" y="6072"/>
                  </a:cubicBezTo>
                  <a:cubicBezTo>
                    <a:pt x="390" y="6018"/>
                    <a:pt x="389" y="5963"/>
                    <a:pt x="391" y="5909"/>
                  </a:cubicBezTo>
                  <a:cubicBezTo>
                    <a:pt x="398" y="5794"/>
                    <a:pt x="421" y="5679"/>
                    <a:pt x="455" y="5570"/>
                  </a:cubicBezTo>
                  <a:cubicBezTo>
                    <a:pt x="523" y="5356"/>
                    <a:pt x="633" y="5147"/>
                    <a:pt x="782" y="4978"/>
                  </a:cubicBezTo>
                  <a:cubicBezTo>
                    <a:pt x="794" y="4965"/>
                    <a:pt x="806" y="4952"/>
                    <a:pt x="818" y="4938"/>
                  </a:cubicBezTo>
                  <a:cubicBezTo>
                    <a:pt x="1086" y="4665"/>
                    <a:pt x="1323" y="4344"/>
                    <a:pt x="1503" y="3996"/>
                  </a:cubicBezTo>
                  <a:cubicBezTo>
                    <a:pt x="1675" y="3661"/>
                    <a:pt x="1794" y="3301"/>
                    <a:pt x="1833" y="2930"/>
                  </a:cubicBezTo>
                  <a:cubicBezTo>
                    <a:pt x="1912" y="2176"/>
                    <a:pt x="1675" y="1423"/>
                    <a:pt x="1374" y="727"/>
                  </a:cubicBezTo>
                  <a:cubicBezTo>
                    <a:pt x="1253" y="450"/>
                    <a:pt x="1111" y="164"/>
                    <a:pt x="858" y="1"/>
                  </a:cubicBezTo>
                  <a:close/>
                  <a:moveTo>
                    <a:pt x="427" y="6223"/>
                  </a:moveTo>
                  <a:cubicBezTo>
                    <a:pt x="428" y="6223"/>
                    <a:pt x="428" y="6223"/>
                    <a:pt x="428" y="6223"/>
                  </a:cubicBezTo>
                  <a:cubicBezTo>
                    <a:pt x="428" y="6223"/>
                    <a:pt x="428" y="6223"/>
                    <a:pt x="427" y="6223"/>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86" name="Google Shape;3086;p29"/>
            <p:cNvSpPr/>
            <p:nvPr/>
          </p:nvSpPr>
          <p:spPr>
            <a:xfrm>
              <a:off x="2197950" y="1641275"/>
              <a:ext cx="61550" cy="64650"/>
            </a:xfrm>
            <a:custGeom>
              <a:avLst/>
              <a:gdLst/>
              <a:ahLst/>
              <a:cxnLst/>
              <a:rect l="l" t="t" r="r" b="b"/>
              <a:pathLst>
                <a:path w="2462" h="2586" extrusionOk="0">
                  <a:moveTo>
                    <a:pt x="2462" y="0"/>
                  </a:moveTo>
                  <a:lnTo>
                    <a:pt x="2462" y="0"/>
                  </a:lnTo>
                  <a:cubicBezTo>
                    <a:pt x="2401" y="240"/>
                    <a:pt x="2210" y="424"/>
                    <a:pt x="2008" y="567"/>
                  </a:cubicBezTo>
                  <a:cubicBezTo>
                    <a:pt x="1738" y="757"/>
                    <a:pt x="1436" y="896"/>
                    <a:pt x="1145" y="1051"/>
                  </a:cubicBezTo>
                  <a:cubicBezTo>
                    <a:pt x="855" y="1207"/>
                    <a:pt x="569" y="1385"/>
                    <a:pt x="354" y="1635"/>
                  </a:cubicBezTo>
                  <a:cubicBezTo>
                    <a:pt x="172" y="1844"/>
                    <a:pt x="97" y="2060"/>
                    <a:pt x="36" y="2328"/>
                  </a:cubicBezTo>
                  <a:cubicBezTo>
                    <a:pt x="18" y="2404"/>
                    <a:pt x="0" y="2483"/>
                    <a:pt x="17" y="2558"/>
                  </a:cubicBezTo>
                  <a:cubicBezTo>
                    <a:pt x="20" y="2568"/>
                    <a:pt x="23" y="2579"/>
                    <a:pt x="32" y="2584"/>
                  </a:cubicBezTo>
                  <a:cubicBezTo>
                    <a:pt x="35" y="2585"/>
                    <a:pt x="37" y="2585"/>
                    <a:pt x="40" y="2585"/>
                  </a:cubicBezTo>
                  <a:cubicBezTo>
                    <a:pt x="50" y="2585"/>
                    <a:pt x="61" y="2576"/>
                    <a:pt x="69" y="2568"/>
                  </a:cubicBezTo>
                  <a:cubicBezTo>
                    <a:pt x="310" y="2323"/>
                    <a:pt x="609" y="2023"/>
                    <a:pt x="932" y="1899"/>
                  </a:cubicBezTo>
                  <a:cubicBezTo>
                    <a:pt x="1293" y="1760"/>
                    <a:pt x="1613" y="1596"/>
                    <a:pt x="1881" y="1310"/>
                  </a:cubicBezTo>
                  <a:cubicBezTo>
                    <a:pt x="2216" y="955"/>
                    <a:pt x="2423" y="485"/>
                    <a:pt x="246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3098" name="Google Shape;3098;p29"/>
          <p:cNvSpPr/>
          <p:nvPr/>
        </p:nvSpPr>
        <p:spPr>
          <a:xfrm>
            <a:off x="9566091" y="6514833"/>
            <a:ext cx="474018" cy="232258"/>
          </a:xfrm>
          <a:custGeom>
            <a:avLst/>
            <a:gdLst/>
            <a:ahLst/>
            <a:cxnLst/>
            <a:rect l="l" t="t" r="r" b="b"/>
            <a:pathLst>
              <a:path w="2510" h="1547" extrusionOk="0">
                <a:moveTo>
                  <a:pt x="1354" y="1"/>
                </a:moveTo>
                <a:cubicBezTo>
                  <a:pt x="1283" y="1"/>
                  <a:pt x="1216" y="14"/>
                  <a:pt x="1156" y="44"/>
                </a:cubicBezTo>
                <a:cubicBezTo>
                  <a:pt x="825" y="211"/>
                  <a:pt x="1" y="964"/>
                  <a:pt x="257" y="1413"/>
                </a:cubicBezTo>
                <a:cubicBezTo>
                  <a:pt x="319" y="1522"/>
                  <a:pt x="447" y="1547"/>
                  <a:pt x="580" y="1547"/>
                </a:cubicBezTo>
                <a:cubicBezTo>
                  <a:pt x="680" y="1547"/>
                  <a:pt x="782" y="1533"/>
                  <a:pt x="860" y="1530"/>
                </a:cubicBezTo>
                <a:cubicBezTo>
                  <a:pt x="1240" y="1516"/>
                  <a:pt x="1620" y="1492"/>
                  <a:pt x="1999" y="1451"/>
                </a:cubicBezTo>
                <a:cubicBezTo>
                  <a:pt x="2082" y="1441"/>
                  <a:pt x="2165" y="1431"/>
                  <a:pt x="2241" y="1394"/>
                </a:cubicBezTo>
                <a:cubicBezTo>
                  <a:pt x="2396" y="1317"/>
                  <a:pt x="2468" y="1203"/>
                  <a:pt x="2478" y="1072"/>
                </a:cubicBezTo>
                <a:lnTo>
                  <a:pt x="2477" y="1072"/>
                </a:lnTo>
                <a:cubicBezTo>
                  <a:pt x="2509" y="629"/>
                  <a:pt x="1837" y="1"/>
                  <a:pt x="1354" y="1"/>
                </a:cubicBezTo>
                <a:close/>
              </a:path>
            </a:pathLst>
          </a:custGeom>
          <a:solidFill>
            <a:schemeClr val="accent5"/>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nvGrpSpPr>
          <p:cNvPr id="3099" name="Google Shape;3099;p29"/>
          <p:cNvGrpSpPr/>
          <p:nvPr/>
        </p:nvGrpSpPr>
        <p:grpSpPr>
          <a:xfrm>
            <a:off x="-182893" y="-257886"/>
            <a:ext cx="2543804" cy="2003068"/>
            <a:chOff x="-241347" y="-208203"/>
            <a:chExt cx="2947964" cy="2919945"/>
          </a:xfrm>
        </p:grpSpPr>
        <p:grpSp>
          <p:nvGrpSpPr>
            <p:cNvPr id="3100" name="Google Shape;3100;p29"/>
            <p:cNvGrpSpPr/>
            <p:nvPr/>
          </p:nvGrpSpPr>
          <p:grpSpPr>
            <a:xfrm rot="-2127316">
              <a:off x="455043" y="1086139"/>
              <a:ext cx="470902" cy="1125770"/>
              <a:chOff x="1763800" y="344725"/>
              <a:chExt cx="152925" cy="365600"/>
            </a:xfrm>
          </p:grpSpPr>
          <p:sp>
            <p:nvSpPr>
              <p:cNvPr id="3101" name="Google Shape;3101;p2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2" name="Google Shape;3102;p2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3" name="Google Shape;3103;p2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4" name="Google Shape;3104;p2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5" name="Google Shape;3105;p2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6" name="Google Shape;3106;p2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7" name="Google Shape;3107;p2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8" name="Google Shape;3108;p2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09" name="Google Shape;3109;p29"/>
            <p:cNvGrpSpPr/>
            <p:nvPr/>
          </p:nvGrpSpPr>
          <p:grpSpPr>
            <a:xfrm rot="-3860670" flipH="1">
              <a:off x="1166560" y="223706"/>
              <a:ext cx="470898" cy="1125767"/>
              <a:chOff x="1763800" y="344725"/>
              <a:chExt cx="152925" cy="365600"/>
            </a:xfrm>
          </p:grpSpPr>
          <p:sp>
            <p:nvSpPr>
              <p:cNvPr id="3110" name="Google Shape;3110;p2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1" name="Google Shape;3111;p2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2" name="Google Shape;3112;p2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3" name="Google Shape;3113;p2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4" name="Google Shape;3114;p2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5" name="Google Shape;3115;p2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6" name="Google Shape;3116;p2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7" name="Google Shape;3117;p2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18" name="Google Shape;3118;p29"/>
            <p:cNvGrpSpPr/>
            <p:nvPr/>
          </p:nvGrpSpPr>
          <p:grpSpPr>
            <a:xfrm rot="5400000" flipH="1">
              <a:off x="-227337" y="-222212"/>
              <a:ext cx="2919945" cy="2947964"/>
              <a:chOff x="3206750" y="1492575"/>
              <a:chExt cx="634550" cy="640625"/>
            </a:xfrm>
          </p:grpSpPr>
          <p:sp>
            <p:nvSpPr>
              <p:cNvPr id="3119" name="Google Shape;3119;p29"/>
              <p:cNvSpPr/>
              <p:nvPr/>
            </p:nvSpPr>
            <p:spPr>
              <a:xfrm>
                <a:off x="3640100" y="1492575"/>
                <a:ext cx="201200" cy="620150"/>
              </a:xfrm>
              <a:custGeom>
                <a:avLst/>
                <a:gdLst/>
                <a:ahLst/>
                <a:cxnLst/>
                <a:rect l="l" t="t" r="r" b="b"/>
                <a:pathLst>
                  <a:path w="8048" h="24806" extrusionOk="0">
                    <a:moveTo>
                      <a:pt x="3197" y="1"/>
                    </a:moveTo>
                    <a:cubicBezTo>
                      <a:pt x="1007" y="3699"/>
                      <a:pt x="0" y="8086"/>
                      <a:pt x="359" y="12369"/>
                    </a:cubicBezTo>
                    <a:cubicBezTo>
                      <a:pt x="722" y="16709"/>
                      <a:pt x="3292" y="20086"/>
                      <a:pt x="5979" y="23333"/>
                    </a:cubicBezTo>
                    <a:cubicBezTo>
                      <a:pt x="6486" y="23945"/>
                      <a:pt x="7182" y="24800"/>
                      <a:pt x="8043" y="24806"/>
                    </a:cubicBezTo>
                    <a:cubicBezTo>
                      <a:pt x="8048" y="23639"/>
                      <a:pt x="7493" y="22677"/>
                      <a:pt x="7426" y="21546"/>
                    </a:cubicBezTo>
                    <a:cubicBezTo>
                      <a:pt x="7337" y="20021"/>
                      <a:pt x="7756" y="18503"/>
                      <a:pt x="7831" y="16985"/>
                    </a:cubicBezTo>
                    <a:cubicBezTo>
                      <a:pt x="7956" y="14181"/>
                      <a:pt x="7795" y="11365"/>
                      <a:pt x="7347" y="8595"/>
                    </a:cubicBezTo>
                    <a:cubicBezTo>
                      <a:pt x="6827" y="5377"/>
                      <a:pt x="5775" y="1995"/>
                      <a:pt x="3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0" name="Google Shape;3120;p29"/>
              <p:cNvSpPr/>
              <p:nvPr/>
            </p:nvSpPr>
            <p:spPr>
              <a:xfrm>
                <a:off x="3363225" y="1696950"/>
                <a:ext cx="477975" cy="436250"/>
              </a:xfrm>
              <a:custGeom>
                <a:avLst/>
                <a:gdLst/>
                <a:ahLst/>
                <a:cxnLst/>
                <a:rect l="l" t="t" r="r" b="b"/>
                <a:pathLst>
                  <a:path w="19119" h="17450" extrusionOk="0">
                    <a:moveTo>
                      <a:pt x="1" y="0"/>
                    </a:moveTo>
                    <a:cubicBezTo>
                      <a:pt x="140" y="1541"/>
                      <a:pt x="886" y="2953"/>
                      <a:pt x="1617" y="4317"/>
                    </a:cubicBezTo>
                    <a:cubicBezTo>
                      <a:pt x="3252" y="7368"/>
                      <a:pt x="5038" y="10772"/>
                      <a:pt x="7764" y="13006"/>
                    </a:cubicBezTo>
                    <a:cubicBezTo>
                      <a:pt x="9222" y="14201"/>
                      <a:pt x="11463" y="14916"/>
                      <a:pt x="13206" y="15595"/>
                    </a:cubicBezTo>
                    <a:cubicBezTo>
                      <a:pt x="15131" y="16346"/>
                      <a:pt x="17108" y="16966"/>
                      <a:pt x="19118" y="17450"/>
                    </a:cubicBezTo>
                    <a:cubicBezTo>
                      <a:pt x="18431" y="17284"/>
                      <a:pt x="17261" y="14495"/>
                      <a:pt x="17078" y="13853"/>
                    </a:cubicBezTo>
                    <a:cubicBezTo>
                      <a:pt x="16690" y="12479"/>
                      <a:pt x="16429" y="11345"/>
                      <a:pt x="15568" y="10115"/>
                    </a:cubicBezTo>
                    <a:cubicBezTo>
                      <a:pt x="14581" y="8706"/>
                      <a:pt x="13321" y="7511"/>
                      <a:pt x="12028" y="6374"/>
                    </a:cubicBezTo>
                    <a:cubicBezTo>
                      <a:pt x="8566" y="3331"/>
                      <a:pt x="4580" y="52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1" name="Google Shape;3121;p29"/>
              <p:cNvSpPr/>
              <p:nvPr/>
            </p:nvSpPr>
            <p:spPr>
              <a:xfrm>
                <a:off x="3206750" y="1940350"/>
                <a:ext cx="518175" cy="172375"/>
              </a:xfrm>
              <a:custGeom>
                <a:avLst/>
                <a:gdLst/>
                <a:ahLst/>
                <a:cxnLst/>
                <a:rect l="l" t="t" r="r" b="b"/>
                <a:pathLst>
                  <a:path w="20727" h="6895" extrusionOk="0">
                    <a:moveTo>
                      <a:pt x="1" y="189"/>
                    </a:moveTo>
                    <a:cubicBezTo>
                      <a:pt x="1" y="189"/>
                      <a:pt x="1" y="189"/>
                      <a:pt x="1" y="189"/>
                    </a:cubicBezTo>
                    <a:lnTo>
                      <a:pt x="1" y="189"/>
                    </a:lnTo>
                    <a:cubicBezTo>
                      <a:pt x="1" y="189"/>
                      <a:pt x="1" y="189"/>
                      <a:pt x="1" y="189"/>
                    </a:cubicBezTo>
                    <a:close/>
                    <a:moveTo>
                      <a:pt x="2931" y="1"/>
                    </a:moveTo>
                    <a:cubicBezTo>
                      <a:pt x="2832" y="1"/>
                      <a:pt x="2732" y="2"/>
                      <a:pt x="2632" y="3"/>
                    </a:cubicBezTo>
                    <a:cubicBezTo>
                      <a:pt x="2355" y="6"/>
                      <a:pt x="930" y="238"/>
                      <a:pt x="296" y="238"/>
                    </a:cubicBezTo>
                    <a:cubicBezTo>
                      <a:pt x="141" y="238"/>
                      <a:pt x="33" y="224"/>
                      <a:pt x="1" y="189"/>
                    </a:cubicBezTo>
                    <a:lnTo>
                      <a:pt x="1" y="189"/>
                    </a:lnTo>
                    <a:cubicBezTo>
                      <a:pt x="3912" y="4412"/>
                      <a:pt x="9632" y="6894"/>
                      <a:pt x="15385" y="6894"/>
                    </a:cubicBezTo>
                    <a:cubicBezTo>
                      <a:pt x="15592" y="6894"/>
                      <a:pt x="15800" y="6891"/>
                      <a:pt x="16007" y="6885"/>
                    </a:cubicBezTo>
                    <a:cubicBezTo>
                      <a:pt x="17200" y="6847"/>
                      <a:pt x="18476" y="6343"/>
                      <a:pt x="19667" y="6132"/>
                    </a:cubicBezTo>
                    <a:cubicBezTo>
                      <a:pt x="20047" y="6063"/>
                      <a:pt x="20455" y="5987"/>
                      <a:pt x="20727" y="5713"/>
                    </a:cubicBezTo>
                    <a:cubicBezTo>
                      <a:pt x="19498" y="4696"/>
                      <a:pt x="17694" y="4006"/>
                      <a:pt x="16256" y="3328"/>
                    </a:cubicBezTo>
                    <a:cubicBezTo>
                      <a:pt x="14536" y="2519"/>
                      <a:pt x="12765" y="1814"/>
                      <a:pt x="10946" y="1264"/>
                    </a:cubicBezTo>
                    <a:cubicBezTo>
                      <a:pt x="9148" y="719"/>
                      <a:pt x="7302" y="322"/>
                      <a:pt x="5432" y="131"/>
                    </a:cubicBezTo>
                    <a:cubicBezTo>
                      <a:pt x="4601" y="46"/>
                      <a:pt x="3767" y="1"/>
                      <a:pt x="293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2" name="Google Shape;3122;p29"/>
              <p:cNvSpPr/>
              <p:nvPr/>
            </p:nvSpPr>
            <p:spPr>
              <a:xfrm>
                <a:off x="3266900" y="1981500"/>
                <a:ext cx="35325" cy="24325"/>
              </a:xfrm>
              <a:custGeom>
                <a:avLst/>
                <a:gdLst/>
                <a:ahLst/>
                <a:cxnLst/>
                <a:rect l="l" t="t" r="r" b="b"/>
                <a:pathLst>
                  <a:path w="1413" h="973" extrusionOk="0">
                    <a:moveTo>
                      <a:pt x="108" y="0"/>
                    </a:moveTo>
                    <a:cubicBezTo>
                      <a:pt x="79" y="0"/>
                      <a:pt x="50" y="13"/>
                      <a:pt x="31" y="38"/>
                    </a:cubicBezTo>
                    <a:cubicBezTo>
                      <a:pt x="0" y="80"/>
                      <a:pt x="8" y="140"/>
                      <a:pt x="50" y="172"/>
                    </a:cubicBezTo>
                    <a:cubicBezTo>
                      <a:pt x="433" y="460"/>
                      <a:pt x="839" y="726"/>
                      <a:pt x="1256" y="960"/>
                    </a:cubicBezTo>
                    <a:cubicBezTo>
                      <a:pt x="1272" y="969"/>
                      <a:pt x="1287" y="972"/>
                      <a:pt x="1304" y="972"/>
                    </a:cubicBezTo>
                    <a:cubicBezTo>
                      <a:pt x="1337" y="972"/>
                      <a:pt x="1369" y="954"/>
                      <a:pt x="1387" y="923"/>
                    </a:cubicBezTo>
                    <a:cubicBezTo>
                      <a:pt x="1412" y="878"/>
                      <a:pt x="1395" y="820"/>
                      <a:pt x="1350" y="794"/>
                    </a:cubicBezTo>
                    <a:cubicBezTo>
                      <a:pt x="940" y="564"/>
                      <a:pt x="541" y="303"/>
                      <a:pt x="165" y="19"/>
                    </a:cubicBezTo>
                    <a:cubicBezTo>
                      <a:pt x="147" y="6"/>
                      <a:pt x="127"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3" name="Google Shape;3123;p29"/>
              <p:cNvSpPr/>
              <p:nvPr/>
            </p:nvSpPr>
            <p:spPr>
              <a:xfrm>
                <a:off x="3322500" y="2020625"/>
                <a:ext cx="17825" cy="12025"/>
              </a:xfrm>
              <a:custGeom>
                <a:avLst/>
                <a:gdLst/>
                <a:ahLst/>
                <a:cxnLst/>
                <a:rect l="l" t="t" r="r" b="b"/>
                <a:pathLst>
                  <a:path w="713" h="481" extrusionOk="0">
                    <a:moveTo>
                      <a:pt x="109" y="0"/>
                    </a:moveTo>
                    <a:cubicBezTo>
                      <a:pt x="77" y="0"/>
                      <a:pt x="45" y="17"/>
                      <a:pt x="27" y="47"/>
                    </a:cubicBezTo>
                    <a:cubicBezTo>
                      <a:pt x="0" y="93"/>
                      <a:pt x="16" y="151"/>
                      <a:pt x="61" y="178"/>
                    </a:cubicBezTo>
                    <a:lnTo>
                      <a:pt x="556" y="467"/>
                    </a:lnTo>
                    <a:cubicBezTo>
                      <a:pt x="571" y="476"/>
                      <a:pt x="588" y="479"/>
                      <a:pt x="604" y="479"/>
                    </a:cubicBezTo>
                    <a:lnTo>
                      <a:pt x="603" y="480"/>
                    </a:lnTo>
                    <a:cubicBezTo>
                      <a:pt x="636" y="480"/>
                      <a:pt x="668" y="462"/>
                      <a:pt x="686" y="433"/>
                    </a:cubicBezTo>
                    <a:cubicBezTo>
                      <a:pt x="713" y="386"/>
                      <a:pt x="697" y="329"/>
                      <a:pt x="652" y="302"/>
                    </a:cubicBezTo>
                    <a:lnTo>
                      <a:pt x="157" y="13"/>
                    </a:lnTo>
                    <a:cubicBezTo>
                      <a:pt x="142" y="4"/>
                      <a:pt x="126"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4" name="Google Shape;3124;p29"/>
              <p:cNvSpPr/>
              <p:nvPr/>
            </p:nvSpPr>
            <p:spPr>
              <a:xfrm>
                <a:off x="3371975" y="2047350"/>
                <a:ext cx="27800" cy="11125"/>
              </a:xfrm>
              <a:custGeom>
                <a:avLst/>
                <a:gdLst/>
                <a:ahLst/>
                <a:cxnLst/>
                <a:rect l="l" t="t" r="r" b="b"/>
                <a:pathLst>
                  <a:path w="1112" h="445" extrusionOk="0">
                    <a:moveTo>
                      <a:pt x="111" y="1"/>
                    </a:moveTo>
                    <a:cubicBezTo>
                      <a:pt x="79" y="1"/>
                      <a:pt x="48" y="17"/>
                      <a:pt x="30" y="46"/>
                    </a:cubicBezTo>
                    <a:cubicBezTo>
                      <a:pt x="1" y="90"/>
                      <a:pt x="14" y="148"/>
                      <a:pt x="59" y="177"/>
                    </a:cubicBezTo>
                    <a:cubicBezTo>
                      <a:pt x="335" y="350"/>
                      <a:pt x="664" y="444"/>
                      <a:pt x="990" y="444"/>
                    </a:cubicBezTo>
                    <a:lnTo>
                      <a:pt x="1016" y="444"/>
                    </a:lnTo>
                    <a:cubicBezTo>
                      <a:pt x="1069" y="443"/>
                      <a:pt x="1111" y="400"/>
                      <a:pt x="1110" y="347"/>
                    </a:cubicBezTo>
                    <a:cubicBezTo>
                      <a:pt x="1109" y="297"/>
                      <a:pt x="1067" y="253"/>
                      <a:pt x="1017" y="253"/>
                    </a:cubicBezTo>
                    <a:cubicBezTo>
                      <a:pt x="1016" y="253"/>
                      <a:pt x="1014" y="253"/>
                      <a:pt x="1013" y="253"/>
                    </a:cubicBezTo>
                    <a:cubicBezTo>
                      <a:pt x="999" y="254"/>
                      <a:pt x="986" y="254"/>
                      <a:pt x="972" y="254"/>
                    </a:cubicBezTo>
                    <a:cubicBezTo>
                      <a:pt x="686" y="254"/>
                      <a:pt x="401" y="167"/>
                      <a:pt x="161" y="15"/>
                    </a:cubicBezTo>
                    <a:cubicBezTo>
                      <a:pt x="145" y="5"/>
                      <a:pt x="128" y="1"/>
                      <a:pt x="11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5" name="Google Shape;3125;p29"/>
              <p:cNvSpPr/>
              <p:nvPr/>
            </p:nvSpPr>
            <p:spPr>
              <a:xfrm>
                <a:off x="3427875" y="2074525"/>
                <a:ext cx="28975" cy="12300"/>
              </a:xfrm>
              <a:custGeom>
                <a:avLst/>
                <a:gdLst/>
                <a:ahLst/>
                <a:cxnLst/>
                <a:rect l="l" t="t" r="r" b="b"/>
                <a:pathLst>
                  <a:path w="1159" h="492" extrusionOk="0">
                    <a:moveTo>
                      <a:pt x="107" y="1"/>
                    </a:moveTo>
                    <a:cubicBezTo>
                      <a:pt x="67" y="1"/>
                      <a:pt x="29" y="27"/>
                      <a:pt x="16" y="67"/>
                    </a:cubicBezTo>
                    <a:cubicBezTo>
                      <a:pt x="0" y="118"/>
                      <a:pt x="28" y="171"/>
                      <a:pt x="78" y="187"/>
                    </a:cubicBezTo>
                    <a:lnTo>
                      <a:pt x="1022" y="487"/>
                    </a:lnTo>
                    <a:cubicBezTo>
                      <a:pt x="1032" y="489"/>
                      <a:pt x="1041" y="491"/>
                      <a:pt x="1051" y="491"/>
                    </a:cubicBezTo>
                    <a:lnTo>
                      <a:pt x="1051" y="490"/>
                    </a:lnTo>
                    <a:cubicBezTo>
                      <a:pt x="1092" y="490"/>
                      <a:pt x="1130" y="465"/>
                      <a:pt x="1142" y="424"/>
                    </a:cubicBezTo>
                    <a:cubicBezTo>
                      <a:pt x="1158" y="374"/>
                      <a:pt x="1131" y="320"/>
                      <a:pt x="1080" y="304"/>
                    </a:cubicBezTo>
                    <a:lnTo>
                      <a:pt x="136" y="5"/>
                    </a:lnTo>
                    <a:cubicBezTo>
                      <a:pt x="126" y="2"/>
                      <a:pt x="117"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6" name="Google Shape;3126;p29"/>
              <p:cNvSpPr/>
              <p:nvPr/>
            </p:nvSpPr>
            <p:spPr>
              <a:xfrm>
                <a:off x="3466900" y="2090575"/>
                <a:ext cx="38150" cy="10975"/>
              </a:xfrm>
              <a:custGeom>
                <a:avLst/>
                <a:gdLst/>
                <a:ahLst/>
                <a:cxnLst/>
                <a:rect l="l" t="t" r="r" b="b"/>
                <a:pathLst>
                  <a:path w="1526" h="439" extrusionOk="0">
                    <a:moveTo>
                      <a:pt x="104" y="1"/>
                    </a:moveTo>
                    <a:cubicBezTo>
                      <a:pt x="59" y="1"/>
                      <a:pt x="19" y="33"/>
                      <a:pt x="10" y="79"/>
                    </a:cubicBezTo>
                    <a:cubicBezTo>
                      <a:pt x="0" y="129"/>
                      <a:pt x="34" y="179"/>
                      <a:pt x="86" y="189"/>
                    </a:cubicBezTo>
                    <a:lnTo>
                      <a:pt x="1404" y="436"/>
                    </a:lnTo>
                    <a:cubicBezTo>
                      <a:pt x="1411" y="437"/>
                      <a:pt x="1416" y="439"/>
                      <a:pt x="1422" y="439"/>
                    </a:cubicBezTo>
                    <a:cubicBezTo>
                      <a:pt x="1467" y="439"/>
                      <a:pt x="1507" y="406"/>
                      <a:pt x="1516" y="360"/>
                    </a:cubicBezTo>
                    <a:cubicBezTo>
                      <a:pt x="1526" y="309"/>
                      <a:pt x="1492" y="260"/>
                      <a:pt x="1440" y="250"/>
                    </a:cubicBezTo>
                    <a:lnTo>
                      <a:pt x="122" y="2"/>
                    </a:lnTo>
                    <a:cubicBezTo>
                      <a:pt x="116" y="1"/>
                      <a:pt x="11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7" name="Google Shape;3127;p29"/>
              <p:cNvSpPr/>
              <p:nvPr/>
            </p:nvSpPr>
            <p:spPr>
              <a:xfrm>
                <a:off x="3529925" y="2093750"/>
                <a:ext cx="39950" cy="6900"/>
              </a:xfrm>
              <a:custGeom>
                <a:avLst/>
                <a:gdLst/>
                <a:ahLst/>
                <a:cxnLst/>
                <a:rect l="l" t="t" r="r" b="b"/>
                <a:pathLst>
                  <a:path w="1598" h="276" extrusionOk="0">
                    <a:moveTo>
                      <a:pt x="1497" y="1"/>
                    </a:moveTo>
                    <a:cubicBezTo>
                      <a:pt x="1493" y="1"/>
                      <a:pt x="1489" y="1"/>
                      <a:pt x="1485" y="1"/>
                    </a:cubicBezTo>
                    <a:cubicBezTo>
                      <a:pt x="1044" y="56"/>
                      <a:pt x="596" y="84"/>
                      <a:pt x="151" y="84"/>
                    </a:cubicBezTo>
                    <a:cubicBezTo>
                      <a:pt x="139" y="84"/>
                      <a:pt x="127" y="85"/>
                      <a:pt x="114" y="85"/>
                    </a:cubicBezTo>
                    <a:cubicBezTo>
                      <a:pt x="108" y="85"/>
                      <a:pt x="102" y="84"/>
                      <a:pt x="95" y="84"/>
                    </a:cubicBezTo>
                    <a:cubicBezTo>
                      <a:pt x="44" y="84"/>
                      <a:pt x="1" y="127"/>
                      <a:pt x="1" y="179"/>
                    </a:cubicBezTo>
                    <a:cubicBezTo>
                      <a:pt x="1" y="232"/>
                      <a:pt x="42" y="275"/>
                      <a:pt x="95" y="275"/>
                    </a:cubicBezTo>
                    <a:lnTo>
                      <a:pt x="151" y="275"/>
                    </a:lnTo>
                    <a:cubicBezTo>
                      <a:pt x="603" y="275"/>
                      <a:pt x="1059" y="246"/>
                      <a:pt x="1508" y="190"/>
                    </a:cubicBezTo>
                    <a:cubicBezTo>
                      <a:pt x="1560" y="183"/>
                      <a:pt x="1598" y="136"/>
                      <a:pt x="1591" y="84"/>
                    </a:cubicBezTo>
                    <a:cubicBezTo>
                      <a:pt x="1585" y="35"/>
                      <a:pt x="1544" y="1"/>
                      <a:pt x="14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8" name="Google Shape;3128;p29"/>
              <p:cNvSpPr/>
              <p:nvPr/>
            </p:nvSpPr>
            <p:spPr>
              <a:xfrm>
                <a:off x="3598825" y="2083750"/>
                <a:ext cx="35150" cy="7875"/>
              </a:xfrm>
              <a:custGeom>
                <a:avLst/>
                <a:gdLst/>
                <a:ahLst/>
                <a:cxnLst/>
                <a:rect l="l" t="t" r="r" b="b"/>
                <a:pathLst>
                  <a:path w="1406" h="315" extrusionOk="0">
                    <a:moveTo>
                      <a:pt x="1299" y="0"/>
                    </a:moveTo>
                    <a:cubicBezTo>
                      <a:pt x="1290" y="0"/>
                      <a:pt x="1281" y="1"/>
                      <a:pt x="1272" y="4"/>
                    </a:cubicBezTo>
                    <a:cubicBezTo>
                      <a:pt x="1001" y="83"/>
                      <a:pt x="716" y="124"/>
                      <a:pt x="431" y="124"/>
                    </a:cubicBezTo>
                    <a:cubicBezTo>
                      <a:pt x="324" y="124"/>
                      <a:pt x="217" y="118"/>
                      <a:pt x="111" y="107"/>
                    </a:cubicBezTo>
                    <a:cubicBezTo>
                      <a:pt x="108" y="106"/>
                      <a:pt x="106" y="106"/>
                      <a:pt x="103" y="106"/>
                    </a:cubicBezTo>
                    <a:cubicBezTo>
                      <a:pt x="53" y="106"/>
                      <a:pt x="12" y="142"/>
                      <a:pt x="6" y="192"/>
                    </a:cubicBezTo>
                    <a:cubicBezTo>
                      <a:pt x="1" y="243"/>
                      <a:pt x="39" y="291"/>
                      <a:pt x="91" y="296"/>
                    </a:cubicBezTo>
                    <a:cubicBezTo>
                      <a:pt x="203" y="309"/>
                      <a:pt x="314" y="314"/>
                      <a:pt x="427" y="314"/>
                    </a:cubicBezTo>
                    <a:cubicBezTo>
                      <a:pt x="732" y="314"/>
                      <a:pt x="1036" y="271"/>
                      <a:pt x="1326" y="186"/>
                    </a:cubicBezTo>
                    <a:cubicBezTo>
                      <a:pt x="1376" y="172"/>
                      <a:pt x="1405" y="119"/>
                      <a:pt x="1390" y="68"/>
                    </a:cubicBezTo>
                    <a:cubicBezTo>
                      <a:pt x="1378" y="26"/>
                      <a:pt x="1341" y="0"/>
                      <a:pt x="129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9" name="Google Shape;3129;p29"/>
              <p:cNvSpPr/>
              <p:nvPr/>
            </p:nvSpPr>
            <p:spPr>
              <a:xfrm>
                <a:off x="3273050" y="1953650"/>
                <a:ext cx="20750" cy="9950"/>
              </a:xfrm>
              <a:custGeom>
                <a:avLst/>
                <a:gdLst/>
                <a:ahLst/>
                <a:cxnLst/>
                <a:rect l="l" t="t" r="r" b="b"/>
                <a:pathLst>
                  <a:path w="830" h="398" extrusionOk="0">
                    <a:moveTo>
                      <a:pt x="110" y="1"/>
                    </a:moveTo>
                    <a:cubicBezTo>
                      <a:pt x="75" y="1"/>
                      <a:pt x="42" y="19"/>
                      <a:pt x="25" y="51"/>
                    </a:cubicBezTo>
                    <a:cubicBezTo>
                      <a:pt x="0" y="98"/>
                      <a:pt x="18" y="155"/>
                      <a:pt x="64" y="181"/>
                    </a:cubicBezTo>
                    <a:cubicBezTo>
                      <a:pt x="267" y="288"/>
                      <a:pt x="486" y="359"/>
                      <a:pt x="712" y="396"/>
                    </a:cubicBezTo>
                    <a:cubicBezTo>
                      <a:pt x="718" y="397"/>
                      <a:pt x="722" y="397"/>
                      <a:pt x="728" y="397"/>
                    </a:cubicBezTo>
                    <a:cubicBezTo>
                      <a:pt x="773" y="397"/>
                      <a:pt x="814" y="364"/>
                      <a:pt x="822" y="318"/>
                    </a:cubicBezTo>
                    <a:cubicBezTo>
                      <a:pt x="829" y="266"/>
                      <a:pt x="794" y="216"/>
                      <a:pt x="742" y="208"/>
                    </a:cubicBezTo>
                    <a:cubicBezTo>
                      <a:pt x="536" y="175"/>
                      <a:pt x="338" y="109"/>
                      <a:pt x="154" y="12"/>
                    </a:cubicBezTo>
                    <a:cubicBezTo>
                      <a:pt x="140" y="4"/>
                      <a:pt x="125"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0" name="Google Shape;3130;p29"/>
              <p:cNvSpPr/>
              <p:nvPr/>
            </p:nvSpPr>
            <p:spPr>
              <a:xfrm>
                <a:off x="3310250" y="1974150"/>
                <a:ext cx="26950" cy="11000"/>
              </a:xfrm>
              <a:custGeom>
                <a:avLst/>
                <a:gdLst/>
                <a:ahLst/>
                <a:cxnLst/>
                <a:rect l="l" t="t" r="r" b="b"/>
                <a:pathLst>
                  <a:path w="1078" h="440" extrusionOk="0">
                    <a:moveTo>
                      <a:pt x="106" y="0"/>
                    </a:moveTo>
                    <a:cubicBezTo>
                      <a:pt x="64" y="0"/>
                      <a:pt x="26" y="28"/>
                      <a:pt x="15" y="69"/>
                    </a:cubicBezTo>
                    <a:cubicBezTo>
                      <a:pt x="0" y="120"/>
                      <a:pt x="29" y="173"/>
                      <a:pt x="80" y="187"/>
                    </a:cubicBezTo>
                    <a:lnTo>
                      <a:pt x="945" y="435"/>
                    </a:lnTo>
                    <a:cubicBezTo>
                      <a:pt x="954" y="438"/>
                      <a:pt x="963" y="439"/>
                      <a:pt x="972" y="439"/>
                    </a:cubicBezTo>
                    <a:cubicBezTo>
                      <a:pt x="1013" y="439"/>
                      <a:pt x="1051" y="412"/>
                      <a:pt x="1063" y="370"/>
                    </a:cubicBezTo>
                    <a:cubicBezTo>
                      <a:pt x="1078" y="320"/>
                      <a:pt x="1048" y="267"/>
                      <a:pt x="997" y="253"/>
                    </a:cubicBezTo>
                    <a:lnTo>
                      <a:pt x="133" y="4"/>
                    </a:lnTo>
                    <a:cubicBezTo>
                      <a:pt x="124" y="1"/>
                      <a:pt x="115"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1" name="Google Shape;3131;p29"/>
              <p:cNvSpPr/>
              <p:nvPr/>
            </p:nvSpPr>
            <p:spPr>
              <a:xfrm>
                <a:off x="3352400" y="1988675"/>
                <a:ext cx="18825" cy="10975"/>
              </a:xfrm>
              <a:custGeom>
                <a:avLst/>
                <a:gdLst/>
                <a:ahLst/>
                <a:cxnLst/>
                <a:rect l="l" t="t" r="r" b="b"/>
                <a:pathLst>
                  <a:path w="753" h="439" extrusionOk="0">
                    <a:moveTo>
                      <a:pt x="108" y="1"/>
                    </a:moveTo>
                    <a:cubicBezTo>
                      <a:pt x="73" y="1"/>
                      <a:pt x="38" y="21"/>
                      <a:pt x="22" y="56"/>
                    </a:cubicBezTo>
                    <a:cubicBezTo>
                      <a:pt x="0" y="104"/>
                      <a:pt x="21" y="161"/>
                      <a:pt x="68" y="183"/>
                    </a:cubicBezTo>
                    <a:lnTo>
                      <a:pt x="604" y="430"/>
                    </a:lnTo>
                    <a:cubicBezTo>
                      <a:pt x="617" y="436"/>
                      <a:pt x="631" y="439"/>
                      <a:pt x="645" y="439"/>
                    </a:cubicBezTo>
                    <a:cubicBezTo>
                      <a:pt x="680" y="439"/>
                      <a:pt x="714" y="418"/>
                      <a:pt x="731" y="384"/>
                    </a:cubicBezTo>
                    <a:cubicBezTo>
                      <a:pt x="753" y="335"/>
                      <a:pt x="732" y="279"/>
                      <a:pt x="684" y="257"/>
                    </a:cubicBezTo>
                    <a:lnTo>
                      <a:pt x="148" y="9"/>
                    </a:lnTo>
                    <a:cubicBezTo>
                      <a:pt x="135" y="3"/>
                      <a:pt x="122"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2" name="Google Shape;3132;p29"/>
              <p:cNvSpPr/>
              <p:nvPr/>
            </p:nvSpPr>
            <p:spPr>
              <a:xfrm>
                <a:off x="3399825" y="2009275"/>
                <a:ext cx="33100" cy="12075"/>
              </a:xfrm>
              <a:custGeom>
                <a:avLst/>
                <a:gdLst/>
                <a:ahLst/>
                <a:cxnLst/>
                <a:rect l="l" t="t" r="r" b="b"/>
                <a:pathLst>
                  <a:path w="1324" h="483" extrusionOk="0">
                    <a:moveTo>
                      <a:pt x="107" y="0"/>
                    </a:moveTo>
                    <a:cubicBezTo>
                      <a:pt x="68" y="0"/>
                      <a:pt x="31" y="25"/>
                      <a:pt x="17" y="64"/>
                    </a:cubicBezTo>
                    <a:cubicBezTo>
                      <a:pt x="1" y="114"/>
                      <a:pt x="26" y="168"/>
                      <a:pt x="76" y="186"/>
                    </a:cubicBezTo>
                    <a:cubicBezTo>
                      <a:pt x="442" y="314"/>
                      <a:pt x="821" y="413"/>
                      <a:pt x="1203" y="481"/>
                    </a:cubicBezTo>
                    <a:cubicBezTo>
                      <a:pt x="1208" y="483"/>
                      <a:pt x="1214" y="483"/>
                      <a:pt x="1219" y="483"/>
                    </a:cubicBezTo>
                    <a:cubicBezTo>
                      <a:pt x="1265" y="483"/>
                      <a:pt x="1305" y="451"/>
                      <a:pt x="1313" y="404"/>
                    </a:cubicBezTo>
                    <a:cubicBezTo>
                      <a:pt x="1323" y="352"/>
                      <a:pt x="1288" y="303"/>
                      <a:pt x="1236" y="294"/>
                    </a:cubicBezTo>
                    <a:cubicBezTo>
                      <a:pt x="864" y="228"/>
                      <a:pt x="495" y="130"/>
                      <a:pt x="139" y="6"/>
                    </a:cubicBezTo>
                    <a:cubicBezTo>
                      <a:pt x="128" y="2"/>
                      <a:pt x="118" y="0"/>
                      <a:pt x="10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3" name="Google Shape;3133;p29"/>
              <p:cNvSpPr/>
              <p:nvPr/>
            </p:nvSpPr>
            <p:spPr>
              <a:xfrm>
                <a:off x="3461725" y="2031875"/>
                <a:ext cx="39250" cy="11950"/>
              </a:xfrm>
              <a:custGeom>
                <a:avLst/>
                <a:gdLst/>
                <a:ahLst/>
                <a:cxnLst/>
                <a:rect l="l" t="t" r="r" b="b"/>
                <a:pathLst>
                  <a:path w="1570" h="478" extrusionOk="0">
                    <a:moveTo>
                      <a:pt x="104" y="0"/>
                    </a:moveTo>
                    <a:cubicBezTo>
                      <a:pt x="60" y="0"/>
                      <a:pt x="21" y="31"/>
                      <a:pt x="12" y="76"/>
                    </a:cubicBezTo>
                    <a:cubicBezTo>
                      <a:pt x="1" y="127"/>
                      <a:pt x="34" y="178"/>
                      <a:pt x="85" y="189"/>
                    </a:cubicBezTo>
                    <a:lnTo>
                      <a:pt x="1446" y="475"/>
                    </a:lnTo>
                    <a:cubicBezTo>
                      <a:pt x="1452" y="477"/>
                      <a:pt x="1459" y="477"/>
                      <a:pt x="1465" y="477"/>
                    </a:cubicBezTo>
                    <a:cubicBezTo>
                      <a:pt x="1509" y="477"/>
                      <a:pt x="1548" y="446"/>
                      <a:pt x="1558" y="402"/>
                    </a:cubicBezTo>
                    <a:cubicBezTo>
                      <a:pt x="1569" y="350"/>
                      <a:pt x="1536" y="299"/>
                      <a:pt x="1484" y="288"/>
                    </a:cubicBezTo>
                    <a:lnTo>
                      <a:pt x="124" y="2"/>
                    </a:lnTo>
                    <a:cubicBezTo>
                      <a:pt x="118" y="1"/>
                      <a:pt x="111"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4" name="Google Shape;3134;p29"/>
              <p:cNvSpPr/>
              <p:nvPr/>
            </p:nvSpPr>
            <p:spPr>
              <a:xfrm>
                <a:off x="3513375" y="2043125"/>
                <a:ext cx="39175" cy="10075"/>
              </a:xfrm>
              <a:custGeom>
                <a:avLst/>
                <a:gdLst/>
                <a:ahLst/>
                <a:cxnLst/>
                <a:rect l="l" t="t" r="r" b="b"/>
                <a:pathLst>
                  <a:path w="1567" h="403" extrusionOk="0">
                    <a:moveTo>
                      <a:pt x="310" y="1"/>
                    </a:moveTo>
                    <a:cubicBezTo>
                      <a:pt x="237" y="1"/>
                      <a:pt x="164" y="3"/>
                      <a:pt x="92" y="8"/>
                    </a:cubicBezTo>
                    <a:cubicBezTo>
                      <a:pt x="40" y="12"/>
                      <a:pt x="0" y="57"/>
                      <a:pt x="3" y="110"/>
                    </a:cubicBezTo>
                    <a:cubicBezTo>
                      <a:pt x="7" y="160"/>
                      <a:pt x="47" y="199"/>
                      <a:pt x="95" y="199"/>
                    </a:cubicBezTo>
                    <a:cubicBezTo>
                      <a:pt x="99" y="199"/>
                      <a:pt x="102" y="199"/>
                      <a:pt x="105" y="198"/>
                    </a:cubicBezTo>
                    <a:cubicBezTo>
                      <a:pt x="172" y="194"/>
                      <a:pt x="239" y="192"/>
                      <a:pt x="306" y="192"/>
                    </a:cubicBezTo>
                    <a:cubicBezTo>
                      <a:pt x="687" y="192"/>
                      <a:pt x="1070" y="261"/>
                      <a:pt x="1425" y="396"/>
                    </a:cubicBezTo>
                    <a:cubicBezTo>
                      <a:pt x="1436" y="400"/>
                      <a:pt x="1447" y="402"/>
                      <a:pt x="1458" y="402"/>
                    </a:cubicBezTo>
                    <a:cubicBezTo>
                      <a:pt x="1497" y="402"/>
                      <a:pt x="1533" y="378"/>
                      <a:pt x="1548" y="341"/>
                    </a:cubicBezTo>
                    <a:cubicBezTo>
                      <a:pt x="1567" y="292"/>
                      <a:pt x="1541" y="237"/>
                      <a:pt x="1493" y="218"/>
                    </a:cubicBezTo>
                    <a:cubicBezTo>
                      <a:pt x="1117" y="75"/>
                      <a:pt x="712" y="1"/>
                      <a:pt x="3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5" name="Google Shape;3135;p29"/>
              <p:cNvSpPr/>
              <p:nvPr/>
            </p:nvSpPr>
            <p:spPr>
              <a:xfrm>
                <a:off x="3566725" y="2047350"/>
                <a:ext cx="33975" cy="7700"/>
              </a:xfrm>
              <a:custGeom>
                <a:avLst/>
                <a:gdLst/>
                <a:ahLst/>
                <a:cxnLst/>
                <a:rect l="l" t="t" r="r" b="b"/>
                <a:pathLst>
                  <a:path w="1359" h="308" extrusionOk="0">
                    <a:moveTo>
                      <a:pt x="1051" y="0"/>
                    </a:moveTo>
                    <a:cubicBezTo>
                      <a:pt x="725" y="0"/>
                      <a:pt x="399" y="41"/>
                      <a:pt x="82" y="120"/>
                    </a:cubicBezTo>
                    <a:cubicBezTo>
                      <a:pt x="31" y="133"/>
                      <a:pt x="0" y="184"/>
                      <a:pt x="12" y="236"/>
                    </a:cubicBezTo>
                    <a:cubicBezTo>
                      <a:pt x="23" y="279"/>
                      <a:pt x="62" y="307"/>
                      <a:pt x="105" y="307"/>
                    </a:cubicBezTo>
                    <a:cubicBezTo>
                      <a:pt x="113" y="307"/>
                      <a:pt x="120" y="306"/>
                      <a:pt x="128" y="305"/>
                    </a:cubicBezTo>
                    <a:cubicBezTo>
                      <a:pt x="432" y="229"/>
                      <a:pt x="742" y="191"/>
                      <a:pt x="1055" y="191"/>
                    </a:cubicBezTo>
                    <a:cubicBezTo>
                      <a:pt x="1122" y="191"/>
                      <a:pt x="1189" y="192"/>
                      <a:pt x="1256" y="196"/>
                    </a:cubicBezTo>
                    <a:cubicBezTo>
                      <a:pt x="1259" y="196"/>
                      <a:pt x="1263" y="196"/>
                      <a:pt x="1266" y="196"/>
                    </a:cubicBezTo>
                    <a:cubicBezTo>
                      <a:pt x="1314" y="196"/>
                      <a:pt x="1354" y="156"/>
                      <a:pt x="1357" y="106"/>
                    </a:cubicBezTo>
                    <a:cubicBezTo>
                      <a:pt x="1359" y="53"/>
                      <a:pt x="1319" y="9"/>
                      <a:pt x="1266" y="6"/>
                    </a:cubicBezTo>
                    <a:cubicBezTo>
                      <a:pt x="1195" y="2"/>
                      <a:pt x="1123" y="0"/>
                      <a:pt x="105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6" name="Google Shape;3136;p29"/>
              <p:cNvSpPr/>
              <p:nvPr/>
            </p:nvSpPr>
            <p:spPr>
              <a:xfrm>
                <a:off x="3617275" y="2044325"/>
                <a:ext cx="15525" cy="6850"/>
              </a:xfrm>
              <a:custGeom>
                <a:avLst/>
                <a:gdLst/>
                <a:ahLst/>
                <a:cxnLst/>
                <a:rect l="l" t="t" r="r" b="b"/>
                <a:pathLst>
                  <a:path w="621" h="274" extrusionOk="0">
                    <a:moveTo>
                      <a:pt x="104" y="0"/>
                    </a:moveTo>
                    <a:cubicBezTo>
                      <a:pt x="60" y="0"/>
                      <a:pt x="20" y="32"/>
                      <a:pt x="11" y="77"/>
                    </a:cubicBezTo>
                    <a:cubicBezTo>
                      <a:pt x="0" y="128"/>
                      <a:pt x="35" y="179"/>
                      <a:pt x="86" y="189"/>
                    </a:cubicBezTo>
                    <a:lnTo>
                      <a:pt x="498" y="272"/>
                    </a:lnTo>
                    <a:cubicBezTo>
                      <a:pt x="505" y="273"/>
                      <a:pt x="510" y="274"/>
                      <a:pt x="517" y="274"/>
                    </a:cubicBezTo>
                    <a:cubicBezTo>
                      <a:pt x="561" y="274"/>
                      <a:pt x="601" y="242"/>
                      <a:pt x="610" y="197"/>
                    </a:cubicBezTo>
                    <a:cubicBezTo>
                      <a:pt x="621" y="145"/>
                      <a:pt x="587" y="95"/>
                      <a:pt x="536" y="85"/>
                    </a:cubicBezTo>
                    <a:lnTo>
                      <a:pt x="123" y="2"/>
                    </a:lnTo>
                    <a:cubicBezTo>
                      <a:pt x="116" y="1"/>
                      <a:pt x="110"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7" name="Google Shape;3137;p29"/>
              <p:cNvSpPr/>
              <p:nvPr/>
            </p:nvSpPr>
            <p:spPr>
              <a:xfrm>
                <a:off x="3360625" y="1966025"/>
                <a:ext cx="29025" cy="13025"/>
              </a:xfrm>
              <a:custGeom>
                <a:avLst/>
                <a:gdLst/>
                <a:ahLst/>
                <a:cxnLst/>
                <a:rect l="l" t="t" r="r" b="b"/>
                <a:pathLst>
                  <a:path w="1161" h="521" extrusionOk="0">
                    <a:moveTo>
                      <a:pt x="110" y="0"/>
                    </a:moveTo>
                    <a:cubicBezTo>
                      <a:pt x="75" y="0"/>
                      <a:pt x="42" y="19"/>
                      <a:pt x="24" y="52"/>
                    </a:cubicBezTo>
                    <a:cubicBezTo>
                      <a:pt x="0" y="99"/>
                      <a:pt x="19" y="156"/>
                      <a:pt x="66" y="180"/>
                    </a:cubicBezTo>
                    <a:cubicBezTo>
                      <a:pt x="373" y="338"/>
                      <a:pt x="701" y="452"/>
                      <a:pt x="1039" y="518"/>
                    </a:cubicBezTo>
                    <a:cubicBezTo>
                      <a:pt x="1044" y="520"/>
                      <a:pt x="1051" y="520"/>
                      <a:pt x="1058" y="520"/>
                    </a:cubicBezTo>
                    <a:cubicBezTo>
                      <a:pt x="1102" y="520"/>
                      <a:pt x="1141" y="489"/>
                      <a:pt x="1150" y="444"/>
                    </a:cubicBezTo>
                    <a:cubicBezTo>
                      <a:pt x="1160" y="392"/>
                      <a:pt x="1127" y="341"/>
                      <a:pt x="1075" y="331"/>
                    </a:cubicBezTo>
                    <a:cubicBezTo>
                      <a:pt x="755" y="269"/>
                      <a:pt x="445" y="160"/>
                      <a:pt x="152" y="10"/>
                    </a:cubicBezTo>
                    <a:cubicBezTo>
                      <a:pt x="139" y="3"/>
                      <a:pt x="124"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8" name="Google Shape;3138;p29"/>
              <p:cNvSpPr/>
              <p:nvPr/>
            </p:nvSpPr>
            <p:spPr>
              <a:xfrm>
                <a:off x="3443250" y="1986625"/>
                <a:ext cx="32025" cy="13025"/>
              </a:xfrm>
              <a:custGeom>
                <a:avLst/>
                <a:gdLst/>
                <a:ahLst/>
                <a:cxnLst/>
                <a:rect l="l" t="t" r="r" b="b"/>
                <a:pathLst>
                  <a:path w="1281" h="521" extrusionOk="0">
                    <a:moveTo>
                      <a:pt x="101" y="0"/>
                    </a:moveTo>
                    <a:cubicBezTo>
                      <a:pt x="53" y="0"/>
                      <a:pt x="12" y="36"/>
                      <a:pt x="7" y="85"/>
                    </a:cubicBezTo>
                    <a:cubicBezTo>
                      <a:pt x="0" y="137"/>
                      <a:pt x="38" y="184"/>
                      <a:pt x="90" y="191"/>
                    </a:cubicBezTo>
                    <a:cubicBezTo>
                      <a:pt x="454" y="233"/>
                      <a:pt x="804" y="340"/>
                      <a:pt x="1128" y="510"/>
                    </a:cubicBezTo>
                    <a:cubicBezTo>
                      <a:pt x="1143" y="518"/>
                      <a:pt x="1157" y="521"/>
                      <a:pt x="1172" y="521"/>
                    </a:cubicBezTo>
                    <a:cubicBezTo>
                      <a:pt x="1207" y="521"/>
                      <a:pt x="1240" y="502"/>
                      <a:pt x="1257" y="470"/>
                    </a:cubicBezTo>
                    <a:cubicBezTo>
                      <a:pt x="1281" y="423"/>
                      <a:pt x="1263" y="365"/>
                      <a:pt x="1217" y="341"/>
                    </a:cubicBezTo>
                    <a:cubicBezTo>
                      <a:pt x="871" y="160"/>
                      <a:pt x="499" y="46"/>
                      <a:pt x="112" y="1"/>
                    </a:cubicBezTo>
                    <a:cubicBezTo>
                      <a:pt x="108" y="1"/>
                      <a:pt x="105"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9" name="Google Shape;3139;p29"/>
              <p:cNvSpPr/>
              <p:nvPr/>
            </p:nvSpPr>
            <p:spPr>
              <a:xfrm>
                <a:off x="3500950" y="1998975"/>
                <a:ext cx="35125" cy="15125"/>
              </a:xfrm>
              <a:custGeom>
                <a:avLst/>
                <a:gdLst/>
                <a:ahLst/>
                <a:cxnLst/>
                <a:rect l="l" t="t" r="r" b="b"/>
                <a:pathLst>
                  <a:path w="1405" h="605" extrusionOk="0">
                    <a:moveTo>
                      <a:pt x="97" y="0"/>
                    </a:moveTo>
                    <a:cubicBezTo>
                      <a:pt x="51" y="0"/>
                      <a:pt x="12" y="36"/>
                      <a:pt x="6" y="84"/>
                    </a:cubicBezTo>
                    <a:cubicBezTo>
                      <a:pt x="0" y="136"/>
                      <a:pt x="37" y="184"/>
                      <a:pt x="90" y="190"/>
                    </a:cubicBezTo>
                    <a:cubicBezTo>
                      <a:pt x="496" y="240"/>
                      <a:pt x="896" y="378"/>
                      <a:pt x="1247" y="590"/>
                    </a:cubicBezTo>
                    <a:cubicBezTo>
                      <a:pt x="1262" y="600"/>
                      <a:pt x="1279" y="604"/>
                      <a:pt x="1295" y="604"/>
                    </a:cubicBezTo>
                    <a:cubicBezTo>
                      <a:pt x="1327" y="604"/>
                      <a:pt x="1359" y="588"/>
                      <a:pt x="1377" y="558"/>
                    </a:cubicBezTo>
                    <a:cubicBezTo>
                      <a:pt x="1405" y="513"/>
                      <a:pt x="1390" y="454"/>
                      <a:pt x="1345" y="428"/>
                    </a:cubicBezTo>
                    <a:cubicBezTo>
                      <a:pt x="972" y="201"/>
                      <a:pt x="546" y="53"/>
                      <a:pt x="112" y="1"/>
                    </a:cubicBezTo>
                    <a:cubicBezTo>
                      <a:pt x="107" y="1"/>
                      <a:pt x="102"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0" name="Google Shape;3140;p29"/>
              <p:cNvSpPr/>
              <p:nvPr/>
            </p:nvSpPr>
            <p:spPr>
              <a:xfrm>
                <a:off x="3544100" y="2011200"/>
                <a:ext cx="22850" cy="12225"/>
              </a:xfrm>
              <a:custGeom>
                <a:avLst/>
                <a:gdLst/>
                <a:ahLst/>
                <a:cxnLst/>
                <a:rect l="l" t="t" r="r" b="b"/>
                <a:pathLst>
                  <a:path w="914" h="489" extrusionOk="0">
                    <a:moveTo>
                      <a:pt x="109" y="1"/>
                    </a:moveTo>
                    <a:cubicBezTo>
                      <a:pt x="67" y="1"/>
                      <a:pt x="29" y="26"/>
                      <a:pt x="16" y="68"/>
                    </a:cubicBezTo>
                    <a:cubicBezTo>
                      <a:pt x="1" y="117"/>
                      <a:pt x="29" y="171"/>
                      <a:pt x="78" y="187"/>
                    </a:cubicBezTo>
                    <a:cubicBezTo>
                      <a:pt x="314" y="261"/>
                      <a:pt x="543" y="359"/>
                      <a:pt x="759" y="477"/>
                    </a:cubicBezTo>
                    <a:cubicBezTo>
                      <a:pt x="774" y="485"/>
                      <a:pt x="789" y="488"/>
                      <a:pt x="805" y="488"/>
                    </a:cubicBezTo>
                    <a:cubicBezTo>
                      <a:pt x="839" y="488"/>
                      <a:pt x="871" y="471"/>
                      <a:pt x="888" y="439"/>
                    </a:cubicBezTo>
                    <a:cubicBezTo>
                      <a:pt x="914" y="392"/>
                      <a:pt x="896" y="335"/>
                      <a:pt x="850" y="309"/>
                    </a:cubicBezTo>
                    <a:cubicBezTo>
                      <a:pt x="624" y="186"/>
                      <a:pt x="383" y="83"/>
                      <a:pt x="137" y="5"/>
                    </a:cubicBezTo>
                    <a:cubicBezTo>
                      <a:pt x="127" y="2"/>
                      <a:pt x="118"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1" name="Google Shape;3141;p29"/>
              <p:cNvSpPr/>
              <p:nvPr/>
            </p:nvSpPr>
            <p:spPr>
              <a:xfrm>
                <a:off x="3598700" y="2023850"/>
                <a:ext cx="32225" cy="16900"/>
              </a:xfrm>
              <a:custGeom>
                <a:avLst/>
                <a:gdLst/>
                <a:ahLst/>
                <a:cxnLst/>
                <a:rect l="l" t="t" r="r" b="b"/>
                <a:pathLst>
                  <a:path w="1289" h="676" extrusionOk="0">
                    <a:moveTo>
                      <a:pt x="106" y="0"/>
                    </a:moveTo>
                    <a:cubicBezTo>
                      <a:pt x="62" y="0"/>
                      <a:pt x="22" y="30"/>
                      <a:pt x="11" y="74"/>
                    </a:cubicBezTo>
                    <a:cubicBezTo>
                      <a:pt x="0" y="126"/>
                      <a:pt x="32" y="177"/>
                      <a:pt x="84" y="188"/>
                    </a:cubicBezTo>
                    <a:cubicBezTo>
                      <a:pt x="456" y="270"/>
                      <a:pt x="816" y="433"/>
                      <a:pt x="1124" y="658"/>
                    </a:cubicBezTo>
                    <a:cubicBezTo>
                      <a:pt x="1142" y="670"/>
                      <a:pt x="1161" y="676"/>
                      <a:pt x="1181" y="676"/>
                    </a:cubicBezTo>
                    <a:cubicBezTo>
                      <a:pt x="1210" y="676"/>
                      <a:pt x="1239" y="662"/>
                      <a:pt x="1258" y="637"/>
                    </a:cubicBezTo>
                    <a:cubicBezTo>
                      <a:pt x="1289" y="594"/>
                      <a:pt x="1279" y="534"/>
                      <a:pt x="1237" y="503"/>
                    </a:cubicBezTo>
                    <a:cubicBezTo>
                      <a:pt x="908" y="264"/>
                      <a:pt x="523" y="90"/>
                      <a:pt x="125" y="2"/>
                    </a:cubicBezTo>
                    <a:cubicBezTo>
                      <a:pt x="119" y="1"/>
                      <a:pt x="11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2" name="Google Shape;3142;p29"/>
              <p:cNvSpPr/>
              <p:nvPr/>
            </p:nvSpPr>
            <p:spPr>
              <a:xfrm>
                <a:off x="3661625" y="2062934"/>
                <a:ext cx="22800" cy="9950"/>
              </a:xfrm>
              <a:custGeom>
                <a:avLst/>
                <a:gdLst/>
                <a:ahLst/>
                <a:cxnLst/>
                <a:rect l="l" t="t" r="r" b="b"/>
                <a:pathLst>
                  <a:path w="912" h="398" extrusionOk="0">
                    <a:moveTo>
                      <a:pt x="103" y="1"/>
                    </a:moveTo>
                    <a:cubicBezTo>
                      <a:pt x="57" y="1"/>
                      <a:pt x="17" y="34"/>
                      <a:pt x="9" y="80"/>
                    </a:cubicBezTo>
                    <a:cubicBezTo>
                      <a:pt x="0" y="132"/>
                      <a:pt x="35" y="181"/>
                      <a:pt x="86" y="190"/>
                    </a:cubicBezTo>
                    <a:cubicBezTo>
                      <a:pt x="319" y="229"/>
                      <a:pt x="548" y="296"/>
                      <a:pt x="765" y="389"/>
                    </a:cubicBezTo>
                    <a:cubicBezTo>
                      <a:pt x="778" y="395"/>
                      <a:pt x="791" y="397"/>
                      <a:pt x="803" y="397"/>
                    </a:cubicBezTo>
                    <a:cubicBezTo>
                      <a:pt x="840" y="397"/>
                      <a:pt x="876" y="376"/>
                      <a:pt x="891" y="340"/>
                    </a:cubicBezTo>
                    <a:cubicBezTo>
                      <a:pt x="911" y="291"/>
                      <a:pt x="889" y="235"/>
                      <a:pt x="840" y="215"/>
                    </a:cubicBezTo>
                    <a:cubicBezTo>
                      <a:pt x="610" y="115"/>
                      <a:pt x="367" y="44"/>
                      <a:pt x="118" y="2"/>
                    </a:cubicBezTo>
                    <a:cubicBezTo>
                      <a:pt x="113" y="1"/>
                      <a:pt x="108"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3" name="Google Shape;3143;p29"/>
              <p:cNvSpPr/>
              <p:nvPr/>
            </p:nvSpPr>
            <p:spPr>
              <a:xfrm>
                <a:off x="3373975" y="1720850"/>
                <a:ext cx="10450" cy="20275"/>
              </a:xfrm>
              <a:custGeom>
                <a:avLst/>
                <a:gdLst/>
                <a:ahLst/>
                <a:cxnLst/>
                <a:rect l="l" t="t" r="r" b="b"/>
                <a:pathLst>
                  <a:path w="418" h="811" extrusionOk="0">
                    <a:moveTo>
                      <a:pt x="108" y="0"/>
                    </a:moveTo>
                    <a:cubicBezTo>
                      <a:pt x="98" y="0"/>
                      <a:pt x="88" y="2"/>
                      <a:pt x="78" y="6"/>
                    </a:cubicBezTo>
                    <a:cubicBezTo>
                      <a:pt x="28" y="21"/>
                      <a:pt x="0" y="75"/>
                      <a:pt x="17" y="126"/>
                    </a:cubicBezTo>
                    <a:lnTo>
                      <a:pt x="220" y="744"/>
                    </a:lnTo>
                    <a:cubicBezTo>
                      <a:pt x="233" y="784"/>
                      <a:pt x="271" y="810"/>
                      <a:pt x="310" y="810"/>
                    </a:cubicBezTo>
                    <a:cubicBezTo>
                      <a:pt x="320" y="810"/>
                      <a:pt x="330" y="808"/>
                      <a:pt x="340" y="805"/>
                    </a:cubicBezTo>
                    <a:cubicBezTo>
                      <a:pt x="390" y="788"/>
                      <a:pt x="418" y="735"/>
                      <a:pt x="401" y="684"/>
                    </a:cubicBezTo>
                    <a:lnTo>
                      <a:pt x="198" y="66"/>
                    </a:lnTo>
                    <a:cubicBezTo>
                      <a:pt x="185" y="26"/>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4" name="Google Shape;3144;p29"/>
              <p:cNvSpPr/>
              <p:nvPr/>
            </p:nvSpPr>
            <p:spPr>
              <a:xfrm>
                <a:off x="3386175" y="1754925"/>
                <a:ext cx="19000" cy="28425"/>
              </a:xfrm>
              <a:custGeom>
                <a:avLst/>
                <a:gdLst/>
                <a:ahLst/>
                <a:cxnLst/>
                <a:rect l="l" t="t" r="r" b="b"/>
                <a:pathLst>
                  <a:path w="760" h="1137" extrusionOk="0">
                    <a:moveTo>
                      <a:pt x="110" y="1"/>
                    </a:moveTo>
                    <a:cubicBezTo>
                      <a:pt x="93" y="1"/>
                      <a:pt x="77" y="5"/>
                      <a:pt x="62" y="14"/>
                    </a:cubicBezTo>
                    <a:cubicBezTo>
                      <a:pt x="16" y="39"/>
                      <a:pt x="0" y="98"/>
                      <a:pt x="27" y="143"/>
                    </a:cubicBezTo>
                    <a:lnTo>
                      <a:pt x="568" y="1088"/>
                    </a:lnTo>
                    <a:cubicBezTo>
                      <a:pt x="585" y="1119"/>
                      <a:pt x="617" y="1136"/>
                      <a:pt x="650" y="1136"/>
                    </a:cubicBezTo>
                    <a:cubicBezTo>
                      <a:pt x="667" y="1136"/>
                      <a:pt x="682" y="1132"/>
                      <a:pt x="698" y="1123"/>
                    </a:cubicBezTo>
                    <a:cubicBezTo>
                      <a:pt x="743" y="1098"/>
                      <a:pt x="760" y="1039"/>
                      <a:pt x="733" y="993"/>
                    </a:cubicBezTo>
                    <a:lnTo>
                      <a:pt x="192" y="49"/>
                    </a:lnTo>
                    <a:cubicBezTo>
                      <a:pt x="175" y="18"/>
                      <a:pt x="142"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5" name="Google Shape;3145;p29"/>
              <p:cNvSpPr/>
              <p:nvPr/>
            </p:nvSpPr>
            <p:spPr>
              <a:xfrm>
                <a:off x="3412425" y="1796000"/>
                <a:ext cx="16500" cy="19300"/>
              </a:xfrm>
              <a:custGeom>
                <a:avLst/>
                <a:gdLst/>
                <a:ahLst/>
                <a:cxnLst/>
                <a:rect l="l" t="t" r="r" b="b"/>
                <a:pathLst>
                  <a:path w="660" h="772" extrusionOk="0">
                    <a:moveTo>
                      <a:pt x="103" y="1"/>
                    </a:moveTo>
                    <a:cubicBezTo>
                      <a:pt x="97" y="1"/>
                      <a:pt x="92" y="1"/>
                      <a:pt x="86" y="2"/>
                    </a:cubicBezTo>
                    <a:cubicBezTo>
                      <a:pt x="34" y="11"/>
                      <a:pt x="0" y="61"/>
                      <a:pt x="9" y="113"/>
                    </a:cubicBezTo>
                    <a:cubicBezTo>
                      <a:pt x="59" y="394"/>
                      <a:pt x="251" y="643"/>
                      <a:pt x="510" y="763"/>
                    </a:cubicBezTo>
                    <a:cubicBezTo>
                      <a:pt x="523" y="768"/>
                      <a:pt x="537" y="772"/>
                      <a:pt x="550" y="772"/>
                    </a:cubicBezTo>
                    <a:cubicBezTo>
                      <a:pt x="586" y="772"/>
                      <a:pt x="620" y="751"/>
                      <a:pt x="637" y="716"/>
                    </a:cubicBezTo>
                    <a:cubicBezTo>
                      <a:pt x="659" y="668"/>
                      <a:pt x="638" y="612"/>
                      <a:pt x="591" y="590"/>
                    </a:cubicBezTo>
                    <a:cubicBezTo>
                      <a:pt x="386" y="496"/>
                      <a:pt x="236" y="300"/>
                      <a:pt x="197" y="80"/>
                    </a:cubicBezTo>
                    <a:cubicBezTo>
                      <a:pt x="189" y="33"/>
                      <a:pt x="149"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6" name="Google Shape;3146;p29"/>
              <p:cNvSpPr/>
              <p:nvPr/>
            </p:nvSpPr>
            <p:spPr>
              <a:xfrm>
                <a:off x="3438925" y="1835175"/>
                <a:ext cx="18825" cy="22325"/>
              </a:xfrm>
              <a:custGeom>
                <a:avLst/>
                <a:gdLst/>
                <a:ahLst/>
                <a:cxnLst/>
                <a:rect l="l" t="t" r="r" b="b"/>
                <a:pathLst>
                  <a:path w="753" h="893" extrusionOk="0">
                    <a:moveTo>
                      <a:pt x="110" y="0"/>
                    </a:moveTo>
                    <a:cubicBezTo>
                      <a:pt x="98" y="0"/>
                      <a:pt x="86" y="2"/>
                      <a:pt x="74" y="7"/>
                    </a:cubicBezTo>
                    <a:cubicBezTo>
                      <a:pt x="25" y="27"/>
                      <a:pt x="1" y="82"/>
                      <a:pt x="21" y="131"/>
                    </a:cubicBezTo>
                    <a:cubicBezTo>
                      <a:pt x="139" y="426"/>
                      <a:pt x="334" y="682"/>
                      <a:pt x="587" y="873"/>
                    </a:cubicBezTo>
                    <a:cubicBezTo>
                      <a:pt x="605" y="886"/>
                      <a:pt x="625" y="893"/>
                      <a:pt x="644" y="893"/>
                    </a:cubicBezTo>
                    <a:cubicBezTo>
                      <a:pt x="673" y="893"/>
                      <a:pt x="702" y="879"/>
                      <a:pt x="721" y="854"/>
                    </a:cubicBezTo>
                    <a:cubicBezTo>
                      <a:pt x="753" y="812"/>
                      <a:pt x="744" y="752"/>
                      <a:pt x="702" y="721"/>
                    </a:cubicBezTo>
                    <a:cubicBezTo>
                      <a:pt x="477" y="550"/>
                      <a:pt x="303" y="322"/>
                      <a:pt x="199" y="60"/>
                    </a:cubicBezTo>
                    <a:cubicBezTo>
                      <a:pt x="183" y="23"/>
                      <a:pt x="148"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7" name="Google Shape;3147;p29"/>
              <p:cNvSpPr/>
              <p:nvPr/>
            </p:nvSpPr>
            <p:spPr>
              <a:xfrm>
                <a:off x="3471975" y="1882550"/>
                <a:ext cx="25950" cy="22300"/>
              </a:xfrm>
              <a:custGeom>
                <a:avLst/>
                <a:gdLst/>
                <a:ahLst/>
                <a:cxnLst/>
                <a:rect l="l" t="t" r="r" b="b"/>
                <a:pathLst>
                  <a:path w="1038" h="892" extrusionOk="0">
                    <a:moveTo>
                      <a:pt x="106" y="1"/>
                    </a:moveTo>
                    <a:cubicBezTo>
                      <a:pt x="82" y="1"/>
                      <a:pt x="58" y="10"/>
                      <a:pt x="40" y="28"/>
                    </a:cubicBezTo>
                    <a:cubicBezTo>
                      <a:pt x="1" y="64"/>
                      <a:pt x="0" y="125"/>
                      <a:pt x="37" y="162"/>
                    </a:cubicBezTo>
                    <a:cubicBezTo>
                      <a:pt x="292" y="426"/>
                      <a:pt x="574" y="666"/>
                      <a:pt x="876" y="875"/>
                    </a:cubicBezTo>
                    <a:cubicBezTo>
                      <a:pt x="892" y="886"/>
                      <a:pt x="911" y="892"/>
                      <a:pt x="930" y="892"/>
                    </a:cubicBezTo>
                    <a:cubicBezTo>
                      <a:pt x="961" y="892"/>
                      <a:pt x="990" y="878"/>
                      <a:pt x="1008" y="851"/>
                    </a:cubicBezTo>
                    <a:cubicBezTo>
                      <a:pt x="1038" y="808"/>
                      <a:pt x="1028" y="748"/>
                      <a:pt x="985" y="719"/>
                    </a:cubicBezTo>
                    <a:cubicBezTo>
                      <a:pt x="692" y="517"/>
                      <a:pt x="421" y="285"/>
                      <a:pt x="175" y="30"/>
                    </a:cubicBezTo>
                    <a:cubicBezTo>
                      <a:pt x="156" y="11"/>
                      <a:pt x="131"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8" name="Google Shape;3148;p29"/>
              <p:cNvSpPr/>
              <p:nvPr/>
            </p:nvSpPr>
            <p:spPr>
              <a:xfrm>
                <a:off x="3504900" y="1917600"/>
                <a:ext cx="19800" cy="19275"/>
              </a:xfrm>
              <a:custGeom>
                <a:avLst/>
                <a:gdLst/>
                <a:ahLst/>
                <a:cxnLst/>
                <a:rect l="l" t="t" r="r" b="b"/>
                <a:pathLst>
                  <a:path w="792" h="771" extrusionOk="0">
                    <a:moveTo>
                      <a:pt x="109" y="0"/>
                    </a:moveTo>
                    <a:cubicBezTo>
                      <a:pt x="93" y="0"/>
                      <a:pt x="78" y="4"/>
                      <a:pt x="63" y="12"/>
                    </a:cubicBezTo>
                    <a:cubicBezTo>
                      <a:pt x="17" y="37"/>
                      <a:pt x="0" y="95"/>
                      <a:pt x="26" y="141"/>
                    </a:cubicBezTo>
                    <a:cubicBezTo>
                      <a:pt x="169" y="400"/>
                      <a:pt x="380" y="613"/>
                      <a:pt x="636" y="758"/>
                    </a:cubicBezTo>
                    <a:cubicBezTo>
                      <a:pt x="650" y="767"/>
                      <a:pt x="667" y="770"/>
                      <a:pt x="682" y="770"/>
                    </a:cubicBezTo>
                    <a:cubicBezTo>
                      <a:pt x="716" y="770"/>
                      <a:pt x="749" y="754"/>
                      <a:pt x="765" y="723"/>
                    </a:cubicBezTo>
                    <a:cubicBezTo>
                      <a:pt x="792" y="677"/>
                      <a:pt x="776" y="619"/>
                      <a:pt x="730" y="593"/>
                    </a:cubicBezTo>
                    <a:cubicBezTo>
                      <a:pt x="505" y="464"/>
                      <a:pt x="318" y="276"/>
                      <a:pt x="192" y="48"/>
                    </a:cubicBezTo>
                    <a:cubicBezTo>
                      <a:pt x="175" y="18"/>
                      <a:pt x="142"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9" name="Google Shape;3149;p29"/>
              <p:cNvSpPr/>
              <p:nvPr/>
            </p:nvSpPr>
            <p:spPr>
              <a:xfrm>
                <a:off x="3539825" y="1958925"/>
                <a:ext cx="18725" cy="16200"/>
              </a:xfrm>
              <a:custGeom>
                <a:avLst/>
                <a:gdLst/>
                <a:ahLst/>
                <a:cxnLst/>
                <a:rect l="l" t="t" r="r" b="b"/>
                <a:pathLst>
                  <a:path w="749" h="648" extrusionOk="0">
                    <a:moveTo>
                      <a:pt x="108" y="1"/>
                    </a:moveTo>
                    <a:cubicBezTo>
                      <a:pt x="81" y="1"/>
                      <a:pt x="54" y="12"/>
                      <a:pt x="35" y="35"/>
                    </a:cubicBezTo>
                    <a:cubicBezTo>
                      <a:pt x="1" y="75"/>
                      <a:pt x="5" y="134"/>
                      <a:pt x="46" y="168"/>
                    </a:cubicBezTo>
                    <a:lnTo>
                      <a:pt x="579" y="624"/>
                    </a:lnTo>
                    <a:cubicBezTo>
                      <a:pt x="597" y="640"/>
                      <a:pt x="619" y="647"/>
                      <a:pt x="641" y="647"/>
                    </a:cubicBezTo>
                    <a:cubicBezTo>
                      <a:pt x="668" y="647"/>
                      <a:pt x="695" y="635"/>
                      <a:pt x="714" y="614"/>
                    </a:cubicBezTo>
                    <a:cubicBezTo>
                      <a:pt x="748" y="573"/>
                      <a:pt x="743" y="514"/>
                      <a:pt x="703" y="480"/>
                    </a:cubicBezTo>
                    <a:lnTo>
                      <a:pt x="170" y="24"/>
                    </a:lnTo>
                    <a:cubicBezTo>
                      <a:pt x="152" y="8"/>
                      <a:pt x="130"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0" name="Google Shape;3150;p29"/>
              <p:cNvSpPr/>
              <p:nvPr/>
            </p:nvSpPr>
            <p:spPr>
              <a:xfrm>
                <a:off x="3580050" y="1990850"/>
                <a:ext cx="22950" cy="14925"/>
              </a:xfrm>
              <a:custGeom>
                <a:avLst/>
                <a:gdLst/>
                <a:ahLst/>
                <a:cxnLst/>
                <a:rect l="l" t="t" r="r" b="b"/>
                <a:pathLst>
                  <a:path w="918" h="597" extrusionOk="0">
                    <a:moveTo>
                      <a:pt x="106" y="0"/>
                    </a:moveTo>
                    <a:cubicBezTo>
                      <a:pt x="80" y="0"/>
                      <a:pt x="55" y="10"/>
                      <a:pt x="37" y="31"/>
                    </a:cubicBezTo>
                    <a:cubicBezTo>
                      <a:pt x="0" y="70"/>
                      <a:pt x="2" y="130"/>
                      <a:pt x="41" y="166"/>
                    </a:cubicBezTo>
                    <a:cubicBezTo>
                      <a:pt x="252" y="361"/>
                      <a:pt x="509" y="509"/>
                      <a:pt x="784" y="592"/>
                    </a:cubicBezTo>
                    <a:cubicBezTo>
                      <a:pt x="793" y="595"/>
                      <a:pt x="803" y="597"/>
                      <a:pt x="812" y="597"/>
                    </a:cubicBezTo>
                    <a:cubicBezTo>
                      <a:pt x="852" y="596"/>
                      <a:pt x="890" y="569"/>
                      <a:pt x="902" y="528"/>
                    </a:cubicBezTo>
                    <a:cubicBezTo>
                      <a:pt x="918" y="479"/>
                      <a:pt x="890" y="425"/>
                      <a:pt x="839" y="409"/>
                    </a:cubicBezTo>
                    <a:cubicBezTo>
                      <a:pt x="592" y="334"/>
                      <a:pt x="361" y="202"/>
                      <a:pt x="171" y="26"/>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1" name="Google Shape;3151;p29"/>
              <p:cNvSpPr/>
              <p:nvPr/>
            </p:nvSpPr>
            <p:spPr>
              <a:xfrm>
                <a:off x="3677925" y="2042250"/>
                <a:ext cx="26025" cy="13050"/>
              </a:xfrm>
              <a:custGeom>
                <a:avLst/>
                <a:gdLst/>
                <a:ahLst/>
                <a:cxnLst/>
                <a:rect l="l" t="t" r="r" b="b"/>
                <a:pathLst>
                  <a:path w="1041" h="522" extrusionOk="0">
                    <a:moveTo>
                      <a:pt x="110" y="0"/>
                    </a:moveTo>
                    <a:cubicBezTo>
                      <a:pt x="76" y="0"/>
                      <a:pt x="43" y="19"/>
                      <a:pt x="26" y="51"/>
                    </a:cubicBezTo>
                    <a:cubicBezTo>
                      <a:pt x="1" y="97"/>
                      <a:pt x="18" y="156"/>
                      <a:pt x="66" y="180"/>
                    </a:cubicBezTo>
                    <a:cubicBezTo>
                      <a:pt x="333" y="323"/>
                      <a:pt x="617" y="435"/>
                      <a:pt x="908" y="518"/>
                    </a:cubicBezTo>
                    <a:cubicBezTo>
                      <a:pt x="917" y="520"/>
                      <a:pt x="926" y="521"/>
                      <a:pt x="935" y="521"/>
                    </a:cubicBezTo>
                    <a:cubicBezTo>
                      <a:pt x="976" y="521"/>
                      <a:pt x="1014" y="494"/>
                      <a:pt x="1026" y="452"/>
                    </a:cubicBezTo>
                    <a:cubicBezTo>
                      <a:pt x="1041" y="401"/>
                      <a:pt x="1011" y="348"/>
                      <a:pt x="960" y="334"/>
                    </a:cubicBezTo>
                    <a:cubicBezTo>
                      <a:pt x="682" y="255"/>
                      <a:pt x="410" y="147"/>
                      <a:pt x="154" y="11"/>
                    </a:cubicBezTo>
                    <a:cubicBezTo>
                      <a:pt x="140" y="4"/>
                      <a:pt x="125"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2" name="Google Shape;3152;p29"/>
              <p:cNvSpPr/>
              <p:nvPr/>
            </p:nvSpPr>
            <p:spPr>
              <a:xfrm>
                <a:off x="3624400" y="2016525"/>
                <a:ext cx="22900" cy="14050"/>
              </a:xfrm>
              <a:custGeom>
                <a:avLst/>
                <a:gdLst/>
                <a:ahLst/>
                <a:cxnLst/>
                <a:rect l="l" t="t" r="r" b="b"/>
                <a:pathLst>
                  <a:path w="916" h="562" extrusionOk="0">
                    <a:moveTo>
                      <a:pt x="108" y="0"/>
                    </a:moveTo>
                    <a:cubicBezTo>
                      <a:pt x="79" y="0"/>
                      <a:pt x="51" y="13"/>
                      <a:pt x="32" y="37"/>
                    </a:cubicBezTo>
                    <a:cubicBezTo>
                      <a:pt x="0" y="78"/>
                      <a:pt x="8" y="138"/>
                      <a:pt x="49" y="170"/>
                    </a:cubicBezTo>
                    <a:cubicBezTo>
                      <a:pt x="268" y="343"/>
                      <a:pt x="515" y="473"/>
                      <a:pt x="781" y="556"/>
                    </a:cubicBezTo>
                    <a:cubicBezTo>
                      <a:pt x="789" y="559"/>
                      <a:pt x="799" y="560"/>
                      <a:pt x="809" y="560"/>
                    </a:cubicBezTo>
                    <a:lnTo>
                      <a:pt x="808" y="561"/>
                    </a:lnTo>
                    <a:cubicBezTo>
                      <a:pt x="849" y="561"/>
                      <a:pt x="887" y="535"/>
                      <a:pt x="900" y="494"/>
                    </a:cubicBezTo>
                    <a:cubicBezTo>
                      <a:pt x="915" y="444"/>
                      <a:pt x="888" y="390"/>
                      <a:pt x="837" y="375"/>
                    </a:cubicBezTo>
                    <a:cubicBezTo>
                      <a:pt x="593" y="297"/>
                      <a:pt x="368" y="178"/>
                      <a:pt x="167" y="20"/>
                    </a:cubicBezTo>
                    <a:cubicBezTo>
                      <a:pt x="149" y="7"/>
                      <a:pt x="12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3" name="Google Shape;3153;p29"/>
              <p:cNvSpPr/>
              <p:nvPr/>
            </p:nvSpPr>
            <p:spPr>
              <a:xfrm>
                <a:off x="3386675" y="1715575"/>
                <a:ext cx="41250" cy="14100"/>
              </a:xfrm>
              <a:custGeom>
                <a:avLst/>
                <a:gdLst/>
                <a:ahLst/>
                <a:cxnLst/>
                <a:rect l="l" t="t" r="r" b="b"/>
                <a:pathLst>
                  <a:path w="1650" h="564" extrusionOk="0">
                    <a:moveTo>
                      <a:pt x="97" y="0"/>
                    </a:moveTo>
                    <a:cubicBezTo>
                      <a:pt x="46" y="0"/>
                      <a:pt x="5" y="40"/>
                      <a:pt x="2" y="90"/>
                    </a:cubicBezTo>
                    <a:cubicBezTo>
                      <a:pt x="0" y="143"/>
                      <a:pt x="40" y="188"/>
                      <a:pt x="93" y="190"/>
                    </a:cubicBezTo>
                    <a:cubicBezTo>
                      <a:pt x="576" y="217"/>
                      <a:pt x="1063" y="342"/>
                      <a:pt x="1499" y="553"/>
                    </a:cubicBezTo>
                    <a:cubicBezTo>
                      <a:pt x="1512" y="560"/>
                      <a:pt x="1527" y="563"/>
                      <a:pt x="1541" y="563"/>
                    </a:cubicBezTo>
                    <a:cubicBezTo>
                      <a:pt x="1576" y="563"/>
                      <a:pt x="1611" y="543"/>
                      <a:pt x="1627" y="509"/>
                    </a:cubicBezTo>
                    <a:cubicBezTo>
                      <a:pt x="1649" y="462"/>
                      <a:pt x="1629" y="405"/>
                      <a:pt x="1582" y="382"/>
                    </a:cubicBezTo>
                    <a:cubicBezTo>
                      <a:pt x="1124" y="160"/>
                      <a:pt x="612" y="28"/>
                      <a:pt x="103" y="0"/>
                    </a:cubicBezTo>
                    <a:cubicBezTo>
                      <a:pt x="101" y="0"/>
                      <a:pt x="99"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4" name="Google Shape;3154;p29"/>
              <p:cNvSpPr/>
              <p:nvPr/>
            </p:nvSpPr>
            <p:spPr>
              <a:xfrm>
                <a:off x="3447225" y="1738325"/>
                <a:ext cx="28025" cy="17175"/>
              </a:xfrm>
              <a:custGeom>
                <a:avLst/>
                <a:gdLst/>
                <a:ahLst/>
                <a:cxnLst/>
                <a:rect l="l" t="t" r="r" b="b"/>
                <a:pathLst>
                  <a:path w="1121" h="687" extrusionOk="0">
                    <a:moveTo>
                      <a:pt x="106" y="1"/>
                    </a:moveTo>
                    <a:cubicBezTo>
                      <a:pt x="66" y="1"/>
                      <a:pt x="30" y="26"/>
                      <a:pt x="17" y="65"/>
                    </a:cubicBezTo>
                    <a:cubicBezTo>
                      <a:pt x="0" y="115"/>
                      <a:pt x="27" y="169"/>
                      <a:pt x="76" y="186"/>
                    </a:cubicBezTo>
                    <a:cubicBezTo>
                      <a:pt x="394" y="296"/>
                      <a:pt x="690" y="457"/>
                      <a:pt x="954" y="666"/>
                    </a:cubicBezTo>
                    <a:cubicBezTo>
                      <a:pt x="972" y="679"/>
                      <a:pt x="992" y="685"/>
                      <a:pt x="1013" y="685"/>
                    </a:cubicBezTo>
                    <a:lnTo>
                      <a:pt x="1013" y="686"/>
                    </a:lnTo>
                    <a:cubicBezTo>
                      <a:pt x="1042" y="686"/>
                      <a:pt x="1070" y="673"/>
                      <a:pt x="1089" y="650"/>
                    </a:cubicBezTo>
                    <a:cubicBezTo>
                      <a:pt x="1121" y="608"/>
                      <a:pt x="1114" y="548"/>
                      <a:pt x="1073" y="515"/>
                    </a:cubicBezTo>
                    <a:cubicBezTo>
                      <a:pt x="792" y="293"/>
                      <a:pt x="477" y="122"/>
                      <a:pt x="138" y="6"/>
                    </a:cubicBezTo>
                    <a:cubicBezTo>
                      <a:pt x="127" y="3"/>
                      <a:pt x="117"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5" name="Google Shape;3155;p29"/>
              <p:cNvSpPr/>
              <p:nvPr/>
            </p:nvSpPr>
            <p:spPr>
              <a:xfrm>
                <a:off x="3495600" y="1766125"/>
                <a:ext cx="31175" cy="23350"/>
              </a:xfrm>
              <a:custGeom>
                <a:avLst/>
                <a:gdLst/>
                <a:ahLst/>
                <a:cxnLst/>
                <a:rect l="l" t="t" r="r" b="b"/>
                <a:pathLst>
                  <a:path w="1247" h="934" extrusionOk="0">
                    <a:moveTo>
                      <a:pt x="108" y="1"/>
                    </a:moveTo>
                    <a:cubicBezTo>
                      <a:pt x="77" y="1"/>
                      <a:pt x="46" y="17"/>
                      <a:pt x="28" y="46"/>
                    </a:cubicBezTo>
                    <a:cubicBezTo>
                      <a:pt x="0" y="90"/>
                      <a:pt x="13" y="149"/>
                      <a:pt x="58" y="177"/>
                    </a:cubicBezTo>
                    <a:cubicBezTo>
                      <a:pt x="412" y="401"/>
                      <a:pt x="756" y="649"/>
                      <a:pt x="1079" y="912"/>
                    </a:cubicBezTo>
                    <a:cubicBezTo>
                      <a:pt x="1096" y="927"/>
                      <a:pt x="1117" y="933"/>
                      <a:pt x="1138" y="933"/>
                    </a:cubicBezTo>
                    <a:cubicBezTo>
                      <a:pt x="1167" y="933"/>
                      <a:pt x="1194" y="922"/>
                      <a:pt x="1212" y="899"/>
                    </a:cubicBezTo>
                    <a:cubicBezTo>
                      <a:pt x="1247" y="858"/>
                      <a:pt x="1240" y="798"/>
                      <a:pt x="1199" y="765"/>
                    </a:cubicBezTo>
                    <a:cubicBezTo>
                      <a:pt x="870" y="496"/>
                      <a:pt x="520" y="243"/>
                      <a:pt x="159" y="16"/>
                    </a:cubicBezTo>
                    <a:cubicBezTo>
                      <a:pt x="143" y="6"/>
                      <a:pt x="126"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6" name="Google Shape;3156;p29"/>
              <p:cNvSpPr/>
              <p:nvPr/>
            </p:nvSpPr>
            <p:spPr>
              <a:xfrm>
                <a:off x="3546075" y="1801200"/>
                <a:ext cx="33375" cy="26225"/>
              </a:xfrm>
              <a:custGeom>
                <a:avLst/>
                <a:gdLst/>
                <a:ahLst/>
                <a:cxnLst/>
                <a:rect l="l" t="t" r="r" b="b"/>
                <a:pathLst>
                  <a:path w="1335" h="1049" extrusionOk="0">
                    <a:moveTo>
                      <a:pt x="108" y="1"/>
                    </a:moveTo>
                    <a:cubicBezTo>
                      <a:pt x="79" y="1"/>
                      <a:pt x="51" y="14"/>
                      <a:pt x="32" y="38"/>
                    </a:cubicBezTo>
                    <a:cubicBezTo>
                      <a:pt x="0" y="80"/>
                      <a:pt x="8" y="140"/>
                      <a:pt x="50" y="172"/>
                    </a:cubicBezTo>
                    <a:lnTo>
                      <a:pt x="1169" y="1028"/>
                    </a:lnTo>
                    <a:cubicBezTo>
                      <a:pt x="1187" y="1042"/>
                      <a:pt x="1207" y="1048"/>
                      <a:pt x="1227" y="1048"/>
                    </a:cubicBezTo>
                    <a:cubicBezTo>
                      <a:pt x="1255" y="1048"/>
                      <a:pt x="1284" y="1036"/>
                      <a:pt x="1303" y="1011"/>
                    </a:cubicBezTo>
                    <a:cubicBezTo>
                      <a:pt x="1335" y="970"/>
                      <a:pt x="1327" y="909"/>
                      <a:pt x="1285" y="877"/>
                    </a:cubicBezTo>
                    <a:lnTo>
                      <a:pt x="166" y="21"/>
                    </a:lnTo>
                    <a:cubicBezTo>
                      <a:pt x="148" y="7"/>
                      <a:pt x="12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7" name="Google Shape;3157;p29"/>
              <p:cNvSpPr/>
              <p:nvPr/>
            </p:nvSpPr>
            <p:spPr>
              <a:xfrm>
                <a:off x="3602750" y="1842375"/>
                <a:ext cx="35250" cy="28500"/>
              </a:xfrm>
              <a:custGeom>
                <a:avLst/>
                <a:gdLst/>
                <a:ahLst/>
                <a:cxnLst/>
                <a:rect l="l" t="t" r="r" b="b"/>
                <a:pathLst>
                  <a:path w="1410" h="1140" extrusionOk="0">
                    <a:moveTo>
                      <a:pt x="109" y="1"/>
                    </a:moveTo>
                    <a:cubicBezTo>
                      <a:pt x="78" y="1"/>
                      <a:pt x="47" y="16"/>
                      <a:pt x="29" y="44"/>
                    </a:cubicBezTo>
                    <a:cubicBezTo>
                      <a:pt x="1" y="87"/>
                      <a:pt x="12" y="146"/>
                      <a:pt x="56" y="175"/>
                    </a:cubicBezTo>
                    <a:cubicBezTo>
                      <a:pt x="474" y="454"/>
                      <a:pt x="872" y="770"/>
                      <a:pt x="1238" y="1113"/>
                    </a:cubicBezTo>
                    <a:cubicBezTo>
                      <a:pt x="1257" y="1131"/>
                      <a:pt x="1280" y="1140"/>
                      <a:pt x="1303" y="1140"/>
                    </a:cubicBezTo>
                    <a:lnTo>
                      <a:pt x="1303" y="1139"/>
                    </a:lnTo>
                    <a:cubicBezTo>
                      <a:pt x="1329" y="1139"/>
                      <a:pt x="1354" y="1129"/>
                      <a:pt x="1373" y="1109"/>
                    </a:cubicBezTo>
                    <a:cubicBezTo>
                      <a:pt x="1409" y="1070"/>
                      <a:pt x="1407" y="1011"/>
                      <a:pt x="1368" y="974"/>
                    </a:cubicBezTo>
                    <a:cubicBezTo>
                      <a:pt x="995" y="624"/>
                      <a:pt x="589" y="302"/>
                      <a:pt x="162" y="17"/>
                    </a:cubicBezTo>
                    <a:cubicBezTo>
                      <a:pt x="145" y="6"/>
                      <a:pt x="127"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8" name="Google Shape;3158;p29"/>
              <p:cNvSpPr/>
              <p:nvPr/>
            </p:nvSpPr>
            <p:spPr>
              <a:xfrm>
                <a:off x="3649875" y="1892175"/>
                <a:ext cx="23425" cy="23750"/>
              </a:xfrm>
              <a:custGeom>
                <a:avLst/>
                <a:gdLst/>
                <a:ahLst/>
                <a:cxnLst/>
                <a:rect l="l" t="t" r="r" b="b"/>
                <a:pathLst>
                  <a:path w="937" h="950" extrusionOk="0">
                    <a:moveTo>
                      <a:pt x="105" y="0"/>
                    </a:moveTo>
                    <a:cubicBezTo>
                      <a:pt x="82" y="0"/>
                      <a:pt x="58" y="9"/>
                      <a:pt x="40" y="27"/>
                    </a:cubicBezTo>
                    <a:cubicBezTo>
                      <a:pt x="1" y="63"/>
                      <a:pt x="0" y="124"/>
                      <a:pt x="37" y="161"/>
                    </a:cubicBezTo>
                    <a:lnTo>
                      <a:pt x="763" y="920"/>
                    </a:lnTo>
                    <a:cubicBezTo>
                      <a:pt x="782" y="940"/>
                      <a:pt x="806" y="950"/>
                      <a:pt x="831" y="950"/>
                    </a:cubicBezTo>
                    <a:cubicBezTo>
                      <a:pt x="855" y="950"/>
                      <a:pt x="879" y="941"/>
                      <a:pt x="898" y="923"/>
                    </a:cubicBezTo>
                    <a:cubicBezTo>
                      <a:pt x="935" y="887"/>
                      <a:pt x="936" y="826"/>
                      <a:pt x="900" y="788"/>
                    </a:cubicBezTo>
                    <a:lnTo>
                      <a:pt x="175" y="30"/>
                    </a:lnTo>
                    <a:cubicBezTo>
                      <a:pt x="156" y="10"/>
                      <a:pt x="131"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9" name="Google Shape;3159;p29"/>
              <p:cNvSpPr/>
              <p:nvPr/>
            </p:nvSpPr>
            <p:spPr>
              <a:xfrm>
                <a:off x="3685100" y="1931075"/>
                <a:ext cx="30300" cy="26250"/>
              </a:xfrm>
              <a:custGeom>
                <a:avLst/>
                <a:gdLst/>
                <a:ahLst/>
                <a:cxnLst/>
                <a:rect l="l" t="t" r="r" b="b"/>
                <a:pathLst>
                  <a:path w="1212" h="1050" extrusionOk="0">
                    <a:moveTo>
                      <a:pt x="109" y="1"/>
                    </a:moveTo>
                    <a:cubicBezTo>
                      <a:pt x="77" y="1"/>
                      <a:pt x="46" y="17"/>
                      <a:pt x="28" y="46"/>
                    </a:cubicBezTo>
                    <a:cubicBezTo>
                      <a:pt x="1" y="90"/>
                      <a:pt x="14" y="149"/>
                      <a:pt x="59" y="177"/>
                    </a:cubicBezTo>
                    <a:cubicBezTo>
                      <a:pt x="426" y="405"/>
                      <a:pt x="754" y="687"/>
                      <a:pt x="1033" y="1016"/>
                    </a:cubicBezTo>
                    <a:cubicBezTo>
                      <a:pt x="1052" y="1038"/>
                      <a:pt x="1078" y="1049"/>
                      <a:pt x="1105" y="1049"/>
                    </a:cubicBezTo>
                    <a:cubicBezTo>
                      <a:pt x="1127" y="1049"/>
                      <a:pt x="1149" y="1042"/>
                      <a:pt x="1167" y="1026"/>
                    </a:cubicBezTo>
                    <a:cubicBezTo>
                      <a:pt x="1207" y="992"/>
                      <a:pt x="1212" y="932"/>
                      <a:pt x="1178" y="893"/>
                    </a:cubicBezTo>
                    <a:cubicBezTo>
                      <a:pt x="886" y="548"/>
                      <a:pt x="543" y="254"/>
                      <a:pt x="160" y="15"/>
                    </a:cubicBezTo>
                    <a:cubicBezTo>
                      <a:pt x="144" y="5"/>
                      <a:pt x="126"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0" name="Google Shape;3160;p29"/>
              <p:cNvSpPr/>
              <p:nvPr/>
            </p:nvSpPr>
            <p:spPr>
              <a:xfrm>
                <a:off x="3731500" y="1985650"/>
                <a:ext cx="19725" cy="21300"/>
              </a:xfrm>
              <a:custGeom>
                <a:avLst/>
                <a:gdLst/>
                <a:ahLst/>
                <a:cxnLst/>
                <a:rect l="l" t="t" r="r" b="b"/>
                <a:pathLst>
                  <a:path w="789" h="852" extrusionOk="0">
                    <a:moveTo>
                      <a:pt x="107" y="1"/>
                    </a:moveTo>
                    <a:cubicBezTo>
                      <a:pt x="85" y="1"/>
                      <a:pt x="62" y="9"/>
                      <a:pt x="45" y="24"/>
                    </a:cubicBezTo>
                    <a:cubicBezTo>
                      <a:pt x="5" y="59"/>
                      <a:pt x="0" y="119"/>
                      <a:pt x="35" y="159"/>
                    </a:cubicBezTo>
                    <a:lnTo>
                      <a:pt x="611" y="819"/>
                    </a:lnTo>
                    <a:cubicBezTo>
                      <a:pt x="630" y="840"/>
                      <a:pt x="656" y="851"/>
                      <a:pt x="683" y="851"/>
                    </a:cubicBezTo>
                    <a:cubicBezTo>
                      <a:pt x="705" y="851"/>
                      <a:pt x="727" y="844"/>
                      <a:pt x="746" y="828"/>
                    </a:cubicBezTo>
                    <a:cubicBezTo>
                      <a:pt x="785" y="794"/>
                      <a:pt x="789" y="733"/>
                      <a:pt x="754" y="693"/>
                    </a:cubicBezTo>
                    <a:lnTo>
                      <a:pt x="178" y="33"/>
                    </a:lnTo>
                    <a:cubicBezTo>
                      <a:pt x="160" y="12"/>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1" name="Google Shape;3161;p29"/>
              <p:cNvSpPr/>
              <p:nvPr/>
            </p:nvSpPr>
            <p:spPr>
              <a:xfrm>
                <a:off x="3400250" y="1743950"/>
                <a:ext cx="20275" cy="22950"/>
              </a:xfrm>
              <a:custGeom>
                <a:avLst/>
                <a:gdLst/>
                <a:ahLst/>
                <a:cxnLst/>
                <a:rect l="l" t="t" r="r" b="b"/>
                <a:pathLst>
                  <a:path w="811" h="918" extrusionOk="0">
                    <a:moveTo>
                      <a:pt x="109" y="0"/>
                    </a:moveTo>
                    <a:cubicBezTo>
                      <a:pt x="80" y="0"/>
                      <a:pt x="52" y="13"/>
                      <a:pt x="33" y="36"/>
                    </a:cubicBezTo>
                    <a:cubicBezTo>
                      <a:pt x="0" y="78"/>
                      <a:pt x="8" y="138"/>
                      <a:pt x="49" y="170"/>
                    </a:cubicBezTo>
                    <a:cubicBezTo>
                      <a:pt x="285" y="358"/>
                      <a:pt x="482" y="597"/>
                      <a:pt x="617" y="866"/>
                    </a:cubicBezTo>
                    <a:cubicBezTo>
                      <a:pt x="634" y="899"/>
                      <a:pt x="667" y="917"/>
                      <a:pt x="702" y="917"/>
                    </a:cubicBezTo>
                    <a:cubicBezTo>
                      <a:pt x="717" y="917"/>
                      <a:pt x="731" y="914"/>
                      <a:pt x="745" y="907"/>
                    </a:cubicBezTo>
                    <a:cubicBezTo>
                      <a:pt x="792" y="883"/>
                      <a:pt x="810" y="826"/>
                      <a:pt x="787" y="779"/>
                    </a:cubicBezTo>
                    <a:cubicBezTo>
                      <a:pt x="638" y="487"/>
                      <a:pt x="424" y="225"/>
                      <a:pt x="167" y="21"/>
                    </a:cubicBezTo>
                    <a:cubicBezTo>
                      <a:pt x="150" y="7"/>
                      <a:pt x="129"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2" name="Google Shape;3162;p29"/>
              <p:cNvSpPr/>
              <p:nvPr/>
            </p:nvSpPr>
            <p:spPr>
              <a:xfrm>
                <a:off x="3426550" y="1779550"/>
                <a:ext cx="21950" cy="24250"/>
              </a:xfrm>
              <a:custGeom>
                <a:avLst/>
                <a:gdLst/>
                <a:ahLst/>
                <a:cxnLst/>
                <a:rect l="l" t="t" r="r" b="b"/>
                <a:pathLst>
                  <a:path w="878" h="970" extrusionOk="0">
                    <a:moveTo>
                      <a:pt x="108" y="1"/>
                    </a:moveTo>
                    <a:cubicBezTo>
                      <a:pt x="89" y="1"/>
                      <a:pt x="69" y="7"/>
                      <a:pt x="52" y="19"/>
                    </a:cubicBezTo>
                    <a:cubicBezTo>
                      <a:pt x="10" y="50"/>
                      <a:pt x="0" y="109"/>
                      <a:pt x="31" y="152"/>
                    </a:cubicBezTo>
                    <a:cubicBezTo>
                      <a:pt x="233" y="432"/>
                      <a:pt x="461" y="698"/>
                      <a:pt x="706" y="942"/>
                    </a:cubicBezTo>
                    <a:cubicBezTo>
                      <a:pt x="724" y="961"/>
                      <a:pt x="749" y="969"/>
                      <a:pt x="773" y="969"/>
                    </a:cubicBezTo>
                    <a:cubicBezTo>
                      <a:pt x="797" y="969"/>
                      <a:pt x="822" y="961"/>
                      <a:pt x="840" y="942"/>
                    </a:cubicBezTo>
                    <a:cubicBezTo>
                      <a:pt x="878" y="904"/>
                      <a:pt x="878" y="845"/>
                      <a:pt x="840" y="807"/>
                    </a:cubicBezTo>
                    <a:cubicBezTo>
                      <a:pt x="602" y="570"/>
                      <a:pt x="382" y="311"/>
                      <a:pt x="186" y="41"/>
                    </a:cubicBezTo>
                    <a:cubicBezTo>
                      <a:pt x="167" y="15"/>
                      <a:pt x="13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3" name="Google Shape;3163;p29"/>
              <p:cNvSpPr/>
              <p:nvPr/>
            </p:nvSpPr>
            <p:spPr>
              <a:xfrm>
                <a:off x="3463600" y="1820775"/>
                <a:ext cx="21950" cy="24325"/>
              </a:xfrm>
              <a:custGeom>
                <a:avLst/>
                <a:gdLst/>
                <a:ahLst/>
                <a:cxnLst/>
                <a:rect l="l" t="t" r="r" b="b"/>
                <a:pathLst>
                  <a:path w="878" h="973" extrusionOk="0">
                    <a:moveTo>
                      <a:pt x="109" y="1"/>
                    </a:moveTo>
                    <a:cubicBezTo>
                      <a:pt x="92" y="1"/>
                      <a:pt x="74" y="5"/>
                      <a:pt x="58" y="16"/>
                    </a:cubicBezTo>
                    <a:cubicBezTo>
                      <a:pt x="14" y="45"/>
                      <a:pt x="1" y="103"/>
                      <a:pt x="28" y="147"/>
                    </a:cubicBezTo>
                    <a:cubicBezTo>
                      <a:pt x="218" y="444"/>
                      <a:pt x="447" y="713"/>
                      <a:pt x="707" y="948"/>
                    </a:cubicBezTo>
                    <a:cubicBezTo>
                      <a:pt x="726" y="964"/>
                      <a:pt x="748" y="973"/>
                      <a:pt x="771" y="973"/>
                    </a:cubicBezTo>
                    <a:lnTo>
                      <a:pt x="771" y="972"/>
                    </a:lnTo>
                    <a:cubicBezTo>
                      <a:pt x="798" y="972"/>
                      <a:pt x="823" y="962"/>
                      <a:pt x="842" y="941"/>
                    </a:cubicBezTo>
                    <a:cubicBezTo>
                      <a:pt x="877" y="901"/>
                      <a:pt x="874" y="842"/>
                      <a:pt x="835" y="806"/>
                    </a:cubicBezTo>
                    <a:cubicBezTo>
                      <a:pt x="587" y="583"/>
                      <a:pt x="370" y="327"/>
                      <a:pt x="190" y="45"/>
                    </a:cubicBezTo>
                    <a:cubicBezTo>
                      <a:pt x="171" y="16"/>
                      <a:pt x="14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4" name="Google Shape;3164;p29"/>
              <p:cNvSpPr/>
              <p:nvPr/>
            </p:nvSpPr>
            <p:spPr>
              <a:xfrm>
                <a:off x="3496300" y="1861150"/>
                <a:ext cx="23400" cy="20850"/>
              </a:xfrm>
              <a:custGeom>
                <a:avLst/>
                <a:gdLst/>
                <a:ahLst/>
                <a:cxnLst/>
                <a:rect l="l" t="t" r="r" b="b"/>
                <a:pathLst>
                  <a:path w="936" h="834" extrusionOk="0">
                    <a:moveTo>
                      <a:pt x="110" y="0"/>
                    </a:moveTo>
                    <a:cubicBezTo>
                      <a:pt x="91" y="0"/>
                      <a:pt x="72" y="6"/>
                      <a:pt x="55" y="18"/>
                    </a:cubicBezTo>
                    <a:cubicBezTo>
                      <a:pt x="12" y="48"/>
                      <a:pt x="1" y="106"/>
                      <a:pt x="31" y="151"/>
                    </a:cubicBezTo>
                    <a:cubicBezTo>
                      <a:pt x="224" y="428"/>
                      <a:pt x="484" y="661"/>
                      <a:pt x="781" y="822"/>
                    </a:cubicBezTo>
                    <a:cubicBezTo>
                      <a:pt x="796" y="829"/>
                      <a:pt x="811" y="834"/>
                      <a:pt x="827" y="834"/>
                    </a:cubicBezTo>
                    <a:lnTo>
                      <a:pt x="827" y="833"/>
                    </a:lnTo>
                    <a:cubicBezTo>
                      <a:pt x="861" y="833"/>
                      <a:pt x="894" y="815"/>
                      <a:pt x="911" y="783"/>
                    </a:cubicBezTo>
                    <a:cubicBezTo>
                      <a:pt x="936" y="737"/>
                      <a:pt x="919" y="679"/>
                      <a:pt x="873" y="654"/>
                    </a:cubicBezTo>
                    <a:cubicBezTo>
                      <a:pt x="601" y="507"/>
                      <a:pt x="364" y="295"/>
                      <a:pt x="188" y="41"/>
                    </a:cubicBezTo>
                    <a:cubicBezTo>
                      <a:pt x="169" y="15"/>
                      <a:pt x="140"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5" name="Google Shape;3165;p29"/>
              <p:cNvSpPr/>
              <p:nvPr/>
            </p:nvSpPr>
            <p:spPr>
              <a:xfrm>
                <a:off x="3528625" y="1901125"/>
                <a:ext cx="28075" cy="30525"/>
              </a:xfrm>
              <a:custGeom>
                <a:avLst/>
                <a:gdLst/>
                <a:ahLst/>
                <a:cxnLst/>
                <a:rect l="l" t="t" r="r" b="b"/>
                <a:pathLst>
                  <a:path w="1123" h="1221" extrusionOk="0">
                    <a:moveTo>
                      <a:pt x="106" y="0"/>
                    </a:moveTo>
                    <a:cubicBezTo>
                      <a:pt x="81" y="0"/>
                      <a:pt x="55" y="10"/>
                      <a:pt x="36" y="31"/>
                    </a:cubicBezTo>
                    <a:cubicBezTo>
                      <a:pt x="1" y="69"/>
                      <a:pt x="3" y="130"/>
                      <a:pt x="41" y="165"/>
                    </a:cubicBezTo>
                    <a:cubicBezTo>
                      <a:pt x="373" y="471"/>
                      <a:pt x="674" y="813"/>
                      <a:pt x="937" y="1181"/>
                    </a:cubicBezTo>
                    <a:cubicBezTo>
                      <a:pt x="954" y="1206"/>
                      <a:pt x="984" y="1221"/>
                      <a:pt x="1014" y="1221"/>
                    </a:cubicBezTo>
                    <a:cubicBezTo>
                      <a:pt x="1033" y="1221"/>
                      <a:pt x="1053" y="1214"/>
                      <a:pt x="1069" y="1202"/>
                    </a:cubicBezTo>
                    <a:cubicBezTo>
                      <a:pt x="1112" y="1172"/>
                      <a:pt x="1122" y="1113"/>
                      <a:pt x="1091" y="1070"/>
                    </a:cubicBezTo>
                    <a:cubicBezTo>
                      <a:pt x="821" y="692"/>
                      <a:pt x="512" y="341"/>
                      <a:pt x="171" y="25"/>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6" name="Google Shape;3166;p29"/>
              <p:cNvSpPr/>
              <p:nvPr/>
            </p:nvSpPr>
            <p:spPr>
              <a:xfrm>
                <a:off x="3578100" y="1952600"/>
                <a:ext cx="28025" cy="21325"/>
              </a:xfrm>
              <a:custGeom>
                <a:avLst/>
                <a:gdLst/>
                <a:ahLst/>
                <a:cxnLst/>
                <a:rect l="l" t="t" r="r" b="b"/>
                <a:pathLst>
                  <a:path w="1121" h="853" extrusionOk="0">
                    <a:moveTo>
                      <a:pt x="106" y="1"/>
                    </a:moveTo>
                    <a:cubicBezTo>
                      <a:pt x="83" y="1"/>
                      <a:pt x="60" y="9"/>
                      <a:pt x="42" y="26"/>
                    </a:cubicBezTo>
                    <a:cubicBezTo>
                      <a:pt x="3" y="61"/>
                      <a:pt x="1" y="121"/>
                      <a:pt x="36" y="161"/>
                    </a:cubicBezTo>
                    <a:cubicBezTo>
                      <a:pt x="297" y="446"/>
                      <a:pt x="620" y="682"/>
                      <a:pt x="971" y="844"/>
                    </a:cubicBezTo>
                    <a:cubicBezTo>
                      <a:pt x="985" y="850"/>
                      <a:pt x="998" y="853"/>
                      <a:pt x="1011" y="853"/>
                    </a:cubicBezTo>
                    <a:cubicBezTo>
                      <a:pt x="1047" y="853"/>
                      <a:pt x="1082" y="832"/>
                      <a:pt x="1098" y="798"/>
                    </a:cubicBezTo>
                    <a:cubicBezTo>
                      <a:pt x="1120" y="750"/>
                      <a:pt x="1099" y="693"/>
                      <a:pt x="1052" y="671"/>
                    </a:cubicBezTo>
                    <a:cubicBezTo>
                      <a:pt x="723" y="520"/>
                      <a:pt x="420" y="298"/>
                      <a:pt x="176" y="32"/>
                    </a:cubicBezTo>
                    <a:cubicBezTo>
                      <a:pt x="158" y="11"/>
                      <a:pt x="132"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7" name="Google Shape;3167;p29"/>
              <p:cNvSpPr/>
              <p:nvPr/>
            </p:nvSpPr>
            <p:spPr>
              <a:xfrm>
                <a:off x="3626425" y="1984575"/>
                <a:ext cx="29150" cy="17150"/>
              </a:xfrm>
              <a:custGeom>
                <a:avLst/>
                <a:gdLst/>
                <a:ahLst/>
                <a:cxnLst/>
                <a:rect l="l" t="t" r="r" b="b"/>
                <a:pathLst>
                  <a:path w="1166" h="686" extrusionOk="0">
                    <a:moveTo>
                      <a:pt x="109" y="0"/>
                    </a:moveTo>
                    <a:cubicBezTo>
                      <a:pt x="78" y="0"/>
                      <a:pt x="47" y="15"/>
                      <a:pt x="30" y="44"/>
                    </a:cubicBezTo>
                    <a:cubicBezTo>
                      <a:pt x="1" y="88"/>
                      <a:pt x="14" y="147"/>
                      <a:pt x="58" y="176"/>
                    </a:cubicBezTo>
                    <a:cubicBezTo>
                      <a:pt x="363" y="371"/>
                      <a:pt x="688" y="540"/>
                      <a:pt x="1021" y="678"/>
                    </a:cubicBezTo>
                    <a:cubicBezTo>
                      <a:pt x="1033" y="683"/>
                      <a:pt x="1045" y="686"/>
                      <a:pt x="1057" y="686"/>
                    </a:cubicBezTo>
                    <a:cubicBezTo>
                      <a:pt x="1095" y="686"/>
                      <a:pt x="1130" y="662"/>
                      <a:pt x="1146" y="626"/>
                    </a:cubicBezTo>
                    <a:cubicBezTo>
                      <a:pt x="1166" y="577"/>
                      <a:pt x="1142" y="522"/>
                      <a:pt x="1094" y="501"/>
                    </a:cubicBezTo>
                    <a:cubicBezTo>
                      <a:pt x="770" y="369"/>
                      <a:pt x="457" y="204"/>
                      <a:pt x="161" y="16"/>
                    </a:cubicBezTo>
                    <a:cubicBezTo>
                      <a:pt x="145" y="5"/>
                      <a:pt x="127"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8" name="Google Shape;3168;p29"/>
              <p:cNvSpPr/>
              <p:nvPr/>
            </p:nvSpPr>
            <p:spPr>
              <a:xfrm>
                <a:off x="3674875" y="2014450"/>
                <a:ext cx="17800" cy="9925"/>
              </a:xfrm>
              <a:custGeom>
                <a:avLst/>
                <a:gdLst/>
                <a:ahLst/>
                <a:cxnLst/>
                <a:rect l="l" t="t" r="r" b="b"/>
                <a:pathLst>
                  <a:path w="712" h="397" extrusionOk="0">
                    <a:moveTo>
                      <a:pt x="109" y="1"/>
                    </a:moveTo>
                    <a:cubicBezTo>
                      <a:pt x="72" y="1"/>
                      <a:pt x="36" y="22"/>
                      <a:pt x="20" y="59"/>
                    </a:cubicBezTo>
                    <a:cubicBezTo>
                      <a:pt x="0" y="108"/>
                      <a:pt x="23" y="163"/>
                      <a:pt x="72" y="184"/>
                    </a:cubicBezTo>
                    <a:lnTo>
                      <a:pt x="567" y="389"/>
                    </a:lnTo>
                    <a:cubicBezTo>
                      <a:pt x="579" y="395"/>
                      <a:pt x="591" y="397"/>
                      <a:pt x="603" y="397"/>
                    </a:cubicBezTo>
                    <a:cubicBezTo>
                      <a:pt x="641" y="397"/>
                      <a:pt x="676" y="375"/>
                      <a:pt x="691" y="338"/>
                    </a:cubicBezTo>
                    <a:cubicBezTo>
                      <a:pt x="711" y="290"/>
                      <a:pt x="688" y="234"/>
                      <a:pt x="639" y="214"/>
                    </a:cubicBezTo>
                    <a:lnTo>
                      <a:pt x="145" y="7"/>
                    </a:lnTo>
                    <a:cubicBezTo>
                      <a:pt x="133" y="3"/>
                      <a:pt x="12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9" name="Google Shape;3169;p29"/>
              <p:cNvSpPr/>
              <p:nvPr/>
            </p:nvSpPr>
            <p:spPr>
              <a:xfrm>
                <a:off x="3737700" y="2048425"/>
                <a:ext cx="36350" cy="18225"/>
              </a:xfrm>
              <a:custGeom>
                <a:avLst/>
                <a:gdLst/>
                <a:ahLst/>
                <a:cxnLst/>
                <a:rect l="l" t="t" r="r" b="b"/>
                <a:pathLst>
                  <a:path w="1454" h="729" extrusionOk="0">
                    <a:moveTo>
                      <a:pt x="110" y="1"/>
                    </a:moveTo>
                    <a:cubicBezTo>
                      <a:pt x="73" y="1"/>
                      <a:pt x="38" y="22"/>
                      <a:pt x="22" y="58"/>
                    </a:cubicBezTo>
                    <a:cubicBezTo>
                      <a:pt x="1" y="107"/>
                      <a:pt x="23" y="163"/>
                      <a:pt x="72" y="184"/>
                    </a:cubicBezTo>
                    <a:lnTo>
                      <a:pt x="1308" y="719"/>
                    </a:lnTo>
                    <a:cubicBezTo>
                      <a:pt x="1320" y="725"/>
                      <a:pt x="1333" y="728"/>
                      <a:pt x="1345" y="728"/>
                    </a:cubicBezTo>
                    <a:lnTo>
                      <a:pt x="1345" y="727"/>
                    </a:lnTo>
                    <a:cubicBezTo>
                      <a:pt x="1382" y="727"/>
                      <a:pt x="1417" y="706"/>
                      <a:pt x="1433" y="670"/>
                    </a:cubicBezTo>
                    <a:cubicBezTo>
                      <a:pt x="1454" y="621"/>
                      <a:pt x="1432" y="566"/>
                      <a:pt x="1383" y="545"/>
                    </a:cubicBezTo>
                    <a:lnTo>
                      <a:pt x="148" y="8"/>
                    </a:lnTo>
                    <a:cubicBezTo>
                      <a:pt x="135" y="3"/>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0" name="Google Shape;3170;p29"/>
              <p:cNvSpPr/>
              <p:nvPr/>
            </p:nvSpPr>
            <p:spPr>
              <a:xfrm>
                <a:off x="3436950" y="1758900"/>
                <a:ext cx="22725" cy="22450"/>
              </a:xfrm>
              <a:custGeom>
                <a:avLst/>
                <a:gdLst/>
                <a:ahLst/>
                <a:cxnLst/>
                <a:rect l="l" t="t" r="r" b="b"/>
                <a:pathLst>
                  <a:path w="909" h="898" extrusionOk="0">
                    <a:moveTo>
                      <a:pt x="108" y="0"/>
                    </a:moveTo>
                    <a:cubicBezTo>
                      <a:pt x="87" y="0"/>
                      <a:pt x="66" y="8"/>
                      <a:pt x="48" y="22"/>
                    </a:cubicBezTo>
                    <a:cubicBezTo>
                      <a:pt x="6" y="54"/>
                      <a:pt x="0" y="115"/>
                      <a:pt x="34" y="156"/>
                    </a:cubicBezTo>
                    <a:cubicBezTo>
                      <a:pt x="244" y="418"/>
                      <a:pt x="483" y="661"/>
                      <a:pt x="741" y="876"/>
                    </a:cubicBezTo>
                    <a:cubicBezTo>
                      <a:pt x="759" y="890"/>
                      <a:pt x="781" y="898"/>
                      <a:pt x="802" y="898"/>
                    </a:cubicBezTo>
                    <a:cubicBezTo>
                      <a:pt x="829" y="898"/>
                      <a:pt x="857" y="886"/>
                      <a:pt x="876" y="864"/>
                    </a:cubicBezTo>
                    <a:cubicBezTo>
                      <a:pt x="909" y="823"/>
                      <a:pt x="903" y="763"/>
                      <a:pt x="864" y="729"/>
                    </a:cubicBezTo>
                    <a:cubicBezTo>
                      <a:pt x="615" y="523"/>
                      <a:pt x="386" y="288"/>
                      <a:pt x="181" y="36"/>
                    </a:cubicBezTo>
                    <a:cubicBezTo>
                      <a:pt x="163" y="13"/>
                      <a:pt x="136"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1" name="Google Shape;3171;p29"/>
              <p:cNvSpPr/>
              <p:nvPr/>
            </p:nvSpPr>
            <p:spPr>
              <a:xfrm>
                <a:off x="3473975" y="1789875"/>
                <a:ext cx="25000" cy="20175"/>
              </a:xfrm>
              <a:custGeom>
                <a:avLst/>
                <a:gdLst/>
                <a:ahLst/>
                <a:cxnLst/>
                <a:rect l="l" t="t" r="r" b="b"/>
                <a:pathLst>
                  <a:path w="1000" h="807" extrusionOk="0">
                    <a:moveTo>
                      <a:pt x="107" y="1"/>
                    </a:moveTo>
                    <a:cubicBezTo>
                      <a:pt x="84" y="1"/>
                      <a:pt x="61" y="9"/>
                      <a:pt x="43" y="25"/>
                    </a:cubicBezTo>
                    <a:cubicBezTo>
                      <a:pt x="4" y="60"/>
                      <a:pt x="1" y="120"/>
                      <a:pt x="35" y="159"/>
                    </a:cubicBezTo>
                    <a:cubicBezTo>
                      <a:pt x="267" y="418"/>
                      <a:pt x="540" y="633"/>
                      <a:pt x="846" y="796"/>
                    </a:cubicBezTo>
                    <a:cubicBezTo>
                      <a:pt x="861" y="804"/>
                      <a:pt x="876" y="807"/>
                      <a:pt x="892" y="807"/>
                    </a:cubicBezTo>
                    <a:cubicBezTo>
                      <a:pt x="926" y="807"/>
                      <a:pt x="959" y="789"/>
                      <a:pt x="976" y="756"/>
                    </a:cubicBezTo>
                    <a:cubicBezTo>
                      <a:pt x="1000" y="710"/>
                      <a:pt x="983" y="652"/>
                      <a:pt x="936" y="627"/>
                    </a:cubicBezTo>
                    <a:cubicBezTo>
                      <a:pt x="649" y="475"/>
                      <a:pt x="394" y="275"/>
                      <a:pt x="177" y="32"/>
                    </a:cubicBezTo>
                    <a:cubicBezTo>
                      <a:pt x="159" y="11"/>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2" name="Google Shape;3172;p29"/>
              <p:cNvSpPr/>
              <p:nvPr/>
            </p:nvSpPr>
            <p:spPr>
              <a:xfrm>
                <a:off x="3512150" y="1818675"/>
                <a:ext cx="23850" cy="22325"/>
              </a:xfrm>
              <a:custGeom>
                <a:avLst/>
                <a:gdLst/>
                <a:ahLst/>
                <a:cxnLst/>
                <a:rect l="l" t="t" r="r" b="b"/>
                <a:pathLst>
                  <a:path w="954" h="893" extrusionOk="0">
                    <a:moveTo>
                      <a:pt x="107" y="1"/>
                    </a:moveTo>
                    <a:cubicBezTo>
                      <a:pt x="81" y="1"/>
                      <a:pt x="56" y="11"/>
                      <a:pt x="37" y="31"/>
                    </a:cubicBezTo>
                    <a:cubicBezTo>
                      <a:pt x="1" y="69"/>
                      <a:pt x="3" y="130"/>
                      <a:pt x="40" y="166"/>
                    </a:cubicBezTo>
                    <a:lnTo>
                      <a:pt x="782" y="866"/>
                    </a:lnTo>
                    <a:cubicBezTo>
                      <a:pt x="801" y="884"/>
                      <a:pt x="824" y="892"/>
                      <a:pt x="847" y="892"/>
                    </a:cubicBezTo>
                    <a:lnTo>
                      <a:pt x="848" y="892"/>
                    </a:lnTo>
                    <a:cubicBezTo>
                      <a:pt x="873" y="892"/>
                      <a:pt x="898" y="882"/>
                      <a:pt x="917" y="863"/>
                    </a:cubicBezTo>
                    <a:cubicBezTo>
                      <a:pt x="953" y="824"/>
                      <a:pt x="951" y="764"/>
                      <a:pt x="914" y="728"/>
                    </a:cubicBezTo>
                    <a:lnTo>
                      <a:pt x="172" y="27"/>
                    </a:lnTo>
                    <a:cubicBezTo>
                      <a:pt x="153" y="10"/>
                      <a:pt x="130"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3" name="Google Shape;3173;p29"/>
              <p:cNvSpPr/>
              <p:nvPr/>
            </p:nvSpPr>
            <p:spPr>
              <a:xfrm>
                <a:off x="3546150" y="1856800"/>
                <a:ext cx="31125" cy="25400"/>
              </a:xfrm>
              <a:custGeom>
                <a:avLst/>
                <a:gdLst/>
                <a:ahLst/>
                <a:cxnLst/>
                <a:rect l="l" t="t" r="r" b="b"/>
                <a:pathLst>
                  <a:path w="1245" h="1016" extrusionOk="0">
                    <a:moveTo>
                      <a:pt x="106" y="0"/>
                    </a:moveTo>
                    <a:cubicBezTo>
                      <a:pt x="83" y="0"/>
                      <a:pt x="60" y="9"/>
                      <a:pt x="41" y="26"/>
                    </a:cubicBezTo>
                    <a:cubicBezTo>
                      <a:pt x="3" y="62"/>
                      <a:pt x="1" y="122"/>
                      <a:pt x="36" y="161"/>
                    </a:cubicBezTo>
                    <a:cubicBezTo>
                      <a:pt x="344" y="492"/>
                      <a:pt x="697" y="775"/>
                      <a:pt x="1088" y="1003"/>
                    </a:cubicBezTo>
                    <a:cubicBezTo>
                      <a:pt x="1103" y="1011"/>
                      <a:pt x="1120" y="1016"/>
                      <a:pt x="1137" y="1016"/>
                    </a:cubicBezTo>
                    <a:cubicBezTo>
                      <a:pt x="1169" y="1016"/>
                      <a:pt x="1201" y="999"/>
                      <a:pt x="1218" y="968"/>
                    </a:cubicBezTo>
                    <a:cubicBezTo>
                      <a:pt x="1245" y="923"/>
                      <a:pt x="1229" y="864"/>
                      <a:pt x="1184" y="838"/>
                    </a:cubicBezTo>
                    <a:cubicBezTo>
                      <a:pt x="810" y="619"/>
                      <a:pt x="471" y="348"/>
                      <a:pt x="176" y="31"/>
                    </a:cubicBezTo>
                    <a:cubicBezTo>
                      <a:pt x="157" y="11"/>
                      <a:pt x="13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4" name="Google Shape;3174;p29"/>
              <p:cNvSpPr/>
              <p:nvPr/>
            </p:nvSpPr>
            <p:spPr>
              <a:xfrm>
                <a:off x="3580125" y="1887700"/>
                <a:ext cx="24950" cy="16175"/>
              </a:xfrm>
              <a:custGeom>
                <a:avLst/>
                <a:gdLst/>
                <a:ahLst/>
                <a:cxnLst/>
                <a:rect l="l" t="t" r="r" b="b"/>
                <a:pathLst>
                  <a:path w="998" h="647" extrusionOk="0">
                    <a:moveTo>
                      <a:pt x="107" y="1"/>
                    </a:moveTo>
                    <a:cubicBezTo>
                      <a:pt x="80" y="1"/>
                      <a:pt x="53" y="12"/>
                      <a:pt x="34" y="35"/>
                    </a:cubicBezTo>
                    <a:cubicBezTo>
                      <a:pt x="1" y="75"/>
                      <a:pt x="6" y="135"/>
                      <a:pt x="46" y="169"/>
                    </a:cubicBezTo>
                    <a:cubicBezTo>
                      <a:pt x="288" y="371"/>
                      <a:pt x="560" y="530"/>
                      <a:pt x="856" y="641"/>
                    </a:cubicBezTo>
                    <a:cubicBezTo>
                      <a:pt x="867" y="644"/>
                      <a:pt x="878" y="646"/>
                      <a:pt x="889" y="646"/>
                    </a:cubicBezTo>
                    <a:cubicBezTo>
                      <a:pt x="928" y="646"/>
                      <a:pt x="964" y="623"/>
                      <a:pt x="979" y="584"/>
                    </a:cubicBezTo>
                    <a:cubicBezTo>
                      <a:pt x="997" y="535"/>
                      <a:pt x="972" y="479"/>
                      <a:pt x="923" y="462"/>
                    </a:cubicBezTo>
                    <a:cubicBezTo>
                      <a:pt x="647" y="358"/>
                      <a:pt x="394" y="211"/>
                      <a:pt x="168" y="22"/>
                    </a:cubicBezTo>
                    <a:cubicBezTo>
                      <a:pt x="150" y="8"/>
                      <a:pt x="129"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5" name="Google Shape;3175;p29"/>
              <p:cNvSpPr/>
              <p:nvPr/>
            </p:nvSpPr>
            <p:spPr>
              <a:xfrm>
                <a:off x="3613025" y="1916600"/>
                <a:ext cx="39200" cy="29575"/>
              </a:xfrm>
              <a:custGeom>
                <a:avLst/>
                <a:gdLst/>
                <a:ahLst/>
                <a:cxnLst/>
                <a:rect l="l" t="t" r="r" b="b"/>
                <a:pathLst>
                  <a:path w="1568" h="1183" extrusionOk="0">
                    <a:moveTo>
                      <a:pt x="109" y="0"/>
                    </a:moveTo>
                    <a:cubicBezTo>
                      <a:pt x="75" y="0"/>
                      <a:pt x="43" y="18"/>
                      <a:pt x="26" y="50"/>
                    </a:cubicBezTo>
                    <a:cubicBezTo>
                      <a:pt x="0" y="96"/>
                      <a:pt x="17" y="154"/>
                      <a:pt x="62" y="179"/>
                    </a:cubicBezTo>
                    <a:cubicBezTo>
                      <a:pt x="546" y="446"/>
                      <a:pt x="995" y="775"/>
                      <a:pt x="1398" y="1157"/>
                    </a:cubicBezTo>
                    <a:cubicBezTo>
                      <a:pt x="1416" y="1175"/>
                      <a:pt x="1440" y="1182"/>
                      <a:pt x="1463" y="1182"/>
                    </a:cubicBezTo>
                    <a:cubicBezTo>
                      <a:pt x="1488" y="1182"/>
                      <a:pt x="1514" y="1173"/>
                      <a:pt x="1533" y="1153"/>
                    </a:cubicBezTo>
                    <a:cubicBezTo>
                      <a:pt x="1568" y="1115"/>
                      <a:pt x="1567" y="1054"/>
                      <a:pt x="1528" y="1018"/>
                    </a:cubicBezTo>
                    <a:cubicBezTo>
                      <a:pt x="1114" y="626"/>
                      <a:pt x="652" y="287"/>
                      <a:pt x="155" y="12"/>
                    </a:cubicBezTo>
                    <a:cubicBezTo>
                      <a:pt x="140" y="4"/>
                      <a:pt x="124"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6" name="Google Shape;3176;p29"/>
              <p:cNvSpPr/>
              <p:nvPr/>
            </p:nvSpPr>
            <p:spPr>
              <a:xfrm>
                <a:off x="3656400" y="1961700"/>
                <a:ext cx="31225" cy="17175"/>
              </a:xfrm>
              <a:custGeom>
                <a:avLst/>
                <a:gdLst/>
                <a:ahLst/>
                <a:cxnLst/>
                <a:rect l="l" t="t" r="r" b="b"/>
                <a:pathLst>
                  <a:path w="1249" h="687" extrusionOk="0">
                    <a:moveTo>
                      <a:pt x="110" y="1"/>
                    </a:moveTo>
                    <a:cubicBezTo>
                      <a:pt x="74" y="1"/>
                      <a:pt x="40" y="21"/>
                      <a:pt x="24" y="55"/>
                    </a:cubicBezTo>
                    <a:cubicBezTo>
                      <a:pt x="1" y="103"/>
                      <a:pt x="21" y="159"/>
                      <a:pt x="68" y="182"/>
                    </a:cubicBezTo>
                    <a:lnTo>
                      <a:pt x="1098" y="677"/>
                    </a:lnTo>
                    <a:cubicBezTo>
                      <a:pt x="1111" y="683"/>
                      <a:pt x="1126" y="687"/>
                      <a:pt x="1139" y="687"/>
                    </a:cubicBezTo>
                    <a:cubicBezTo>
                      <a:pt x="1175" y="687"/>
                      <a:pt x="1208" y="667"/>
                      <a:pt x="1225" y="632"/>
                    </a:cubicBezTo>
                    <a:cubicBezTo>
                      <a:pt x="1248" y="585"/>
                      <a:pt x="1228" y="528"/>
                      <a:pt x="1181" y="504"/>
                    </a:cubicBezTo>
                    <a:lnTo>
                      <a:pt x="151" y="10"/>
                    </a:lnTo>
                    <a:cubicBezTo>
                      <a:pt x="137" y="4"/>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7" name="Google Shape;3177;p29"/>
              <p:cNvSpPr/>
              <p:nvPr/>
            </p:nvSpPr>
            <p:spPr>
              <a:xfrm>
                <a:off x="3700650" y="1994875"/>
                <a:ext cx="34250" cy="21250"/>
              </a:xfrm>
              <a:custGeom>
                <a:avLst/>
                <a:gdLst/>
                <a:ahLst/>
                <a:cxnLst/>
                <a:rect l="l" t="t" r="r" b="b"/>
                <a:pathLst>
                  <a:path w="1370" h="850" extrusionOk="0">
                    <a:moveTo>
                      <a:pt x="107" y="1"/>
                    </a:moveTo>
                    <a:cubicBezTo>
                      <a:pt x="79" y="1"/>
                      <a:pt x="51" y="13"/>
                      <a:pt x="32" y="36"/>
                    </a:cubicBezTo>
                    <a:cubicBezTo>
                      <a:pt x="0" y="78"/>
                      <a:pt x="7" y="138"/>
                      <a:pt x="48" y="171"/>
                    </a:cubicBezTo>
                    <a:cubicBezTo>
                      <a:pt x="405" y="454"/>
                      <a:pt x="802" y="680"/>
                      <a:pt x="1228" y="843"/>
                    </a:cubicBezTo>
                    <a:cubicBezTo>
                      <a:pt x="1239" y="848"/>
                      <a:pt x="1251" y="850"/>
                      <a:pt x="1262" y="850"/>
                    </a:cubicBezTo>
                    <a:cubicBezTo>
                      <a:pt x="1301" y="850"/>
                      <a:pt x="1336" y="827"/>
                      <a:pt x="1350" y="788"/>
                    </a:cubicBezTo>
                    <a:cubicBezTo>
                      <a:pt x="1369" y="739"/>
                      <a:pt x="1345" y="684"/>
                      <a:pt x="1296" y="666"/>
                    </a:cubicBezTo>
                    <a:cubicBezTo>
                      <a:pt x="889" y="510"/>
                      <a:pt x="508" y="292"/>
                      <a:pt x="167" y="21"/>
                    </a:cubicBezTo>
                    <a:cubicBezTo>
                      <a:pt x="149" y="7"/>
                      <a:pt x="128"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8" name="Google Shape;3178;p29"/>
              <p:cNvSpPr/>
              <p:nvPr/>
            </p:nvSpPr>
            <p:spPr>
              <a:xfrm>
                <a:off x="3747000" y="2024750"/>
                <a:ext cx="30200" cy="22250"/>
              </a:xfrm>
              <a:custGeom>
                <a:avLst/>
                <a:gdLst/>
                <a:ahLst/>
                <a:cxnLst/>
                <a:rect l="l" t="t" r="r" b="b"/>
                <a:pathLst>
                  <a:path w="1208" h="890" extrusionOk="0">
                    <a:moveTo>
                      <a:pt x="108" y="1"/>
                    </a:moveTo>
                    <a:cubicBezTo>
                      <a:pt x="80" y="1"/>
                      <a:pt x="53" y="12"/>
                      <a:pt x="34" y="35"/>
                    </a:cubicBezTo>
                    <a:cubicBezTo>
                      <a:pt x="1" y="75"/>
                      <a:pt x="6" y="135"/>
                      <a:pt x="46" y="169"/>
                    </a:cubicBezTo>
                    <a:cubicBezTo>
                      <a:pt x="361" y="431"/>
                      <a:pt x="699" y="668"/>
                      <a:pt x="1051" y="876"/>
                    </a:cubicBezTo>
                    <a:cubicBezTo>
                      <a:pt x="1065" y="885"/>
                      <a:pt x="1082" y="889"/>
                      <a:pt x="1098" y="889"/>
                    </a:cubicBezTo>
                    <a:cubicBezTo>
                      <a:pt x="1131" y="889"/>
                      <a:pt x="1163" y="872"/>
                      <a:pt x="1181" y="842"/>
                    </a:cubicBezTo>
                    <a:cubicBezTo>
                      <a:pt x="1207" y="796"/>
                      <a:pt x="1192" y="738"/>
                      <a:pt x="1147" y="711"/>
                    </a:cubicBezTo>
                    <a:cubicBezTo>
                      <a:pt x="803" y="509"/>
                      <a:pt x="474" y="277"/>
                      <a:pt x="169" y="22"/>
                    </a:cubicBezTo>
                    <a:cubicBezTo>
                      <a:pt x="151" y="8"/>
                      <a:pt x="129"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9" name="Google Shape;3179;p29"/>
              <p:cNvSpPr/>
              <p:nvPr/>
            </p:nvSpPr>
            <p:spPr>
              <a:xfrm>
                <a:off x="3706600" y="1517900"/>
                <a:ext cx="13950" cy="27325"/>
              </a:xfrm>
              <a:custGeom>
                <a:avLst/>
                <a:gdLst/>
                <a:ahLst/>
                <a:cxnLst/>
                <a:rect l="l" t="t" r="r" b="b"/>
                <a:pathLst>
                  <a:path w="558" h="1093" extrusionOk="0">
                    <a:moveTo>
                      <a:pt x="449" y="0"/>
                    </a:moveTo>
                    <a:cubicBezTo>
                      <a:pt x="410" y="0"/>
                      <a:pt x="374" y="23"/>
                      <a:pt x="360" y="62"/>
                    </a:cubicBezTo>
                    <a:lnTo>
                      <a:pt x="20" y="964"/>
                    </a:lnTo>
                    <a:cubicBezTo>
                      <a:pt x="1" y="1013"/>
                      <a:pt x="25" y="1068"/>
                      <a:pt x="75" y="1086"/>
                    </a:cubicBezTo>
                    <a:cubicBezTo>
                      <a:pt x="86" y="1091"/>
                      <a:pt x="97" y="1093"/>
                      <a:pt x="108" y="1093"/>
                    </a:cubicBezTo>
                    <a:cubicBezTo>
                      <a:pt x="146" y="1093"/>
                      <a:pt x="183" y="1070"/>
                      <a:pt x="197" y="1031"/>
                    </a:cubicBezTo>
                    <a:lnTo>
                      <a:pt x="538" y="129"/>
                    </a:lnTo>
                    <a:cubicBezTo>
                      <a:pt x="557" y="79"/>
                      <a:pt x="532" y="24"/>
                      <a:pt x="483" y="6"/>
                    </a:cubicBezTo>
                    <a:cubicBezTo>
                      <a:pt x="472" y="2"/>
                      <a:pt x="460" y="0"/>
                      <a:pt x="44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0" name="Google Shape;3180;p29"/>
              <p:cNvSpPr/>
              <p:nvPr/>
            </p:nvSpPr>
            <p:spPr>
              <a:xfrm>
                <a:off x="3691375" y="1556025"/>
                <a:ext cx="13775" cy="26375"/>
              </a:xfrm>
              <a:custGeom>
                <a:avLst/>
                <a:gdLst/>
                <a:ahLst/>
                <a:cxnLst/>
                <a:rect l="l" t="t" r="r" b="b"/>
                <a:pathLst>
                  <a:path w="551" h="1055" extrusionOk="0">
                    <a:moveTo>
                      <a:pt x="443" y="1"/>
                    </a:moveTo>
                    <a:cubicBezTo>
                      <a:pt x="404" y="1"/>
                      <a:pt x="368" y="24"/>
                      <a:pt x="354" y="61"/>
                    </a:cubicBezTo>
                    <a:lnTo>
                      <a:pt x="20" y="926"/>
                    </a:lnTo>
                    <a:cubicBezTo>
                      <a:pt x="0" y="974"/>
                      <a:pt x="26" y="1029"/>
                      <a:pt x="74" y="1048"/>
                    </a:cubicBezTo>
                    <a:cubicBezTo>
                      <a:pt x="85" y="1053"/>
                      <a:pt x="98" y="1055"/>
                      <a:pt x="109" y="1055"/>
                    </a:cubicBezTo>
                    <a:cubicBezTo>
                      <a:pt x="147" y="1055"/>
                      <a:pt x="183" y="1032"/>
                      <a:pt x="198" y="994"/>
                    </a:cubicBezTo>
                    <a:lnTo>
                      <a:pt x="531" y="131"/>
                    </a:lnTo>
                    <a:cubicBezTo>
                      <a:pt x="550" y="81"/>
                      <a:pt x="526" y="26"/>
                      <a:pt x="477" y="7"/>
                    </a:cubicBezTo>
                    <a:cubicBezTo>
                      <a:pt x="466" y="3"/>
                      <a:pt x="454" y="1"/>
                      <a:pt x="44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1" name="Google Shape;3181;p29"/>
              <p:cNvSpPr/>
              <p:nvPr/>
            </p:nvSpPr>
            <p:spPr>
              <a:xfrm>
                <a:off x="3676175" y="1605400"/>
                <a:ext cx="8075" cy="24400"/>
              </a:xfrm>
              <a:custGeom>
                <a:avLst/>
                <a:gdLst/>
                <a:ahLst/>
                <a:cxnLst/>
                <a:rect l="l" t="t" r="r" b="b"/>
                <a:pathLst>
                  <a:path w="323" h="976" extrusionOk="0">
                    <a:moveTo>
                      <a:pt x="217" y="1"/>
                    </a:moveTo>
                    <a:cubicBezTo>
                      <a:pt x="175" y="1"/>
                      <a:pt x="136" y="29"/>
                      <a:pt x="125" y="72"/>
                    </a:cubicBezTo>
                    <a:cubicBezTo>
                      <a:pt x="59" y="335"/>
                      <a:pt x="18" y="604"/>
                      <a:pt x="3" y="875"/>
                    </a:cubicBezTo>
                    <a:cubicBezTo>
                      <a:pt x="0" y="928"/>
                      <a:pt x="41" y="972"/>
                      <a:pt x="94" y="975"/>
                    </a:cubicBezTo>
                    <a:lnTo>
                      <a:pt x="98" y="975"/>
                    </a:lnTo>
                    <a:cubicBezTo>
                      <a:pt x="149" y="975"/>
                      <a:pt x="191" y="935"/>
                      <a:pt x="193" y="885"/>
                    </a:cubicBezTo>
                    <a:cubicBezTo>
                      <a:pt x="208" y="627"/>
                      <a:pt x="246" y="370"/>
                      <a:pt x="310" y="120"/>
                    </a:cubicBezTo>
                    <a:cubicBezTo>
                      <a:pt x="322" y="68"/>
                      <a:pt x="292" y="16"/>
                      <a:pt x="241" y="4"/>
                    </a:cubicBezTo>
                    <a:cubicBezTo>
                      <a:pt x="233" y="2"/>
                      <a:pt x="225" y="1"/>
                      <a:pt x="21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2" name="Google Shape;3182;p29"/>
              <p:cNvSpPr/>
              <p:nvPr/>
            </p:nvSpPr>
            <p:spPr>
              <a:xfrm>
                <a:off x="3666900" y="1657950"/>
                <a:ext cx="5975" cy="23350"/>
              </a:xfrm>
              <a:custGeom>
                <a:avLst/>
                <a:gdLst/>
                <a:ahLst/>
                <a:cxnLst/>
                <a:rect l="l" t="t" r="r" b="b"/>
                <a:pathLst>
                  <a:path w="239" h="934" extrusionOk="0">
                    <a:moveTo>
                      <a:pt x="137" y="1"/>
                    </a:moveTo>
                    <a:cubicBezTo>
                      <a:pt x="89" y="1"/>
                      <a:pt x="48" y="42"/>
                      <a:pt x="45" y="91"/>
                    </a:cubicBezTo>
                    <a:lnTo>
                      <a:pt x="4" y="833"/>
                    </a:lnTo>
                    <a:cubicBezTo>
                      <a:pt x="0" y="886"/>
                      <a:pt x="41" y="931"/>
                      <a:pt x="93" y="933"/>
                    </a:cubicBezTo>
                    <a:lnTo>
                      <a:pt x="98" y="933"/>
                    </a:lnTo>
                    <a:cubicBezTo>
                      <a:pt x="149" y="933"/>
                      <a:pt x="191" y="894"/>
                      <a:pt x="193" y="844"/>
                    </a:cubicBezTo>
                    <a:lnTo>
                      <a:pt x="235" y="102"/>
                    </a:lnTo>
                    <a:cubicBezTo>
                      <a:pt x="239" y="50"/>
                      <a:pt x="198" y="5"/>
                      <a:pt x="146" y="1"/>
                    </a:cubicBezTo>
                    <a:cubicBezTo>
                      <a:pt x="143" y="1"/>
                      <a:pt x="140" y="1"/>
                      <a:pt x="13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3" name="Google Shape;3183;p29"/>
              <p:cNvSpPr/>
              <p:nvPr/>
            </p:nvSpPr>
            <p:spPr>
              <a:xfrm>
                <a:off x="3657375" y="1700200"/>
                <a:ext cx="8575" cy="27450"/>
              </a:xfrm>
              <a:custGeom>
                <a:avLst/>
                <a:gdLst/>
                <a:ahLst/>
                <a:cxnLst/>
                <a:rect l="l" t="t" r="r" b="b"/>
                <a:pathLst>
                  <a:path w="343" h="1098" extrusionOk="0">
                    <a:moveTo>
                      <a:pt x="240" y="0"/>
                    </a:moveTo>
                    <a:cubicBezTo>
                      <a:pt x="236" y="0"/>
                      <a:pt x="232" y="1"/>
                      <a:pt x="228" y="1"/>
                    </a:cubicBezTo>
                    <a:cubicBezTo>
                      <a:pt x="175" y="4"/>
                      <a:pt x="134" y="48"/>
                      <a:pt x="137" y="101"/>
                    </a:cubicBezTo>
                    <a:cubicBezTo>
                      <a:pt x="151" y="397"/>
                      <a:pt x="111" y="690"/>
                      <a:pt x="17" y="973"/>
                    </a:cubicBezTo>
                    <a:cubicBezTo>
                      <a:pt x="0" y="1023"/>
                      <a:pt x="28" y="1077"/>
                      <a:pt x="78" y="1093"/>
                    </a:cubicBezTo>
                    <a:cubicBezTo>
                      <a:pt x="88" y="1097"/>
                      <a:pt x="98" y="1098"/>
                      <a:pt x="107" y="1098"/>
                    </a:cubicBezTo>
                    <a:cubicBezTo>
                      <a:pt x="147" y="1098"/>
                      <a:pt x="185" y="1072"/>
                      <a:pt x="198" y="1032"/>
                    </a:cubicBezTo>
                    <a:cubicBezTo>
                      <a:pt x="300" y="728"/>
                      <a:pt x="343" y="411"/>
                      <a:pt x="327" y="92"/>
                    </a:cubicBezTo>
                    <a:cubicBezTo>
                      <a:pt x="325" y="43"/>
                      <a:pt x="285" y="0"/>
                      <a:pt x="2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4" name="Google Shape;3184;p29"/>
              <p:cNvSpPr/>
              <p:nvPr/>
            </p:nvSpPr>
            <p:spPr>
              <a:xfrm>
                <a:off x="3654575" y="1744525"/>
                <a:ext cx="4800" cy="29500"/>
              </a:xfrm>
              <a:custGeom>
                <a:avLst/>
                <a:gdLst/>
                <a:ahLst/>
                <a:cxnLst/>
                <a:rect l="l" t="t" r="r" b="b"/>
                <a:pathLst>
                  <a:path w="192" h="1180" extrusionOk="0">
                    <a:moveTo>
                      <a:pt x="96" y="0"/>
                    </a:moveTo>
                    <a:cubicBezTo>
                      <a:pt x="44" y="0"/>
                      <a:pt x="1" y="42"/>
                      <a:pt x="1" y="95"/>
                    </a:cubicBezTo>
                    <a:lnTo>
                      <a:pt x="1" y="1084"/>
                    </a:lnTo>
                    <a:cubicBezTo>
                      <a:pt x="1" y="1137"/>
                      <a:pt x="44" y="1179"/>
                      <a:pt x="96" y="1179"/>
                    </a:cubicBezTo>
                    <a:cubicBezTo>
                      <a:pt x="149" y="1179"/>
                      <a:pt x="192" y="1137"/>
                      <a:pt x="192" y="1084"/>
                    </a:cubicBezTo>
                    <a:lnTo>
                      <a:pt x="192" y="95"/>
                    </a:lnTo>
                    <a:cubicBezTo>
                      <a:pt x="192" y="42"/>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5" name="Google Shape;3185;p29"/>
              <p:cNvSpPr/>
              <p:nvPr/>
            </p:nvSpPr>
            <p:spPr>
              <a:xfrm>
                <a:off x="3654575" y="1786750"/>
                <a:ext cx="4800" cy="22325"/>
              </a:xfrm>
              <a:custGeom>
                <a:avLst/>
                <a:gdLst/>
                <a:ahLst/>
                <a:cxnLst/>
                <a:rect l="l" t="t" r="r" b="b"/>
                <a:pathLst>
                  <a:path w="192" h="893" extrusionOk="0">
                    <a:moveTo>
                      <a:pt x="96" y="0"/>
                    </a:moveTo>
                    <a:cubicBezTo>
                      <a:pt x="44" y="0"/>
                      <a:pt x="1" y="43"/>
                      <a:pt x="1" y="96"/>
                    </a:cubicBezTo>
                    <a:lnTo>
                      <a:pt x="1" y="796"/>
                    </a:lnTo>
                    <a:cubicBezTo>
                      <a:pt x="1" y="849"/>
                      <a:pt x="44" y="892"/>
                      <a:pt x="96" y="892"/>
                    </a:cubicBezTo>
                    <a:cubicBezTo>
                      <a:pt x="149" y="892"/>
                      <a:pt x="192" y="849"/>
                      <a:pt x="192" y="796"/>
                    </a:cubicBezTo>
                    <a:lnTo>
                      <a:pt x="192" y="96"/>
                    </a:lnTo>
                    <a:cubicBezTo>
                      <a:pt x="192" y="43"/>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6" name="Google Shape;3186;p29"/>
              <p:cNvSpPr/>
              <p:nvPr/>
            </p:nvSpPr>
            <p:spPr>
              <a:xfrm>
                <a:off x="3657700" y="1832075"/>
                <a:ext cx="8000" cy="30575"/>
              </a:xfrm>
              <a:custGeom>
                <a:avLst/>
                <a:gdLst/>
                <a:ahLst/>
                <a:cxnLst/>
                <a:rect l="l" t="t" r="r" b="b"/>
                <a:pathLst>
                  <a:path w="320" h="1223" extrusionOk="0">
                    <a:moveTo>
                      <a:pt x="97" y="1"/>
                    </a:moveTo>
                    <a:cubicBezTo>
                      <a:pt x="44" y="1"/>
                      <a:pt x="1" y="44"/>
                      <a:pt x="2" y="97"/>
                    </a:cubicBezTo>
                    <a:cubicBezTo>
                      <a:pt x="3" y="450"/>
                      <a:pt x="44" y="804"/>
                      <a:pt x="122" y="1148"/>
                    </a:cubicBezTo>
                    <a:cubicBezTo>
                      <a:pt x="132" y="1192"/>
                      <a:pt x="172" y="1223"/>
                      <a:pt x="215" y="1223"/>
                    </a:cubicBezTo>
                    <a:lnTo>
                      <a:pt x="216" y="1223"/>
                    </a:lnTo>
                    <a:cubicBezTo>
                      <a:pt x="223" y="1223"/>
                      <a:pt x="229" y="1222"/>
                      <a:pt x="237" y="1220"/>
                    </a:cubicBezTo>
                    <a:cubicBezTo>
                      <a:pt x="288" y="1209"/>
                      <a:pt x="320" y="1157"/>
                      <a:pt x="309" y="1106"/>
                    </a:cubicBezTo>
                    <a:cubicBezTo>
                      <a:pt x="232" y="775"/>
                      <a:pt x="194" y="435"/>
                      <a:pt x="192" y="96"/>
                    </a:cubicBezTo>
                    <a:cubicBezTo>
                      <a:pt x="192" y="43"/>
                      <a:pt x="150"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7" name="Google Shape;3187;p29"/>
              <p:cNvSpPr/>
              <p:nvPr/>
            </p:nvSpPr>
            <p:spPr>
              <a:xfrm>
                <a:off x="3734675" y="1519925"/>
                <a:ext cx="19875" cy="23300"/>
              </a:xfrm>
              <a:custGeom>
                <a:avLst/>
                <a:gdLst/>
                <a:ahLst/>
                <a:cxnLst/>
                <a:rect l="l" t="t" r="r" b="b"/>
                <a:pathLst>
                  <a:path w="795" h="932" extrusionOk="0">
                    <a:moveTo>
                      <a:pt x="105" y="1"/>
                    </a:moveTo>
                    <a:cubicBezTo>
                      <a:pt x="80" y="1"/>
                      <a:pt x="55" y="10"/>
                      <a:pt x="37" y="30"/>
                    </a:cubicBezTo>
                    <a:cubicBezTo>
                      <a:pt x="0" y="69"/>
                      <a:pt x="3" y="130"/>
                      <a:pt x="40" y="165"/>
                    </a:cubicBezTo>
                    <a:cubicBezTo>
                      <a:pt x="263" y="375"/>
                      <a:pt x="452" y="617"/>
                      <a:pt x="602" y="883"/>
                    </a:cubicBezTo>
                    <a:cubicBezTo>
                      <a:pt x="620" y="915"/>
                      <a:pt x="652" y="931"/>
                      <a:pt x="685" y="931"/>
                    </a:cubicBezTo>
                    <a:cubicBezTo>
                      <a:pt x="701" y="931"/>
                      <a:pt x="717" y="928"/>
                      <a:pt x="732" y="919"/>
                    </a:cubicBezTo>
                    <a:cubicBezTo>
                      <a:pt x="778" y="894"/>
                      <a:pt x="794" y="835"/>
                      <a:pt x="769" y="790"/>
                    </a:cubicBezTo>
                    <a:cubicBezTo>
                      <a:pt x="609" y="506"/>
                      <a:pt x="408" y="249"/>
                      <a:pt x="172" y="27"/>
                    </a:cubicBezTo>
                    <a:cubicBezTo>
                      <a:pt x="153" y="9"/>
                      <a:pt x="129" y="1"/>
                      <a:pt x="10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8" name="Google Shape;3188;p29"/>
              <p:cNvSpPr/>
              <p:nvPr/>
            </p:nvSpPr>
            <p:spPr>
              <a:xfrm>
                <a:off x="3776950" y="1600275"/>
                <a:ext cx="13575" cy="30525"/>
              </a:xfrm>
              <a:custGeom>
                <a:avLst/>
                <a:gdLst/>
                <a:ahLst/>
                <a:cxnLst/>
                <a:rect l="l" t="t" r="r" b="b"/>
                <a:pathLst>
                  <a:path w="543" h="1221" extrusionOk="0">
                    <a:moveTo>
                      <a:pt x="105" y="0"/>
                    </a:moveTo>
                    <a:cubicBezTo>
                      <a:pt x="98" y="0"/>
                      <a:pt x="91" y="1"/>
                      <a:pt x="85" y="2"/>
                    </a:cubicBezTo>
                    <a:cubicBezTo>
                      <a:pt x="33" y="14"/>
                      <a:pt x="1" y="65"/>
                      <a:pt x="12" y="116"/>
                    </a:cubicBezTo>
                    <a:cubicBezTo>
                      <a:pt x="91" y="474"/>
                      <a:pt x="204" y="826"/>
                      <a:pt x="347" y="1164"/>
                    </a:cubicBezTo>
                    <a:cubicBezTo>
                      <a:pt x="363" y="1200"/>
                      <a:pt x="398" y="1221"/>
                      <a:pt x="434" y="1221"/>
                    </a:cubicBezTo>
                    <a:cubicBezTo>
                      <a:pt x="448" y="1221"/>
                      <a:pt x="460" y="1219"/>
                      <a:pt x="472" y="1213"/>
                    </a:cubicBezTo>
                    <a:cubicBezTo>
                      <a:pt x="521" y="1193"/>
                      <a:pt x="543" y="1137"/>
                      <a:pt x="523" y="1089"/>
                    </a:cubicBezTo>
                    <a:cubicBezTo>
                      <a:pt x="384" y="762"/>
                      <a:pt x="275" y="421"/>
                      <a:pt x="198" y="75"/>
                    </a:cubicBezTo>
                    <a:cubicBezTo>
                      <a:pt x="189" y="31"/>
                      <a:pt x="149"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9" name="Google Shape;3189;p29"/>
              <p:cNvSpPr/>
              <p:nvPr/>
            </p:nvSpPr>
            <p:spPr>
              <a:xfrm>
                <a:off x="3795425" y="1651775"/>
                <a:ext cx="13550" cy="29550"/>
              </a:xfrm>
              <a:custGeom>
                <a:avLst/>
                <a:gdLst/>
                <a:ahLst/>
                <a:cxnLst/>
                <a:rect l="l" t="t" r="r" b="b"/>
                <a:pathLst>
                  <a:path w="542" h="1182" extrusionOk="0">
                    <a:moveTo>
                      <a:pt x="109" y="1"/>
                    </a:moveTo>
                    <a:cubicBezTo>
                      <a:pt x="96" y="1"/>
                      <a:pt x="82" y="3"/>
                      <a:pt x="70" y="9"/>
                    </a:cubicBezTo>
                    <a:cubicBezTo>
                      <a:pt x="22" y="30"/>
                      <a:pt x="0" y="87"/>
                      <a:pt x="22" y="135"/>
                    </a:cubicBezTo>
                    <a:cubicBezTo>
                      <a:pt x="160" y="447"/>
                      <a:pt x="269" y="774"/>
                      <a:pt x="343" y="1106"/>
                    </a:cubicBezTo>
                    <a:cubicBezTo>
                      <a:pt x="353" y="1150"/>
                      <a:pt x="393" y="1181"/>
                      <a:pt x="437" y="1181"/>
                    </a:cubicBezTo>
                    <a:cubicBezTo>
                      <a:pt x="444" y="1181"/>
                      <a:pt x="451" y="1180"/>
                      <a:pt x="458" y="1179"/>
                    </a:cubicBezTo>
                    <a:cubicBezTo>
                      <a:pt x="509" y="1167"/>
                      <a:pt x="541" y="1116"/>
                      <a:pt x="530" y="1065"/>
                    </a:cubicBezTo>
                    <a:cubicBezTo>
                      <a:pt x="453" y="720"/>
                      <a:pt x="340" y="381"/>
                      <a:pt x="196" y="57"/>
                    </a:cubicBezTo>
                    <a:cubicBezTo>
                      <a:pt x="180" y="22"/>
                      <a:pt x="145"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0" name="Google Shape;3190;p29"/>
              <p:cNvSpPr/>
              <p:nvPr/>
            </p:nvSpPr>
            <p:spPr>
              <a:xfrm>
                <a:off x="3808850" y="1707425"/>
                <a:ext cx="8450" cy="26450"/>
              </a:xfrm>
              <a:custGeom>
                <a:avLst/>
                <a:gdLst/>
                <a:ahLst/>
                <a:cxnLst/>
                <a:rect l="l" t="t" r="r" b="b"/>
                <a:pathLst>
                  <a:path w="338" h="1058" extrusionOk="0">
                    <a:moveTo>
                      <a:pt x="110" y="1"/>
                    </a:moveTo>
                    <a:cubicBezTo>
                      <a:pt x="58" y="2"/>
                      <a:pt x="13" y="40"/>
                      <a:pt x="12" y="92"/>
                    </a:cubicBezTo>
                    <a:cubicBezTo>
                      <a:pt x="1" y="398"/>
                      <a:pt x="44" y="700"/>
                      <a:pt x="140" y="991"/>
                    </a:cubicBezTo>
                    <a:cubicBezTo>
                      <a:pt x="153" y="1031"/>
                      <a:pt x="191" y="1057"/>
                      <a:pt x="230" y="1057"/>
                    </a:cubicBezTo>
                    <a:cubicBezTo>
                      <a:pt x="240" y="1057"/>
                      <a:pt x="250" y="1055"/>
                      <a:pt x="260" y="1051"/>
                    </a:cubicBezTo>
                    <a:cubicBezTo>
                      <a:pt x="310" y="1035"/>
                      <a:pt x="337" y="982"/>
                      <a:pt x="321" y="931"/>
                    </a:cubicBezTo>
                    <a:cubicBezTo>
                      <a:pt x="233" y="662"/>
                      <a:pt x="193" y="383"/>
                      <a:pt x="202" y="99"/>
                    </a:cubicBezTo>
                    <a:cubicBezTo>
                      <a:pt x="204" y="46"/>
                      <a:pt x="163" y="3"/>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1" name="Google Shape;3191;p29"/>
              <p:cNvSpPr/>
              <p:nvPr/>
            </p:nvSpPr>
            <p:spPr>
              <a:xfrm>
                <a:off x="3814175" y="1767200"/>
                <a:ext cx="6025" cy="17150"/>
              </a:xfrm>
              <a:custGeom>
                <a:avLst/>
                <a:gdLst/>
                <a:ahLst/>
                <a:cxnLst/>
                <a:rect l="l" t="t" r="r" b="b"/>
                <a:pathLst>
                  <a:path w="241" h="686" extrusionOk="0">
                    <a:moveTo>
                      <a:pt x="101" y="0"/>
                    </a:moveTo>
                    <a:cubicBezTo>
                      <a:pt x="98" y="0"/>
                      <a:pt x="95" y="0"/>
                      <a:pt x="92" y="1"/>
                    </a:cubicBezTo>
                    <a:cubicBezTo>
                      <a:pt x="39" y="4"/>
                      <a:pt x="1" y="50"/>
                      <a:pt x="5" y="103"/>
                    </a:cubicBezTo>
                    <a:lnTo>
                      <a:pt x="46" y="598"/>
                    </a:lnTo>
                    <a:cubicBezTo>
                      <a:pt x="50" y="648"/>
                      <a:pt x="92" y="685"/>
                      <a:pt x="141" y="685"/>
                    </a:cubicBezTo>
                    <a:lnTo>
                      <a:pt x="149" y="685"/>
                    </a:lnTo>
                    <a:cubicBezTo>
                      <a:pt x="202" y="681"/>
                      <a:pt x="240" y="634"/>
                      <a:pt x="236" y="581"/>
                    </a:cubicBezTo>
                    <a:lnTo>
                      <a:pt x="195" y="87"/>
                    </a:lnTo>
                    <a:cubicBezTo>
                      <a:pt x="191" y="38"/>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2" name="Google Shape;3192;p29"/>
              <p:cNvSpPr/>
              <p:nvPr/>
            </p:nvSpPr>
            <p:spPr>
              <a:xfrm>
                <a:off x="3811150" y="1813525"/>
                <a:ext cx="8200" cy="30525"/>
              </a:xfrm>
              <a:custGeom>
                <a:avLst/>
                <a:gdLst/>
                <a:ahLst/>
                <a:cxnLst/>
                <a:rect l="l" t="t" r="r" b="b"/>
                <a:pathLst>
                  <a:path w="328" h="1221" extrusionOk="0">
                    <a:moveTo>
                      <a:pt x="103" y="0"/>
                    </a:moveTo>
                    <a:cubicBezTo>
                      <a:pt x="99" y="0"/>
                      <a:pt x="94" y="0"/>
                      <a:pt x="90" y="1"/>
                    </a:cubicBezTo>
                    <a:cubicBezTo>
                      <a:pt x="37" y="8"/>
                      <a:pt x="0" y="55"/>
                      <a:pt x="6" y="107"/>
                    </a:cubicBezTo>
                    <a:lnTo>
                      <a:pt x="131" y="1138"/>
                    </a:lnTo>
                    <a:cubicBezTo>
                      <a:pt x="137" y="1186"/>
                      <a:pt x="178" y="1221"/>
                      <a:pt x="226" y="1221"/>
                    </a:cubicBezTo>
                    <a:lnTo>
                      <a:pt x="237" y="1221"/>
                    </a:lnTo>
                    <a:cubicBezTo>
                      <a:pt x="290" y="1214"/>
                      <a:pt x="327" y="1167"/>
                      <a:pt x="321" y="1115"/>
                    </a:cubicBezTo>
                    <a:lnTo>
                      <a:pt x="196" y="85"/>
                    </a:lnTo>
                    <a:cubicBezTo>
                      <a:pt x="190" y="37"/>
                      <a:pt x="150" y="0"/>
                      <a:pt x="103"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3" name="Google Shape;3193;p29"/>
              <p:cNvSpPr/>
              <p:nvPr/>
            </p:nvSpPr>
            <p:spPr>
              <a:xfrm>
                <a:off x="3813250" y="1876375"/>
                <a:ext cx="4800" cy="31575"/>
              </a:xfrm>
              <a:custGeom>
                <a:avLst/>
                <a:gdLst/>
                <a:ahLst/>
                <a:cxnLst/>
                <a:rect l="l" t="t" r="r" b="b"/>
                <a:pathLst>
                  <a:path w="192" h="1263" extrusionOk="0">
                    <a:moveTo>
                      <a:pt x="95" y="1"/>
                    </a:moveTo>
                    <a:cubicBezTo>
                      <a:pt x="43" y="1"/>
                      <a:pt x="0" y="44"/>
                      <a:pt x="0" y="97"/>
                    </a:cubicBezTo>
                    <a:lnTo>
                      <a:pt x="0" y="1168"/>
                    </a:lnTo>
                    <a:cubicBezTo>
                      <a:pt x="0" y="1221"/>
                      <a:pt x="43" y="1263"/>
                      <a:pt x="95" y="1263"/>
                    </a:cubicBezTo>
                    <a:cubicBezTo>
                      <a:pt x="148" y="1263"/>
                      <a:pt x="191" y="1221"/>
                      <a:pt x="191" y="1168"/>
                    </a:cubicBezTo>
                    <a:lnTo>
                      <a:pt x="191" y="97"/>
                    </a:lnTo>
                    <a:cubicBezTo>
                      <a:pt x="191" y="44"/>
                      <a:pt x="148"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4" name="Google Shape;3194;p29"/>
              <p:cNvSpPr/>
              <p:nvPr/>
            </p:nvSpPr>
            <p:spPr>
              <a:xfrm>
                <a:off x="3811175" y="1937175"/>
                <a:ext cx="4800" cy="27450"/>
              </a:xfrm>
              <a:custGeom>
                <a:avLst/>
                <a:gdLst/>
                <a:ahLst/>
                <a:cxnLst/>
                <a:rect l="l" t="t" r="r" b="b"/>
                <a:pathLst>
                  <a:path w="192" h="1098" extrusionOk="0">
                    <a:moveTo>
                      <a:pt x="97" y="1"/>
                    </a:moveTo>
                    <a:cubicBezTo>
                      <a:pt x="44" y="1"/>
                      <a:pt x="0" y="43"/>
                      <a:pt x="0" y="96"/>
                    </a:cubicBezTo>
                    <a:lnTo>
                      <a:pt x="0" y="1002"/>
                    </a:lnTo>
                    <a:cubicBezTo>
                      <a:pt x="0" y="1055"/>
                      <a:pt x="44" y="1098"/>
                      <a:pt x="97" y="1098"/>
                    </a:cubicBezTo>
                    <a:cubicBezTo>
                      <a:pt x="148" y="1098"/>
                      <a:pt x="191" y="1055"/>
                      <a:pt x="191" y="1002"/>
                    </a:cubicBezTo>
                    <a:lnTo>
                      <a:pt x="191" y="96"/>
                    </a:lnTo>
                    <a:cubicBezTo>
                      <a:pt x="191" y="43"/>
                      <a:pt x="148"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5" name="Google Shape;3195;p29"/>
              <p:cNvSpPr/>
              <p:nvPr/>
            </p:nvSpPr>
            <p:spPr>
              <a:xfrm>
                <a:off x="3805675" y="1992800"/>
                <a:ext cx="6300" cy="30525"/>
              </a:xfrm>
              <a:custGeom>
                <a:avLst/>
                <a:gdLst/>
                <a:ahLst/>
                <a:cxnLst/>
                <a:rect l="l" t="t" r="r" b="b"/>
                <a:pathLst>
                  <a:path w="252" h="1221" extrusionOk="0">
                    <a:moveTo>
                      <a:pt x="150" y="0"/>
                    </a:moveTo>
                    <a:cubicBezTo>
                      <a:pt x="102" y="0"/>
                      <a:pt x="61" y="36"/>
                      <a:pt x="56" y="85"/>
                    </a:cubicBezTo>
                    <a:cubicBezTo>
                      <a:pt x="14" y="431"/>
                      <a:pt x="1" y="783"/>
                      <a:pt x="16" y="1130"/>
                    </a:cubicBezTo>
                    <a:cubicBezTo>
                      <a:pt x="17" y="1181"/>
                      <a:pt x="60" y="1221"/>
                      <a:pt x="111" y="1221"/>
                    </a:cubicBezTo>
                    <a:lnTo>
                      <a:pt x="115" y="1221"/>
                    </a:lnTo>
                    <a:cubicBezTo>
                      <a:pt x="167" y="1219"/>
                      <a:pt x="208" y="1175"/>
                      <a:pt x="206" y="1123"/>
                    </a:cubicBezTo>
                    <a:cubicBezTo>
                      <a:pt x="192" y="785"/>
                      <a:pt x="205" y="443"/>
                      <a:pt x="245" y="107"/>
                    </a:cubicBezTo>
                    <a:cubicBezTo>
                      <a:pt x="251" y="55"/>
                      <a:pt x="214" y="8"/>
                      <a:pt x="162" y="1"/>
                    </a:cubicBezTo>
                    <a:cubicBezTo>
                      <a:pt x="158" y="1"/>
                      <a:pt x="154" y="0"/>
                      <a:pt x="15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6" name="Google Shape;3196;p29"/>
              <p:cNvSpPr/>
              <p:nvPr/>
            </p:nvSpPr>
            <p:spPr>
              <a:xfrm>
                <a:off x="3781875" y="1967050"/>
                <a:ext cx="6325" cy="29550"/>
              </a:xfrm>
              <a:custGeom>
                <a:avLst/>
                <a:gdLst/>
                <a:ahLst/>
                <a:cxnLst/>
                <a:rect l="l" t="t" r="r" b="b"/>
                <a:pathLst>
                  <a:path w="253" h="1182" extrusionOk="0">
                    <a:moveTo>
                      <a:pt x="152" y="1"/>
                    </a:moveTo>
                    <a:cubicBezTo>
                      <a:pt x="106" y="1"/>
                      <a:pt x="63" y="41"/>
                      <a:pt x="60" y="91"/>
                    </a:cubicBezTo>
                    <a:lnTo>
                      <a:pt x="3" y="1081"/>
                    </a:lnTo>
                    <a:cubicBezTo>
                      <a:pt x="0" y="1134"/>
                      <a:pt x="40" y="1178"/>
                      <a:pt x="93" y="1181"/>
                    </a:cubicBezTo>
                    <a:lnTo>
                      <a:pt x="98" y="1181"/>
                    </a:lnTo>
                    <a:cubicBezTo>
                      <a:pt x="148" y="1181"/>
                      <a:pt x="190" y="1143"/>
                      <a:pt x="193" y="1092"/>
                    </a:cubicBezTo>
                    <a:lnTo>
                      <a:pt x="250" y="102"/>
                    </a:lnTo>
                    <a:cubicBezTo>
                      <a:pt x="253" y="49"/>
                      <a:pt x="213" y="3"/>
                      <a:pt x="160" y="1"/>
                    </a:cubicBezTo>
                    <a:cubicBezTo>
                      <a:pt x="157" y="1"/>
                      <a:pt x="154" y="1"/>
                      <a:pt x="15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7" name="Google Shape;3197;p29"/>
              <p:cNvSpPr/>
              <p:nvPr/>
            </p:nvSpPr>
            <p:spPr>
              <a:xfrm>
                <a:off x="3783550" y="1870200"/>
                <a:ext cx="7950" cy="28500"/>
              </a:xfrm>
              <a:custGeom>
                <a:avLst/>
                <a:gdLst/>
                <a:ahLst/>
                <a:cxnLst/>
                <a:rect l="l" t="t" r="r" b="b"/>
                <a:pathLst>
                  <a:path w="318" h="1140" extrusionOk="0">
                    <a:moveTo>
                      <a:pt x="171" y="1"/>
                    </a:moveTo>
                    <a:cubicBezTo>
                      <a:pt x="128" y="1"/>
                      <a:pt x="90" y="30"/>
                      <a:pt x="80" y="74"/>
                    </a:cubicBezTo>
                    <a:cubicBezTo>
                      <a:pt x="0" y="404"/>
                      <a:pt x="15" y="750"/>
                      <a:pt x="120" y="1073"/>
                    </a:cubicBezTo>
                    <a:cubicBezTo>
                      <a:pt x="133" y="1114"/>
                      <a:pt x="170" y="1140"/>
                      <a:pt x="210" y="1140"/>
                    </a:cubicBezTo>
                    <a:cubicBezTo>
                      <a:pt x="220" y="1140"/>
                      <a:pt x="230" y="1139"/>
                      <a:pt x="240" y="1135"/>
                    </a:cubicBezTo>
                    <a:cubicBezTo>
                      <a:pt x="290" y="1119"/>
                      <a:pt x="317" y="1065"/>
                      <a:pt x="301" y="1015"/>
                    </a:cubicBezTo>
                    <a:cubicBezTo>
                      <a:pt x="207" y="725"/>
                      <a:pt x="195" y="414"/>
                      <a:pt x="265" y="119"/>
                    </a:cubicBezTo>
                    <a:cubicBezTo>
                      <a:pt x="278" y="67"/>
                      <a:pt x="246" y="16"/>
                      <a:pt x="195" y="4"/>
                    </a:cubicBezTo>
                    <a:cubicBezTo>
                      <a:pt x="187" y="2"/>
                      <a:pt x="179" y="1"/>
                      <a:pt x="17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8" name="Google Shape;3198;p29"/>
              <p:cNvSpPr/>
              <p:nvPr/>
            </p:nvSpPr>
            <p:spPr>
              <a:xfrm>
                <a:off x="3787000" y="1801175"/>
                <a:ext cx="6475" cy="28475"/>
              </a:xfrm>
              <a:custGeom>
                <a:avLst/>
                <a:gdLst/>
                <a:ahLst/>
                <a:cxnLst/>
                <a:rect l="l" t="t" r="r" b="b"/>
                <a:pathLst>
                  <a:path w="259" h="1139" extrusionOk="0">
                    <a:moveTo>
                      <a:pt x="118" y="0"/>
                    </a:moveTo>
                    <a:cubicBezTo>
                      <a:pt x="67" y="0"/>
                      <a:pt x="24" y="38"/>
                      <a:pt x="20" y="90"/>
                    </a:cubicBezTo>
                    <a:cubicBezTo>
                      <a:pt x="0" y="412"/>
                      <a:pt x="15" y="738"/>
                      <a:pt x="62" y="1058"/>
                    </a:cubicBezTo>
                    <a:cubicBezTo>
                      <a:pt x="69" y="1104"/>
                      <a:pt x="110" y="1139"/>
                      <a:pt x="156" y="1139"/>
                    </a:cubicBezTo>
                    <a:cubicBezTo>
                      <a:pt x="162" y="1139"/>
                      <a:pt x="166" y="1139"/>
                      <a:pt x="170" y="1138"/>
                    </a:cubicBezTo>
                    <a:cubicBezTo>
                      <a:pt x="222" y="1130"/>
                      <a:pt x="259" y="1081"/>
                      <a:pt x="251" y="1029"/>
                    </a:cubicBezTo>
                    <a:cubicBezTo>
                      <a:pt x="205" y="723"/>
                      <a:pt x="191" y="410"/>
                      <a:pt x="210" y="102"/>
                    </a:cubicBezTo>
                    <a:cubicBezTo>
                      <a:pt x="214" y="49"/>
                      <a:pt x="174" y="4"/>
                      <a:pt x="122" y="1"/>
                    </a:cubicBezTo>
                    <a:cubicBezTo>
                      <a:pt x="120" y="1"/>
                      <a:pt x="119" y="0"/>
                      <a:pt x="11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9" name="Google Shape;3199;p29"/>
              <p:cNvSpPr/>
              <p:nvPr/>
            </p:nvSpPr>
            <p:spPr>
              <a:xfrm>
                <a:off x="3787475" y="1741425"/>
                <a:ext cx="7075" cy="34650"/>
              </a:xfrm>
              <a:custGeom>
                <a:avLst/>
                <a:gdLst/>
                <a:ahLst/>
                <a:cxnLst/>
                <a:rect l="l" t="t" r="r" b="b"/>
                <a:pathLst>
                  <a:path w="283" h="1386" extrusionOk="0">
                    <a:moveTo>
                      <a:pt x="102" y="0"/>
                    </a:moveTo>
                    <a:cubicBezTo>
                      <a:pt x="99" y="0"/>
                      <a:pt x="96" y="0"/>
                      <a:pt x="93" y="1"/>
                    </a:cubicBezTo>
                    <a:cubicBezTo>
                      <a:pt x="40" y="4"/>
                      <a:pt x="0" y="49"/>
                      <a:pt x="5" y="102"/>
                    </a:cubicBezTo>
                    <a:lnTo>
                      <a:pt x="89" y="1297"/>
                    </a:lnTo>
                    <a:cubicBezTo>
                      <a:pt x="93" y="1347"/>
                      <a:pt x="135" y="1386"/>
                      <a:pt x="183" y="1386"/>
                    </a:cubicBezTo>
                    <a:lnTo>
                      <a:pt x="191" y="1386"/>
                    </a:lnTo>
                    <a:cubicBezTo>
                      <a:pt x="243" y="1382"/>
                      <a:pt x="283" y="1336"/>
                      <a:pt x="280" y="1283"/>
                    </a:cubicBezTo>
                    <a:lnTo>
                      <a:pt x="195" y="89"/>
                    </a:lnTo>
                    <a:cubicBezTo>
                      <a:pt x="191" y="39"/>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0" name="Google Shape;3200;p29"/>
              <p:cNvSpPr/>
              <p:nvPr/>
            </p:nvSpPr>
            <p:spPr>
              <a:xfrm>
                <a:off x="3778200" y="1665175"/>
                <a:ext cx="9175" cy="33650"/>
              </a:xfrm>
              <a:custGeom>
                <a:avLst/>
                <a:gdLst/>
                <a:ahLst/>
                <a:cxnLst/>
                <a:rect l="l" t="t" r="r" b="b"/>
                <a:pathLst>
                  <a:path w="367" h="1346" extrusionOk="0">
                    <a:moveTo>
                      <a:pt x="95" y="0"/>
                    </a:moveTo>
                    <a:cubicBezTo>
                      <a:pt x="42" y="2"/>
                      <a:pt x="0" y="46"/>
                      <a:pt x="1" y="98"/>
                    </a:cubicBezTo>
                    <a:cubicBezTo>
                      <a:pt x="8" y="495"/>
                      <a:pt x="64" y="891"/>
                      <a:pt x="169" y="1275"/>
                    </a:cubicBezTo>
                    <a:cubicBezTo>
                      <a:pt x="181" y="1317"/>
                      <a:pt x="219" y="1345"/>
                      <a:pt x="261" y="1345"/>
                    </a:cubicBezTo>
                    <a:cubicBezTo>
                      <a:pt x="270" y="1345"/>
                      <a:pt x="278" y="1344"/>
                      <a:pt x="286" y="1342"/>
                    </a:cubicBezTo>
                    <a:cubicBezTo>
                      <a:pt x="337" y="1327"/>
                      <a:pt x="367" y="1275"/>
                      <a:pt x="354" y="1225"/>
                    </a:cubicBezTo>
                    <a:cubicBezTo>
                      <a:pt x="252" y="856"/>
                      <a:pt x="198" y="476"/>
                      <a:pt x="192" y="94"/>
                    </a:cubicBezTo>
                    <a:cubicBezTo>
                      <a:pt x="191" y="42"/>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1" name="Google Shape;3201;p29"/>
              <p:cNvSpPr/>
              <p:nvPr/>
            </p:nvSpPr>
            <p:spPr>
              <a:xfrm>
                <a:off x="3762375" y="1609575"/>
                <a:ext cx="16875" cy="30475"/>
              </a:xfrm>
              <a:custGeom>
                <a:avLst/>
                <a:gdLst/>
                <a:ahLst/>
                <a:cxnLst/>
                <a:rect l="l" t="t" r="r" b="b"/>
                <a:pathLst>
                  <a:path w="675" h="1219" extrusionOk="0">
                    <a:moveTo>
                      <a:pt x="109" y="1"/>
                    </a:moveTo>
                    <a:cubicBezTo>
                      <a:pt x="90" y="1"/>
                      <a:pt x="71" y="7"/>
                      <a:pt x="54" y="19"/>
                    </a:cubicBezTo>
                    <a:cubicBezTo>
                      <a:pt x="11" y="50"/>
                      <a:pt x="1" y="108"/>
                      <a:pt x="32" y="151"/>
                    </a:cubicBezTo>
                    <a:cubicBezTo>
                      <a:pt x="244" y="447"/>
                      <a:pt x="397" y="790"/>
                      <a:pt x="477" y="1145"/>
                    </a:cubicBezTo>
                    <a:cubicBezTo>
                      <a:pt x="486" y="1189"/>
                      <a:pt x="526" y="1219"/>
                      <a:pt x="569" y="1219"/>
                    </a:cubicBezTo>
                    <a:cubicBezTo>
                      <a:pt x="576" y="1219"/>
                      <a:pt x="584" y="1219"/>
                      <a:pt x="590" y="1217"/>
                    </a:cubicBezTo>
                    <a:cubicBezTo>
                      <a:pt x="642" y="1206"/>
                      <a:pt x="674" y="1155"/>
                      <a:pt x="662" y="1103"/>
                    </a:cubicBezTo>
                    <a:cubicBezTo>
                      <a:pt x="578" y="724"/>
                      <a:pt x="413" y="357"/>
                      <a:pt x="186" y="41"/>
                    </a:cubicBezTo>
                    <a:cubicBezTo>
                      <a:pt x="168" y="15"/>
                      <a:pt x="139"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2" name="Google Shape;3202;p29"/>
              <p:cNvSpPr/>
              <p:nvPr/>
            </p:nvSpPr>
            <p:spPr>
              <a:xfrm>
                <a:off x="3748050" y="1573500"/>
                <a:ext cx="11550" cy="25375"/>
              </a:xfrm>
              <a:custGeom>
                <a:avLst/>
                <a:gdLst/>
                <a:ahLst/>
                <a:cxnLst/>
                <a:rect l="l" t="t" r="r" b="b"/>
                <a:pathLst>
                  <a:path w="462" h="1015" extrusionOk="0">
                    <a:moveTo>
                      <a:pt x="108" y="0"/>
                    </a:moveTo>
                    <a:cubicBezTo>
                      <a:pt x="99" y="0"/>
                      <a:pt x="89" y="2"/>
                      <a:pt x="80" y="5"/>
                    </a:cubicBezTo>
                    <a:cubicBezTo>
                      <a:pt x="30" y="19"/>
                      <a:pt x="1" y="72"/>
                      <a:pt x="16" y="123"/>
                    </a:cubicBezTo>
                    <a:lnTo>
                      <a:pt x="264" y="947"/>
                    </a:lnTo>
                    <a:cubicBezTo>
                      <a:pt x="276" y="988"/>
                      <a:pt x="313" y="1015"/>
                      <a:pt x="355" y="1015"/>
                    </a:cubicBezTo>
                    <a:cubicBezTo>
                      <a:pt x="364" y="1015"/>
                      <a:pt x="373" y="1014"/>
                      <a:pt x="382" y="1011"/>
                    </a:cubicBezTo>
                    <a:cubicBezTo>
                      <a:pt x="432" y="996"/>
                      <a:pt x="461" y="943"/>
                      <a:pt x="446" y="892"/>
                    </a:cubicBezTo>
                    <a:lnTo>
                      <a:pt x="198" y="68"/>
                    </a:lnTo>
                    <a:cubicBezTo>
                      <a:pt x="187" y="27"/>
                      <a:pt x="149"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3" name="Google Shape;3203;p29"/>
              <p:cNvSpPr/>
              <p:nvPr/>
            </p:nvSpPr>
            <p:spPr>
              <a:xfrm>
                <a:off x="3730400" y="1537475"/>
                <a:ext cx="12700" cy="21250"/>
              </a:xfrm>
              <a:custGeom>
                <a:avLst/>
                <a:gdLst/>
                <a:ahLst/>
                <a:cxnLst/>
                <a:rect l="l" t="t" r="r" b="b"/>
                <a:pathLst>
                  <a:path w="508" h="850" extrusionOk="0">
                    <a:moveTo>
                      <a:pt x="108" y="0"/>
                    </a:moveTo>
                    <a:cubicBezTo>
                      <a:pt x="95" y="0"/>
                      <a:pt x="82" y="3"/>
                      <a:pt x="70" y="8"/>
                    </a:cubicBezTo>
                    <a:cubicBezTo>
                      <a:pt x="22" y="29"/>
                      <a:pt x="0" y="87"/>
                      <a:pt x="21" y="134"/>
                    </a:cubicBezTo>
                    <a:lnTo>
                      <a:pt x="312" y="793"/>
                    </a:lnTo>
                    <a:cubicBezTo>
                      <a:pt x="327" y="829"/>
                      <a:pt x="362" y="850"/>
                      <a:pt x="399" y="850"/>
                    </a:cubicBezTo>
                    <a:cubicBezTo>
                      <a:pt x="411" y="850"/>
                      <a:pt x="424" y="847"/>
                      <a:pt x="437" y="842"/>
                    </a:cubicBezTo>
                    <a:cubicBezTo>
                      <a:pt x="485" y="821"/>
                      <a:pt x="507" y="765"/>
                      <a:pt x="486" y="716"/>
                    </a:cubicBezTo>
                    <a:lnTo>
                      <a:pt x="196" y="58"/>
                    </a:lnTo>
                    <a:cubicBezTo>
                      <a:pt x="180" y="22"/>
                      <a:pt x="145"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4" name="Google Shape;3204;p29"/>
              <p:cNvSpPr/>
              <p:nvPr/>
            </p:nvSpPr>
            <p:spPr>
              <a:xfrm>
                <a:off x="3706925" y="1567300"/>
                <a:ext cx="14575" cy="27500"/>
              </a:xfrm>
              <a:custGeom>
                <a:avLst/>
                <a:gdLst/>
                <a:ahLst/>
                <a:cxnLst/>
                <a:rect l="l" t="t" r="r" b="b"/>
                <a:pathLst>
                  <a:path w="583" h="1100" extrusionOk="0">
                    <a:moveTo>
                      <a:pt x="474" y="0"/>
                    </a:moveTo>
                    <a:cubicBezTo>
                      <a:pt x="440" y="0"/>
                      <a:pt x="407" y="19"/>
                      <a:pt x="390" y="52"/>
                    </a:cubicBezTo>
                    <a:cubicBezTo>
                      <a:pt x="235" y="346"/>
                      <a:pt x="109" y="658"/>
                      <a:pt x="15" y="977"/>
                    </a:cubicBezTo>
                    <a:cubicBezTo>
                      <a:pt x="1" y="1027"/>
                      <a:pt x="30" y="1081"/>
                      <a:pt x="79" y="1095"/>
                    </a:cubicBezTo>
                    <a:cubicBezTo>
                      <a:pt x="89" y="1097"/>
                      <a:pt x="98" y="1099"/>
                      <a:pt x="107" y="1099"/>
                    </a:cubicBezTo>
                    <a:cubicBezTo>
                      <a:pt x="148" y="1099"/>
                      <a:pt x="186" y="1072"/>
                      <a:pt x="199" y="1031"/>
                    </a:cubicBezTo>
                    <a:cubicBezTo>
                      <a:pt x="289" y="723"/>
                      <a:pt x="409" y="424"/>
                      <a:pt x="558" y="140"/>
                    </a:cubicBezTo>
                    <a:cubicBezTo>
                      <a:pt x="583" y="93"/>
                      <a:pt x="564" y="35"/>
                      <a:pt x="518" y="11"/>
                    </a:cubicBezTo>
                    <a:cubicBezTo>
                      <a:pt x="504" y="4"/>
                      <a:pt x="489" y="0"/>
                      <a:pt x="47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5" name="Google Shape;3205;p29"/>
              <p:cNvSpPr/>
              <p:nvPr/>
            </p:nvSpPr>
            <p:spPr>
              <a:xfrm>
                <a:off x="3690350" y="1629025"/>
                <a:ext cx="11200" cy="23425"/>
              </a:xfrm>
              <a:custGeom>
                <a:avLst/>
                <a:gdLst/>
                <a:ahLst/>
                <a:cxnLst/>
                <a:rect l="l" t="t" r="r" b="b"/>
                <a:pathLst>
                  <a:path w="448" h="937" extrusionOk="0">
                    <a:moveTo>
                      <a:pt x="340" y="0"/>
                    </a:moveTo>
                    <a:cubicBezTo>
                      <a:pt x="299" y="0"/>
                      <a:pt x="263" y="26"/>
                      <a:pt x="250" y="67"/>
                    </a:cubicBezTo>
                    <a:lnTo>
                      <a:pt x="16" y="813"/>
                    </a:lnTo>
                    <a:cubicBezTo>
                      <a:pt x="1" y="862"/>
                      <a:pt x="28" y="917"/>
                      <a:pt x="79" y="932"/>
                    </a:cubicBezTo>
                    <a:cubicBezTo>
                      <a:pt x="88" y="935"/>
                      <a:pt x="98" y="936"/>
                      <a:pt x="107" y="936"/>
                    </a:cubicBezTo>
                    <a:cubicBezTo>
                      <a:pt x="147" y="936"/>
                      <a:pt x="185" y="911"/>
                      <a:pt x="198" y="870"/>
                    </a:cubicBezTo>
                    <a:lnTo>
                      <a:pt x="432" y="124"/>
                    </a:lnTo>
                    <a:cubicBezTo>
                      <a:pt x="448" y="73"/>
                      <a:pt x="420" y="20"/>
                      <a:pt x="369" y="5"/>
                    </a:cubicBezTo>
                    <a:cubicBezTo>
                      <a:pt x="359" y="2"/>
                      <a:pt x="350" y="0"/>
                      <a:pt x="3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6" name="Google Shape;3206;p29"/>
              <p:cNvSpPr/>
              <p:nvPr/>
            </p:nvSpPr>
            <p:spPr>
              <a:xfrm>
                <a:off x="3681025" y="1686800"/>
                <a:ext cx="8325" cy="22300"/>
              </a:xfrm>
              <a:custGeom>
                <a:avLst/>
                <a:gdLst/>
                <a:ahLst/>
                <a:cxnLst/>
                <a:rect l="l" t="t" r="r" b="b"/>
                <a:pathLst>
                  <a:path w="333" h="892" extrusionOk="0">
                    <a:moveTo>
                      <a:pt x="230" y="1"/>
                    </a:moveTo>
                    <a:cubicBezTo>
                      <a:pt x="185" y="1"/>
                      <a:pt x="145" y="33"/>
                      <a:pt x="136" y="79"/>
                    </a:cubicBezTo>
                    <a:lnTo>
                      <a:pt x="9" y="779"/>
                    </a:lnTo>
                    <a:cubicBezTo>
                      <a:pt x="0" y="831"/>
                      <a:pt x="35" y="881"/>
                      <a:pt x="87" y="890"/>
                    </a:cubicBezTo>
                    <a:cubicBezTo>
                      <a:pt x="92" y="891"/>
                      <a:pt x="99" y="892"/>
                      <a:pt x="104" y="892"/>
                    </a:cubicBezTo>
                    <a:cubicBezTo>
                      <a:pt x="149" y="892"/>
                      <a:pt x="189" y="859"/>
                      <a:pt x="197" y="813"/>
                    </a:cubicBezTo>
                    <a:lnTo>
                      <a:pt x="324" y="112"/>
                    </a:lnTo>
                    <a:cubicBezTo>
                      <a:pt x="333" y="62"/>
                      <a:pt x="298" y="12"/>
                      <a:pt x="247" y="2"/>
                    </a:cubicBezTo>
                    <a:cubicBezTo>
                      <a:pt x="241" y="1"/>
                      <a:pt x="236" y="1"/>
                      <a:pt x="23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7" name="Google Shape;3207;p29"/>
              <p:cNvSpPr/>
              <p:nvPr/>
            </p:nvSpPr>
            <p:spPr>
              <a:xfrm>
                <a:off x="3676775" y="1728025"/>
                <a:ext cx="6475" cy="24350"/>
              </a:xfrm>
              <a:custGeom>
                <a:avLst/>
                <a:gdLst/>
                <a:ahLst/>
                <a:cxnLst/>
                <a:rect l="l" t="t" r="r" b="b"/>
                <a:pathLst>
                  <a:path w="259" h="974" extrusionOk="0">
                    <a:moveTo>
                      <a:pt x="154" y="0"/>
                    </a:moveTo>
                    <a:cubicBezTo>
                      <a:pt x="109" y="0"/>
                      <a:pt x="70" y="34"/>
                      <a:pt x="62" y="80"/>
                    </a:cubicBezTo>
                    <a:cubicBezTo>
                      <a:pt x="15" y="345"/>
                      <a:pt x="0" y="616"/>
                      <a:pt x="19" y="885"/>
                    </a:cubicBezTo>
                    <a:cubicBezTo>
                      <a:pt x="24" y="936"/>
                      <a:pt x="66" y="974"/>
                      <a:pt x="115" y="974"/>
                    </a:cubicBezTo>
                    <a:lnTo>
                      <a:pt x="122" y="974"/>
                    </a:lnTo>
                    <a:cubicBezTo>
                      <a:pt x="174" y="970"/>
                      <a:pt x="213" y="925"/>
                      <a:pt x="210" y="872"/>
                    </a:cubicBezTo>
                    <a:cubicBezTo>
                      <a:pt x="193" y="618"/>
                      <a:pt x="206" y="363"/>
                      <a:pt x="250" y="113"/>
                    </a:cubicBezTo>
                    <a:cubicBezTo>
                      <a:pt x="259" y="61"/>
                      <a:pt x="225" y="11"/>
                      <a:pt x="173" y="2"/>
                    </a:cubicBezTo>
                    <a:cubicBezTo>
                      <a:pt x="166" y="1"/>
                      <a:pt x="160" y="0"/>
                      <a:pt x="15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8" name="Google Shape;3208;p29"/>
              <p:cNvSpPr/>
              <p:nvPr/>
            </p:nvSpPr>
            <p:spPr>
              <a:xfrm>
                <a:off x="3671800" y="1781575"/>
                <a:ext cx="7200" cy="20250"/>
              </a:xfrm>
              <a:custGeom>
                <a:avLst/>
                <a:gdLst/>
                <a:ahLst/>
                <a:cxnLst/>
                <a:rect l="l" t="t" r="r" b="b"/>
                <a:pathLst>
                  <a:path w="288" h="810" extrusionOk="0">
                    <a:moveTo>
                      <a:pt x="182" y="0"/>
                    </a:moveTo>
                    <a:cubicBezTo>
                      <a:pt x="137" y="0"/>
                      <a:pt x="98" y="37"/>
                      <a:pt x="91" y="84"/>
                    </a:cubicBezTo>
                    <a:lnTo>
                      <a:pt x="8" y="702"/>
                    </a:lnTo>
                    <a:cubicBezTo>
                      <a:pt x="1" y="754"/>
                      <a:pt x="37" y="802"/>
                      <a:pt x="90" y="809"/>
                    </a:cubicBezTo>
                    <a:cubicBezTo>
                      <a:pt x="93" y="810"/>
                      <a:pt x="98" y="810"/>
                      <a:pt x="102" y="810"/>
                    </a:cubicBezTo>
                    <a:cubicBezTo>
                      <a:pt x="150" y="810"/>
                      <a:pt x="191" y="775"/>
                      <a:pt x="197" y="727"/>
                    </a:cubicBezTo>
                    <a:lnTo>
                      <a:pt x="280" y="109"/>
                    </a:lnTo>
                    <a:cubicBezTo>
                      <a:pt x="288" y="57"/>
                      <a:pt x="251" y="9"/>
                      <a:pt x="198" y="2"/>
                    </a:cubicBezTo>
                    <a:cubicBezTo>
                      <a:pt x="193" y="1"/>
                      <a:pt x="188" y="0"/>
                      <a:pt x="18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9" name="Google Shape;3209;p29"/>
              <p:cNvSpPr/>
              <p:nvPr/>
            </p:nvSpPr>
            <p:spPr>
              <a:xfrm>
                <a:off x="3673675" y="1821775"/>
                <a:ext cx="6100" cy="35725"/>
              </a:xfrm>
              <a:custGeom>
                <a:avLst/>
                <a:gdLst/>
                <a:ahLst/>
                <a:cxnLst/>
                <a:rect l="l" t="t" r="r" b="b"/>
                <a:pathLst>
                  <a:path w="244" h="1429" extrusionOk="0">
                    <a:moveTo>
                      <a:pt x="112" y="0"/>
                    </a:moveTo>
                    <a:cubicBezTo>
                      <a:pt x="63" y="0"/>
                      <a:pt x="26" y="43"/>
                      <a:pt x="24" y="91"/>
                    </a:cubicBezTo>
                    <a:cubicBezTo>
                      <a:pt x="1" y="507"/>
                      <a:pt x="10" y="928"/>
                      <a:pt x="49" y="1342"/>
                    </a:cubicBezTo>
                    <a:cubicBezTo>
                      <a:pt x="54" y="1392"/>
                      <a:pt x="95" y="1429"/>
                      <a:pt x="143" y="1429"/>
                    </a:cubicBezTo>
                    <a:lnTo>
                      <a:pt x="153" y="1429"/>
                    </a:lnTo>
                    <a:cubicBezTo>
                      <a:pt x="205" y="1423"/>
                      <a:pt x="244" y="1377"/>
                      <a:pt x="238" y="1325"/>
                    </a:cubicBezTo>
                    <a:cubicBezTo>
                      <a:pt x="199" y="920"/>
                      <a:pt x="192" y="508"/>
                      <a:pt x="214" y="102"/>
                    </a:cubicBezTo>
                    <a:cubicBezTo>
                      <a:pt x="217" y="49"/>
                      <a:pt x="176" y="3"/>
                      <a:pt x="124" y="1"/>
                    </a:cubicBezTo>
                    <a:cubicBezTo>
                      <a:pt x="120" y="1"/>
                      <a:pt x="116" y="0"/>
                      <a:pt x="11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0" name="Google Shape;3210;p29"/>
              <p:cNvSpPr/>
              <p:nvPr/>
            </p:nvSpPr>
            <p:spPr>
              <a:xfrm>
                <a:off x="3675450" y="1869175"/>
                <a:ext cx="8925" cy="21300"/>
              </a:xfrm>
              <a:custGeom>
                <a:avLst/>
                <a:gdLst/>
                <a:ahLst/>
                <a:cxnLst/>
                <a:rect l="l" t="t" r="r" b="b"/>
                <a:pathLst>
                  <a:path w="357" h="852" extrusionOk="0">
                    <a:moveTo>
                      <a:pt x="127" y="1"/>
                    </a:moveTo>
                    <a:cubicBezTo>
                      <a:pt x="80" y="1"/>
                      <a:pt x="40" y="36"/>
                      <a:pt x="34" y="83"/>
                    </a:cubicBezTo>
                    <a:cubicBezTo>
                      <a:pt x="0" y="328"/>
                      <a:pt x="47" y="583"/>
                      <a:pt x="165" y="801"/>
                    </a:cubicBezTo>
                    <a:cubicBezTo>
                      <a:pt x="183" y="833"/>
                      <a:pt x="215" y="852"/>
                      <a:pt x="249" y="852"/>
                    </a:cubicBezTo>
                    <a:cubicBezTo>
                      <a:pt x="264" y="852"/>
                      <a:pt x="280" y="847"/>
                      <a:pt x="294" y="840"/>
                    </a:cubicBezTo>
                    <a:cubicBezTo>
                      <a:pt x="340" y="814"/>
                      <a:pt x="357" y="757"/>
                      <a:pt x="333" y="710"/>
                    </a:cubicBezTo>
                    <a:cubicBezTo>
                      <a:pt x="233" y="528"/>
                      <a:pt x="195" y="314"/>
                      <a:pt x="222" y="109"/>
                    </a:cubicBezTo>
                    <a:cubicBezTo>
                      <a:pt x="230" y="57"/>
                      <a:pt x="193" y="8"/>
                      <a:pt x="141" y="2"/>
                    </a:cubicBezTo>
                    <a:cubicBezTo>
                      <a:pt x="136" y="1"/>
                      <a:pt x="131" y="1"/>
                      <a:pt x="12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1" name="Google Shape;3211;p29"/>
              <p:cNvSpPr/>
              <p:nvPr/>
            </p:nvSpPr>
            <p:spPr>
              <a:xfrm>
                <a:off x="3697500" y="1888750"/>
                <a:ext cx="10575" cy="17175"/>
              </a:xfrm>
              <a:custGeom>
                <a:avLst/>
                <a:gdLst/>
                <a:ahLst/>
                <a:cxnLst/>
                <a:rect l="l" t="t" r="r" b="b"/>
                <a:pathLst>
                  <a:path w="423" h="687" extrusionOk="0">
                    <a:moveTo>
                      <a:pt x="108" y="1"/>
                    </a:moveTo>
                    <a:cubicBezTo>
                      <a:pt x="96" y="1"/>
                      <a:pt x="84" y="3"/>
                      <a:pt x="72" y="8"/>
                    </a:cubicBezTo>
                    <a:cubicBezTo>
                      <a:pt x="23" y="29"/>
                      <a:pt x="0" y="84"/>
                      <a:pt x="20" y="133"/>
                    </a:cubicBezTo>
                    <a:lnTo>
                      <a:pt x="226" y="627"/>
                    </a:lnTo>
                    <a:cubicBezTo>
                      <a:pt x="241" y="665"/>
                      <a:pt x="276" y="687"/>
                      <a:pt x="314" y="687"/>
                    </a:cubicBezTo>
                    <a:cubicBezTo>
                      <a:pt x="326" y="687"/>
                      <a:pt x="338" y="685"/>
                      <a:pt x="350" y="679"/>
                    </a:cubicBezTo>
                    <a:cubicBezTo>
                      <a:pt x="399" y="659"/>
                      <a:pt x="422" y="603"/>
                      <a:pt x="401" y="554"/>
                    </a:cubicBezTo>
                    <a:lnTo>
                      <a:pt x="196" y="60"/>
                    </a:lnTo>
                    <a:cubicBezTo>
                      <a:pt x="181" y="23"/>
                      <a:pt x="145"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2" name="Google Shape;3212;p29"/>
              <p:cNvSpPr/>
              <p:nvPr/>
            </p:nvSpPr>
            <p:spPr>
              <a:xfrm>
                <a:off x="3703025" y="1807350"/>
                <a:ext cx="4775" cy="38800"/>
              </a:xfrm>
              <a:custGeom>
                <a:avLst/>
                <a:gdLst/>
                <a:ahLst/>
                <a:cxnLst/>
                <a:rect l="l" t="t" r="r" b="b"/>
                <a:pathLst>
                  <a:path w="191" h="1552" extrusionOk="0">
                    <a:moveTo>
                      <a:pt x="95" y="1"/>
                    </a:moveTo>
                    <a:cubicBezTo>
                      <a:pt x="42" y="1"/>
                      <a:pt x="0" y="43"/>
                      <a:pt x="0" y="96"/>
                    </a:cubicBezTo>
                    <a:lnTo>
                      <a:pt x="0" y="1456"/>
                    </a:lnTo>
                    <a:cubicBezTo>
                      <a:pt x="0" y="1509"/>
                      <a:pt x="42" y="1552"/>
                      <a:pt x="95" y="1552"/>
                    </a:cubicBezTo>
                    <a:cubicBezTo>
                      <a:pt x="148" y="1552"/>
                      <a:pt x="190" y="1509"/>
                      <a:pt x="190" y="1456"/>
                    </a:cubicBezTo>
                    <a:lnTo>
                      <a:pt x="190" y="96"/>
                    </a:lnTo>
                    <a:cubicBezTo>
                      <a:pt x="190" y="44"/>
                      <a:pt x="147"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3" name="Google Shape;3213;p29"/>
              <p:cNvSpPr/>
              <p:nvPr/>
            </p:nvSpPr>
            <p:spPr>
              <a:xfrm>
                <a:off x="3709125" y="1743500"/>
                <a:ext cx="5950" cy="27425"/>
              </a:xfrm>
              <a:custGeom>
                <a:avLst/>
                <a:gdLst/>
                <a:ahLst/>
                <a:cxnLst/>
                <a:rect l="l" t="t" r="r" b="b"/>
                <a:pathLst>
                  <a:path w="238" h="1097" extrusionOk="0">
                    <a:moveTo>
                      <a:pt x="138" y="0"/>
                    </a:moveTo>
                    <a:cubicBezTo>
                      <a:pt x="89" y="0"/>
                      <a:pt x="46" y="40"/>
                      <a:pt x="44" y="91"/>
                    </a:cubicBezTo>
                    <a:lnTo>
                      <a:pt x="4" y="997"/>
                    </a:lnTo>
                    <a:cubicBezTo>
                      <a:pt x="0" y="1050"/>
                      <a:pt x="41" y="1094"/>
                      <a:pt x="94" y="1097"/>
                    </a:cubicBezTo>
                    <a:lnTo>
                      <a:pt x="98" y="1097"/>
                    </a:lnTo>
                    <a:cubicBezTo>
                      <a:pt x="149" y="1097"/>
                      <a:pt x="191" y="1057"/>
                      <a:pt x="193" y="1006"/>
                    </a:cubicBezTo>
                    <a:lnTo>
                      <a:pt x="235" y="100"/>
                    </a:lnTo>
                    <a:cubicBezTo>
                      <a:pt x="238" y="47"/>
                      <a:pt x="197" y="3"/>
                      <a:pt x="144" y="0"/>
                    </a:cubicBezTo>
                    <a:cubicBezTo>
                      <a:pt x="142" y="0"/>
                      <a:pt x="140" y="0"/>
                      <a:pt x="13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4" name="Google Shape;3214;p29"/>
              <p:cNvSpPr/>
              <p:nvPr/>
            </p:nvSpPr>
            <p:spPr>
              <a:xfrm>
                <a:off x="3714000" y="1687900"/>
                <a:ext cx="8675" cy="30525"/>
              </a:xfrm>
              <a:custGeom>
                <a:avLst/>
                <a:gdLst/>
                <a:ahLst/>
                <a:cxnLst/>
                <a:rect l="l" t="t" r="r" b="b"/>
                <a:pathLst>
                  <a:path w="347" h="1221" extrusionOk="0">
                    <a:moveTo>
                      <a:pt x="240" y="1"/>
                    </a:moveTo>
                    <a:cubicBezTo>
                      <a:pt x="200" y="1"/>
                      <a:pt x="161" y="26"/>
                      <a:pt x="149" y="66"/>
                    </a:cubicBezTo>
                    <a:cubicBezTo>
                      <a:pt x="38" y="408"/>
                      <a:pt x="1" y="778"/>
                      <a:pt x="37" y="1136"/>
                    </a:cubicBezTo>
                    <a:cubicBezTo>
                      <a:pt x="43" y="1184"/>
                      <a:pt x="84" y="1221"/>
                      <a:pt x="132" y="1221"/>
                    </a:cubicBezTo>
                    <a:lnTo>
                      <a:pt x="142" y="1221"/>
                    </a:lnTo>
                    <a:cubicBezTo>
                      <a:pt x="195" y="1215"/>
                      <a:pt x="232" y="1168"/>
                      <a:pt x="227" y="1116"/>
                    </a:cubicBezTo>
                    <a:cubicBezTo>
                      <a:pt x="193" y="785"/>
                      <a:pt x="228" y="443"/>
                      <a:pt x="330" y="125"/>
                    </a:cubicBezTo>
                    <a:cubicBezTo>
                      <a:pt x="346" y="75"/>
                      <a:pt x="319" y="21"/>
                      <a:pt x="268" y="4"/>
                    </a:cubicBezTo>
                    <a:cubicBezTo>
                      <a:pt x="259" y="2"/>
                      <a:pt x="249" y="1"/>
                      <a:pt x="24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5" name="Google Shape;3215;p29"/>
              <p:cNvSpPr/>
              <p:nvPr/>
            </p:nvSpPr>
            <p:spPr>
              <a:xfrm>
                <a:off x="3720525" y="1642525"/>
                <a:ext cx="4800" cy="23325"/>
              </a:xfrm>
              <a:custGeom>
                <a:avLst/>
                <a:gdLst/>
                <a:ahLst/>
                <a:cxnLst/>
                <a:rect l="l" t="t" r="r" b="b"/>
                <a:pathLst>
                  <a:path w="192" h="933" extrusionOk="0">
                    <a:moveTo>
                      <a:pt x="96" y="0"/>
                    </a:moveTo>
                    <a:cubicBezTo>
                      <a:pt x="43" y="0"/>
                      <a:pt x="0" y="43"/>
                      <a:pt x="0" y="95"/>
                    </a:cubicBezTo>
                    <a:lnTo>
                      <a:pt x="0" y="837"/>
                    </a:lnTo>
                    <a:cubicBezTo>
                      <a:pt x="0" y="890"/>
                      <a:pt x="43" y="933"/>
                      <a:pt x="96" y="933"/>
                    </a:cubicBezTo>
                    <a:cubicBezTo>
                      <a:pt x="148" y="933"/>
                      <a:pt x="191" y="890"/>
                      <a:pt x="191" y="837"/>
                    </a:cubicBezTo>
                    <a:lnTo>
                      <a:pt x="191" y="95"/>
                    </a:lnTo>
                    <a:cubicBezTo>
                      <a:pt x="191" y="43"/>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6" name="Google Shape;3216;p29"/>
              <p:cNvSpPr/>
              <p:nvPr/>
            </p:nvSpPr>
            <p:spPr>
              <a:xfrm>
                <a:off x="3729375" y="1592025"/>
                <a:ext cx="9650" cy="27475"/>
              </a:xfrm>
              <a:custGeom>
                <a:avLst/>
                <a:gdLst/>
                <a:ahLst/>
                <a:cxnLst/>
                <a:rect l="l" t="t" r="r" b="b"/>
                <a:pathLst>
                  <a:path w="386" h="1099" extrusionOk="0">
                    <a:moveTo>
                      <a:pt x="277" y="0"/>
                    </a:moveTo>
                    <a:cubicBezTo>
                      <a:pt x="240" y="0"/>
                      <a:pt x="205" y="22"/>
                      <a:pt x="189" y="58"/>
                    </a:cubicBezTo>
                    <a:cubicBezTo>
                      <a:pt x="60" y="355"/>
                      <a:pt x="0" y="684"/>
                      <a:pt x="18" y="1008"/>
                    </a:cubicBezTo>
                    <a:cubicBezTo>
                      <a:pt x="20" y="1059"/>
                      <a:pt x="62" y="1098"/>
                      <a:pt x="113" y="1098"/>
                    </a:cubicBezTo>
                    <a:lnTo>
                      <a:pt x="117" y="1098"/>
                    </a:lnTo>
                    <a:cubicBezTo>
                      <a:pt x="170" y="1095"/>
                      <a:pt x="210" y="1051"/>
                      <a:pt x="208" y="998"/>
                    </a:cubicBezTo>
                    <a:cubicBezTo>
                      <a:pt x="193" y="703"/>
                      <a:pt x="247" y="404"/>
                      <a:pt x="364" y="134"/>
                    </a:cubicBezTo>
                    <a:cubicBezTo>
                      <a:pt x="386" y="85"/>
                      <a:pt x="363" y="30"/>
                      <a:pt x="315" y="9"/>
                    </a:cubicBezTo>
                    <a:cubicBezTo>
                      <a:pt x="303" y="3"/>
                      <a:pt x="289" y="0"/>
                      <a:pt x="27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7" name="Google Shape;3217;p29"/>
              <p:cNvSpPr/>
              <p:nvPr/>
            </p:nvSpPr>
            <p:spPr>
              <a:xfrm>
                <a:off x="3743925" y="1622950"/>
                <a:ext cx="10500" cy="21275"/>
              </a:xfrm>
              <a:custGeom>
                <a:avLst/>
                <a:gdLst/>
                <a:ahLst/>
                <a:cxnLst/>
                <a:rect l="l" t="t" r="r" b="b"/>
                <a:pathLst>
                  <a:path w="420" h="851" extrusionOk="0">
                    <a:moveTo>
                      <a:pt x="108" y="0"/>
                    </a:moveTo>
                    <a:cubicBezTo>
                      <a:pt x="98" y="0"/>
                      <a:pt x="88" y="2"/>
                      <a:pt x="79" y="5"/>
                    </a:cubicBezTo>
                    <a:cubicBezTo>
                      <a:pt x="29" y="20"/>
                      <a:pt x="0" y="73"/>
                      <a:pt x="17" y="124"/>
                    </a:cubicBezTo>
                    <a:lnTo>
                      <a:pt x="222" y="783"/>
                    </a:lnTo>
                    <a:cubicBezTo>
                      <a:pt x="235" y="824"/>
                      <a:pt x="273" y="850"/>
                      <a:pt x="314" y="850"/>
                    </a:cubicBezTo>
                    <a:cubicBezTo>
                      <a:pt x="323" y="850"/>
                      <a:pt x="333" y="848"/>
                      <a:pt x="342" y="846"/>
                    </a:cubicBezTo>
                    <a:cubicBezTo>
                      <a:pt x="392" y="830"/>
                      <a:pt x="420" y="777"/>
                      <a:pt x="404" y="726"/>
                    </a:cubicBezTo>
                    <a:lnTo>
                      <a:pt x="198" y="67"/>
                    </a:lnTo>
                    <a:cubicBezTo>
                      <a:pt x="185" y="27"/>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8" name="Google Shape;3218;p29"/>
              <p:cNvSpPr/>
              <p:nvPr/>
            </p:nvSpPr>
            <p:spPr>
              <a:xfrm>
                <a:off x="3753400" y="1676475"/>
                <a:ext cx="8350" cy="24375"/>
              </a:xfrm>
              <a:custGeom>
                <a:avLst/>
                <a:gdLst/>
                <a:ahLst/>
                <a:cxnLst/>
                <a:rect l="l" t="t" r="r" b="b"/>
                <a:pathLst>
                  <a:path w="334" h="975" extrusionOk="0">
                    <a:moveTo>
                      <a:pt x="104" y="1"/>
                    </a:moveTo>
                    <a:cubicBezTo>
                      <a:pt x="99" y="1"/>
                      <a:pt x="93" y="1"/>
                      <a:pt x="88" y="2"/>
                    </a:cubicBezTo>
                    <a:cubicBezTo>
                      <a:pt x="36" y="11"/>
                      <a:pt x="1" y="60"/>
                      <a:pt x="10" y="111"/>
                    </a:cubicBezTo>
                    <a:lnTo>
                      <a:pt x="137" y="894"/>
                    </a:lnTo>
                    <a:cubicBezTo>
                      <a:pt x="144" y="942"/>
                      <a:pt x="185" y="975"/>
                      <a:pt x="231" y="975"/>
                    </a:cubicBezTo>
                    <a:lnTo>
                      <a:pt x="232" y="975"/>
                    </a:lnTo>
                    <a:cubicBezTo>
                      <a:pt x="236" y="975"/>
                      <a:pt x="242" y="975"/>
                      <a:pt x="246" y="974"/>
                    </a:cubicBezTo>
                    <a:cubicBezTo>
                      <a:pt x="299" y="965"/>
                      <a:pt x="333" y="916"/>
                      <a:pt x="326" y="864"/>
                    </a:cubicBezTo>
                    <a:lnTo>
                      <a:pt x="197" y="82"/>
                    </a:lnTo>
                    <a:cubicBezTo>
                      <a:pt x="191" y="35"/>
                      <a:pt x="15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9" name="Google Shape;3219;p29"/>
              <p:cNvSpPr/>
              <p:nvPr/>
            </p:nvSpPr>
            <p:spPr>
              <a:xfrm>
                <a:off x="3757500" y="1721850"/>
                <a:ext cx="8100" cy="35700"/>
              </a:xfrm>
              <a:custGeom>
                <a:avLst/>
                <a:gdLst/>
                <a:ahLst/>
                <a:cxnLst/>
                <a:rect l="l" t="t" r="r" b="b"/>
                <a:pathLst>
                  <a:path w="324" h="1428" extrusionOk="0">
                    <a:moveTo>
                      <a:pt x="102" y="0"/>
                    </a:moveTo>
                    <a:cubicBezTo>
                      <a:pt x="99" y="0"/>
                      <a:pt x="95" y="0"/>
                      <a:pt x="91" y="1"/>
                    </a:cubicBezTo>
                    <a:cubicBezTo>
                      <a:pt x="38" y="6"/>
                      <a:pt x="0" y="53"/>
                      <a:pt x="6" y="105"/>
                    </a:cubicBezTo>
                    <a:lnTo>
                      <a:pt x="130" y="1341"/>
                    </a:lnTo>
                    <a:cubicBezTo>
                      <a:pt x="134" y="1391"/>
                      <a:pt x="175" y="1427"/>
                      <a:pt x="223" y="1427"/>
                    </a:cubicBezTo>
                    <a:cubicBezTo>
                      <a:pt x="227" y="1427"/>
                      <a:pt x="230" y="1427"/>
                      <a:pt x="233" y="1426"/>
                    </a:cubicBezTo>
                    <a:cubicBezTo>
                      <a:pt x="285" y="1422"/>
                      <a:pt x="324" y="1375"/>
                      <a:pt x="318" y="1322"/>
                    </a:cubicBezTo>
                    <a:lnTo>
                      <a:pt x="195" y="86"/>
                    </a:lnTo>
                    <a:cubicBezTo>
                      <a:pt x="191" y="38"/>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0" name="Google Shape;3220;p29"/>
              <p:cNvSpPr/>
              <p:nvPr/>
            </p:nvSpPr>
            <p:spPr>
              <a:xfrm>
                <a:off x="3760700" y="1797075"/>
                <a:ext cx="4800" cy="25375"/>
              </a:xfrm>
              <a:custGeom>
                <a:avLst/>
                <a:gdLst/>
                <a:ahLst/>
                <a:cxnLst/>
                <a:rect l="l" t="t" r="r" b="b"/>
                <a:pathLst>
                  <a:path w="192" h="1015" extrusionOk="0">
                    <a:moveTo>
                      <a:pt x="95" y="0"/>
                    </a:moveTo>
                    <a:cubicBezTo>
                      <a:pt x="43" y="0"/>
                      <a:pt x="0" y="42"/>
                      <a:pt x="0" y="95"/>
                    </a:cubicBezTo>
                    <a:lnTo>
                      <a:pt x="0" y="920"/>
                    </a:lnTo>
                    <a:cubicBezTo>
                      <a:pt x="0" y="972"/>
                      <a:pt x="43" y="1015"/>
                      <a:pt x="95" y="1015"/>
                    </a:cubicBezTo>
                    <a:cubicBezTo>
                      <a:pt x="148" y="1015"/>
                      <a:pt x="191" y="972"/>
                      <a:pt x="191" y="920"/>
                    </a:cubicBezTo>
                    <a:lnTo>
                      <a:pt x="191" y="95"/>
                    </a:lnTo>
                    <a:cubicBezTo>
                      <a:pt x="191"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1" name="Google Shape;3221;p29"/>
              <p:cNvSpPr/>
              <p:nvPr/>
            </p:nvSpPr>
            <p:spPr>
              <a:xfrm>
                <a:off x="3759625" y="1827950"/>
                <a:ext cx="7000" cy="36750"/>
              </a:xfrm>
              <a:custGeom>
                <a:avLst/>
                <a:gdLst/>
                <a:ahLst/>
                <a:cxnLst/>
                <a:rect l="l" t="t" r="r" b="b"/>
                <a:pathLst>
                  <a:path w="280" h="1470" extrusionOk="0">
                    <a:moveTo>
                      <a:pt x="103" y="1"/>
                    </a:moveTo>
                    <a:cubicBezTo>
                      <a:pt x="99" y="1"/>
                      <a:pt x="96" y="1"/>
                      <a:pt x="93" y="1"/>
                    </a:cubicBezTo>
                    <a:cubicBezTo>
                      <a:pt x="40" y="5"/>
                      <a:pt x="0" y="50"/>
                      <a:pt x="4" y="102"/>
                    </a:cubicBezTo>
                    <a:lnTo>
                      <a:pt x="86" y="1380"/>
                    </a:lnTo>
                    <a:cubicBezTo>
                      <a:pt x="90" y="1430"/>
                      <a:pt x="132" y="1470"/>
                      <a:pt x="181" y="1470"/>
                    </a:cubicBezTo>
                    <a:cubicBezTo>
                      <a:pt x="184" y="1470"/>
                      <a:pt x="185" y="1470"/>
                      <a:pt x="187" y="1469"/>
                    </a:cubicBezTo>
                    <a:cubicBezTo>
                      <a:pt x="240" y="1465"/>
                      <a:pt x="280" y="1420"/>
                      <a:pt x="276" y="1368"/>
                    </a:cubicBezTo>
                    <a:lnTo>
                      <a:pt x="195" y="90"/>
                    </a:lnTo>
                    <a:cubicBezTo>
                      <a:pt x="191" y="41"/>
                      <a:pt x="152"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2" name="Google Shape;3222;p29"/>
              <p:cNvSpPr/>
              <p:nvPr/>
            </p:nvSpPr>
            <p:spPr>
              <a:xfrm>
                <a:off x="3755400" y="1885650"/>
                <a:ext cx="6125" cy="20225"/>
              </a:xfrm>
              <a:custGeom>
                <a:avLst/>
                <a:gdLst/>
                <a:ahLst/>
                <a:cxnLst/>
                <a:rect l="l" t="t" r="r" b="b"/>
                <a:pathLst>
                  <a:path w="245" h="809" extrusionOk="0">
                    <a:moveTo>
                      <a:pt x="101" y="0"/>
                    </a:moveTo>
                    <a:cubicBezTo>
                      <a:pt x="98" y="0"/>
                      <a:pt x="95" y="0"/>
                      <a:pt x="92" y="1"/>
                    </a:cubicBezTo>
                    <a:cubicBezTo>
                      <a:pt x="39" y="5"/>
                      <a:pt x="0" y="50"/>
                      <a:pt x="4" y="103"/>
                    </a:cubicBezTo>
                    <a:lnTo>
                      <a:pt x="50" y="722"/>
                    </a:lnTo>
                    <a:cubicBezTo>
                      <a:pt x="55" y="771"/>
                      <a:pt x="95" y="809"/>
                      <a:pt x="145" y="809"/>
                    </a:cubicBezTo>
                    <a:lnTo>
                      <a:pt x="153" y="809"/>
                    </a:lnTo>
                    <a:cubicBezTo>
                      <a:pt x="205" y="805"/>
                      <a:pt x="244" y="759"/>
                      <a:pt x="240" y="707"/>
                    </a:cubicBezTo>
                    <a:lnTo>
                      <a:pt x="194" y="89"/>
                    </a:lnTo>
                    <a:cubicBezTo>
                      <a:pt x="191" y="40"/>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3" name="Google Shape;3223;p29"/>
              <p:cNvSpPr/>
              <p:nvPr/>
            </p:nvSpPr>
            <p:spPr>
              <a:xfrm>
                <a:off x="3756575" y="1912450"/>
                <a:ext cx="4775" cy="39825"/>
              </a:xfrm>
              <a:custGeom>
                <a:avLst/>
                <a:gdLst/>
                <a:ahLst/>
                <a:cxnLst/>
                <a:rect l="l" t="t" r="r" b="b"/>
                <a:pathLst>
                  <a:path w="191" h="1593" extrusionOk="0">
                    <a:moveTo>
                      <a:pt x="96" y="1"/>
                    </a:moveTo>
                    <a:cubicBezTo>
                      <a:pt x="43" y="1"/>
                      <a:pt x="1" y="43"/>
                      <a:pt x="1" y="96"/>
                    </a:cubicBezTo>
                    <a:lnTo>
                      <a:pt x="1" y="1496"/>
                    </a:lnTo>
                    <a:cubicBezTo>
                      <a:pt x="1" y="1549"/>
                      <a:pt x="43" y="1592"/>
                      <a:pt x="96" y="1592"/>
                    </a:cubicBezTo>
                    <a:cubicBezTo>
                      <a:pt x="149" y="1592"/>
                      <a:pt x="191" y="1549"/>
                      <a:pt x="191" y="1496"/>
                    </a:cubicBezTo>
                    <a:lnTo>
                      <a:pt x="191" y="96"/>
                    </a:lnTo>
                    <a:cubicBezTo>
                      <a:pt x="191" y="43"/>
                      <a:pt x="149" y="1"/>
                      <a:pt x="9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4" name="Google Shape;3224;p29"/>
              <p:cNvSpPr/>
              <p:nvPr/>
            </p:nvSpPr>
            <p:spPr>
              <a:xfrm>
                <a:off x="3733850" y="1930975"/>
                <a:ext cx="5950" cy="22325"/>
              </a:xfrm>
              <a:custGeom>
                <a:avLst/>
                <a:gdLst/>
                <a:ahLst/>
                <a:cxnLst/>
                <a:rect l="l" t="t" r="r" b="b"/>
                <a:pathLst>
                  <a:path w="238" h="893" extrusionOk="0">
                    <a:moveTo>
                      <a:pt x="102" y="1"/>
                    </a:moveTo>
                    <a:cubicBezTo>
                      <a:pt x="99" y="1"/>
                      <a:pt x="96" y="1"/>
                      <a:pt x="93" y="1"/>
                    </a:cubicBezTo>
                    <a:cubicBezTo>
                      <a:pt x="40" y="5"/>
                      <a:pt x="0" y="50"/>
                      <a:pt x="4" y="102"/>
                    </a:cubicBezTo>
                    <a:lnTo>
                      <a:pt x="44" y="803"/>
                    </a:lnTo>
                    <a:cubicBezTo>
                      <a:pt x="48" y="854"/>
                      <a:pt x="90" y="892"/>
                      <a:pt x="139" y="892"/>
                    </a:cubicBezTo>
                    <a:lnTo>
                      <a:pt x="145" y="892"/>
                    </a:lnTo>
                    <a:cubicBezTo>
                      <a:pt x="198" y="889"/>
                      <a:pt x="238" y="844"/>
                      <a:pt x="234" y="792"/>
                    </a:cubicBezTo>
                    <a:lnTo>
                      <a:pt x="193" y="91"/>
                    </a:lnTo>
                    <a:cubicBezTo>
                      <a:pt x="190" y="41"/>
                      <a:pt x="150" y="1"/>
                      <a:pt x="10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5" name="Google Shape;3225;p29"/>
              <p:cNvSpPr/>
              <p:nvPr/>
            </p:nvSpPr>
            <p:spPr>
              <a:xfrm>
                <a:off x="3738050" y="1856825"/>
                <a:ext cx="4750" cy="28475"/>
              </a:xfrm>
              <a:custGeom>
                <a:avLst/>
                <a:gdLst/>
                <a:ahLst/>
                <a:cxnLst/>
                <a:rect l="l" t="t" r="r" b="b"/>
                <a:pathLst>
                  <a:path w="190" h="1139" extrusionOk="0">
                    <a:moveTo>
                      <a:pt x="95" y="0"/>
                    </a:moveTo>
                    <a:cubicBezTo>
                      <a:pt x="42" y="0"/>
                      <a:pt x="0" y="42"/>
                      <a:pt x="0" y="95"/>
                    </a:cubicBezTo>
                    <a:lnTo>
                      <a:pt x="0" y="1043"/>
                    </a:lnTo>
                    <a:cubicBezTo>
                      <a:pt x="0" y="1095"/>
                      <a:pt x="42" y="1138"/>
                      <a:pt x="95" y="1138"/>
                    </a:cubicBezTo>
                    <a:cubicBezTo>
                      <a:pt x="148" y="1138"/>
                      <a:pt x="190" y="1095"/>
                      <a:pt x="190" y="1043"/>
                    </a:cubicBezTo>
                    <a:lnTo>
                      <a:pt x="190" y="95"/>
                    </a:lnTo>
                    <a:cubicBezTo>
                      <a:pt x="190"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6" name="Google Shape;3226;p29"/>
              <p:cNvSpPr/>
              <p:nvPr/>
            </p:nvSpPr>
            <p:spPr>
              <a:xfrm>
                <a:off x="3736375" y="1798075"/>
                <a:ext cx="7700" cy="30550"/>
              </a:xfrm>
              <a:custGeom>
                <a:avLst/>
                <a:gdLst/>
                <a:ahLst/>
                <a:cxnLst/>
                <a:rect l="l" t="t" r="r" b="b"/>
                <a:pathLst>
                  <a:path w="308" h="1222" extrusionOk="0">
                    <a:moveTo>
                      <a:pt x="120" y="1"/>
                    </a:moveTo>
                    <a:cubicBezTo>
                      <a:pt x="71" y="1"/>
                      <a:pt x="29" y="40"/>
                      <a:pt x="26" y="89"/>
                    </a:cubicBezTo>
                    <a:cubicBezTo>
                      <a:pt x="1" y="446"/>
                      <a:pt x="30" y="801"/>
                      <a:pt x="110" y="1148"/>
                    </a:cubicBezTo>
                    <a:cubicBezTo>
                      <a:pt x="121" y="1192"/>
                      <a:pt x="160" y="1222"/>
                      <a:pt x="203" y="1222"/>
                    </a:cubicBezTo>
                    <a:cubicBezTo>
                      <a:pt x="211" y="1222"/>
                      <a:pt x="217" y="1221"/>
                      <a:pt x="225" y="1220"/>
                    </a:cubicBezTo>
                    <a:cubicBezTo>
                      <a:pt x="276" y="1208"/>
                      <a:pt x="308" y="1156"/>
                      <a:pt x="296" y="1105"/>
                    </a:cubicBezTo>
                    <a:cubicBezTo>
                      <a:pt x="219" y="777"/>
                      <a:pt x="193" y="439"/>
                      <a:pt x="216" y="102"/>
                    </a:cubicBezTo>
                    <a:cubicBezTo>
                      <a:pt x="219" y="51"/>
                      <a:pt x="180" y="5"/>
                      <a:pt x="128" y="1"/>
                    </a:cubicBezTo>
                    <a:cubicBezTo>
                      <a:pt x="125" y="1"/>
                      <a:pt x="123" y="1"/>
                      <a:pt x="12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7" name="Google Shape;3227;p29"/>
              <p:cNvSpPr/>
              <p:nvPr/>
            </p:nvSpPr>
            <p:spPr>
              <a:xfrm>
                <a:off x="3736900" y="1744525"/>
                <a:ext cx="6825" cy="32650"/>
              </a:xfrm>
              <a:custGeom>
                <a:avLst/>
                <a:gdLst/>
                <a:ahLst/>
                <a:cxnLst/>
                <a:rect l="l" t="t" r="r" b="b"/>
                <a:pathLst>
                  <a:path w="273" h="1306" extrusionOk="0">
                    <a:moveTo>
                      <a:pt x="101" y="0"/>
                    </a:moveTo>
                    <a:cubicBezTo>
                      <a:pt x="49" y="0"/>
                      <a:pt x="6" y="42"/>
                      <a:pt x="6" y="94"/>
                    </a:cubicBezTo>
                    <a:cubicBezTo>
                      <a:pt x="1" y="470"/>
                      <a:pt x="25" y="850"/>
                      <a:pt x="76" y="1222"/>
                    </a:cubicBezTo>
                    <a:cubicBezTo>
                      <a:pt x="83" y="1271"/>
                      <a:pt x="123" y="1305"/>
                      <a:pt x="170" y="1305"/>
                    </a:cubicBezTo>
                    <a:cubicBezTo>
                      <a:pt x="174" y="1305"/>
                      <a:pt x="179" y="1305"/>
                      <a:pt x="183" y="1304"/>
                    </a:cubicBezTo>
                    <a:cubicBezTo>
                      <a:pt x="236" y="1297"/>
                      <a:pt x="272" y="1249"/>
                      <a:pt x="265" y="1197"/>
                    </a:cubicBezTo>
                    <a:cubicBezTo>
                      <a:pt x="215" y="834"/>
                      <a:pt x="192" y="463"/>
                      <a:pt x="196" y="96"/>
                    </a:cubicBezTo>
                    <a:cubicBezTo>
                      <a:pt x="197" y="44"/>
                      <a:pt x="155"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8" name="Google Shape;3228;p29"/>
              <p:cNvSpPr/>
              <p:nvPr/>
            </p:nvSpPr>
            <p:spPr>
              <a:xfrm>
                <a:off x="3733350" y="1691950"/>
                <a:ext cx="7650" cy="31600"/>
              </a:xfrm>
              <a:custGeom>
                <a:avLst/>
                <a:gdLst/>
                <a:ahLst/>
                <a:cxnLst/>
                <a:rect l="l" t="t" r="r" b="b"/>
                <a:pathLst>
                  <a:path w="306" h="1264" extrusionOk="0">
                    <a:moveTo>
                      <a:pt x="115" y="1"/>
                    </a:moveTo>
                    <a:cubicBezTo>
                      <a:pt x="66" y="1"/>
                      <a:pt x="26" y="41"/>
                      <a:pt x="24" y="91"/>
                    </a:cubicBezTo>
                    <a:cubicBezTo>
                      <a:pt x="0" y="458"/>
                      <a:pt x="29" y="828"/>
                      <a:pt x="108" y="1188"/>
                    </a:cubicBezTo>
                    <a:cubicBezTo>
                      <a:pt x="117" y="1233"/>
                      <a:pt x="157" y="1263"/>
                      <a:pt x="200" y="1263"/>
                    </a:cubicBezTo>
                    <a:cubicBezTo>
                      <a:pt x="207" y="1263"/>
                      <a:pt x="215" y="1262"/>
                      <a:pt x="221" y="1261"/>
                    </a:cubicBezTo>
                    <a:cubicBezTo>
                      <a:pt x="272" y="1250"/>
                      <a:pt x="305" y="1199"/>
                      <a:pt x="294" y="1147"/>
                    </a:cubicBezTo>
                    <a:cubicBezTo>
                      <a:pt x="219" y="805"/>
                      <a:pt x="193" y="453"/>
                      <a:pt x="213" y="102"/>
                    </a:cubicBezTo>
                    <a:cubicBezTo>
                      <a:pt x="217" y="50"/>
                      <a:pt x="177" y="5"/>
                      <a:pt x="124" y="1"/>
                    </a:cubicBezTo>
                    <a:cubicBezTo>
                      <a:pt x="121" y="1"/>
                      <a:pt x="118" y="1"/>
                      <a:pt x="11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359635978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Title only" type="titleOnly">
  <p:cSld name="1_Title only">
    <p:spTree>
      <p:nvGrpSpPr>
        <p:cNvPr id="1" name="Shape 243"/>
        <p:cNvGrpSpPr/>
        <p:nvPr/>
      </p:nvGrpSpPr>
      <p:grpSpPr>
        <a:xfrm>
          <a:off x="0" y="0"/>
          <a:ext cx="0" cy="0"/>
          <a:chOff x="0" y="0"/>
          <a:chExt cx="0" cy="0"/>
        </a:xfrm>
      </p:grpSpPr>
      <p:grpSp>
        <p:nvGrpSpPr>
          <p:cNvPr id="244" name="Google Shape;244;p6"/>
          <p:cNvGrpSpPr/>
          <p:nvPr/>
        </p:nvGrpSpPr>
        <p:grpSpPr>
          <a:xfrm>
            <a:off x="-398226" y="-79"/>
            <a:ext cx="12989235" cy="6857478"/>
            <a:chOff x="238125" y="490000"/>
            <a:chExt cx="7130600" cy="4735300"/>
          </a:xfrm>
        </p:grpSpPr>
        <p:sp>
          <p:nvSpPr>
            <p:cNvPr id="245" name="Google Shape;245;p6"/>
            <p:cNvSpPr/>
            <p:nvPr/>
          </p:nvSpPr>
          <p:spPr>
            <a:xfrm>
              <a:off x="7358100" y="490000"/>
              <a:ext cx="10625" cy="4735300"/>
            </a:xfrm>
            <a:custGeom>
              <a:avLst/>
              <a:gdLst/>
              <a:ahLst/>
              <a:cxnLst/>
              <a:rect l="l" t="t" r="r" b="b"/>
              <a:pathLst>
                <a:path w="425" h="189412" extrusionOk="0">
                  <a:moveTo>
                    <a:pt x="0" y="0"/>
                  </a:moveTo>
                  <a:lnTo>
                    <a:pt x="0" y="189411"/>
                  </a:lnTo>
                  <a:lnTo>
                    <a:pt x="424" y="189411"/>
                  </a:lnTo>
                  <a:lnTo>
                    <a:pt x="42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6"/>
            <p:cNvSpPr/>
            <p:nvPr/>
          </p:nvSpPr>
          <p:spPr>
            <a:xfrm>
              <a:off x="365275" y="490000"/>
              <a:ext cx="6877150" cy="4735300"/>
            </a:xfrm>
            <a:custGeom>
              <a:avLst/>
              <a:gdLst/>
              <a:ahLst/>
              <a:cxnLst/>
              <a:rect l="l" t="t" r="r" b="b"/>
              <a:pathLst>
                <a:path w="275086" h="189412" extrusionOk="0">
                  <a:moveTo>
                    <a:pt x="11238" y="412"/>
                  </a:moveTo>
                  <a:lnTo>
                    <a:pt x="11238" y="8213"/>
                  </a:lnTo>
                  <a:lnTo>
                    <a:pt x="3505" y="8213"/>
                  </a:lnTo>
                  <a:lnTo>
                    <a:pt x="3505" y="424"/>
                  </a:lnTo>
                  <a:lnTo>
                    <a:pt x="3494" y="412"/>
                  </a:lnTo>
                  <a:close/>
                  <a:moveTo>
                    <a:pt x="19394" y="424"/>
                  </a:moveTo>
                  <a:lnTo>
                    <a:pt x="19394" y="8213"/>
                  </a:lnTo>
                  <a:lnTo>
                    <a:pt x="11662" y="8213"/>
                  </a:lnTo>
                  <a:lnTo>
                    <a:pt x="11662" y="424"/>
                  </a:lnTo>
                  <a:close/>
                  <a:moveTo>
                    <a:pt x="27561" y="424"/>
                  </a:moveTo>
                  <a:lnTo>
                    <a:pt x="27561" y="8213"/>
                  </a:lnTo>
                  <a:lnTo>
                    <a:pt x="19818" y="8213"/>
                  </a:lnTo>
                  <a:lnTo>
                    <a:pt x="19818" y="424"/>
                  </a:lnTo>
                  <a:close/>
                  <a:moveTo>
                    <a:pt x="35328" y="424"/>
                  </a:moveTo>
                  <a:lnTo>
                    <a:pt x="35328" y="8213"/>
                  </a:lnTo>
                  <a:lnTo>
                    <a:pt x="27985" y="8213"/>
                  </a:lnTo>
                  <a:lnTo>
                    <a:pt x="27985" y="424"/>
                  </a:lnTo>
                  <a:close/>
                  <a:moveTo>
                    <a:pt x="43496" y="424"/>
                  </a:moveTo>
                  <a:lnTo>
                    <a:pt x="43496" y="8213"/>
                  </a:lnTo>
                  <a:lnTo>
                    <a:pt x="35752" y="8213"/>
                  </a:lnTo>
                  <a:lnTo>
                    <a:pt x="35752" y="424"/>
                  </a:lnTo>
                  <a:close/>
                  <a:moveTo>
                    <a:pt x="51652" y="424"/>
                  </a:moveTo>
                  <a:lnTo>
                    <a:pt x="51652" y="8213"/>
                  </a:lnTo>
                  <a:lnTo>
                    <a:pt x="43919" y="8213"/>
                  </a:lnTo>
                  <a:lnTo>
                    <a:pt x="43919" y="424"/>
                  </a:lnTo>
                  <a:close/>
                  <a:moveTo>
                    <a:pt x="59819" y="424"/>
                  </a:moveTo>
                  <a:lnTo>
                    <a:pt x="59819" y="8213"/>
                  </a:lnTo>
                  <a:lnTo>
                    <a:pt x="52075" y="8213"/>
                  </a:lnTo>
                  <a:lnTo>
                    <a:pt x="52075" y="424"/>
                  </a:lnTo>
                  <a:close/>
                  <a:moveTo>
                    <a:pt x="67975" y="424"/>
                  </a:moveTo>
                  <a:lnTo>
                    <a:pt x="67975" y="8213"/>
                  </a:lnTo>
                  <a:lnTo>
                    <a:pt x="60243" y="8213"/>
                  </a:lnTo>
                  <a:lnTo>
                    <a:pt x="60243" y="424"/>
                  </a:lnTo>
                  <a:close/>
                  <a:moveTo>
                    <a:pt x="76452" y="424"/>
                  </a:moveTo>
                  <a:lnTo>
                    <a:pt x="76452" y="8213"/>
                  </a:lnTo>
                  <a:lnTo>
                    <a:pt x="68399" y="8213"/>
                  </a:lnTo>
                  <a:lnTo>
                    <a:pt x="68399" y="424"/>
                  </a:lnTo>
                  <a:close/>
                  <a:moveTo>
                    <a:pt x="84608" y="424"/>
                  </a:moveTo>
                  <a:lnTo>
                    <a:pt x="84608" y="8213"/>
                  </a:lnTo>
                  <a:lnTo>
                    <a:pt x="76865" y="8213"/>
                  </a:lnTo>
                  <a:lnTo>
                    <a:pt x="76865" y="424"/>
                  </a:lnTo>
                  <a:close/>
                  <a:moveTo>
                    <a:pt x="92776" y="424"/>
                  </a:moveTo>
                  <a:lnTo>
                    <a:pt x="92776" y="8213"/>
                  </a:lnTo>
                  <a:lnTo>
                    <a:pt x="85032" y="8213"/>
                  </a:lnTo>
                  <a:lnTo>
                    <a:pt x="85032" y="424"/>
                  </a:lnTo>
                  <a:close/>
                  <a:moveTo>
                    <a:pt x="100932" y="424"/>
                  </a:moveTo>
                  <a:lnTo>
                    <a:pt x="100932" y="8213"/>
                  </a:lnTo>
                  <a:lnTo>
                    <a:pt x="93200" y="8213"/>
                  </a:lnTo>
                  <a:lnTo>
                    <a:pt x="93200" y="424"/>
                  </a:lnTo>
                  <a:close/>
                  <a:moveTo>
                    <a:pt x="109099" y="424"/>
                  </a:moveTo>
                  <a:lnTo>
                    <a:pt x="109099" y="8213"/>
                  </a:lnTo>
                  <a:lnTo>
                    <a:pt x="101356" y="8213"/>
                  </a:lnTo>
                  <a:lnTo>
                    <a:pt x="101356" y="424"/>
                  </a:lnTo>
                  <a:close/>
                  <a:moveTo>
                    <a:pt x="116866" y="424"/>
                  </a:moveTo>
                  <a:lnTo>
                    <a:pt x="116866" y="8213"/>
                  </a:lnTo>
                  <a:lnTo>
                    <a:pt x="109523" y="8213"/>
                  </a:lnTo>
                  <a:lnTo>
                    <a:pt x="109523" y="424"/>
                  </a:lnTo>
                  <a:close/>
                  <a:moveTo>
                    <a:pt x="125022" y="424"/>
                  </a:moveTo>
                  <a:lnTo>
                    <a:pt x="125022" y="8213"/>
                  </a:lnTo>
                  <a:lnTo>
                    <a:pt x="117290" y="8213"/>
                  </a:lnTo>
                  <a:lnTo>
                    <a:pt x="117290" y="424"/>
                  </a:lnTo>
                  <a:close/>
                  <a:moveTo>
                    <a:pt x="133190" y="424"/>
                  </a:moveTo>
                  <a:lnTo>
                    <a:pt x="133190" y="8213"/>
                  </a:lnTo>
                  <a:lnTo>
                    <a:pt x="125446" y="8213"/>
                  </a:lnTo>
                  <a:lnTo>
                    <a:pt x="125446" y="424"/>
                  </a:lnTo>
                  <a:close/>
                  <a:moveTo>
                    <a:pt x="141346" y="424"/>
                  </a:moveTo>
                  <a:lnTo>
                    <a:pt x="141346" y="8213"/>
                  </a:lnTo>
                  <a:lnTo>
                    <a:pt x="133614" y="8213"/>
                  </a:lnTo>
                  <a:lnTo>
                    <a:pt x="133614" y="424"/>
                  </a:lnTo>
                  <a:close/>
                  <a:moveTo>
                    <a:pt x="149513" y="424"/>
                  </a:moveTo>
                  <a:lnTo>
                    <a:pt x="149513" y="8213"/>
                  </a:lnTo>
                  <a:lnTo>
                    <a:pt x="141770" y="8213"/>
                  </a:lnTo>
                  <a:lnTo>
                    <a:pt x="141770" y="424"/>
                  </a:lnTo>
                  <a:close/>
                  <a:moveTo>
                    <a:pt x="157280" y="424"/>
                  </a:moveTo>
                  <a:lnTo>
                    <a:pt x="157280" y="8213"/>
                  </a:lnTo>
                  <a:lnTo>
                    <a:pt x="149937" y="8213"/>
                  </a:lnTo>
                  <a:lnTo>
                    <a:pt x="149937" y="424"/>
                  </a:lnTo>
                  <a:close/>
                  <a:moveTo>
                    <a:pt x="165448" y="424"/>
                  </a:moveTo>
                  <a:lnTo>
                    <a:pt x="165448" y="8213"/>
                  </a:lnTo>
                  <a:lnTo>
                    <a:pt x="157704" y="8213"/>
                  </a:lnTo>
                  <a:lnTo>
                    <a:pt x="157704" y="424"/>
                  </a:lnTo>
                  <a:close/>
                  <a:moveTo>
                    <a:pt x="173604" y="424"/>
                  </a:moveTo>
                  <a:lnTo>
                    <a:pt x="173604" y="8213"/>
                  </a:lnTo>
                  <a:lnTo>
                    <a:pt x="165871" y="8213"/>
                  </a:lnTo>
                  <a:lnTo>
                    <a:pt x="165871" y="424"/>
                  </a:lnTo>
                  <a:close/>
                  <a:moveTo>
                    <a:pt x="181771" y="424"/>
                  </a:moveTo>
                  <a:lnTo>
                    <a:pt x="181771" y="8213"/>
                  </a:lnTo>
                  <a:lnTo>
                    <a:pt x="174028" y="8213"/>
                  </a:lnTo>
                  <a:lnTo>
                    <a:pt x="174028" y="424"/>
                  </a:lnTo>
                  <a:close/>
                  <a:moveTo>
                    <a:pt x="189927" y="424"/>
                  </a:moveTo>
                  <a:lnTo>
                    <a:pt x="189927" y="8213"/>
                  </a:lnTo>
                  <a:lnTo>
                    <a:pt x="182195" y="8213"/>
                  </a:lnTo>
                  <a:lnTo>
                    <a:pt x="182195" y="424"/>
                  </a:lnTo>
                  <a:close/>
                  <a:moveTo>
                    <a:pt x="198095" y="424"/>
                  </a:moveTo>
                  <a:lnTo>
                    <a:pt x="198095" y="8213"/>
                  </a:lnTo>
                  <a:lnTo>
                    <a:pt x="190351" y="8213"/>
                  </a:lnTo>
                  <a:lnTo>
                    <a:pt x="190351" y="424"/>
                  </a:lnTo>
                  <a:close/>
                  <a:moveTo>
                    <a:pt x="206251" y="424"/>
                  </a:moveTo>
                  <a:lnTo>
                    <a:pt x="206251" y="8213"/>
                  </a:lnTo>
                  <a:lnTo>
                    <a:pt x="198519" y="8213"/>
                  </a:lnTo>
                  <a:lnTo>
                    <a:pt x="198519" y="424"/>
                  </a:lnTo>
                  <a:close/>
                  <a:moveTo>
                    <a:pt x="214419" y="424"/>
                  </a:moveTo>
                  <a:lnTo>
                    <a:pt x="214419" y="8213"/>
                  </a:lnTo>
                  <a:lnTo>
                    <a:pt x="206675" y="8213"/>
                  </a:lnTo>
                  <a:lnTo>
                    <a:pt x="206675" y="424"/>
                  </a:lnTo>
                  <a:close/>
                  <a:moveTo>
                    <a:pt x="222575" y="424"/>
                  </a:moveTo>
                  <a:lnTo>
                    <a:pt x="222575" y="8213"/>
                  </a:lnTo>
                  <a:lnTo>
                    <a:pt x="214842" y="8213"/>
                  </a:lnTo>
                  <a:lnTo>
                    <a:pt x="214842" y="424"/>
                  </a:lnTo>
                  <a:close/>
                  <a:moveTo>
                    <a:pt x="230742" y="424"/>
                  </a:moveTo>
                  <a:lnTo>
                    <a:pt x="230742" y="8213"/>
                  </a:lnTo>
                  <a:lnTo>
                    <a:pt x="222999" y="8213"/>
                  </a:lnTo>
                  <a:lnTo>
                    <a:pt x="222999" y="424"/>
                  </a:lnTo>
                  <a:close/>
                  <a:moveTo>
                    <a:pt x="238898" y="424"/>
                  </a:moveTo>
                  <a:lnTo>
                    <a:pt x="238898" y="8213"/>
                  </a:lnTo>
                  <a:lnTo>
                    <a:pt x="231166" y="8213"/>
                  </a:lnTo>
                  <a:lnTo>
                    <a:pt x="231166" y="424"/>
                  </a:lnTo>
                  <a:close/>
                  <a:moveTo>
                    <a:pt x="247066" y="424"/>
                  </a:moveTo>
                  <a:lnTo>
                    <a:pt x="247066" y="8213"/>
                  </a:lnTo>
                  <a:lnTo>
                    <a:pt x="239322" y="8213"/>
                  </a:lnTo>
                  <a:lnTo>
                    <a:pt x="239322" y="424"/>
                  </a:lnTo>
                  <a:close/>
                  <a:moveTo>
                    <a:pt x="255222" y="424"/>
                  </a:moveTo>
                  <a:lnTo>
                    <a:pt x="255222" y="8213"/>
                  </a:lnTo>
                  <a:lnTo>
                    <a:pt x="247490" y="8213"/>
                  </a:lnTo>
                  <a:lnTo>
                    <a:pt x="247490" y="424"/>
                  </a:lnTo>
                  <a:close/>
                  <a:moveTo>
                    <a:pt x="263390" y="424"/>
                  </a:moveTo>
                  <a:lnTo>
                    <a:pt x="263390" y="8213"/>
                  </a:lnTo>
                  <a:lnTo>
                    <a:pt x="255646" y="8213"/>
                  </a:lnTo>
                  <a:lnTo>
                    <a:pt x="255646" y="424"/>
                  </a:lnTo>
                  <a:close/>
                  <a:moveTo>
                    <a:pt x="271546" y="424"/>
                  </a:moveTo>
                  <a:lnTo>
                    <a:pt x="271546" y="8213"/>
                  </a:lnTo>
                  <a:lnTo>
                    <a:pt x="263813" y="8213"/>
                  </a:lnTo>
                  <a:lnTo>
                    <a:pt x="263813" y="424"/>
                  </a:lnTo>
                  <a:close/>
                  <a:moveTo>
                    <a:pt x="11238" y="8626"/>
                  </a:moveTo>
                  <a:lnTo>
                    <a:pt x="11238" y="16415"/>
                  </a:lnTo>
                  <a:lnTo>
                    <a:pt x="3505" y="16415"/>
                  </a:lnTo>
                  <a:lnTo>
                    <a:pt x="3505" y="8626"/>
                  </a:lnTo>
                  <a:close/>
                  <a:moveTo>
                    <a:pt x="19394" y="8626"/>
                  </a:moveTo>
                  <a:lnTo>
                    <a:pt x="19394" y="16415"/>
                  </a:lnTo>
                  <a:lnTo>
                    <a:pt x="11662" y="16415"/>
                  </a:lnTo>
                  <a:lnTo>
                    <a:pt x="11662" y="8626"/>
                  </a:lnTo>
                  <a:close/>
                  <a:moveTo>
                    <a:pt x="27561" y="8626"/>
                  </a:moveTo>
                  <a:lnTo>
                    <a:pt x="27561" y="16415"/>
                  </a:lnTo>
                  <a:lnTo>
                    <a:pt x="19818" y="16415"/>
                  </a:lnTo>
                  <a:lnTo>
                    <a:pt x="19818" y="8626"/>
                  </a:lnTo>
                  <a:close/>
                  <a:moveTo>
                    <a:pt x="35328" y="8626"/>
                  </a:moveTo>
                  <a:lnTo>
                    <a:pt x="35328" y="16415"/>
                  </a:lnTo>
                  <a:lnTo>
                    <a:pt x="27985" y="16415"/>
                  </a:lnTo>
                  <a:lnTo>
                    <a:pt x="27985" y="8626"/>
                  </a:lnTo>
                  <a:close/>
                  <a:moveTo>
                    <a:pt x="43496" y="8626"/>
                  </a:moveTo>
                  <a:lnTo>
                    <a:pt x="43496" y="16415"/>
                  </a:lnTo>
                  <a:lnTo>
                    <a:pt x="35752" y="16415"/>
                  </a:lnTo>
                  <a:lnTo>
                    <a:pt x="35752" y="8626"/>
                  </a:lnTo>
                  <a:close/>
                  <a:moveTo>
                    <a:pt x="51652" y="8626"/>
                  </a:moveTo>
                  <a:lnTo>
                    <a:pt x="51652" y="16415"/>
                  </a:lnTo>
                  <a:lnTo>
                    <a:pt x="43919" y="16415"/>
                  </a:lnTo>
                  <a:lnTo>
                    <a:pt x="43919" y="8626"/>
                  </a:lnTo>
                  <a:close/>
                  <a:moveTo>
                    <a:pt x="59819" y="8626"/>
                  </a:moveTo>
                  <a:lnTo>
                    <a:pt x="59819" y="16415"/>
                  </a:lnTo>
                  <a:lnTo>
                    <a:pt x="52075" y="16415"/>
                  </a:lnTo>
                  <a:lnTo>
                    <a:pt x="52075" y="8626"/>
                  </a:lnTo>
                  <a:close/>
                  <a:moveTo>
                    <a:pt x="67975" y="8626"/>
                  </a:moveTo>
                  <a:lnTo>
                    <a:pt x="67975" y="16415"/>
                  </a:lnTo>
                  <a:lnTo>
                    <a:pt x="60243" y="16415"/>
                  </a:lnTo>
                  <a:lnTo>
                    <a:pt x="60243" y="8626"/>
                  </a:lnTo>
                  <a:close/>
                  <a:moveTo>
                    <a:pt x="76452" y="8626"/>
                  </a:moveTo>
                  <a:lnTo>
                    <a:pt x="76452" y="16415"/>
                  </a:lnTo>
                  <a:lnTo>
                    <a:pt x="68399" y="16415"/>
                  </a:lnTo>
                  <a:lnTo>
                    <a:pt x="68399" y="8626"/>
                  </a:lnTo>
                  <a:close/>
                  <a:moveTo>
                    <a:pt x="84608" y="8626"/>
                  </a:moveTo>
                  <a:lnTo>
                    <a:pt x="84608" y="16415"/>
                  </a:lnTo>
                  <a:lnTo>
                    <a:pt x="76865" y="16415"/>
                  </a:lnTo>
                  <a:lnTo>
                    <a:pt x="76865" y="8626"/>
                  </a:lnTo>
                  <a:close/>
                  <a:moveTo>
                    <a:pt x="92776" y="8626"/>
                  </a:moveTo>
                  <a:lnTo>
                    <a:pt x="92776" y="16415"/>
                  </a:lnTo>
                  <a:lnTo>
                    <a:pt x="85032" y="16415"/>
                  </a:lnTo>
                  <a:lnTo>
                    <a:pt x="85032" y="8626"/>
                  </a:lnTo>
                  <a:close/>
                  <a:moveTo>
                    <a:pt x="100932" y="8626"/>
                  </a:moveTo>
                  <a:lnTo>
                    <a:pt x="100932" y="16415"/>
                  </a:lnTo>
                  <a:lnTo>
                    <a:pt x="93200" y="16415"/>
                  </a:lnTo>
                  <a:lnTo>
                    <a:pt x="93200" y="8626"/>
                  </a:lnTo>
                  <a:close/>
                  <a:moveTo>
                    <a:pt x="109099" y="8626"/>
                  </a:moveTo>
                  <a:lnTo>
                    <a:pt x="109099" y="16415"/>
                  </a:lnTo>
                  <a:lnTo>
                    <a:pt x="101356" y="16415"/>
                  </a:lnTo>
                  <a:lnTo>
                    <a:pt x="101356" y="8626"/>
                  </a:lnTo>
                  <a:close/>
                  <a:moveTo>
                    <a:pt x="116866" y="8626"/>
                  </a:moveTo>
                  <a:lnTo>
                    <a:pt x="116866" y="16415"/>
                  </a:lnTo>
                  <a:lnTo>
                    <a:pt x="109523" y="16415"/>
                  </a:lnTo>
                  <a:lnTo>
                    <a:pt x="109523" y="8626"/>
                  </a:lnTo>
                  <a:close/>
                  <a:moveTo>
                    <a:pt x="125022" y="8626"/>
                  </a:moveTo>
                  <a:lnTo>
                    <a:pt x="125022" y="16415"/>
                  </a:lnTo>
                  <a:lnTo>
                    <a:pt x="117290" y="16415"/>
                  </a:lnTo>
                  <a:lnTo>
                    <a:pt x="117290" y="8626"/>
                  </a:lnTo>
                  <a:close/>
                  <a:moveTo>
                    <a:pt x="133190" y="8626"/>
                  </a:moveTo>
                  <a:lnTo>
                    <a:pt x="133190" y="16415"/>
                  </a:lnTo>
                  <a:lnTo>
                    <a:pt x="125446" y="16415"/>
                  </a:lnTo>
                  <a:lnTo>
                    <a:pt x="125446" y="8626"/>
                  </a:lnTo>
                  <a:close/>
                  <a:moveTo>
                    <a:pt x="141346" y="8626"/>
                  </a:moveTo>
                  <a:lnTo>
                    <a:pt x="141346" y="16415"/>
                  </a:lnTo>
                  <a:lnTo>
                    <a:pt x="133614" y="16415"/>
                  </a:lnTo>
                  <a:lnTo>
                    <a:pt x="133614" y="8626"/>
                  </a:lnTo>
                  <a:close/>
                  <a:moveTo>
                    <a:pt x="149513" y="8626"/>
                  </a:moveTo>
                  <a:lnTo>
                    <a:pt x="149513" y="16415"/>
                  </a:lnTo>
                  <a:lnTo>
                    <a:pt x="141770" y="16415"/>
                  </a:lnTo>
                  <a:lnTo>
                    <a:pt x="141770" y="8626"/>
                  </a:lnTo>
                  <a:close/>
                  <a:moveTo>
                    <a:pt x="157280" y="8626"/>
                  </a:moveTo>
                  <a:lnTo>
                    <a:pt x="157280" y="16415"/>
                  </a:lnTo>
                  <a:lnTo>
                    <a:pt x="149937" y="16415"/>
                  </a:lnTo>
                  <a:lnTo>
                    <a:pt x="149937" y="8626"/>
                  </a:lnTo>
                  <a:close/>
                  <a:moveTo>
                    <a:pt x="165448" y="8626"/>
                  </a:moveTo>
                  <a:lnTo>
                    <a:pt x="165448" y="16415"/>
                  </a:lnTo>
                  <a:lnTo>
                    <a:pt x="157704" y="16415"/>
                  </a:lnTo>
                  <a:lnTo>
                    <a:pt x="157704" y="8626"/>
                  </a:lnTo>
                  <a:close/>
                  <a:moveTo>
                    <a:pt x="173604" y="8626"/>
                  </a:moveTo>
                  <a:lnTo>
                    <a:pt x="173604" y="16415"/>
                  </a:lnTo>
                  <a:lnTo>
                    <a:pt x="165871" y="16415"/>
                  </a:lnTo>
                  <a:lnTo>
                    <a:pt x="165871" y="8626"/>
                  </a:lnTo>
                  <a:close/>
                  <a:moveTo>
                    <a:pt x="181771" y="8626"/>
                  </a:moveTo>
                  <a:lnTo>
                    <a:pt x="181771" y="16415"/>
                  </a:lnTo>
                  <a:lnTo>
                    <a:pt x="174028" y="16415"/>
                  </a:lnTo>
                  <a:lnTo>
                    <a:pt x="174028" y="8626"/>
                  </a:lnTo>
                  <a:close/>
                  <a:moveTo>
                    <a:pt x="189927" y="8626"/>
                  </a:moveTo>
                  <a:lnTo>
                    <a:pt x="189927" y="16415"/>
                  </a:lnTo>
                  <a:lnTo>
                    <a:pt x="182195" y="16415"/>
                  </a:lnTo>
                  <a:lnTo>
                    <a:pt x="182195" y="8626"/>
                  </a:lnTo>
                  <a:close/>
                  <a:moveTo>
                    <a:pt x="198095" y="8626"/>
                  </a:moveTo>
                  <a:lnTo>
                    <a:pt x="198095" y="16415"/>
                  </a:lnTo>
                  <a:lnTo>
                    <a:pt x="190351" y="16415"/>
                  </a:lnTo>
                  <a:lnTo>
                    <a:pt x="190351" y="8626"/>
                  </a:lnTo>
                  <a:close/>
                  <a:moveTo>
                    <a:pt x="206251" y="8626"/>
                  </a:moveTo>
                  <a:lnTo>
                    <a:pt x="206251" y="16415"/>
                  </a:lnTo>
                  <a:lnTo>
                    <a:pt x="198519" y="16415"/>
                  </a:lnTo>
                  <a:lnTo>
                    <a:pt x="198519" y="8626"/>
                  </a:lnTo>
                  <a:close/>
                  <a:moveTo>
                    <a:pt x="214419" y="8626"/>
                  </a:moveTo>
                  <a:lnTo>
                    <a:pt x="214419" y="16415"/>
                  </a:lnTo>
                  <a:lnTo>
                    <a:pt x="206675" y="16415"/>
                  </a:lnTo>
                  <a:lnTo>
                    <a:pt x="206675" y="8626"/>
                  </a:lnTo>
                  <a:close/>
                  <a:moveTo>
                    <a:pt x="222575" y="8626"/>
                  </a:moveTo>
                  <a:lnTo>
                    <a:pt x="222575" y="16415"/>
                  </a:lnTo>
                  <a:lnTo>
                    <a:pt x="214842" y="16415"/>
                  </a:lnTo>
                  <a:lnTo>
                    <a:pt x="214842" y="8626"/>
                  </a:lnTo>
                  <a:close/>
                  <a:moveTo>
                    <a:pt x="230742" y="8626"/>
                  </a:moveTo>
                  <a:lnTo>
                    <a:pt x="230742" y="16415"/>
                  </a:lnTo>
                  <a:lnTo>
                    <a:pt x="222999" y="16415"/>
                  </a:lnTo>
                  <a:lnTo>
                    <a:pt x="222999" y="8626"/>
                  </a:lnTo>
                  <a:close/>
                  <a:moveTo>
                    <a:pt x="238898" y="8626"/>
                  </a:moveTo>
                  <a:lnTo>
                    <a:pt x="238898" y="16415"/>
                  </a:lnTo>
                  <a:lnTo>
                    <a:pt x="231166" y="16415"/>
                  </a:lnTo>
                  <a:lnTo>
                    <a:pt x="231166" y="8626"/>
                  </a:lnTo>
                  <a:close/>
                  <a:moveTo>
                    <a:pt x="247066" y="8626"/>
                  </a:moveTo>
                  <a:lnTo>
                    <a:pt x="247066" y="16415"/>
                  </a:lnTo>
                  <a:lnTo>
                    <a:pt x="239322" y="16415"/>
                  </a:lnTo>
                  <a:lnTo>
                    <a:pt x="239322" y="8626"/>
                  </a:lnTo>
                  <a:close/>
                  <a:moveTo>
                    <a:pt x="271546" y="8626"/>
                  </a:moveTo>
                  <a:lnTo>
                    <a:pt x="271546" y="16415"/>
                  </a:lnTo>
                  <a:lnTo>
                    <a:pt x="263813" y="16415"/>
                  </a:lnTo>
                  <a:lnTo>
                    <a:pt x="263813" y="8626"/>
                  </a:lnTo>
                  <a:close/>
                  <a:moveTo>
                    <a:pt x="255222" y="8626"/>
                  </a:moveTo>
                  <a:lnTo>
                    <a:pt x="255222" y="16427"/>
                  </a:lnTo>
                  <a:lnTo>
                    <a:pt x="247490" y="16427"/>
                  </a:lnTo>
                  <a:lnTo>
                    <a:pt x="247490" y="16415"/>
                  </a:lnTo>
                  <a:lnTo>
                    <a:pt x="247490" y="8626"/>
                  </a:lnTo>
                  <a:close/>
                  <a:moveTo>
                    <a:pt x="263390" y="8626"/>
                  </a:moveTo>
                  <a:lnTo>
                    <a:pt x="263390" y="16427"/>
                  </a:lnTo>
                  <a:lnTo>
                    <a:pt x="255646" y="16427"/>
                  </a:lnTo>
                  <a:lnTo>
                    <a:pt x="255646" y="16415"/>
                  </a:lnTo>
                  <a:lnTo>
                    <a:pt x="255646" y="8626"/>
                  </a:lnTo>
                  <a:close/>
                  <a:moveTo>
                    <a:pt x="271546" y="16828"/>
                  </a:moveTo>
                  <a:lnTo>
                    <a:pt x="271546" y="24617"/>
                  </a:lnTo>
                  <a:lnTo>
                    <a:pt x="263813" y="24617"/>
                  </a:lnTo>
                  <a:lnTo>
                    <a:pt x="263813" y="16828"/>
                  </a:lnTo>
                  <a:close/>
                  <a:moveTo>
                    <a:pt x="11238" y="16828"/>
                  </a:moveTo>
                  <a:lnTo>
                    <a:pt x="11238" y="24629"/>
                  </a:lnTo>
                  <a:lnTo>
                    <a:pt x="3505" y="24629"/>
                  </a:lnTo>
                  <a:lnTo>
                    <a:pt x="3505" y="16828"/>
                  </a:lnTo>
                  <a:close/>
                  <a:moveTo>
                    <a:pt x="19394" y="16828"/>
                  </a:moveTo>
                  <a:lnTo>
                    <a:pt x="19394" y="24629"/>
                  </a:lnTo>
                  <a:lnTo>
                    <a:pt x="11662" y="24629"/>
                  </a:lnTo>
                  <a:lnTo>
                    <a:pt x="11662" y="16828"/>
                  </a:lnTo>
                  <a:close/>
                  <a:moveTo>
                    <a:pt x="27561" y="16828"/>
                  </a:moveTo>
                  <a:lnTo>
                    <a:pt x="27561" y="24629"/>
                  </a:lnTo>
                  <a:lnTo>
                    <a:pt x="19818" y="24629"/>
                  </a:lnTo>
                  <a:lnTo>
                    <a:pt x="19818" y="16828"/>
                  </a:lnTo>
                  <a:close/>
                  <a:moveTo>
                    <a:pt x="35328" y="16828"/>
                  </a:moveTo>
                  <a:lnTo>
                    <a:pt x="35328" y="24629"/>
                  </a:lnTo>
                  <a:lnTo>
                    <a:pt x="27985" y="24629"/>
                  </a:lnTo>
                  <a:lnTo>
                    <a:pt x="27985" y="16828"/>
                  </a:lnTo>
                  <a:close/>
                  <a:moveTo>
                    <a:pt x="43496" y="16828"/>
                  </a:moveTo>
                  <a:lnTo>
                    <a:pt x="43496" y="24629"/>
                  </a:lnTo>
                  <a:lnTo>
                    <a:pt x="35752" y="24629"/>
                  </a:lnTo>
                  <a:lnTo>
                    <a:pt x="35752" y="16828"/>
                  </a:lnTo>
                  <a:close/>
                  <a:moveTo>
                    <a:pt x="51652" y="16828"/>
                  </a:moveTo>
                  <a:lnTo>
                    <a:pt x="51652" y="24629"/>
                  </a:lnTo>
                  <a:lnTo>
                    <a:pt x="43919" y="24629"/>
                  </a:lnTo>
                  <a:lnTo>
                    <a:pt x="43919" y="16828"/>
                  </a:lnTo>
                  <a:close/>
                  <a:moveTo>
                    <a:pt x="59819" y="16828"/>
                  </a:moveTo>
                  <a:lnTo>
                    <a:pt x="59819" y="24629"/>
                  </a:lnTo>
                  <a:lnTo>
                    <a:pt x="52075" y="24629"/>
                  </a:lnTo>
                  <a:lnTo>
                    <a:pt x="52075" y="16828"/>
                  </a:lnTo>
                  <a:close/>
                  <a:moveTo>
                    <a:pt x="67975" y="16828"/>
                  </a:moveTo>
                  <a:lnTo>
                    <a:pt x="67975" y="24629"/>
                  </a:lnTo>
                  <a:lnTo>
                    <a:pt x="60243" y="24629"/>
                  </a:lnTo>
                  <a:lnTo>
                    <a:pt x="60243" y="16828"/>
                  </a:lnTo>
                  <a:close/>
                  <a:moveTo>
                    <a:pt x="76452" y="16828"/>
                  </a:moveTo>
                  <a:lnTo>
                    <a:pt x="76452" y="24629"/>
                  </a:lnTo>
                  <a:lnTo>
                    <a:pt x="68399" y="24629"/>
                  </a:lnTo>
                  <a:lnTo>
                    <a:pt x="68399" y="16828"/>
                  </a:lnTo>
                  <a:close/>
                  <a:moveTo>
                    <a:pt x="84608" y="16828"/>
                  </a:moveTo>
                  <a:lnTo>
                    <a:pt x="84608" y="24629"/>
                  </a:lnTo>
                  <a:lnTo>
                    <a:pt x="76865" y="24629"/>
                  </a:lnTo>
                  <a:lnTo>
                    <a:pt x="76865" y="16828"/>
                  </a:lnTo>
                  <a:close/>
                  <a:moveTo>
                    <a:pt x="92776" y="16828"/>
                  </a:moveTo>
                  <a:lnTo>
                    <a:pt x="92776" y="24629"/>
                  </a:lnTo>
                  <a:lnTo>
                    <a:pt x="85032" y="24629"/>
                  </a:lnTo>
                  <a:lnTo>
                    <a:pt x="85032" y="16828"/>
                  </a:lnTo>
                  <a:close/>
                  <a:moveTo>
                    <a:pt x="100932" y="16828"/>
                  </a:moveTo>
                  <a:lnTo>
                    <a:pt x="100932" y="24629"/>
                  </a:lnTo>
                  <a:lnTo>
                    <a:pt x="93200" y="24629"/>
                  </a:lnTo>
                  <a:lnTo>
                    <a:pt x="93200" y="16828"/>
                  </a:lnTo>
                  <a:close/>
                  <a:moveTo>
                    <a:pt x="109099" y="16828"/>
                  </a:moveTo>
                  <a:lnTo>
                    <a:pt x="109099" y="24629"/>
                  </a:lnTo>
                  <a:lnTo>
                    <a:pt x="101356" y="24629"/>
                  </a:lnTo>
                  <a:lnTo>
                    <a:pt x="101356" y="16828"/>
                  </a:lnTo>
                  <a:close/>
                  <a:moveTo>
                    <a:pt x="116866" y="16828"/>
                  </a:moveTo>
                  <a:lnTo>
                    <a:pt x="116866" y="24629"/>
                  </a:lnTo>
                  <a:lnTo>
                    <a:pt x="109523" y="24629"/>
                  </a:lnTo>
                  <a:lnTo>
                    <a:pt x="109523" y="16828"/>
                  </a:lnTo>
                  <a:close/>
                  <a:moveTo>
                    <a:pt x="125022" y="16828"/>
                  </a:moveTo>
                  <a:lnTo>
                    <a:pt x="125022" y="24629"/>
                  </a:lnTo>
                  <a:lnTo>
                    <a:pt x="117290" y="24629"/>
                  </a:lnTo>
                  <a:lnTo>
                    <a:pt x="117290" y="16828"/>
                  </a:lnTo>
                  <a:close/>
                  <a:moveTo>
                    <a:pt x="133190" y="16828"/>
                  </a:moveTo>
                  <a:lnTo>
                    <a:pt x="133190" y="24629"/>
                  </a:lnTo>
                  <a:lnTo>
                    <a:pt x="125446" y="24629"/>
                  </a:lnTo>
                  <a:lnTo>
                    <a:pt x="125446" y="16828"/>
                  </a:lnTo>
                  <a:close/>
                  <a:moveTo>
                    <a:pt x="141346" y="16828"/>
                  </a:moveTo>
                  <a:lnTo>
                    <a:pt x="141346" y="24629"/>
                  </a:lnTo>
                  <a:lnTo>
                    <a:pt x="133614" y="24629"/>
                  </a:lnTo>
                  <a:lnTo>
                    <a:pt x="133614" y="16828"/>
                  </a:lnTo>
                  <a:close/>
                  <a:moveTo>
                    <a:pt x="149513" y="16828"/>
                  </a:moveTo>
                  <a:lnTo>
                    <a:pt x="149513" y="24629"/>
                  </a:lnTo>
                  <a:lnTo>
                    <a:pt x="141770" y="24629"/>
                  </a:lnTo>
                  <a:lnTo>
                    <a:pt x="141770" y="16828"/>
                  </a:lnTo>
                  <a:close/>
                  <a:moveTo>
                    <a:pt x="157280" y="16828"/>
                  </a:moveTo>
                  <a:lnTo>
                    <a:pt x="157280" y="24629"/>
                  </a:lnTo>
                  <a:lnTo>
                    <a:pt x="149937" y="24629"/>
                  </a:lnTo>
                  <a:lnTo>
                    <a:pt x="149937" y="16828"/>
                  </a:lnTo>
                  <a:close/>
                  <a:moveTo>
                    <a:pt x="165448" y="16828"/>
                  </a:moveTo>
                  <a:lnTo>
                    <a:pt x="165448" y="24629"/>
                  </a:lnTo>
                  <a:lnTo>
                    <a:pt x="157704" y="24629"/>
                  </a:lnTo>
                  <a:lnTo>
                    <a:pt x="157704" y="16828"/>
                  </a:lnTo>
                  <a:close/>
                  <a:moveTo>
                    <a:pt x="173604" y="16828"/>
                  </a:moveTo>
                  <a:lnTo>
                    <a:pt x="173604" y="24629"/>
                  </a:lnTo>
                  <a:lnTo>
                    <a:pt x="165871" y="24629"/>
                  </a:lnTo>
                  <a:lnTo>
                    <a:pt x="165871" y="16828"/>
                  </a:lnTo>
                  <a:close/>
                  <a:moveTo>
                    <a:pt x="181771" y="16828"/>
                  </a:moveTo>
                  <a:lnTo>
                    <a:pt x="181771" y="24629"/>
                  </a:lnTo>
                  <a:lnTo>
                    <a:pt x="174028" y="24629"/>
                  </a:lnTo>
                  <a:lnTo>
                    <a:pt x="174028" y="16828"/>
                  </a:lnTo>
                  <a:close/>
                  <a:moveTo>
                    <a:pt x="189927" y="16828"/>
                  </a:moveTo>
                  <a:lnTo>
                    <a:pt x="189927" y="24629"/>
                  </a:lnTo>
                  <a:lnTo>
                    <a:pt x="182195" y="24629"/>
                  </a:lnTo>
                  <a:lnTo>
                    <a:pt x="182195" y="16828"/>
                  </a:lnTo>
                  <a:close/>
                  <a:moveTo>
                    <a:pt x="198095" y="16828"/>
                  </a:moveTo>
                  <a:lnTo>
                    <a:pt x="198095" y="24629"/>
                  </a:lnTo>
                  <a:lnTo>
                    <a:pt x="190351" y="24629"/>
                  </a:lnTo>
                  <a:lnTo>
                    <a:pt x="190351" y="16828"/>
                  </a:lnTo>
                  <a:close/>
                  <a:moveTo>
                    <a:pt x="206251" y="16828"/>
                  </a:moveTo>
                  <a:lnTo>
                    <a:pt x="206251" y="24629"/>
                  </a:lnTo>
                  <a:lnTo>
                    <a:pt x="198519" y="24629"/>
                  </a:lnTo>
                  <a:lnTo>
                    <a:pt x="198519" y="16828"/>
                  </a:lnTo>
                  <a:close/>
                  <a:moveTo>
                    <a:pt x="214419" y="16828"/>
                  </a:moveTo>
                  <a:lnTo>
                    <a:pt x="214419" y="24629"/>
                  </a:lnTo>
                  <a:lnTo>
                    <a:pt x="206675" y="24629"/>
                  </a:lnTo>
                  <a:lnTo>
                    <a:pt x="206675" y="16828"/>
                  </a:lnTo>
                  <a:close/>
                  <a:moveTo>
                    <a:pt x="222575" y="16828"/>
                  </a:moveTo>
                  <a:lnTo>
                    <a:pt x="222575" y="24629"/>
                  </a:lnTo>
                  <a:lnTo>
                    <a:pt x="214842" y="24629"/>
                  </a:lnTo>
                  <a:lnTo>
                    <a:pt x="214842" y="16828"/>
                  </a:lnTo>
                  <a:close/>
                  <a:moveTo>
                    <a:pt x="230742" y="16828"/>
                  </a:moveTo>
                  <a:lnTo>
                    <a:pt x="230742" y="24629"/>
                  </a:lnTo>
                  <a:lnTo>
                    <a:pt x="222999" y="24629"/>
                  </a:lnTo>
                  <a:lnTo>
                    <a:pt x="222999" y="16828"/>
                  </a:lnTo>
                  <a:close/>
                  <a:moveTo>
                    <a:pt x="238898" y="16828"/>
                  </a:moveTo>
                  <a:lnTo>
                    <a:pt x="238898" y="24629"/>
                  </a:lnTo>
                  <a:lnTo>
                    <a:pt x="231166" y="24629"/>
                  </a:lnTo>
                  <a:lnTo>
                    <a:pt x="231166" y="16828"/>
                  </a:lnTo>
                  <a:close/>
                  <a:moveTo>
                    <a:pt x="247066" y="16828"/>
                  </a:moveTo>
                  <a:lnTo>
                    <a:pt x="247066" y="24629"/>
                  </a:lnTo>
                  <a:lnTo>
                    <a:pt x="239322" y="24629"/>
                  </a:lnTo>
                  <a:lnTo>
                    <a:pt x="239322" y="16828"/>
                  </a:lnTo>
                  <a:close/>
                  <a:moveTo>
                    <a:pt x="255222" y="16828"/>
                  </a:moveTo>
                  <a:lnTo>
                    <a:pt x="255222" y="24629"/>
                  </a:lnTo>
                  <a:lnTo>
                    <a:pt x="247490" y="24629"/>
                  </a:lnTo>
                  <a:lnTo>
                    <a:pt x="247490" y="16828"/>
                  </a:lnTo>
                  <a:close/>
                  <a:moveTo>
                    <a:pt x="263390" y="16828"/>
                  </a:moveTo>
                  <a:lnTo>
                    <a:pt x="263390" y="24629"/>
                  </a:lnTo>
                  <a:lnTo>
                    <a:pt x="255646" y="24629"/>
                  </a:lnTo>
                  <a:lnTo>
                    <a:pt x="255646" y="16828"/>
                  </a:lnTo>
                  <a:close/>
                  <a:moveTo>
                    <a:pt x="11238" y="25030"/>
                  </a:moveTo>
                  <a:lnTo>
                    <a:pt x="11238" y="32831"/>
                  </a:lnTo>
                  <a:lnTo>
                    <a:pt x="3505" y="32831"/>
                  </a:lnTo>
                  <a:lnTo>
                    <a:pt x="3505" y="25030"/>
                  </a:lnTo>
                  <a:close/>
                  <a:moveTo>
                    <a:pt x="19394" y="25030"/>
                  </a:moveTo>
                  <a:lnTo>
                    <a:pt x="19394" y="32831"/>
                  </a:lnTo>
                  <a:lnTo>
                    <a:pt x="11662" y="32831"/>
                  </a:lnTo>
                  <a:lnTo>
                    <a:pt x="11662" y="25030"/>
                  </a:lnTo>
                  <a:close/>
                  <a:moveTo>
                    <a:pt x="27561" y="25030"/>
                  </a:moveTo>
                  <a:lnTo>
                    <a:pt x="27561" y="32831"/>
                  </a:lnTo>
                  <a:lnTo>
                    <a:pt x="19818" y="32831"/>
                  </a:lnTo>
                  <a:lnTo>
                    <a:pt x="19818" y="25030"/>
                  </a:lnTo>
                  <a:close/>
                  <a:moveTo>
                    <a:pt x="35328" y="25030"/>
                  </a:moveTo>
                  <a:lnTo>
                    <a:pt x="35328" y="32831"/>
                  </a:lnTo>
                  <a:lnTo>
                    <a:pt x="27985" y="32831"/>
                  </a:lnTo>
                  <a:lnTo>
                    <a:pt x="27985" y="25030"/>
                  </a:lnTo>
                  <a:close/>
                  <a:moveTo>
                    <a:pt x="43496" y="25030"/>
                  </a:moveTo>
                  <a:lnTo>
                    <a:pt x="43496" y="32831"/>
                  </a:lnTo>
                  <a:lnTo>
                    <a:pt x="35752" y="32831"/>
                  </a:lnTo>
                  <a:lnTo>
                    <a:pt x="35752" y="25030"/>
                  </a:lnTo>
                  <a:close/>
                  <a:moveTo>
                    <a:pt x="51652" y="25030"/>
                  </a:moveTo>
                  <a:lnTo>
                    <a:pt x="51652" y="32831"/>
                  </a:lnTo>
                  <a:lnTo>
                    <a:pt x="43919" y="32831"/>
                  </a:lnTo>
                  <a:lnTo>
                    <a:pt x="43919" y="25030"/>
                  </a:lnTo>
                  <a:close/>
                  <a:moveTo>
                    <a:pt x="59819" y="25030"/>
                  </a:moveTo>
                  <a:lnTo>
                    <a:pt x="59819" y="32831"/>
                  </a:lnTo>
                  <a:lnTo>
                    <a:pt x="52075" y="32831"/>
                  </a:lnTo>
                  <a:lnTo>
                    <a:pt x="52075" y="25030"/>
                  </a:lnTo>
                  <a:close/>
                  <a:moveTo>
                    <a:pt x="67975" y="25030"/>
                  </a:moveTo>
                  <a:lnTo>
                    <a:pt x="67975" y="32831"/>
                  </a:lnTo>
                  <a:lnTo>
                    <a:pt x="60243" y="32831"/>
                  </a:lnTo>
                  <a:lnTo>
                    <a:pt x="60243" y="25030"/>
                  </a:lnTo>
                  <a:close/>
                  <a:moveTo>
                    <a:pt x="76452" y="25030"/>
                  </a:moveTo>
                  <a:lnTo>
                    <a:pt x="76452" y="32831"/>
                  </a:lnTo>
                  <a:lnTo>
                    <a:pt x="68399" y="32831"/>
                  </a:lnTo>
                  <a:lnTo>
                    <a:pt x="68399" y="25030"/>
                  </a:lnTo>
                  <a:close/>
                  <a:moveTo>
                    <a:pt x="84608" y="25030"/>
                  </a:moveTo>
                  <a:lnTo>
                    <a:pt x="84608" y="32831"/>
                  </a:lnTo>
                  <a:lnTo>
                    <a:pt x="76865" y="32831"/>
                  </a:lnTo>
                  <a:lnTo>
                    <a:pt x="76865" y="25030"/>
                  </a:lnTo>
                  <a:close/>
                  <a:moveTo>
                    <a:pt x="92776" y="25030"/>
                  </a:moveTo>
                  <a:lnTo>
                    <a:pt x="92776" y="32831"/>
                  </a:lnTo>
                  <a:lnTo>
                    <a:pt x="85032" y="32831"/>
                  </a:lnTo>
                  <a:lnTo>
                    <a:pt x="85032" y="25030"/>
                  </a:lnTo>
                  <a:close/>
                  <a:moveTo>
                    <a:pt x="100932" y="25030"/>
                  </a:moveTo>
                  <a:lnTo>
                    <a:pt x="100932" y="32831"/>
                  </a:lnTo>
                  <a:lnTo>
                    <a:pt x="93200" y="32831"/>
                  </a:lnTo>
                  <a:lnTo>
                    <a:pt x="93200" y="25030"/>
                  </a:lnTo>
                  <a:close/>
                  <a:moveTo>
                    <a:pt x="109099" y="25030"/>
                  </a:moveTo>
                  <a:lnTo>
                    <a:pt x="109099" y="32831"/>
                  </a:lnTo>
                  <a:lnTo>
                    <a:pt x="101356" y="32831"/>
                  </a:lnTo>
                  <a:lnTo>
                    <a:pt x="101356" y="25030"/>
                  </a:lnTo>
                  <a:close/>
                  <a:moveTo>
                    <a:pt x="116866" y="25030"/>
                  </a:moveTo>
                  <a:lnTo>
                    <a:pt x="116866" y="32831"/>
                  </a:lnTo>
                  <a:lnTo>
                    <a:pt x="109523" y="32831"/>
                  </a:lnTo>
                  <a:lnTo>
                    <a:pt x="109523" y="25030"/>
                  </a:lnTo>
                  <a:close/>
                  <a:moveTo>
                    <a:pt x="125022" y="25030"/>
                  </a:moveTo>
                  <a:lnTo>
                    <a:pt x="125022" y="32831"/>
                  </a:lnTo>
                  <a:lnTo>
                    <a:pt x="117290" y="32831"/>
                  </a:lnTo>
                  <a:lnTo>
                    <a:pt x="117290" y="25030"/>
                  </a:lnTo>
                  <a:close/>
                  <a:moveTo>
                    <a:pt x="133190" y="25030"/>
                  </a:moveTo>
                  <a:lnTo>
                    <a:pt x="133190" y="32831"/>
                  </a:lnTo>
                  <a:lnTo>
                    <a:pt x="125446" y="32831"/>
                  </a:lnTo>
                  <a:lnTo>
                    <a:pt x="125446" y="25030"/>
                  </a:lnTo>
                  <a:close/>
                  <a:moveTo>
                    <a:pt x="141346" y="25030"/>
                  </a:moveTo>
                  <a:lnTo>
                    <a:pt x="141346" y="32831"/>
                  </a:lnTo>
                  <a:lnTo>
                    <a:pt x="133614" y="32831"/>
                  </a:lnTo>
                  <a:lnTo>
                    <a:pt x="133614" y="25030"/>
                  </a:lnTo>
                  <a:close/>
                  <a:moveTo>
                    <a:pt x="149513" y="25030"/>
                  </a:moveTo>
                  <a:lnTo>
                    <a:pt x="149513" y="32831"/>
                  </a:lnTo>
                  <a:lnTo>
                    <a:pt x="141770" y="32831"/>
                  </a:lnTo>
                  <a:lnTo>
                    <a:pt x="141770" y="25030"/>
                  </a:lnTo>
                  <a:close/>
                  <a:moveTo>
                    <a:pt x="157280" y="25030"/>
                  </a:moveTo>
                  <a:lnTo>
                    <a:pt x="157280" y="32831"/>
                  </a:lnTo>
                  <a:lnTo>
                    <a:pt x="149937" y="32831"/>
                  </a:lnTo>
                  <a:lnTo>
                    <a:pt x="149937" y="25030"/>
                  </a:lnTo>
                  <a:close/>
                  <a:moveTo>
                    <a:pt x="165448" y="25030"/>
                  </a:moveTo>
                  <a:lnTo>
                    <a:pt x="165448" y="32831"/>
                  </a:lnTo>
                  <a:lnTo>
                    <a:pt x="157704" y="32831"/>
                  </a:lnTo>
                  <a:lnTo>
                    <a:pt x="157704" y="25030"/>
                  </a:lnTo>
                  <a:close/>
                  <a:moveTo>
                    <a:pt x="173604" y="25030"/>
                  </a:moveTo>
                  <a:lnTo>
                    <a:pt x="173604" y="32831"/>
                  </a:lnTo>
                  <a:lnTo>
                    <a:pt x="165871" y="32831"/>
                  </a:lnTo>
                  <a:lnTo>
                    <a:pt x="165871" y="25030"/>
                  </a:lnTo>
                  <a:close/>
                  <a:moveTo>
                    <a:pt x="181771" y="25030"/>
                  </a:moveTo>
                  <a:lnTo>
                    <a:pt x="181771" y="32831"/>
                  </a:lnTo>
                  <a:lnTo>
                    <a:pt x="174028" y="32831"/>
                  </a:lnTo>
                  <a:lnTo>
                    <a:pt x="174028" y="25030"/>
                  </a:lnTo>
                  <a:close/>
                  <a:moveTo>
                    <a:pt x="189927" y="25030"/>
                  </a:moveTo>
                  <a:lnTo>
                    <a:pt x="189927" y="32831"/>
                  </a:lnTo>
                  <a:lnTo>
                    <a:pt x="182195" y="32831"/>
                  </a:lnTo>
                  <a:lnTo>
                    <a:pt x="182195" y="25030"/>
                  </a:lnTo>
                  <a:close/>
                  <a:moveTo>
                    <a:pt x="198095" y="25030"/>
                  </a:moveTo>
                  <a:lnTo>
                    <a:pt x="198095" y="32831"/>
                  </a:lnTo>
                  <a:lnTo>
                    <a:pt x="190351" y="32831"/>
                  </a:lnTo>
                  <a:lnTo>
                    <a:pt x="190351" y="25030"/>
                  </a:lnTo>
                  <a:close/>
                  <a:moveTo>
                    <a:pt x="206251" y="25030"/>
                  </a:moveTo>
                  <a:lnTo>
                    <a:pt x="206251" y="32831"/>
                  </a:lnTo>
                  <a:lnTo>
                    <a:pt x="198519" y="32831"/>
                  </a:lnTo>
                  <a:lnTo>
                    <a:pt x="198519" y="25030"/>
                  </a:lnTo>
                  <a:close/>
                  <a:moveTo>
                    <a:pt x="214419" y="25030"/>
                  </a:moveTo>
                  <a:lnTo>
                    <a:pt x="214419" y="32831"/>
                  </a:lnTo>
                  <a:lnTo>
                    <a:pt x="206675" y="32831"/>
                  </a:lnTo>
                  <a:lnTo>
                    <a:pt x="206675" y="25030"/>
                  </a:lnTo>
                  <a:close/>
                  <a:moveTo>
                    <a:pt x="222575" y="25030"/>
                  </a:moveTo>
                  <a:lnTo>
                    <a:pt x="222575" y="32831"/>
                  </a:lnTo>
                  <a:lnTo>
                    <a:pt x="214842" y="32831"/>
                  </a:lnTo>
                  <a:lnTo>
                    <a:pt x="214842" y="25030"/>
                  </a:lnTo>
                  <a:close/>
                  <a:moveTo>
                    <a:pt x="230742" y="25030"/>
                  </a:moveTo>
                  <a:lnTo>
                    <a:pt x="230742" y="32831"/>
                  </a:lnTo>
                  <a:lnTo>
                    <a:pt x="222999" y="32831"/>
                  </a:lnTo>
                  <a:lnTo>
                    <a:pt x="222999" y="25030"/>
                  </a:lnTo>
                  <a:close/>
                  <a:moveTo>
                    <a:pt x="238898" y="25030"/>
                  </a:moveTo>
                  <a:lnTo>
                    <a:pt x="238898" y="32831"/>
                  </a:lnTo>
                  <a:lnTo>
                    <a:pt x="231166" y="32831"/>
                  </a:lnTo>
                  <a:lnTo>
                    <a:pt x="231166" y="25030"/>
                  </a:lnTo>
                  <a:close/>
                  <a:moveTo>
                    <a:pt x="247066" y="25030"/>
                  </a:moveTo>
                  <a:lnTo>
                    <a:pt x="247066" y="32831"/>
                  </a:lnTo>
                  <a:lnTo>
                    <a:pt x="239322" y="32831"/>
                  </a:lnTo>
                  <a:lnTo>
                    <a:pt x="239322" y="25030"/>
                  </a:lnTo>
                  <a:close/>
                  <a:moveTo>
                    <a:pt x="255222" y="25030"/>
                  </a:moveTo>
                  <a:lnTo>
                    <a:pt x="255222" y="32831"/>
                  </a:lnTo>
                  <a:lnTo>
                    <a:pt x="247490" y="32831"/>
                  </a:lnTo>
                  <a:lnTo>
                    <a:pt x="247490" y="25030"/>
                  </a:lnTo>
                  <a:close/>
                  <a:moveTo>
                    <a:pt x="263390" y="25030"/>
                  </a:moveTo>
                  <a:lnTo>
                    <a:pt x="263390" y="32831"/>
                  </a:lnTo>
                  <a:lnTo>
                    <a:pt x="255646" y="32831"/>
                  </a:lnTo>
                  <a:lnTo>
                    <a:pt x="255646" y="25030"/>
                  </a:lnTo>
                  <a:close/>
                  <a:moveTo>
                    <a:pt x="271546" y="25030"/>
                  </a:moveTo>
                  <a:lnTo>
                    <a:pt x="271546" y="32831"/>
                  </a:lnTo>
                  <a:lnTo>
                    <a:pt x="263813" y="32831"/>
                  </a:lnTo>
                  <a:lnTo>
                    <a:pt x="263813" y="25030"/>
                  </a:lnTo>
                  <a:close/>
                  <a:moveTo>
                    <a:pt x="11238" y="33243"/>
                  </a:moveTo>
                  <a:lnTo>
                    <a:pt x="11238" y="41032"/>
                  </a:lnTo>
                  <a:lnTo>
                    <a:pt x="3505" y="41032"/>
                  </a:lnTo>
                  <a:lnTo>
                    <a:pt x="3505" y="33243"/>
                  </a:lnTo>
                  <a:close/>
                  <a:moveTo>
                    <a:pt x="19394" y="33243"/>
                  </a:moveTo>
                  <a:lnTo>
                    <a:pt x="19394" y="41032"/>
                  </a:lnTo>
                  <a:lnTo>
                    <a:pt x="11662" y="41032"/>
                  </a:lnTo>
                  <a:lnTo>
                    <a:pt x="11662" y="33243"/>
                  </a:lnTo>
                  <a:close/>
                  <a:moveTo>
                    <a:pt x="27561" y="33243"/>
                  </a:moveTo>
                  <a:lnTo>
                    <a:pt x="27561" y="41032"/>
                  </a:lnTo>
                  <a:lnTo>
                    <a:pt x="19818" y="41032"/>
                  </a:lnTo>
                  <a:lnTo>
                    <a:pt x="19818" y="33243"/>
                  </a:lnTo>
                  <a:close/>
                  <a:moveTo>
                    <a:pt x="35328" y="33243"/>
                  </a:moveTo>
                  <a:lnTo>
                    <a:pt x="35328" y="41032"/>
                  </a:lnTo>
                  <a:lnTo>
                    <a:pt x="27985" y="41032"/>
                  </a:lnTo>
                  <a:lnTo>
                    <a:pt x="27985" y="33243"/>
                  </a:lnTo>
                  <a:close/>
                  <a:moveTo>
                    <a:pt x="43496" y="33243"/>
                  </a:moveTo>
                  <a:lnTo>
                    <a:pt x="43496" y="41032"/>
                  </a:lnTo>
                  <a:lnTo>
                    <a:pt x="35752" y="41032"/>
                  </a:lnTo>
                  <a:lnTo>
                    <a:pt x="35752" y="33243"/>
                  </a:lnTo>
                  <a:close/>
                  <a:moveTo>
                    <a:pt x="51652" y="33243"/>
                  </a:moveTo>
                  <a:lnTo>
                    <a:pt x="51652" y="41032"/>
                  </a:lnTo>
                  <a:lnTo>
                    <a:pt x="43919" y="41032"/>
                  </a:lnTo>
                  <a:lnTo>
                    <a:pt x="43919" y="33243"/>
                  </a:lnTo>
                  <a:close/>
                  <a:moveTo>
                    <a:pt x="59819" y="33243"/>
                  </a:moveTo>
                  <a:lnTo>
                    <a:pt x="59819" y="41032"/>
                  </a:lnTo>
                  <a:lnTo>
                    <a:pt x="52075" y="41032"/>
                  </a:lnTo>
                  <a:lnTo>
                    <a:pt x="52075" y="33243"/>
                  </a:lnTo>
                  <a:close/>
                  <a:moveTo>
                    <a:pt x="67975" y="33243"/>
                  </a:moveTo>
                  <a:lnTo>
                    <a:pt x="67975" y="41032"/>
                  </a:lnTo>
                  <a:lnTo>
                    <a:pt x="60243" y="41032"/>
                  </a:lnTo>
                  <a:lnTo>
                    <a:pt x="60243" y="33243"/>
                  </a:lnTo>
                  <a:close/>
                  <a:moveTo>
                    <a:pt x="76452" y="33243"/>
                  </a:moveTo>
                  <a:lnTo>
                    <a:pt x="76452" y="41032"/>
                  </a:lnTo>
                  <a:lnTo>
                    <a:pt x="68399" y="41032"/>
                  </a:lnTo>
                  <a:lnTo>
                    <a:pt x="68399" y="33243"/>
                  </a:lnTo>
                  <a:close/>
                  <a:moveTo>
                    <a:pt x="84608" y="33243"/>
                  </a:moveTo>
                  <a:lnTo>
                    <a:pt x="84608" y="41032"/>
                  </a:lnTo>
                  <a:lnTo>
                    <a:pt x="76865" y="41032"/>
                  </a:lnTo>
                  <a:lnTo>
                    <a:pt x="76865" y="33243"/>
                  </a:lnTo>
                  <a:close/>
                  <a:moveTo>
                    <a:pt x="92776" y="33243"/>
                  </a:moveTo>
                  <a:lnTo>
                    <a:pt x="92776" y="41032"/>
                  </a:lnTo>
                  <a:lnTo>
                    <a:pt x="85032" y="41032"/>
                  </a:lnTo>
                  <a:lnTo>
                    <a:pt x="85032" y="33243"/>
                  </a:lnTo>
                  <a:close/>
                  <a:moveTo>
                    <a:pt x="100932" y="33243"/>
                  </a:moveTo>
                  <a:lnTo>
                    <a:pt x="100932" y="41032"/>
                  </a:lnTo>
                  <a:lnTo>
                    <a:pt x="93200" y="41032"/>
                  </a:lnTo>
                  <a:lnTo>
                    <a:pt x="93200" y="33243"/>
                  </a:lnTo>
                  <a:close/>
                  <a:moveTo>
                    <a:pt x="109099" y="33243"/>
                  </a:moveTo>
                  <a:lnTo>
                    <a:pt x="109099" y="41032"/>
                  </a:lnTo>
                  <a:lnTo>
                    <a:pt x="101356" y="41032"/>
                  </a:lnTo>
                  <a:lnTo>
                    <a:pt x="101356" y="33243"/>
                  </a:lnTo>
                  <a:close/>
                  <a:moveTo>
                    <a:pt x="116866" y="33243"/>
                  </a:moveTo>
                  <a:lnTo>
                    <a:pt x="116866" y="41032"/>
                  </a:lnTo>
                  <a:lnTo>
                    <a:pt x="109523" y="41032"/>
                  </a:lnTo>
                  <a:lnTo>
                    <a:pt x="109523" y="33243"/>
                  </a:lnTo>
                  <a:close/>
                  <a:moveTo>
                    <a:pt x="125022" y="33243"/>
                  </a:moveTo>
                  <a:lnTo>
                    <a:pt x="125022" y="41032"/>
                  </a:lnTo>
                  <a:lnTo>
                    <a:pt x="117290" y="41032"/>
                  </a:lnTo>
                  <a:lnTo>
                    <a:pt x="117290" y="33243"/>
                  </a:lnTo>
                  <a:close/>
                  <a:moveTo>
                    <a:pt x="133190" y="33243"/>
                  </a:moveTo>
                  <a:lnTo>
                    <a:pt x="133190" y="41032"/>
                  </a:lnTo>
                  <a:lnTo>
                    <a:pt x="125446" y="41032"/>
                  </a:lnTo>
                  <a:lnTo>
                    <a:pt x="125446" y="33243"/>
                  </a:lnTo>
                  <a:close/>
                  <a:moveTo>
                    <a:pt x="141346" y="33243"/>
                  </a:moveTo>
                  <a:lnTo>
                    <a:pt x="141346" y="41032"/>
                  </a:lnTo>
                  <a:lnTo>
                    <a:pt x="133614" y="41032"/>
                  </a:lnTo>
                  <a:lnTo>
                    <a:pt x="133614" y="33243"/>
                  </a:lnTo>
                  <a:close/>
                  <a:moveTo>
                    <a:pt x="149513" y="33243"/>
                  </a:moveTo>
                  <a:lnTo>
                    <a:pt x="149513" y="41032"/>
                  </a:lnTo>
                  <a:lnTo>
                    <a:pt x="141770" y="41032"/>
                  </a:lnTo>
                  <a:lnTo>
                    <a:pt x="141770" y="33243"/>
                  </a:lnTo>
                  <a:close/>
                  <a:moveTo>
                    <a:pt x="157280" y="33243"/>
                  </a:moveTo>
                  <a:lnTo>
                    <a:pt x="157280" y="41032"/>
                  </a:lnTo>
                  <a:lnTo>
                    <a:pt x="149937" y="41032"/>
                  </a:lnTo>
                  <a:lnTo>
                    <a:pt x="149937" y="33243"/>
                  </a:lnTo>
                  <a:close/>
                  <a:moveTo>
                    <a:pt x="165448" y="33243"/>
                  </a:moveTo>
                  <a:lnTo>
                    <a:pt x="165448" y="41032"/>
                  </a:lnTo>
                  <a:lnTo>
                    <a:pt x="157704" y="41032"/>
                  </a:lnTo>
                  <a:lnTo>
                    <a:pt x="157704" y="33243"/>
                  </a:lnTo>
                  <a:close/>
                  <a:moveTo>
                    <a:pt x="173604" y="33243"/>
                  </a:moveTo>
                  <a:lnTo>
                    <a:pt x="173604" y="41032"/>
                  </a:lnTo>
                  <a:lnTo>
                    <a:pt x="165871" y="41032"/>
                  </a:lnTo>
                  <a:lnTo>
                    <a:pt x="165871" y="33243"/>
                  </a:lnTo>
                  <a:close/>
                  <a:moveTo>
                    <a:pt x="181771" y="33243"/>
                  </a:moveTo>
                  <a:lnTo>
                    <a:pt x="181771" y="41032"/>
                  </a:lnTo>
                  <a:lnTo>
                    <a:pt x="174028" y="41032"/>
                  </a:lnTo>
                  <a:lnTo>
                    <a:pt x="174028" y="33243"/>
                  </a:lnTo>
                  <a:close/>
                  <a:moveTo>
                    <a:pt x="189927" y="33243"/>
                  </a:moveTo>
                  <a:lnTo>
                    <a:pt x="189927" y="41032"/>
                  </a:lnTo>
                  <a:lnTo>
                    <a:pt x="182195" y="41032"/>
                  </a:lnTo>
                  <a:lnTo>
                    <a:pt x="182195" y="33243"/>
                  </a:lnTo>
                  <a:close/>
                  <a:moveTo>
                    <a:pt x="198095" y="33243"/>
                  </a:moveTo>
                  <a:lnTo>
                    <a:pt x="198095" y="41032"/>
                  </a:lnTo>
                  <a:lnTo>
                    <a:pt x="190351" y="41032"/>
                  </a:lnTo>
                  <a:lnTo>
                    <a:pt x="190351" y="33243"/>
                  </a:lnTo>
                  <a:close/>
                  <a:moveTo>
                    <a:pt x="206251" y="33243"/>
                  </a:moveTo>
                  <a:lnTo>
                    <a:pt x="206251" y="41032"/>
                  </a:lnTo>
                  <a:lnTo>
                    <a:pt x="198519" y="41032"/>
                  </a:lnTo>
                  <a:lnTo>
                    <a:pt x="198519" y="33243"/>
                  </a:lnTo>
                  <a:close/>
                  <a:moveTo>
                    <a:pt x="214419" y="33243"/>
                  </a:moveTo>
                  <a:lnTo>
                    <a:pt x="214419" y="41032"/>
                  </a:lnTo>
                  <a:lnTo>
                    <a:pt x="206675" y="41032"/>
                  </a:lnTo>
                  <a:lnTo>
                    <a:pt x="206675" y="33243"/>
                  </a:lnTo>
                  <a:close/>
                  <a:moveTo>
                    <a:pt x="222575" y="33243"/>
                  </a:moveTo>
                  <a:lnTo>
                    <a:pt x="222575" y="41032"/>
                  </a:lnTo>
                  <a:lnTo>
                    <a:pt x="214842" y="41032"/>
                  </a:lnTo>
                  <a:lnTo>
                    <a:pt x="214842" y="33243"/>
                  </a:lnTo>
                  <a:close/>
                  <a:moveTo>
                    <a:pt x="230742" y="33243"/>
                  </a:moveTo>
                  <a:lnTo>
                    <a:pt x="230742" y="41032"/>
                  </a:lnTo>
                  <a:lnTo>
                    <a:pt x="222999" y="41032"/>
                  </a:lnTo>
                  <a:lnTo>
                    <a:pt x="222999" y="33243"/>
                  </a:lnTo>
                  <a:close/>
                  <a:moveTo>
                    <a:pt x="238898" y="33243"/>
                  </a:moveTo>
                  <a:lnTo>
                    <a:pt x="238898" y="41032"/>
                  </a:lnTo>
                  <a:lnTo>
                    <a:pt x="231166" y="41032"/>
                  </a:lnTo>
                  <a:lnTo>
                    <a:pt x="231166" y="33243"/>
                  </a:lnTo>
                  <a:close/>
                  <a:moveTo>
                    <a:pt x="247066" y="33243"/>
                  </a:moveTo>
                  <a:lnTo>
                    <a:pt x="247066" y="41032"/>
                  </a:lnTo>
                  <a:lnTo>
                    <a:pt x="239322" y="41032"/>
                  </a:lnTo>
                  <a:lnTo>
                    <a:pt x="239322" y="33243"/>
                  </a:lnTo>
                  <a:close/>
                  <a:moveTo>
                    <a:pt x="255222" y="33243"/>
                  </a:moveTo>
                  <a:lnTo>
                    <a:pt x="255222" y="41032"/>
                  </a:lnTo>
                  <a:lnTo>
                    <a:pt x="247490" y="41032"/>
                  </a:lnTo>
                  <a:lnTo>
                    <a:pt x="247490" y="33243"/>
                  </a:lnTo>
                  <a:close/>
                  <a:moveTo>
                    <a:pt x="263390" y="33243"/>
                  </a:moveTo>
                  <a:lnTo>
                    <a:pt x="263390" y="41032"/>
                  </a:lnTo>
                  <a:lnTo>
                    <a:pt x="255646" y="41032"/>
                  </a:lnTo>
                  <a:lnTo>
                    <a:pt x="255646" y="33243"/>
                  </a:lnTo>
                  <a:close/>
                  <a:moveTo>
                    <a:pt x="271546" y="33243"/>
                  </a:moveTo>
                  <a:lnTo>
                    <a:pt x="271546" y="41032"/>
                  </a:lnTo>
                  <a:lnTo>
                    <a:pt x="263813" y="41032"/>
                  </a:lnTo>
                  <a:lnTo>
                    <a:pt x="263813" y="33243"/>
                  </a:lnTo>
                  <a:close/>
                  <a:moveTo>
                    <a:pt x="11238" y="41445"/>
                  </a:moveTo>
                  <a:lnTo>
                    <a:pt x="11238" y="49246"/>
                  </a:lnTo>
                  <a:lnTo>
                    <a:pt x="3505" y="49246"/>
                  </a:lnTo>
                  <a:lnTo>
                    <a:pt x="3505" y="41445"/>
                  </a:lnTo>
                  <a:close/>
                  <a:moveTo>
                    <a:pt x="19394" y="41445"/>
                  </a:moveTo>
                  <a:lnTo>
                    <a:pt x="19394" y="49246"/>
                  </a:lnTo>
                  <a:lnTo>
                    <a:pt x="11662" y="49246"/>
                  </a:lnTo>
                  <a:lnTo>
                    <a:pt x="11662" y="41445"/>
                  </a:lnTo>
                  <a:close/>
                  <a:moveTo>
                    <a:pt x="27561" y="41445"/>
                  </a:moveTo>
                  <a:lnTo>
                    <a:pt x="27561" y="49246"/>
                  </a:lnTo>
                  <a:lnTo>
                    <a:pt x="19818" y="49246"/>
                  </a:lnTo>
                  <a:lnTo>
                    <a:pt x="19818" y="41445"/>
                  </a:lnTo>
                  <a:close/>
                  <a:moveTo>
                    <a:pt x="35328" y="41445"/>
                  </a:moveTo>
                  <a:lnTo>
                    <a:pt x="35328" y="49246"/>
                  </a:lnTo>
                  <a:lnTo>
                    <a:pt x="27985" y="49246"/>
                  </a:lnTo>
                  <a:lnTo>
                    <a:pt x="27985" y="41445"/>
                  </a:lnTo>
                  <a:close/>
                  <a:moveTo>
                    <a:pt x="43496" y="41445"/>
                  </a:moveTo>
                  <a:lnTo>
                    <a:pt x="43496" y="49246"/>
                  </a:lnTo>
                  <a:lnTo>
                    <a:pt x="35752" y="49246"/>
                  </a:lnTo>
                  <a:lnTo>
                    <a:pt x="35752" y="41445"/>
                  </a:lnTo>
                  <a:close/>
                  <a:moveTo>
                    <a:pt x="51652" y="41445"/>
                  </a:moveTo>
                  <a:lnTo>
                    <a:pt x="51652" y="49246"/>
                  </a:lnTo>
                  <a:lnTo>
                    <a:pt x="43919" y="49246"/>
                  </a:lnTo>
                  <a:lnTo>
                    <a:pt x="43919" y="41445"/>
                  </a:lnTo>
                  <a:close/>
                  <a:moveTo>
                    <a:pt x="59819" y="41445"/>
                  </a:moveTo>
                  <a:lnTo>
                    <a:pt x="59819" y="49246"/>
                  </a:lnTo>
                  <a:lnTo>
                    <a:pt x="52075" y="49246"/>
                  </a:lnTo>
                  <a:lnTo>
                    <a:pt x="52075" y="41445"/>
                  </a:lnTo>
                  <a:close/>
                  <a:moveTo>
                    <a:pt x="67975" y="41445"/>
                  </a:moveTo>
                  <a:lnTo>
                    <a:pt x="67975" y="49246"/>
                  </a:lnTo>
                  <a:lnTo>
                    <a:pt x="60243" y="49246"/>
                  </a:lnTo>
                  <a:lnTo>
                    <a:pt x="60243" y="41445"/>
                  </a:lnTo>
                  <a:close/>
                  <a:moveTo>
                    <a:pt x="76452" y="41445"/>
                  </a:moveTo>
                  <a:lnTo>
                    <a:pt x="76452" y="49246"/>
                  </a:lnTo>
                  <a:lnTo>
                    <a:pt x="68399" y="49246"/>
                  </a:lnTo>
                  <a:lnTo>
                    <a:pt x="68399" y="41445"/>
                  </a:lnTo>
                  <a:close/>
                  <a:moveTo>
                    <a:pt x="84608" y="41445"/>
                  </a:moveTo>
                  <a:lnTo>
                    <a:pt x="84608" y="49246"/>
                  </a:lnTo>
                  <a:lnTo>
                    <a:pt x="76865" y="49246"/>
                  </a:lnTo>
                  <a:lnTo>
                    <a:pt x="76865" y="41445"/>
                  </a:lnTo>
                  <a:close/>
                  <a:moveTo>
                    <a:pt x="92776" y="41445"/>
                  </a:moveTo>
                  <a:lnTo>
                    <a:pt x="92776" y="49246"/>
                  </a:lnTo>
                  <a:lnTo>
                    <a:pt x="85032" y="49246"/>
                  </a:lnTo>
                  <a:lnTo>
                    <a:pt x="85032" y="41445"/>
                  </a:lnTo>
                  <a:close/>
                  <a:moveTo>
                    <a:pt x="100932" y="41445"/>
                  </a:moveTo>
                  <a:lnTo>
                    <a:pt x="100932" y="49246"/>
                  </a:lnTo>
                  <a:lnTo>
                    <a:pt x="93200" y="49246"/>
                  </a:lnTo>
                  <a:lnTo>
                    <a:pt x="93200" y="41445"/>
                  </a:lnTo>
                  <a:close/>
                  <a:moveTo>
                    <a:pt x="109099" y="41445"/>
                  </a:moveTo>
                  <a:lnTo>
                    <a:pt x="109099" y="49246"/>
                  </a:lnTo>
                  <a:lnTo>
                    <a:pt x="101356" y="49246"/>
                  </a:lnTo>
                  <a:lnTo>
                    <a:pt x="101356" y="41445"/>
                  </a:lnTo>
                  <a:close/>
                  <a:moveTo>
                    <a:pt x="116866" y="41445"/>
                  </a:moveTo>
                  <a:lnTo>
                    <a:pt x="116866" y="49246"/>
                  </a:lnTo>
                  <a:lnTo>
                    <a:pt x="109523" y="49246"/>
                  </a:lnTo>
                  <a:lnTo>
                    <a:pt x="109523" y="41445"/>
                  </a:lnTo>
                  <a:close/>
                  <a:moveTo>
                    <a:pt x="125022" y="41445"/>
                  </a:moveTo>
                  <a:lnTo>
                    <a:pt x="125022" y="49246"/>
                  </a:lnTo>
                  <a:lnTo>
                    <a:pt x="117290" y="49246"/>
                  </a:lnTo>
                  <a:lnTo>
                    <a:pt x="117290" y="41445"/>
                  </a:lnTo>
                  <a:close/>
                  <a:moveTo>
                    <a:pt x="133190" y="41445"/>
                  </a:moveTo>
                  <a:lnTo>
                    <a:pt x="133190" y="49246"/>
                  </a:lnTo>
                  <a:lnTo>
                    <a:pt x="125446" y="49246"/>
                  </a:lnTo>
                  <a:lnTo>
                    <a:pt x="125446" y="41445"/>
                  </a:lnTo>
                  <a:close/>
                  <a:moveTo>
                    <a:pt x="141346" y="41445"/>
                  </a:moveTo>
                  <a:lnTo>
                    <a:pt x="141346" y="49246"/>
                  </a:lnTo>
                  <a:lnTo>
                    <a:pt x="133614" y="49246"/>
                  </a:lnTo>
                  <a:lnTo>
                    <a:pt x="133614" y="41445"/>
                  </a:lnTo>
                  <a:close/>
                  <a:moveTo>
                    <a:pt x="149513" y="41445"/>
                  </a:moveTo>
                  <a:lnTo>
                    <a:pt x="149513" y="49246"/>
                  </a:lnTo>
                  <a:lnTo>
                    <a:pt x="141770" y="49246"/>
                  </a:lnTo>
                  <a:lnTo>
                    <a:pt x="141770" y="41445"/>
                  </a:lnTo>
                  <a:close/>
                  <a:moveTo>
                    <a:pt x="157280" y="41445"/>
                  </a:moveTo>
                  <a:lnTo>
                    <a:pt x="157280" y="49246"/>
                  </a:lnTo>
                  <a:lnTo>
                    <a:pt x="149937" y="49246"/>
                  </a:lnTo>
                  <a:lnTo>
                    <a:pt x="149937" y="41445"/>
                  </a:lnTo>
                  <a:close/>
                  <a:moveTo>
                    <a:pt x="165448" y="41445"/>
                  </a:moveTo>
                  <a:lnTo>
                    <a:pt x="165448" y="49246"/>
                  </a:lnTo>
                  <a:lnTo>
                    <a:pt x="157704" y="49246"/>
                  </a:lnTo>
                  <a:lnTo>
                    <a:pt x="157704" y="41445"/>
                  </a:lnTo>
                  <a:close/>
                  <a:moveTo>
                    <a:pt x="173604" y="41445"/>
                  </a:moveTo>
                  <a:lnTo>
                    <a:pt x="173604" y="49246"/>
                  </a:lnTo>
                  <a:lnTo>
                    <a:pt x="165871" y="49246"/>
                  </a:lnTo>
                  <a:lnTo>
                    <a:pt x="165871" y="41445"/>
                  </a:lnTo>
                  <a:close/>
                  <a:moveTo>
                    <a:pt x="181771" y="41445"/>
                  </a:moveTo>
                  <a:lnTo>
                    <a:pt x="181771" y="49246"/>
                  </a:lnTo>
                  <a:lnTo>
                    <a:pt x="174028" y="49246"/>
                  </a:lnTo>
                  <a:lnTo>
                    <a:pt x="174028" y="41445"/>
                  </a:lnTo>
                  <a:close/>
                  <a:moveTo>
                    <a:pt x="189927" y="41445"/>
                  </a:moveTo>
                  <a:lnTo>
                    <a:pt x="189927" y="49246"/>
                  </a:lnTo>
                  <a:lnTo>
                    <a:pt x="182195" y="49246"/>
                  </a:lnTo>
                  <a:lnTo>
                    <a:pt x="182195" y="41445"/>
                  </a:lnTo>
                  <a:close/>
                  <a:moveTo>
                    <a:pt x="198095" y="41445"/>
                  </a:moveTo>
                  <a:lnTo>
                    <a:pt x="198095" y="49246"/>
                  </a:lnTo>
                  <a:lnTo>
                    <a:pt x="190351" y="49246"/>
                  </a:lnTo>
                  <a:lnTo>
                    <a:pt x="190351" y="41445"/>
                  </a:lnTo>
                  <a:close/>
                  <a:moveTo>
                    <a:pt x="206251" y="41445"/>
                  </a:moveTo>
                  <a:lnTo>
                    <a:pt x="206251" y="49246"/>
                  </a:lnTo>
                  <a:lnTo>
                    <a:pt x="198519" y="49246"/>
                  </a:lnTo>
                  <a:lnTo>
                    <a:pt x="198519" y="41445"/>
                  </a:lnTo>
                  <a:close/>
                  <a:moveTo>
                    <a:pt x="214419" y="41445"/>
                  </a:moveTo>
                  <a:lnTo>
                    <a:pt x="214419" y="49246"/>
                  </a:lnTo>
                  <a:lnTo>
                    <a:pt x="206675" y="49246"/>
                  </a:lnTo>
                  <a:lnTo>
                    <a:pt x="206675" y="41445"/>
                  </a:lnTo>
                  <a:close/>
                  <a:moveTo>
                    <a:pt x="222575" y="41445"/>
                  </a:moveTo>
                  <a:lnTo>
                    <a:pt x="222575" y="49246"/>
                  </a:lnTo>
                  <a:lnTo>
                    <a:pt x="214842" y="49246"/>
                  </a:lnTo>
                  <a:lnTo>
                    <a:pt x="214842" y="41445"/>
                  </a:lnTo>
                  <a:close/>
                  <a:moveTo>
                    <a:pt x="230742" y="41445"/>
                  </a:moveTo>
                  <a:lnTo>
                    <a:pt x="230742" y="49246"/>
                  </a:lnTo>
                  <a:lnTo>
                    <a:pt x="222999" y="49246"/>
                  </a:lnTo>
                  <a:lnTo>
                    <a:pt x="222999" y="41445"/>
                  </a:lnTo>
                  <a:close/>
                  <a:moveTo>
                    <a:pt x="238898" y="41445"/>
                  </a:moveTo>
                  <a:lnTo>
                    <a:pt x="238898" y="49246"/>
                  </a:lnTo>
                  <a:lnTo>
                    <a:pt x="231166" y="49246"/>
                  </a:lnTo>
                  <a:lnTo>
                    <a:pt x="231166" y="41445"/>
                  </a:lnTo>
                  <a:close/>
                  <a:moveTo>
                    <a:pt x="247066" y="41445"/>
                  </a:moveTo>
                  <a:lnTo>
                    <a:pt x="247066" y="49246"/>
                  </a:lnTo>
                  <a:lnTo>
                    <a:pt x="239322" y="49246"/>
                  </a:lnTo>
                  <a:lnTo>
                    <a:pt x="239322" y="41445"/>
                  </a:lnTo>
                  <a:close/>
                  <a:moveTo>
                    <a:pt x="255222" y="41445"/>
                  </a:moveTo>
                  <a:lnTo>
                    <a:pt x="255222" y="49246"/>
                  </a:lnTo>
                  <a:lnTo>
                    <a:pt x="247490" y="49246"/>
                  </a:lnTo>
                  <a:lnTo>
                    <a:pt x="247490" y="41445"/>
                  </a:lnTo>
                  <a:close/>
                  <a:moveTo>
                    <a:pt x="263390" y="41445"/>
                  </a:moveTo>
                  <a:lnTo>
                    <a:pt x="263390" y="49246"/>
                  </a:lnTo>
                  <a:lnTo>
                    <a:pt x="255646" y="49246"/>
                  </a:lnTo>
                  <a:lnTo>
                    <a:pt x="255646" y="41445"/>
                  </a:lnTo>
                  <a:close/>
                  <a:moveTo>
                    <a:pt x="271546" y="41445"/>
                  </a:moveTo>
                  <a:lnTo>
                    <a:pt x="271546" y="49246"/>
                  </a:lnTo>
                  <a:lnTo>
                    <a:pt x="263813" y="49246"/>
                  </a:lnTo>
                  <a:lnTo>
                    <a:pt x="263813" y="41445"/>
                  </a:lnTo>
                  <a:close/>
                  <a:moveTo>
                    <a:pt x="11238" y="49658"/>
                  </a:moveTo>
                  <a:lnTo>
                    <a:pt x="11238" y="57448"/>
                  </a:lnTo>
                  <a:lnTo>
                    <a:pt x="3505" y="57448"/>
                  </a:lnTo>
                  <a:lnTo>
                    <a:pt x="3505" y="49658"/>
                  </a:lnTo>
                  <a:close/>
                  <a:moveTo>
                    <a:pt x="19394" y="49658"/>
                  </a:moveTo>
                  <a:lnTo>
                    <a:pt x="19394" y="57448"/>
                  </a:lnTo>
                  <a:lnTo>
                    <a:pt x="11662" y="57448"/>
                  </a:lnTo>
                  <a:lnTo>
                    <a:pt x="11662" y="49658"/>
                  </a:lnTo>
                  <a:close/>
                  <a:moveTo>
                    <a:pt x="27561" y="49658"/>
                  </a:moveTo>
                  <a:lnTo>
                    <a:pt x="27561" y="57448"/>
                  </a:lnTo>
                  <a:lnTo>
                    <a:pt x="19818" y="57448"/>
                  </a:lnTo>
                  <a:lnTo>
                    <a:pt x="19818" y="49658"/>
                  </a:lnTo>
                  <a:close/>
                  <a:moveTo>
                    <a:pt x="35328" y="49658"/>
                  </a:moveTo>
                  <a:lnTo>
                    <a:pt x="35328" y="57448"/>
                  </a:lnTo>
                  <a:lnTo>
                    <a:pt x="27985" y="57448"/>
                  </a:lnTo>
                  <a:lnTo>
                    <a:pt x="27985" y="49658"/>
                  </a:lnTo>
                  <a:close/>
                  <a:moveTo>
                    <a:pt x="43496" y="49647"/>
                  </a:moveTo>
                  <a:lnTo>
                    <a:pt x="43496" y="57448"/>
                  </a:lnTo>
                  <a:lnTo>
                    <a:pt x="35752" y="57448"/>
                  </a:lnTo>
                  <a:lnTo>
                    <a:pt x="35752" y="49647"/>
                  </a:lnTo>
                  <a:close/>
                  <a:moveTo>
                    <a:pt x="51652" y="49647"/>
                  </a:moveTo>
                  <a:lnTo>
                    <a:pt x="51652" y="57448"/>
                  </a:lnTo>
                  <a:lnTo>
                    <a:pt x="43919" y="57448"/>
                  </a:lnTo>
                  <a:lnTo>
                    <a:pt x="43919" y="49647"/>
                  </a:lnTo>
                  <a:close/>
                  <a:moveTo>
                    <a:pt x="59819" y="49647"/>
                  </a:moveTo>
                  <a:lnTo>
                    <a:pt x="59819" y="57448"/>
                  </a:lnTo>
                  <a:lnTo>
                    <a:pt x="52075" y="57448"/>
                  </a:lnTo>
                  <a:lnTo>
                    <a:pt x="52075" y="49647"/>
                  </a:lnTo>
                  <a:close/>
                  <a:moveTo>
                    <a:pt x="67975" y="49647"/>
                  </a:moveTo>
                  <a:lnTo>
                    <a:pt x="67975" y="57448"/>
                  </a:lnTo>
                  <a:lnTo>
                    <a:pt x="60243" y="57448"/>
                  </a:lnTo>
                  <a:lnTo>
                    <a:pt x="60243" y="49647"/>
                  </a:lnTo>
                  <a:close/>
                  <a:moveTo>
                    <a:pt x="76452" y="49647"/>
                  </a:moveTo>
                  <a:lnTo>
                    <a:pt x="76452" y="57448"/>
                  </a:lnTo>
                  <a:lnTo>
                    <a:pt x="68399" y="57448"/>
                  </a:lnTo>
                  <a:lnTo>
                    <a:pt x="68399" y="49647"/>
                  </a:lnTo>
                  <a:close/>
                  <a:moveTo>
                    <a:pt x="84608" y="49647"/>
                  </a:moveTo>
                  <a:lnTo>
                    <a:pt x="84608" y="57448"/>
                  </a:lnTo>
                  <a:lnTo>
                    <a:pt x="76865" y="57448"/>
                  </a:lnTo>
                  <a:lnTo>
                    <a:pt x="76865" y="49647"/>
                  </a:lnTo>
                  <a:close/>
                  <a:moveTo>
                    <a:pt x="92776" y="49647"/>
                  </a:moveTo>
                  <a:lnTo>
                    <a:pt x="92776" y="57448"/>
                  </a:lnTo>
                  <a:lnTo>
                    <a:pt x="85032" y="57448"/>
                  </a:lnTo>
                  <a:lnTo>
                    <a:pt x="85032" y="49647"/>
                  </a:lnTo>
                  <a:close/>
                  <a:moveTo>
                    <a:pt x="100932" y="49647"/>
                  </a:moveTo>
                  <a:lnTo>
                    <a:pt x="100932" y="57448"/>
                  </a:lnTo>
                  <a:lnTo>
                    <a:pt x="93200" y="57448"/>
                  </a:lnTo>
                  <a:lnTo>
                    <a:pt x="93200" y="49647"/>
                  </a:lnTo>
                  <a:close/>
                  <a:moveTo>
                    <a:pt x="109099" y="49647"/>
                  </a:moveTo>
                  <a:lnTo>
                    <a:pt x="109099" y="57448"/>
                  </a:lnTo>
                  <a:lnTo>
                    <a:pt x="101356" y="57448"/>
                  </a:lnTo>
                  <a:lnTo>
                    <a:pt x="101356" y="49647"/>
                  </a:lnTo>
                  <a:close/>
                  <a:moveTo>
                    <a:pt x="116866" y="49647"/>
                  </a:moveTo>
                  <a:lnTo>
                    <a:pt x="116866" y="57448"/>
                  </a:lnTo>
                  <a:lnTo>
                    <a:pt x="109523" y="57448"/>
                  </a:lnTo>
                  <a:lnTo>
                    <a:pt x="109523" y="49647"/>
                  </a:lnTo>
                  <a:close/>
                  <a:moveTo>
                    <a:pt x="125022" y="49647"/>
                  </a:moveTo>
                  <a:lnTo>
                    <a:pt x="125022" y="57448"/>
                  </a:lnTo>
                  <a:lnTo>
                    <a:pt x="117290" y="57448"/>
                  </a:lnTo>
                  <a:lnTo>
                    <a:pt x="117290" y="49647"/>
                  </a:lnTo>
                  <a:close/>
                  <a:moveTo>
                    <a:pt x="133190" y="49647"/>
                  </a:moveTo>
                  <a:lnTo>
                    <a:pt x="133190" y="57448"/>
                  </a:lnTo>
                  <a:lnTo>
                    <a:pt x="125446" y="57448"/>
                  </a:lnTo>
                  <a:lnTo>
                    <a:pt x="125446" y="49647"/>
                  </a:lnTo>
                  <a:close/>
                  <a:moveTo>
                    <a:pt x="141346" y="49647"/>
                  </a:moveTo>
                  <a:lnTo>
                    <a:pt x="141346" y="57448"/>
                  </a:lnTo>
                  <a:lnTo>
                    <a:pt x="133614" y="57448"/>
                  </a:lnTo>
                  <a:lnTo>
                    <a:pt x="133614" y="49647"/>
                  </a:lnTo>
                  <a:close/>
                  <a:moveTo>
                    <a:pt x="149513" y="49647"/>
                  </a:moveTo>
                  <a:lnTo>
                    <a:pt x="149513" y="57448"/>
                  </a:lnTo>
                  <a:lnTo>
                    <a:pt x="141770" y="57448"/>
                  </a:lnTo>
                  <a:lnTo>
                    <a:pt x="141770" y="49647"/>
                  </a:lnTo>
                  <a:close/>
                  <a:moveTo>
                    <a:pt x="157280" y="49647"/>
                  </a:moveTo>
                  <a:lnTo>
                    <a:pt x="157280" y="57448"/>
                  </a:lnTo>
                  <a:lnTo>
                    <a:pt x="149937" y="57448"/>
                  </a:lnTo>
                  <a:lnTo>
                    <a:pt x="149937" y="49647"/>
                  </a:lnTo>
                  <a:close/>
                  <a:moveTo>
                    <a:pt x="165448" y="49647"/>
                  </a:moveTo>
                  <a:lnTo>
                    <a:pt x="165448" y="57448"/>
                  </a:lnTo>
                  <a:lnTo>
                    <a:pt x="157704" y="57448"/>
                  </a:lnTo>
                  <a:lnTo>
                    <a:pt x="157704" y="49647"/>
                  </a:lnTo>
                  <a:close/>
                  <a:moveTo>
                    <a:pt x="173604" y="49647"/>
                  </a:moveTo>
                  <a:lnTo>
                    <a:pt x="173604" y="57448"/>
                  </a:lnTo>
                  <a:lnTo>
                    <a:pt x="165871" y="57448"/>
                  </a:lnTo>
                  <a:lnTo>
                    <a:pt x="165871" y="49647"/>
                  </a:lnTo>
                  <a:close/>
                  <a:moveTo>
                    <a:pt x="181771" y="49647"/>
                  </a:moveTo>
                  <a:lnTo>
                    <a:pt x="181771" y="57448"/>
                  </a:lnTo>
                  <a:lnTo>
                    <a:pt x="174028" y="57448"/>
                  </a:lnTo>
                  <a:lnTo>
                    <a:pt x="174028" y="49647"/>
                  </a:lnTo>
                  <a:close/>
                  <a:moveTo>
                    <a:pt x="189927" y="49647"/>
                  </a:moveTo>
                  <a:lnTo>
                    <a:pt x="189927" y="57448"/>
                  </a:lnTo>
                  <a:lnTo>
                    <a:pt x="182195" y="57448"/>
                  </a:lnTo>
                  <a:lnTo>
                    <a:pt x="182195" y="49647"/>
                  </a:lnTo>
                  <a:close/>
                  <a:moveTo>
                    <a:pt x="198095" y="49647"/>
                  </a:moveTo>
                  <a:lnTo>
                    <a:pt x="198095" y="57448"/>
                  </a:lnTo>
                  <a:lnTo>
                    <a:pt x="190351" y="57448"/>
                  </a:lnTo>
                  <a:lnTo>
                    <a:pt x="190351" y="49647"/>
                  </a:lnTo>
                  <a:close/>
                  <a:moveTo>
                    <a:pt x="206251" y="49647"/>
                  </a:moveTo>
                  <a:lnTo>
                    <a:pt x="206251" y="57448"/>
                  </a:lnTo>
                  <a:lnTo>
                    <a:pt x="198519" y="57448"/>
                  </a:lnTo>
                  <a:lnTo>
                    <a:pt x="198519" y="49647"/>
                  </a:lnTo>
                  <a:close/>
                  <a:moveTo>
                    <a:pt x="214419" y="49647"/>
                  </a:moveTo>
                  <a:lnTo>
                    <a:pt x="214419" y="57448"/>
                  </a:lnTo>
                  <a:lnTo>
                    <a:pt x="206675" y="57448"/>
                  </a:lnTo>
                  <a:lnTo>
                    <a:pt x="206675" y="49647"/>
                  </a:lnTo>
                  <a:close/>
                  <a:moveTo>
                    <a:pt x="222575" y="49647"/>
                  </a:moveTo>
                  <a:lnTo>
                    <a:pt x="222575" y="57448"/>
                  </a:lnTo>
                  <a:lnTo>
                    <a:pt x="214842" y="57448"/>
                  </a:lnTo>
                  <a:lnTo>
                    <a:pt x="214842" y="49647"/>
                  </a:lnTo>
                  <a:close/>
                  <a:moveTo>
                    <a:pt x="230742" y="49647"/>
                  </a:moveTo>
                  <a:lnTo>
                    <a:pt x="230742" y="57448"/>
                  </a:lnTo>
                  <a:lnTo>
                    <a:pt x="222999" y="57448"/>
                  </a:lnTo>
                  <a:lnTo>
                    <a:pt x="222999" y="49647"/>
                  </a:lnTo>
                  <a:close/>
                  <a:moveTo>
                    <a:pt x="238898" y="49658"/>
                  </a:moveTo>
                  <a:lnTo>
                    <a:pt x="238898" y="57448"/>
                  </a:lnTo>
                  <a:lnTo>
                    <a:pt x="231166" y="57448"/>
                  </a:lnTo>
                  <a:lnTo>
                    <a:pt x="231166" y="49658"/>
                  </a:lnTo>
                  <a:close/>
                  <a:moveTo>
                    <a:pt x="247066" y="49658"/>
                  </a:moveTo>
                  <a:lnTo>
                    <a:pt x="247066" y="57448"/>
                  </a:lnTo>
                  <a:lnTo>
                    <a:pt x="239322" y="57448"/>
                  </a:lnTo>
                  <a:lnTo>
                    <a:pt x="239322" y="49658"/>
                  </a:lnTo>
                  <a:close/>
                  <a:moveTo>
                    <a:pt x="255222" y="49658"/>
                  </a:moveTo>
                  <a:lnTo>
                    <a:pt x="255222" y="57448"/>
                  </a:lnTo>
                  <a:lnTo>
                    <a:pt x="247490" y="57448"/>
                  </a:lnTo>
                  <a:lnTo>
                    <a:pt x="247490" y="49658"/>
                  </a:lnTo>
                  <a:close/>
                  <a:moveTo>
                    <a:pt x="263390" y="49658"/>
                  </a:moveTo>
                  <a:lnTo>
                    <a:pt x="263390" y="57448"/>
                  </a:lnTo>
                  <a:lnTo>
                    <a:pt x="255646" y="57448"/>
                  </a:lnTo>
                  <a:lnTo>
                    <a:pt x="255646" y="49658"/>
                  </a:lnTo>
                  <a:close/>
                  <a:moveTo>
                    <a:pt x="271546" y="49647"/>
                  </a:moveTo>
                  <a:lnTo>
                    <a:pt x="271546" y="57448"/>
                  </a:lnTo>
                  <a:lnTo>
                    <a:pt x="263813" y="57448"/>
                  </a:lnTo>
                  <a:lnTo>
                    <a:pt x="263813" y="49647"/>
                  </a:lnTo>
                  <a:close/>
                  <a:moveTo>
                    <a:pt x="11238" y="57860"/>
                  </a:moveTo>
                  <a:lnTo>
                    <a:pt x="11238" y="65650"/>
                  </a:lnTo>
                  <a:lnTo>
                    <a:pt x="3505" y="65650"/>
                  </a:lnTo>
                  <a:lnTo>
                    <a:pt x="3505" y="57860"/>
                  </a:lnTo>
                  <a:close/>
                  <a:moveTo>
                    <a:pt x="19394" y="57860"/>
                  </a:moveTo>
                  <a:lnTo>
                    <a:pt x="19394" y="65650"/>
                  </a:lnTo>
                  <a:lnTo>
                    <a:pt x="11662" y="65650"/>
                  </a:lnTo>
                  <a:lnTo>
                    <a:pt x="11662" y="57860"/>
                  </a:lnTo>
                  <a:close/>
                  <a:moveTo>
                    <a:pt x="27561" y="57860"/>
                  </a:moveTo>
                  <a:lnTo>
                    <a:pt x="27561" y="65650"/>
                  </a:lnTo>
                  <a:lnTo>
                    <a:pt x="19818" y="65650"/>
                  </a:lnTo>
                  <a:lnTo>
                    <a:pt x="19818" y="57860"/>
                  </a:lnTo>
                  <a:close/>
                  <a:moveTo>
                    <a:pt x="35328" y="57860"/>
                  </a:moveTo>
                  <a:lnTo>
                    <a:pt x="35328" y="65650"/>
                  </a:lnTo>
                  <a:lnTo>
                    <a:pt x="27985" y="65650"/>
                  </a:lnTo>
                  <a:lnTo>
                    <a:pt x="27985" y="57860"/>
                  </a:lnTo>
                  <a:close/>
                  <a:moveTo>
                    <a:pt x="43496" y="57860"/>
                  </a:moveTo>
                  <a:lnTo>
                    <a:pt x="43496" y="65650"/>
                  </a:lnTo>
                  <a:lnTo>
                    <a:pt x="35752" y="65650"/>
                  </a:lnTo>
                  <a:lnTo>
                    <a:pt x="35752" y="57860"/>
                  </a:lnTo>
                  <a:close/>
                  <a:moveTo>
                    <a:pt x="51652" y="57860"/>
                  </a:moveTo>
                  <a:lnTo>
                    <a:pt x="51652" y="65650"/>
                  </a:lnTo>
                  <a:lnTo>
                    <a:pt x="43919" y="65650"/>
                  </a:lnTo>
                  <a:lnTo>
                    <a:pt x="43919" y="57860"/>
                  </a:lnTo>
                  <a:close/>
                  <a:moveTo>
                    <a:pt x="59819" y="57860"/>
                  </a:moveTo>
                  <a:lnTo>
                    <a:pt x="59819" y="65650"/>
                  </a:lnTo>
                  <a:lnTo>
                    <a:pt x="52075" y="65650"/>
                  </a:lnTo>
                  <a:lnTo>
                    <a:pt x="52075" y="57860"/>
                  </a:lnTo>
                  <a:close/>
                  <a:moveTo>
                    <a:pt x="67975" y="57860"/>
                  </a:moveTo>
                  <a:lnTo>
                    <a:pt x="67975" y="65650"/>
                  </a:lnTo>
                  <a:lnTo>
                    <a:pt x="60243" y="65650"/>
                  </a:lnTo>
                  <a:lnTo>
                    <a:pt x="60243" y="57860"/>
                  </a:lnTo>
                  <a:close/>
                  <a:moveTo>
                    <a:pt x="76452" y="57860"/>
                  </a:moveTo>
                  <a:lnTo>
                    <a:pt x="76452" y="65650"/>
                  </a:lnTo>
                  <a:lnTo>
                    <a:pt x="68399" y="65650"/>
                  </a:lnTo>
                  <a:lnTo>
                    <a:pt x="68399" y="57860"/>
                  </a:lnTo>
                  <a:close/>
                  <a:moveTo>
                    <a:pt x="84608" y="57860"/>
                  </a:moveTo>
                  <a:lnTo>
                    <a:pt x="84608" y="65650"/>
                  </a:lnTo>
                  <a:lnTo>
                    <a:pt x="76865" y="65650"/>
                  </a:lnTo>
                  <a:lnTo>
                    <a:pt x="76865" y="57860"/>
                  </a:lnTo>
                  <a:close/>
                  <a:moveTo>
                    <a:pt x="92776" y="57860"/>
                  </a:moveTo>
                  <a:lnTo>
                    <a:pt x="92776" y="65650"/>
                  </a:lnTo>
                  <a:lnTo>
                    <a:pt x="85032" y="65650"/>
                  </a:lnTo>
                  <a:lnTo>
                    <a:pt x="85032" y="57860"/>
                  </a:lnTo>
                  <a:close/>
                  <a:moveTo>
                    <a:pt x="100932" y="57860"/>
                  </a:moveTo>
                  <a:lnTo>
                    <a:pt x="100932" y="65650"/>
                  </a:lnTo>
                  <a:lnTo>
                    <a:pt x="93200" y="65650"/>
                  </a:lnTo>
                  <a:lnTo>
                    <a:pt x="93200" y="57860"/>
                  </a:lnTo>
                  <a:close/>
                  <a:moveTo>
                    <a:pt x="109099" y="57860"/>
                  </a:moveTo>
                  <a:lnTo>
                    <a:pt x="109099" y="65650"/>
                  </a:lnTo>
                  <a:lnTo>
                    <a:pt x="101356" y="65650"/>
                  </a:lnTo>
                  <a:lnTo>
                    <a:pt x="101356" y="57860"/>
                  </a:lnTo>
                  <a:close/>
                  <a:moveTo>
                    <a:pt x="116866" y="57860"/>
                  </a:moveTo>
                  <a:lnTo>
                    <a:pt x="116866" y="65650"/>
                  </a:lnTo>
                  <a:lnTo>
                    <a:pt x="109523" y="65650"/>
                  </a:lnTo>
                  <a:lnTo>
                    <a:pt x="109523" y="57860"/>
                  </a:lnTo>
                  <a:close/>
                  <a:moveTo>
                    <a:pt x="125022" y="57860"/>
                  </a:moveTo>
                  <a:lnTo>
                    <a:pt x="125022" y="65650"/>
                  </a:lnTo>
                  <a:lnTo>
                    <a:pt x="117290" y="65650"/>
                  </a:lnTo>
                  <a:lnTo>
                    <a:pt x="117290" y="57860"/>
                  </a:lnTo>
                  <a:close/>
                  <a:moveTo>
                    <a:pt x="133190" y="57860"/>
                  </a:moveTo>
                  <a:lnTo>
                    <a:pt x="133190" y="65650"/>
                  </a:lnTo>
                  <a:lnTo>
                    <a:pt x="125446" y="65650"/>
                  </a:lnTo>
                  <a:lnTo>
                    <a:pt x="125446" y="57860"/>
                  </a:lnTo>
                  <a:close/>
                  <a:moveTo>
                    <a:pt x="141346" y="57860"/>
                  </a:moveTo>
                  <a:lnTo>
                    <a:pt x="141346" y="65650"/>
                  </a:lnTo>
                  <a:lnTo>
                    <a:pt x="133614" y="65650"/>
                  </a:lnTo>
                  <a:lnTo>
                    <a:pt x="133614" y="57860"/>
                  </a:lnTo>
                  <a:close/>
                  <a:moveTo>
                    <a:pt x="149513" y="57860"/>
                  </a:moveTo>
                  <a:lnTo>
                    <a:pt x="149513" y="65650"/>
                  </a:lnTo>
                  <a:lnTo>
                    <a:pt x="141770" y="65650"/>
                  </a:lnTo>
                  <a:lnTo>
                    <a:pt x="141770" y="57860"/>
                  </a:lnTo>
                  <a:close/>
                  <a:moveTo>
                    <a:pt x="157280" y="57860"/>
                  </a:moveTo>
                  <a:lnTo>
                    <a:pt x="157280" y="65650"/>
                  </a:lnTo>
                  <a:lnTo>
                    <a:pt x="149937" y="65650"/>
                  </a:lnTo>
                  <a:lnTo>
                    <a:pt x="149937" y="57860"/>
                  </a:lnTo>
                  <a:close/>
                  <a:moveTo>
                    <a:pt x="165448" y="57860"/>
                  </a:moveTo>
                  <a:lnTo>
                    <a:pt x="165448" y="65650"/>
                  </a:lnTo>
                  <a:lnTo>
                    <a:pt x="157704" y="65650"/>
                  </a:lnTo>
                  <a:lnTo>
                    <a:pt x="157704" y="57860"/>
                  </a:lnTo>
                  <a:close/>
                  <a:moveTo>
                    <a:pt x="173604" y="57860"/>
                  </a:moveTo>
                  <a:lnTo>
                    <a:pt x="173604" y="65650"/>
                  </a:lnTo>
                  <a:lnTo>
                    <a:pt x="165871" y="65650"/>
                  </a:lnTo>
                  <a:lnTo>
                    <a:pt x="165871" y="57860"/>
                  </a:lnTo>
                  <a:close/>
                  <a:moveTo>
                    <a:pt x="181771" y="57860"/>
                  </a:moveTo>
                  <a:lnTo>
                    <a:pt x="181771" y="65650"/>
                  </a:lnTo>
                  <a:lnTo>
                    <a:pt x="174028" y="65650"/>
                  </a:lnTo>
                  <a:lnTo>
                    <a:pt x="174028" y="57860"/>
                  </a:lnTo>
                  <a:close/>
                  <a:moveTo>
                    <a:pt x="189927" y="57860"/>
                  </a:moveTo>
                  <a:lnTo>
                    <a:pt x="189927" y="65650"/>
                  </a:lnTo>
                  <a:lnTo>
                    <a:pt x="182195" y="65650"/>
                  </a:lnTo>
                  <a:lnTo>
                    <a:pt x="182195" y="57860"/>
                  </a:lnTo>
                  <a:close/>
                  <a:moveTo>
                    <a:pt x="198095" y="57860"/>
                  </a:moveTo>
                  <a:lnTo>
                    <a:pt x="198095" y="65650"/>
                  </a:lnTo>
                  <a:lnTo>
                    <a:pt x="190351" y="65650"/>
                  </a:lnTo>
                  <a:lnTo>
                    <a:pt x="190351" y="57860"/>
                  </a:lnTo>
                  <a:close/>
                  <a:moveTo>
                    <a:pt x="206251" y="57860"/>
                  </a:moveTo>
                  <a:lnTo>
                    <a:pt x="206251" y="65650"/>
                  </a:lnTo>
                  <a:lnTo>
                    <a:pt x="198519" y="65650"/>
                  </a:lnTo>
                  <a:lnTo>
                    <a:pt x="198519" y="57860"/>
                  </a:lnTo>
                  <a:close/>
                  <a:moveTo>
                    <a:pt x="214419" y="57860"/>
                  </a:moveTo>
                  <a:lnTo>
                    <a:pt x="214419" y="65650"/>
                  </a:lnTo>
                  <a:lnTo>
                    <a:pt x="206675" y="65650"/>
                  </a:lnTo>
                  <a:lnTo>
                    <a:pt x="206675" y="57860"/>
                  </a:lnTo>
                  <a:close/>
                  <a:moveTo>
                    <a:pt x="222575" y="57860"/>
                  </a:moveTo>
                  <a:lnTo>
                    <a:pt x="222575" y="65650"/>
                  </a:lnTo>
                  <a:lnTo>
                    <a:pt x="214842" y="65650"/>
                  </a:lnTo>
                  <a:lnTo>
                    <a:pt x="214842" y="57860"/>
                  </a:lnTo>
                  <a:close/>
                  <a:moveTo>
                    <a:pt x="230742" y="57860"/>
                  </a:moveTo>
                  <a:lnTo>
                    <a:pt x="230742" y="65650"/>
                  </a:lnTo>
                  <a:lnTo>
                    <a:pt x="222999" y="65650"/>
                  </a:lnTo>
                  <a:lnTo>
                    <a:pt x="222999" y="57860"/>
                  </a:lnTo>
                  <a:close/>
                  <a:moveTo>
                    <a:pt x="238898" y="57860"/>
                  </a:moveTo>
                  <a:lnTo>
                    <a:pt x="238898" y="65650"/>
                  </a:lnTo>
                  <a:lnTo>
                    <a:pt x="231166" y="65650"/>
                  </a:lnTo>
                  <a:lnTo>
                    <a:pt x="231166" y="57860"/>
                  </a:lnTo>
                  <a:close/>
                  <a:moveTo>
                    <a:pt x="247066" y="57860"/>
                  </a:moveTo>
                  <a:lnTo>
                    <a:pt x="247066" y="65650"/>
                  </a:lnTo>
                  <a:lnTo>
                    <a:pt x="239322" y="65650"/>
                  </a:lnTo>
                  <a:lnTo>
                    <a:pt x="239322" y="57860"/>
                  </a:lnTo>
                  <a:close/>
                  <a:moveTo>
                    <a:pt x="255222" y="57860"/>
                  </a:moveTo>
                  <a:lnTo>
                    <a:pt x="255222" y="65650"/>
                  </a:lnTo>
                  <a:lnTo>
                    <a:pt x="247490" y="65650"/>
                  </a:lnTo>
                  <a:lnTo>
                    <a:pt x="247490" y="57860"/>
                  </a:lnTo>
                  <a:close/>
                  <a:moveTo>
                    <a:pt x="263390" y="57860"/>
                  </a:moveTo>
                  <a:lnTo>
                    <a:pt x="263390" y="65650"/>
                  </a:lnTo>
                  <a:lnTo>
                    <a:pt x="255646" y="65650"/>
                  </a:lnTo>
                  <a:lnTo>
                    <a:pt x="255646" y="57860"/>
                  </a:lnTo>
                  <a:close/>
                  <a:moveTo>
                    <a:pt x="271546" y="57860"/>
                  </a:moveTo>
                  <a:lnTo>
                    <a:pt x="271546" y="65650"/>
                  </a:lnTo>
                  <a:lnTo>
                    <a:pt x="263813" y="65650"/>
                  </a:lnTo>
                  <a:lnTo>
                    <a:pt x="263813" y="57860"/>
                  </a:lnTo>
                  <a:close/>
                  <a:moveTo>
                    <a:pt x="11238" y="66062"/>
                  </a:moveTo>
                  <a:lnTo>
                    <a:pt x="11238" y="73863"/>
                  </a:lnTo>
                  <a:lnTo>
                    <a:pt x="3505" y="73863"/>
                  </a:lnTo>
                  <a:lnTo>
                    <a:pt x="3505" y="66062"/>
                  </a:lnTo>
                  <a:close/>
                  <a:moveTo>
                    <a:pt x="19394" y="66062"/>
                  </a:moveTo>
                  <a:lnTo>
                    <a:pt x="19394" y="73863"/>
                  </a:lnTo>
                  <a:lnTo>
                    <a:pt x="11662" y="73863"/>
                  </a:lnTo>
                  <a:lnTo>
                    <a:pt x="11662" y="66062"/>
                  </a:lnTo>
                  <a:close/>
                  <a:moveTo>
                    <a:pt x="27561" y="66062"/>
                  </a:moveTo>
                  <a:lnTo>
                    <a:pt x="27561" y="73863"/>
                  </a:lnTo>
                  <a:lnTo>
                    <a:pt x="19818" y="73863"/>
                  </a:lnTo>
                  <a:lnTo>
                    <a:pt x="19818" y="66062"/>
                  </a:lnTo>
                  <a:close/>
                  <a:moveTo>
                    <a:pt x="35328" y="66062"/>
                  </a:moveTo>
                  <a:lnTo>
                    <a:pt x="35328" y="73863"/>
                  </a:lnTo>
                  <a:lnTo>
                    <a:pt x="27985" y="73863"/>
                  </a:lnTo>
                  <a:lnTo>
                    <a:pt x="27985" y="66062"/>
                  </a:lnTo>
                  <a:close/>
                  <a:moveTo>
                    <a:pt x="43496" y="66062"/>
                  </a:moveTo>
                  <a:lnTo>
                    <a:pt x="43496" y="73863"/>
                  </a:lnTo>
                  <a:lnTo>
                    <a:pt x="35752" y="73863"/>
                  </a:lnTo>
                  <a:lnTo>
                    <a:pt x="35752" y="66062"/>
                  </a:lnTo>
                  <a:close/>
                  <a:moveTo>
                    <a:pt x="51652" y="66062"/>
                  </a:moveTo>
                  <a:lnTo>
                    <a:pt x="51652" y="73863"/>
                  </a:lnTo>
                  <a:lnTo>
                    <a:pt x="43919" y="73863"/>
                  </a:lnTo>
                  <a:lnTo>
                    <a:pt x="43919" y="66062"/>
                  </a:lnTo>
                  <a:close/>
                  <a:moveTo>
                    <a:pt x="59819" y="66062"/>
                  </a:moveTo>
                  <a:lnTo>
                    <a:pt x="59819" y="73863"/>
                  </a:lnTo>
                  <a:lnTo>
                    <a:pt x="52075" y="73863"/>
                  </a:lnTo>
                  <a:lnTo>
                    <a:pt x="52075" y="66062"/>
                  </a:lnTo>
                  <a:close/>
                  <a:moveTo>
                    <a:pt x="67975" y="66062"/>
                  </a:moveTo>
                  <a:lnTo>
                    <a:pt x="67975" y="73863"/>
                  </a:lnTo>
                  <a:lnTo>
                    <a:pt x="60243" y="73863"/>
                  </a:lnTo>
                  <a:lnTo>
                    <a:pt x="60243" y="66062"/>
                  </a:lnTo>
                  <a:close/>
                  <a:moveTo>
                    <a:pt x="76452" y="66062"/>
                  </a:moveTo>
                  <a:lnTo>
                    <a:pt x="76452" y="73863"/>
                  </a:lnTo>
                  <a:lnTo>
                    <a:pt x="68399" y="73863"/>
                  </a:lnTo>
                  <a:lnTo>
                    <a:pt x="68399" y="66062"/>
                  </a:lnTo>
                  <a:close/>
                  <a:moveTo>
                    <a:pt x="84608" y="66062"/>
                  </a:moveTo>
                  <a:lnTo>
                    <a:pt x="84608" y="73863"/>
                  </a:lnTo>
                  <a:lnTo>
                    <a:pt x="76865" y="73863"/>
                  </a:lnTo>
                  <a:lnTo>
                    <a:pt x="76865" y="66062"/>
                  </a:lnTo>
                  <a:close/>
                  <a:moveTo>
                    <a:pt x="92776" y="66062"/>
                  </a:moveTo>
                  <a:lnTo>
                    <a:pt x="92776" y="73863"/>
                  </a:lnTo>
                  <a:lnTo>
                    <a:pt x="85032" y="73863"/>
                  </a:lnTo>
                  <a:lnTo>
                    <a:pt x="85032" y="66062"/>
                  </a:lnTo>
                  <a:close/>
                  <a:moveTo>
                    <a:pt x="100932" y="66062"/>
                  </a:moveTo>
                  <a:lnTo>
                    <a:pt x="100932" y="73863"/>
                  </a:lnTo>
                  <a:lnTo>
                    <a:pt x="93200" y="73863"/>
                  </a:lnTo>
                  <a:lnTo>
                    <a:pt x="93200" y="66062"/>
                  </a:lnTo>
                  <a:close/>
                  <a:moveTo>
                    <a:pt x="109099" y="66062"/>
                  </a:moveTo>
                  <a:lnTo>
                    <a:pt x="109099" y="73863"/>
                  </a:lnTo>
                  <a:lnTo>
                    <a:pt x="101356" y="73863"/>
                  </a:lnTo>
                  <a:lnTo>
                    <a:pt x="101356" y="66062"/>
                  </a:lnTo>
                  <a:close/>
                  <a:moveTo>
                    <a:pt x="116866" y="66062"/>
                  </a:moveTo>
                  <a:lnTo>
                    <a:pt x="116866" y="73863"/>
                  </a:lnTo>
                  <a:lnTo>
                    <a:pt x="109523" y="73863"/>
                  </a:lnTo>
                  <a:lnTo>
                    <a:pt x="109523" y="66062"/>
                  </a:lnTo>
                  <a:close/>
                  <a:moveTo>
                    <a:pt x="125022" y="66062"/>
                  </a:moveTo>
                  <a:lnTo>
                    <a:pt x="125022" y="73863"/>
                  </a:lnTo>
                  <a:lnTo>
                    <a:pt x="117290" y="73863"/>
                  </a:lnTo>
                  <a:lnTo>
                    <a:pt x="117290" y="66062"/>
                  </a:lnTo>
                  <a:close/>
                  <a:moveTo>
                    <a:pt x="133190" y="66062"/>
                  </a:moveTo>
                  <a:lnTo>
                    <a:pt x="133190" y="73863"/>
                  </a:lnTo>
                  <a:lnTo>
                    <a:pt x="125446" y="73863"/>
                  </a:lnTo>
                  <a:lnTo>
                    <a:pt x="125446" y="66062"/>
                  </a:lnTo>
                  <a:close/>
                  <a:moveTo>
                    <a:pt x="141346" y="66062"/>
                  </a:moveTo>
                  <a:lnTo>
                    <a:pt x="141346" y="73863"/>
                  </a:lnTo>
                  <a:lnTo>
                    <a:pt x="133614" y="73863"/>
                  </a:lnTo>
                  <a:lnTo>
                    <a:pt x="133614" y="66062"/>
                  </a:lnTo>
                  <a:close/>
                  <a:moveTo>
                    <a:pt x="149513" y="66062"/>
                  </a:moveTo>
                  <a:lnTo>
                    <a:pt x="149513" y="73863"/>
                  </a:lnTo>
                  <a:lnTo>
                    <a:pt x="141770" y="73863"/>
                  </a:lnTo>
                  <a:lnTo>
                    <a:pt x="141770" y="66062"/>
                  </a:lnTo>
                  <a:close/>
                  <a:moveTo>
                    <a:pt x="157280" y="66062"/>
                  </a:moveTo>
                  <a:lnTo>
                    <a:pt x="157280" y="73863"/>
                  </a:lnTo>
                  <a:lnTo>
                    <a:pt x="149937" y="73863"/>
                  </a:lnTo>
                  <a:lnTo>
                    <a:pt x="149937" y="66062"/>
                  </a:lnTo>
                  <a:close/>
                  <a:moveTo>
                    <a:pt x="165448" y="66062"/>
                  </a:moveTo>
                  <a:lnTo>
                    <a:pt x="165448" y="73863"/>
                  </a:lnTo>
                  <a:lnTo>
                    <a:pt x="157704" y="73863"/>
                  </a:lnTo>
                  <a:lnTo>
                    <a:pt x="157704" y="66062"/>
                  </a:lnTo>
                  <a:close/>
                  <a:moveTo>
                    <a:pt x="173604" y="66062"/>
                  </a:moveTo>
                  <a:lnTo>
                    <a:pt x="173604" y="73863"/>
                  </a:lnTo>
                  <a:lnTo>
                    <a:pt x="165871" y="73863"/>
                  </a:lnTo>
                  <a:lnTo>
                    <a:pt x="165871" y="66062"/>
                  </a:lnTo>
                  <a:close/>
                  <a:moveTo>
                    <a:pt x="181771" y="66062"/>
                  </a:moveTo>
                  <a:lnTo>
                    <a:pt x="181771" y="73863"/>
                  </a:lnTo>
                  <a:lnTo>
                    <a:pt x="174028" y="73863"/>
                  </a:lnTo>
                  <a:lnTo>
                    <a:pt x="174028" y="66062"/>
                  </a:lnTo>
                  <a:close/>
                  <a:moveTo>
                    <a:pt x="189927" y="66062"/>
                  </a:moveTo>
                  <a:lnTo>
                    <a:pt x="189927" y="73863"/>
                  </a:lnTo>
                  <a:lnTo>
                    <a:pt x="182195" y="73863"/>
                  </a:lnTo>
                  <a:lnTo>
                    <a:pt x="182195" y="66062"/>
                  </a:lnTo>
                  <a:close/>
                  <a:moveTo>
                    <a:pt x="198095" y="66062"/>
                  </a:moveTo>
                  <a:lnTo>
                    <a:pt x="198095" y="73863"/>
                  </a:lnTo>
                  <a:lnTo>
                    <a:pt x="190351" y="73863"/>
                  </a:lnTo>
                  <a:lnTo>
                    <a:pt x="190351" y="66062"/>
                  </a:lnTo>
                  <a:close/>
                  <a:moveTo>
                    <a:pt x="206251" y="66062"/>
                  </a:moveTo>
                  <a:lnTo>
                    <a:pt x="206251" y="73863"/>
                  </a:lnTo>
                  <a:lnTo>
                    <a:pt x="198519" y="73863"/>
                  </a:lnTo>
                  <a:lnTo>
                    <a:pt x="198519" y="66062"/>
                  </a:lnTo>
                  <a:close/>
                  <a:moveTo>
                    <a:pt x="214419" y="66062"/>
                  </a:moveTo>
                  <a:lnTo>
                    <a:pt x="214419" y="73863"/>
                  </a:lnTo>
                  <a:lnTo>
                    <a:pt x="206675" y="73863"/>
                  </a:lnTo>
                  <a:lnTo>
                    <a:pt x="206675" y="66062"/>
                  </a:lnTo>
                  <a:close/>
                  <a:moveTo>
                    <a:pt x="222575" y="66062"/>
                  </a:moveTo>
                  <a:lnTo>
                    <a:pt x="222575" y="73863"/>
                  </a:lnTo>
                  <a:lnTo>
                    <a:pt x="214842" y="73863"/>
                  </a:lnTo>
                  <a:lnTo>
                    <a:pt x="214842" y="66062"/>
                  </a:lnTo>
                  <a:close/>
                  <a:moveTo>
                    <a:pt x="230742" y="66062"/>
                  </a:moveTo>
                  <a:lnTo>
                    <a:pt x="230742" y="73863"/>
                  </a:lnTo>
                  <a:lnTo>
                    <a:pt x="222999" y="73863"/>
                  </a:lnTo>
                  <a:lnTo>
                    <a:pt x="222999" y="66062"/>
                  </a:lnTo>
                  <a:close/>
                  <a:moveTo>
                    <a:pt x="238898" y="66062"/>
                  </a:moveTo>
                  <a:lnTo>
                    <a:pt x="238898" y="73863"/>
                  </a:lnTo>
                  <a:lnTo>
                    <a:pt x="231166" y="73863"/>
                  </a:lnTo>
                  <a:lnTo>
                    <a:pt x="231166" y="66062"/>
                  </a:lnTo>
                  <a:close/>
                  <a:moveTo>
                    <a:pt x="247066" y="66062"/>
                  </a:moveTo>
                  <a:lnTo>
                    <a:pt x="247066" y="73863"/>
                  </a:lnTo>
                  <a:lnTo>
                    <a:pt x="239322" y="73863"/>
                  </a:lnTo>
                  <a:lnTo>
                    <a:pt x="239322" y="66062"/>
                  </a:lnTo>
                  <a:close/>
                  <a:moveTo>
                    <a:pt x="255222" y="66062"/>
                  </a:moveTo>
                  <a:lnTo>
                    <a:pt x="255222" y="73863"/>
                  </a:lnTo>
                  <a:lnTo>
                    <a:pt x="247490" y="73863"/>
                  </a:lnTo>
                  <a:lnTo>
                    <a:pt x="247490" y="66062"/>
                  </a:lnTo>
                  <a:close/>
                  <a:moveTo>
                    <a:pt x="263390" y="66062"/>
                  </a:moveTo>
                  <a:lnTo>
                    <a:pt x="263390" y="73863"/>
                  </a:lnTo>
                  <a:lnTo>
                    <a:pt x="255646" y="73863"/>
                  </a:lnTo>
                  <a:lnTo>
                    <a:pt x="255646" y="66062"/>
                  </a:lnTo>
                  <a:close/>
                  <a:moveTo>
                    <a:pt x="271546" y="66062"/>
                  </a:moveTo>
                  <a:lnTo>
                    <a:pt x="271546" y="73863"/>
                  </a:lnTo>
                  <a:lnTo>
                    <a:pt x="263813" y="73863"/>
                  </a:lnTo>
                  <a:lnTo>
                    <a:pt x="263813" y="66062"/>
                  </a:lnTo>
                  <a:close/>
                  <a:moveTo>
                    <a:pt x="11238" y="74275"/>
                  </a:moveTo>
                  <a:lnTo>
                    <a:pt x="11238" y="82065"/>
                  </a:lnTo>
                  <a:lnTo>
                    <a:pt x="3505" y="82065"/>
                  </a:lnTo>
                  <a:lnTo>
                    <a:pt x="3505" y="74275"/>
                  </a:lnTo>
                  <a:close/>
                  <a:moveTo>
                    <a:pt x="19394" y="74275"/>
                  </a:moveTo>
                  <a:lnTo>
                    <a:pt x="19394" y="82065"/>
                  </a:lnTo>
                  <a:lnTo>
                    <a:pt x="11662" y="82065"/>
                  </a:lnTo>
                  <a:lnTo>
                    <a:pt x="11662" y="74275"/>
                  </a:lnTo>
                  <a:close/>
                  <a:moveTo>
                    <a:pt x="27561" y="74275"/>
                  </a:moveTo>
                  <a:lnTo>
                    <a:pt x="27561" y="82065"/>
                  </a:lnTo>
                  <a:lnTo>
                    <a:pt x="19818" y="82065"/>
                  </a:lnTo>
                  <a:lnTo>
                    <a:pt x="19818" y="74275"/>
                  </a:lnTo>
                  <a:close/>
                  <a:moveTo>
                    <a:pt x="35328" y="74275"/>
                  </a:moveTo>
                  <a:lnTo>
                    <a:pt x="35328" y="82065"/>
                  </a:lnTo>
                  <a:lnTo>
                    <a:pt x="27985" y="82065"/>
                  </a:lnTo>
                  <a:lnTo>
                    <a:pt x="27985" y="74275"/>
                  </a:lnTo>
                  <a:close/>
                  <a:moveTo>
                    <a:pt x="43496" y="74275"/>
                  </a:moveTo>
                  <a:lnTo>
                    <a:pt x="43496" y="82065"/>
                  </a:lnTo>
                  <a:lnTo>
                    <a:pt x="35752" y="82065"/>
                  </a:lnTo>
                  <a:lnTo>
                    <a:pt x="35752" y="74275"/>
                  </a:lnTo>
                  <a:close/>
                  <a:moveTo>
                    <a:pt x="51652" y="74275"/>
                  </a:moveTo>
                  <a:lnTo>
                    <a:pt x="51652" y="82065"/>
                  </a:lnTo>
                  <a:lnTo>
                    <a:pt x="43919" y="82065"/>
                  </a:lnTo>
                  <a:lnTo>
                    <a:pt x="43919" y="74275"/>
                  </a:lnTo>
                  <a:close/>
                  <a:moveTo>
                    <a:pt x="59819" y="74275"/>
                  </a:moveTo>
                  <a:lnTo>
                    <a:pt x="59819" y="82065"/>
                  </a:lnTo>
                  <a:lnTo>
                    <a:pt x="52075" y="82065"/>
                  </a:lnTo>
                  <a:lnTo>
                    <a:pt x="52075" y="74275"/>
                  </a:lnTo>
                  <a:close/>
                  <a:moveTo>
                    <a:pt x="67975" y="74275"/>
                  </a:moveTo>
                  <a:lnTo>
                    <a:pt x="67975" y="82065"/>
                  </a:lnTo>
                  <a:lnTo>
                    <a:pt x="60243" y="82065"/>
                  </a:lnTo>
                  <a:lnTo>
                    <a:pt x="60243" y="74275"/>
                  </a:lnTo>
                  <a:close/>
                  <a:moveTo>
                    <a:pt x="76452" y="74275"/>
                  </a:moveTo>
                  <a:lnTo>
                    <a:pt x="76452" y="82065"/>
                  </a:lnTo>
                  <a:lnTo>
                    <a:pt x="68399" y="82065"/>
                  </a:lnTo>
                  <a:lnTo>
                    <a:pt x="68399" y="74275"/>
                  </a:lnTo>
                  <a:close/>
                  <a:moveTo>
                    <a:pt x="84608" y="74275"/>
                  </a:moveTo>
                  <a:lnTo>
                    <a:pt x="84608" y="82065"/>
                  </a:lnTo>
                  <a:lnTo>
                    <a:pt x="76865" y="82065"/>
                  </a:lnTo>
                  <a:lnTo>
                    <a:pt x="76865" y="74275"/>
                  </a:lnTo>
                  <a:close/>
                  <a:moveTo>
                    <a:pt x="92776" y="74275"/>
                  </a:moveTo>
                  <a:lnTo>
                    <a:pt x="92776" y="82065"/>
                  </a:lnTo>
                  <a:lnTo>
                    <a:pt x="85032" y="82065"/>
                  </a:lnTo>
                  <a:lnTo>
                    <a:pt x="85032" y="74275"/>
                  </a:lnTo>
                  <a:close/>
                  <a:moveTo>
                    <a:pt x="100932" y="74275"/>
                  </a:moveTo>
                  <a:lnTo>
                    <a:pt x="100932" y="82065"/>
                  </a:lnTo>
                  <a:lnTo>
                    <a:pt x="93200" y="82065"/>
                  </a:lnTo>
                  <a:lnTo>
                    <a:pt x="93200" y="74275"/>
                  </a:lnTo>
                  <a:close/>
                  <a:moveTo>
                    <a:pt x="109099" y="74275"/>
                  </a:moveTo>
                  <a:lnTo>
                    <a:pt x="109099" y="82065"/>
                  </a:lnTo>
                  <a:lnTo>
                    <a:pt x="101356" y="82065"/>
                  </a:lnTo>
                  <a:lnTo>
                    <a:pt x="101356" y="74275"/>
                  </a:lnTo>
                  <a:close/>
                  <a:moveTo>
                    <a:pt x="116866" y="74275"/>
                  </a:moveTo>
                  <a:lnTo>
                    <a:pt x="116866" y="82065"/>
                  </a:lnTo>
                  <a:lnTo>
                    <a:pt x="109523" y="82065"/>
                  </a:lnTo>
                  <a:lnTo>
                    <a:pt x="109523" y="74275"/>
                  </a:lnTo>
                  <a:close/>
                  <a:moveTo>
                    <a:pt x="125022" y="74275"/>
                  </a:moveTo>
                  <a:lnTo>
                    <a:pt x="125022" y="82065"/>
                  </a:lnTo>
                  <a:lnTo>
                    <a:pt x="117290" y="82065"/>
                  </a:lnTo>
                  <a:lnTo>
                    <a:pt x="117290" y="74275"/>
                  </a:lnTo>
                  <a:close/>
                  <a:moveTo>
                    <a:pt x="133190" y="74275"/>
                  </a:moveTo>
                  <a:lnTo>
                    <a:pt x="133190" y="82065"/>
                  </a:lnTo>
                  <a:lnTo>
                    <a:pt x="125446" y="82065"/>
                  </a:lnTo>
                  <a:lnTo>
                    <a:pt x="125446" y="74275"/>
                  </a:lnTo>
                  <a:close/>
                  <a:moveTo>
                    <a:pt x="141346" y="74275"/>
                  </a:moveTo>
                  <a:lnTo>
                    <a:pt x="141346" y="82065"/>
                  </a:lnTo>
                  <a:lnTo>
                    <a:pt x="133614" y="82065"/>
                  </a:lnTo>
                  <a:lnTo>
                    <a:pt x="133614" y="74275"/>
                  </a:lnTo>
                  <a:close/>
                  <a:moveTo>
                    <a:pt x="149513" y="74275"/>
                  </a:moveTo>
                  <a:lnTo>
                    <a:pt x="149513" y="82065"/>
                  </a:lnTo>
                  <a:lnTo>
                    <a:pt x="141770" y="82065"/>
                  </a:lnTo>
                  <a:lnTo>
                    <a:pt x="141770" y="74275"/>
                  </a:lnTo>
                  <a:close/>
                  <a:moveTo>
                    <a:pt x="157280" y="74275"/>
                  </a:moveTo>
                  <a:lnTo>
                    <a:pt x="157280" y="82065"/>
                  </a:lnTo>
                  <a:lnTo>
                    <a:pt x="149937" y="82065"/>
                  </a:lnTo>
                  <a:lnTo>
                    <a:pt x="149937" y="74275"/>
                  </a:lnTo>
                  <a:close/>
                  <a:moveTo>
                    <a:pt x="165448" y="74275"/>
                  </a:moveTo>
                  <a:lnTo>
                    <a:pt x="165448" y="82065"/>
                  </a:lnTo>
                  <a:lnTo>
                    <a:pt x="157704" y="82065"/>
                  </a:lnTo>
                  <a:lnTo>
                    <a:pt x="157704" y="74275"/>
                  </a:lnTo>
                  <a:close/>
                  <a:moveTo>
                    <a:pt x="173604" y="74275"/>
                  </a:moveTo>
                  <a:lnTo>
                    <a:pt x="173604" y="82065"/>
                  </a:lnTo>
                  <a:lnTo>
                    <a:pt x="165871" y="82065"/>
                  </a:lnTo>
                  <a:lnTo>
                    <a:pt x="165871" y="74275"/>
                  </a:lnTo>
                  <a:close/>
                  <a:moveTo>
                    <a:pt x="181771" y="74275"/>
                  </a:moveTo>
                  <a:lnTo>
                    <a:pt x="181771" y="82065"/>
                  </a:lnTo>
                  <a:lnTo>
                    <a:pt x="174028" y="82065"/>
                  </a:lnTo>
                  <a:lnTo>
                    <a:pt x="174028" y="74275"/>
                  </a:lnTo>
                  <a:close/>
                  <a:moveTo>
                    <a:pt x="189927" y="74275"/>
                  </a:moveTo>
                  <a:lnTo>
                    <a:pt x="189927" y="82065"/>
                  </a:lnTo>
                  <a:lnTo>
                    <a:pt x="182195" y="82065"/>
                  </a:lnTo>
                  <a:lnTo>
                    <a:pt x="182195" y="74275"/>
                  </a:lnTo>
                  <a:close/>
                  <a:moveTo>
                    <a:pt x="198095" y="74275"/>
                  </a:moveTo>
                  <a:lnTo>
                    <a:pt x="198095" y="82065"/>
                  </a:lnTo>
                  <a:lnTo>
                    <a:pt x="190351" y="82065"/>
                  </a:lnTo>
                  <a:lnTo>
                    <a:pt x="190351" y="74275"/>
                  </a:lnTo>
                  <a:close/>
                  <a:moveTo>
                    <a:pt x="206251" y="74275"/>
                  </a:moveTo>
                  <a:lnTo>
                    <a:pt x="206251" y="82065"/>
                  </a:lnTo>
                  <a:lnTo>
                    <a:pt x="198519" y="82065"/>
                  </a:lnTo>
                  <a:lnTo>
                    <a:pt x="198519" y="74275"/>
                  </a:lnTo>
                  <a:close/>
                  <a:moveTo>
                    <a:pt x="214419" y="74275"/>
                  </a:moveTo>
                  <a:lnTo>
                    <a:pt x="214419" y="82065"/>
                  </a:lnTo>
                  <a:lnTo>
                    <a:pt x="206675" y="82065"/>
                  </a:lnTo>
                  <a:lnTo>
                    <a:pt x="206675" y="74275"/>
                  </a:lnTo>
                  <a:close/>
                  <a:moveTo>
                    <a:pt x="222575" y="74275"/>
                  </a:moveTo>
                  <a:lnTo>
                    <a:pt x="222575" y="82065"/>
                  </a:lnTo>
                  <a:lnTo>
                    <a:pt x="214842" y="82065"/>
                  </a:lnTo>
                  <a:lnTo>
                    <a:pt x="214842" y="74275"/>
                  </a:lnTo>
                  <a:close/>
                  <a:moveTo>
                    <a:pt x="230742" y="74275"/>
                  </a:moveTo>
                  <a:lnTo>
                    <a:pt x="230742" y="82065"/>
                  </a:lnTo>
                  <a:lnTo>
                    <a:pt x="222999" y="82065"/>
                  </a:lnTo>
                  <a:lnTo>
                    <a:pt x="222999" y="74275"/>
                  </a:lnTo>
                  <a:close/>
                  <a:moveTo>
                    <a:pt x="238898" y="74275"/>
                  </a:moveTo>
                  <a:lnTo>
                    <a:pt x="238898" y="82065"/>
                  </a:lnTo>
                  <a:lnTo>
                    <a:pt x="231166" y="82065"/>
                  </a:lnTo>
                  <a:lnTo>
                    <a:pt x="231166" y="74275"/>
                  </a:lnTo>
                  <a:close/>
                  <a:moveTo>
                    <a:pt x="247066" y="74275"/>
                  </a:moveTo>
                  <a:lnTo>
                    <a:pt x="247066" y="82065"/>
                  </a:lnTo>
                  <a:lnTo>
                    <a:pt x="239322" y="82065"/>
                  </a:lnTo>
                  <a:lnTo>
                    <a:pt x="239322" y="74275"/>
                  </a:lnTo>
                  <a:close/>
                  <a:moveTo>
                    <a:pt x="255222" y="74275"/>
                  </a:moveTo>
                  <a:lnTo>
                    <a:pt x="255222" y="82065"/>
                  </a:lnTo>
                  <a:lnTo>
                    <a:pt x="247490" y="82065"/>
                  </a:lnTo>
                  <a:lnTo>
                    <a:pt x="247490" y="74275"/>
                  </a:lnTo>
                  <a:close/>
                  <a:moveTo>
                    <a:pt x="263390" y="74275"/>
                  </a:moveTo>
                  <a:lnTo>
                    <a:pt x="263390" y="82065"/>
                  </a:lnTo>
                  <a:lnTo>
                    <a:pt x="255646" y="82065"/>
                  </a:lnTo>
                  <a:lnTo>
                    <a:pt x="255646" y="74275"/>
                  </a:lnTo>
                  <a:close/>
                  <a:moveTo>
                    <a:pt x="271546" y="74275"/>
                  </a:moveTo>
                  <a:lnTo>
                    <a:pt x="271546" y="82065"/>
                  </a:lnTo>
                  <a:lnTo>
                    <a:pt x="263813" y="82065"/>
                  </a:lnTo>
                  <a:lnTo>
                    <a:pt x="263813" y="74275"/>
                  </a:lnTo>
                  <a:close/>
                  <a:moveTo>
                    <a:pt x="84608" y="82477"/>
                  </a:moveTo>
                  <a:lnTo>
                    <a:pt x="84608" y="90267"/>
                  </a:lnTo>
                  <a:lnTo>
                    <a:pt x="76865" y="90267"/>
                  </a:lnTo>
                  <a:lnTo>
                    <a:pt x="76865" y="82477"/>
                  </a:lnTo>
                  <a:close/>
                  <a:moveTo>
                    <a:pt x="92776" y="82477"/>
                  </a:moveTo>
                  <a:lnTo>
                    <a:pt x="92776" y="90267"/>
                  </a:lnTo>
                  <a:lnTo>
                    <a:pt x="85032" y="90267"/>
                  </a:lnTo>
                  <a:lnTo>
                    <a:pt x="85032" y="82477"/>
                  </a:lnTo>
                  <a:close/>
                  <a:moveTo>
                    <a:pt x="100932" y="82477"/>
                  </a:moveTo>
                  <a:lnTo>
                    <a:pt x="100932" y="90267"/>
                  </a:lnTo>
                  <a:lnTo>
                    <a:pt x="93200" y="90267"/>
                  </a:lnTo>
                  <a:lnTo>
                    <a:pt x="93200" y="82477"/>
                  </a:lnTo>
                  <a:close/>
                  <a:moveTo>
                    <a:pt x="109099" y="82477"/>
                  </a:moveTo>
                  <a:lnTo>
                    <a:pt x="109099" y="90267"/>
                  </a:lnTo>
                  <a:lnTo>
                    <a:pt x="101356" y="90267"/>
                  </a:lnTo>
                  <a:lnTo>
                    <a:pt x="101356" y="82477"/>
                  </a:lnTo>
                  <a:close/>
                  <a:moveTo>
                    <a:pt x="116866" y="82477"/>
                  </a:moveTo>
                  <a:lnTo>
                    <a:pt x="116866" y="90267"/>
                  </a:lnTo>
                  <a:lnTo>
                    <a:pt x="109523" y="90267"/>
                  </a:lnTo>
                  <a:lnTo>
                    <a:pt x="109523" y="82477"/>
                  </a:lnTo>
                  <a:close/>
                  <a:moveTo>
                    <a:pt x="125022" y="82477"/>
                  </a:moveTo>
                  <a:lnTo>
                    <a:pt x="125022" y="90267"/>
                  </a:lnTo>
                  <a:lnTo>
                    <a:pt x="117290" y="90267"/>
                  </a:lnTo>
                  <a:lnTo>
                    <a:pt x="117290" y="82477"/>
                  </a:lnTo>
                  <a:close/>
                  <a:moveTo>
                    <a:pt x="133190" y="82477"/>
                  </a:moveTo>
                  <a:lnTo>
                    <a:pt x="133190" y="90267"/>
                  </a:lnTo>
                  <a:lnTo>
                    <a:pt x="125446" y="90267"/>
                  </a:lnTo>
                  <a:lnTo>
                    <a:pt x="125446" y="82477"/>
                  </a:lnTo>
                  <a:close/>
                  <a:moveTo>
                    <a:pt x="141346" y="82477"/>
                  </a:moveTo>
                  <a:lnTo>
                    <a:pt x="141346" y="90267"/>
                  </a:lnTo>
                  <a:lnTo>
                    <a:pt x="133614" y="90267"/>
                  </a:lnTo>
                  <a:lnTo>
                    <a:pt x="133614" y="82477"/>
                  </a:lnTo>
                  <a:close/>
                  <a:moveTo>
                    <a:pt x="149513" y="82477"/>
                  </a:moveTo>
                  <a:lnTo>
                    <a:pt x="149513" y="90267"/>
                  </a:lnTo>
                  <a:lnTo>
                    <a:pt x="141770" y="90267"/>
                  </a:lnTo>
                  <a:lnTo>
                    <a:pt x="141770" y="82477"/>
                  </a:lnTo>
                  <a:close/>
                  <a:moveTo>
                    <a:pt x="157280" y="82477"/>
                  </a:moveTo>
                  <a:lnTo>
                    <a:pt x="157280" y="90267"/>
                  </a:lnTo>
                  <a:lnTo>
                    <a:pt x="149937" y="90267"/>
                  </a:lnTo>
                  <a:lnTo>
                    <a:pt x="149937" y="82477"/>
                  </a:lnTo>
                  <a:close/>
                  <a:moveTo>
                    <a:pt x="165448" y="82477"/>
                  </a:moveTo>
                  <a:lnTo>
                    <a:pt x="165448" y="90267"/>
                  </a:lnTo>
                  <a:lnTo>
                    <a:pt x="157704" y="90267"/>
                  </a:lnTo>
                  <a:lnTo>
                    <a:pt x="157704" y="82477"/>
                  </a:lnTo>
                  <a:close/>
                  <a:moveTo>
                    <a:pt x="173604" y="82477"/>
                  </a:moveTo>
                  <a:lnTo>
                    <a:pt x="173604" y="90267"/>
                  </a:lnTo>
                  <a:lnTo>
                    <a:pt x="165871" y="90267"/>
                  </a:lnTo>
                  <a:lnTo>
                    <a:pt x="165871" y="82477"/>
                  </a:lnTo>
                  <a:close/>
                  <a:moveTo>
                    <a:pt x="189927" y="82477"/>
                  </a:moveTo>
                  <a:lnTo>
                    <a:pt x="189927" y="90267"/>
                  </a:lnTo>
                  <a:lnTo>
                    <a:pt x="182195" y="90267"/>
                  </a:lnTo>
                  <a:lnTo>
                    <a:pt x="182195" y="82477"/>
                  </a:lnTo>
                  <a:close/>
                  <a:moveTo>
                    <a:pt x="198095" y="82477"/>
                  </a:moveTo>
                  <a:lnTo>
                    <a:pt x="198095" y="90267"/>
                  </a:lnTo>
                  <a:lnTo>
                    <a:pt x="190351" y="90267"/>
                  </a:lnTo>
                  <a:lnTo>
                    <a:pt x="190351" y="82477"/>
                  </a:lnTo>
                  <a:close/>
                  <a:moveTo>
                    <a:pt x="206251" y="82477"/>
                  </a:moveTo>
                  <a:lnTo>
                    <a:pt x="206251" y="90267"/>
                  </a:lnTo>
                  <a:lnTo>
                    <a:pt x="198519" y="90267"/>
                  </a:lnTo>
                  <a:lnTo>
                    <a:pt x="198519" y="82477"/>
                  </a:lnTo>
                  <a:close/>
                  <a:moveTo>
                    <a:pt x="214419" y="82477"/>
                  </a:moveTo>
                  <a:lnTo>
                    <a:pt x="214419" y="90267"/>
                  </a:lnTo>
                  <a:lnTo>
                    <a:pt x="206675" y="90267"/>
                  </a:lnTo>
                  <a:lnTo>
                    <a:pt x="206675" y="82477"/>
                  </a:lnTo>
                  <a:close/>
                  <a:moveTo>
                    <a:pt x="222575" y="82477"/>
                  </a:moveTo>
                  <a:lnTo>
                    <a:pt x="222575" y="90267"/>
                  </a:lnTo>
                  <a:lnTo>
                    <a:pt x="214842" y="90267"/>
                  </a:lnTo>
                  <a:lnTo>
                    <a:pt x="214842" y="82477"/>
                  </a:lnTo>
                  <a:close/>
                  <a:moveTo>
                    <a:pt x="230742" y="82477"/>
                  </a:moveTo>
                  <a:lnTo>
                    <a:pt x="230742" y="90267"/>
                  </a:lnTo>
                  <a:lnTo>
                    <a:pt x="222999" y="90267"/>
                  </a:lnTo>
                  <a:lnTo>
                    <a:pt x="222999" y="82477"/>
                  </a:lnTo>
                  <a:close/>
                  <a:moveTo>
                    <a:pt x="271546" y="82477"/>
                  </a:moveTo>
                  <a:lnTo>
                    <a:pt x="271546" y="90267"/>
                  </a:lnTo>
                  <a:lnTo>
                    <a:pt x="263813" y="90267"/>
                  </a:lnTo>
                  <a:lnTo>
                    <a:pt x="263813" y="82477"/>
                  </a:lnTo>
                  <a:close/>
                  <a:moveTo>
                    <a:pt x="11238" y="82477"/>
                  </a:moveTo>
                  <a:lnTo>
                    <a:pt x="11238" y="90278"/>
                  </a:lnTo>
                  <a:lnTo>
                    <a:pt x="3505" y="90278"/>
                  </a:lnTo>
                  <a:lnTo>
                    <a:pt x="3505" y="82477"/>
                  </a:lnTo>
                  <a:close/>
                  <a:moveTo>
                    <a:pt x="19394" y="82477"/>
                  </a:moveTo>
                  <a:lnTo>
                    <a:pt x="19394" y="90278"/>
                  </a:lnTo>
                  <a:lnTo>
                    <a:pt x="11662" y="90278"/>
                  </a:lnTo>
                  <a:lnTo>
                    <a:pt x="11662" y="82477"/>
                  </a:lnTo>
                  <a:close/>
                  <a:moveTo>
                    <a:pt x="27561" y="82477"/>
                  </a:moveTo>
                  <a:lnTo>
                    <a:pt x="27561" y="90278"/>
                  </a:lnTo>
                  <a:lnTo>
                    <a:pt x="19818" y="90278"/>
                  </a:lnTo>
                  <a:lnTo>
                    <a:pt x="19818" y="82477"/>
                  </a:lnTo>
                  <a:close/>
                  <a:moveTo>
                    <a:pt x="35328" y="82477"/>
                  </a:moveTo>
                  <a:lnTo>
                    <a:pt x="35328" y="90278"/>
                  </a:lnTo>
                  <a:lnTo>
                    <a:pt x="27985" y="90278"/>
                  </a:lnTo>
                  <a:lnTo>
                    <a:pt x="27985" y="82477"/>
                  </a:lnTo>
                  <a:close/>
                  <a:moveTo>
                    <a:pt x="43496" y="82477"/>
                  </a:moveTo>
                  <a:lnTo>
                    <a:pt x="43496" y="90278"/>
                  </a:lnTo>
                  <a:lnTo>
                    <a:pt x="35752" y="90278"/>
                  </a:lnTo>
                  <a:lnTo>
                    <a:pt x="35752" y="82477"/>
                  </a:lnTo>
                  <a:close/>
                  <a:moveTo>
                    <a:pt x="51652" y="82477"/>
                  </a:moveTo>
                  <a:lnTo>
                    <a:pt x="51652" y="90278"/>
                  </a:lnTo>
                  <a:lnTo>
                    <a:pt x="43919" y="90278"/>
                  </a:lnTo>
                  <a:lnTo>
                    <a:pt x="43919" y="82477"/>
                  </a:lnTo>
                  <a:close/>
                  <a:moveTo>
                    <a:pt x="59819" y="82477"/>
                  </a:moveTo>
                  <a:lnTo>
                    <a:pt x="59819" y="90278"/>
                  </a:lnTo>
                  <a:lnTo>
                    <a:pt x="52075" y="90278"/>
                  </a:lnTo>
                  <a:lnTo>
                    <a:pt x="52075" y="82477"/>
                  </a:lnTo>
                  <a:close/>
                  <a:moveTo>
                    <a:pt x="67975" y="82477"/>
                  </a:moveTo>
                  <a:lnTo>
                    <a:pt x="67975" y="90278"/>
                  </a:lnTo>
                  <a:lnTo>
                    <a:pt x="60243" y="90278"/>
                  </a:lnTo>
                  <a:lnTo>
                    <a:pt x="60243" y="82477"/>
                  </a:lnTo>
                  <a:close/>
                  <a:moveTo>
                    <a:pt x="76452" y="82477"/>
                  </a:moveTo>
                  <a:lnTo>
                    <a:pt x="76452" y="90278"/>
                  </a:lnTo>
                  <a:lnTo>
                    <a:pt x="68399" y="90278"/>
                  </a:lnTo>
                  <a:lnTo>
                    <a:pt x="68399" y="82477"/>
                  </a:lnTo>
                  <a:close/>
                  <a:moveTo>
                    <a:pt x="181771" y="82477"/>
                  </a:moveTo>
                  <a:lnTo>
                    <a:pt x="181771" y="90278"/>
                  </a:lnTo>
                  <a:lnTo>
                    <a:pt x="174028" y="90267"/>
                  </a:lnTo>
                  <a:lnTo>
                    <a:pt x="174028" y="82477"/>
                  </a:lnTo>
                  <a:close/>
                  <a:moveTo>
                    <a:pt x="238898" y="82477"/>
                  </a:moveTo>
                  <a:lnTo>
                    <a:pt x="238898" y="90278"/>
                  </a:lnTo>
                  <a:lnTo>
                    <a:pt x="231166" y="90278"/>
                  </a:lnTo>
                  <a:lnTo>
                    <a:pt x="231166" y="82477"/>
                  </a:lnTo>
                  <a:close/>
                  <a:moveTo>
                    <a:pt x="247066" y="82477"/>
                  </a:moveTo>
                  <a:lnTo>
                    <a:pt x="247066" y="90278"/>
                  </a:lnTo>
                  <a:lnTo>
                    <a:pt x="239322" y="90278"/>
                  </a:lnTo>
                  <a:lnTo>
                    <a:pt x="239322" y="82477"/>
                  </a:lnTo>
                  <a:close/>
                  <a:moveTo>
                    <a:pt x="255222" y="82477"/>
                  </a:moveTo>
                  <a:lnTo>
                    <a:pt x="255222" y="90278"/>
                  </a:lnTo>
                  <a:lnTo>
                    <a:pt x="247490" y="90278"/>
                  </a:lnTo>
                  <a:lnTo>
                    <a:pt x="247490" y="82477"/>
                  </a:lnTo>
                  <a:close/>
                  <a:moveTo>
                    <a:pt x="263390" y="82477"/>
                  </a:moveTo>
                  <a:lnTo>
                    <a:pt x="263390" y="90278"/>
                  </a:lnTo>
                  <a:lnTo>
                    <a:pt x="255646" y="90278"/>
                  </a:lnTo>
                  <a:lnTo>
                    <a:pt x="255646" y="82477"/>
                  </a:lnTo>
                  <a:close/>
                  <a:moveTo>
                    <a:pt x="11238" y="90679"/>
                  </a:moveTo>
                  <a:lnTo>
                    <a:pt x="11238" y="98480"/>
                  </a:lnTo>
                  <a:lnTo>
                    <a:pt x="3505" y="98480"/>
                  </a:lnTo>
                  <a:lnTo>
                    <a:pt x="3505" y="90679"/>
                  </a:lnTo>
                  <a:close/>
                  <a:moveTo>
                    <a:pt x="19394" y="90679"/>
                  </a:moveTo>
                  <a:lnTo>
                    <a:pt x="19394" y="98480"/>
                  </a:lnTo>
                  <a:lnTo>
                    <a:pt x="11662" y="98480"/>
                  </a:lnTo>
                  <a:lnTo>
                    <a:pt x="11662" y="90679"/>
                  </a:lnTo>
                  <a:close/>
                  <a:moveTo>
                    <a:pt x="27561" y="90679"/>
                  </a:moveTo>
                  <a:lnTo>
                    <a:pt x="27561" y="98480"/>
                  </a:lnTo>
                  <a:lnTo>
                    <a:pt x="19818" y="98480"/>
                  </a:lnTo>
                  <a:lnTo>
                    <a:pt x="19818" y="90679"/>
                  </a:lnTo>
                  <a:close/>
                  <a:moveTo>
                    <a:pt x="35328" y="90679"/>
                  </a:moveTo>
                  <a:lnTo>
                    <a:pt x="35328" y="98480"/>
                  </a:lnTo>
                  <a:lnTo>
                    <a:pt x="27985" y="98480"/>
                  </a:lnTo>
                  <a:lnTo>
                    <a:pt x="27985" y="90679"/>
                  </a:lnTo>
                  <a:close/>
                  <a:moveTo>
                    <a:pt x="43496" y="90679"/>
                  </a:moveTo>
                  <a:lnTo>
                    <a:pt x="43496" y="98480"/>
                  </a:lnTo>
                  <a:lnTo>
                    <a:pt x="35752" y="98480"/>
                  </a:lnTo>
                  <a:lnTo>
                    <a:pt x="35752" y="90679"/>
                  </a:lnTo>
                  <a:close/>
                  <a:moveTo>
                    <a:pt x="51652" y="90679"/>
                  </a:moveTo>
                  <a:lnTo>
                    <a:pt x="51652" y="98480"/>
                  </a:lnTo>
                  <a:lnTo>
                    <a:pt x="43919" y="98480"/>
                  </a:lnTo>
                  <a:lnTo>
                    <a:pt x="43919" y="90679"/>
                  </a:lnTo>
                  <a:close/>
                  <a:moveTo>
                    <a:pt x="59819" y="90679"/>
                  </a:moveTo>
                  <a:lnTo>
                    <a:pt x="59819" y="98480"/>
                  </a:lnTo>
                  <a:lnTo>
                    <a:pt x="52075" y="98480"/>
                  </a:lnTo>
                  <a:lnTo>
                    <a:pt x="52075" y="90679"/>
                  </a:lnTo>
                  <a:close/>
                  <a:moveTo>
                    <a:pt x="67975" y="90679"/>
                  </a:moveTo>
                  <a:lnTo>
                    <a:pt x="67975" y="98480"/>
                  </a:lnTo>
                  <a:lnTo>
                    <a:pt x="60243" y="98480"/>
                  </a:lnTo>
                  <a:lnTo>
                    <a:pt x="60243" y="90679"/>
                  </a:lnTo>
                  <a:close/>
                  <a:moveTo>
                    <a:pt x="76452" y="90679"/>
                  </a:moveTo>
                  <a:lnTo>
                    <a:pt x="76452" y="98480"/>
                  </a:lnTo>
                  <a:lnTo>
                    <a:pt x="68399" y="98480"/>
                  </a:lnTo>
                  <a:lnTo>
                    <a:pt x="68399" y="90679"/>
                  </a:lnTo>
                  <a:close/>
                  <a:moveTo>
                    <a:pt x="84608" y="90679"/>
                  </a:moveTo>
                  <a:lnTo>
                    <a:pt x="84608" y="98480"/>
                  </a:lnTo>
                  <a:lnTo>
                    <a:pt x="76865" y="98480"/>
                  </a:lnTo>
                  <a:lnTo>
                    <a:pt x="76865" y="90679"/>
                  </a:lnTo>
                  <a:close/>
                  <a:moveTo>
                    <a:pt x="92776" y="90679"/>
                  </a:moveTo>
                  <a:lnTo>
                    <a:pt x="92776" y="98480"/>
                  </a:lnTo>
                  <a:lnTo>
                    <a:pt x="85032" y="98480"/>
                  </a:lnTo>
                  <a:lnTo>
                    <a:pt x="85032" y="90679"/>
                  </a:lnTo>
                  <a:close/>
                  <a:moveTo>
                    <a:pt x="100932" y="90679"/>
                  </a:moveTo>
                  <a:lnTo>
                    <a:pt x="100932" y="98480"/>
                  </a:lnTo>
                  <a:lnTo>
                    <a:pt x="93200" y="98480"/>
                  </a:lnTo>
                  <a:lnTo>
                    <a:pt x="93200" y="90679"/>
                  </a:lnTo>
                  <a:close/>
                  <a:moveTo>
                    <a:pt x="109099" y="90679"/>
                  </a:moveTo>
                  <a:lnTo>
                    <a:pt x="109099" y="98480"/>
                  </a:lnTo>
                  <a:lnTo>
                    <a:pt x="101356" y="98480"/>
                  </a:lnTo>
                  <a:lnTo>
                    <a:pt x="101356" y="90679"/>
                  </a:lnTo>
                  <a:close/>
                  <a:moveTo>
                    <a:pt x="116866" y="90679"/>
                  </a:moveTo>
                  <a:lnTo>
                    <a:pt x="116866" y="98480"/>
                  </a:lnTo>
                  <a:lnTo>
                    <a:pt x="109523" y="98480"/>
                  </a:lnTo>
                  <a:lnTo>
                    <a:pt x="109523" y="90679"/>
                  </a:lnTo>
                  <a:close/>
                  <a:moveTo>
                    <a:pt x="125034" y="90679"/>
                  </a:moveTo>
                  <a:lnTo>
                    <a:pt x="125034" y="98480"/>
                  </a:lnTo>
                  <a:lnTo>
                    <a:pt x="117290" y="98480"/>
                  </a:lnTo>
                  <a:lnTo>
                    <a:pt x="117290" y="90679"/>
                  </a:lnTo>
                  <a:close/>
                  <a:moveTo>
                    <a:pt x="133190" y="90679"/>
                  </a:moveTo>
                  <a:lnTo>
                    <a:pt x="133190" y="98480"/>
                  </a:lnTo>
                  <a:lnTo>
                    <a:pt x="125457" y="98480"/>
                  </a:lnTo>
                  <a:lnTo>
                    <a:pt x="125457" y="90679"/>
                  </a:lnTo>
                  <a:close/>
                  <a:moveTo>
                    <a:pt x="141357" y="90679"/>
                  </a:moveTo>
                  <a:lnTo>
                    <a:pt x="141357" y="98480"/>
                  </a:lnTo>
                  <a:lnTo>
                    <a:pt x="133614" y="98480"/>
                  </a:lnTo>
                  <a:lnTo>
                    <a:pt x="133614" y="90679"/>
                  </a:lnTo>
                  <a:close/>
                  <a:moveTo>
                    <a:pt x="149513" y="90679"/>
                  </a:moveTo>
                  <a:lnTo>
                    <a:pt x="149513" y="98480"/>
                  </a:lnTo>
                  <a:lnTo>
                    <a:pt x="141770" y="98480"/>
                  </a:lnTo>
                  <a:lnTo>
                    <a:pt x="141770" y="90679"/>
                  </a:lnTo>
                  <a:close/>
                  <a:moveTo>
                    <a:pt x="157280" y="90679"/>
                  </a:moveTo>
                  <a:lnTo>
                    <a:pt x="157280" y="98480"/>
                  </a:lnTo>
                  <a:lnTo>
                    <a:pt x="149937" y="98480"/>
                  </a:lnTo>
                  <a:lnTo>
                    <a:pt x="149937" y="90679"/>
                  </a:lnTo>
                  <a:close/>
                  <a:moveTo>
                    <a:pt x="165448" y="90679"/>
                  </a:moveTo>
                  <a:lnTo>
                    <a:pt x="165448" y="98480"/>
                  </a:lnTo>
                  <a:lnTo>
                    <a:pt x="157704" y="98480"/>
                  </a:lnTo>
                  <a:lnTo>
                    <a:pt x="157704" y="90679"/>
                  </a:lnTo>
                  <a:close/>
                  <a:moveTo>
                    <a:pt x="173604" y="90679"/>
                  </a:moveTo>
                  <a:lnTo>
                    <a:pt x="173604" y="98480"/>
                  </a:lnTo>
                  <a:lnTo>
                    <a:pt x="165871" y="98480"/>
                  </a:lnTo>
                  <a:lnTo>
                    <a:pt x="165871" y="90679"/>
                  </a:lnTo>
                  <a:close/>
                  <a:moveTo>
                    <a:pt x="181771" y="90679"/>
                  </a:moveTo>
                  <a:lnTo>
                    <a:pt x="181771" y="98480"/>
                  </a:lnTo>
                  <a:lnTo>
                    <a:pt x="174028" y="98480"/>
                  </a:lnTo>
                  <a:lnTo>
                    <a:pt x="174028" y="90679"/>
                  </a:lnTo>
                  <a:close/>
                  <a:moveTo>
                    <a:pt x="189927" y="90679"/>
                  </a:moveTo>
                  <a:lnTo>
                    <a:pt x="189927" y="98480"/>
                  </a:lnTo>
                  <a:lnTo>
                    <a:pt x="182195" y="98480"/>
                  </a:lnTo>
                  <a:lnTo>
                    <a:pt x="182195" y="90679"/>
                  </a:lnTo>
                  <a:close/>
                  <a:moveTo>
                    <a:pt x="198095" y="90679"/>
                  </a:moveTo>
                  <a:lnTo>
                    <a:pt x="198095" y="98480"/>
                  </a:lnTo>
                  <a:lnTo>
                    <a:pt x="190351" y="98480"/>
                  </a:lnTo>
                  <a:lnTo>
                    <a:pt x="190351" y="90679"/>
                  </a:lnTo>
                  <a:close/>
                  <a:moveTo>
                    <a:pt x="206251" y="90679"/>
                  </a:moveTo>
                  <a:lnTo>
                    <a:pt x="206251" y="98480"/>
                  </a:lnTo>
                  <a:lnTo>
                    <a:pt x="198519" y="98480"/>
                  </a:lnTo>
                  <a:lnTo>
                    <a:pt x="198519" y="90679"/>
                  </a:lnTo>
                  <a:close/>
                  <a:moveTo>
                    <a:pt x="214419" y="90679"/>
                  </a:moveTo>
                  <a:lnTo>
                    <a:pt x="214419" y="98480"/>
                  </a:lnTo>
                  <a:lnTo>
                    <a:pt x="206675" y="98480"/>
                  </a:lnTo>
                  <a:lnTo>
                    <a:pt x="206675" y="90679"/>
                  </a:lnTo>
                  <a:close/>
                  <a:moveTo>
                    <a:pt x="222575" y="90679"/>
                  </a:moveTo>
                  <a:lnTo>
                    <a:pt x="222575" y="98480"/>
                  </a:lnTo>
                  <a:lnTo>
                    <a:pt x="214842" y="98480"/>
                  </a:lnTo>
                  <a:lnTo>
                    <a:pt x="214842" y="90679"/>
                  </a:lnTo>
                  <a:close/>
                  <a:moveTo>
                    <a:pt x="230742" y="90679"/>
                  </a:moveTo>
                  <a:lnTo>
                    <a:pt x="230742" y="98480"/>
                  </a:lnTo>
                  <a:lnTo>
                    <a:pt x="222999" y="98480"/>
                  </a:lnTo>
                  <a:lnTo>
                    <a:pt x="222999" y="90679"/>
                  </a:lnTo>
                  <a:close/>
                  <a:moveTo>
                    <a:pt x="238898" y="90679"/>
                  </a:moveTo>
                  <a:lnTo>
                    <a:pt x="238898" y="98480"/>
                  </a:lnTo>
                  <a:lnTo>
                    <a:pt x="231166" y="98480"/>
                  </a:lnTo>
                  <a:lnTo>
                    <a:pt x="231166" y="90679"/>
                  </a:lnTo>
                  <a:close/>
                  <a:moveTo>
                    <a:pt x="247066" y="90679"/>
                  </a:moveTo>
                  <a:lnTo>
                    <a:pt x="247066" y="98480"/>
                  </a:lnTo>
                  <a:lnTo>
                    <a:pt x="239322" y="98480"/>
                  </a:lnTo>
                  <a:lnTo>
                    <a:pt x="239322" y="90679"/>
                  </a:lnTo>
                  <a:close/>
                  <a:moveTo>
                    <a:pt x="255222" y="90679"/>
                  </a:moveTo>
                  <a:lnTo>
                    <a:pt x="255222" y="98480"/>
                  </a:lnTo>
                  <a:lnTo>
                    <a:pt x="247490" y="98480"/>
                  </a:lnTo>
                  <a:lnTo>
                    <a:pt x="247490" y="90679"/>
                  </a:lnTo>
                  <a:close/>
                  <a:moveTo>
                    <a:pt x="263390" y="90679"/>
                  </a:moveTo>
                  <a:lnTo>
                    <a:pt x="263390" y="98480"/>
                  </a:lnTo>
                  <a:lnTo>
                    <a:pt x="255646" y="98480"/>
                  </a:lnTo>
                  <a:lnTo>
                    <a:pt x="255646" y="90679"/>
                  </a:lnTo>
                  <a:close/>
                  <a:moveTo>
                    <a:pt x="271546" y="90679"/>
                  </a:moveTo>
                  <a:lnTo>
                    <a:pt x="271546" y="98480"/>
                  </a:lnTo>
                  <a:lnTo>
                    <a:pt x="263813" y="98480"/>
                  </a:lnTo>
                  <a:lnTo>
                    <a:pt x="263813" y="90679"/>
                  </a:lnTo>
                  <a:close/>
                  <a:moveTo>
                    <a:pt x="11238" y="98893"/>
                  </a:moveTo>
                  <a:lnTo>
                    <a:pt x="11238" y="106682"/>
                  </a:lnTo>
                  <a:lnTo>
                    <a:pt x="3505" y="106682"/>
                  </a:lnTo>
                  <a:lnTo>
                    <a:pt x="3505" y="98893"/>
                  </a:lnTo>
                  <a:close/>
                  <a:moveTo>
                    <a:pt x="19394" y="98893"/>
                  </a:moveTo>
                  <a:lnTo>
                    <a:pt x="19394" y="106682"/>
                  </a:lnTo>
                  <a:lnTo>
                    <a:pt x="11662" y="106682"/>
                  </a:lnTo>
                  <a:lnTo>
                    <a:pt x="11662" y="98893"/>
                  </a:lnTo>
                  <a:close/>
                  <a:moveTo>
                    <a:pt x="27561" y="98893"/>
                  </a:moveTo>
                  <a:lnTo>
                    <a:pt x="27561" y="106682"/>
                  </a:lnTo>
                  <a:lnTo>
                    <a:pt x="19818" y="106682"/>
                  </a:lnTo>
                  <a:lnTo>
                    <a:pt x="19818" y="98893"/>
                  </a:lnTo>
                  <a:close/>
                  <a:moveTo>
                    <a:pt x="35328" y="98893"/>
                  </a:moveTo>
                  <a:lnTo>
                    <a:pt x="35328" y="106682"/>
                  </a:lnTo>
                  <a:lnTo>
                    <a:pt x="27985" y="106682"/>
                  </a:lnTo>
                  <a:lnTo>
                    <a:pt x="27985" y="98893"/>
                  </a:lnTo>
                  <a:close/>
                  <a:moveTo>
                    <a:pt x="43496" y="98893"/>
                  </a:moveTo>
                  <a:lnTo>
                    <a:pt x="43496" y="106682"/>
                  </a:lnTo>
                  <a:lnTo>
                    <a:pt x="35752" y="106682"/>
                  </a:lnTo>
                  <a:lnTo>
                    <a:pt x="35752" y="98893"/>
                  </a:lnTo>
                  <a:close/>
                  <a:moveTo>
                    <a:pt x="51652" y="98893"/>
                  </a:moveTo>
                  <a:lnTo>
                    <a:pt x="51652" y="106682"/>
                  </a:lnTo>
                  <a:lnTo>
                    <a:pt x="43919" y="106682"/>
                  </a:lnTo>
                  <a:lnTo>
                    <a:pt x="43919" y="98893"/>
                  </a:lnTo>
                  <a:close/>
                  <a:moveTo>
                    <a:pt x="59819" y="98893"/>
                  </a:moveTo>
                  <a:lnTo>
                    <a:pt x="59819" y="106682"/>
                  </a:lnTo>
                  <a:lnTo>
                    <a:pt x="52075" y="106682"/>
                  </a:lnTo>
                  <a:lnTo>
                    <a:pt x="52075" y="98893"/>
                  </a:lnTo>
                  <a:close/>
                  <a:moveTo>
                    <a:pt x="67975" y="98893"/>
                  </a:moveTo>
                  <a:lnTo>
                    <a:pt x="67975" y="106682"/>
                  </a:lnTo>
                  <a:lnTo>
                    <a:pt x="60243" y="106682"/>
                  </a:lnTo>
                  <a:lnTo>
                    <a:pt x="60243" y="98893"/>
                  </a:lnTo>
                  <a:close/>
                  <a:moveTo>
                    <a:pt x="76452" y="98893"/>
                  </a:moveTo>
                  <a:lnTo>
                    <a:pt x="76452" y="106682"/>
                  </a:lnTo>
                  <a:lnTo>
                    <a:pt x="68399" y="106682"/>
                  </a:lnTo>
                  <a:lnTo>
                    <a:pt x="68399" y="98893"/>
                  </a:lnTo>
                  <a:close/>
                  <a:moveTo>
                    <a:pt x="84608" y="98893"/>
                  </a:moveTo>
                  <a:lnTo>
                    <a:pt x="84608" y="106682"/>
                  </a:lnTo>
                  <a:lnTo>
                    <a:pt x="76865" y="106682"/>
                  </a:lnTo>
                  <a:lnTo>
                    <a:pt x="76865" y="98893"/>
                  </a:lnTo>
                  <a:close/>
                  <a:moveTo>
                    <a:pt x="92776" y="98893"/>
                  </a:moveTo>
                  <a:lnTo>
                    <a:pt x="92776" y="106682"/>
                  </a:lnTo>
                  <a:lnTo>
                    <a:pt x="85032" y="106682"/>
                  </a:lnTo>
                  <a:lnTo>
                    <a:pt x="85032" y="98893"/>
                  </a:lnTo>
                  <a:close/>
                  <a:moveTo>
                    <a:pt x="100932" y="98893"/>
                  </a:moveTo>
                  <a:lnTo>
                    <a:pt x="100932" y="106682"/>
                  </a:lnTo>
                  <a:lnTo>
                    <a:pt x="93200" y="106682"/>
                  </a:lnTo>
                  <a:lnTo>
                    <a:pt x="93200" y="98893"/>
                  </a:lnTo>
                  <a:close/>
                  <a:moveTo>
                    <a:pt x="109099" y="98893"/>
                  </a:moveTo>
                  <a:lnTo>
                    <a:pt x="109099" y="106682"/>
                  </a:lnTo>
                  <a:lnTo>
                    <a:pt x="101356" y="106682"/>
                  </a:lnTo>
                  <a:lnTo>
                    <a:pt x="101356" y="98893"/>
                  </a:lnTo>
                  <a:close/>
                  <a:moveTo>
                    <a:pt x="116866" y="98893"/>
                  </a:moveTo>
                  <a:lnTo>
                    <a:pt x="116866" y="106682"/>
                  </a:lnTo>
                  <a:lnTo>
                    <a:pt x="109523" y="106682"/>
                  </a:lnTo>
                  <a:lnTo>
                    <a:pt x="109523" y="98893"/>
                  </a:lnTo>
                  <a:close/>
                  <a:moveTo>
                    <a:pt x="125034" y="98893"/>
                  </a:moveTo>
                  <a:lnTo>
                    <a:pt x="125034" y="106682"/>
                  </a:lnTo>
                  <a:lnTo>
                    <a:pt x="117290" y="106682"/>
                  </a:lnTo>
                  <a:lnTo>
                    <a:pt x="117290" y="98893"/>
                  </a:lnTo>
                  <a:close/>
                  <a:moveTo>
                    <a:pt x="133190" y="98893"/>
                  </a:moveTo>
                  <a:lnTo>
                    <a:pt x="133190" y="106682"/>
                  </a:lnTo>
                  <a:lnTo>
                    <a:pt x="125446" y="106682"/>
                  </a:lnTo>
                  <a:lnTo>
                    <a:pt x="125446" y="98893"/>
                  </a:lnTo>
                  <a:close/>
                  <a:moveTo>
                    <a:pt x="141346" y="98893"/>
                  </a:moveTo>
                  <a:lnTo>
                    <a:pt x="141346" y="106682"/>
                  </a:lnTo>
                  <a:lnTo>
                    <a:pt x="133614" y="106682"/>
                  </a:lnTo>
                  <a:lnTo>
                    <a:pt x="133614" y="98893"/>
                  </a:lnTo>
                  <a:close/>
                  <a:moveTo>
                    <a:pt x="149513" y="98893"/>
                  </a:moveTo>
                  <a:lnTo>
                    <a:pt x="149513" y="106682"/>
                  </a:lnTo>
                  <a:lnTo>
                    <a:pt x="141770" y="106682"/>
                  </a:lnTo>
                  <a:lnTo>
                    <a:pt x="141770" y="98893"/>
                  </a:lnTo>
                  <a:close/>
                  <a:moveTo>
                    <a:pt x="157280" y="98893"/>
                  </a:moveTo>
                  <a:lnTo>
                    <a:pt x="157280" y="106682"/>
                  </a:lnTo>
                  <a:lnTo>
                    <a:pt x="149937" y="106682"/>
                  </a:lnTo>
                  <a:lnTo>
                    <a:pt x="149937" y="98893"/>
                  </a:lnTo>
                  <a:close/>
                  <a:moveTo>
                    <a:pt x="165448" y="98893"/>
                  </a:moveTo>
                  <a:lnTo>
                    <a:pt x="165448" y="106682"/>
                  </a:lnTo>
                  <a:lnTo>
                    <a:pt x="157704" y="106682"/>
                  </a:lnTo>
                  <a:lnTo>
                    <a:pt x="157704" y="98893"/>
                  </a:lnTo>
                  <a:close/>
                  <a:moveTo>
                    <a:pt x="173604" y="98893"/>
                  </a:moveTo>
                  <a:lnTo>
                    <a:pt x="173604" y="106682"/>
                  </a:lnTo>
                  <a:lnTo>
                    <a:pt x="165871" y="106682"/>
                  </a:lnTo>
                  <a:lnTo>
                    <a:pt x="165871" y="98893"/>
                  </a:lnTo>
                  <a:close/>
                  <a:moveTo>
                    <a:pt x="181771" y="98893"/>
                  </a:moveTo>
                  <a:lnTo>
                    <a:pt x="181771" y="106682"/>
                  </a:lnTo>
                  <a:lnTo>
                    <a:pt x="174028" y="106682"/>
                  </a:lnTo>
                  <a:lnTo>
                    <a:pt x="174028" y="98893"/>
                  </a:lnTo>
                  <a:close/>
                  <a:moveTo>
                    <a:pt x="189927" y="98893"/>
                  </a:moveTo>
                  <a:lnTo>
                    <a:pt x="189927" y="106682"/>
                  </a:lnTo>
                  <a:lnTo>
                    <a:pt x="182195" y="106682"/>
                  </a:lnTo>
                  <a:lnTo>
                    <a:pt x="182195" y="98893"/>
                  </a:lnTo>
                  <a:close/>
                  <a:moveTo>
                    <a:pt x="198095" y="98893"/>
                  </a:moveTo>
                  <a:lnTo>
                    <a:pt x="198095" y="106682"/>
                  </a:lnTo>
                  <a:lnTo>
                    <a:pt x="190351" y="106682"/>
                  </a:lnTo>
                  <a:lnTo>
                    <a:pt x="190351" y="98893"/>
                  </a:lnTo>
                  <a:close/>
                  <a:moveTo>
                    <a:pt x="206251" y="98893"/>
                  </a:moveTo>
                  <a:lnTo>
                    <a:pt x="206251" y="106682"/>
                  </a:lnTo>
                  <a:lnTo>
                    <a:pt x="198519" y="106682"/>
                  </a:lnTo>
                  <a:lnTo>
                    <a:pt x="198519" y="98893"/>
                  </a:lnTo>
                  <a:close/>
                  <a:moveTo>
                    <a:pt x="214419" y="98893"/>
                  </a:moveTo>
                  <a:lnTo>
                    <a:pt x="214419" y="106682"/>
                  </a:lnTo>
                  <a:lnTo>
                    <a:pt x="206675" y="106682"/>
                  </a:lnTo>
                  <a:lnTo>
                    <a:pt x="206675" y="98893"/>
                  </a:lnTo>
                  <a:close/>
                  <a:moveTo>
                    <a:pt x="222575" y="98893"/>
                  </a:moveTo>
                  <a:lnTo>
                    <a:pt x="222575" y="106682"/>
                  </a:lnTo>
                  <a:lnTo>
                    <a:pt x="214842" y="106682"/>
                  </a:lnTo>
                  <a:lnTo>
                    <a:pt x="214842" y="98893"/>
                  </a:lnTo>
                  <a:close/>
                  <a:moveTo>
                    <a:pt x="230742" y="98893"/>
                  </a:moveTo>
                  <a:lnTo>
                    <a:pt x="230742" y="106682"/>
                  </a:lnTo>
                  <a:lnTo>
                    <a:pt x="222999" y="106682"/>
                  </a:lnTo>
                  <a:lnTo>
                    <a:pt x="222999" y="98893"/>
                  </a:lnTo>
                  <a:close/>
                  <a:moveTo>
                    <a:pt x="238898" y="98893"/>
                  </a:moveTo>
                  <a:lnTo>
                    <a:pt x="238898" y="106682"/>
                  </a:lnTo>
                  <a:lnTo>
                    <a:pt x="231166" y="106682"/>
                  </a:lnTo>
                  <a:lnTo>
                    <a:pt x="231166" y="98893"/>
                  </a:lnTo>
                  <a:close/>
                  <a:moveTo>
                    <a:pt x="247066" y="98893"/>
                  </a:moveTo>
                  <a:lnTo>
                    <a:pt x="247066" y="106682"/>
                  </a:lnTo>
                  <a:lnTo>
                    <a:pt x="239322" y="106682"/>
                  </a:lnTo>
                  <a:lnTo>
                    <a:pt x="239322" y="98893"/>
                  </a:lnTo>
                  <a:close/>
                  <a:moveTo>
                    <a:pt x="255222" y="98893"/>
                  </a:moveTo>
                  <a:lnTo>
                    <a:pt x="255222" y="106682"/>
                  </a:lnTo>
                  <a:lnTo>
                    <a:pt x="247490" y="106682"/>
                  </a:lnTo>
                  <a:lnTo>
                    <a:pt x="247490" y="98893"/>
                  </a:lnTo>
                  <a:close/>
                  <a:moveTo>
                    <a:pt x="263390" y="98893"/>
                  </a:moveTo>
                  <a:lnTo>
                    <a:pt x="263390" y="106682"/>
                  </a:lnTo>
                  <a:lnTo>
                    <a:pt x="255646" y="106682"/>
                  </a:lnTo>
                  <a:lnTo>
                    <a:pt x="255646" y="98893"/>
                  </a:lnTo>
                  <a:close/>
                  <a:moveTo>
                    <a:pt x="271546" y="98893"/>
                  </a:moveTo>
                  <a:lnTo>
                    <a:pt x="271546" y="106682"/>
                  </a:lnTo>
                  <a:lnTo>
                    <a:pt x="263813" y="106682"/>
                  </a:lnTo>
                  <a:lnTo>
                    <a:pt x="263813" y="98893"/>
                  </a:lnTo>
                  <a:close/>
                  <a:moveTo>
                    <a:pt x="11238" y="107095"/>
                  </a:moveTo>
                  <a:lnTo>
                    <a:pt x="11238" y="114895"/>
                  </a:lnTo>
                  <a:lnTo>
                    <a:pt x="3505" y="114895"/>
                  </a:lnTo>
                  <a:lnTo>
                    <a:pt x="3505" y="107095"/>
                  </a:lnTo>
                  <a:close/>
                  <a:moveTo>
                    <a:pt x="19394" y="107095"/>
                  </a:moveTo>
                  <a:lnTo>
                    <a:pt x="19394" y="114895"/>
                  </a:lnTo>
                  <a:lnTo>
                    <a:pt x="11662" y="114895"/>
                  </a:lnTo>
                  <a:lnTo>
                    <a:pt x="11662" y="107095"/>
                  </a:lnTo>
                  <a:close/>
                  <a:moveTo>
                    <a:pt x="27561" y="107095"/>
                  </a:moveTo>
                  <a:lnTo>
                    <a:pt x="27561" y="114895"/>
                  </a:lnTo>
                  <a:lnTo>
                    <a:pt x="19818" y="114895"/>
                  </a:lnTo>
                  <a:lnTo>
                    <a:pt x="19818" y="107095"/>
                  </a:lnTo>
                  <a:close/>
                  <a:moveTo>
                    <a:pt x="35328" y="107095"/>
                  </a:moveTo>
                  <a:lnTo>
                    <a:pt x="35328" y="114895"/>
                  </a:lnTo>
                  <a:lnTo>
                    <a:pt x="27985" y="114895"/>
                  </a:lnTo>
                  <a:lnTo>
                    <a:pt x="27985" y="107095"/>
                  </a:lnTo>
                  <a:close/>
                  <a:moveTo>
                    <a:pt x="43496" y="107095"/>
                  </a:moveTo>
                  <a:lnTo>
                    <a:pt x="43496" y="114895"/>
                  </a:lnTo>
                  <a:lnTo>
                    <a:pt x="35752" y="114895"/>
                  </a:lnTo>
                  <a:lnTo>
                    <a:pt x="35752" y="107095"/>
                  </a:lnTo>
                  <a:close/>
                  <a:moveTo>
                    <a:pt x="51652" y="107095"/>
                  </a:moveTo>
                  <a:lnTo>
                    <a:pt x="51652" y="114895"/>
                  </a:lnTo>
                  <a:lnTo>
                    <a:pt x="43919" y="114895"/>
                  </a:lnTo>
                  <a:lnTo>
                    <a:pt x="43919" y="107095"/>
                  </a:lnTo>
                  <a:close/>
                  <a:moveTo>
                    <a:pt x="59819" y="107095"/>
                  </a:moveTo>
                  <a:lnTo>
                    <a:pt x="59819" y="114895"/>
                  </a:lnTo>
                  <a:lnTo>
                    <a:pt x="52075" y="114895"/>
                  </a:lnTo>
                  <a:lnTo>
                    <a:pt x="52075" y="107095"/>
                  </a:lnTo>
                  <a:close/>
                  <a:moveTo>
                    <a:pt x="67975" y="107095"/>
                  </a:moveTo>
                  <a:lnTo>
                    <a:pt x="67975" y="114895"/>
                  </a:lnTo>
                  <a:lnTo>
                    <a:pt x="60243" y="114895"/>
                  </a:lnTo>
                  <a:lnTo>
                    <a:pt x="60243" y="107095"/>
                  </a:lnTo>
                  <a:close/>
                  <a:moveTo>
                    <a:pt x="76452" y="107095"/>
                  </a:moveTo>
                  <a:lnTo>
                    <a:pt x="76452" y="114895"/>
                  </a:lnTo>
                  <a:lnTo>
                    <a:pt x="68399" y="114895"/>
                  </a:lnTo>
                  <a:lnTo>
                    <a:pt x="68399" y="107095"/>
                  </a:lnTo>
                  <a:close/>
                  <a:moveTo>
                    <a:pt x="84608" y="107095"/>
                  </a:moveTo>
                  <a:lnTo>
                    <a:pt x="84608" y="114895"/>
                  </a:lnTo>
                  <a:lnTo>
                    <a:pt x="76865" y="114895"/>
                  </a:lnTo>
                  <a:lnTo>
                    <a:pt x="76865" y="107095"/>
                  </a:lnTo>
                  <a:close/>
                  <a:moveTo>
                    <a:pt x="92776" y="107095"/>
                  </a:moveTo>
                  <a:lnTo>
                    <a:pt x="92776" y="114895"/>
                  </a:lnTo>
                  <a:lnTo>
                    <a:pt x="85032" y="114895"/>
                  </a:lnTo>
                  <a:lnTo>
                    <a:pt x="85032" y="107095"/>
                  </a:lnTo>
                  <a:close/>
                  <a:moveTo>
                    <a:pt x="100932" y="107095"/>
                  </a:moveTo>
                  <a:lnTo>
                    <a:pt x="100932" y="114895"/>
                  </a:lnTo>
                  <a:lnTo>
                    <a:pt x="93200" y="114895"/>
                  </a:lnTo>
                  <a:lnTo>
                    <a:pt x="93200" y="107095"/>
                  </a:lnTo>
                  <a:close/>
                  <a:moveTo>
                    <a:pt x="109099" y="107095"/>
                  </a:moveTo>
                  <a:lnTo>
                    <a:pt x="109099" y="114895"/>
                  </a:lnTo>
                  <a:lnTo>
                    <a:pt x="101356" y="114895"/>
                  </a:lnTo>
                  <a:lnTo>
                    <a:pt x="101356" y="107095"/>
                  </a:lnTo>
                  <a:close/>
                  <a:moveTo>
                    <a:pt x="116866" y="107095"/>
                  </a:moveTo>
                  <a:lnTo>
                    <a:pt x="116866" y="114895"/>
                  </a:lnTo>
                  <a:lnTo>
                    <a:pt x="109523" y="114895"/>
                  </a:lnTo>
                  <a:lnTo>
                    <a:pt x="109523" y="107095"/>
                  </a:lnTo>
                  <a:close/>
                  <a:moveTo>
                    <a:pt x="125034" y="107095"/>
                  </a:moveTo>
                  <a:lnTo>
                    <a:pt x="125034" y="114895"/>
                  </a:lnTo>
                  <a:lnTo>
                    <a:pt x="117290" y="114895"/>
                  </a:lnTo>
                  <a:lnTo>
                    <a:pt x="117290" y="107095"/>
                  </a:lnTo>
                  <a:close/>
                  <a:moveTo>
                    <a:pt x="133190" y="107095"/>
                  </a:moveTo>
                  <a:lnTo>
                    <a:pt x="133190" y="114895"/>
                  </a:lnTo>
                  <a:lnTo>
                    <a:pt x="125446" y="114895"/>
                  </a:lnTo>
                  <a:lnTo>
                    <a:pt x="125446" y="107095"/>
                  </a:lnTo>
                  <a:close/>
                  <a:moveTo>
                    <a:pt x="141346" y="107095"/>
                  </a:moveTo>
                  <a:lnTo>
                    <a:pt x="141346" y="114895"/>
                  </a:lnTo>
                  <a:lnTo>
                    <a:pt x="133614" y="114895"/>
                  </a:lnTo>
                  <a:lnTo>
                    <a:pt x="133614" y="107095"/>
                  </a:lnTo>
                  <a:close/>
                  <a:moveTo>
                    <a:pt x="149513" y="107095"/>
                  </a:moveTo>
                  <a:lnTo>
                    <a:pt x="149513" y="114895"/>
                  </a:lnTo>
                  <a:lnTo>
                    <a:pt x="141770" y="114895"/>
                  </a:lnTo>
                  <a:lnTo>
                    <a:pt x="141770" y="107095"/>
                  </a:lnTo>
                  <a:close/>
                  <a:moveTo>
                    <a:pt x="157280" y="107095"/>
                  </a:moveTo>
                  <a:lnTo>
                    <a:pt x="157280" y="114895"/>
                  </a:lnTo>
                  <a:lnTo>
                    <a:pt x="149937" y="114895"/>
                  </a:lnTo>
                  <a:lnTo>
                    <a:pt x="149937" y="107095"/>
                  </a:lnTo>
                  <a:close/>
                  <a:moveTo>
                    <a:pt x="165448" y="107095"/>
                  </a:moveTo>
                  <a:lnTo>
                    <a:pt x="165448" y="114895"/>
                  </a:lnTo>
                  <a:lnTo>
                    <a:pt x="157704" y="114895"/>
                  </a:lnTo>
                  <a:lnTo>
                    <a:pt x="157704" y="107095"/>
                  </a:lnTo>
                  <a:close/>
                  <a:moveTo>
                    <a:pt x="173604" y="107095"/>
                  </a:moveTo>
                  <a:lnTo>
                    <a:pt x="173604" y="114895"/>
                  </a:lnTo>
                  <a:lnTo>
                    <a:pt x="165871" y="114895"/>
                  </a:lnTo>
                  <a:lnTo>
                    <a:pt x="165871" y="107095"/>
                  </a:lnTo>
                  <a:close/>
                  <a:moveTo>
                    <a:pt x="181771" y="107095"/>
                  </a:moveTo>
                  <a:lnTo>
                    <a:pt x="181771" y="114895"/>
                  </a:lnTo>
                  <a:lnTo>
                    <a:pt x="174028" y="114895"/>
                  </a:lnTo>
                  <a:lnTo>
                    <a:pt x="174028" y="107095"/>
                  </a:lnTo>
                  <a:close/>
                  <a:moveTo>
                    <a:pt x="189927" y="107095"/>
                  </a:moveTo>
                  <a:lnTo>
                    <a:pt x="189927" y="114895"/>
                  </a:lnTo>
                  <a:lnTo>
                    <a:pt x="182195" y="114895"/>
                  </a:lnTo>
                  <a:lnTo>
                    <a:pt x="182195" y="107095"/>
                  </a:lnTo>
                  <a:close/>
                  <a:moveTo>
                    <a:pt x="198095" y="107095"/>
                  </a:moveTo>
                  <a:lnTo>
                    <a:pt x="198095" y="114895"/>
                  </a:lnTo>
                  <a:lnTo>
                    <a:pt x="190351" y="114895"/>
                  </a:lnTo>
                  <a:lnTo>
                    <a:pt x="190351" y="107095"/>
                  </a:lnTo>
                  <a:close/>
                  <a:moveTo>
                    <a:pt x="206251" y="107095"/>
                  </a:moveTo>
                  <a:lnTo>
                    <a:pt x="206251" y="114895"/>
                  </a:lnTo>
                  <a:lnTo>
                    <a:pt x="198519" y="114895"/>
                  </a:lnTo>
                  <a:lnTo>
                    <a:pt x="198519" y="107095"/>
                  </a:lnTo>
                  <a:close/>
                  <a:moveTo>
                    <a:pt x="214419" y="107095"/>
                  </a:moveTo>
                  <a:lnTo>
                    <a:pt x="214419" y="114895"/>
                  </a:lnTo>
                  <a:lnTo>
                    <a:pt x="206675" y="114895"/>
                  </a:lnTo>
                  <a:lnTo>
                    <a:pt x="206675" y="107095"/>
                  </a:lnTo>
                  <a:close/>
                  <a:moveTo>
                    <a:pt x="222575" y="107095"/>
                  </a:moveTo>
                  <a:lnTo>
                    <a:pt x="222575" y="114895"/>
                  </a:lnTo>
                  <a:lnTo>
                    <a:pt x="214842" y="114895"/>
                  </a:lnTo>
                  <a:lnTo>
                    <a:pt x="214842" y="107095"/>
                  </a:lnTo>
                  <a:close/>
                  <a:moveTo>
                    <a:pt x="230742" y="107095"/>
                  </a:moveTo>
                  <a:lnTo>
                    <a:pt x="230742" y="114895"/>
                  </a:lnTo>
                  <a:lnTo>
                    <a:pt x="222999" y="114895"/>
                  </a:lnTo>
                  <a:lnTo>
                    <a:pt x="222999" y="107095"/>
                  </a:lnTo>
                  <a:close/>
                  <a:moveTo>
                    <a:pt x="238898" y="107095"/>
                  </a:moveTo>
                  <a:lnTo>
                    <a:pt x="238898" y="114895"/>
                  </a:lnTo>
                  <a:lnTo>
                    <a:pt x="231166" y="114895"/>
                  </a:lnTo>
                  <a:lnTo>
                    <a:pt x="231166" y="107095"/>
                  </a:lnTo>
                  <a:close/>
                  <a:moveTo>
                    <a:pt x="247066" y="107095"/>
                  </a:moveTo>
                  <a:lnTo>
                    <a:pt x="247066" y="114895"/>
                  </a:lnTo>
                  <a:lnTo>
                    <a:pt x="239322" y="114895"/>
                  </a:lnTo>
                  <a:lnTo>
                    <a:pt x="239322" y="107095"/>
                  </a:lnTo>
                  <a:close/>
                  <a:moveTo>
                    <a:pt x="255222" y="107095"/>
                  </a:moveTo>
                  <a:lnTo>
                    <a:pt x="255222" y="114895"/>
                  </a:lnTo>
                  <a:lnTo>
                    <a:pt x="247490" y="114895"/>
                  </a:lnTo>
                  <a:lnTo>
                    <a:pt x="247490" y="107095"/>
                  </a:lnTo>
                  <a:close/>
                  <a:moveTo>
                    <a:pt x="263390" y="107095"/>
                  </a:moveTo>
                  <a:lnTo>
                    <a:pt x="263390" y="114895"/>
                  </a:lnTo>
                  <a:lnTo>
                    <a:pt x="255646" y="114895"/>
                  </a:lnTo>
                  <a:lnTo>
                    <a:pt x="255646" y="107095"/>
                  </a:lnTo>
                  <a:close/>
                  <a:moveTo>
                    <a:pt x="271546" y="107095"/>
                  </a:moveTo>
                  <a:lnTo>
                    <a:pt x="271546" y="114895"/>
                  </a:lnTo>
                  <a:lnTo>
                    <a:pt x="263813" y="114895"/>
                  </a:lnTo>
                  <a:lnTo>
                    <a:pt x="263813" y="107095"/>
                  </a:lnTo>
                  <a:close/>
                  <a:moveTo>
                    <a:pt x="11238" y="115308"/>
                  </a:moveTo>
                  <a:lnTo>
                    <a:pt x="11238" y="123097"/>
                  </a:lnTo>
                  <a:lnTo>
                    <a:pt x="3505" y="123097"/>
                  </a:lnTo>
                  <a:lnTo>
                    <a:pt x="3505" y="115308"/>
                  </a:lnTo>
                  <a:close/>
                  <a:moveTo>
                    <a:pt x="19394" y="115308"/>
                  </a:moveTo>
                  <a:lnTo>
                    <a:pt x="19394" y="123097"/>
                  </a:lnTo>
                  <a:lnTo>
                    <a:pt x="11662" y="123097"/>
                  </a:lnTo>
                  <a:lnTo>
                    <a:pt x="11662" y="115308"/>
                  </a:lnTo>
                  <a:close/>
                  <a:moveTo>
                    <a:pt x="27561" y="115308"/>
                  </a:moveTo>
                  <a:lnTo>
                    <a:pt x="27561" y="123097"/>
                  </a:lnTo>
                  <a:lnTo>
                    <a:pt x="19818" y="123097"/>
                  </a:lnTo>
                  <a:lnTo>
                    <a:pt x="19818" y="115308"/>
                  </a:lnTo>
                  <a:close/>
                  <a:moveTo>
                    <a:pt x="35328" y="115308"/>
                  </a:moveTo>
                  <a:lnTo>
                    <a:pt x="35328" y="123097"/>
                  </a:lnTo>
                  <a:lnTo>
                    <a:pt x="27985" y="123097"/>
                  </a:lnTo>
                  <a:lnTo>
                    <a:pt x="27985" y="115308"/>
                  </a:lnTo>
                  <a:close/>
                  <a:moveTo>
                    <a:pt x="43496" y="115296"/>
                  </a:moveTo>
                  <a:lnTo>
                    <a:pt x="43496" y="123097"/>
                  </a:lnTo>
                  <a:lnTo>
                    <a:pt x="35752" y="123097"/>
                  </a:lnTo>
                  <a:lnTo>
                    <a:pt x="35752" y="115296"/>
                  </a:lnTo>
                  <a:close/>
                  <a:moveTo>
                    <a:pt x="51652" y="115296"/>
                  </a:moveTo>
                  <a:lnTo>
                    <a:pt x="51652" y="123097"/>
                  </a:lnTo>
                  <a:lnTo>
                    <a:pt x="43919" y="123097"/>
                  </a:lnTo>
                  <a:lnTo>
                    <a:pt x="43919" y="115296"/>
                  </a:lnTo>
                  <a:close/>
                  <a:moveTo>
                    <a:pt x="59819" y="115296"/>
                  </a:moveTo>
                  <a:lnTo>
                    <a:pt x="59819" y="123097"/>
                  </a:lnTo>
                  <a:lnTo>
                    <a:pt x="52075" y="123097"/>
                  </a:lnTo>
                  <a:lnTo>
                    <a:pt x="52075" y="115296"/>
                  </a:lnTo>
                  <a:close/>
                  <a:moveTo>
                    <a:pt x="67975" y="115296"/>
                  </a:moveTo>
                  <a:lnTo>
                    <a:pt x="67975" y="123097"/>
                  </a:lnTo>
                  <a:lnTo>
                    <a:pt x="60243" y="123097"/>
                  </a:lnTo>
                  <a:lnTo>
                    <a:pt x="60243" y="115296"/>
                  </a:lnTo>
                  <a:close/>
                  <a:moveTo>
                    <a:pt x="76452" y="115296"/>
                  </a:moveTo>
                  <a:lnTo>
                    <a:pt x="76452" y="123097"/>
                  </a:lnTo>
                  <a:lnTo>
                    <a:pt x="68399" y="123097"/>
                  </a:lnTo>
                  <a:lnTo>
                    <a:pt x="68399" y="115296"/>
                  </a:lnTo>
                  <a:close/>
                  <a:moveTo>
                    <a:pt x="84608" y="115296"/>
                  </a:moveTo>
                  <a:lnTo>
                    <a:pt x="84608" y="123097"/>
                  </a:lnTo>
                  <a:lnTo>
                    <a:pt x="76876" y="123097"/>
                  </a:lnTo>
                  <a:lnTo>
                    <a:pt x="76876" y="115296"/>
                  </a:lnTo>
                  <a:close/>
                  <a:moveTo>
                    <a:pt x="92776" y="115296"/>
                  </a:moveTo>
                  <a:lnTo>
                    <a:pt x="92776" y="123097"/>
                  </a:lnTo>
                  <a:lnTo>
                    <a:pt x="85032" y="123097"/>
                  </a:lnTo>
                  <a:lnTo>
                    <a:pt x="85032" y="115296"/>
                  </a:lnTo>
                  <a:close/>
                  <a:moveTo>
                    <a:pt x="100932" y="115296"/>
                  </a:moveTo>
                  <a:lnTo>
                    <a:pt x="100932" y="123097"/>
                  </a:lnTo>
                  <a:lnTo>
                    <a:pt x="93200" y="123097"/>
                  </a:lnTo>
                  <a:lnTo>
                    <a:pt x="93200" y="115296"/>
                  </a:lnTo>
                  <a:close/>
                  <a:moveTo>
                    <a:pt x="109099" y="115296"/>
                  </a:moveTo>
                  <a:lnTo>
                    <a:pt x="109099" y="123097"/>
                  </a:lnTo>
                  <a:lnTo>
                    <a:pt x="101356" y="123097"/>
                  </a:lnTo>
                  <a:lnTo>
                    <a:pt x="101356" y="115296"/>
                  </a:lnTo>
                  <a:close/>
                  <a:moveTo>
                    <a:pt x="116866" y="115296"/>
                  </a:moveTo>
                  <a:lnTo>
                    <a:pt x="116866" y="123097"/>
                  </a:lnTo>
                  <a:lnTo>
                    <a:pt x="109523" y="123097"/>
                  </a:lnTo>
                  <a:lnTo>
                    <a:pt x="109523" y="115296"/>
                  </a:lnTo>
                  <a:close/>
                  <a:moveTo>
                    <a:pt x="125034" y="115296"/>
                  </a:moveTo>
                  <a:lnTo>
                    <a:pt x="125034" y="123097"/>
                  </a:lnTo>
                  <a:lnTo>
                    <a:pt x="117290" y="123097"/>
                  </a:lnTo>
                  <a:lnTo>
                    <a:pt x="117290" y="115296"/>
                  </a:lnTo>
                  <a:close/>
                  <a:moveTo>
                    <a:pt x="133190" y="115296"/>
                  </a:moveTo>
                  <a:lnTo>
                    <a:pt x="133190" y="123097"/>
                  </a:lnTo>
                  <a:lnTo>
                    <a:pt x="125446" y="123097"/>
                  </a:lnTo>
                  <a:lnTo>
                    <a:pt x="125446" y="115296"/>
                  </a:lnTo>
                  <a:close/>
                  <a:moveTo>
                    <a:pt x="141346" y="115296"/>
                  </a:moveTo>
                  <a:lnTo>
                    <a:pt x="141346" y="123097"/>
                  </a:lnTo>
                  <a:lnTo>
                    <a:pt x="133614" y="123097"/>
                  </a:lnTo>
                  <a:lnTo>
                    <a:pt x="133614" y="115296"/>
                  </a:lnTo>
                  <a:close/>
                  <a:moveTo>
                    <a:pt x="149513" y="115296"/>
                  </a:moveTo>
                  <a:lnTo>
                    <a:pt x="149513" y="123097"/>
                  </a:lnTo>
                  <a:lnTo>
                    <a:pt x="141770" y="123097"/>
                  </a:lnTo>
                  <a:lnTo>
                    <a:pt x="141770" y="115296"/>
                  </a:lnTo>
                  <a:close/>
                  <a:moveTo>
                    <a:pt x="157280" y="115296"/>
                  </a:moveTo>
                  <a:lnTo>
                    <a:pt x="157280" y="123097"/>
                  </a:lnTo>
                  <a:lnTo>
                    <a:pt x="149937" y="123097"/>
                  </a:lnTo>
                  <a:lnTo>
                    <a:pt x="149937" y="115296"/>
                  </a:lnTo>
                  <a:close/>
                  <a:moveTo>
                    <a:pt x="165448" y="115296"/>
                  </a:moveTo>
                  <a:lnTo>
                    <a:pt x="165448" y="123097"/>
                  </a:lnTo>
                  <a:lnTo>
                    <a:pt x="157704" y="123097"/>
                  </a:lnTo>
                  <a:lnTo>
                    <a:pt x="157704" y="115296"/>
                  </a:lnTo>
                  <a:close/>
                  <a:moveTo>
                    <a:pt x="173604" y="115296"/>
                  </a:moveTo>
                  <a:lnTo>
                    <a:pt x="173604" y="123097"/>
                  </a:lnTo>
                  <a:lnTo>
                    <a:pt x="165871" y="123097"/>
                  </a:lnTo>
                  <a:lnTo>
                    <a:pt x="165871" y="115296"/>
                  </a:lnTo>
                  <a:close/>
                  <a:moveTo>
                    <a:pt x="181771" y="115296"/>
                  </a:moveTo>
                  <a:lnTo>
                    <a:pt x="181771" y="123097"/>
                  </a:lnTo>
                  <a:lnTo>
                    <a:pt x="174028" y="123097"/>
                  </a:lnTo>
                  <a:lnTo>
                    <a:pt x="174028" y="115296"/>
                  </a:lnTo>
                  <a:close/>
                  <a:moveTo>
                    <a:pt x="189927" y="115296"/>
                  </a:moveTo>
                  <a:lnTo>
                    <a:pt x="189927" y="123097"/>
                  </a:lnTo>
                  <a:lnTo>
                    <a:pt x="182195" y="123097"/>
                  </a:lnTo>
                  <a:lnTo>
                    <a:pt x="182195" y="115296"/>
                  </a:lnTo>
                  <a:close/>
                  <a:moveTo>
                    <a:pt x="198095" y="115296"/>
                  </a:moveTo>
                  <a:lnTo>
                    <a:pt x="198095" y="123097"/>
                  </a:lnTo>
                  <a:lnTo>
                    <a:pt x="190351" y="123097"/>
                  </a:lnTo>
                  <a:lnTo>
                    <a:pt x="190351" y="115296"/>
                  </a:lnTo>
                  <a:close/>
                  <a:moveTo>
                    <a:pt x="206251" y="115296"/>
                  </a:moveTo>
                  <a:lnTo>
                    <a:pt x="206251" y="123097"/>
                  </a:lnTo>
                  <a:lnTo>
                    <a:pt x="198519" y="123097"/>
                  </a:lnTo>
                  <a:lnTo>
                    <a:pt x="198519" y="115296"/>
                  </a:lnTo>
                  <a:close/>
                  <a:moveTo>
                    <a:pt x="214419" y="115296"/>
                  </a:moveTo>
                  <a:lnTo>
                    <a:pt x="214419" y="123097"/>
                  </a:lnTo>
                  <a:lnTo>
                    <a:pt x="206675" y="123097"/>
                  </a:lnTo>
                  <a:lnTo>
                    <a:pt x="206675" y="115296"/>
                  </a:lnTo>
                  <a:close/>
                  <a:moveTo>
                    <a:pt x="222575" y="115296"/>
                  </a:moveTo>
                  <a:lnTo>
                    <a:pt x="222575" y="123097"/>
                  </a:lnTo>
                  <a:lnTo>
                    <a:pt x="214842" y="123097"/>
                  </a:lnTo>
                  <a:lnTo>
                    <a:pt x="214842" y="115296"/>
                  </a:lnTo>
                  <a:close/>
                  <a:moveTo>
                    <a:pt x="230742" y="115296"/>
                  </a:moveTo>
                  <a:lnTo>
                    <a:pt x="230742" y="123097"/>
                  </a:lnTo>
                  <a:lnTo>
                    <a:pt x="222999" y="123097"/>
                  </a:lnTo>
                  <a:lnTo>
                    <a:pt x="222999" y="115296"/>
                  </a:lnTo>
                  <a:close/>
                  <a:moveTo>
                    <a:pt x="238898" y="115296"/>
                  </a:moveTo>
                  <a:lnTo>
                    <a:pt x="238898" y="123097"/>
                  </a:lnTo>
                  <a:lnTo>
                    <a:pt x="231166" y="123097"/>
                  </a:lnTo>
                  <a:lnTo>
                    <a:pt x="231166" y="115296"/>
                  </a:lnTo>
                  <a:close/>
                  <a:moveTo>
                    <a:pt x="247066" y="115308"/>
                  </a:moveTo>
                  <a:lnTo>
                    <a:pt x="247066" y="123097"/>
                  </a:lnTo>
                  <a:lnTo>
                    <a:pt x="239322" y="123097"/>
                  </a:lnTo>
                  <a:lnTo>
                    <a:pt x="239322" y="115308"/>
                  </a:lnTo>
                  <a:close/>
                  <a:moveTo>
                    <a:pt x="255222" y="115308"/>
                  </a:moveTo>
                  <a:lnTo>
                    <a:pt x="255222" y="123097"/>
                  </a:lnTo>
                  <a:lnTo>
                    <a:pt x="247490" y="123097"/>
                  </a:lnTo>
                  <a:lnTo>
                    <a:pt x="247490" y="115308"/>
                  </a:lnTo>
                  <a:close/>
                  <a:moveTo>
                    <a:pt x="263390" y="115308"/>
                  </a:moveTo>
                  <a:lnTo>
                    <a:pt x="263390" y="123097"/>
                  </a:lnTo>
                  <a:lnTo>
                    <a:pt x="255646" y="123097"/>
                  </a:lnTo>
                  <a:lnTo>
                    <a:pt x="255646" y="115308"/>
                  </a:lnTo>
                  <a:close/>
                  <a:moveTo>
                    <a:pt x="271546" y="115296"/>
                  </a:moveTo>
                  <a:lnTo>
                    <a:pt x="271546" y="123097"/>
                  </a:lnTo>
                  <a:lnTo>
                    <a:pt x="263813" y="123097"/>
                  </a:lnTo>
                  <a:lnTo>
                    <a:pt x="263813" y="115296"/>
                  </a:lnTo>
                  <a:close/>
                  <a:moveTo>
                    <a:pt x="11238" y="123510"/>
                  </a:moveTo>
                  <a:lnTo>
                    <a:pt x="11238" y="131551"/>
                  </a:lnTo>
                  <a:lnTo>
                    <a:pt x="3505" y="131551"/>
                  </a:lnTo>
                  <a:lnTo>
                    <a:pt x="3505" y="123510"/>
                  </a:lnTo>
                  <a:close/>
                  <a:moveTo>
                    <a:pt x="19394" y="123510"/>
                  </a:moveTo>
                  <a:lnTo>
                    <a:pt x="19394" y="131551"/>
                  </a:lnTo>
                  <a:lnTo>
                    <a:pt x="11662" y="131551"/>
                  </a:lnTo>
                  <a:lnTo>
                    <a:pt x="11662" y="123510"/>
                  </a:lnTo>
                  <a:close/>
                  <a:moveTo>
                    <a:pt x="27561" y="123510"/>
                  </a:moveTo>
                  <a:lnTo>
                    <a:pt x="27561" y="131551"/>
                  </a:lnTo>
                  <a:lnTo>
                    <a:pt x="19818" y="131551"/>
                  </a:lnTo>
                  <a:lnTo>
                    <a:pt x="19818" y="123510"/>
                  </a:lnTo>
                  <a:close/>
                  <a:moveTo>
                    <a:pt x="35328" y="123510"/>
                  </a:moveTo>
                  <a:lnTo>
                    <a:pt x="35328" y="131551"/>
                  </a:lnTo>
                  <a:lnTo>
                    <a:pt x="27985" y="131551"/>
                  </a:lnTo>
                  <a:lnTo>
                    <a:pt x="27985" y="123510"/>
                  </a:lnTo>
                  <a:close/>
                  <a:moveTo>
                    <a:pt x="43496" y="123510"/>
                  </a:moveTo>
                  <a:lnTo>
                    <a:pt x="43496" y="131551"/>
                  </a:lnTo>
                  <a:lnTo>
                    <a:pt x="35752" y="131551"/>
                  </a:lnTo>
                  <a:lnTo>
                    <a:pt x="35752" y="123510"/>
                  </a:lnTo>
                  <a:close/>
                  <a:moveTo>
                    <a:pt x="51652" y="123510"/>
                  </a:moveTo>
                  <a:lnTo>
                    <a:pt x="51652" y="131551"/>
                  </a:lnTo>
                  <a:lnTo>
                    <a:pt x="43919" y="131551"/>
                  </a:lnTo>
                  <a:lnTo>
                    <a:pt x="43919" y="123510"/>
                  </a:lnTo>
                  <a:close/>
                  <a:moveTo>
                    <a:pt x="59819" y="123510"/>
                  </a:moveTo>
                  <a:lnTo>
                    <a:pt x="59819" y="131551"/>
                  </a:lnTo>
                  <a:lnTo>
                    <a:pt x="52075" y="131551"/>
                  </a:lnTo>
                  <a:lnTo>
                    <a:pt x="52075" y="123510"/>
                  </a:lnTo>
                  <a:close/>
                  <a:moveTo>
                    <a:pt x="67975" y="123510"/>
                  </a:moveTo>
                  <a:lnTo>
                    <a:pt x="67975" y="131551"/>
                  </a:lnTo>
                  <a:lnTo>
                    <a:pt x="60243" y="131551"/>
                  </a:lnTo>
                  <a:lnTo>
                    <a:pt x="60243" y="123510"/>
                  </a:lnTo>
                  <a:close/>
                  <a:moveTo>
                    <a:pt x="76452" y="123510"/>
                  </a:moveTo>
                  <a:lnTo>
                    <a:pt x="76452" y="131551"/>
                  </a:lnTo>
                  <a:lnTo>
                    <a:pt x="68399" y="131551"/>
                  </a:lnTo>
                  <a:lnTo>
                    <a:pt x="68399" y="123510"/>
                  </a:lnTo>
                  <a:close/>
                  <a:moveTo>
                    <a:pt x="84608" y="123510"/>
                  </a:moveTo>
                  <a:lnTo>
                    <a:pt x="84608" y="131551"/>
                  </a:lnTo>
                  <a:lnTo>
                    <a:pt x="76876" y="131551"/>
                  </a:lnTo>
                  <a:lnTo>
                    <a:pt x="76876" y="123510"/>
                  </a:lnTo>
                  <a:close/>
                  <a:moveTo>
                    <a:pt x="92776" y="123510"/>
                  </a:moveTo>
                  <a:lnTo>
                    <a:pt x="92776" y="131551"/>
                  </a:lnTo>
                  <a:lnTo>
                    <a:pt x="85032" y="131551"/>
                  </a:lnTo>
                  <a:lnTo>
                    <a:pt x="85032" y="123510"/>
                  </a:lnTo>
                  <a:close/>
                  <a:moveTo>
                    <a:pt x="100932" y="123510"/>
                  </a:moveTo>
                  <a:lnTo>
                    <a:pt x="100932" y="131551"/>
                  </a:lnTo>
                  <a:lnTo>
                    <a:pt x="93200" y="131551"/>
                  </a:lnTo>
                  <a:lnTo>
                    <a:pt x="93200" y="123510"/>
                  </a:lnTo>
                  <a:close/>
                  <a:moveTo>
                    <a:pt x="109099" y="123510"/>
                  </a:moveTo>
                  <a:lnTo>
                    <a:pt x="109099" y="131551"/>
                  </a:lnTo>
                  <a:lnTo>
                    <a:pt x="101356" y="131551"/>
                  </a:lnTo>
                  <a:lnTo>
                    <a:pt x="101356" y="123510"/>
                  </a:lnTo>
                  <a:close/>
                  <a:moveTo>
                    <a:pt x="116866" y="123510"/>
                  </a:moveTo>
                  <a:lnTo>
                    <a:pt x="116866" y="131551"/>
                  </a:lnTo>
                  <a:lnTo>
                    <a:pt x="109523" y="131551"/>
                  </a:lnTo>
                  <a:lnTo>
                    <a:pt x="109523" y="123510"/>
                  </a:lnTo>
                  <a:close/>
                  <a:moveTo>
                    <a:pt x="125034" y="123510"/>
                  </a:moveTo>
                  <a:lnTo>
                    <a:pt x="125034" y="131551"/>
                  </a:lnTo>
                  <a:lnTo>
                    <a:pt x="117290" y="131551"/>
                  </a:lnTo>
                  <a:lnTo>
                    <a:pt x="117290" y="123510"/>
                  </a:lnTo>
                  <a:close/>
                  <a:moveTo>
                    <a:pt x="133190" y="123510"/>
                  </a:moveTo>
                  <a:lnTo>
                    <a:pt x="133190" y="131551"/>
                  </a:lnTo>
                  <a:lnTo>
                    <a:pt x="125446" y="131551"/>
                  </a:lnTo>
                  <a:lnTo>
                    <a:pt x="125446" y="123510"/>
                  </a:lnTo>
                  <a:close/>
                  <a:moveTo>
                    <a:pt x="141346" y="123510"/>
                  </a:moveTo>
                  <a:lnTo>
                    <a:pt x="141346" y="131551"/>
                  </a:lnTo>
                  <a:lnTo>
                    <a:pt x="133614" y="131551"/>
                  </a:lnTo>
                  <a:lnTo>
                    <a:pt x="133614" y="123510"/>
                  </a:lnTo>
                  <a:close/>
                  <a:moveTo>
                    <a:pt x="149513" y="123510"/>
                  </a:moveTo>
                  <a:lnTo>
                    <a:pt x="149513" y="131551"/>
                  </a:lnTo>
                  <a:lnTo>
                    <a:pt x="141770" y="131551"/>
                  </a:lnTo>
                  <a:lnTo>
                    <a:pt x="141770" y="123510"/>
                  </a:lnTo>
                  <a:close/>
                  <a:moveTo>
                    <a:pt x="157280" y="123510"/>
                  </a:moveTo>
                  <a:lnTo>
                    <a:pt x="157280" y="131551"/>
                  </a:lnTo>
                  <a:lnTo>
                    <a:pt x="149937" y="131551"/>
                  </a:lnTo>
                  <a:lnTo>
                    <a:pt x="149937" y="123510"/>
                  </a:lnTo>
                  <a:close/>
                  <a:moveTo>
                    <a:pt x="165448" y="123510"/>
                  </a:moveTo>
                  <a:lnTo>
                    <a:pt x="165448" y="131551"/>
                  </a:lnTo>
                  <a:lnTo>
                    <a:pt x="157704" y="131551"/>
                  </a:lnTo>
                  <a:lnTo>
                    <a:pt x="157704" y="123510"/>
                  </a:lnTo>
                  <a:close/>
                  <a:moveTo>
                    <a:pt x="173604" y="123510"/>
                  </a:moveTo>
                  <a:lnTo>
                    <a:pt x="173604" y="131551"/>
                  </a:lnTo>
                  <a:lnTo>
                    <a:pt x="165871" y="131551"/>
                  </a:lnTo>
                  <a:lnTo>
                    <a:pt x="165871" y="123510"/>
                  </a:lnTo>
                  <a:close/>
                  <a:moveTo>
                    <a:pt x="181771" y="123510"/>
                  </a:moveTo>
                  <a:lnTo>
                    <a:pt x="181771" y="131551"/>
                  </a:lnTo>
                  <a:lnTo>
                    <a:pt x="174028" y="131551"/>
                  </a:lnTo>
                  <a:lnTo>
                    <a:pt x="174028" y="123510"/>
                  </a:lnTo>
                  <a:close/>
                  <a:moveTo>
                    <a:pt x="189927" y="123510"/>
                  </a:moveTo>
                  <a:lnTo>
                    <a:pt x="189927" y="131551"/>
                  </a:lnTo>
                  <a:lnTo>
                    <a:pt x="182195" y="131551"/>
                  </a:lnTo>
                  <a:lnTo>
                    <a:pt x="182195" y="123510"/>
                  </a:lnTo>
                  <a:close/>
                  <a:moveTo>
                    <a:pt x="198095" y="123510"/>
                  </a:moveTo>
                  <a:lnTo>
                    <a:pt x="198095" y="131551"/>
                  </a:lnTo>
                  <a:lnTo>
                    <a:pt x="190351" y="131551"/>
                  </a:lnTo>
                  <a:lnTo>
                    <a:pt x="190351" y="123510"/>
                  </a:lnTo>
                  <a:close/>
                  <a:moveTo>
                    <a:pt x="206251" y="123510"/>
                  </a:moveTo>
                  <a:lnTo>
                    <a:pt x="206251" y="131551"/>
                  </a:lnTo>
                  <a:lnTo>
                    <a:pt x="198519" y="131551"/>
                  </a:lnTo>
                  <a:lnTo>
                    <a:pt x="198519" y="123510"/>
                  </a:lnTo>
                  <a:close/>
                  <a:moveTo>
                    <a:pt x="214419" y="123510"/>
                  </a:moveTo>
                  <a:lnTo>
                    <a:pt x="214419" y="131551"/>
                  </a:lnTo>
                  <a:lnTo>
                    <a:pt x="206675" y="131551"/>
                  </a:lnTo>
                  <a:lnTo>
                    <a:pt x="206675" y="123510"/>
                  </a:lnTo>
                  <a:close/>
                  <a:moveTo>
                    <a:pt x="222575" y="123510"/>
                  </a:moveTo>
                  <a:lnTo>
                    <a:pt x="222575" y="131551"/>
                  </a:lnTo>
                  <a:lnTo>
                    <a:pt x="214842" y="131551"/>
                  </a:lnTo>
                  <a:lnTo>
                    <a:pt x="214842" y="123510"/>
                  </a:lnTo>
                  <a:close/>
                  <a:moveTo>
                    <a:pt x="230742" y="123510"/>
                  </a:moveTo>
                  <a:lnTo>
                    <a:pt x="230742" y="131551"/>
                  </a:lnTo>
                  <a:lnTo>
                    <a:pt x="222999" y="131551"/>
                  </a:lnTo>
                  <a:lnTo>
                    <a:pt x="222999" y="123510"/>
                  </a:lnTo>
                  <a:close/>
                  <a:moveTo>
                    <a:pt x="238898" y="123510"/>
                  </a:moveTo>
                  <a:lnTo>
                    <a:pt x="238898" y="131551"/>
                  </a:lnTo>
                  <a:lnTo>
                    <a:pt x="231166" y="131551"/>
                  </a:lnTo>
                  <a:lnTo>
                    <a:pt x="231166" y="123510"/>
                  </a:lnTo>
                  <a:close/>
                  <a:moveTo>
                    <a:pt x="247066" y="123510"/>
                  </a:moveTo>
                  <a:lnTo>
                    <a:pt x="247066" y="131551"/>
                  </a:lnTo>
                  <a:lnTo>
                    <a:pt x="239322" y="131551"/>
                  </a:lnTo>
                  <a:lnTo>
                    <a:pt x="239322" y="123510"/>
                  </a:lnTo>
                  <a:close/>
                  <a:moveTo>
                    <a:pt x="255222" y="123510"/>
                  </a:moveTo>
                  <a:lnTo>
                    <a:pt x="255222" y="131551"/>
                  </a:lnTo>
                  <a:lnTo>
                    <a:pt x="247490" y="131551"/>
                  </a:lnTo>
                  <a:lnTo>
                    <a:pt x="247490" y="123510"/>
                  </a:lnTo>
                  <a:close/>
                  <a:moveTo>
                    <a:pt x="263390" y="123510"/>
                  </a:moveTo>
                  <a:lnTo>
                    <a:pt x="263390" y="131551"/>
                  </a:lnTo>
                  <a:lnTo>
                    <a:pt x="255646" y="131551"/>
                  </a:lnTo>
                  <a:lnTo>
                    <a:pt x="255646" y="123510"/>
                  </a:lnTo>
                  <a:close/>
                  <a:moveTo>
                    <a:pt x="271546" y="123510"/>
                  </a:moveTo>
                  <a:lnTo>
                    <a:pt x="271546" y="131551"/>
                  </a:lnTo>
                  <a:lnTo>
                    <a:pt x="263813" y="131551"/>
                  </a:lnTo>
                  <a:lnTo>
                    <a:pt x="263813" y="123510"/>
                  </a:lnTo>
                  <a:close/>
                  <a:moveTo>
                    <a:pt x="11238" y="131964"/>
                  </a:moveTo>
                  <a:lnTo>
                    <a:pt x="11238" y="139753"/>
                  </a:lnTo>
                  <a:lnTo>
                    <a:pt x="3505" y="139753"/>
                  </a:lnTo>
                  <a:lnTo>
                    <a:pt x="3505" y="131964"/>
                  </a:lnTo>
                  <a:close/>
                  <a:moveTo>
                    <a:pt x="19394" y="131964"/>
                  </a:moveTo>
                  <a:lnTo>
                    <a:pt x="19394" y="139753"/>
                  </a:lnTo>
                  <a:lnTo>
                    <a:pt x="11662" y="139753"/>
                  </a:lnTo>
                  <a:lnTo>
                    <a:pt x="11662" y="131964"/>
                  </a:lnTo>
                  <a:close/>
                  <a:moveTo>
                    <a:pt x="27561" y="131964"/>
                  </a:moveTo>
                  <a:lnTo>
                    <a:pt x="27561" y="139753"/>
                  </a:lnTo>
                  <a:lnTo>
                    <a:pt x="19818" y="139753"/>
                  </a:lnTo>
                  <a:lnTo>
                    <a:pt x="19818" y="131964"/>
                  </a:lnTo>
                  <a:close/>
                  <a:moveTo>
                    <a:pt x="35328" y="131964"/>
                  </a:moveTo>
                  <a:lnTo>
                    <a:pt x="35328" y="139753"/>
                  </a:lnTo>
                  <a:lnTo>
                    <a:pt x="27985" y="139753"/>
                  </a:lnTo>
                  <a:lnTo>
                    <a:pt x="27985" y="131964"/>
                  </a:lnTo>
                  <a:close/>
                  <a:moveTo>
                    <a:pt x="43496" y="131964"/>
                  </a:moveTo>
                  <a:lnTo>
                    <a:pt x="43496" y="139753"/>
                  </a:lnTo>
                  <a:lnTo>
                    <a:pt x="35752" y="139753"/>
                  </a:lnTo>
                  <a:lnTo>
                    <a:pt x="35752" y="131964"/>
                  </a:lnTo>
                  <a:close/>
                  <a:moveTo>
                    <a:pt x="51652" y="131964"/>
                  </a:moveTo>
                  <a:lnTo>
                    <a:pt x="51652" y="139753"/>
                  </a:lnTo>
                  <a:lnTo>
                    <a:pt x="43919" y="139753"/>
                  </a:lnTo>
                  <a:lnTo>
                    <a:pt x="43919" y="131964"/>
                  </a:lnTo>
                  <a:close/>
                  <a:moveTo>
                    <a:pt x="59819" y="131964"/>
                  </a:moveTo>
                  <a:lnTo>
                    <a:pt x="59819" y="139753"/>
                  </a:lnTo>
                  <a:lnTo>
                    <a:pt x="52075" y="139753"/>
                  </a:lnTo>
                  <a:lnTo>
                    <a:pt x="52075" y="131964"/>
                  </a:lnTo>
                  <a:close/>
                  <a:moveTo>
                    <a:pt x="67975" y="131964"/>
                  </a:moveTo>
                  <a:lnTo>
                    <a:pt x="67975" y="139753"/>
                  </a:lnTo>
                  <a:lnTo>
                    <a:pt x="60243" y="139753"/>
                  </a:lnTo>
                  <a:lnTo>
                    <a:pt x="60243" y="131964"/>
                  </a:lnTo>
                  <a:close/>
                  <a:moveTo>
                    <a:pt x="76452" y="131964"/>
                  </a:moveTo>
                  <a:lnTo>
                    <a:pt x="76452" y="139753"/>
                  </a:lnTo>
                  <a:lnTo>
                    <a:pt x="68399" y="139753"/>
                  </a:lnTo>
                  <a:lnTo>
                    <a:pt x="68399" y="131964"/>
                  </a:lnTo>
                  <a:close/>
                  <a:moveTo>
                    <a:pt x="84608" y="131964"/>
                  </a:moveTo>
                  <a:lnTo>
                    <a:pt x="84608" y="139753"/>
                  </a:lnTo>
                  <a:lnTo>
                    <a:pt x="76876" y="139753"/>
                  </a:lnTo>
                  <a:lnTo>
                    <a:pt x="76876" y="131964"/>
                  </a:lnTo>
                  <a:close/>
                  <a:moveTo>
                    <a:pt x="92776" y="131964"/>
                  </a:moveTo>
                  <a:lnTo>
                    <a:pt x="92776" y="139753"/>
                  </a:lnTo>
                  <a:lnTo>
                    <a:pt x="85032" y="139753"/>
                  </a:lnTo>
                  <a:lnTo>
                    <a:pt x="85032" y="131964"/>
                  </a:lnTo>
                  <a:close/>
                  <a:moveTo>
                    <a:pt x="100932" y="131964"/>
                  </a:moveTo>
                  <a:lnTo>
                    <a:pt x="100932" y="139753"/>
                  </a:lnTo>
                  <a:lnTo>
                    <a:pt x="93200" y="139753"/>
                  </a:lnTo>
                  <a:lnTo>
                    <a:pt x="93200" y="131964"/>
                  </a:lnTo>
                  <a:close/>
                  <a:moveTo>
                    <a:pt x="109099" y="131964"/>
                  </a:moveTo>
                  <a:lnTo>
                    <a:pt x="109099" y="139753"/>
                  </a:lnTo>
                  <a:lnTo>
                    <a:pt x="101356" y="139753"/>
                  </a:lnTo>
                  <a:lnTo>
                    <a:pt x="101356" y="131964"/>
                  </a:lnTo>
                  <a:close/>
                  <a:moveTo>
                    <a:pt x="116866" y="131964"/>
                  </a:moveTo>
                  <a:lnTo>
                    <a:pt x="116866" y="139753"/>
                  </a:lnTo>
                  <a:lnTo>
                    <a:pt x="109523" y="139753"/>
                  </a:lnTo>
                  <a:lnTo>
                    <a:pt x="109523" y="131964"/>
                  </a:lnTo>
                  <a:close/>
                  <a:moveTo>
                    <a:pt x="125034" y="131964"/>
                  </a:moveTo>
                  <a:lnTo>
                    <a:pt x="125034" y="139753"/>
                  </a:lnTo>
                  <a:lnTo>
                    <a:pt x="117290" y="139753"/>
                  </a:lnTo>
                  <a:lnTo>
                    <a:pt x="117290" y="131964"/>
                  </a:lnTo>
                  <a:close/>
                  <a:moveTo>
                    <a:pt x="133190" y="131964"/>
                  </a:moveTo>
                  <a:lnTo>
                    <a:pt x="133190" y="139753"/>
                  </a:lnTo>
                  <a:lnTo>
                    <a:pt x="125446" y="139753"/>
                  </a:lnTo>
                  <a:lnTo>
                    <a:pt x="125446" y="131964"/>
                  </a:lnTo>
                  <a:close/>
                  <a:moveTo>
                    <a:pt x="141346" y="131964"/>
                  </a:moveTo>
                  <a:lnTo>
                    <a:pt x="141346" y="139753"/>
                  </a:lnTo>
                  <a:lnTo>
                    <a:pt x="133614" y="139753"/>
                  </a:lnTo>
                  <a:lnTo>
                    <a:pt x="133614" y="131964"/>
                  </a:lnTo>
                  <a:close/>
                  <a:moveTo>
                    <a:pt x="149513" y="131964"/>
                  </a:moveTo>
                  <a:lnTo>
                    <a:pt x="149513" y="139753"/>
                  </a:lnTo>
                  <a:lnTo>
                    <a:pt x="141770" y="139753"/>
                  </a:lnTo>
                  <a:lnTo>
                    <a:pt x="141770" y="131964"/>
                  </a:lnTo>
                  <a:close/>
                  <a:moveTo>
                    <a:pt x="157280" y="131964"/>
                  </a:moveTo>
                  <a:lnTo>
                    <a:pt x="157280" y="139753"/>
                  </a:lnTo>
                  <a:lnTo>
                    <a:pt x="149937" y="139753"/>
                  </a:lnTo>
                  <a:lnTo>
                    <a:pt x="149937" y="131964"/>
                  </a:lnTo>
                  <a:close/>
                  <a:moveTo>
                    <a:pt x="165448" y="131964"/>
                  </a:moveTo>
                  <a:lnTo>
                    <a:pt x="165448" y="139753"/>
                  </a:lnTo>
                  <a:lnTo>
                    <a:pt x="157704" y="139753"/>
                  </a:lnTo>
                  <a:lnTo>
                    <a:pt x="157704" y="131964"/>
                  </a:lnTo>
                  <a:close/>
                  <a:moveTo>
                    <a:pt x="173604" y="131964"/>
                  </a:moveTo>
                  <a:lnTo>
                    <a:pt x="173604" y="139753"/>
                  </a:lnTo>
                  <a:lnTo>
                    <a:pt x="165871" y="139753"/>
                  </a:lnTo>
                  <a:lnTo>
                    <a:pt x="165871" y="131964"/>
                  </a:lnTo>
                  <a:close/>
                  <a:moveTo>
                    <a:pt x="181771" y="131964"/>
                  </a:moveTo>
                  <a:lnTo>
                    <a:pt x="181771" y="139753"/>
                  </a:lnTo>
                  <a:lnTo>
                    <a:pt x="174028" y="139753"/>
                  </a:lnTo>
                  <a:lnTo>
                    <a:pt x="174028" y="131964"/>
                  </a:lnTo>
                  <a:close/>
                  <a:moveTo>
                    <a:pt x="189927" y="131964"/>
                  </a:moveTo>
                  <a:lnTo>
                    <a:pt x="189927" y="139753"/>
                  </a:lnTo>
                  <a:lnTo>
                    <a:pt x="182195" y="139753"/>
                  </a:lnTo>
                  <a:lnTo>
                    <a:pt x="182195" y="131964"/>
                  </a:lnTo>
                  <a:close/>
                  <a:moveTo>
                    <a:pt x="198095" y="131964"/>
                  </a:moveTo>
                  <a:lnTo>
                    <a:pt x="198095" y="139753"/>
                  </a:lnTo>
                  <a:lnTo>
                    <a:pt x="190351" y="139753"/>
                  </a:lnTo>
                  <a:lnTo>
                    <a:pt x="190351" y="131964"/>
                  </a:lnTo>
                  <a:close/>
                  <a:moveTo>
                    <a:pt x="206251" y="131964"/>
                  </a:moveTo>
                  <a:lnTo>
                    <a:pt x="206251" y="139753"/>
                  </a:lnTo>
                  <a:lnTo>
                    <a:pt x="198519" y="139753"/>
                  </a:lnTo>
                  <a:lnTo>
                    <a:pt x="198519" y="131964"/>
                  </a:lnTo>
                  <a:close/>
                  <a:moveTo>
                    <a:pt x="214419" y="131964"/>
                  </a:moveTo>
                  <a:lnTo>
                    <a:pt x="214419" y="139753"/>
                  </a:lnTo>
                  <a:lnTo>
                    <a:pt x="206675" y="139753"/>
                  </a:lnTo>
                  <a:lnTo>
                    <a:pt x="206675" y="131964"/>
                  </a:lnTo>
                  <a:close/>
                  <a:moveTo>
                    <a:pt x="222575" y="131964"/>
                  </a:moveTo>
                  <a:lnTo>
                    <a:pt x="222575" y="139753"/>
                  </a:lnTo>
                  <a:lnTo>
                    <a:pt x="214842" y="139753"/>
                  </a:lnTo>
                  <a:lnTo>
                    <a:pt x="214842" y="131964"/>
                  </a:lnTo>
                  <a:close/>
                  <a:moveTo>
                    <a:pt x="230742" y="131964"/>
                  </a:moveTo>
                  <a:lnTo>
                    <a:pt x="230742" y="139753"/>
                  </a:lnTo>
                  <a:lnTo>
                    <a:pt x="222999" y="139753"/>
                  </a:lnTo>
                  <a:lnTo>
                    <a:pt x="222999" y="131964"/>
                  </a:lnTo>
                  <a:close/>
                  <a:moveTo>
                    <a:pt x="238898" y="131964"/>
                  </a:moveTo>
                  <a:lnTo>
                    <a:pt x="238898" y="139753"/>
                  </a:lnTo>
                  <a:lnTo>
                    <a:pt x="231166" y="139753"/>
                  </a:lnTo>
                  <a:lnTo>
                    <a:pt x="231166" y="131964"/>
                  </a:lnTo>
                  <a:close/>
                  <a:moveTo>
                    <a:pt x="247066" y="131964"/>
                  </a:moveTo>
                  <a:lnTo>
                    <a:pt x="247066" y="139753"/>
                  </a:lnTo>
                  <a:lnTo>
                    <a:pt x="239322" y="139753"/>
                  </a:lnTo>
                  <a:lnTo>
                    <a:pt x="239322" y="131964"/>
                  </a:lnTo>
                  <a:close/>
                  <a:moveTo>
                    <a:pt x="255222" y="131964"/>
                  </a:moveTo>
                  <a:lnTo>
                    <a:pt x="255222" y="139753"/>
                  </a:lnTo>
                  <a:lnTo>
                    <a:pt x="247490" y="139753"/>
                  </a:lnTo>
                  <a:lnTo>
                    <a:pt x="247490" y="131964"/>
                  </a:lnTo>
                  <a:close/>
                  <a:moveTo>
                    <a:pt x="263390" y="131964"/>
                  </a:moveTo>
                  <a:lnTo>
                    <a:pt x="263390" y="139753"/>
                  </a:lnTo>
                  <a:lnTo>
                    <a:pt x="255646" y="139753"/>
                  </a:lnTo>
                  <a:lnTo>
                    <a:pt x="255646" y="131964"/>
                  </a:lnTo>
                  <a:close/>
                  <a:moveTo>
                    <a:pt x="271546" y="131964"/>
                  </a:moveTo>
                  <a:lnTo>
                    <a:pt x="271546" y="139753"/>
                  </a:lnTo>
                  <a:lnTo>
                    <a:pt x="263813" y="139753"/>
                  </a:lnTo>
                  <a:lnTo>
                    <a:pt x="263813" y="131964"/>
                  </a:lnTo>
                  <a:close/>
                  <a:moveTo>
                    <a:pt x="11238" y="140166"/>
                  </a:moveTo>
                  <a:lnTo>
                    <a:pt x="11238" y="147967"/>
                  </a:lnTo>
                  <a:lnTo>
                    <a:pt x="3505" y="147967"/>
                  </a:lnTo>
                  <a:lnTo>
                    <a:pt x="3505" y="140166"/>
                  </a:lnTo>
                  <a:close/>
                  <a:moveTo>
                    <a:pt x="19394" y="140166"/>
                  </a:moveTo>
                  <a:lnTo>
                    <a:pt x="19394" y="147967"/>
                  </a:lnTo>
                  <a:lnTo>
                    <a:pt x="11662" y="147967"/>
                  </a:lnTo>
                  <a:lnTo>
                    <a:pt x="11662" y="140166"/>
                  </a:lnTo>
                  <a:close/>
                  <a:moveTo>
                    <a:pt x="27561" y="140166"/>
                  </a:moveTo>
                  <a:lnTo>
                    <a:pt x="27561" y="147967"/>
                  </a:lnTo>
                  <a:lnTo>
                    <a:pt x="19818" y="147967"/>
                  </a:lnTo>
                  <a:lnTo>
                    <a:pt x="19818" y="140166"/>
                  </a:lnTo>
                  <a:close/>
                  <a:moveTo>
                    <a:pt x="35328" y="140166"/>
                  </a:moveTo>
                  <a:lnTo>
                    <a:pt x="35328" y="147967"/>
                  </a:lnTo>
                  <a:lnTo>
                    <a:pt x="27985" y="147967"/>
                  </a:lnTo>
                  <a:lnTo>
                    <a:pt x="27985" y="140166"/>
                  </a:lnTo>
                  <a:close/>
                  <a:moveTo>
                    <a:pt x="43496" y="140166"/>
                  </a:moveTo>
                  <a:lnTo>
                    <a:pt x="43496" y="147967"/>
                  </a:lnTo>
                  <a:lnTo>
                    <a:pt x="35752" y="147967"/>
                  </a:lnTo>
                  <a:lnTo>
                    <a:pt x="35752" y="140166"/>
                  </a:lnTo>
                  <a:close/>
                  <a:moveTo>
                    <a:pt x="51652" y="140166"/>
                  </a:moveTo>
                  <a:lnTo>
                    <a:pt x="51652" y="147967"/>
                  </a:lnTo>
                  <a:lnTo>
                    <a:pt x="43919" y="147967"/>
                  </a:lnTo>
                  <a:lnTo>
                    <a:pt x="43919" y="140166"/>
                  </a:lnTo>
                  <a:close/>
                  <a:moveTo>
                    <a:pt x="59819" y="140166"/>
                  </a:moveTo>
                  <a:lnTo>
                    <a:pt x="59819" y="147967"/>
                  </a:lnTo>
                  <a:lnTo>
                    <a:pt x="52075" y="147967"/>
                  </a:lnTo>
                  <a:lnTo>
                    <a:pt x="52075" y="140166"/>
                  </a:lnTo>
                  <a:close/>
                  <a:moveTo>
                    <a:pt x="67975" y="140166"/>
                  </a:moveTo>
                  <a:lnTo>
                    <a:pt x="67975" y="147967"/>
                  </a:lnTo>
                  <a:lnTo>
                    <a:pt x="60243" y="147967"/>
                  </a:lnTo>
                  <a:lnTo>
                    <a:pt x="60243" y="140166"/>
                  </a:lnTo>
                  <a:close/>
                  <a:moveTo>
                    <a:pt x="76452" y="140166"/>
                  </a:moveTo>
                  <a:lnTo>
                    <a:pt x="76452" y="147967"/>
                  </a:lnTo>
                  <a:lnTo>
                    <a:pt x="68399" y="147967"/>
                  </a:lnTo>
                  <a:lnTo>
                    <a:pt x="68399" y="140166"/>
                  </a:lnTo>
                  <a:close/>
                  <a:moveTo>
                    <a:pt x="84608" y="140166"/>
                  </a:moveTo>
                  <a:lnTo>
                    <a:pt x="84608" y="147967"/>
                  </a:lnTo>
                  <a:lnTo>
                    <a:pt x="76876" y="147967"/>
                  </a:lnTo>
                  <a:lnTo>
                    <a:pt x="76876" y="140166"/>
                  </a:lnTo>
                  <a:close/>
                  <a:moveTo>
                    <a:pt x="92776" y="140166"/>
                  </a:moveTo>
                  <a:lnTo>
                    <a:pt x="92776" y="147967"/>
                  </a:lnTo>
                  <a:lnTo>
                    <a:pt x="85032" y="147967"/>
                  </a:lnTo>
                  <a:lnTo>
                    <a:pt x="85032" y="140166"/>
                  </a:lnTo>
                  <a:close/>
                  <a:moveTo>
                    <a:pt x="100932" y="140166"/>
                  </a:moveTo>
                  <a:lnTo>
                    <a:pt x="100932" y="147967"/>
                  </a:lnTo>
                  <a:lnTo>
                    <a:pt x="93200" y="147967"/>
                  </a:lnTo>
                  <a:lnTo>
                    <a:pt x="93200" y="140166"/>
                  </a:lnTo>
                  <a:close/>
                  <a:moveTo>
                    <a:pt x="109099" y="140166"/>
                  </a:moveTo>
                  <a:lnTo>
                    <a:pt x="109099" y="147967"/>
                  </a:lnTo>
                  <a:lnTo>
                    <a:pt x="101356" y="147967"/>
                  </a:lnTo>
                  <a:lnTo>
                    <a:pt x="101356" y="140166"/>
                  </a:lnTo>
                  <a:close/>
                  <a:moveTo>
                    <a:pt x="116866" y="140166"/>
                  </a:moveTo>
                  <a:lnTo>
                    <a:pt x="116866" y="147967"/>
                  </a:lnTo>
                  <a:lnTo>
                    <a:pt x="109523" y="147967"/>
                  </a:lnTo>
                  <a:lnTo>
                    <a:pt x="109523" y="140166"/>
                  </a:lnTo>
                  <a:close/>
                  <a:moveTo>
                    <a:pt x="125034" y="140166"/>
                  </a:moveTo>
                  <a:lnTo>
                    <a:pt x="125034" y="147967"/>
                  </a:lnTo>
                  <a:lnTo>
                    <a:pt x="117290" y="147967"/>
                  </a:lnTo>
                  <a:lnTo>
                    <a:pt x="117290" y="140166"/>
                  </a:lnTo>
                  <a:close/>
                  <a:moveTo>
                    <a:pt x="133190" y="140166"/>
                  </a:moveTo>
                  <a:lnTo>
                    <a:pt x="133190" y="147967"/>
                  </a:lnTo>
                  <a:lnTo>
                    <a:pt x="125446" y="147967"/>
                  </a:lnTo>
                  <a:lnTo>
                    <a:pt x="125446" y="140166"/>
                  </a:lnTo>
                  <a:close/>
                  <a:moveTo>
                    <a:pt x="141346" y="140166"/>
                  </a:moveTo>
                  <a:lnTo>
                    <a:pt x="141346" y="147967"/>
                  </a:lnTo>
                  <a:lnTo>
                    <a:pt x="133614" y="147967"/>
                  </a:lnTo>
                  <a:lnTo>
                    <a:pt x="133614" y="140166"/>
                  </a:lnTo>
                  <a:close/>
                  <a:moveTo>
                    <a:pt x="149513" y="140166"/>
                  </a:moveTo>
                  <a:lnTo>
                    <a:pt x="149513" y="147967"/>
                  </a:lnTo>
                  <a:lnTo>
                    <a:pt x="141770" y="147967"/>
                  </a:lnTo>
                  <a:lnTo>
                    <a:pt x="141770" y="140166"/>
                  </a:lnTo>
                  <a:close/>
                  <a:moveTo>
                    <a:pt x="157280" y="140166"/>
                  </a:moveTo>
                  <a:lnTo>
                    <a:pt x="157280" y="147967"/>
                  </a:lnTo>
                  <a:lnTo>
                    <a:pt x="149937" y="147967"/>
                  </a:lnTo>
                  <a:lnTo>
                    <a:pt x="149937" y="140166"/>
                  </a:lnTo>
                  <a:close/>
                  <a:moveTo>
                    <a:pt x="165448" y="140166"/>
                  </a:moveTo>
                  <a:lnTo>
                    <a:pt x="165448" y="147967"/>
                  </a:lnTo>
                  <a:lnTo>
                    <a:pt x="157704" y="147967"/>
                  </a:lnTo>
                  <a:lnTo>
                    <a:pt x="157704" y="140166"/>
                  </a:lnTo>
                  <a:close/>
                  <a:moveTo>
                    <a:pt x="173604" y="140166"/>
                  </a:moveTo>
                  <a:lnTo>
                    <a:pt x="173604" y="147967"/>
                  </a:lnTo>
                  <a:lnTo>
                    <a:pt x="165871" y="147967"/>
                  </a:lnTo>
                  <a:lnTo>
                    <a:pt x="165871" y="140166"/>
                  </a:lnTo>
                  <a:close/>
                  <a:moveTo>
                    <a:pt x="181771" y="140166"/>
                  </a:moveTo>
                  <a:lnTo>
                    <a:pt x="181771" y="147967"/>
                  </a:lnTo>
                  <a:lnTo>
                    <a:pt x="174028" y="147967"/>
                  </a:lnTo>
                  <a:lnTo>
                    <a:pt x="174028" y="140166"/>
                  </a:lnTo>
                  <a:close/>
                  <a:moveTo>
                    <a:pt x="189927" y="140166"/>
                  </a:moveTo>
                  <a:lnTo>
                    <a:pt x="189927" y="147967"/>
                  </a:lnTo>
                  <a:lnTo>
                    <a:pt x="182195" y="147967"/>
                  </a:lnTo>
                  <a:lnTo>
                    <a:pt x="182195" y="140166"/>
                  </a:lnTo>
                  <a:close/>
                  <a:moveTo>
                    <a:pt x="198095" y="140166"/>
                  </a:moveTo>
                  <a:lnTo>
                    <a:pt x="198095" y="147967"/>
                  </a:lnTo>
                  <a:lnTo>
                    <a:pt x="190351" y="147967"/>
                  </a:lnTo>
                  <a:lnTo>
                    <a:pt x="190351" y="140166"/>
                  </a:lnTo>
                  <a:close/>
                  <a:moveTo>
                    <a:pt x="206251" y="140166"/>
                  </a:moveTo>
                  <a:lnTo>
                    <a:pt x="206251" y="147967"/>
                  </a:lnTo>
                  <a:lnTo>
                    <a:pt x="198519" y="147967"/>
                  </a:lnTo>
                  <a:lnTo>
                    <a:pt x="198519" y="140166"/>
                  </a:lnTo>
                  <a:close/>
                  <a:moveTo>
                    <a:pt x="214419" y="140166"/>
                  </a:moveTo>
                  <a:lnTo>
                    <a:pt x="214419" y="147967"/>
                  </a:lnTo>
                  <a:lnTo>
                    <a:pt x="206675" y="147967"/>
                  </a:lnTo>
                  <a:lnTo>
                    <a:pt x="206675" y="140166"/>
                  </a:lnTo>
                  <a:close/>
                  <a:moveTo>
                    <a:pt x="222575" y="140166"/>
                  </a:moveTo>
                  <a:lnTo>
                    <a:pt x="222575" y="147967"/>
                  </a:lnTo>
                  <a:lnTo>
                    <a:pt x="214842" y="147967"/>
                  </a:lnTo>
                  <a:lnTo>
                    <a:pt x="214842" y="140166"/>
                  </a:lnTo>
                  <a:close/>
                  <a:moveTo>
                    <a:pt x="230742" y="140166"/>
                  </a:moveTo>
                  <a:lnTo>
                    <a:pt x="230742" y="147967"/>
                  </a:lnTo>
                  <a:lnTo>
                    <a:pt x="222999" y="147967"/>
                  </a:lnTo>
                  <a:lnTo>
                    <a:pt x="222999" y="140166"/>
                  </a:lnTo>
                  <a:close/>
                  <a:moveTo>
                    <a:pt x="238898" y="140166"/>
                  </a:moveTo>
                  <a:lnTo>
                    <a:pt x="238898" y="147967"/>
                  </a:lnTo>
                  <a:lnTo>
                    <a:pt x="231166" y="147967"/>
                  </a:lnTo>
                  <a:lnTo>
                    <a:pt x="231166" y="140166"/>
                  </a:lnTo>
                  <a:close/>
                  <a:moveTo>
                    <a:pt x="247066" y="140166"/>
                  </a:moveTo>
                  <a:lnTo>
                    <a:pt x="247066" y="147967"/>
                  </a:lnTo>
                  <a:lnTo>
                    <a:pt x="239322" y="147967"/>
                  </a:lnTo>
                  <a:lnTo>
                    <a:pt x="239322" y="140166"/>
                  </a:lnTo>
                  <a:close/>
                  <a:moveTo>
                    <a:pt x="255222" y="140166"/>
                  </a:moveTo>
                  <a:lnTo>
                    <a:pt x="255222" y="147967"/>
                  </a:lnTo>
                  <a:lnTo>
                    <a:pt x="247490" y="147967"/>
                  </a:lnTo>
                  <a:lnTo>
                    <a:pt x="247490" y="140166"/>
                  </a:lnTo>
                  <a:close/>
                  <a:moveTo>
                    <a:pt x="263390" y="140166"/>
                  </a:moveTo>
                  <a:lnTo>
                    <a:pt x="263390" y="147967"/>
                  </a:lnTo>
                  <a:lnTo>
                    <a:pt x="255646" y="147967"/>
                  </a:lnTo>
                  <a:lnTo>
                    <a:pt x="255646" y="140166"/>
                  </a:lnTo>
                  <a:close/>
                  <a:moveTo>
                    <a:pt x="271546" y="140166"/>
                  </a:moveTo>
                  <a:lnTo>
                    <a:pt x="271546" y="147967"/>
                  </a:lnTo>
                  <a:lnTo>
                    <a:pt x="263813" y="147967"/>
                  </a:lnTo>
                  <a:lnTo>
                    <a:pt x="263813" y="140166"/>
                  </a:lnTo>
                  <a:close/>
                  <a:moveTo>
                    <a:pt x="11238" y="148379"/>
                  </a:moveTo>
                  <a:lnTo>
                    <a:pt x="11238" y="156169"/>
                  </a:lnTo>
                  <a:lnTo>
                    <a:pt x="3505" y="156169"/>
                  </a:lnTo>
                  <a:lnTo>
                    <a:pt x="3505" y="148379"/>
                  </a:lnTo>
                  <a:close/>
                  <a:moveTo>
                    <a:pt x="19394" y="148379"/>
                  </a:moveTo>
                  <a:lnTo>
                    <a:pt x="19394" y="156169"/>
                  </a:lnTo>
                  <a:lnTo>
                    <a:pt x="11662" y="156169"/>
                  </a:lnTo>
                  <a:lnTo>
                    <a:pt x="11662" y="148379"/>
                  </a:lnTo>
                  <a:close/>
                  <a:moveTo>
                    <a:pt x="27561" y="148379"/>
                  </a:moveTo>
                  <a:lnTo>
                    <a:pt x="27561" y="156169"/>
                  </a:lnTo>
                  <a:lnTo>
                    <a:pt x="19818" y="156169"/>
                  </a:lnTo>
                  <a:lnTo>
                    <a:pt x="19818" y="148379"/>
                  </a:lnTo>
                  <a:close/>
                  <a:moveTo>
                    <a:pt x="35328" y="148368"/>
                  </a:moveTo>
                  <a:lnTo>
                    <a:pt x="35328" y="156169"/>
                  </a:lnTo>
                  <a:lnTo>
                    <a:pt x="27985" y="156169"/>
                  </a:lnTo>
                  <a:lnTo>
                    <a:pt x="27985" y="148368"/>
                  </a:lnTo>
                  <a:close/>
                  <a:moveTo>
                    <a:pt x="43496" y="148368"/>
                  </a:moveTo>
                  <a:lnTo>
                    <a:pt x="43496" y="156169"/>
                  </a:lnTo>
                  <a:lnTo>
                    <a:pt x="35752" y="156169"/>
                  </a:lnTo>
                  <a:lnTo>
                    <a:pt x="35752" y="148368"/>
                  </a:lnTo>
                  <a:close/>
                  <a:moveTo>
                    <a:pt x="51652" y="148368"/>
                  </a:moveTo>
                  <a:lnTo>
                    <a:pt x="51652" y="156169"/>
                  </a:lnTo>
                  <a:lnTo>
                    <a:pt x="43919" y="156169"/>
                  </a:lnTo>
                  <a:lnTo>
                    <a:pt x="43919" y="148368"/>
                  </a:lnTo>
                  <a:close/>
                  <a:moveTo>
                    <a:pt x="59819" y="148368"/>
                  </a:moveTo>
                  <a:lnTo>
                    <a:pt x="59819" y="156169"/>
                  </a:lnTo>
                  <a:lnTo>
                    <a:pt x="52075" y="156169"/>
                  </a:lnTo>
                  <a:lnTo>
                    <a:pt x="52075" y="148368"/>
                  </a:lnTo>
                  <a:close/>
                  <a:moveTo>
                    <a:pt x="67975" y="148368"/>
                  </a:moveTo>
                  <a:lnTo>
                    <a:pt x="67975" y="156169"/>
                  </a:lnTo>
                  <a:lnTo>
                    <a:pt x="60243" y="156169"/>
                  </a:lnTo>
                  <a:lnTo>
                    <a:pt x="60243" y="148368"/>
                  </a:lnTo>
                  <a:close/>
                  <a:moveTo>
                    <a:pt x="76452" y="148368"/>
                  </a:moveTo>
                  <a:lnTo>
                    <a:pt x="76452" y="156169"/>
                  </a:lnTo>
                  <a:lnTo>
                    <a:pt x="68399" y="156169"/>
                  </a:lnTo>
                  <a:lnTo>
                    <a:pt x="68399" y="148368"/>
                  </a:lnTo>
                  <a:close/>
                  <a:moveTo>
                    <a:pt x="84608" y="148368"/>
                  </a:moveTo>
                  <a:lnTo>
                    <a:pt x="84608" y="156169"/>
                  </a:lnTo>
                  <a:lnTo>
                    <a:pt x="76876" y="156169"/>
                  </a:lnTo>
                  <a:lnTo>
                    <a:pt x="76876" y="148368"/>
                  </a:lnTo>
                  <a:close/>
                  <a:moveTo>
                    <a:pt x="92776" y="148368"/>
                  </a:moveTo>
                  <a:lnTo>
                    <a:pt x="92776" y="156169"/>
                  </a:lnTo>
                  <a:lnTo>
                    <a:pt x="85032" y="156169"/>
                  </a:lnTo>
                  <a:lnTo>
                    <a:pt x="85032" y="148368"/>
                  </a:lnTo>
                  <a:close/>
                  <a:moveTo>
                    <a:pt x="100932" y="148368"/>
                  </a:moveTo>
                  <a:lnTo>
                    <a:pt x="100932" y="156169"/>
                  </a:lnTo>
                  <a:lnTo>
                    <a:pt x="93200" y="156169"/>
                  </a:lnTo>
                  <a:lnTo>
                    <a:pt x="93200" y="148368"/>
                  </a:lnTo>
                  <a:close/>
                  <a:moveTo>
                    <a:pt x="109099" y="148368"/>
                  </a:moveTo>
                  <a:lnTo>
                    <a:pt x="109099" y="156169"/>
                  </a:lnTo>
                  <a:lnTo>
                    <a:pt x="101356" y="156169"/>
                  </a:lnTo>
                  <a:lnTo>
                    <a:pt x="101356" y="148368"/>
                  </a:lnTo>
                  <a:close/>
                  <a:moveTo>
                    <a:pt x="116866" y="148368"/>
                  </a:moveTo>
                  <a:lnTo>
                    <a:pt x="116866" y="156169"/>
                  </a:lnTo>
                  <a:lnTo>
                    <a:pt x="109523" y="156169"/>
                  </a:lnTo>
                  <a:lnTo>
                    <a:pt x="109523" y="148368"/>
                  </a:lnTo>
                  <a:close/>
                  <a:moveTo>
                    <a:pt x="125034" y="148368"/>
                  </a:moveTo>
                  <a:lnTo>
                    <a:pt x="125034" y="156169"/>
                  </a:lnTo>
                  <a:lnTo>
                    <a:pt x="117290" y="156169"/>
                  </a:lnTo>
                  <a:lnTo>
                    <a:pt x="117290" y="148368"/>
                  </a:lnTo>
                  <a:close/>
                  <a:moveTo>
                    <a:pt x="133190" y="148368"/>
                  </a:moveTo>
                  <a:lnTo>
                    <a:pt x="133190" y="156169"/>
                  </a:lnTo>
                  <a:lnTo>
                    <a:pt x="125446" y="156169"/>
                  </a:lnTo>
                  <a:lnTo>
                    <a:pt x="125446" y="148368"/>
                  </a:lnTo>
                  <a:close/>
                  <a:moveTo>
                    <a:pt x="141346" y="148368"/>
                  </a:moveTo>
                  <a:lnTo>
                    <a:pt x="141346" y="156169"/>
                  </a:lnTo>
                  <a:lnTo>
                    <a:pt x="133614" y="156169"/>
                  </a:lnTo>
                  <a:lnTo>
                    <a:pt x="133614" y="148368"/>
                  </a:lnTo>
                  <a:close/>
                  <a:moveTo>
                    <a:pt x="149513" y="148368"/>
                  </a:moveTo>
                  <a:lnTo>
                    <a:pt x="149513" y="156169"/>
                  </a:lnTo>
                  <a:lnTo>
                    <a:pt x="141770" y="156169"/>
                  </a:lnTo>
                  <a:lnTo>
                    <a:pt x="141770" y="148368"/>
                  </a:lnTo>
                  <a:close/>
                  <a:moveTo>
                    <a:pt x="157280" y="148368"/>
                  </a:moveTo>
                  <a:lnTo>
                    <a:pt x="157280" y="156169"/>
                  </a:lnTo>
                  <a:lnTo>
                    <a:pt x="149937" y="156169"/>
                  </a:lnTo>
                  <a:lnTo>
                    <a:pt x="149937" y="148368"/>
                  </a:lnTo>
                  <a:close/>
                  <a:moveTo>
                    <a:pt x="165448" y="148368"/>
                  </a:moveTo>
                  <a:lnTo>
                    <a:pt x="165448" y="156169"/>
                  </a:lnTo>
                  <a:lnTo>
                    <a:pt x="157704" y="156169"/>
                  </a:lnTo>
                  <a:lnTo>
                    <a:pt x="157704" y="148368"/>
                  </a:lnTo>
                  <a:close/>
                  <a:moveTo>
                    <a:pt x="173604" y="148368"/>
                  </a:moveTo>
                  <a:lnTo>
                    <a:pt x="173604" y="156169"/>
                  </a:lnTo>
                  <a:lnTo>
                    <a:pt x="165871" y="156169"/>
                  </a:lnTo>
                  <a:lnTo>
                    <a:pt x="165871" y="148368"/>
                  </a:lnTo>
                  <a:close/>
                  <a:moveTo>
                    <a:pt x="181771" y="148368"/>
                  </a:moveTo>
                  <a:lnTo>
                    <a:pt x="181771" y="156169"/>
                  </a:lnTo>
                  <a:lnTo>
                    <a:pt x="174028" y="156169"/>
                  </a:lnTo>
                  <a:lnTo>
                    <a:pt x="174028" y="148368"/>
                  </a:lnTo>
                  <a:close/>
                  <a:moveTo>
                    <a:pt x="189927" y="148368"/>
                  </a:moveTo>
                  <a:lnTo>
                    <a:pt x="189927" y="156169"/>
                  </a:lnTo>
                  <a:lnTo>
                    <a:pt x="182195" y="156169"/>
                  </a:lnTo>
                  <a:lnTo>
                    <a:pt x="182195" y="148368"/>
                  </a:lnTo>
                  <a:close/>
                  <a:moveTo>
                    <a:pt x="198095" y="148368"/>
                  </a:moveTo>
                  <a:lnTo>
                    <a:pt x="198095" y="156169"/>
                  </a:lnTo>
                  <a:lnTo>
                    <a:pt x="190351" y="156169"/>
                  </a:lnTo>
                  <a:lnTo>
                    <a:pt x="190351" y="148368"/>
                  </a:lnTo>
                  <a:close/>
                  <a:moveTo>
                    <a:pt x="206251" y="148368"/>
                  </a:moveTo>
                  <a:lnTo>
                    <a:pt x="206251" y="156169"/>
                  </a:lnTo>
                  <a:lnTo>
                    <a:pt x="198519" y="156169"/>
                  </a:lnTo>
                  <a:lnTo>
                    <a:pt x="198519" y="148368"/>
                  </a:lnTo>
                  <a:close/>
                  <a:moveTo>
                    <a:pt x="214419" y="148368"/>
                  </a:moveTo>
                  <a:lnTo>
                    <a:pt x="214419" y="156169"/>
                  </a:lnTo>
                  <a:lnTo>
                    <a:pt x="206675" y="156169"/>
                  </a:lnTo>
                  <a:lnTo>
                    <a:pt x="206675" y="148368"/>
                  </a:lnTo>
                  <a:close/>
                  <a:moveTo>
                    <a:pt x="222575" y="148368"/>
                  </a:moveTo>
                  <a:lnTo>
                    <a:pt x="222575" y="156169"/>
                  </a:lnTo>
                  <a:lnTo>
                    <a:pt x="214842" y="156169"/>
                  </a:lnTo>
                  <a:lnTo>
                    <a:pt x="214842" y="148368"/>
                  </a:lnTo>
                  <a:close/>
                  <a:moveTo>
                    <a:pt x="230742" y="148368"/>
                  </a:moveTo>
                  <a:lnTo>
                    <a:pt x="230742" y="156169"/>
                  </a:lnTo>
                  <a:lnTo>
                    <a:pt x="222999" y="156169"/>
                  </a:lnTo>
                  <a:lnTo>
                    <a:pt x="222999" y="148368"/>
                  </a:lnTo>
                  <a:close/>
                  <a:moveTo>
                    <a:pt x="238898" y="148368"/>
                  </a:moveTo>
                  <a:lnTo>
                    <a:pt x="238898" y="156169"/>
                  </a:lnTo>
                  <a:lnTo>
                    <a:pt x="231166" y="156169"/>
                  </a:lnTo>
                  <a:lnTo>
                    <a:pt x="231166" y="148368"/>
                  </a:lnTo>
                  <a:close/>
                  <a:moveTo>
                    <a:pt x="247066" y="148368"/>
                  </a:moveTo>
                  <a:lnTo>
                    <a:pt x="247066" y="156169"/>
                  </a:lnTo>
                  <a:lnTo>
                    <a:pt x="239322" y="156169"/>
                  </a:lnTo>
                  <a:lnTo>
                    <a:pt x="239322" y="148368"/>
                  </a:lnTo>
                  <a:close/>
                  <a:moveTo>
                    <a:pt x="255222" y="148379"/>
                  </a:moveTo>
                  <a:lnTo>
                    <a:pt x="255222" y="156169"/>
                  </a:lnTo>
                  <a:lnTo>
                    <a:pt x="247490" y="156169"/>
                  </a:lnTo>
                  <a:lnTo>
                    <a:pt x="247490" y="148379"/>
                  </a:lnTo>
                  <a:close/>
                  <a:moveTo>
                    <a:pt x="263390" y="148379"/>
                  </a:moveTo>
                  <a:lnTo>
                    <a:pt x="263390" y="156169"/>
                  </a:lnTo>
                  <a:lnTo>
                    <a:pt x="255646" y="156169"/>
                  </a:lnTo>
                  <a:lnTo>
                    <a:pt x="255646" y="148379"/>
                  </a:lnTo>
                  <a:close/>
                  <a:moveTo>
                    <a:pt x="271546" y="148368"/>
                  </a:moveTo>
                  <a:lnTo>
                    <a:pt x="271546" y="156169"/>
                  </a:lnTo>
                  <a:lnTo>
                    <a:pt x="263813" y="156169"/>
                  </a:lnTo>
                  <a:lnTo>
                    <a:pt x="263813" y="148368"/>
                  </a:lnTo>
                  <a:close/>
                  <a:moveTo>
                    <a:pt x="11238" y="156581"/>
                  </a:moveTo>
                  <a:lnTo>
                    <a:pt x="11238" y="164370"/>
                  </a:lnTo>
                  <a:lnTo>
                    <a:pt x="3505" y="164370"/>
                  </a:lnTo>
                  <a:lnTo>
                    <a:pt x="3505" y="156581"/>
                  </a:lnTo>
                  <a:close/>
                  <a:moveTo>
                    <a:pt x="19394" y="156581"/>
                  </a:moveTo>
                  <a:lnTo>
                    <a:pt x="19394" y="164370"/>
                  </a:lnTo>
                  <a:lnTo>
                    <a:pt x="11662" y="164370"/>
                  </a:lnTo>
                  <a:lnTo>
                    <a:pt x="11662" y="156581"/>
                  </a:lnTo>
                  <a:close/>
                  <a:moveTo>
                    <a:pt x="27561" y="156581"/>
                  </a:moveTo>
                  <a:lnTo>
                    <a:pt x="27561" y="164370"/>
                  </a:lnTo>
                  <a:lnTo>
                    <a:pt x="19818" y="164370"/>
                  </a:lnTo>
                  <a:lnTo>
                    <a:pt x="19818" y="156581"/>
                  </a:lnTo>
                  <a:close/>
                  <a:moveTo>
                    <a:pt x="35328" y="156581"/>
                  </a:moveTo>
                  <a:lnTo>
                    <a:pt x="35328" y="164370"/>
                  </a:lnTo>
                  <a:lnTo>
                    <a:pt x="27985" y="164370"/>
                  </a:lnTo>
                  <a:lnTo>
                    <a:pt x="27985" y="156581"/>
                  </a:lnTo>
                  <a:close/>
                  <a:moveTo>
                    <a:pt x="43496" y="156581"/>
                  </a:moveTo>
                  <a:lnTo>
                    <a:pt x="43496" y="164370"/>
                  </a:lnTo>
                  <a:lnTo>
                    <a:pt x="35752" y="164370"/>
                  </a:lnTo>
                  <a:lnTo>
                    <a:pt x="35752" y="156581"/>
                  </a:lnTo>
                  <a:close/>
                  <a:moveTo>
                    <a:pt x="51652" y="156581"/>
                  </a:moveTo>
                  <a:lnTo>
                    <a:pt x="51652" y="164370"/>
                  </a:lnTo>
                  <a:lnTo>
                    <a:pt x="43919" y="164370"/>
                  </a:lnTo>
                  <a:lnTo>
                    <a:pt x="43919" y="156581"/>
                  </a:lnTo>
                  <a:close/>
                  <a:moveTo>
                    <a:pt x="59819" y="156581"/>
                  </a:moveTo>
                  <a:lnTo>
                    <a:pt x="59819" y="164370"/>
                  </a:lnTo>
                  <a:lnTo>
                    <a:pt x="52075" y="164370"/>
                  </a:lnTo>
                  <a:lnTo>
                    <a:pt x="52075" y="156581"/>
                  </a:lnTo>
                  <a:close/>
                  <a:moveTo>
                    <a:pt x="67975" y="156581"/>
                  </a:moveTo>
                  <a:lnTo>
                    <a:pt x="67975" y="164370"/>
                  </a:lnTo>
                  <a:lnTo>
                    <a:pt x="60243" y="164370"/>
                  </a:lnTo>
                  <a:lnTo>
                    <a:pt x="60243" y="156581"/>
                  </a:lnTo>
                  <a:close/>
                  <a:moveTo>
                    <a:pt x="76452" y="156581"/>
                  </a:moveTo>
                  <a:lnTo>
                    <a:pt x="76452" y="164370"/>
                  </a:lnTo>
                  <a:lnTo>
                    <a:pt x="68399" y="164370"/>
                  </a:lnTo>
                  <a:lnTo>
                    <a:pt x="68399" y="156581"/>
                  </a:lnTo>
                  <a:close/>
                  <a:moveTo>
                    <a:pt x="84608" y="156581"/>
                  </a:moveTo>
                  <a:lnTo>
                    <a:pt x="84608" y="164370"/>
                  </a:lnTo>
                  <a:lnTo>
                    <a:pt x="76876" y="164370"/>
                  </a:lnTo>
                  <a:lnTo>
                    <a:pt x="76876" y="156581"/>
                  </a:lnTo>
                  <a:close/>
                  <a:moveTo>
                    <a:pt x="92776" y="156581"/>
                  </a:moveTo>
                  <a:lnTo>
                    <a:pt x="92776" y="164370"/>
                  </a:lnTo>
                  <a:lnTo>
                    <a:pt x="85032" y="164370"/>
                  </a:lnTo>
                  <a:lnTo>
                    <a:pt x="85032" y="156581"/>
                  </a:lnTo>
                  <a:close/>
                  <a:moveTo>
                    <a:pt x="100932" y="156581"/>
                  </a:moveTo>
                  <a:lnTo>
                    <a:pt x="100932" y="164370"/>
                  </a:lnTo>
                  <a:lnTo>
                    <a:pt x="93200" y="164370"/>
                  </a:lnTo>
                  <a:lnTo>
                    <a:pt x="93200" y="156581"/>
                  </a:lnTo>
                  <a:close/>
                  <a:moveTo>
                    <a:pt x="109099" y="156581"/>
                  </a:moveTo>
                  <a:lnTo>
                    <a:pt x="109099" y="164370"/>
                  </a:lnTo>
                  <a:lnTo>
                    <a:pt x="101356" y="164370"/>
                  </a:lnTo>
                  <a:lnTo>
                    <a:pt x="101356" y="156581"/>
                  </a:lnTo>
                  <a:close/>
                  <a:moveTo>
                    <a:pt x="116866" y="156581"/>
                  </a:moveTo>
                  <a:lnTo>
                    <a:pt x="116866" y="164370"/>
                  </a:lnTo>
                  <a:lnTo>
                    <a:pt x="109523" y="164370"/>
                  </a:lnTo>
                  <a:lnTo>
                    <a:pt x="109523" y="156581"/>
                  </a:lnTo>
                  <a:close/>
                  <a:moveTo>
                    <a:pt x="125034" y="156581"/>
                  </a:moveTo>
                  <a:lnTo>
                    <a:pt x="125034" y="164370"/>
                  </a:lnTo>
                  <a:lnTo>
                    <a:pt x="117290" y="164370"/>
                  </a:lnTo>
                  <a:lnTo>
                    <a:pt x="117290" y="156581"/>
                  </a:lnTo>
                  <a:close/>
                  <a:moveTo>
                    <a:pt x="133190" y="156581"/>
                  </a:moveTo>
                  <a:lnTo>
                    <a:pt x="133190" y="164370"/>
                  </a:lnTo>
                  <a:lnTo>
                    <a:pt x="125446" y="164370"/>
                  </a:lnTo>
                  <a:lnTo>
                    <a:pt x="125446" y="156581"/>
                  </a:lnTo>
                  <a:close/>
                  <a:moveTo>
                    <a:pt x="141346" y="156581"/>
                  </a:moveTo>
                  <a:lnTo>
                    <a:pt x="141346" y="164370"/>
                  </a:lnTo>
                  <a:lnTo>
                    <a:pt x="133614" y="164370"/>
                  </a:lnTo>
                  <a:lnTo>
                    <a:pt x="133614" y="156581"/>
                  </a:lnTo>
                  <a:close/>
                  <a:moveTo>
                    <a:pt x="149513" y="156581"/>
                  </a:moveTo>
                  <a:lnTo>
                    <a:pt x="149513" y="164370"/>
                  </a:lnTo>
                  <a:lnTo>
                    <a:pt x="141770" y="164370"/>
                  </a:lnTo>
                  <a:lnTo>
                    <a:pt x="141770" y="156581"/>
                  </a:lnTo>
                  <a:close/>
                  <a:moveTo>
                    <a:pt x="157280" y="156581"/>
                  </a:moveTo>
                  <a:lnTo>
                    <a:pt x="157280" y="164370"/>
                  </a:lnTo>
                  <a:lnTo>
                    <a:pt x="149937" y="164370"/>
                  </a:lnTo>
                  <a:lnTo>
                    <a:pt x="149937" y="156581"/>
                  </a:lnTo>
                  <a:close/>
                  <a:moveTo>
                    <a:pt x="165448" y="156581"/>
                  </a:moveTo>
                  <a:lnTo>
                    <a:pt x="165448" y="164370"/>
                  </a:lnTo>
                  <a:lnTo>
                    <a:pt x="157704" y="164370"/>
                  </a:lnTo>
                  <a:lnTo>
                    <a:pt x="157704" y="156581"/>
                  </a:lnTo>
                  <a:close/>
                  <a:moveTo>
                    <a:pt x="173604" y="156581"/>
                  </a:moveTo>
                  <a:lnTo>
                    <a:pt x="173604" y="164370"/>
                  </a:lnTo>
                  <a:lnTo>
                    <a:pt x="165871" y="164370"/>
                  </a:lnTo>
                  <a:lnTo>
                    <a:pt x="165871" y="156581"/>
                  </a:lnTo>
                  <a:close/>
                  <a:moveTo>
                    <a:pt x="181771" y="156581"/>
                  </a:moveTo>
                  <a:lnTo>
                    <a:pt x="181771" y="164370"/>
                  </a:lnTo>
                  <a:lnTo>
                    <a:pt x="174028" y="164370"/>
                  </a:lnTo>
                  <a:lnTo>
                    <a:pt x="174028" y="156581"/>
                  </a:lnTo>
                  <a:close/>
                  <a:moveTo>
                    <a:pt x="189927" y="156581"/>
                  </a:moveTo>
                  <a:lnTo>
                    <a:pt x="189927" y="164370"/>
                  </a:lnTo>
                  <a:lnTo>
                    <a:pt x="182195" y="164370"/>
                  </a:lnTo>
                  <a:lnTo>
                    <a:pt x="182195" y="156581"/>
                  </a:lnTo>
                  <a:close/>
                  <a:moveTo>
                    <a:pt x="198095" y="156581"/>
                  </a:moveTo>
                  <a:lnTo>
                    <a:pt x="198095" y="164370"/>
                  </a:lnTo>
                  <a:lnTo>
                    <a:pt x="190351" y="164370"/>
                  </a:lnTo>
                  <a:lnTo>
                    <a:pt x="190351" y="156581"/>
                  </a:lnTo>
                  <a:close/>
                  <a:moveTo>
                    <a:pt x="206251" y="156581"/>
                  </a:moveTo>
                  <a:lnTo>
                    <a:pt x="206251" y="164370"/>
                  </a:lnTo>
                  <a:lnTo>
                    <a:pt x="198519" y="164370"/>
                  </a:lnTo>
                  <a:lnTo>
                    <a:pt x="198519" y="156581"/>
                  </a:lnTo>
                  <a:close/>
                  <a:moveTo>
                    <a:pt x="214419" y="156581"/>
                  </a:moveTo>
                  <a:lnTo>
                    <a:pt x="214419" y="164370"/>
                  </a:lnTo>
                  <a:lnTo>
                    <a:pt x="206675" y="164370"/>
                  </a:lnTo>
                  <a:lnTo>
                    <a:pt x="206675" y="156581"/>
                  </a:lnTo>
                  <a:close/>
                  <a:moveTo>
                    <a:pt x="222575" y="156581"/>
                  </a:moveTo>
                  <a:lnTo>
                    <a:pt x="222575" y="164370"/>
                  </a:lnTo>
                  <a:lnTo>
                    <a:pt x="214842" y="164370"/>
                  </a:lnTo>
                  <a:lnTo>
                    <a:pt x="214842" y="156581"/>
                  </a:lnTo>
                  <a:close/>
                  <a:moveTo>
                    <a:pt x="230742" y="156581"/>
                  </a:moveTo>
                  <a:lnTo>
                    <a:pt x="230742" y="164370"/>
                  </a:lnTo>
                  <a:lnTo>
                    <a:pt x="222999" y="164370"/>
                  </a:lnTo>
                  <a:lnTo>
                    <a:pt x="222999" y="156581"/>
                  </a:lnTo>
                  <a:close/>
                  <a:moveTo>
                    <a:pt x="238898" y="156581"/>
                  </a:moveTo>
                  <a:lnTo>
                    <a:pt x="238898" y="164370"/>
                  </a:lnTo>
                  <a:lnTo>
                    <a:pt x="231166" y="164370"/>
                  </a:lnTo>
                  <a:lnTo>
                    <a:pt x="231166" y="156581"/>
                  </a:lnTo>
                  <a:close/>
                  <a:moveTo>
                    <a:pt x="247066" y="156581"/>
                  </a:moveTo>
                  <a:lnTo>
                    <a:pt x="247066" y="164370"/>
                  </a:lnTo>
                  <a:lnTo>
                    <a:pt x="239322" y="164370"/>
                  </a:lnTo>
                  <a:lnTo>
                    <a:pt x="239322" y="156581"/>
                  </a:lnTo>
                  <a:close/>
                  <a:moveTo>
                    <a:pt x="255222" y="156581"/>
                  </a:moveTo>
                  <a:lnTo>
                    <a:pt x="255222" y="164370"/>
                  </a:lnTo>
                  <a:lnTo>
                    <a:pt x="247490" y="164370"/>
                  </a:lnTo>
                  <a:lnTo>
                    <a:pt x="247490" y="156581"/>
                  </a:lnTo>
                  <a:close/>
                  <a:moveTo>
                    <a:pt x="263390" y="156581"/>
                  </a:moveTo>
                  <a:lnTo>
                    <a:pt x="263390" y="164370"/>
                  </a:lnTo>
                  <a:lnTo>
                    <a:pt x="255646" y="164370"/>
                  </a:lnTo>
                  <a:lnTo>
                    <a:pt x="255646" y="156581"/>
                  </a:lnTo>
                  <a:close/>
                  <a:moveTo>
                    <a:pt x="271546" y="156581"/>
                  </a:moveTo>
                  <a:lnTo>
                    <a:pt x="271546" y="164370"/>
                  </a:lnTo>
                  <a:lnTo>
                    <a:pt x="263813" y="164370"/>
                  </a:lnTo>
                  <a:lnTo>
                    <a:pt x="263813" y="156581"/>
                  </a:lnTo>
                  <a:close/>
                  <a:moveTo>
                    <a:pt x="11238" y="164783"/>
                  </a:moveTo>
                  <a:lnTo>
                    <a:pt x="11238" y="172584"/>
                  </a:lnTo>
                  <a:lnTo>
                    <a:pt x="3505" y="172584"/>
                  </a:lnTo>
                  <a:lnTo>
                    <a:pt x="3505" y="164783"/>
                  </a:lnTo>
                  <a:close/>
                  <a:moveTo>
                    <a:pt x="19394" y="164783"/>
                  </a:moveTo>
                  <a:lnTo>
                    <a:pt x="19394" y="172584"/>
                  </a:lnTo>
                  <a:lnTo>
                    <a:pt x="11662" y="172584"/>
                  </a:lnTo>
                  <a:lnTo>
                    <a:pt x="11662" y="164783"/>
                  </a:lnTo>
                  <a:close/>
                  <a:moveTo>
                    <a:pt x="27561" y="164783"/>
                  </a:moveTo>
                  <a:lnTo>
                    <a:pt x="27561" y="172584"/>
                  </a:lnTo>
                  <a:lnTo>
                    <a:pt x="19818" y="172584"/>
                  </a:lnTo>
                  <a:lnTo>
                    <a:pt x="19818" y="164783"/>
                  </a:lnTo>
                  <a:close/>
                  <a:moveTo>
                    <a:pt x="35328" y="164783"/>
                  </a:moveTo>
                  <a:lnTo>
                    <a:pt x="35328" y="172584"/>
                  </a:lnTo>
                  <a:lnTo>
                    <a:pt x="27985" y="172584"/>
                  </a:lnTo>
                  <a:lnTo>
                    <a:pt x="27985" y="164783"/>
                  </a:lnTo>
                  <a:close/>
                  <a:moveTo>
                    <a:pt x="43496" y="164783"/>
                  </a:moveTo>
                  <a:lnTo>
                    <a:pt x="43496" y="172584"/>
                  </a:lnTo>
                  <a:lnTo>
                    <a:pt x="35752" y="172584"/>
                  </a:lnTo>
                  <a:lnTo>
                    <a:pt x="35752" y="164783"/>
                  </a:lnTo>
                  <a:close/>
                  <a:moveTo>
                    <a:pt x="51652" y="164783"/>
                  </a:moveTo>
                  <a:lnTo>
                    <a:pt x="51652" y="172584"/>
                  </a:lnTo>
                  <a:lnTo>
                    <a:pt x="43919" y="172584"/>
                  </a:lnTo>
                  <a:lnTo>
                    <a:pt x="43919" y="164783"/>
                  </a:lnTo>
                  <a:close/>
                  <a:moveTo>
                    <a:pt x="59819" y="164783"/>
                  </a:moveTo>
                  <a:lnTo>
                    <a:pt x="59819" y="172584"/>
                  </a:lnTo>
                  <a:lnTo>
                    <a:pt x="52075" y="172584"/>
                  </a:lnTo>
                  <a:lnTo>
                    <a:pt x="52075" y="164783"/>
                  </a:lnTo>
                  <a:close/>
                  <a:moveTo>
                    <a:pt x="67975" y="164783"/>
                  </a:moveTo>
                  <a:lnTo>
                    <a:pt x="67975" y="172584"/>
                  </a:lnTo>
                  <a:lnTo>
                    <a:pt x="60243" y="172584"/>
                  </a:lnTo>
                  <a:lnTo>
                    <a:pt x="60243" y="164783"/>
                  </a:lnTo>
                  <a:close/>
                  <a:moveTo>
                    <a:pt x="76452" y="164783"/>
                  </a:moveTo>
                  <a:lnTo>
                    <a:pt x="76452" y="172584"/>
                  </a:lnTo>
                  <a:lnTo>
                    <a:pt x="68399" y="172584"/>
                  </a:lnTo>
                  <a:lnTo>
                    <a:pt x="68399" y="164783"/>
                  </a:lnTo>
                  <a:close/>
                  <a:moveTo>
                    <a:pt x="84608" y="164783"/>
                  </a:moveTo>
                  <a:lnTo>
                    <a:pt x="84608" y="172584"/>
                  </a:lnTo>
                  <a:lnTo>
                    <a:pt x="76876" y="172584"/>
                  </a:lnTo>
                  <a:lnTo>
                    <a:pt x="76876" y="164783"/>
                  </a:lnTo>
                  <a:close/>
                  <a:moveTo>
                    <a:pt x="92776" y="164783"/>
                  </a:moveTo>
                  <a:lnTo>
                    <a:pt x="92776" y="172584"/>
                  </a:lnTo>
                  <a:lnTo>
                    <a:pt x="85032" y="172584"/>
                  </a:lnTo>
                  <a:lnTo>
                    <a:pt x="85032" y="164783"/>
                  </a:lnTo>
                  <a:close/>
                  <a:moveTo>
                    <a:pt x="100932" y="164783"/>
                  </a:moveTo>
                  <a:lnTo>
                    <a:pt x="100932" y="172584"/>
                  </a:lnTo>
                  <a:lnTo>
                    <a:pt x="93200" y="172584"/>
                  </a:lnTo>
                  <a:lnTo>
                    <a:pt x="93200" y="164783"/>
                  </a:lnTo>
                  <a:close/>
                  <a:moveTo>
                    <a:pt x="109099" y="164783"/>
                  </a:moveTo>
                  <a:lnTo>
                    <a:pt x="109099" y="172584"/>
                  </a:lnTo>
                  <a:lnTo>
                    <a:pt x="101356" y="172584"/>
                  </a:lnTo>
                  <a:lnTo>
                    <a:pt x="101356" y="164783"/>
                  </a:lnTo>
                  <a:close/>
                  <a:moveTo>
                    <a:pt x="116866" y="164783"/>
                  </a:moveTo>
                  <a:lnTo>
                    <a:pt x="116866" y="172584"/>
                  </a:lnTo>
                  <a:lnTo>
                    <a:pt x="109523" y="172584"/>
                  </a:lnTo>
                  <a:lnTo>
                    <a:pt x="109523" y="164783"/>
                  </a:lnTo>
                  <a:close/>
                  <a:moveTo>
                    <a:pt x="125034" y="164783"/>
                  </a:moveTo>
                  <a:lnTo>
                    <a:pt x="125034" y="172584"/>
                  </a:lnTo>
                  <a:lnTo>
                    <a:pt x="117290" y="172584"/>
                  </a:lnTo>
                  <a:lnTo>
                    <a:pt x="117290" y="164783"/>
                  </a:lnTo>
                  <a:close/>
                  <a:moveTo>
                    <a:pt x="133190" y="164783"/>
                  </a:moveTo>
                  <a:lnTo>
                    <a:pt x="133190" y="172584"/>
                  </a:lnTo>
                  <a:lnTo>
                    <a:pt x="125446" y="172584"/>
                  </a:lnTo>
                  <a:lnTo>
                    <a:pt x="125446" y="164783"/>
                  </a:lnTo>
                  <a:close/>
                  <a:moveTo>
                    <a:pt x="141346" y="164783"/>
                  </a:moveTo>
                  <a:lnTo>
                    <a:pt x="141346" y="172584"/>
                  </a:lnTo>
                  <a:lnTo>
                    <a:pt x="133614" y="172584"/>
                  </a:lnTo>
                  <a:lnTo>
                    <a:pt x="133614" y="164783"/>
                  </a:lnTo>
                  <a:close/>
                  <a:moveTo>
                    <a:pt x="149513" y="164783"/>
                  </a:moveTo>
                  <a:lnTo>
                    <a:pt x="149513" y="172584"/>
                  </a:lnTo>
                  <a:lnTo>
                    <a:pt x="141770" y="172584"/>
                  </a:lnTo>
                  <a:lnTo>
                    <a:pt x="141770" y="164783"/>
                  </a:lnTo>
                  <a:close/>
                  <a:moveTo>
                    <a:pt x="157280" y="164783"/>
                  </a:moveTo>
                  <a:lnTo>
                    <a:pt x="157280" y="172584"/>
                  </a:lnTo>
                  <a:lnTo>
                    <a:pt x="149937" y="172584"/>
                  </a:lnTo>
                  <a:lnTo>
                    <a:pt x="149937" y="164783"/>
                  </a:lnTo>
                  <a:close/>
                  <a:moveTo>
                    <a:pt x="165448" y="164783"/>
                  </a:moveTo>
                  <a:lnTo>
                    <a:pt x="165448" y="172584"/>
                  </a:lnTo>
                  <a:lnTo>
                    <a:pt x="157704" y="172584"/>
                  </a:lnTo>
                  <a:lnTo>
                    <a:pt x="157704" y="164783"/>
                  </a:lnTo>
                  <a:close/>
                  <a:moveTo>
                    <a:pt x="173604" y="164783"/>
                  </a:moveTo>
                  <a:lnTo>
                    <a:pt x="173604" y="172584"/>
                  </a:lnTo>
                  <a:lnTo>
                    <a:pt x="165871" y="172584"/>
                  </a:lnTo>
                  <a:lnTo>
                    <a:pt x="165871" y="164783"/>
                  </a:lnTo>
                  <a:close/>
                  <a:moveTo>
                    <a:pt x="181771" y="164783"/>
                  </a:moveTo>
                  <a:lnTo>
                    <a:pt x="181771" y="172584"/>
                  </a:lnTo>
                  <a:lnTo>
                    <a:pt x="174028" y="172584"/>
                  </a:lnTo>
                  <a:lnTo>
                    <a:pt x="174028" y="164783"/>
                  </a:lnTo>
                  <a:close/>
                  <a:moveTo>
                    <a:pt x="189927" y="164783"/>
                  </a:moveTo>
                  <a:lnTo>
                    <a:pt x="189927" y="172584"/>
                  </a:lnTo>
                  <a:lnTo>
                    <a:pt x="182195" y="172584"/>
                  </a:lnTo>
                  <a:lnTo>
                    <a:pt x="182195" y="164783"/>
                  </a:lnTo>
                  <a:close/>
                  <a:moveTo>
                    <a:pt x="198095" y="164783"/>
                  </a:moveTo>
                  <a:lnTo>
                    <a:pt x="198095" y="172584"/>
                  </a:lnTo>
                  <a:lnTo>
                    <a:pt x="190351" y="172584"/>
                  </a:lnTo>
                  <a:lnTo>
                    <a:pt x="190351" y="164783"/>
                  </a:lnTo>
                  <a:close/>
                  <a:moveTo>
                    <a:pt x="206251" y="164783"/>
                  </a:moveTo>
                  <a:lnTo>
                    <a:pt x="206251" y="172584"/>
                  </a:lnTo>
                  <a:lnTo>
                    <a:pt x="198519" y="172584"/>
                  </a:lnTo>
                  <a:lnTo>
                    <a:pt x="198519" y="164783"/>
                  </a:lnTo>
                  <a:close/>
                  <a:moveTo>
                    <a:pt x="214419" y="164783"/>
                  </a:moveTo>
                  <a:lnTo>
                    <a:pt x="214419" y="172584"/>
                  </a:lnTo>
                  <a:lnTo>
                    <a:pt x="206675" y="172584"/>
                  </a:lnTo>
                  <a:lnTo>
                    <a:pt x="206675" y="164783"/>
                  </a:lnTo>
                  <a:close/>
                  <a:moveTo>
                    <a:pt x="222575" y="164783"/>
                  </a:moveTo>
                  <a:lnTo>
                    <a:pt x="222575" y="172584"/>
                  </a:lnTo>
                  <a:lnTo>
                    <a:pt x="214842" y="172584"/>
                  </a:lnTo>
                  <a:lnTo>
                    <a:pt x="214842" y="164783"/>
                  </a:lnTo>
                  <a:close/>
                  <a:moveTo>
                    <a:pt x="230742" y="164783"/>
                  </a:moveTo>
                  <a:lnTo>
                    <a:pt x="230742" y="172584"/>
                  </a:lnTo>
                  <a:lnTo>
                    <a:pt x="222999" y="172584"/>
                  </a:lnTo>
                  <a:lnTo>
                    <a:pt x="222999" y="164783"/>
                  </a:lnTo>
                  <a:close/>
                  <a:moveTo>
                    <a:pt x="238898" y="164783"/>
                  </a:moveTo>
                  <a:lnTo>
                    <a:pt x="238898" y="172584"/>
                  </a:lnTo>
                  <a:lnTo>
                    <a:pt x="231166" y="172584"/>
                  </a:lnTo>
                  <a:lnTo>
                    <a:pt x="231166" y="164783"/>
                  </a:lnTo>
                  <a:close/>
                  <a:moveTo>
                    <a:pt x="247066" y="164783"/>
                  </a:moveTo>
                  <a:lnTo>
                    <a:pt x="247066" y="172584"/>
                  </a:lnTo>
                  <a:lnTo>
                    <a:pt x="239322" y="172584"/>
                  </a:lnTo>
                  <a:lnTo>
                    <a:pt x="239322" y="164783"/>
                  </a:lnTo>
                  <a:close/>
                  <a:moveTo>
                    <a:pt x="255222" y="164783"/>
                  </a:moveTo>
                  <a:lnTo>
                    <a:pt x="255222" y="172584"/>
                  </a:lnTo>
                  <a:lnTo>
                    <a:pt x="247490" y="172584"/>
                  </a:lnTo>
                  <a:lnTo>
                    <a:pt x="247490" y="164783"/>
                  </a:lnTo>
                  <a:close/>
                  <a:moveTo>
                    <a:pt x="263390" y="164783"/>
                  </a:moveTo>
                  <a:lnTo>
                    <a:pt x="263390" y="172584"/>
                  </a:lnTo>
                  <a:lnTo>
                    <a:pt x="255646" y="172584"/>
                  </a:lnTo>
                  <a:lnTo>
                    <a:pt x="255646" y="164783"/>
                  </a:lnTo>
                  <a:close/>
                  <a:moveTo>
                    <a:pt x="271546" y="164783"/>
                  </a:moveTo>
                  <a:lnTo>
                    <a:pt x="271546" y="172584"/>
                  </a:lnTo>
                  <a:lnTo>
                    <a:pt x="263813" y="172584"/>
                  </a:lnTo>
                  <a:lnTo>
                    <a:pt x="263813" y="164783"/>
                  </a:lnTo>
                  <a:close/>
                  <a:moveTo>
                    <a:pt x="11238" y="172996"/>
                  </a:moveTo>
                  <a:lnTo>
                    <a:pt x="11238" y="180786"/>
                  </a:lnTo>
                  <a:lnTo>
                    <a:pt x="3505" y="180786"/>
                  </a:lnTo>
                  <a:lnTo>
                    <a:pt x="3505" y="172996"/>
                  </a:lnTo>
                  <a:close/>
                  <a:moveTo>
                    <a:pt x="19394" y="172996"/>
                  </a:moveTo>
                  <a:lnTo>
                    <a:pt x="19394" y="180786"/>
                  </a:lnTo>
                  <a:lnTo>
                    <a:pt x="11662" y="180786"/>
                  </a:lnTo>
                  <a:lnTo>
                    <a:pt x="11662" y="172996"/>
                  </a:lnTo>
                  <a:close/>
                  <a:moveTo>
                    <a:pt x="27561" y="172996"/>
                  </a:moveTo>
                  <a:lnTo>
                    <a:pt x="27561" y="180786"/>
                  </a:lnTo>
                  <a:lnTo>
                    <a:pt x="19818" y="180786"/>
                  </a:lnTo>
                  <a:lnTo>
                    <a:pt x="19818" y="172996"/>
                  </a:lnTo>
                  <a:close/>
                  <a:moveTo>
                    <a:pt x="35328" y="172996"/>
                  </a:moveTo>
                  <a:lnTo>
                    <a:pt x="35328" y="180786"/>
                  </a:lnTo>
                  <a:lnTo>
                    <a:pt x="27985" y="180786"/>
                  </a:lnTo>
                  <a:lnTo>
                    <a:pt x="27985" y="172996"/>
                  </a:lnTo>
                  <a:close/>
                  <a:moveTo>
                    <a:pt x="43496" y="172996"/>
                  </a:moveTo>
                  <a:lnTo>
                    <a:pt x="43496" y="180786"/>
                  </a:lnTo>
                  <a:lnTo>
                    <a:pt x="35752" y="180786"/>
                  </a:lnTo>
                  <a:lnTo>
                    <a:pt x="35752" y="172996"/>
                  </a:lnTo>
                  <a:close/>
                  <a:moveTo>
                    <a:pt x="51652" y="172996"/>
                  </a:moveTo>
                  <a:lnTo>
                    <a:pt x="51652" y="180786"/>
                  </a:lnTo>
                  <a:lnTo>
                    <a:pt x="43919" y="180786"/>
                  </a:lnTo>
                  <a:lnTo>
                    <a:pt x="43919" y="172996"/>
                  </a:lnTo>
                  <a:close/>
                  <a:moveTo>
                    <a:pt x="59819" y="172996"/>
                  </a:moveTo>
                  <a:lnTo>
                    <a:pt x="59819" y="180786"/>
                  </a:lnTo>
                  <a:lnTo>
                    <a:pt x="52075" y="180786"/>
                  </a:lnTo>
                  <a:lnTo>
                    <a:pt x="52075" y="172996"/>
                  </a:lnTo>
                  <a:close/>
                  <a:moveTo>
                    <a:pt x="67975" y="172996"/>
                  </a:moveTo>
                  <a:lnTo>
                    <a:pt x="67975" y="180786"/>
                  </a:lnTo>
                  <a:lnTo>
                    <a:pt x="60243" y="180786"/>
                  </a:lnTo>
                  <a:lnTo>
                    <a:pt x="60243" y="172996"/>
                  </a:lnTo>
                  <a:close/>
                  <a:moveTo>
                    <a:pt x="76452" y="172996"/>
                  </a:moveTo>
                  <a:lnTo>
                    <a:pt x="76452" y="180786"/>
                  </a:lnTo>
                  <a:lnTo>
                    <a:pt x="68399" y="180786"/>
                  </a:lnTo>
                  <a:lnTo>
                    <a:pt x="68399" y="172996"/>
                  </a:lnTo>
                  <a:close/>
                  <a:moveTo>
                    <a:pt x="84608" y="172996"/>
                  </a:moveTo>
                  <a:lnTo>
                    <a:pt x="84608" y="180786"/>
                  </a:lnTo>
                  <a:lnTo>
                    <a:pt x="76876" y="180786"/>
                  </a:lnTo>
                  <a:lnTo>
                    <a:pt x="76876" y="172996"/>
                  </a:lnTo>
                  <a:close/>
                  <a:moveTo>
                    <a:pt x="92776" y="172996"/>
                  </a:moveTo>
                  <a:lnTo>
                    <a:pt x="92776" y="180786"/>
                  </a:lnTo>
                  <a:lnTo>
                    <a:pt x="85032" y="180786"/>
                  </a:lnTo>
                  <a:lnTo>
                    <a:pt x="85032" y="172996"/>
                  </a:lnTo>
                  <a:close/>
                  <a:moveTo>
                    <a:pt x="100932" y="172996"/>
                  </a:moveTo>
                  <a:lnTo>
                    <a:pt x="100932" y="180786"/>
                  </a:lnTo>
                  <a:lnTo>
                    <a:pt x="93200" y="180786"/>
                  </a:lnTo>
                  <a:lnTo>
                    <a:pt x="93200" y="172996"/>
                  </a:lnTo>
                  <a:close/>
                  <a:moveTo>
                    <a:pt x="109099" y="172996"/>
                  </a:moveTo>
                  <a:lnTo>
                    <a:pt x="109099" y="180786"/>
                  </a:lnTo>
                  <a:lnTo>
                    <a:pt x="101356" y="180786"/>
                  </a:lnTo>
                  <a:lnTo>
                    <a:pt x="101356" y="172996"/>
                  </a:lnTo>
                  <a:close/>
                  <a:moveTo>
                    <a:pt x="116866" y="172996"/>
                  </a:moveTo>
                  <a:lnTo>
                    <a:pt x="116866" y="180786"/>
                  </a:lnTo>
                  <a:lnTo>
                    <a:pt x="109523" y="180786"/>
                  </a:lnTo>
                  <a:lnTo>
                    <a:pt x="109523" y="172996"/>
                  </a:lnTo>
                  <a:close/>
                  <a:moveTo>
                    <a:pt x="125034" y="172996"/>
                  </a:moveTo>
                  <a:lnTo>
                    <a:pt x="125034" y="180786"/>
                  </a:lnTo>
                  <a:lnTo>
                    <a:pt x="117290" y="180786"/>
                  </a:lnTo>
                  <a:lnTo>
                    <a:pt x="117290" y="172996"/>
                  </a:lnTo>
                  <a:close/>
                  <a:moveTo>
                    <a:pt x="133190" y="172996"/>
                  </a:moveTo>
                  <a:lnTo>
                    <a:pt x="133190" y="180786"/>
                  </a:lnTo>
                  <a:lnTo>
                    <a:pt x="125446" y="180786"/>
                  </a:lnTo>
                  <a:lnTo>
                    <a:pt x="125446" y="172996"/>
                  </a:lnTo>
                  <a:close/>
                  <a:moveTo>
                    <a:pt x="141346" y="172996"/>
                  </a:moveTo>
                  <a:lnTo>
                    <a:pt x="141346" y="180786"/>
                  </a:lnTo>
                  <a:lnTo>
                    <a:pt x="133614" y="180786"/>
                  </a:lnTo>
                  <a:lnTo>
                    <a:pt x="133614" y="172996"/>
                  </a:lnTo>
                  <a:close/>
                  <a:moveTo>
                    <a:pt x="149513" y="172996"/>
                  </a:moveTo>
                  <a:lnTo>
                    <a:pt x="149513" y="180786"/>
                  </a:lnTo>
                  <a:lnTo>
                    <a:pt x="141770" y="180786"/>
                  </a:lnTo>
                  <a:lnTo>
                    <a:pt x="141770" y="172996"/>
                  </a:lnTo>
                  <a:close/>
                  <a:moveTo>
                    <a:pt x="157280" y="172996"/>
                  </a:moveTo>
                  <a:lnTo>
                    <a:pt x="157280" y="180786"/>
                  </a:lnTo>
                  <a:lnTo>
                    <a:pt x="149937" y="180786"/>
                  </a:lnTo>
                  <a:lnTo>
                    <a:pt x="149937" y="172996"/>
                  </a:lnTo>
                  <a:close/>
                  <a:moveTo>
                    <a:pt x="165448" y="172996"/>
                  </a:moveTo>
                  <a:lnTo>
                    <a:pt x="165448" y="180786"/>
                  </a:lnTo>
                  <a:lnTo>
                    <a:pt x="157704" y="180786"/>
                  </a:lnTo>
                  <a:lnTo>
                    <a:pt x="157704" y="172996"/>
                  </a:lnTo>
                  <a:close/>
                  <a:moveTo>
                    <a:pt x="173604" y="172996"/>
                  </a:moveTo>
                  <a:lnTo>
                    <a:pt x="173604" y="180786"/>
                  </a:lnTo>
                  <a:lnTo>
                    <a:pt x="165871" y="180786"/>
                  </a:lnTo>
                  <a:lnTo>
                    <a:pt x="165871" y="172996"/>
                  </a:lnTo>
                  <a:close/>
                  <a:moveTo>
                    <a:pt x="181771" y="172996"/>
                  </a:moveTo>
                  <a:lnTo>
                    <a:pt x="181771" y="180786"/>
                  </a:lnTo>
                  <a:lnTo>
                    <a:pt x="174028" y="180786"/>
                  </a:lnTo>
                  <a:lnTo>
                    <a:pt x="174028" y="172996"/>
                  </a:lnTo>
                  <a:close/>
                  <a:moveTo>
                    <a:pt x="189927" y="172996"/>
                  </a:moveTo>
                  <a:lnTo>
                    <a:pt x="189927" y="180786"/>
                  </a:lnTo>
                  <a:lnTo>
                    <a:pt x="182195" y="180786"/>
                  </a:lnTo>
                  <a:lnTo>
                    <a:pt x="182195" y="172996"/>
                  </a:lnTo>
                  <a:close/>
                  <a:moveTo>
                    <a:pt x="198095" y="172996"/>
                  </a:moveTo>
                  <a:lnTo>
                    <a:pt x="198095" y="180786"/>
                  </a:lnTo>
                  <a:lnTo>
                    <a:pt x="190351" y="180786"/>
                  </a:lnTo>
                  <a:lnTo>
                    <a:pt x="190351" y="172996"/>
                  </a:lnTo>
                  <a:close/>
                  <a:moveTo>
                    <a:pt x="206251" y="172996"/>
                  </a:moveTo>
                  <a:lnTo>
                    <a:pt x="206251" y="180786"/>
                  </a:lnTo>
                  <a:lnTo>
                    <a:pt x="198519" y="180786"/>
                  </a:lnTo>
                  <a:lnTo>
                    <a:pt x="198519" y="172996"/>
                  </a:lnTo>
                  <a:close/>
                  <a:moveTo>
                    <a:pt x="214419" y="172996"/>
                  </a:moveTo>
                  <a:lnTo>
                    <a:pt x="214419" y="180786"/>
                  </a:lnTo>
                  <a:lnTo>
                    <a:pt x="206675" y="180786"/>
                  </a:lnTo>
                  <a:lnTo>
                    <a:pt x="206675" y="172996"/>
                  </a:lnTo>
                  <a:close/>
                  <a:moveTo>
                    <a:pt x="222575" y="172996"/>
                  </a:moveTo>
                  <a:lnTo>
                    <a:pt x="222575" y="180786"/>
                  </a:lnTo>
                  <a:lnTo>
                    <a:pt x="214842" y="180786"/>
                  </a:lnTo>
                  <a:lnTo>
                    <a:pt x="214842" y="172996"/>
                  </a:lnTo>
                  <a:close/>
                  <a:moveTo>
                    <a:pt x="230742" y="172996"/>
                  </a:moveTo>
                  <a:lnTo>
                    <a:pt x="230742" y="180786"/>
                  </a:lnTo>
                  <a:lnTo>
                    <a:pt x="222999" y="180786"/>
                  </a:lnTo>
                  <a:lnTo>
                    <a:pt x="222999" y="172996"/>
                  </a:lnTo>
                  <a:close/>
                  <a:moveTo>
                    <a:pt x="238898" y="172996"/>
                  </a:moveTo>
                  <a:lnTo>
                    <a:pt x="238898" y="180786"/>
                  </a:lnTo>
                  <a:lnTo>
                    <a:pt x="231166" y="180786"/>
                  </a:lnTo>
                  <a:lnTo>
                    <a:pt x="231166" y="172996"/>
                  </a:lnTo>
                  <a:close/>
                  <a:moveTo>
                    <a:pt x="247066" y="172996"/>
                  </a:moveTo>
                  <a:lnTo>
                    <a:pt x="247066" y="180786"/>
                  </a:lnTo>
                  <a:lnTo>
                    <a:pt x="239322" y="180786"/>
                  </a:lnTo>
                  <a:lnTo>
                    <a:pt x="239322" y="172996"/>
                  </a:lnTo>
                  <a:close/>
                  <a:moveTo>
                    <a:pt x="255222" y="172996"/>
                  </a:moveTo>
                  <a:lnTo>
                    <a:pt x="255222" y="180786"/>
                  </a:lnTo>
                  <a:lnTo>
                    <a:pt x="247490" y="180786"/>
                  </a:lnTo>
                  <a:lnTo>
                    <a:pt x="247490" y="172996"/>
                  </a:lnTo>
                  <a:close/>
                  <a:moveTo>
                    <a:pt x="263390" y="172996"/>
                  </a:moveTo>
                  <a:lnTo>
                    <a:pt x="263390" y="180786"/>
                  </a:lnTo>
                  <a:lnTo>
                    <a:pt x="255646" y="180786"/>
                  </a:lnTo>
                  <a:lnTo>
                    <a:pt x="255646" y="172996"/>
                  </a:lnTo>
                  <a:close/>
                  <a:moveTo>
                    <a:pt x="271546" y="172996"/>
                  </a:moveTo>
                  <a:lnTo>
                    <a:pt x="271546" y="180786"/>
                  </a:lnTo>
                  <a:lnTo>
                    <a:pt x="263813" y="180786"/>
                  </a:lnTo>
                  <a:lnTo>
                    <a:pt x="263813" y="172996"/>
                  </a:lnTo>
                  <a:close/>
                  <a:moveTo>
                    <a:pt x="11238" y="181198"/>
                  </a:moveTo>
                  <a:lnTo>
                    <a:pt x="11238" y="188988"/>
                  </a:lnTo>
                  <a:lnTo>
                    <a:pt x="3494" y="188988"/>
                  </a:lnTo>
                  <a:lnTo>
                    <a:pt x="3494" y="181198"/>
                  </a:lnTo>
                  <a:close/>
                  <a:moveTo>
                    <a:pt x="19394" y="181198"/>
                  </a:moveTo>
                  <a:lnTo>
                    <a:pt x="19394" y="188988"/>
                  </a:lnTo>
                  <a:lnTo>
                    <a:pt x="11662" y="188988"/>
                  </a:lnTo>
                  <a:lnTo>
                    <a:pt x="11662" y="181198"/>
                  </a:lnTo>
                  <a:close/>
                  <a:moveTo>
                    <a:pt x="27561" y="181198"/>
                  </a:moveTo>
                  <a:lnTo>
                    <a:pt x="27561" y="188988"/>
                  </a:lnTo>
                  <a:lnTo>
                    <a:pt x="19818" y="188988"/>
                  </a:lnTo>
                  <a:lnTo>
                    <a:pt x="19818" y="181198"/>
                  </a:lnTo>
                  <a:close/>
                  <a:moveTo>
                    <a:pt x="35328" y="181198"/>
                  </a:moveTo>
                  <a:lnTo>
                    <a:pt x="35328" y="188988"/>
                  </a:lnTo>
                  <a:lnTo>
                    <a:pt x="27985" y="188988"/>
                  </a:lnTo>
                  <a:lnTo>
                    <a:pt x="27985" y="181198"/>
                  </a:lnTo>
                  <a:close/>
                  <a:moveTo>
                    <a:pt x="43496" y="181198"/>
                  </a:moveTo>
                  <a:lnTo>
                    <a:pt x="43496" y="188988"/>
                  </a:lnTo>
                  <a:lnTo>
                    <a:pt x="35752" y="188988"/>
                  </a:lnTo>
                  <a:lnTo>
                    <a:pt x="35752" y="181198"/>
                  </a:lnTo>
                  <a:close/>
                  <a:moveTo>
                    <a:pt x="51652" y="181198"/>
                  </a:moveTo>
                  <a:lnTo>
                    <a:pt x="51652" y="188988"/>
                  </a:lnTo>
                  <a:lnTo>
                    <a:pt x="43919" y="188988"/>
                  </a:lnTo>
                  <a:lnTo>
                    <a:pt x="43919" y="181198"/>
                  </a:lnTo>
                  <a:close/>
                  <a:moveTo>
                    <a:pt x="59819" y="181198"/>
                  </a:moveTo>
                  <a:lnTo>
                    <a:pt x="59819" y="188988"/>
                  </a:lnTo>
                  <a:lnTo>
                    <a:pt x="52075" y="188988"/>
                  </a:lnTo>
                  <a:lnTo>
                    <a:pt x="52075" y="181198"/>
                  </a:lnTo>
                  <a:close/>
                  <a:moveTo>
                    <a:pt x="67975" y="181198"/>
                  </a:moveTo>
                  <a:lnTo>
                    <a:pt x="67975" y="188988"/>
                  </a:lnTo>
                  <a:lnTo>
                    <a:pt x="60243" y="188988"/>
                  </a:lnTo>
                  <a:lnTo>
                    <a:pt x="60243" y="181198"/>
                  </a:lnTo>
                  <a:close/>
                  <a:moveTo>
                    <a:pt x="76441" y="181198"/>
                  </a:moveTo>
                  <a:lnTo>
                    <a:pt x="76441" y="188988"/>
                  </a:lnTo>
                  <a:lnTo>
                    <a:pt x="68399" y="188988"/>
                  </a:lnTo>
                  <a:lnTo>
                    <a:pt x="68399" y="181198"/>
                  </a:lnTo>
                  <a:close/>
                  <a:moveTo>
                    <a:pt x="84608" y="181198"/>
                  </a:moveTo>
                  <a:lnTo>
                    <a:pt x="84608" y="188988"/>
                  </a:lnTo>
                  <a:lnTo>
                    <a:pt x="76865" y="188988"/>
                  </a:lnTo>
                  <a:lnTo>
                    <a:pt x="76865" y="181198"/>
                  </a:lnTo>
                  <a:close/>
                  <a:moveTo>
                    <a:pt x="92776" y="181198"/>
                  </a:moveTo>
                  <a:lnTo>
                    <a:pt x="92776" y="188988"/>
                  </a:lnTo>
                  <a:lnTo>
                    <a:pt x="85032" y="188988"/>
                  </a:lnTo>
                  <a:lnTo>
                    <a:pt x="85032" y="181198"/>
                  </a:lnTo>
                  <a:close/>
                  <a:moveTo>
                    <a:pt x="100932" y="181198"/>
                  </a:moveTo>
                  <a:lnTo>
                    <a:pt x="100932" y="188988"/>
                  </a:lnTo>
                  <a:lnTo>
                    <a:pt x="93188" y="188988"/>
                  </a:lnTo>
                  <a:lnTo>
                    <a:pt x="93188" y="181198"/>
                  </a:lnTo>
                  <a:close/>
                  <a:moveTo>
                    <a:pt x="109099" y="181198"/>
                  </a:moveTo>
                  <a:lnTo>
                    <a:pt x="109099" y="188988"/>
                  </a:lnTo>
                  <a:lnTo>
                    <a:pt x="101356" y="188988"/>
                  </a:lnTo>
                  <a:lnTo>
                    <a:pt x="101356" y="181198"/>
                  </a:lnTo>
                  <a:close/>
                  <a:moveTo>
                    <a:pt x="116866" y="181198"/>
                  </a:moveTo>
                  <a:lnTo>
                    <a:pt x="116866" y="188988"/>
                  </a:lnTo>
                  <a:lnTo>
                    <a:pt x="109512" y="188988"/>
                  </a:lnTo>
                  <a:lnTo>
                    <a:pt x="109512" y="181198"/>
                  </a:lnTo>
                  <a:close/>
                  <a:moveTo>
                    <a:pt x="125022" y="181198"/>
                  </a:moveTo>
                  <a:lnTo>
                    <a:pt x="125022" y="188988"/>
                  </a:lnTo>
                  <a:lnTo>
                    <a:pt x="117290" y="188988"/>
                  </a:lnTo>
                  <a:lnTo>
                    <a:pt x="117290" y="181198"/>
                  </a:lnTo>
                  <a:close/>
                  <a:moveTo>
                    <a:pt x="133190" y="181198"/>
                  </a:moveTo>
                  <a:lnTo>
                    <a:pt x="133190" y="188988"/>
                  </a:lnTo>
                  <a:lnTo>
                    <a:pt x="125446" y="188988"/>
                  </a:lnTo>
                  <a:lnTo>
                    <a:pt x="125446" y="181198"/>
                  </a:lnTo>
                  <a:close/>
                  <a:moveTo>
                    <a:pt x="141346" y="181198"/>
                  </a:moveTo>
                  <a:lnTo>
                    <a:pt x="141346" y="188988"/>
                  </a:lnTo>
                  <a:lnTo>
                    <a:pt x="133614" y="188988"/>
                  </a:lnTo>
                  <a:lnTo>
                    <a:pt x="133614" y="181198"/>
                  </a:lnTo>
                  <a:close/>
                  <a:moveTo>
                    <a:pt x="149513" y="181198"/>
                  </a:moveTo>
                  <a:lnTo>
                    <a:pt x="149513" y="188988"/>
                  </a:lnTo>
                  <a:lnTo>
                    <a:pt x="141770" y="188988"/>
                  </a:lnTo>
                  <a:lnTo>
                    <a:pt x="141770" y="181198"/>
                  </a:lnTo>
                  <a:close/>
                  <a:moveTo>
                    <a:pt x="157280" y="181198"/>
                  </a:moveTo>
                  <a:lnTo>
                    <a:pt x="157280" y="188988"/>
                  </a:lnTo>
                  <a:lnTo>
                    <a:pt x="149937" y="188988"/>
                  </a:lnTo>
                  <a:lnTo>
                    <a:pt x="149937" y="181198"/>
                  </a:lnTo>
                  <a:close/>
                  <a:moveTo>
                    <a:pt x="165448" y="181198"/>
                  </a:moveTo>
                  <a:lnTo>
                    <a:pt x="165448" y="188988"/>
                  </a:lnTo>
                  <a:lnTo>
                    <a:pt x="157704" y="188988"/>
                  </a:lnTo>
                  <a:lnTo>
                    <a:pt x="157704" y="181198"/>
                  </a:lnTo>
                  <a:close/>
                  <a:moveTo>
                    <a:pt x="173604" y="181198"/>
                  </a:moveTo>
                  <a:lnTo>
                    <a:pt x="173604" y="188988"/>
                  </a:lnTo>
                  <a:lnTo>
                    <a:pt x="165871" y="188988"/>
                  </a:lnTo>
                  <a:lnTo>
                    <a:pt x="165871" y="181198"/>
                  </a:lnTo>
                  <a:close/>
                  <a:moveTo>
                    <a:pt x="181771" y="181198"/>
                  </a:moveTo>
                  <a:lnTo>
                    <a:pt x="181771" y="188988"/>
                  </a:lnTo>
                  <a:lnTo>
                    <a:pt x="174028" y="188988"/>
                  </a:lnTo>
                  <a:lnTo>
                    <a:pt x="174028" y="181198"/>
                  </a:lnTo>
                  <a:close/>
                  <a:moveTo>
                    <a:pt x="189927" y="181198"/>
                  </a:moveTo>
                  <a:lnTo>
                    <a:pt x="189927" y="188988"/>
                  </a:lnTo>
                  <a:lnTo>
                    <a:pt x="182195" y="188988"/>
                  </a:lnTo>
                  <a:lnTo>
                    <a:pt x="182195" y="181198"/>
                  </a:lnTo>
                  <a:close/>
                  <a:moveTo>
                    <a:pt x="198095" y="181198"/>
                  </a:moveTo>
                  <a:lnTo>
                    <a:pt x="198095" y="188988"/>
                  </a:lnTo>
                  <a:lnTo>
                    <a:pt x="190351" y="188988"/>
                  </a:lnTo>
                  <a:lnTo>
                    <a:pt x="190351" y="181198"/>
                  </a:lnTo>
                  <a:close/>
                  <a:moveTo>
                    <a:pt x="206251" y="181198"/>
                  </a:moveTo>
                  <a:lnTo>
                    <a:pt x="206251" y="188988"/>
                  </a:lnTo>
                  <a:lnTo>
                    <a:pt x="198519" y="188988"/>
                  </a:lnTo>
                  <a:lnTo>
                    <a:pt x="198519" y="181198"/>
                  </a:lnTo>
                  <a:close/>
                  <a:moveTo>
                    <a:pt x="214419" y="181198"/>
                  </a:moveTo>
                  <a:lnTo>
                    <a:pt x="214419" y="188988"/>
                  </a:lnTo>
                  <a:lnTo>
                    <a:pt x="206675" y="188988"/>
                  </a:lnTo>
                  <a:lnTo>
                    <a:pt x="206675" y="181198"/>
                  </a:lnTo>
                  <a:close/>
                  <a:moveTo>
                    <a:pt x="222575" y="181198"/>
                  </a:moveTo>
                  <a:lnTo>
                    <a:pt x="222575" y="188988"/>
                  </a:lnTo>
                  <a:lnTo>
                    <a:pt x="214842" y="188988"/>
                  </a:lnTo>
                  <a:lnTo>
                    <a:pt x="214842" y="181198"/>
                  </a:lnTo>
                  <a:close/>
                  <a:moveTo>
                    <a:pt x="230742" y="181198"/>
                  </a:moveTo>
                  <a:lnTo>
                    <a:pt x="230742" y="188988"/>
                  </a:lnTo>
                  <a:lnTo>
                    <a:pt x="222999" y="188988"/>
                  </a:lnTo>
                  <a:lnTo>
                    <a:pt x="222999" y="181198"/>
                  </a:lnTo>
                  <a:close/>
                  <a:moveTo>
                    <a:pt x="238898" y="181198"/>
                  </a:moveTo>
                  <a:lnTo>
                    <a:pt x="238898" y="188988"/>
                  </a:lnTo>
                  <a:lnTo>
                    <a:pt x="231166" y="188988"/>
                  </a:lnTo>
                  <a:lnTo>
                    <a:pt x="231166" y="181198"/>
                  </a:lnTo>
                  <a:close/>
                  <a:moveTo>
                    <a:pt x="247066" y="181198"/>
                  </a:moveTo>
                  <a:lnTo>
                    <a:pt x="247066" y="188988"/>
                  </a:lnTo>
                  <a:lnTo>
                    <a:pt x="239322" y="188988"/>
                  </a:lnTo>
                  <a:lnTo>
                    <a:pt x="239322" y="181198"/>
                  </a:lnTo>
                  <a:close/>
                  <a:moveTo>
                    <a:pt x="255222" y="181198"/>
                  </a:moveTo>
                  <a:lnTo>
                    <a:pt x="255222" y="188988"/>
                  </a:lnTo>
                  <a:lnTo>
                    <a:pt x="247490" y="188988"/>
                  </a:lnTo>
                  <a:lnTo>
                    <a:pt x="247490" y="181198"/>
                  </a:lnTo>
                  <a:close/>
                  <a:moveTo>
                    <a:pt x="263390" y="181198"/>
                  </a:moveTo>
                  <a:lnTo>
                    <a:pt x="263390" y="188988"/>
                  </a:lnTo>
                  <a:lnTo>
                    <a:pt x="255646" y="188988"/>
                  </a:lnTo>
                  <a:lnTo>
                    <a:pt x="255646" y="181198"/>
                  </a:lnTo>
                  <a:close/>
                  <a:moveTo>
                    <a:pt x="271546" y="181198"/>
                  </a:moveTo>
                  <a:lnTo>
                    <a:pt x="271546" y="188988"/>
                  </a:lnTo>
                  <a:lnTo>
                    <a:pt x="263813" y="188988"/>
                  </a:lnTo>
                  <a:lnTo>
                    <a:pt x="263813" y="181198"/>
                  </a:lnTo>
                  <a:close/>
                  <a:moveTo>
                    <a:pt x="3082" y="0"/>
                  </a:moveTo>
                  <a:lnTo>
                    <a:pt x="3082" y="11"/>
                  </a:lnTo>
                  <a:lnTo>
                    <a:pt x="0" y="11"/>
                  </a:lnTo>
                  <a:lnTo>
                    <a:pt x="0" y="424"/>
                  </a:lnTo>
                  <a:lnTo>
                    <a:pt x="3082" y="424"/>
                  </a:lnTo>
                  <a:lnTo>
                    <a:pt x="3082" y="8213"/>
                  </a:lnTo>
                  <a:lnTo>
                    <a:pt x="0" y="8213"/>
                  </a:lnTo>
                  <a:lnTo>
                    <a:pt x="0" y="8626"/>
                  </a:lnTo>
                  <a:lnTo>
                    <a:pt x="3082" y="8626"/>
                  </a:lnTo>
                  <a:lnTo>
                    <a:pt x="3082" y="16427"/>
                  </a:lnTo>
                  <a:lnTo>
                    <a:pt x="0" y="16427"/>
                  </a:lnTo>
                  <a:lnTo>
                    <a:pt x="0" y="16828"/>
                  </a:lnTo>
                  <a:lnTo>
                    <a:pt x="3082" y="16828"/>
                  </a:lnTo>
                  <a:lnTo>
                    <a:pt x="3082" y="24629"/>
                  </a:lnTo>
                  <a:lnTo>
                    <a:pt x="0" y="24629"/>
                  </a:lnTo>
                  <a:lnTo>
                    <a:pt x="0" y="25041"/>
                  </a:lnTo>
                  <a:lnTo>
                    <a:pt x="3082" y="25041"/>
                  </a:lnTo>
                  <a:lnTo>
                    <a:pt x="3082" y="32831"/>
                  </a:lnTo>
                  <a:lnTo>
                    <a:pt x="0" y="32831"/>
                  </a:lnTo>
                  <a:lnTo>
                    <a:pt x="0" y="33243"/>
                  </a:lnTo>
                  <a:lnTo>
                    <a:pt x="3082" y="33243"/>
                  </a:lnTo>
                  <a:lnTo>
                    <a:pt x="3082" y="41044"/>
                  </a:lnTo>
                  <a:lnTo>
                    <a:pt x="0" y="41044"/>
                  </a:lnTo>
                  <a:lnTo>
                    <a:pt x="0" y="41456"/>
                  </a:lnTo>
                  <a:lnTo>
                    <a:pt x="3082" y="41456"/>
                  </a:lnTo>
                  <a:lnTo>
                    <a:pt x="3082" y="49246"/>
                  </a:lnTo>
                  <a:lnTo>
                    <a:pt x="0" y="49246"/>
                  </a:lnTo>
                  <a:lnTo>
                    <a:pt x="0" y="49658"/>
                  </a:lnTo>
                  <a:lnTo>
                    <a:pt x="3082" y="49658"/>
                  </a:lnTo>
                  <a:lnTo>
                    <a:pt x="3082" y="57448"/>
                  </a:lnTo>
                  <a:lnTo>
                    <a:pt x="0" y="57448"/>
                  </a:lnTo>
                  <a:lnTo>
                    <a:pt x="0" y="57860"/>
                  </a:lnTo>
                  <a:lnTo>
                    <a:pt x="3082" y="57860"/>
                  </a:lnTo>
                  <a:lnTo>
                    <a:pt x="3082" y="65661"/>
                  </a:lnTo>
                  <a:lnTo>
                    <a:pt x="0" y="65661"/>
                  </a:lnTo>
                  <a:lnTo>
                    <a:pt x="0" y="66074"/>
                  </a:lnTo>
                  <a:lnTo>
                    <a:pt x="3082" y="66074"/>
                  </a:lnTo>
                  <a:lnTo>
                    <a:pt x="3082" y="73863"/>
                  </a:lnTo>
                  <a:lnTo>
                    <a:pt x="0" y="73863"/>
                  </a:lnTo>
                  <a:lnTo>
                    <a:pt x="0" y="74275"/>
                  </a:lnTo>
                  <a:lnTo>
                    <a:pt x="3082" y="74275"/>
                  </a:lnTo>
                  <a:lnTo>
                    <a:pt x="3082" y="82076"/>
                  </a:lnTo>
                  <a:lnTo>
                    <a:pt x="0" y="82076"/>
                  </a:lnTo>
                  <a:lnTo>
                    <a:pt x="0" y="82477"/>
                  </a:lnTo>
                  <a:lnTo>
                    <a:pt x="3082" y="82477"/>
                  </a:lnTo>
                  <a:lnTo>
                    <a:pt x="3082" y="90278"/>
                  </a:lnTo>
                  <a:lnTo>
                    <a:pt x="0" y="90278"/>
                  </a:lnTo>
                  <a:lnTo>
                    <a:pt x="0" y="90691"/>
                  </a:lnTo>
                  <a:lnTo>
                    <a:pt x="3082" y="90691"/>
                  </a:lnTo>
                  <a:lnTo>
                    <a:pt x="3082" y="98480"/>
                  </a:lnTo>
                  <a:lnTo>
                    <a:pt x="0" y="98480"/>
                  </a:lnTo>
                  <a:lnTo>
                    <a:pt x="0" y="98893"/>
                  </a:lnTo>
                  <a:lnTo>
                    <a:pt x="3082" y="98893"/>
                  </a:lnTo>
                  <a:lnTo>
                    <a:pt x="3082" y="106694"/>
                  </a:lnTo>
                  <a:lnTo>
                    <a:pt x="0" y="106694"/>
                  </a:lnTo>
                  <a:lnTo>
                    <a:pt x="0" y="107095"/>
                  </a:lnTo>
                  <a:lnTo>
                    <a:pt x="3082" y="107095"/>
                  </a:lnTo>
                  <a:lnTo>
                    <a:pt x="3082" y="114895"/>
                  </a:lnTo>
                  <a:lnTo>
                    <a:pt x="0" y="114895"/>
                  </a:lnTo>
                  <a:lnTo>
                    <a:pt x="0" y="115308"/>
                  </a:lnTo>
                  <a:lnTo>
                    <a:pt x="3082" y="115308"/>
                  </a:lnTo>
                  <a:lnTo>
                    <a:pt x="3082" y="123097"/>
                  </a:lnTo>
                  <a:lnTo>
                    <a:pt x="0" y="123097"/>
                  </a:lnTo>
                  <a:lnTo>
                    <a:pt x="0" y="123510"/>
                  </a:lnTo>
                  <a:lnTo>
                    <a:pt x="3082" y="123510"/>
                  </a:lnTo>
                  <a:lnTo>
                    <a:pt x="3082" y="131551"/>
                  </a:lnTo>
                  <a:lnTo>
                    <a:pt x="0" y="131551"/>
                  </a:lnTo>
                  <a:lnTo>
                    <a:pt x="0" y="131964"/>
                  </a:lnTo>
                  <a:lnTo>
                    <a:pt x="3082" y="131964"/>
                  </a:lnTo>
                  <a:lnTo>
                    <a:pt x="3082" y="139765"/>
                  </a:lnTo>
                  <a:lnTo>
                    <a:pt x="0" y="139765"/>
                  </a:lnTo>
                  <a:lnTo>
                    <a:pt x="0" y="140166"/>
                  </a:lnTo>
                  <a:lnTo>
                    <a:pt x="3082" y="140166"/>
                  </a:lnTo>
                  <a:lnTo>
                    <a:pt x="3082" y="147967"/>
                  </a:lnTo>
                  <a:lnTo>
                    <a:pt x="0" y="147967"/>
                  </a:lnTo>
                  <a:lnTo>
                    <a:pt x="0" y="148379"/>
                  </a:lnTo>
                  <a:lnTo>
                    <a:pt x="3082" y="148379"/>
                  </a:lnTo>
                  <a:lnTo>
                    <a:pt x="3082" y="156169"/>
                  </a:lnTo>
                  <a:lnTo>
                    <a:pt x="0" y="156169"/>
                  </a:lnTo>
                  <a:lnTo>
                    <a:pt x="0" y="156581"/>
                  </a:lnTo>
                  <a:lnTo>
                    <a:pt x="3082" y="156581"/>
                  </a:lnTo>
                  <a:lnTo>
                    <a:pt x="3082" y="164382"/>
                  </a:lnTo>
                  <a:lnTo>
                    <a:pt x="0" y="164382"/>
                  </a:lnTo>
                  <a:lnTo>
                    <a:pt x="0" y="164794"/>
                  </a:lnTo>
                  <a:lnTo>
                    <a:pt x="3082" y="164794"/>
                  </a:lnTo>
                  <a:lnTo>
                    <a:pt x="3082" y="172584"/>
                  </a:lnTo>
                  <a:lnTo>
                    <a:pt x="0" y="172584"/>
                  </a:lnTo>
                  <a:lnTo>
                    <a:pt x="0" y="172996"/>
                  </a:lnTo>
                  <a:lnTo>
                    <a:pt x="3082" y="172996"/>
                  </a:lnTo>
                  <a:lnTo>
                    <a:pt x="3082" y="180786"/>
                  </a:lnTo>
                  <a:lnTo>
                    <a:pt x="0" y="180786"/>
                  </a:lnTo>
                  <a:lnTo>
                    <a:pt x="0" y="181198"/>
                  </a:lnTo>
                  <a:lnTo>
                    <a:pt x="3082" y="181198"/>
                  </a:lnTo>
                  <a:lnTo>
                    <a:pt x="3082" y="188999"/>
                  </a:lnTo>
                  <a:lnTo>
                    <a:pt x="0" y="188999"/>
                  </a:lnTo>
                  <a:lnTo>
                    <a:pt x="0" y="189411"/>
                  </a:lnTo>
                  <a:lnTo>
                    <a:pt x="275085" y="189411"/>
                  </a:lnTo>
                  <a:lnTo>
                    <a:pt x="275085" y="188999"/>
                  </a:lnTo>
                  <a:lnTo>
                    <a:pt x="272004" y="188999"/>
                  </a:lnTo>
                  <a:lnTo>
                    <a:pt x="272004" y="181198"/>
                  </a:lnTo>
                  <a:lnTo>
                    <a:pt x="275085" y="181198"/>
                  </a:lnTo>
                  <a:lnTo>
                    <a:pt x="275085" y="180786"/>
                  </a:lnTo>
                  <a:lnTo>
                    <a:pt x="272004" y="180786"/>
                  </a:lnTo>
                  <a:lnTo>
                    <a:pt x="272004" y="172996"/>
                  </a:lnTo>
                  <a:lnTo>
                    <a:pt x="275085" y="172996"/>
                  </a:lnTo>
                  <a:lnTo>
                    <a:pt x="275085" y="172584"/>
                  </a:lnTo>
                  <a:lnTo>
                    <a:pt x="272004" y="172584"/>
                  </a:lnTo>
                  <a:lnTo>
                    <a:pt x="272004" y="164794"/>
                  </a:lnTo>
                  <a:lnTo>
                    <a:pt x="275085" y="164794"/>
                  </a:lnTo>
                  <a:lnTo>
                    <a:pt x="275085" y="164382"/>
                  </a:lnTo>
                  <a:lnTo>
                    <a:pt x="272004" y="164382"/>
                  </a:lnTo>
                  <a:lnTo>
                    <a:pt x="272004" y="156581"/>
                  </a:lnTo>
                  <a:lnTo>
                    <a:pt x="275085" y="156581"/>
                  </a:lnTo>
                  <a:lnTo>
                    <a:pt x="275085" y="156169"/>
                  </a:lnTo>
                  <a:lnTo>
                    <a:pt x="272004" y="156169"/>
                  </a:lnTo>
                  <a:lnTo>
                    <a:pt x="272004" y="148379"/>
                  </a:lnTo>
                  <a:lnTo>
                    <a:pt x="275085" y="148379"/>
                  </a:lnTo>
                  <a:lnTo>
                    <a:pt x="275085" y="147967"/>
                  </a:lnTo>
                  <a:lnTo>
                    <a:pt x="272004" y="147967"/>
                  </a:lnTo>
                  <a:lnTo>
                    <a:pt x="272004" y="140166"/>
                  </a:lnTo>
                  <a:lnTo>
                    <a:pt x="275085" y="140166"/>
                  </a:lnTo>
                  <a:lnTo>
                    <a:pt x="275085" y="139765"/>
                  </a:lnTo>
                  <a:lnTo>
                    <a:pt x="272004" y="139765"/>
                  </a:lnTo>
                  <a:lnTo>
                    <a:pt x="272004" y="131964"/>
                  </a:lnTo>
                  <a:lnTo>
                    <a:pt x="275085" y="131964"/>
                  </a:lnTo>
                  <a:lnTo>
                    <a:pt x="275085" y="131551"/>
                  </a:lnTo>
                  <a:lnTo>
                    <a:pt x="272004" y="131551"/>
                  </a:lnTo>
                  <a:lnTo>
                    <a:pt x="272004" y="123510"/>
                  </a:lnTo>
                  <a:lnTo>
                    <a:pt x="275085" y="123510"/>
                  </a:lnTo>
                  <a:lnTo>
                    <a:pt x="275085" y="123097"/>
                  </a:lnTo>
                  <a:lnTo>
                    <a:pt x="272004" y="123097"/>
                  </a:lnTo>
                  <a:lnTo>
                    <a:pt x="272004" y="115308"/>
                  </a:lnTo>
                  <a:lnTo>
                    <a:pt x="275085" y="115308"/>
                  </a:lnTo>
                  <a:lnTo>
                    <a:pt x="275085" y="114895"/>
                  </a:lnTo>
                  <a:lnTo>
                    <a:pt x="272004" y="114895"/>
                  </a:lnTo>
                  <a:lnTo>
                    <a:pt x="272004" y="107095"/>
                  </a:lnTo>
                  <a:lnTo>
                    <a:pt x="275085" y="107095"/>
                  </a:lnTo>
                  <a:lnTo>
                    <a:pt x="275085" y="106694"/>
                  </a:lnTo>
                  <a:lnTo>
                    <a:pt x="272004" y="106694"/>
                  </a:lnTo>
                  <a:lnTo>
                    <a:pt x="272004" y="98893"/>
                  </a:lnTo>
                  <a:lnTo>
                    <a:pt x="275085" y="98893"/>
                  </a:lnTo>
                  <a:lnTo>
                    <a:pt x="275085" y="98480"/>
                  </a:lnTo>
                  <a:lnTo>
                    <a:pt x="272004" y="98480"/>
                  </a:lnTo>
                  <a:lnTo>
                    <a:pt x="272004" y="90691"/>
                  </a:lnTo>
                  <a:lnTo>
                    <a:pt x="275085" y="90691"/>
                  </a:lnTo>
                  <a:lnTo>
                    <a:pt x="275085" y="90278"/>
                  </a:lnTo>
                  <a:lnTo>
                    <a:pt x="272004" y="90278"/>
                  </a:lnTo>
                  <a:lnTo>
                    <a:pt x="272004" y="82477"/>
                  </a:lnTo>
                  <a:lnTo>
                    <a:pt x="275085" y="82477"/>
                  </a:lnTo>
                  <a:lnTo>
                    <a:pt x="275085" y="82076"/>
                  </a:lnTo>
                  <a:lnTo>
                    <a:pt x="272004" y="82076"/>
                  </a:lnTo>
                  <a:lnTo>
                    <a:pt x="272004" y="74275"/>
                  </a:lnTo>
                  <a:lnTo>
                    <a:pt x="275085" y="74275"/>
                  </a:lnTo>
                  <a:lnTo>
                    <a:pt x="275085" y="73863"/>
                  </a:lnTo>
                  <a:lnTo>
                    <a:pt x="272004" y="73863"/>
                  </a:lnTo>
                  <a:lnTo>
                    <a:pt x="272004" y="66074"/>
                  </a:lnTo>
                  <a:lnTo>
                    <a:pt x="275085" y="66074"/>
                  </a:lnTo>
                  <a:lnTo>
                    <a:pt x="275085" y="65661"/>
                  </a:lnTo>
                  <a:lnTo>
                    <a:pt x="272004" y="65661"/>
                  </a:lnTo>
                  <a:lnTo>
                    <a:pt x="272004" y="57860"/>
                  </a:lnTo>
                  <a:lnTo>
                    <a:pt x="275085" y="57860"/>
                  </a:lnTo>
                  <a:lnTo>
                    <a:pt x="275085" y="57448"/>
                  </a:lnTo>
                  <a:lnTo>
                    <a:pt x="272004" y="57448"/>
                  </a:lnTo>
                  <a:lnTo>
                    <a:pt x="272004" y="49658"/>
                  </a:lnTo>
                  <a:lnTo>
                    <a:pt x="275085" y="49658"/>
                  </a:lnTo>
                  <a:lnTo>
                    <a:pt x="275085" y="49246"/>
                  </a:lnTo>
                  <a:lnTo>
                    <a:pt x="272004" y="49246"/>
                  </a:lnTo>
                  <a:lnTo>
                    <a:pt x="272004" y="41456"/>
                  </a:lnTo>
                  <a:lnTo>
                    <a:pt x="275085" y="41456"/>
                  </a:lnTo>
                  <a:lnTo>
                    <a:pt x="275085" y="41044"/>
                  </a:lnTo>
                  <a:lnTo>
                    <a:pt x="272004" y="41044"/>
                  </a:lnTo>
                  <a:lnTo>
                    <a:pt x="272004" y="33243"/>
                  </a:lnTo>
                  <a:lnTo>
                    <a:pt x="275085" y="33243"/>
                  </a:lnTo>
                  <a:lnTo>
                    <a:pt x="275085" y="32831"/>
                  </a:lnTo>
                  <a:lnTo>
                    <a:pt x="272004" y="32831"/>
                  </a:lnTo>
                  <a:lnTo>
                    <a:pt x="272004" y="25041"/>
                  </a:lnTo>
                  <a:lnTo>
                    <a:pt x="275085" y="25041"/>
                  </a:lnTo>
                  <a:lnTo>
                    <a:pt x="275085" y="24629"/>
                  </a:lnTo>
                  <a:lnTo>
                    <a:pt x="272004" y="24629"/>
                  </a:lnTo>
                  <a:lnTo>
                    <a:pt x="272004" y="16828"/>
                  </a:lnTo>
                  <a:lnTo>
                    <a:pt x="275085" y="16828"/>
                  </a:lnTo>
                  <a:lnTo>
                    <a:pt x="275085" y="16427"/>
                  </a:lnTo>
                  <a:lnTo>
                    <a:pt x="272004" y="16427"/>
                  </a:lnTo>
                  <a:lnTo>
                    <a:pt x="272004" y="8626"/>
                  </a:lnTo>
                  <a:lnTo>
                    <a:pt x="275085" y="8626"/>
                  </a:lnTo>
                  <a:lnTo>
                    <a:pt x="275085" y="8213"/>
                  </a:lnTo>
                  <a:lnTo>
                    <a:pt x="272004" y="8213"/>
                  </a:lnTo>
                  <a:lnTo>
                    <a:pt x="272004" y="424"/>
                  </a:lnTo>
                  <a:lnTo>
                    <a:pt x="275085" y="424"/>
                  </a:lnTo>
                  <a:lnTo>
                    <a:pt x="275085" y="11"/>
                  </a:lnTo>
                  <a:lnTo>
                    <a:pt x="272004" y="11"/>
                  </a:lnTo>
                  <a:lnTo>
                    <a:pt x="272004" y="0"/>
                  </a:lnTo>
                  <a:lnTo>
                    <a:pt x="271546" y="0"/>
                  </a:lnTo>
                  <a:lnTo>
                    <a:pt x="271546" y="11"/>
                  </a:lnTo>
                  <a:lnTo>
                    <a:pt x="263813" y="11"/>
                  </a:lnTo>
                  <a:lnTo>
                    <a:pt x="263813" y="0"/>
                  </a:lnTo>
                  <a:lnTo>
                    <a:pt x="263390" y="0"/>
                  </a:lnTo>
                  <a:lnTo>
                    <a:pt x="263390" y="11"/>
                  </a:lnTo>
                  <a:lnTo>
                    <a:pt x="255646" y="11"/>
                  </a:lnTo>
                  <a:lnTo>
                    <a:pt x="255646" y="0"/>
                  </a:lnTo>
                  <a:lnTo>
                    <a:pt x="255222" y="0"/>
                  </a:lnTo>
                  <a:lnTo>
                    <a:pt x="255222" y="11"/>
                  </a:lnTo>
                  <a:lnTo>
                    <a:pt x="247490" y="11"/>
                  </a:lnTo>
                  <a:lnTo>
                    <a:pt x="247490" y="0"/>
                  </a:lnTo>
                  <a:lnTo>
                    <a:pt x="247066" y="0"/>
                  </a:lnTo>
                  <a:lnTo>
                    <a:pt x="247066" y="11"/>
                  </a:lnTo>
                  <a:lnTo>
                    <a:pt x="239322" y="11"/>
                  </a:lnTo>
                  <a:lnTo>
                    <a:pt x="239322" y="0"/>
                  </a:lnTo>
                  <a:lnTo>
                    <a:pt x="238898" y="0"/>
                  </a:lnTo>
                  <a:lnTo>
                    <a:pt x="238898" y="11"/>
                  </a:lnTo>
                  <a:lnTo>
                    <a:pt x="231166" y="11"/>
                  </a:lnTo>
                  <a:lnTo>
                    <a:pt x="231166" y="0"/>
                  </a:lnTo>
                  <a:lnTo>
                    <a:pt x="230742" y="0"/>
                  </a:lnTo>
                  <a:lnTo>
                    <a:pt x="230742" y="11"/>
                  </a:lnTo>
                  <a:lnTo>
                    <a:pt x="222999" y="11"/>
                  </a:lnTo>
                  <a:lnTo>
                    <a:pt x="222999" y="0"/>
                  </a:lnTo>
                  <a:lnTo>
                    <a:pt x="222575" y="0"/>
                  </a:lnTo>
                  <a:lnTo>
                    <a:pt x="222575" y="11"/>
                  </a:lnTo>
                  <a:lnTo>
                    <a:pt x="214831" y="11"/>
                  </a:lnTo>
                  <a:lnTo>
                    <a:pt x="214831" y="0"/>
                  </a:lnTo>
                  <a:lnTo>
                    <a:pt x="214407" y="0"/>
                  </a:lnTo>
                  <a:lnTo>
                    <a:pt x="214407" y="11"/>
                  </a:lnTo>
                  <a:lnTo>
                    <a:pt x="206675" y="11"/>
                  </a:lnTo>
                  <a:lnTo>
                    <a:pt x="206675" y="0"/>
                  </a:lnTo>
                  <a:lnTo>
                    <a:pt x="206251" y="0"/>
                  </a:lnTo>
                  <a:lnTo>
                    <a:pt x="206251" y="11"/>
                  </a:lnTo>
                  <a:lnTo>
                    <a:pt x="198507" y="11"/>
                  </a:lnTo>
                  <a:lnTo>
                    <a:pt x="198507" y="0"/>
                  </a:lnTo>
                  <a:lnTo>
                    <a:pt x="198083" y="0"/>
                  </a:lnTo>
                  <a:lnTo>
                    <a:pt x="198083" y="11"/>
                  </a:lnTo>
                  <a:lnTo>
                    <a:pt x="190351" y="11"/>
                  </a:lnTo>
                  <a:lnTo>
                    <a:pt x="190351" y="0"/>
                  </a:lnTo>
                  <a:lnTo>
                    <a:pt x="189927" y="0"/>
                  </a:lnTo>
                  <a:lnTo>
                    <a:pt x="189927" y="11"/>
                  </a:lnTo>
                  <a:lnTo>
                    <a:pt x="182184" y="11"/>
                  </a:lnTo>
                  <a:lnTo>
                    <a:pt x="182184" y="0"/>
                  </a:lnTo>
                  <a:lnTo>
                    <a:pt x="181760" y="0"/>
                  </a:lnTo>
                  <a:lnTo>
                    <a:pt x="181760" y="11"/>
                  </a:lnTo>
                  <a:lnTo>
                    <a:pt x="174016" y="11"/>
                  </a:lnTo>
                  <a:lnTo>
                    <a:pt x="174016" y="0"/>
                  </a:lnTo>
                  <a:lnTo>
                    <a:pt x="173592" y="0"/>
                  </a:lnTo>
                  <a:lnTo>
                    <a:pt x="173592" y="11"/>
                  </a:lnTo>
                  <a:lnTo>
                    <a:pt x="165860" y="11"/>
                  </a:lnTo>
                  <a:lnTo>
                    <a:pt x="165860" y="0"/>
                  </a:lnTo>
                  <a:lnTo>
                    <a:pt x="165436" y="0"/>
                  </a:lnTo>
                  <a:lnTo>
                    <a:pt x="165436" y="11"/>
                  </a:lnTo>
                  <a:lnTo>
                    <a:pt x="157692" y="11"/>
                  </a:lnTo>
                  <a:lnTo>
                    <a:pt x="157692" y="0"/>
                  </a:lnTo>
                  <a:lnTo>
                    <a:pt x="157269" y="0"/>
                  </a:lnTo>
                  <a:lnTo>
                    <a:pt x="157269" y="11"/>
                  </a:lnTo>
                  <a:lnTo>
                    <a:pt x="149926" y="11"/>
                  </a:lnTo>
                  <a:lnTo>
                    <a:pt x="149926" y="0"/>
                  </a:lnTo>
                  <a:lnTo>
                    <a:pt x="149502" y="0"/>
                  </a:lnTo>
                  <a:lnTo>
                    <a:pt x="149502" y="11"/>
                  </a:lnTo>
                  <a:lnTo>
                    <a:pt x="141758" y="11"/>
                  </a:lnTo>
                  <a:lnTo>
                    <a:pt x="141758" y="0"/>
                  </a:lnTo>
                  <a:lnTo>
                    <a:pt x="141334" y="0"/>
                  </a:lnTo>
                  <a:lnTo>
                    <a:pt x="141334" y="11"/>
                  </a:lnTo>
                  <a:lnTo>
                    <a:pt x="133602" y="11"/>
                  </a:lnTo>
                  <a:lnTo>
                    <a:pt x="133602" y="0"/>
                  </a:lnTo>
                  <a:lnTo>
                    <a:pt x="133178" y="0"/>
                  </a:lnTo>
                  <a:lnTo>
                    <a:pt x="133178" y="11"/>
                  </a:lnTo>
                  <a:lnTo>
                    <a:pt x="125435" y="11"/>
                  </a:lnTo>
                  <a:lnTo>
                    <a:pt x="125435" y="0"/>
                  </a:lnTo>
                  <a:lnTo>
                    <a:pt x="125011" y="0"/>
                  </a:lnTo>
                  <a:lnTo>
                    <a:pt x="125011" y="11"/>
                  </a:lnTo>
                  <a:lnTo>
                    <a:pt x="117267" y="11"/>
                  </a:lnTo>
                  <a:lnTo>
                    <a:pt x="117267" y="0"/>
                  </a:lnTo>
                  <a:lnTo>
                    <a:pt x="116843" y="0"/>
                  </a:lnTo>
                  <a:lnTo>
                    <a:pt x="116843" y="11"/>
                  </a:lnTo>
                  <a:lnTo>
                    <a:pt x="109500" y="11"/>
                  </a:lnTo>
                  <a:lnTo>
                    <a:pt x="109500" y="0"/>
                  </a:lnTo>
                  <a:lnTo>
                    <a:pt x="109077" y="0"/>
                  </a:lnTo>
                  <a:lnTo>
                    <a:pt x="109077" y="11"/>
                  </a:lnTo>
                  <a:lnTo>
                    <a:pt x="101333" y="11"/>
                  </a:lnTo>
                  <a:lnTo>
                    <a:pt x="101333" y="0"/>
                  </a:lnTo>
                  <a:lnTo>
                    <a:pt x="100909" y="0"/>
                  </a:lnTo>
                  <a:lnTo>
                    <a:pt x="100909" y="11"/>
                  </a:lnTo>
                  <a:lnTo>
                    <a:pt x="93177" y="11"/>
                  </a:lnTo>
                  <a:lnTo>
                    <a:pt x="93177" y="0"/>
                  </a:lnTo>
                  <a:lnTo>
                    <a:pt x="92753" y="0"/>
                  </a:lnTo>
                  <a:lnTo>
                    <a:pt x="92753" y="11"/>
                  </a:lnTo>
                  <a:lnTo>
                    <a:pt x="85009" y="11"/>
                  </a:lnTo>
                  <a:lnTo>
                    <a:pt x="85009" y="0"/>
                  </a:lnTo>
                  <a:lnTo>
                    <a:pt x="84585" y="0"/>
                  </a:lnTo>
                  <a:lnTo>
                    <a:pt x="84585" y="11"/>
                  </a:lnTo>
                  <a:lnTo>
                    <a:pt x="76853" y="11"/>
                  </a:lnTo>
                  <a:lnTo>
                    <a:pt x="76853" y="0"/>
                  </a:lnTo>
                  <a:lnTo>
                    <a:pt x="76429" y="0"/>
                  </a:lnTo>
                  <a:lnTo>
                    <a:pt x="76429" y="11"/>
                  </a:lnTo>
                  <a:lnTo>
                    <a:pt x="68376" y="11"/>
                  </a:lnTo>
                  <a:lnTo>
                    <a:pt x="68376" y="0"/>
                  </a:lnTo>
                  <a:lnTo>
                    <a:pt x="67952" y="0"/>
                  </a:lnTo>
                  <a:lnTo>
                    <a:pt x="67952" y="11"/>
                  </a:lnTo>
                  <a:lnTo>
                    <a:pt x="60220" y="11"/>
                  </a:lnTo>
                  <a:lnTo>
                    <a:pt x="60220" y="0"/>
                  </a:lnTo>
                  <a:lnTo>
                    <a:pt x="59796" y="0"/>
                  </a:lnTo>
                  <a:lnTo>
                    <a:pt x="59796" y="11"/>
                  </a:lnTo>
                  <a:lnTo>
                    <a:pt x="52053" y="11"/>
                  </a:lnTo>
                  <a:lnTo>
                    <a:pt x="52053" y="0"/>
                  </a:lnTo>
                  <a:lnTo>
                    <a:pt x="51629" y="0"/>
                  </a:lnTo>
                  <a:lnTo>
                    <a:pt x="51629" y="11"/>
                  </a:lnTo>
                  <a:lnTo>
                    <a:pt x="43896" y="11"/>
                  </a:lnTo>
                  <a:lnTo>
                    <a:pt x="43896" y="0"/>
                  </a:lnTo>
                  <a:lnTo>
                    <a:pt x="43473" y="0"/>
                  </a:lnTo>
                  <a:lnTo>
                    <a:pt x="43473" y="11"/>
                  </a:lnTo>
                  <a:lnTo>
                    <a:pt x="35729" y="11"/>
                  </a:lnTo>
                  <a:lnTo>
                    <a:pt x="35729" y="0"/>
                  </a:lnTo>
                  <a:lnTo>
                    <a:pt x="35305" y="0"/>
                  </a:lnTo>
                  <a:lnTo>
                    <a:pt x="35305" y="11"/>
                  </a:lnTo>
                  <a:lnTo>
                    <a:pt x="27962" y="11"/>
                  </a:lnTo>
                  <a:lnTo>
                    <a:pt x="27962" y="0"/>
                  </a:lnTo>
                  <a:lnTo>
                    <a:pt x="27538" y="0"/>
                  </a:lnTo>
                  <a:lnTo>
                    <a:pt x="27538" y="11"/>
                  </a:lnTo>
                  <a:lnTo>
                    <a:pt x="19795" y="11"/>
                  </a:lnTo>
                  <a:lnTo>
                    <a:pt x="19795" y="0"/>
                  </a:lnTo>
                  <a:lnTo>
                    <a:pt x="19371" y="0"/>
                  </a:lnTo>
                  <a:lnTo>
                    <a:pt x="19371" y="11"/>
                  </a:lnTo>
                  <a:lnTo>
                    <a:pt x="11639" y="11"/>
                  </a:lnTo>
                  <a:lnTo>
                    <a:pt x="11639" y="0"/>
                  </a:lnTo>
                  <a:lnTo>
                    <a:pt x="11215" y="0"/>
                  </a:lnTo>
                  <a:lnTo>
                    <a:pt x="11215" y="11"/>
                  </a:lnTo>
                  <a:lnTo>
                    <a:pt x="3505" y="11"/>
                  </a:lnTo>
                  <a:lnTo>
                    <a:pt x="350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6"/>
            <p:cNvSpPr/>
            <p:nvPr/>
          </p:nvSpPr>
          <p:spPr>
            <a:xfrm>
              <a:off x="238125" y="490000"/>
              <a:ext cx="10600" cy="4735300"/>
            </a:xfrm>
            <a:custGeom>
              <a:avLst/>
              <a:gdLst/>
              <a:ahLst/>
              <a:cxnLst/>
              <a:rect l="l" t="t" r="r" b="b"/>
              <a:pathLst>
                <a:path w="424" h="189412" extrusionOk="0">
                  <a:moveTo>
                    <a:pt x="0" y="0"/>
                  </a:moveTo>
                  <a:lnTo>
                    <a:pt x="0" y="189411"/>
                  </a:lnTo>
                  <a:lnTo>
                    <a:pt x="424" y="189411"/>
                  </a:lnTo>
                  <a:lnTo>
                    <a:pt x="42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248" name="Google Shape;248;p6"/>
          <p:cNvSpPr txBox="1">
            <a:spLocks noGrp="1"/>
          </p:cNvSpPr>
          <p:nvPr>
            <p:ph type="title"/>
          </p:nvPr>
        </p:nvSpPr>
        <p:spPr>
          <a:xfrm>
            <a:off x="960057" y="713270"/>
            <a:ext cx="10272698" cy="643647"/>
          </a:xfrm>
          <a:prstGeom prst="rect">
            <a:avLst/>
          </a:prstGeom>
        </p:spPr>
        <p:txBody>
          <a:bodyPr spcFirstLastPara="1" wrap="square" lIns="116050" tIns="116050" rIns="116050" bIns="116050" anchor="t" anchorCtr="0">
            <a:noAutofit/>
          </a:bodyPr>
          <a:lstStyle>
            <a:lvl1pPr lvl="0" algn="ctr" rtl="0">
              <a:spcBef>
                <a:spcPts val="0"/>
              </a:spcBef>
              <a:spcAft>
                <a:spcPts val="0"/>
              </a:spcAft>
              <a:buSzPts val="4600"/>
              <a:buNone/>
              <a:defRPr sz="5234"/>
            </a:lvl1pPr>
            <a:lvl2pPr lvl="1" rtl="0">
              <a:spcBef>
                <a:spcPts val="0"/>
              </a:spcBef>
              <a:spcAft>
                <a:spcPts val="0"/>
              </a:spcAft>
              <a:buSzPts val="4600"/>
              <a:buNone/>
              <a:defRPr/>
            </a:lvl2pPr>
            <a:lvl3pPr lvl="2" rtl="0">
              <a:spcBef>
                <a:spcPts val="0"/>
              </a:spcBef>
              <a:spcAft>
                <a:spcPts val="0"/>
              </a:spcAft>
              <a:buSzPts val="4600"/>
              <a:buNone/>
              <a:defRPr/>
            </a:lvl3pPr>
            <a:lvl4pPr lvl="3" rtl="0">
              <a:spcBef>
                <a:spcPts val="0"/>
              </a:spcBef>
              <a:spcAft>
                <a:spcPts val="0"/>
              </a:spcAft>
              <a:buSzPts val="4600"/>
              <a:buNone/>
              <a:defRPr/>
            </a:lvl4pPr>
            <a:lvl5pPr lvl="4" rtl="0">
              <a:spcBef>
                <a:spcPts val="0"/>
              </a:spcBef>
              <a:spcAft>
                <a:spcPts val="0"/>
              </a:spcAft>
              <a:buSzPts val="4600"/>
              <a:buNone/>
              <a:defRPr/>
            </a:lvl5pPr>
            <a:lvl6pPr lvl="5" rtl="0">
              <a:spcBef>
                <a:spcPts val="0"/>
              </a:spcBef>
              <a:spcAft>
                <a:spcPts val="0"/>
              </a:spcAft>
              <a:buSzPts val="4600"/>
              <a:buNone/>
              <a:defRPr/>
            </a:lvl6pPr>
            <a:lvl7pPr lvl="6" rtl="0">
              <a:spcBef>
                <a:spcPts val="0"/>
              </a:spcBef>
              <a:spcAft>
                <a:spcPts val="0"/>
              </a:spcAft>
              <a:buSzPts val="4600"/>
              <a:buNone/>
              <a:defRPr/>
            </a:lvl7pPr>
            <a:lvl8pPr lvl="7" rtl="0">
              <a:spcBef>
                <a:spcPts val="0"/>
              </a:spcBef>
              <a:spcAft>
                <a:spcPts val="0"/>
              </a:spcAft>
              <a:buSzPts val="4600"/>
              <a:buNone/>
              <a:defRPr/>
            </a:lvl8pPr>
            <a:lvl9pPr lvl="8" rtl="0">
              <a:spcBef>
                <a:spcPts val="0"/>
              </a:spcBef>
              <a:spcAft>
                <a:spcPts val="0"/>
              </a:spcAft>
              <a:buSzPts val="4600"/>
              <a:buNone/>
              <a:defRPr/>
            </a:lvl9pPr>
          </a:lstStyle>
          <a:p>
            <a:endParaRPr/>
          </a:p>
        </p:txBody>
      </p:sp>
      <p:grpSp>
        <p:nvGrpSpPr>
          <p:cNvPr id="249" name="Google Shape;249;p6"/>
          <p:cNvGrpSpPr/>
          <p:nvPr/>
        </p:nvGrpSpPr>
        <p:grpSpPr>
          <a:xfrm>
            <a:off x="10643856" y="5689880"/>
            <a:ext cx="1661120" cy="1333210"/>
            <a:chOff x="3206750" y="1492575"/>
            <a:chExt cx="634550" cy="640625"/>
          </a:xfrm>
        </p:grpSpPr>
        <p:sp>
          <p:nvSpPr>
            <p:cNvPr id="250" name="Google Shape;250;p6"/>
            <p:cNvSpPr/>
            <p:nvPr/>
          </p:nvSpPr>
          <p:spPr>
            <a:xfrm>
              <a:off x="3640100" y="1492575"/>
              <a:ext cx="201200" cy="620150"/>
            </a:xfrm>
            <a:custGeom>
              <a:avLst/>
              <a:gdLst/>
              <a:ahLst/>
              <a:cxnLst/>
              <a:rect l="l" t="t" r="r" b="b"/>
              <a:pathLst>
                <a:path w="8048" h="24806" extrusionOk="0">
                  <a:moveTo>
                    <a:pt x="3197" y="1"/>
                  </a:moveTo>
                  <a:cubicBezTo>
                    <a:pt x="1007" y="3699"/>
                    <a:pt x="0" y="8086"/>
                    <a:pt x="359" y="12369"/>
                  </a:cubicBezTo>
                  <a:cubicBezTo>
                    <a:pt x="722" y="16709"/>
                    <a:pt x="3292" y="20086"/>
                    <a:pt x="5979" y="23333"/>
                  </a:cubicBezTo>
                  <a:cubicBezTo>
                    <a:pt x="6486" y="23945"/>
                    <a:pt x="7182" y="24800"/>
                    <a:pt x="8043" y="24806"/>
                  </a:cubicBezTo>
                  <a:cubicBezTo>
                    <a:pt x="8048" y="23639"/>
                    <a:pt x="7493" y="22677"/>
                    <a:pt x="7426" y="21546"/>
                  </a:cubicBezTo>
                  <a:cubicBezTo>
                    <a:pt x="7337" y="20021"/>
                    <a:pt x="7756" y="18503"/>
                    <a:pt x="7831" y="16985"/>
                  </a:cubicBezTo>
                  <a:cubicBezTo>
                    <a:pt x="7956" y="14181"/>
                    <a:pt x="7795" y="11365"/>
                    <a:pt x="7347" y="8595"/>
                  </a:cubicBezTo>
                  <a:cubicBezTo>
                    <a:pt x="6827" y="5377"/>
                    <a:pt x="5775" y="1995"/>
                    <a:pt x="31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6"/>
            <p:cNvSpPr/>
            <p:nvPr/>
          </p:nvSpPr>
          <p:spPr>
            <a:xfrm>
              <a:off x="3363225" y="1696950"/>
              <a:ext cx="477975" cy="436250"/>
            </a:xfrm>
            <a:custGeom>
              <a:avLst/>
              <a:gdLst/>
              <a:ahLst/>
              <a:cxnLst/>
              <a:rect l="l" t="t" r="r" b="b"/>
              <a:pathLst>
                <a:path w="19119" h="17450" extrusionOk="0">
                  <a:moveTo>
                    <a:pt x="1" y="0"/>
                  </a:moveTo>
                  <a:cubicBezTo>
                    <a:pt x="140" y="1541"/>
                    <a:pt x="886" y="2953"/>
                    <a:pt x="1617" y="4317"/>
                  </a:cubicBezTo>
                  <a:cubicBezTo>
                    <a:pt x="3252" y="7368"/>
                    <a:pt x="5038" y="10772"/>
                    <a:pt x="7764" y="13006"/>
                  </a:cubicBezTo>
                  <a:cubicBezTo>
                    <a:pt x="9222" y="14201"/>
                    <a:pt x="11463" y="14916"/>
                    <a:pt x="13206" y="15595"/>
                  </a:cubicBezTo>
                  <a:cubicBezTo>
                    <a:pt x="15131" y="16346"/>
                    <a:pt x="17108" y="16966"/>
                    <a:pt x="19118" y="17450"/>
                  </a:cubicBezTo>
                  <a:cubicBezTo>
                    <a:pt x="18431" y="17284"/>
                    <a:pt x="17261" y="14495"/>
                    <a:pt x="17078" y="13853"/>
                  </a:cubicBezTo>
                  <a:cubicBezTo>
                    <a:pt x="16690" y="12479"/>
                    <a:pt x="16429" y="11345"/>
                    <a:pt x="15568" y="10115"/>
                  </a:cubicBezTo>
                  <a:cubicBezTo>
                    <a:pt x="14581" y="8706"/>
                    <a:pt x="13321" y="7511"/>
                    <a:pt x="12028" y="6374"/>
                  </a:cubicBezTo>
                  <a:cubicBezTo>
                    <a:pt x="8566" y="3331"/>
                    <a:pt x="4580" y="529"/>
                    <a:pt x="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6"/>
            <p:cNvSpPr/>
            <p:nvPr/>
          </p:nvSpPr>
          <p:spPr>
            <a:xfrm>
              <a:off x="3206750" y="1940350"/>
              <a:ext cx="518175" cy="172375"/>
            </a:xfrm>
            <a:custGeom>
              <a:avLst/>
              <a:gdLst/>
              <a:ahLst/>
              <a:cxnLst/>
              <a:rect l="l" t="t" r="r" b="b"/>
              <a:pathLst>
                <a:path w="20727" h="6895" extrusionOk="0">
                  <a:moveTo>
                    <a:pt x="1" y="189"/>
                  </a:moveTo>
                  <a:cubicBezTo>
                    <a:pt x="1" y="189"/>
                    <a:pt x="1" y="189"/>
                    <a:pt x="1" y="189"/>
                  </a:cubicBezTo>
                  <a:lnTo>
                    <a:pt x="1" y="189"/>
                  </a:lnTo>
                  <a:cubicBezTo>
                    <a:pt x="1" y="189"/>
                    <a:pt x="1" y="189"/>
                    <a:pt x="1" y="189"/>
                  </a:cubicBezTo>
                  <a:close/>
                  <a:moveTo>
                    <a:pt x="2931" y="1"/>
                  </a:moveTo>
                  <a:cubicBezTo>
                    <a:pt x="2832" y="1"/>
                    <a:pt x="2732" y="2"/>
                    <a:pt x="2632" y="3"/>
                  </a:cubicBezTo>
                  <a:cubicBezTo>
                    <a:pt x="2355" y="6"/>
                    <a:pt x="930" y="238"/>
                    <a:pt x="296" y="238"/>
                  </a:cubicBezTo>
                  <a:cubicBezTo>
                    <a:pt x="141" y="238"/>
                    <a:pt x="33" y="224"/>
                    <a:pt x="1" y="189"/>
                  </a:cubicBezTo>
                  <a:lnTo>
                    <a:pt x="1" y="189"/>
                  </a:lnTo>
                  <a:cubicBezTo>
                    <a:pt x="3912" y="4412"/>
                    <a:pt x="9632" y="6894"/>
                    <a:pt x="15385" y="6894"/>
                  </a:cubicBezTo>
                  <a:cubicBezTo>
                    <a:pt x="15592" y="6894"/>
                    <a:pt x="15800" y="6891"/>
                    <a:pt x="16007" y="6885"/>
                  </a:cubicBezTo>
                  <a:cubicBezTo>
                    <a:pt x="17200" y="6847"/>
                    <a:pt x="18476" y="6343"/>
                    <a:pt x="19667" y="6132"/>
                  </a:cubicBezTo>
                  <a:cubicBezTo>
                    <a:pt x="20047" y="6063"/>
                    <a:pt x="20455" y="5987"/>
                    <a:pt x="20727" y="5713"/>
                  </a:cubicBezTo>
                  <a:cubicBezTo>
                    <a:pt x="19498" y="4696"/>
                    <a:pt x="17694" y="4006"/>
                    <a:pt x="16256" y="3328"/>
                  </a:cubicBezTo>
                  <a:cubicBezTo>
                    <a:pt x="14536" y="2519"/>
                    <a:pt x="12765" y="1814"/>
                    <a:pt x="10946" y="1264"/>
                  </a:cubicBezTo>
                  <a:cubicBezTo>
                    <a:pt x="9148" y="719"/>
                    <a:pt x="7302" y="322"/>
                    <a:pt x="5432" y="131"/>
                  </a:cubicBezTo>
                  <a:cubicBezTo>
                    <a:pt x="4601" y="46"/>
                    <a:pt x="3767" y="1"/>
                    <a:pt x="293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6"/>
            <p:cNvSpPr/>
            <p:nvPr/>
          </p:nvSpPr>
          <p:spPr>
            <a:xfrm>
              <a:off x="3266900" y="1981500"/>
              <a:ext cx="35325" cy="24325"/>
            </a:xfrm>
            <a:custGeom>
              <a:avLst/>
              <a:gdLst/>
              <a:ahLst/>
              <a:cxnLst/>
              <a:rect l="l" t="t" r="r" b="b"/>
              <a:pathLst>
                <a:path w="1413" h="973" extrusionOk="0">
                  <a:moveTo>
                    <a:pt x="108" y="0"/>
                  </a:moveTo>
                  <a:cubicBezTo>
                    <a:pt x="79" y="0"/>
                    <a:pt x="50" y="13"/>
                    <a:pt x="31" y="38"/>
                  </a:cubicBezTo>
                  <a:cubicBezTo>
                    <a:pt x="0" y="80"/>
                    <a:pt x="8" y="140"/>
                    <a:pt x="50" y="172"/>
                  </a:cubicBezTo>
                  <a:cubicBezTo>
                    <a:pt x="433" y="460"/>
                    <a:pt x="839" y="726"/>
                    <a:pt x="1256" y="960"/>
                  </a:cubicBezTo>
                  <a:cubicBezTo>
                    <a:pt x="1272" y="969"/>
                    <a:pt x="1287" y="972"/>
                    <a:pt x="1304" y="972"/>
                  </a:cubicBezTo>
                  <a:cubicBezTo>
                    <a:pt x="1337" y="972"/>
                    <a:pt x="1369" y="954"/>
                    <a:pt x="1387" y="923"/>
                  </a:cubicBezTo>
                  <a:cubicBezTo>
                    <a:pt x="1412" y="878"/>
                    <a:pt x="1395" y="820"/>
                    <a:pt x="1350" y="794"/>
                  </a:cubicBezTo>
                  <a:cubicBezTo>
                    <a:pt x="940" y="564"/>
                    <a:pt x="541" y="303"/>
                    <a:pt x="165" y="19"/>
                  </a:cubicBezTo>
                  <a:cubicBezTo>
                    <a:pt x="147" y="6"/>
                    <a:pt x="127"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6"/>
            <p:cNvSpPr/>
            <p:nvPr/>
          </p:nvSpPr>
          <p:spPr>
            <a:xfrm>
              <a:off x="3322500" y="2020625"/>
              <a:ext cx="17825" cy="12025"/>
            </a:xfrm>
            <a:custGeom>
              <a:avLst/>
              <a:gdLst/>
              <a:ahLst/>
              <a:cxnLst/>
              <a:rect l="l" t="t" r="r" b="b"/>
              <a:pathLst>
                <a:path w="713" h="481" extrusionOk="0">
                  <a:moveTo>
                    <a:pt x="109" y="0"/>
                  </a:moveTo>
                  <a:cubicBezTo>
                    <a:pt x="77" y="0"/>
                    <a:pt x="45" y="17"/>
                    <a:pt x="27" y="47"/>
                  </a:cubicBezTo>
                  <a:cubicBezTo>
                    <a:pt x="0" y="93"/>
                    <a:pt x="16" y="151"/>
                    <a:pt x="61" y="178"/>
                  </a:cubicBezTo>
                  <a:lnTo>
                    <a:pt x="556" y="467"/>
                  </a:lnTo>
                  <a:cubicBezTo>
                    <a:pt x="571" y="476"/>
                    <a:pt x="588" y="479"/>
                    <a:pt x="604" y="479"/>
                  </a:cubicBezTo>
                  <a:lnTo>
                    <a:pt x="603" y="480"/>
                  </a:lnTo>
                  <a:cubicBezTo>
                    <a:pt x="636" y="480"/>
                    <a:pt x="668" y="462"/>
                    <a:pt x="686" y="433"/>
                  </a:cubicBezTo>
                  <a:cubicBezTo>
                    <a:pt x="713" y="386"/>
                    <a:pt x="697" y="329"/>
                    <a:pt x="652" y="302"/>
                  </a:cubicBezTo>
                  <a:lnTo>
                    <a:pt x="157" y="13"/>
                  </a:lnTo>
                  <a:cubicBezTo>
                    <a:pt x="142" y="4"/>
                    <a:pt x="126"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6"/>
            <p:cNvSpPr/>
            <p:nvPr/>
          </p:nvSpPr>
          <p:spPr>
            <a:xfrm>
              <a:off x="3371975" y="2047350"/>
              <a:ext cx="27800" cy="11125"/>
            </a:xfrm>
            <a:custGeom>
              <a:avLst/>
              <a:gdLst/>
              <a:ahLst/>
              <a:cxnLst/>
              <a:rect l="l" t="t" r="r" b="b"/>
              <a:pathLst>
                <a:path w="1112" h="445" extrusionOk="0">
                  <a:moveTo>
                    <a:pt x="111" y="1"/>
                  </a:moveTo>
                  <a:cubicBezTo>
                    <a:pt x="79" y="1"/>
                    <a:pt x="48" y="17"/>
                    <a:pt x="30" y="46"/>
                  </a:cubicBezTo>
                  <a:cubicBezTo>
                    <a:pt x="1" y="90"/>
                    <a:pt x="14" y="148"/>
                    <a:pt x="59" y="177"/>
                  </a:cubicBezTo>
                  <a:cubicBezTo>
                    <a:pt x="335" y="350"/>
                    <a:pt x="664" y="444"/>
                    <a:pt x="990" y="444"/>
                  </a:cubicBezTo>
                  <a:lnTo>
                    <a:pt x="1016" y="444"/>
                  </a:lnTo>
                  <a:cubicBezTo>
                    <a:pt x="1069" y="443"/>
                    <a:pt x="1111" y="400"/>
                    <a:pt x="1110" y="347"/>
                  </a:cubicBezTo>
                  <a:cubicBezTo>
                    <a:pt x="1109" y="297"/>
                    <a:pt x="1067" y="253"/>
                    <a:pt x="1017" y="253"/>
                  </a:cubicBezTo>
                  <a:cubicBezTo>
                    <a:pt x="1016" y="253"/>
                    <a:pt x="1014" y="253"/>
                    <a:pt x="1013" y="253"/>
                  </a:cubicBezTo>
                  <a:cubicBezTo>
                    <a:pt x="999" y="254"/>
                    <a:pt x="986" y="254"/>
                    <a:pt x="972" y="254"/>
                  </a:cubicBezTo>
                  <a:cubicBezTo>
                    <a:pt x="686" y="254"/>
                    <a:pt x="401" y="167"/>
                    <a:pt x="161" y="15"/>
                  </a:cubicBezTo>
                  <a:cubicBezTo>
                    <a:pt x="145" y="5"/>
                    <a:pt x="128" y="1"/>
                    <a:pt x="11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6"/>
            <p:cNvSpPr/>
            <p:nvPr/>
          </p:nvSpPr>
          <p:spPr>
            <a:xfrm>
              <a:off x="3427875" y="2074525"/>
              <a:ext cx="28975" cy="12300"/>
            </a:xfrm>
            <a:custGeom>
              <a:avLst/>
              <a:gdLst/>
              <a:ahLst/>
              <a:cxnLst/>
              <a:rect l="l" t="t" r="r" b="b"/>
              <a:pathLst>
                <a:path w="1159" h="492" extrusionOk="0">
                  <a:moveTo>
                    <a:pt x="107" y="1"/>
                  </a:moveTo>
                  <a:cubicBezTo>
                    <a:pt x="67" y="1"/>
                    <a:pt x="29" y="27"/>
                    <a:pt x="16" y="67"/>
                  </a:cubicBezTo>
                  <a:cubicBezTo>
                    <a:pt x="0" y="118"/>
                    <a:pt x="28" y="171"/>
                    <a:pt x="78" y="187"/>
                  </a:cubicBezTo>
                  <a:lnTo>
                    <a:pt x="1022" y="487"/>
                  </a:lnTo>
                  <a:cubicBezTo>
                    <a:pt x="1032" y="489"/>
                    <a:pt x="1041" y="491"/>
                    <a:pt x="1051" y="491"/>
                  </a:cubicBezTo>
                  <a:lnTo>
                    <a:pt x="1051" y="490"/>
                  </a:lnTo>
                  <a:cubicBezTo>
                    <a:pt x="1092" y="490"/>
                    <a:pt x="1130" y="465"/>
                    <a:pt x="1142" y="424"/>
                  </a:cubicBezTo>
                  <a:cubicBezTo>
                    <a:pt x="1158" y="374"/>
                    <a:pt x="1131" y="320"/>
                    <a:pt x="1080" y="304"/>
                  </a:cubicBezTo>
                  <a:lnTo>
                    <a:pt x="136" y="5"/>
                  </a:lnTo>
                  <a:cubicBezTo>
                    <a:pt x="126" y="2"/>
                    <a:pt x="117"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6"/>
            <p:cNvSpPr/>
            <p:nvPr/>
          </p:nvSpPr>
          <p:spPr>
            <a:xfrm>
              <a:off x="3466900" y="2090575"/>
              <a:ext cx="38150" cy="10975"/>
            </a:xfrm>
            <a:custGeom>
              <a:avLst/>
              <a:gdLst/>
              <a:ahLst/>
              <a:cxnLst/>
              <a:rect l="l" t="t" r="r" b="b"/>
              <a:pathLst>
                <a:path w="1526" h="439" extrusionOk="0">
                  <a:moveTo>
                    <a:pt x="104" y="1"/>
                  </a:moveTo>
                  <a:cubicBezTo>
                    <a:pt x="59" y="1"/>
                    <a:pt x="19" y="33"/>
                    <a:pt x="10" y="79"/>
                  </a:cubicBezTo>
                  <a:cubicBezTo>
                    <a:pt x="0" y="129"/>
                    <a:pt x="34" y="179"/>
                    <a:pt x="86" y="189"/>
                  </a:cubicBezTo>
                  <a:lnTo>
                    <a:pt x="1404" y="436"/>
                  </a:lnTo>
                  <a:cubicBezTo>
                    <a:pt x="1411" y="437"/>
                    <a:pt x="1416" y="439"/>
                    <a:pt x="1422" y="439"/>
                  </a:cubicBezTo>
                  <a:cubicBezTo>
                    <a:pt x="1467" y="439"/>
                    <a:pt x="1507" y="406"/>
                    <a:pt x="1516" y="360"/>
                  </a:cubicBezTo>
                  <a:cubicBezTo>
                    <a:pt x="1526" y="309"/>
                    <a:pt x="1492" y="260"/>
                    <a:pt x="1440" y="250"/>
                  </a:cubicBezTo>
                  <a:lnTo>
                    <a:pt x="122" y="2"/>
                  </a:lnTo>
                  <a:cubicBezTo>
                    <a:pt x="116" y="1"/>
                    <a:pt x="11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6"/>
            <p:cNvSpPr/>
            <p:nvPr/>
          </p:nvSpPr>
          <p:spPr>
            <a:xfrm>
              <a:off x="3529925" y="2093750"/>
              <a:ext cx="39950" cy="6900"/>
            </a:xfrm>
            <a:custGeom>
              <a:avLst/>
              <a:gdLst/>
              <a:ahLst/>
              <a:cxnLst/>
              <a:rect l="l" t="t" r="r" b="b"/>
              <a:pathLst>
                <a:path w="1598" h="276" extrusionOk="0">
                  <a:moveTo>
                    <a:pt x="1497" y="1"/>
                  </a:moveTo>
                  <a:cubicBezTo>
                    <a:pt x="1493" y="1"/>
                    <a:pt x="1489" y="1"/>
                    <a:pt x="1485" y="1"/>
                  </a:cubicBezTo>
                  <a:cubicBezTo>
                    <a:pt x="1044" y="56"/>
                    <a:pt x="596" y="84"/>
                    <a:pt x="151" y="84"/>
                  </a:cubicBezTo>
                  <a:cubicBezTo>
                    <a:pt x="139" y="84"/>
                    <a:pt x="127" y="85"/>
                    <a:pt x="114" y="85"/>
                  </a:cubicBezTo>
                  <a:cubicBezTo>
                    <a:pt x="108" y="85"/>
                    <a:pt x="102" y="84"/>
                    <a:pt x="95" y="84"/>
                  </a:cubicBezTo>
                  <a:cubicBezTo>
                    <a:pt x="44" y="84"/>
                    <a:pt x="1" y="127"/>
                    <a:pt x="1" y="179"/>
                  </a:cubicBezTo>
                  <a:cubicBezTo>
                    <a:pt x="1" y="232"/>
                    <a:pt x="42" y="275"/>
                    <a:pt x="95" y="275"/>
                  </a:cubicBezTo>
                  <a:lnTo>
                    <a:pt x="151" y="275"/>
                  </a:lnTo>
                  <a:cubicBezTo>
                    <a:pt x="603" y="275"/>
                    <a:pt x="1059" y="246"/>
                    <a:pt x="1508" y="190"/>
                  </a:cubicBezTo>
                  <a:cubicBezTo>
                    <a:pt x="1560" y="183"/>
                    <a:pt x="1598" y="136"/>
                    <a:pt x="1591" y="84"/>
                  </a:cubicBezTo>
                  <a:cubicBezTo>
                    <a:pt x="1585" y="35"/>
                    <a:pt x="1544" y="1"/>
                    <a:pt x="14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6"/>
            <p:cNvSpPr/>
            <p:nvPr/>
          </p:nvSpPr>
          <p:spPr>
            <a:xfrm>
              <a:off x="3598825" y="2083750"/>
              <a:ext cx="35150" cy="7875"/>
            </a:xfrm>
            <a:custGeom>
              <a:avLst/>
              <a:gdLst/>
              <a:ahLst/>
              <a:cxnLst/>
              <a:rect l="l" t="t" r="r" b="b"/>
              <a:pathLst>
                <a:path w="1406" h="315" extrusionOk="0">
                  <a:moveTo>
                    <a:pt x="1299" y="0"/>
                  </a:moveTo>
                  <a:cubicBezTo>
                    <a:pt x="1290" y="0"/>
                    <a:pt x="1281" y="1"/>
                    <a:pt x="1272" y="4"/>
                  </a:cubicBezTo>
                  <a:cubicBezTo>
                    <a:pt x="1001" y="83"/>
                    <a:pt x="716" y="124"/>
                    <a:pt x="431" y="124"/>
                  </a:cubicBezTo>
                  <a:cubicBezTo>
                    <a:pt x="324" y="124"/>
                    <a:pt x="217" y="118"/>
                    <a:pt x="111" y="107"/>
                  </a:cubicBezTo>
                  <a:cubicBezTo>
                    <a:pt x="108" y="106"/>
                    <a:pt x="106" y="106"/>
                    <a:pt x="103" y="106"/>
                  </a:cubicBezTo>
                  <a:cubicBezTo>
                    <a:pt x="53" y="106"/>
                    <a:pt x="12" y="142"/>
                    <a:pt x="6" y="192"/>
                  </a:cubicBezTo>
                  <a:cubicBezTo>
                    <a:pt x="1" y="243"/>
                    <a:pt x="39" y="291"/>
                    <a:pt x="91" y="296"/>
                  </a:cubicBezTo>
                  <a:cubicBezTo>
                    <a:pt x="203" y="309"/>
                    <a:pt x="314" y="314"/>
                    <a:pt x="427" y="314"/>
                  </a:cubicBezTo>
                  <a:cubicBezTo>
                    <a:pt x="732" y="314"/>
                    <a:pt x="1036" y="271"/>
                    <a:pt x="1326" y="186"/>
                  </a:cubicBezTo>
                  <a:cubicBezTo>
                    <a:pt x="1376" y="172"/>
                    <a:pt x="1405" y="119"/>
                    <a:pt x="1390" y="68"/>
                  </a:cubicBezTo>
                  <a:cubicBezTo>
                    <a:pt x="1378" y="26"/>
                    <a:pt x="1341" y="0"/>
                    <a:pt x="129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6"/>
            <p:cNvSpPr/>
            <p:nvPr/>
          </p:nvSpPr>
          <p:spPr>
            <a:xfrm>
              <a:off x="3273050" y="1953650"/>
              <a:ext cx="20750" cy="9950"/>
            </a:xfrm>
            <a:custGeom>
              <a:avLst/>
              <a:gdLst/>
              <a:ahLst/>
              <a:cxnLst/>
              <a:rect l="l" t="t" r="r" b="b"/>
              <a:pathLst>
                <a:path w="830" h="398" extrusionOk="0">
                  <a:moveTo>
                    <a:pt x="110" y="1"/>
                  </a:moveTo>
                  <a:cubicBezTo>
                    <a:pt x="75" y="1"/>
                    <a:pt x="42" y="19"/>
                    <a:pt x="25" y="51"/>
                  </a:cubicBezTo>
                  <a:cubicBezTo>
                    <a:pt x="0" y="98"/>
                    <a:pt x="18" y="155"/>
                    <a:pt x="64" y="181"/>
                  </a:cubicBezTo>
                  <a:cubicBezTo>
                    <a:pt x="267" y="288"/>
                    <a:pt x="486" y="359"/>
                    <a:pt x="712" y="396"/>
                  </a:cubicBezTo>
                  <a:cubicBezTo>
                    <a:pt x="718" y="397"/>
                    <a:pt x="722" y="397"/>
                    <a:pt x="728" y="397"/>
                  </a:cubicBezTo>
                  <a:cubicBezTo>
                    <a:pt x="773" y="397"/>
                    <a:pt x="814" y="364"/>
                    <a:pt x="822" y="318"/>
                  </a:cubicBezTo>
                  <a:cubicBezTo>
                    <a:pt x="829" y="266"/>
                    <a:pt x="794" y="216"/>
                    <a:pt x="742" y="208"/>
                  </a:cubicBezTo>
                  <a:cubicBezTo>
                    <a:pt x="536" y="175"/>
                    <a:pt x="338" y="109"/>
                    <a:pt x="154" y="12"/>
                  </a:cubicBezTo>
                  <a:cubicBezTo>
                    <a:pt x="140" y="4"/>
                    <a:pt x="125"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6"/>
            <p:cNvSpPr/>
            <p:nvPr/>
          </p:nvSpPr>
          <p:spPr>
            <a:xfrm>
              <a:off x="3310250" y="1974150"/>
              <a:ext cx="26950" cy="11000"/>
            </a:xfrm>
            <a:custGeom>
              <a:avLst/>
              <a:gdLst/>
              <a:ahLst/>
              <a:cxnLst/>
              <a:rect l="l" t="t" r="r" b="b"/>
              <a:pathLst>
                <a:path w="1078" h="440" extrusionOk="0">
                  <a:moveTo>
                    <a:pt x="106" y="0"/>
                  </a:moveTo>
                  <a:cubicBezTo>
                    <a:pt x="64" y="0"/>
                    <a:pt x="26" y="28"/>
                    <a:pt x="15" y="69"/>
                  </a:cubicBezTo>
                  <a:cubicBezTo>
                    <a:pt x="0" y="120"/>
                    <a:pt x="29" y="173"/>
                    <a:pt x="80" y="187"/>
                  </a:cubicBezTo>
                  <a:lnTo>
                    <a:pt x="945" y="435"/>
                  </a:lnTo>
                  <a:cubicBezTo>
                    <a:pt x="954" y="438"/>
                    <a:pt x="963" y="439"/>
                    <a:pt x="972" y="439"/>
                  </a:cubicBezTo>
                  <a:cubicBezTo>
                    <a:pt x="1013" y="439"/>
                    <a:pt x="1051" y="412"/>
                    <a:pt x="1063" y="370"/>
                  </a:cubicBezTo>
                  <a:cubicBezTo>
                    <a:pt x="1078" y="320"/>
                    <a:pt x="1048" y="267"/>
                    <a:pt x="997" y="253"/>
                  </a:cubicBezTo>
                  <a:lnTo>
                    <a:pt x="133" y="4"/>
                  </a:lnTo>
                  <a:cubicBezTo>
                    <a:pt x="124" y="1"/>
                    <a:pt x="115"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6"/>
            <p:cNvSpPr/>
            <p:nvPr/>
          </p:nvSpPr>
          <p:spPr>
            <a:xfrm>
              <a:off x="3352400" y="1988675"/>
              <a:ext cx="18825" cy="10975"/>
            </a:xfrm>
            <a:custGeom>
              <a:avLst/>
              <a:gdLst/>
              <a:ahLst/>
              <a:cxnLst/>
              <a:rect l="l" t="t" r="r" b="b"/>
              <a:pathLst>
                <a:path w="753" h="439" extrusionOk="0">
                  <a:moveTo>
                    <a:pt x="108" y="1"/>
                  </a:moveTo>
                  <a:cubicBezTo>
                    <a:pt x="73" y="1"/>
                    <a:pt x="38" y="21"/>
                    <a:pt x="22" y="56"/>
                  </a:cubicBezTo>
                  <a:cubicBezTo>
                    <a:pt x="0" y="104"/>
                    <a:pt x="21" y="161"/>
                    <a:pt x="68" y="183"/>
                  </a:cubicBezTo>
                  <a:lnTo>
                    <a:pt x="604" y="430"/>
                  </a:lnTo>
                  <a:cubicBezTo>
                    <a:pt x="617" y="436"/>
                    <a:pt x="631" y="439"/>
                    <a:pt x="645" y="439"/>
                  </a:cubicBezTo>
                  <a:cubicBezTo>
                    <a:pt x="680" y="439"/>
                    <a:pt x="714" y="418"/>
                    <a:pt x="731" y="384"/>
                  </a:cubicBezTo>
                  <a:cubicBezTo>
                    <a:pt x="753" y="335"/>
                    <a:pt x="732" y="279"/>
                    <a:pt x="684" y="257"/>
                  </a:cubicBezTo>
                  <a:lnTo>
                    <a:pt x="148" y="9"/>
                  </a:lnTo>
                  <a:cubicBezTo>
                    <a:pt x="135" y="3"/>
                    <a:pt x="122"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6"/>
            <p:cNvSpPr/>
            <p:nvPr/>
          </p:nvSpPr>
          <p:spPr>
            <a:xfrm>
              <a:off x="3399825" y="2009275"/>
              <a:ext cx="33100" cy="12075"/>
            </a:xfrm>
            <a:custGeom>
              <a:avLst/>
              <a:gdLst/>
              <a:ahLst/>
              <a:cxnLst/>
              <a:rect l="l" t="t" r="r" b="b"/>
              <a:pathLst>
                <a:path w="1324" h="483" extrusionOk="0">
                  <a:moveTo>
                    <a:pt x="107" y="0"/>
                  </a:moveTo>
                  <a:cubicBezTo>
                    <a:pt x="68" y="0"/>
                    <a:pt x="31" y="25"/>
                    <a:pt x="17" y="64"/>
                  </a:cubicBezTo>
                  <a:cubicBezTo>
                    <a:pt x="1" y="114"/>
                    <a:pt x="26" y="168"/>
                    <a:pt x="76" y="186"/>
                  </a:cubicBezTo>
                  <a:cubicBezTo>
                    <a:pt x="442" y="314"/>
                    <a:pt x="821" y="413"/>
                    <a:pt x="1203" y="481"/>
                  </a:cubicBezTo>
                  <a:cubicBezTo>
                    <a:pt x="1208" y="483"/>
                    <a:pt x="1214" y="483"/>
                    <a:pt x="1219" y="483"/>
                  </a:cubicBezTo>
                  <a:cubicBezTo>
                    <a:pt x="1265" y="483"/>
                    <a:pt x="1305" y="451"/>
                    <a:pt x="1313" y="404"/>
                  </a:cubicBezTo>
                  <a:cubicBezTo>
                    <a:pt x="1323" y="352"/>
                    <a:pt x="1288" y="303"/>
                    <a:pt x="1236" y="294"/>
                  </a:cubicBezTo>
                  <a:cubicBezTo>
                    <a:pt x="864" y="228"/>
                    <a:pt x="495" y="130"/>
                    <a:pt x="139" y="6"/>
                  </a:cubicBezTo>
                  <a:cubicBezTo>
                    <a:pt x="128" y="2"/>
                    <a:pt x="118" y="0"/>
                    <a:pt x="10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6"/>
            <p:cNvSpPr/>
            <p:nvPr/>
          </p:nvSpPr>
          <p:spPr>
            <a:xfrm>
              <a:off x="3461725" y="2031875"/>
              <a:ext cx="39250" cy="11950"/>
            </a:xfrm>
            <a:custGeom>
              <a:avLst/>
              <a:gdLst/>
              <a:ahLst/>
              <a:cxnLst/>
              <a:rect l="l" t="t" r="r" b="b"/>
              <a:pathLst>
                <a:path w="1570" h="478" extrusionOk="0">
                  <a:moveTo>
                    <a:pt x="104" y="0"/>
                  </a:moveTo>
                  <a:cubicBezTo>
                    <a:pt x="60" y="0"/>
                    <a:pt x="21" y="31"/>
                    <a:pt x="12" y="76"/>
                  </a:cubicBezTo>
                  <a:cubicBezTo>
                    <a:pt x="1" y="127"/>
                    <a:pt x="34" y="178"/>
                    <a:pt x="85" y="189"/>
                  </a:cubicBezTo>
                  <a:lnTo>
                    <a:pt x="1446" y="475"/>
                  </a:lnTo>
                  <a:cubicBezTo>
                    <a:pt x="1452" y="477"/>
                    <a:pt x="1459" y="477"/>
                    <a:pt x="1465" y="477"/>
                  </a:cubicBezTo>
                  <a:cubicBezTo>
                    <a:pt x="1509" y="477"/>
                    <a:pt x="1548" y="446"/>
                    <a:pt x="1558" y="402"/>
                  </a:cubicBezTo>
                  <a:cubicBezTo>
                    <a:pt x="1569" y="350"/>
                    <a:pt x="1536" y="299"/>
                    <a:pt x="1484" y="288"/>
                  </a:cubicBezTo>
                  <a:lnTo>
                    <a:pt x="124" y="2"/>
                  </a:lnTo>
                  <a:cubicBezTo>
                    <a:pt x="118" y="1"/>
                    <a:pt x="111"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6"/>
            <p:cNvSpPr/>
            <p:nvPr/>
          </p:nvSpPr>
          <p:spPr>
            <a:xfrm>
              <a:off x="3513375" y="2043125"/>
              <a:ext cx="39175" cy="10075"/>
            </a:xfrm>
            <a:custGeom>
              <a:avLst/>
              <a:gdLst/>
              <a:ahLst/>
              <a:cxnLst/>
              <a:rect l="l" t="t" r="r" b="b"/>
              <a:pathLst>
                <a:path w="1567" h="403" extrusionOk="0">
                  <a:moveTo>
                    <a:pt x="310" y="1"/>
                  </a:moveTo>
                  <a:cubicBezTo>
                    <a:pt x="237" y="1"/>
                    <a:pt x="164" y="3"/>
                    <a:pt x="92" y="8"/>
                  </a:cubicBezTo>
                  <a:cubicBezTo>
                    <a:pt x="40" y="12"/>
                    <a:pt x="0" y="57"/>
                    <a:pt x="3" y="110"/>
                  </a:cubicBezTo>
                  <a:cubicBezTo>
                    <a:pt x="7" y="160"/>
                    <a:pt x="47" y="199"/>
                    <a:pt x="95" y="199"/>
                  </a:cubicBezTo>
                  <a:cubicBezTo>
                    <a:pt x="99" y="199"/>
                    <a:pt x="102" y="199"/>
                    <a:pt x="105" y="198"/>
                  </a:cubicBezTo>
                  <a:cubicBezTo>
                    <a:pt x="172" y="194"/>
                    <a:pt x="239" y="192"/>
                    <a:pt x="306" y="192"/>
                  </a:cubicBezTo>
                  <a:cubicBezTo>
                    <a:pt x="687" y="192"/>
                    <a:pt x="1070" y="261"/>
                    <a:pt x="1425" y="396"/>
                  </a:cubicBezTo>
                  <a:cubicBezTo>
                    <a:pt x="1436" y="400"/>
                    <a:pt x="1447" y="402"/>
                    <a:pt x="1458" y="402"/>
                  </a:cubicBezTo>
                  <a:cubicBezTo>
                    <a:pt x="1497" y="402"/>
                    <a:pt x="1533" y="378"/>
                    <a:pt x="1548" y="341"/>
                  </a:cubicBezTo>
                  <a:cubicBezTo>
                    <a:pt x="1567" y="292"/>
                    <a:pt x="1541" y="237"/>
                    <a:pt x="1493" y="218"/>
                  </a:cubicBezTo>
                  <a:cubicBezTo>
                    <a:pt x="1117" y="75"/>
                    <a:pt x="712" y="1"/>
                    <a:pt x="3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6"/>
            <p:cNvSpPr/>
            <p:nvPr/>
          </p:nvSpPr>
          <p:spPr>
            <a:xfrm>
              <a:off x="3566725" y="2047350"/>
              <a:ext cx="33975" cy="7700"/>
            </a:xfrm>
            <a:custGeom>
              <a:avLst/>
              <a:gdLst/>
              <a:ahLst/>
              <a:cxnLst/>
              <a:rect l="l" t="t" r="r" b="b"/>
              <a:pathLst>
                <a:path w="1359" h="308" extrusionOk="0">
                  <a:moveTo>
                    <a:pt x="1051" y="0"/>
                  </a:moveTo>
                  <a:cubicBezTo>
                    <a:pt x="725" y="0"/>
                    <a:pt x="399" y="41"/>
                    <a:pt x="82" y="120"/>
                  </a:cubicBezTo>
                  <a:cubicBezTo>
                    <a:pt x="31" y="133"/>
                    <a:pt x="0" y="184"/>
                    <a:pt x="12" y="236"/>
                  </a:cubicBezTo>
                  <a:cubicBezTo>
                    <a:pt x="23" y="279"/>
                    <a:pt x="62" y="307"/>
                    <a:pt x="105" y="307"/>
                  </a:cubicBezTo>
                  <a:cubicBezTo>
                    <a:pt x="113" y="307"/>
                    <a:pt x="120" y="306"/>
                    <a:pt x="128" y="305"/>
                  </a:cubicBezTo>
                  <a:cubicBezTo>
                    <a:pt x="432" y="229"/>
                    <a:pt x="742" y="191"/>
                    <a:pt x="1055" y="191"/>
                  </a:cubicBezTo>
                  <a:cubicBezTo>
                    <a:pt x="1122" y="191"/>
                    <a:pt x="1189" y="192"/>
                    <a:pt x="1256" y="196"/>
                  </a:cubicBezTo>
                  <a:cubicBezTo>
                    <a:pt x="1259" y="196"/>
                    <a:pt x="1263" y="196"/>
                    <a:pt x="1266" y="196"/>
                  </a:cubicBezTo>
                  <a:cubicBezTo>
                    <a:pt x="1314" y="196"/>
                    <a:pt x="1354" y="156"/>
                    <a:pt x="1357" y="106"/>
                  </a:cubicBezTo>
                  <a:cubicBezTo>
                    <a:pt x="1359" y="53"/>
                    <a:pt x="1319" y="9"/>
                    <a:pt x="1266" y="6"/>
                  </a:cubicBezTo>
                  <a:cubicBezTo>
                    <a:pt x="1195" y="2"/>
                    <a:pt x="1123" y="0"/>
                    <a:pt x="105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6"/>
            <p:cNvSpPr/>
            <p:nvPr/>
          </p:nvSpPr>
          <p:spPr>
            <a:xfrm>
              <a:off x="3617275" y="2044325"/>
              <a:ext cx="15525" cy="6850"/>
            </a:xfrm>
            <a:custGeom>
              <a:avLst/>
              <a:gdLst/>
              <a:ahLst/>
              <a:cxnLst/>
              <a:rect l="l" t="t" r="r" b="b"/>
              <a:pathLst>
                <a:path w="621" h="274" extrusionOk="0">
                  <a:moveTo>
                    <a:pt x="104" y="0"/>
                  </a:moveTo>
                  <a:cubicBezTo>
                    <a:pt x="60" y="0"/>
                    <a:pt x="20" y="32"/>
                    <a:pt x="11" y="77"/>
                  </a:cubicBezTo>
                  <a:cubicBezTo>
                    <a:pt x="0" y="128"/>
                    <a:pt x="35" y="179"/>
                    <a:pt x="86" y="189"/>
                  </a:cubicBezTo>
                  <a:lnTo>
                    <a:pt x="498" y="272"/>
                  </a:lnTo>
                  <a:cubicBezTo>
                    <a:pt x="505" y="273"/>
                    <a:pt x="510" y="274"/>
                    <a:pt x="517" y="274"/>
                  </a:cubicBezTo>
                  <a:cubicBezTo>
                    <a:pt x="561" y="274"/>
                    <a:pt x="601" y="242"/>
                    <a:pt x="610" y="197"/>
                  </a:cubicBezTo>
                  <a:cubicBezTo>
                    <a:pt x="621" y="145"/>
                    <a:pt x="587" y="95"/>
                    <a:pt x="536" y="85"/>
                  </a:cubicBezTo>
                  <a:lnTo>
                    <a:pt x="123" y="2"/>
                  </a:lnTo>
                  <a:cubicBezTo>
                    <a:pt x="116" y="1"/>
                    <a:pt x="110"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6"/>
            <p:cNvSpPr/>
            <p:nvPr/>
          </p:nvSpPr>
          <p:spPr>
            <a:xfrm>
              <a:off x="3360625" y="1966025"/>
              <a:ext cx="29025" cy="13025"/>
            </a:xfrm>
            <a:custGeom>
              <a:avLst/>
              <a:gdLst/>
              <a:ahLst/>
              <a:cxnLst/>
              <a:rect l="l" t="t" r="r" b="b"/>
              <a:pathLst>
                <a:path w="1161" h="521" extrusionOk="0">
                  <a:moveTo>
                    <a:pt x="110" y="0"/>
                  </a:moveTo>
                  <a:cubicBezTo>
                    <a:pt x="75" y="0"/>
                    <a:pt x="42" y="19"/>
                    <a:pt x="24" y="52"/>
                  </a:cubicBezTo>
                  <a:cubicBezTo>
                    <a:pt x="0" y="99"/>
                    <a:pt x="19" y="156"/>
                    <a:pt x="66" y="180"/>
                  </a:cubicBezTo>
                  <a:cubicBezTo>
                    <a:pt x="373" y="338"/>
                    <a:pt x="701" y="452"/>
                    <a:pt x="1039" y="518"/>
                  </a:cubicBezTo>
                  <a:cubicBezTo>
                    <a:pt x="1044" y="520"/>
                    <a:pt x="1051" y="520"/>
                    <a:pt x="1058" y="520"/>
                  </a:cubicBezTo>
                  <a:cubicBezTo>
                    <a:pt x="1102" y="520"/>
                    <a:pt x="1141" y="489"/>
                    <a:pt x="1150" y="444"/>
                  </a:cubicBezTo>
                  <a:cubicBezTo>
                    <a:pt x="1160" y="392"/>
                    <a:pt x="1127" y="341"/>
                    <a:pt x="1075" y="331"/>
                  </a:cubicBezTo>
                  <a:cubicBezTo>
                    <a:pt x="755" y="269"/>
                    <a:pt x="445" y="160"/>
                    <a:pt x="152" y="10"/>
                  </a:cubicBezTo>
                  <a:cubicBezTo>
                    <a:pt x="139" y="3"/>
                    <a:pt x="124"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6"/>
            <p:cNvSpPr/>
            <p:nvPr/>
          </p:nvSpPr>
          <p:spPr>
            <a:xfrm>
              <a:off x="3443250" y="1986625"/>
              <a:ext cx="32025" cy="13025"/>
            </a:xfrm>
            <a:custGeom>
              <a:avLst/>
              <a:gdLst/>
              <a:ahLst/>
              <a:cxnLst/>
              <a:rect l="l" t="t" r="r" b="b"/>
              <a:pathLst>
                <a:path w="1281" h="521" extrusionOk="0">
                  <a:moveTo>
                    <a:pt x="101" y="0"/>
                  </a:moveTo>
                  <a:cubicBezTo>
                    <a:pt x="53" y="0"/>
                    <a:pt x="12" y="36"/>
                    <a:pt x="7" y="85"/>
                  </a:cubicBezTo>
                  <a:cubicBezTo>
                    <a:pt x="0" y="137"/>
                    <a:pt x="38" y="184"/>
                    <a:pt x="90" y="191"/>
                  </a:cubicBezTo>
                  <a:cubicBezTo>
                    <a:pt x="454" y="233"/>
                    <a:pt x="804" y="340"/>
                    <a:pt x="1128" y="510"/>
                  </a:cubicBezTo>
                  <a:cubicBezTo>
                    <a:pt x="1143" y="518"/>
                    <a:pt x="1157" y="521"/>
                    <a:pt x="1172" y="521"/>
                  </a:cubicBezTo>
                  <a:cubicBezTo>
                    <a:pt x="1207" y="521"/>
                    <a:pt x="1240" y="502"/>
                    <a:pt x="1257" y="470"/>
                  </a:cubicBezTo>
                  <a:cubicBezTo>
                    <a:pt x="1281" y="423"/>
                    <a:pt x="1263" y="365"/>
                    <a:pt x="1217" y="341"/>
                  </a:cubicBezTo>
                  <a:cubicBezTo>
                    <a:pt x="871" y="160"/>
                    <a:pt x="499" y="46"/>
                    <a:pt x="112" y="1"/>
                  </a:cubicBezTo>
                  <a:cubicBezTo>
                    <a:pt x="108" y="1"/>
                    <a:pt x="105"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6"/>
            <p:cNvSpPr/>
            <p:nvPr/>
          </p:nvSpPr>
          <p:spPr>
            <a:xfrm>
              <a:off x="3500950" y="1998975"/>
              <a:ext cx="35125" cy="15125"/>
            </a:xfrm>
            <a:custGeom>
              <a:avLst/>
              <a:gdLst/>
              <a:ahLst/>
              <a:cxnLst/>
              <a:rect l="l" t="t" r="r" b="b"/>
              <a:pathLst>
                <a:path w="1405" h="605" extrusionOk="0">
                  <a:moveTo>
                    <a:pt x="97" y="0"/>
                  </a:moveTo>
                  <a:cubicBezTo>
                    <a:pt x="51" y="0"/>
                    <a:pt x="12" y="36"/>
                    <a:pt x="6" y="84"/>
                  </a:cubicBezTo>
                  <a:cubicBezTo>
                    <a:pt x="0" y="136"/>
                    <a:pt x="37" y="184"/>
                    <a:pt x="90" y="190"/>
                  </a:cubicBezTo>
                  <a:cubicBezTo>
                    <a:pt x="496" y="240"/>
                    <a:pt x="896" y="378"/>
                    <a:pt x="1247" y="590"/>
                  </a:cubicBezTo>
                  <a:cubicBezTo>
                    <a:pt x="1262" y="600"/>
                    <a:pt x="1279" y="604"/>
                    <a:pt x="1295" y="604"/>
                  </a:cubicBezTo>
                  <a:cubicBezTo>
                    <a:pt x="1327" y="604"/>
                    <a:pt x="1359" y="588"/>
                    <a:pt x="1377" y="558"/>
                  </a:cubicBezTo>
                  <a:cubicBezTo>
                    <a:pt x="1405" y="513"/>
                    <a:pt x="1390" y="454"/>
                    <a:pt x="1345" y="428"/>
                  </a:cubicBezTo>
                  <a:cubicBezTo>
                    <a:pt x="972" y="201"/>
                    <a:pt x="546" y="53"/>
                    <a:pt x="112" y="1"/>
                  </a:cubicBezTo>
                  <a:cubicBezTo>
                    <a:pt x="107" y="1"/>
                    <a:pt x="102"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6"/>
            <p:cNvSpPr/>
            <p:nvPr/>
          </p:nvSpPr>
          <p:spPr>
            <a:xfrm>
              <a:off x="3544100" y="2011200"/>
              <a:ext cx="22850" cy="12225"/>
            </a:xfrm>
            <a:custGeom>
              <a:avLst/>
              <a:gdLst/>
              <a:ahLst/>
              <a:cxnLst/>
              <a:rect l="l" t="t" r="r" b="b"/>
              <a:pathLst>
                <a:path w="914" h="489" extrusionOk="0">
                  <a:moveTo>
                    <a:pt x="109" y="1"/>
                  </a:moveTo>
                  <a:cubicBezTo>
                    <a:pt x="67" y="1"/>
                    <a:pt x="29" y="26"/>
                    <a:pt x="16" y="68"/>
                  </a:cubicBezTo>
                  <a:cubicBezTo>
                    <a:pt x="1" y="117"/>
                    <a:pt x="29" y="171"/>
                    <a:pt x="78" y="187"/>
                  </a:cubicBezTo>
                  <a:cubicBezTo>
                    <a:pt x="314" y="261"/>
                    <a:pt x="543" y="359"/>
                    <a:pt x="759" y="477"/>
                  </a:cubicBezTo>
                  <a:cubicBezTo>
                    <a:pt x="774" y="485"/>
                    <a:pt x="789" y="488"/>
                    <a:pt x="805" y="488"/>
                  </a:cubicBezTo>
                  <a:cubicBezTo>
                    <a:pt x="839" y="488"/>
                    <a:pt x="871" y="471"/>
                    <a:pt x="888" y="439"/>
                  </a:cubicBezTo>
                  <a:cubicBezTo>
                    <a:pt x="914" y="392"/>
                    <a:pt x="896" y="335"/>
                    <a:pt x="850" y="309"/>
                  </a:cubicBezTo>
                  <a:cubicBezTo>
                    <a:pt x="624" y="186"/>
                    <a:pt x="383" y="83"/>
                    <a:pt x="137" y="5"/>
                  </a:cubicBezTo>
                  <a:cubicBezTo>
                    <a:pt x="127" y="2"/>
                    <a:pt x="118"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6"/>
            <p:cNvSpPr/>
            <p:nvPr/>
          </p:nvSpPr>
          <p:spPr>
            <a:xfrm>
              <a:off x="3598700" y="2023850"/>
              <a:ext cx="32225" cy="16900"/>
            </a:xfrm>
            <a:custGeom>
              <a:avLst/>
              <a:gdLst/>
              <a:ahLst/>
              <a:cxnLst/>
              <a:rect l="l" t="t" r="r" b="b"/>
              <a:pathLst>
                <a:path w="1289" h="676" extrusionOk="0">
                  <a:moveTo>
                    <a:pt x="106" y="0"/>
                  </a:moveTo>
                  <a:cubicBezTo>
                    <a:pt x="62" y="0"/>
                    <a:pt x="22" y="30"/>
                    <a:pt x="11" y="74"/>
                  </a:cubicBezTo>
                  <a:cubicBezTo>
                    <a:pt x="0" y="126"/>
                    <a:pt x="32" y="177"/>
                    <a:pt x="84" y="188"/>
                  </a:cubicBezTo>
                  <a:cubicBezTo>
                    <a:pt x="456" y="270"/>
                    <a:pt x="816" y="433"/>
                    <a:pt x="1124" y="658"/>
                  </a:cubicBezTo>
                  <a:cubicBezTo>
                    <a:pt x="1142" y="670"/>
                    <a:pt x="1161" y="676"/>
                    <a:pt x="1181" y="676"/>
                  </a:cubicBezTo>
                  <a:cubicBezTo>
                    <a:pt x="1210" y="676"/>
                    <a:pt x="1239" y="662"/>
                    <a:pt x="1258" y="637"/>
                  </a:cubicBezTo>
                  <a:cubicBezTo>
                    <a:pt x="1289" y="594"/>
                    <a:pt x="1279" y="534"/>
                    <a:pt x="1237" y="503"/>
                  </a:cubicBezTo>
                  <a:cubicBezTo>
                    <a:pt x="908" y="264"/>
                    <a:pt x="523" y="90"/>
                    <a:pt x="125" y="2"/>
                  </a:cubicBezTo>
                  <a:cubicBezTo>
                    <a:pt x="119" y="1"/>
                    <a:pt x="11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6"/>
            <p:cNvSpPr/>
            <p:nvPr/>
          </p:nvSpPr>
          <p:spPr>
            <a:xfrm>
              <a:off x="3661625" y="2046375"/>
              <a:ext cx="22800" cy="9950"/>
            </a:xfrm>
            <a:custGeom>
              <a:avLst/>
              <a:gdLst/>
              <a:ahLst/>
              <a:cxnLst/>
              <a:rect l="l" t="t" r="r" b="b"/>
              <a:pathLst>
                <a:path w="912" h="398" extrusionOk="0">
                  <a:moveTo>
                    <a:pt x="103" y="1"/>
                  </a:moveTo>
                  <a:cubicBezTo>
                    <a:pt x="57" y="1"/>
                    <a:pt x="17" y="34"/>
                    <a:pt x="9" y="80"/>
                  </a:cubicBezTo>
                  <a:cubicBezTo>
                    <a:pt x="0" y="132"/>
                    <a:pt x="35" y="181"/>
                    <a:pt x="86" y="190"/>
                  </a:cubicBezTo>
                  <a:cubicBezTo>
                    <a:pt x="319" y="229"/>
                    <a:pt x="548" y="296"/>
                    <a:pt x="765" y="389"/>
                  </a:cubicBezTo>
                  <a:cubicBezTo>
                    <a:pt x="778" y="395"/>
                    <a:pt x="791" y="397"/>
                    <a:pt x="803" y="397"/>
                  </a:cubicBezTo>
                  <a:cubicBezTo>
                    <a:pt x="840" y="397"/>
                    <a:pt x="876" y="376"/>
                    <a:pt x="891" y="340"/>
                  </a:cubicBezTo>
                  <a:cubicBezTo>
                    <a:pt x="911" y="291"/>
                    <a:pt x="889" y="235"/>
                    <a:pt x="840" y="215"/>
                  </a:cubicBezTo>
                  <a:cubicBezTo>
                    <a:pt x="610" y="115"/>
                    <a:pt x="367" y="44"/>
                    <a:pt x="118" y="2"/>
                  </a:cubicBezTo>
                  <a:cubicBezTo>
                    <a:pt x="113" y="1"/>
                    <a:pt x="108"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6"/>
            <p:cNvSpPr/>
            <p:nvPr/>
          </p:nvSpPr>
          <p:spPr>
            <a:xfrm>
              <a:off x="3373975" y="1720850"/>
              <a:ext cx="10450" cy="20275"/>
            </a:xfrm>
            <a:custGeom>
              <a:avLst/>
              <a:gdLst/>
              <a:ahLst/>
              <a:cxnLst/>
              <a:rect l="l" t="t" r="r" b="b"/>
              <a:pathLst>
                <a:path w="418" h="811" extrusionOk="0">
                  <a:moveTo>
                    <a:pt x="108" y="0"/>
                  </a:moveTo>
                  <a:cubicBezTo>
                    <a:pt x="98" y="0"/>
                    <a:pt x="88" y="2"/>
                    <a:pt x="78" y="6"/>
                  </a:cubicBezTo>
                  <a:cubicBezTo>
                    <a:pt x="28" y="21"/>
                    <a:pt x="0" y="75"/>
                    <a:pt x="17" y="126"/>
                  </a:cubicBezTo>
                  <a:lnTo>
                    <a:pt x="220" y="744"/>
                  </a:lnTo>
                  <a:cubicBezTo>
                    <a:pt x="233" y="784"/>
                    <a:pt x="271" y="810"/>
                    <a:pt x="310" y="810"/>
                  </a:cubicBezTo>
                  <a:cubicBezTo>
                    <a:pt x="320" y="810"/>
                    <a:pt x="330" y="808"/>
                    <a:pt x="340" y="805"/>
                  </a:cubicBezTo>
                  <a:cubicBezTo>
                    <a:pt x="390" y="788"/>
                    <a:pt x="418" y="735"/>
                    <a:pt x="401" y="684"/>
                  </a:cubicBezTo>
                  <a:lnTo>
                    <a:pt x="198" y="66"/>
                  </a:lnTo>
                  <a:cubicBezTo>
                    <a:pt x="185" y="26"/>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6"/>
            <p:cNvSpPr/>
            <p:nvPr/>
          </p:nvSpPr>
          <p:spPr>
            <a:xfrm>
              <a:off x="3386175" y="1754925"/>
              <a:ext cx="19000" cy="28425"/>
            </a:xfrm>
            <a:custGeom>
              <a:avLst/>
              <a:gdLst/>
              <a:ahLst/>
              <a:cxnLst/>
              <a:rect l="l" t="t" r="r" b="b"/>
              <a:pathLst>
                <a:path w="760" h="1137" extrusionOk="0">
                  <a:moveTo>
                    <a:pt x="110" y="1"/>
                  </a:moveTo>
                  <a:cubicBezTo>
                    <a:pt x="93" y="1"/>
                    <a:pt x="77" y="5"/>
                    <a:pt x="62" y="14"/>
                  </a:cubicBezTo>
                  <a:cubicBezTo>
                    <a:pt x="16" y="39"/>
                    <a:pt x="0" y="98"/>
                    <a:pt x="27" y="143"/>
                  </a:cubicBezTo>
                  <a:lnTo>
                    <a:pt x="568" y="1088"/>
                  </a:lnTo>
                  <a:cubicBezTo>
                    <a:pt x="585" y="1119"/>
                    <a:pt x="617" y="1136"/>
                    <a:pt x="650" y="1136"/>
                  </a:cubicBezTo>
                  <a:cubicBezTo>
                    <a:pt x="667" y="1136"/>
                    <a:pt x="682" y="1132"/>
                    <a:pt x="698" y="1123"/>
                  </a:cubicBezTo>
                  <a:cubicBezTo>
                    <a:pt x="743" y="1098"/>
                    <a:pt x="760" y="1039"/>
                    <a:pt x="733" y="993"/>
                  </a:cubicBezTo>
                  <a:lnTo>
                    <a:pt x="192" y="49"/>
                  </a:lnTo>
                  <a:cubicBezTo>
                    <a:pt x="175" y="18"/>
                    <a:pt x="142"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6"/>
            <p:cNvSpPr/>
            <p:nvPr/>
          </p:nvSpPr>
          <p:spPr>
            <a:xfrm>
              <a:off x="3412425" y="1796000"/>
              <a:ext cx="16500" cy="19300"/>
            </a:xfrm>
            <a:custGeom>
              <a:avLst/>
              <a:gdLst/>
              <a:ahLst/>
              <a:cxnLst/>
              <a:rect l="l" t="t" r="r" b="b"/>
              <a:pathLst>
                <a:path w="660" h="772" extrusionOk="0">
                  <a:moveTo>
                    <a:pt x="103" y="1"/>
                  </a:moveTo>
                  <a:cubicBezTo>
                    <a:pt x="97" y="1"/>
                    <a:pt x="92" y="1"/>
                    <a:pt x="86" y="2"/>
                  </a:cubicBezTo>
                  <a:cubicBezTo>
                    <a:pt x="34" y="11"/>
                    <a:pt x="0" y="61"/>
                    <a:pt x="9" y="113"/>
                  </a:cubicBezTo>
                  <a:cubicBezTo>
                    <a:pt x="59" y="394"/>
                    <a:pt x="251" y="643"/>
                    <a:pt x="510" y="763"/>
                  </a:cubicBezTo>
                  <a:cubicBezTo>
                    <a:pt x="523" y="768"/>
                    <a:pt x="537" y="772"/>
                    <a:pt x="550" y="772"/>
                  </a:cubicBezTo>
                  <a:cubicBezTo>
                    <a:pt x="586" y="772"/>
                    <a:pt x="620" y="751"/>
                    <a:pt x="637" y="716"/>
                  </a:cubicBezTo>
                  <a:cubicBezTo>
                    <a:pt x="659" y="668"/>
                    <a:pt x="638" y="612"/>
                    <a:pt x="591" y="590"/>
                  </a:cubicBezTo>
                  <a:cubicBezTo>
                    <a:pt x="386" y="496"/>
                    <a:pt x="236" y="300"/>
                    <a:pt x="197" y="80"/>
                  </a:cubicBezTo>
                  <a:cubicBezTo>
                    <a:pt x="189" y="33"/>
                    <a:pt x="149"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6"/>
            <p:cNvSpPr/>
            <p:nvPr/>
          </p:nvSpPr>
          <p:spPr>
            <a:xfrm>
              <a:off x="3438925" y="1835175"/>
              <a:ext cx="18825" cy="22325"/>
            </a:xfrm>
            <a:custGeom>
              <a:avLst/>
              <a:gdLst/>
              <a:ahLst/>
              <a:cxnLst/>
              <a:rect l="l" t="t" r="r" b="b"/>
              <a:pathLst>
                <a:path w="753" h="893" extrusionOk="0">
                  <a:moveTo>
                    <a:pt x="110" y="0"/>
                  </a:moveTo>
                  <a:cubicBezTo>
                    <a:pt x="98" y="0"/>
                    <a:pt x="86" y="2"/>
                    <a:pt x="74" y="7"/>
                  </a:cubicBezTo>
                  <a:cubicBezTo>
                    <a:pt x="25" y="27"/>
                    <a:pt x="1" y="82"/>
                    <a:pt x="21" y="131"/>
                  </a:cubicBezTo>
                  <a:cubicBezTo>
                    <a:pt x="139" y="426"/>
                    <a:pt x="334" y="682"/>
                    <a:pt x="587" y="873"/>
                  </a:cubicBezTo>
                  <a:cubicBezTo>
                    <a:pt x="605" y="886"/>
                    <a:pt x="625" y="893"/>
                    <a:pt x="644" y="893"/>
                  </a:cubicBezTo>
                  <a:cubicBezTo>
                    <a:pt x="673" y="893"/>
                    <a:pt x="702" y="879"/>
                    <a:pt x="721" y="854"/>
                  </a:cubicBezTo>
                  <a:cubicBezTo>
                    <a:pt x="753" y="812"/>
                    <a:pt x="744" y="752"/>
                    <a:pt x="702" y="721"/>
                  </a:cubicBezTo>
                  <a:cubicBezTo>
                    <a:pt x="477" y="550"/>
                    <a:pt x="303" y="322"/>
                    <a:pt x="199" y="60"/>
                  </a:cubicBezTo>
                  <a:cubicBezTo>
                    <a:pt x="183" y="23"/>
                    <a:pt x="148"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6"/>
            <p:cNvSpPr/>
            <p:nvPr/>
          </p:nvSpPr>
          <p:spPr>
            <a:xfrm>
              <a:off x="3471975" y="1882550"/>
              <a:ext cx="25950" cy="22300"/>
            </a:xfrm>
            <a:custGeom>
              <a:avLst/>
              <a:gdLst/>
              <a:ahLst/>
              <a:cxnLst/>
              <a:rect l="l" t="t" r="r" b="b"/>
              <a:pathLst>
                <a:path w="1038" h="892" extrusionOk="0">
                  <a:moveTo>
                    <a:pt x="106" y="1"/>
                  </a:moveTo>
                  <a:cubicBezTo>
                    <a:pt x="82" y="1"/>
                    <a:pt x="58" y="10"/>
                    <a:pt x="40" y="28"/>
                  </a:cubicBezTo>
                  <a:cubicBezTo>
                    <a:pt x="1" y="64"/>
                    <a:pt x="0" y="125"/>
                    <a:pt x="37" y="162"/>
                  </a:cubicBezTo>
                  <a:cubicBezTo>
                    <a:pt x="292" y="426"/>
                    <a:pt x="574" y="666"/>
                    <a:pt x="876" y="875"/>
                  </a:cubicBezTo>
                  <a:cubicBezTo>
                    <a:pt x="892" y="886"/>
                    <a:pt x="911" y="892"/>
                    <a:pt x="930" y="892"/>
                  </a:cubicBezTo>
                  <a:cubicBezTo>
                    <a:pt x="961" y="892"/>
                    <a:pt x="990" y="878"/>
                    <a:pt x="1008" y="851"/>
                  </a:cubicBezTo>
                  <a:cubicBezTo>
                    <a:pt x="1038" y="808"/>
                    <a:pt x="1028" y="748"/>
                    <a:pt x="985" y="719"/>
                  </a:cubicBezTo>
                  <a:cubicBezTo>
                    <a:pt x="692" y="517"/>
                    <a:pt x="421" y="285"/>
                    <a:pt x="175" y="30"/>
                  </a:cubicBezTo>
                  <a:cubicBezTo>
                    <a:pt x="156" y="11"/>
                    <a:pt x="131"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6"/>
            <p:cNvSpPr/>
            <p:nvPr/>
          </p:nvSpPr>
          <p:spPr>
            <a:xfrm>
              <a:off x="3504900" y="1917600"/>
              <a:ext cx="19800" cy="19275"/>
            </a:xfrm>
            <a:custGeom>
              <a:avLst/>
              <a:gdLst/>
              <a:ahLst/>
              <a:cxnLst/>
              <a:rect l="l" t="t" r="r" b="b"/>
              <a:pathLst>
                <a:path w="792" h="771" extrusionOk="0">
                  <a:moveTo>
                    <a:pt x="109" y="0"/>
                  </a:moveTo>
                  <a:cubicBezTo>
                    <a:pt x="93" y="0"/>
                    <a:pt x="78" y="4"/>
                    <a:pt x="63" y="12"/>
                  </a:cubicBezTo>
                  <a:cubicBezTo>
                    <a:pt x="17" y="37"/>
                    <a:pt x="0" y="95"/>
                    <a:pt x="26" y="141"/>
                  </a:cubicBezTo>
                  <a:cubicBezTo>
                    <a:pt x="169" y="400"/>
                    <a:pt x="380" y="613"/>
                    <a:pt x="636" y="758"/>
                  </a:cubicBezTo>
                  <a:cubicBezTo>
                    <a:pt x="650" y="767"/>
                    <a:pt x="667" y="770"/>
                    <a:pt x="682" y="770"/>
                  </a:cubicBezTo>
                  <a:cubicBezTo>
                    <a:pt x="716" y="770"/>
                    <a:pt x="749" y="754"/>
                    <a:pt x="765" y="723"/>
                  </a:cubicBezTo>
                  <a:cubicBezTo>
                    <a:pt x="792" y="677"/>
                    <a:pt x="776" y="619"/>
                    <a:pt x="730" y="593"/>
                  </a:cubicBezTo>
                  <a:cubicBezTo>
                    <a:pt x="505" y="464"/>
                    <a:pt x="318" y="276"/>
                    <a:pt x="192" y="48"/>
                  </a:cubicBezTo>
                  <a:cubicBezTo>
                    <a:pt x="175" y="18"/>
                    <a:pt x="142"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6"/>
            <p:cNvSpPr/>
            <p:nvPr/>
          </p:nvSpPr>
          <p:spPr>
            <a:xfrm>
              <a:off x="3539825" y="1958925"/>
              <a:ext cx="18725" cy="16200"/>
            </a:xfrm>
            <a:custGeom>
              <a:avLst/>
              <a:gdLst/>
              <a:ahLst/>
              <a:cxnLst/>
              <a:rect l="l" t="t" r="r" b="b"/>
              <a:pathLst>
                <a:path w="749" h="648" extrusionOk="0">
                  <a:moveTo>
                    <a:pt x="108" y="1"/>
                  </a:moveTo>
                  <a:cubicBezTo>
                    <a:pt x="81" y="1"/>
                    <a:pt x="54" y="12"/>
                    <a:pt x="35" y="35"/>
                  </a:cubicBezTo>
                  <a:cubicBezTo>
                    <a:pt x="1" y="75"/>
                    <a:pt x="5" y="134"/>
                    <a:pt x="46" y="168"/>
                  </a:cubicBezTo>
                  <a:lnTo>
                    <a:pt x="579" y="624"/>
                  </a:lnTo>
                  <a:cubicBezTo>
                    <a:pt x="597" y="640"/>
                    <a:pt x="619" y="647"/>
                    <a:pt x="641" y="647"/>
                  </a:cubicBezTo>
                  <a:cubicBezTo>
                    <a:pt x="668" y="647"/>
                    <a:pt x="695" y="635"/>
                    <a:pt x="714" y="614"/>
                  </a:cubicBezTo>
                  <a:cubicBezTo>
                    <a:pt x="748" y="573"/>
                    <a:pt x="743" y="514"/>
                    <a:pt x="703" y="480"/>
                  </a:cubicBezTo>
                  <a:lnTo>
                    <a:pt x="170" y="24"/>
                  </a:lnTo>
                  <a:cubicBezTo>
                    <a:pt x="152" y="8"/>
                    <a:pt x="130"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6"/>
            <p:cNvSpPr/>
            <p:nvPr/>
          </p:nvSpPr>
          <p:spPr>
            <a:xfrm>
              <a:off x="3580050" y="1990850"/>
              <a:ext cx="22950" cy="14925"/>
            </a:xfrm>
            <a:custGeom>
              <a:avLst/>
              <a:gdLst/>
              <a:ahLst/>
              <a:cxnLst/>
              <a:rect l="l" t="t" r="r" b="b"/>
              <a:pathLst>
                <a:path w="918" h="597" extrusionOk="0">
                  <a:moveTo>
                    <a:pt x="106" y="0"/>
                  </a:moveTo>
                  <a:cubicBezTo>
                    <a:pt x="80" y="0"/>
                    <a:pt x="55" y="10"/>
                    <a:pt x="37" y="31"/>
                  </a:cubicBezTo>
                  <a:cubicBezTo>
                    <a:pt x="0" y="70"/>
                    <a:pt x="2" y="130"/>
                    <a:pt x="41" y="166"/>
                  </a:cubicBezTo>
                  <a:cubicBezTo>
                    <a:pt x="252" y="361"/>
                    <a:pt x="509" y="509"/>
                    <a:pt x="784" y="592"/>
                  </a:cubicBezTo>
                  <a:cubicBezTo>
                    <a:pt x="793" y="595"/>
                    <a:pt x="803" y="597"/>
                    <a:pt x="812" y="597"/>
                  </a:cubicBezTo>
                  <a:cubicBezTo>
                    <a:pt x="852" y="596"/>
                    <a:pt x="890" y="569"/>
                    <a:pt x="902" y="528"/>
                  </a:cubicBezTo>
                  <a:cubicBezTo>
                    <a:pt x="918" y="479"/>
                    <a:pt x="890" y="425"/>
                    <a:pt x="839" y="409"/>
                  </a:cubicBezTo>
                  <a:cubicBezTo>
                    <a:pt x="592" y="334"/>
                    <a:pt x="361" y="202"/>
                    <a:pt x="171" y="26"/>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282;p6"/>
            <p:cNvSpPr/>
            <p:nvPr/>
          </p:nvSpPr>
          <p:spPr>
            <a:xfrm>
              <a:off x="3677925" y="2042250"/>
              <a:ext cx="26025" cy="13050"/>
            </a:xfrm>
            <a:custGeom>
              <a:avLst/>
              <a:gdLst/>
              <a:ahLst/>
              <a:cxnLst/>
              <a:rect l="l" t="t" r="r" b="b"/>
              <a:pathLst>
                <a:path w="1041" h="522" extrusionOk="0">
                  <a:moveTo>
                    <a:pt x="110" y="0"/>
                  </a:moveTo>
                  <a:cubicBezTo>
                    <a:pt x="76" y="0"/>
                    <a:pt x="43" y="19"/>
                    <a:pt x="26" y="51"/>
                  </a:cubicBezTo>
                  <a:cubicBezTo>
                    <a:pt x="1" y="97"/>
                    <a:pt x="18" y="156"/>
                    <a:pt x="66" y="180"/>
                  </a:cubicBezTo>
                  <a:cubicBezTo>
                    <a:pt x="333" y="323"/>
                    <a:pt x="617" y="435"/>
                    <a:pt x="908" y="518"/>
                  </a:cubicBezTo>
                  <a:cubicBezTo>
                    <a:pt x="917" y="520"/>
                    <a:pt x="926" y="521"/>
                    <a:pt x="935" y="521"/>
                  </a:cubicBezTo>
                  <a:cubicBezTo>
                    <a:pt x="976" y="521"/>
                    <a:pt x="1014" y="494"/>
                    <a:pt x="1026" y="452"/>
                  </a:cubicBezTo>
                  <a:cubicBezTo>
                    <a:pt x="1041" y="401"/>
                    <a:pt x="1011" y="348"/>
                    <a:pt x="960" y="334"/>
                  </a:cubicBezTo>
                  <a:cubicBezTo>
                    <a:pt x="682" y="255"/>
                    <a:pt x="410" y="147"/>
                    <a:pt x="154" y="11"/>
                  </a:cubicBezTo>
                  <a:cubicBezTo>
                    <a:pt x="140" y="4"/>
                    <a:pt x="125"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6"/>
            <p:cNvSpPr/>
            <p:nvPr/>
          </p:nvSpPr>
          <p:spPr>
            <a:xfrm>
              <a:off x="3624400" y="2016525"/>
              <a:ext cx="22900" cy="14050"/>
            </a:xfrm>
            <a:custGeom>
              <a:avLst/>
              <a:gdLst/>
              <a:ahLst/>
              <a:cxnLst/>
              <a:rect l="l" t="t" r="r" b="b"/>
              <a:pathLst>
                <a:path w="916" h="562" extrusionOk="0">
                  <a:moveTo>
                    <a:pt x="108" y="0"/>
                  </a:moveTo>
                  <a:cubicBezTo>
                    <a:pt x="79" y="0"/>
                    <a:pt x="51" y="13"/>
                    <a:pt x="32" y="37"/>
                  </a:cubicBezTo>
                  <a:cubicBezTo>
                    <a:pt x="0" y="78"/>
                    <a:pt x="8" y="138"/>
                    <a:pt x="49" y="170"/>
                  </a:cubicBezTo>
                  <a:cubicBezTo>
                    <a:pt x="268" y="343"/>
                    <a:pt x="515" y="473"/>
                    <a:pt x="781" y="556"/>
                  </a:cubicBezTo>
                  <a:cubicBezTo>
                    <a:pt x="789" y="559"/>
                    <a:pt x="799" y="560"/>
                    <a:pt x="809" y="560"/>
                  </a:cubicBezTo>
                  <a:lnTo>
                    <a:pt x="808" y="561"/>
                  </a:lnTo>
                  <a:cubicBezTo>
                    <a:pt x="849" y="561"/>
                    <a:pt x="887" y="535"/>
                    <a:pt x="900" y="494"/>
                  </a:cubicBezTo>
                  <a:cubicBezTo>
                    <a:pt x="915" y="444"/>
                    <a:pt x="888" y="390"/>
                    <a:pt x="837" y="375"/>
                  </a:cubicBezTo>
                  <a:cubicBezTo>
                    <a:pt x="593" y="297"/>
                    <a:pt x="368" y="178"/>
                    <a:pt x="167" y="20"/>
                  </a:cubicBezTo>
                  <a:cubicBezTo>
                    <a:pt x="149" y="7"/>
                    <a:pt x="12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6"/>
            <p:cNvSpPr/>
            <p:nvPr/>
          </p:nvSpPr>
          <p:spPr>
            <a:xfrm>
              <a:off x="3386675" y="1715575"/>
              <a:ext cx="41250" cy="14100"/>
            </a:xfrm>
            <a:custGeom>
              <a:avLst/>
              <a:gdLst/>
              <a:ahLst/>
              <a:cxnLst/>
              <a:rect l="l" t="t" r="r" b="b"/>
              <a:pathLst>
                <a:path w="1650" h="564" extrusionOk="0">
                  <a:moveTo>
                    <a:pt x="97" y="0"/>
                  </a:moveTo>
                  <a:cubicBezTo>
                    <a:pt x="46" y="0"/>
                    <a:pt x="5" y="40"/>
                    <a:pt x="2" y="90"/>
                  </a:cubicBezTo>
                  <a:cubicBezTo>
                    <a:pt x="0" y="143"/>
                    <a:pt x="40" y="188"/>
                    <a:pt x="93" y="190"/>
                  </a:cubicBezTo>
                  <a:cubicBezTo>
                    <a:pt x="576" y="217"/>
                    <a:pt x="1063" y="342"/>
                    <a:pt x="1499" y="553"/>
                  </a:cubicBezTo>
                  <a:cubicBezTo>
                    <a:pt x="1512" y="560"/>
                    <a:pt x="1527" y="563"/>
                    <a:pt x="1541" y="563"/>
                  </a:cubicBezTo>
                  <a:cubicBezTo>
                    <a:pt x="1576" y="563"/>
                    <a:pt x="1611" y="543"/>
                    <a:pt x="1627" y="509"/>
                  </a:cubicBezTo>
                  <a:cubicBezTo>
                    <a:pt x="1649" y="462"/>
                    <a:pt x="1629" y="405"/>
                    <a:pt x="1582" y="382"/>
                  </a:cubicBezTo>
                  <a:cubicBezTo>
                    <a:pt x="1124" y="160"/>
                    <a:pt x="612" y="28"/>
                    <a:pt x="103" y="0"/>
                  </a:cubicBezTo>
                  <a:cubicBezTo>
                    <a:pt x="101" y="0"/>
                    <a:pt x="99"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6"/>
            <p:cNvSpPr/>
            <p:nvPr/>
          </p:nvSpPr>
          <p:spPr>
            <a:xfrm>
              <a:off x="3447225" y="1738325"/>
              <a:ext cx="28025" cy="17175"/>
            </a:xfrm>
            <a:custGeom>
              <a:avLst/>
              <a:gdLst/>
              <a:ahLst/>
              <a:cxnLst/>
              <a:rect l="l" t="t" r="r" b="b"/>
              <a:pathLst>
                <a:path w="1121" h="687" extrusionOk="0">
                  <a:moveTo>
                    <a:pt x="106" y="1"/>
                  </a:moveTo>
                  <a:cubicBezTo>
                    <a:pt x="66" y="1"/>
                    <a:pt x="30" y="26"/>
                    <a:pt x="17" y="65"/>
                  </a:cubicBezTo>
                  <a:cubicBezTo>
                    <a:pt x="0" y="115"/>
                    <a:pt x="27" y="169"/>
                    <a:pt x="76" y="186"/>
                  </a:cubicBezTo>
                  <a:cubicBezTo>
                    <a:pt x="394" y="296"/>
                    <a:pt x="690" y="457"/>
                    <a:pt x="954" y="666"/>
                  </a:cubicBezTo>
                  <a:cubicBezTo>
                    <a:pt x="972" y="679"/>
                    <a:pt x="992" y="685"/>
                    <a:pt x="1013" y="685"/>
                  </a:cubicBezTo>
                  <a:lnTo>
                    <a:pt x="1013" y="686"/>
                  </a:lnTo>
                  <a:cubicBezTo>
                    <a:pt x="1042" y="686"/>
                    <a:pt x="1070" y="673"/>
                    <a:pt x="1089" y="650"/>
                  </a:cubicBezTo>
                  <a:cubicBezTo>
                    <a:pt x="1121" y="608"/>
                    <a:pt x="1114" y="548"/>
                    <a:pt x="1073" y="515"/>
                  </a:cubicBezTo>
                  <a:cubicBezTo>
                    <a:pt x="792" y="293"/>
                    <a:pt x="477" y="122"/>
                    <a:pt x="138" y="6"/>
                  </a:cubicBezTo>
                  <a:cubicBezTo>
                    <a:pt x="127" y="3"/>
                    <a:pt x="117"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6"/>
            <p:cNvSpPr/>
            <p:nvPr/>
          </p:nvSpPr>
          <p:spPr>
            <a:xfrm>
              <a:off x="3495600" y="1766125"/>
              <a:ext cx="31175" cy="23350"/>
            </a:xfrm>
            <a:custGeom>
              <a:avLst/>
              <a:gdLst/>
              <a:ahLst/>
              <a:cxnLst/>
              <a:rect l="l" t="t" r="r" b="b"/>
              <a:pathLst>
                <a:path w="1247" h="934" extrusionOk="0">
                  <a:moveTo>
                    <a:pt x="108" y="1"/>
                  </a:moveTo>
                  <a:cubicBezTo>
                    <a:pt x="77" y="1"/>
                    <a:pt x="46" y="17"/>
                    <a:pt x="28" y="46"/>
                  </a:cubicBezTo>
                  <a:cubicBezTo>
                    <a:pt x="0" y="90"/>
                    <a:pt x="13" y="149"/>
                    <a:pt x="58" y="177"/>
                  </a:cubicBezTo>
                  <a:cubicBezTo>
                    <a:pt x="412" y="401"/>
                    <a:pt x="756" y="649"/>
                    <a:pt x="1079" y="912"/>
                  </a:cubicBezTo>
                  <a:cubicBezTo>
                    <a:pt x="1096" y="927"/>
                    <a:pt x="1117" y="933"/>
                    <a:pt x="1138" y="933"/>
                  </a:cubicBezTo>
                  <a:cubicBezTo>
                    <a:pt x="1167" y="933"/>
                    <a:pt x="1194" y="922"/>
                    <a:pt x="1212" y="899"/>
                  </a:cubicBezTo>
                  <a:cubicBezTo>
                    <a:pt x="1247" y="858"/>
                    <a:pt x="1240" y="798"/>
                    <a:pt x="1199" y="765"/>
                  </a:cubicBezTo>
                  <a:cubicBezTo>
                    <a:pt x="870" y="496"/>
                    <a:pt x="520" y="243"/>
                    <a:pt x="159" y="16"/>
                  </a:cubicBezTo>
                  <a:cubicBezTo>
                    <a:pt x="143" y="6"/>
                    <a:pt x="126"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287;p6"/>
            <p:cNvSpPr/>
            <p:nvPr/>
          </p:nvSpPr>
          <p:spPr>
            <a:xfrm>
              <a:off x="3546075" y="1801200"/>
              <a:ext cx="33375" cy="26225"/>
            </a:xfrm>
            <a:custGeom>
              <a:avLst/>
              <a:gdLst/>
              <a:ahLst/>
              <a:cxnLst/>
              <a:rect l="l" t="t" r="r" b="b"/>
              <a:pathLst>
                <a:path w="1335" h="1049" extrusionOk="0">
                  <a:moveTo>
                    <a:pt x="108" y="1"/>
                  </a:moveTo>
                  <a:cubicBezTo>
                    <a:pt x="79" y="1"/>
                    <a:pt x="51" y="14"/>
                    <a:pt x="32" y="38"/>
                  </a:cubicBezTo>
                  <a:cubicBezTo>
                    <a:pt x="0" y="80"/>
                    <a:pt x="8" y="140"/>
                    <a:pt x="50" y="172"/>
                  </a:cubicBezTo>
                  <a:lnTo>
                    <a:pt x="1169" y="1028"/>
                  </a:lnTo>
                  <a:cubicBezTo>
                    <a:pt x="1187" y="1042"/>
                    <a:pt x="1207" y="1048"/>
                    <a:pt x="1227" y="1048"/>
                  </a:cubicBezTo>
                  <a:cubicBezTo>
                    <a:pt x="1255" y="1048"/>
                    <a:pt x="1284" y="1036"/>
                    <a:pt x="1303" y="1011"/>
                  </a:cubicBezTo>
                  <a:cubicBezTo>
                    <a:pt x="1335" y="970"/>
                    <a:pt x="1327" y="909"/>
                    <a:pt x="1285" y="877"/>
                  </a:cubicBezTo>
                  <a:lnTo>
                    <a:pt x="166" y="21"/>
                  </a:lnTo>
                  <a:cubicBezTo>
                    <a:pt x="148" y="7"/>
                    <a:pt x="12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288;p6"/>
            <p:cNvSpPr/>
            <p:nvPr/>
          </p:nvSpPr>
          <p:spPr>
            <a:xfrm>
              <a:off x="3602750" y="1842375"/>
              <a:ext cx="35250" cy="28500"/>
            </a:xfrm>
            <a:custGeom>
              <a:avLst/>
              <a:gdLst/>
              <a:ahLst/>
              <a:cxnLst/>
              <a:rect l="l" t="t" r="r" b="b"/>
              <a:pathLst>
                <a:path w="1410" h="1140" extrusionOk="0">
                  <a:moveTo>
                    <a:pt x="109" y="1"/>
                  </a:moveTo>
                  <a:cubicBezTo>
                    <a:pt x="78" y="1"/>
                    <a:pt x="47" y="16"/>
                    <a:pt x="29" y="44"/>
                  </a:cubicBezTo>
                  <a:cubicBezTo>
                    <a:pt x="1" y="87"/>
                    <a:pt x="12" y="146"/>
                    <a:pt x="56" y="175"/>
                  </a:cubicBezTo>
                  <a:cubicBezTo>
                    <a:pt x="474" y="454"/>
                    <a:pt x="872" y="770"/>
                    <a:pt x="1238" y="1113"/>
                  </a:cubicBezTo>
                  <a:cubicBezTo>
                    <a:pt x="1257" y="1131"/>
                    <a:pt x="1280" y="1140"/>
                    <a:pt x="1303" y="1140"/>
                  </a:cubicBezTo>
                  <a:lnTo>
                    <a:pt x="1303" y="1139"/>
                  </a:lnTo>
                  <a:cubicBezTo>
                    <a:pt x="1329" y="1139"/>
                    <a:pt x="1354" y="1129"/>
                    <a:pt x="1373" y="1109"/>
                  </a:cubicBezTo>
                  <a:cubicBezTo>
                    <a:pt x="1409" y="1070"/>
                    <a:pt x="1407" y="1011"/>
                    <a:pt x="1368" y="974"/>
                  </a:cubicBezTo>
                  <a:cubicBezTo>
                    <a:pt x="995" y="624"/>
                    <a:pt x="589" y="302"/>
                    <a:pt x="162" y="17"/>
                  </a:cubicBezTo>
                  <a:cubicBezTo>
                    <a:pt x="145" y="6"/>
                    <a:pt x="127"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6"/>
            <p:cNvSpPr/>
            <p:nvPr/>
          </p:nvSpPr>
          <p:spPr>
            <a:xfrm>
              <a:off x="3649875" y="1892175"/>
              <a:ext cx="23425" cy="23750"/>
            </a:xfrm>
            <a:custGeom>
              <a:avLst/>
              <a:gdLst/>
              <a:ahLst/>
              <a:cxnLst/>
              <a:rect l="l" t="t" r="r" b="b"/>
              <a:pathLst>
                <a:path w="937" h="950" extrusionOk="0">
                  <a:moveTo>
                    <a:pt x="105" y="0"/>
                  </a:moveTo>
                  <a:cubicBezTo>
                    <a:pt x="82" y="0"/>
                    <a:pt x="58" y="9"/>
                    <a:pt x="40" y="27"/>
                  </a:cubicBezTo>
                  <a:cubicBezTo>
                    <a:pt x="1" y="63"/>
                    <a:pt x="0" y="124"/>
                    <a:pt x="37" y="161"/>
                  </a:cubicBezTo>
                  <a:lnTo>
                    <a:pt x="763" y="920"/>
                  </a:lnTo>
                  <a:cubicBezTo>
                    <a:pt x="782" y="940"/>
                    <a:pt x="806" y="950"/>
                    <a:pt x="831" y="950"/>
                  </a:cubicBezTo>
                  <a:cubicBezTo>
                    <a:pt x="855" y="950"/>
                    <a:pt x="879" y="941"/>
                    <a:pt x="898" y="923"/>
                  </a:cubicBezTo>
                  <a:cubicBezTo>
                    <a:pt x="935" y="887"/>
                    <a:pt x="936" y="826"/>
                    <a:pt x="900" y="788"/>
                  </a:cubicBezTo>
                  <a:lnTo>
                    <a:pt x="175" y="30"/>
                  </a:lnTo>
                  <a:cubicBezTo>
                    <a:pt x="156" y="10"/>
                    <a:pt x="131"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6"/>
            <p:cNvSpPr/>
            <p:nvPr/>
          </p:nvSpPr>
          <p:spPr>
            <a:xfrm>
              <a:off x="3685100" y="1931075"/>
              <a:ext cx="30300" cy="26250"/>
            </a:xfrm>
            <a:custGeom>
              <a:avLst/>
              <a:gdLst/>
              <a:ahLst/>
              <a:cxnLst/>
              <a:rect l="l" t="t" r="r" b="b"/>
              <a:pathLst>
                <a:path w="1212" h="1050" extrusionOk="0">
                  <a:moveTo>
                    <a:pt x="109" y="1"/>
                  </a:moveTo>
                  <a:cubicBezTo>
                    <a:pt x="77" y="1"/>
                    <a:pt x="46" y="17"/>
                    <a:pt x="28" y="46"/>
                  </a:cubicBezTo>
                  <a:cubicBezTo>
                    <a:pt x="1" y="90"/>
                    <a:pt x="14" y="149"/>
                    <a:pt x="59" y="177"/>
                  </a:cubicBezTo>
                  <a:cubicBezTo>
                    <a:pt x="426" y="405"/>
                    <a:pt x="754" y="687"/>
                    <a:pt x="1033" y="1016"/>
                  </a:cubicBezTo>
                  <a:cubicBezTo>
                    <a:pt x="1052" y="1038"/>
                    <a:pt x="1078" y="1049"/>
                    <a:pt x="1105" y="1049"/>
                  </a:cubicBezTo>
                  <a:cubicBezTo>
                    <a:pt x="1127" y="1049"/>
                    <a:pt x="1149" y="1042"/>
                    <a:pt x="1167" y="1026"/>
                  </a:cubicBezTo>
                  <a:cubicBezTo>
                    <a:pt x="1207" y="992"/>
                    <a:pt x="1212" y="932"/>
                    <a:pt x="1178" y="893"/>
                  </a:cubicBezTo>
                  <a:cubicBezTo>
                    <a:pt x="886" y="548"/>
                    <a:pt x="543" y="254"/>
                    <a:pt x="160" y="15"/>
                  </a:cubicBezTo>
                  <a:cubicBezTo>
                    <a:pt x="144" y="5"/>
                    <a:pt x="126"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6"/>
            <p:cNvSpPr/>
            <p:nvPr/>
          </p:nvSpPr>
          <p:spPr>
            <a:xfrm>
              <a:off x="3731500" y="1985650"/>
              <a:ext cx="19725" cy="21300"/>
            </a:xfrm>
            <a:custGeom>
              <a:avLst/>
              <a:gdLst/>
              <a:ahLst/>
              <a:cxnLst/>
              <a:rect l="l" t="t" r="r" b="b"/>
              <a:pathLst>
                <a:path w="789" h="852" extrusionOk="0">
                  <a:moveTo>
                    <a:pt x="107" y="1"/>
                  </a:moveTo>
                  <a:cubicBezTo>
                    <a:pt x="85" y="1"/>
                    <a:pt x="62" y="9"/>
                    <a:pt x="45" y="24"/>
                  </a:cubicBezTo>
                  <a:cubicBezTo>
                    <a:pt x="5" y="59"/>
                    <a:pt x="0" y="119"/>
                    <a:pt x="35" y="159"/>
                  </a:cubicBezTo>
                  <a:lnTo>
                    <a:pt x="611" y="819"/>
                  </a:lnTo>
                  <a:cubicBezTo>
                    <a:pt x="630" y="840"/>
                    <a:pt x="656" y="851"/>
                    <a:pt x="683" y="851"/>
                  </a:cubicBezTo>
                  <a:cubicBezTo>
                    <a:pt x="705" y="851"/>
                    <a:pt x="727" y="844"/>
                    <a:pt x="746" y="828"/>
                  </a:cubicBezTo>
                  <a:cubicBezTo>
                    <a:pt x="785" y="794"/>
                    <a:pt x="789" y="733"/>
                    <a:pt x="754" y="693"/>
                  </a:cubicBezTo>
                  <a:lnTo>
                    <a:pt x="178" y="33"/>
                  </a:lnTo>
                  <a:cubicBezTo>
                    <a:pt x="160" y="12"/>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292;p6"/>
            <p:cNvSpPr/>
            <p:nvPr/>
          </p:nvSpPr>
          <p:spPr>
            <a:xfrm>
              <a:off x="3400250" y="1743950"/>
              <a:ext cx="20275" cy="22950"/>
            </a:xfrm>
            <a:custGeom>
              <a:avLst/>
              <a:gdLst/>
              <a:ahLst/>
              <a:cxnLst/>
              <a:rect l="l" t="t" r="r" b="b"/>
              <a:pathLst>
                <a:path w="811" h="918" extrusionOk="0">
                  <a:moveTo>
                    <a:pt x="109" y="0"/>
                  </a:moveTo>
                  <a:cubicBezTo>
                    <a:pt x="80" y="0"/>
                    <a:pt x="52" y="13"/>
                    <a:pt x="33" y="36"/>
                  </a:cubicBezTo>
                  <a:cubicBezTo>
                    <a:pt x="0" y="78"/>
                    <a:pt x="8" y="138"/>
                    <a:pt x="49" y="170"/>
                  </a:cubicBezTo>
                  <a:cubicBezTo>
                    <a:pt x="285" y="358"/>
                    <a:pt x="482" y="597"/>
                    <a:pt x="617" y="866"/>
                  </a:cubicBezTo>
                  <a:cubicBezTo>
                    <a:pt x="634" y="899"/>
                    <a:pt x="667" y="917"/>
                    <a:pt x="702" y="917"/>
                  </a:cubicBezTo>
                  <a:cubicBezTo>
                    <a:pt x="717" y="917"/>
                    <a:pt x="731" y="914"/>
                    <a:pt x="745" y="907"/>
                  </a:cubicBezTo>
                  <a:cubicBezTo>
                    <a:pt x="792" y="883"/>
                    <a:pt x="810" y="826"/>
                    <a:pt x="787" y="779"/>
                  </a:cubicBezTo>
                  <a:cubicBezTo>
                    <a:pt x="638" y="487"/>
                    <a:pt x="424" y="225"/>
                    <a:pt x="167" y="21"/>
                  </a:cubicBezTo>
                  <a:cubicBezTo>
                    <a:pt x="150" y="7"/>
                    <a:pt x="129"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293;p6"/>
            <p:cNvSpPr/>
            <p:nvPr/>
          </p:nvSpPr>
          <p:spPr>
            <a:xfrm>
              <a:off x="3426550" y="1779550"/>
              <a:ext cx="21950" cy="24250"/>
            </a:xfrm>
            <a:custGeom>
              <a:avLst/>
              <a:gdLst/>
              <a:ahLst/>
              <a:cxnLst/>
              <a:rect l="l" t="t" r="r" b="b"/>
              <a:pathLst>
                <a:path w="878" h="970" extrusionOk="0">
                  <a:moveTo>
                    <a:pt x="108" y="1"/>
                  </a:moveTo>
                  <a:cubicBezTo>
                    <a:pt x="89" y="1"/>
                    <a:pt x="69" y="7"/>
                    <a:pt x="52" y="19"/>
                  </a:cubicBezTo>
                  <a:cubicBezTo>
                    <a:pt x="10" y="50"/>
                    <a:pt x="0" y="109"/>
                    <a:pt x="31" y="152"/>
                  </a:cubicBezTo>
                  <a:cubicBezTo>
                    <a:pt x="233" y="432"/>
                    <a:pt x="461" y="698"/>
                    <a:pt x="706" y="942"/>
                  </a:cubicBezTo>
                  <a:cubicBezTo>
                    <a:pt x="724" y="961"/>
                    <a:pt x="749" y="969"/>
                    <a:pt x="773" y="969"/>
                  </a:cubicBezTo>
                  <a:cubicBezTo>
                    <a:pt x="797" y="969"/>
                    <a:pt x="822" y="961"/>
                    <a:pt x="840" y="942"/>
                  </a:cubicBezTo>
                  <a:cubicBezTo>
                    <a:pt x="878" y="904"/>
                    <a:pt x="878" y="845"/>
                    <a:pt x="840" y="807"/>
                  </a:cubicBezTo>
                  <a:cubicBezTo>
                    <a:pt x="602" y="570"/>
                    <a:pt x="382" y="311"/>
                    <a:pt x="186" y="41"/>
                  </a:cubicBezTo>
                  <a:cubicBezTo>
                    <a:pt x="167" y="15"/>
                    <a:pt x="13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6"/>
            <p:cNvSpPr/>
            <p:nvPr/>
          </p:nvSpPr>
          <p:spPr>
            <a:xfrm>
              <a:off x="3463600" y="1820775"/>
              <a:ext cx="21950" cy="24325"/>
            </a:xfrm>
            <a:custGeom>
              <a:avLst/>
              <a:gdLst/>
              <a:ahLst/>
              <a:cxnLst/>
              <a:rect l="l" t="t" r="r" b="b"/>
              <a:pathLst>
                <a:path w="878" h="973" extrusionOk="0">
                  <a:moveTo>
                    <a:pt x="109" y="1"/>
                  </a:moveTo>
                  <a:cubicBezTo>
                    <a:pt x="92" y="1"/>
                    <a:pt x="74" y="5"/>
                    <a:pt x="58" y="16"/>
                  </a:cubicBezTo>
                  <a:cubicBezTo>
                    <a:pt x="14" y="45"/>
                    <a:pt x="1" y="103"/>
                    <a:pt x="28" y="147"/>
                  </a:cubicBezTo>
                  <a:cubicBezTo>
                    <a:pt x="218" y="444"/>
                    <a:pt x="447" y="713"/>
                    <a:pt x="707" y="948"/>
                  </a:cubicBezTo>
                  <a:cubicBezTo>
                    <a:pt x="726" y="964"/>
                    <a:pt x="748" y="973"/>
                    <a:pt x="771" y="973"/>
                  </a:cubicBezTo>
                  <a:lnTo>
                    <a:pt x="771" y="972"/>
                  </a:lnTo>
                  <a:cubicBezTo>
                    <a:pt x="798" y="972"/>
                    <a:pt x="823" y="962"/>
                    <a:pt x="842" y="941"/>
                  </a:cubicBezTo>
                  <a:cubicBezTo>
                    <a:pt x="877" y="901"/>
                    <a:pt x="874" y="842"/>
                    <a:pt x="835" y="806"/>
                  </a:cubicBezTo>
                  <a:cubicBezTo>
                    <a:pt x="587" y="583"/>
                    <a:pt x="370" y="327"/>
                    <a:pt x="190" y="45"/>
                  </a:cubicBezTo>
                  <a:cubicBezTo>
                    <a:pt x="171" y="16"/>
                    <a:pt x="14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6"/>
            <p:cNvSpPr/>
            <p:nvPr/>
          </p:nvSpPr>
          <p:spPr>
            <a:xfrm>
              <a:off x="3496300" y="1861150"/>
              <a:ext cx="23400" cy="20850"/>
            </a:xfrm>
            <a:custGeom>
              <a:avLst/>
              <a:gdLst/>
              <a:ahLst/>
              <a:cxnLst/>
              <a:rect l="l" t="t" r="r" b="b"/>
              <a:pathLst>
                <a:path w="936" h="834" extrusionOk="0">
                  <a:moveTo>
                    <a:pt x="110" y="0"/>
                  </a:moveTo>
                  <a:cubicBezTo>
                    <a:pt x="91" y="0"/>
                    <a:pt x="72" y="6"/>
                    <a:pt x="55" y="18"/>
                  </a:cubicBezTo>
                  <a:cubicBezTo>
                    <a:pt x="12" y="48"/>
                    <a:pt x="1" y="106"/>
                    <a:pt x="31" y="151"/>
                  </a:cubicBezTo>
                  <a:cubicBezTo>
                    <a:pt x="224" y="428"/>
                    <a:pt x="484" y="661"/>
                    <a:pt x="781" y="822"/>
                  </a:cubicBezTo>
                  <a:cubicBezTo>
                    <a:pt x="796" y="829"/>
                    <a:pt x="811" y="834"/>
                    <a:pt x="827" y="834"/>
                  </a:cubicBezTo>
                  <a:lnTo>
                    <a:pt x="827" y="833"/>
                  </a:lnTo>
                  <a:cubicBezTo>
                    <a:pt x="861" y="833"/>
                    <a:pt x="894" y="815"/>
                    <a:pt x="911" y="783"/>
                  </a:cubicBezTo>
                  <a:cubicBezTo>
                    <a:pt x="936" y="737"/>
                    <a:pt x="919" y="679"/>
                    <a:pt x="873" y="654"/>
                  </a:cubicBezTo>
                  <a:cubicBezTo>
                    <a:pt x="601" y="507"/>
                    <a:pt x="364" y="295"/>
                    <a:pt x="188" y="41"/>
                  </a:cubicBezTo>
                  <a:cubicBezTo>
                    <a:pt x="169" y="15"/>
                    <a:pt x="140"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6"/>
            <p:cNvSpPr/>
            <p:nvPr/>
          </p:nvSpPr>
          <p:spPr>
            <a:xfrm>
              <a:off x="3528625" y="1901125"/>
              <a:ext cx="28075" cy="30525"/>
            </a:xfrm>
            <a:custGeom>
              <a:avLst/>
              <a:gdLst/>
              <a:ahLst/>
              <a:cxnLst/>
              <a:rect l="l" t="t" r="r" b="b"/>
              <a:pathLst>
                <a:path w="1123" h="1221" extrusionOk="0">
                  <a:moveTo>
                    <a:pt x="106" y="0"/>
                  </a:moveTo>
                  <a:cubicBezTo>
                    <a:pt x="81" y="0"/>
                    <a:pt x="55" y="10"/>
                    <a:pt x="36" y="31"/>
                  </a:cubicBezTo>
                  <a:cubicBezTo>
                    <a:pt x="1" y="69"/>
                    <a:pt x="3" y="130"/>
                    <a:pt x="41" y="165"/>
                  </a:cubicBezTo>
                  <a:cubicBezTo>
                    <a:pt x="373" y="471"/>
                    <a:pt x="674" y="813"/>
                    <a:pt x="937" y="1181"/>
                  </a:cubicBezTo>
                  <a:cubicBezTo>
                    <a:pt x="954" y="1206"/>
                    <a:pt x="984" y="1221"/>
                    <a:pt x="1014" y="1221"/>
                  </a:cubicBezTo>
                  <a:cubicBezTo>
                    <a:pt x="1033" y="1221"/>
                    <a:pt x="1053" y="1214"/>
                    <a:pt x="1069" y="1202"/>
                  </a:cubicBezTo>
                  <a:cubicBezTo>
                    <a:pt x="1112" y="1172"/>
                    <a:pt x="1122" y="1113"/>
                    <a:pt x="1091" y="1070"/>
                  </a:cubicBezTo>
                  <a:cubicBezTo>
                    <a:pt x="821" y="692"/>
                    <a:pt x="512" y="341"/>
                    <a:pt x="171" y="25"/>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6"/>
            <p:cNvSpPr/>
            <p:nvPr/>
          </p:nvSpPr>
          <p:spPr>
            <a:xfrm>
              <a:off x="3578100" y="1952600"/>
              <a:ext cx="28025" cy="21325"/>
            </a:xfrm>
            <a:custGeom>
              <a:avLst/>
              <a:gdLst/>
              <a:ahLst/>
              <a:cxnLst/>
              <a:rect l="l" t="t" r="r" b="b"/>
              <a:pathLst>
                <a:path w="1121" h="853" extrusionOk="0">
                  <a:moveTo>
                    <a:pt x="106" y="1"/>
                  </a:moveTo>
                  <a:cubicBezTo>
                    <a:pt x="83" y="1"/>
                    <a:pt x="60" y="9"/>
                    <a:pt x="42" y="26"/>
                  </a:cubicBezTo>
                  <a:cubicBezTo>
                    <a:pt x="3" y="61"/>
                    <a:pt x="1" y="121"/>
                    <a:pt x="36" y="161"/>
                  </a:cubicBezTo>
                  <a:cubicBezTo>
                    <a:pt x="297" y="446"/>
                    <a:pt x="620" y="682"/>
                    <a:pt x="971" y="844"/>
                  </a:cubicBezTo>
                  <a:cubicBezTo>
                    <a:pt x="985" y="850"/>
                    <a:pt x="998" y="853"/>
                    <a:pt x="1011" y="853"/>
                  </a:cubicBezTo>
                  <a:cubicBezTo>
                    <a:pt x="1047" y="853"/>
                    <a:pt x="1082" y="832"/>
                    <a:pt x="1098" y="798"/>
                  </a:cubicBezTo>
                  <a:cubicBezTo>
                    <a:pt x="1120" y="750"/>
                    <a:pt x="1099" y="693"/>
                    <a:pt x="1052" y="671"/>
                  </a:cubicBezTo>
                  <a:cubicBezTo>
                    <a:pt x="723" y="520"/>
                    <a:pt x="420" y="298"/>
                    <a:pt x="176" y="32"/>
                  </a:cubicBezTo>
                  <a:cubicBezTo>
                    <a:pt x="158" y="11"/>
                    <a:pt x="132"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6"/>
            <p:cNvSpPr/>
            <p:nvPr/>
          </p:nvSpPr>
          <p:spPr>
            <a:xfrm>
              <a:off x="3626425" y="1984575"/>
              <a:ext cx="29150" cy="17150"/>
            </a:xfrm>
            <a:custGeom>
              <a:avLst/>
              <a:gdLst/>
              <a:ahLst/>
              <a:cxnLst/>
              <a:rect l="l" t="t" r="r" b="b"/>
              <a:pathLst>
                <a:path w="1166" h="686" extrusionOk="0">
                  <a:moveTo>
                    <a:pt x="109" y="0"/>
                  </a:moveTo>
                  <a:cubicBezTo>
                    <a:pt x="78" y="0"/>
                    <a:pt x="47" y="15"/>
                    <a:pt x="30" y="44"/>
                  </a:cubicBezTo>
                  <a:cubicBezTo>
                    <a:pt x="1" y="88"/>
                    <a:pt x="14" y="147"/>
                    <a:pt x="58" y="176"/>
                  </a:cubicBezTo>
                  <a:cubicBezTo>
                    <a:pt x="363" y="371"/>
                    <a:pt x="688" y="540"/>
                    <a:pt x="1021" y="678"/>
                  </a:cubicBezTo>
                  <a:cubicBezTo>
                    <a:pt x="1033" y="683"/>
                    <a:pt x="1045" y="686"/>
                    <a:pt x="1057" y="686"/>
                  </a:cubicBezTo>
                  <a:cubicBezTo>
                    <a:pt x="1095" y="686"/>
                    <a:pt x="1130" y="662"/>
                    <a:pt x="1146" y="626"/>
                  </a:cubicBezTo>
                  <a:cubicBezTo>
                    <a:pt x="1166" y="577"/>
                    <a:pt x="1142" y="522"/>
                    <a:pt x="1094" y="501"/>
                  </a:cubicBezTo>
                  <a:cubicBezTo>
                    <a:pt x="770" y="369"/>
                    <a:pt x="457" y="204"/>
                    <a:pt x="161" y="16"/>
                  </a:cubicBezTo>
                  <a:cubicBezTo>
                    <a:pt x="145" y="5"/>
                    <a:pt x="127"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6"/>
            <p:cNvSpPr/>
            <p:nvPr/>
          </p:nvSpPr>
          <p:spPr>
            <a:xfrm>
              <a:off x="3674875" y="2014450"/>
              <a:ext cx="17800" cy="9925"/>
            </a:xfrm>
            <a:custGeom>
              <a:avLst/>
              <a:gdLst/>
              <a:ahLst/>
              <a:cxnLst/>
              <a:rect l="l" t="t" r="r" b="b"/>
              <a:pathLst>
                <a:path w="712" h="397" extrusionOk="0">
                  <a:moveTo>
                    <a:pt x="109" y="1"/>
                  </a:moveTo>
                  <a:cubicBezTo>
                    <a:pt x="72" y="1"/>
                    <a:pt x="36" y="22"/>
                    <a:pt x="20" y="59"/>
                  </a:cubicBezTo>
                  <a:cubicBezTo>
                    <a:pt x="0" y="108"/>
                    <a:pt x="23" y="163"/>
                    <a:pt x="72" y="184"/>
                  </a:cubicBezTo>
                  <a:lnTo>
                    <a:pt x="567" y="389"/>
                  </a:lnTo>
                  <a:cubicBezTo>
                    <a:pt x="579" y="395"/>
                    <a:pt x="591" y="397"/>
                    <a:pt x="603" y="397"/>
                  </a:cubicBezTo>
                  <a:cubicBezTo>
                    <a:pt x="641" y="397"/>
                    <a:pt x="676" y="375"/>
                    <a:pt x="691" y="338"/>
                  </a:cubicBezTo>
                  <a:cubicBezTo>
                    <a:pt x="711" y="290"/>
                    <a:pt x="688" y="234"/>
                    <a:pt x="639" y="214"/>
                  </a:cubicBezTo>
                  <a:lnTo>
                    <a:pt x="145" y="7"/>
                  </a:lnTo>
                  <a:cubicBezTo>
                    <a:pt x="133" y="3"/>
                    <a:pt x="12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6"/>
            <p:cNvSpPr/>
            <p:nvPr/>
          </p:nvSpPr>
          <p:spPr>
            <a:xfrm>
              <a:off x="3737700" y="2048425"/>
              <a:ext cx="36350" cy="18225"/>
            </a:xfrm>
            <a:custGeom>
              <a:avLst/>
              <a:gdLst/>
              <a:ahLst/>
              <a:cxnLst/>
              <a:rect l="l" t="t" r="r" b="b"/>
              <a:pathLst>
                <a:path w="1454" h="729" extrusionOk="0">
                  <a:moveTo>
                    <a:pt x="110" y="1"/>
                  </a:moveTo>
                  <a:cubicBezTo>
                    <a:pt x="73" y="1"/>
                    <a:pt x="38" y="22"/>
                    <a:pt x="22" y="58"/>
                  </a:cubicBezTo>
                  <a:cubicBezTo>
                    <a:pt x="1" y="107"/>
                    <a:pt x="23" y="163"/>
                    <a:pt x="72" y="184"/>
                  </a:cubicBezTo>
                  <a:lnTo>
                    <a:pt x="1308" y="719"/>
                  </a:lnTo>
                  <a:cubicBezTo>
                    <a:pt x="1320" y="725"/>
                    <a:pt x="1333" y="728"/>
                    <a:pt x="1345" y="728"/>
                  </a:cubicBezTo>
                  <a:lnTo>
                    <a:pt x="1345" y="727"/>
                  </a:lnTo>
                  <a:cubicBezTo>
                    <a:pt x="1382" y="727"/>
                    <a:pt x="1417" y="706"/>
                    <a:pt x="1433" y="670"/>
                  </a:cubicBezTo>
                  <a:cubicBezTo>
                    <a:pt x="1454" y="621"/>
                    <a:pt x="1432" y="566"/>
                    <a:pt x="1383" y="545"/>
                  </a:cubicBezTo>
                  <a:lnTo>
                    <a:pt x="148" y="8"/>
                  </a:lnTo>
                  <a:cubicBezTo>
                    <a:pt x="135" y="3"/>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6"/>
            <p:cNvSpPr/>
            <p:nvPr/>
          </p:nvSpPr>
          <p:spPr>
            <a:xfrm>
              <a:off x="3436950" y="1758900"/>
              <a:ext cx="22725" cy="22450"/>
            </a:xfrm>
            <a:custGeom>
              <a:avLst/>
              <a:gdLst/>
              <a:ahLst/>
              <a:cxnLst/>
              <a:rect l="l" t="t" r="r" b="b"/>
              <a:pathLst>
                <a:path w="909" h="898" extrusionOk="0">
                  <a:moveTo>
                    <a:pt x="108" y="0"/>
                  </a:moveTo>
                  <a:cubicBezTo>
                    <a:pt x="87" y="0"/>
                    <a:pt x="66" y="8"/>
                    <a:pt x="48" y="22"/>
                  </a:cubicBezTo>
                  <a:cubicBezTo>
                    <a:pt x="6" y="54"/>
                    <a:pt x="0" y="115"/>
                    <a:pt x="34" y="156"/>
                  </a:cubicBezTo>
                  <a:cubicBezTo>
                    <a:pt x="244" y="418"/>
                    <a:pt x="483" y="661"/>
                    <a:pt x="741" y="876"/>
                  </a:cubicBezTo>
                  <a:cubicBezTo>
                    <a:pt x="759" y="890"/>
                    <a:pt x="781" y="898"/>
                    <a:pt x="802" y="898"/>
                  </a:cubicBezTo>
                  <a:cubicBezTo>
                    <a:pt x="829" y="898"/>
                    <a:pt x="857" y="886"/>
                    <a:pt x="876" y="864"/>
                  </a:cubicBezTo>
                  <a:cubicBezTo>
                    <a:pt x="909" y="823"/>
                    <a:pt x="903" y="763"/>
                    <a:pt x="864" y="729"/>
                  </a:cubicBezTo>
                  <a:cubicBezTo>
                    <a:pt x="615" y="523"/>
                    <a:pt x="386" y="288"/>
                    <a:pt x="181" y="36"/>
                  </a:cubicBezTo>
                  <a:cubicBezTo>
                    <a:pt x="163" y="13"/>
                    <a:pt x="136"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6"/>
            <p:cNvSpPr/>
            <p:nvPr/>
          </p:nvSpPr>
          <p:spPr>
            <a:xfrm>
              <a:off x="3473975" y="1789875"/>
              <a:ext cx="25000" cy="20175"/>
            </a:xfrm>
            <a:custGeom>
              <a:avLst/>
              <a:gdLst/>
              <a:ahLst/>
              <a:cxnLst/>
              <a:rect l="l" t="t" r="r" b="b"/>
              <a:pathLst>
                <a:path w="1000" h="807" extrusionOk="0">
                  <a:moveTo>
                    <a:pt x="107" y="1"/>
                  </a:moveTo>
                  <a:cubicBezTo>
                    <a:pt x="84" y="1"/>
                    <a:pt x="61" y="9"/>
                    <a:pt x="43" y="25"/>
                  </a:cubicBezTo>
                  <a:cubicBezTo>
                    <a:pt x="4" y="60"/>
                    <a:pt x="1" y="120"/>
                    <a:pt x="35" y="159"/>
                  </a:cubicBezTo>
                  <a:cubicBezTo>
                    <a:pt x="267" y="418"/>
                    <a:pt x="540" y="633"/>
                    <a:pt x="846" y="796"/>
                  </a:cubicBezTo>
                  <a:cubicBezTo>
                    <a:pt x="861" y="804"/>
                    <a:pt x="876" y="807"/>
                    <a:pt x="892" y="807"/>
                  </a:cubicBezTo>
                  <a:cubicBezTo>
                    <a:pt x="926" y="807"/>
                    <a:pt x="959" y="789"/>
                    <a:pt x="976" y="756"/>
                  </a:cubicBezTo>
                  <a:cubicBezTo>
                    <a:pt x="1000" y="710"/>
                    <a:pt x="983" y="652"/>
                    <a:pt x="936" y="627"/>
                  </a:cubicBezTo>
                  <a:cubicBezTo>
                    <a:pt x="649" y="475"/>
                    <a:pt x="394" y="275"/>
                    <a:pt x="177" y="32"/>
                  </a:cubicBezTo>
                  <a:cubicBezTo>
                    <a:pt x="159" y="11"/>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6"/>
            <p:cNvSpPr/>
            <p:nvPr/>
          </p:nvSpPr>
          <p:spPr>
            <a:xfrm>
              <a:off x="3512150" y="1818675"/>
              <a:ext cx="23850" cy="22325"/>
            </a:xfrm>
            <a:custGeom>
              <a:avLst/>
              <a:gdLst/>
              <a:ahLst/>
              <a:cxnLst/>
              <a:rect l="l" t="t" r="r" b="b"/>
              <a:pathLst>
                <a:path w="954" h="893" extrusionOk="0">
                  <a:moveTo>
                    <a:pt x="107" y="1"/>
                  </a:moveTo>
                  <a:cubicBezTo>
                    <a:pt x="81" y="1"/>
                    <a:pt x="56" y="11"/>
                    <a:pt x="37" y="31"/>
                  </a:cubicBezTo>
                  <a:cubicBezTo>
                    <a:pt x="1" y="69"/>
                    <a:pt x="3" y="130"/>
                    <a:pt x="40" y="166"/>
                  </a:cubicBezTo>
                  <a:lnTo>
                    <a:pt x="782" y="866"/>
                  </a:lnTo>
                  <a:cubicBezTo>
                    <a:pt x="801" y="884"/>
                    <a:pt x="824" y="892"/>
                    <a:pt x="847" y="892"/>
                  </a:cubicBezTo>
                  <a:lnTo>
                    <a:pt x="848" y="892"/>
                  </a:lnTo>
                  <a:cubicBezTo>
                    <a:pt x="873" y="892"/>
                    <a:pt x="898" y="882"/>
                    <a:pt x="917" y="863"/>
                  </a:cubicBezTo>
                  <a:cubicBezTo>
                    <a:pt x="953" y="824"/>
                    <a:pt x="951" y="764"/>
                    <a:pt x="914" y="728"/>
                  </a:cubicBezTo>
                  <a:lnTo>
                    <a:pt x="172" y="27"/>
                  </a:lnTo>
                  <a:cubicBezTo>
                    <a:pt x="153" y="10"/>
                    <a:pt x="130"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6"/>
            <p:cNvSpPr/>
            <p:nvPr/>
          </p:nvSpPr>
          <p:spPr>
            <a:xfrm>
              <a:off x="3546150" y="1856800"/>
              <a:ext cx="31125" cy="25400"/>
            </a:xfrm>
            <a:custGeom>
              <a:avLst/>
              <a:gdLst/>
              <a:ahLst/>
              <a:cxnLst/>
              <a:rect l="l" t="t" r="r" b="b"/>
              <a:pathLst>
                <a:path w="1245" h="1016" extrusionOk="0">
                  <a:moveTo>
                    <a:pt x="106" y="0"/>
                  </a:moveTo>
                  <a:cubicBezTo>
                    <a:pt x="83" y="0"/>
                    <a:pt x="60" y="9"/>
                    <a:pt x="41" y="26"/>
                  </a:cubicBezTo>
                  <a:cubicBezTo>
                    <a:pt x="3" y="62"/>
                    <a:pt x="1" y="122"/>
                    <a:pt x="36" y="161"/>
                  </a:cubicBezTo>
                  <a:cubicBezTo>
                    <a:pt x="344" y="492"/>
                    <a:pt x="697" y="775"/>
                    <a:pt x="1088" y="1003"/>
                  </a:cubicBezTo>
                  <a:cubicBezTo>
                    <a:pt x="1103" y="1011"/>
                    <a:pt x="1120" y="1016"/>
                    <a:pt x="1137" y="1016"/>
                  </a:cubicBezTo>
                  <a:cubicBezTo>
                    <a:pt x="1169" y="1016"/>
                    <a:pt x="1201" y="999"/>
                    <a:pt x="1218" y="968"/>
                  </a:cubicBezTo>
                  <a:cubicBezTo>
                    <a:pt x="1245" y="923"/>
                    <a:pt x="1229" y="864"/>
                    <a:pt x="1184" y="838"/>
                  </a:cubicBezTo>
                  <a:cubicBezTo>
                    <a:pt x="810" y="619"/>
                    <a:pt x="471" y="348"/>
                    <a:pt x="176" y="31"/>
                  </a:cubicBezTo>
                  <a:cubicBezTo>
                    <a:pt x="157" y="11"/>
                    <a:pt x="13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6"/>
            <p:cNvSpPr/>
            <p:nvPr/>
          </p:nvSpPr>
          <p:spPr>
            <a:xfrm>
              <a:off x="3580125" y="1887700"/>
              <a:ext cx="24950" cy="16175"/>
            </a:xfrm>
            <a:custGeom>
              <a:avLst/>
              <a:gdLst/>
              <a:ahLst/>
              <a:cxnLst/>
              <a:rect l="l" t="t" r="r" b="b"/>
              <a:pathLst>
                <a:path w="998" h="647" extrusionOk="0">
                  <a:moveTo>
                    <a:pt x="107" y="1"/>
                  </a:moveTo>
                  <a:cubicBezTo>
                    <a:pt x="80" y="1"/>
                    <a:pt x="53" y="12"/>
                    <a:pt x="34" y="35"/>
                  </a:cubicBezTo>
                  <a:cubicBezTo>
                    <a:pt x="1" y="75"/>
                    <a:pt x="6" y="135"/>
                    <a:pt x="46" y="169"/>
                  </a:cubicBezTo>
                  <a:cubicBezTo>
                    <a:pt x="288" y="371"/>
                    <a:pt x="560" y="530"/>
                    <a:pt x="856" y="641"/>
                  </a:cubicBezTo>
                  <a:cubicBezTo>
                    <a:pt x="867" y="644"/>
                    <a:pt x="878" y="646"/>
                    <a:pt x="889" y="646"/>
                  </a:cubicBezTo>
                  <a:cubicBezTo>
                    <a:pt x="928" y="646"/>
                    <a:pt x="964" y="623"/>
                    <a:pt x="979" y="584"/>
                  </a:cubicBezTo>
                  <a:cubicBezTo>
                    <a:pt x="997" y="535"/>
                    <a:pt x="972" y="479"/>
                    <a:pt x="923" y="462"/>
                  </a:cubicBezTo>
                  <a:cubicBezTo>
                    <a:pt x="647" y="358"/>
                    <a:pt x="394" y="211"/>
                    <a:pt x="168" y="22"/>
                  </a:cubicBezTo>
                  <a:cubicBezTo>
                    <a:pt x="150" y="8"/>
                    <a:pt x="129"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6"/>
            <p:cNvSpPr/>
            <p:nvPr/>
          </p:nvSpPr>
          <p:spPr>
            <a:xfrm>
              <a:off x="3613025" y="1916600"/>
              <a:ext cx="39200" cy="29575"/>
            </a:xfrm>
            <a:custGeom>
              <a:avLst/>
              <a:gdLst/>
              <a:ahLst/>
              <a:cxnLst/>
              <a:rect l="l" t="t" r="r" b="b"/>
              <a:pathLst>
                <a:path w="1568" h="1183" extrusionOk="0">
                  <a:moveTo>
                    <a:pt x="109" y="0"/>
                  </a:moveTo>
                  <a:cubicBezTo>
                    <a:pt x="75" y="0"/>
                    <a:pt x="43" y="18"/>
                    <a:pt x="26" y="50"/>
                  </a:cubicBezTo>
                  <a:cubicBezTo>
                    <a:pt x="0" y="96"/>
                    <a:pt x="17" y="154"/>
                    <a:pt x="62" y="179"/>
                  </a:cubicBezTo>
                  <a:cubicBezTo>
                    <a:pt x="546" y="446"/>
                    <a:pt x="995" y="775"/>
                    <a:pt x="1398" y="1157"/>
                  </a:cubicBezTo>
                  <a:cubicBezTo>
                    <a:pt x="1416" y="1175"/>
                    <a:pt x="1440" y="1182"/>
                    <a:pt x="1463" y="1182"/>
                  </a:cubicBezTo>
                  <a:cubicBezTo>
                    <a:pt x="1488" y="1182"/>
                    <a:pt x="1514" y="1173"/>
                    <a:pt x="1533" y="1153"/>
                  </a:cubicBezTo>
                  <a:cubicBezTo>
                    <a:pt x="1568" y="1115"/>
                    <a:pt x="1567" y="1054"/>
                    <a:pt x="1528" y="1018"/>
                  </a:cubicBezTo>
                  <a:cubicBezTo>
                    <a:pt x="1114" y="626"/>
                    <a:pt x="652" y="287"/>
                    <a:pt x="155" y="12"/>
                  </a:cubicBezTo>
                  <a:cubicBezTo>
                    <a:pt x="140" y="4"/>
                    <a:pt x="124"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6"/>
            <p:cNvSpPr/>
            <p:nvPr/>
          </p:nvSpPr>
          <p:spPr>
            <a:xfrm>
              <a:off x="3656400" y="1961700"/>
              <a:ext cx="31225" cy="17175"/>
            </a:xfrm>
            <a:custGeom>
              <a:avLst/>
              <a:gdLst/>
              <a:ahLst/>
              <a:cxnLst/>
              <a:rect l="l" t="t" r="r" b="b"/>
              <a:pathLst>
                <a:path w="1249" h="687" extrusionOk="0">
                  <a:moveTo>
                    <a:pt x="110" y="1"/>
                  </a:moveTo>
                  <a:cubicBezTo>
                    <a:pt x="74" y="1"/>
                    <a:pt x="40" y="21"/>
                    <a:pt x="24" y="55"/>
                  </a:cubicBezTo>
                  <a:cubicBezTo>
                    <a:pt x="1" y="103"/>
                    <a:pt x="21" y="159"/>
                    <a:pt x="68" y="182"/>
                  </a:cubicBezTo>
                  <a:lnTo>
                    <a:pt x="1098" y="677"/>
                  </a:lnTo>
                  <a:cubicBezTo>
                    <a:pt x="1111" y="683"/>
                    <a:pt x="1126" y="687"/>
                    <a:pt x="1139" y="687"/>
                  </a:cubicBezTo>
                  <a:cubicBezTo>
                    <a:pt x="1175" y="687"/>
                    <a:pt x="1208" y="667"/>
                    <a:pt x="1225" y="632"/>
                  </a:cubicBezTo>
                  <a:cubicBezTo>
                    <a:pt x="1248" y="585"/>
                    <a:pt x="1228" y="528"/>
                    <a:pt x="1181" y="504"/>
                  </a:cubicBezTo>
                  <a:lnTo>
                    <a:pt x="151" y="10"/>
                  </a:lnTo>
                  <a:cubicBezTo>
                    <a:pt x="137" y="4"/>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308;p6"/>
            <p:cNvSpPr/>
            <p:nvPr/>
          </p:nvSpPr>
          <p:spPr>
            <a:xfrm>
              <a:off x="3700650" y="1994875"/>
              <a:ext cx="34250" cy="21250"/>
            </a:xfrm>
            <a:custGeom>
              <a:avLst/>
              <a:gdLst/>
              <a:ahLst/>
              <a:cxnLst/>
              <a:rect l="l" t="t" r="r" b="b"/>
              <a:pathLst>
                <a:path w="1370" h="850" extrusionOk="0">
                  <a:moveTo>
                    <a:pt x="107" y="1"/>
                  </a:moveTo>
                  <a:cubicBezTo>
                    <a:pt x="79" y="1"/>
                    <a:pt x="51" y="13"/>
                    <a:pt x="32" y="36"/>
                  </a:cubicBezTo>
                  <a:cubicBezTo>
                    <a:pt x="0" y="78"/>
                    <a:pt x="7" y="138"/>
                    <a:pt x="48" y="171"/>
                  </a:cubicBezTo>
                  <a:cubicBezTo>
                    <a:pt x="405" y="454"/>
                    <a:pt x="802" y="680"/>
                    <a:pt x="1228" y="843"/>
                  </a:cubicBezTo>
                  <a:cubicBezTo>
                    <a:pt x="1239" y="848"/>
                    <a:pt x="1251" y="850"/>
                    <a:pt x="1262" y="850"/>
                  </a:cubicBezTo>
                  <a:cubicBezTo>
                    <a:pt x="1301" y="850"/>
                    <a:pt x="1336" y="827"/>
                    <a:pt x="1350" y="788"/>
                  </a:cubicBezTo>
                  <a:cubicBezTo>
                    <a:pt x="1369" y="739"/>
                    <a:pt x="1345" y="684"/>
                    <a:pt x="1296" y="666"/>
                  </a:cubicBezTo>
                  <a:cubicBezTo>
                    <a:pt x="889" y="510"/>
                    <a:pt x="508" y="292"/>
                    <a:pt x="167" y="21"/>
                  </a:cubicBezTo>
                  <a:cubicBezTo>
                    <a:pt x="149" y="7"/>
                    <a:pt x="128"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309;p6"/>
            <p:cNvSpPr/>
            <p:nvPr/>
          </p:nvSpPr>
          <p:spPr>
            <a:xfrm>
              <a:off x="3747000" y="2024750"/>
              <a:ext cx="30200" cy="22250"/>
            </a:xfrm>
            <a:custGeom>
              <a:avLst/>
              <a:gdLst/>
              <a:ahLst/>
              <a:cxnLst/>
              <a:rect l="l" t="t" r="r" b="b"/>
              <a:pathLst>
                <a:path w="1208" h="890" extrusionOk="0">
                  <a:moveTo>
                    <a:pt x="108" y="1"/>
                  </a:moveTo>
                  <a:cubicBezTo>
                    <a:pt x="80" y="1"/>
                    <a:pt x="53" y="12"/>
                    <a:pt x="34" y="35"/>
                  </a:cubicBezTo>
                  <a:cubicBezTo>
                    <a:pt x="1" y="75"/>
                    <a:pt x="6" y="135"/>
                    <a:pt x="46" y="169"/>
                  </a:cubicBezTo>
                  <a:cubicBezTo>
                    <a:pt x="361" y="431"/>
                    <a:pt x="699" y="668"/>
                    <a:pt x="1051" y="876"/>
                  </a:cubicBezTo>
                  <a:cubicBezTo>
                    <a:pt x="1065" y="885"/>
                    <a:pt x="1082" y="889"/>
                    <a:pt x="1098" y="889"/>
                  </a:cubicBezTo>
                  <a:cubicBezTo>
                    <a:pt x="1131" y="889"/>
                    <a:pt x="1163" y="872"/>
                    <a:pt x="1181" y="842"/>
                  </a:cubicBezTo>
                  <a:cubicBezTo>
                    <a:pt x="1207" y="796"/>
                    <a:pt x="1192" y="738"/>
                    <a:pt x="1147" y="711"/>
                  </a:cubicBezTo>
                  <a:cubicBezTo>
                    <a:pt x="803" y="509"/>
                    <a:pt x="474" y="277"/>
                    <a:pt x="169" y="22"/>
                  </a:cubicBezTo>
                  <a:cubicBezTo>
                    <a:pt x="151" y="8"/>
                    <a:pt x="129"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6"/>
            <p:cNvSpPr/>
            <p:nvPr/>
          </p:nvSpPr>
          <p:spPr>
            <a:xfrm>
              <a:off x="3706600" y="1517900"/>
              <a:ext cx="13950" cy="27325"/>
            </a:xfrm>
            <a:custGeom>
              <a:avLst/>
              <a:gdLst/>
              <a:ahLst/>
              <a:cxnLst/>
              <a:rect l="l" t="t" r="r" b="b"/>
              <a:pathLst>
                <a:path w="558" h="1093" extrusionOk="0">
                  <a:moveTo>
                    <a:pt x="449" y="0"/>
                  </a:moveTo>
                  <a:cubicBezTo>
                    <a:pt x="410" y="0"/>
                    <a:pt x="374" y="23"/>
                    <a:pt x="360" y="62"/>
                  </a:cubicBezTo>
                  <a:lnTo>
                    <a:pt x="20" y="964"/>
                  </a:lnTo>
                  <a:cubicBezTo>
                    <a:pt x="1" y="1013"/>
                    <a:pt x="25" y="1068"/>
                    <a:pt x="75" y="1086"/>
                  </a:cubicBezTo>
                  <a:cubicBezTo>
                    <a:pt x="86" y="1091"/>
                    <a:pt x="97" y="1093"/>
                    <a:pt x="108" y="1093"/>
                  </a:cubicBezTo>
                  <a:cubicBezTo>
                    <a:pt x="146" y="1093"/>
                    <a:pt x="183" y="1070"/>
                    <a:pt x="197" y="1031"/>
                  </a:cubicBezTo>
                  <a:lnTo>
                    <a:pt x="538" y="129"/>
                  </a:lnTo>
                  <a:cubicBezTo>
                    <a:pt x="557" y="79"/>
                    <a:pt x="532" y="24"/>
                    <a:pt x="483" y="6"/>
                  </a:cubicBezTo>
                  <a:cubicBezTo>
                    <a:pt x="472" y="2"/>
                    <a:pt x="460" y="0"/>
                    <a:pt x="44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6"/>
            <p:cNvSpPr/>
            <p:nvPr/>
          </p:nvSpPr>
          <p:spPr>
            <a:xfrm>
              <a:off x="3691375" y="1556025"/>
              <a:ext cx="13775" cy="26375"/>
            </a:xfrm>
            <a:custGeom>
              <a:avLst/>
              <a:gdLst/>
              <a:ahLst/>
              <a:cxnLst/>
              <a:rect l="l" t="t" r="r" b="b"/>
              <a:pathLst>
                <a:path w="551" h="1055" extrusionOk="0">
                  <a:moveTo>
                    <a:pt x="443" y="1"/>
                  </a:moveTo>
                  <a:cubicBezTo>
                    <a:pt x="404" y="1"/>
                    <a:pt x="368" y="24"/>
                    <a:pt x="354" y="61"/>
                  </a:cubicBezTo>
                  <a:lnTo>
                    <a:pt x="20" y="926"/>
                  </a:lnTo>
                  <a:cubicBezTo>
                    <a:pt x="0" y="974"/>
                    <a:pt x="26" y="1029"/>
                    <a:pt x="74" y="1048"/>
                  </a:cubicBezTo>
                  <a:cubicBezTo>
                    <a:pt x="85" y="1053"/>
                    <a:pt x="98" y="1055"/>
                    <a:pt x="109" y="1055"/>
                  </a:cubicBezTo>
                  <a:cubicBezTo>
                    <a:pt x="147" y="1055"/>
                    <a:pt x="183" y="1032"/>
                    <a:pt x="198" y="994"/>
                  </a:cubicBezTo>
                  <a:lnTo>
                    <a:pt x="531" y="131"/>
                  </a:lnTo>
                  <a:cubicBezTo>
                    <a:pt x="550" y="81"/>
                    <a:pt x="526" y="26"/>
                    <a:pt x="477" y="7"/>
                  </a:cubicBezTo>
                  <a:cubicBezTo>
                    <a:pt x="466" y="3"/>
                    <a:pt x="454" y="1"/>
                    <a:pt x="44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6"/>
            <p:cNvSpPr/>
            <p:nvPr/>
          </p:nvSpPr>
          <p:spPr>
            <a:xfrm>
              <a:off x="3676175" y="1605400"/>
              <a:ext cx="8075" cy="24400"/>
            </a:xfrm>
            <a:custGeom>
              <a:avLst/>
              <a:gdLst/>
              <a:ahLst/>
              <a:cxnLst/>
              <a:rect l="l" t="t" r="r" b="b"/>
              <a:pathLst>
                <a:path w="323" h="976" extrusionOk="0">
                  <a:moveTo>
                    <a:pt x="217" y="1"/>
                  </a:moveTo>
                  <a:cubicBezTo>
                    <a:pt x="175" y="1"/>
                    <a:pt x="136" y="29"/>
                    <a:pt x="125" y="72"/>
                  </a:cubicBezTo>
                  <a:cubicBezTo>
                    <a:pt x="59" y="335"/>
                    <a:pt x="18" y="604"/>
                    <a:pt x="3" y="875"/>
                  </a:cubicBezTo>
                  <a:cubicBezTo>
                    <a:pt x="0" y="928"/>
                    <a:pt x="41" y="972"/>
                    <a:pt x="94" y="975"/>
                  </a:cubicBezTo>
                  <a:lnTo>
                    <a:pt x="98" y="975"/>
                  </a:lnTo>
                  <a:cubicBezTo>
                    <a:pt x="149" y="975"/>
                    <a:pt x="191" y="935"/>
                    <a:pt x="193" y="885"/>
                  </a:cubicBezTo>
                  <a:cubicBezTo>
                    <a:pt x="208" y="627"/>
                    <a:pt x="246" y="370"/>
                    <a:pt x="310" y="120"/>
                  </a:cubicBezTo>
                  <a:cubicBezTo>
                    <a:pt x="322" y="68"/>
                    <a:pt x="292" y="16"/>
                    <a:pt x="241" y="4"/>
                  </a:cubicBezTo>
                  <a:cubicBezTo>
                    <a:pt x="233" y="2"/>
                    <a:pt x="225" y="1"/>
                    <a:pt x="21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313;p6"/>
            <p:cNvSpPr/>
            <p:nvPr/>
          </p:nvSpPr>
          <p:spPr>
            <a:xfrm>
              <a:off x="3666900" y="1657950"/>
              <a:ext cx="5975" cy="23350"/>
            </a:xfrm>
            <a:custGeom>
              <a:avLst/>
              <a:gdLst/>
              <a:ahLst/>
              <a:cxnLst/>
              <a:rect l="l" t="t" r="r" b="b"/>
              <a:pathLst>
                <a:path w="239" h="934" extrusionOk="0">
                  <a:moveTo>
                    <a:pt x="137" y="1"/>
                  </a:moveTo>
                  <a:cubicBezTo>
                    <a:pt x="89" y="1"/>
                    <a:pt x="48" y="42"/>
                    <a:pt x="45" y="91"/>
                  </a:cubicBezTo>
                  <a:lnTo>
                    <a:pt x="4" y="833"/>
                  </a:lnTo>
                  <a:cubicBezTo>
                    <a:pt x="0" y="886"/>
                    <a:pt x="41" y="931"/>
                    <a:pt x="93" y="933"/>
                  </a:cubicBezTo>
                  <a:lnTo>
                    <a:pt x="98" y="933"/>
                  </a:lnTo>
                  <a:cubicBezTo>
                    <a:pt x="149" y="933"/>
                    <a:pt x="191" y="894"/>
                    <a:pt x="193" y="844"/>
                  </a:cubicBezTo>
                  <a:lnTo>
                    <a:pt x="235" y="102"/>
                  </a:lnTo>
                  <a:cubicBezTo>
                    <a:pt x="239" y="50"/>
                    <a:pt x="198" y="5"/>
                    <a:pt x="146" y="1"/>
                  </a:cubicBezTo>
                  <a:cubicBezTo>
                    <a:pt x="143" y="1"/>
                    <a:pt x="140" y="1"/>
                    <a:pt x="13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314;p6"/>
            <p:cNvSpPr/>
            <p:nvPr/>
          </p:nvSpPr>
          <p:spPr>
            <a:xfrm>
              <a:off x="3657375" y="1700200"/>
              <a:ext cx="8575" cy="27450"/>
            </a:xfrm>
            <a:custGeom>
              <a:avLst/>
              <a:gdLst/>
              <a:ahLst/>
              <a:cxnLst/>
              <a:rect l="l" t="t" r="r" b="b"/>
              <a:pathLst>
                <a:path w="343" h="1098" extrusionOk="0">
                  <a:moveTo>
                    <a:pt x="240" y="0"/>
                  </a:moveTo>
                  <a:cubicBezTo>
                    <a:pt x="236" y="0"/>
                    <a:pt x="232" y="1"/>
                    <a:pt x="228" y="1"/>
                  </a:cubicBezTo>
                  <a:cubicBezTo>
                    <a:pt x="175" y="4"/>
                    <a:pt x="134" y="48"/>
                    <a:pt x="137" y="101"/>
                  </a:cubicBezTo>
                  <a:cubicBezTo>
                    <a:pt x="151" y="397"/>
                    <a:pt x="111" y="690"/>
                    <a:pt x="17" y="973"/>
                  </a:cubicBezTo>
                  <a:cubicBezTo>
                    <a:pt x="0" y="1023"/>
                    <a:pt x="28" y="1077"/>
                    <a:pt x="78" y="1093"/>
                  </a:cubicBezTo>
                  <a:cubicBezTo>
                    <a:pt x="88" y="1097"/>
                    <a:pt x="98" y="1098"/>
                    <a:pt x="107" y="1098"/>
                  </a:cubicBezTo>
                  <a:cubicBezTo>
                    <a:pt x="147" y="1098"/>
                    <a:pt x="185" y="1072"/>
                    <a:pt x="198" y="1032"/>
                  </a:cubicBezTo>
                  <a:cubicBezTo>
                    <a:pt x="300" y="728"/>
                    <a:pt x="343" y="411"/>
                    <a:pt x="327" y="92"/>
                  </a:cubicBezTo>
                  <a:cubicBezTo>
                    <a:pt x="325" y="43"/>
                    <a:pt x="285" y="0"/>
                    <a:pt x="2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6"/>
            <p:cNvSpPr/>
            <p:nvPr/>
          </p:nvSpPr>
          <p:spPr>
            <a:xfrm>
              <a:off x="3654575" y="1744525"/>
              <a:ext cx="4800" cy="29500"/>
            </a:xfrm>
            <a:custGeom>
              <a:avLst/>
              <a:gdLst/>
              <a:ahLst/>
              <a:cxnLst/>
              <a:rect l="l" t="t" r="r" b="b"/>
              <a:pathLst>
                <a:path w="192" h="1180" extrusionOk="0">
                  <a:moveTo>
                    <a:pt x="96" y="0"/>
                  </a:moveTo>
                  <a:cubicBezTo>
                    <a:pt x="44" y="0"/>
                    <a:pt x="1" y="42"/>
                    <a:pt x="1" y="95"/>
                  </a:cubicBezTo>
                  <a:lnTo>
                    <a:pt x="1" y="1084"/>
                  </a:lnTo>
                  <a:cubicBezTo>
                    <a:pt x="1" y="1137"/>
                    <a:pt x="44" y="1179"/>
                    <a:pt x="96" y="1179"/>
                  </a:cubicBezTo>
                  <a:cubicBezTo>
                    <a:pt x="149" y="1179"/>
                    <a:pt x="192" y="1137"/>
                    <a:pt x="192" y="1084"/>
                  </a:cubicBezTo>
                  <a:lnTo>
                    <a:pt x="192" y="95"/>
                  </a:lnTo>
                  <a:cubicBezTo>
                    <a:pt x="192" y="42"/>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316;p6"/>
            <p:cNvSpPr/>
            <p:nvPr/>
          </p:nvSpPr>
          <p:spPr>
            <a:xfrm>
              <a:off x="3654575" y="1786750"/>
              <a:ext cx="4800" cy="22325"/>
            </a:xfrm>
            <a:custGeom>
              <a:avLst/>
              <a:gdLst/>
              <a:ahLst/>
              <a:cxnLst/>
              <a:rect l="l" t="t" r="r" b="b"/>
              <a:pathLst>
                <a:path w="192" h="893" extrusionOk="0">
                  <a:moveTo>
                    <a:pt x="96" y="0"/>
                  </a:moveTo>
                  <a:cubicBezTo>
                    <a:pt x="44" y="0"/>
                    <a:pt x="1" y="43"/>
                    <a:pt x="1" y="96"/>
                  </a:cubicBezTo>
                  <a:lnTo>
                    <a:pt x="1" y="796"/>
                  </a:lnTo>
                  <a:cubicBezTo>
                    <a:pt x="1" y="849"/>
                    <a:pt x="44" y="892"/>
                    <a:pt x="96" y="892"/>
                  </a:cubicBezTo>
                  <a:cubicBezTo>
                    <a:pt x="149" y="892"/>
                    <a:pt x="192" y="849"/>
                    <a:pt x="192" y="796"/>
                  </a:cubicBezTo>
                  <a:lnTo>
                    <a:pt x="192" y="96"/>
                  </a:lnTo>
                  <a:cubicBezTo>
                    <a:pt x="192" y="43"/>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317;p6"/>
            <p:cNvSpPr/>
            <p:nvPr/>
          </p:nvSpPr>
          <p:spPr>
            <a:xfrm>
              <a:off x="3657700" y="1832075"/>
              <a:ext cx="8000" cy="30575"/>
            </a:xfrm>
            <a:custGeom>
              <a:avLst/>
              <a:gdLst/>
              <a:ahLst/>
              <a:cxnLst/>
              <a:rect l="l" t="t" r="r" b="b"/>
              <a:pathLst>
                <a:path w="320" h="1223" extrusionOk="0">
                  <a:moveTo>
                    <a:pt x="97" y="1"/>
                  </a:moveTo>
                  <a:cubicBezTo>
                    <a:pt x="44" y="1"/>
                    <a:pt x="1" y="44"/>
                    <a:pt x="2" y="97"/>
                  </a:cubicBezTo>
                  <a:cubicBezTo>
                    <a:pt x="3" y="450"/>
                    <a:pt x="44" y="804"/>
                    <a:pt x="122" y="1148"/>
                  </a:cubicBezTo>
                  <a:cubicBezTo>
                    <a:pt x="132" y="1192"/>
                    <a:pt x="172" y="1223"/>
                    <a:pt x="215" y="1223"/>
                  </a:cubicBezTo>
                  <a:lnTo>
                    <a:pt x="216" y="1223"/>
                  </a:lnTo>
                  <a:cubicBezTo>
                    <a:pt x="223" y="1223"/>
                    <a:pt x="229" y="1222"/>
                    <a:pt x="237" y="1220"/>
                  </a:cubicBezTo>
                  <a:cubicBezTo>
                    <a:pt x="288" y="1209"/>
                    <a:pt x="320" y="1157"/>
                    <a:pt x="309" y="1106"/>
                  </a:cubicBezTo>
                  <a:cubicBezTo>
                    <a:pt x="232" y="775"/>
                    <a:pt x="194" y="435"/>
                    <a:pt x="192" y="96"/>
                  </a:cubicBezTo>
                  <a:cubicBezTo>
                    <a:pt x="192" y="43"/>
                    <a:pt x="150"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8" name="Google Shape;318;p6"/>
            <p:cNvSpPr/>
            <p:nvPr/>
          </p:nvSpPr>
          <p:spPr>
            <a:xfrm>
              <a:off x="3734675" y="1519925"/>
              <a:ext cx="19875" cy="23300"/>
            </a:xfrm>
            <a:custGeom>
              <a:avLst/>
              <a:gdLst/>
              <a:ahLst/>
              <a:cxnLst/>
              <a:rect l="l" t="t" r="r" b="b"/>
              <a:pathLst>
                <a:path w="795" h="932" extrusionOk="0">
                  <a:moveTo>
                    <a:pt x="105" y="1"/>
                  </a:moveTo>
                  <a:cubicBezTo>
                    <a:pt x="80" y="1"/>
                    <a:pt x="55" y="10"/>
                    <a:pt x="37" y="30"/>
                  </a:cubicBezTo>
                  <a:cubicBezTo>
                    <a:pt x="0" y="69"/>
                    <a:pt x="3" y="130"/>
                    <a:pt x="40" y="165"/>
                  </a:cubicBezTo>
                  <a:cubicBezTo>
                    <a:pt x="263" y="375"/>
                    <a:pt x="452" y="617"/>
                    <a:pt x="602" y="883"/>
                  </a:cubicBezTo>
                  <a:cubicBezTo>
                    <a:pt x="620" y="915"/>
                    <a:pt x="652" y="931"/>
                    <a:pt x="685" y="931"/>
                  </a:cubicBezTo>
                  <a:cubicBezTo>
                    <a:pt x="701" y="931"/>
                    <a:pt x="717" y="928"/>
                    <a:pt x="732" y="919"/>
                  </a:cubicBezTo>
                  <a:cubicBezTo>
                    <a:pt x="778" y="894"/>
                    <a:pt x="794" y="835"/>
                    <a:pt x="769" y="790"/>
                  </a:cubicBezTo>
                  <a:cubicBezTo>
                    <a:pt x="609" y="506"/>
                    <a:pt x="408" y="249"/>
                    <a:pt x="172" y="27"/>
                  </a:cubicBezTo>
                  <a:cubicBezTo>
                    <a:pt x="153" y="9"/>
                    <a:pt x="129" y="1"/>
                    <a:pt x="10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6"/>
            <p:cNvSpPr/>
            <p:nvPr/>
          </p:nvSpPr>
          <p:spPr>
            <a:xfrm>
              <a:off x="3776950" y="1600275"/>
              <a:ext cx="13575" cy="30525"/>
            </a:xfrm>
            <a:custGeom>
              <a:avLst/>
              <a:gdLst/>
              <a:ahLst/>
              <a:cxnLst/>
              <a:rect l="l" t="t" r="r" b="b"/>
              <a:pathLst>
                <a:path w="543" h="1221" extrusionOk="0">
                  <a:moveTo>
                    <a:pt x="105" y="0"/>
                  </a:moveTo>
                  <a:cubicBezTo>
                    <a:pt x="98" y="0"/>
                    <a:pt x="91" y="1"/>
                    <a:pt x="85" y="2"/>
                  </a:cubicBezTo>
                  <a:cubicBezTo>
                    <a:pt x="33" y="14"/>
                    <a:pt x="1" y="65"/>
                    <a:pt x="12" y="116"/>
                  </a:cubicBezTo>
                  <a:cubicBezTo>
                    <a:pt x="91" y="474"/>
                    <a:pt x="204" y="826"/>
                    <a:pt x="347" y="1164"/>
                  </a:cubicBezTo>
                  <a:cubicBezTo>
                    <a:pt x="363" y="1200"/>
                    <a:pt x="398" y="1221"/>
                    <a:pt x="434" y="1221"/>
                  </a:cubicBezTo>
                  <a:cubicBezTo>
                    <a:pt x="448" y="1221"/>
                    <a:pt x="460" y="1219"/>
                    <a:pt x="472" y="1213"/>
                  </a:cubicBezTo>
                  <a:cubicBezTo>
                    <a:pt x="521" y="1193"/>
                    <a:pt x="543" y="1137"/>
                    <a:pt x="523" y="1089"/>
                  </a:cubicBezTo>
                  <a:cubicBezTo>
                    <a:pt x="384" y="762"/>
                    <a:pt x="275" y="421"/>
                    <a:pt x="198" y="75"/>
                  </a:cubicBezTo>
                  <a:cubicBezTo>
                    <a:pt x="189" y="31"/>
                    <a:pt x="149"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6"/>
            <p:cNvSpPr/>
            <p:nvPr/>
          </p:nvSpPr>
          <p:spPr>
            <a:xfrm>
              <a:off x="3795425" y="1651775"/>
              <a:ext cx="13550" cy="29550"/>
            </a:xfrm>
            <a:custGeom>
              <a:avLst/>
              <a:gdLst/>
              <a:ahLst/>
              <a:cxnLst/>
              <a:rect l="l" t="t" r="r" b="b"/>
              <a:pathLst>
                <a:path w="542" h="1182" extrusionOk="0">
                  <a:moveTo>
                    <a:pt x="109" y="1"/>
                  </a:moveTo>
                  <a:cubicBezTo>
                    <a:pt x="96" y="1"/>
                    <a:pt x="82" y="3"/>
                    <a:pt x="70" y="9"/>
                  </a:cubicBezTo>
                  <a:cubicBezTo>
                    <a:pt x="22" y="30"/>
                    <a:pt x="0" y="87"/>
                    <a:pt x="22" y="135"/>
                  </a:cubicBezTo>
                  <a:cubicBezTo>
                    <a:pt x="160" y="447"/>
                    <a:pt x="269" y="774"/>
                    <a:pt x="343" y="1106"/>
                  </a:cubicBezTo>
                  <a:cubicBezTo>
                    <a:pt x="353" y="1150"/>
                    <a:pt x="393" y="1181"/>
                    <a:pt x="437" y="1181"/>
                  </a:cubicBezTo>
                  <a:cubicBezTo>
                    <a:pt x="444" y="1181"/>
                    <a:pt x="451" y="1180"/>
                    <a:pt x="458" y="1179"/>
                  </a:cubicBezTo>
                  <a:cubicBezTo>
                    <a:pt x="509" y="1167"/>
                    <a:pt x="541" y="1116"/>
                    <a:pt x="530" y="1065"/>
                  </a:cubicBezTo>
                  <a:cubicBezTo>
                    <a:pt x="453" y="720"/>
                    <a:pt x="340" y="381"/>
                    <a:pt x="196" y="57"/>
                  </a:cubicBezTo>
                  <a:cubicBezTo>
                    <a:pt x="180" y="22"/>
                    <a:pt x="145"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6"/>
            <p:cNvSpPr/>
            <p:nvPr/>
          </p:nvSpPr>
          <p:spPr>
            <a:xfrm>
              <a:off x="3808850" y="1707425"/>
              <a:ext cx="8450" cy="26450"/>
            </a:xfrm>
            <a:custGeom>
              <a:avLst/>
              <a:gdLst/>
              <a:ahLst/>
              <a:cxnLst/>
              <a:rect l="l" t="t" r="r" b="b"/>
              <a:pathLst>
                <a:path w="338" h="1058" extrusionOk="0">
                  <a:moveTo>
                    <a:pt x="110" y="1"/>
                  </a:moveTo>
                  <a:cubicBezTo>
                    <a:pt x="58" y="2"/>
                    <a:pt x="13" y="40"/>
                    <a:pt x="12" y="92"/>
                  </a:cubicBezTo>
                  <a:cubicBezTo>
                    <a:pt x="1" y="398"/>
                    <a:pt x="44" y="700"/>
                    <a:pt x="140" y="991"/>
                  </a:cubicBezTo>
                  <a:cubicBezTo>
                    <a:pt x="153" y="1031"/>
                    <a:pt x="191" y="1057"/>
                    <a:pt x="230" y="1057"/>
                  </a:cubicBezTo>
                  <a:cubicBezTo>
                    <a:pt x="240" y="1057"/>
                    <a:pt x="250" y="1055"/>
                    <a:pt x="260" y="1051"/>
                  </a:cubicBezTo>
                  <a:cubicBezTo>
                    <a:pt x="310" y="1035"/>
                    <a:pt x="337" y="982"/>
                    <a:pt x="321" y="931"/>
                  </a:cubicBezTo>
                  <a:cubicBezTo>
                    <a:pt x="233" y="662"/>
                    <a:pt x="193" y="383"/>
                    <a:pt x="202" y="99"/>
                  </a:cubicBezTo>
                  <a:cubicBezTo>
                    <a:pt x="204" y="46"/>
                    <a:pt x="163" y="3"/>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6"/>
            <p:cNvSpPr/>
            <p:nvPr/>
          </p:nvSpPr>
          <p:spPr>
            <a:xfrm>
              <a:off x="3814175" y="1767200"/>
              <a:ext cx="6025" cy="17150"/>
            </a:xfrm>
            <a:custGeom>
              <a:avLst/>
              <a:gdLst/>
              <a:ahLst/>
              <a:cxnLst/>
              <a:rect l="l" t="t" r="r" b="b"/>
              <a:pathLst>
                <a:path w="241" h="686" extrusionOk="0">
                  <a:moveTo>
                    <a:pt x="101" y="0"/>
                  </a:moveTo>
                  <a:cubicBezTo>
                    <a:pt x="98" y="0"/>
                    <a:pt x="95" y="0"/>
                    <a:pt x="92" y="1"/>
                  </a:cubicBezTo>
                  <a:cubicBezTo>
                    <a:pt x="39" y="4"/>
                    <a:pt x="1" y="50"/>
                    <a:pt x="5" y="103"/>
                  </a:cubicBezTo>
                  <a:lnTo>
                    <a:pt x="46" y="598"/>
                  </a:lnTo>
                  <a:cubicBezTo>
                    <a:pt x="50" y="648"/>
                    <a:pt x="92" y="685"/>
                    <a:pt x="141" y="685"/>
                  </a:cubicBezTo>
                  <a:lnTo>
                    <a:pt x="149" y="685"/>
                  </a:lnTo>
                  <a:cubicBezTo>
                    <a:pt x="202" y="681"/>
                    <a:pt x="240" y="634"/>
                    <a:pt x="236" y="581"/>
                  </a:cubicBezTo>
                  <a:lnTo>
                    <a:pt x="195" y="87"/>
                  </a:lnTo>
                  <a:cubicBezTo>
                    <a:pt x="191" y="38"/>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6"/>
            <p:cNvSpPr/>
            <p:nvPr/>
          </p:nvSpPr>
          <p:spPr>
            <a:xfrm>
              <a:off x="3811150" y="1813525"/>
              <a:ext cx="8200" cy="30525"/>
            </a:xfrm>
            <a:custGeom>
              <a:avLst/>
              <a:gdLst/>
              <a:ahLst/>
              <a:cxnLst/>
              <a:rect l="l" t="t" r="r" b="b"/>
              <a:pathLst>
                <a:path w="328" h="1221" extrusionOk="0">
                  <a:moveTo>
                    <a:pt x="103" y="0"/>
                  </a:moveTo>
                  <a:cubicBezTo>
                    <a:pt x="99" y="0"/>
                    <a:pt x="94" y="0"/>
                    <a:pt x="90" y="1"/>
                  </a:cubicBezTo>
                  <a:cubicBezTo>
                    <a:pt x="37" y="8"/>
                    <a:pt x="0" y="55"/>
                    <a:pt x="6" y="107"/>
                  </a:cubicBezTo>
                  <a:lnTo>
                    <a:pt x="131" y="1138"/>
                  </a:lnTo>
                  <a:cubicBezTo>
                    <a:pt x="137" y="1186"/>
                    <a:pt x="178" y="1221"/>
                    <a:pt x="226" y="1221"/>
                  </a:cubicBezTo>
                  <a:lnTo>
                    <a:pt x="237" y="1221"/>
                  </a:lnTo>
                  <a:cubicBezTo>
                    <a:pt x="290" y="1214"/>
                    <a:pt x="327" y="1167"/>
                    <a:pt x="321" y="1115"/>
                  </a:cubicBezTo>
                  <a:lnTo>
                    <a:pt x="196" y="85"/>
                  </a:lnTo>
                  <a:cubicBezTo>
                    <a:pt x="190" y="37"/>
                    <a:pt x="150" y="0"/>
                    <a:pt x="103"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6"/>
            <p:cNvSpPr/>
            <p:nvPr/>
          </p:nvSpPr>
          <p:spPr>
            <a:xfrm>
              <a:off x="3813250" y="1876375"/>
              <a:ext cx="4800" cy="31575"/>
            </a:xfrm>
            <a:custGeom>
              <a:avLst/>
              <a:gdLst/>
              <a:ahLst/>
              <a:cxnLst/>
              <a:rect l="l" t="t" r="r" b="b"/>
              <a:pathLst>
                <a:path w="192" h="1263" extrusionOk="0">
                  <a:moveTo>
                    <a:pt x="95" y="1"/>
                  </a:moveTo>
                  <a:cubicBezTo>
                    <a:pt x="43" y="1"/>
                    <a:pt x="0" y="44"/>
                    <a:pt x="0" y="97"/>
                  </a:cubicBezTo>
                  <a:lnTo>
                    <a:pt x="0" y="1168"/>
                  </a:lnTo>
                  <a:cubicBezTo>
                    <a:pt x="0" y="1221"/>
                    <a:pt x="43" y="1263"/>
                    <a:pt x="95" y="1263"/>
                  </a:cubicBezTo>
                  <a:cubicBezTo>
                    <a:pt x="148" y="1263"/>
                    <a:pt x="191" y="1221"/>
                    <a:pt x="191" y="1168"/>
                  </a:cubicBezTo>
                  <a:lnTo>
                    <a:pt x="191" y="97"/>
                  </a:lnTo>
                  <a:cubicBezTo>
                    <a:pt x="191" y="44"/>
                    <a:pt x="148"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6"/>
            <p:cNvSpPr/>
            <p:nvPr/>
          </p:nvSpPr>
          <p:spPr>
            <a:xfrm>
              <a:off x="3811175" y="1937175"/>
              <a:ext cx="4800" cy="27450"/>
            </a:xfrm>
            <a:custGeom>
              <a:avLst/>
              <a:gdLst/>
              <a:ahLst/>
              <a:cxnLst/>
              <a:rect l="l" t="t" r="r" b="b"/>
              <a:pathLst>
                <a:path w="192" h="1098" extrusionOk="0">
                  <a:moveTo>
                    <a:pt x="97" y="1"/>
                  </a:moveTo>
                  <a:cubicBezTo>
                    <a:pt x="44" y="1"/>
                    <a:pt x="0" y="43"/>
                    <a:pt x="0" y="96"/>
                  </a:cubicBezTo>
                  <a:lnTo>
                    <a:pt x="0" y="1002"/>
                  </a:lnTo>
                  <a:cubicBezTo>
                    <a:pt x="0" y="1055"/>
                    <a:pt x="44" y="1098"/>
                    <a:pt x="97" y="1098"/>
                  </a:cubicBezTo>
                  <a:cubicBezTo>
                    <a:pt x="148" y="1098"/>
                    <a:pt x="191" y="1055"/>
                    <a:pt x="191" y="1002"/>
                  </a:cubicBezTo>
                  <a:lnTo>
                    <a:pt x="191" y="96"/>
                  </a:lnTo>
                  <a:cubicBezTo>
                    <a:pt x="191" y="43"/>
                    <a:pt x="148"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6"/>
            <p:cNvSpPr/>
            <p:nvPr/>
          </p:nvSpPr>
          <p:spPr>
            <a:xfrm>
              <a:off x="3805675" y="1992800"/>
              <a:ext cx="6300" cy="30525"/>
            </a:xfrm>
            <a:custGeom>
              <a:avLst/>
              <a:gdLst/>
              <a:ahLst/>
              <a:cxnLst/>
              <a:rect l="l" t="t" r="r" b="b"/>
              <a:pathLst>
                <a:path w="252" h="1221" extrusionOk="0">
                  <a:moveTo>
                    <a:pt x="150" y="0"/>
                  </a:moveTo>
                  <a:cubicBezTo>
                    <a:pt x="102" y="0"/>
                    <a:pt x="61" y="36"/>
                    <a:pt x="56" y="85"/>
                  </a:cubicBezTo>
                  <a:cubicBezTo>
                    <a:pt x="14" y="431"/>
                    <a:pt x="1" y="783"/>
                    <a:pt x="16" y="1130"/>
                  </a:cubicBezTo>
                  <a:cubicBezTo>
                    <a:pt x="17" y="1181"/>
                    <a:pt x="60" y="1221"/>
                    <a:pt x="111" y="1221"/>
                  </a:cubicBezTo>
                  <a:lnTo>
                    <a:pt x="115" y="1221"/>
                  </a:lnTo>
                  <a:cubicBezTo>
                    <a:pt x="167" y="1219"/>
                    <a:pt x="208" y="1175"/>
                    <a:pt x="206" y="1123"/>
                  </a:cubicBezTo>
                  <a:cubicBezTo>
                    <a:pt x="192" y="785"/>
                    <a:pt x="205" y="443"/>
                    <a:pt x="245" y="107"/>
                  </a:cubicBezTo>
                  <a:cubicBezTo>
                    <a:pt x="251" y="55"/>
                    <a:pt x="214" y="8"/>
                    <a:pt x="162" y="1"/>
                  </a:cubicBezTo>
                  <a:cubicBezTo>
                    <a:pt x="158" y="1"/>
                    <a:pt x="154" y="0"/>
                    <a:pt x="15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6"/>
            <p:cNvSpPr/>
            <p:nvPr/>
          </p:nvSpPr>
          <p:spPr>
            <a:xfrm>
              <a:off x="3781875" y="1967050"/>
              <a:ext cx="6325" cy="29550"/>
            </a:xfrm>
            <a:custGeom>
              <a:avLst/>
              <a:gdLst/>
              <a:ahLst/>
              <a:cxnLst/>
              <a:rect l="l" t="t" r="r" b="b"/>
              <a:pathLst>
                <a:path w="253" h="1182" extrusionOk="0">
                  <a:moveTo>
                    <a:pt x="152" y="1"/>
                  </a:moveTo>
                  <a:cubicBezTo>
                    <a:pt x="106" y="1"/>
                    <a:pt x="63" y="41"/>
                    <a:pt x="60" y="91"/>
                  </a:cubicBezTo>
                  <a:lnTo>
                    <a:pt x="3" y="1081"/>
                  </a:lnTo>
                  <a:cubicBezTo>
                    <a:pt x="0" y="1134"/>
                    <a:pt x="40" y="1178"/>
                    <a:pt x="93" y="1181"/>
                  </a:cubicBezTo>
                  <a:lnTo>
                    <a:pt x="98" y="1181"/>
                  </a:lnTo>
                  <a:cubicBezTo>
                    <a:pt x="148" y="1181"/>
                    <a:pt x="190" y="1143"/>
                    <a:pt x="193" y="1092"/>
                  </a:cubicBezTo>
                  <a:lnTo>
                    <a:pt x="250" y="102"/>
                  </a:lnTo>
                  <a:cubicBezTo>
                    <a:pt x="253" y="49"/>
                    <a:pt x="213" y="3"/>
                    <a:pt x="160" y="1"/>
                  </a:cubicBezTo>
                  <a:cubicBezTo>
                    <a:pt x="157" y="1"/>
                    <a:pt x="154" y="1"/>
                    <a:pt x="15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6"/>
            <p:cNvSpPr/>
            <p:nvPr/>
          </p:nvSpPr>
          <p:spPr>
            <a:xfrm>
              <a:off x="3783550" y="1870200"/>
              <a:ext cx="7950" cy="28500"/>
            </a:xfrm>
            <a:custGeom>
              <a:avLst/>
              <a:gdLst/>
              <a:ahLst/>
              <a:cxnLst/>
              <a:rect l="l" t="t" r="r" b="b"/>
              <a:pathLst>
                <a:path w="318" h="1140" extrusionOk="0">
                  <a:moveTo>
                    <a:pt x="171" y="1"/>
                  </a:moveTo>
                  <a:cubicBezTo>
                    <a:pt x="128" y="1"/>
                    <a:pt x="90" y="30"/>
                    <a:pt x="80" y="74"/>
                  </a:cubicBezTo>
                  <a:cubicBezTo>
                    <a:pt x="0" y="404"/>
                    <a:pt x="15" y="750"/>
                    <a:pt x="120" y="1073"/>
                  </a:cubicBezTo>
                  <a:cubicBezTo>
                    <a:pt x="133" y="1114"/>
                    <a:pt x="170" y="1140"/>
                    <a:pt x="210" y="1140"/>
                  </a:cubicBezTo>
                  <a:cubicBezTo>
                    <a:pt x="220" y="1140"/>
                    <a:pt x="230" y="1139"/>
                    <a:pt x="240" y="1135"/>
                  </a:cubicBezTo>
                  <a:cubicBezTo>
                    <a:pt x="290" y="1119"/>
                    <a:pt x="317" y="1065"/>
                    <a:pt x="301" y="1015"/>
                  </a:cubicBezTo>
                  <a:cubicBezTo>
                    <a:pt x="207" y="725"/>
                    <a:pt x="195" y="414"/>
                    <a:pt x="265" y="119"/>
                  </a:cubicBezTo>
                  <a:cubicBezTo>
                    <a:pt x="278" y="67"/>
                    <a:pt x="246" y="16"/>
                    <a:pt x="195" y="4"/>
                  </a:cubicBezTo>
                  <a:cubicBezTo>
                    <a:pt x="187" y="2"/>
                    <a:pt x="179" y="1"/>
                    <a:pt x="17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6"/>
            <p:cNvSpPr/>
            <p:nvPr/>
          </p:nvSpPr>
          <p:spPr>
            <a:xfrm>
              <a:off x="3787000" y="1801175"/>
              <a:ext cx="6475" cy="28475"/>
            </a:xfrm>
            <a:custGeom>
              <a:avLst/>
              <a:gdLst/>
              <a:ahLst/>
              <a:cxnLst/>
              <a:rect l="l" t="t" r="r" b="b"/>
              <a:pathLst>
                <a:path w="259" h="1139" extrusionOk="0">
                  <a:moveTo>
                    <a:pt x="118" y="0"/>
                  </a:moveTo>
                  <a:cubicBezTo>
                    <a:pt x="67" y="0"/>
                    <a:pt x="24" y="38"/>
                    <a:pt x="20" y="90"/>
                  </a:cubicBezTo>
                  <a:cubicBezTo>
                    <a:pt x="0" y="412"/>
                    <a:pt x="15" y="738"/>
                    <a:pt x="62" y="1058"/>
                  </a:cubicBezTo>
                  <a:cubicBezTo>
                    <a:pt x="69" y="1104"/>
                    <a:pt x="110" y="1139"/>
                    <a:pt x="156" y="1139"/>
                  </a:cubicBezTo>
                  <a:cubicBezTo>
                    <a:pt x="162" y="1139"/>
                    <a:pt x="166" y="1139"/>
                    <a:pt x="170" y="1138"/>
                  </a:cubicBezTo>
                  <a:cubicBezTo>
                    <a:pt x="222" y="1130"/>
                    <a:pt x="259" y="1081"/>
                    <a:pt x="251" y="1029"/>
                  </a:cubicBezTo>
                  <a:cubicBezTo>
                    <a:pt x="205" y="723"/>
                    <a:pt x="191" y="410"/>
                    <a:pt x="210" y="102"/>
                  </a:cubicBezTo>
                  <a:cubicBezTo>
                    <a:pt x="214" y="49"/>
                    <a:pt x="174" y="4"/>
                    <a:pt x="122" y="1"/>
                  </a:cubicBezTo>
                  <a:cubicBezTo>
                    <a:pt x="120" y="1"/>
                    <a:pt x="119" y="0"/>
                    <a:pt x="11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6"/>
            <p:cNvSpPr/>
            <p:nvPr/>
          </p:nvSpPr>
          <p:spPr>
            <a:xfrm>
              <a:off x="3787475" y="1741425"/>
              <a:ext cx="7075" cy="34650"/>
            </a:xfrm>
            <a:custGeom>
              <a:avLst/>
              <a:gdLst/>
              <a:ahLst/>
              <a:cxnLst/>
              <a:rect l="l" t="t" r="r" b="b"/>
              <a:pathLst>
                <a:path w="283" h="1386" extrusionOk="0">
                  <a:moveTo>
                    <a:pt x="102" y="0"/>
                  </a:moveTo>
                  <a:cubicBezTo>
                    <a:pt x="99" y="0"/>
                    <a:pt x="96" y="0"/>
                    <a:pt x="93" y="1"/>
                  </a:cubicBezTo>
                  <a:cubicBezTo>
                    <a:pt x="40" y="4"/>
                    <a:pt x="0" y="49"/>
                    <a:pt x="5" y="102"/>
                  </a:cubicBezTo>
                  <a:lnTo>
                    <a:pt x="89" y="1297"/>
                  </a:lnTo>
                  <a:cubicBezTo>
                    <a:pt x="93" y="1347"/>
                    <a:pt x="135" y="1386"/>
                    <a:pt x="183" y="1386"/>
                  </a:cubicBezTo>
                  <a:lnTo>
                    <a:pt x="191" y="1386"/>
                  </a:lnTo>
                  <a:cubicBezTo>
                    <a:pt x="243" y="1382"/>
                    <a:pt x="283" y="1336"/>
                    <a:pt x="280" y="1283"/>
                  </a:cubicBezTo>
                  <a:lnTo>
                    <a:pt x="195" y="89"/>
                  </a:lnTo>
                  <a:cubicBezTo>
                    <a:pt x="191" y="39"/>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6"/>
            <p:cNvSpPr/>
            <p:nvPr/>
          </p:nvSpPr>
          <p:spPr>
            <a:xfrm>
              <a:off x="3778200" y="1665175"/>
              <a:ext cx="9175" cy="33650"/>
            </a:xfrm>
            <a:custGeom>
              <a:avLst/>
              <a:gdLst/>
              <a:ahLst/>
              <a:cxnLst/>
              <a:rect l="l" t="t" r="r" b="b"/>
              <a:pathLst>
                <a:path w="367" h="1346" extrusionOk="0">
                  <a:moveTo>
                    <a:pt x="95" y="0"/>
                  </a:moveTo>
                  <a:cubicBezTo>
                    <a:pt x="42" y="2"/>
                    <a:pt x="0" y="46"/>
                    <a:pt x="1" y="98"/>
                  </a:cubicBezTo>
                  <a:cubicBezTo>
                    <a:pt x="8" y="495"/>
                    <a:pt x="64" y="891"/>
                    <a:pt x="169" y="1275"/>
                  </a:cubicBezTo>
                  <a:cubicBezTo>
                    <a:pt x="181" y="1317"/>
                    <a:pt x="219" y="1345"/>
                    <a:pt x="261" y="1345"/>
                  </a:cubicBezTo>
                  <a:cubicBezTo>
                    <a:pt x="270" y="1345"/>
                    <a:pt x="278" y="1344"/>
                    <a:pt x="286" y="1342"/>
                  </a:cubicBezTo>
                  <a:cubicBezTo>
                    <a:pt x="337" y="1327"/>
                    <a:pt x="367" y="1275"/>
                    <a:pt x="354" y="1225"/>
                  </a:cubicBezTo>
                  <a:cubicBezTo>
                    <a:pt x="252" y="856"/>
                    <a:pt x="198" y="476"/>
                    <a:pt x="192" y="94"/>
                  </a:cubicBezTo>
                  <a:cubicBezTo>
                    <a:pt x="191" y="42"/>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332;p6"/>
            <p:cNvSpPr/>
            <p:nvPr/>
          </p:nvSpPr>
          <p:spPr>
            <a:xfrm>
              <a:off x="3762375" y="1609575"/>
              <a:ext cx="16875" cy="30475"/>
            </a:xfrm>
            <a:custGeom>
              <a:avLst/>
              <a:gdLst/>
              <a:ahLst/>
              <a:cxnLst/>
              <a:rect l="l" t="t" r="r" b="b"/>
              <a:pathLst>
                <a:path w="675" h="1219" extrusionOk="0">
                  <a:moveTo>
                    <a:pt x="109" y="1"/>
                  </a:moveTo>
                  <a:cubicBezTo>
                    <a:pt x="90" y="1"/>
                    <a:pt x="71" y="7"/>
                    <a:pt x="54" y="19"/>
                  </a:cubicBezTo>
                  <a:cubicBezTo>
                    <a:pt x="11" y="50"/>
                    <a:pt x="1" y="108"/>
                    <a:pt x="32" y="151"/>
                  </a:cubicBezTo>
                  <a:cubicBezTo>
                    <a:pt x="244" y="447"/>
                    <a:pt x="397" y="790"/>
                    <a:pt x="477" y="1145"/>
                  </a:cubicBezTo>
                  <a:cubicBezTo>
                    <a:pt x="486" y="1189"/>
                    <a:pt x="526" y="1219"/>
                    <a:pt x="569" y="1219"/>
                  </a:cubicBezTo>
                  <a:cubicBezTo>
                    <a:pt x="576" y="1219"/>
                    <a:pt x="584" y="1219"/>
                    <a:pt x="590" y="1217"/>
                  </a:cubicBezTo>
                  <a:cubicBezTo>
                    <a:pt x="642" y="1206"/>
                    <a:pt x="674" y="1155"/>
                    <a:pt x="662" y="1103"/>
                  </a:cubicBezTo>
                  <a:cubicBezTo>
                    <a:pt x="578" y="724"/>
                    <a:pt x="413" y="357"/>
                    <a:pt x="186" y="41"/>
                  </a:cubicBezTo>
                  <a:cubicBezTo>
                    <a:pt x="168" y="15"/>
                    <a:pt x="139"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333;p6"/>
            <p:cNvSpPr/>
            <p:nvPr/>
          </p:nvSpPr>
          <p:spPr>
            <a:xfrm>
              <a:off x="3748050" y="1573500"/>
              <a:ext cx="11550" cy="25375"/>
            </a:xfrm>
            <a:custGeom>
              <a:avLst/>
              <a:gdLst/>
              <a:ahLst/>
              <a:cxnLst/>
              <a:rect l="l" t="t" r="r" b="b"/>
              <a:pathLst>
                <a:path w="462" h="1015" extrusionOk="0">
                  <a:moveTo>
                    <a:pt x="108" y="0"/>
                  </a:moveTo>
                  <a:cubicBezTo>
                    <a:pt x="99" y="0"/>
                    <a:pt x="89" y="2"/>
                    <a:pt x="80" y="5"/>
                  </a:cubicBezTo>
                  <a:cubicBezTo>
                    <a:pt x="30" y="19"/>
                    <a:pt x="1" y="72"/>
                    <a:pt x="16" y="123"/>
                  </a:cubicBezTo>
                  <a:lnTo>
                    <a:pt x="264" y="947"/>
                  </a:lnTo>
                  <a:cubicBezTo>
                    <a:pt x="276" y="988"/>
                    <a:pt x="313" y="1015"/>
                    <a:pt x="355" y="1015"/>
                  </a:cubicBezTo>
                  <a:cubicBezTo>
                    <a:pt x="364" y="1015"/>
                    <a:pt x="373" y="1014"/>
                    <a:pt x="382" y="1011"/>
                  </a:cubicBezTo>
                  <a:cubicBezTo>
                    <a:pt x="432" y="996"/>
                    <a:pt x="461" y="943"/>
                    <a:pt x="446" y="892"/>
                  </a:cubicBezTo>
                  <a:lnTo>
                    <a:pt x="198" y="68"/>
                  </a:lnTo>
                  <a:cubicBezTo>
                    <a:pt x="187" y="27"/>
                    <a:pt x="149"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334;p6"/>
            <p:cNvSpPr/>
            <p:nvPr/>
          </p:nvSpPr>
          <p:spPr>
            <a:xfrm>
              <a:off x="3730400" y="1537475"/>
              <a:ext cx="12700" cy="21250"/>
            </a:xfrm>
            <a:custGeom>
              <a:avLst/>
              <a:gdLst/>
              <a:ahLst/>
              <a:cxnLst/>
              <a:rect l="l" t="t" r="r" b="b"/>
              <a:pathLst>
                <a:path w="508" h="850" extrusionOk="0">
                  <a:moveTo>
                    <a:pt x="108" y="0"/>
                  </a:moveTo>
                  <a:cubicBezTo>
                    <a:pt x="95" y="0"/>
                    <a:pt x="82" y="3"/>
                    <a:pt x="70" y="8"/>
                  </a:cubicBezTo>
                  <a:cubicBezTo>
                    <a:pt x="22" y="29"/>
                    <a:pt x="0" y="87"/>
                    <a:pt x="21" y="134"/>
                  </a:cubicBezTo>
                  <a:lnTo>
                    <a:pt x="312" y="793"/>
                  </a:lnTo>
                  <a:cubicBezTo>
                    <a:pt x="327" y="829"/>
                    <a:pt x="362" y="850"/>
                    <a:pt x="399" y="850"/>
                  </a:cubicBezTo>
                  <a:cubicBezTo>
                    <a:pt x="411" y="850"/>
                    <a:pt x="424" y="847"/>
                    <a:pt x="437" y="842"/>
                  </a:cubicBezTo>
                  <a:cubicBezTo>
                    <a:pt x="485" y="821"/>
                    <a:pt x="507" y="765"/>
                    <a:pt x="486" y="716"/>
                  </a:cubicBezTo>
                  <a:lnTo>
                    <a:pt x="196" y="58"/>
                  </a:lnTo>
                  <a:cubicBezTo>
                    <a:pt x="180" y="22"/>
                    <a:pt x="145"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6"/>
            <p:cNvSpPr/>
            <p:nvPr/>
          </p:nvSpPr>
          <p:spPr>
            <a:xfrm>
              <a:off x="3706925" y="1567300"/>
              <a:ext cx="14575" cy="27500"/>
            </a:xfrm>
            <a:custGeom>
              <a:avLst/>
              <a:gdLst/>
              <a:ahLst/>
              <a:cxnLst/>
              <a:rect l="l" t="t" r="r" b="b"/>
              <a:pathLst>
                <a:path w="583" h="1100" extrusionOk="0">
                  <a:moveTo>
                    <a:pt x="474" y="0"/>
                  </a:moveTo>
                  <a:cubicBezTo>
                    <a:pt x="440" y="0"/>
                    <a:pt x="407" y="19"/>
                    <a:pt x="390" y="52"/>
                  </a:cubicBezTo>
                  <a:cubicBezTo>
                    <a:pt x="235" y="346"/>
                    <a:pt x="109" y="658"/>
                    <a:pt x="15" y="977"/>
                  </a:cubicBezTo>
                  <a:cubicBezTo>
                    <a:pt x="1" y="1027"/>
                    <a:pt x="30" y="1081"/>
                    <a:pt x="79" y="1095"/>
                  </a:cubicBezTo>
                  <a:cubicBezTo>
                    <a:pt x="89" y="1097"/>
                    <a:pt x="98" y="1099"/>
                    <a:pt x="107" y="1099"/>
                  </a:cubicBezTo>
                  <a:cubicBezTo>
                    <a:pt x="148" y="1099"/>
                    <a:pt x="186" y="1072"/>
                    <a:pt x="199" y="1031"/>
                  </a:cubicBezTo>
                  <a:cubicBezTo>
                    <a:pt x="289" y="723"/>
                    <a:pt x="409" y="424"/>
                    <a:pt x="558" y="140"/>
                  </a:cubicBezTo>
                  <a:cubicBezTo>
                    <a:pt x="583" y="93"/>
                    <a:pt x="564" y="35"/>
                    <a:pt x="518" y="11"/>
                  </a:cubicBezTo>
                  <a:cubicBezTo>
                    <a:pt x="504" y="4"/>
                    <a:pt x="489" y="0"/>
                    <a:pt x="47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6"/>
            <p:cNvSpPr/>
            <p:nvPr/>
          </p:nvSpPr>
          <p:spPr>
            <a:xfrm>
              <a:off x="3690350" y="1629025"/>
              <a:ext cx="11200" cy="23425"/>
            </a:xfrm>
            <a:custGeom>
              <a:avLst/>
              <a:gdLst/>
              <a:ahLst/>
              <a:cxnLst/>
              <a:rect l="l" t="t" r="r" b="b"/>
              <a:pathLst>
                <a:path w="448" h="937" extrusionOk="0">
                  <a:moveTo>
                    <a:pt x="340" y="0"/>
                  </a:moveTo>
                  <a:cubicBezTo>
                    <a:pt x="299" y="0"/>
                    <a:pt x="263" y="26"/>
                    <a:pt x="250" y="67"/>
                  </a:cubicBezTo>
                  <a:lnTo>
                    <a:pt x="16" y="813"/>
                  </a:lnTo>
                  <a:cubicBezTo>
                    <a:pt x="1" y="862"/>
                    <a:pt x="28" y="917"/>
                    <a:pt x="79" y="932"/>
                  </a:cubicBezTo>
                  <a:cubicBezTo>
                    <a:pt x="88" y="935"/>
                    <a:pt x="98" y="936"/>
                    <a:pt x="107" y="936"/>
                  </a:cubicBezTo>
                  <a:cubicBezTo>
                    <a:pt x="147" y="936"/>
                    <a:pt x="185" y="911"/>
                    <a:pt x="198" y="870"/>
                  </a:cubicBezTo>
                  <a:lnTo>
                    <a:pt x="432" y="124"/>
                  </a:lnTo>
                  <a:cubicBezTo>
                    <a:pt x="448" y="73"/>
                    <a:pt x="420" y="20"/>
                    <a:pt x="369" y="5"/>
                  </a:cubicBezTo>
                  <a:cubicBezTo>
                    <a:pt x="359" y="2"/>
                    <a:pt x="350" y="0"/>
                    <a:pt x="3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6"/>
            <p:cNvSpPr/>
            <p:nvPr/>
          </p:nvSpPr>
          <p:spPr>
            <a:xfrm>
              <a:off x="3681025" y="1686800"/>
              <a:ext cx="8325" cy="22300"/>
            </a:xfrm>
            <a:custGeom>
              <a:avLst/>
              <a:gdLst/>
              <a:ahLst/>
              <a:cxnLst/>
              <a:rect l="l" t="t" r="r" b="b"/>
              <a:pathLst>
                <a:path w="333" h="892" extrusionOk="0">
                  <a:moveTo>
                    <a:pt x="230" y="1"/>
                  </a:moveTo>
                  <a:cubicBezTo>
                    <a:pt x="185" y="1"/>
                    <a:pt x="145" y="33"/>
                    <a:pt x="136" y="79"/>
                  </a:cubicBezTo>
                  <a:lnTo>
                    <a:pt x="9" y="779"/>
                  </a:lnTo>
                  <a:cubicBezTo>
                    <a:pt x="0" y="831"/>
                    <a:pt x="35" y="881"/>
                    <a:pt x="87" y="890"/>
                  </a:cubicBezTo>
                  <a:cubicBezTo>
                    <a:pt x="92" y="891"/>
                    <a:pt x="99" y="892"/>
                    <a:pt x="104" y="892"/>
                  </a:cubicBezTo>
                  <a:cubicBezTo>
                    <a:pt x="149" y="892"/>
                    <a:pt x="189" y="859"/>
                    <a:pt x="197" y="813"/>
                  </a:cubicBezTo>
                  <a:lnTo>
                    <a:pt x="324" y="112"/>
                  </a:lnTo>
                  <a:cubicBezTo>
                    <a:pt x="333" y="62"/>
                    <a:pt x="298" y="12"/>
                    <a:pt x="247" y="2"/>
                  </a:cubicBezTo>
                  <a:cubicBezTo>
                    <a:pt x="241" y="1"/>
                    <a:pt x="236" y="1"/>
                    <a:pt x="23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6"/>
            <p:cNvSpPr/>
            <p:nvPr/>
          </p:nvSpPr>
          <p:spPr>
            <a:xfrm>
              <a:off x="3676775" y="1728025"/>
              <a:ext cx="6475" cy="24350"/>
            </a:xfrm>
            <a:custGeom>
              <a:avLst/>
              <a:gdLst/>
              <a:ahLst/>
              <a:cxnLst/>
              <a:rect l="l" t="t" r="r" b="b"/>
              <a:pathLst>
                <a:path w="259" h="974" extrusionOk="0">
                  <a:moveTo>
                    <a:pt x="154" y="0"/>
                  </a:moveTo>
                  <a:cubicBezTo>
                    <a:pt x="109" y="0"/>
                    <a:pt x="70" y="34"/>
                    <a:pt x="62" y="80"/>
                  </a:cubicBezTo>
                  <a:cubicBezTo>
                    <a:pt x="15" y="345"/>
                    <a:pt x="0" y="616"/>
                    <a:pt x="19" y="885"/>
                  </a:cubicBezTo>
                  <a:cubicBezTo>
                    <a:pt x="24" y="936"/>
                    <a:pt x="66" y="974"/>
                    <a:pt x="115" y="974"/>
                  </a:cubicBezTo>
                  <a:lnTo>
                    <a:pt x="122" y="974"/>
                  </a:lnTo>
                  <a:cubicBezTo>
                    <a:pt x="174" y="970"/>
                    <a:pt x="213" y="925"/>
                    <a:pt x="210" y="872"/>
                  </a:cubicBezTo>
                  <a:cubicBezTo>
                    <a:pt x="193" y="618"/>
                    <a:pt x="206" y="363"/>
                    <a:pt x="250" y="113"/>
                  </a:cubicBezTo>
                  <a:cubicBezTo>
                    <a:pt x="259" y="61"/>
                    <a:pt x="225" y="11"/>
                    <a:pt x="173" y="2"/>
                  </a:cubicBezTo>
                  <a:cubicBezTo>
                    <a:pt x="166" y="1"/>
                    <a:pt x="160" y="0"/>
                    <a:pt x="15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6"/>
            <p:cNvSpPr/>
            <p:nvPr/>
          </p:nvSpPr>
          <p:spPr>
            <a:xfrm>
              <a:off x="3671800" y="1781575"/>
              <a:ext cx="7200" cy="20250"/>
            </a:xfrm>
            <a:custGeom>
              <a:avLst/>
              <a:gdLst/>
              <a:ahLst/>
              <a:cxnLst/>
              <a:rect l="l" t="t" r="r" b="b"/>
              <a:pathLst>
                <a:path w="288" h="810" extrusionOk="0">
                  <a:moveTo>
                    <a:pt x="182" y="0"/>
                  </a:moveTo>
                  <a:cubicBezTo>
                    <a:pt x="137" y="0"/>
                    <a:pt x="98" y="37"/>
                    <a:pt x="91" y="84"/>
                  </a:cubicBezTo>
                  <a:lnTo>
                    <a:pt x="8" y="702"/>
                  </a:lnTo>
                  <a:cubicBezTo>
                    <a:pt x="1" y="754"/>
                    <a:pt x="37" y="802"/>
                    <a:pt x="90" y="809"/>
                  </a:cubicBezTo>
                  <a:cubicBezTo>
                    <a:pt x="93" y="810"/>
                    <a:pt x="98" y="810"/>
                    <a:pt x="102" y="810"/>
                  </a:cubicBezTo>
                  <a:cubicBezTo>
                    <a:pt x="150" y="810"/>
                    <a:pt x="191" y="775"/>
                    <a:pt x="197" y="727"/>
                  </a:cubicBezTo>
                  <a:lnTo>
                    <a:pt x="280" y="109"/>
                  </a:lnTo>
                  <a:cubicBezTo>
                    <a:pt x="288" y="57"/>
                    <a:pt x="251" y="9"/>
                    <a:pt x="198" y="2"/>
                  </a:cubicBezTo>
                  <a:cubicBezTo>
                    <a:pt x="193" y="1"/>
                    <a:pt x="188" y="0"/>
                    <a:pt x="18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6"/>
            <p:cNvSpPr/>
            <p:nvPr/>
          </p:nvSpPr>
          <p:spPr>
            <a:xfrm>
              <a:off x="3673675" y="1821775"/>
              <a:ext cx="6100" cy="35725"/>
            </a:xfrm>
            <a:custGeom>
              <a:avLst/>
              <a:gdLst/>
              <a:ahLst/>
              <a:cxnLst/>
              <a:rect l="l" t="t" r="r" b="b"/>
              <a:pathLst>
                <a:path w="244" h="1429" extrusionOk="0">
                  <a:moveTo>
                    <a:pt x="112" y="0"/>
                  </a:moveTo>
                  <a:cubicBezTo>
                    <a:pt x="63" y="0"/>
                    <a:pt x="26" y="43"/>
                    <a:pt x="24" y="91"/>
                  </a:cubicBezTo>
                  <a:cubicBezTo>
                    <a:pt x="1" y="507"/>
                    <a:pt x="10" y="928"/>
                    <a:pt x="49" y="1342"/>
                  </a:cubicBezTo>
                  <a:cubicBezTo>
                    <a:pt x="54" y="1392"/>
                    <a:pt x="95" y="1429"/>
                    <a:pt x="143" y="1429"/>
                  </a:cubicBezTo>
                  <a:lnTo>
                    <a:pt x="153" y="1429"/>
                  </a:lnTo>
                  <a:cubicBezTo>
                    <a:pt x="205" y="1423"/>
                    <a:pt x="244" y="1377"/>
                    <a:pt x="238" y="1325"/>
                  </a:cubicBezTo>
                  <a:cubicBezTo>
                    <a:pt x="199" y="920"/>
                    <a:pt x="192" y="508"/>
                    <a:pt x="214" y="102"/>
                  </a:cubicBezTo>
                  <a:cubicBezTo>
                    <a:pt x="217" y="49"/>
                    <a:pt x="176" y="3"/>
                    <a:pt x="124" y="1"/>
                  </a:cubicBezTo>
                  <a:cubicBezTo>
                    <a:pt x="120" y="1"/>
                    <a:pt x="116" y="0"/>
                    <a:pt x="11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6"/>
            <p:cNvSpPr/>
            <p:nvPr/>
          </p:nvSpPr>
          <p:spPr>
            <a:xfrm>
              <a:off x="3675450" y="1869175"/>
              <a:ext cx="8925" cy="21300"/>
            </a:xfrm>
            <a:custGeom>
              <a:avLst/>
              <a:gdLst/>
              <a:ahLst/>
              <a:cxnLst/>
              <a:rect l="l" t="t" r="r" b="b"/>
              <a:pathLst>
                <a:path w="357" h="852" extrusionOk="0">
                  <a:moveTo>
                    <a:pt x="127" y="1"/>
                  </a:moveTo>
                  <a:cubicBezTo>
                    <a:pt x="80" y="1"/>
                    <a:pt x="40" y="36"/>
                    <a:pt x="34" y="83"/>
                  </a:cubicBezTo>
                  <a:cubicBezTo>
                    <a:pt x="0" y="328"/>
                    <a:pt x="47" y="583"/>
                    <a:pt x="165" y="801"/>
                  </a:cubicBezTo>
                  <a:cubicBezTo>
                    <a:pt x="183" y="833"/>
                    <a:pt x="215" y="852"/>
                    <a:pt x="249" y="852"/>
                  </a:cubicBezTo>
                  <a:cubicBezTo>
                    <a:pt x="264" y="852"/>
                    <a:pt x="280" y="847"/>
                    <a:pt x="294" y="840"/>
                  </a:cubicBezTo>
                  <a:cubicBezTo>
                    <a:pt x="340" y="814"/>
                    <a:pt x="357" y="757"/>
                    <a:pt x="333" y="710"/>
                  </a:cubicBezTo>
                  <a:cubicBezTo>
                    <a:pt x="233" y="528"/>
                    <a:pt x="195" y="314"/>
                    <a:pt x="222" y="109"/>
                  </a:cubicBezTo>
                  <a:cubicBezTo>
                    <a:pt x="230" y="57"/>
                    <a:pt x="193" y="8"/>
                    <a:pt x="141" y="2"/>
                  </a:cubicBezTo>
                  <a:cubicBezTo>
                    <a:pt x="136" y="1"/>
                    <a:pt x="131" y="1"/>
                    <a:pt x="12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6"/>
            <p:cNvSpPr/>
            <p:nvPr/>
          </p:nvSpPr>
          <p:spPr>
            <a:xfrm>
              <a:off x="3697500" y="1888750"/>
              <a:ext cx="10575" cy="17175"/>
            </a:xfrm>
            <a:custGeom>
              <a:avLst/>
              <a:gdLst/>
              <a:ahLst/>
              <a:cxnLst/>
              <a:rect l="l" t="t" r="r" b="b"/>
              <a:pathLst>
                <a:path w="423" h="687" extrusionOk="0">
                  <a:moveTo>
                    <a:pt x="108" y="1"/>
                  </a:moveTo>
                  <a:cubicBezTo>
                    <a:pt x="96" y="1"/>
                    <a:pt x="84" y="3"/>
                    <a:pt x="72" y="8"/>
                  </a:cubicBezTo>
                  <a:cubicBezTo>
                    <a:pt x="23" y="29"/>
                    <a:pt x="0" y="84"/>
                    <a:pt x="20" y="133"/>
                  </a:cubicBezTo>
                  <a:lnTo>
                    <a:pt x="226" y="627"/>
                  </a:lnTo>
                  <a:cubicBezTo>
                    <a:pt x="241" y="665"/>
                    <a:pt x="276" y="687"/>
                    <a:pt x="314" y="687"/>
                  </a:cubicBezTo>
                  <a:cubicBezTo>
                    <a:pt x="326" y="687"/>
                    <a:pt x="338" y="685"/>
                    <a:pt x="350" y="679"/>
                  </a:cubicBezTo>
                  <a:cubicBezTo>
                    <a:pt x="399" y="659"/>
                    <a:pt x="422" y="603"/>
                    <a:pt x="401" y="554"/>
                  </a:cubicBezTo>
                  <a:lnTo>
                    <a:pt x="196" y="60"/>
                  </a:lnTo>
                  <a:cubicBezTo>
                    <a:pt x="181" y="23"/>
                    <a:pt x="145"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6"/>
            <p:cNvSpPr/>
            <p:nvPr/>
          </p:nvSpPr>
          <p:spPr>
            <a:xfrm>
              <a:off x="3703025" y="1807350"/>
              <a:ext cx="4775" cy="38800"/>
            </a:xfrm>
            <a:custGeom>
              <a:avLst/>
              <a:gdLst/>
              <a:ahLst/>
              <a:cxnLst/>
              <a:rect l="l" t="t" r="r" b="b"/>
              <a:pathLst>
                <a:path w="191" h="1552" extrusionOk="0">
                  <a:moveTo>
                    <a:pt x="95" y="1"/>
                  </a:moveTo>
                  <a:cubicBezTo>
                    <a:pt x="42" y="1"/>
                    <a:pt x="0" y="43"/>
                    <a:pt x="0" y="96"/>
                  </a:cubicBezTo>
                  <a:lnTo>
                    <a:pt x="0" y="1456"/>
                  </a:lnTo>
                  <a:cubicBezTo>
                    <a:pt x="0" y="1509"/>
                    <a:pt x="42" y="1552"/>
                    <a:pt x="95" y="1552"/>
                  </a:cubicBezTo>
                  <a:cubicBezTo>
                    <a:pt x="148" y="1552"/>
                    <a:pt x="190" y="1509"/>
                    <a:pt x="190" y="1456"/>
                  </a:cubicBezTo>
                  <a:lnTo>
                    <a:pt x="190" y="96"/>
                  </a:lnTo>
                  <a:cubicBezTo>
                    <a:pt x="190" y="44"/>
                    <a:pt x="147"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6"/>
            <p:cNvSpPr/>
            <p:nvPr/>
          </p:nvSpPr>
          <p:spPr>
            <a:xfrm>
              <a:off x="3709125" y="1743500"/>
              <a:ext cx="5950" cy="27425"/>
            </a:xfrm>
            <a:custGeom>
              <a:avLst/>
              <a:gdLst/>
              <a:ahLst/>
              <a:cxnLst/>
              <a:rect l="l" t="t" r="r" b="b"/>
              <a:pathLst>
                <a:path w="238" h="1097" extrusionOk="0">
                  <a:moveTo>
                    <a:pt x="138" y="0"/>
                  </a:moveTo>
                  <a:cubicBezTo>
                    <a:pt x="89" y="0"/>
                    <a:pt x="46" y="40"/>
                    <a:pt x="44" y="91"/>
                  </a:cubicBezTo>
                  <a:lnTo>
                    <a:pt x="4" y="997"/>
                  </a:lnTo>
                  <a:cubicBezTo>
                    <a:pt x="0" y="1050"/>
                    <a:pt x="41" y="1094"/>
                    <a:pt x="94" y="1097"/>
                  </a:cubicBezTo>
                  <a:lnTo>
                    <a:pt x="98" y="1097"/>
                  </a:lnTo>
                  <a:cubicBezTo>
                    <a:pt x="149" y="1097"/>
                    <a:pt x="191" y="1057"/>
                    <a:pt x="193" y="1006"/>
                  </a:cubicBezTo>
                  <a:lnTo>
                    <a:pt x="235" y="100"/>
                  </a:lnTo>
                  <a:cubicBezTo>
                    <a:pt x="238" y="47"/>
                    <a:pt x="197" y="3"/>
                    <a:pt x="144" y="0"/>
                  </a:cubicBezTo>
                  <a:cubicBezTo>
                    <a:pt x="142" y="0"/>
                    <a:pt x="140" y="0"/>
                    <a:pt x="13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6"/>
            <p:cNvSpPr/>
            <p:nvPr/>
          </p:nvSpPr>
          <p:spPr>
            <a:xfrm>
              <a:off x="3714000" y="1687900"/>
              <a:ext cx="8675" cy="30525"/>
            </a:xfrm>
            <a:custGeom>
              <a:avLst/>
              <a:gdLst/>
              <a:ahLst/>
              <a:cxnLst/>
              <a:rect l="l" t="t" r="r" b="b"/>
              <a:pathLst>
                <a:path w="347" h="1221" extrusionOk="0">
                  <a:moveTo>
                    <a:pt x="240" y="1"/>
                  </a:moveTo>
                  <a:cubicBezTo>
                    <a:pt x="200" y="1"/>
                    <a:pt x="161" y="26"/>
                    <a:pt x="149" y="66"/>
                  </a:cubicBezTo>
                  <a:cubicBezTo>
                    <a:pt x="38" y="408"/>
                    <a:pt x="1" y="778"/>
                    <a:pt x="37" y="1136"/>
                  </a:cubicBezTo>
                  <a:cubicBezTo>
                    <a:pt x="43" y="1184"/>
                    <a:pt x="84" y="1221"/>
                    <a:pt x="132" y="1221"/>
                  </a:cubicBezTo>
                  <a:lnTo>
                    <a:pt x="142" y="1221"/>
                  </a:lnTo>
                  <a:cubicBezTo>
                    <a:pt x="195" y="1215"/>
                    <a:pt x="232" y="1168"/>
                    <a:pt x="227" y="1116"/>
                  </a:cubicBezTo>
                  <a:cubicBezTo>
                    <a:pt x="193" y="785"/>
                    <a:pt x="228" y="443"/>
                    <a:pt x="330" y="125"/>
                  </a:cubicBezTo>
                  <a:cubicBezTo>
                    <a:pt x="346" y="75"/>
                    <a:pt x="319" y="21"/>
                    <a:pt x="268" y="4"/>
                  </a:cubicBezTo>
                  <a:cubicBezTo>
                    <a:pt x="259" y="2"/>
                    <a:pt x="249" y="1"/>
                    <a:pt x="24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6"/>
            <p:cNvSpPr/>
            <p:nvPr/>
          </p:nvSpPr>
          <p:spPr>
            <a:xfrm>
              <a:off x="3720525" y="1642525"/>
              <a:ext cx="4800" cy="23325"/>
            </a:xfrm>
            <a:custGeom>
              <a:avLst/>
              <a:gdLst/>
              <a:ahLst/>
              <a:cxnLst/>
              <a:rect l="l" t="t" r="r" b="b"/>
              <a:pathLst>
                <a:path w="192" h="933" extrusionOk="0">
                  <a:moveTo>
                    <a:pt x="96" y="0"/>
                  </a:moveTo>
                  <a:cubicBezTo>
                    <a:pt x="43" y="0"/>
                    <a:pt x="0" y="43"/>
                    <a:pt x="0" y="95"/>
                  </a:cubicBezTo>
                  <a:lnTo>
                    <a:pt x="0" y="837"/>
                  </a:lnTo>
                  <a:cubicBezTo>
                    <a:pt x="0" y="890"/>
                    <a:pt x="43" y="933"/>
                    <a:pt x="96" y="933"/>
                  </a:cubicBezTo>
                  <a:cubicBezTo>
                    <a:pt x="148" y="933"/>
                    <a:pt x="191" y="890"/>
                    <a:pt x="191" y="837"/>
                  </a:cubicBezTo>
                  <a:lnTo>
                    <a:pt x="191" y="95"/>
                  </a:lnTo>
                  <a:cubicBezTo>
                    <a:pt x="191" y="43"/>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6"/>
            <p:cNvSpPr/>
            <p:nvPr/>
          </p:nvSpPr>
          <p:spPr>
            <a:xfrm>
              <a:off x="3729375" y="1592025"/>
              <a:ext cx="9650" cy="27475"/>
            </a:xfrm>
            <a:custGeom>
              <a:avLst/>
              <a:gdLst/>
              <a:ahLst/>
              <a:cxnLst/>
              <a:rect l="l" t="t" r="r" b="b"/>
              <a:pathLst>
                <a:path w="386" h="1099" extrusionOk="0">
                  <a:moveTo>
                    <a:pt x="277" y="0"/>
                  </a:moveTo>
                  <a:cubicBezTo>
                    <a:pt x="240" y="0"/>
                    <a:pt x="205" y="22"/>
                    <a:pt x="189" y="58"/>
                  </a:cubicBezTo>
                  <a:cubicBezTo>
                    <a:pt x="60" y="355"/>
                    <a:pt x="0" y="684"/>
                    <a:pt x="18" y="1008"/>
                  </a:cubicBezTo>
                  <a:cubicBezTo>
                    <a:pt x="20" y="1059"/>
                    <a:pt x="62" y="1098"/>
                    <a:pt x="113" y="1098"/>
                  </a:cubicBezTo>
                  <a:lnTo>
                    <a:pt x="117" y="1098"/>
                  </a:lnTo>
                  <a:cubicBezTo>
                    <a:pt x="170" y="1095"/>
                    <a:pt x="210" y="1051"/>
                    <a:pt x="208" y="998"/>
                  </a:cubicBezTo>
                  <a:cubicBezTo>
                    <a:pt x="193" y="703"/>
                    <a:pt x="247" y="404"/>
                    <a:pt x="364" y="134"/>
                  </a:cubicBezTo>
                  <a:cubicBezTo>
                    <a:pt x="386" y="85"/>
                    <a:pt x="363" y="30"/>
                    <a:pt x="315" y="9"/>
                  </a:cubicBezTo>
                  <a:cubicBezTo>
                    <a:pt x="303" y="3"/>
                    <a:pt x="289" y="0"/>
                    <a:pt x="27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6"/>
            <p:cNvSpPr/>
            <p:nvPr/>
          </p:nvSpPr>
          <p:spPr>
            <a:xfrm>
              <a:off x="3743925" y="1622950"/>
              <a:ext cx="10500" cy="21275"/>
            </a:xfrm>
            <a:custGeom>
              <a:avLst/>
              <a:gdLst/>
              <a:ahLst/>
              <a:cxnLst/>
              <a:rect l="l" t="t" r="r" b="b"/>
              <a:pathLst>
                <a:path w="420" h="851" extrusionOk="0">
                  <a:moveTo>
                    <a:pt x="108" y="0"/>
                  </a:moveTo>
                  <a:cubicBezTo>
                    <a:pt x="98" y="0"/>
                    <a:pt x="88" y="2"/>
                    <a:pt x="79" y="5"/>
                  </a:cubicBezTo>
                  <a:cubicBezTo>
                    <a:pt x="29" y="20"/>
                    <a:pt x="0" y="73"/>
                    <a:pt x="17" y="124"/>
                  </a:cubicBezTo>
                  <a:lnTo>
                    <a:pt x="222" y="783"/>
                  </a:lnTo>
                  <a:cubicBezTo>
                    <a:pt x="235" y="824"/>
                    <a:pt x="273" y="850"/>
                    <a:pt x="314" y="850"/>
                  </a:cubicBezTo>
                  <a:cubicBezTo>
                    <a:pt x="323" y="850"/>
                    <a:pt x="333" y="848"/>
                    <a:pt x="342" y="846"/>
                  </a:cubicBezTo>
                  <a:cubicBezTo>
                    <a:pt x="392" y="830"/>
                    <a:pt x="420" y="777"/>
                    <a:pt x="404" y="726"/>
                  </a:cubicBezTo>
                  <a:lnTo>
                    <a:pt x="198" y="67"/>
                  </a:lnTo>
                  <a:cubicBezTo>
                    <a:pt x="185" y="27"/>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349;p6"/>
            <p:cNvSpPr/>
            <p:nvPr/>
          </p:nvSpPr>
          <p:spPr>
            <a:xfrm>
              <a:off x="3753400" y="1676475"/>
              <a:ext cx="8350" cy="24375"/>
            </a:xfrm>
            <a:custGeom>
              <a:avLst/>
              <a:gdLst/>
              <a:ahLst/>
              <a:cxnLst/>
              <a:rect l="l" t="t" r="r" b="b"/>
              <a:pathLst>
                <a:path w="334" h="975" extrusionOk="0">
                  <a:moveTo>
                    <a:pt x="104" y="1"/>
                  </a:moveTo>
                  <a:cubicBezTo>
                    <a:pt x="99" y="1"/>
                    <a:pt x="93" y="1"/>
                    <a:pt x="88" y="2"/>
                  </a:cubicBezTo>
                  <a:cubicBezTo>
                    <a:pt x="36" y="11"/>
                    <a:pt x="1" y="60"/>
                    <a:pt x="10" y="111"/>
                  </a:cubicBezTo>
                  <a:lnTo>
                    <a:pt x="137" y="894"/>
                  </a:lnTo>
                  <a:cubicBezTo>
                    <a:pt x="144" y="942"/>
                    <a:pt x="185" y="975"/>
                    <a:pt x="231" y="975"/>
                  </a:cubicBezTo>
                  <a:lnTo>
                    <a:pt x="232" y="975"/>
                  </a:lnTo>
                  <a:cubicBezTo>
                    <a:pt x="236" y="975"/>
                    <a:pt x="242" y="975"/>
                    <a:pt x="246" y="974"/>
                  </a:cubicBezTo>
                  <a:cubicBezTo>
                    <a:pt x="299" y="965"/>
                    <a:pt x="333" y="916"/>
                    <a:pt x="326" y="864"/>
                  </a:cubicBezTo>
                  <a:lnTo>
                    <a:pt x="197" y="82"/>
                  </a:lnTo>
                  <a:cubicBezTo>
                    <a:pt x="191" y="35"/>
                    <a:pt x="15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350;p6"/>
            <p:cNvSpPr/>
            <p:nvPr/>
          </p:nvSpPr>
          <p:spPr>
            <a:xfrm>
              <a:off x="3757500" y="1721850"/>
              <a:ext cx="8100" cy="35700"/>
            </a:xfrm>
            <a:custGeom>
              <a:avLst/>
              <a:gdLst/>
              <a:ahLst/>
              <a:cxnLst/>
              <a:rect l="l" t="t" r="r" b="b"/>
              <a:pathLst>
                <a:path w="324" h="1428" extrusionOk="0">
                  <a:moveTo>
                    <a:pt x="102" y="0"/>
                  </a:moveTo>
                  <a:cubicBezTo>
                    <a:pt x="99" y="0"/>
                    <a:pt x="95" y="0"/>
                    <a:pt x="91" y="1"/>
                  </a:cubicBezTo>
                  <a:cubicBezTo>
                    <a:pt x="38" y="6"/>
                    <a:pt x="0" y="53"/>
                    <a:pt x="6" y="105"/>
                  </a:cubicBezTo>
                  <a:lnTo>
                    <a:pt x="130" y="1341"/>
                  </a:lnTo>
                  <a:cubicBezTo>
                    <a:pt x="134" y="1391"/>
                    <a:pt x="175" y="1427"/>
                    <a:pt x="223" y="1427"/>
                  </a:cubicBezTo>
                  <a:cubicBezTo>
                    <a:pt x="227" y="1427"/>
                    <a:pt x="230" y="1427"/>
                    <a:pt x="233" y="1426"/>
                  </a:cubicBezTo>
                  <a:cubicBezTo>
                    <a:pt x="285" y="1422"/>
                    <a:pt x="324" y="1375"/>
                    <a:pt x="318" y="1322"/>
                  </a:cubicBezTo>
                  <a:lnTo>
                    <a:pt x="195" y="86"/>
                  </a:lnTo>
                  <a:cubicBezTo>
                    <a:pt x="191" y="38"/>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351;p6"/>
            <p:cNvSpPr/>
            <p:nvPr/>
          </p:nvSpPr>
          <p:spPr>
            <a:xfrm>
              <a:off x="3760700" y="1797075"/>
              <a:ext cx="4800" cy="25375"/>
            </a:xfrm>
            <a:custGeom>
              <a:avLst/>
              <a:gdLst/>
              <a:ahLst/>
              <a:cxnLst/>
              <a:rect l="l" t="t" r="r" b="b"/>
              <a:pathLst>
                <a:path w="192" h="1015" extrusionOk="0">
                  <a:moveTo>
                    <a:pt x="95" y="0"/>
                  </a:moveTo>
                  <a:cubicBezTo>
                    <a:pt x="43" y="0"/>
                    <a:pt x="0" y="42"/>
                    <a:pt x="0" y="95"/>
                  </a:cubicBezTo>
                  <a:lnTo>
                    <a:pt x="0" y="920"/>
                  </a:lnTo>
                  <a:cubicBezTo>
                    <a:pt x="0" y="972"/>
                    <a:pt x="43" y="1015"/>
                    <a:pt x="95" y="1015"/>
                  </a:cubicBezTo>
                  <a:cubicBezTo>
                    <a:pt x="148" y="1015"/>
                    <a:pt x="191" y="972"/>
                    <a:pt x="191" y="920"/>
                  </a:cubicBezTo>
                  <a:lnTo>
                    <a:pt x="191" y="95"/>
                  </a:lnTo>
                  <a:cubicBezTo>
                    <a:pt x="191"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352;p6"/>
            <p:cNvSpPr/>
            <p:nvPr/>
          </p:nvSpPr>
          <p:spPr>
            <a:xfrm>
              <a:off x="3759625" y="1827950"/>
              <a:ext cx="7000" cy="36750"/>
            </a:xfrm>
            <a:custGeom>
              <a:avLst/>
              <a:gdLst/>
              <a:ahLst/>
              <a:cxnLst/>
              <a:rect l="l" t="t" r="r" b="b"/>
              <a:pathLst>
                <a:path w="280" h="1470" extrusionOk="0">
                  <a:moveTo>
                    <a:pt x="103" y="1"/>
                  </a:moveTo>
                  <a:cubicBezTo>
                    <a:pt x="99" y="1"/>
                    <a:pt x="96" y="1"/>
                    <a:pt x="93" y="1"/>
                  </a:cubicBezTo>
                  <a:cubicBezTo>
                    <a:pt x="40" y="5"/>
                    <a:pt x="0" y="50"/>
                    <a:pt x="4" y="102"/>
                  </a:cubicBezTo>
                  <a:lnTo>
                    <a:pt x="86" y="1380"/>
                  </a:lnTo>
                  <a:cubicBezTo>
                    <a:pt x="90" y="1430"/>
                    <a:pt x="132" y="1470"/>
                    <a:pt x="181" y="1470"/>
                  </a:cubicBezTo>
                  <a:cubicBezTo>
                    <a:pt x="184" y="1470"/>
                    <a:pt x="185" y="1470"/>
                    <a:pt x="187" y="1469"/>
                  </a:cubicBezTo>
                  <a:cubicBezTo>
                    <a:pt x="240" y="1465"/>
                    <a:pt x="280" y="1420"/>
                    <a:pt x="276" y="1368"/>
                  </a:cubicBezTo>
                  <a:lnTo>
                    <a:pt x="195" y="90"/>
                  </a:lnTo>
                  <a:cubicBezTo>
                    <a:pt x="191" y="41"/>
                    <a:pt x="152"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3" name="Google Shape;353;p6"/>
            <p:cNvSpPr/>
            <p:nvPr/>
          </p:nvSpPr>
          <p:spPr>
            <a:xfrm>
              <a:off x="3755400" y="1885650"/>
              <a:ext cx="6125" cy="20225"/>
            </a:xfrm>
            <a:custGeom>
              <a:avLst/>
              <a:gdLst/>
              <a:ahLst/>
              <a:cxnLst/>
              <a:rect l="l" t="t" r="r" b="b"/>
              <a:pathLst>
                <a:path w="245" h="809" extrusionOk="0">
                  <a:moveTo>
                    <a:pt x="101" y="0"/>
                  </a:moveTo>
                  <a:cubicBezTo>
                    <a:pt x="98" y="0"/>
                    <a:pt x="95" y="0"/>
                    <a:pt x="92" y="1"/>
                  </a:cubicBezTo>
                  <a:cubicBezTo>
                    <a:pt x="39" y="5"/>
                    <a:pt x="0" y="50"/>
                    <a:pt x="4" y="103"/>
                  </a:cubicBezTo>
                  <a:lnTo>
                    <a:pt x="50" y="722"/>
                  </a:lnTo>
                  <a:cubicBezTo>
                    <a:pt x="55" y="771"/>
                    <a:pt x="95" y="809"/>
                    <a:pt x="145" y="809"/>
                  </a:cubicBezTo>
                  <a:lnTo>
                    <a:pt x="153" y="809"/>
                  </a:lnTo>
                  <a:cubicBezTo>
                    <a:pt x="205" y="805"/>
                    <a:pt x="244" y="759"/>
                    <a:pt x="240" y="707"/>
                  </a:cubicBezTo>
                  <a:lnTo>
                    <a:pt x="194" y="89"/>
                  </a:lnTo>
                  <a:cubicBezTo>
                    <a:pt x="191" y="40"/>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4" name="Google Shape;354;p6"/>
            <p:cNvSpPr/>
            <p:nvPr/>
          </p:nvSpPr>
          <p:spPr>
            <a:xfrm>
              <a:off x="3756575" y="1912450"/>
              <a:ext cx="4775" cy="39825"/>
            </a:xfrm>
            <a:custGeom>
              <a:avLst/>
              <a:gdLst/>
              <a:ahLst/>
              <a:cxnLst/>
              <a:rect l="l" t="t" r="r" b="b"/>
              <a:pathLst>
                <a:path w="191" h="1593" extrusionOk="0">
                  <a:moveTo>
                    <a:pt x="96" y="1"/>
                  </a:moveTo>
                  <a:cubicBezTo>
                    <a:pt x="43" y="1"/>
                    <a:pt x="1" y="43"/>
                    <a:pt x="1" y="96"/>
                  </a:cubicBezTo>
                  <a:lnTo>
                    <a:pt x="1" y="1496"/>
                  </a:lnTo>
                  <a:cubicBezTo>
                    <a:pt x="1" y="1549"/>
                    <a:pt x="43" y="1592"/>
                    <a:pt x="96" y="1592"/>
                  </a:cubicBezTo>
                  <a:cubicBezTo>
                    <a:pt x="149" y="1592"/>
                    <a:pt x="191" y="1549"/>
                    <a:pt x="191" y="1496"/>
                  </a:cubicBezTo>
                  <a:lnTo>
                    <a:pt x="191" y="96"/>
                  </a:lnTo>
                  <a:cubicBezTo>
                    <a:pt x="191" y="43"/>
                    <a:pt x="149" y="1"/>
                    <a:pt x="9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6"/>
            <p:cNvSpPr/>
            <p:nvPr/>
          </p:nvSpPr>
          <p:spPr>
            <a:xfrm>
              <a:off x="3733850" y="1930975"/>
              <a:ext cx="5950" cy="22325"/>
            </a:xfrm>
            <a:custGeom>
              <a:avLst/>
              <a:gdLst/>
              <a:ahLst/>
              <a:cxnLst/>
              <a:rect l="l" t="t" r="r" b="b"/>
              <a:pathLst>
                <a:path w="238" h="893" extrusionOk="0">
                  <a:moveTo>
                    <a:pt x="102" y="1"/>
                  </a:moveTo>
                  <a:cubicBezTo>
                    <a:pt x="99" y="1"/>
                    <a:pt x="96" y="1"/>
                    <a:pt x="93" y="1"/>
                  </a:cubicBezTo>
                  <a:cubicBezTo>
                    <a:pt x="40" y="5"/>
                    <a:pt x="0" y="50"/>
                    <a:pt x="4" y="102"/>
                  </a:cubicBezTo>
                  <a:lnTo>
                    <a:pt x="44" y="803"/>
                  </a:lnTo>
                  <a:cubicBezTo>
                    <a:pt x="48" y="854"/>
                    <a:pt x="90" y="892"/>
                    <a:pt x="139" y="892"/>
                  </a:cubicBezTo>
                  <a:lnTo>
                    <a:pt x="145" y="892"/>
                  </a:lnTo>
                  <a:cubicBezTo>
                    <a:pt x="198" y="889"/>
                    <a:pt x="238" y="844"/>
                    <a:pt x="234" y="792"/>
                  </a:cubicBezTo>
                  <a:lnTo>
                    <a:pt x="193" y="91"/>
                  </a:lnTo>
                  <a:cubicBezTo>
                    <a:pt x="190" y="41"/>
                    <a:pt x="150" y="1"/>
                    <a:pt x="10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6"/>
            <p:cNvSpPr/>
            <p:nvPr/>
          </p:nvSpPr>
          <p:spPr>
            <a:xfrm>
              <a:off x="3738050" y="1856825"/>
              <a:ext cx="4750" cy="28475"/>
            </a:xfrm>
            <a:custGeom>
              <a:avLst/>
              <a:gdLst/>
              <a:ahLst/>
              <a:cxnLst/>
              <a:rect l="l" t="t" r="r" b="b"/>
              <a:pathLst>
                <a:path w="190" h="1139" extrusionOk="0">
                  <a:moveTo>
                    <a:pt x="95" y="0"/>
                  </a:moveTo>
                  <a:cubicBezTo>
                    <a:pt x="42" y="0"/>
                    <a:pt x="0" y="42"/>
                    <a:pt x="0" y="95"/>
                  </a:cubicBezTo>
                  <a:lnTo>
                    <a:pt x="0" y="1043"/>
                  </a:lnTo>
                  <a:cubicBezTo>
                    <a:pt x="0" y="1095"/>
                    <a:pt x="42" y="1138"/>
                    <a:pt x="95" y="1138"/>
                  </a:cubicBezTo>
                  <a:cubicBezTo>
                    <a:pt x="148" y="1138"/>
                    <a:pt x="190" y="1095"/>
                    <a:pt x="190" y="1043"/>
                  </a:cubicBezTo>
                  <a:lnTo>
                    <a:pt x="190" y="95"/>
                  </a:lnTo>
                  <a:cubicBezTo>
                    <a:pt x="190"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6"/>
            <p:cNvSpPr/>
            <p:nvPr/>
          </p:nvSpPr>
          <p:spPr>
            <a:xfrm>
              <a:off x="3736375" y="1798075"/>
              <a:ext cx="7700" cy="30550"/>
            </a:xfrm>
            <a:custGeom>
              <a:avLst/>
              <a:gdLst/>
              <a:ahLst/>
              <a:cxnLst/>
              <a:rect l="l" t="t" r="r" b="b"/>
              <a:pathLst>
                <a:path w="308" h="1222" extrusionOk="0">
                  <a:moveTo>
                    <a:pt x="120" y="1"/>
                  </a:moveTo>
                  <a:cubicBezTo>
                    <a:pt x="71" y="1"/>
                    <a:pt x="29" y="40"/>
                    <a:pt x="26" y="89"/>
                  </a:cubicBezTo>
                  <a:cubicBezTo>
                    <a:pt x="1" y="446"/>
                    <a:pt x="30" y="801"/>
                    <a:pt x="110" y="1148"/>
                  </a:cubicBezTo>
                  <a:cubicBezTo>
                    <a:pt x="121" y="1192"/>
                    <a:pt x="160" y="1222"/>
                    <a:pt x="203" y="1222"/>
                  </a:cubicBezTo>
                  <a:cubicBezTo>
                    <a:pt x="211" y="1222"/>
                    <a:pt x="217" y="1221"/>
                    <a:pt x="225" y="1220"/>
                  </a:cubicBezTo>
                  <a:cubicBezTo>
                    <a:pt x="276" y="1208"/>
                    <a:pt x="308" y="1156"/>
                    <a:pt x="296" y="1105"/>
                  </a:cubicBezTo>
                  <a:cubicBezTo>
                    <a:pt x="219" y="777"/>
                    <a:pt x="193" y="439"/>
                    <a:pt x="216" y="102"/>
                  </a:cubicBezTo>
                  <a:cubicBezTo>
                    <a:pt x="219" y="51"/>
                    <a:pt x="180" y="5"/>
                    <a:pt x="128" y="1"/>
                  </a:cubicBezTo>
                  <a:cubicBezTo>
                    <a:pt x="125" y="1"/>
                    <a:pt x="123" y="1"/>
                    <a:pt x="12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6"/>
            <p:cNvSpPr/>
            <p:nvPr/>
          </p:nvSpPr>
          <p:spPr>
            <a:xfrm>
              <a:off x="3736900" y="1744525"/>
              <a:ext cx="6825" cy="32650"/>
            </a:xfrm>
            <a:custGeom>
              <a:avLst/>
              <a:gdLst/>
              <a:ahLst/>
              <a:cxnLst/>
              <a:rect l="l" t="t" r="r" b="b"/>
              <a:pathLst>
                <a:path w="273" h="1306" extrusionOk="0">
                  <a:moveTo>
                    <a:pt x="101" y="0"/>
                  </a:moveTo>
                  <a:cubicBezTo>
                    <a:pt x="49" y="0"/>
                    <a:pt x="6" y="42"/>
                    <a:pt x="6" y="94"/>
                  </a:cubicBezTo>
                  <a:cubicBezTo>
                    <a:pt x="1" y="470"/>
                    <a:pt x="25" y="850"/>
                    <a:pt x="76" y="1222"/>
                  </a:cubicBezTo>
                  <a:cubicBezTo>
                    <a:pt x="83" y="1271"/>
                    <a:pt x="123" y="1305"/>
                    <a:pt x="170" y="1305"/>
                  </a:cubicBezTo>
                  <a:cubicBezTo>
                    <a:pt x="174" y="1305"/>
                    <a:pt x="179" y="1305"/>
                    <a:pt x="183" y="1304"/>
                  </a:cubicBezTo>
                  <a:cubicBezTo>
                    <a:pt x="236" y="1297"/>
                    <a:pt x="272" y="1249"/>
                    <a:pt x="265" y="1197"/>
                  </a:cubicBezTo>
                  <a:cubicBezTo>
                    <a:pt x="215" y="834"/>
                    <a:pt x="192" y="463"/>
                    <a:pt x="196" y="96"/>
                  </a:cubicBezTo>
                  <a:cubicBezTo>
                    <a:pt x="197" y="44"/>
                    <a:pt x="155"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6"/>
            <p:cNvSpPr/>
            <p:nvPr/>
          </p:nvSpPr>
          <p:spPr>
            <a:xfrm>
              <a:off x="3733350" y="1691950"/>
              <a:ext cx="7650" cy="31600"/>
            </a:xfrm>
            <a:custGeom>
              <a:avLst/>
              <a:gdLst/>
              <a:ahLst/>
              <a:cxnLst/>
              <a:rect l="l" t="t" r="r" b="b"/>
              <a:pathLst>
                <a:path w="306" h="1264" extrusionOk="0">
                  <a:moveTo>
                    <a:pt x="115" y="1"/>
                  </a:moveTo>
                  <a:cubicBezTo>
                    <a:pt x="66" y="1"/>
                    <a:pt x="26" y="41"/>
                    <a:pt x="24" y="91"/>
                  </a:cubicBezTo>
                  <a:cubicBezTo>
                    <a:pt x="0" y="458"/>
                    <a:pt x="29" y="828"/>
                    <a:pt x="108" y="1188"/>
                  </a:cubicBezTo>
                  <a:cubicBezTo>
                    <a:pt x="117" y="1233"/>
                    <a:pt x="157" y="1263"/>
                    <a:pt x="200" y="1263"/>
                  </a:cubicBezTo>
                  <a:cubicBezTo>
                    <a:pt x="207" y="1263"/>
                    <a:pt x="215" y="1262"/>
                    <a:pt x="221" y="1261"/>
                  </a:cubicBezTo>
                  <a:cubicBezTo>
                    <a:pt x="272" y="1250"/>
                    <a:pt x="305" y="1199"/>
                    <a:pt x="294" y="1147"/>
                  </a:cubicBezTo>
                  <a:cubicBezTo>
                    <a:pt x="219" y="805"/>
                    <a:pt x="193" y="453"/>
                    <a:pt x="213" y="102"/>
                  </a:cubicBezTo>
                  <a:cubicBezTo>
                    <a:pt x="217" y="50"/>
                    <a:pt x="177" y="5"/>
                    <a:pt x="124" y="1"/>
                  </a:cubicBezTo>
                  <a:cubicBezTo>
                    <a:pt x="121" y="1"/>
                    <a:pt x="118" y="1"/>
                    <a:pt x="11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0" name="Google Shape;360;p6"/>
          <p:cNvGrpSpPr/>
          <p:nvPr/>
        </p:nvGrpSpPr>
        <p:grpSpPr>
          <a:xfrm flipH="1">
            <a:off x="-112193" y="5689880"/>
            <a:ext cx="1661120" cy="1333210"/>
            <a:chOff x="3206750" y="1492575"/>
            <a:chExt cx="634550" cy="640625"/>
          </a:xfrm>
        </p:grpSpPr>
        <p:sp>
          <p:nvSpPr>
            <p:cNvPr id="361" name="Google Shape;361;p6"/>
            <p:cNvSpPr/>
            <p:nvPr/>
          </p:nvSpPr>
          <p:spPr>
            <a:xfrm>
              <a:off x="3640100" y="1492575"/>
              <a:ext cx="201200" cy="620150"/>
            </a:xfrm>
            <a:custGeom>
              <a:avLst/>
              <a:gdLst/>
              <a:ahLst/>
              <a:cxnLst/>
              <a:rect l="l" t="t" r="r" b="b"/>
              <a:pathLst>
                <a:path w="8048" h="24806" extrusionOk="0">
                  <a:moveTo>
                    <a:pt x="3197" y="1"/>
                  </a:moveTo>
                  <a:cubicBezTo>
                    <a:pt x="1007" y="3699"/>
                    <a:pt x="0" y="8086"/>
                    <a:pt x="359" y="12369"/>
                  </a:cubicBezTo>
                  <a:cubicBezTo>
                    <a:pt x="722" y="16709"/>
                    <a:pt x="3292" y="20086"/>
                    <a:pt x="5979" y="23333"/>
                  </a:cubicBezTo>
                  <a:cubicBezTo>
                    <a:pt x="6486" y="23945"/>
                    <a:pt x="7182" y="24800"/>
                    <a:pt x="8043" y="24806"/>
                  </a:cubicBezTo>
                  <a:cubicBezTo>
                    <a:pt x="8048" y="23639"/>
                    <a:pt x="7493" y="22677"/>
                    <a:pt x="7426" y="21546"/>
                  </a:cubicBezTo>
                  <a:cubicBezTo>
                    <a:pt x="7337" y="20021"/>
                    <a:pt x="7756" y="18503"/>
                    <a:pt x="7831" y="16985"/>
                  </a:cubicBezTo>
                  <a:cubicBezTo>
                    <a:pt x="7956" y="14181"/>
                    <a:pt x="7795" y="11365"/>
                    <a:pt x="7347" y="8595"/>
                  </a:cubicBezTo>
                  <a:cubicBezTo>
                    <a:pt x="6827" y="5377"/>
                    <a:pt x="5775" y="1995"/>
                    <a:pt x="31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6"/>
            <p:cNvSpPr/>
            <p:nvPr/>
          </p:nvSpPr>
          <p:spPr>
            <a:xfrm>
              <a:off x="3363225" y="1696950"/>
              <a:ext cx="477975" cy="436250"/>
            </a:xfrm>
            <a:custGeom>
              <a:avLst/>
              <a:gdLst/>
              <a:ahLst/>
              <a:cxnLst/>
              <a:rect l="l" t="t" r="r" b="b"/>
              <a:pathLst>
                <a:path w="19119" h="17450" extrusionOk="0">
                  <a:moveTo>
                    <a:pt x="1" y="0"/>
                  </a:moveTo>
                  <a:cubicBezTo>
                    <a:pt x="140" y="1541"/>
                    <a:pt x="886" y="2953"/>
                    <a:pt x="1617" y="4317"/>
                  </a:cubicBezTo>
                  <a:cubicBezTo>
                    <a:pt x="3252" y="7368"/>
                    <a:pt x="5038" y="10772"/>
                    <a:pt x="7764" y="13006"/>
                  </a:cubicBezTo>
                  <a:cubicBezTo>
                    <a:pt x="9222" y="14201"/>
                    <a:pt x="11463" y="14916"/>
                    <a:pt x="13206" y="15595"/>
                  </a:cubicBezTo>
                  <a:cubicBezTo>
                    <a:pt x="15131" y="16346"/>
                    <a:pt x="17108" y="16966"/>
                    <a:pt x="19118" y="17450"/>
                  </a:cubicBezTo>
                  <a:cubicBezTo>
                    <a:pt x="18431" y="17284"/>
                    <a:pt x="17261" y="14495"/>
                    <a:pt x="17078" y="13853"/>
                  </a:cubicBezTo>
                  <a:cubicBezTo>
                    <a:pt x="16690" y="12479"/>
                    <a:pt x="16429" y="11345"/>
                    <a:pt x="15568" y="10115"/>
                  </a:cubicBezTo>
                  <a:cubicBezTo>
                    <a:pt x="14581" y="8706"/>
                    <a:pt x="13321" y="7511"/>
                    <a:pt x="12028" y="6374"/>
                  </a:cubicBezTo>
                  <a:cubicBezTo>
                    <a:pt x="8566" y="3331"/>
                    <a:pt x="4580" y="529"/>
                    <a:pt x="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6"/>
            <p:cNvSpPr/>
            <p:nvPr/>
          </p:nvSpPr>
          <p:spPr>
            <a:xfrm>
              <a:off x="3206750" y="1940350"/>
              <a:ext cx="518175" cy="172375"/>
            </a:xfrm>
            <a:custGeom>
              <a:avLst/>
              <a:gdLst/>
              <a:ahLst/>
              <a:cxnLst/>
              <a:rect l="l" t="t" r="r" b="b"/>
              <a:pathLst>
                <a:path w="20727" h="6895" extrusionOk="0">
                  <a:moveTo>
                    <a:pt x="1" y="189"/>
                  </a:moveTo>
                  <a:cubicBezTo>
                    <a:pt x="1" y="189"/>
                    <a:pt x="1" y="189"/>
                    <a:pt x="1" y="189"/>
                  </a:cubicBezTo>
                  <a:lnTo>
                    <a:pt x="1" y="189"/>
                  </a:lnTo>
                  <a:cubicBezTo>
                    <a:pt x="1" y="189"/>
                    <a:pt x="1" y="189"/>
                    <a:pt x="1" y="189"/>
                  </a:cubicBezTo>
                  <a:close/>
                  <a:moveTo>
                    <a:pt x="2931" y="1"/>
                  </a:moveTo>
                  <a:cubicBezTo>
                    <a:pt x="2832" y="1"/>
                    <a:pt x="2732" y="2"/>
                    <a:pt x="2632" y="3"/>
                  </a:cubicBezTo>
                  <a:cubicBezTo>
                    <a:pt x="2355" y="6"/>
                    <a:pt x="930" y="238"/>
                    <a:pt x="296" y="238"/>
                  </a:cubicBezTo>
                  <a:cubicBezTo>
                    <a:pt x="141" y="238"/>
                    <a:pt x="33" y="224"/>
                    <a:pt x="1" y="189"/>
                  </a:cubicBezTo>
                  <a:lnTo>
                    <a:pt x="1" y="189"/>
                  </a:lnTo>
                  <a:cubicBezTo>
                    <a:pt x="3912" y="4412"/>
                    <a:pt x="9632" y="6894"/>
                    <a:pt x="15385" y="6894"/>
                  </a:cubicBezTo>
                  <a:cubicBezTo>
                    <a:pt x="15592" y="6894"/>
                    <a:pt x="15800" y="6891"/>
                    <a:pt x="16007" y="6885"/>
                  </a:cubicBezTo>
                  <a:cubicBezTo>
                    <a:pt x="17200" y="6847"/>
                    <a:pt x="18476" y="6343"/>
                    <a:pt x="19667" y="6132"/>
                  </a:cubicBezTo>
                  <a:cubicBezTo>
                    <a:pt x="20047" y="6063"/>
                    <a:pt x="20455" y="5987"/>
                    <a:pt x="20727" y="5713"/>
                  </a:cubicBezTo>
                  <a:cubicBezTo>
                    <a:pt x="19498" y="4696"/>
                    <a:pt x="17694" y="4006"/>
                    <a:pt x="16256" y="3328"/>
                  </a:cubicBezTo>
                  <a:cubicBezTo>
                    <a:pt x="14536" y="2519"/>
                    <a:pt x="12765" y="1814"/>
                    <a:pt x="10946" y="1264"/>
                  </a:cubicBezTo>
                  <a:cubicBezTo>
                    <a:pt x="9148" y="719"/>
                    <a:pt x="7302" y="322"/>
                    <a:pt x="5432" y="131"/>
                  </a:cubicBezTo>
                  <a:cubicBezTo>
                    <a:pt x="4601" y="46"/>
                    <a:pt x="3767" y="1"/>
                    <a:pt x="293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6"/>
            <p:cNvSpPr/>
            <p:nvPr/>
          </p:nvSpPr>
          <p:spPr>
            <a:xfrm>
              <a:off x="3266900" y="1981500"/>
              <a:ext cx="35325" cy="24325"/>
            </a:xfrm>
            <a:custGeom>
              <a:avLst/>
              <a:gdLst/>
              <a:ahLst/>
              <a:cxnLst/>
              <a:rect l="l" t="t" r="r" b="b"/>
              <a:pathLst>
                <a:path w="1413" h="973" extrusionOk="0">
                  <a:moveTo>
                    <a:pt x="108" y="0"/>
                  </a:moveTo>
                  <a:cubicBezTo>
                    <a:pt x="79" y="0"/>
                    <a:pt x="50" y="13"/>
                    <a:pt x="31" y="38"/>
                  </a:cubicBezTo>
                  <a:cubicBezTo>
                    <a:pt x="0" y="80"/>
                    <a:pt x="8" y="140"/>
                    <a:pt x="50" y="172"/>
                  </a:cubicBezTo>
                  <a:cubicBezTo>
                    <a:pt x="433" y="460"/>
                    <a:pt x="839" y="726"/>
                    <a:pt x="1256" y="960"/>
                  </a:cubicBezTo>
                  <a:cubicBezTo>
                    <a:pt x="1272" y="969"/>
                    <a:pt x="1287" y="972"/>
                    <a:pt x="1304" y="972"/>
                  </a:cubicBezTo>
                  <a:cubicBezTo>
                    <a:pt x="1337" y="972"/>
                    <a:pt x="1369" y="954"/>
                    <a:pt x="1387" y="923"/>
                  </a:cubicBezTo>
                  <a:cubicBezTo>
                    <a:pt x="1412" y="878"/>
                    <a:pt x="1395" y="820"/>
                    <a:pt x="1350" y="794"/>
                  </a:cubicBezTo>
                  <a:cubicBezTo>
                    <a:pt x="940" y="564"/>
                    <a:pt x="541" y="303"/>
                    <a:pt x="165" y="19"/>
                  </a:cubicBezTo>
                  <a:cubicBezTo>
                    <a:pt x="147" y="6"/>
                    <a:pt x="127"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6"/>
            <p:cNvSpPr/>
            <p:nvPr/>
          </p:nvSpPr>
          <p:spPr>
            <a:xfrm>
              <a:off x="3322500" y="2020625"/>
              <a:ext cx="17825" cy="12025"/>
            </a:xfrm>
            <a:custGeom>
              <a:avLst/>
              <a:gdLst/>
              <a:ahLst/>
              <a:cxnLst/>
              <a:rect l="l" t="t" r="r" b="b"/>
              <a:pathLst>
                <a:path w="713" h="481" extrusionOk="0">
                  <a:moveTo>
                    <a:pt x="109" y="0"/>
                  </a:moveTo>
                  <a:cubicBezTo>
                    <a:pt x="77" y="0"/>
                    <a:pt x="45" y="17"/>
                    <a:pt x="27" y="47"/>
                  </a:cubicBezTo>
                  <a:cubicBezTo>
                    <a:pt x="0" y="93"/>
                    <a:pt x="16" y="151"/>
                    <a:pt x="61" y="178"/>
                  </a:cubicBezTo>
                  <a:lnTo>
                    <a:pt x="556" y="467"/>
                  </a:lnTo>
                  <a:cubicBezTo>
                    <a:pt x="571" y="476"/>
                    <a:pt x="588" y="479"/>
                    <a:pt x="604" y="479"/>
                  </a:cubicBezTo>
                  <a:lnTo>
                    <a:pt x="603" y="480"/>
                  </a:lnTo>
                  <a:cubicBezTo>
                    <a:pt x="636" y="480"/>
                    <a:pt x="668" y="462"/>
                    <a:pt x="686" y="433"/>
                  </a:cubicBezTo>
                  <a:cubicBezTo>
                    <a:pt x="713" y="386"/>
                    <a:pt x="697" y="329"/>
                    <a:pt x="652" y="302"/>
                  </a:cubicBezTo>
                  <a:lnTo>
                    <a:pt x="157" y="13"/>
                  </a:lnTo>
                  <a:cubicBezTo>
                    <a:pt x="142" y="4"/>
                    <a:pt x="126"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6"/>
            <p:cNvSpPr/>
            <p:nvPr/>
          </p:nvSpPr>
          <p:spPr>
            <a:xfrm>
              <a:off x="3371975" y="2047350"/>
              <a:ext cx="27800" cy="11125"/>
            </a:xfrm>
            <a:custGeom>
              <a:avLst/>
              <a:gdLst/>
              <a:ahLst/>
              <a:cxnLst/>
              <a:rect l="l" t="t" r="r" b="b"/>
              <a:pathLst>
                <a:path w="1112" h="445" extrusionOk="0">
                  <a:moveTo>
                    <a:pt x="111" y="1"/>
                  </a:moveTo>
                  <a:cubicBezTo>
                    <a:pt x="79" y="1"/>
                    <a:pt x="48" y="17"/>
                    <a:pt x="30" y="46"/>
                  </a:cubicBezTo>
                  <a:cubicBezTo>
                    <a:pt x="1" y="90"/>
                    <a:pt x="14" y="148"/>
                    <a:pt x="59" y="177"/>
                  </a:cubicBezTo>
                  <a:cubicBezTo>
                    <a:pt x="335" y="350"/>
                    <a:pt x="664" y="444"/>
                    <a:pt x="990" y="444"/>
                  </a:cubicBezTo>
                  <a:lnTo>
                    <a:pt x="1016" y="444"/>
                  </a:lnTo>
                  <a:cubicBezTo>
                    <a:pt x="1069" y="443"/>
                    <a:pt x="1111" y="400"/>
                    <a:pt x="1110" y="347"/>
                  </a:cubicBezTo>
                  <a:cubicBezTo>
                    <a:pt x="1109" y="297"/>
                    <a:pt x="1067" y="253"/>
                    <a:pt x="1017" y="253"/>
                  </a:cubicBezTo>
                  <a:cubicBezTo>
                    <a:pt x="1016" y="253"/>
                    <a:pt x="1014" y="253"/>
                    <a:pt x="1013" y="253"/>
                  </a:cubicBezTo>
                  <a:cubicBezTo>
                    <a:pt x="999" y="254"/>
                    <a:pt x="986" y="254"/>
                    <a:pt x="972" y="254"/>
                  </a:cubicBezTo>
                  <a:cubicBezTo>
                    <a:pt x="686" y="254"/>
                    <a:pt x="401" y="167"/>
                    <a:pt x="161" y="15"/>
                  </a:cubicBezTo>
                  <a:cubicBezTo>
                    <a:pt x="145" y="5"/>
                    <a:pt x="128" y="1"/>
                    <a:pt x="11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6"/>
            <p:cNvSpPr/>
            <p:nvPr/>
          </p:nvSpPr>
          <p:spPr>
            <a:xfrm>
              <a:off x="3427875" y="2074525"/>
              <a:ext cx="28975" cy="12300"/>
            </a:xfrm>
            <a:custGeom>
              <a:avLst/>
              <a:gdLst/>
              <a:ahLst/>
              <a:cxnLst/>
              <a:rect l="l" t="t" r="r" b="b"/>
              <a:pathLst>
                <a:path w="1159" h="492" extrusionOk="0">
                  <a:moveTo>
                    <a:pt x="107" y="1"/>
                  </a:moveTo>
                  <a:cubicBezTo>
                    <a:pt x="67" y="1"/>
                    <a:pt x="29" y="27"/>
                    <a:pt x="16" y="67"/>
                  </a:cubicBezTo>
                  <a:cubicBezTo>
                    <a:pt x="0" y="118"/>
                    <a:pt x="28" y="171"/>
                    <a:pt x="78" y="187"/>
                  </a:cubicBezTo>
                  <a:lnTo>
                    <a:pt x="1022" y="487"/>
                  </a:lnTo>
                  <a:cubicBezTo>
                    <a:pt x="1032" y="489"/>
                    <a:pt x="1041" y="491"/>
                    <a:pt x="1051" y="491"/>
                  </a:cubicBezTo>
                  <a:lnTo>
                    <a:pt x="1051" y="490"/>
                  </a:lnTo>
                  <a:cubicBezTo>
                    <a:pt x="1092" y="490"/>
                    <a:pt x="1130" y="465"/>
                    <a:pt x="1142" y="424"/>
                  </a:cubicBezTo>
                  <a:cubicBezTo>
                    <a:pt x="1158" y="374"/>
                    <a:pt x="1131" y="320"/>
                    <a:pt x="1080" y="304"/>
                  </a:cubicBezTo>
                  <a:lnTo>
                    <a:pt x="136" y="5"/>
                  </a:lnTo>
                  <a:cubicBezTo>
                    <a:pt x="126" y="2"/>
                    <a:pt x="117"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6"/>
            <p:cNvSpPr/>
            <p:nvPr/>
          </p:nvSpPr>
          <p:spPr>
            <a:xfrm>
              <a:off x="3466900" y="2090575"/>
              <a:ext cx="38150" cy="10975"/>
            </a:xfrm>
            <a:custGeom>
              <a:avLst/>
              <a:gdLst/>
              <a:ahLst/>
              <a:cxnLst/>
              <a:rect l="l" t="t" r="r" b="b"/>
              <a:pathLst>
                <a:path w="1526" h="439" extrusionOk="0">
                  <a:moveTo>
                    <a:pt x="104" y="1"/>
                  </a:moveTo>
                  <a:cubicBezTo>
                    <a:pt x="59" y="1"/>
                    <a:pt x="19" y="33"/>
                    <a:pt x="10" y="79"/>
                  </a:cubicBezTo>
                  <a:cubicBezTo>
                    <a:pt x="0" y="129"/>
                    <a:pt x="34" y="179"/>
                    <a:pt x="86" y="189"/>
                  </a:cubicBezTo>
                  <a:lnTo>
                    <a:pt x="1404" y="436"/>
                  </a:lnTo>
                  <a:cubicBezTo>
                    <a:pt x="1411" y="437"/>
                    <a:pt x="1416" y="439"/>
                    <a:pt x="1422" y="439"/>
                  </a:cubicBezTo>
                  <a:cubicBezTo>
                    <a:pt x="1467" y="439"/>
                    <a:pt x="1507" y="406"/>
                    <a:pt x="1516" y="360"/>
                  </a:cubicBezTo>
                  <a:cubicBezTo>
                    <a:pt x="1526" y="309"/>
                    <a:pt x="1492" y="260"/>
                    <a:pt x="1440" y="250"/>
                  </a:cubicBezTo>
                  <a:lnTo>
                    <a:pt x="122" y="2"/>
                  </a:lnTo>
                  <a:cubicBezTo>
                    <a:pt x="116" y="1"/>
                    <a:pt x="11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6"/>
            <p:cNvSpPr/>
            <p:nvPr/>
          </p:nvSpPr>
          <p:spPr>
            <a:xfrm>
              <a:off x="3529925" y="2093750"/>
              <a:ext cx="39950" cy="6900"/>
            </a:xfrm>
            <a:custGeom>
              <a:avLst/>
              <a:gdLst/>
              <a:ahLst/>
              <a:cxnLst/>
              <a:rect l="l" t="t" r="r" b="b"/>
              <a:pathLst>
                <a:path w="1598" h="276" extrusionOk="0">
                  <a:moveTo>
                    <a:pt x="1497" y="1"/>
                  </a:moveTo>
                  <a:cubicBezTo>
                    <a:pt x="1493" y="1"/>
                    <a:pt x="1489" y="1"/>
                    <a:pt x="1485" y="1"/>
                  </a:cubicBezTo>
                  <a:cubicBezTo>
                    <a:pt x="1044" y="56"/>
                    <a:pt x="596" y="84"/>
                    <a:pt x="151" y="84"/>
                  </a:cubicBezTo>
                  <a:cubicBezTo>
                    <a:pt x="139" y="84"/>
                    <a:pt x="127" y="85"/>
                    <a:pt x="114" y="85"/>
                  </a:cubicBezTo>
                  <a:cubicBezTo>
                    <a:pt x="108" y="85"/>
                    <a:pt x="102" y="84"/>
                    <a:pt x="95" y="84"/>
                  </a:cubicBezTo>
                  <a:cubicBezTo>
                    <a:pt x="44" y="84"/>
                    <a:pt x="1" y="127"/>
                    <a:pt x="1" y="179"/>
                  </a:cubicBezTo>
                  <a:cubicBezTo>
                    <a:pt x="1" y="232"/>
                    <a:pt x="42" y="275"/>
                    <a:pt x="95" y="275"/>
                  </a:cubicBezTo>
                  <a:lnTo>
                    <a:pt x="151" y="275"/>
                  </a:lnTo>
                  <a:cubicBezTo>
                    <a:pt x="603" y="275"/>
                    <a:pt x="1059" y="246"/>
                    <a:pt x="1508" y="190"/>
                  </a:cubicBezTo>
                  <a:cubicBezTo>
                    <a:pt x="1560" y="183"/>
                    <a:pt x="1598" y="136"/>
                    <a:pt x="1591" y="84"/>
                  </a:cubicBezTo>
                  <a:cubicBezTo>
                    <a:pt x="1585" y="35"/>
                    <a:pt x="1544" y="1"/>
                    <a:pt x="14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6"/>
            <p:cNvSpPr/>
            <p:nvPr/>
          </p:nvSpPr>
          <p:spPr>
            <a:xfrm>
              <a:off x="3598825" y="2083750"/>
              <a:ext cx="35150" cy="7875"/>
            </a:xfrm>
            <a:custGeom>
              <a:avLst/>
              <a:gdLst/>
              <a:ahLst/>
              <a:cxnLst/>
              <a:rect l="l" t="t" r="r" b="b"/>
              <a:pathLst>
                <a:path w="1406" h="315" extrusionOk="0">
                  <a:moveTo>
                    <a:pt x="1299" y="0"/>
                  </a:moveTo>
                  <a:cubicBezTo>
                    <a:pt x="1290" y="0"/>
                    <a:pt x="1281" y="1"/>
                    <a:pt x="1272" y="4"/>
                  </a:cubicBezTo>
                  <a:cubicBezTo>
                    <a:pt x="1001" y="83"/>
                    <a:pt x="716" y="124"/>
                    <a:pt x="431" y="124"/>
                  </a:cubicBezTo>
                  <a:cubicBezTo>
                    <a:pt x="324" y="124"/>
                    <a:pt x="217" y="118"/>
                    <a:pt x="111" y="107"/>
                  </a:cubicBezTo>
                  <a:cubicBezTo>
                    <a:pt x="108" y="106"/>
                    <a:pt x="106" y="106"/>
                    <a:pt x="103" y="106"/>
                  </a:cubicBezTo>
                  <a:cubicBezTo>
                    <a:pt x="53" y="106"/>
                    <a:pt x="12" y="142"/>
                    <a:pt x="6" y="192"/>
                  </a:cubicBezTo>
                  <a:cubicBezTo>
                    <a:pt x="1" y="243"/>
                    <a:pt x="39" y="291"/>
                    <a:pt x="91" y="296"/>
                  </a:cubicBezTo>
                  <a:cubicBezTo>
                    <a:pt x="203" y="309"/>
                    <a:pt x="314" y="314"/>
                    <a:pt x="427" y="314"/>
                  </a:cubicBezTo>
                  <a:cubicBezTo>
                    <a:pt x="732" y="314"/>
                    <a:pt x="1036" y="271"/>
                    <a:pt x="1326" y="186"/>
                  </a:cubicBezTo>
                  <a:cubicBezTo>
                    <a:pt x="1376" y="172"/>
                    <a:pt x="1405" y="119"/>
                    <a:pt x="1390" y="68"/>
                  </a:cubicBezTo>
                  <a:cubicBezTo>
                    <a:pt x="1378" y="26"/>
                    <a:pt x="1341" y="0"/>
                    <a:pt x="129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6"/>
            <p:cNvSpPr/>
            <p:nvPr/>
          </p:nvSpPr>
          <p:spPr>
            <a:xfrm>
              <a:off x="3273050" y="1953650"/>
              <a:ext cx="20750" cy="9950"/>
            </a:xfrm>
            <a:custGeom>
              <a:avLst/>
              <a:gdLst/>
              <a:ahLst/>
              <a:cxnLst/>
              <a:rect l="l" t="t" r="r" b="b"/>
              <a:pathLst>
                <a:path w="830" h="398" extrusionOk="0">
                  <a:moveTo>
                    <a:pt x="110" y="1"/>
                  </a:moveTo>
                  <a:cubicBezTo>
                    <a:pt x="75" y="1"/>
                    <a:pt x="42" y="19"/>
                    <a:pt x="25" y="51"/>
                  </a:cubicBezTo>
                  <a:cubicBezTo>
                    <a:pt x="0" y="98"/>
                    <a:pt x="18" y="155"/>
                    <a:pt x="64" y="181"/>
                  </a:cubicBezTo>
                  <a:cubicBezTo>
                    <a:pt x="267" y="288"/>
                    <a:pt x="486" y="359"/>
                    <a:pt x="712" y="396"/>
                  </a:cubicBezTo>
                  <a:cubicBezTo>
                    <a:pt x="718" y="397"/>
                    <a:pt x="722" y="397"/>
                    <a:pt x="728" y="397"/>
                  </a:cubicBezTo>
                  <a:cubicBezTo>
                    <a:pt x="773" y="397"/>
                    <a:pt x="814" y="364"/>
                    <a:pt x="822" y="318"/>
                  </a:cubicBezTo>
                  <a:cubicBezTo>
                    <a:pt x="829" y="266"/>
                    <a:pt x="794" y="216"/>
                    <a:pt x="742" y="208"/>
                  </a:cubicBezTo>
                  <a:cubicBezTo>
                    <a:pt x="536" y="175"/>
                    <a:pt x="338" y="109"/>
                    <a:pt x="154" y="12"/>
                  </a:cubicBezTo>
                  <a:cubicBezTo>
                    <a:pt x="140" y="4"/>
                    <a:pt x="125"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6"/>
            <p:cNvSpPr/>
            <p:nvPr/>
          </p:nvSpPr>
          <p:spPr>
            <a:xfrm>
              <a:off x="3310250" y="1974150"/>
              <a:ext cx="26950" cy="11000"/>
            </a:xfrm>
            <a:custGeom>
              <a:avLst/>
              <a:gdLst/>
              <a:ahLst/>
              <a:cxnLst/>
              <a:rect l="l" t="t" r="r" b="b"/>
              <a:pathLst>
                <a:path w="1078" h="440" extrusionOk="0">
                  <a:moveTo>
                    <a:pt x="106" y="0"/>
                  </a:moveTo>
                  <a:cubicBezTo>
                    <a:pt x="64" y="0"/>
                    <a:pt x="26" y="28"/>
                    <a:pt x="15" y="69"/>
                  </a:cubicBezTo>
                  <a:cubicBezTo>
                    <a:pt x="0" y="120"/>
                    <a:pt x="29" y="173"/>
                    <a:pt x="80" y="187"/>
                  </a:cubicBezTo>
                  <a:lnTo>
                    <a:pt x="945" y="435"/>
                  </a:lnTo>
                  <a:cubicBezTo>
                    <a:pt x="954" y="438"/>
                    <a:pt x="963" y="439"/>
                    <a:pt x="972" y="439"/>
                  </a:cubicBezTo>
                  <a:cubicBezTo>
                    <a:pt x="1013" y="439"/>
                    <a:pt x="1051" y="412"/>
                    <a:pt x="1063" y="370"/>
                  </a:cubicBezTo>
                  <a:cubicBezTo>
                    <a:pt x="1078" y="320"/>
                    <a:pt x="1048" y="267"/>
                    <a:pt x="997" y="253"/>
                  </a:cubicBezTo>
                  <a:lnTo>
                    <a:pt x="133" y="4"/>
                  </a:lnTo>
                  <a:cubicBezTo>
                    <a:pt x="124" y="1"/>
                    <a:pt x="115"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6"/>
            <p:cNvSpPr/>
            <p:nvPr/>
          </p:nvSpPr>
          <p:spPr>
            <a:xfrm>
              <a:off x="3352400" y="1988675"/>
              <a:ext cx="18825" cy="10975"/>
            </a:xfrm>
            <a:custGeom>
              <a:avLst/>
              <a:gdLst/>
              <a:ahLst/>
              <a:cxnLst/>
              <a:rect l="l" t="t" r="r" b="b"/>
              <a:pathLst>
                <a:path w="753" h="439" extrusionOk="0">
                  <a:moveTo>
                    <a:pt x="108" y="1"/>
                  </a:moveTo>
                  <a:cubicBezTo>
                    <a:pt x="73" y="1"/>
                    <a:pt x="38" y="21"/>
                    <a:pt x="22" y="56"/>
                  </a:cubicBezTo>
                  <a:cubicBezTo>
                    <a:pt x="0" y="104"/>
                    <a:pt x="21" y="161"/>
                    <a:pt x="68" y="183"/>
                  </a:cubicBezTo>
                  <a:lnTo>
                    <a:pt x="604" y="430"/>
                  </a:lnTo>
                  <a:cubicBezTo>
                    <a:pt x="617" y="436"/>
                    <a:pt x="631" y="439"/>
                    <a:pt x="645" y="439"/>
                  </a:cubicBezTo>
                  <a:cubicBezTo>
                    <a:pt x="680" y="439"/>
                    <a:pt x="714" y="418"/>
                    <a:pt x="731" y="384"/>
                  </a:cubicBezTo>
                  <a:cubicBezTo>
                    <a:pt x="753" y="335"/>
                    <a:pt x="732" y="279"/>
                    <a:pt x="684" y="257"/>
                  </a:cubicBezTo>
                  <a:lnTo>
                    <a:pt x="148" y="9"/>
                  </a:lnTo>
                  <a:cubicBezTo>
                    <a:pt x="135" y="3"/>
                    <a:pt x="122"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374;p6"/>
            <p:cNvSpPr/>
            <p:nvPr/>
          </p:nvSpPr>
          <p:spPr>
            <a:xfrm>
              <a:off x="3399825" y="2009275"/>
              <a:ext cx="33100" cy="12075"/>
            </a:xfrm>
            <a:custGeom>
              <a:avLst/>
              <a:gdLst/>
              <a:ahLst/>
              <a:cxnLst/>
              <a:rect l="l" t="t" r="r" b="b"/>
              <a:pathLst>
                <a:path w="1324" h="483" extrusionOk="0">
                  <a:moveTo>
                    <a:pt x="107" y="0"/>
                  </a:moveTo>
                  <a:cubicBezTo>
                    <a:pt x="68" y="0"/>
                    <a:pt x="31" y="25"/>
                    <a:pt x="17" y="64"/>
                  </a:cubicBezTo>
                  <a:cubicBezTo>
                    <a:pt x="1" y="114"/>
                    <a:pt x="26" y="168"/>
                    <a:pt x="76" y="186"/>
                  </a:cubicBezTo>
                  <a:cubicBezTo>
                    <a:pt x="442" y="314"/>
                    <a:pt x="821" y="413"/>
                    <a:pt x="1203" y="481"/>
                  </a:cubicBezTo>
                  <a:cubicBezTo>
                    <a:pt x="1208" y="483"/>
                    <a:pt x="1214" y="483"/>
                    <a:pt x="1219" y="483"/>
                  </a:cubicBezTo>
                  <a:cubicBezTo>
                    <a:pt x="1265" y="483"/>
                    <a:pt x="1305" y="451"/>
                    <a:pt x="1313" y="404"/>
                  </a:cubicBezTo>
                  <a:cubicBezTo>
                    <a:pt x="1323" y="352"/>
                    <a:pt x="1288" y="303"/>
                    <a:pt x="1236" y="294"/>
                  </a:cubicBezTo>
                  <a:cubicBezTo>
                    <a:pt x="864" y="228"/>
                    <a:pt x="495" y="130"/>
                    <a:pt x="139" y="6"/>
                  </a:cubicBezTo>
                  <a:cubicBezTo>
                    <a:pt x="128" y="2"/>
                    <a:pt x="118" y="0"/>
                    <a:pt x="10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6"/>
            <p:cNvSpPr/>
            <p:nvPr/>
          </p:nvSpPr>
          <p:spPr>
            <a:xfrm>
              <a:off x="3461725" y="2031875"/>
              <a:ext cx="39250" cy="11950"/>
            </a:xfrm>
            <a:custGeom>
              <a:avLst/>
              <a:gdLst/>
              <a:ahLst/>
              <a:cxnLst/>
              <a:rect l="l" t="t" r="r" b="b"/>
              <a:pathLst>
                <a:path w="1570" h="478" extrusionOk="0">
                  <a:moveTo>
                    <a:pt x="104" y="0"/>
                  </a:moveTo>
                  <a:cubicBezTo>
                    <a:pt x="60" y="0"/>
                    <a:pt x="21" y="31"/>
                    <a:pt x="12" y="76"/>
                  </a:cubicBezTo>
                  <a:cubicBezTo>
                    <a:pt x="1" y="127"/>
                    <a:pt x="34" y="178"/>
                    <a:pt x="85" y="189"/>
                  </a:cubicBezTo>
                  <a:lnTo>
                    <a:pt x="1446" y="475"/>
                  </a:lnTo>
                  <a:cubicBezTo>
                    <a:pt x="1452" y="477"/>
                    <a:pt x="1459" y="477"/>
                    <a:pt x="1465" y="477"/>
                  </a:cubicBezTo>
                  <a:cubicBezTo>
                    <a:pt x="1509" y="477"/>
                    <a:pt x="1548" y="446"/>
                    <a:pt x="1558" y="402"/>
                  </a:cubicBezTo>
                  <a:cubicBezTo>
                    <a:pt x="1569" y="350"/>
                    <a:pt x="1536" y="299"/>
                    <a:pt x="1484" y="288"/>
                  </a:cubicBezTo>
                  <a:lnTo>
                    <a:pt x="124" y="2"/>
                  </a:lnTo>
                  <a:cubicBezTo>
                    <a:pt x="118" y="1"/>
                    <a:pt x="111"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376;p6"/>
            <p:cNvSpPr/>
            <p:nvPr/>
          </p:nvSpPr>
          <p:spPr>
            <a:xfrm>
              <a:off x="3513375" y="2043125"/>
              <a:ext cx="39175" cy="10075"/>
            </a:xfrm>
            <a:custGeom>
              <a:avLst/>
              <a:gdLst/>
              <a:ahLst/>
              <a:cxnLst/>
              <a:rect l="l" t="t" r="r" b="b"/>
              <a:pathLst>
                <a:path w="1567" h="403" extrusionOk="0">
                  <a:moveTo>
                    <a:pt x="310" y="1"/>
                  </a:moveTo>
                  <a:cubicBezTo>
                    <a:pt x="237" y="1"/>
                    <a:pt x="164" y="3"/>
                    <a:pt x="92" y="8"/>
                  </a:cubicBezTo>
                  <a:cubicBezTo>
                    <a:pt x="40" y="12"/>
                    <a:pt x="0" y="57"/>
                    <a:pt x="3" y="110"/>
                  </a:cubicBezTo>
                  <a:cubicBezTo>
                    <a:pt x="7" y="160"/>
                    <a:pt x="47" y="199"/>
                    <a:pt x="95" y="199"/>
                  </a:cubicBezTo>
                  <a:cubicBezTo>
                    <a:pt x="99" y="199"/>
                    <a:pt x="102" y="199"/>
                    <a:pt x="105" y="198"/>
                  </a:cubicBezTo>
                  <a:cubicBezTo>
                    <a:pt x="172" y="194"/>
                    <a:pt x="239" y="192"/>
                    <a:pt x="306" y="192"/>
                  </a:cubicBezTo>
                  <a:cubicBezTo>
                    <a:pt x="687" y="192"/>
                    <a:pt x="1070" y="261"/>
                    <a:pt x="1425" y="396"/>
                  </a:cubicBezTo>
                  <a:cubicBezTo>
                    <a:pt x="1436" y="400"/>
                    <a:pt x="1447" y="402"/>
                    <a:pt x="1458" y="402"/>
                  </a:cubicBezTo>
                  <a:cubicBezTo>
                    <a:pt x="1497" y="402"/>
                    <a:pt x="1533" y="378"/>
                    <a:pt x="1548" y="341"/>
                  </a:cubicBezTo>
                  <a:cubicBezTo>
                    <a:pt x="1567" y="292"/>
                    <a:pt x="1541" y="237"/>
                    <a:pt x="1493" y="218"/>
                  </a:cubicBezTo>
                  <a:cubicBezTo>
                    <a:pt x="1117" y="75"/>
                    <a:pt x="712" y="1"/>
                    <a:pt x="3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377;p6"/>
            <p:cNvSpPr/>
            <p:nvPr/>
          </p:nvSpPr>
          <p:spPr>
            <a:xfrm>
              <a:off x="3566725" y="2047350"/>
              <a:ext cx="33975" cy="7700"/>
            </a:xfrm>
            <a:custGeom>
              <a:avLst/>
              <a:gdLst/>
              <a:ahLst/>
              <a:cxnLst/>
              <a:rect l="l" t="t" r="r" b="b"/>
              <a:pathLst>
                <a:path w="1359" h="308" extrusionOk="0">
                  <a:moveTo>
                    <a:pt x="1051" y="0"/>
                  </a:moveTo>
                  <a:cubicBezTo>
                    <a:pt x="725" y="0"/>
                    <a:pt x="399" y="41"/>
                    <a:pt x="82" y="120"/>
                  </a:cubicBezTo>
                  <a:cubicBezTo>
                    <a:pt x="31" y="133"/>
                    <a:pt x="0" y="184"/>
                    <a:pt x="12" y="236"/>
                  </a:cubicBezTo>
                  <a:cubicBezTo>
                    <a:pt x="23" y="279"/>
                    <a:pt x="62" y="307"/>
                    <a:pt x="105" y="307"/>
                  </a:cubicBezTo>
                  <a:cubicBezTo>
                    <a:pt x="113" y="307"/>
                    <a:pt x="120" y="306"/>
                    <a:pt x="128" y="305"/>
                  </a:cubicBezTo>
                  <a:cubicBezTo>
                    <a:pt x="432" y="229"/>
                    <a:pt x="742" y="191"/>
                    <a:pt x="1055" y="191"/>
                  </a:cubicBezTo>
                  <a:cubicBezTo>
                    <a:pt x="1122" y="191"/>
                    <a:pt x="1189" y="192"/>
                    <a:pt x="1256" y="196"/>
                  </a:cubicBezTo>
                  <a:cubicBezTo>
                    <a:pt x="1259" y="196"/>
                    <a:pt x="1263" y="196"/>
                    <a:pt x="1266" y="196"/>
                  </a:cubicBezTo>
                  <a:cubicBezTo>
                    <a:pt x="1314" y="196"/>
                    <a:pt x="1354" y="156"/>
                    <a:pt x="1357" y="106"/>
                  </a:cubicBezTo>
                  <a:cubicBezTo>
                    <a:pt x="1359" y="53"/>
                    <a:pt x="1319" y="9"/>
                    <a:pt x="1266" y="6"/>
                  </a:cubicBezTo>
                  <a:cubicBezTo>
                    <a:pt x="1195" y="2"/>
                    <a:pt x="1123" y="0"/>
                    <a:pt x="105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378;p6"/>
            <p:cNvSpPr/>
            <p:nvPr/>
          </p:nvSpPr>
          <p:spPr>
            <a:xfrm>
              <a:off x="3617275" y="2044325"/>
              <a:ext cx="15525" cy="6850"/>
            </a:xfrm>
            <a:custGeom>
              <a:avLst/>
              <a:gdLst/>
              <a:ahLst/>
              <a:cxnLst/>
              <a:rect l="l" t="t" r="r" b="b"/>
              <a:pathLst>
                <a:path w="621" h="274" extrusionOk="0">
                  <a:moveTo>
                    <a:pt x="104" y="0"/>
                  </a:moveTo>
                  <a:cubicBezTo>
                    <a:pt x="60" y="0"/>
                    <a:pt x="20" y="32"/>
                    <a:pt x="11" y="77"/>
                  </a:cubicBezTo>
                  <a:cubicBezTo>
                    <a:pt x="0" y="128"/>
                    <a:pt x="35" y="179"/>
                    <a:pt x="86" y="189"/>
                  </a:cubicBezTo>
                  <a:lnTo>
                    <a:pt x="498" y="272"/>
                  </a:lnTo>
                  <a:cubicBezTo>
                    <a:pt x="505" y="273"/>
                    <a:pt x="510" y="274"/>
                    <a:pt x="517" y="274"/>
                  </a:cubicBezTo>
                  <a:cubicBezTo>
                    <a:pt x="561" y="274"/>
                    <a:pt x="601" y="242"/>
                    <a:pt x="610" y="197"/>
                  </a:cubicBezTo>
                  <a:cubicBezTo>
                    <a:pt x="621" y="145"/>
                    <a:pt x="587" y="95"/>
                    <a:pt x="536" y="85"/>
                  </a:cubicBezTo>
                  <a:lnTo>
                    <a:pt x="123" y="2"/>
                  </a:lnTo>
                  <a:cubicBezTo>
                    <a:pt x="116" y="1"/>
                    <a:pt x="110"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379;p6"/>
            <p:cNvSpPr/>
            <p:nvPr/>
          </p:nvSpPr>
          <p:spPr>
            <a:xfrm>
              <a:off x="3360625" y="1966025"/>
              <a:ext cx="29025" cy="13025"/>
            </a:xfrm>
            <a:custGeom>
              <a:avLst/>
              <a:gdLst/>
              <a:ahLst/>
              <a:cxnLst/>
              <a:rect l="l" t="t" r="r" b="b"/>
              <a:pathLst>
                <a:path w="1161" h="521" extrusionOk="0">
                  <a:moveTo>
                    <a:pt x="110" y="0"/>
                  </a:moveTo>
                  <a:cubicBezTo>
                    <a:pt x="75" y="0"/>
                    <a:pt x="42" y="19"/>
                    <a:pt x="24" y="52"/>
                  </a:cubicBezTo>
                  <a:cubicBezTo>
                    <a:pt x="0" y="99"/>
                    <a:pt x="19" y="156"/>
                    <a:pt x="66" y="180"/>
                  </a:cubicBezTo>
                  <a:cubicBezTo>
                    <a:pt x="373" y="338"/>
                    <a:pt x="701" y="452"/>
                    <a:pt x="1039" y="518"/>
                  </a:cubicBezTo>
                  <a:cubicBezTo>
                    <a:pt x="1044" y="520"/>
                    <a:pt x="1051" y="520"/>
                    <a:pt x="1058" y="520"/>
                  </a:cubicBezTo>
                  <a:cubicBezTo>
                    <a:pt x="1102" y="520"/>
                    <a:pt x="1141" y="489"/>
                    <a:pt x="1150" y="444"/>
                  </a:cubicBezTo>
                  <a:cubicBezTo>
                    <a:pt x="1160" y="392"/>
                    <a:pt x="1127" y="341"/>
                    <a:pt x="1075" y="331"/>
                  </a:cubicBezTo>
                  <a:cubicBezTo>
                    <a:pt x="755" y="269"/>
                    <a:pt x="445" y="160"/>
                    <a:pt x="152" y="10"/>
                  </a:cubicBezTo>
                  <a:cubicBezTo>
                    <a:pt x="139" y="3"/>
                    <a:pt x="124"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6"/>
            <p:cNvSpPr/>
            <p:nvPr/>
          </p:nvSpPr>
          <p:spPr>
            <a:xfrm>
              <a:off x="3443250" y="1986625"/>
              <a:ext cx="32025" cy="13025"/>
            </a:xfrm>
            <a:custGeom>
              <a:avLst/>
              <a:gdLst/>
              <a:ahLst/>
              <a:cxnLst/>
              <a:rect l="l" t="t" r="r" b="b"/>
              <a:pathLst>
                <a:path w="1281" h="521" extrusionOk="0">
                  <a:moveTo>
                    <a:pt x="101" y="0"/>
                  </a:moveTo>
                  <a:cubicBezTo>
                    <a:pt x="53" y="0"/>
                    <a:pt x="12" y="36"/>
                    <a:pt x="7" y="85"/>
                  </a:cubicBezTo>
                  <a:cubicBezTo>
                    <a:pt x="0" y="137"/>
                    <a:pt x="38" y="184"/>
                    <a:pt x="90" y="191"/>
                  </a:cubicBezTo>
                  <a:cubicBezTo>
                    <a:pt x="454" y="233"/>
                    <a:pt x="804" y="340"/>
                    <a:pt x="1128" y="510"/>
                  </a:cubicBezTo>
                  <a:cubicBezTo>
                    <a:pt x="1143" y="518"/>
                    <a:pt x="1157" y="521"/>
                    <a:pt x="1172" y="521"/>
                  </a:cubicBezTo>
                  <a:cubicBezTo>
                    <a:pt x="1207" y="521"/>
                    <a:pt x="1240" y="502"/>
                    <a:pt x="1257" y="470"/>
                  </a:cubicBezTo>
                  <a:cubicBezTo>
                    <a:pt x="1281" y="423"/>
                    <a:pt x="1263" y="365"/>
                    <a:pt x="1217" y="341"/>
                  </a:cubicBezTo>
                  <a:cubicBezTo>
                    <a:pt x="871" y="160"/>
                    <a:pt x="499" y="46"/>
                    <a:pt x="112" y="1"/>
                  </a:cubicBezTo>
                  <a:cubicBezTo>
                    <a:pt x="108" y="1"/>
                    <a:pt x="105"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6"/>
            <p:cNvSpPr/>
            <p:nvPr/>
          </p:nvSpPr>
          <p:spPr>
            <a:xfrm>
              <a:off x="3500950" y="1998975"/>
              <a:ext cx="35125" cy="15125"/>
            </a:xfrm>
            <a:custGeom>
              <a:avLst/>
              <a:gdLst/>
              <a:ahLst/>
              <a:cxnLst/>
              <a:rect l="l" t="t" r="r" b="b"/>
              <a:pathLst>
                <a:path w="1405" h="605" extrusionOk="0">
                  <a:moveTo>
                    <a:pt x="97" y="0"/>
                  </a:moveTo>
                  <a:cubicBezTo>
                    <a:pt x="51" y="0"/>
                    <a:pt x="12" y="36"/>
                    <a:pt x="6" y="84"/>
                  </a:cubicBezTo>
                  <a:cubicBezTo>
                    <a:pt x="0" y="136"/>
                    <a:pt x="37" y="184"/>
                    <a:pt x="90" y="190"/>
                  </a:cubicBezTo>
                  <a:cubicBezTo>
                    <a:pt x="496" y="240"/>
                    <a:pt x="896" y="378"/>
                    <a:pt x="1247" y="590"/>
                  </a:cubicBezTo>
                  <a:cubicBezTo>
                    <a:pt x="1262" y="600"/>
                    <a:pt x="1279" y="604"/>
                    <a:pt x="1295" y="604"/>
                  </a:cubicBezTo>
                  <a:cubicBezTo>
                    <a:pt x="1327" y="604"/>
                    <a:pt x="1359" y="588"/>
                    <a:pt x="1377" y="558"/>
                  </a:cubicBezTo>
                  <a:cubicBezTo>
                    <a:pt x="1405" y="513"/>
                    <a:pt x="1390" y="454"/>
                    <a:pt x="1345" y="428"/>
                  </a:cubicBezTo>
                  <a:cubicBezTo>
                    <a:pt x="972" y="201"/>
                    <a:pt x="546" y="53"/>
                    <a:pt x="112" y="1"/>
                  </a:cubicBezTo>
                  <a:cubicBezTo>
                    <a:pt x="107" y="1"/>
                    <a:pt x="102"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6"/>
            <p:cNvSpPr/>
            <p:nvPr/>
          </p:nvSpPr>
          <p:spPr>
            <a:xfrm>
              <a:off x="3544100" y="2011200"/>
              <a:ext cx="22850" cy="12225"/>
            </a:xfrm>
            <a:custGeom>
              <a:avLst/>
              <a:gdLst/>
              <a:ahLst/>
              <a:cxnLst/>
              <a:rect l="l" t="t" r="r" b="b"/>
              <a:pathLst>
                <a:path w="914" h="489" extrusionOk="0">
                  <a:moveTo>
                    <a:pt x="109" y="1"/>
                  </a:moveTo>
                  <a:cubicBezTo>
                    <a:pt x="67" y="1"/>
                    <a:pt x="29" y="26"/>
                    <a:pt x="16" y="68"/>
                  </a:cubicBezTo>
                  <a:cubicBezTo>
                    <a:pt x="1" y="117"/>
                    <a:pt x="29" y="171"/>
                    <a:pt x="78" y="187"/>
                  </a:cubicBezTo>
                  <a:cubicBezTo>
                    <a:pt x="314" y="261"/>
                    <a:pt x="543" y="359"/>
                    <a:pt x="759" y="477"/>
                  </a:cubicBezTo>
                  <a:cubicBezTo>
                    <a:pt x="774" y="485"/>
                    <a:pt x="789" y="488"/>
                    <a:pt x="805" y="488"/>
                  </a:cubicBezTo>
                  <a:cubicBezTo>
                    <a:pt x="839" y="488"/>
                    <a:pt x="871" y="471"/>
                    <a:pt x="888" y="439"/>
                  </a:cubicBezTo>
                  <a:cubicBezTo>
                    <a:pt x="914" y="392"/>
                    <a:pt x="896" y="335"/>
                    <a:pt x="850" y="309"/>
                  </a:cubicBezTo>
                  <a:cubicBezTo>
                    <a:pt x="624" y="186"/>
                    <a:pt x="383" y="83"/>
                    <a:pt x="137" y="5"/>
                  </a:cubicBezTo>
                  <a:cubicBezTo>
                    <a:pt x="127" y="2"/>
                    <a:pt x="118"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6"/>
            <p:cNvSpPr/>
            <p:nvPr/>
          </p:nvSpPr>
          <p:spPr>
            <a:xfrm>
              <a:off x="3598700" y="2023850"/>
              <a:ext cx="32225" cy="16900"/>
            </a:xfrm>
            <a:custGeom>
              <a:avLst/>
              <a:gdLst/>
              <a:ahLst/>
              <a:cxnLst/>
              <a:rect l="l" t="t" r="r" b="b"/>
              <a:pathLst>
                <a:path w="1289" h="676" extrusionOk="0">
                  <a:moveTo>
                    <a:pt x="106" y="0"/>
                  </a:moveTo>
                  <a:cubicBezTo>
                    <a:pt x="62" y="0"/>
                    <a:pt x="22" y="30"/>
                    <a:pt x="11" y="74"/>
                  </a:cubicBezTo>
                  <a:cubicBezTo>
                    <a:pt x="0" y="126"/>
                    <a:pt x="32" y="177"/>
                    <a:pt x="84" y="188"/>
                  </a:cubicBezTo>
                  <a:cubicBezTo>
                    <a:pt x="456" y="270"/>
                    <a:pt x="816" y="433"/>
                    <a:pt x="1124" y="658"/>
                  </a:cubicBezTo>
                  <a:cubicBezTo>
                    <a:pt x="1142" y="670"/>
                    <a:pt x="1161" y="676"/>
                    <a:pt x="1181" y="676"/>
                  </a:cubicBezTo>
                  <a:cubicBezTo>
                    <a:pt x="1210" y="676"/>
                    <a:pt x="1239" y="662"/>
                    <a:pt x="1258" y="637"/>
                  </a:cubicBezTo>
                  <a:cubicBezTo>
                    <a:pt x="1289" y="594"/>
                    <a:pt x="1279" y="534"/>
                    <a:pt x="1237" y="503"/>
                  </a:cubicBezTo>
                  <a:cubicBezTo>
                    <a:pt x="908" y="264"/>
                    <a:pt x="523" y="90"/>
                    <a:pt x="125" y="2"/>
                  </a:cubicBezTo>
                  <a:cubicBezTo>
                    <a:pt x="119" y="1"/>
                    <a:pt x="11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6"/>
            <p:cNvSpPr/>
            <p:nvPr/>
          </p:nvSpPr>
          <p:spPr>
            <a:xfrm>
              <a:off x="3661625" y="2046375"/>
              <a:ext cx="22800" cy="9950"/>
            </a:xfrm>
            <a:custGeom>
              <a:avLst/>
              <a:gdLst/>
              <a:ahLst/>
              <a:cxnLst/>
              <a:rect l="l" t="t" r="r" b="b"/>
              <a:pathLst>
                <a:path w="912" h="398" extrusionOk="0">
                  <a:moveTo>
                    <a:pt x="103" y="1"/>
                  </a:moveTo>
                  <a:cubicBezTo>
                    <a:pt x="57" y="1"/>
                    <a:pt x="17" y="34"/>
                    <a:pt x="9" y="80"/>
                  </a:cubicBezTo>
                  <a:cubicBezTo>
                    <a:pt x="0" y="132"/>
                    <a:pt x="35" y="181"/>
                    <a:pt x="86" y="190"/>
                  </a:cubicBezTo>
                  <a:cubicBezTo>
                    <a:pt x="319" y="229"/>
                    <a:pt x="548" y="296"/>
                    <a:pt x="765" y="389"/>
                  </a:cubicBezTo>
                  <a:cubicBezTo>
                    <a:pt x="778" y="395"/>
                    <a:pt x="791" y="397"/>
                    <a:pt x="803" y="397"/>
                  </a:cubicBezTo>
                  <a:cubicBezTo>
                    <a:pt x="840" y="397"/>
                    <a:pt x="876" y="376"/>
                    <a:pt x="891" y="340"/>
                  </a:cubicBezTo>
                  <a:cubicBezTo>
                    <a:pt x="911" y="291"/>
                    <a:pt x="889" y="235"/>
                    <a:pt x="840" y="215"/>
                  </a:cubicBezTo>
                  <a:cubicBezTo>
                    <a:pt x="610" y="115"/>
                    <a:pt x="367" y="44"/>
                    <a:pt x="118" y="2"/>
                  </a:cubicBezTo>
                  <a:cubicBezTo>
                    <a:pt x="113" y="1"/>
                    <a:pt x="108"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6"/>
            <p:cNvSpPr/>
            <p:nvPr/>
          </p:nvSpPr>
          <p:spPr>
            <a:xfrm>
              <a:off x="3373975" y="1720850"/>
              <a:ext cx="10450" cy="20275"/>
            </a:xfrm>
            <a:custGeom>
              <a:avLst/>
              <a:gdLst/>
              <a:ahLst/>
              <a:cxnLst/>
              <a:rect l="l" t="t" r="r" b="b"/>
              <a:pathLst>
                <a:path w="418" h="811" extrusionOk="0">
                  <a:moveTo>
                    <a:pt x="108" y="0"/>
                  </a:moveTo>
                  <a:cubicBezTo>
                    <a:pt x="98" y="0"/>
                    <a:pt x="88" y="2"/>
                    <a:pt x="78" y="6"/>
                  </a:cubicBezTo>
                  <a:cubicBezTo>
                    <a:pt x="28" y="21"/>
                    <a:pt x="0" y="75"/>
                    <a:pt x="17" y="126"/>
                  </a:cubicBezTo>
                  <a:lnTo>
                    <a:pt x="220" y="744"/>
                  </a:lnTo>
                  <a:cubicBezTo>
                    <a:pt x="233" y="784"/>
                    <a:pt x="271" y="810"/>
                    <a:pt x="310" y="810"/>
                  </a:cubicBezTo>
                  <a:cubicBezTo>
                    <a:pt x="320" y="810"/>
                    <a:pt x="330" y="808"/>
                    <a:pt x="340" y="805"/>
                  </a:cubicBezTo>
                  <a:cubicBezTo>
                    <a:pt x="390" y="788"/>
                    <a:pt x="418" y="735"/>
                    <a:pt x="401" y="684"/>
                  </a:cubicBezTo>
                  <a:lnTo>
                    <a:pt x="198" y="66"/>
                  </a:lnTo>
                  <a:cubicBezTo>
                    <a:pt x="185" y="26"/>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6"/>
            <p:cNvSpPr/>
            <p:nvPr/>
          </p:nvSpPr>
          <p:spPr>
            <a:xfrm>
              <a:off x="3386175" y="1754925"/>
              <a:ext cx="19000" cy="28425"/>
            </a:xfrm>
            <a:custGeom>
              <a:avLst/>
              <a:gdLst/>
              <a:ahLst/>
              <a:cxnLst/>
              <a:rect l="l" t="t" r="r" b="b"/>
              <a:pathLst>
                <a:path w="760" h="1137" extrusionOk="0">
                  <a:moveTo>
                    <a:pt x="110" y="1"/>
                  </a:moveTo>
                  <a:cubicBezTo>
                    <a:pt x="93" y="1"/>
                    <a:pt x="77" y="5"/>
                    <a:pt x="62" y="14"/>
                  </a:cubicBezTo>
                  <a:cubicBezTo>
                    <a:pt x="16" y="39"/>
                    <a:pt x="0" y="98"/>
                    <a:pt x="27" y="143"/>
                  </a:cubicBezTo>
                  <a:lnTo>
                    <a:pt x="568" y="1088"/>
                  </a:lnTo>
                  <a:cubicBezTo>
                    <a:pt x="585" y="1119"/>
                    <a:pt x="617" y="1136"/>
                    <a:pt x="650" y="1136"/>
                  </a:cubicBezTo>
                  <a:cubicBezTo>
                    <a:pt x="667" y="1136"/>
                    <a:pt x="682" y="1132"/>
                    <a:pt x="698" y="1123"/>
                  </a:cubicBezTo>
                  <a:cubicBezTo>
                    <a:pt x="743" y="1098"/>
                    <a:pt x="760" y="1039"/>
                    <a:pt x="733" y="993"/>
                  </a:cubicBezTo>
                  <a:lnTo>
                    <a:pt x="192" y="49"/>
                  </a:lnTo>
                  <a:cubicBezTo>
                    <a:pt x="175" y="18"/>
                    <a:pt x="142"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6"/>
            <p:cNvSpPr/>
            <p:nvPr/>
          </p:nvSpPr>
          <p:spPr>
            <a:xfrm>
              <a:off x="3412425" y="1796000"/>
              <a:ext cx="16500" cy="19300"/>
            </a:xfrm>
            <a:custGeom>
              <a:avLst/>
              <a:gdLst/>
              <a:ahLst/>
              <a:cxnLst/>
              <a:rect l="l" t="t" r="r" b="b"/>
              <a:pathLst>
                <a:path w="660" h="772" extrusionOk="0">
                  <a:moveTo>
                    <a:pt x="103" y="1"/>
                  </a:moveTo>
                  <a:cubicBezTo>
                    <a:pt x="97" y="1"/>
                    <a:pt x="92" y="1"/>
                    <a:pt x="86" y="2"/>
                  </a:cubicBezTo>
                  <a:cubicBezTo>
                    <a:pt x="34" y="11"/>
                    <a:pt x="0" y="61"/>
                    <a:pt x="9" y="113"/>
                  </a:cubicBezTo>
                  <a:cubicBezTo>
                    <a:pt x="59" y="394"/>
                    <a:pt x="251" y="643"/>
                    <a:pt x="510" y="763"/>
                  </a:cubicBezTo>
                  <a:cubicBezTo>
                    <a:pt x="523" y="768"/>
                    <a:pt x="537" y="772"/>
                    <a:pt x="550" y="772"/>
                  </a:cubicBezTo>
                  <a:cubicBezTo>
                    <a:pt x="586" y="772"/>
                    <a:pt x="620" y="751"/>
                    <a:pt x="637" y="716"/>
                  </a:cubicBezTo>
                  <a:cubicBezTo>
                    <a:pt x="659" y="668"/>
                    <a:pt x="638" y="612"/>
                    <a:pt x="591" y="590"/>
                  </a:cubicBezTo>
                  <a:cubicBezTo>
                    <a:pt x="386" y="496"/>
                    <a:pt x="236" y="300"/>
                    <a:pt x="197" y="80"/>
                  </a:cubicBezTo>
                  <a:cubicBezTo>
                    <a:pt x="189" y="33"/>
                    <a:pt x="149"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388;p6"/>
            <p:cNvSpPr/>
            <p:nvPr/>
          </p:nvSpPr>
          <p:spPr>
            <a:xfrm>
              <a:off x="3438925" y="1835175"/>
              <a:ext cx="18825" cy="22325"/>
            </a:xfrm>
            <a:custGeom>
              <a:avLst/>
              <a:gdLst/>
              <a:ahLst/>
              <a:cxnLst/>
              <a:rect l="l" t="t" r="r" b="b"/>
              <a:pathLst>
                <a:path w="753" h="893" extrusionOk="0">
                  <a:moveTo>
                    <a:pt x="110" y="0"/>
                  </a:moveTo>
                  <a:cubicBezTo>
                    <a:pt x="98" y="0"/>
                    <a:pt x="86" y="2"/>
                    <a:pt x="74" y="7"/>
                  </a:cubicBezTo>
                  <a:cubicBezTo>
                    <a:pt x="25" y="27"/>
                    <a:pt x="1" y="82"/>
                    <a:pt x="21" y="131"/>
                  </a:cubicBezTo>
                  <a:cubicBezTo>
                    <a:pt x="139" y="426"/>
                    <a:pt x="334" y="682"/>
                    <a:pt x="587" y="873"/>
                  </a:cubicBezTo>
                  <a:cubicBezTo>
                    <a:pt x="605" y="886"/>
                    <a:pt x="625" y="893"/>
                    <a:pt x="644" y="893"/>
                  </a:cubicBezTo>
                  <a:cubicBezTo>
                    <a:pt x="673" y="893"/>
                    <a:pt x="702" y="879"/>
                    <a:pt x="721" y="854"/>
                  </a:cubicBezTo>
                  <a:cubicBezTo>
                    <a:pt x="753" y="812"/>
                    <a:pt x="744" y="752"/>
                    <a:pt x="702" y="721"/>
                  </a:cubicBezTo>
                  <a:cubicBezTo>
                    <a:pt x="477" y="550"/>
                    <a:pt x="303" y="322"/>
                    <a:pt x="199" y="60"/>
                  </a:cubicBezTo>
                  <a:cubicBezTo>
                    <a:pt x="183" y="23"/>
                    <a:pt x="148"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389;p6"/>
            <p:cNvSpPr/>
            <p:nvPr/>
          </p:nvSpPr>
          <p:spPr>
            <a:xfrm>
              <a:off x="3471975" y="1882550"/>
              <a:ext cx="25950" cy="22300"/>
            </a:xfrm>
            <a:custGeom>
              <a:avLst/>
              <a:gdLst/>
              <a:ahLst/>
              <a:cxnLst/>
              <a:rect l="l" t="t" r="r" b="b"/>
              <a:pathLst>
                <a:path w="1038" h="892" extrusionOk="0">
                  <a:moveTo>
                    <a:pt x="106" y="1"/>
                  </a:moveTo>
                  <a:cubicBezTo>
                    <a:pt x="82" y="1"/>
                    <a:pt x="58" y="10"/>
                    <a:pt x="40" y="28"/>
                  </a:cubicBezTo>
                  <a:cubicBezTo>
                    <a:pt x="1" y="64"/>
                    <a:pt x="0" y="125"/>
                    <a:pt x="37" y="162"/>
                  </a:cubicBezTo>
                  <a:cubicBezTo>
                    <a:pt x="292" y="426"/>
                    <a:pt x="574" y="666"/>
                    <a:pt x="876" y="875"/>
                  </a:cubicBezTo>
                  <a:cubicBezTo>
                    <a:pt x="892" y="886"/>
                    <a:pt x="911" y="892"/>
                    <a:pt x="930" y="892"/>
                  </a:cubicBezTo>
                  <a:cubicBezTo>
                    <a:pt x="961" y="892"/>
                    <a:pt x="990" y="878"/>
                    <a:pt x="1008" y="851"/>
                  </a:cubicBezTo>
                  <a:cubicBezTo>
                    <a:pt x="1038" y="808"/>
                    <a:pt x="1028" y="748"/>
                    <a:pt x="985" y="719"/>
                  </a:cubicBezTo>
                  <a:cubicBezTo>
                    <a:pt x="692" y="517"/>
                    <a:pt x="421" y="285"/>
                    <a:pt x="175" y="30"/>
                  </a:cubicBezTo>
                  <a:cubicBezTo>
                    <a:pt x="156" y="11"/>
                    <a:pt x="131"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0" name="Google Shape;390;p6"/>
            <p:cNvSpPr/>
            <p:nvPr/>
          </p:nvSpPr>
          <p:spPr>
            <a:xfrm>
              <a:off x="3504900" y="1917600"/>
              <a:ext cx="19800" cy="19275"/>
            </a:xfrm>
            <a:custGeom>
              <a:avLst/>
              <a:gdLst/>
              <a:ahLst/>
              <a:cxnLst/>
              <a:rect l="l" t="t" r="r" b="b"/>
              <a:pathLst>
                <a:path w="792" h="771" extrusionOk="0">
                  <a:moveTo>
                    <a:pt x="109" y="0"/>
                  </a:moveTo>
                  <a:cubicBezTo>
                    <a:pt x="93" y="0"/>
                    <a:pt x="78" y="4"/>
                    <a:pt x="63" y="12"/>
                  </a:cubicBezTo>
                  <a:cubicBezTo>
                    <a:pt x="17" y="37"/>
                    <a:pt x="0" y="95"/>
                    <a:pt x="26" y="141"/>
                  </a:cubicBezTo>
                  <a:cubicBezTo>
                    <a:pt x="169" y="400"/>
                    <a:pt x="380" y="613"/>
                    <a:pt x="636" y="758"/>
                  </a:cubicBezTo>
                  <a:cubicBezTo>
                    <a:pt x="650" y="767"/>
                    <a:pt x="667" y="770"/>
                    <a:pt x="682" y="770"/>
                  </a:cubicBezTo>
                  <a:cubicBezTo>
                    <a:pt x="716" y="770"/>
                    <a:pt x="749" y="754"/>
                    <a:pt x="765" y="723"/>
                  </a:cubicBezTo>
                  <a:cubicBezTo>
                    <a:pt x="792" y="677"/>
                    <a:pt x="776" y="619"/>
                    <a:pt x="730" y="593"/>
                  </a:cubicBezTo>
                  <a:cubicBezTo>
                    <a:pt x="505" y="464"/>
                    <a:pt x="318" y="276"/>
                    <a:pt x="192" y="48"/>
                  </a:cubicBezTo>
                  <a:cubicBezTo>
                    <a:pt x="175" y="18"/>
                    <a:pt x="142"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391;p6"/>
            <p:cNvSpPr/>
            <p:nvPr/>
          </p:nvSpPr>
          <p:spPr>
            <a:xfrm>
              <a:off x="3539825" y="1958925"/>
              <a:ext cx="18725" cy="16200"/>
            </a:xfrm>
            <a:custGeom>
              <a:avLst/>
              <a:gdLst/>
              <a:ahLst/>
              <a:cxnLst/>
              <a:rect l="l" t="t" r="r" b="b"/>
              <a:pathLst>
                <a:path w="749" h="648" extrusionOk="0">
                  <a:moveTo>
                    <a:pt x="108" y="1"/>
                  </a:moveTo>
                  <a:cubicBezTo>
                    <a:pt x="81" y="1"/>
                    <a:pt x="54" y="12"/>
                    <a:pt x="35" y="35"/>
                  </a:cubicBezTo>
                  <a:cubicBezTo>
                    <a:pt x="1" y="75"/>
                    <a:pt x="5" y="134"/>
                    <a:pt x="46" y="168"/>
                  </a:cubicBezTo>
                  <a:lnTo>
                    <a:pt x="579" y="624"/>
                  </a:lnTo>
                  <a:cubicBezTo>
                    <a:pt x="597" y="640"/>
                    <a:pt x="619" y="647"/>
                    <a:pt x="641" y="647"/>
                  </a:cubicBezTo>
                  <a:cubicBezTo>
                    <a:pt x="668" y="647"/>
                    <a:pt x="695" y="635"/>
                    <a:pt x="714" y="614"/>
                  </a:cubicBezTo>
                  <a:cubicBezTo>
                    <a:pt x="748" y="573"/>
                    <a:pt x="743" y="514"/>
                    <a:pt x="703" y="480"/>
                  </a:cubicBezTo>
                  <a:lnTo>
                    <a:pt x="170" y="24"/>
                  </a:lnTo>
                  <a:cubicBezTo>
                    <a:pt x="152" y="8"/>
                    <a:pt x="130"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392;p6"/>
            <p:cNvSpPr/>
            <p:nvPr/>
          </p:nvSpPr>
          <p:spPr>
            <a:xfrm>
              <a:off x="3580050" y="1990850"/>
              <a:ext cx="22950" cy="14925"/>
            </a:xfrm>
            <a:custGeom>
              <a:avLst/>
              <a:gdLst/>
              <a:ahLst/>
              <a:cxnLst/>
              <a:rect l="l" t="t" r="r" b="b"/>
              <a:pathLst>
                <a:path w="918" h="597" extrusionOk="0">
                  <a:moveTo>
                    <a:pt x="106" y="0"/>
                  </a:moveTo>
                  <a:cubicBezTo>
                    <a:pt x="80" y="0"/>
                    <a:pt x="55" y="10"/>
                    <a:pt x="37" y="31"/>
                  </a:cubicBezTo>
                  <a:cubicBezTo>
                    <a:pt x="0" y="70"/>
                    <a:pt x="2" y="130"/>
                    <a:pt x="41" y="166"/>
                  </a:cubicBezTo>
                  <a:cubicBezTo>
                    <a:pt x="252" y="361"/>
                    <a:pt x="509" y="509"/>
                    <a:pt x="784" y="592"/>
                  </a:cubicBezTo>
                  <a:cubicBezTo>
                    <a:pt x="793" y="595"/>
                    <a:pt x="803" y="597"/>
                    <a:pt x="812" y="597"/>
                  </a:cubicBezTo>
                  <a:cubicBezTo>
                    <a:pt x="852" y="596"/>
                    <a:pt x="890" y="569"/>
                    <a:pt x="902" y="528"/>
                  </a:cubicBezTo>
                  <a:cubicBezTo>
                    <a:pt x="918" y="479"/>
                    <a:pt x="890" y="425"/>
                    <a:pt x="839" y="409"/>
                  </a:cubicBezTo>
                  <a:cubicBezTo>
                    <a:pt x="592" y="334"/>
                    <a:pt x="361" y="202"/>
                    <a:pt x="171" y="26"/>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6"/>
            <p:cNvSpPr/>
            <p:nvPr/>
          </p:nvSpPr>
          <p:spPr>
            <a:xfrm>
              <a:off x="3677925" y="2042250"/>
              <a:ext cx="26025" cy="13050"/>
            </a:xfrm>
            <a:custGeom>
              <a:avLst/>
              <a:gdLst/>
              <a:ahLst/>
              <a:cxnLst/>
              <a:rect l="l" t="t" r="r" b="b"/>
              <a:pathLst>
                <a:path w="1041" h="522" extrusionOk="0">
                  <a:moveTo>
                    <a:pt x="110" y="0"/>
                  </a:moveTo>
                  <a:cubicBezTo>
                    <a:pt x="76" y="0"/>
                    <a:pt x="43" y="19"/>
                    <a:pt x="26" y="51"/>
                  </a:cubicBezTo>
                  <a:cubicBezTo>
                    <a:pt x="1" y="97"/>
                    <a:pt x="18" y="156"/>
                    <a:pt x="66" y="180"/>
                  </a:cubicBezTo>
                  <a:cubicBezTo>
                    <a:pt x="333" y="323"/>
                    <a:pt x="617" y="435"/>
                    <a:pt x="908" y="518"/>
                  </a:cubicBezTo>
                  <a:cubicBezTo>
                    <a:pt x="917" y="520"/>
                    <a:pt x="926" y="521"/>
                    <a:pt x="935" y="521"/>
                  </a:cubicBezTo>
                  <a:cubicBezTo>
                    <a:pt x="976" y="521"/>
                    <a:pt x="1014" y="494"/>
                    <a:pt x="1026" y="452"/>
                  </a:cubicBezTo>
                  <a:cubicBezTo>
                    <a:pt x="1041" y="401"/>
                    <a:pt x="1011" y="348"/>
                    <a:pt x="960" y="334"/>
                  </a:cubicBezTo>
                  <a:cubicBezTo>
                    <a:pt x="682" y="255"/>
                    <a:pt x="410" y="147"/>
                    <a:pt x="154" y="11"/>
                  </a:cubicBezTo>
                  <a:cubicBezTo>
                    <a:pt x="140" y="4"/>
                    <a:pt x="125"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6"/>
            <p:cNvSpPr/>
            <p:nvPr/>
          </p:nvSpPr>
          <p:spPr>
            <a:xfrm>
              <a:off x="3624400" y="2016525"/>
              <a:ext cx="22900" cy="14050"/>
            </a:xfrm>
            <a:custGeom>
              <a:avLst/>
              <a:gdLst/>
              <a:ahLst/>
              <a:cxnLst/>
              <a:rect l="l" t="t" r="r" b="b"/>
              <a:pathLst>
                <a:path w="916" h="562" extrusionOk="0">
                  <a:moveTo>
                    <a:pt x="108" y="0"/>
                  </a:moveTo>
                  <a:cubicBezTo>
                    <a:pt x="79" y="0"/>
                    <a:pt x="51" y="13"/>
                    <a:pt x="32" y="37"/>
                  </a:cubicBezTo>
                  <a:cubicBezTo>
                    <a:pt x="0" y="78"/>
                    <a:pt x="8" y="138"/>
                    <a:pt x="49" y="170"/>
                  </a:cubicBezTo>
                  <a:cubicBezTo>
                    <a:pt x="268" y="343"/>
                    <a:pt x="515" y="473"/>
                    <a:pt x="781" y="556"/>
                  </a:cubicBezTo>
                  <a:cubicBezTo>
                    <a:pt x="789" y="559"/>
                    <a:pt x="799" y="560"/>
                    <a:pt x="809" y="560"/>
                  </a:cubicBezTo>
                  <a:lnTo>
                    <a:pt x="808" y="561"/>
                  </a:lnTo>
                  <a:cubicBezTo>
                    <a:pt x="849" y="561"/>
                    <a:pt x="887" y="535"/>
                    <a:pt x="900" y="494"/>
                  </a:cubicBezTo>
                  <a:cubicBezTo>
                    <a:pt x="915" y="444"/>
                    <a:pt x="888" y="390"/>
                    <a:pt x="837" y="375"/>
                  </a:cubicBezTo>
                  <a:cubicBezTo>
                    <a:pt x="593" y="297"/>
                    <a:pt x="368" y="178"/>
                    <a:pt x="167" y="20"/>
                  </a:cubicBezTo>
                  <a:cubicBezTo>
                    <a:pt x="149" y="7"/>
                    <a:pt x="12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6"/>
            <p:cNvSpPr/>
            <p:nvPr/>
          </p:nvSpPr>
          <p:spPr>
            <a:xfrm>
              <a:off x="3386675" y="1715575"/>
              <a:ext cx="41250" cy="14100"/>
            </a:xfrm>
            <a:custGeom>
              <a:avLst/>
              <a:gdLst/>
              <a:ahLst/>
              <a:cxnLst/>
              <a:rect l="l" t="t" r="r" b="b"/>
              <a:pathLst>
                <a:path w="1650" h="564" extrusionOk="0">
                  <a:moveTo>
                    <a:pt x="97" y="0"/>
                  </a:moveTo>
                  <a:cubicBezTo>
                    <a:pt x="46" y="0"/>
                    <a:pt x="5" y="40"/>
                    <a:pt x="2" y="90"/>
                  </a:cubicBezTo>
                  <a:cubicBezTo>
                    <a:pt x="0" y="143"/>
                    <a:pt x="40" y="188"/>
                    <a:pt x="93" y="190"/>
                  </a:cubicBezTo>
                  <a:cubicBezTo>
                    <a:pt x="576" y="217"/>
                    <a:pt x="1063" y="342"/>
                    <a:pt x="1499" y="553"/>
                  </a:cubicBezTo>
                  <a:cubicBezTo>
                    <a:pt x="1512" y="560"/>
                    <a:pt x="1527" y="563"/>
                    <a:pt x="1541" y="563"/>
                  </a:cubicBezTo>
                  <a:cubicBezTo>
                    <a:pt x="1576" y="563"/>
                    <a:pt x="1611" y="543"/>
                    <a:pt x="1627" y="509"/>
                  </a:cubicBezTo>
                  <a:cubicBezTo>
                    <a:pt x="1649" y="462"/>
                    <a:pt x="1629" y="405"/>
                    <a:pt x="1582" y="382"/>
                  </a:cubicBezTo>
                  <a:cubicBezTo>
                    <a:pt x="1124" y="160"/>
                    <a:pt x="612" y="28"/>
                    <a:pt x="103" y="0"/>
                  </a:cubicBezTo>
                  <a:cubicBezTo>
                    <a:pt x="101" y="0"/>
                    <a:pt x="99"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6"/>
            <p:cNvSpPr/>
            <p:nvPr/>
          </p:nvSpPr>
          <p:spPr>
            <a:xfrm>
              <a:off x="3447225" y="1738325"/>
              <a:ext cx="28025" cy="17175"/>
            </a:xfrm>
            <a:custGeom>
              <a:avLst/>
              <a:gdLst/>
              <a:ahLst/>
              <a:cxnLst/>
              <a:rect l="l" t="t" r="r" b="b"/>
              <a:pathLst>
                <a:path w="1121" h="687" extrusionOk="0">
                  <a:moveTo>
                    <a:pt x="106" y="1"/>
                  </a:moveTo>
                  <a:cubicBezTo>
                    <a:pt x="66" y="1"/>
                    <a:pt x="30" y="26"/>
                    <a:pt x="17" y="65"/>
                  </a:cubicBezTo>
                  <a:cubicBezTo>
                    <a:pt x="0" y="115"/>
                    <a:pt x="27" y="169"/>
                    <a:pt x="76" y="186"/>
                  </a:cubicBezTo>
                  <a:cubicBezTo>
                    <a:pt x="394" y="296"/>
                    <a:pt x="690" y="457"/>
                    <a:pt x="954" y="666"/>
                  </a:cubicBezTo>
                  <a:cubicBezTo>
                    <a:pt x="972" y="679"/>
                    <a:pt x="992" y="685"/>
                    <a:pt x="1013" y="685"/>
                  </a:cubicBezTo>
                  <a:lnTo>
                    <a:pt x="1013" y="686"/>
                  </a:lnTo>
                  <a:cubicBezTo>
                    <a:pt x="1042" y="686"/>
                    <a:pt x="1070" y="673"/>
                    <a:pt x="1089" y="650"/>
                  </a:cubicBezTo>
                  <a:cubicBezTo>
                    <a:pt x="1121" y="608"/>
                    <a:pt x="1114" y="548"/>
                    <a:pt x="1073" y="515"/>
                  </a:cubicBezTo>
                  <a:cubicBezTo>
                    <a:pt x="792" y="293"/>
                    <a:pt x="477" y="122"/>
                    <a:pt x="138" y="6"/>
                  </a:cubicBezTo>
                  <a:cubicBezTo>
                    <a:pt x="127" y="3"/>
                    <a:pt x="117"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6"/>
            <p:cNvSpPr/>
            <p:nvPr/>
          </p:nvSpPr>
          <p:spPr>
            <a:xfrm>
              <a:off x="3495600" y="1766125"/>
              <a:ext cx="31175" cy="23350"/>
            </a:xfrm>
            <a:custGeom>
              <a:avLst/>
              <a:gdLst/>
              <a:ahLst/>
              <a:cxnLst/>
              <a:rect l="l" t="t" r="r" b="b"/>
              <a:pathLst>
                <a:path w="1247" h="934" extrusionOk="0">
                  <a:moveTo>
                    <a:pt x="108" y="1"/>
                  </a:moveTo>
                  <a:cubicBezTo>
                    <a:pt x="77" y="1"/>
                    <a:pt x="46" y="17"/>
                    <a:pt x="28" y="46"/>
                  </a:cubicBezTo>
                  <a:cubicBezTo>
                    <a:pt x="0" y="90"/>
                    <a:pt x="13" y="149"/>
                    <a:pt x="58" y="177"/>
                  </a:cubicBezTo>
                  <a:cubicBezTo>
                    <a:pt x="412" y="401"/>
                    <a:pt x="756" y="649"/>
                    <a:pt x="1079" y="912"/>
                  </a:cubicBezTo>
                  <a:cubicBezTo>
                    <a:pt x="1096" y="927"/>
                    <a:pt x="1117" y="933"/>
                    <a:pt x="1138" y="933"/>
                  </a:cubicBezTo>
                  <a:cubicBezTo>
                    <a:pt x="1167" y="933"/>
                    <a:pt x="1194" y="922"/>
                    <a:pt x="1212" y="899"/>
                  </a:cubicBezTo>
                  <a:cubicBezTo>
                    <a:pt x="1247" y="858"/>
                    <a:pt x="1240" y="798"/>
                    <a:pt x="1199" y="765"/>
                  </a:cubicBezTo>
                  <a:cubicBezTo>
                    <a:pt x="870" y="496"/>
                    <a:pt x="520" y="243"/>
                    <a:pt x="159" y="16"/>
                  </a:cubicBezTo>
                  <a:cubicBezTo>
                    <a:pt x="143" y="6"/>
                    <a:pt x="126"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6"/>
            <p:cNvSpPr/>
            <p:nvPr/>
          </p:nvSpPr>
          <p:spPr>
            <a:xfrm>
              <a:off x="3546075" y="1801200"/>
              <a:ext cx="33375" cy="26225"/>
            </a:xfrm>
            <a:custGeom>
              <a:avLst/>
              <a:gdLst/>
              <a:ahLst/>
              <a:cxnLst/>
              <a:rect l="l" t="t" r="r" b="b"/>
              <a:pathLst>
                <a:path w="1335" h="1049" extrusionOk="0">
                  <a:moveTo>
                    <a:pt x="108" y="1"/>
                  </a:moveTo>
                  <a:cubicBezTo>
                    <a:pt x="79" y="1"/>
                    <a:pt x="51" y="14"/>
                    <a:pt x="32" y="38"/>
                  </a:cubicBezTo>
                  <a:cubicBezTo>
                    <a:pt x="0" y="80"/>
                    <a:pt x="8" y="140"/>
                    <a:pt x="50" y="172"/>
                  </a:cubicBezTo>
                  <a:lnTo>
                    <a:pt x="1169" y="1028"/>
                  </a:lnTo>
                  <a:cubicBezTo>
                    <a:pt x="1187" y="1042"/>
                    <a:pt x="1207" y="1048"/>
                    <a:pt x="1227" y="1048"/>
                  </a:cubicBezTo>
                  <a:cubicBezTo>
                    <a:pt x="1255" y="1048"/>
                    <a:pt x="1284" y="1036"/>
                    <a:pt x="1303" y="1011"/>
                  </a:cubicBezTo>
                  <a:cubicBezTo>
                    <a:pt x="1335" y="970"/>
                    <a:pt x="1327" y="909"/>
                    <a:pt x="1285" y="877"/>
                  </a:cubicBezTo>
                  <a:lnTo>
                    <a:pt x="166" y="21"/>
                  </a:lnTo>
                  <a:cubicBezTo>
                    <a:pt x="148" y="7"/>
                    <a:pt x="12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6"/>
            <p:cNvSpPr/>
            <p:nvPr/>
          </p:nvSpPr>
          <p:spPr>
            <a:xfrm>
              <a:off x="3602750" y="1842375"/>
              <a:ext cx="35250" cy="28500"/>
            </a:xfrm>
            <a:custGeom>
              <a:avLst/>
              <a:gdLst/>
              <a:ahLst/>
              <a:cxnLst/>
              <a:rect l="l" t="t" r="r" b="b"/>
              <a:pathLst>
                <a:path w="1410" h="1140" extrusionOk="0">
                  <a:moveTo>
                    <a:pt x="109" y="1"/>
                  </a:moveTo>
                  <a:cubicBezTo>
                    <a:pt x="78" y="1"/>
                    <a:pt x="47" y="16"/>
                    <a:pt x="29" y="44"/>
                  </a:cubicBezTo>
                  <a:cubicBezTo>
                    <a:pt x="1" y="87"/>
                    <a:pt x="12" y="146"/>
                    <a:pt x="56" y="175"/>
                  </a:cubicBezTo>
                  <a:cubicBezTo>
                    <a:pt x="474" y="454"/>
                    <a:pt x="872" y="770"/>
                    <a:pt x="1238" y="1113"/>
                  </a:cubicBezTo>
                  <a:cubicBezTo>
                    <a:pt x="1257" y="1131"/>
                    <a:pt x="1280" y="1140"/>
                    <a:pt x="1303" y="1140"/>
                  </a:cubicBezTo>
                  <a:lnTo>
                    <a:pt x="1303" y="1139"/>
                  </a:lnTo>
                  <a:cubicBezTo>
                    <a:pt x="1329" y="1139"/>
                    <a:pt x="1354" y="1129"/>
                    <a:pt x="1373" y="1109"/>
                  </a:cubicBezTo>
                  <a:cubicBezTo>
                    <a:pt x="1409" y="1070"/>
                    <a:pt x="1407" y="1011"/>
                    <a:pt x="1368" y="974"/>
                  </a:cubicBezTo>
                  <a:cubicBezTo>
                    <a:pt x="995" y="624"/>
                    <a:pt x="589" y="302"/>
                    <a:pt x="162" y="17"/>
                  </a:cubicBezTo>
                  <a:cubicBezTo>
                    <a:pt x="145" y="6"/>
                    <a:pt x="127"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6"/>
            <p:cNvSpPr/>
            <p:nvPr/>
          </p:nvSpPr>
          <p:spPr>
            <a:xfrm>
              <a:off x="3649875" y="1892175"/>
              <a:ext cx="23425" cy="23750"/>
            </a:xfrm>
            <a:custGeom>
              <a:avLst/>
              <a:gdLst/>
              <a:ahLst/>
              <a:cxnLst/>
              <a:rect l="l" t="t" r="r" b="b"/>
              <a:pathLst>
                <a:path w="937" h="950" extrusionOk="0">
                  <a:moveTo>
                    <a:pt x="105" y="0"/>
                  </a:moveTo>
                  <a:cubicBezTo>
                    <a:pt x="82" y="0"/>
                    <a:pt x="58" y="9"/>
                    <a:pt x="40" y="27"/>
                  </a:cubicBezTo>
                  <a:cubicBezTo>
                    <a:pt x="1" y="63"/>
                    <a:pt x="0" y="124"/>
                    <a:pt x="37" y="161"/>
                  </a:cubicBezTo>
                  <a:lnTo>
                    <a:pt x="763" y="920"/>
                  </a:lnTo>
                  <a:cubicBezTo>
                    <a:pt x="782" y="940"/>
                    <a:pt x="806" y="950"/>
                    <a:pt x="831" y="950"/>
                  </a:cubicBezTo>
                  <a:cubicBezTo>
                    <a:pt x="855" y="950"/>
                    <a:pt x="879" y="941"/>
                    <a:pt x="898" y="923"/>
                  </a:cubicBezTo>
                  <a:cubicBezTo>
                    <a:pt x="935" y="887"/>
                    <a:pt x="936" y="826"/>
                    <a:pt x="900" y="788"/>
                  </a:cubicBezTo>
                  <a:lnTo>
                    <a:pt x="175" y="30"/>
                  </a:lnTo>
                  <a:cubicBezTo>
                    <a:pt x="156" y="10"/>
                    <a:pt x="131"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6"/>
            <p:cNvSpPr/>
            <p:nvPr/>
          </p:nvSpPr>
          <p:spPr>
            <a:xfrm>
              <a:off x="3685100" y="1931075"/>
              <a:ext cx="30300" cy="26250"/>
            </a:xfrm>
            <a:custGeom>
              <a:avLst/>
              <a:gdLst/>
              <a:ahLst/>
              <a:cxnLst/>
              <a:rect l="l" t="t" r="r" b="b"/>
              <a:pathLst>
                <a:path w="1212" h="1050" extrusionOk="0">
                  <a:moveTo>
                    <a:pt x="109" y="1"/>
                  </a:moveTo>
                  <a:cubicBezTo>
                    <a:pt x="77" y="1"/>
                    <a:pt x="46" y="17"/>
                    <a:pt x="28" y="46"/>
                  </a:cubicBezTo>
                  <a:cubicBezTo>
                    <a:pt x="1" y="90"/>
                    <a:pt x="14" y="149"/>
                    <a:pt x="59" y="177"/>
                  </a:cubicBezTo>
                  <a:cubicBezTo>
                    <a:pt x="426" y="405"/>
                    <a:pt x="754" y="687"/>
                    <a:pt x="1033" y="1016"/>
                  </a:cubicBezTo>
                  <a:cubicBezTo>
                    <a:pt x="1052" y="1038"/>
                    <a:pt x="1078" y="1049"/>
                    <a:pt x="1105" y="1049"/>
                  </a:cubicBezTo>
                  <a:cubicBezTo>
                    <a:pt x="1127" y="1049"/>
                    <a:pt x="1149" y="1042"/>
                    <a:pt x="1167" y="1026"/>
                  </a:cubicBezTo>
                  <a:cubicBezTo>
                    <a:pt x="1207" y="992"/>
                    <a:pt x="1212" y="932"/>
                    <a:pt x="1178" y="893"/>
                  </a:cubicBezTo>
                  <a:cubicBezTo>
                    <a:pt x="886" y="548"/>
                    <a:pt x="543" y="254"/>
                    <a:pt x="160" y="15"/>
                  </a:cubicBezTo>
                  <a:cubicBezTo>
                    <a:pt x="144" y="5"/>
                    <a:pt x="126"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6"/>
            <p:cNvSpPr/>
            <p:nvPr/>
          </p:nvSpPr>
          <p:spPr>
            <a:xfrm>
              <a:off x="3731500" y="1985650"/>
              <a:ext cx="19725" cy="21300"/>
            </a:xfrm>
            <a:custGeom>
              <a:avLst/>
              <a:gdLst/>
              <a:ahLst/>
              <a:cxnLst/>
              <a:rect l="l" t="t" r="r" b="b"/>
              <a:pathLst>
                <a:path w="789" h="852" extrusionOk="0">
                  <a:moveTo>
                    <a:pt x="107" y="1"/>
                  </a:moveTo>
                  <a:cubicBezTo>
                    <a:pt x="85" y="1"/>
                    <a:pt x="62" y="9"/>
                    <a:pt x="45" y="24"/>
                  </a:cubicBezTo>
                  <a:cubicBezTo>
                    <a:pt x="5" y="59"/>
                    <a:pt x="0" y="119"/>
                    <a:pt x="35" y="159"/>
                  </a:cubicBezTo>
                  <a:lnTo>
                    <a:pt x="611" y="819"/>
                  </a:lnTo>
                  <a:cubicBezTo>
                    <a:pt x="630" y="840"/>
                    <a:pt x="656" y="851"/>
                    <a:pt x="683" y="851"/>
                  </a:cubicBezTo>
                  <a:cubicBezTo>
                    <a:pt x="705" y="851"/>
                    <a:pt x="727" y="844"/>
                    <a:pt x="746" y="828"/>
                  </a:cubicBezTo>
                  <a:cubicBezTo>
                    <a:pt x="785" y="794"/>
                    <a:pt x="789" y="733"/>
                    <a:pt x="754" y="693"/>
                  </a:cubicBezTo>
                  <a:lnTo>
                    <a:pt x="178" y="33"/>
                  </a:lnTo>
                  <a:cubicBezTo>
                    <a:pt x="160" y="12"/>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6"/>
            <p:cNvSpPr/>
            <p:nvPr/>
          </p:nvSpPr>
          <p:spPr>
            <a:xfrm>
              <a:off x="3400250" y="1743950"/>
              <a:ext cx="20275" cy="22950"/>
            </a:xfrm>
            <a:custGeom>
              <a:avLst/>
              <a:gdLst/>
              <a:ahLst/>
              <a:cxnLst/>
              <a:rect l="l" t="t" r="r" b="b"/>
              <a:pathLst>
                <a:path w="811" h="918" extrusionOk="0">
                  <a:moveTo>
                    <a:pt x="109" y="0"/>
                  </a:moveTo>
                  <a:cubicBezTo>
                    <a:pt x="80" y="0"/>
                    <a:pt x="52" y="13"/>
                    <a:pt x="33" y="36"/>
                  </a:cubicBezTo>
                  <a:cubicBezTo>
                    <a:pt x="0" y="78"/>
                    <a:pt x="8" y="138"/>
                    <a:pt x="49" y="170"/>
                  </a:cubicBezTo>
                  <a:cubicBezTo>
                    <a:pt x="285" y="358"/>
                    <a:pt x="482" y="597"/>
                    <a:pt x="617" y="866"/>
                  </a:cubicBezTo>
                  <a:cubicBezTo>
                    <a:pt x="634" y="899"/>
                    <a:pt x="667" y="917"/>
                    <a:pt x="702" y="917"/>
                  </a:cubicBezTo>
                  <a:cubicBezTo>
                    <a:pt x="717" y="917"/>
                    <a:pt x="731" y="914"/>
                    <a:pt x="745" y="907"/>
                  </a:cubicBezTo>
                  <a:cubicBezTo>
                    <a:pt x="792" y="883"/>
                    <a:pt x="810" y="826"/>
                    <a:pt x="787" y="779"/>
                  </a:cubicBezTo>
                  <a:cubicBezTo>
                    <a:pt x="638" y="487"/>
                    <a:pt x="424" y="225"/>
                    <a:pt x="167" y="21"/>
                  </a:cubicBezTo>
                  <a:cubicBezTo>
                    <a:pt x="150" y="7"/>
                    <a:pt x="129"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6"/>
            <p:cNvSpPr/>
            <p:nvPr/>
          </p:nvSpPr>
          <p:spPr>
            <a:xfrm>
              <a:off x="3426550" y="1779550"/>
              <a:ext cx="21950" cy="24250"/>
            </a:xfrm>
            <a:custGeom>
              <a:avLst/>
              <a:gdLst/>
              <a:ahLst/>
              <a:cxnLst/>
              <a:rect l="l" t="t" r="r" b="b"/>
              <a:pathLst>
                <a:path w="878" h="970" extrusionOk="0">
                  <a:moveTo>
                    <a:pt x="108" y="1"/>
                  </a:moveTo>
                  <a:cubicBezTo>
                    <a:pt x="89" y="1"/>
                    <a:pt x="69" y="7"/>
                    <a:pt x="52" y="19"/>
                  </a:cubicBezTo>
                  <a:cubicBezTo>
                    <a:pt x="10" y="50"/>
                    <a:pt x="0" y="109"/>
                    <a:pt x="31" y="152"/>
                  </a:cubicBezTo>
                  <a:cubicBezTo>
                    <a:pt x="233" y="432"/>
                    <a:pt x="461" y="698"/>
                    <a:pt x="706" y="942"/>
                  </a:cubicBezTo>
                  <a:cubicBezTo>
                    <a:pt x="724" y="961"/>
                    <a:pt x="749" y="969"/>
                    <a:pt x="773" y="969"/>
                  </a:cubicBezTo>
                  <a:cubicBezTo>
                    <a:pt x="797" y="969"/>
                    <a:pt x="822" y="961"/>
                    <a:pt x="840" y="942"/>
                  </a:cubicBezTo>
                  <a:cubicBezTo>
                    <a:pt x="878" y="904"/>
                    <a:pt x="878" y="845"/>
                    <a:pt x="840" y="807"/>
                  </a:cubicBezTo>
                  <a:cubicBezTo>
                    <a:pt x="602" y="570"/>
                    <a:pt x="382" y="311"/>
                    <a:pt x="186" y="41"/>
                  </a:cubicBezTo>
                  <a:cubicBezTo>
                    <a:pt x="167" y="15"/>
                    <a:pt x="13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6"/>
            <p:cNvSpPr/>
            <p:nvPr/>
          </p:nvSpPr>
          <p:spPr>
            <a:xfrm>
              <a:off x="3463600" y="1820775"/>
              <a:ext cx="21950" cy="24325"/>
            </a:xfrm>
            <a:custGeom>
              <a:avLst/>
              <a:gdLst/>
              <a:ahLst/>
              <a:cxnLst/>
              <a:rect l="l" t="t" r="r" b="b"/>
              <a:pathLst>
                <a:path w="878" h="973" extrusionOk="0">
                  <a:moveTo>
                    <a:pt x="109" y="1"/>
                  </a:moveTo>
                  <a:cubicBezTo>
                    <a:pt x="92" y="1"/>
                    <a:pt x="74" y="5"/>
                    <a:pt x="58" y="16"/>
                  </a:cubicBezTo>
                  <a:cubicBezTo>
                    <a:pt x="14" y="45"/>
                    <a:pt x="1" y="103"/>
                    <a:pt x="28" y="147"/>
                  </a:cubicBezTo>
                  <a:cubicBezTo>
                    <a:pt x="218" y="444"/>
                    <a:pt x="447" y="713"/>
                    <a:pt x="707" y="948"/>
                  </a:cubicBezTo>
                  <a:cubicBezTo>
                    <a:pt x="726" y="964"/>
                    <a:pt x="748" y="973"/>
                    <a:pt x="771" y="973"/>
                  </a:cubicBezTo>
                  <a:lnTo>
                    <a:pt x="771" y="972"/>
                  </a:lnTo>
                  <a:cubicBezTo>
                    <a:pt x="798" y="972"/>
                    <a:pt x="823" y="962"/>
                    <a:pt x="842" y="941"/>
                  </a:cubicBezTo>
                  <a:cubicBezTo>
                    <a:pt x="877" y="901"/>
                    <a:pt x="874" y="842"/>
                    <a:pt x="835" y="806"/>
                  </a:cubicBezTo>
                  <a:cubicBezTo>
                    <a:pt x="587" y="583"/>
                    <a:pt x="370" y="327"/>
                    <a:pt x="190" y="45"/>
                  </a:cubicBezTo>
                  <a:cubicBezTo>
                    <a:pt x="171" y="16"/>
                    <a:pt x="14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6"/>
            <p:cNvSpPr/>
            <p:nvPr/>
          </p:nvSpPr>
          <p:spPr>
            <a:xfrm>
              <a:off x="3496300" y="1861150"/>
              <a:ext cx="23400" cy="20850"/>
            </a:xfrm>
            <a:custGeom>
              <a:avLst/>
              <a:gdLst/>
              <a:ahLst/>
              <a:cxnLst/>
              <a:rect l="l" t="t" r="r" b="b"/>
              <a:pathLst>
                <a:path w="936" h="834" extrusionOk="0">
                  <a:moveTo>
                    <a:pt x="110" y="0"/>
                  </a:moveTo>
                  <a:cubicBezTo>
                    <a:pt x="91" y="0"/>
                    <a:pt x="72" y="6"/>
                    <a:pt x="55" y="18"/>
                  </a:cubicBezTo>
                  <a:cubicBezTo>
                    <a:pt x="12" y="48"/>
                    <a:pt x="1" y="106"/>
                    <a:pt x="31" y="151"/>
                  </a:cubicBezTo>
                  <a:cubicBezTo>
                    <a:pt x="224" y="428"/>
                    <a:pt x="484" y="661"/>
                    <a:pt x="781" y="822"/>
                  </a:cubicBezTo>
                  <a:cubicBezTo>
                    <a:pt x="796" y="829"/>
                    <a:pt x="811" y="834"/>
                    <a:pt x="827" y="834"/>
                  </a:cubicBezTo>
                  <a:lnTo>
                    <a:pt x="827" y="833"/>
                  </a:lnTo>
                  <a:cubicBezTo>
                    <a:pt x="861" y="833"/>
                    <a:pt x="894" y="815"/>
                    <a:pt x="911" y="783"/>
                  </a:cubicBezTo>
                  <a:cubicBezTo>
                    <a:pt x="936" y="737"/>
                    <a:pt x="919" y="679"/>
                    <a:pt x="873" y="654"/>
                  </a:cubicBezTo>
                  <a:cubicBezTo>
                    <a:pt x="601" y="507"/>
                    <a:pt x="364" y="295"/>
                    <a:pt x="188" y="41"/>
                  </a:cubicBezTo>
                  <a:cubicBezTo>
                    <a:pt x="169" y="15"/>
                    <a:pt x="140"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6"/>
            <p:cNvSpPr/>
            <p:nvPr/>
          </p:nvSpPr>
          <p:spPr>
            <a:xfrm>
              <a:off x="3528625" y="1901125"/>
              <a:ext cx="28075" cy="30525"/>
            </a:xfrm>
            <a:custGeom>
              <a:avLst/>
              <a:gdLst/>
              <a:ahLst/>
              <a:cxnLst/>
              <a:rect l="l" t="t" r="r" b="b"/>
              <a:pathLst>
                <a:path w="1123" h="1221" extrusionOk="0">
                  <a:moveTo>
                    <a:pt x="106" y="0"/>
                  </a:moveTo>
                  <a:cubicBezTo>
                    <a:pt x="81" y="0"/>
                    <a:pt x="55" y="10"/>
                    <a:pt x="36" y="31"/>
                  </a:cubicBezTo>
                  <a:cubicBezTo>
                    <a:pt x="1" y="69"/>
                    <a:pt x="3" y="130"/>
                    <a:pt x="41" y="165"/>
                  </a:cubicBezTo>
                  <a:cubicBezTo>
                    <a:pt x="373" y="471"/>
                    <a:pt x="674" y="813"/>
                    <a:pt x="937" y="1181"/>
                  </a:cubicBezTo>
                  <a:cubicBezTo>
                    <a:pt x="954" y="1206"/>
                    <a:pt x="984" y="1221"/>
                    <a:pt x="1014" y="1221"/>
                  </a:cubicBezTo>
                  <a:cubicBezTo>
                    <a:pt x="1033" y="1221"/>
                    <a:pt x="1053" y="1214"/>
                    <a:pt x="1069" y="1202"/>
                  </a:cubicBezTo>
                  <a:cubicBezTo>
                    <a:pt x="1112" y="1172"/>
                    <a:pt x="1122" y="1113"/>
                    <a:pt x="1091" y="1070"/>
                  </a:cubicBezTo>
                  <a:cubicBezTo>
                    <a:pt x="821" y="692"/>
                    <a:pt x="512" y="341"/>
                    <a:pt x="171" y="25"/>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6"/>
            <p:cNvSpPr/>
            <p:nvPr/>
          </p:nvSpPr>
          <p:spPr>
            <a:xfrm>
              <a:off x="3578100" y="1952600"/>
              <a:ext cx="28025" cy="21325"/>
            </a:xfrm>
            <a:custGeom>
              <a:avLst/>
              <a:gdLst/>
              <a:ahLst/>
              <a:cxnLst/>
              <a:rect l="l" t="t" r="r" b="b"/>
              <a:pathLst>
                <a:path w="1121" h="853" extrusionOk="0">
                  <a:moveTo>
                    <a:pt x="106" y="1"/>
                  </a:moveTo>
                  <a:cubicBezTo>
                    <a:pt x="83" y="1"/>
                    <a:pt x="60" y="9"/>
                    <a:pt x="42" y="26"/>
                  </a:cubicBezTo>
                  <a:cubicBezTo>
                    <a:pt x="3" y="61"/>
                    <a:pt x="1" y="121"/>
                    <a:pt x="36" y="161"/>
                  </a:cubicBezTo>
                  <a:cubicBezTo>
                    <a:pt x="297" y="446"/>
                    <a:pt x="620" y="682"/>
                    <a:pt x="971" y="844"/>
                  </a:cubicBezTo>
                  <a:cubicBezTo>
                    <a:pt x="985" y="850"/>
                    <a:pt x="998" y="853"/>
                    <a:pt x="1011" y="853"/>
                  </a:cubicBezTo>
                  <a:cubicBezTo>
                    <a:pt x="1047" y="853"/>
                    <a:pt x="1082" y="832"/>
                    <a:pt x="1098" y="798"/>
                  </a:cubicBezTo>
                  <a:cubicBezTo>
                    <a:pt x="1120" y="750"/>
                    <a:pt x="1099" y="693"/>
                    <a:pt x="1052" y="671"/>
                  </a:cubicBezTo>
                  <a:cubicBezTo>
                    <a:pt x="723" y="520"/>
                    <a:pt x="420" y="298"/>
                    <a:pt x="176" y="32"/>
                  </a:cubicBezTo>
                  <a:cubicBezTo>
                    <a:pt x="158" y="11"/>
                    <a:pt x="132"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6"/>
            <p:cNvSpPr/>
            <p:nvPr/>
          </p:nvSpPr>
          <p:spPr>
            <a:xfrm>
              <a:off x="3626425" y="1984575"/>
              <a:ext cx="29150" cy="17150"/>
            </a:xfrm>
            <a:custGeom>
              <a:avLst/>
              <a:gdLst/>
              <a:ahLst/>
              <a:cxnLst/>
              <a:rect l="l" t="t" r="r" b="b"/>
              <a:pathLst>
                <a:path w="1166" h="686" extrusionOk="0">
                  <a:moveTo>
                    <a:pt x="109" y="0"/>
                  </a:moveTo>
                  <a:cubicBezTo>
                    <a:pt x="78" y="0"/>
                    <a:pt x="47" y="15"/>
                    <a:pt x="30" y="44"/>
                  </a:cubicBezTo>
                  <a:cubicBezTo>
                    <a:pt x="1" y="88"/>
                    <a:pt x="14" y="147"/>
                    <a:pt x="58" y="176"/>
                  </a:cubicBezTo>
                  <a:cubicBezTo>
                    <a:pt x="363" y="371"/>
                    <a:pt x="688" y="540"/>
                    <a:pt x="1021" y="678"/>
                  </a:cubicBezTo>
                  <a:cubicBezTo>
                    <a:pt x="1033" y="683"/>
                    <a:pt x="1045" y="686"/>
                    <a:pt x="1057" y="686"/>
                  </a:cubicBezTo>
                  <a:cubicBezTo>
                    <a:pt x="1095" y="686"/>
                    <a:pt x="1130" y="662"/>
                    <a:pt x="1146" y="626"/>
                  </a:cubicBezTo>
                  <a:cubicBezTo>
                    <a:pt x="1166" y="577"/>
                    <a:pt x="1142" y="522"/>
                    <a:pt x="1094" y="501"/>
                  </a:cubicBezTo>
                  <a:cubicBezTo>
                    <a:pt x="770" y="369"/>
                    <a:pt x="457" y="204"/>
                    <a:pt x="161" y="16"/>
                  </a:cubicBezTo>
                  <a:cubicBezTo>
                    <a:pt x="145" y="5"/>
                    <a:pt x="127"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410;p6"/>
            <p:cNvSpPr/>
            <p:nvPr/>
          </p:nvSpPr>
          <p:spPr>
            <a:xfrm>
              <a:off x="3674875" y="2014450"/>
              <a:ext cx="17800" cy="9925"/>
            </a:xfrm>
            <a:custGeom>
              <a:avLst/>
              <a:gdLst/>
              <a:ahLst/>
              <a:cxnLst/>
              <a:rect l="l" t="t" r="r" b="b"/>
              <a:pathLst>
                <a:path w="712" h="397" extrusionOk="0">
                  <a:moveTo>
                    <a:pt x="109" y="1"/>
                  </a:moveTo>
                  <a:cubicBezTo>
                    <a:pt x="72" y="1"/>
                    <a:pt x="36" y="22"/>
                    <a:pt x="20" y="59"/>
                  </a:cubicBezTo>
                  <a:cubicBezTo>
                    <a:pt x="0" y="108"/>
                    <a:pt x="23" y="163"/>
                    <a:pt x="72" y="184"/>
                  </a:cubicBezTo>
                  <a:lnTo>
                    <a:pt x="567" y="389"/>
                  </a:lnTo>
                  <a:cubicBezTo>
                    <a:pt x="579" y="395"/>
                    <a:pt x="591" y="397"/>
                    <a:pt x="603" y="397"/>
                  </a:cubicBezTo>
                  <a:cubicBezTo>
                    <a:pt x="641" y="397"/>
                    <a:pt x="676" y="375"/>
                    <a:pt x="691" y="338"/>
                  </a:cubicBezTo>
                  <a:cubicBezTo>
                    <a:pt x="711" y="290"/>
                    <a:pt x="688" y="234"/>
                    <a:pt x="639" y="214"/>
                  </a:cubicBezTo>
                  <a:lnTo>
                    <a:pt x="145" y="7"/>
                  </a:lnTo>
                  <a:cubicBezTo>
                    <a:pt x="133" y="3"/>
                    <a:pt x="12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6"/>
            <p:cNvSpPr/>
            <p:nvPr/>
          </p:nvSpPr>
          <p:spPr>
            <a:xfrm>
              <a:off x="3737700" y="2048425"/>
              <a:ext cx="36350" cy="18225"/>
            </a:xfrm>
            <a:custGeom>
              <a:avLst/>
              <a:gdLst/>
              <a:ahLst/>
              <a:cxnLst/>
              <a:rect l="l" t="t" r="r" b="b"/>
              <a:pathLst>
                <a:path w="1454" h="729" extrusionOk="0">
                  <a:moveTo>
                    <a:pt x="110" y="1"/>
                  </a:moveTo>
                  <a:cubicBezTo>
                    <a:pt x="73" y="1"/>
                    <a:pt x="38" y="22"/>
                    <a:pt x="22" y="58"/>
                  </a:cubicBezTo>
                  <a:cubicBezTo>
                    <a:pt x="1" y="107"/>
                    <a:pt x="23" y="163"/>
                    <a:pt x="72" y="184"/>
                  </a:cubicBezTo>
                  <a:lnTo>
                    <a:pt x="1308" y="719"/>
                  </a:lnTo>
                  <a:cubicBezTo>
                    <a:pt x="1320" y="725"/>
                    <a:pt x="1333" y="728"/>
                    <a:pt x="1345" y="728"/>
                  </a:cubicBezTo>
                  <a:lnTo>
                    <a:pt x="1345" y="727"/>
                  </a:lnTo>
                  <a:cubicBezTo>
                    <a:pt x="1382" y="727"/>
                    <a:pt x="1417" y="706"/>
                    <a:pt x="1433" y="670"/>
                  </a:cubicBezTo>
                  <a:cubicBezTo>
                    <a:pt x="1454" y="621"/>
                    <a:pt x="1432" y="566"/>
                    <a:pt x="1383" y="545"/>
                  </a:cubicBezTo>
                  <a:lnTo>
                    <a:pt x="148" y="8"/>
                  </a:lnTo>
                  <a:cubicBezTo>
                    <a:pt x="135" y="3"/>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6"/>
            <p:cNvSpPr/>
            <p:nvPr/>
          </p:nvSpPr>
          <p:spPr>
            <a:xfrm>
              <a:off x="3436950" y="1758900"/>
              <a:ext cx="22725" cy="22450"/>
            </a:xfrm>
            <a:custGeom>
              <a:avLst/>
              <a:gdLst/>
              <a:ahLst/>
              <a:cxnLst/>
              <a:rect l="l" t="t" r="r" b="b"/>
              <a:pathLst>
                <a:path w="909" h="898" extrusionOk="0">
                  <a:moveTo>
                    <a:pt x="108" y="0"/>
                  </a:moveTo>
                  <a:cubicBezTo>
                    <a:pt x="87" y="0"/>
                    <a:pt x="66" y="8"/>
                    <a:pt x="48" y="22"/>
                  </a:cubicBezTo>
                  <a:cubicBezTo>
                    <a:pt x="6" y="54"/>
                    <a:pt x="0" y="115"/>
                    <a:pt x="34" y="156"/>
                  </a:cubicBezTo>
                  <a:cubicBezTo>
                    <a:pt x="244" y="418"/>
                    <a:pt x="483" y="661"/>
                    <a:pt x="741" y="876"/>
                  </a:cubicBezTo>
                  <a:cubicBezTo>
                    <a:pt x="759" y="890"/>
                    <a:pt x="781" y="898"/>
                    <a:pt x="802" y="898"/>
                  </a:cubicBezTo>
                  <a:cubicBezTo>
                    <a:pt x="829" y="898"/>
                    <a:pt x="857" y="886"/>
                    <a:pt x="876" y="864"/>
                  </a:cubicBezTo>
                  <a:cubicBezTo>
                    <a:pt x="909" y="823"/>
                    <a:pt x="903" y="763"/>
                    <a:pt x="864" y="729"/>
                  </a:cubicBezTo>
                  <a:cubicBezTo>
                    <a:pt x="615" y="523"/>
                    <a:pt x="386" y="288"/>
                    <a:pt x="181" y="36"/>
                  </a:cubicBezTo>
                  <a:cubicBezTo>
                    <a:pt x="163" y="13"/>
                    <a:pt x="136"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6"/>
            <p:cNvSpPr/>
            <p:nvPr/>
          </p:nvSpPr>
          <p:spPr>
            <a:xfrm>
              <a:off x="3473975" y="1789875"/>
              <a:ext cx="25000" cy="20175"/>
            </a:xfrm>
            <a:custGeom>
              <a:avLst/>
              <a:gdLst/>
              <a:ahLst/>
              <a:cxnLst/>
              <a:rect l="l" t="t" r="r" b="b"/>
              <a:pathLst>
                <a:path w="1000" h="807" extrusionOk="0">
                  <a:moveTo>
                    <a:pt x="107" y="1"/>
                  </a:moveTo>
                  <a:cubicBezTo>
                    <a:pt x="84" y="1"/>
                    <a:pt x="61" y="9"/>
                    <a:pt x="43" y="25"/>
                  </a:cubicBezTo>
                  <a:cubicBezTo>
                    <a:pt x="4" y="60"/>
                    <a:pt x="1" y="120"/>
                    <a:pt x="35" y="159"/>
                  </a:cubicBezTo>
                  <a:cubicBezTo>
                    <a:pt x="267" y="418"/>
                    <a:pt x="540" y="633"/>
                    <a:pt x="846" y="796"/>
                  </a:cubicBezTo>
                  <a:cubicBezTo>
                    <a:pt x="861" y="804"/>
                    <a:pt x="876" y="807"/>
                    <a:pt x="892" y="807"/>
                  </a:cubicBezTo>
                  <a:cubicBezTo>
                    <a:pt x="926" y="807"/>
                    <a:pt x="959" y="789"/>
                    <a:pt x="976" y="756"/>
                  </a:cubicBezTo>
                  <a:cubicBezTo>
                    <a:pt x="1000" y="710"/>
                    <a:pt x="983" y="652"/>
                    <a:pt x="936" y="627"/>
                  </a:cubicBezTo>
                  <a:cubicBezTo>
                    <a:pt x="649" y="475"/>
                    <a:pt x="394" y="275"/>
                    <a:pt x="177" y="32"/>
                  </a:cubicBezTo>
                  <a:cubicBezTo>
                    <a:pt x="159" y="11"/>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6"/>
            <p:cNvSpPr/>
            <p:nvPr/>
          </p:nvSpPr>
          <p:spPr>
            <a:xfrm>
              <a:off x="3512150" y="1818675"/>
              <a:ext cx="23850" cy="22325"/>
            </a:xfrm>
            <a:custGeom>
              <a:avLst/>
              <a:gdLst/>
              <a:ahLst/>
              <a:cxnLst/>
              <a:rect l="l" t="t" r="r" b="b"/>
              <a:pathLst>
                <a:path w="954" h="893" extrusionOk="0">
                  <a:moveTo>
                    <a:pt x="107" y="1"/>
                  </a:moveTo>
                  <a:cubicBezTo>
                    <a:pt x="81" y="1"/>
                    <a:pt x="56" y="11"/>
                    <a:pt x="37" y="31"/>
                  </a:cubicBezTo>
                  <a:cubicBezTo>
                    <a:pt x="1" y="69"/>
                    <a:pt x="3" y="130"/>
                    <a:pt x="40" y="166"/>
                  </a:cubicBezTo>
                  <a:lnTo>
                    <a:pt x="782" y="866"/>
                  </a:lnTo>
                  <a:cubicBezTo>
                    <a:pt x="801" y="884"/>
                    <a:pt x="824" y="892"/>
                    <a:pt x="847" y="892"/>
                  </a:cubicBezTo>
                  <a:lnTo>
                    <a:pt x="848" y="892"/>
                  </a:lnTo>
                  <a:cubicBezTo>
                    <a:pt x="873" y="892"/>
                    <a:pt x="898" y="882"/>
                    <a:pt x="917" y="863"/>
                  </a:cubicBezTo>
                  <a:cubicBezTo>
                    <a:pt x="953" y="824"/>
                    <a:pt x="951" y="764"/>
                    <a:pt x="914" y="728"/>
                  </a:cubicBezTo>
                  <a:lnTo>
                    <a:pt x="172" y="27"/>
                  </a:lnTo>
                  <a:cubicBezTo>
                    <a:pt x="153" y="10"/>
                    <a:pt x="130"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6"/>
            <p:cNvSpPr/>
            <p:nvPr/>
          </p:nvSpPr>
          <p:spPr>
            <a:xfrm>
              <a:off x="3546150" y="1856800"/>
              <a:ext cx="31125" cy="25400"/>
            </a:xfrm>
            <a:custGeom>
              <a:avLst/>
              <a:gdLst/>
              <a:ahLst/>
              <a:cxnLst/>
              <a:rect l="l" t="t" r="r" b="b"/>
              <a:pathLst>
                <a:path w="1245" h="1016" extrusionOk="0">
                  <a:moveTo>
                    <a:pt x="106" y="0"/>
                  </a:moveTo>
                  <a:cubicBezTo>
                    <a:pt x="83" y="0"/>
                    <a:pt x="60" y="9"/>
                    <a:pt x="41" y="26"/>
                  </a:cubicBezTo>
                  <a:cubicBezTo>
                    <a:pt x="3" y="62"/>
                    <a:pt x="1" y="122"/>
                    <a:pt x="36" y="161"/>
                  </a:cubicBezTo>
                  <a:cubicBezTo>
                    <a:pt x="344" y="492"/>
                    <a:pt x="697" y="775"/>
                    <a:pt x="1088" y="1003"/>
                  </a:cubicBezTo>
                  <a:cubicBezTo>
                    <a:pt x="1103" y="1011"/>
                    <a:pt x="1120" y="1016"/>
                    <a:pt x="1137" y="1016"/>
                  </a:cubicBezTo>
                  <a:cubicBezTo>
                    <a:pt x="1169" y="1016"/>
                    <a:pt x="1201" y="999"/>
                    <a:pt x="1218" y="968"/>
                  </a:cubicBezTo>
                  <a:cubicBezTo>
                    <a:pt x="1245" y="923"/>
                    <a:pt x="1229" y="864"/>
                    <a:pt x="1184" y="838"/>
                  </a:cubicBezTo>
                  <a:cubicBezTo>
                    <a:pt x="810" y="619"/>
                    <a:pt x="471" y="348"/>
                    <a:pt x="176" y="31"/>
                  </a:cubicBezTo>
                  <a:cubicBezTo>
                    <a:pt x="157" y="11"/>
                    <a:pt x="13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6"/>
            <p:cNvSpPr/>
            <p:nvPr/>
          </p:nvSpPr>
          <p:spPr>
            <a:xfrm>
              <a:off x="3580125" y="1887700"/>
              <a:ext cx="24950" cy="16175"/>
            </a:xfrm>
            <a:custGeom>
              <a:avLst/>
              <a:gdLst/>
              <a:ahLst/>
              <a:cxnLst/>
              <a:rect l="l" t="t" r="r" b="b"/>
              <a:pathLst>
                <a:path w="998" h="647" extrusionOk="0">
                  <a:moveTo>
                    <a:pt x="107" y="1"/>
                  </a:moveTo>
                  <a:cubicBezTo>
                    <a:pt x="80" y="1"/>
                    <a:pt x="53" y="12"/>
                    <a:pt x="34" y="35"/>
                  </a:cubicBezTo>
                  <a:cubicBezTo>
                    <a:pt x="1" y="75"/>
                    <a:pt x="6" y="135"/>
                    <a:pt x="46" y="169"/>
                  </a:cubicBezTo>
                  <a:cubicBezTo>
                    <a:pt x="288" y="371"/>
                    <a:pt x="560" y="530"/>
                    <a:pt x="856" y="641"/>
                  </a:cubicBezTo>
                  <a:cubicBezTo>
                    <a:pt x="867" y="644"/>
                    <a:pt x="878" y="646"/>
                    <a:pt x="889" y="646"/>
                  </a:cubicBezTo>
                  <a:cubicBezTo>
                    <a:pt x="928" y="646"/>
                    <a:pt x="964" y="623"/>
                    <a:pt x="979" y="584"/>
                  </a:cubicBezTo>
                  <a:cubicBezTo>
                    <a:pt x="997" y="535"/>
                    <a:pt x="972" y="479"/>
                    <a:pt x="923" y="462"/>
                  </a:cubicBezTo>
                  <a:cubicBezTo>
                    <a:pt x="647" y="358"/>
                    <a:pt x="394" y="211"/>
                    <a:pt x="168" y="22"/>
                  </a:cubicBezTo>
                  <a:cubicBezTo>
                    <a:pt x="150" y="8"/>
                    <a:pt x="129"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6"/>
            <p:cNvSpPr/>
            <p:nvPr/>
          </p:nvSpPr>
          <p:spPr>
            <a:xfrm>
              <a:off x="3613025" y="1916600"/>
              <a:ext cx="39200" cy="29575"/>
            </a:xfrm>
            <a:custGeom>
              <a:avLst/>
              <a:gdLst/>
              <a:ahLst/>
              <a:cxnLst/>
              <a:rect l="l" t="t" r="r" b="b"/>
              <a:pathLst>
                <a:path w="1568" h="1183" extrusionOk="0">
                  <a:moveTo>
                    <a:pt x="109" y="0"/>
                  </a:moveTo>
                  <a:cubicBezTo>
                    <a:pt x="75" y="0"/>
                    <a:pt x="43" y="18"/>
                    <a:pt x="26" y="50"/>
                  </a:cubicBezTo>
                  <a:cubicBezTo>
                    <a:pt x="0" y="96"/>
                    <a:pt x="17" y="154"/>
                    <a:pt x="62" y="179"/>
                  </a:cubicBezTo>
                  <a:cubicBezTo>
                    <a:pt x="546" y="446"/>
                    <a:pt x="995" y="775"/>
                    <a:pt x="1398" y="1157"/>
                  </a:cubicBezTo>
                  <a:cubicBezTo>
                    <a:pt x="1416" y="1175"/>
                    <a:pt x="1440" y="1182"/>
                    <a:pt x="1463" y="1182"/>
                  </a:cubicBezTo>
                  <a:cubicBezTo>
                    <a:pt x="1488" y="1182"/>
                    <a:pt x="1514" y="1173"/>
                    <a:pt x="1533" y="1153"/>
                  </a:cubicBezTo>
                  <a:cubicBezTo>
                    <a:pt x="1568" y="1115"/>
                    <a:pt x="1567" y="1054"/>
                    <a:pt x="1528" y="1018"/>
                  </a:cubicBezTo>
                  <a:cubicBezTo>
                    <a:pt x="1114" y="626"/>
                    <a:pt x="652" y="287"/>
                    <a:pt x="155" y="12"/>
                  </a:cubicBezTo>
                  <a:cubicBezTo>
                    <a:pt x="140" y="4"/>
                    <a:pt x="124"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6"/>
            <p:cNvSpPr/>
            <p:nvPr/>
          </p:nvSpPr>
          <p:spPr>
            <a:xfrm>
              <a:off x="3656400" y="1961700"/>
              <a:ext cx="31225" cy="17175"/>
            </a:xfrm>
            <a:custGeom>
              <a:avLst/>
              <a:gdLst/>
              <a:ahLst/>
              <a:cxnLst/>
              <a:rect l="l" t="t" r="r" b="b"/>
              <a:pathLst>
                <a:path w="1249" h="687" extrusionOk="0">
                  <a:moveTo>
                    <a:pt x="110" y="1"/>
                  </a:moveTo>
                  <a:cubicBezTo>
                    <a:pt x="74" y="1"/>
                    <a:pt x="40" y="21"/>
                    <a:pt x="24" y="55"/>
                  </a:cubicBezTo>
                  <a:cubicBezTo>
                    <a:pt x="1" y="103"/>
                    <a:pt x="21" y="159"/>
                    <a:pt x="68" y="182"/>
                  </a:cubicBezTo>
                  <a:lnTo>
                    <a:pt x="1098" y="677"/>
                  </a:lnTo>
                  <a:cubicBezTo>
                    <a:pt x="1111" y="683"/>
                    <a:pt x="1126" y="687"/>
                    <a:pt x="1139" y="687"/>
                  </a:cubicBezTo>
                  <a:cubicBezTo>
                    <a:pt x="1175" y="687"/>
                    <a:pt x="1208" y="667"/>
                    <a:pt x="1225" y="632"/>
                  </a:cubicBezTo>
                  <a:cubicBezTo>
                    <a:pt x="1248" y="585"/>
                    <a:pt x="1228" y="528"/>
                    <a:pt x="1181" y="504"/>
                  </a:cubicBezTo>
                  <a:lnTo>
                    <a:pt x="151" y="10"/>
                  </a:lnTo>
                  <a:cubicBezTo>
                    <a:pt x="137" y="4"/>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6"/>
            <p:cNvSpPr/>
            <p:nvPr/>
          </p:nvSpPr>
          <p:spPr>
            <a:xfrm>
              <a:off x="3700650" y="1994875"/>
              <a:ext cx="34250" cy="21250"/>
            </a:xfrm>
            <a:custGeom>
              <a:avLst/>
              <a:gdLst/>
              <a:ahLst/>
              <a:cxnLst/>
              <a:rect l="l" t="t" r="r" b="b"/>
              <a:pathLst>
                <a:path w="1370" h="850" extrusionOk="0">
                  <a:moveTo>
                    <a:pt x="107" y="1"/>
                  </a:moveTo>
                  <a:cubicBezTo>
                    <a:pt x="79" y="1"/>
                    <a:pt x="51" y="13"/>
                    <a:pt x="32" y="36"/>
                  </a:cubicBezTo>
                  <a:cubicBezTo>
                    <a:pt x="0" y="78"/>
                    <a:pt x="7" y="138"/>
                    <a:pt x="48" y="171"/>
                  </a:cubicBezTo>
                  <a:cubicBezTo>
                    <a:pt x="405" y="454"/>
                    <a:pt x="802" y="680"/>
                    <a:pt x="1228" y="843"/>
                  </a:cubicBezTo>
                  <a:cubicBezTo>
                    <a:pt x="1239" y="848"/>
                    <a:pt x="1251" y="850"/>
                    <a:pt x="1262" y="850"/>
                  </a:cubicBezTo>
                  <a:cubicBezTo>
                    <a:pt x="1301" y="850"/>
                    <a:pt x="1336" y="827"/>
                    <a:pt x="1350" y="788"/>
                  </a:cubicBezTo>
                  <a:cubicBezTo>
                    <a:pt x="1369" y="739"/>
                    <a:pt x="1345" y="684"/>
                    <a:pt x="1296" y="666"/>
                  </a:cubicBezTo>
                  <a:cubicBezTo>
                    <a:pt x="889" y="510"/>
                    <a:pt x="508" y="292"/>
                    <a:pt x="167" y="21"/>
                  </a:cubicBezTo>
                  <a:cubicBezTo>
                    <a:pt x="149" y="7"/>
                    <a:pt x="128"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6"/>
            <p:cNvSpPr/>
            <p:nvPr/>
          </p:nvSpPr>
          <p:spPr>
            <a:xfrm>
              <a:off x="3747000" y="2024750"/>
              <a:ext cx="30200" cy="22250"/>
            </a:xfrm>
            <a:custGeom>
              <a:avLst/>
              <a:gdLst/>
              <a:ahLst/>
              <a:cxnLst/>
              <a:rect l="l" t="t" r="r" b="b"/>
              <a:pathLst>
                <a:path w="1208" h="890" extrusionOk="0">
                  <a:moveTo>
                    <a:pt x="108" y="1"/>
                  </a:moveTo>
                  <a:cubicBezTo>
                    <a:pt x="80" y="1"/>
                    <a:pt x="53" y="12"/>
                    <a:pt x="34" y="35"/>
                  </a:cubicBezTo>
                  <a:cubicBezTo>
                    <a:pt x="1" y="75"/>
                    <a:pt x="6" y="135"/>
                    <a:pt x="46" y="169"/>
                  </a:cubicBezTo>
                  <a:cubicBezTo>
                    <a:pt x="361" y="431"/>
                    <a:pt x="699" y="668"/>
                    <a:pt x="1051" y="876"/>
                  </a:cubicBezTo>
                  <a:cubicBezTo>
                    <a:pt x="1065" y="885"/>
                    <a:pt x="1082" y="889"/>
                    <a:pt x="1098" y="889"/>
                  </a:cubicBezTo>
                  <a:cubicBezTo>
                    <a:pt x="1131" y="889"/>
                    <a:pt x="1163" y="872"/>
                    <a:pt x="1181" y="842"/>
                  </a:cubicBezTo>
                  <a:cubicBezTo>
                    <a:pt x="1207" y="796"/>
                    <a:pt x="1192" y="738"/>
                    <a:pt x="1147" y="711"/>
                  </a:cubicBezTo>
                  <a:cubicBezTo>
                    <a:pt x="803" y="509"/>
                    <a:pt x="474" y="277"/>
                    <a:pt x="169" y="22"/>
                  </a:cubicBezTo>
                  <a:cubicBezTo>
                    <a:pt x="151" y="8"/>
                    <a:pt x="129"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6"/>
            <p:cNvSpPr/>
            <p:nvPr/>
          </p:nvSpPr>
          <p:spPr>
            <a:xfrm>
              <a:off x="3706600" y="1517900"/>
              <a:ext cx="13950" cy="27325"/>
            </a:xfrm>
            <a:custGeom>
              <a:avLst/>
              <a:gdLst/>
              <a:ahLst/>
              <a:cxnLst/>
              <a:rect l="l" t="t" r="r" b="b"/>
              <a:pathLst>
                <a:path w="558" h="1093" extrusionOk="0">
                  <a:moveTo>
                    <a:pt x="449" y="0"/>
                  </a:moveTo>
                  <a:cubicBezTo>
                    <a:pt x="410" y="0"/>
                    <a:pt x="374" y="23"/>
                    <a:pt x="360" y="62"/>
                  </a:cubicBezTo>
                  <a:lnTo>
                    <a:pt x="20" y="964"/>
                  </a:lnTo>
                  <a:cubicBezTo>
                    <a:pt x="1" y="1013"/>
                    <a:pt x="25" y="1068"/>
                    <a:pt x="75" y="1086"/>
                  </a:cubicBezTo>
                  <a:cubicBezTo>
                    <a:pt x="86" y="1091"/>
                    <a:pt x="97" y="1093"/>
                    <a:pt x="108" y="1093"/>
                  </a:cubicBezTo>
                  <a:cubicBezTo>
                    <a:pt x="146" y="1093"/>
                    <a:pt x="183" y="1070"/>
                    <a:pt x="197" y="1031"/>
                  </a:cubicBezTo>
                  <a:lnTo>
                    <a:pt x="538" y="129"/>
                  </a:lnTo>
                  <a:cubicBezTo>
                    <a:pt x="557" y="79"/>
                    <a:pt x="532" y="24"/>
                    <a:pt x="483" y="6"/>
                  </a:cubicBezTo>
                  <a:cubicBezTo>
                    <a:pt x="472" y="2"/>
                    <a:pt x="460" y="0"/>
                    <a:pt x="44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6"/>
            <p:cNvSpPr/>
            <p:nvPr/>
          </p:nvSpPr>
          <p:spPr>
            <a:xfrm>
              <a:off x="3691375" y="1556025"/>
              <a:ext cx="13775" cy="26375"/>
            </a:xfrm>
            <a:custGeom>
              <a:avLst/>
              <a:gdLst/>
              <a:ahLst/>
              <a:cxnLst/>
              <a:rect l="l" t="t" r="r" b="b"/>
              <a:pathLst>
                <a:path w="551" h="1055" extrusionOk="0">
                  <a:moveTo>
                    <a:pt x="443" y="1"/>
                  </a:moveTo>
                  <a:cubicBezTo>
                    <a:pt x="404" y="1"/>
                    <a:pt x="368" y="24"/>
                    <a:pt x="354" y="61"/>
                  </a:cubicBezTo>
                  <a:lnTo>
                    <a:pt x="20" y="926"/>
                  </a:lnTo>
                  <a:cubicBezTo>
                    <a:pt x="0" y="974"/>
                    <a:pt x="26" y="1029"/>
                    <a:pt x="74" y="1048"/>
                  </a:cubicBezTo>
                  <a:cubicBezTo>
                    <a:pt x="85" y="1053"/>
                    <a:pt x="98" y="1055"/>
                    <a:pt x="109" y="1055"/>
                  </a:cubicBezTo>
                  <a:cubicBezTo>
                    <a:pt x="147" y="1055"/>
                    <a:pt x="183" y="1032"/>
                    <a:pt x="198" y="994"/>
                  </a:cubicBezTo>
                  <a:lnTo>
                    <a:pt x="531" y="131"/>
                  </a:lnTo>
                  <a:cubicBezTo>
                    <a:pt x="550" y="81"/>
                    <a:pt x="526" y="26"/>
                    <a:pt x="477" y="7"/>
                  </a:cubicBezTo>
                  <a:cubicBezTo>
                    <a:pt x="466" y="3"/>
                    <a:pt x="454" y="1"/>
                    <a:pt x="44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23;p6"/>
            <p:cNvSpPr/>
            <p:nvPr/>
          </p:nvSpPr>
          <p:spPr>
            <a:xfrm>
              <a:off x="3676175" y="1605400"/>
              <a:ext cx="8075" cy="24400"/>
            </a:xfrm>
            <a:custGeom>
              <a:avLst/>
              <a:gdLst/>
              <a:ahLst/>
              <a:cxnLst/>
              <a:rect l="l" t="t" r="r" b="b"/>
              <a:pathLst>
                <a:path w="323" h="976" extrusionOk="0">
                  <a:moveTo>
                    <a:pt x="217" y="1"/>
                  </a:moveTo>
                  <a:cubicBezTo>
                    <a:pt x="175" y="1"/>
                    <a:pt x="136" y="29"/>
                    <a:pt x="125" y="72"/>
                  </a:cubicBezTo>
                  <a:cubicBezTo>
                    <a:pt x="59" y="335"/>
                    <a:pt x="18" y="604"/>
                    <a:pt x="3" y="875"/>
                  </a:cubicBezTo>
                  <a:cubicBezTo>
                    <a:pt x="0" y="928"/>
                    <a:pt x="41" y="972"/>
                    <a:pt x="94" y="975"/>
                  </a:cubicBezTo>
                  <a:lnTo>
                    <a:pt x="98" y="975"/>
                  </a:lnTo>
                  <a:cubicBezTo>
                    <a:pt x="149" y="975"/>
                    <a:pt x="191" y="935"/>
                    <a:pt x="193" y="885"/>
                  </a:cubicBezTo>
                  <a:cubicBezTo>
                    <a:pt x="208" y="627"/>
                    <a:pt x="246" y="370"/>
                    <a:pt x="310" y="120"/>
                  </a:cubicBezTo>
                  <a:cubicBezTo>
                    <a:pt x="322" y="68"/>
                    <a:pt x="292" y="16"/>
                    <a:pt x="241" y="4"/>
                  </a:cubicBezTo>
                  <a:cubicBezTo>
                    <a:pt x="233" y="2"/>
                    <a:pt x="225" y="1"/>
                    <a:pt x="21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24;p6"/>
            <p:cNvSpPr/>
            <p:nvPr/>
          </p:nvSpPr>
          <p:spPr>
            <a:xfrm>
              <a:off x="3666900" y="1657950"/>
              <a:ext cx="5975" cy="23350"/>
            </a:xfrm>
            <a:custGeom>
              <a:avLst/>
              <a:gdLst/>
              <a:ahLst/>
              <a:cxnLst/>
              <a:rect l="l" t="t" r="r" b="b"/>
              <a:pathLst>
                <a:path w="239" h="934" extrusionOk="0">
                  <a:moveTo>
                    <a:pt x="137" y="1"/>
                  </a:moveTo>
                  <a:cubicBezTo>
                    <a:pt x="89" y="1"/>
                    <a:pt x="48" y="42"/>
                    <a:pt x="45" y="91"/>
                  </a:cubicBezTo>
                  <a:lnTo>
                    <a:pt x="4" y="833"/>
                  </a:lnTo>
                  <a:cubicBezTo>
                    <a:pt x="0" y="886"/>
                    <a:pt x="41" y="931"/>
                    <a:pt x="93" y="933"/>
                  </a:cubicBezTo>
                  <a:lnTo>
                    <a:pt x="98" y="933"/>
                  </a:lnTo>
                  <a:cubicBezTo>
                    <a:pt x="149" y="933"/>
                    <a:pt x="191" y="894"/>
                    <a:pt x="193" y="844"/>
                  </a:cubicBezTo>
                  <a:lnTo>
                    <a:pt x="235" y="102"/>
                  </a:lnTo>
                  <a:cubicBezTo>
                    <a:pt x="239" y="50"/>
                    <a:pt x="198" y="5"/>
                    <a:pt x="146" y="1"/>
                  </a:cubicBezTo>
                  <a:cubicBezTo>
                    <a:pt x="143" y="1"/>
                    <a:pt x="140" y="1"/>
                    <a:pt x="13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6"/>
            <p:cNvSpPr/>
            <p:nvPr/>
          </p:nvSpPr>
          <p:spPr>
            <a:xfrm>
              <a:off x="3657375" y="1700200"/>
              <a:ext cx="8575" cy="27450"/>
            </a:xfrm>
            <a:custGeom>
              <a:avLst/>
              <a:gdLst/>
              <a:ahLst/>
              <a:cxnLst/>
              <a:rect l="l" t="t" r="r" b="b"/>
              <a:pathLst>
                <a:path w="343" h="1098" extrusionOk="0">
                  <a:moveTo>
                    <a:pt x="240" y="0"/>
                  </a:moveTo>
                  <a:cubicBezTo>
                    <a:pt x="236" y="0"/>
                    <a:pt x="232" y="1"/>
                    <a:pt x="228" y="1"/>
                  </a:cubicBezTo>
                  <a:cubicBezTo>
                    <a:pt x="175" y="4"/>
                    <a:pt x="134" y="48"/>
                    <a:pt x="137" y="101"/>
                  </a:cubicBezTo>
                  <a:cubicBezTo>
                    <a:pt x="151" y="397"/>
                    <a:pt x="111" y="690"/>
                    <a:pt x="17" y="973"/>
                  </a:cubicBezTo>
                  <a:cubicBezTo>
                    <a:pt x="0" y="1023"/>
                    <a:pt x="28" y="1077"/>
                    <a:pt x="78" y="1093"/>
                  </a:cubicBezTo>
                  <a:cubicBezTo>
                    <a:pt x="88" y="1097"/>
                    <a:pt x="98" y="1098"/>
                    <a:pt x="107" y="1098"/>
                  </a:cubicBezTo>
                  <a:cubicBezTo>
                    <a:pt x="147" y="1098"/>
                    <a:pt x="185" y="1072"/>
                    <a:pt x="198" y="1032"/>
                  </a:cubicBezTo>
                  <a:cubicBezTo>
                    <a:pt x="300" y="728"/>
                    <a:pt x="343" y="411"/>
                    <a:pt x="327" y="92"/>
                  </a:cubicBezTo>
                  <a:cubicBezTo>
                    <a:pt x="325" y="43"/>
                    <a:pt x="285" y="0"/>
                    <a:pt x="2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6"/>
            <p:cNvSpPr/>
            <p:nvPr/>
          </p:nvSpPr>
          <p:spPr>
            <a:xfrm>
              <a:off x="3654575" y="1744525"/>
              <a:ext cx="4800" cy="29500"/>
            </a:xfrm>
            <a:custGeom>
              <a:avLst/>
              <a:gdLst/>
              <a:ahLst/>
              <a:cxnLst/>
              <a:rect l="l" t="t" r="r" b="b"/>
              <a:pathLst>
                <a:path w="192" h="1180" extrusionOk="0">
                  <a:moveTo>
                    <a:pt x="96" y="0"/>
                  </a:moveTo>
                  <a:cubicBezTo>
                    <a:pt x="44" y="0"/>
                    <a:pt x="1" y="42"/>
                    <a:pt x="1" y="95"/>
                  </a:cubicBezTo>
                  <a:lnTo>
                    <a:pt x="1" y="1084"/>
                  </a:lnTo>
                  <a:cubicBezTo>
                    <a:pt x="1" y="1137"/>
                    <a:pt x="44" y="1179"/>
                    <a:pt x="96" y="1179"/>
                  </a:cubicBezTo>
                  <a:cubicBezTo>
                    <a:pt x="149" y="1179"/>
                    <a:pt x="192" y="1137"/>
                    <a:pt x="192" y="1084"/>
                  </a:cubicBezTo>
                  <a:lnTo>
                    <a:pt x="192" y="95"/>
                  </a:lnTo>
                  <a:cubicBezTo>
                    <a:pt x="192" y="42"/>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27;p6"/>
            <p:cNvSpPr/>
            <p:nvPr/>
          </p:nvSpPr>
          <p:spPr>
            <a:xfrm>
              <a:off x="3654575" y="1786750"/>
              <a:ext cx="4800" cy="22325"/>
            </a:xfrm>
            <a:custGeom>
              <a:avLst/>
              <a:gdLst/>
              <a:ahLst/>
              <a:cxnLst/>
              <a:rect l="l" t="t" r="r" b="b"/>
              <a:pathLst>
                <a:path w="192" h="893" extrusionOk="0">
                  <a:moveTo>
                    <a:pt x="96" y="0"/>
                  </a:moveTo>
                  <a:cubicBezTo>
                    <a:pt x="44" y="0"/>
                    <a:pt x="1" y="43"/>
                    <a:pt x="1" y="96"/>
                  </a:cubicBezTo>
                  <a:lnTo>
                    <a:pt x="1" y="796"/>
                  </a:lnTo>
                  <a:cubicBezTo>
                    <a:pt x="1" y="849"/>
                    <a:pt x="44" y="892"/>
                    <a:pt x="96" y="892"/>
                  </a:cubicBezTo>
                  <a:cubicBezTo>
                    <a:pt x="149" y="892"/>
                    <a:pt x="192" y="849"/>
                    <a:pt x="192" y="796"/>
                  </a:cubicBezTo>
                  <a:lnTo>
                    <a:pt x="192" y="96"/>
                  </a:lnTo>
                  <a:cubicBezTo>
                    <a:pt x="192" y="43"/>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6"/>
            <p:cNvSpPr/>
            <p:nvPr/>
          </p:nvSpPr>
          <p:spPr>
            <a:xfrm>
              <a:off x="3657700" y="1832075"/>
              <a:ext cx="8000" cy="30575"/>
            </a:xfrm>
            <a:custGeom>
              <a:avLst/>
              <a:gdLst/>
              <a:ahLst/>
              <a:cxnLst/>
              <a:rect l="l" t="t" r="r" b="b"/>
              <a:pathLst>
                <a:path w="320" h="1223" extrusionOk="0">
                  <a:moveTo>
                    <a:pt x="97" y="1"/>
                  </a:moveTo>
                  <a:cubicBezTo>
                    <a:pt x="44" y="1"/>
                    <a:pt x="1" y="44"/>
                    <a:pt x="2" y="97"/>
                  </a:cubicBezTo>
                  <a:cubicBezTo>
                    <a:pt x="3" y="450"/>
                    <a:pt x="44" y="804"/>
                    <a:pt x="122" y="1148"/>
                  </a:cubicBezTo>
                  <a:cubicBezTo>
                    <a:pt x="132" y="1192"/>
                    <a:pt x="172" y="1223"/>
                    <a:pt x="215" y="1223"/>
                  </a:cubicBezTo>
                  <a:lnTo>
                    <a:pt x="216" y="1223"/>
                  </a:lnTo>
                  <a:cubicBezTo>
                    <a:pt x="223" y="1223"/>
                    <a:pt x="229" y="1222"/>
                    <a:pt x="237" y="1220"/>
                  </a:cubicBezTo>
                  <a:cubicBezTo>
                    <a:pt x="288" y="1209"/>
                    <a:pt x="320" y="1157"/>
                    <a:pt x="309" y="1106"/>
                  </a:cubicBezTo>
                  <a:cubicBezTo>
                    <a:pt x="232" y="775"/>
                    <a:pt x="194" y="435"/>
                    <a:pt x="192" y="96"/>
                  </a:cubicBezTo>
                  <a:cubicBezTo>
                    <a:pt x="192" y="43"/>
                    <a:pt x="150"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6"/>
            <p:cNvSpPr/>
            <p:nvPr/>
          </p:nvSpPr>
          <p:spPr>
            <a:xfrm>
              <a:off x="3734675" y="1519925"/>
              <a:ext cx="19875" cy="23300"/>
            </a:xfrm>
            <a:custGeom>
              <a:avLst/>
              <a:gdLst/>
              <a:ahLst/>
              <a:cxnLst/>
              <a:rect l="l" t="t" r="r" b="b"/>
              <a:pathLst>
                <a:path w="795" h="932" extrusionOk="0">
                  <a:moveTo>
                    <a:pt x="105" y="1"/>
                  </a:moveTo>
                  <a:cubicBezTo>
                    <a:pt x="80" y="1"/>
                    <a:pt x="55" y="10"/>
                    <a:pt x="37" y="30"/>
                  </a:cubicBezTo>
                  <a:cubicBezTo>
                    <a:pt x="0" y="69"/>
                    <a:pt x="3" y="130"/>
                    <a:pt x="40" y="165"/>
                  </a:cubicBezTo>
                  <a:cubicBezTo>
                    <a:pt x="263" y="375"/>
                    <a:pt x="452" y="617"/>
                    <a:pt x="602" y="883"/>
                  </a:cubicBezTo>
                  <a:cubicBezTo>
                    <a:pt x="620" y="915"/>
                    <a:pt x="652" y="931"/>
                    <a:pt x="685" y="931"/>
                  </a:cubicBezTo>
                  <a:cubicBezTo>
                    <a:pt x="701" y="931"/>
                    <a:pt x="717" y="928"/>
                    <a:pt x="732" y="919"/>
                  </a:cubicBezTo>
                  <a:cubicBezTo>
                    <a:pt x="778" y="894"/>
                    <a:pt x="794" y="835"/>
                    <a:pt x="769" y="790"/>
                  </a:cubicBezTo>
                  <a:cubicBezTo>
                    <a:pt x="609" y="506"/>
                    <a:pt x="408" y="249"/>
                    <a:pt x="172" y="27"/>
                  </a:cubicBezTo>
                  <a:cubicBezTo>
                    <a:pt x="153" y="9"/>
                    <a:pt x="129" y="1"/>
                    <a:pt x="10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6"/>
            <p:cNvSpPr/>
            <p:nvPr/>
          </p:nvSpPr>
          <p:spPr>
            <a:xfrm>
              <a:off x="3776950" y="1600275"/>
              <a:ext cx="13575" cy="30525"/>
            </a:xfrm>
            <a:custGeom>
              <a:avLst/>
              <a:gdLst/>
              <a:ahLst/>
              <a:cxnLst/>
              <a:rect l="l" t="t" r="r" b="b"/>
              <a:pathLst>
                <a:path w="543" h="1221" extrusionOk="0">
                  <a:moveTo>
                    <a:pt x="105" y="0"/>
                  </a:moveTo>
                  <a:cubicBezTo>
                    <a:pt x="98" y="0"/>
                    <a:pt x="91" y="1"/>
                    <a:pt x="85" y="2"/>
                  </a:cubicBezTo>
                  <a:cubicBezTo>
                    <a:pt x="33" y="14"/>
                    <a:pt x="1" y="65"/>
                    <a:pt x="12" y="116"/>
                  </a:cubicBezTo>
                  <a:cubicBezTo>
                    <a:pt x="91" y="474"/>
                    <a:pt x="204" y="826"/>
                    <a:pt x="347" y="1164"/>
                  </a:cubicBezTo>
                  <a:cubicBezTo>
                    <a:pt x="363" y="1200"/>
                    <a:pt x="398" y="1221"/>
                    <a:pt x="434" y="1221"/>
                  </a:cubicBezTo>
                  <a:cubicBezTo>
                    <a:pt x="448" y="1221"/>
                    <a:pt x="460" y="1219"/>
                    <a:pt x="472" y="1213"/>
                  </a:cubicBezTo>
                  <a:cubicBezTo>
                    <a:pt x="521" y="1193"/>
                    <a:pt x="543" y="1137"/>
                    <a:pt x="523" y="1089"/>
                  </a:cubicBezTo>
                  <a:cubicBezTo>
                    <a:pt x="384" y="762"/>
                    <a:pt x="275" y="421"/>
                    <a:pt x="198" y="75"/>
                  </a:cubicBezTo>
                  <a:cubicBezTo>
                    <a:pt x="189" y="31"/>
                    <a:pt x="149"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6"/>
            <p:cNvSpPr/>
            <p:nvPr/>
          </p:nvSpPr>
          <p:spPr>
            <a:xfrm>
              <a:off x="3795425" y="1651775"/>
              <a:ext cx="13550" cy="29550"/>
            </a:xfrm>
            <a:custGeom>
              <a:avLst/>
              <a:gdLst/>
              <a:ahLst/>
              <a:cxnLst/>
              <a:rect l="l" t="t" r="r" b="b"/>
              <a:pathLst>
                <a:path w="542" h="1182" extrusionOk="0">
                  <a:moveTo>
                    <a:pt x="109" y="1"/>
                  </a:moveTo>
                  <a:cubicBezTo>
                    <a:pt x="96" y="1"/>
                    <a:pt x="82" y="3"/>
                    <a:pt x="70" y="9"/>
                  </a:cubicBezTo>
                  <a:cubicBezTo>
                    <a:pt x="22" y="30"/>
                    <a:pt x="0" y="87"/>
                    <a:pt x="22" y="135"/>
                  </a:cubicBezTo>
                  <a:cubicBezTo>
                    <a:pt x="160" y="447"/>
                    <a:pt x="269" y="774"/>
                    <a:pt x="343" y="1106"/>
                  </a:cubicBezTo>
                  <a:cubicBezTo>
                    <a:pt x="353" y="1150"/>
                    <a:pt x="393" y="1181"/>
                    <a:pt x="437" y="1181"/>
                  </a:cubicBezTo>
                  <a:cubicBezTo>
                    <a:pt x="444" y="1181"/>
                    <a:pt x="451" y="1180"/>
                    <a:pt x="458" y="1179"/>
                  </a:cubicBezTo>
                  <a:cubicBezTo>
                    <a:pt x="509" y="1167"/>
                    <a:pt x="541" y="1116"/>
                    <a:pt x="530" y="1065"/>
                  </a:cubicBezTo>
                  <a:cubicBezTo>
                    <a:pt x="453" y="720"/>
                    <a:pt x="340" y="381"/>
                    <a:pt x="196" y="57"/>
                  </a:cubicBezTo>
                  <a:cubicBezTo>
                    <a:pt x="180" y="22"/>
                    <a:pt x="145"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432;p6"/>
            <p:cNvSpPr/>
            <p:nvPr/>
          </p:nvSpPr>
          <p:spPr>
            <a:xfrm>
              <a:off x="3808850" y="1707425"/>
              <a:ext cx="8450" cy="26450"/>
            </a:xfrm>
            <a:custGeom>
              <a:avLst/>
              <a:gdLst/>
              <a:ahLst/>
              <a:cxnLst/>
              <a:rect l="l" t="t" r="r" b="b"/>
              <a:pathLst>
                <a:path w="338" h="1058" extrusionOk="0">
                  <a:moveTo>
                    <a:pt x="110" y="1"/>
                  </a:moveTo>
                  <a:cubicBezTo>
                    <a:pt x="58" y="2"/>
                    <a:pt x="13" y="40"/>
                    <a:pt x="12" y="92"/>
                  </a:cubicBezTo>
                  <a:cubicBezTo>
                    <a:pt x="1" y="398"/>
                    <a:pt x="44" y="700"/>
                    <a:pt x="140" y="991"/>
                  </a:cubicBezTo>
                  <a:cubicBezTo>
                    <a:pt x="153" y="1031"/>
                    <a:pt x="191" y="1057"/>
                    <a:pt x="230" y="1057"/>
                  </a:cubicBezTo>
                  <a:cubicBezTo>
                    <a:pt x="240" y="1057"/>
                    <a:pt x="250" y="1055"/>
                    <a:pt x="260" y="1051"/>
                  </a:cubicBezTo>
                  <a:cubicBezTo>
                    <a:pt x="310" y="1035"/>
                    <a:pt x="337" y="982"/>
                    <a:pt x="321" y="931"/>
                  </a:cubicBezTo>
                  <a:cubicBezTo>
                    <a:pt x="233" y="662"/>
                    <a:pt x="193" y="383"/>
                    <a:pt x="202" y="99"/>
                  </a:cubicBezTo>
                  <a:cubicBezTo>
                    <a:pt x="204" y="46"/>
                    <a:pt x="163" y="3"/>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6"/>
            <p:cNvSpPr/>
            <p:nvPr/>
          </p:nvSpPr>
          <p:spPr>
            <a:xfrm>
              <a:off x="3814175" y="1767200"/>
              <a:ext cx="6025" cy="17150"/>
            </a:xfrm>
            <a:custGeom>
              <a:avLst/>
              <a:gdLst/>
              <a:ahLst/>
              <a:cxnLst/>
              <a:rect l="l" t="t" r="r" b="b"/>
              <a:pathLst>
                <a:path w="241" h="686" extrusionOk="0">
                  <a:moveTo>
                    <a:pt x="101" y="0"/>
                  </a:moveTo>
                  <a:cubicBezTo>
                    <a:pt x="98" y="0"/>
                    <a:pt x="95" y="0"/>
                    <a:pt x="92" y="1"/>
                  </a:cubicBezTo>
                  <a:cubicBezTo>
                    <a:pt x="39" y="4"/>
                    <a:pt x="1" y="50"/>
                    <a:pt x="5" y="103"/>
                  </a:cubicBezTo>
                  <a:lnTo>
                    <a:pt x="46" y="598"/>
                  </a:lnTo>
                  <a:cubicBezTo>
                    <a:pt x="50" y="648"/>
                    <a:pt x="92" y="685"/>
                    <a:pt x="141" y="685"/>
                  </a:cubicBezTo>
                  <a:lnTo>
                    <a:pt x="149" y="685"/>
                  </a:lnTo>
                  <a:cubicBezTo>
                    <a:pt x="202" y="681"/>
                    <a:pt x="240" y="634"/>
                    <a:pt x="236" y="581"/>
                  </a:cubicBezTo>
                  <a:lnTo>
                    <a:pt x="195" y="87"/>
                  </a:lnTo>
                  <a:cubicBezTo>
                    <a:pt x="191" y="38"/>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6"/>
            <p:cNvSpPr/>
            <p:nvPr/>
          </p:nvSpPr>
          <p:spPr>
            <a:xfrm>
              <a:off x="3811150" y="1813525"/>
              <a:ext cx="8200" cy="30525"/>
            </a:xfrm>
            <a:custGeom>
              <a:avLst/>
              <a:gdLst/>
              <a:ahLst/>
              <a:cxnLst/>
              <a:rect l="l" t="t" r="r" b="b"/>
              <a:pathLst>
                <a:path w="328" h="1221" extrusionOk="0">
                  <a:moveTo>
                    <a:pt x="103" y="0"/>
                  </a:moveTo>
                  <a:cubicBezTo>
                    <a:pt x="99" y="0"/>
                    <a:pt x="94" y="0"/>
                    <a:pt x="90" y="1"/>
                  </a:cubicBezTo>
                  <a:cubicBezTo>
                    <a:pt x="37" y="8"/>
                    <a:pt x="0" y="55"/>
                    <a:pt x="6" y="107"/>
                  </a:cubicBezTo>
                  <a:lnTo>
                    <a:pt x="131" y="1138"/>
                  </a:lnTo>
                  <a:cubicBezTo>
                    <a:pt x="137" y="1186"/>
                    <a:pt x="178" y="1221"/>
                    <a:pt x="226" y="1221"/>
                  </a:cubicBezTo>
                  <a:lnTo>
                    <a:pt x="237" y="1221"/>
                  </a:lnTo>
                  <a:cubicBezTo>
                    <a:pt x="290" y="1214"/>
                    <a:pt x="327" y="1167"/>
                    <a:pt x="321" y="1115"/>
                  </a:cubicBezTo>
                  <a:lnTo>
                    <a:pt x="196" y="85"/>
                  </a:lnTo>
                  <a:cubicBezTo>
                    <a:pt x="190" y="37"/>
                    <a:pt x="150" y="0"/>
                    <a:pt x="103"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435;p6"/>
            <p:cNvSpPr/>
            <p:nvPr/>
          </p:nvSpPr>
          <p:spPr>
            <a:xfrm>
              <a:off x="3813250" y="1876375"/>
              <a:ext cx="4800" cy="31575"/>
            </a:xfrm>
            <a:custGeom>
              <a:avLst/>
              <a:gdLst/>
              <a:ahLst/>
              <a:cxnLst/>
              <a:rect l="l" t="t" r="r" b="b"/>
              <a:pathLst>
                <a:path w="192" h="1263" extrusionOk="0">
                  <a:moveTo>
                    <a:pt x="95" y="1"/>
                  </a:moveTo>
                  <a:cubicBezTo>
                    <a:pt x="43" y="1"/>
                    <a:pt x="0" y="44"/>
                    <a:pt x="0" y="97"/>
                  </a:cubicBezTo>
                  <a:lnTo>
                    <a:pt x="0" y="1168"/>
                  </a:lnTo>
                  <a:cubicBezTo>
                    <a:pt x="0" y="1221"/>
                    <a:pt x="43" y="1263"/>
                    <a:pt x="95" y="1263"/>
                  </a:cubicBezTo>
                  <a:cubicBezTo>
                    <a:pt x="148" y="1263"/>
                    <a:pt x="191" y="1221"/>
                    <a:pt x="191" y="1168"/>
                  </a:cubicBezTo>
                  <a:lnTo>
                    <a:pt x="191" y="97"/>
                  </a:lnTo>
                  <a:cubicBezTo>
                    <a:pt x="191" y="44"/>
                    <a:pt x="148"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436;p6"/>
            <p:cNvSpPr/>
            <p:nvPr/>
          </p:nvSpPr>
          <p:spPr>
            <a:xfrm>
              <a:off x="3811175" y="1937175"/>
              <a:ext cx="4800" cy="27450"/>
            </a:xfrm>
            <a:custGeom>
              <a:avLst/>
              <a:gdLst/>
              <a:ahLst/>
              <a:cxnLst/>
              <a:rect l="l" t="t" r="r" b="b"/>
              <a:pathLst>
                <a:path w="192" h="1098" extrusionOk="0">
                  <a:moveTo>
                    <a:pt x="97" y="1"/>
                  </a:moveTo>
                  <a:cubicBezTo>
                    <a:pt x="44" y="1"/>
                    <a:pt x="0" y="43"/>
                    <a:pt x="0" y="96"/>
                  </a:cubicBezTo>
                  <a:lnTo>
                    <a:pt x="0" y="1002"/>
                  </a:lnTo>
                  <a:cubicBezTo>
                    <a:pt x="0" y="1055"/>
                    <a:pt x="44" y="1098"/>
                    <a:pt x="97" y="1098"/>
                  </a:cubicBezTo>
                  <a:cubicBezTo>
                    <a:pt x="148" y="1098"/>
                    <a:pt x="191" y="1055"/>
                    <a:pt x="191" y="1002"/>
                  </a:cubicBezTo>
                  <a:lnTo>
                    <a:pt x="191" y="96"/>
                  </a:lnTo>
                  <a:cubicBezTo>
                    <a:pt x="191" y="43"/>
                    <a:pt x="148"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6"/>
            <p:cNvSpPr/>
            <p:nvPr/>
          </p:nvSpPr>
          <p:spPr>
            <a:xfrm>
              <a:off x="3805675" y="1992800"/>
              <a:ext cx="6300" cy="30525"/>
            </a:xfrm>
            <a:custGeom>
              <a:avLst/>
              <a:gdLst/>
              <a:ahLst/>
              <a:cxnLst/>
              <a:rect l="l" t="t" r="r" b="b"/>
              <a:pathLst>
                <a:path w="252" h="1221" extrusionOk="0">
                  <a:moveTo>
                    <a:pt x="150" y="0"/>
                  </a:moveTo>
                  <a:cubicBezTo>
                    <a:pt x="102" y="0"/>
                    <a:pt x="61" y="36"/>
                    <a:pt x="56" y="85"/>
                  </a:cubicBezTo>
                  <a:cubicBezTo>
                    <a:pt x="14" y="431"/>
                    <a:pt x="1" y="783"/>
                    <a:pt x="16" y="1130"/>
                  </a:cubicBezTo>
                  <a:cubicBezTo>
                    <a:pt x="17" y="1181"/>
                    <a:pt x="60" y="1221"/>
                    <a:pt x="111" y="1221"/>
                  </a:cubicBezTo>
                  <a:lnTo>
                    <a:pt x="115" y="1221"/>
                  </a:lnTo>
                  <a:cubicBezTo>
                    <a:pt x="167" y="1219"/>
                    <a:pt x="208" y="1175"/>
                    <a:pt x="206" y="1123"/>
                  </a:cubicBezTo>
                  <a:cubicBezTo>
                    <a:pt x="192" y="785"/>
                    <a:pt x="205" y="443"/>
                    <a:pt x="245" y="107"/>
                  </a:cubicBezTo>
                  <a:cubicBezTo>
                    <a:pt x="251" y="55"/>
                    <a:pt x="214" y="8"/>
                    <a:pt x="162" y="1"/>
                  </a:cubicBezTo>
                  <a:cubicBezTo>
                    <a:pt x="158" y="1"/>
                    <a:pt x="154" y="0"/>
                    <a:pt x="15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6"/>
            <p:cNvSpPr/>
            <p:nvPr/>
          </p:nvSpPr>
          <p:spPr>
            <a:xfrm>
              <a:off x="3781875" y="1967050"/>
              <a:ext cx="6325" cy="29550"/>
            </a:xfrm>
            <a:custGeom>
              <a:avLst/>
              <a:gdLst/>
              <a:ahLst/>
              <a:cxnLst/>
              <a:rect l="l" t="t" r="r" b="b"/>
              <a:pathLst>
                <a:path w="253" h="1182" extrusionOk="0">
                  <a:moveTo>
                    <a:pt x="152" y="1"/>
                  </a:moveTo>
                  <a:cubicBezTo>
                    <a:pt x="106" y="1"/>
                    <a:pt x="63" y="41"/>
                    <a:pt x="60" y="91"/>
                  </a:cubicBezTo>
                  <a:lnTo>
                    <a:pt x="3" y="1081"/>
                  </a:lnTo>
                  <a:cubicBezTo>
                    <a:pt x="0" y="1134"/>
                    <a:pt x="40" y="1178"/>
                    <a:pt x="93" y="1181"/>
                  </a:cubicBezTo>
                  <a:lnTo>
                    <a:pt x="98" y="1181"/>
                  </a:lnTo>
                  <a:cubicBezTo>
                    <a:pt x="148" y="1181"/>
                    <a:pt x="190" y="1143"/>
                    <a:pt x="193" y="1092"/>
                  </a:cubicBezTo>
                  <a:lnTo>
                    <a:pt x="250" y="102"/>
                  </a:lnTo>
                  <a:cubicBezTo>
                    <a:pt x="253" y="49"/>
                    <a:pt x="213" y="3"/>
                    <a:pt x="160" y="1"/>
                  </a:cubicBezTo>
                  <a:cubicBezTo>
                    <a:pt x="157" y="1"/>
                    <a:pt x="154" y="1"/>
                    <a:pt x="15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6"/>
            <p:cNvSpPr/>
            <p:nvPr/>
          </p:nvSpPr>
          <p:spPr>
            <a:xfrm>
              <a:off x="3783550" y="1870200"/>
              <a:ext cx="7950" cy="28500"/>
            </a:xfrm>
            <a:custGeom>
              <a:avLst/>
              <a:gdLst/>
              <a:ahLst/>
              <a:cxnLst/>
              <a:rect l="l" t="t" r="r" b="b"/>
              <a:pathLst>
                <a:path w="318" h="1140" extrusionOk="0">
                  <a:moveTo>
                    <a:pt x="171" y="1"/>
                  </a:moveTo>
                  <a:cubicBezTo>
                    <a:pt x="128" y="1"/>
                    <a:pt x="90" y="30"/>
                    <a:pt x="80" y="74"/>
                  </a:cubicBezTo>
                  <a:cubicBezTo>
                    <a:pt x="0" y="404"/>
                    <a:pt x="15" y="750"/>
                    <a:pt x="120" y="1073"/>
                  </a:cubicBezTo>
                  <a:cubicBezTo>
                    <a:pt x="133" y="1114"/>
                    <a:pt x="170" y="1140"/>
                    <a:pt x="210" y="1140"/>
                  </a:cubicBezTo>
                  <a:cubicBezTo>
                    <a:pt x="220" y="1140"/>
                    <a:pt x="230" y="1139"/>
                    <a:pt x="240" y="1135"/>
                  </a:cubicBezTo>
                  <a:cubicBezTo>
                    <a:pt x="290" y="1119"/>
                    <a:pt x="317" y="1065"/>
                    <a:pt x="301" y="1015"/>
                  </a:cubicBezTo>
                  <a:cubicBezTo>
                    <a:pt x="207" y="725"/>
                    <a:pt x="195" y="414"/>
                    <a:pt x="265" y="119"/>
                  </a:cubicBezTo>
                  <a:cubicBezTo>
                    <a:pt x="278" y="67"/>
                    <a:pt x="246" y="16"/>
                    <a:pt x="195" y="4"/>
                  </a:cubicBezTo>
                  <a:cubicBezTo>
                    <a:pt x="187" y="2"/>
                    <a:pt x="179" y="1"/>
                    <a:pt x="17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6"/>
            <p:cNvSpPr/>
            <p:nvPr/>
          </p:nvSpPr>
          <p:spPr>
            <a:xfrm>
              <a:off x="3787000" y="1801175"/>
              <a:ext cx="6475" cy="28475"/>
            </a:xfrm>
            <a:custGeom>
              <a:avLst/>
              <a:gdLst/>
              <a:ahLst/>
              <a:cxnLst/>
              <a:rect l="l" t="t" r="r" b="b"/>
              <a:pathLst>
                <a:path w="259" h="1139" extrusionOk="0">
                  <a:moveTo>
                    <a:pt x="118" y="0"/>
                  </a:moveTo>
                  <a:cubicBezTo>
                    <a:pt x="67" y="0"/>
                    <a:pt x="24" y="38"/>
                    <a:pt x="20" y="90"/>
                  </a:cubicBezTo>
                  <a:cubicBezTo>
                    <a:pt x="0" y="412"/>
                    <a:pt x="15" y="738"/>
                    <a:pt x="62" y="1058"/>
                  </a:cubicBezTo>
                  <a:cubicBezTo>
                    <a:pt x="69" y="1104"/>
                    <a:pt x="110" y="1139"/>
                    <a:pt x="156" y="1139"/>
                  </a:cubicBezTo>
                  <a:cubicBezTo>
                    <a:pt x="162" y="1139"/>
                    <a:pt x="166" y="1139"/>
                    <a:pt x="170" y="1138"/>
                  </a:cubicBezTo>
                  <a:cubicBezTo>
                    <a:pt x="222" y="1130"/>
                    <a:pt x="259" y="1081"/>
                    <a:pt x="251" y="1029"/>
                  </a:cubicBezTo>
                  <a:cubicBezTo>
                    <a:pt x="205" y="723"/>
                    <a:pt x="191" y="410"/>
                    <a:pt x="210" y="102"/>
                  </a:cubicBezTo>
                  <a:cubicBezTo>
                    <a:pt x="214" y="49"/>
                    <a:pt x="174" y="4"/>
                    <a:pt x="122" y="1"/>
                  </a:cubicBezTo>
                  <a:cubicBezTo>
                    <a:pt x="120" y="1"/>
                    <a:pt x="119" y="0"/>
                    <a:pt x="11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6"/>
            <p:cNvSpPr/>
            <p:nvPr/>
          </p:nvSpPr>
          <p:spPr>
            <a:xfrm>
              <a:off x="3787475" y="1741425"/>
              <a:ext cx="7075" cy="34650"/>
            </a:xfrm>
            <a:custGeom>
              <a:avLst/>
              <a:gdLst/>
              <a:ahLst/>
              <a:cxnLst/>
              <a:rect l="l" t="t" r="r" b="b"/>
              <a:pathLst>
                <a:path w="283" h="1386" extrusionOk="0">
                  <a:moveTo>
                    <a:pt x="102" y="0"/>
                  </a:moveTo>
                  <a:cubicBezTo>
                    <a:pt x="99" y="0"/>
                    <a:pt x="96" y="0"/>
                    <a:pt x="93" y="1"/>
                  </a:cubicBezTo>
                  <a:cubicBezTo>
                    <a:pt x="40" y="4"/>
                    <a:pt x="0" y="49"/>
                    <a:pt x="5" y="102"/>
                  </a:cubicBezTo>
                  <a:lnTo>
                    <a:pt x="89" y="1297"/>
                  </a:lnTo>
                  <a:cubicBezTo>
                    <a:pt x="93" y="1347"/>
                    <a:pt x="135" y="1386"/>
                    <a:pt x="183" y="1386"/>
                  </a:cubicBezTo>
                  <a:lnTo>
                    <a:pt x="191" y="1386"/>
                  </a:lnTo>
                  <a:cubicBezTo>
                    <a:pt x="243" y="1382"/>
                    <a:pt x="283" y="1336"/>
                    <a:pt x="280" y="1283"/>
                  </a:cubicBezTo>
                  <a:lnTo>
                    <a:pt x="195" y="89"/>
                  </a:lnTo>
                  <a:cubicBezTo>
                    <a:pt x="191" y="39"/>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6"/>
            <p:cNvSpPr/>
            <p:nvPr/>
          </p:nvSpPr>
          <p:spPr>
            <a:xfrm>
              <a:off x="3778200" y="1665175"/>
              <a:ext cx="9175" cy="33650"/>
            </a:xfrm>
            <a:custGeom>
              <a:avLst/>
              <a:gdLst/>
              <a:ahLst/>
              <a:cxnLst/>
              <a:rect l="l" t="t" r="r" b="b"/>
              <a:pathLst>
                <a:path w="367" h="1346" extrusionOk="0">
                  <a:moveTo>
                    <a:pt x="95" y="0"/>
                  </a:moveTo>
                  <a:cubicBezTo>
                    <a:pt x="42" y="2"/>
                    <a:pt x="0" y="46"/>
                    <a:pt x="1" y="98"/>
                  </a:cubicBezTo>
                  <a:cubicBezTo>
                    <a:pt x="8" y="495"/>
                    <a:pt x="64" y="891"/>
                    <a:pt x="169" y="1275"/>
                  </a:cubicBezTo>
                  <a:cubicBezTo>
                    <a:pt x="181" y="1317"/>
                    <a:pt x="219" y="1345"/>
                    <a:pt x="261" y="1345"/>
                  </a:cubicBezTo>
                  <a:cubicBezTo>
                    <a:pt x="270" y="1345"/>
                    <a:pt x="278" y="1344"/>
                    <a:pt x="286" y="1342"/>
                  </a:cubicBezTo>
                  <a:cubicBezTo>
                    <a:pt x="337" y="1327"/>
                    <a:pt x="367" y="1275"/>
                    <a:pt x="354" y="1225"/>
                  </a:cubicBezTo>
                  <a:cubicBezTo>
                    <a:pt x="252" y="856"/>
                    <a:pt x="198" y="476"/>
                    <a:pt x="192" y="94"/>
                  </a:cubicBezTo>
                  <a:cubicBezTo>
                    <a:pt x="191" y="42"/>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6"/>
            <p:cNvSpPr/>
            <p:nvPr/>
          </p:nvSpPr>
          <p:spPr>
            <a:xfrm>
              <a:off x="3762375" y="1609575"/>
              <a:ext cx="16875" cy="30475"/>
            </a:xfrm>
            <a:custGeom>
              <a:avLst/>
              <a:gdLst/>
              <a:ahLst/>
              <a:cxnLst/>
              <a:rect l="l" t="t" r="r" b="b"/>
              <a:pathLst>
                <a:path w="675" h="1219" extrusionOk="0">
                  <a:moveTo>
                    <a:pt x="109" y="1"/>
                  </a:moveTo>
                  <a:cubicBezTo>
                    <a:pt x="90" y="1"/>
                    <a:pt x="71" y="7"/>
                    <a:pt x="54" y="19"/>
                  </a:cubicBezTo>
                  <a:cubicBezTo>
                    <a:pt x="11" y="50"/>
                    <a:pt x="1" y="108"/>
                    <a:pt x="32" y="151"/>
                  </a:cubicBezTo>
                  <a:cubicBezTo>
                    <a:pt x="244" y="447"/>
                    <a:pt x="397" y="790"/>
                    <a:pt x="477" y="1145"/>
                  </a:cubicBezTo>
                  <a:cubicBezTo>
                    <a:pt x="486" y="1189"/>
                    <a:pt x="526" y="1219"/>
                    <a:pt x="569" y="1219"/>
                  </a:cubicBezTo>
                  <a:cubicBezTo>
                    <a:pt x="576" y="1219"/>
                    <a:pt x="584" y="1219"/>
                    <a:pt x="590" y="1217"/>
                  </a:cubicBezTo>
                  <a:cubicBezTo>
                    <a:pt x="642" y="1206"/>
                    <a:pt x="674" y="1155"/>
                    <a:pt x="662" y="1103"/>
                  </a:cubicBezTo>
                  <a:cubicBezTo>
                    <a:pt x="578" y="724"/>
                    <a:pt x="413" y="357"/>
                    <a:pt x="186" y="41"/>
                  </a:cubicBezTo>
                  <a:cubicBezTo>
                    <a:pt x="168" y="15"/>
                    <a:pt x="139"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6"/>
            <p:cNvSpPr/>
            <p:nvPr/>
          </p:nvSpPr>
          <p:spPr>
            <a:xfrm>
              <a:off x="3748050" y="1573500"/>
              <a:ext cx="11550" cy="25375"/>
            </a:xfrm>
            <a:custGeom>
              <a:avLst/>
              <a:gdLst/>
              <a:ahLst/>
              <a:cxnLst/>
              <a:rect l="l" t="t" r="r" b="b"/>
              <a:pathLst>
                <a:path w="462" h="1015" extrusionOk="0">
                  <a:moveTo>
                    <a:pt x="108" y="0"/>
                  </a:moveTo>
                  <a:cubicBezTo>
                    <a:pt x="99" y="0"/>
                    <a:pt x="89" y="2"/>
                    <a:pt x="80" y="5"/>
                  </a:cubicBezTo>
                  <a:cubicBezTo>
                    <a:pt x="30" y="19"/>
                    <a:pt x="1" y="72"/>
                    <a:pt x="16" y="123"/>
                  </a:cubicBezTo>
                  <a:lnTo>
                    <a:pt x="264" y="947"/>
                  </a:lnTo>
                  <a:cubicBezTo>
                    <a:pt x="276" y="988"/>
                    <a:pt x="313" y="1015"/>
                    <a:pt x="355" y="1015"/>
                  </a:cubicBezTo>
                  <a:cubicBezTo>
                    <a:pt x="364" y="1015"/>
                    <a:pt x="373" y="1014"/>
                    <a:pt x="382" y="1011"/>
                  </a:cubicBezTo>
                  <a:cubicBezTo>
                    <a:pt x="432" y="996"/>
                    <a:pt x="461" y="943"/>
                    <a:pt x="446" y="892"/>
                  </a:cubicBezTo>
                  <a:lnTo>
                    <a:pt x="198" y="68"/>
                  </a:lnTo>
                  <a:cubicBezTo>
                    <a:pt x="187" y="27"/>
                    <a:pt x="149"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6"/>
            <p:cNvSpPr/>
            <p:nvPr/>
          </p:nvSpPr>
          <p:spPr>
            <a:xfrm>
              <a:off x="3730400" y="1537475"/>
              <a:ext cx="12700" cy="21250"/>
            </a:xfrm>
            <a:custGeom>
              <a:avLst/>
              <a:gdLst/>
              <a:ahLst/>
              <a:cxnLst/>
              <a:rect l="l" t="t" r="r" b="b"/>
              <a:pathLst>
                <a:path w="508" h="850" extrusionOk="0">
                  <a:moveTo>
                    <a:pt x="108" y="0"/>
                  </a:moveTo>
                  <a:cubicBezTo>
                    <a:pt x="95" y="0"/>
                    <a:pt x="82" y="3"/>
                    <a:pt x="70" y="8"/>
                  </a:cubicBezTo>
                  <a:cubicBezTo>
                    <a:pt x="22" y="29"/>
                    <a:pt x="0" y="87"/>
                    <a:pt x="21" y="134"/>
                  </a:cubicBezTo>
                  <a:lnTo>
                    <a:pt x="312" y="793"/>
                  </a:lnTo>
                  <a:cubicBezTo>
                    <a:pt x="327" y="829"/>
                    <a:pt x="362" y="850"/>
                    <a:pt x="399" y="850"/>
                  </a:cubicBezTo>
                  <a:cubicBezTo>
                    <a:pt x="411" y="850"/>
                    <a:pt x="424" y="847"/>
                    <a:pt x="437" y="842"/>
                  </a:cubicBezTo>
                  <a:cubicBezTo>
                    <a:pt x="485" y="821"/>
                    <a:pt x="507" y="765"/>
                    <a:pt x="486" y="716"/>
                  </a:cubicBezTo>
                  <a:lnTo>
                    <a:pt x="196" y="58"/>
                  </a:lnTo>
                  <a:cubicBezTo>
                    <a:pt x="180" y="22"/>
                    <a:pt x="145"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6"/>
            <p:cNvSpPr/>
            <p:nvPr/>
          </p:nvSpPr>
          <p:spPr>
            <a:xfrm>
              <a:off x="3706925" y="1567300"/>
              <a:ext cx="14575" cy="27500"/>
            </a:xfrm>
            <a:custGeom>
              <a:avLst/>
              <a:gdLst/>
              <a:ahLst/>
              <a:cxnLst/>
              <a:rect l="l" t="t" r="r" b="b"/>
              <a:pathLst>
                <a:path w="583" h="1100" extrusionOk="0">
                  <a:moveTo>
                    <a:pt x="474" y="0"/>
                  </a:moveTo>
                  <a:cubicBezTo>
                    <a:pt x="440" y="0"/>
                    <a:pt x="407" y="19"/>
                    <a:pt x="390" y="52"/>
                  </a:cubicBezTo>
                  <a:cubicBezTo>
                    <a:pt x="235" y="346"/>
                    <a:pt x="109" y="658"/>
                    <a:pt x="15" y="977"/>
                  </a:cubicBezTo>
                  <a:cubicBezTo>
                    <a:pt x="1" y="1027"/>
                    <a:pt x="30" y="1081"/>
                    <a:pt x="79" y="1095"/>
                  </a:cubicBezTo>
                  <a:cubicBezTo>
                    <a:pt x="89" y="1097"/>
                    <a:pt x="98" y="1099"/>
                    <a:pt x="107" y="1099"/>
                  </a:cubicBezTo>
                  <a:cubicBezTo>
                    <a:pt x="148" y="1099"/>
                    <a:pt x="186" y="1072"/>
                    <a:pt x="199" y="1031"/>
                  </a:cubicBezTo>
                  <a:cubicBezTo>
                    <a:pt x="289" y="723"/>
                    <a:pt x="409" y="424"/>
                    <a:pt x="558" y="140"/>
                  </a:cubicBezTo>
                  <a:cubicBezTo>
                    <a:pt x="583" y="93"/>
                    <a:pt x="564" y="35"/>
                    <a:pt x="518" y="11"/>
                  </a:cubicBezTo>
                  <a:cubicBezTo>
                    <a:pt x="504" y="4"/>
                    <a:pt x="489" y="0"/>
                    <a:pt x="47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6"/>
            <p:cNvSpPr/>
            <p:nvPr/>
          </p:nvSpPr>
          <p:spPr>
            <a:xfrm>
              <a:off x="3690350" y="1629025"/>
              <a:ext cx="11200" cy="23425"/>
            </a:xfrm>
            <a:custGeom>
              <a:avLst/>
              <a:gdLst/>
              <a:ahLst/>
              <a:cxnLst/>
              <a:rect l="l" t="t" r="r" b="b"/>
              <a:pathLst>
                <a:path w="448" h="937" extrusionOk="0">
                  <a:moveTo>
                    <a:pt x="340" y="0"/>
                  </a:moveTo>
                  <a:cubicBezTo>
                    <a:pt x="299" y="0"/>
                    <a:pt x="263" y="26"/>
                    <a:pt x="250" y="67"/>
                  </a:cubicBezTo>
                  <a:lnTo>
                    <a:pt x="16" y="813"/>
                  </a:lnTo>
                  <a:cubicBezTo>
                    <a:pt x="1" y="862"/>
                    <a:pt x="28" y="917"/>
                    <a:pt x="79" y="932"/>
                  </a:cubicBezTo>
                  <a:cubicBezTo>
                    <a:pt x="88" y="935"/>
                    <a:pt x="98" y="936"/>
                    <a:pt x="107" y="936"/>
                  </a:cubicBezTo>
                  <a:cubicBezTo>
                    <a:pt x="147" y="936"/>
                    <a:pt x="185" y="911"/>
                    <a:pt x="198" y="870"/>
                  </a:cubicBezTo>
                  <a:lnTo>
                    <a:pt x="432" y="124"/>
                  </a:lnTo>
                  <a:cubicBezTo>
                    <a:pt x="448" y="73"/>
                    <a:pt x="420" y="20"/>
                    <a:pt x="369" y="5"/>
                  </a:cubicBezTo>
                  <a:cubicBezTo>
                    <a:pt x="359" y="2"/>
                    <a:pt x="350" y="0"/>
                    <a:pt x="3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6"/>
            <p:cNvSpPr/>
            <p:nvPr/>
          </p:nvSpPr>
          <p:spPr>
            <a:xfrm>
              <a:off x="3681025" y="1686800"/>
              <a:ext cx="8325" cy="22300"/>
            </a:xfrm>
            <a:custGeom>
              <a:avLst/>
              <a:gdLst/>
              <a:ahLst/>
              <a:cxnLst/>
              <a:rect l="l" t="t" r="r" b="b"/>
              <a:pathLst>
                <a:path w="333" h="892" extrusionOk="0">
                  <a:moveTo>
                    <a:pt x="230" y="1"/>
                  </a:moveTo>
                  <a:cubicBezTo>
                    <a:pt x="185" y="1"/>
                    <a:pt x="145" y="33"/>
                    <a:pt x="136" y="79"/>
                  </a:cubicBezTo>
                  <a:lnTo>
                    <a:pt x="9" y="779"/>
                  </a:lnTo>
                  <a:cubicBezTo>
                    <a:pt x="0" y="831"/>
                    <a:pt x="35" y="881"/>
                    <a:pt x="87" y="890"/>
                  </a:cubicBezTo>
                  <a:cubicBezTo>
                    <a:pt x="92" y="891"/>
                    <a:pt x="99" y="892"/>
                    <a:pt x="104" y="892"/>
                  </a:cubicBezTo>
                  <a:cubicBezTo>
                    <a:pt x="149" y="892"/>
                    <a:pt x="189" y="859"/>
                    <a:pt x="197" y="813"/>
                  </a:cubicBezTo>
                  <a:lnTo>
                    <a:pt x="324" y="112"/>
                  </a:lnTo>
                  <a:cubicBezTo>
                    <a:pt x="333" y="62"/>
                    <a:pt x="298" y="12"/>
                    <a:pt x="247" y="2"/>
                  </a:cubicBezTo>
                  <a:cubicBezTo>
                    <a:pt x="241" y="1"/>
                    <a:pt x="236" y="1"/>
                    <a:pt x="23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6"/>
            <p:cNvSpPr/>
            <p:nvPr/>
          </p:nvSpPr>
          <p:spPr>
            <a:xfrm>
              <a:off x="3676775" y="1728025"/>
              <a:ext cx="6475" cy="24350"/>
            </a:xfrm>
            <a:custGeom>
              <a:avLst/>
              <a:gdLst/>
              <a:ahLst/>
              <a:cxnLst/>
              <a:rect l="l" t="t" r="r" b="b"/>
              <a:pathLst>
                <a:path w="259" h="974" extrusionOk="0">
                  <a:moveTo>
                    <a:pt x="154" y="0"/>
                  </a:moveTo>
                  <a:cubicBezTo>
                    <a:pt x="109" y="0"/>
                    <a:pt x="70" y="34"/>
                    <a:pt x="62" y="80"/>
                  </a:cubicBezTo>
                  <a:cubicBezTo>
                    <a:pt x="15" y="345"/>
                    <a:pt x="0" y="616"/>
                    <a:pt x="19" y="885"/>
                  </a:cubicBezTo>
                  <a:cubicBezTo>
                    <a:pt x="24" y="936"/>
                    <a:pt x="66" y="974"/>
                    <a:pt x="115" y="974"/>
                  </a:cubicBezTo>
                  <a:lnTo>
                    <a:pt x="122" y="974"/>
                  </a:lnTo>
                  <a:cubicBezTo>
                    <a:pt x="174" y="970"/>
                    <a:pt x="213" y="925"/>
                    <a:pt x="210" y="872"/>
                  </a:cubicBezTo>
                  <a:cubicBezTo>
                    <a:pt x="193" y="618"/>
                    <a:pt x="206" y="363"/>
                    <a:pt x="250" y="113"/>
                  </a:cubicBezTo>
                  <a:cubicBezTo>
                    <a:pt x="259" y="61"/>
                    <a:pt x="225" y="11"/>
                    <a:pt x="173" y="2"/>
                  </a:cubicBezTo>
                  <a:cubicBezTo>
                    <a:pt x="166" y="1"/>
                    <a:pt x="160" y="0"/>
                    <a:pt x="15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6"/>
            <p:cNvSpPr/>
            <p:nvPr/>
          </p:nvSpPr>
          <p:spPr>
            <a:xfrm>
              <a:off x="3671800" y="1781575"/>
              <a:ext cx="7200" cy="20250"/>
            </a:xfrm>
            <a:custGeom>
              <a:avLst/>
              <a:gdLst/>
              <a:ahLst/>
              <a:cxnLst/>
              <a:rect l="l" t="t" r="r" b="b"/>
              <a:pathLst>
                <a:path w="288" h="810" extrusionOk="0">
                  <a:moveTo>
                    <a:pt x="182" y="0"/>
                  </a:moveTo>
                  <a:cubicBezTo>
                    <a:pt x="137" y="0"/>
                    <a:pt x="98" y="37"/>
                    <a:pt x="91" y="84"/>
                  </a:cubicBezTo>
                  <a:lnTo>
                    <a:pt x="8" y="702"/>
                  </a:lnTo>
                  <a:cubicBezTo>
                    <a:pt x="1" y="754"/>
                    <a:pt x="37" y="802"/>
                    <a:pt x="90" y="809"/>
                  </a:cubicBezTo>
                  <a:cubicBezTo>
                    <a:pt x="93" y="810"/>
                    <a:pt x="98" y="810"/>
                    <a:pt x="102" y="810"/>
                  </a:cubicBezTo>
                  <a:cubicBezTo>
                    <a:pt x="150" y="810"/>
                    <a:pt x="191" y="775"/>
                    <a:pt x="197" y="727"/>
                  </a:cubicBezTo>
                  <a:lnTo>
                    <a:pt x="280" y="109"/>
                  </a:lnTo>
                  <a:cubicBezTo>
                    <a:pt x="288" y="57"/>
                    <a:pt x="251" y="9"/>
                    <a:pt x="198" y="2"/>
                  </a:cubicBezTo>
                  <a:cubicBezTo>
                    <a:pt x="193" y="1"/>
                    <a:pt x="188" y="0"/>
                    <a:pt x="18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6"/>
            <p:cNvSpPr/>
            <p:nvPr/>
          </p:nvSpPr>
          <p:spPr>
            <a:xfrm>
              <a:off x="3673675" y="1821775"/>
              <a:ext cx="6100" cy="35725"/>
            </a:xfrm>
            <a:custGeom>
              <a:avLst/>
              <a:gdLst/>
              <a:ahLst/>
              <a:cxnLst/>
              <a:rect l="l" t="t" r="r" b="b"/>
              <a:pathLst>
                <a:path w="244" h="1429" extrusionOk="0">
                  <a:moveTo>
                    <a:pt x="112" y="0"/>
                  </a:moveTo>
                  <a:cubicBezTo>
                    <a:pt x="63" y="0"/>
                    <a:pt x="26" y="43"/>
                    <a:pt x="24" y="91"/>
                  </a:cubicBezTo>
                  <a:cubicBezTo>
                    <a:pt x="1" y="507"/>
                    <a:pt x="10" y="928"/>
                    <a:pt x="49" y="1342"/>
                  </a:cubicBezTo>
                  <a:cubicBezTo>
                    <a:pt x="54" y="1392"/>
                    <a:pt x="95" y="1429"/>
                    <a:pt x="143" y="1429"/>
                  </a:cubicBezTo>
                  <a:lnTo>
                    <a:pt x="153" y="1429"/>
                  </a:lnTo>
                  <a:cubicBezTo>
                    <a:pt x="205" y="1423"/>
                    <a:pt x="244" y="1377"/>
                    <a:pt x="238" y="1325"/>
                  </a:cubicBezTo>
                  <a:cubicBezTo>
                    <a:pt x="199" y="920"/>
                    <a:pt x="192" y="508"/>
                    <a:pt x="214" y="102"/>
                  </a:cubicBezTo>
                  <a:cubicBezTo>
                    <a:pt x="217" y="49"/>
                    <a:pt x="176" y="3"/>
                    <a:pt x="124" y="1"/>
                  </a:cubicBezTo>
                  <a:cubicBezTo>
                    <a:pt x="120" y="1"/>
                    <a:pt x="116" y="0"/>
                    <a:pt x="11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6"/>
            <p:cNvSpPr/>
            <p:nvPr/>
          </p:nvSpPr>
          <p:spPr>
            <a:xfrm>
              <a:off x="3675450" y="1869175"/>
              <a:ext cx="8925" cy="21300"/>
            </a:xfrm>
            <a:custGeom>
              <a:avLst/>
              <a:gdLst/>
              <a:ahLst/>
              <a:cxnLst/>
              <a:rect l="l" t="t" r="r" b="b"/>
              <a:pathLst>
                <a:path w="357" h="852" extrusionOk="0">
                  <a:moveTo>
                    <a:pt x="127" y="1"/>
                  </a:moveTo>
                  <a:cubicBezTo>
                    <a:pt x="80" y="1"/>
                    <a:pt x="40" y="36"/>
                    <a:pt x="34" y="83"/>
                  </a:cubicBezTo>
                  <a:cubicBezTo>
                    <a:pt x="0" y="328"/>
                    <a:pt x="47" y="583"/>
                    <a:pt x="165" y="801"/>
                  </a:cubicBezTo>
                  <a:cubicBezTo>
                    <a:pt x="183" y="833"/>
                    <a:pt x="215" y="852"/>
                    <a:pt x="249" y="852"/>
                  </a:cubicBezTo>
                  <a:cubicBezTo>
                    <a:pt x="264" y="852"/>
                    <a:pt x="280" y="847"/>
                    <a:pt x="294" y="840"/>
                  </a:cubicBezTo>
                  <a:cubicBezTo>
                    <a:pt x="340" y="814"/>
                    <a:pt x="357" y="757"/>
                    <a:pt x="333" y="710"/>
                  </a:cubicBezTo>
                  <a:cubicBezTo>
                    <a:pt x="233" y="528"/>
                    <a:pt x="195" y="314"/>
                    <a:pt x="222" y="109"/>
                  </a:cubicBezTo>
                  <a:cubicBezTo>
                    <a:pt x="230" y="57"/>
                    <a:pt x="193" y="8"/>
                    <a:pt x="141" y="2"/>
                  </a:cubicBezTo>
                  <a:cubicBezTo>
                    <a:pt x="136" y="1"/>
                    <a:pt x="131" y="1"/>
                    <a:pt x="12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6"/>
            <p:cNvSpPr/>
            <p:nvPr/>
          </p:nvSpPr>
          <p:spPr>
            <a:xfrm>
              <a:off x="3697500" y="1888750"/>
              <a:ext cx="10575" cy="17175"/>
            </a:xfrm>
            <a:custGeom>
              <a:avLst/>
              <a:gdLst/>
              <a:ahLst/>
              <a:cxnLst/>
              <a:rect l="l" t="t" r="r" b="b"/>
              <a:pathLst>
                <a:path w="423" h="687" extrusionOk="0">
                  <a:moveTo>
                    <a:pt x="108" y="1"/>
                  </a:moveTo>
                  <a:cubicBezTo>
                    <a:pt x="96" y="1"/>
                    <a:pt x="84" y="3"/>
                    <a:pt x="72" y="8"/>
                  </a:cubicBezTo>
                  <a:cubicBezTo>
                    <a:pt x="23" y="29"/>
                    <a:pt x="0" y="84"/>
                    <a:pt x="20" y="133"/>
                  </a:cubicBezTo>
                  <a:lnTo>
                    <a:pt x="226" y="627"/>
                  </a:lnTo>
                  <a:cubicBezTo>
                    <a:pt x="241" y="665"/>
                    <a:pt x="276" y="687"/>
                    <a:pt x="314" y="687"/>
                  </a:cubicBezTo>
                  <a:cubicBezTo>
                    <a:pt x="326" y="687"/>
                    <a:pt x="338" y="685"/>
                    <a:pt x="350" y="679"/>
                  </a:cubicBezTo>
                  <a:cubicBezTo>
                    <a:pt x="399" y="659"/>
                    <a:pt x="422" y="603"/>
                    <a:pt x="401" y="554"/>
                  </a:cubicBezTo>
                  <a:lnTo>
                    <a:pt x="196" y="60"/>
                  </a:lnTo>
                  <a:cubicBezTo>
                    <a:pt x="181" y="23"/>
                    <a:pt x="145"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54;p6"/>
            <p:cNvSpPr/>
            <p:nvPr/>
          </p:nvSpPr>
          <p:spPr>
            <a:xfrm>
              <a:off x="3703025" y="1807350"/>
              <a:ext cx="4775" cy="38800"/>
            </a:xfrm>
            <a:custGeom>
              <a:avLst/>
              <a:gdLst/>
              <a:ahLst/>
              <a:cxnLst/>
              <a:rect l="l" t="t" r="r" b="b"/>
              <a:pathLst>
                <a:path w="191" h="1552" extrusionOk="0">
                  <a:moveTo>
                    <a:pt x="95" y="1"/>
                  </a:moveTo>
                  <a:cubicBezTo>
                    <a:pt x="42" y="1"/>
                    <a:pt x="0" y="43"/>
                    <a:pt x="0" y="96"/>
                  </a:cubicBezTo>
                  <a:lnTo>
                    <a:pt x="0" y="1456"/>
                  </a:lnTo>
                  <a:cubicBezTo>
                    <a:pt x="0" y="1509"/>
                    <a:pt x="42" y="1552"/>
                    <a:pt x="95" y="1552"/>
                  </a:cubicBezTo>
                  <a:cubicBezTo>
                    <a:pt x="148" y="1552"/>
                    <a:pt x="190" y="1509"/>
                    <a:pt x="190" y="1456"/>
                  </a:cubicBezTo>
                  <a:lnTo>
                    <a:pt x="190" y="96"/>
                  </a:lnTo>
                  <a:cubicBezTo>
                    <a:pt x="190" y="44"/>
                    <a:pt x="147"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55;p6"/>
            <p:cNvSpPr/>
            <p:nvPr/>
          </p:nvSpPr>
          <p:spPr>
            <a:xfrm>
              <a:off x="3709125" y="1743500"/>
              <a:ext cx="5950" cy="27425"/>
            </a:xfrm>
            <a:custGeom>
              <a:avLst/>
              <a:gdLst/>
              <a:ahLst/>
              <a:cxnLst/>
              <a:rect l="l" t="t" r="r" b="b"/>
              <a:pathLst>
                <a:path w="238" h="1097" extrusionOk="0">
                  <a:moveTo>
                    <a:pt x="138" y="0"/>
                  </a:moveTo>
                  <a:cubicBezTo>
                    <a:pt x="89" y="0"/>
                    <a:pt x="46" y="40"/>
                    <a:pt x="44" y="91"/>
                  </a:cubicBezTo>
                  <a:lnTo>
                    <a:pt x="4" y="997"/>
                  </a:lnTo>
                  <a:cubicBezTo>
                    <a:pt x="0" y="1050"/>
                    <a:pt x="41" y="1094"/>
                    <a:pt x="94" y="1097"/>
                  </a:cubicBezTo>
                  <a:lnTo>
                    <a:pt x="98" y="1097"/>
                  </a:lnTo>
                  <a:cubicBezTo>
                    <a:pt x="149" y="1097"/>
                    <a:pt x="191" y="1057"/>
                    <a:pt x="193" y="1006"/>
                  </a:cubicBezTo>
                  <a:lnTo>
                    <a:pt x="235" y="100"/>
                  </a:lnTo>
                  <a:cubicBezTo>
                    <a:pt x="238" y="47"/>
                    <a:pt x="197" y="3"/>
                    <a:pt x="144" y="0"/>
                  </a:cubicBezTo>
                  <a:cubicBezTo>
                    <a:pt x="142" y="0"/>
                    <a:pt x="140" y="0"/>
                    <a:pt x="13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56;p6"/>
            <p:cNvSpPr/>
            <p:nvPr/>
          </p:nvSpPr>
          <p:spPr>
            <a:xfrm>
              <a:off x="3714000" y="1687900"/>
              <a:ext cx="8675" cy="30525"/>
            </a:xfrm>
            <a:custGeom>
              <a:avLst/>
              <a:gdLst/>
              <a:ahLst/>
              <a:cxnLst/>
              <a:rect l="l" t="t" r="r" b="b"/>
              <a:pathLst>
                <a:path w="347" h="1221" extrusionOk="0">
                  <a:moveTo>
                    <a:pt x="240" y="1"/>
                  </a:moveTo>
                  <a:cubicBezTo>
                    <a:pt x="200" y="1"/>
                    <a:pt x="161" y="26"/>
                    <a:pt x="149" y="66"/>
                  </a:cubicBezTo>
                  <a:cubicBezTo>
                    <a:pt x="38" y="408"/>
                    <a:pt x="1" y="778"/>
                    <a:pt x="37" y="1136"/>
                  </a:cubicBezTo>
                  <a:cubicBezTo>
                    <a:pt x="43" y="1184"/>
                    <a:pt x="84" y="1221"/>
                    <a:pt x="132" y="1221"/>
                  </a:cubicBezTo>
                  <a:lnTo>
                    <a:pt x="142" y="1221"/>
                  </a:lnTo>
                  <a:cubicBezTo>
                    <a:pt x="195" y="1215"/>
                    <a:pt x="232" y="1168"/>
                    <a:pt x="227" y="1116"/>
                  </a:cubicBezTo>
                  <a:cubicBezTo>
                    <a:pt x="193" y="785"/>
                    <a:pt x="228" y="443"/>
                    <a:pt x="330" y="125"/>
                  </a:cubicBezTo>
                  <a:cubicBezTo>
                    <a:pt x="346" y="75"/>
                    <a:pt x="319" y="21"/>
                    <a:pt x="268" y="4"/>
                  </a:cubicBezTo>
                  <a:cubicBezTo>
                    <a:pt x="259" y="2"/>
                    <a:pt x="249" y="1"/>
                    <a:pt x="24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457;p6"/>
            <p:cNvSpPr/>
            <p:nvPr/>
          </p:nvSpPr>
          <p:spPr>
            <a:xfrm>
              <a:off x="3720525" y="1642525"/>
              <a:ext cx="4800" cy="23325"/>
            </a:xfrm>
            <a:custGeom>
              <a:avLst/>
              <a:gdLst/>
              <a:ahLst/>
              <a:cxnLst/>
              <a:rect l="l" t="t" r="r" b="b"/>
              <a:pathLst>
                <a:path w="192" h="933" extrusionOk="0">
                  <a:moveTo>
                    <a:pt x="96" y="0"/>
                  </a:moveTo>
                  <a:cubicBezTo>
                    <a:pt x="43" y="0"/>
                    <a:pt x="0" y="43"/>
                    <a:pt x="0" y="95"/>
                  </a:cubicBezTo>
                  <a:lnTo>
                    <a:pt x="0" y="837"/>
                  </a:lnTo>
                  <a:cubicBezTo>
                    <a:pt x="0" y="890"/>
                    <a:pt x="43" y="933"/>
                    <a:pt x="96" y="933"/>
                  </a:cubicBezTo>
                  <a:cubicBezTo>
                    <a:pt x="148" y="933"/>
                    <a:pt x="191" y="890"/>
                    <a:pt x="191" y="837"/>
                  </a:cubicBezTo>
                  <a:lnTo>
                    <a:pt x="191" y="95"/>
                  </a:lnTo>
                  <a:cubicBezTo>
                    <a:pt x="191" y="43"/>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458;p6"/>
            <p:cNvSpPr/>
            <p:nvPr/>
          </p:nvSpPr>
          <p:spPr>
            <a:xfrm>
              <a:off x="3729375" y="1592025"/>
              <a:ext cx="9650" cy="27475"/>
            </a:xfrm>
            <a:custGeom>
              <a:avLst/>
              <a:gdLst/>
              <a:ahLst/>
              <a:cxnLst/>
              <a:rect l="l" t="t" r="r" b="b"/>
              <a:pathLst>
                <a:path w="386" h="1099" extrusionOk="0">
                  <a:moveTo>
                    <a:pt x="277" y="0"/>
                  </a:moveTo>
                  <a:cubicBezTo>
                    <a:pt x="240" y="0"/>
                    <a:pt x="205" y="22"/>
                    <a:pt x="189" y="58"/>
                  </a:cubicBezTo>
                  <a:cubicBezTo>
                    <a:pt x="60" y="355"/>
                    <a:pt x="0" y="684"/>
                    <a:pt x="18" y="1008"/>
                  </a:cubicBezTo>
                  <a:cubicBezTo>
                    <a:pt x="20" y="1059"/>
                    <a:pt x="62" y="1098"/>
                    <a:pt x="113" y="1098"/>
                  </a:cubicBezTo>
                  <a:lnTo>
                    <a:pt x="117" y="1098"/>
                  </a:lnTo>
                  <a:cubicBezTo>
                    <a:pt x="170" y="1095"/>
                    <a:pt x="210" y="1051"/>
                    <a:pt x="208" y="998"/>
                  </a:cubicBezTo>
                  <a:cubicBezTo>
                    <a:pt x="193" y="703"/>
                    <a:pt x="247" y="404"/>
                    <a:pt x="364" y="134"/>
                  </a:cubicBezTo>
                  <a:cubicBezTo>
                    <a:pt x="386" y="85"/>
                    <a:pt x="363" y="30"/>
                    <a:pt x="315" y="9"/>
                  </a:cubicBezTo>
                  <a:cubicBezTo>
                    <a:pt x="303" y="3"/>
                    <a:pt x="289" y="0"/>
                    <a:pt x="27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6"/>
            <p:cNvSpPr/>
            <p:nvPr/>
          </p:nvSpPr>
          <p:spPr>
            <a:xfrm>
              <a:off x="3743925" y="1622950"/>
              <a:ext cx="10500" cy="21275"/>
            </a:xfrm>
            <a:custGeom>
              <a:avLst/>
              <a:gdLst/>
              <a:ahLst/>
              <a:cxnLst/>
              <a:rect l="l" t="t" r="r" b="b"/>
              <a:pathLst>
                <a:path w="420" h="851" extrusionOk="0">
                  <a:moveTo>
                    <a:pt x="108" y="0"/>
                  </a:moveTo>
                  <a:cubicBezTo>
                    <a:pt x="98" y="0"/>
                    <a:pt x="88" y="2"/>
                    <a:pt x="79" y="5"/>
                  </a:cubicBezTo>
                  <a:cubicBezTo>
                    <a:pt x="29" y="20"/>
                    <a:pt x="0" y="73"/>
                    <a:pt x="17" y="124"/>
                  </a:cubicBezTo>
                  <a:lnTo>
                    <a:pt x="222" y="783"/>
                  </a:lnTo>
                  <a:cubicBezTo>
                    <a:pt x="235" y="824"/>
                    <a:pt x="273" y="850"/>
                    <a:pt x="314" y="850"/>
                  </a:cubicBezTo>
                  <a:cubicBezTo>
                    <a:pt x="323" y="850"/>
                    <a:pt x="333" y="848"/>
                    <a:pt x="342" y="846"/>
                  </a:cubicBezTo>
                  <a:cubicBezTo>
                    <a:pt x="392" y="830"/>
                    <a:pt x="420" y="777"/>
                    <a:pt x="404" y="726"/>
                  </a:cubicBezTo>
                  <a:lnTo>
                    <a:pt x="198" y="67"/>
                  </a:lnTo>
                  <a:cubicBezTo>
                    <a:pt x="185" y="27"/>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6"/>
            <p:cNvSpPr/>
            <p:nvPr/>
          </p:nvSpPr>
          <p:spPr>
            <a:xfrm>
              <a:off x="3753400" y="1676475"/>
              <a:ext cx="8350" cy="24375"/>
            </a:xfrm>
            <a:custGeom>
              <a:avLst/>
              <a:gdLst/>
              <a:ahLst/>
              <a:cxnLst/>
              <a:rect l="l" t="t" r="r" b="b"/>
              <a:pathLst>
                <a:path w="334" h="975" extrusionOk="0">
                  <a:moveTo>
                    <a:pt x="104" y="1"/>
                  </a:moveTo>
                  <a:cubicBezTo>
                    <a:pt x="99" y="1"/>
                    <a:pt x="93" y="1"/>
                    <a:pt x="88" y="2"/>
                  </a:cubicBezTo>
                  <a:cubicBezTo>
                    <a:pt x="36" y="11"/>
                    <a:pt x="1" y="60"/>
                    <a:pt x="10" y="111"/>
                  </a:cubicBezTo>
                  <a:lnTo>
                    <a:pt x="137" y="894"/>
                  </a:lnTo>
                  <a:cubicBezTo>
                    <a:pt x="144" y="942"/>
                    <a:pt x="185" y="975"/>
                    <a:pt x="231" y="975"/>
                  </a:cubicBezTo>
                  <a:lnTo>
                    <a:pt x="232" y="975"/>
                  </a:lnTo>
                  <a:cubicBezTo>
                    <a:pt x="236" y="975"/>
                    <a:pt x="242" y="975"/>
                    <a:pt x="246" y="974"/>
                  </a:cubicBezTo>
                  <a:cubicBezTo>
                    <a:pt x="299" y="965"/>
                    <a:pt x="333" y="916"/>
                    <a:pt x="326" y="864"/>
                  </a:cubicBezTo>
                  <a:lnTo>
                    <a:pt x="197" y="82"/>
                  </a:lnTo>
                  <a:cubicBezTo>
                    <a:pt x="191" y="35"/>
                    <a:pt x="15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6"/>
            <p:cNvSpPr/>
            <p:nvPr/>
          </p:nvSpPr>
          <p:spPr>
            <a:xfrm>
              <a:off x="3757500" y="1721850"/>
              <a:ext cx="8100" cy="35700"/>
            </a:xfrm>
            <a:custGeom>
              <a:avLst/>
              <a:gdLst/>
              <a:ahLst/>
              <a:cxnLst/>
              <a:rect l="l" t="t" r="r" b="b"/>
              <a:pathLst>
                <a:path w="324" h="1428" extrusionOk="0">
                  <a:moveTo>
                    <a:pt x="102" y="0"/>
                  </a:moveTo>
                  <a:cubicBezTo>
                    <a:pt x="99" y="0"/>
                    <a:pt x="95" y="0"/>
                    <a:pt x="91" y="1"/>
                  </a:cubicBezTo>
                  <a:cubicBezTo>
                    <a:pt x="38" y="6"/>
                    <a:pt x="0" y="53"/>
                    <a:pt x="6" y="105"/>
                  </a:cubicBezTo>
                  <a:lnTo>
                    <a:pt x="130" y="1341"/>
                  </a:lnTo>
                  <a:cubicBezTo>
                    <a:pt x="134" y="1391"/>
                    <a:pt x="175" y="1427"/>
                    <a:pt x="223" y="1427"/>
                  </a:cubicBezTo>
                  <a:cubicBezTo>
                    <a:pt x="227" y="1427"/>
                    <a:pt x="230" y="1427"/>
                    <a:pt x="233" y="1426"/>
                  </a:cubicBezTo>
                  <a:cubicBezTo>
                    <a:pt x="285" y="1422"/>
                    <a:pt x="324" y="1375"/>
                    <a:pt x="318" y="1322"/>
                  </a:cubicBezTo>
                  <a:lnTo>
                    <a:pt x="195" y="86"/>
                  </a:lnTo>
                  <a:cubicBezTo>
                    <a:pt x="191" y="38"/>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6"/>
            <p:cNvSpPr/>
            <p:nvPr/>
          </p:nvSpPr>
          <p:spPr>
            <a:xfrm>
              <a:off x="3760700" y="1797075"/>
              <a:ext cx="4800" cy="25375"/>
            </a:xfrm>
            <a:custGeom>
              <a:avLst/>
              <a:gdLst/>
              <a:ahLst/>
              <a:cxnLst/>
              <a:rect l="l" t="t" r="r" b="b"/>
              <a:pathLst>
                <a:path w="192" h="1015" extrusionOk="0">
                  <a:moveTo>
                    <a:pt x="95" y="0"/>
                  </a:moveTo>
                  <a:cubicBezTo>
                    <a:pt x="43" y="0"/>
                    <a:pt x="0" y="42"/>
                    <a:pt x="0" y="95"/>
                  </a:cubicBezTo>
                  <a:lnTo>
                    <a:pt x="0" y="920"/>
                  </a:lnTo>
                  <a:cubicBezTo>
                    <a:pt x="0" y="972"/>
                    <a:pt x="43" y="1015"/>
                    <a:pt x="95" y="1015"/>
                  </a:cubicBezTo>
                  <a:cubicBezTo>
                    <a:pt x="148" y="1015"/>
                    <a:pt x="191" y="972"/>
                    <a:pt x="191" y="920"/>
                  </a:cubicBezTo>
                  <a:lnTo>
                    <a:pt x="191" y="95"/>
                  </a:lnTo>
                  <a:cubicBezTo>
                    <a:pt x="191"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6"/>
            <p:cNvSpPr/>
            <p:nvPr/>
          </p:nvSpPr>
          <p:spPr>
            <a:xfrm>
              <a:off x="3759625" y="1827950"/>
              <a:ext cx="7000" cy="36750"/>
            </a:xfrm>
            <a:custGeom>
              <a:avLst/>
              <a:gdLst/>
              <a:ahLst/>
              <a:cxnLst/>
              <a:rect l="l" t="t" r="r" b="b"/>
              <a:pathLst>
                <a:path w="280" h="1470" extrusionOk="0">
                  <a:moveTo>
                    <a:pt x="103" y="1"/>
                  </a:moveTo>
                  <a:cubicBezTo>
                    <a:pt x="99" y="1"/>
                    <a:pt x="96" y="1"/>
                    <a:pt x="93" y="1"/>
                  </a:cubicBezTo>
                  <a:cubicBezTo>
                    <a:pt x="40" y="5"/>
                    <a:pt x="0" y="50"/>
                    <a:pt x="4" y="102"/>
                  </a:cubicBezTo>
                  <a:lnTo>
                    <a:pt x="86" y="1380"/>
                  </a:lnTo>
                  <a:cubicBezTo>
                    <a:pt x="90" y="1430"/>
                    <a:pt x="132" y="1470"/>
                    <a:pt x="181" y="1470"/>
                  </a:cubicBezTo>
                  <a:cubicBezTo>
                    <a:pt x="184" y="1470"/>
                    <a:pt x="185" y="1470"/>
                    <a:pt x="187" y="1469"/>
                  </a:cubicBezTo>
                  <a:cubicBezTo>
                    <a:pt x="240" y="1465"/>
                    <a:pt x="280" y="1420"/>
                    <a:pt x="276" y="1368"/>
                  </a:cubicBezTo>
                  <a:lnTo>
                    <a:pt x="195" y="90"/>
                  </a:lnTo>
                  <a:cubicBezTo>
                    <a:pt x="191" y="41"/>
                    <a:pt x="152"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6"/>
            <p:cNvSpPr/>
            <p:nvPr/>
          </p:nvSpPr>
          <p:spPr>
            <a:xfrm>
              <a:off x="3755400" y="1885650"/>
              <a:ext cx="6125" cy="20225"/>
            </a:xfrm>
            <a:custGeom>
              <a:avLst/>
              <a:gdLst/>
              <a:ahLst/>
              <a:cxnLst/>
              <a:rect l="l" t="t" r="r" b="b"/>
              <a:pathLst>
                <a:path w="245" h="809" extrusionOk="0">
                  <a:moveTo>
                    <a:pt x="101" y="0"/>
                  </a:moveTo>
                  <a:cubicBezTo>
                    <a:pt x="98" y="0"/>
                    <a:pt x="95" y="0"/>
                    <a:pt x="92" y="1"/>
                  </a:cubicBezTo>
                  <a:cubicBezTo>
                    <a:pt x="39" y="5"/>
                    <a:pt x="0" y="50"/>
                    <a:pt x="4" y="103"/>
                  </a:cubicBezTo>
                  <a:lnTo>
                    <a:pt x="50" y="722"/>
                  </a:lnTo>
                  <a:cubicBezTo>
                    <a:pt x="55" y="771"/>
                    <a:pt x="95" y="809"/>
                    <a:pt x="145" y="809"/>
                  </a:cubicBezTo>
                  <a:lnTo>
                    <a:pt x="153" y="809"/>
                  </a:lnTo>
                  <a:cubicBezTo>
                    <a:pt x="205" y="805"/>
                    <a:pt x="244" y="759"/>
                    <a:pt x="240" y="707"/>
                  </a:cubicBezTo>
                  <a:lnTo>
                    <a:pt x="194" y="89"/>
                  </a:lnTo>
                  <a:cubicBezTo>
                    <a:pt x="191" y="40"/>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6"/>
            <p:cNvSpPr/>
            <p:nvPr/>
          </p:nvSpPr>
          <p:spPr>
            <a:xfrm>
              <a:off x="3756575" y="1912450"/>
              <a:ext cx="4775" cy="39825"/>
            </a:xfrm>
            <a:custGeom>
              <a:avLst/>
              <a:gdLst/>
              <a:ahLst/>
              <a:cxnLst/>
              <a:rect l="l" t="t" r="r" b="b"/>
              <a:pathLst>
                <a:path w="191" h="1593" extrusionOk="0">
                  <a:moveTo>
                    <a:pt x="96" y="1"/>
                  </a:moveTo>
                  <a:cubicBezTo>
                    <a:pt x="43" y="1"/>
                    <a:pt x="1" y="43"/>
                    <a:pt x="1" y="96"/>
                  </a:cubicBezTo>
                  <a:lnTo>
                    <a:pt x="1" y="1496"/>
                  </a:lnTo>
                  <a:cubicBezTo>
                    <a:pt x="1" y="1549"/>
                    <a:pt x="43" y="1592"/>
                    <a:pt x="96" y="1592"/>
                  </a:cubicBezTo>
                  <a:cubicBezTo>
                    <a:pt x="149" y="1592"/>
                    <a:pt x="191" y="1549"/>
                    <a:pt x="191" y="1496"/>
                  </a:cubicBezTo>
                  <a:lnTo>
                    <a:pt x="191" y="96"/>
                  </a:lnTo>
                  <a:cubicBezTo>
                    <a:pt x="191" y="43"/>
                    <a:pt x="149" y="1"/>
                    <a:pt x="9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6"/>
            <p:cNvSpPr/>
            <p:nvPr/>
          </p:nvSpPr>
          <p:spPr>
            <a:xfrm>
              <a:off x="3733850" y="1930975"/>
              <a:ext cx="5950" cy="22325"/>
            </a:xfrm>
            <a:custGeom>
              <a:avLst/>
              <a:gdLst/>
              <a:ahLst/>
              <a:cxnLst/>
              <a:rect l="l" t="t" r="r" b="b"/>
              <a:pathLst>
                <a:path w="238" h="893" extrusionOk="0">
                  <a:moveTo>
                    <a:pt x="102" y="1"/>
                  </a:moveTo>
                  <a:cubicBezTo>
                    <a:pt x="99" y="1"/>
                    <a:pt x="96" y="1"/>
                    <a:pt x="93" y="1"/>
                  </a:cubicBezTo>
                  <a:cubicBezTo>
                    <a:pt x="40" y="5"/>
                    <a:pt x="0" y="50"/>
                    <a:pt x="4" y="102"/>
                  </a:cubicBezTo>
                  <a:lnTo>
                    <a:pt x="44" y="803"/>
                  </a:lnTo>
                  <a:cubicBezTo>
                    <a:pt x="48" y="854"/>
                    <a:pt x="90" y="892"/>
                    <a:pt x="139" y="892"/>
                  </a:cubicBezTo>
                  <a:lnTo>
                    <a:pt x="145" y="892"/>
                  </a:lnTo>
                  <a:cubicBezTo>
                    <a:pt x="198" y="889"/>
                    <a:pt x="238" y="844"/>
                    <a:pt x="234" y="792"/>
                  </a:cubicBezTo>
                  <a:lnTo>
                    <a:pt x="193" y="91"/>
                  </a:lnTo>
                  <a:cubicBezTo>
                    <a:pt x="190" y="41"/>
                    <a:pt x="150" y="1"/>
                    <a:pt x="10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6"/>
            <p:cNvSpPr/>
            <p:nvPr/>
          </p:nvSpPr>
          <p:spPr>
            <a:xfrm>
              <a:off x="3738050" y="1856825"/>
              <a:ext cx="4750" cy="28475"/>
            </a:xfrm>
            <a:custGeom>
              <a:avLst/>
              <a:gdLst/>
              <a:ahLst/>
              <a:cxnLst/>
              <a:rect l="l" t="t" r="r" b="b"/>
              <a:pathLst>
                <a:path w="190" h="1139" extrusionOk="0">
                  <a:moveTo>
                    <a:pt x="95" y="0"/>
                  </a:moveTo>
                  <a:cubicBezTo>
                    <a:pt x="42" y="0"/>
                    <a:pt x="0" y="42"/>
                    <a:pt x="0" y="95"/>
                  </a:cubicBezTo>
                  <a:lnTo>
                    <a:pt x="0" y="1043"/>
                  </a:lnTo>
                  <a:cubicBezTo>
                    <a:pt x="0" y="1095"/>
                    <a:pt x="42" y="1138"/>
                    <a:pt x="95" y="1138"/>
                  </a:cubicBezTo>
                  <a:cubicBezTo>
                    <a:pt x="148" y="1138"/>
                    <a:pt x="190" y="1095"/>
                    <a:pt x="190" y="1043"/>
                  </a:cubicBezTo>
                  <a:lnTo>
                    <a:pt x="190" y="95"/>
                  </a:lnTo>
                  <a:cubicBezTo>
                    <a:pt x="190"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6"/>
            <p:cNvSpPr/>
            <p:nvPr/>
          </p:nvSpPr>
          <p:spPr>
            <a:xfrm>
              <a:off x="3736375" y="1798075"/>
              <a:ext cx="7700" cy="30550"/>
            </a:xfrm>
            <a:custGeom>
              <a:avLst/>
              <a:gdLst/>
              <a:ahLst/>
              <a:cxnLst/>
              <a:rect l="l" t="t" r="r" b="b"/>
              <a:pathLst>
                <a:path w="308" h="1222" extrusionOk="0">
                  <a:moveTo>
                    <a:pt x="120" y="1"/>
                  </a:moveTo>
                  <a:cubicBezTo>
                    <a:pt x="71" y="1"/>
                    <a:pt x="29" y="40"/>
                    <a:pt x="26" y="89"/>
                  </a:cubicBezTo>
                  <a:cubicBezTo>
                    <a:pt x="1" y="446"/>
                    <a:pt x="30" y="801"/>
                    <a:pt x="110" y="1148"/>
                  </a:cubicBezTo>
                  <a:cubicBezTo>
                    <a:pt x="121" y="1192"/>
                    <a:pt x="160" y="1222"/>
                    <a:pt x="203" y="1222"/>
                  </a:cubicBezTo>
                  <a:cubicBezTo>
                    <a:pt x="211" y="1222"/>
                    <a:pt x="217" y="1221"/>
                    <a:pt x="225" y="1220"/>
                  </a:cubicBezTo>
                  <a:cubicBezTo>
                    <a:pt x="276" y="1208"/>
                    <a:pt x="308" y="1156"/>
                    <a:pt x="296" y="1105"/>
                  </a:cubicBezTo>
                  <a:cubicBezTo>
                    <a:pt x="219" y="777"/>
                    <a:pt x="193" y="439"/>
                    <a:pt x="216" y="102"/>
                  </a:cubicBezTo>
                  <a:cubicBezTo>
                    <a:pt x="219" y="51"/>
                    <a:pt x="180" y="5"/>
                    <a:pt x="128" y="1"/>
                  </a:cubicBezTo>
                  <a:cubicBezTo>
                    <a:pt x="125" y="1"/>
                    <a:pt x="123" y="1"/>
                    <a:pt x="12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6"/>
            <p:cNvSpPr/>
            <p:nvPr/>
          </p:nvSpPr>
          <p:spPr>
            <a:xfrm>
              <a:off x="3736900" y="1744525"/>
              <a:ext cx="6825" cy="32650"/>
            </a:xfrm>
            <a:custGeom>
              <a:avLst/>
              <a:gdLst/>
              <a:ahLst/>
              <a:cxnLst/>
              <a:rect l="l" t="t" r="r" b="b"/>
              <a:pathLst>
                <a:path w="273" h="1306" extrusionOk="0">
                  <a:moveTo>
                    <a:pt x="101" y="0"/>
                  </a:moveTo>
                  <a:cubicBezTo>
                    <a:pt x="49" y="0"/>
                    <a:pt x="6" y="42"/>
                    <a:pt x="6" y="94"/>
                  </a:cubicBezTo>
                  <a:cubicBezTo>
                    <a:pt x="1" y="470"/>
                    <a:pt x="25" y="850"/>
                    <a:pt x="76" y="1222"/>
                  </a:cubicBezTo>
                  <a:cubicBezTo>
                    <a:pt x="83" y="1271"/>
                    <a:pt x="123" y="1305"/>
                    <a:pt x="170" y="1305"/>
                  </a:cubicBezTo>
                  <a:cubicBezTo>
                    <a:pt x="174" y="1305"/>
                    <a:pt x="179" y="1305"/>
                    <a:pt x="183" y="1304"/>
                  </a:cubicBezTo>
                  <a:cubicBezTo>
                    <a:pt x="236" y="1297"/>
                    <a:pt x="272" y="1249"/>
                    <a:pt x="265" y="1197"/>
                  </a:cubicBezTo>
                  <a:cubicBezTo>
                    <a:pt x="215" y="834"/>
                    <a:pt x="192" y="463"/>
                    <a:pt x="196" y="96"/>
                  </a:cubicBezTo>
                  <a:cubicBezTo>
                    <a:pt x="197" y="44"/>
                    <a:pt x="155"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470;p6"/>
            <p:cNvSpPr/>
            <p:nvPr/>
          </p:nvSpPr>
          <p:spPr>
            <a:xfrm>
              <a:off x="3733350" y="1691950"/>
              <a:ext cx="7650" cy="31600"/>
            </a:xfrm>
            <a:custGeom>
              <a:avLst/>
              <a:gdLst/>
              <a:ahLst/>
              <a:cxnLst/>
              <a:rect l="l" t="t" r="r" b="b"/>
              <a:pathLst>
                <a:path w="306" h="1264" extrusionOk="0">
                  <a:moveTo>
                    <a:pt x="115" y="1"/>
                  </a:moveTo>
                  <a:cubicBezTo>
                    <a:pt x="66" y="1"/>
                    <a:pt x="26" y="41"/>
                    <a:pt x="24" y="91"/>
                  </a:cubicBezTo>
                  <a:cubicBezTo>
                    <a:pt x="0" y="458"/>
                    <a:pt x="29" y="828"/>
                    <a:pt x="108" y="1188"/>
                  </a:cubicBezTo>
                  <a:cubicBezTo>
                    <a:pt x="117" y="1233"/>
                    <a:pt x="157" y="1263"/>
                    <a:pt x="200" y="1263"/>
                  </a:cubicBezTo>
                  <a:cubicBezTo>
                    <a:pt x="207" y="1263"/>
                    <a:pt x="215" y="1262"/>
                    <a:pt x="221" y="1261"/>
                  </a:cubicBezTo>
                  <a:cubicBezTo>
                    <a:pt x="272" y="1250"/>
                    <a:pt x="305" y="1199"/>
                    <a:pt x="294" y="1147"/>
                  </a:cubicBezTo>
                  <a:cubicBezTo>
                    <a:pt x="219" y="805"/>
                    <a:pt x="193" y="453"/>
                    <a:pt x="213" y="102"/>
                  </a:cubicBezTo>
                  <a:cubicBezTo>
                    <a:pt x="217" y="50"/>
                    <a:pt x="177" y="5"/>
                    <a:pt x="124" y="1"/>
                  </a:cubicBezTo>
                  <a:cubicBezTo>
                    <a:pt x="121" y="1"/>
                    <a:pt x="118" y="1"/>
                    <a:pt x="11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471" name="Google Shape;471;p6"/>
          <p:cNvSpPr/>
          <p:nvPr/>
        </p:nvSpPr>
        <p:spPr>
          <a:xfrm>
            <a:off x="346587" y="2005743"/>
            <a:ext cx="363144" cy="273633"/>
          </a:xfrm>
          <a:custGeom>
            <a:avLst/>
            <a:gdLst/>
            <a:ahLst/>
            <a:cxnLst/>
            <a:rect l="l" t="t" r="r" b="b"/>
            <a:pathLst>
              <a:path w="3680" h="3488" extrusionOk="0">
                <a:moveTo>
                  <a:pt x="2596" y="1"/>
                </a:moveTo>
                <a:cubicBezTo>
                  <a:pt x="2586" y="1"/>
                  <a:pt x="2577" y="4"/>
                  <a:pt x="2569" y="11"/>
                </a:cubicBezTo>
                <a:cubicBezTo>
                  <a:pt x="2551" y="26"/>
                  <a:pt x="2550" y="53"/>
                  <a:pt x="2551" y="76"/>
                </a:cubicBezTo>
                <a:cubicBezTo>
                  <a:pt x="2555" y="189"/>
                  <a:pt x="2563" y="301"/>
                  <a:pt x="2578" y="414"/>
                </a:cubicBezTo>
                <a:cubicBezTo>
                  <a:pt x="2582" y="446"/>
                  <a:pt x="2587" y="478"/>
                  <a:pt x="2579" y="509"/>
                </a:cubicBezTo>
                <a:cubicBezTo>
                  <a:pt x="2573" y="532"/>
                  <a:pt x="2561" y="553"/>
                  <a:pt x="2550" y="573"/>
                </a:cubicBezTo>
                <a:cubicBezTo>
                  <a:pt x="2442" y="774"/>
                  <a:pt x="2382" y="997"/>
                  <a:pt x="2354" y="1225"/>
                </a:cubicBezTo>
                <a:cubicBezTo>
                  <a:pt x="2347" y="1275"/>
                  <a:pt x="2342" y="1326"/>
                  <a:pt x="2338" y="1376"/>
                </a:cubicBezTo>
                <a:cubicBezTo>
                  <a:pt x="2297" y="1330"/>
                  <a:pt x="2257" y="1284"/>
                  <a:pt x="2215" y="1237"/>
                </a:cubicBezTo>
                <a:cubicBezTo>
                  <a:pt x="2083" y="1095"/>
                  <a:pt x="1949" y="948"/>
                  <a:pt x="1775" y="864"/>
                </a:cubicBezTo>
                <a:cubicBezTo>
                  <a:pt x="1656" y="807"/>
                  <a:pt x="1518" y="777"/>
                  <a:pt x="1426" y="682"/>
                </a:cubicBezTo>
                <a:cubicBezTo>
                  <a:pt x="1323" y="575"/>
                  <a:pt x="1298" y="407"/>
                  <a:pt x="1187" y="308"/>
                </a:cubicBezTo>
                <a:cubicBezTo>
                  <a:pt x="1174" y="296"/>
                  <a:pt x="1157" y="284"/>
                  <a:pt x="1138" y="284"/>
                </a:cubicBezTo>
                <a:cubicBezTo>
                  <a:pt x="1138" y="284"/>
                  <a:pt x="1137" y="284"/>
                  <a:pt x="1137" y="284"/>
                </a:cubicBezTo>
                <a:cubicBezTo>
                  <a:pt x="1100" y="284"/>
                  <a:pt x="1076" y="327"/>
                  <a:pt x="1076" y="364"/>
                </a:cubicBezTo>
                <a:cubicBezTo>
                  <a:pt x="1074" y="444"/>
                  <a:pt x="1129" y="511"/>
                  <a:pt x="1161" y="584"/>
                </a:cubicBezTo>
                <a:cubicBezTo>
                  <a:pt x="1270" y="823"/>
                  <a:pt x="1137" y="1095"/>
                  <a:pt x="1099" y="1356"/>
                </a:cubicBezTo>
                <a:cubicBezTo>
                  <a:pt x="1065" y="1581"/>
                  <a:pt x="1108" y="1808"/>
                  <a:pt x="1203" y="2017"/>
                </a:cubicBezTo>
                <a:cubicBezTo>
                  <a:pt x="1093" y="2000"/>
                  <a:pt x="983" y="1990"/>
                  <a:pt x="872" y="1990"/>
                </a:cubicBezTo>
                <a:cubicBezTo>
                  <a:pt x="770" y="1990"/>
                  <a:pt x="668" y="1998"/>
                  <a:pt x="568" y="2018"/>
                </a:cubicBezTo>
                <a:cubicBezTo>
                  <a:pt x="548" y="2022"/>
                  <a:pt x="528" y="2026"/>
                  <a:pt x="509" y="2026"/>
                </a:cubicBezTo>
                <a:cubicBezTo>
                  <a:pt x="505" y="2026"/>
                  <a:pt x="502" y="2026"/>
                  <a:pt x="498" y="2026"/>
                </a:cubicBezTo>
                <a:cubicBezTo>
                  <a:pt x="466" y="2024"/>
                  <a:pt x="436" y="2010"/>
                  <a:pt x="407" y="1997"/>
                </a:cubicBezTo>
                <a:cubicBezTo>
                  <a:pt x="305" y="1949"/>
                  <a:pt x="200" y="1907"/>
                  <a:pt x="93" y="1871"/>
                </a:cubicBezTo>
                <a:cubicBezTo>
                  <a:pt x="80" y="1866"/>
                  <a:pt x="65" y="1862"/>
                  <a:pt x="51" y="1862"/>
                </a:cubicBezTo>
                <a:cubicBezTo>
                  <a:pt x="41" y="1862"/>
                  <a:pt x="32" y="1864"/>
                  <a:pt x="24" y="1869"/>
                </a:cubicBezTo>
                <a:cubicBezTo>
                  <a:pt x="0" y="1884"/>
                  <a:pt x="0" y="1923"/>
                  <a:pt x="17" y="1947"/>
                </a:cubicBezTo>
                <a:cubicBezTo>
                  <a:pt x="34" y="1971"/>
                  <a:pt x="62" y="1985"/>
                  <a:pt x="87" y="2000"/>
                </a:cubicBezTo>
                <a:cubicBezTo>
                  <a:pt x="304" y="2129"/>
                  <a:pt x="343" y="2410"/>
                  <a:pt x="459" y="2618"/>
                </a:cubicBezTo>
                <a:cubicBezTo>
                  <a:pt x="598" y="2868"/>
                  <a:pt x="795" y="3083"/>
                  <a:pt x="1038" y="3235"/>
                </a:cubicBezTo>
                <a:cubicBezTo>
                  <a:pt x="1302" y="3401"/>
                  <a:pt x="1614" y="3488"/>
                  <a:pt x="1925" y="3488"/>
                </a:cubicBezTo>
                <a:cubicBezTo>
                  <a:pt x="2029" y="3488"/>
                  <a:pt x="2133" y="3478"/>
                  <a:pt x="2236" y="3458"/>
                </a:cubicBezTo>
                <a:cubicBezTo>
                  <a:pt x="2454" y="3415"/>
                  <a:pt x="2667" y="3327"/>
                  <a:pt x="2837" y="3182"/>
                </a:cubicBezTo>
                <a:cubicBezTo>
                  <a:pt x="2856" y="3166"/>
                  <a:pt x="2876" y="3146"/>
                  <a:pt x="2890" y="3125"/>
                </a:cubicBezTo>
                <a:cubicBezTo>
                  <a:pt x="2924" y="3122"/>
                  <a:pt x="2959" y="3104"/>
                  <a:pt x="2988" y="3085"/>
                </a:cubicBezTo>
                <a:cubicBezTo>
                  <a:pt x="3177" y="2967"/>
                  <a:pt x="3325" y="2791"/>
                  <a:pt x="3431" y="2594"/>
                </a:cubicBezTo>
                <a:cubicBezTo>
                  <a:pt x="3628" y="2228"/>
                  <a:pt x="3679" y="1786"/>
                  <a:pt x="3573" y="1383"/>
                </a:cubicBezTo>
                <a:cubicBezTo>
                  <a:pt x="3501" y="1106"/>
                  <a:pt x="3353" y="855"/>
                  <a:pt x="3155" y="648"/>
                </a:cubicBezTo>
                <a:cubicBezTo>
                  <a:pt x="2992" y="476"/>
                  <a:pt x="2736" y="355"/>
                  <a:pt x="2676" y="109"/>
                </a:cubicBezTo>
                <a:cubicBezTo>
                  <a:pt x="2669" y="80"/>
                  <a:pt x="2664" y="50"/>
                  <a:pt x="2646" y="26"/>
                </a:cubicBezTo>
                <a:cubicBezTo>
                  <a:pt x="2635" y="11"/>
                  <a:pt x="2615" y="1"/>
                  <a:pt x="2596" y="1"/>
                </a:cubicBezTo>
                <a:close/>
              </a:path>
            </a:pathLst>
          </a:custGeom>
          <a:solidFill>
            <a:srgbClr val="FF8969">
              <a:alpha val="6776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472;p6"/>
          <p:cNvSpPr/>
          <p:nvPr/>
        </p:nvSpPr>
        <p:spPr>
          <a:xfrm rot="-1998728">
            <a:off x="11295208" y="5397270"/>
            <a:ext cx="358406" cy="263276"/>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C942">
              <a:alpha val="4159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473;p6"/>
          <p:cNvSpPr/>
          <p:nvPr/>
        </p:nvSpPr>
        <p:spPr>
          <a:xfrm rot="-632712">
            <a:off x="286730" y="4374130"/>
            <a:ext cx="358402" cy="263272"/>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C942">
              <a:alpha val="4159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74" name="Google Shape;474;p6"/>
          <p:cNvSpPr/>
          <p:nvPr/>
        </p:nvSpPr>
        <p:spPr>
          <a:xfrm rot="-338711">
            <a:off x="11587185" y="3227920"/>
            <a:ext cx="358406" cy="263276"/>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8969">
              <a:alpha val="6776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475" name="Google Shape;475;p6"/>
          <p:cNvSpPr/>
          <p:nvPr/>
        </p:nvSpPr>
        <p:spPr>
          <a:xfrm rot="-1684279">
            <a:off x="5643397" y="6384939"/>
            <a:ext cx="358406" cy="263275"/>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8969">
              <a:alpha val="6776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72310616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Big number" userDrawn="1">
  <p:cSld name="Big number">
    <p:spTree>
      <p:nvGrpSpPr>
        <p:cNvPr id="1" name="Shape 1391"/>
        <p:cNvGrpSpPr/>
        <p:nvPr/>
      </p:nvGrpSpPr>
      <p:grpSpPr>
        <a:xfrm>
          <a:off x="0" y="0"/>
          <a:ext cx="0" cy="0"/>
          <a:chOff x="0" y="0"/>
          <a:chExt cx="0" cy="0"/>
        </a:xfrm>
      </p:grpSpPr>
      <p:grpSp>
        <p:nvGrpSpPr>
          <p:cNvPr id="1398" name="Google Shape;1398;p11"/>
          <p:cNvGrpSpPr/>
          <p:nvPr/>
        </p:nvGrpSpPr>
        <p:grpSpPr>
          <a:xfrm rot="-1258759">
            <a:off x="-853255" y="-317936"/>
            <a:ext cx="2165763" cy="2059362"/>
            <a:chOff x="1288525" y="846925"/>
            <a:chExt cx="396175" cy="473850"/>
          </a:xfrm>
        </p:grpSpPr>
        <p:sp>
          <p:nvSpPr>
            <p:cNvPr id="1399" name="Google Shape;1399;p11"/>
            <p:cNvSpPr/>
            <p:nvPr/>
          </p:nvSpPr>
          <p:spPr>
            <a:xfrm>
              <a:off x="1288525" y="846925"/>
              <a:ext cx="396175" cy="473850"/>
            </a:xfrm>
            <a:custGeom>
              <a:avLst/>
              <a:gdLst/>
              <a:ahLst/>
              <a:cxnLst/>
              <a:rect l="l" t="t" r="r" b="b"/>
              <a:pathLst>
                <a:path w="15847" h="18954" extrusionOk="0">
                  <a:moveTo>
                    <a:pt x="9848" y="0"/>
                  </a:moveTo>
                  <a:cubicBezTo>
                    <a:pt x="9617" y="0"/>
                    <a:pt x="9397" y="48"/>
                    <a:pt x="9209" y="162"/>
                  </a:cubicBezTo>
                  <a:cubicBezTo>
                    <a:pt x="8958" y="312"/>
                    <a:pt x="6633" y="2497"/>
                    <a:pt x="6905" y="2681"/>
                  </a:cubicBezTo>
                  <a:cubicBezTo>
                    <a:pt x="6302" y="2273"/>
                    <a:pt x="5689" y="1861"/>
                    <a:pt x="4992" y="1651"/>
                  </a:cubicBezTo>
                  <a:cubicBezTo>
                    <a:pt x="4716" y="1568"/>
                    <a:pt x="4416" y="1525"/>
                    <a:pt x="4112" y="1525"/>
                  </a:cubicBezTo>
                  <a:cubicBezTo>
                    <a:pt x="3660" y="1525"/>
                    <a:pt x="3201" y="1620"/>
                    <a:pt x="2812" y="1816"/>
                  </a:cubicBezTo>
                  <a:cubicBezTo>
                    <a:pt x="2189" y="2132"/>
                    <a:pt x="1699" y="2947"/>
                    <a:pt x="1286" y="3490"/>
                  </a:cubicBezTo>
                  <a:cubicBezTo>
                    <a:pt x="745" y="4202"/>
                    <a:pt x="237" y="4989"/>
                    <a:pt x="147" y="5878"/>
                  </a:cubicBezTo>
                  <a:cubicBezTo>
                    <a:pt x="105" y="6294"/>
                    <a:pt x="183" y="6764"/>
                    <a:pt x="513" y="7020"/>
                  </a:cubicBezTo>
                  <a:cubicBezTo>
                    <a:pt x="711" y="7173"/>
                    <a:pt x="954" y="7227"/>
                    <a:pt x="1221" y="7227"/>
                  </a:cubicBezTo>
                  <a:cubicBezTo>
                    <a:pt x="1882" y="7227"/>
                    <a:pt x="2688" y="6893"/>
                    <a:pt x="3299" y="6893"/>
                  </a:cubicBezTo>
                  <a:cubicBezTo>
                    <a:pt x="3359" y="6893"/>
                    <a:pt x="3417" y="6896"/>
                    <a:pt x="3473" y="6903"/>
                  </a:cubicBezTo>
                  <a:cubicBezTo>
                    <a:pt x="4120" y="6984"/>
                    <a:pt x="4778" y="7461"/>
                    <a:pt x="4804" y="8112"/>
                  </a:cubicBezTo>
                  <a:cubicBezTo>
                    <a:pt x="4815" y="8396"/>
                    <a:pt x="4686" y="8698"/>
                    <a:pt x="4433" y="8824"/>
                  </a:cubicBezTo>
                  <a:cubicBezTo>
                    <a:pt x="4310" y="8886"/>
                    <a:pt x="4181" y="8910"/>
                    <a:pt x="4049" y="8910"/>
                  </a:cubicBezTo>
                  <a:cubicBezTo>
                    <a:pt x="3640" y="8910"/>
                    <a:pt x="3204" y="8676"/>
                    <a:pt x="2830" y="8589"/>
                  </a:cubicBezTo>
                  <a:cubicBezTo>
                    <a:pt x="2244" y="8454"/>
                    <a:pt x="1634" y="8310"/>
                    <a:pt x="1026" y="8273"/>
                  </a:cubicBezTo>
                  <a:cubicBezTo>
                    <a:pt x="1021" y="8273"/>
                    <a:pt x="1017" y="8273"/>
                    <a:pt x="1012" y="8273"/>
                  </a:cubicBezTo>
                  <a:cubicBezTo>
                    <a:pt x="847" y="8273"/>
                    <a:pt x="367" y="8438"/>
                    <a:pt x="243" y="8536"/>
                  </a:cubicBezTo>
                  <a:cubicBezTo>
                    <a:pt x="39" y="8696"/>
                    <a:pt x="0" y="9012"/>
                    <a:pt x="1" y="9251"/>
                  </a:cubicBezTo>
                  <a:cubicBezTo>
                    <a:pt x="10" y="10493"/>
                    <a:pt x="315" y="11966"/>
                    <a:pt x="974" y="13024"/>
                  </a:cubicBezTo>
                  <a:cubicBezTo>
                    <a:pt x="1429" y="13753"/>
                    <a:pt x="2000" y="14410"/>
                    <a:pt x="2660" y="14961"/>
                  </a:cubicBezTo>
                  <a:cubicBezTo>
                    <a:pt x="2898" y="15159"/>
                    <a:pt x="3161" y="15350"/>
                    <a:pt x="3467" y="15393"/>
                  </a:cubicBezTo>
                  <a:cubicBezTo>
                    <a:pt x="3501" y="15398"/>
                    <a:pt x="3536" y="15401"/>
                    <a:pt x="3570" y="15401"/>
                  </a:cubicBezTo>
                  <a:cubicBezTo>
                    <a:pt x="3849" y="15401"/>
                    <a:pt x="4139" y="15248"/>
                    <a:pt x="4211" y="14982"/>
                  </a:cubicBezTo>
                  <a:cubicBezTo>
                    <a:pt x="4388" y="14339"/>
                    <a:pt x="4863" y="13794"/>
                    <a:pt x="5436" y="13466"/>
                  </a:cubicBezTo>
                  <a:cubicBezTo>
                    <a:pt x="5653" y="13342"/>
                    <a:pt x="6282" y="13042"/>
                    <a:pt x="6694" y="13042"/>
                  </a:cubicBezTo>
                  <a:cubicBezTo>
                    <a:pt x="6839" y="13042"/>
                    <a:pt x="6957" y="13078"/>
                    <a:pt x="7021" y="13172"/>
                  </a:cubicBezTo>
                  <a:cubicBezTo>
                    <a:pt x="7085" y="13266"/>
                    <a:pt x="7096" y="13419"/>
                    <a:pt x="7024" y="13649"/>
                  </a:cubicBezTo>
                  <a:cubicBezTo>
                    <a:pt x="6941" y="13921"/>
                    <a:pt x="6715" y="14117"/>
                    <a:pt x="6508" y="14312"/>
                  </a:cubicBezTo>
                  <a:cubicBezTo>
                    <a:pt x="6099" y="14694"/>
                    <a:pt x="5727" y="15115"/>
                    <a:pt x="5400" y="15569"/>
                  </a:cubicBezTo>
                  <a:cubicBezTo>
                    <a:pt x="5286" y="15728"/>
                    <a:pt x="5173" y="15902"/>
                    <a:pt x="5169" y="16098"/>
                  </a:cubicBezTo>
                  <a:cubicBezTo>
                    <a:pt x="5161" y="16530"/>
                    <a:pt x="5654" y="16777"/>
                    <a:pt x="6074" y="16885"/>
                  </a:cubicBezTo>
                  <a:cubicBezTo>
                    <a:pt x="7118" y="17151"/>
                    <a:pt x="8225" y="17231"/>
                    <a:pt x="9186" y="17718"/>
                  </a:cubicBezTo>
                  <a:cubicBezTo>
                    <a:pt x="9801" y="18031"/>
                    <a:pt x="10324" y="18494"/>
                    <a:pt x="10838" y="18954"/>
                  </a:cubicBezTo>
                  <a:cubicBezTo>
                    <a:pt x="11530" y="17760"/>
                    <a:pt x="12229" y="16551"/>
                    <a:pt x="12606" y="15225"/>
                  </a:cubicBezTo>
                  <a:cubicBezTo>
                    <a:pt x="12788" y="14585"/>
                    <a:pt x="12845" y="13788"/>
                    <a:pt x="12334" y="13366"/>
                  </a:cubicBezTo>
                  <a:cubicBezTo>
                    <a:pt x="12129" y="13196"/>
                    <a:pt x="11866" y="13119"/>
                    <a:pt x="11630" y="12997"/>
                  </a:cubicBezTo>
                  <a:cubicBezTo>
                    <a:pt x="11395" y="12874"/>
                    <a:pt x="11167" y="12672"/>
                    <a:pt x="11148" y="12407"/>
                  </a:cubicBezTo>
                  <a:cubicBezTo>
                    <a:pt x="11125" y="12086"/>
                    <a:pt x="11445" y="11816"/>
                    <a:pt x="11768" y="11798"/>
                  </a:cubicBezTo>
                  <a:cubicBezTo>
                    <a:pt x="11783" y="11797"/>
                    <a:pt x="11798" y="11797"/>
                    <a:pt x="11813" y="11797"/>
                  </a:cubicBezTo>
                  <a:cubicBezTo>
                    <a:pt x="12119" y="11797"/>
                    <a:pt x="12405" y="11963"/>
                    <a:pt x="12635" y="12166"/>
                  </a:cubicBezTo>
                  <a:cubicBezTo>
                    <a:pt x="12851" y="12356"/>
                    <a:pt x="13128" y="12643"/>
                    <a:pt x="13431" y="12643"/>
                  </a:cubicBezTo>
                  <a:cubicBezTo>
                    <a:pt x="13505" y="12643"/>
                    <a:pt x="13580" y="12626"/>
                    <a:pt x="13657" y="12586"/>
                  </a:cubicBezTo>
                  <a:cubicBezTo>
                    <a:pt x="13901" y="12459"/>
                    <a:pt x="14129" y="11997"/>
                    <a:pt x="14268" y="11755"/>
                  </a:cubicBezTo>
                  <a:cubicBezTo>
                    <a:pt x="14615" y="11153"/>
                    <a:pt x="14864" y="10449"/>
                    <a:pt x="15074" y="9789"/>
                  </a:cubicBezTo>
                  <a:cubicBezTo>
                    <a:pt x="15361" y="8885"/>
                    <a:pt x="15847" y="7041"/>
                    <a:pt x="14516" y="6713"/>
                  </a:cubicBezTo>
                  <a:cubicBezTo>
                    <a:pt x="14400" y="6684"/>
                    <a:pt x="14287" y="6672"/>
                    <a:pt x="14179" y="6672"/>
                  </a:cubicBezTo>
                  <a:cubicBezTo>
                    <a:pt x="13354" y="6672"/>
                    <a:pt x="12753" y="7415"/>
                    <a:pt x="11938" y="7415"/>
                  </a:cubicBezTo>
                  <a:cubicBezTo>
                    <a:pt x="11828" y="7415"/>
                    <a:pt x="11714" y="7402"/>
                    <a:pt x="11596" y="7371"/>
                  </a:cubicBezTo>
                  <a:cubicBezTo>
                    <a:pt x="11320" y="7300"/>
                    <a:pt x="11029" y="7096"/>
                    <a:pt x="11038" y="6812"/>
                  </a:cubicBezTo>
                  <a:cubicBezTo>
                    <a:pt x="11045" y="6573"/>
                    <a:pt x="11257" y="6398"/>
                    <a:pt x="11462" y="6277"/>
                  </a:cubicBezTo>
                  <a:cubicBezTo>
                    <a:pt x="12297" y="5790"/>
                    <a:pt x="13296" y="5697"/>
                    <a:pt x="14260" y="5652"/>
                  </a:cubicBezTo>
                  <a:cubicBezTo>
                    <a:pt x="14447" y="5644"/>
                    <a:pt x="14666" y="5618"/>
                    <a:pt x="14759" y="5457"/>
                  </a:cubicBezTo>
                  <a:cubicBezTo>
                    <a:pt x="14823" y="5348"/>
                    <a:pt x="14806" y="5212"/>
                    <a:pt x="14784" y="5088"/>
                  </a:cubicBezTo>
                  <a:cubicBezTo>
                    <a:pt x="14610" y="4127"/>
                    <a:pt x="14220" y="3204"/>
                    <a:pt x="13649" y="2411"/>
                  </a:cubicBezTo>
                  <a:cubicBezTo>
                    <a:pt x="13339" y="1982"/>
                    <a:pt x="12792" y="1465"/>
                    <a:pt x="12231" y="1415"/>
                  </a:cubicBezTo>
                  <a:cubicBezTo>
                    <a:pt x="12214" y="1413"/>
                    <a:pt x="12197" y="1412"/>
                    <a:pt x="12180" y="1412"/>
                  </a:cubicBezTo>
                  <a:cubicBezTo>
                    <a:pt x="11978" y="1412"/>
                    <a:pt x="11785" y="1516"/>
                    <a:pt x="11620" y="1636"/>
                  </a:cubicBezTo>
                  <a:cubicBezTo>
                    <a:pt x="11229" y="1919"/>
                    <a:pt x="10917" y="2307"/>
                    <a:pt x="10503" y="2554"/>
                  </a:cubicBezTo>
                  <a:cubicBezTo>
                    <a:pt x="10407" y="2610"/>
                    <a:pt x="10287" y="2654"/>
                    <a:pt x="10178" y="2654"/>
                  </a:cubicBezTo>
                  <a:cubicBezTo>
                    <a:pt x="10092" y="2654"/>
                    <a:pt x="10013" y="2626"/>
                    <a:pt x="9962" y="2555"/>
                  </a:cubicBezTo>
                  <a:cubicBezTo>
                    <a:pt x="9911" y="2484"/>
                    <a:pt x="9905" y="2392"/>
                    <a:pt x="9911" y="2305"/>
                  </a:cubicBezTo>
                  <a:cubicBezTo>
                    <a:pt x="9935" y="1905"/>
                    <a:pt x="10154" y="1533"/>
                    <a:pt x="10450" y="1261"/>
                  </a:cubicBezTo>
                  <a:cubicBezTo>
                    <a:pt x="10746" y="990"/>
                    <a:pt x="11112" y="807"/>
                    <a:pt x="11487" y="665"/>
                  </a:cubicBezTo>
                  <a:cubicBezTo>
                    <a:pt x="11105" y="318"/>
                    <a:pt x="10440" y="0"/>
                    <a:pt x="98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1400;p11"/>
            <p:cNvSpPr/>
            <p:nvPr/>
          </p:nvSpPr>
          <p:spPr>
            <a:xfrm>
              <a:off x="1465750" y="923875"/>
              <a:ext cx="91725" cy="361925"/>
            </a:xfrm>
            <a:custGeom>
              <a:avLst/>
              <a:gdLst/>
              <a:ahLst/>
              <a:cxnLst/>
              <a:rect l="l" t="t" r="r" b="b"/>
              <a:pathLst>
                <a:path w="3669" h="14477" extrusionOk="0">
                  <a:moveTo>
                    <a:pt x="140" y="0"/>
                  </a:moveTo>
                  <a:cubicBezTo>
                    <a:pt x="132" y="0"/>
                    <a:pt x="123" y="1"/>
                    <a:pt x="115" y="2"/>
                  </a:cubicBezTo>
                  <a:cubicBezTo>
                    <a:pt x="46" y="17"/>
                    <a:pt x="0" y="84"/>
                    <a:pt x="15" y="154"/>
                  </a:cubicBezTo>
                  <a:cubicBezTo>
                    <a:pt x="470" y="2454"/>
                    <a:pt x="939" y="4833"/>
                    <a:pt x="1661" y="7113"/>
                  </a:cubicBezTo>
                  <a:cubicBezTo>
                    <a:pt x="1793" y="7529"/>
                    <a:pt x="1936" y="7953"/>
                    <a:pt x="2074" y="8362"/>
                  </a:cubicBezTo>
                  <a:cubicBezTo>
                    <a:pt x="2729" y="10304"/>
                    <a:pt x="3407" y="12312"/>
                    <a:pt x="3180" y="14333"/>
                  </a:cubicBezTo>
                  <a:cubicBezTo>
                    <a:pt x="3172" y="14404"/>
                    <a:pt x="3223" y="14468"/>
                    <a:pt x="3293" y="14476"/>
                  </a:cubicBezTo>
                  <a:cubicBezTo>
                    <a:pt x="3298" y="14476"/>
                    <a:pt x="3303" y="14477"/>
                    <a:pt x="3308" y="14477"/>
                  </a:cubicBezTo>
                  <a:lnTo>
                    <a:pt x="3308" y="14476"/>
                  </a:lnTo>
                  <a:cubicBezTo>
                    <a:pt x="3373" y="14476"/>
                    <a:pt x="3428" y="14427"/>
                    <a:pt x="3436" y="14362"/>
                  </a:cubicBezTo>
                  <a:cubicBezTo>
                    <a:pt x="3669" y="12283"/>
                    <a:pt x="2982" y="10248"/>
                    <a:pt x="2317" y="8281"/>
                  </a:cubicBezTo>
                  <a:cubicBezTo>
                    <a:pt x="2179" y="7872"/>
                    <a:pt x="2037" y="7449"/>
                    <a:pt x="1906" y="7035"/>
                  </a:cubicBezTo>
                  <a:cubicBezTo>
                    <a:pt x="1188" y="4769"/>
                    <a:pt x="720" y="2398"/>
                    <a:pt x="266" y="104"/>
                  </a:cubicBezTo>
                  <a:cubicBezTo>
                    <a:pt x="255" y="43"/>
                    <a:pt x="201" y="0"/>
                    <a:pt x="140" y="0"/>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1401;p11"/>
            <p:cNvSpPr/>
            <p:nvPr/>
          </p:nvSpPr>
          <p:spPr>
            <a:xfrm>
              <a:off x="1361600" y="1081375"/>
              <a:ext cx="128075" cy="99675"/>
            </a:xfrm>
            <a:custGeom>
              <a:avLst/>
              <a:gdLst/>
              <a:ahLst/>
              <a:cxnLst/>
              <a:rect l="l" t="t" r="r" b="b"/>
              <a:pathLst>
                <a:path w="5123" h="3987" extrusionOk="0">
                  <a:moveTo>
                    <a:pt x="4976" y="1"/>
                  </a:moveTo>
                  <a:cubicBezTo>
                    <a:pt x="4959" y="1"/>
                    <a:pt x="4941" y="4"/>
                    <a:pt x="4924" y="12"/>
                  </a:cubicBezTo>
                  <a:cubicBezTo>
                    <a:pt x="3032" y="859"/>
                    <a:pt x="1344" y="2162"/>
                    <a:pt x="44" y="3777"/>
                  </a:cubicBezTo>
                  <a:cubicBezTo>
                    <a:pt x="0" y="3832"/>
                    <a:pt x="9" y="3914"/>
                    <a:pt x="64" y="3958"/>
                  </a:cubicBezTo>
                  <a:cubicBezTo>
                    <a:pt x="89" y="3977"/>
                    <a:pt x="116" y="3986"/>
                    <a:pt x="145" y="3986"/>
                  </a:cubicBezTo>
                  <a:lnTo>
                    <a:pt x="145" y="3985"/>
                  </a:lnTo>
                  <a:cubicBezTo>
                    <a:pt x="182" y="3985"/>
                    <a:pt x="220" y="3970"/>
                    <a:pt x="245" y="3938"/>
                  </a:cubicBezTo>
                  <a:cubicBezTo>
                    <a:pt x="1519" y="2354"/>
                    <a:pt x="3173" y="1078"/>
                    <a:pt x="5029" y="246"/>
                  </a:cubicBezTo>
                  <a:cubicBezTo>
                    <a:pt x="5094" y="218"/>
                    <a:pt x="5122" y="141"/>
                    <a:pt x="5094" y="76"/>
                  </a:cubicBezTo>
                  <a:cubicBezTo>
                    <a:pt x="5073" y="29"/>
                    <a:pt x="5025" y="1"/>
                    <a:pt x="4976" y="1"/>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1402;p11"/>
            <p:cNvSpPr/>
            <p:nvPr/>
          </p:nvSpPr>
          <p:spPr>
            <a:xfrm>
              <a:off x="1335175" y="964825"/>
              <a:ext cx="129500" cy="33200"/>
            </a:xfrm>
            <a:custGeom>
              <a:avLst/>
              <a:gdLst/>
              <a:ahLst/>
              <a:cxnLst/>
              <a:rect l="l" t="t" r="r" b="b"/>
              <a:pathLst>
                <a:path w="5180" h="1328" extrusionOk="0">
                  <a:moveTo>
                    <a:pt x="1788" y="1"/>
                  </a:moveTo>
                  <a:cubicBezTo>
                    <a:pt x="1161" y="1"/>
                    <a:pt x="576" y="141"/>
                    <a:pt x="85" y="415"/>
                  </a:cubicBezTo>
                  <a:cubicBezTo>
                    <a:pt x="23" y="450"/>
                    <a:pt x="1" y="528"/>
                    <a:pt x="36" y="590"/>
                  </a:cubicBezTo>
                  <a:cubicBezTo>
                    <a:pt x="59" y="632"/>
                    <a:pt x="103" y="656"/>
                    <a:pt x="148" y="656"/>
                  </a:cubicBezTo>
                  <a:cubicBezTo>
                    <a:pt x="169" y="656"/>
                    <a:pt x="191" y="651"/>
                    <a:pt x="211" y="640"/>
                  </a:cubicBezTo>
                  <a:cubicBezTo>
                    <a:pt x="662" y="387"/>
                    <a:pt x="1204" y="258"/>
                    <a:pt x="1786" y="258"/>
                  </a:cubicBezTo>
                  <a:cubicBezTo>
                    <a:pt x="2061" y="258"/>
                    <a:pt x="2344" y="286"/>
                    <a:pt x="2631" y="345"/>
                  </a:cubicBezTo>
                  <a:cubicBezTo>
                    <a:pt x="3509" y="521"/>
                    <a:pt x="4305" y="932"/>
                    <a:pt x="4968" y="1311"/>
                  </a:cubicBezTo>
                  <a:cubicBezTo>
                    <a:pt x="4989" y="1322"/>
                    <a:pt x="5010" y="1327"/>
                    <a:pt x="5032" y="1327"/>
                  </a:cubicBezTo>
                  <a:cubicBezTo>
                    <a:pt x="5077" y="1327"/>
                    <a:pt x="5121" y="1304"/>
                    <a:pt x="5144" y="1262"/>
                  </a:cubicBezTo>
                  <a:cubicBezTo>
                    <a:pt x="5179" y="1200"/>
                    <a:pt x="5158" y="1122"/>
                    <a:pt x="5096" y="1087"/>
                  </a:cubicBezTo>
                  <a:cubicBezTo>
                    <a:pt x="4415" y="699"/>
                    <a:pt x="3595" y="276"/>
                    <a:pt x="2682" y="92"/>
                  </a:cubicBezTo>
                  <a:cubicBezTo>
                    <a:pt x="2379" y="31"/>
                    <a:pt x="2079" y="1"/>
                    <a:pt x="1788" y="1"/>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1403;p11"/>
            <p:cNvSpPr/>
            <p:nvPr/>
          </p:nvSpPr>
          <p:spPr>
            <a:xfrm>
              <a:off x="1360525" y="919325"/>
              <a:ext cx="81725" cy="38550"/>
            </a:xfrm>
            <a:custGeom>
              <a:avLst/>
              <a:gdLst/>
              <a:ahLst/>
              <a:cxnLst/>
              <a:rect l="l" t="t" r="r" b="b"/>
              <a:pathLst>
                <a:path w="3269" h="1542" extrusionOk="0">
                  <a:moveTo>
                    <a:pt x="528" y="1"/>
                  </a:moveTo>
                  <a:cubicBezTo>
                    <a:pt x="392" y="1"/>
                    <a:pt x="256" y="9"/>
                    <a:pt x="120" y="26"/>
                  </a:cubicBezTo>
                  <a:cubicBezTo>
                    <a:pt x="50" y="35"/>
                    <a:pt x="0" y="99"/>
                    <a:pt x="9" y="170"/>
                  </a:cubicBezTo>
                  <a:cubicBezTo>
                    <a:pt x="17" y="236"/>
                    <a:pt x="74" y="282"/>
                    <a:pt x="138" y="282"/>
                  </a:cubicBezTo>
                  <a:cubicBezTo>
                    <a:pt x="143" y="282"/>
                    <a:pt x="148" y="282"/>
                    <a:pt x="152" y="281"/>
                  </a:cubicBezTo>
                  <a:cubicBezTo>
                    <a:pt x="278" y="265"/>
                    <a:pt x="404" y="258"/>
                    <a:pt x="530" y="258"/>
                  </a:cubicBezTo>
                  <a:cubicBezTo>
                    <a:pt x="1491" y="258"/>
                    <a:pt x="2439" y="718"/>
                    <a:pt x="3020" y="1490"/>
                  </a:cubicBezTo>
                  <a:cubicBezTo>
                    <a:pt x="3046" y="1523"/>
                    <a:pt x="3084" y="1541"/>
                    <a:pt x="3123" y="1541"/>
                  </a:cubicBezTo>
                  <a:cubicBezTo>
                    <a:pt x="3150" y="1541"/>
                    <a:pt x="3177" y="1533"/>
                    <a:pt x="3200" y="1516"/>
                  </a:cubicBezTo>
                  <a:cubicBezTo>
                    <a:pt x="3257" y="1473"/>
                    <a:pt x="3269" y="1392"/>
                    <a:pt x="3226" y="1336"/>
                  </a:cubicBezTo>
                  <a:cubicBezTo>
                    <a:pt x="2596" y="499"/>
                    <a:pt x="1570" y="1"/>
                    <a:pt x="528" y="1"/>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1404;p11"/>
            <p:cNvSpPr/>
            <p:nvPr/>
          </p:nvSpPr>
          <p:spPr>
            <a:xfrm>
              <a:off x="1507775" y="942000"/>
              <a:ext cx="108025" cy="62250"/>
            </a:xfrm>
            <a:custGeom>
              <a:avLst/>
              <a:gdLst/>
              <a:ahLst/>
              <a:cxnLst/>
              <a:rect l="l" t="t" r="r" b="b"/>
              <a:pathLst>
                <a:path w="4321" h="2490" extrusionOk="0">
                  <a:moveTo>
                    <a:pt x="4195" y="1"/>
                  </a:moveTo>
                  <a:cubicBezTo>
                    <a:pt x="4191" y="1"/>
                    <a:pt x="4187" y="1"/>
                    <a:pt x="4183" y="2"/>
                  </a:cubicBezTo>
                  <a:cubicBezTo>
                    <a:pt x="2554" y="69"/>
                    <a:pt x="967" y="945"/>
                    <a:pt x="41" y="2289"/>
                  </a:cubicBezTo>
                  <a:cubicBezTo>
                    <a:pt x="1" y="2347"/>
                    <a:pt x="16" y="2427"/>
                    <a:pt x="75" y="2468"/>
                  </a:cubicBezTo>
                  <a:cubicBezTo>
                    <a:pt x="97" y="2482"/>
                    <a:pt x="122" y="2490"/>
                    <a:pt x="147" y="2490"/>
                  </a:cubicBezTo>
                  <a:cubicBezTo>
                    <a:pt x="188" y="2490"/>
                    <a:pt x="228" y="2471"/>
                    <a:pt x="253" y="2435"/>
                  </a:cubicBezTo>
                  <a:cubicBezTo>
                    <a:pt x="1133" y="1156"/>
                    <a:pt x="2643" y="323"/>
                    <a:pt x="4194" y="258"/>
                  </a:cubicBezTo>
                  <a:cubicBezTo>
                    <a:pt x="4265" y="255"/>
                    <a:pt x="4320" y="196"/>
                    <a:pt x="4317" y="124"/>
                  </a:cubicBezTo>
                  <a:cubicBezTo>
                    <a:pt x="4315" y="58"/>
                    <a:pt x="4259" y="1"/>
                    <a:pt x="4195" y="1"/>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1405;p11"/>
            <p:cNvSpPr/>
            <p:nvPr/>
          </p:nvSpPr>
          <p:spPr>
            <a:xfrm>
              <a:off x="1520200" y="1072625"/>
              <a:ext cx="114775" cy="48325"/>
            </a:xfrm>
            <a:custGeom>
              <a:avLst/>
              <a:gdLst/>
              <a:ahLst/>
              <a:cxnLst/>
              <a:rect l="l" t="t" r="r" b="b"/>
              <a:pathLst>
                <a:path w="4591" h="1933" extrusionOk="0">
                  <a:moveTo>
                    <a:pt x="1042" y="1"/>
                  </a:moveTo>
                  <a:cubicBezTo>
                    <a:pt x="706" y="1"/>
                    <a:pt x="388" y="57"/>
                    <a:pt x="100" y="167"/>
                  </a:cubicBezTo>
                  <a:cubicBezTo>
                    <a:pt x="34" y="191"/>
                    <a:pt x="0" y="266"/>
                    <a:pt x="26" y="333"/>
                  </a:cubicBezTo>
                  <a:cubicBezTo>
                    <a:pt x="45" y="384"/>
                    <a:pt x="94" y="415"/>
                    <a:pt x="145" y="415"/>
                  </a:cubicBezTo>
                  <a:cubicBezTo>
                    <a:pt x="161" y="415"/>
                    <a:pt x="176" y="412"/>
                    <a:pt x="191" y="406"/>
                  </a:cubicBezTo>
                  <a:cubicBezTo>
                    <a:pt x="449" y="308"/>
                    <a:pt x="736" y="258"/>
                    <a:pt x="1038" y="258"/>
                  </a:cubicBezTo>
                  <a:cubicBezTo>
                    <a:pt x="1241" y="258"/>
                    <a:pt x="1450" y="281"/>
                    <a:pt x="1664" y="325"/>
                  </a:cubicBezTo>
                  <a:cubicBezTo>
                    <a:pt x="2095" y="413"/>
                    <a:pt x="2546" y="591"/>
                    <a:pt x="3084" y="881"/>
                  </a:cubicBezTo>
                  <a:cubicBezTo>
                    <a:pt x="3389" y="1046"/>
                    <a:pt x="3690" y="1228"/>
                    <a:pt x="3977" y="1423"/>
                  </a:cubicBezTo>
                  <a:cubicBezTo>
                    <a:pt x="4142" y="1536"/>
                    <a:pt x="4300" y="1663"/>
                    <a:pt x="4326" y="1823"/>
                  </a:cubicBezTo>
                  <a:cubicBezTo>
                    <a:pt x="4335" y="1887"/>
                    <a:pt x="4391" y="1932"/>
                    <a:pt x="4452" y="1932"/>
                  </a:cubicBezTo>
                  <a:cubicBezTo>
                    <a:pt x="4459" y="1932"/>
                    <a:pt x="4466" y="1931"/>
                    <a:pt x="4473" y="1930"/>
                  </a:cubicBezTo>
                  <a:cubicBezTo>
                    <a:pt x="4543" y="1919"/>
                    <a:pt x="4590" y="1853"/>
                    <a:pt x="4579" y="1783"/>
                  </a:cubicBezTo>
                  <a:cubicBezTo>
                    <a:pt x="4539" y="1526"/>
                    <a:pt x="4335" y="1356"/>
                    <a:pt x="4121" y="1210"/>
                  </a:cubicBezTo>
                  <a:cubicBezTo>
                    <a:pt x="3828" y="1010"/>
                    <a:pt x="3520" y="823"/>
                    <a:pt x="3206" y="654"/>
                  </a:cubicBezTo>
                  <a:cubicBezTo>
                    <a:pt x="2645" y="352"/>
                    <a:pt x="2173" y="167"/>
                    <a:pt x="1716" y="72"/>
                  </a:cubicBezTo>
                  <a:cubicBezTo>
                    <a:pt x="1486" y="25"/>
                    <a:pt x="1261" y="1"/>
                    <a:pt x="1042" y="1"/>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1406;p11"/>
            <p:cNvSpPr/>
            <p:nvPr/>
          </p:nvSpPr>
          <p:spPr>
            <a:xfrm>
              <a:off x="1478750" y="1153550"/>
              <a:ext cx="29875" cy="92050"/>
            </a:xfrm>
            <a:custGeom>
              <a:avLst/>
              <a:gdLst/>
              <a:ahLst/>
              <a:cxnLst/>
              <a:rect l="l" t="t" r="r" b="b"/>
              <a:pathLst>
                <a:path w="1195" h="3682" extrusionOk="0">
                  <a:moveTo>
                    <a:pt x="982" y="1"/>
                  </a:moveTo>
                  <a:cubicBezTo>
                    <a:pt x="978" y="1"/>
                    <a:pt x="975" y="1"/>
                    <a:pt x="972" y="1"/>
                  </a:cubicBezTo>
                  <a:cubicBezTo>
                    <a:pt x="901" y="5"/>
                    <a:pt x="848" y="67"/>
                    <a:pt x="853" y="138"/>
                  </a:cubicBezTo>
                  <a:cubicBezTo>
                    <a:pt x="934" y="1301"/>
                    <a:pt x="645" y="2490"/>
                    <a:pt x="38" y="3486"/>
                  </a:cubicBezTo>
                  <a:cubicBezTo>
                    <a:pt x="0" y="3547"/>
                    <a:pt x="20" y="3626"/>
                    <a:pt x="81" y="3663"/>
                  </a:cubicBezTo>
                  <a:cubicBezTo>
                    <a:pt x="102" y="3676"/>
                    <a:pt x="125" y="3682"/>
                    <a:pt x="147" y="3682"/>
                  </a:cubicBezTo>
                  <a:cubicBezTo>
                    <a:pt x="191" y="3682"/>
                    <a:pt x="233" y="3659"/>
                    <a:pt x="258" y="3620"/>
                  </a:cubicBezTo>
                  <a:cubicBezTo>
                    <a:pt x="891" y="2579"/>
                    <a:pt x="1195" y="1336"/>
                    <a:pt x="1110" y="120"/>
                  </a:cubicBezTo>
                  <a:cubicBezTo>
                    <a:pt x="1104" y="53"/>
                    <a:pt x="1047" y="1"/>
                    <a:pt x="982" y="1"/>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1407;p11"/>
            <p:cNvSpPr/>
            <p:nvPr/>
          </p:nvSpPr>
          <p:spPr>
            <a:xfrm>
              <a:off x="1541775" y="1163800"/>
              <a:ext cx="36550" cy="67975"/>
            </a:xfrm>
            <a:custGeom>
              <a:avLst/>
              <a:gdLst/>
              <a:ahLst/>
              <a:cxnLst/>
              <a:rect l="l" t="t" r="r" b="b"/>
              <a:pathLst>
                <a:path w="1462" h="2719" extrusionOk="0">
                  <a:moveTo>
                    <a:pt x="148" y="1"/>
                  </a:moveTo>
                  <a:cubicBezTo>
                    <a:pt x="101" y="1"/>
                    <a:pt x="56" y="26"/>
                    <a:pt x="33" y="71"/>
                  </a:cubicBezTo>
                  <a:cubicBezTo>
                    <a:pt x="1" y="134"/>
                    <a:pt x="26" y="211"/>
                    <a:pt x="89" y="243"/>
                  </a:cubicBezTo>
                  <a:cubicBezTo>
                    <a:pt x="460" y="434"/>
                    <a:pt x="769" y="787"/>
                    <a:pt x="958" y="1236"/>
                  </a:cubicBezTo>
                  <a:cubicBezTo>
                    <a:pt x="1116" y="1610"/>
                    <a:pt x="1195" y="2054"/>
                    <a:pt x="1203" y="2591"/>
                  </a:cubicBezTo>
                  <a:cubicBezTo>
                    <a:pt x="1204" y="2661"/>
                    <a:pt x="1261" y="2718"/>
                    <a:pt x="1332" y="2718"/>
                  </a:cubicBezTo>
                  <a:lnTo>
                    <a:pt x="1333" y="2718"/>
                  </a:lnTo>
                  <a:cubicBezTo>
                    <a:pt x="1405" y="2717"/>
                    <a:pt x="1461" y="2659"/>
                    <a:pt x="1460" y="2587"/>
                  </a:cubicBezTo>
                  <a:cubicBezTo>
                    <a:pt x="1452" y="2016"/>
                    <a:pt x="1365" y="1542"/>
                    <a:pt x="1195" y="1135"/>
                  </a:cubicBezTo>
                  <a:cubicBezTo>
                    <a:pt x="982" y="631"/>
                    <a:pt x="631" y="232"/>
                    <a:pt x="206" y="15"/>
                  </a:cubicBezTo>
                  <a:cubicBezTo>
                    <a:pt x="187" y="5"/>
                    <a:pt x="167" y="1"/>
                    <a:pt x="148" y="1"/>
                  </a:cubicBezTo>
                  <a:close/>
                </a:path>
              </a:pathLst>
            </a:custGeom>
            <a:solidFill>
              <a:srgbClr val="FFC942">
                <a:alpha val="509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08" name="Google Shape;1408;p11"/>
            <p:cNvSpPr/>
            <p:nvPr/>
          </p:nvSpPr>
          <p:spPr>
            <a:xfrm>
              <a:off x="1483675" y="866950"/>
              <a:ext cx="61750" cy="72450"/>
            </a:xfrm>
            <a:custGeom>
              <a:avLst/>
              <a:gdLst/>
              <a:ahLst/>
              <a:cxnLst/>
              <a:rect l="l" t="t" r="r" b="b"/>
              <a:pathLst>
                <a:path w="2470" h="2898" extrusionOk="0">
                  <a:moveTo>
                    <a:pt x="2322" y="0"/>
                  </a:moveTo>
                  <a:cubicBezTo>
                    <a:pt x="2300" y="0"/>
                    <a:pt x="2278" y="6"/>
                    <a:pt x="2257" y="17"/>
                  </a:cubicBezTo>
                  <a:cubicBezTo>
                    <a:pt x="1236" y="618"/>
                    <a:pt x="423" y="1603"/>
                    <a:pt x="24" y="2718"/>
                  </a:cubicBezTo>
                  <a:cubicBezTo>
                    <a:pt x="1" y="2784"/>
                    <a:pt x="35" y="2863"/>
                    <a:pt x="100" y="2888"/>
                  </a:cubicBezTo>
                  <a:cubicBezTo>
                    <a:pt x="117" y="2894"/>
                    <a:pt x="133" y="2898"/>
                    <a:pt x="150" y="2898"/>
                  </a:cubicBezTo>
                  <a:cubicBezTo>
                    <a:pt x="206" y="2898"/>
                    <a:pt x="260" y="2864"/>
                    <a:pt x="284" y="2810"/>
                  </a:cubicBezTo>
                  <a:cubicBezTo>
                    <a:pt x="293" y="2787"/>
                    <a:pt x="296" y="2762"/>
                    <a:pt x="290" y="2737"/>
                  </a:cubicBezTo>
                  <a:cubicBezTo>
                    <a:pt x="678" y="1705"/>
                    <a:pt x="1438" y="798"/>
                    <a:pt x="2388" y="239"/>
                  </a:cubicBezTo>
                  <a:cubicBezTo>
                    <a:pt x="2449" y="204"/>
                    <a:pt x="2469" y="125"/>
                    <a:pt x="2434" y="64"/>
                  </a:cubicBezTo>
                  <a:cubicBezTo>
                    <a:pt x="2410" y="23"/>
                    <a:pt x="2366" y="0"/>
                    <a:pt x="232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9" name="Google Shape;1409;p11"/>
          <p:cNvGrpSpPr/>
          <p:nvPr/>
        </p:nvGrpSpPr>
        <p:grpSpPr>
          <a:xfrm rot="2332656">
            <a:off x="191475" y="-453541"/>
            <a:ext cx="2951854" cy="2065686"/>
            <a:chOff x="1218400" y="279000"/>
            <a:chExt cx="468300" cy="412225"/>
          </a:xfrm>
        </p:grpSpPr>
        <p:sp>
          <p:nvSpPr>
            <p:cNvPr id="1410" name="Google Shape;1410;p11"/>
            <p:cNvSpPr/>
            <p:nvPr/>
          </p:nvSpPr>
          <p:spPr>
            <a:xfrm>
              <a:off x="1218400" y="279000"/>
              <a:ext cx="468300" cy="412225"/>
            </a:xfrm>
            <a:custGeom>
              <a:avLst/>
              <a:gdLst/>
              <a:ahLst/>
              <a:cxnLst/>
              <a:rect l="l" t="t" r="r" b="b"/>
              <a:pathLst>
                <a:path w="18732" h="16489" extrusionOk="0">
                  <a:moveTo>
                    <a:pt x="6894" y="1"/>
                  </a:moveTo>
                  <a:cubicBezTo>
                    <a:pt x="6875" y="1"/>
                    <a:pt x="6855" y="1"/>
                    <a:pt x="6835" y="1"/>
                  </a:cubicBezTo>
                  <a:cubicBezTo>
                    <a:pt x="6306" y="7"/>
                    <a:pt x="5569" y="156"/>
                    <a:pt x="5203" y="585"/>
                  </a:cubicBezTo>
                  <a:cubicBezTo>
                    <a:pt x="5059" y="754"/>
                    <a:pt x="5028" y="990"/>
                    <a:pt x="5032" y="1212"/>
                  </a:cubicBezTo>
                  <a:cubicBezTo>
                    <a:pt x="5038" y="1694"/>
                    <a:pt x="5174" y="2172"/>
                    <a:pt x="5138" y="2654"/>
                  </a:cubicBezTo>
                  <a:cubicBezTo>
                    <a:pt x="5122" y="2852"/>
                    <a:pt x="5025" y="3094"/>
                    <a:pt x="4826" y="3096"/>
                  </a:cubicBezTo>
                  <a:cubicBezTo>
                    <a:pt x="4825" y="3096"/>
                    <a:pt x="4824" y="3096"/>
                    <a:pt x="4823" y="3096"/>
                  </a:cubicBezTo>
                  <a:cubicBezTo>
                    <a:pt x="4738" y="3096"/>
                    <a:pt x="4660" y="3048"/>
                    <a:pt x="4593" y="2995"/>
                  </a:cubicBezTo>
                  <a:cubicBezTo>
                    <a:pt x="4280" y="2743"/>
                    <a:pt x="4103" y="2350"/>
                    <a:pt x="4051" y="1952"/>
                  </a:cubicBezTo>
                  <a:cubicBezTo>
                    <a:pt x="3999" y="1554"/>
                    <a:pt x="4062" y="1149"/>
                    <a:pt x="4162" y="761"/>
                  </a:cubicBezTo>
                  <a:lnTo>
                    <a:pt x="4162" y="761"/>
                  </a:lnTo>
                  <a:cubicBezTo>
                    <a:pt x="3461" y="916"/>
                    <a:pt x="2495" y="1551"/>
                    <a:pt x="2437" y="2331"/>
                  </a:cubicBezTo>
                  <a:cubicBezTo>
                    <a:pt x="2416" y="2618"/>
                    <a:pt x="2845" y="5671"/>
                    <a:pt x="3150" y="5671"/>
                  </a:cubicBezTo>
                  <a:cubicBezTo>
                    <a:pt x="3156" y="5671"/>
                    <a:pt x="3161" y="5670"/>
                    <a:pt x="3167" y="5667"/>
                  </a:cubicBezTo>
                  <a:lnTo>
                    <a:pt x="3167" y="5667"/>
                  </a:lnTo>
                  <a:cubicBezTo>
                    <a:pt x="2487" y="5924"/>
                    <a:pt x="1795" y="6187"/>
                    <a:pt x="1223" y="6637"/>
                  </a:cubicBezTo>
                  <a:cubicBezTo>
                    <a:pt x="659" y="7078"/>
                    <a:pt x="208" y="7794"/>
                    <a:pt x="102" y="8513"/>
                  </a:cubicBezTo>
                  <a:cubicBezTo>
                    <a:pt x="0" y="9204"/>
                    <a:pt x="383" y="10075"/>
                    <a:pt x="589" y="10724"/>
                  </a:cubicBezTo>
                  <a:cubicBezTo>
                    <a:pt x="859" y="11577"/>
                    <a:pt x="1209" y="12447"/>
                    <a:pt x="1883" y="13033"/>
                  </a:cubicBezTo>
                  <a:cubicBezTo>
                    <a:pt x="2135" y="13251"/>
                    <a:pt x="2460" y="13428"/>
                    <a:pt x="2784" y="13428"/>
                  </a:cubicBezTo>
                  <a:cubicBezTo>
                    <a:pt x="2865" y="13428"/>
                    <a:pt x="2947" y="13416"/>
                    <a:pt x="3028" y="13392"/>
                  </a:cubicBezTo>
                  <a:cubicBezTo>
                    <a:pt x="3917" y="13118"/>
                    <a:pt x="4058" y="11541"/>
                    <a:pt x="4639" y="10906"/>
                  </a:cubicBezTo>
                  <a:cubicBezTo>
                    <a:pt x="4938" y="10578"/>
                    <a:pt x="5389" y="10351"/>
                    <a:pt x="5819" y="10351"/>
                  </a:cubicBezTo>
                  <a:cubicBezTo>
                    <a:pt x="6022" y="10351"/>
                    <a:pt x="6220" y="10401"/>
                    <a:pt x="6395" y="10515"/>
                  </a:cubicBezTo>
                  <a:cubicBezTo>
                    <a:pt x="6632" y="10668"/>
                    <a:pt x="6805" y="10949"/>
                    <a:pt x="6763" y="11229"/>
                  </a:cubicBezTo>
                  <a:cubicBezTo>
                    <a:pt x="6676" y="11788"/>
                    <a:pt x="6025" y="12065"/>
                    <a:pt x="5647" y="12402"/>
                  </a:cubicBezTo>
                  <a:cubicBezTo>
                    <a:pt x="5198" y="12803"/>
                    <a:pt x="4728" y="13219"/>
                    <a:pt x="4347" y="13695"/>
                  </a:cubicBezTo>
                  <a:cubicBezTo>
                    <a:pt x="4253" y="13813"/>
                    <a:pt x="4103" y="14323"/>
                    <a:pt x="4111" y="14487"/>
                  </a:cubicBezTo>
                  <a:cubicBezTo>
                    <a:pt x="4123" y="14745"/>
                    <a:pt x="4359" y="14959"/>
                    <a:pt x="4557" y="15096"/>
                  </a:cubicBezTo>
                  <a:cubicBezTo>
                    <a:pt x="5576" y="15805"/>
                    <a:pt x="6955" y="16405"/>
                    <a:pt x="8200" y="16476"/>
                  </a:cubicBezTo>
                  <a:cubicBezTo>
                    <a:pt x="8352" y="16485"/>
                    <a:pt x="8505" y="16489"/>
                    <a:pt x="8658" y="16489"/>
                  </a:cubicBezTo>
                  <a:cubicBezTo>
                    <a:pt x="9365" y="16489"/>
                    <a:pt x="10072" y="16397"/>
                    <a:pt x="10754" y="16215"/>
                  </a:cubicBezTo>
                  <a:cubicBezTo>
                    <a:pt x="11053" y="16136"/>
                    <a:pt x="11361" y="16031"/>
                    <a:pt x="11573" y="15805"/>
                  </a:cubicBezTo>
                  <a:cubicBezTo>
                    <a:pt x="11785" y="15579"/>
                    <a:pt x="11863" y="15199"/>
                    <a:pt x="11666" y="14960"/>
                  </a:cubicBezTo>
                  <a:cubicBezTo>
                    <a:pt x="11242" y="14445"/>
                    <a:pt x="11071" y="13744"/>
                    <a:pt x="11133" y="13086"/>
                  </a:cubicBezTo>
                  <a:cubicBezTo>
                    <a:pt x="11165" y="12750"/>
                    <a:pt x="11367" y="11621"/>
                    <a:pt x="11803" y="11621"/>
                  </a:cubicBezTo>
                  <a:cubicBezTo>
                    <a:pt x="11804" y="11621"/>
                    <a:pt x="11805" y="11621"/>
                    <a:pt x="11806" y="11621"/>
                  </a:cubicBezTo>
                  <a:cubicBezTo>
                    <a:pt x="11921" y="11623"/>
                    <a:pt x="12051" y="11701"/>
                    <a:pt x="12199" y="11894"/>
                  </a:cubicBezTo>
                  <a:cubicBezTo>
                    <a:pt x="12373" y="12118"/>
                    <a:pt x="12404" y="12416"/>
                    <a:pt x="12442" y="12696"/>
                  </a:cubicBezTo>
                  <a:cubicBezTo>
                    <a:pt x="12518" y="13251"/>
                    <a:pt x="12649" y="13798"/>
                    <a:pt x="12831" y="14327"/>
                  </a:cubicBezTo>
                  <a:cubicBezTo>
                    <a:pt x="12895" y="14512"/>
                    <a:pt x="12972" y="14705"/>
                    <a:pt x="13130" y="14821"/>
                  </a:cubicBezTo>
                  <a:cubicBezTo>
                    <a:pt x="13230" y="14895"/>
                    <a:pt x="13341" y="14925"/>
                    <a:pt x="13457" y="14925"/>
                  </a:cubicBezTo>
                  <a:cubicBezTo>
                    <a:pt x="13745" y="14925"/>
                    <a:pt x="14059" y="14735"/>
                    <a:pt x="14295" y="14534"/>
                  </a:cubicBezTo>
                  <a:cubicBezTo>
                    <a:pt x="15114" y="13835"/>
                    <a:pt x="15818" y="12976"/>
                    <a:pt x="16770" y="12473"/>
                  </a:cubicBezTo>
                  <a:cubicBezTo>
                    <a:pt x="17379" y="12150"/>
                    <a:pt x="18060" y="11991"/>
                    <a:pt x="18731" y="11834"/>
                  </a:cubicBezTo>
                  <a:cubicBezTo>
                    <a:pt x="18156" y="10581"/>
                    <a:pt x="17571" y="9313"/>
                    <a:pt x="16704" y="8241"/>
                  </a:cubicBezTo>
                  <a:cubicBezTo>
                    <a:pt x="16343" y="7795"/>
                    <a:pt x="15834" y="7356"/>
                    <a:pt x="15289" y="7356"/>
                  </a:cubicBezTo>
                  <a:cubicBezTo>
                    <a:pt x="15203" y="7356"/>
                    <a:pt x="15115" y="7367"/>
                    <a:pt x="15028" y="7391"/>
                  </a:cubicBezTo>
                  <a:cubicBezTo>
                    <a:pt x="14771" y="7460"/>
                    <a:pt x="14556" y="7631"/>
                    <a:pt x="14321" y="7753"/>
                  </a:cubicBezTo>
                  <a:cubicBezTo>
                    <a:pt x="14177" y="7828"/>
                    <a:pt x="14010" y="7883"/>
                    <a:pt x="13850" y="7883"/>
                  </a:cubicBezTo>
                  <a:cubicBezTo>
                    <a:pt x="13749" y="7883"/>
                    <a:pt x="13650" y="7860"/>
                    <a:pt x="13562" y="7807"/>
                  </a:cubicBezTo>
                  <a:cubicBezTo>
                    <a:pt x="13286" y="7640"/>
                    <a:pt x="13249" y="7223"/>
                    <a:pt x="13420" y="6950"/>
                  </a:cubicBezTo>
                  <a:cubicBezTo>
                    <a:pt x="13591" y="6676"/>
                    <a:pt x="13908" y="6527"/>
                    <a:pt x="14222" y="6452"/>
                  </a:cubicBezTo>
                  <a:cubicBezTo>
                    <a:pt x="14568" y="6370"/>
                    <a:pt x="15094" y="6296"/>
                    <a:pt x="15153" y="5861"/>
                  </a:cubicBezTo>
                  <a:cubicBezTo>
                    <a:pt x="15191" y="5588"/>
                    <a:pt x="14945" y="5135"/>
                    <a:pt x="14828" y="4881"/>
                  </a:cubicBezTo>
                  <a:cubicBezTo>
                    <a:pt x="14535" y="4251"/>
                    <a:pt x="14104" y="3642"/>
                    <a:pt x="13685" y="3090"/>
                  </a:cubicBezTo>
                  <a:cubicBezTo>
                    <a:pt x="13240" y="2502"/>
                    <a:pt x="12399" y="1489"/>
                    <a:pt x="11561" y="1489"/>
                  </a:cubicBezTo>
                  <a:cubicBezTo>
                    <a:pt x="11321" y="1489"/>
                    <a:pt x="11081" y="1572"/>
                    <a:pt x="10850" y="1772"/>
                  </a:cubicBezTo>
                  <a:cubicBezTo>
                    <a:pt x="9971" y="2534"/>
                    <a:pt x="10582" y="3793"/>
                    <a:pt x="9704" y="4537"/>
                  </a:cubicBezTo>
                  <a:cubicBezTo>
                    <a:pt x="9561" y="4659"/>
                    <a:pt x="9365" y="4753"/>
                    <a:pt x="9184" y="4753"/>
                  </a:cubicBezTo>
                  <a:cubicBezTo>
                    <a:pt x="9091" y="4753"/>
                    <a:pt x="9002" y="4729"/>
                    <a:pt x="8925" y="4671"/>
                  </a:cubicBezTo>
                  <a:cubicBezTo>
                    <a:pt x="8735" y="4528"/>
                    <a:pt x="8713" y="4253"/>
                    <a:pt x="8733" y="4017"/>
                  </a:cubicBezTo>
                  <a:cubicBezTo>
                    <a:pt x="8817" y="3054"/>
                    <a:pt x="9316" y="2183"/>
                    <a:pt x="9836" y="1370"/>
                  </a:cubicBezTo>
                  <a:cubicBezTo>
                    <a:pt x="9936" y="1212"/>
                    <a:pt x="10041" y="1019"/>
                    <a:pt x="9964" y="850"/>
                  </a:cubicBezTo>
                  <a:cubicBezTo>
                    <a:pt x="9912" y="735"/>
                    <a:pt x="9791" y="670"/>
                    <a:pt x="9677" y="617"/>
                  </a:cubicBezTo>
                  <a:cubicBezTo>
                    <a:pt x="8808" y="212"/>
                    <a:pt x="7852" y="1"/>
                    <a:pt x="68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11"/>
            <p:cNvSpPr/>
            <p:nvPr/>
          </p:nvSpPr>
          <p:spPr>
            <a:xfrm>
              <a:off x="1309350" y="418400"/>
              <a:ext cx="343350" cy="146700"/>
            </a:xfrm>
            <a:custGeom>
              <a:avLst/>
              <a:gdLst/>
              <a:ahLst/>
              <a:cxnLst/>
              <a:rect l="l" t="t" r="r" b="b"/>
              <a:pathLst>
                <a:path w="13734" h="5868" extrusionOk="0">
                  <a:moveTo>
                    <a:pt x="147" y="1"/>
                  </a:moveTo>
                  <a:cubicBezTo>
                    <a:pt x="98" y="1"/>
                    <a:pt x="51" y="29"/>
                    <a:pt x="29" y="77"/>
                  </a:cubicBezTo>
                  <a:cubicBezTo>
                    <a:pt x="0" y="142"/>
                    <a:pt x="29" y="218"/>
                    <a:pt x="94" y="247"/>
                  </a:cubicBezTo>
                  <a:cubicBezTo>
                    <a:pt x="2236" y="1202"/>
                    <a:pt x="4450" y="2189"/>
                    <a:pt x="6730" y="2914"/>
                  </a:cubicBezTo>
                  <a:cubicBezTo>
                    <a:pt x="7146" y="3045"/>
                    <a:pt x="7574" y="3174"/>
                    <a:pt x="7990" y="3296"/>
                  </a:cubicBezTo>
                  <a:cubicBezTo>
                    <a:pt x="9953" y="3880"/>
                    <a:pt x="11985" y="4484"/>
                    <a:pt x="13506" y="5835"/>
                  </a:cubicBezTo>
                  <a:cubicBezTo>
                    <a:pt x="13530" y="5857"/>
                    <a:pt x="13560" y="5868"/>
                    <a:pt x="13590" y="5868"/>
                  </a:cubicBezTo>
                  <a:cubicBezTo>
                    <a:pt x="13626" y="5868"/>
                    <a:pt x="13661" y="5853"/>
                    <a:pt x="13687" y="5824"/>
                  </a:cubicBezTo>
                  <a:cubicBezTo>
                    <a:pt x="13690" y="5821"/>
                    <a:pt x="13693" y="5816"/>
                    <a:pt x="13696" y="5813"/>
                  </a:cubicBezTo>
                  <a:cubicBezTo>
                    <a:pt x="13733" y="5760"/>
                    <a:pt x="13725" y="5687"/>
                    <a:pt x="13676" y="5643"/>
                  </a:cubicBezTo>
                  <a:cubicBezTo>
                    <a:pt x="12113" y="4254"/>
                    <a:pt x="10054" y="3642"/>
                    <a:pt x="8062" y="3050"/>
                  </a:cubicBezTo>
                  <a:cubicBezTo>
                    <a:pt x="7648" y="2927"/>
                    <a:pt x="7221" y="2800"/>
                    <a:pt x="6808" y="2669"/>
                  </a:cubicBezTo>
                  <a:cubicBezTo>
                    <a:pt x="4542" y="1948"/>
                    <a:pt x="2334" y="964"/>
                    <a:pt x="199" y="12"/>
                  </a:cubicBezTo>
                  <a:cubicBezTo>
                    <a:pt x="182" y="4"/>
                    <a:pt x="164" y="1"/>
                    <a:pt x="1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11"/>
            <p:cNvSpPr/>
            <p:nvPr/>
          </p:nvSpPr>
          <p:spPr>
            <a:xfrm>
              <a:off x="1438225" y="495525"/>
              <a:ext cx="23050" cy="158900"/>
            </a:xfrm>
            <a:custGeom>
              <a:avLst/>
              <a:gdLst/>
              <a:ahLst/>
              <a:cxnLst/>
              <a:rect l="l" t="t" r="r" b="b"/>
              <a:pathLst>
                <a:path w="922" h="6356" extrusionOk="0">
                  <a:moveTo>
                    <a:pt x="526" y="0"/>
                  </a:moveTo>
                  <a:cubicBezTo>
                    <a:pt x="466" y="0"/>
                    <a:pt x="411" y="43"/>
                    <a:pt x="399" y="104"/>
                  </a:cubicBezTo>
                  <a:cubicBezTo>
                    <a:pt x="1" y="2140"/>
                    <a:pt x="92" y="4268"/>
                    <a:pt x="663" y="6262"/>
                  </a:cubicBezTo>
                  <a:cubicBezTo>
                    <a:pt x="680" y="6318"/>
                    <a:pt x="731" y="6355"/>
                    <a:pt x="786" y="6355"/>
                  </a:cubicBezTo>
                  <a:cubicBezTo>
                    <a:pt x="798" y="6355"/>
                    <a:pt x="810" y="6353"/>
                    <a:pt x="822" y="6350"/>
                  </a:cubicBezTo>
                  <a:cubicBezTo>
                    <a:pt x="852" y="6341"/>
                    <a:pt x="875" y="6323"/>
                    <a:pt x="892" y="6300"/>
                  </a:cubicBezTo>
                  <a:cubicBezTo>
                    <a:pt x="914" y="6269"/>
                    <a:pt x="921" y="6230"/>
                    <a:pt x="910" y="6191"/>
                  </a:cubicBezTo>
                  <a:cubicBezTo>
                    <a:pt x="351" y="4236"/>
                    <a:pt x="261" y="2150"/>
                    <a:pt x="652" y="154"/>
                  </a:cubicBezTo>
                  <a:cubicBezTo>
                    <a:pt x="665" y="84"/>
                    <a:pt x="620" y="17"/>
                    <a:pt x="551" y="2"/>
                  </a:cubicBezTo>
                  <a:cubicBezTo>
                    <a:pt x="542" y="1"/>
                    <a:pt x="534" y="0"/>
                    <a:pt x="5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11"/>
            <p:cNvSpPr/>
            <p:nvPr/>
          </p:nvSpPr>
          <p:spPr>
            <a:xfrm>
              <a:off x="1276050" y="464200"/>
              <a:ext cx="90925" cy="96550"/>
            </a:xfrm>
            <a:custGeom>
              <a:avLst/>
              <a:gdLst/>
              <a:ahLst/>
              <a:cxnLst/>
              <a:rect l="l" t="t" r="r" b="b"/>
              <a:pathLst>
                <a:path w="3637" h="3862" extrusionOk="0">
                  <a:moveTo>
                    <a:pt x="3500" y="0"/>
                  </a:moveTo>
                  <a:cubicBezTo>
                    <a:pt x="3481" y="0"/>
                    <a:pt x="3463" y="4"/>
                    <a:pt x="3445" y="12"/>
                  </a:cubicBezTo>
                  <a:cubicBezTo>
                    <a:pt x="2736" y="345"/>
                    <a:pt x="1919" y="771"/>
                    <a:pt x="1241" y="1411"/>
                  </a:cubicBezTo>
                  <a:cubicBezTo>
                    <a:pt x="532" y="2082"/>
                    <a:pt x="94" y="2901"/>
                    <a:pt x="8" y="3719"/>
                  </a:cubicBezTo>
                  <a:cubicBezTo>
                    <a:pt x="0" y="3790"/>
                    <a:pt x="51" y="3853"/>
                    <a:pt x="122" y="3861"/>
                  </a:cubicBezTo>
                  <a:cubicBezTo>
                    <a:pt x="126" y="3861"/>
                    <a:pt x="131" y="3861"/>
                    <a:pt x="135" y="3861"/>
                  </a:cubicBezTo>
                  <a:cubicBezTo>
                    <a:pt x="200" y="3861"/>
                    <a:pt x="257" y="3812"/>
                    <a:pt x="263" y="3746"/>
                  </a:cubicBezTo>
                  <a:cubicBezTo>
                    <a:pt x="343" y="2990"/>
                    <a:pt x="753" y="2227"/>
                    <a:pt x="1417" y="1599"/>
                  </a:cubicBezTo>
                  <a:cubicBezTo>
                    <a:pt x="2069" y="984"/>
                    <a:pt x="2864" y="569"/>
                    <a:pt x="3555" y="245"/>
                  </a:cubicBezTo>
                  <a:cubicBezTo>
                    <a:pt x="3576" y="235"/>
                    <a:pt x="3592" y="221"/>
                    <a:pt x="3605" y="203"/>
                  </a:cubicBezTo>
                  <a:lnTo>
                    <a:pt x="3605" y="202"/>
                  </a:lnTo>
                  <a:cubicBezTo>
                    <a:pt x="3631" y="166"/>
                    <a:pt x="3636" y="117"/>
                    <a:pt x="3616" y="74"/>
                  </a:cubicBezTo>
                  <a:cubicBezTo>
                    <a:pt x="3595" y="28"/>
                    <a:pt x="3548" y="0"/>
                    <a:pt x="35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1414;p11"/>
            <p:cNvSpPr/>
            <p:nvPr/>
          </p:nvSpPr>
          <p:spPr>
            <a:xfrm>
              <a:off x="1245400" y="459325"/>
              <a:ext cx="75700" cy="49300"/>
            </a:xfrm>
            <a:custGeom>
              <a:avLst/>
              <a:gdLst/>
              <a:ahLst/>
              <a:cxnLst/>
              <a:rect l="l" t="t" r="r" b="b"/>
              <a:pathLst>
                <a:path w="3028" h="1972" extrusionOk="0">
                  <a:moveTo>
                    <a:pt x="2898" y="1"/>
                  </a:moveTo>
                  <a:cubicBezTo>
                    <a:pt x="2897" y="1"/>
                    <a:pt x="2895" y="1"/>
                    <a:pt x="2894" y="1"/>
                  </a:cubicBezTo>
                  <a:cubicBezTo>
                    <a:pt x="1711" y="37"/>
                    <a:pt x="588" y="737"/>
                    <a:pt x="34" y="1784"/>
                  </a:cubicBezTo>
                  <a:cubicBezTo>
                    <a:pt x="1" y="1847"/>
                    <a:pt x="25" y="1924"/>
                    <a:pt x="87" y="1957"/>
                  </a:cubicBezTo>
                  <a:cubicBezTo>
                    <a:pt x="106" y="1967"/>
                    <a:pt x="126" y="1972"/>
                    <a:pt x="147" y="1972"/>
                  </a:cubicBezTo>
                  <a:cubicBezTo>
                    <a:pt x="193" y="1972"/>
                    <a:pt x="237" y="1947"/>
                    <a:pt x="261" y="1904"/>
                  </a:cubicBezTo>
                  <a:cubicBezTo>
                    <a:pt x="772" y="938"/>
                    <a:pt x="1809" y="292"/>
                    <a:pt x="2902" y="258"/>
                  </a:cubicBezTo>
                  <a:cubicBezTo>
                    <a:pt x="2944" y="257"/>
                    <a:pt x="2980" y="235"/>
                    <a:pt x="3003" y="204"/>
                  </a:cubicBezTo>
                  <a:cubicBezTo>
                    <a:pt x="3019" y="182"/>
                    <a:pt x="3028" y="154"/>
                    <a:pt x="3027" y="126"/>
                  </a:cubicBezTo>
                  <a:cubicBezTo>
                    <a:pt x="3024" y="56"/>
                    <a:pt x="2967" y="1"/>
                    <a:pt x="28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1415;p11"/>
            <p:cNvSpPr/>
            <p:nvPr/>
          </p:nvSpPr>
          <p:spPr>
            <a:xfrm>
              <a:off x="1380600" y="311825"/>
              <a:ext cx="33475" cy="121175"/>
            </a:xfrm>
            <a:custGeom>
              <a:avLst/>
              <a:gdLst/>
              <a:ahLst/>
              <a:cxnLst/>
              <a:rect l="l" t="t" r="r" b="b"/>
              <a:pathLst>
                <a:path w="1339" h="4847" extrusionOk="0">
                  <a:moveTo>
                    <a:pt x="1191" y="1"/>
                  </a:moveTo>
                  <a:cubicBezTo>
                    <a:pt x="1148" y="1"/>
                    <a:pt x="1106" y="22"/>
                    <a:pt x="1085" y="60"/>
                  </a:cubicBezTo>
                  <a:cubicBezTo>
                    <a:pt x="200" y="1430"/>
                    <a:pt x="1" y="3232"/>
                    <a:pt x="566" y="4763"/>
                  </a:cubicBezTo>
                  <a:cubicBezTo>
                    <a:pt x="585" y="4815"/>
                    <a:pt x="634" y="4847"/>
                    <a:pt x="687" y="4847"/>
                  </a:cubicBezTo>
                  <a:cubicBezTo>
                    <a:pt x="701" y="4847"/>
                    <a:pt x="716" y="4844"/>
                    <a:pt x="730" y="4839"/>
                  </a:cubicBezTo>
                  <a:cubicBezTo>
                    <a:pt x="756" y="4829"/>
                    <a:pt x="777" y="4813"/>
                    <a:pt x="791" y="4793"/>
                  </a:cubicBezTo>
                  <a:cubicBezTo>
                    <a:pt x="814" y="4760"/>
                    <a:pt x="822" y="4715"/>
                    <a:pt x="807" y="4673"/>
                  </a:cubicBezTo>
                  <a:cubicBezTo>
                    <a:pt x="270" y="3217"/>
                    <a:pt x="459" y="1503"/>
                    <a:pt x="1300" y="199"/>
                  </a:cubicBezTo>
                  <a:cubicBezTo>
                    <a:pt x="1339" y="140"/>
                    <a:pt x="1322" y="60"/>
                    <a:pt x="1263" y="22"/>
                  </a:cubicBezTo>
                  <a:cubicBezTo>
                    <a:pt x="1241" y="8"/>
                    <a:pt x="1216" y="1"/>
                    <a:pt x="11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1416;p11"/>
            <p:cNvSpPr/>
            <p:nvPr/>
          </p:nvSpPr>
          <p:spPr>
            <a:xfrm>
              <a:off x="1465700" y="394550"/>
              <a:ext cx="100275" cy="73750"/>
            </a:xfrm>
            <a:custGeom>
              <a:avLst/>
              <a:gdLst/>
              <a:ahLst/>
              <a:cxnLst/>
              <a:rect l="l" t="t" r="r" b="b"/>
              <a:pathLst>
                <a:path w="4011" h="2950" extrusionOk="0">
                  <a:moveTo>
                    <a:pt x="3652" y="0"/>
                  </a:moveTo>
                  <a:cubicBezTo>
                    <a:pt x="3498" y="0"/>
                    <a:pt x="3341" y="48"/>
                    <a:pt x="3189" y="105"/>
                  </a:cubicBezTo>
                  <a:cubicBezTo>
                    <a:pt x="2856" y="230"/>
                    <a:pt x="2526" y="373"/>
                    <a:pt x="2207" y="532"/>
                  </a:cubicBezTo>
                  <a:cubicBezTo>
                    <a:pt x="1637" y="816"/>
                    <a:pt x="1212" y="1095"/>
                    <a:pt x="872" y="1414"/>
                  </a:cubicBezTo>
                  <a:cubicBezTo>
                    <a:pt x="438" y="1819"/>
                    <a:pt x="144" y="2295"/>
                    <a:pt x="18" y="2788"/>
                  </a:cubicBezTo>
                  <a:cubicBezTo>
                    <a:pt x="0" y="2858"/>
                    <a:pt x="41" y="2928"/>
                    <a:pt x="111" y="2945"/>
                  </a:cubicBezTo>
                  <a:cubicBezTo>
                    <a:pt x="121" y="2948"/>
                    <a:pt x="132" y="2949"/>
                    <a:pt x="142" y="2949"/>
                  </a:cubicBezTo>
                  <a:cubicBezTo>
                    <a:pt x="200" y="2949"/>
                    <a:pt x="252" y="2910"/>
                    <a:pt x="266" y="2853"/>
                  </a:cubicBezTo>
                  <a:cubicBezTo>
                    <a:pt x="380" y="2407"/>
                    <a:pt x="650" y="1974"/>
                    <a:pt x="1048" y="1602"/>
                  </a:cubicBezTo>
                  <a:cubicBezTo>
                    <a:pt x="1369" y="1300"/>
                    <a:pt x="1774" y="1034"/>
                    <a:pt x="2322" y="762"/>
                  </a:cubicBezTo>
                  <a:cubicBezTo>
                    <a:pt x="2632" y="607"/>
                    <a:pt x="2954" y="468"/>
                    <a:pt x="3280" y="346"/>
                  </a:cubicBezTo>
                  <a:cubicBezTo>
                    <a:pt x="3406" y="298"/>
                    <a:pt x="3534" y="258"/>
                    <a:pt x="3649" y="258"/>
                  </a:cubicBezTo>
                  <a:cubicBezTo>
                    <a:pt x="3706" y="258"/>
                    <a:pt x="3759" y="268"/>
                    <a:pt x="3808" y="291"/>
                  </a:cubicBezTo>
                  <a:cubicBezTo>
                    <a:pt x="3826" y="300"/>
                    <a:pt x="3845" y="304"/>
                    <a:pt x="3863" y="304"/>
                  </a:cubicBezTo>
                  <a:cubicBezTo>
                    <a:pt x="3905" y="304"/>
                    <a:pt x="3944" y="284"/>
                    <a:pt x="3969" y="249"/>
                  </a:cubicBezTo>
                  <a:cubicBezTo>
                    <a:pt x="3973" y="244"/>
                    <a:pt x="3976" y="238"/>
                    <a:pt x="3980" y="232"/>
                  </a:cubicBezTo>
                  <a:cubicBezTo>
                    <a:pt x="4011" y="169"/>
                    <a:pt x="3984" y="92"/>
                    <a:pt x="3921" y="60"/>
                  </a:cubicBezTo>
                  <a:cubicBezTo>
                    <a:pt x="3834" y="17"/>
                    <a:pt x="3743" y="0"/>
                    <a:pt x="36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1417;p11"/>
            <p:cNvSpPr/>
            <p:nvPr/>
          </p:nvSpPr>
          <p:spPr>
            <a:xfrm>
              <a:off x="1516600" y="523025"/>
              <a:ext cx="65025" cy="72825"/>
            </a:xfrm>
            <a:custGeom>
              <a:avLst/>
              <a:gdLst/>
              <a:ahLst/>
              <a:cxnLst/>
              <a:rect l="l" t="t" r="r" b="b"/>
              <a:pathLst>
                <a:path w="2601" h="2913" extrusionOk="0">
                  <a:moveTo>
                    <a:pt x="148" y="1"/>
                  </a:moveTo>
                  <a:cubicBezTo>
                    <a:pt x="104" y="1"/>
                    <a:pt x="61" y="23"/>
                    <a:pt x="37" y="63"/>
                  </a:cubicBezTo>
                  <a:cubicBezTo>
                    <a:pt x="1" y="123"/>
                    <a:pt x="20" y="202"/>
                    <a:pt x="80" y="239"/>
                  </a:cubicBezTo>
                  <a:cubicBezTo>
                    <a:pt x="1078" y="843"/>
                    <a:pt x="1883" y="1765"/>
                    <a:pt x="2347" y="2836"/>
                  </a:cubicBezTo>
                  <a:cubicBezTo>
                    <a:pt x="2368" y="2884"/>
                    <a:pt x="2415" y="2913"/>
                    <a:pt x="2464" y="2913"/>
                  </a:cubicBezTo>
                  <a:cubicBezTo>
                    <a:pt x="2481" y="2913"/>
                    <a:pt x="2499" y="2909"/>
                    <a:pt x="2516" y="2902"/>
                  </a:cubicBezTo>
                  <a:cubicBezTo>
                    <a:pt x="2539" y="2892"/>
                    <a:pt x="2556" y="2877"/>
                    <a:pt x="2570" y="2859"/>
                  </a:cubicBezTo>
                  <a:cubicBezTo>
                    <a:pt x="2595" y="2822"/>
                    <a:pt x="2601" y="2776"/>
                    <a:pt x="2583" y="2733"/>
                  </a:cubicBezTo>
                  <a:cubicBezTo>
                    <a:pt x="2097" y="1615"/>
                    <a:pt x="1257" y="651"/>
                    <a:pt x="214" y="20"/>
                  </a:cubicBezTo>
                  <a:cubicBezTo>
                    <a:pt x="193" y="7"/>
                    <a:pt x="170" y="1"/>
                    <a:pt x="14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11"/>
            <p:cNvSpPr/>
            <p:nvPr/>
          </p:nvSpPr>
          <p:spPr>
            <a:xfrm>
              <a:off x="1549325" y="489300"/>
              <a:ext cx="74625" cy="22900"/>
            </a:xfrm>
            <a:custGeom>
              <a:avLst/>
              <a:gdLst/>
              <a:ahLst/>
              <a:cxnLst/>
              <a:rect l="l" t="t" r="r" b="b"/>
              <a:pathLst>
                <a:path w="2985" h="916" extrusionOk="0">
                  <a:moveTo>
                    <a:pt x="1033" y="0"/>
                  </a:moveTo>
                  <a:cubicBezTo>
                    <a:pt x="691" y="0"/>
                    <a:pt x="366" y="75"/>
                    <a:pt x="87" y="222"/>
                  </a:cubicBezTo>
                  <a:cubicBezTo>
                    <a:pt x="24" y="255"/>
                    <a:pt x="0" y="332"/>
                    <a:pt x="33" y="396"/>
                  </a:cubicBezTo>
                  <a:cubicBezTo>
                    <a:pt x="56" y="439"/>
                    <a:pt x="101" y="464"/>
                    <a:pt x="147" y="464"/>
                  </a:cubicBezTo>
                  <a:cubicBezTo>
                    <a:pt x="167" y="464"/>
                    <a:pt x="188" y="460"/>
                    <a:pt x="206" y="450"/>
                  </a:cubicBezTo>
                  <a:cubicBezTo>
                    <a:pt x="449" y="323"/>
                    <a:pt x="733" y="258"/>
                    <a:pt x="1035" y="258"/>
                  </a:cubicBezTo>
                  <a:cubicBezTo>
                    <a:pt x="1192" y="258"/>
                    <a:pt x="1354" y="275"/>
                    <a:pt x="1518" y="311"/>
                  </a:cubicBezTo>
                  <a:cubicBezTo>
                    <a:pt x="1914" y="398"/>
                    <a:pt x="2323" y="588"/>
                    <a:pt x="2766" y="893"/>
                  </a:cubicBezTo>
                  <a:cubicBezTo>
                    <a:pt x="2789" y="908"/>
                    <a:pt x="2814" y="915"/>
                    <a:pt x="2839" y="915"/>
                  </a:cubicBezTo>
                  <a:cubicBezTo>
                    <a:pt x="2880" y="915"/>
                    <a:pt x="2920" y="896"/>
                    <a:pt x="2944" y="861"/>
                  </a:cubicBezTo>
                  <a:cubicBezTo>
                    <a:pt x="2945" y="860"/>
                    <a:pt x="2945" y="860"/>
                    <a:pt x="2945" y="860"/>
                  </a:cubicBezTo>
                  <a:cubicBezTo>
                    <a:pt x="2985" y="800"/>
                    <a:pt x="2971" y="721"/>
                    <a:pt x="2912" y="681"/>
                  </a:cubicBezTo>
                  <a:cubicBezTo>
                    <a:pt x="2441" y="357"/>
                    <a:pt x="2003" y="154"/>
                    <a:pt x="1573" y="60"/>
                  </a:cubicBezTo>
                  <a:cubicBezTo>
                    <a:pt x="1391" y="20"/>
                    <a:pt x="1210" y="0"/>
                    <a:pt x="10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11"/>
            <p:cNvSpPr/>
            <p:nvPr/>
          </p:nvSpPr>
          <p:spPr>
            <a:xfrm>
              <a:off x="1302625" y="326350"/>
              <a:ext cx="31825" cy="88925"/>
            </a:xfrm>
            <a:custGeom>
              <a:avLst/>
              <a:gdLst/>
              <a:ahLst/>
              <a:cxnLst/>
              <a:rect l="l" t="t" r="r" b="b"/>
              <a:pathLst>
                <a:path w="1273" h="3557" extrusionOk="0">
                  <a:moveTo>
                    <a:pt x="227" y="1"/>
                  </a:moveTo>
                  <a:cubicBezTo>
                    <a:pt x="160" y="1"/>
                    <a:pt x="104" y="51"/>
                    <a:pt x="98" y="118"/>
                  </a:cubicBezTo>
                  <a:cubicBezTo>
                    <a:pt x="0" y="1300"/>
                    <a:pt x="335" y="2532"/>
                    <a:pt x="1017" y="3501"/>
                  </a:cubicBezTo>
                  <a:cubicBezTo>
                    <a:pt x="1042" y="3537"/>
                    <a:pt x="1086" y="3557"/>
                    <a:pt x="1129" y="3557"/>
                  </a:cubicBezTo>
                  <a:cubicBezTo>
                    <a:pt x="1154" y="3557"/>
                    <a:pt x="1179" y="3550"/>
                    <a:pt x="1200" y="3536"/>
                  </a:cubicBezTo>
                  <a:cubicBezTo>
                    <a:pt x="1214" y="3527"/>
                    <a:pt x="1227" y="3515"/>
                    <a:pt x="1237" y="3501"/>
                  </a:cubicBezTo>
                  <a:lnTo>
                    <a:pt x="1235" y="3501"/>
                  </a:lnTo>
                  <a:cubicBezTo>
                    <a:pt x="1269" y="3455"/>
                    <a:pt x="1273" y="3391"/>
                    <a:pt x="1242" y="3342"/>
                  </a:cubicBezTo>
                  <a:cubicBezTo>
                    <a:pt x="1229" y="3321"/>
                    <a:pt x="1209" y="3304"/>
                    <a:pt x="1187" y="3294"/>
                  </a:cubicBezTo>
                  <a:cubicBezTo>
                    <a:pt x="566" y="2384"/>
                    <a:pt x="263" y="1238"/>
                    <a:pt x="354" y="140"/>
                  </a:cubicBezTo>
                  <a:cubicBezTo>
                    <a:pt x="360" y="70"/>
                    <a:pt x="308" y="7"/>
                    <a:pt x="237" y="1"/>
                  </a:cubicBezTo>
                  <a:cubicBezTo>
                    <a:pt x="234" y="1"/>
                    <a:pt x="230" y="1"/>
                    <a:pt x="2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0" name="Google Shape;1420;p11"/>
          <p:cNvGrpSpPr/>
          <p:nvPr/>
        </p:nvGrpSpPr>
        <p:grpSpPr>
          <a:xfrm rot="1258759" flipH="1">
            <a:off x="10880278" y="-248837"/>
            <a:ext cx="2165763" cy="2059362"/>
            <a:chOff x="1288525" y="846925"/>
            <a:chExt cx="396175" cy="473850"/>
          </a:xfrm>
        </p:grpSpPr>
        <p:sp>
          <p:nvSpPr>
            <p:cNvPr id="1421" name="Google Shape;1421;p11"/>
            <p:cNvSpPr/>
            <p:nvPr/>
          </p:nvSpPr>
          <p:spPr>
            <a:xfrm>
              <a:off x="1288525" y="846925"/>
              <a:ext cx="396175" cy="473850"/>
            </a:xfrm>
            <a:custGeom>
              <a:avLst/>
              <a:gdLst/>
              <a:ahLst/>
              <a:cxnLst/>
              <a:rect l="l" t="t" r="r" b="b"/>
              <a:pathLst>
                <a:path w="15847" h="18954" extrusionOk="0">
                  <a:moveTo>
                    <a:pt x="9848" y="0"/>
                  </a:moveTo>
                  <a:cubicBezTo>
                    <a:pt x="9617" y="0"/>
                    <a:pt x="9397" y="48"/>
                    <a:pt x="9209" y="162"/>
                  </a:cubicBezTo>
                  <a:cubicBezTo>
                    <a:pt x="8958" y="312"/>
                    <a:pt x="6633" y="2497"/>
                    <a:pt x="6905" y="2681"/>
                  </a:cubicBezTo>
                  <a:cubicBezTo>
                    <a:pt x="6302" y="2273"/>
                    <a:pt x="5689" y="1861"/>
                    <a:pt x="4992" y="1651"/>
                  </a:cubicBezTo>
                  <a:cubicBezTo>
                    <a:pt x="4716" y="1568"/>
                    <a:pt x="4416" y="1525"/>
                    <a:pt x="4112" y="1525"/>
                  </a:cubicBezTo>
                  <a:cubicBezTo>
                    <a:pt x="3660" y="1525"/>
                    <a:pt x="3201" y="1620"/>
                    <a:pt x="2812" y="1816"/>
                  </a:cubicBezTo>
                  <a:cubicBezTo>
                    <a:pt x="2189" y="2132"/>
                    <a:pt x="1699" y="2947"/>
                    <a:pt x="1286" y="3490"/>
                  </a:cubicBezTo>
                  <a:cubicBezTo>
                    <a:pt x="745" y="4202"/>
                    <a:pt x="237" y="4989"/>
                    <a:pt x="147" y="5878"/>
                  </a:cubicBezTo>
                  <a:cubicBezTo>
                    <a:pt x="105" y="6294"/>
                    <a:pt x="183" y="6764"/>
                    <a:pt x="513" y="7020"/>
                  </a:cubicBezTo>
                  <a:cubicBezTo>
                    <a:pt x="711" y="7173"/>
                    <a:pt x="954" y="7227"/>
                    <a:pt x="1221" y="7227"/>
                  </a:cubicBezTo>
                  <a:cubicBezTo>
                    <a:pt x="1882" y="7227"/>
                    <a:pt x="2688" y="6893"/>
                    <a:pt x="3299" y="6893"/>
                  </a:cubicBezTo>
                  <a:cubicBezTo>
                    <a:pt x="3359" y="6893"/>
                    <a:pt x="3417" y="6896"/>
                    <a:pt x="3473" y="6903"/>
                  </a:cubicBezTo>
                  <a:cubicBezTo>
                    <a:pt x="4120" y="6984"/>
                    <a:pt x="4778" y="7461"/>
                    <a:pt x="4804" y="8112"/>
                  </a:cubicBezTo>
                  <a:cubicBezTo>
                    <a:pt x="4815" y="8396"/>
                    <a:pt x="4686" y="8698"/>
                    <a:pt x="4433" y="8824"/>
                  </a:cubicBezTo>
                  <a:cubicBezTo>
                    <a:pt x="4310" y="8886"/>
                    <a:pt x="4181" y="8910"/>
                    <a:pt x="4049" y="8910"/>
                  </a:cubicBezTo>
                  <a:cubicBezTo>
                    <a:pt x="3640" y="8910"/>
                    <a:pt x="3204" y="8676"/>
                    <a:pt x="2830" y="8589"/>
                  </a:cubicBezTo>
                  <a:cubicBezTo>
                    <a:pt x="2244" y="8454"/>
                    <a:pt x="1634" y="8310"/>
                    <a:pt x="1026" y="8273"/>
                  </a:cubicBezTo>
                  <a:cubicBezTo>
                    <a:pt x="1021" y="8273"/>
                    <a:pt x="1017" y="8273"/>
                    <a:pt x="1012" y="8273"/>
                  </a:cubicBezTo>
                  <a:cubicBezTo>
                    <a:pt x="847" y="8273"/>
                    <a:pt x="367" y="8438"/>
                    <a:pt x="243" y="8536"/>
                  </a:cubicBezTo>
                  <a:cubicBezTo>
                    <a:pt x="39" y="8696"/>
                    <a:pt x="0" y="9012"/>
                    <a:pt x="1" y="9251"/>
                  </a:cubicBezTo>
                  <a:cubicBezTo>
                    <a:pt x="10" y="10493"/>
                    <a:pt x="315" y="11966"/>
                    <a:pt x="974" y="13024"/>
                  </a:cubicBezTo>
                  <a:cubicBezTo>
                    <a:pt x="1429" y="13753"/>
                    <a:pt x="2000" y="14410"/>
                    <a:pt x="2660" y="14961"/>
                  </a:cubicBezTo>
                  <a:cubicBezTo>
                    <a:pt x="2898" y="15159"/>
                    <a:pt x="3161" y="15350"/>
                    <a:pt x="3467" y="15393"/>
                  </a:cubicBezTo>
                  <a:cubicBezTo>
                    <a:pt x="3501" y="15398"/>
                    <a:pt x="3536" y="15401"/>
                    <a:pt x="3570" y="15401"/>
                  </a:cubicBezTo>
                  <a:cubicBezTo>
                    <a:pt x="3849" y="15401"/>
                    <a:pt x="4139" y="15248"/>
                    <a:pt x="4211" y="14982"/>
                  </a:cubicBezTo>
                  <a:cubicBezTo>
                    <a:pt x="4388" y="14339"/>
                    <a:pt x="4863" y="13794"/>
                    <a:pt x="5436" y="13466"/>
                  </a:cubicBezTo>
                  <a:cubicBezTo>
                    <a:pt x="5653" y="13342"/>
                    <a:pt x="6282" y="13042"/>
                    <a:pt x="6694" y="13042"/>
                  </a:cubicBezTo>
                  <a:cubicBezTo>
                    <a:pt x="6839" y="13042"/>
                    <a:pt x="6957" y="13078"/>
                    <a:pt x="7021" y="13172"/>
                  </a:cubicBezTo>
                  <a:cubicBezTo>
                    <a:pt x="7085" y="13266"/>
                    <a:pt x="7096" y="13419"/>
                    <a:pt x="7024" y="13649"/>
                  </a:cubicBezTo>
                  <a:cubicBezTo>
                    <a:pt x="6941" y="13921"/>
                    <a:pt x="6715" y="14117"/>
                    <a:pt x="6508" y="14312"/>
                  </a:cubicBezTo>
                  <a:cubicBezTo>
                    <a:pt x="6099" y="14694"/>
                    <a:pt x="5727" y="15115"/>
                    <a:pt x="5400" y="15569"/>
                  </a:cubicBezTo>
                  <a:cubicBezTo>
                    <a:pt x="5286" y="15728"/>
                    <a:pt x="5173" y="15902"/>
                    <a:pt x="5169" y="16098"/>
                  </a:cubicBezTo>
                  <a:cubicBezTo>
                    <a:pt x="5161" y="16530"/>
                    <a:pt x="5654" y="16777"/>
                    <a:pt x="6074" y="16885"/>
                  </a:cubicBezTo>
                  <a:cubicBezTo>
                    <a:pt x="7118" y="17151"/>
                    <a:pt x="8225" y="17231"/>
                    <a:pt x="9186" y="17718"/>
                  </a:cubicBezTo>
                  <a:cubicBezTo>
                    <a:pt x="9801" y="18031"/>
                    <a:pt x="10324" y="18494"/>
                    <a:pt x="10838" y="18954"/>
                  </a:cubicBezTo>
                  <a:cubicBezTo>
                    <a:pt x="11530" y="17760"/>
                    <a:pt x="12229" y="16551"/>
                    <a:pt x="12606" y="15225"/>
                  </a:cubicBezTo>
                  <a:cubicBezTo>
                    <a:pt x="12788" y="14585"/>
                    <a:pt x="12845" y="13788"/>
                    <a:pt x="12334" y="13366"/>
                  </a:cubicBezTo>
                  <a:cubicBezTo>
                    <a:pt x="12129" y="13196"/>
                    <a:pt x="11866" y="13119"/>
                    <a:pt x="11630" y="12997"/>
                  </a:cubicBezTo>
                  <a:cubicBezTo>
                    <a:pt x="11395" y="12874"/>
                    <a:pt x="11167" y="12672"/>
                    <a:pt x="11148" y="12407"/>
                  </a:cubicBezTo>
                  <a:cubicBezTo>
                    <a:pt x="11125" y="12086"/>
                    <a:pt x="11445" y="11816"/>
                    <a:pt x="11768" y="11798"/>
                  </a:cubicBezTo>
                  <a:cubicBezTo>
                    <a:pt x="11783" y="11797"/>
                    <a:pt x="11798" y="11797"/>
                    <a:pt x="11813" y="11797"/>
                  </a:cubicBezTo>
                  <a:cubicBezTo>
                    <a:pt x="12119" y="11797"/>
                    <a:pt x="12405" y="11963"/>
                    <a:pt x="12635" y="12166"/>
                  </a:cubicBezTo>
                  <a:cubicBezTo>
                    <a:pt x="12851" y="12356"/>
                    <a:pt x="13128" y="12643"/>
                    <a:pt x="13431" y="12643"/>
                  </a:cubicBezTo>
                  <a:cubicBezTo>
                    <a:pt x="13505" y="12643"/>
                    <a:pt x="13580" y="12626"/>
                    <a:pt x="13657" y="12586"/>
                  </a:cubicBezTo>
                  <a:cubicBezTo>
                    <a:pt x="13901" y="12459"/>
                    <a:pt x="14129" y="11997"/>
                    <a:pt x="14268" y="11755"/>
                  </a:cubicBezTo>
                  <a:cubicBezTo>
                    <a:pt x="14615" y="11153"/>
                    <a:pt x="14864" y="10449"/>
                    <a:pt x="15074" y="9789"/>
                  </a:cubicBezTo>
                  <a:cubicBezTo>
                    <a:pt x="15361" y="8885"/>
                    <a:pt x="15847" y="7041"/>
                    <a:pt x="14516" y="6713"/>
                  </a:cubicBezTo>
                  <a:cubicBezTo>
                    <a:pt x="14400" y="6684"/>
                    <a:pt x="14287" y="6672"/>
                    <a:pt x="14179" y="6672"/>
                  </a:cubicBezTo>
                  <a:cubicBezTo>
                    <a:pt x="13354" y="6672"/>
                    <a:pt x="12753" y="7415"/>
                    <a:pt x="11938" y="7415"/>
                  </a:cubicBezTo>
                  <a:cubicBezTo>
                    <a:pt x="11828" y="7415"/>
                    <a:pt x="11714" y="7402"/>
                    <a:pt x="11596" y="7371"/>
                  </a:cubicBezTo>
                  <a:cubicBezTo>
                    <a:pt x="11320" y="7300"/>
                    <a:pt x="11029" y="7096"/>
                    <a:pt x="11038" y="6812"/>
                  </a:cubicBezTo>
                  <a:cubicBezTo>
                    <a:pt x="11045" y="6573"/>
                    <a:pt x="11257" y="6398"/>
                    <a:pt x="11462" y="6277"/>
                  </a:cubicBezTo>
                  <a:cubicBezTo>
                    <a:pt x="12297" y="5790"/>
                    <a:pt x="13296" y="5697"/>
                    <a:pt x="14260" y="5652"/>
                  </a:cubicBezTo>
                  <a:cubicBezTo>
                    <a:pt x="14447" y="5644"/>
                    <a:pt x="14666" y="5618"/>
                    <a:pt x="14759" y="5457"/>
                  </a:cubicBezTo>
                  <a:cubicBezTo>
                    <a:pt x="14823" y="5348"/>
                    <a:pt x="14806" y="5212"/>
                    <a:pt x="14784" y="5088"/>
                  </a:cubicBezTo>
                  <a:cubicBezTo>
                    <a:pt x="14610" y="4127"/>
                    <a:pt x="14220" y="3204"/>
                    <a:pt x="13649" y="2411"/>
                  </a:cubicBezTo>
                  <a:cubicBezTo>
                    <a:pt x="13339" y="1982"/>
                    <a:pt x="12792" y="1465"/>
                    <a:pt x="12231" y="1415"/>
                  </a:cubicBezTo>
                  <a:cubicBezTo>
                    <a:pt x="12214" y="1413"/>
                    <a:pt x="12197" y="1412"/>
                    <a:pt x="12180" y="1412"/>
                  </a:cubicBezTo>
                  <a:cubicBezTo>
                    <a:pt x="11978" y="1412"/>
                    <a:pt x="11785" y="1516"/>
                    <a:pt x="11620" y="1636"/>
                  </a:cubicBezTo>
                  <a:cubicBezTo>
                    <a:pt x="11229" y="1919"/>
                    <a:pt x="10917" y="2307"/>
                    <a:pt x="10503" y="2554"/>
                  </a:cubicBezTo>
                  <a:cubicBezTo>
                    <a:pt x="10407" y="2610"/>
                    <a:pt x="10287" y="2654"/>
                    <a:pt x="10178" y="2654"/>
                  </a:cubicBezTo>
                  <a:cubicBezTo>
                    <a:pt x="10092" y="2654"/>
                    <a:pt x="10013" y="2626"/>
                    <a:pt x="9962" y="2555"/>
                  </a:cubicBezTo>
                  <a:cubicBezTo>
                    <a:pt x="9911" y="2484"/>
                    <a:pt x="9905" y="2392"/>
                    <a:pt x="9911" y="2305"/>
                  </a:cubicBezTo>
                  <a:cubicBezTo>
                    <a:pt x="9935" y="1905"/>
                    <a:pt x="10154" y="1533"/>
                    <a:pt x="10450" y="1261"/>
                  </a:cubicBezTo>
                  <a:cubicBezTo>
                    <a:pt x="10746" y="990"/>
                    <a:pt x="11112" y="807"/>
                    <a:pt x="11487" y="665"/>
                  </a:cubicBezTo>
                  <a:cubicBezTo>
                    <a:pt x="11105" y="318"/>
                    <a:pt x="10440" y="0"/>
                    <a:pt x="98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1422;p11"/>
            <p:cNvSpPr/>
            <p:nvPr/>
          </p:nvSpPr>
          <p:spPr>
            <a:xfrm>
              <a:off x="1465750" y="923875"/>
              <a:ext cx="91725" cy="361925"/>
            </a:xfrm>
            <a:custGeom>
              <a:avLst/>
              <a:gdLst/>
              <a:ahLst/>
              <a:cxnLst/>
              <a:rect l="l" t="t" r="r" b="b"/>
              <a:pathLst>
                <a:path w="3669" h="14477" extrusionOk="0">
                  <a:moveTo>
                    <a:pt x="140" y="0"/>
                  </a:moveTo>
                  <a:cubicBezTo>
                    <a:pt x="132" y="0"/>
                    <a:pt x="123" y="1"/>
                    <a:pt x="115" y="2"/>
                  </a:cubicBezTo>
                  <a:cubicBezTo>
                    <a:pt x="46" y="17"/>
                    <a:pt x="0" y="84"/>
                    <a:pt x="15" y="154"/>
                  </a:cubicBezTo>
                  <a:cubicBezTo>
                    <a:pt x="470" y="2454"/>
                    <a:pt x="939" y="4833"/>
                    <a:pt x="1661" y="7113"/>
                  </a:cubicBezTo>
                  <a:cubicBezTo>
                    <a:pt x="1793" y="7529"/>
                    <a:pt x="1936" y="7953"/>
                    <a:pt x="2074" y="8362"/>
                  </a:cubicBezTo>
                  <a:cubicBezTo>
                    <a:pt x="2729" y="10304"/>
                    <a:pt x="3407" y="12312"/>
                    <a:pt x="3180" y="14333"/>
                  </a:cubicBezTo>
                  <a:cubicBezTo>
                    <a:pt x="3172" y="14404"/>
                    <a:pt x="3223" y="14468"/>
                    <a:pt x="3293" y="14476"/>
                  </a:cubicBezTo>
                  <a:cubicBezTo>
                    <a:pt x="3298" y="14476"/>
                    <a:pt x="3303" y="14477"/>
                    <a:pt x="3308" y="14477"/>
                  </a:cubicBezTo>
                  <a:lnTo>
                    <a:pt x="3308" y="14476"/>
                  </a:lnTo>
                  <a:cubicBezTo>
                    <a:pt x="3373" y="14476"/>
                    <a:pt x="3428" y="14427"/>
                    <a:pt x="3436" y="14362"/>
                  </a:cubicBezTo>
                  <a:cubicBezTo>
                    <a:pt x="3669" y="12283"/>
                    <a:pt x="2982" y="10248"/>
                    <a:pt x="2317" y="8281"/>
                  </a:cubicBezTo>
                  <a:cubicBezTo>
                    <a:pt x="2179" y="7872"/>
                    <a:pt x="2037" y="7449"/>
                    <a:pt x="1906" y="7035"/>
                  </a:cubicBezTo>
                  <a:cubicBezTo>
                    <a:pt x="1188" y="4769"/>
                    <a:pt x="720" y="2398"/>
                    <a:pt x="266" y="104"/>
                  </a:cubicBezTo>
                  <a:cubicBezTo>
                    <a:pt x="255" y="43"/>
                    <a:pt x="201" y="0"/>
                    <a:pt x="1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1423;p11"/>
            <p:cNvSpPr/>
            <p:nvPr/>
          </p:nvSpPr>
          <p:spPr>
            <a:xfrm>
              <a:off x="1361600" y="1081375"/>
              <a:ext cx="128075" cy="99675"/>
            </a:xfrm>
            <a:custGeom>
              <a:avLst/>
              <a:gdLst/>
              <a:ahLst/>
              <a:cxnLst/>
              <a:rect l="l" t="t" r="r" b="b"/>
              <a:pathLst>
                <a:path w="5123" h="3987" extrusionOk="0">
                  <a:moveTo>
                    <a:pt x="4976" y="1"/>
                  </a:moveTo>
                  <a:cubicBezTo>
                    <a:pt x="4959" y="1"/>
                    <a:pt x="4941" y="4"/>
                    <a:pt x="4924" y="12"/>
                  </a:cubicBezTo>
                  <a:cubicBezTo>
                    <a:pt x="3032" y="859"/>
                    <a:pt x="1344" y="2162"/>
                    <a:pt x="44" y="3777"/>
                  </a:cubicBezTo>
                  <a:cubicBezTo>
                    <a:pt x="0" y="3832"/>
                    <a:pt x="9" y="3914"/>
                    <a:pt x="64" y="3958"/>
                  </a:cubicBezTo>
                  <a:cubicBezTo>
                    <a:pt x="89" y="3977"/>
                    <a:pt x="116" y="3986"/>
                    <a:pt x="145" y="3986"/>
                  </a:cubicBezTo>
                  <a:lnTo>
                    <a:pt x="145" y="3985"/>
                  </a:lnTo>
                  <a:cubicBezTo>
                    <a:pt x="182" y="3985"/>
                    <a:pt x="220" y="3970"/>
                    <a:pt x="245" y="3938"/>
                  </a:cubicBezTo>
                  <a:cubicBezTo>
                    <a:pt x="1519" y="2354"/>
                    <a:pt x="3173" y="1078"/>
                    <a:pt x="5029" y="246"/>
                  </a:cubicBezTo>
                  <a:cubicBezTo>
                    <a:pt x="5094" y="218"/>
                    <a:pt x="5122" y="141"/>
                    <a:pt x="5094" y="76"/>
                  </a:cubicBezTo>
                  <a:cubicBezTo>
                    <a:pt x="5073" y="29"/>
                    <a:pt x="5025" y="1"/>
                    <a:pt x="49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1424;p11"/>
            <p:cNvSpPr/>
            <p:nvPr/>
          </p:nvSpPr>
          <p:spPr>
            <a:xfrm>
              <a:off x="1335175" y="964825"/>
              <a:ext cx="129500" cy="33200"/>
            </a:xfrm>
            <a:custGeom>
              <a:avLst/>
              <a:gdLst/>
              <a:ahLst/>
              <a:cxnLst/>
              <a:rect l="l" t="t" r="r" b="b"/>
              <a:pathLst>
                <a:path w="5180" h="1328" extrusionOk="0">
                  <a:moveTo>
                    <a:pt x="1788" y="1"/>
                  </a:moveTo>
                  <a:cubicBezTo>
                    <a:pt x="1161" y="1"/>
                    <a:pt x="576" y="141"/>
                    <a:pt x="85" y="415"/>
                  </a:cubicBezTo>
                  <a:cubicBezTo>
                    <a:pt x="23" y="450"/>
                    <a:pt x="1" y="528"/>
                    <a:pt x="36" y="590"/>
                  </a:cubicBezTo>
                  <a:cubicBezTo>
                    <a:pt x="59" y="632"/>
                    <a:pt x="103" y="656"/>
                    <a:pt x="148" y="656"/>
                  </a:cubicBezTo>
                  <a:cubicBezTo>
                    <a:pt x="169" y="656"/>
                    <a:pt x="191" y="651"/>
                    <a:pt x="211" y="640"/>
                  </a:cubicBezTo>
                  <a:cubicBezTo>
                    <a:pt x="662" y="387"/>
                    <a:pt x="1204" y="258"/>
                    <a:pt x="1786" y="258"/>
                  </a:cubicBezTo>
                  <a:cubicBezTo>
                    <a:pt x="2061" y="258"/>
                    <a:pt x="2344" y="286"/>
                    <a:pt x="2631" y="345"/>
                  </a:cubicBezTo>
                  <a:cubicBezTo>
                    <a:pt x="3509" y="521"/>
                    <a:pt x="4305" y="932"/>
                    <a:pt x="4968" y="1311"/>
                  </a:cubicBezTo>
                  <a:cubicBezTo>
                    <a:pt x="4989" y="1322"/>
                    <a:pt x="5010" y="1327"/>
                    <a:pt x="5032" y="1327"/>
                  </a:cubicBezTo>
                  <a:cubicBezTo>
                    <a:pt x="5077" y="1327"/>
                    <a:pt x="5121" y="1304"/>
                    <a:pt x="5144" y="1262"/>
                  </a:cubicBezTo>
                  <a:cubicBezTo>
                    <a:pt x="5179" y="1200"/>
                    <a:pt x="5158" y="1122"/>
                    <a:pt x="5096" y="1087"/>
                  </a:cubicBezTo>
                  <a:cubicBezTo>
                    <a:pt x="4415" y="699"/>
                    <a:pt x="3595" y="276"/>
                    <a:pt x="2682" y="92"/>
                  </a:cubicBezTo>
                  <a:cubicBezTo>
                    <a:pt x="2379" y="31"/>
                    <a:pt x="2079" y="1"/>
                    <a:pt x="178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1425;p11"/>
            <p:cNvSpPr/>
            <p:nvPr/>
          </p:nvSpPr>
          <p:spPr>
            <a:xfrm>
              <a:off x="1360525" y="919325"/>
              <a:ext cx="81725" cy="38550"/>
            </a:xfrm>
            <a:custGeom>
              <a:avLst/>
              <a:gdLst/>
              <a:ahLst/>
              <a:cxnLst/>
              <a:rect l="l" t="t" r="r" b="b"/>
              <a:pathLst>
                <a:path w="3269" h="1542" extrusionOk="0">
                  <a:moveTo>
                    <a:pt x="528" y="1"/>
                  </a:moveTo>
                  <a:cubicBezTo>
                    <a:pt x="392" y="1"/>
                    <a:pt x="256" y="9"/>
                    <a:pt x="120" y="26"/>
                  </a:cubicBezTo>
                  <a:cubicBezTo>
                    <a:pt x="50" y="35"/>
                    <a:pt x="0" y="99"/>
                    <a:pt x="9" y="170"/>
                  </a:cubicBezTo>
                  <a:cubicBezTo>
                    <a:pt x="17" y="236"/>
                    <a:pt x="74" y="282"/>
                    <a:pt x="138" y="282"/>
                  </a:cubicBezTo>
                  <a:cubicBezTo>
                    <a:pt x="143" y="282"/>
                    <a:pt x="148" y="282"/>
                    <a:pt x="152" y="281"/>
                  </a:cubicBezTo>
                  <a:cubicBezTo>
                    <a:pt x="278" y="265"/>
                    <a:pt x="404" y="258"/>
                    <a:pt x="530" y="258"/>
                  </a:cubicBezTo>
                  <a:cubicBezTo>
                    <a:pt x="1491" y="258"/>
                    <a:pt x="2439" y="718"/>
                    <a:pt x="3020" y="1490"/>
                  </a:cubicBezTo>
                  <a:cubicBezTo>
                    <a:pt x="3046" y="1523"/>
                    <a:pt x="3084" y="1541"/>
                    <a:pt x="3123" y="1541"/>
                  </a:cubicBezTo>
                  <a:cubicBezTo>
                    <a:pt x="3150" y="1541"/>
                    <a:pt x="3177" y="1533"/>
                    <a:pt x="3200" y="1516"/>
                  </a:cubicBezTo>
                  <a:cubicBezTo>
                    <a:pt x="3257" y="1473"/>
                    <a:pt x="3269" y="1392"/>
                    <a:pt x="3226" y="1336"/>
                  </a:cubicBezTo>
                  <a:cubicBezTo>
                    <a:pt x="2596" y="499"/>
                    <a:pt x="1570" y="1"/>
                    <a:pt x="5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1426;p11"/>
            <p:cNvSpPr/>
            <p:nvPr/>
          </p:nvSpPr>
          <p:spPr>
            <a:xfrm>
              <a:off x="1507775" y="942000"/>
              <a:ext cx="108025" cy="62250"/>
            </a:xfrm>
            <a:custGeom>
              <a:avLst/>
              <a:gdLst/>
              <a:ahLst/>
              <a:cxnLst/>
              <a:rect l="l" t="t" r="r" b="b"/>
              <a:pathLst>
                <a:path w="4321" h="2490" extrusionOk="0">
                  <a:moveTo>
                    <a:pt x="4195" y="1"/>
                  </a:moveTo>
                  <a:cubicBezTo>
                    <a:pt x="4191" y="1"/>
                    <a:pt x="4187" y="1"/>
                    <a:pt x="4183" y="2"/>
                  </a:cubicBezTo>
                  <a:cubicBezTo>
                    <a:pt x="2554" y="69"/>
                    <a:pt x="967" y="945"/>
                    <a:pt x="41" y="2289"/>
                  </a:cubicBezTo>
                  <a:cubicBezTo>
                    <a:pt x="1" y="2347"/>
                    <a:pt x="16" y="2427"/>
                    <a:pt x="75" y="2468"/>
                  </a:cubicBezTo>
                  <a:cubicBezTo>
                    <a:pt x="97" y="2482"/>
                    <a:pt x="122" y="2490"/>
                    <a:pt x="147" y="2490"/>
                  </a:cubicBezTo>
                  <a:cubicBezTo>
                    <a:pt x="188" y="2490"/>
                    <a:pt x="228" y="2471"/>
                    <a:pt x="253" y="2435"/>
                  </a:cubicBezTo>
                  <a:cubicBezTo>
                    <a:pt x="1133" y="1156"/>
                    <a:pt x="2643" y="323"/>
                    <a:pt x="4194" y="258"/>
                  </a:cubicBezTo>
                  <a:cubicBezTo>
                    <a:pt x="4265" y="255"/>
                    <a:pt x="4320" y="196"/>
                    <a:pt x="4317" y="124"/>
                  </a:cubicBezTo>
                  <a:cubicBezTo>
                    <a:pt x="4315" y="58"/>
                    <a:pt x="4259" y="1"/>
                    <a:pt x="41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1427;p11"/>
            <p:cNvSpPr/>
            <p:nvPr/>
          </p:nvSpPr>
          <p:spPr>
            <a:xfrm>
              <a:off x="1520200" y="1072625"/>
              <a:ext cx="114775" cy="48325"/>
            </a:xfrm>
            <a:custGeom>
              <a:avLst/>
              <a:gdLst/>
              <a:ahLst/>
              <a:cxnLst/>
              <a:rect l="l" t="t" r="r" b="b"/>
              <a:pathLst>
                <a:path w="4591" h="1933" extrusionOk="0">
                  <a:moveTo>
                    <a:pt x="1042" y="1"/>
                  </a:moveTo>
                  <a:cubicBezTo>
                    <a:pt x="706" y="1"/>
                    <a:pt x="388" y="57"/>
                    <a:pt x="100" y="167"/>
                  </a:cubicBezTo>
                  <a:cubicBezTo>
                    <a:pt x="34" y="191"/>
                    <a:pt x="0" y="266"/>
                    <a:pt x="26" y="333"/>
                  </a:cubicBezTo>
                  <a:cubicBezTo>
                    <a:pt x="45" y="384"/>
                    <a:pt x="94" y="415"/>
                    <a:pt x="145" y="415"/>
                  </a:cubicBezTo>
                  <a:cubicBezTo>
                    <a:pt x="161" y="415"/>
                    <a:pt x="176" y="412"/>
                    <a:pt x="191" y="406"/>
                  </a:cubicBezTo>
                  <a:cubicBezTo>
                    <a:pt x="449" y="308"/>
                    <a:pt x="736" y="258"/>
                    <a:pt x="1038" y="258"/>
                  </a:cubicBezTo>
                  <a:cubicBezTo>
                    <a:pt x="1241" y="258"/>
                    <a:pt x="1450" y="281"/>
                    <a:pt x="1664" y="325"/>
                  </a:cubicBezTo>
                  <a:cubicBezTo>
                    <a:pt x="2095" y="413"/>
                    <a:pt x="2546" y="591"/>
                    <a:pt x="3084" y="881"/>
                  </a:cubicBezTo>
                  <a:cubicBezTo>
                    <a:pt x="3389" y="1046"/>
                    <a:pt x="3690" y="1228"/>
                    <a:pt x="3977" y="1423"/>
                  </a:cubicBezTo>
                  <a:cubicBezTo>
                    <a:pt x="4142" y="1536"/>
                    <a:pt x="4300" y="1663"/>
                    <a:pt x="4326" y="1823"/>
                  </a:cubicBezTo>
                  <a:cubicBezTo>
                    <a:pt x="4335" y="1887"/>
                    <a:pt x="4391" y="1932"/>
                    <a:pt x="4452" y="1932"/>
                  </a:cubicBezTo>
                  <a:cubicBezTo>
                    <a:pt x="4459" y="1932"/>
                    <a:pt x="4466" y="1931"/>
                    <a:pt x="4473" y="1930"/>
                  </a:cubicBezTo>
                  <a:cubicBezTo>
                    <a:pt x="4543" y="1919"/>
                    <a:pt x="4590" y="1853"/>
                    <a:pt x="4579" y="1783"/>
                  </a:cubicBezTo>
                  <a:cubicBezTo>
                    <a:pt x="4539" y="1526"/>
                    <a:pt x="4335" y="1356"/>
                    <a:pt x="4121" y="1210"/>
                  </a:cubicBezTo>
                  <a:cubicBezTo>
                    <a:pt x="3828" y="1010"/>
                    <a:pt x="3520" y="823"/>
                    <a:pt x="3206" y="654"/>
                  </a:cubicBezTo>
                  <a:cubicBezTo>
                    <a:pt x="2645" y="352"/>
                    <a:pt x="2173" y="167"/>
                    <a:pt x="1716" y="72"/>
                  </a:cubicBezTo>
                  <a:cubicBezTo>
                    <a:pt x="1486" y="25"/>
                    <a:pt x="1261" y="1"/>
                    <a:pt x="10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8" name="Google Shape;1428;p11"/>
            <p:cNvSpPr/>
            <p:nvPr/>
          </p:nvSpPr>
          <p:spPr>
            <a:xfrm>
              <a:off x="1478750" y="1153550"/>
              <a:ext cx="29875" cy="92050"/>
            </a:xfrm>
            <a:custGeom>
              <a:avLst/>
              <a:gdLst/>
              <a:ahLst/>
              <a:cxnLst/>
              <a:rect l="l" t="t" r="r" b="b"/>
              <a:pathLst>
                <a:path w="1195" h="3682" extrusionOk="0">
                  <a:moveTo>
                    <a:pt x="982" y="1"/>
                  </a:moveTo>
                  <a:cubicBezTo>
                    <a:pt x="978" y="1"/>
                    <a:pt x="975" y="1"/>
                    <a:pt x="972" y="1"/>
                  </a:cubicBezTo>
                  <a:cubicBezTo>
                    <a:pt x="901" y="5"/>
                    <a:pt x="848" y="67"/>
                    <a:pt x="853" y="138"/>
                  </a:cubicBezTo>
                  <a:cubicBezTo>
                    <a:pt x="934" y="1301"/>
                    <a:pt x="645" y="2490"/>
                    <a:pt x="38" y="3486"/>
                  </a:cubicBezTo>
                  <a:cubicBezTo>
                    <a:pt x="0" y="3547"/>
                    <a:pt x="20" y="3626"/>
                    <a:pt x="81" y="3663"/>
                  </a:cubicBezTo>
                  <a:cubicBezTo>
                    <a:pt x="102" y="3676"/>
                    <a:pt x="125" y="3682"/>
                    <a:pt x="147" y="3682"/>
                  </a:cubicBezTo>
                  <a:cubicBezTo>
                    <a:pt x="191" y="3682"/>
                    <a:pt x="233" y="3659"/>
                    <a:pt x="258" y="3620"/>
                  </a:cubicBezTo>
                  <a:cubicBezTo>
                    <a:pt x="891" y="2579"/>
                    <a:pt x="1195" y="1336"/>
                    <a:pt x="1110" y="120"/>
                  </a:cubicBezTo>
                  <a:cubicBezTo>
                    <a:pt x="1104" y="53"/>
                    <a:pt x="1047" y="1"/>
                    <a:pt x="9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29" name="Google Shape;1429;p11"/>
            <p:cNvSpPr/>
            <p:nvPr/>
          </p:nvSpPr>
          <p:spPr>
            <a:xfrm>
              <a:off x="1541775" y="1163800"/>
              <a:ext cx="36550" cy="67975"/>
            </a:xfrm>
            <a:custGeom>
              <a:avLst/>
              <a:gdLst/>
              <a:ahLst/>
              <a:cxnLst/>
              <a:rect l="l" t="t" r="r" b="b"/>
              <a:pathLst>
                <a:path w="1462" h="2719" extrusionOk="0">
                  <a:moveTo>
                    <a:pt x="148" y="1"/>
                  </a:moveTo>
                  <a:cubicBezTo>
                    <a:pt x="101" y="1"/>
                    <a:pt x="56" y="26"/>
                    <a:pt x="33" y="71"/>
                  </a:cubicBezTo>
                  <a:cubicBezTo>
                    <a:pt x="1" y="134"/>
                    <a:pt x="26" y="211"/>
                    <a:pt x="89" y="243"/>
                  </a:cubicBezTo>
                  <a:cubicBezTo>
                    <a:pt x="460" y="434"/>
                    <a:pt x="769" y="787"/>
                    <a:pt x="958" y="1236"/>
                  </a:cubicBezTo>
                  <a:cubicBezTo>
                    <a:pt x="1116" y="1610"/>
                    <a:pt x="1195" y="2054"/>
                    <a:pt x="1203" y="2591"/>
                  </a:cubicBezTo>
                  <a:cubicBezTo>
                    <a:pt x="1204" y="2661"/>
                    <a:pt x="1261" y="2718"/>
                    <a:pt x="1332" y="2718"/>
                  </a:cubicBezTo>
                  <a:lnTo>
                    <a:pt x="1333" y="2718"/>
                  </a:lnTo>
                  <a:cubicBezTo>
                    <a:pt x="1405" y="2717"/>
                    <a:pt x="1461" y="2659"/>
                    <a:pt x="1460" y="2587"/>
                  </a:cubicBezTo>
                  <a:cubicBezTo>
                    <a:pt x="1452" y="2016"/>
                    <a:pt x="1365" y="1542"/>
                    <a:pt x="1195" y="1135"/>
                  </a:cubicBezTo>
                  <a:cubicBezTo>
                    <a:pt x="982" y="631"/>
                    <a:pt x="631" y="232"/>
                    <a:pt x="206" y="15"/>
                  </a:cubicBezTo>
                  <a:cubicBezTo>
                    <a:pt x="187" y="5"/>
                    <a:pt x="167" y="1"/>
                    <a:pt x="14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1430;p11"/>
            <p:cNvSpPr/>
            <p:nvPr/>
          </p:nvSpPr>
          <p:spPr>
            <a:xfrm>
              <a:off x="1483675" y="866950"/>
              <a:ext cx="61750" cy="72450"/>
            </a:xfrm>
            <a:custGeom>
              <a:avLst/>
              <a:gdLst/>
              <a:ahLst/>
              <a:cxnLst/>
              <a:rect l="l" t="t" r="r" b="b"/>
              <a:pathLst>
                <a:path w="2470" h="2898" extrusionOk="0">
                  <a:moveTo>
                    <a:pt x="2322" y="0"/>
                  </a:moveTo>
                  <a:cubicBezTo>
                    <a:pt x="2300" y="0"/>
                    <a:pt x="2278" y="6"/>
                    <a:pt x="2257" y="17"/>
                  </a:cubicBezTo>
                  <a:cubicBezTo>
                    <a:pt x="1236" y="618"/>
                    <a:pt x="423" y="1603"/>
                    <a:pt x="24" y="2718"/>
                  </a:cubicBezTo>
                  <a:cubicBezTo>
                    <a:pt x="1" y="2784"/>
                    <a:pt x="35" y="2863"/>
                    <a:pt x="100" y="2888"/>
                  </a:cubicBezTo>
                  <a:cubicBezTo>
                    <a:pt x="117" y="2894"/>
                    <a:pt x="133" y="2898"/>
                    <a:pt x="150" y="2898"/>
                  </a:cubicBezTo>
                  <a:cubicBezTo>
                    <a:pt x="206" y="2898"/>
                    <a:pt x="260" y="2864"/>
                    <a:pt x="284" y="2810"/>
                  </a:cubicBezTo>
                  <a:cubicBezTo>
                    <a:pt x="293" y="2787"/>
                    <a:pt x="296" y="2762"/>
                    <a:pt x="290" y="2737"/>
                  </a:cubicBezTo>
                  <a:cubicBezTo>
                    <a:pt x="678" y="1705"/>
                    <a:pt x="1438" y="798"/>
                    <a:pt x="2388" y="239"/>
                  </a:cubicBezTo>
                  <a:cubicBezTo>
                    <a:pt x="2449" y="204"/>
                    <a:pt x="2469" y="125"/>
                    <a:pt x="2434" y="64"/>
                  </a:cubicBezTo>
                  <a:cubicBezTo>
                    <a:pt x="2410" y="23"/>
                    <a:pt x="2366" y="0"/>
                    <a:pt x="23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31" name="Google Shape;1431;p11"/>
          <p:cNvGrpSpPr/>
          <p:nvPr/>
        </p:nvGrpSpPr>
        <p:grpSpPr>
          <a:xfrm rot="-2332656" flipH="1">
            <a:off x="9049457" y="-384443"/>
            <a:ext cx="2951854" cy="2065686"/>
            <a:chOff x="1218400" y="279000"/>
            <a:chExt cx="468300" cy="412225"/>
          </a:xfrm>
        </p:grpSpPr>
        <p:sp>
          <p:nvSpPr>
            <p:cNvPr id="1432" name="Google Shape;1432;p11"/>
            <p:cNvSpPr/>
            <p:nvPr/>
          </p:nvSpPr>
          <p:spPr>
            <a:xfrm>
              <a:off x="1218400" y="279000"/>
              <a:ext cx="468300" cy="412225"/>
            </a:xfrm>
            <a:custGeom>
              <a:avLst/>
              <a:gdLst/>
              <a:ahLst/>
              <a:cxnLst/>
              <a:rect l="l" t="t" r="r" b="b"/>
              <a:pathLst>
                <a:path w="18732" h="16489" extrusionOk="0">
                  <a:moveTo>
                    <a:pt x="6894" y="1"/>
                  </a:moveTo>
                  <a:cubicBezTo>
                    <a:pt x="6875" y="1"/>
                    <a:pt x="6855" y="1"/>
                    <a:pt x="6835" y="1"/>
                  </a:cubicBezTo>
                  <a:cubicBezTo>
                    <a:pt x="6306" y="7"/>
                    <a:pt x="5569" y="156"/>
                    <a:pt x="5203" y="585"/>
                  </a:cubicBezTo>
                  <a:cubicBezTo>
                    <a:pt x="5059" y="754"/>
                    <a:pt x="5028" y="990"/>
                    <a:pt x="5032" y="1212"/>
                  </a:cubicBezTo>
                  <a:cubicBezTo>
                    <a:pt x="5038" y="1694"/>
                    <a:pt x="5174" y="2172"/>
                    <a:pt x="5138" y="2654"/>
                  </a:cubicBezTo>
                  <a:cubicBezTo>
                    <a:pt x="5122" y="2852"/>
                    <a:pt x="5025" y="3094"/>
                    <a:pt x="4826" y="3096"/>
                  </a:cubicBezTo>
                  <a:cubicBezTo>
                    <a:pt x="4825" y="3096"/>
                    <a:pt x="4824" y="3096"/>
                    <a:pt x="4823" y="3096"/>
                  </a:cubicBezTo>
                  <a:cubicBezTo>
                    <a:pt x="4738" y="3096"/>
                    <a:pt x="4660" y="3048"/>
                    <a:pt x="4593" y="2995"/>
                  </a:cubicBezTo>
                  <a:cubicBezTo>
                    <a:pt x="4280" y="2743"/>
                    <a:pt x="4103" y="2350"/>
                    <a:pt x="4051" y="1952"/>
                  </a:cubicBezTo>
                  <a:cubicBezTo>
                    <a:pt x="3999" y="1554"/>
                    <a:pt x="4062" y="1149"/>
                    <a:pt x="4162" y="761"/>
                  </a:cubicBezTo>
                  <a:lnTo>
                    <a:pt x="4162" y="761"/>
                  </a:lnTo>
                  <a:cubicBezTo>
                    <a:pt x="3461" y="916"/>
                    <a:pt x="2495" y="1551"/>
                    <a:pt x="2437" y="2331"/>
                  </a:cubicBezTo>
                  <a:cubicBezTo>
                    <a:pt x="2416" y="2618"/>
                    <a:pt x="2845" y="5671"/>
                    <a:pt x="3150" y="5671"/>
                  </a:cubicBezTo>
                  <a:cubicBezTo>
                    <a:pt x="3156" y="5671"/>
                    <a:pt x="3161" y="5670"/>
                    <a:pt x="3167" y="5667"/>
                  </a:cubicBezTo>
                  <a:lnTo>
                    <a:pt x="3167" y="5667"/>
                  </a:lnTo>
                  <a:cubicBezTo>
                    <a:pt x="2487" y="5924"/>
                    <a:pt x="1795" y="6187"/>
                    <a:pt x="1223" y="6637"/>
                  </a:cubicBezTo>
                  <a:cubicBezTo>
                    <a:pt x="659" y="7078"/>
                    <a:pt x="208" y="7794"/>
                    <a:pt x="102" y="8513"/>
                  </a:cubicBezTo>
                  <a:cubicBezTo>
                    <a:pt x="0" y="9204"/>
                    <a:pt x="383" y="10075"/>
                    <a:pt x="589" y="10724"/>
                  </a:cubicBezTo>
                  <a:cubicBezTo>
                    <a:pt x="859" y="11577"/>
                    <a:pt x="1209" y="12447"/>
                    <a:pt x="1883" y="13033"/>
                  </a:cubicBezTo>
                  <a:cubicBezTo>
                    <a:pt x="2135" y="13251"/>
                    <a:pt x="2460" y="13428"/>
                    <a:pt x="2784" y="13428"/>
                  </a:cubicBezTo>
                  <a:cubicBezTo>
                    <a:pt x="2865" y="13428"/>
                    <a:pt x="2947" y="13416"/>
                    <a:pt x="3028" y="13392"/>
                  </a:cubicBezTo>
                  <a:cubicBezTo>
                    <a:pt x="3917" y="13118"/>
                    <a:pt x="4058" y="11541"/>
                    <a:pt x="4639" y="10906"/>
                  </a:cubicBezTo>
                  <a:cubicBezTo>
                    <a:pt x="4938" y="10578"/>
                    <a:pt x="5389" y="10351"/>
                    <a:pt x="5819" y="10351"/>
                  </a:cubicBezTo>
                  <a:cubicBezTo>
                    <a:pt x="6022" y="10351"/>
                    <a:pt x="6220" y="10401"/>
                    <a:pt x="6395" y="10515"/>
                  </a:cubicBezTo>
                  <a:cubicBezTo>
                    <a:pt x="6632" y="10668"/>
                    <a:pt x="6805" y="10949"/>
                    <a:pt x="6763" y="11229"/>
                  </a:cubicBezTo>
                  <a:cubicBezTo>
                    <a:pt x="6676" y="11788"/>
                    <a:pt x="6025" y="12065"/>
                    <a:pt x="5647" y="12402"/>
                  </a:cubicBezTo>
                  <a:cubicBezTo>
                    <a:pt x="5198" y="12803"/>
                    <a:pt x="4728" y="13219"/>
                    <a:pt x="4347" y="13695"/>
                  </a:cubicBezTo>
                  <a:cubicBezTo>
                    <a:pt x="4253" y="13813"/>
                    <a:pt x="4103" y="14323"/>
                    <a:pt x="4111" y="14487"/>
                  </a:cubicBezTo>
                  <a:cubicBezTo>
                    <a:pt x="4123" y="14745"/>
                    <a:pt x="4359" y="14959"/>
                    <a:pt x="4557" y="15096"/>
                  </a:cubicBezTo>
                  <a:cubicBezTo>
                    <a:pt x="5576" y="15805"/>
                    <a:pt x="6955" y="16405"/>
                    <a:pt x="8200" y="16476"/>
                  </a:cubicBezTo>
                  <a:cubicBezTo>
                    <a:pt x="8352" y="16485"/>
                    <a:pt x="8505" y="16489"/>
                    <a:pt x="8658" y="16489"/>
                  </a:cubicBezTo>
                  <a:cubicBezTo>
                    <a:pt x="9365" y="16489"/>
                    <a:pt x="10072" y="16397"/>
                    <a:pt x="10754" y="16215"/>
                  </a:cubicBezTo>
                  <a:cubicBezTo>
                    <a:pt x="11053" y="16136"/>
                    <a:pt x="11361" y="16031"/>
                    <a:pt x="11573" y="15805"/>
                  </a:cubicBezTo>
                  <a:cubicBezTo>
                    <a:pt x="11785" y="15579"/>
                    <a:pt x="11863" y="15199"/>
                    <a:pt x="11666" y="14960"/>
                  </a:cubicBezTo>
                  <a:cubicBezTo>
                    <a:pt x="11242" y="14445"/>
                    <a:pt x="11071" y="13744"/>
                    <a:pt x="11133" y="13086"/>
                  </a:cubicBezTo>
                  <a:cubicBezTo>
                    <a:pt x="11165" y="12750"/>
                    <a:pt x="11367" y="11621"/>
                    <a:pt x="11803" y="11621"/>
                  </a:cubicBezTo>
                  <a:cubicBezTo>
                    <a:pt x="11804" y="11621"/>
                    <a:pt x="11805" y="11621"/>
                    <a:pt x="11806" y="11621"/>
                  </a:cubicBezTo>
                  <a:cubicBezTo>
                    <a:pt x="11921" y="11623"/>
                    <a:pt x="12051" y="11701"/>
                    <a:pt x="12199" y="11894"/>
                  </a:cubicBezTo>
                  <a:cubicBezTo>
                    <a:pt x="12373" y="12118"/>
                    <a:pt x="12404" y="12416"/>
                    <a:pt x="12442" y="12696"/>
                  </a:cubicBezTo>
                  <a:cubicBezTo>
                    <a:pt x="12518" y="13251"/>
                    <a:pt x="12649" y="13798"/>
                    <a:pt x="12831" y="14327"/>
                  </a:cubicBezTo>
                  <a:cubicBezTo>
                    <a:pt x="12895" y="14512"/>
                    <a:pt x="12972" y="14705"/>
                    <a:pt x="13130" y="14821"/>
                  </a:cubicBezTo>
                  <a:cubicBezTo>
                    <a:pt x="13230" y="14895"/>
                    <a:pt x="13341" y="14925"/>
                    <a:pt x="13457" y="14925"/>
                  </a:cubicBezTo>
                  <a:cubicBezTo>
                    <a:pt x="13745" y="14925"/>
                    <a:pt x="14059" y="14735"/>
                    <a:pt x="14295" y="14534"/>
                  </a:cubicBezTo>
                  <a:cubicBezTo>
                    <a:pt x="15114" y="13835"/>
                    <a:pt x="15818" y="12976"/>
                    <a:pt x="16770" y="12473"/>
                  </a:cubicBezTo>
                  <a:cubicBezTo>
                    <a:pt x="17379" y="12150"/>
                    <a:pt x="18060" y="11991"/>
                    <a:pt x="18731" y="11834"/>
                  </a:cubicBezTo>
                  <a:cubicBezTo>
                    <a:pt x="18156" y="10581"/>
                    <a:pt x="17571" y="9313"/>
                    <a:pt x="16704" y="8241"/>
                  </a:cubicBezTo>
                  <a:cubicBezTo>
                    <a:pt x="16343" y="7795"/>
                    <a:pt x="15834" y="7356"/>
                    <a:pt x="15289" y="7356"/>
                  </a:cubicBezTo>
                  <a:cubicBezTo>
                    <a:pt x="15203" y="7356"/>
                    <a:pt x="15115" y="7367"/>
                    <a:pt x="15028" y="7391"/>
                  </a:cubicBezTo>
                  <a:cubicBezTo>
                    <a:pt x="14771" y="7460"/>
                    <a:pt x="14556" y="7631"/>
                    <a:pt x="14321" y="7753"/>
                  </a:cubicBezTo>
                  <a:cubicBezTo>
                    <a:pt x="14177" y="7828"/>
                    <a:pt x="14010" y="7883"/>
                    <a:pt x="13850" y="7883"/>
                  </a:cubicBezTo>
                  <a:cubicBezTo>
                    <a:pt x="13749" y="7883"/>
                    <a:pt x="13650" y="7860"/>
                    <a:pt x="13562" y="7807"/>
                  </a:cubicBezTo>
                  <a:cubicBezTo>
                    <a:pt x="13286" y="7640"/>
                    <a:pt x="13249" y="7223"/>
                    <a:pt x="13420" y="6950"/>
                  </a:cubicBezTo>
                  <a:cubicBezTo>
                    <a:pt x="13591" y="6676"/>
                    <a:pt x="13908" y="6527"/>
                    <a:pt x="14222" y="6452"/>
                  </a:cubicBezTo>
                  <a:cubicBezTo>
                    <a:pt x="14568" y="6370"/>
                    <a:pt x="15094" y="6296"/>
                    <a:pt x="15153" y="5861"/>
                  </a:cubicBezTo>
                  <a:cubicBezTo>
                    <a:pt x="15191" y="5588"/>
                    <a:pt x="14945" y="5135"/>
                    <a:pt x="14828" y="4881"/>
                  </a:cubicBezTo>
                  <a:cubicBezTo>
                    <a:pt x="14535" y="4251"/>
                    <a:pt x="14104" y="3642"/>
                    <a:pt x="13685" y="3090"/>
                  </a:cubicBezTo>
                  <a:cubicBezTo>
                    <a:pt x="13240" y="2502"/>
                    <a:pt x="12399" y="1489"/>
                    <a:pt x="11561" y="1489"/>
                  </a:cubicBezTo>
                  <a:cubicBezTo>
                    <a:pt x="11321" y="1489"/>
                    <a:pt x="11081" y="1572"/>
                    <a:pt x="10850" y="1772"/>
                  </a:cubicBezTo>
                  <a:cubicBezTo>
                    <a:pt x="9971" y="2534"/>
                    <a:pt x="10582" y="3793"/>
                    <a:pt x="9704" y="4537"/>
                  </a:cubicBezTo>
                  <a:cubicBezTo>
                    <a:pt x="9561" y="4659"/>
                    <a:pt x="9365" y="4753"/>
                    <a:pt x="9184" y="4753"/>
                  </a:cubicBezTo>
                  <a:cubicBezTo>
                    <a:pt x="9091" y="4753"/>
                    <a:pt x="9002" y="4729"/>
                    <a:pt x="8925" y="4671"/>
                  </a:cubicBezTo>
                  <a:cubicBezTo>
                    <a:pt x="8735" y="4528"/>
                    <a:pt x="8713" y="4253"/>
                    <a:pt x="8733" y="4017"/>
                  </a:cubicBezTo>
                  <a:cubicBezTo>
                    <a:pt x="8817" y="3054"/>
                    <a:pt x="9316" y="2183"/>
                    <a:pt x="9836" y="1370"/>
                  </a:cubicBezTo>
                  <a:cubicBezTo>
                    <a:pt x="9936" y="1212"/>
                    <a:pt x="10041" y="1019"/>
                    <a:pt x="9964" y="850"/>
                  </a:cubicBezTo>
                  <a:cubicBezTo>
                    <a:pt x="9912" y="735"/>
                    <a:pt x="9791" y="670"/>
                    <a:pt x="9677" y="617"/>
                  </a:cubicBezTo>
                  <a:cubicBezTo>
                    <a:pt x="8808" y="212"/>
                    <a:pt x="7852" y="1"/>
                    <a:pt x="68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11"/>
            <p:cNvSpPr/>
            <p:nvPr/>
          </p:nvSpPr>
          <p:spPr>
            <a:xfrm>
              <a:off x="1309350" y="418400"/>
              <a:ext cx="343350" cy="146700"/>
            </a:xfrm>
            <a:custGeom>
              <a:avLst/>
              <a:gdLst/>
              <a:ahLst/>
              <a:cxnLst/>
              <a:rect l="l" t="t" r="r" b="b"/>
              <a:pathLst>
                <a:path w="13734" h="5868" extrusionOk="0">
                  <a:moveTo>
                    <a:pt x="147" y="1"/>
                  </a:moveTo>
                  <a:cubicBezTo>
                    <a:pt x="98" y="1"/>
                    <a:pt x="51" y="29"/>
                    <a:pt x="29" y="77"/>
                  </a:cubicBezTo>
                  <a:cubicBezTo>
                    <a:pt x="0" y="142"/>
                    <a:pt x="29" y="218"/>
                    <a:pt x="94" y="247"/>
                  </a:cubicBezTo>
                  <a:cubicBezTo>
                    <a:pt x="2236" y="1202"/>
                    <a:pt x="4450" y="2189"/>
                    <a:pt x="6730" y="2914"/>
                  </a:cubicBezTo>
                  <a:cubicBezTo>
                    <a:pt x="7146" y="3045"/>
                    <a:pt x="7574" y="3174"/>
                    <a:pt x="7990" y="3296"/>
                  </a:cubicBezTo>
                  <a:cubicBezTo>
                    <a:pt x="9953" y="3880"/>
                    <a:pt x="11985" y="4484"/>
                    <a:pt x="13506" y="5835"/>
                  </a:cubicBezTo>
                  <a:cubicBezTo>
                    <a:pt x="13530" y="5857"/>
                    <a:pt x="13560" y="5868"/>
                    <a:pt x="13590" y="5868"/>
                  </a:cubicBezTo>
                  <a:cubicBezTo>
                    <a:pt x="13626" y="5868"/>
                    <a:pt x="13661" y="5853"/>
                    <a:pt x="13687" y="5824"/>
                  </a:cubicBezTo>
                  <a:cubicBezTo>
                    <a:pt x="13690" y="5821"/>
                    <a:pt x="13693" y="5816"/>
                    <a:pt x="13696" y="5813"/>
                  </a:cubicBezTo>
                  <a:cubicBezTo>
                    <a:pt x="13733" y="5760"/>
                    <a:pt x="13725" y="5687"/>
                    <a:pt x="13676" y="5643"/>
                  </a:cubicBezTo>
                  <a:cubicBezTo>
                    <a:pt x="12113" y="4254"/>
                    <a:pt x="10054" y="3642"/>
                    <a:pt x="8062" y="3050"/>
                  </a:cubicBezTo>
                  <a:cubicBezTo>
                    <a:pt x="7648" y="2927"/>
                    <a:pt x="7221" y="2800"/>
                    <a:pt x="6808" y="2669"/>
                  </a:cubicBezTo>
                  <a:cubicBezTo>
                    <a:pt x="4542" y="1948"/>
                    <a:pt x="2334" y="964"/>
                    <a:pt x="199" y="12"/>
                  </a:cubicBezTo>
                  <a:cubicBezTo>
                    <a:pt x="182" y="4"/>
                    <a:pt x="164" y="1"/>
                    <a:pt x="14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11"/>
            <p:cNvSpPr/>
            <p:nvPr/>
          </p:nvSpPr>
          <p:spPr>
            <a:xfrm>
              <a:off x="1438225" y="495525"/>
              <a:ext cx="23050" cy="158900"/>
            </a:xfrm>
            <a:custGeom>
              <a:avLst/>
              <a:gdLst/>
              <a:ahLst/>
              <a:cxnLst/>
              <a:rect l="l" t="t" r="r" b="b"/>
              <a:pathLst>
                <a:path w="922" h="6356" extrusionOk="0">
                  <a:moveTo>
                    <a:pt x="526" y="0"/>
                  </a:moveTo>
                  <a:cubicBezTo>
                    <a:pt x="466" y="0"/>
                    <a:pt x="411" y="43"/>
                    <a:pt x="399" y="104"/>
                  </a:cubicBezTo>
                  <a:cubicBezTo>
                    <a:pt x="1" y="2140"/>
                    <a:pt x="92" y="4268"/>
                    <a:pt x="663" y="6262"/>
                  </a:cubicBezTo>
                  <a:cubicBezTo>
                    <a:pt x="680" y="6318"/>
                    <a:pt x="731" y="6355"/>
                    <a:pt x="786" y="6355"/>
                  </a:cubicBezTo>
                  <a:cubicBezTo>
                    <a:pt x="798" y="6355"/>
                    <a:pt x="810" y="6353"/>
                    <a:pt x="822" y="6350"/>
                  </a:cubicBezTo>
                  <a:cubicBezTo>
                    <a:pt x="852" y="6341"/>
                    <a:pt x="875" y="6323"/>
                    <a:pt x="892" y="6300"/>
                  </a:cubicBezTo>
                  <a:cubicBezTo>
                    <a:pt x="914" y="6269"/>
                    <a:pt x="921" y="6230"/>
                    <a:pt x="910" y="6191"/>
                  </a:cubicBezTo>
                  <a:cubicBezTo>
                    <a:pt x="351" y="4236"/>
                    <a:pt x="261" y="2150"/>
                    <a:pt x="652" y="154"/>
                  </a:cubicBezTo>
                  <a:cubicBezTo>
                    <a:pt x="665" y="84"/>
                    <a:pt x="620" y="17"/>
                    <a:pt x="551" y="2"/>
                  </a:cubicBezTo>
                  <a:cubicBezTo>
                    <a:pt x="542" y="1"/>
                    <a:pt x="534" y="0"/>
                    <a:pt x="52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11"/>
            <p:cNvSpPr/>
            <p:nvPr/>
          </p:nvSpPr>
          <p:spPr>
            <a:xfrm>
              <a:off x="1276050" y="464200"/>
              <a:ext cx="90925" cy="96550"/>
            </a:xfrm>
            <a:custGeom>
              <a:avLst/>
              <a:gdLst/>
              <a:ahLst/>
              <a:cxnLst/>
              <a:rect l="l" t="t" r="r" b="b"/>
              <a:pathLst>
                <a:path w="3637" h="3862" extrusionOk="0">
                  <a:moveTo>
                    <a:pt x="3500" y="0"/>
                  </a:moveTo>
                  <a:cubicBezTo>
                    <a:pt x="3481" y="0"/>
                    <a:pt x="3463" y="4"/>
                    <a:pt x="3445" y="12"/>
                  </a:cubicBezTo>
                  <a:cubicBezTo>
                    <a:pt x="2736" y="345"/>
                    <a:pt x="1919" y="771"/>
                    <a:pt x="1241" y="1411"/>
                  </a:cubicBezTo>
                  <a:cubicBezTo>
                    <a:pt x="532" y="2082"/>
                    <a:pt x="94" y="2901"/>
                    <a:pt x="8" y="3719"/>
                  </a:cubicBezTo>
                  <a:cubicBezTo>
                    <a:pt x="0" y="3790"/>
                    <a:pt x="51" y="3853"/>
                    <a:pt x="122" y="3861"/>
                  </a:cubicBezTo>
                  <a:cubicBezTo>
                    <a:pt x="126" y="3861"/>
                    <a:pt x="131" y="3861"/>
                    <a:pt x="135" y="3861"/>
                  </a:cubicBezTo>
                  <a:cubicBezTo>
                    <a:pt x="200" y="3861"/>
                    <a:pt x="257" y="3812"/>
                    <a:pt x="263" y="3746"/>
                  </a:cubicBezTo>
                  <a:cubicBezTo>
                    <a:pt x="343" y="2990"/>
                    <a:pt x="753" y="2227"/>
                    <a:pt x="1417" y="1599"/>
                  </a:cubicBezTo>
                  <a:cubicBezTo>
                    <a:pt x="2069" y="984"/>
                    <a:pt x="2864" y="569"/>
                    <a:pt x="3555" y="245"/>
                  </a:cubicBezTo>
                  <a:cubicBezTo>
                    <a:pt x="3576" y="235"/>
                    <a:pt x="3592" y="221"/>
                    <a:pt x="3605" y="203"/>
                  </a:cubicBezTo>
                  <a:lnTo>
                    <a:pt x="3605" y="202"/>
                  </a:lnTo>
                  <a:cubicBezTo>
                    <a:pt x="3631" y="166"/>
                    <a:pt x="3636" y="117"/>
                    <a:pt x="3616" y="74"/>
                  </a:cubicBezTo>
                  <a:cubicBezTo>
                    <a:pt x="3595" y="28"/>
                    <a:pt x="3548" y="0"/>
                    <a:pt x="350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1436;p11"/>
            <p:cNvSpPr/>
            <p:nvPr/>
          </p:nvSpPr>
          <p:spPr>
            <a:xfrm>
              <a:off x="1245400" y="459325"/>
              <a:ext cx="75700" cy="49300"/>
            </a:xfrm>
            <a:custGeom>
              <a:avLst/>
              <a:gdLst/>
              <a:ahLst/>
              <a:cxnLst/>
              <a:rect l="l" t="t" r="r" b="b"/>
              <a:pathLst>
                <a:path w="3028" h="1972" extrusionOk="0">
                  <a:moveTo>
                    <a:pt x="2898" y="1"/>
                  </a:moveTo>
                  <a:cubicBezTo>
                    <a:pt x="2897" y="1"/>
                    <a:pt x="2895" y="1"/>
                    <a:pt x="2894" y="1"/>
                  </a:cubicBezTo>
                  <a:cubicBezTo>
                    <a:pt x="1711" y="37"/>
                    <a:pt x="588" y="737"/>
                    <a:pt x="34" y="1784"/>
                  </a:cubicBezTo>
                  <a:cubicBezTo>
                    <a:pt x="1" y="1847"/>
                    <a:pt x="25" y="1924"/>
                    <a:pt x="87" y="1957"/>
                  </a:cubicBezTo>
                  <a:cubicBezTo>
                    <a:pt x="106" y="1967"/>
                    <a:pt x="126" y="1972"/>
                    <a:pt x="147" y="1972"/>
                  </a:cubicBezTo>
                  <a:cubicBezTo>
                    <a:pt x="193" y="1972"/>
                    <a:pt x="237" y="1947"/>
                    <a:pt x="261" y="1904"/>
                  </a:cubicBezTo>
                  <a:cubicBezTo>
                    <a:pt x="772" y="938"/>
                    <a:pt x="1809" y="292"/>
                    <a:pt x="2902" y="258"/>
                  </a:cubicBezTo>
                  <a:cubicBezTo>
                    <a:pt x="2944" y="257"/>
                    <a:pt x="2980" y="235"/>
                    <a:pt x="3003" y="204"/>
                  </a:cubicBezTo>
                  <a:cubicBezTo>
                    <a:pt x="3019" y="182"/>
                    <a:pt x="3028" y="154"/>
                    <a:pt x="3027" y="126"/>
                  </a:cubicBezTo>
                  <a:cubicBezTo>
                    <a:pt x="3024" y="56"/>
                    <a:pt x="2967" y="1"/>
                    <a:pt x="289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1437;p11"/>
            <p:cNvSpPr/>
            <p:nvPr/>
          </p:nvSpPr>
          <p:spPr>
            <a:xfrm>
              <a:off x="1380600" y="311825"/>
              <a:ext cx="33475" cy="121175"/>
            </a:xfrm>
            <a:custGeom>
              <a:avLst/>
              <a:gdLst/>
              <a:ahLst/>
              <a:cxnLst/>
              <a:rect l="l" t="t" r="r" b="b"/>
              <a:pathLst>
                <a:path w="1339" h="4847" extrusionOk="0">
                  <a:moveTo>
                    <a:pt x="1191" y="1"/>
                  </a:moveTo>
                  <a:cubicBezTo>
                    <a:pt x="1148" y="1"/>
                    <a:pt x="1106" y="22"/>
                    <a:pt x="1085" y="60"/>
                  </a:cubicBezTo>
                  <a:cubicBezTo>
                    <a:pt x="200" y="1430"/>
                    <a:pt x="1" y="3232"/>
                    <a:pt x="566" y="4763"/>
                  </a:cubicBezTo>
                  <a:cubicBezTo>
                    <a:pt x="585" y="4815"/>
                    <a:pt x="634" y="4847"/>
                    <a:pt x="687" y="4847"/>
                  </a:cubicBezTo>
                  <a:cubicBezTo>
                    <a:pt x="701" y="4847"/>
                    <a:pt x="716" y="4844"/>
                    <a:pt x="730" y="4839"/>
                  </a:cubicBezTo>
                  <a:cubicBezTo>
                    <a:pt x="756" y="4829"/>
                    <a:pt x="777" y="4813"/>
                    <a:pt x="791" y="4793"/>
                  </a:cubicBezTo>
                  <a:cubicBezTo>
                    <a:pt x="814" y="4760"/>
                    <a:pt x="822" y="4715"/>
                    <a:pt x="807" y="4673"/>
                  </a:cubicBezTo>
                  <a:cubicBezTo>
                    <a:pt x="270" y="3217"/>
                    <a:pt x="459" y="1503"/>
                    <a:pt x="1300" y="199"/>
                  </a:cubicBezTo>
                  <a:cubicBezTo>
                    <a:pt x="1339" y="140"/>
                    <a:pt x="1322" y="60"/>
                    <a:pt x="1263" y="22"/>
                  </a:cubicBezTo>
                  <a:cubicBezTo>
                    <a:pt x="1241" y="8"/>
                    <a:pt x="1216" y="1"/>
                    <a:pt x="119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1438;p11"/>
            <p:cNvSpPr/>
            <p:nvPr/>
          </p:nvSpPr>
          <p:spPr>
            <a:xfrm>
              <a:off x="1465700" y="394550"/>
              <a:ext cx="100275" cy="73750"/>
            </a:xfrm>
            <a:custGeom>
              <a:avLst/>
              <a:gdLst/>
              <a:ahLst/>
              <a:cxnLst/>
              <a:rect l="l" t="t" r="r" b="b"/>
              <a:pathLst>
                <a:path w="4011" h="2950" extrusionOk="0">
                  <a:moveTo>
                    <a:pt x="3652" y="0"/>
                  </a:moveTo>
                  <a:cubicBezTo>
                    <a:pt x="3498" y="0"/>
                    <a:pt x="3341" y="48"/>
                    <a:pt x="3189" y="105"/>
                  </a:cubicBezTo>
                  <a:cubicBezTo>
                    <a:pt x="2856" y="230"/>
                    <a:pt x="2526" y="373"/>
                    <a:pt x="2207" y="532"/>
                  </a:cubicBezTo>
                  <a:cubicBezTo>
                    <a:pt x="1637" y="816"/>
                    <a:pt x="1212" y="1095"/>
                    <a:pt x="872" y="1414"/>
                  </a:cubicBezTo>
                  <a:cubicBezTo>
                    <a:pt x="438" y="1819"/>
                    <a:pt x="144" y="2295"/>
                    <a:pt x="18" y="2788"/>
                  </a:cubicBezTo>
                  <a:cubicBezTo>
                    <a:pt x="0" y="2858"/>
                    <a:pt x="41" y="2928"/>
                    <a:pt x="111" y="2945"/>
                  </a:cubicBezTo>
                  <a:cubicBezTo>
                    <a:pt x="121" y="2948"/>
                    <a:pt x="132" y="2949"/>
                    <a:pt x="142" y="2949"/>
                  </a:cubicBezTo>
                  <a:cubicBezTo>
                    <a:pt x="200" y="2949"/>
                    <a:pt x="252" y="2910"/>
                    <a:pt x="266" y="2853"/>
                  </a:cubicBezTo>
                  <a:cubicBezTo>
                    <a:pt x="380" y="2407"/>
                    <a:pt x="650" y="1974"/>
                    <a:pt x="1048" y="1602"/>
                  </a:cubicBezTo>
                  <a:cubicBezTo>
                    <a:pt x="1369" y="1300"/>
                    <a:pt x="1774" y="1034"/>
                    <a:pt x="2322" y="762"/>
                  </a:cubicBezTo>
                  <a:cubicBezTo>
                    <a:pt x="2632" y="607"/>
                    <a:pt x="2954" y="468"/>
                    <a:pt x="3280" y="346"/>
                  </a:cubicBezTo>
                  <a:cubicBezTo>
                    <a:pt x="3406" y="298"/>
                    <a:pt x="3534" y="258"/>
                    <a:pt x="3649" y="258"/>
                  </a:cubicBezTo>
                  <a:cubicBezTo>
                    <a:pt x="3706" y="258"/>
                    <a:pt x="3759" y="268"/>
                    <a:pt x="3808" y="291"/>
                  </a:cubicBezTo>
                  <a:cubicBezTo>
                    <a:pt x="3826" y="300"/>
                    <a:pt x="3845" y="304"/>
                    <a:pt x="3863" y="304"/>
                  </a:cubicBezTo>
                  <a:cubicBezTo>
                    <a:pt x="3905" y="304"/>
                    <a:pt x="3944" y="284"/>
                    <a:pt x="3969" y="249"/>
                  </a:cubicBezTo>
                  <a:cubicBezTo>
                    <a:pt x="3973" y="244"/>
                    <a:pt x="3976" y="238"/>
                    <a:pt x="3980" y="232"/>
                  </a:cubicBezTo>
                  <a:cubicBezTo>
                    <a:pt x="4011" y="169"/>
                    <a:pt x="3984" y="92"/>
                    <a:pt x="3921" y="60"/>
                  </a:cubicBezTo>
                  <a:cubicBezTo>
                    <a:pt x="3834" y="17"/>
                    <a:pt x="3743" y="0"/>
                    <a:pt x="365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1439;p11"/>
            <p:cNvSpPr/>
            <p:nvPr/>
          </p:nvSpPr>
          <p:spPr>
            <a:xfrm>
              <a:off x="1516600" y="523025"/>
              <a:ext cx="65025" cy="72825"/>
            </a:xfrm>
            <a:custGeom>
              <a:avLst/>
              <a:gdLst/>
              <a:ahLst/>
              <a:cxnLst/>
              <a:rect l="l" t="t" r="r" b="b"/>
              <a:pathLst>
                <a:path w="2601" h="2913" extrusionOk="0">
                  <a:moveTo>
                    <a:pt x="148" y="1"/>
                  </a:moveTo>
                  <a:cubicBezTo>
                    <a:pt x="104" y="1"/>
                    <a:pt x="61" y="23"/>
                    <a:pt x="37" y="63"/>
                  </a:cubicBezTo>
                  <a:cubicBezTo>
                    <a:pt x="1" y="123"/>
                    <a:pt x="20" y="202"/>
                    <a:pt x="80" y="239"/>
                  </a:cubicBezTo>
                  <a:cubicBezTo>
                    <a:pt x="1078" y="843"/>
                    <a:pt x="1883" y="1765"/>
                    <a:pt x="2347" y="2836"/>
                  </a:cubicBezTo>
                  <a:cubicBezTo>
                    <a:pt x="2368" y="2884"/>
                    <a:pt x="2415" y="2913"/>
                    <a:pt x="2464" y="2913"/>
                  </a:cubicBezTo>
                  <a:cubicBezTo>
                    <a:pt x="2481" y="2913"/>
                    <a:pt x="2499" y="2909"/>
                    <a:pt x="2516" y="2902"/>
                  </a:cubicBezTo>
                  <a:cubicBezTo>
                    <a:pt x="2539" y="2892"/>
                    <a:pt x="2556" y="2877"/>
                    <a:pt x="2570" y="2859"/>
                  </a:cubicBezTo>
                  <a:cubicBezTo>
                    <a:pt x="2595" y="2822"/>
                    <a:pt x="2601" y="2776"/>
                    <a:pt x="2583" y="2733"/>
                  </a:cubicBezTo>
                  <a:cubicBezTo>
                    <a:pt x="2097" y="1615"/>
                    <a:pt x="1257" y="651"/>
                    <a:pt x="214" y="20"/>
                  </a:cubicBezTo>
                  <a:cubicBezTo>
                    <a:pt x="193" y="7"/>
                    <a:pt x="170" y="1"/>
                    <a:pt x="14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1440;p11"/>
            <p:cNvSpPr/>
            <p:nvPr/>
          </p:nvSpPr>
          <p:spPr>
            <a:xfrm>
              <a:off x="1549325" y="489300"/>
              <a:ext cx="74625" cy="22900"/>
            </a:xfrm>
            <a:custGeom>
              <a:avLst/>
              <a:gdLst/>
              <a:ahLst/>
              <a:cxnLst/>
              <a:rect l="l" t="t" r="r" b="b"/>
              <a:pathLst>
                <a:path w="2985" h="916" extrusionOk="0">
                  <a:moveTo>
                    <a:pt x="1033" y="0"/>
                  </a:moveTo>
                  <a:cubicBezTo>
                    <a:pt x="691" y="0"/>
                    <a:pt x="366" y="75"/>
                    <a:pt x="87" y="222"/>
                  </a:cubicBezTo>
                  <a:cubicBezTo>
                    <a:pt x="24" y="255"/>
                    <a:pt x="0" y="332"/>
                    <a:pt x="33" y="396"/>
                  </a:cubicBezTo>
                  <a:cubicBezTo>
                    <a:pt x="56" y="439"/>
                    <a:pt x="101" y="464"/>
                    <a:pt x="147" y="464"/>
                  </a:cubicBezTo>
                  <a:cubicBezTo>
                    <a:pt x="167" y="464"/>
                    <a:pt x="188" y="460"/>
                    <a:pt x="206" y="450"/>
                  </a:cubicBezTo>
                  <a:cubicBezTo>
                    <a:pt x="449" y="323"/>
                    <a:pt x="733" y="258"/>
                    <a:pt x="1035" y="258"/>
                  </a:cubicBezTo>
                  <a:cubicBezTo>
                    <a:pt x="1192" y="258"/>
                    <a:pt x="1354" y="275"/>
                    <a:pt x="1518" y="311"/>
                  </a:cubicBezTo>
                  <a:cubicBezTo>
                    <a:pt x="1914" y="398"/>
                    <a:pt x="2323" y="588"/>
                    <a:pt x="2766" y="893"/>
                  </a:cubicBezTo>
                  <a:cubicBezTo>
                    <a:pt x="2789" y="908"/>
                    <a:pt x="2814" y="915"/>
                    <a:pt x="2839" y="915"/>
                  </a:cubicBezTo>
                  <a:cubicBezTo>
                    <a:pt x="2880" y="915"/>
                    <a:pt x="2920" y="896"/>
                    <a:pt x="2944" y="861"/>
                  </a:cubicBezTo>
                  <a:cubicBezTo>
                    <a:pt x="2945" y="860"/>
                    <a:pt x="2945" y="860"/>
                    <a:pt x="2945" y="860"/>
                  </a:cubicBezTo>
                  <a:cubicBezTo>
                    <a:pt x="2985" y="800"/>
                    <a:pt x="2971" y="721"/>
                    <a:pt x="2912" y="681"/>
                  </a:cubicBezTo>
                  <a:cubicBezTo>
                    <a:pt x="2441" y="357"/>
                    <a:pt x="2003" y="154"/>
                    <a:pt x="1573" y="60"/>
                  </a:cubicBezTo>
                  <a:cubicBezTo>
                    <a:pt x="1391" y="20"/>
                    <a:pt x="1210" y="0"/>
                    <a:pt x="1033"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1441;p11"/>
            <p:cNvSpPr/>
            <p:nvPr/>
          </p:nvSpPr>
          <p:spPr>
            <a:xfrm>
              <a:off x="1302625" y="326350"/>
              <a:ext cx="31825" cy="88925"/>
            </a:xfrm>
            <a:custGeom>
              <a:avLst/>
              <a:gdLst/>
              <a:ahLst/>
              <a:cxnLst/>
              <a:rect l="l" t="t" r="r" b="b"/>
              <a:pathLst>
                <a:path w="1273" h="3557" extrusionOk="0">
                  <a:moveTo>
                    <a:pt x="227" y="1"/>
                  </a:moveTo>
                  <a:cubicBezTo>
                    <a:pt x="160" y="1"/>
                    <a:pt x="104" y="51"/>
                    <a:pt x="98" y="118"/>
                  </a:cubicBezTo>
                  <a:cubicBezTo>
                    <a:pt x="0" y="1300"/>
                    <a:pt x="335" y="2532"/>
                    <a:pt x="1017" y="3501"/>
                  </a:cubicBezTo>
                  <a:cubicBezTo>
                    <a:pt x="1042" y="3537"/>
                    <a:pt x="1086" y="3557"/>
                    <a:pt x="1129" y="3557"/>
                  </a:cubicBezTo>
                  <a:cubicBezTo>
                    <a:pt x="1154" y="3557"/>
                    <a:pt x="1179" y="3550"/>
                    <a:pt x="1200" y="3536"/>
                  </a:cubicBezTo>
                  <a:cubicBezTo>
                    <a:pt x="1214" y="3527"/>
                    <a:pt x="1227" y="3515"/>
                    <a:pt x="1237" y="3501"/>
                  </a:cubicBezTo>
                  <a:lnTo>
                    <a:pt x="1235" y="3501"/>
                  </a:lnTo>
                  <a:cubicBezTo>
                    <a:pt x="1269" y="3455"/>
                    <a:pt x="1273" y="3391"/>
                    <a:pt x="1242" y="3342"/>
                  </a:cubicBezTo>
                  <a:cubicBezTo>
                    <a:pt x="1229" y="3321"/>
                    <a:pt x="1209" y="3304"/>
                    <a:pt x="1187" y="3294"/>
                  </a:cubicBezTo>
                  <a:cubicBezTo>
                    <a:pt x="566" y="2384"/>
                    <a:pt x="263" y="1238"/>
                    <a:pt x="354" y="140"/>
                  </a:cubicBezTo>
                  <a:cubicBezTo>
                    <a:pt x="360" y="70"/>
                    <a:pt x="308" y="7"/>
                    <a:pt x="237" y="1"/>
                  </a:cubicBezTo>
                  <a:cubicBezTo>
                    <a:pt x="234" y="1"/>
                    <a:pt x="230" y="1"/>
                    <a:pt x="22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1442" name="Google Shape;1442;p11"/>
          <p:cNvSpPr/>
          <p:nvPr/>
        </p:nvSpPr>
        <p:spPr>
          <a:xfrm>
            <a:off x="-6388185" y="6223897"/>
            <a:ext cx="25640684" cy="4563594"/>
          </a:xfrm>
          <a:custGeom>
            <a:avLst/>
            <a:gdLst/>
            <a:ahLst/>
            <a:cxnLst/>
            <a:rect l="l" t="t" r="r" b="b"/>
            <a:pathLst>
              <a:path w="12947" h="6024" extrusionOk="0">
                <a:moveTo>
                  <a:pt x="4030" y="1"/>
                </a:moveTo>
                <a:cubicBezTo>
                  <a:pt x="3775" y="1"/>
                  <a:pt x="3529" y="41"/>
                  <a:pt x="3302" y="159"/>
                </a:cubicBezTo>
                <a:cubicBezTo>
                  <a:pt x="2785" y="429"/>
                  <a:pt x="2524" y="1042"/>
                  <a:pt x="2022" y="1339"/>
                </a:cubicBezTo>
                <a:cubicBezTo>
                  <a:pt x="1579" y="1601"/>
                  <a:pt x="1002" y="1583"/>
                  <a:pt x="588" y="1888"/>
                </a:cubicBezTo>
                <a:cubicBezTo>
                  <a:pt x="96" y="2251"/>
                  <a:pt x="1" y="3002"/>
                  <a:pt x="283" y="3544"/>
                </a:cubicBezTo>
                <a:cubicBezTo>
                  <a:pt x="566" y="4086"/>
                  <a:pt x="1146" y="4423"/>
                  <a:pt x="1746" y="4544"/>
                </a:cubicBezTo>
                <a:cubicBezTo>
                  <a:pt x="2803" y="4756"/>
                  <a:pt x="3531" y="4524"/>
                  <a:pt x="4550" y="4999"/>
                </a:cubicBezTo>
                <a:cubicBezTo>
                  <a:pt x="5354" y="5373"/>
                  <a:pt x="6195" y="6024"/>
                  <a:pt x="7114" y="6024"/>
                </a:cubicBezTo>
                <a:cubicBezTo>
                  <a:pt x="7268" y="6024"/>
                  <a:pt x="7424" y="6005"/>
                  <a:pt x="7582" y="5965"/>
                </a:cubicBezTo>
                <a:cubicBezTo>
                  <a:pt x="8191" y="5808"/>
                  <a:pt x="8616" y="5341"/>
                  <a:pt x="9156" y="5055"/>
                </a:cubicBezTo>
                <a:cubicBezTo>
                  <a:pt x="9780" y="4725"/>
                  <a:pt x="10264" y="4858"/>
                  <a:pt x="10918" y="4749"/>
                </a:cubicBezTo>
                <a:cubicBezTo>
                  <a:pt x="11920" y="4582"/>
                  <a:pt x="12852" y="3698"/>
                  <a:pt x="12927" y="2658"/>
                </a:cubicBezTo>
                <a:cubicBezTo>
                  <a:pt x="12946" y="2394"/>
                  <a:pt x="12916" y="2123"/>
                  <a:pt x="12798" y="1887"/>
                </a:cubicBezTo>
                <a:cubicBezTo>
                  <a:pt x="12504" y="1296"/>
                  <a:pt x="11772" y="1091"/>
                  <a:pt x="11118" y="999"/>
                </a:cubicBezTo>
                <a:cubicBezTo>
                  <a:pt x="10135" y="862"/>
                  <a:pt x="9324" y="125"/>
                  <a:pt x="8351" y="35"/>
                </a:cubicBezTo>
                <a:cubicBezTo>
                  <a:pt x="8213" y="23"/>
                  <a:pt x="8076" y="18"/>
                  <a:pt x="7939" y="18"/>
                </a:cubicBezTo>
                <a:cubicBezTo>
                  <a:pt x="7201" y="18"/>
                  <a:pt x="6468" y="170"/>
                  <a:pt x="5716" y="170"/>
                </a:cubicBezTo>
                <a:cubicBezTo>
                  <a:pt x="5493" y="170"/>
                  <a:pt x="5267" y="156"/>
                  <a:pt x="5040" y="121"/>
                </a:cubicBezTo>
                <a:cubicBezTo>
                  <a:pt x="4749" y="76"/>
                  <a:pt x="4445" y="18"/>
                  <a:pt x="4149" y="3"/>
                </a:cubicBezTo>
                <a:cubicBezTo>
                  <a:pt x="4109" y="2"/>
                  <a:pt x="4069" y="1"/>
                  <a:pt x="4030" y="1"/>
                </a:cubicBezTo>
                <a:close/>
              </a:path>
            </a:pathLst>
          </a:custGeom>
          <a:solidFill>
            <a:schemeClr val="accent2"/>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nvGrpSpPr>
          <p:cNvPr id="1450" name="Google Shape;1450;p11"/>
          <p:cNvGrpSpPr/>
          <p:nvPr/>
        </p:nvGrpSpPr>
        <p:grpSpPr>
          <a:xfrm>
            <a:off x="8464864" y="5721743"/>
            <a:ext cx="610615" cy="757279"/>
            <a:chOff x="2100500" y="1458275"/>
            <a:chExt cx="159000" cy="248050"/>
          </a:xfrm>
        </p:grpSpPr>
        <p:sp>
          <p:nvSpPr>
            <p:cNvPr id="1451" name="Google Shape;1451;p11"/>
            <p:cNvSpPr/>
            <p:nvPr/>
          </p:nvSpPr>
          <p:spPr>
            <a:xfrm>
              <a:off x="2140475" y="1458275"/>
              <a:ext cx="64750" cy="247950"/>
            </a:xfrm>
            <a:custGeom>
              <a:avLst/>
              <a:gdLst/>
              <a:ahLst/>
              <a:cxnLst/>
              <a:rect l="l" t="t" r="r" b="b"/>
              <a:pathLst>
                <a:path w="2590" h="9918" extrusionOk="0">
                  <a:moveTo>
                    <a:pt x="1433" y="0"/>
                  </a:moveTo>
                  <a:lnTo>
                    <a:pt x="1433" y="0"/>
                  </a:lnTo>
                  <a:cubicBezTo>
                    <a:pt x="1805" y="1618"/>
                    <a:pt x="1614" y="3360"/>
                    <a:pt x="902" y="4860"/>
                  </a:cubicBezTo>
                  <a:cubicBezTo>
                    <a:pt x="675" y="5337"/>
                    <a:pt x="231" y="5891"/>
                    <a:pt x="126" y="6405"/>
                  </a:cubicBezTo>
                  <a:cubicBezTo>
                    <a:pt x="1" y="7009"/>
                    <a:pt x="472" y="7818"/>
                    <a:pt x="801" y="8289"/>
                  </a:cubicBezTo>
                  <a:cubicBezTo>
                    <a:pt x="1228" y="8900"/>
                    <a:pt x="1783" y="9411"/>
                    <a:pt x="2332" y="9918"/>
                  </a:cubicBezTo>
                  <a:cubicBezTo>
                    <a:pt x="1798" y="9094"/>
                    <a:pt x="1381" y="8140"/>
                    <a:pt x="1463" y="7163"/>
                  </a:cubicBezTo>
                  <a:cubicBezTo>
                    <a:pt x="1551" y="6098"/>
                    <a:pt x="2056" y="5099"/>
                    <a:pt x="2299" y="4077"/>
                  </a:cubicBezTo>
                  <a:cubicBezTo>
                    <a:pt x="2590" y="2862"/>
                    <a:pt x="2176" y="1601"/>
                    <a:pt x="1768" y="420"/>
                  </a:cubicBezTo>
                  <a:cubicBezTo>
                    <a:pt x="1706" y="242"/>
                    <a:pt x="1617" y="39"/>
                    <a:pt x="14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52" name="Google Shape;1452;p11"/>
            <p:cNvSpPr/>
            <p:nvPr/>
          </p:nvSpPr>
          <p:spPr>
            <a:xfrm>
              <a:off x="2100500" y="1549475"/>
              <a:ext cx="98525" cy="156750"/>
            </a:xfrm>
            <a:custGeom>
              <a:avLst/>
              <a:gdLst/>
              <a:ahLst/>
              <a:cxnLst/>
              <a:rect l="l" t="t" r="r" b="b"/>
              <a:pathLst>
                <a:path w="3941" h="6270" extrusionOk="0">
                  <a:moveTo>
                    <a:pt x="56" y="1"/>
                  </a:moveTo>
                  <a:cubicBezTo>
                    <a:pt x="187" y="582"/>
                    <a:pt x="229" y="1182"/>
                    <a:pt x="179" y="1775"/>
                  </a:cubicBezTo>
                  <a:cubicBezTo>
                    <a:pt x="131" y="2343"/>
                    <a:pt x="0" y="2909"/>
                    <a:pt x="45" y="3476"/>
                  </a:cubicBezTo>
                  <a:cubicBezTo>
                    <a:pt x="110" y="4315"/>
                    <a:pt x="610" y="5087"/>
                    <a:pt x="1297" y="5558"/>
                  </a:cubicBezTo>
                  <a:cubicBezTo>
                    <a:pt x="1682" y="5820"/>
                    <a:pt x="1909" y="5784"/>
                    <a:pt x="2340" y="5811"/>
                  </a:cubicBezTo>
                  <a:cubicBezTo>
                    <a:pt x="2616" y="5828"/>
                    <a:pt x="2889" y="5887"/>
                    <a:pt x="3154" y="5968"/>
                  </a:cubicBezTo>
                  <a:cubicBezTo>
                    <a:pt x="3288" y="6008"/>
                    <a:pt x="3421" y="6055"/>
                    <a:pt x="3552" y="6104"/>
                  </a:cubicBezTo>
                  <a:cubicBezTo>
                    <a:pt x="3616" y="6130"/>
                    <a:pt x="3680" y="6155"/>
                    <a:pt x="3743" y="6183"/>
                  </a:cubicBezTo>
                  <a:cubicBezTo>
                    <a:pt x="3799" y="6206"/>
                    <a:pt x="3861" y="6224"/>
                    <a:pt x="3914" y="6252"/>
                  </a:cubicBezTo>
                  <a:cubicBezTo>
                    <a:pt x="3920" y="6256"/>
                    <a:pt x="3926" y="6260"/>
                    <a:pt x="3932" y="6264"/>
                  </a:cubicBezTo>
                  <a:lnTo>
                    <a:pt x="3932" y="6264"/>
                  </a:lnTo>
                  <a:cubicBezTo>
                    <a:pt x="3888" y="6229"/>
                    <a:pt x="3850" y="6172"/>
                    <a:pt x="3810" y="6131"/>
                  </a:cubicBezTo>
                  <a:cubicBezTo>
                    <a:pt x="3764" y="6085"/>
                    <a:pt x="3715" y="6039"/>
                    <a:pt x="3664" y="5998"/>
                  </a:cubicBezTo>
                  <a:cubicBezTo>
                    <a:pt x="3573" y="5926"/>
                    <a:pt x="3470" y="5876"/>
                    <a:pt x="3375" y="5807"/>
                  </a:cubicBezTo>
                  <a:cubicBezTo>
                    <a:pt x="3195" y="5678"/>
                    <a:pt x="3007" y="5560"/>
                    <a:pt x="2821" y="5440"/>
                  </a:cubicBezTo>
                  <a:cubicBezTo>
                    <a:pt x="2449" y="5201"/>
                    <a:pt x="2077" y="4951"/>
                    <a:pt x="1795" y="4605"/>
                  </a:cubicBezTo>
                  <a:cubicBezTo>
                    <a:pt x="1704" y="4490"/>
                    <a:pt x="1622" y="4368"/>
                    <a:pt x="1554" y="4238"/>
                  </a:cubicBezTo>
                  <a:cubicBezTo>
                    <a:pt x="1395" y="3943"/>
                    <a:pt x="1300" y="3616"/>
                    <a:pt x="1221" y="3291"/>
                  </a:cubicBezTo>
                  <a:cubicBezTo>
                    <a:pt x="949" y="2145"/>
                    <a:pt x="842" y="878"/>
                    <a:pt x="56" y="1"/>
                  </a:cubicBezTo>
                  <a:close/>
                  <a:moveTo>
                    <a:pt x="3932" y="6264"/>
                  </a:moveTo>
                  <a:cubicBezTo>
                    <a:pt x="3935" y="6266"/>
                    <a:pt x="3938" y="6268"/>
                    <a:pt x="3940" y="6270"/>
                  </a:cubicBezTo>
                  <a:cubicBezTo>
                    <a:pt x="3938" y="6268"/>
                    <a:pt x="3935" y="6266"/>
                    <a:pt x="3932" y="62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1453;p11"/>
            <p:cNvSpPr/>
            <p:nvPr/>
          </p:nvSpPr>
          <p:spPr>
            <a:xfrm>
              <a:off x="2188425" y="1550725"/>
              <a:ext cx="47825" cy="155600"/>
            </a:xfrm>
            <a:custGeom>
              <a:avLst/>
              <a:gdLst/>
              <a:ahLst/>
              <a:cxnLst/>
              <a:rect l="l" t="t" r="r" b="b"/>
              <a:pathLst>
                <a:path w="1913" h="6224" extrusionOk="0">
                  <a:moveTo>
                    <a:pt x="858" y="1"/>
                  </a:moveTo>
                  <a:lnTo>
                    <a:pt x="858" y="1"/>
                  </a:lnTo>
                  <a:cubicBezTo>
                    <a:pt x="1337" y="1195"/>
                    <a:pt x="1238" y="2606"/>
                    <a:pt x="594" y="3721"/>
                  </a:cubicBezTo>
                  <a:cubicBezTo>
                    <a:pt x="434" y="4000"/>
                    <a:pt x="240" y="4264"/>
                    <a:pt x="128" y="4566"/>
                  </a:cubicBezTo>
                  <a:cubicBezTo>
                    <a:pt x="34" y="4827"/>
                    <a:pt x="0" y="5109"/>
                    <a:pt x="43" y="5384"/>
                  </a:cubicBezTo>
                  <a:cubicBezTo>
                    <a:pt x="64" y="5512"/>
                    <a:pt x="109" y="5627"/>
                    <a:pt x="149" y="5749"/>
                  </a:cubicBezTo>
                  <a:cubicBezTo>
                    <a:pt x="188" y="5866"/>
                    <a:pt x="237" y="5982"/>
                    <a:pt x="307" y="6084"/>
                  </a:cubicBezTo>
                  <a:cubicBezTo>
                    <a:pt x="343" y="6135"/>
                    <a:pt x="382" y="6182"/>
                    <a:pt x="427" y="6223"/>
                  </a:cubicBezTo>
                  <a:lnTo>
                    <a:pt x="427" y="6223"/>
                  </a:lnTo>
                  <a:cubicBezTo>
                    <a:pt x="420" y="6216"/>
                    <a:pt x="418" y="6160"/>
                    <a:pt x="414" y="6147"/>
                  </a:cubicBezTo>
                  <a:cubicBezTo>
                    <a:pt x="407" y="6122"/>
                    <a:pt x="400" y="6099"/>
                    <a:pt x="397" y="6072"/>
                  </a:cubicBezTo>
                  <a:cubicBezTo>
                    <a:pt x="390" y="6018"/>
                    <a:pt x="389" y="5963"/>
                    <a:pt x="391" y="5909"/>
                  </a:cubicBezTo>
                  <a:cubicBezTo>
                    <a:pt x="398" y="5794"/>
                    <a:pt x="421" y="5679"/>
                    <a:pt x="455" y="5570"/>
                  </a:cubicBezTo>
                  <a:cubicBezTo>
                    <a:pt x="523" y="5356"/>
                    <a:pt x="633" y="5147"/>
                    <a:pt x="782" y="4978"/>
                  </a:cubicBezTo>
                  <a:cubicBezTo>
                    <a:pt x="794" y="4965"/>
                    <a:pt x="806" y="4952"/>
                    <a:pt x="818" y="4938"/>
                  </a:cubicBezTo>
                  <a:cubicBezTo>
                    <a:pt x="1086" y="4665"/>
                    <a:pt x="1323" y="4344"/>
                    <a:pt x="1503" y="3996"/>
                  </a:cubicBezTo>
                  <a:cubicBezTo>
                    <a:pt x="1675" y="3661"/>
                    <a:pt x="1794" y="3301"/>
                    <a:pt x="1833" y="2930"/>
                  </a:cubicBezTo>
                  <a:cubicBezTo>
                    <a:pt x="1912" y="2176"/>
                    <a:pt x="1675" y="1423"/>
                    <a:pt x="1374" y="727"/>
                  </a:cubicBezTo>
                  <a:cubicBezTo>
                    <a:pt x="1253" y="450"/>
                    <a:pt x="1111" y="164"/>
                    <a:pt x="858" y="1"/>
                  </a:cubicBezTo>
                  <a:close/>
                  <a:moveTo>
                    <a:pt x="427" y="6223"/>
                  </a:moveTo>
                  <a:cubicBezTo>
                    <a:pt x="428" y="6223"/>
                    <a:pt x="428" y="6223"/>
                    <a:pt x="428" y="6223"/>
                  </a:cubicBezTo>
                  <a:cubicBezTo>
                    <a:pt x="428" y="6223"/>
                    <a:pt x="428" y="6223"/>
                    <a:pt x="427" y="6223"/>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1454;p11"/>
            <p:cNvSpPr/>
            <p:nvPr/>
          </p:nvSpPr>
          <p:spPr>
            <a:xfrm>
              <a:off x="2197950" y="1641275"/>
              <a:ext cx="61550" cy="64650"/>
            </a:xfrm>
            <a:custGeom>
              <a:avLst/>
              <a:gdLst/>
              <a:ahLst/>
              <a:cxnLst/>
              <a:rect l="l" t="t" r="r" b="b"/>
              <a:pathLst>
                <a:path w="2462" h="2586" extrusionOk="0">
                  <a:moveTo>
                    <a:pt x="2462" y="0"/>
                  </a:moveTo>
                  <a:lnTo>
                    <a:pt x="2462" y="0"/>
                  </a:lnTo>
                  <a:cubicBezTo>
                    <a:pt x="2401" y="240"/>
                    <a:pt x="2210" y="424"/>
                    <a:pt x="2008" y="567"/>
                  </a:cubicBezTo>
                  <a:cubicBezTo>
                    <a:pt x="1738" y="757"/>
                    <a:pt x="1436" y="896"/>
                    <a:pt x="1145" y="1051"/>
                  </a:cubicBezTo>
                  <a:cubicBezTo>
                    <a:pt x="855" y="1207"/>
                    <a:pt x="569" y="1385"/>
                    <a:pt x="354" y="1635"/>
                  </a:cubicBezTo>
                  <a:cubicBezTo>
                    <a:pt x="172" y="1844"/>
                    <a:pt x="97" y="2060"/>
                    <a:pt x="36" y="2328"/>
                  </a:cubicBezTo>
                  <a:cubicBezTo>
                    <a:pt x="18" y="2404"/>
                    <a:pt x="0" y="2483"/>
                    <a:pt x="17" y="2558"/>
                  </a:cubicBezTo>
                  <a:cubicBezTo>
                    <a:pt x="20" y="2568"/>
                    <a:pt x="23" y="2579"/>
                    <a:pt x="32" y="2584"/>
                  </a:cubicBezTo>
                  <a:cubicBezTo>
                    <a:pt x="35" y="2585"/>
                    <a:pt x="37" y="2585"/>
                    <a:pt x="40" y="2585"/>
                  </a:cubicBezTo>
                  <a:cubicBezTo>
                    <a:pt x="50" y="2585"/>
                    <a:pt x="61" y="2576"/>
                    <a:pt x="69" y="2568"/>
                  </a:cubicBezTo>
                  <a:cubicBezTo>
                    <a:pt x="310" y="2323"/>
                    <a:pt x="609" y="2023"/>
                    <a:pt x="932" y="1899"/>
                  </a:cubicBezTo>
                  <a:cubicBezTo>
                    <a:pt x="1293" y="1760"/>
                    <a:pt x="1613" y="1596"/>
                    <a:pt x="1881" y="1310"/>
                  </a:cubicBezTo>
                  <a:cubicBezTo>
                    <a:pt x="2216" y="955"/>
                    <a:pt x="2423" y="485"/>
                    <a:pt x="246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5" name="Google Shape;1455;p11"/>
          <p:cNvGrpSpPr/>
          <p:nvPr/>
        </p:nvGrpSpPr>
        <p:grpSpPr>
          <a:xfrm>
            <a:off x="4910063" y="6060025"/>
            <a:ext cx="474030" cy="587882"/>
            <a:chOff x="2100500" y="1458275"/>
            <a:chExt cx="159000" cy="248050"/>
          </a:xfrm>
        </p:grpSpPr>
        <p:sp>
          <p:nvSpPr>
            <p:cNvPr id="1456" name="Google Shape;1456;p11"/>
            <p:cNvSpPr/>
            <p:nvPr/>
          </p:nvSpPr>
          <p:spPr>
            <a:xfrm>
              <a:off x="2140475" y="1458275"/>
              <a:ext cx="64750" cy="247950"/>
            </a:xfrm>
            <a:custGeom>
              <a:avLst/>
              <a:gdLst/>
              <a:ahLst/>
              <a:cxnLst/>
              <a:rect l="l" t="t" r="r" b="b"/>
              <a:pathLst>
                <a:path w="2590" h="9918" extrusionOk="0">
                  <a:moveTo>
                    <a:pt x="1433" y="0"/>
                  </a:moveTo>
                  <a:lnTo>
                    <a:pt x="1433" y="0"/>
                  </a:lnTo>
                  <a:cubicBezTo>
                    <a:pt x="1805" y="1618"/>
                    <a:pt x="1614" y="3360"/>
                    <a:pt x="902" y="4860"/>
                  </a:cubicBezTo>
                  <a:cubicBezTo>
                    <a:pt x="675" y="5337"/>
                    <a:pt x="231" y="5891"/>
                    <a:pt x="126" y="6405"/>
                  </a:cubicBezTo>
                  <a:cubicBezTo>
                    <a:pt x="1" y="7009"/>
                    <a:pt x="472" y="7818"/>
                    <a:pt x="801" y="8289"/>
                  </a:cubicBezTo>
                  <a:cubicBezTo>
                    <a:pt x="1228" y="8900"/>
                    <a:pt x="1783" y="9411"/>
                    <a:pt x="2332" y="9918"/>
                  </a:cubicBezTo>
                  <a:cubicBezTo>
                    <a:pt x="1798" y="9094"/>
                    <a:pt x="1381" y="8140"/>
                    <a:pt x="1463" y="7163"/>
                  </a:cubicBezTo>
                  <a:cubicBezTo>
                    <a:pt x="1551" y="6098"/>
                    <a:pt x="2056" y="5099"/>
                    <a:pt x="2299" y="4077"/>
                  </a:cubicBezTo>
                  <a:cubicBezTo>
                    <a:pt x="2590" y="2862"/>
                    <a:pt x="2176" y="1601"/>
                    <a:pt x="1768" y="420"/>
                  </a:cubicBezTo>
                  <a:cubicBezTo>
                    <a:pt x="1706" y="242"/>
                    <a:pt x="1617" y="39"/>
                    <a:pt x="14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1457;p11"/>
            <p:cNvSpPr/>
            <p:nvPr/>
          </p:nvSpPr>
          <p:spPr>
            <a:xfrm>
              <a:off x="2100500" y="1549475"/>
              <a:ext cx="98525" cy="156750"/>
            </a:xfrm>
            <a:custGeom>
              <a:avLst/>
              <a:gdLst/>
              <a:ahLst/>
              <a:cxnLst/>
              <a:rect l="l" t="t" r="r" b="b"/>
              <a:pathLst>
                <a:path w="3941" h="6270" extrusionOk="0">
                  <a:moveTo>
                    <a:pt x="56" y="1"/>
                  </a:moveTo>
                  <a:cubicBezTo>
                    <a:pt x="187" y="582"/>
                    <a:pt x="229" y="1182"/>
                    <a:pt x="179" y="1775"/>
                  </a:cubicBezTo>
                  <a:cubicBezTo>
                    <a:pt x="131" y="2343"/>
                    <a:pt x="0" y="2909"/>
                    <a:pt x="45" y="3476"/>
                  </a:cubicBezTo>
                  <a:cubicBezTo>
                    <a:pt x="110" y="4315"/>
                    <a:pt x="610" y="5087"/>
                    <a:pt x="1297" y="5558"/>
                  </a:cubicBezTo>
                  <a:cubicBezTo>
                    <a:pt x="1682" y="5820"/>
                    <a:pt x="1909" y="5784"/>
                    <a:pt x="2340" y="5811"/>
                  </a:cubicBezTo>
                  <a:cubicBezTo>
                    <a:pt x="2616" y="5828"/>
                    <a:pt x="2889" y="5887"/>
                    <a:pt x="3154" y="5968"/>
                  </a:cubicBezTo>
                  <a:cubicBezTo>
                    <a:pt x="3288" y="6008"/>
                    <a:pt x="3421" y="6055"/>
                    <a:pt x="3552" y="6104"/>
                  </a:cubicBezTo>
                  <a:cubicBezTo>
                    <a:pt x="3616" y="6130"/>
                    <a:pt x="3680" y="6155"/>
                    <a:pt x="3743" y="6183"/>
                  </a:cubicBezTo>
                  <a:cubicBezTo>
                    <a:pt x="3799" y="6206"/>
                    <a:pt x="3861" y="6224"/>
                    <a:pt x="3914" y="6252"/>
                  </a:cubicBezTo>
                  <a:cubicBezTo>
                    <a:pt x="3920" y="6256"/>
                    <a:pt x="3926" y="6260"/>
                    <a:pt x="3932" y="6264"/>
                  </a:cubicBezTo>
                  <a:lnTo>
                    <a:pt x="3932" y="6264"/>
                  </a:lnTo>
                  <a:cubicBezTo>
                    <a:pt x="3888" y="6229"/>
                    <a:pt x="3850" y="6172"/>
                    <a:pt x="3810" y="6131"/>
                  </a:cubicBezTo>
                  <a:cubicBezTo>
                    <a:pt x="3764" y="6085"/>
                    <a:pt x="3715" y="6039"/>
                    <a:pt x="3664" y="5998"/>
                  </a:cubicBezTo>
                  <a:cubicBezTo>
                    <a:pt x="3573" y="5926"/>
                    <a:pt x="3470" y="5876"/>
                    <a:pt x="3375" y="5807"/>
                  </a:cubicBezTo>
                  <a:cubicBezTo>
                    <a:pt x="3195" y="5678"/>
                    <a:pt x="3007" y="5560"/>
                    <a:pt x="2821" y="5440"/>
                  </a:cubicBezTo>
                  <a:cubicBezTo>
                    <a:pt x="2449" y="5201"/>
                    <a:pt x="2077" y="4951"/>
                    <a:pt x="1795" y="4605"/>
                  </a:cubicBezTo>
                  <a:cubicBezTo>
                    <a:pt x="1704" y="4490"/>
                    <a:pt x="1622" y="4368"/>
                    <a:pt x="1554" y="4238"/>
                  </a:cubicBezTo>
                  <a:cubicBezTo>
                    <a:pt x="1395" y="3943"/>
                    <a:pt x="1300" y="3616"/>
                    <a:pt x="1221" y="3291"/>
                  </a:cubicBezTo>
                  <a:cubicBezTo>
                    <a:pt x="949" y="2145"/>
                    <a:pt x="842" y="878"/>
                    <a:pt x="56" y="1"/>
                  </a:cubicBezTo>
                  <a:close/>
                  <a:moveTo>
                    <a:pt x="3932" y="6264"/>
                  </a:moveTo>
                  <a:cubicBezTo>
                    <a:pt x="3935" y="6266"/>
                    <a:pt x="3938" y="6268"/>
                    <a:pt x="3940" y="6270"/>
                  </a:cubicBezTo>
                  <a:cubicBezTo>
                    <a:pt x="3938" y="6268"/>
                    <a:pt x="3935" y="6266"/>
                    <a:pt x="3932" y="62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1458;p11"/>
            <p:cNvSpPr/>
            <p:nvPr/>
          </p:nvSpPr>
          <p:spPr>
            <a:xfrm>
              <a:off x="2188425" y="1550725"/>
              <a:ext cx="47825" cy="155600"/>
            </a:xfrm>
            <a:custGeom>
              <a:avLst/>
              <a:gdLst/>
              <a:ahLst/>
              <a:cxnLst/>
              <a:rect l="l" t="t" r="r" b="b"/>
              <a:pathLst>
                <a:path w="1913" h="6224" extrusionOk="0">
                  <a:moveTo>
                    <a:pt x="858" y="1"/>
                  </a:moveTo>
                  <a:lnTo>
                    <a:pt x="858" y="1"/>
                  </a:lnTo>
                  <a:cubicBezTo>
                    <a:pt x="1337" y="1195"/>
                    <a:pt x="1238" y="2606"/>
                    <a:pt x="594" y="3721"/>
                  </a:cubicBezTo>
                  <a:cubicBezTo>
                    <a:pt x="434" y="4000"/>
                    <a:pt x="240" y="4264"/>
                    <a:pt x="128" y="4566"/>
                  </a:cubicBezTo>
                  <a:cubicBezTo>
                    <a:pt x="34" y="4827"/>
                    <a:pt x="0" y="5109"/>
                    <a:pt x="43" y="5384"/>
                  </a:cubicBezTo>
                  <a:cubicBezTo>
                    <a:pt x="64" y="5512"/>
                    <a:pt x="109" y="5627"/>
                    <a:pt x="149" y="5749"/>
                  </a:cubicBezTo>
                  <a:cubicBezTo>
                    <a:pt x="188" y="5866"/>
                    <a:pt x="237" y="5982"/>
                    <a:pt x="307" y="6084"/>
                  </a:cubicBezTo>
                  <a:cubicBezTo>
                    <a:pt x="343" y="6135"/>
                    <a:pt x="382" y="6182"/>
                    <a:pt x="427" y="6223"/>
                  </a:cubicBezTo>
                  <a:lnTo>
                    <a:pt x="427" y="6223"/>
                  </a:lnTo>
                  <a:cubicBezTo>
                    <a:pt x="420" y="6216"/>
                    <a:pt x="418" y="6160"/>
                    <a:pt x="414" y="6147"/>
                  </a:cubicBezTo>
                  <a:cubicBezTo>
                    <a:pt x="407" y="6122"/>
                    <a:pt x="400" y="6099"/>
                    <a:pt x="397" y="6072"/>
                  </a:cubicBezTo>
                  <a:cubicBezTo>
                    <a:pt x="390" y="6018"/>
                    <a:pt x="389" y="5963"/>
                    <a:pt x="391" y="5909"/>
                  </a:cubicBezTo>
                  <a:cubicBezTo>
                    <a:pt x="398" y="5794"/>
                    <a:pt x="421" y="5679"/>
                    <a:pt x="455" y="5570"/>
                  </a:cubicBezTo>
                  <a:cubicBezTo>
                    <a:pt x="523" y="5356"/>
                    <a:pt x="633" y="5147"/>
                    <a:pt x="782" y="4978"/>
                  </a:cubicBezTo>
                  <a:cubicBezTo>
                    <a:pt x="794" y="4965"/>
                    <a:pt x="806" y="4952"/>
                    <a:pt x="818" y="4938"/>
                  </a:cubicBezTo>
                  <a:cubicBezTo>
                    <a:pt x="1086" y="4665"/>
                    <a:pt x="1323" y="4344"/>
                    <a:pt x="1503" y="3996"/>
                  </a:cubicBezTo>
                  <a:cubicBezTo>
                    <a:pt x="1675" y="3661"/>
                    <a:pt x="1794" y="3301"/>
                    <a:pt x="1833" y="2930"/>
                  </a:cubicBezTo>
                  <a:cubicBezTo>
                    <a:pt x="1912" y="2176"/>
                    <a:pt x="1675" y="1423"/>
                    <a:pt x="1374" y="727"/>
                  </a:cubicBezTo>
                  <a:cubicBezTo>
                    <a:pt x="1253" y="450"/>
                    <a:pt x="1111" y="164"/>
                    <a:pt x="858" y="1"/>
                  </a:cubicBezTo>
                  <a:close/>
                  <a:moveTo>
                    <a:pt x="427" y="6223"/>
                  </a:moveTo>
                  <a:cubicBezTo>
                    <a:pt x="428" y="6223"/>
                    <a:pt x="428" y="6223"/>
                    <a:pt x="428" y="6223"/>
                  </a:cubicBezTo>
                  <a:cubicBezTo>
                    <a:pt x="428" y="6223"/>
                    <a:pt x="428" y="6223"/>
                    <a:pt x="427" y="6223"/>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1459;p11"/>
            <p:cNvSpPr/>
            <p:nvPr/>
          </p:nvSpPr>
          <p:spPr>
            <a:xfrm>
              <a:off x="2197950" y="1641275"/>
              <a:ext cx="61550" cy="64650"/>
            </a:xfrm>
            <a:custGeom>
              <a:avLst/>
              <a:gdLst/>
              <a:ahLst/>
              <a:cxnLst/>
              <a:rect l="l" t="t" r="r" b="b"/>
              <a:pathLst>
                <a:path w="2462" h="2586" extrusionOk="0">
                  <a:moveTo>
                    <a:pt x="2462" y="0"/>
                  </a:moveTo>
                  <a:lnTo>
                    <a:pt x="2462" y="0"/>
                  </a:lnTo>
                  <a:cubicBezTo>
                    <a:pt x="2401" y="240"/>
                    <a:pt x="2210" y="424"/>
                    <a:pt x="2008" y="567"/>
                  </a:cubicBezTo>
                  <a:cubicBezTo>
                    <a:pt x="1738" y="757"/>
                    <a:pt x="1436" y="896"/>
                    <a:pt x="1145" y="1051"/>
                  </a:cubicBezTo>
                  <a:cubicBezTo>
                    <a:pt x="855" y="1207"/>
                    <a:pt x="569" y="1385"/>
                    <a:pt x="354" y="1635"/>
                  </a:cubicBezTo>
                  <a:cubicBezTo>
                    <a:pt x="172" y="1844"/>
                    <a:pt x="97" y="2060"/>
                    <a:pt x="36" y="2328"/>
                  </a:cubicBezTo>
                  <a:cubicBezTo>
                    <a:pt x="18" y="2404"/>
                    <a:pt x="0" y="2483"/>
                    <a:pt x="17" y="2558"/>
                  </a:cubicBezTo>
                  <a:cubicBezTo>
                    <a:pt x="20" y="2568"/>
                    <a:pt x="23" y="2579"/>
                    <a:pt x="32" y="2584"/>
                  </a:cubicBezTo>
                  <a:cubicBezTo>
                    <a:pt x="35" y="2585"/>
                    <a:pt x="37" y="2585"/>
                    <a:pt x="40" y="2585"/>
                  </a:cubicBezTo>
                  <a:cubicBezTo>
                    <a:pt x="50" y="2585"/>
                    <a:pt x="61" y="2576"/>
                    <a:pt x="69" y="2568"/>
                  </a:cubicBezTo>
                  <a:cubicBezTo>
                    <a:pt x="310" y="2323"/>
                    <a:pt x="609" y="2023"/>
                    <a:pt x="932" y="1899"/>
                  </a:cubicBezTo>
                  <a:cubicBezTo>
                    <a:pt x="1293" y="1760"/>
                    <a:pt x="1613" y="1596"/>
                    <a:pt x="1881" y="1310"/>
                  </a:cubicBezTo>
                  <a:cubicBezTo>
                    <a:pt x="2216" y="955"/>
                    <a:pt x="2423" y="485"/>
                    <a:pt x="246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1471" name="Google Shape;1471;p11"/>
          <p:cNvSpPr/>
          <p:nvPr/>
        </p:nvSpPr>
        <p:spPr>
          <a:xfrm>
            <a:off x="9566091" y="6514833"/>
            <a:ext cx="474018" cy="232258"/>
          </a:xfrm>
          <a:custGeom>
            <a:avLst/>
            <a:gdLst/>
            <a:ahLst/>
            <a:cxnLst/>
            <a:rect l="l" t="t" r="r" b="b"/>
            <a:pathLst>
              <a:path w="2510" h="1547" extrusionOk="0">
                <a:moveTo>
                  <a:pt x="1354" y="1"/>
                </a:moveTo>
                <a:cubicBezTo>
                  <a:pt x="1283" y="1"/>
                  <a:pt x="1216" y="14"/>
                  <a:pt x="1156" y="44"/>
                </a:cubicBezTo>
                <a:cubicBezTo>
                  <a:pt x="825" y="211"/>
                  <a:pt x="1" y="964"/>
                  <a:pt x="257" y="1413"/>
                </a:cubicBezTo>
                <a:cubicBezTo>
                  <a:pt x="319" y="1522"/>
                  <a:pt x="447" y="1547"/>
                  <a:pt x="580" y="1547"/>
                </a:cubicBezTo>
                <a:cubicBezTo>
                  <a:pt x="680" y="1547"/>
                  <a:pt x="782" y="1533"/>
                  <a:pt x="860" y="1530"/>
                </a:cubicBezTo>
                <a:cubicBezTo>
                  <a:pt x="1240" y="1516"/>
                  <a:pt x="1620" y="1492"/>
                  <a:pt x="1999" y="1451"/>
                </a:cubicBezTo>
                <a:cubicBezTo>
                  <a:pt x="2082" y="1441"/>
                  <a:pt x="2165" y="1431"/>
                  <a:pt x="2241" y="1394"/>
                </a:cubicBezTo>
                <a:cubicBezTo>
                  <a:pt x="2396" y="1317"/>
                  <a:pt x="2468" y="1203"/>
                  <a:pt x="2478" y="1072"/>
                </a:cubicBezTo>
                <a:lnTo>
                  <a:pt x="2477" y="1072"/>
                </a:lnTo>
                <a:cubicBezTo>
                  <a:pt x="2509" y="629"/>
                  <a:pt x="1837" y="1"/>
                  <a:pt x="1354" y="1"/>
                </a:cubicBezTo>
                <a:close/>
              </a:path>
            </a:pathLst>
          </a:custGeom>
          <a:solidFill>
            <a:schemeClr val="accent5"/>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1475;p11"/>
          <p:cNvSpPr/>
          <p:nvPr/>
        </p:nvSpPr>
        <p:spPr>
          <a:xfrm>
            <a:off x="5931194" y="6415652"/>
            <a:ext cx="474018" cy="232258"/>
          </a:xfrm>
          <a:custGeom>
            <a:avLst/>
            <a:gdLst/>
            <a:ahLst/>
            <a:cxnLst/>
            <a:rect l="l" t="t" r="r" b="b"/>
            <a:pathLst>
              <a:path w="2510" h="1547" extrusionOk="0">
                <a:moveTo>
                  <a:pt x="1354" y="1"/>
                </a:moveTo>
                <a:cubicBezTo>
                  <a:pt x="1283" y="1"/>
                  <a:pt x="1216" y="14"/>
                  <a:pt x="1156" y="44"/>
                </a:cubicBezTo>
                <a:cubicBezTo>
                  <a:pt x="825" y="211"/>
                  <a:pt x="1" y="964"/>
                  <a:pt x="257" y="1413"/>
                </a:cubicBezTo>
                <a:cubicBezTo>
                  <a:pt x="319" y="1522"/>
                  <a:pt x="447" y="1547"/>
                  <a:pt x="580" y="1547"/>
                </a:cubicBezTo>
                <a:cubicBezTo>
                  <a:pt x="680" y="1547"/>
                  <a:pt x="782" y="1533"/>
                  <a:pt x="860" y="1530"/>
                </a:cubicBezTo>
                <a:cubicBezTo>
                  <a:pt x="1240" y="1516"/>
                  <a:pt x="1620" y="1492"/>
                  <a:pt x="1999" y="1451"/>
                </a:cubicBezTo>
                <a:cubicBezTo>
                  <a:pt x="2082" y="1441"/>
                  <a:pt x="2165" y="1431"/>
                  <a:pt x="2241" y="1394"/>
                </a:cubicBezTo>
                <a:cubicBezTo>
                  <a:pt x="2396" y="1317"/>
                  <a:pt x="2468" y="1203"/>
                  <a:pt x="2478" y="1072"/>
                </a:cubicBezTo>
                <a:lnTo>
                  <a:pt x="2477" y="1072"/>
                </a:lnTo>
                <a:cubicBezTo>
                  <a:pt x="2509" y="629"/>
                  <a:pt x="1837" y="1"/>
                  <a:pt x="1354" y="1"/>
                </a:cubicBezTo>
                <a:close/>
              </a:path>
            </a:pathLst>
          </a:custGeom>
          <a:solidFill>
            <a:schemeClr val="accent5"/>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1476;p11"/>
          <p:cNvSpPr/>
          <p:nvPr/>
        </p:nvSpPr>
        <p:spPr>
          <a:xfrm rot="-2050307">
            <a:off x="545747" y="4020383"/>
            <a:ext cx="358412" cy="263280"/>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C942">
              <a:alpha val="4159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1477;p11"/>
          <p:cNvSpPr/>
          <p:nvPr/>
        </p:nvSpPr>
        <p:spPr>
          <a:xfrm rot="-1161514">
            <a:off x="450758" y="2443935"/>
            <a:ext cx="358413" cy="263281"/>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8969">
              <a:alpha val="6776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11"/>
          <p:cNvSpPr/>
          <p:nvPr/>
        </p:nvSpPr>
        <p:spPr>
          <a:xfrm rot="-1161514">
            <a:off x="3818813" y="719822"/>
            <a:ext cx="358413" cy="263281"/>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C942">
              <a:alpha val="4159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1479;p11"/>
          <p:cNvSpPr/>
          <p:nvPr/>
        </p:nvSpPr>
        <p:spPr>
          <a:xfrm rot="-1161514">
            <a:off x="11380642" y="2925820"/>
            <a:ext cx="358413" cy="263281"/>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C942">
              <a:alpha val="4159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11"/>
          <p:cNvSpPr/>
          <p:nvPr/>
        </p:nvSpPr>
        <p:spPr>
          <a:xfrm rot="-2914247">
            <a:off x="11417381" y="4705070"/>
            <a:ext cx="284930" cy="331173"/>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8969">
              <a:alpha val="6776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44072590"/>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Section title and description">
  <p:cSld name="1_Section title and description">
    <p:spTree>
      <p:nvGrpSpPr>
        <p:cNvPr id="1" name="Shape 819"/>
        <p:cNvGrpSpPr/>
        <p:nvPr/>
      </p:nvGrpSpPr>
      <p:grpSpPr>
        <a:xfrm>
          <a:off x="0" y="0"/>
          <a:ext cx="0" cy="0"/>
          <a:chOff x="0" y="0"/>
          <a:chExt cx="0" cy="0"/>
        </a:xfrm>
      </p:grpSpPr>
      <p:grpSp>
        <p:nvGrpSpPr>
          <p:cNvPr id="820" name="Google Shape;820;p9"/>
          <p:cNvGrpSpPr/>
          <p:nvPr/>
        </p:nvGrpSpPr>
        <p:grpSpPr>
          <a:xfrm>
            <a:off x="-398226" y="-79"/>
            <a:ext cx="12989235" cy="6857478"/>
            <a:chOff x="238125" y="490000"/>
            <a:chExt cx="7130600" cy="4735300"/>
          </a:xfrm>
        </p:grpSpPr>
        <p:sp>
          <p:nvSpPr>
            <p:cNvPr id="821" name="Google Shape;821;p9"/>
            <p:cNvSpPr/>
            <p:nvPr/>
          </p:nvSpPr>
          <p:spPr>
            <a:xfrm>
              <a:off x="7358100" y="490000"/>
              <a:ext cx="10625" cy="4735300"/>
            </a:xfrm>
            <a:custGeom>
              <a:avLst/>
              <a:gdLst/>
              <a:ahLst/>
              <a:cxnLst/>
              <a:rect l="l" t="t" r="r" b="b"/>
              <a:pathLst>
                <a:path w="425" h="189412" extrusionOk="0">
                  <a:moveTo>
                    <a:pt x="0" y="0"/>
                  </a:moveTo>
                  <a:lnTo>
                    <a:pt x="0" y="189411"/>
                  </a:lnTo>
                  <a:lnTo>
                    <a:pt x="424" y="189411"/>
                  </a:lnTo>
                  <a:lnTo>
                    <a:pt x="42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9"/>
            <p:cNvSpPr/>
            <p:nvPr/>
          </p:nvSpPr>
          <p:spPr>
            <a:xfrm>
              <a:off x="365275" y="490000"/>
              <a:ext cx="6877150" cy="4735300"/>
            </a:xfrm>
            <a:custGeom>
              <a:avLst/>
              <a:gdLst/>
              <a:ahLst/>
              <a:cxnLst/>
              <a:rect l="l" t="t" r="r" b="b"/>
              <a:pathLst>
                <a:path w="275086" h="189412" extrusionOk="0">
                  <a:moveTo>
                    <a:pt x="11238" y="412"/>
                  </a:moveTo>
                  <a:lnTo>
                    <a:pt x="11238" y="8213"/>
                  </a:lnTo>
                  <a:lnTo>
                    <a:pt x="3505" y="8213"/>
                  </a:lnTo>
                  <a:lnTo>
                    <a:pt x="3505" y="424"/>
                  </a:lnTo>
                  <a:lnTo>
                    <a:pt x="3494" y="412"/>
                  </a:lnTo>
                  <a:close/>
                  <a:moveTo>
                    <a:pt x="19394" y="424"/>
                  </a:moveTo>
                  <a:lnTo>
                    <a:pt x="19394" y="8213"/>
                  </a:lnTo>
                  <a:lnTo>
                    <a:pt x="11662" y="8213"/>
                  </a:lnTo>
                  <a:lnTo>
                    <a:pt x="11662" y="424"/>
                  </a:lnTo>
                  <a:close/>
                  <a:moveTo>
                    <a:pt x="27561" y="424"/>
                  </a:moveTo>
                  <a:lnTo>
                    <a:pt x="27561" y="8213"/>
                  </a:lnTo>
                  <a:lnTo>
                    <a:pt x="19818" y="8213"/>
                  </a:lnTo>
                  <a:lnTo>
                    <a:pt x="19818" y="424"/>
                  </a:lnTo>
                  <a:close/>
                  <a:moveTo>
                    <a:pt x="35328" y="424"/>
                  </a:moveTo>
                  <a:lnTo>
                    <a:pt x="35328" y="8213"/>
                  </a:lnTo>
                  <a:lnTo>
                    <a:pt x="27985" y="8213"/>
                  </a:lnTo>
                  <a:lnTo>
                    <a:pt x="27985" y="424"/>
                  </a:lnTo>
                  <a:close/>
                  <a:moveTo>
                    <a:pt x="43496" y="424"/>
                  </a:moveTo>
                  <a:lnTo>
                    <a:pt x="43496" y="8213"/>
                  </a:lnTo>
                  <a:lnTo>
                    <a:pt x="35752" y="8213"/>
                  </a:lnTo>
                  <a:lnTo>
                    <a:pt x="35752" y="424"/>
                  </a:lnTo>
                  <a:close/>
                  <a:moveTo>
                    <a:pt x="51652" y="424"/>
                  </a:moveTo>
                  <a:lnTo>
                    <a:pt x="51652" y="8213"/>
                  </a:lnTo>
                  <a:lnTo>
                    <a:pt x="43919" y="8213"/>
                  </a:lnTo>
                  <a:lnTo>
                    <a:pt x="43919" y="424"/>
                  </a:lnTo>
                  <a:close/>
                  <a:moveTo>
                    <a:pt x="59819" y="424"/>
                  </a:moveTo>
                  <a:lnTo>
                    <a:pt x="59819" y="8213"/>
                  </a:lnTo>
                  <a:lnTo>
                    <a:pt x="52075" y="8213"/>
                  </a:lnTo>
                  <a:lnTo>
                    <a:pt x="52075" y="424"/>
                  </a:lnTo>
                  <a:close/>
                  <a:moveTo>
                    <a:pt x="67975" y="424"/>
                  </a:moveTo>
                  <a:lnTo>
                    <a:pt x="67975" y="8213"/>
                  </a:lnTo>
                  <a:lnTo>
                    <a:pt x="60243" y="8213"/>
                  </a:lnTo>
                  <a:lnTo>
                    <a:pt x="60243" y="424"/>
                  </a:lnTo>
                  <a:close/>
                  <a:moveTo>
                    <a:pt x="76452" y="424"/>
                  </a:moveTo>
                  <a:lnTo>
                    <a:pt x="76452" y="8213"/>
                  </a:lnTo>
                  <a:lnTo>
                    <a:pt x="68399" y="8213"/>
                  </a:lnTo>
                  <a:lnTo>
                    <a:pt x="68399" y="424"/>
                  </a:lnTo>
                  <a:close/>
                  <a:moveTo>
                    <a:pt x="84608" y="424"/>
                  </a:moveTo>
                  <a:lnTo>
                    <a:pt x="84608" y="8213"/>
                  </a:lnTo>
                  <a:lnTo>
                    <a:pt x="76865" y="8213"/>
                  </a:lnTo>
                  <a:lnTo>
                    <a:pt x="76865" y="424"/>
                  </a:lnTo>
                  <a:close/>
                  <a:moveTo>
                    <a:pt x="92776" y="424"/>
                  </a:moveTo>
                  <a:lnTo>
                    <a:pt x="92776" y="8213"/>
                  </a:lnTo>
                  <a:lnTo>
                    <a:pt x="85032" y="8213"/>
                  </a:lnTo>
                  <a:lnTo>
                    <a:pt x="85032" y="424"/>
                  </a:lnTo>
                  <a:close/>
                  <a:moveTo>
                    <a:pt x="100932" y="424"/>
                  </a:moveTo>
                  <a:lnTo>
                    <a:pt x="100932" y="8213"/>
                  </a:lnTo>
                  <a:lnTo>
                    <a:pt x="93200" y="8213"/>
                  </a:lnTo>
                  <a:lnTo>
                    <a:pt x="93200" y="424"/>
                  </a:lnTo>
                  <a:close/>
                  <a:moveTo>
                    <a:pt x="109099" y="424"/>
                  </a:moveTo>
                  <a:lnTo>
                    <a:pt x="109099" y="8213"/>
                  </a:lnTo>
                  <a:lnTo>
                    <a:pt x="101356" y="8213"/>
                  </a:lnTo>
                  <a:lnTo>
                    <a:pt x="101356" y="424"/>
                  </a:lnTo>
                  <a:close/>
                  <a:moveTo>
                    <a:pt x="116866" y="424"/>
                  </a:moveTo>
                  <a:lnTo>
                    <a:pt x="116866" y="8213"/>
                  </a:lnTo>
                  <a:lnTo>
                    <a:pt x="109523" y="8213"/>
                  </a:lnTo>
                  <a:lnTo>
                    <a:pt x="109523" y="424"/>
                  </a:lnTo>
                  <a:close/>
                  <a:moveTo>
                    <a:pt x="125022" y="424"/>
                  </a:moveTo>
                  <a:lnTo>
                    <a:pt x="125022" y="8213"/>
                  </a:lnTo>
                  <a:lnTo>
                    <a:pt x="117290" y="8213"/>
                  </a:lnTo>
                  <a:lnTo>
                    <a:pt x="117290" y="424"/>
                  </a:lnTo>
                  <a:close/>
                  <a:moveTo>
                    <a:pt x="133190" y="424"/>
                  </a:moveTo>
                  <a:lnTo>
                    <a:pt x="133190" y="8213"/>
                  </a:lnTo>
                  <a:lnTo>
                    <a:pt x="125446" y="8213"/>
                  </a:lnTo>
                  <a:lnTo>
                    <a:pt x="125446" y="424"/>
                  </a:lnTo>
                  <a:close/>
                  <a:moveTo>
                    <a:pt x="141346" y="424"/>
                  </a:moveTo>
                  <a:lnTo>
                    <a:pt x="141346" y="8213"/>
                  </a:lnTo>
                  <a:lnTo>
                    <a:pt x="133614" y="8213"/>
                  </a:lnTo>
                  <a:lnTo>
                    <a:pt x="133614" y="424"/>
                  </a:lnTo>
                  <a:close/>
                  <a:moveTo>
                    <a:pt x="149513" y="424"/>
                  </a:moveTo>
                  <a:lnTo>
                    <a:pt x="149513" y="8213"/>
                  </a:lnTo>
                  <a:lnTo>
                    <a:pt x="141770" y="8213"/>
                  </a:lnTo>
                  <a:lnTo>
                    <a:pt x="141770" y="424"/>
                  </a:lnTo>
                  <a:close/>
                  <a:moveTo>
                    <a:pt x="157280" y="424"/>
                  </a:moveTo>
                  <a:lnTo>
                    <a:pt x="157280" y="8213"/>
                  </a:lnTo>
                  <a:lnTo>
                    <a:pt x="149937" y="8213"/>
                  </a:lnTo>
                  <a:lnTo>
                    <a:pt x="149937" y="424"/>
                  </a:lnTo>
                  <a:close/>
                  <a:moveTo>
                    <a:pt x="165448" y="424"/>
                  </a:moveTo>
                  <a:lnTo>
                    <a:pt x="165448" y="8213"/>
                  </a:lnTo>
                  <a:lnTo>
                    <a:pt x="157704" y="8213"/>
                  </a:lnTo>
                  <a:lnTo>
                    <a:pt x="157704" y="424"/>
                  </a:lnTo>
                  <a:close/>
                  <a:moveTo>
                    <a:pt x="173604" y="424"/>
                  </a:moveTo>
                  <a:lnTo>
                    <a:pt x="173604" y="8213"/>
                  </a:lnTo>
                  <a:lnTo>
                    <a:pt x="165871" y="8213"/>
                  </a:lnTo>
                  <a:lnTo>
                    <a:pt x="165871" y="424"/>
                  </a:lnTo>
                  <a:close/>
                  <a:moveTo>
                    <a:pt x="181771" y="424"/>
                  </a:moveTo>
                  <a:lnTo>
                    <a:pt x="181771" y="8213"/>
                  </a:lnTo>
                  <a:lnTo>
                    <a:pt x="174028" y="8213"/>
                  </a:lnTo>
                  <a:lnTo>
                    <a:pt x="174028" y="424"/>
                  </a:lnTo>
                  <a:close/>
                  <a:moveTo>
                    <a:pt x="189927" y="424"/>
                  </a:moveTo>
                  <a:lnTo>
                    <a:pt x="189927" y="8213"/>
                  </a:lnTo>
                  <a:lnTo>
                    <a:pt x="182195" y="8213"/>
                  </a:lnTo>
                  <a:lnTo>
                    <a:pt x="182195" y="424"/>
                  </a:lnTo>
                  <a:close/>
                  <a:moveTo>
                    <a:pt x="198095" y="424"/>
                  </a:moveTo>
                  <a:lnTo>
                    <a:pt x="198095" y="8213"/>
                  </a:lnTo>
                  <a:lnTo>
                    <a:pt x="190351" y="8213"/>
                  </a:lnTo>
                  <a:lnTo>
                    <a:pt x="190351" y="424"/>
                  </a:lnTo>
                  <a:close/>
                  <a:moveTo>
                    <a:pt x="206251" y="424"/>
                  </a:moveTo>
                  <a:lnTo>
                    <a:pt x="206251" y="8213"/>
                  </a:lnTo>
                  <a:lnTo>
                    <a:pt x="198519" y="8213"/>
                  </a:lnTo>
                  <a:lnTo>
                    <a:pt x="198519" y="424"/>
                  </a:lnTo>
                  <a:close/>
                  <a:moveTo>
                    <a:pt x="214419" y="424"/>
                  </a:moveTo>
                  <a:lnTo>
                    <a:pt x="214419" y="8213"/>
                  </a:lnTo>
                  <a:lnTo>
                    <a:pt x="206675" y="8213"/>
                  </a:lnTo>
                  <a:lnTo>
                    <a:pt x="206675" y="424"/>
                  </a:lnTo>
                  <a:close/>
                  <a:moveTo>
                    <a:pt x="222575" y="424"/>
                  </a:moveTo>
                  <a:lnTo>
                    <a:pt x="222575" y="8213"/>
                  </a:lnTo>
                  <a:lnTo>
                    <a:pt x="214842" y="8213"/>
                  </a:lnTo>
                  <a:lnTo>
                    <a:pt x="214842" y="424"/>
                  </a:lnTo>
                  <a:close/>
                  <a:moveTo>
                    <a:pt x="230742" y="424"/>
                  </a:moveTo>
                  <a:lnTo>
                    <a:pt x="230742" y="8213"/>
                  </a:lnTo>
                  <a:lnTo>
                    <a:pt x="222999" y="8213"/>
                  </a:lnTo>
                  <a:lnTo>
                    <a:pt x="222999" y="424"/>
                  </a:lnTo>
                  <a:close/>
                  <a:moveTo>
                    <a:pt x="238898" y="424"/>
                  </a:moveTo>
                  <a:lnTo>
                    <a:pt x="238898" y="8213"/>
                  </a:lnTo>
                  <a:lnTo>
                    <a:pt x="231166" y="8213"/>
                  </a:lnTo>
                  <a:lnTo>
                    <a:pt x="231166" y="424"/>
                  </a:lnTo>
                  <a:close/>
                  <a:moveTo>
                    <a:pt x="247066" y="424"/>
                  </a:moveTo>
                  <a:lnTo>
                    <a:pt x="247066" y="8213"/>
                  </a:lnTo>
                  <a:lnTo>
                    <a:pt x="239322" y="8213"/>
                  </a:lnTo>
                  <a:lnTo>
                    <a:pt x="239322" y="424"/>
                  </a:lnTo>
                  <a:close/>
                  <a:moveTo>
                    <a:pt x="255222" y="424"/>
                  </a:moveTo>
                  <a:lnTo>
                    <a:pt x="255222" y="8213"/>
                  </a:lnTo>
                  <a:lnTo>
                    <a:pt x="247490" y="8213"/>
                  </a:lnTo>
                  <a:lnTo>
                    <a:pt x="247490" y="424"/>
                  </a:lnTo>
                  <a:close/>
                  <a:moveTo>
                    <a:pt x="263390" y="424"/>
                  </a:moveTo>
                  <a:lnTo>
                    <a:pt x="263390" y="8213"/>
                  </a:lnTo>
                  <a:lnTo>
                    <a:pt x="255646" y="8213"/>
                  </a:lnTo>
                  <a:lnTo>
                    <a:pt x="255646" y="424"/>
                  </a:lnTo>
                  <a:close/>
                  <a:moveTo>
                    <a:pt x="271546" y="424"/>
                  </a:moveTo>
                  <a:lnTo>
                    <a:pt x="271546" y="8213"/>
                  </a:lnTo>
                  <a:lnTo>
                    <a:pt x="263813" y="8213"/>
                  </a:lnTo>
                  <a:lnTo>
                    <a:pt x="263813" y="424"/>
                  </a:lnTo>
                  <a:close/>
                  <a:moveTo>
                    <a:pt x="11238" y="8626"/>
                  </a:moveTo>
                  <a:lnTo>
                    <a:pt x="11238" y="16415"/>
                  </a:lnTo>
                  <a:lnTo>
                    <a:pt x="3505" y="16415"/>
                  </a:lnTo>
                  <a:lnTo>
                    <a:pt x="3505" y="8626"/>
                  </a:lnTo>
                  <a:close/>
                  <a:moveTo>
                    <a:pt x="19394" y="8626"/>
                  </a:moveTo>
                  <a:lnTo>
                    <a:pt x="19394" y="16415"/>
                  </a:lnTo>
                  <a:lnTo>
                    <a:pt x="11662" y="16415"/>
                  </a:lnTo>
                  <a:lnTo>
                    <a:pt x="11662" y="8626"/>
                  </a:lnTo>
                  <a:close/>
                  <a:moveTo>
                    <a:pt x="27561" y="8626"/>
                  </a:moveTo>
                  <a:lnTo>
                    <a:pt x="27561" y="16415"/>
                  </a:lnTo>
                  <a:lnTo>
                    <a:pt x="19818" y="16415"/>
                  </a:lnTo>
                  <a:lnTo>
                    <a:pt x="19818" y="8626"/>
                  </a:lnTo>
                  <a:close/>
                  <a:moveTo>
                    <a:pt x="35328" y="8626"/>
                  </a:moveTo>
                  <a:lnTo>
                    <a:pt x="35328" y="16415"/>
                  </a:lnTo>
                  <a:lnTo>
                    <a:pt x="27985" y="16415"/>
                  </a:lnTo>
                  <a:lnTo>
                    <a:pt x="27985" y="8626"/>
                  </a:lnTo>
                  <a:close/>
                  <a:moveTo>
                    <a:pt x="43496" y="8626"/>
                  </a:moveTo>
                  <a:lnTo>
                    <a:pt x="43496" y="16415"/>
                  </a:lnTo>
                  <a:lnTo>
                    <a:pt x="35752" y="16415"/>
                  </a:lnTo>
                  <a:lnTo>
                    <a:pt x="35752" y="8626"/>
                  </a:lnTo>
                  <a:close/>
                  <a:moveTo>
                    <a:pt x="51652" y="8626"/>
                  </a:moveTo>
                  <a:lnTo>
                    <a:pt x="51652" y="16415"/>
                  </a:lnTo>
                  <a:lnTo>
                    <a:pt x="43919" y="16415"/>
                  </a:lnTo>
                  <a:lnTo>
                    <a:pt x="43919" y="8626"/>
                  </a:lnTo>
                  <a:close/>
                  <a:moveTo>
                    <a:pt x="59819" y="8626"/>
                  </a:moveTo>
                  <a:lnTo>
                    <a:pt x="59819" y="16415"/>
                  </a:lnTo>
                  <a:lnTo>
                    <a:pt x="52075" y="16415"/>
                  </a:lnTo>
                  <a:lnTo>
                    <a:pt x="52075" y="8626"/>
                  </a:lnTo>
                  <a:close/>
                  <a:moveTo>
                    <a:pt x="67975" y="8626"/>
                  </a:moveTo>
                  <a:lnTo>
                    <a:pt x="67975" y="16415"/>
                  </a:lnTo>
                  <a:lnTo>
                    <a:pt x="60243" y="16415"/>
                  </a:lnTo>
                  <a:lnTo>
                    <a:pt x="60243" y="8626"/>
                  </a:lnTo>
                  <a:close/>
                  <a:moveTo>
                    <a:pt x="76452" y="8626"/>
                  </a:moveTo>
                  <a:lnTo>
                    <a:pt x="76452" y="16415"/>
                  </a:lnTo>
                  <a:lnTo>
                    <a:pt x="68399" y="16415"/>
                  </a:lnTo>
                  <a:lnTo>
                    <a:pt x="68399" y="8626"/>
                  </a:lnTo>
                  <a:close/>
                  <a:moveTo>
                    <a:pt x="84608" y="8626"/>
                  </a:moveTo>
                  <a:lnTo>
                    <a:pt x="84608" y="16415"/>
                  </a:lnTo>
                  <a:lnTo>
                    <a:pt x="76865" y="16415"/>
                  </a:lnTo>
                  <a:lnTo>
                    <a:pt x="76865" y="8626"/>
                  </a:lnTo>
                  <a:close/>
                  <a:moveTo>
                    <a:pt x="92776" y="8626"/>
                  </a:moveTo>
                  <a:lnTo>
                    <a:pt x="92776" y="16415"/>
                  </a:lnTo>
                  <a:lnTo>
                    <a:pt x="85032" y="16415"/>
                  </a:lnTo>
                  <a:lnTo>
                    <a:pt x="85032" y="8626"/>
                  </a:lnTo>
                  <a:close/>
                  <a:moveTo>
                    <a:pt x="100932" y="8626"/>
                  </a:moveTo>
                  <a:lnTo>
                    <a:pt x="100932" y="16415"/>
                  </a:lnTo>
                  <a:lnTo>
                    <a:pt x="93200" y="16415"/>
                  </a:lnTo>
                  <a:lnTo>
                    <a:pt x="93200" y="8626"/>
                  </a:lnTo>
                  <a:close/>
                  <a:moveTo>
                    <a:pt x="109099" y="8626"/>
                  </a:moveTo>
                  <a:lnTo>
                    <a:pt x="109099" y="16415"/>
                  </a:lnTo>
                  <a:lnTo>
                    <a:pt x="101356" y="16415"/>
                  </a:lnTo>
                  <a:lnTo>
                    <a:pt x="101356" y="8626"/>
                  </a:lnTo>
                  <a:close/>
                  <a:moveTo>
                    <a:pt x="116866" y="8626"/>
                  </a:moveTo>
                  <a:lnTo>
                    <a:pt x="116866" y="16415"/>
                  </a:lnTo>
                  <a:lnTo>
                    <a:pt x="109523" y="16415"/>
                  </a:lnTo>
                  <a:lnTo>
                    <a:pt x="109523" y="8626"/>
                  </a:lnTo>
                  <a:close/>
                  <a:moveTo>
                    <a:pt x="125022" y="8626"/>
                  </a:moveTo>
                  <a:lnTo>
                    <a:pt x="125022" y="16415"/>
                  </a:lnTo>
                  <a:lnTo>
                    <a:pt x="117290" y="16415"/>
                  </a:lnTo>
                  <a:lnTo>
                    <a:pt x="117290" y="8626"/>
                  </a:lnTo>
                  <a:close/>
                  <a:moveTo>
                    <a:pt x="133190" y="8626"/>
                  </a:moveTo>
                  <a:lnTo>
                    <a:pt x="133190" y="16415"/>
                  </a:lnTo>
                  <a:lnTo>
                    <a:pt x="125446" y="16415"/>
                  </a:lnTo>
                  <a:lnTo>
                    <a:pt x="125446" y="8626"/>
                  </a:lnTo>
                  <a:close/>
                  <a:moveTo>
                    <a:pt x="141346" y="8626"/>
                  </a:moveTo>
                  <a:lnTo>
                    <a:pt x="141346" y="16415"/>
                  </a:lnTo>
                  <a:lnTo>
                    <a:pt x="133614" y="16415"/>
                  </a:lnTo>
                  <a:lnTo>
                    <a:pt x="133614" y="8626"/>
                  </a:lnTo>
                  <a:close/>
                  <a:moveTo>
                    <a:pt x="149513" y="8626"/>
                  </a:moveTo>
                  <a:lnTo>
                    <a:pt x="149513" y="16415"/>
                  </a:lnTo>
                  <a:lnTo>
                    <a:pt x="141770" y="16415"/>
                  </a:lnTo>
                  <a:lnTo>
                    <a:pt x="141770" y="8626"/>
                  </a:lnTo>
                  <a:close/>
                  <a:moveTo>
                    <a:pt x="157280" y="8626"/>
                  </a:moveTo>
                  <a:lnTo>
                    <a:pt x="157280" y="16415"/>
                  </a:lnTo>
                  <a:lnTo>
                    <a:pt x="149937" y="16415"/>
                  </a:lnTo>
                  <a:lnTo>
                    <a:pt x="149937" y="8626"/>
                  </a:lnTo>
                  <a:close/>
                  <a:moveTo>
                    <a:pt x="165448" y="8626"/>
                  </a:moveTo>
                  <a:lnTo>
                    <a:pt x="165448" y="16415"/>
                  </a:lnTo>
                  <a:lnTo>
                    <a:pt x="157704" y="16415"/>
                  </a:lnTo>
                  <a:lnTo>
                    <a:pt x="157704" y="8626"/>
                  </a:lnTo>
                  <a:close/>
                  <a:moveTo>
                    <a:pt x="173604" y="8626"/>
                  </a:moveTo>
                  <a:lnTo>
                    <a:pt x="173604" y="16415"/>
                  </a:lnTo>
                  <a:lnTo>
                    <a:pt x="165871" y="16415"/>
                  </a:lnTo>
                  <a:lnTo>
                    <a:pt x="165871" y="8626"/>
                  </a:lnTo>
                  <a:close/>
                  <a:moveTo>
                    <a:pt x="181771" y="8626"/>
                  </a:moveTo>
                  <a:lnTo>
                    <a:pt x="181771" y="16415"/>
                  </a:lnTo>
                  <a:lnTo>
                    <a:pt x="174028" y="16415"/>
                  </a:lnTo>
                  <a:lnTo>
                    <a:pt x="174028" y="8626"/>
                  </a:lnTo>
                  <a:close/>
                  <a:moveTo>
                    <a:pt x="189927" y="8626"/>
                  </a:moveTo>
                  <a:lnTo>
                    <a:pt x="189927" y="16415"/>
                  </a:lnTo>
                  <a:lnTo>
                    <a:pt x="182195" y="16415"/>
                  </a:lnTo>
                  <a:lnTo>
                    <a:pt x="182195" y="8626"/>
                  </a:lnTo>
                  <a:close/>
                  <a:moveTo>
                    <a:pt x="198095" y="8626"/>
                  </a:moveTo>
                  <a:lnTo>
                    <a:pt x="198095" y="16415"/>
                  </a:lnTo>
                  <a:lnTo>
                    <a:pt x="190351" y="16415"/>
                  </a:lnTo>
                  <a:lnTo>
                    <a:pt x="190351" y="8626"/>
                  </a:lnTo>
                  <a:close/>
                  <a:moveTo>
                    <a:pt x="206251" y="8626"/>
                  </a:moveTo>
                  <a:lnTo>
                    <a:pt x="206251" y="16415"/>
                  </a:lnTo>
                  <a:lnTo>
                    <a:pt x="198519" y="16415"/>
                  </a:lnTo>
                  <a:lnTo>
                    <a:pt x="198519" y="8626"/>
                  </a:lnTo>
                  <a:close/>
                  <a:moveTo>
                    <a:pt x="214419" y="8626"/>
                  </a:moveTo>
                  <a:lnTo>
                    <a:pt x="214419" y="16415"/>
                  </a:lnTo>
                  <a:lnTo>
                    <a:pt x="206675" y="16415"/>
                  </a:lnTo>
                  <a:lnTo>
                    <a:pt x="206675" y="8626"/>
                  </a:lnTo>
                  <a:close/>
                  <a:moveTo>
                    <a:pt x="222575" y="8626"/>
                  </a:moveTo>
                  <a:lnTo>
                    <a:pt x="222575" y="16415"/>
                  </a:lnTo>
                  <a:lnTo>
                    <a:pt x="214842" y="16415"/>
                  </a:lnTo>
                  <a:lnTo>
                    <a:pt x="214842" y="8626"/>
                  </a:lnTo>
                  <a:close/>
                  <a:moveTo>
                    <a:pt x="230742" y="8626"/>
                  </a:moveTo>
                  <a:lnTo>
                    <a:pt x="230742" y="16415"/>
                  </a:lnTo>
                  <a:lnTo>
                    <a:pt x="222999" y="16415"/>
                  </a:lnTo>
                  <a:lnTo>
                    <a:pt x="222999" y="8626"/>
                  </a:lnTo>
                  <a:close/>
                  <a:moveTo>
                    <a:pt x="238898" y="8626"/>
                  </a:moveTo>
                  <a:lnTo>
                    <a:pt x="238898" y="16415"/>
                  </a:lnTo>
                  <a:lnTo>
                    <a:pt x="231166" y="16415"/>
                  </a:lnTo>
                  <a:lnTo>
                    <a:pt x="231166" y="8626"/>
                  </a:lnTo>
                  <a:close/>
                  <a:moveTo>
                    <a:pt x="247066" y="8626"/>
                  </a:moveTo>
                  <a:lnTo>
                    <a:pt x="247066" y="16415"/>
                  </a:lnTo>
                  <a:lnTo>
                    <a:pt x="239322" y="16415"/>
                  </a:lnTo>
                  <a:lnTo>
                    <a:pt x="239322" y="8626"/>
                  </a:lnTo>
                  <a:close/>
                  <a:moveTo>
                    <a:pt x="271546" y="8626"/>
                  </a:moveTo>
                  <a:lnTo>
                    <a:pt x="271546" y="16415"/>
                  </a:lnTo>
                  <a:lnTo>
                    <a:pt x="263813" y="16415"/>
                  </a:lnTo>
                  <a:lnTo>
                    <a:pt x="263813" y="8626"/>
                  </a:lnTo>
                  <a:close/>
                  <a:moveTo>
                    <a:pt x="255222" y="8626"/>
                  </a:moveTo>
                  <a:lnTo>
                    <a:pt x="255222" y="16427"/>
                  </a:lnTo>
                  <a:lnTo>
                    <a:pt x="247490" y="16427"/>
                  </a:lnTo>
                  <a:lnTo>
                    <a:pt x="247490" y="16415"/>
                  </a:lnTo>
                  <a:lnTo>
                    <a:pt x="247490" y="8626"/>
                  </a:lnTo>
                  <a:close/>
                  <a:moveTo>
                    <a:pt x="263390" y="8626"/>
                  </a:moveTo>
                  <a:lnTo>
                    <a:pt x="263390" y="16427"/>
                  </a:lnTo>
                  <a:lnTo>
                    <a:pt x="255646" y="16427"/>
                  </a:lnTo>
                  <a:lnTo>
                    <a:pt x="255646" y="16415"/>
                  </a:lnTo>
                  <a:lnTo>
                    <a:pt x="255646" y="8626"/>
                  </a:lnTo>
                  <a:close/>
                  <a:moveTo>
                    <a:pt x="271546" y="16828"/>
                  </a:moveTo>
                  <a:lnTo>
                    <a:pt x="271546" y="24617"/>
                  </a:lnTo>
                  <a:lnTo>
                    <a:pt x="263813" y="24617"/>
                  </a:lnTo>
                  <a:lnTo>
                    <a:pt x="263813" y="16828"/>
                  </a:lnTo>
                  <a:close/>
                  <a:moveTo>
                    <a:pt x="11238" y="16828"/>
                  </a:moveTo>
                  <a:lnTo>
                    <a:pt x="11238" y="24629"/>
                  </a:lnTo>
                  <a:lnTo>
                    <a:pt x="3505" y="24629"/>
                  </a:lnTo>
                  <a:lnTo>
                    <a:pt x="3505" y="16828"/>
                  </a:lnTo>
                  <a:close/>
                  <a:moveTo>
                    <a:pt x="19394" y="16828"/>
                  </a:moveTo>
                  <a:lnTo>
                    <a:pt x="19394" y="24629"/>
                  </a:lnTo>
                  <a:lnTo>
                    <a:pt x="11662" y="24629"/>
                  </a:lnTo>
                  <a:lnTo>
                    <a:pt x="11662" y="16828"/>
                  </a:lnTo>
                  <a:close/>
                  <a:moveTo>
                    <a:pt x="27561" y="16828"/>
                  </a:moveTo>
                  <a:lnTo>
                    <a:pt x="27561" y="24629"/>
                  </a:lnTo>
                  <a:lnTo>
                    <a:pt x="19818" y="24629"/>
                  </a:lnTo>
                  <a:lnTo>
                    <a:pt x="19818" y="16828"/>
                  </a:lnTo>
                  <a:close/>
                  <a:moveTo>
                    <a:pt x="35328" y="16828"/>
                  </a:moveTo>
                  <a:lnTo>
                    <a:pt x="35328" y="24629"/>
                  </a:lnTo>
                  <a:lnTo>
                    <a:pt x="27985" y="24629"/>
                  </a:lnTo>
                  <a:lnTo>
                    <a:pt x="27985" y="16828"/>
                  </a:lnTo>
                  <a:close/>
                  <a:moveTo>
                    <a:pt x="43496" y="16828"/>
                  </a:moveTo>
                  <a:lnTo>
                    <a:pt x="43496" y="24629"/>
                  </a:lnTo>
                  <a:lnTo>
                    <a:pt x="35752" y="24629"/>
                  </a:lnTo>
                  <a:lnTo>
                    <a:pt x="35752" y="16828"/>
                  </a:lnTo>
                  <a:close/>
                  <a:moveTo>
                    <a:pt x="51652" y="16828"/>
                  </a:moveTo>
                  <a:lnTo>
                    <a:pt x="51652" y="24629"/>
                  </a:lnTo>
                  <a:lnTo>
                    <a:pt x="43919" y="24629"/>
                  </a:lnTo>
                  <a:lnTo>
                    <a:pt x="43919" y="16828"/>
                  </a:lnTo>
                  <a:close/>
                  <a:moveTo>
                    <a:pt x="59819" y="16828"/>
                  </a:moveTo>
                  <a:lnTo>
                    <a:pt x="59819" y="24629"/>
                  </a:lnTo>
                  <a:lnTo>
                    <a:pt x="52075" y="24629"/>
                  </a:lnTo>
                  <a:lnTo>
                    <a:pt x="52075" y="16828"/>
                  </a:lnTo>
                  <a:close/>
                  <a:moveTo>
                    <a:pt x="67975" y="16828"/>
                  </a:moveTo>
                  <a:lnTo>
                    <a:pt x="67975" y="24629"/>
                  </a:lnTo>
                  <a:lnTo>
                    <a:pt x="60243" y="24629"/>
                  </a:lnTo>
                  <a:lnTo>
                    <a:pt x="60243" y="16828"/>
                  </a:lnTo>
                  <a:close/>
                  <a:moveTo>
                    <a:pt x="76452" y="16828"/>
                  </a:moveTo>
                  <a:lnTo>
                    <a:pt x="76452" y="24629"/>
                  </a:lnTo>
                  <a:lnTo>
                    <a:pt x="68399" y="24629"/>
                  </a:lnTo>
                  <a:lnTo>
                    <a:pt x="68399" y="16828"/>
                  </a:lnTo>
                  <a:close/>
                  <a:moveTo>
                    <a:pt x="84608" y="16828"/>
                  </a:moveTo>
                  <a:lnTo>
                    <a:pt x="84608" y="24629"/>
                  </a:lnTo>
                  <a:lnTo>
                    <a:pt x="76865" y="24629"/>
                  </a:lnTo>
                  <a:lnTo>
                    <a:pt x="76865" y="16828"/>
                  </a:lnTo>
                  <a:close/>
                  <a:moveTo>
                    <a:pt x="92776" y="16828"/>
                  </a:moveTo>
                  <a:lnTo>
                    <a:pt x="92776" y="24629"/>
                  </a:lnTo>
                  <a:lnTo>
                    <a:pt x="85032" y="24629"/>
                  </a:lnTo>
                  <a:lnTo>
                    <a:pt x="85032" y="16828"/>
                  </a:lnTo>
                  <a:close/>
                  <a:moveTo>
                    <a:pt x="100932" y="16828"/>
                  </a:moveTo>
                  <a:lnTo>
                    <a:pt x="100932" y="24629"/>
                  </a:lnTo>
                  <a:lnTo>
                    <a:pt x="93200" y="24629"/>
                  </a:lnTo>
                  <a:lnTo>
                    <a:pt x="93200" y="16828"/>
                  </a:lnTo>
                  <a:close/>
                  <a:moveTo>
                    <a:pt x="109099" y="16828"/>
                  </a:moveTo>
                  <a:lnTo>
                    <a:pt x="109099" y="24629"/>
                  </a:lnTo>
                  <a:lnTo>
                    <a:pt x="101356" y="24629"/>
                  </a:lnTo>
                  <a:lnTo>
                    <a:pt x="101356" y="16828"/>
                  </a:lnTo>
                  <a:close/>
                  <a:moveTo>
                    <a:pt x="116866" y="16828"/>
                  </a:moveTo>
                  <a:lnTo>
                    <a:pt x="116866" y="24629"/>
                  </a:lnTo>
                  <a:lnTo>
                    <a:pt x="109523" y="24629"/>
                  </a:lnTo>
                  <a:lnTo>
                    <a:pt x="109523" y="16828"/>
                  </a:lnTo>
                  <a:close/>
                  <a:moveTo>
                    <a:pt x="125022" y="16828"/>
                  </a:moveTo>
                  <a:lnTo>
                    <a:pt x="125022" y="24629"/>
                  </a:lnTo>
                  <a:lnTo>
                    <a:pt x="117290" y="24629"/>
                  </a:lnTo>
                  <a:lnTo>
                    <a:pt x="117290" y="16828"/>
                  </a:lnTo>
                  <a:close/>
                  <a:moveTo>
                    <a:pt x="133190" y="16828"/>
                  </a:moveTo>
                  <a:lnTo>
                    <a:pt x="133190" y="24629"/>
                  </a:lnTo>
                  <a:lnTo>
                    <a:pt x="125446" y="24629"/>
                  </a:lnTo>
                  <a:lnTo>
                    <a:pt x="125446" y="16828"/>
                  </a:lnTo>
                  <a:close/>
                  <a:moveTo>
                    <a:pt x="141346" y="16828"/>
                  </a:moveTo>
                  <a:lnTo>
                    <a:pt x="141346" y="24629"/>
                  </a:lnTo>
                  <a:lnTo>
                    <a:pt x="133614" y="24629"/>
                  </a:lnTo>
                  <a:lnTo>
                    <a:pt x="133614" y="16828"/>
                  </a:lnTo>
                  <a:close/>
                  <a:moveTo>
                    <a:pt x="149513" y="16828"/>
                  </a:moveTo>
                  <a:lnTo>
                    <a:pt x="149513" y="24629"/>
                  </a:lnTo>
                  <a:lnTo>
                    <a:pt x="141770" y="24629"/>
                  </a:lnTo>
                  <a:lnTo>
                    <a:pt x="141770" y="16828"/>
                  </a:lnTo>
                  <a:close/>
                  <a:moveTo>
                    <a:pt x="157280" y="16828"/>
                  </a:moveTo>
                  <a:lnTo>
                    <a:pt x="157280" y="24629"/>
                  </a:lnTo>
                  <a:lnTo>
                    <a:pt x="149937" y="24629"/>
                  </a:lnTo>
                  <a:lnTo>
                    <a:pt x="149937" y="16828"/>
                  </a:lnTo>
                  <a:close/>
                  <a:moveTo>
                    <a:pt x="165448" y="16828"/>
                  </a:moveTo>
                  <a:lnTo>
                    <a:pt x="165448" y="24629"/>
                  </a:lnTo>
                  <a:lnTo>
                    <a:pt x="157704" y="24629"/>
                  </a:lnTo>
                  <a:lnTo>
                    <a:pt x="157704" y="16828"/>
                  </a:lnTo>
                  <a:close/>
                  <a:moveTo>
                    <a:pt x="173604" y="16828"/>
                  </a:moveTo>
                  <a:lnTo>
                    <a:pt x="173604" y="24629"/>
                  </a:lnTo>
                  <a:lnTo>
                    <a:pt x="165871" y="24629"/>
                  </a:lnTo>
                  <a:lnTo>
                    <a:pt x="165871" y="16828"/>
                  </a:lnTo>
                  <a:close/>
                  <a:moveTo>
                    <a:pt x="181771" y="16828"/>
                  </a:moveTo>
                  <a:lnTo>
                    <a:pt x="181771" y="24629"/>
                  </a:lnTo>
                  <a:lnTo>
                    <a:pt x="174028" y="24629"/>
                  </a:lnTo>
                  <a:lnTo>
                    <a:pt x="174028" y="16828"/>
                  </a:lnTo>
                  <a:close/>
                  <a:moveTo>
                    <a:pt x="189927" y="16828"/>
                  </a:moveTo>
                  <a:lnTo>
                    <a:pt x="189927" y="24629"/>
                  </a:lnTo>
                  <a:lnTo>
                    <a:pt x="182195" y="24629"/>
                  </a:lnTo>
                  <a:lnTo>
                    <a:pt x="182195" y="16828"/>
                  </a:lnTo>
                  <a:close/>
                  <a:moveTo>
                    <a:pt x="198095" y="16828"/>
                  </a:moveTo>
                  <a:lnTo>
                    <a:pt x="198095" y="24629"/>
                  </a:lnTo>
                  <a:lnTo>
                    <a:pt x="190351" y="24629"/>
                  </a:lnTo>
                  <a:lnTo>
                    <a:pt x="190351" y="16828"/>
                  </a:lnTo>
                  <a:close/>
                  <a:moveTo>
                    <a:pt x="206251" y="16828"/>
                  </a:moveTo>
                  <a:lnTo>
                    <a:pt x="206251" y="24629"/>
                  </a:lnTo>
                  <a:lnTo>
                    <a:pt x="198519" y="24629"/>
                  </a:lnTo>
                  <a:lnTo>
                    <a:pt x="198519" y="16828"/>
                  </a:lnTo>
                  <a:close/>
                  <a:moveTo>
                    <a:pt x="214419" y="16828"/>
                  </a:moveTo>
                  <a:lnTo>
                    <a:pt x="214419" y="24629"/>
                  </a:lnTo>
                  <a:lnTo>
                    <a:pt x="206675" y="24629"/>
                  </a:lnTo>
                  <a:lnTo>
                    <a:pt x="206675" y="16828"/>
                  </a:lnTo>
                  <a:close/>
                  <a:moveTo>
                    <a:pt x="222575" y="16828"/>
                  </a:moveTo>
                  <a:lnTo>
                    <a:pt x="222575" y="24629"/>
                  </a:lnTo>
                  <a:lnTo>
                    <a:pt x="214842" y="24629"/>
                  </a:lnTo>
                  <a:lnTo>
                    <a:pt x="214842" y="16828"/>
                  </a:lnTo>
                  <a:close/>
                  <a:moveTo>
                    <a:pt x="230742" y="16828"/>
                  </a:moveTo>
                  <a:lnTo>
                    <a:pt x="230742" y="24629"/>
                  </a:lnTo>
                  <a:lnTo>
                    <a:pt x="222999" y="24629"/>
                  </a:lnTo>
                  <a:lnTo>
                    <a:pt x="222999" y="16828"/>
                  </a:lnTo>
                  <a:close/>
                  <a:moveTo>
                    <a:pt x="238898" y="16828"/>
                  </a:moveTo>
                  <a:lnTo>
                    <a:pt x="238898" y="24629"/>
                  </a:lnTo>
                  <a:lnTo>
                    <a:pt x="231166" y="24629"/>
                  </a:lnTo>
                  <a:lnTo>
                    <a:pt x="231166" y="16828"/>
                  </a:lnTo>
                  <a:close/>
                  <a:moveTo>
                    <a:pt x="247066" y="16828"/>
                  </a:moveTo>
                  <a:lnTo>
                    <a:pt x="247066" y="24629"/>
                  </a:lnTo>
                  <a:lnTo>
                    <a:pt x="239322" y="24629"/>
                  </a:lnTo>
                  <a:lnTo>
                    <a:pt x="239322" y="16828"/>
                  </a:lnTo>
                  <a:close/>
                  <a:moveTo>
                    <a:pt x="255222" y="16828"/>
                  </a:moveTo>
                  <a:lnTo>
                    <a:pt x="255222" y="24629"/>
                  </a:lnTo>
                  <a:lnTo>
                    <a:pt x="247490" y="24629"/>
                  </a:lnTo>
                  <a:lnTo>
                    <a:pt x="247490" y="16828"/>
                  </a:lnTo>
                  <a:close/>
                  <a:moveTo>
                    <a:pt x="263390" y="16828"/>
                  </a:moveTo>
                  <a:lnTo>
                    <a:pt x="263390" y="24629"/>
                  </a:lnTo>
                  <a:lnTo>
                    <a:pt x="255646" y="24629"/>
                  </a:lnTo>
                  <a:lnTo>
                    <a:pt x="255646" y="16828"/>
                  </a:lnTo>
                  <a:close/>
                  <a:moveTo>
                    <a:pt x="11238" y="25030"/>
                  </a:moveTo>
                  <a:lnTo>
                    <a:pt x="11238" y="32831"/>
                  </a:lnTo>
                  <a:lnTo>
                    <a:pt x="3505" y="32831"/>
                  </a:lnTo>
                  <a:lnTo>
                    <a:pt x="3505" y="25030"/>
                  </a:lnTo>
                  <a:close/>
                  <a:moveTo>
                    <a:pt x="19394" y="25030"/>
                  </a:moveTo>
                  <a:lnTo>
                    <a:pt x="19394" y="32831"/>
                  </a:lnTo>
                  <a:lnTo>
                    <a:pt x="11662" y="32831"/>
                  </a:lnTo>
                  <a:lnTo>
                    <a:pt x="11662" y="25030"/>
                  </a:lnTo>
                  <a:close/>
                  <a:moveTo>
                    <a:pt x="27561" y="25030"/>
                  </a:moveTo>
                  <a:lnTo>
                    <a:pt x="27561" y="32831"/>
                  </a:lnTo>
                  <a:lnTo>
                    <a:pt x="19818" y="32831"/>
                  </a:lnTo>
                  <a:lnTo>
                    <a:pt x="19818" y="25030"/>
                  </a:lnTo>
                  <a:close/>
                  <a:moveTo>
                    <a:pt x="35328" y="25030"/>
                  </a:moveTo>
                  <a:lnTo>
                    <a:pt x="35328" y="32831"/>
                  </a:lnTo>
                  <a:lnTo>
                    <a:pt x="27985" y="32831"/>
                  </a:lnTo>
                  <a:lnTo>
                    <a:pt x="27985" y="25030"/>
                  </a:lnTo>
                  <a:close/>
                  <a:moveTo>
                    <a:pt x="43496" y="25030"/>
                  </a:moveTo>
                  <a:lnTo>
                    <a:pt x="43496" y="32831"/>
                  </a:lnTo>
                  <a:lnTo>
                    <a:pt x="35752" y="32831"/>
                  </a:lnTo>
                  <a:lnTo>
                    <a:pt x="35752" y="25030"/>
                  </a:lnTo>
                  <a:close/>
                  <a:moveTo>
                    <a:pt x="51652" y="25030"/>
                  </a:moveTo>
                  <a:lnTo>
                    <a:pt x="51652" y="32831"/>
                  </a:lnTo>
                  <a:lnTo>
                    <a:pt x="43919" y="32831"/>
                  </a:lnTo>
                  <a:lnTo>
                    <a:pt x="43919" y="25030"/>
                  </a:lnTo>
                  <a:close/>
                  <a:moveTo>
                    <a:pt x="59819" y="25030"/>
                  </a:moveTo>
                  <a:lnTo>
                    <a:pt x="59819" y="32831"/>
                  </a:lnTo>
                  <a:lnTo>
                    <a:pt x="52075" y="32831"/>
                  </a:lnTo>
                  <a:lnTo>
                    <a:pt x="52075" y="25030"/>
                  </a:lnTo>
                  <a:close/>
                  <a:moveTo>
                    <a:pt x="67975" y="25030"/>
                  </a:moveTo>
                  <a:lnTo>
                    <a:pt x="67975" y="32831"/>
                  </a:lnTo>
                  <a:lnTo>
                    <a:pt x="60243" y="32831"/>
                  </a:lnTo>
                  <a:lnTo>
                    <a:pt x="60243" y="25030"/>
                  </a:lnTo>
                  <a:close/>
                  <a:moveTo>
                    <a:pt x="76452" y="25030"/>
                  </a:moveTo>
                  <a:lnTo>
                    <a:pt x="76452" y="32831"/>
                  </a:lnTo>
                  <a:lnTo>
                    <a:pt x="68399" y="32831"/>
                  </a:lnTo>
                  <a:lnTo>
                    <a:pt x="68399" y="25030"/>
                  </a:lnTo>
                  <a:close/>
                  <a:moveTo>
                    <a:pt x="84608" y="25030"/>
                  </a:moveTo>
                  <a:lnTo>
                    <a:pt x="84608" y="32831"/>
                  </a:lnTo>
                  <a:lnTo>
                    <a:pt x="76865" y="32831"/>
                  </a:lnTo>
                  <a:lnTo>
                    <a:pt x="76865" y="25030"/>
                  </a:lnTo>
                  <a:close/>
                  <a:moveTo>
                    <a:pt x="92776" y="25030"/>
                  </a:moveTo>
                  <a:lnTo>
                    <a:pt x="92776" y="32831"/>
                  </a:lnTo>
                  <a:lnTo>
                    <a:pt x="85032" y="32831"/>
                  </a:lnTo>
                  <a:lnTo>
                    <a:pt x="85032" y="25030"/>
                  </a:lnTo>
                  <a:close/>
                  <a:moveTo>
                    <a:pt x="100932" y="25030"/>
                  </a:moveTo>
                  <a:lnTo>
                    <a:pt x="100932" y="32831"/>
                  </a:lnTo>
                  <a:lnTo>
                    <a:pt x="93200" y="32831"/>
                  </a:lnTo>
                  <a:lnTo>
                    <a:pt x="93200" y="25030"/>
                  </a:lnTo>
                  <a:close/>
                  <a:moveTo>
                    <a:pt x="109099" y="25030"/>
                  </a:moveTo>
                  <a:lnTo>
                    <a:pt x="109099" y="32831"/>
                  </a:lnTo>
                  <a:lnTo>
                    <a:pt x="101356" y="32831"/>
                  </a:lnTo>
                  <a:lnTo>
                    <a:pt x="101356" y="25030"/>
                  </a:lnTo>
                  <a:close/>
                  <a:moveTo>
                    <a:pt x="116866" y="25030"/>
                  </a:moveTo>
                  <a:lnTo>
                    <a:pt x="116866" y="32831"/>
                  </a:lnTo>
                  <a:lnTo>
                    <a:pt x="109523" y="32831"/>
                  </a:lnTo>
                  <a:lnTo>
                    <a:pt x="109523" y="25030"/>
                  </a:lnTo>
                  <a:close/>
                  <a:moveTo>
                    <a:pt x="125022" y="25030"/>
                  </a:moveTo>
                  <a:lnTo>
                    <a:pt x="125022" y="32831"/>
                  </a:lnTo>
                  <a:lnTo>
                    <a:pt x="117290" y="32831"/>
                  </a:lnTo>
                  <a:lnTo>
                    <a:pt x="117290" y="25030"/>
                  </a:lnTo>
                  <a:close/>
                  <a:moveTo>
                    <a:pt x="133190" y="25030"/>
                  </a:moveTo>
                  <a:lnTo>
                    <a:pt x="133190" y="32831"/>
                  </a:lnTo>
                  <a:lnTo>
                    <a:pt x="125446" y="32831"/>
                  </a:lnTo>
                  <a:lnTo>
                    <a:pt x="125446" y="25030"/>
                  </a:lnTo>
                  <a:close/>
                  <a:moveTo>
                    <a:pt x="141346" y="25030"/>
                  </a:moveTo>
                  <a:lnTo>
                    <a:pt x="141346" y="32831"/>
                  </a:lnTo>
                  <a:lnTo>
                    <a:pt x="133614" y="32831"/>
                  </a:lnTo>
                  <a:lnTo>
                    <a:pt x="133614" y="25030"/>
                  </a:lnTo>
                  <a:close/>
                  <a:moveTo>
                    <a:pt x="149513" y="25030"/>
                  </a:moveTo>
                  <a:lnTo>
                    <a:pt x="149513" y="32831"/>
                  </a:lnTo>
                  <a:lnTo>
                    <a:pt x="141770" y="32831"/>
                  </a:lnTo>
                  <a:lnTo>
                    <a:pt x="141770" y="25030"/>
                  </a:lnTo>
                  <a:close/>
                  <a:moveTo>
                    <a:pt x="157280" y="25030"/>
                  </a:moveTo>
                  <a:lnTo>
                    <a:pt x="157280" y="32831"/>
                  </a:lnTo>
                  <a:lnTo>
                    <a:pt x="149937" y="32831"/>
                  </a:lnTo>
                  <a:lnTo>
                    <a:pt x="149937" y="25030"/>
                  </a:lnTo>
                  <a:close/>
                  <a:moveTo>
                    <a:pt x="165448" y="25030"/>
                  </a:moveTo>
                  <a:lnTo>
                    <a:pt x="165448" y="32831"/>
                  </a:lnTo>
                  <a:lnTo>
                    <a:pt x="157704" y="32831"/>
                  </a:lnTo>
                  <a:lnTo>
                    <a:pt x="157704" y="25030"/>
                  </a:lnTo>
                  <a:close/>
                  <a:moveTo>
                    <a:pt x="173604" y="25030"/>
                  </a:moveTo>
                  <a:lnTo>
                    <a:pt x="173604" y="32831"/>
                  </a:lnTo>
                  <a:lnTo>
                    <a:pt x="165871" y="32831"/>
                  </a:lnTo>
                  <a:lnTo>
                    <a:pt x="165871" y="25030"/>
                  </a:lnTo>
                  <a:close/>
                  <a:moveTo>
                    <a:pt x="181771" y="25030"/>
                  </a:moveTo>
                  <a:lnTo>
                    <a:pt x="181771" y="32831"/>
                  </a:lnTo>
                  <a:lnTo>
                    <a:pt x="174028" y="32831"/>
                  </a:lnTo>
                  <a:lnTo>
                    <a:pt x="174028" y="25030"/>
                  </a:lnTo>
                  <a:close/>
                  <a:moveTo>
                    <a:pt x="189927" y="25030"/>
                  </a:moveTo>
                  <a:lnTo>
                    <a:pt x="189927" y="32831"/>
                  </a:lnTo>
                  <a:lnTo>
                    <a:pt x="182195" y="32831"/>
                  </a:lnTo>
                  <a:lnTo>
                    <a:pt x="182195" y="25030"/>
                  </a:lnTo>
                  <a:close/>
                  <a:moveTo>
                    <a:pt x="198095" y="25030"/>
                  </a:moveTo>
                  <a:lnTo>
                    <a:pt x="198095" y="32831"/>
                  </a:lnTo>
                  <a:lnTo>
                    <a:pt x="190351" y="32831"/>
                  </a:lnTo>
                  <a:lnTo>
                    <a:pt x="190351" y="25030"/>
                  </a:lnTo>
                  <a:close/>
                  <a:moveTo>
                    <a:pt x="206251" y="25030"/>
                  </a:moveTo>
                  <a:lnTo>
                    <a:pt x="206251" y="32831"/>
                  </a:lnTo>
                  <a:lnTo>
                    <a:pt x="198519" y="32831"/>
                  </a:lnTo>
                  <a:lnTo>
                    <a:pt x="198519" y="25030"/>
                  </a:lnTo>
                  <a:close/>
                  <a:moveTo>
                    <a:pt x="214419" y="25030"/>
                  </a:moveTo>
                  <a:lnTo>
                    <a:pt x="214419" y="32831"/>
                  </a:lnTo>
                  <a:lnTo>
                    <a:pt x="206675" y="32831"/>
                  </a:lnTo>
                  <a:lnTo>
                    <a:pt x="206675" y="25030"/>
                  </a:lnTo>
                  <a:close/>
                  <a:moveTo>
                    <a:pt x="222575" y="25030"/>
                  </a:moveTo>
                  <a:lnTo>
                    <a:pt x="222575" y="32831"/>
                  </a:lnTo>
                  <a:lnTo>
                    <a:pt x="214842" y="32831"/>
                  </a:lnTo>
                  <a:lnTo>
                    <a:pt x="214842" y="25030"/>
                  </a:lnTo>
                  <a:close/>
                  <a:moveTo>
                    <a:pt x="230742" y="25030"/>
                  </a:moveTo>
                  <a:lnTo>
                    <a:pt x="230742" y="32831"/>
                  </a:lnTo>
                  <a:lnTo>
                    <a:pt x="222999" y="32831"/>
                  </a:lnTo>
                  <a:lnTo>
                    <a:pt x="222999" y="25030"/>
                  </a:lnTo>
                  <a:close/>
                  <a:moveTo>
                    <a:pt x="238898" y="25030"/>
                  </a:moveTo>
                  <a:lnTo>
                    <a:pt x="238898" y="32831"/>
                  </a:lnTo>
                  <a:lnTo>
                    <a:pt x="231166" y="32831"/>
                  </a:lnTo>
                  <a:lnTo>
                    <a:pt x="231166" y="25030"/>
                  </a:lnTo>
                  <a:close/>
                  <a:moveTo>
                    <a:pt x="247066" y="25030"/>
                  </a:moveTo>
                  <a:lnTo>
                    <a:pt x="247066" y="32831"/>
                  </a:lnTo>
                  <a:lnTo>
                    <a:pt x="239322" y="32831"/>
                  </a:lnTo>
                  <a:lnTo>
                    <a:pt x="239322" y="25030"/>
                  </a:lnTo>
                  <a:close/>
                  <a:moveTo>
                    <a:pt x="255222" y="25030"/>
                  </a:moveTo>
                  <a:lnTo>
                    <a:pt x="255222" y="32831"/>
                  </a:lnTo>
                  <a:lnTo>
                    <a:pt x="247490" y="32831"/>
                  </a:lnTo>
                  <a:lnTo>
                    <a:pt x="247490" y="25030"/>
                  </a:lnTo>
                  <a:close/>
                  <a:moveTo>
                    <a:pt x="263390" y="25030"/>
                  </a:moveTo>
                  <a:lnTo>
                    <a:pt x="263390" y="32831"/>
                  </a:lnTo>
                  <a:lnTo>
                    <a:pt x="255646" y="32831"/>
                  </a:lnTo>
                  <a:lnTo>
                    <a:pt x="255646" y="25030"/>
                  </a:lnTo>
                  <a:close/>
                  <a:moveTo>
                    <a:pt x="271546" y="25030"/>
                  </a:moveTo>
                  <a:lnTo>
                    <a:pt x="271546" y="32831"/>
                  </a:lnTo>
                  <a:lnTo>
                    <a:pt x="263813" y="32831"/>
                  </a:lnTo>
                  <a:lnTo>
                    <a:pt x="263813" y="25030"/>
                  </a:lnTo>
                  <a:close/>
                  <a:moveTo>
                    <a:pt x="11238" y="33243"/>
                  </a:moveTo>
                  <a:lnTo>
                    <a:pt x="11238" y="41032"/>
                  </a:lnTo>
                  <a:lnTo>
                    <a:pt x="3505" y="41032"/>
                  </a:lnTo>
                  <a:lnTo>
                    <a:pt x="3505" y="33243"/>
                  </a:lnTo>
                  <a:close/>
                  <a:moveTo>
                    <a:pt x="19394" y="33243"/>
                  </a:moveTo>
                  <a:lnTo>
                    <a:pt x="19394" y="41032"/>
                  </a:lnTo>
                  <a:lnTo>
                    <a:pt x="11662" y="41032"/>
                  </a:lnTo>
                  <a:lnTo>
                    <a:pt x="11662" y="33243"/>
                  </a:lnTo>
                  <a:close/>
                  <a:moveTo>
                    <a:pt x="27561" y="33243"/>
                  </a:moveTo>
                  <a:lnTo>
                    <a:pt x="27561" y="41032"/>
                  </a:lnTo>
                  <a:lnTo>
                    <a:pt x="19818" y="41032"/>
                  </a:lnTo>
                  <a:lnTo>
                    <a:pt x="19818" y="33243"/>
                  </a:lnTo>
                  <a:close/>
                  <a:moveTo>
                    <a:pt x="35328" y="33243"/>
                  </a:moveTo>
                  <a:lnTo>
                    <a:pt x="35328" y="41032"/>
                  </a:lnTo>
                  <a:lnTo>
                    <a:pt x="27985" y="41032"/>
                  </a:lnTo>
                  <a:lnTo>
                    <a:pt x="27985" y="33243"/>
                  </a:lnTo>
                  <a:close/>
                  <a:moveTo>
                    <a:pt x="43496" y="33243"/>
                  </a:moveTo>
                  <a:lnTo>
                    <a:pt x="43496" y="41032"/>
                  </a:lnTo>
                  <a:lnTo>
                    <a:pt x="35752" y="41032"/>
                  </a:lnTo>
                  <a:lnTo>
                    <a:pt x="35752" y="33243"/>
                  </a:lnTo>
                  <a:close/>
                  <a:moveTo>
                    <a:pt x="51652" y="33243"/>
                  </a:moveTo>
                  <a:lnTo>
                    <a:pt x="51652" y="41032"/>
                  </a:lnTo>
                  <a:lnTo>
                    <a:pt x="43919" y="41032"/>
                  </a:lnTo>
                  <a:lnTo>
                    <a:pt x="43919" y="33243"/>
                  </a:lnTo>
                  <a:close/>
                  <a:moveTo>
                    <a:pt x="59819" y="33243"/>
                  </a:moveTo>
                  <a:lnTo>
                    <a:pt x="59819" y="41032"/>
                  </a:lnTo>
                  <a:lnTo>
                    <a:pt x="52075" y="41032"/>
                  </a:lnTo>
                  <a:lnTo>
                    <a:pt x="52075" y="33243"/>
                  </a:lnTo>
                  <a:close/>
                  <a:moveTo>
                    <a:pt x="67975" y="33243"/>
                  </a:moveTo>
                  <a:lnTo>
                    <a:pt x="67975" y="41032"/>
                  </a:lnTo>
                  <a:lnTo>
                    <a:pt x="60243" y="41032"/>
                  </a:lnTo>
                  <a:lnTo>
                    <a:pt x="60243" y="33243"/>
                  </a:lnTo>
                  <a:close/>
                  <a:moveTo>
                    <a:pt x="76452" y="33243"/>
                  </a:moveTo>
                  <a:lnTo>
                    <a:pt x="76452" y="41032"/>
                  </a:lnTo>
                  <a:lnTo>
                    <a:pt x="68399" y="41032"/>
                  </a:lnTo>
                  <a:lnTo>
                    <a:pt x="68399" y="33243"/>
                  </a:lnTo>
                  <a:close/>
                  <a:moveTo>
                    <a:pt x="84608" y="33243"/>
                  </a:moveTo>
                  <a:lnTo>
                    <a:pt x="84608" y="41032"/>
                  </a:lnTo>
                  <a:lnTo>
                    <a:pt x="76865" y="41032"/>
                  </a:lnTo>
                  <a:lnTo>
                    <a:pt x="76865" y="33243"/>
                  </a:lnTo>
                  <a:close/>
                  <a:moveTo>
                    <a:pt x="92776" y="33243"/>
                  </a:moveTo>
                  <a:lnTo>
                    <a:pt x="92776" y="41032"/>
                  </a:lnTo>
                  <a:lnTo>
                    <a:pt x="85032" y="41032"/>
                  </a:lnTo>
                  <a:lnTo>
                    <a:pt x="85032" y="33243"/>
                  </a:lnTo>
                  <a:close/>
                  <a:moveTo>
                    <a:pt x="100932" y="33243"/>
                  </a:moveTo>
                  <a:lnTo>
                    <a:pt x="100932" y="41032"/>
                  </a:lnTo>
                  <a:lnTo>
                    <a:pt x="93200" y="41032"/>
                  </a:lnTo>
                  <a:lnTo>
                    <a:pt x="93200" y="33243"/>
                  </a:lnTo>
                  <a:close/>
                  <a:moveTo>
                    <a:pt x="109099" y="33243"/>
                  </a:moveTo>
                  <a:lnTo>
                    <a:pt x="109099" y="41032"/>
                  </a:lnTo>
                  <a:lnTo>
                    <a:pt x="101356" y="41032"/>
                  </a:lnTo>
                  <a:lnTo>
                    <a:pt x="101356" y="33243"/>
                  </a:lnTo>
                  <a:close/>
                  <a:moveTo>
                    <a:pt x="116866" y="33243"/>
                  </a:moveTo>
                  <a:lnTo>
                    <a:pt x="116866" y="41032"/>
                  </a:lnTo>
                  <a:lnTo>
                    <a:pt x="109523" y="41032"/>
                  </a:lnTo>
                  <a:lnTo>
                    <a:pt x="109523" y="33243"/>
                  </a:lnTo>
                  <a:close/>
                  <a:moveTo>
                    <a:pt x="125022" y="33243"/>
                  </a:moveTo>
                  <a:lnTo>
                    <a:pt x="125022" y="41032"/>
                  </a:lnTo>
                  <a:lnTo>
                    <a:pt x="117290" y="41032"/>
                  </a:lnTo>
                  <a:lnTo>
                    <a:pt x="117290" y="33243"/>
                  </a:lnTo>
                  <a:close/>
                  <a:moveTo>
                    <a:pt x="133190" y="33243"/>
                  </a:moveTo>
                  <a:lnTo>
                    <a:pt x="133190" y="41032"/>
                  </a:lnTo>
                  <a:lnTo>
                    <a:pt x="125446" y="41032"/>
                  </a:lnTo>
                  <a:lnTo>
                    <a:pt x="125446" y="33243"/>
                  </a:lnTo>
                  <a:close/>
                  <a:moveTo>
                    <a:pt x="141346" y="33243"/>
                  </a:moveTo>
                  <a:lnTo>
                    <a:pt x="141346" y="41032"/>
                  </a:lnTo>
                  <a:lnTo>
                    <a:pt x="133614" y="41032"/>
                  </a:lnTo>
                  <a:lnTo>
                    <a:pt x="133614" y="33243"/>
                  </a:lnTo>
                  <a:close/>
                  <a:moveTo>
                    <a:pt x="149513" y="33243"/>
                  </a:moveTo>
                  <a:lnTo>
                    <a:pt x="149513" y="41032"/>
                  </a:lnTo>
                  <a:lnTo>
                    <a:pt x="141770" y="41032"/>
                  </a:lnTo>
                  <a:lnTo>
                    <a:pt x="141770" y="33243"/>
                  </a:lnTo>
                  <a:close/>
                  <a:moveTo>
                    <a:pt x="157280" y="33243"/>
                  </a:moveTo>
                  <a:lnTo>
                    <a:pt x="157280" y="41032"/>
                  </a:lnTo>
                  <a:lnTo>
                    <a:pt x="149937" y="41032"/>
                  </a:lnTo>
                  <a:lnTo>
                    <a:pt x="149937" y="33243"/>
                  </a:lnTo>
                  <a:close/>
                  <a:moveTo>
                    <a:pt x="165448" y="33243"/>
                  </a:moveTo>
                  <a:lnTo>
                    <a:pt x="165448" y="41032"/>
                  </a:lnTo>
                  <a:lnTo>
                    <a:pt x="157704" y="41032"/>
                  </a:lnTo>
                  <a:lnTo>
                    <a:pt x="157704" y="33243"/>
                  </a:lnTo>
                  <a:close/>
                  <a:moveTo>
                    <a:pt x="173604" y="33243"/>
                  </a:moveTo>
                  <a:lnTo>
                    <a:pt x="173604" y="41032"/>
                  </a:lnTo>
                  <a:lnTo>
                    <a:pt x="165871" y="41032"/>
                  </a:lnTo>
                  <a:lnTo>
                    <a:pt x="165871" y="33243"/>
                  </a:lnTo>
                  <a:close/>
                  <a:moveTo>
                    <a:pt x="181771" y="33243"/>
                  </a:moveTo>
                  <a:lnTo>
                    <a:pt x="181771" y="41032"/>
                  </a:lnTo>
                  <a:lnTo>
                    <a:pt x="174028" y="41032"/>
                  </a:lnTo>
                  <a:lnTo>
                    <a:pt x="174028" y="33243"/>
                  </a:lnTo>
                  <a:close/>
                  <a:moveTo>
                    <a:pt x="189927" y="33243"/>
                  </a:moveTo>
                  <a:lnTo>
                    <a:pt x="189927" y="41032"/>
                  </a:lnTo>
                  <a:lnTo>
                    <a:pt x="182195" y="41032"/>
                  </a:lnTo>
                  <a:lnTo>
                    <a:pt x="182195" y="33243"/>
                  </a:lnTo>
                  <a:close/>
                  <a:moveTo>
                    <a:pt x="198095" y="33243"/>
                  </a:moveTo>
                  <a:lnTo>
                    <a:pt x="198095" y="41032"/>
                  </a:lnTo>
                  <a:lnTo>
                    <a:pt x="190351" y="41032"/>
                  </a:lnTo>
                  <a:lnTo>
                    <a:pt x="190351" y="33243"/>
                  </a:lnTo>
                  <a:close/>
                  <a:moveTo>
                    <a:pt x="206251" y="33243"/>
                  </a:moveTo>
                  <a:lnTo>
                    <a:pt x="206251" y="41032"/>
                  </a:lnTo>
                  <a:lnTo>
                    <a:pt x="198519" y="41032"/>
                  </a:lnTo>
                  <a:lnTo>
                    <a:pt x="198519" y="33243"/>
                  </a:lnTo>
                  <a:close/>
                  <a:moveTo>
                    <a:pt x="214419" y="33243"/>
                  </a:moveTo>
                  <a:lnTo>
                    <a:pt x="214419" y="41032"/>
                  </a:lnTo>
                  <a:lnTo>
                    <a:pt x="206675" y="41032"/>
                  </a:lnTo>
                  <a:lnTo>
                    <a:pt x="206675" y="33243"/>
                  </a:lnTo>
                  <a:close/>
                  <a:moveTo>
                    <a:pt x="222575" y="33243"/>
                  </a:moveTo>
                  <a:lnTo>
                    <a:pt x="222575" y="41032"/>
                  </a:lnTo>
                  <a:lnTo>
                    <a:pt x="214842" y="41032"/>
                  </a:lnTo>
                  <a:lnTo>
                    <a:pt x="214842" y="33243"/>
                  </a:lnTo>
                  <a:close/>
                  <a:moveTo>
                    <a:pt x="230742" y="33243"/>
                  </a:moveTo>
                  <a:lnTo>
                    <a:pt x="230742" y="41032"/>
                  </a:lnTo>
                  <a:lnTo>
                    <a:pt x="222999" y="41032"/>
                  </a:lnTo>
                  <a:lnTo>
                    <a:pt x="222999" y="33243"/>
                  </a:lnTo>
                  <a:close/>
                  <a:moveTo>
                    <a:pt x="238898" y="33243"/>
                  </a:moveTo>
                  <a:lnTo>
                    <a:pt x="238898" y="41032"/>
                  </a:lnTo>
                  <a:lnTo>
                    <a:pt x="231166" y="41032"/>
                  </a:lnTo>
                  <a:lnTo>
                    <a:pt x="231166" y="33243"/>
                  </a:lnTo>
                  <a:close/>
                  <a:moveTo>
                    <a:pt x="247066" y="33243"/>
                  </a:moveTo>
                  <a:lnTo>
                    <a:pt x="247066" y="41032"/>
                  </a:lnTo>
                  <a:lnTo>
                    <a:pt x="239322" y="41032"/>
                  </a:lnTo>
                  <a:lnTo>
                    <a:pt x="239322" y="33243"/>
                  </a:lnTo>
                  <a:close/>
                  <a:moveTo>
                    <a:pt x="255222" y="33243"/>
                  </a:moveTo>
                  <a:lnTo>
                    <a:pt x="255222" y="41032"/>
                  </a:lnTo>
                  <a:lnTo>
                    <a:pt x="247490" y="41032"/>
                  </a:lnTo>
                  <a:lnTo>
                    <a:pt x="247490" y="33243"/>
                  </a:lnTo>
                  <a:close/>
                  <a:moveTo>
                    <a:pt x="263390" y="33243"/>
                  </a:moveTo>
                  <a:lnTo>
                    <a:pt x="263390" y="41032"/>
                  </a:lnTo>
                  <a:lnTo>
                    <a:pt x="255646" y="41032"/>
                  </a:lnTo>
                  <a:lnTo>
                    <a:pt x="255646" y="33243"/>
                  </a:lnTo>
                  <a:close/>
                  <a:moveTo>
                    <a:pt x="271546" y="33243"/>
                  </a:moveTo>
                  <a:lnTo>
                    <a:pt x="271546" y="41032"/>
                  </a:lnTo>
                  <a:lnTo>
                    <a:pt x="263813" y="41032"/>
                  </a:lnTo>
                  <a:lnTo>
                    <a:pt x="263813" y="33243"/>
                  </a:lnTo>
                  <a:close/>
                  <a:moveTo>
                    <a:pt x="11238" y="41445"/>
                  </a:moveTo>
                  <a:lnTo>
                    <a:pt x="11238" y="49246"/>
                  </a:lnTo>
                  <a:lnTo>
                    <a:pt x="3505" y="49246"/>
                  </a:lnTo>
                  <a:lnTo>
                    <a:pt x="3505" y="41445"/>
                  </a:lnTo>
                  <a:close/>
                  <a:moveTo>
                    <a:pt x="19394" y="41445"/>
                  </a:moveTo>
                  <a:lnTo>
                    <a:pt x="19394" y="49246"/>
                  </a:lnTo>
                  <a:lnTo>
                    <a:pt x="11662" y="49246"/>
                  </a:lnTo>
                  <a:lnTo>
                    <a:pt x="11662" y="41445"/>
                  </a:lnTo>
                  <a:close/>
                  <a:moveTo>
                    <a:pt x="27561" y="41445"/>
                  </a:moveTo>
                  <a:lnTo>
                    <a:pt x="27561" y="49246"/>
                  </a:lnTo>
                  <a:lnTo>
                    <a:pt x="19818" y="49246"/>
                  </a:lnTo>
                  <a:lnTo>
                    <a:pt x="19818" y="41445"/>
                  </a:lnTo>
                  <a:close/>
                  <a:moveTo>
                    <a:pt x="35328" y="41445"/>
                  </a:moveTo>
                  <a:lnTo>
                    <a:pt x="35328" y="49246"/>
                  </a:lnTo>
                  <a:lnTo>
                    <a:pt x="27985" y="49246"/>
                  </a:lnTo>
                  <a:lnTo>
                    <a:pt x="27985" y="41445"/>
                  </a:lnTo>
                  <a:close/>
                  <a:moveTo>
                    <a:pt x="43496" y="41445"/>
                  </a:moveTo>
                  <a:lnTo>
                    <a:pt x="43496" y="49246"/>
                  </a:lnTo>
                  <a:lnTo>
                    <a:pt x="35752" y="49246"/>
                  </a:lnTo>
                  <a:lnTo>
                    <a:pt x="35752" y="41445"/>
                  </a:lnTo>
                  <a:close/>
                  <a:moveTo>
                    <a:pt x="51652" y="41445"/>
                  </a:moveTo>
                  <a:lnTo>
                    <a:pt x="51652" y="49246"/>
                  </a:lnTo>
                  <a:lnTo>
                    <a:pt x="43919" y="49246"/>
                  </a:lnTo>
                  <a:lnTo>
                    <a:pt x="43919" y="41445"/>
                  </a:lnTo>
                  <a:close/>
                  <a:moveTo>
                    <a:pt x="59819" y="41445"/>
                  </a:moveTo>
                  <a:lnTo>
                    <a:pt x="59819" y="49246"/>
                  </a:lnTo>
                  <a:lnTo>
                    <a:pt x="52075" y="49246"/>
                  </a:lnTo>
                  <a:lnTo>
                    <a:pt x="52075" y="41445"/>
                  </a:lnTo>
                  <a:close/>
                  <a:moveTo>
                    <a:pt x="67975" y="41445"/>
                  </a:moveTo>
                  <a:lnTo>
                    <a:pt x="67975" y="49246"/>
                  </a:lnTo>
                  <a:lnTo>
                    <a:pt x="60243" y="49246"/>
                  </a:lnTo>
                  <a:lnTo>
                    <a:pt x="60243" y="41445"/>
                  </a:lnTo>
                  <a:close/>
                  <a:moveTo>
                    <a:pt x="76452" y="41445"/>
                  </a:moveTo>
                  <a:lnTo>
                    <a:pt x="76452" y="49246"/>
                  </a:lnTo>
                  <a:lnTo>
                    <a:pt x="68399" y="49246"/>
                  </a:lnTo>
                  <a:lnTo>
                    <a:pt x="68399" y="41445"/>
                  </a:lnTo>
                  <a:close/>
                  <a:moveTo>
                    <a:pt x="84608" y="41445"/>
                  </a:moveTo>
                  <a:lnTo>
                    <a:pt x="84608" y="49246"/>
                  </a:lnTo>
                  <a:lnTo>
                    <a:pt x="76865" y="49246"/>
                  </a:lnTo>
                  <a:lnTo>
                    <a:pt x="76865" y="41445"/>
                  </a:lnTo>
                  <a:close/>
                  <a:moveTo>
                    <a:pt x="92776" y="41445"/>
                  </a:moveTo>
                  <a:lnTo>
                    <a:pt x="92776" y="49246"/>
                  </a:lnTo>
                  <a:lnTo>
                    <a:pt x="85032" y="49246"/>
                  </a:lnTo>
                  <a:lnTo>
                    <a:pt x="85032" y="41445"/>
                  </a:lnTo>
                  <a:close/>
                  <a:moveTo>
                    <a:pt x="100932" y="41445"/>
                  </a:moveTo>
                  <a:lnTo>
                    <a:pt x="100932" y="49246"/>
                  </a:lnTo>
                  <a:lnTo>
                    <a:pt x="93200" y="49246"/>
                  </a:lnTo>
                  <a:lnTo>
                    <a:pt x="93200" y="41445"/>
                  </a:lnTo>
                  <a:close/>
                  <a:moveTo>
                    <a:pt x="109099" y="41445"/>
                  </a:moveTo>
                  <a:lnTo>
                    <a:pt x="109099" y="49246"/>
                  </a:lnTo>
                  <a:lnTo>
                    <a:pt x="101356" y="49246"/>
                  </a:lnTo>
                  <a:lnTo>
                    <a:pt x="101356" y="41445"/>
                  </a:lnTo>
                  <a:close/>
                  <a:moveTo>
                    <a:pt x="116866" y="41445"/>
                  </a:moveTo>
                  <a:lnTo>
                    <a:pt x="116866" y="49246"/>
                  </a:lnTo>
                  <a:lnTo>
                    <a:pt x="109523" y="49246"/>
                  </a:lnTo>
                  <a:lnTo>
                    <a:pt x="109523" y="41445"/>
                  </a:lnTo>
                  <a:close/>
                  <a:moveTo>
                    <a:pt x="125022" y="41445"/>
                  </a:moveTo>
                  <a:lnTo>
                    <a:pt x="125022" y="49246"/>
                  </a:lnTo>
                  <a:lnTo>
                    <a:pt x="117290" y="49246"/>
                  </a:lnTo>
                  <a:lnTo>
                    <a:pt x="117290" y="41445"/>
                  </a:lnTo>
                  <a:close/>
                  <a:moveTo>
                    <a:pt x="133190" y="41445"/>
                  </a:moveTo>
                  <a:lnTo>
                    <a:pt x="133190" y="49246"/>
                  </a:lnTo>
                  <a:lnTo>
                    <a:pt x="125446" y="49246"/>
                  </a:lnTo>
                  <a:lnTo>
                    <a:pt x="125446" y="41445"/>
                  </a:lnTo>
                  <a:close/>
                  <a:moveTo>
                    <a:pt x="141346" y="41445"/>
                  </a:moveTo>
                  <a:lnTo>
                    <a:pt x="141346" y="49246"/>
                  </a:lnTo>
                  <a:lnTo>
                    <a:pt x="133614" y="49246"/>
                  </a:lnTo>
                  <a:lnTo>
                    <a:pt x="133614" y="41445"/>
                  </a:lnTo>
                  <a:close/>
                  <a:moveTo>
                    <a:pt x="149513" y="41445"/>
                  </a:moveTo>
                  <a:lnTo>
                    <a:pt x="149513" y="49246"/>
                  </a:lnTo>
                  <a:lnTo>
                    <a:pt x="141770" y="49246"/>
                  </a:lnTo>
                  <a:lnTo>
                    <a:pt x="141770" y="41445"/>
                  </a:lnTo>
                  <a:close/>
                  <a:moveTo>
                    <a:pt x="157280" y="41445"/>
                  </a:moveTo>
                  <a:lnTo>
                    <a:pt x="157280" y="49246"/>
                  </a:lnTo>
                  <a:lnTo>
                    <a:pt x="149937" y="49246"/>
                  </a:lnTo>
                  <a:lnTo>
                    <a:pt x="149937" y="41445"/>
                  </a:lnTo>
                  <a:close/>
                  <a:moveTo>
                    <a:pt x="165448" y="41445"/>
                  </a:moveTo>
                  <a:lnTo>
                    <a:pt x="165448" y="49246"/>
                  </a:lnTo>
                  <a:lnTo>
                    <a:pt x="157704" y="49246"/>
                  </a:lnTo>
                  <a:lnTo>
                    <a:pt x="157704" y="41445"/>
                  </a:lnTo>
                  <a:close/>
                  <a:moveTo>
                    <a:pt x="173604" y="41445"/>
                  </a:moveTo>
                  <a:lnTo>
                    <a:pt x="173604" y="49246"/>
                  </a:lnTo>
                  <a:lnTo>
                    <a:pt x="165871" y="49246"/>
                  </a:lnTo>
                  <a:lnTo>
                    <a:pt x="165871" y="41445"/>
                  </a:lnTo>
                  <a:close/>
                  <a:moveTo>
                    <a:pt x="181771" y="41445"/>
                  </a:moveTo>
                  <a:lnTo>
                    <a:pt x="181771" y="49246"/>
                  </a:lnTo>
                  <a:lnTo>
                    <a:pt x="174028" y="49246"/>
                  </a:lnTo>
                  <a:lnTo>
                    <a:pt x="174028" y="41445"/>
                  </a:lnTo>
                  <a:close/>
                  <a:moveTo>
                    <a:pt x="189927" y="41445"/>
                  </a:moveTo>
                  <a:lnTo>
                    <a:pt x="189927" y="49246"/>
                  </a:lnTo>
                  <a:lnTo>
                    <a:pt x="182195" y="49246"/>
                  </a:lnTo>
                  <a:lnTo>
                    <a:pt x="182195" y="41445"/>
                  </a:lnTo>
                  <a:close/>
                  <a:moveTo>
                    <a:pt x="198095" y="41445"/>
                  </a:moveTo>
                  <a:lnTo>
                    <a:pt x="198095" y="49246"/>
                  </a:lnTo>
                  <a:lnTo>
                    <a:pt x="190351" y="49246"/>
                  </a:lnTo>
                  <a:lnTo>
                    <a:pt x="190351" y="41445"/>
                  </a:lnTo>
                  <a:close/>
                  <a:moveTo>
                    <a:pt x="206251" y="41445"/>
                  </a:moveTo>
                  <a:lnTo>
                    <a:pt x="206251" y="49246"/>
                  </a:lnTo>
                  <a:lnTo>
                    <a:pt x="198519" y="49246"/>
                  </a:lnTo>
                  <a:lnTo>
                    <a:pt x="198519" y="41445"/>
                  </a:lnTo>
                  <a:close/>
                  <a:moveTo>
                    <a:pt x="214419" y="41445"/>
                  </a:moveTo>
                  <a:lnTo>
                    <a:pt x="214419" y="49246"/>
                  </a:lnTo>
                  <a:lnTo>
                    <a:pt x="206675" y="49246"/>
                  </a:lnTo>
                  <a:lnTo>
                    <a:pt x="206675" y="41445"/>
                  </a:lnTo>
                  <a:close/>
                  <a:moveTo>
                    <a:pt x="222575" y="41445"/>
                  </a:moveTo>
                  <a:lnTo>
                    <a:pt x="222575" y="49246"/>
                  </a:lnTo>
                  <a:lnTo>
                    <a:pt x="214842" y="49246"/>
                  </a:lnTo>
                  <a:lnTo>
                    <a:pt x="214842" y="41445"/>
                  </a:lnTo>
                  <a:close/>
                  <a:moveTo>
                    <a:pt x="230742" y="41445"/>
                  </a:moveTo>
                  <a:lnTo>
                    <a:pt x="230742" y="49246"/>
                  </a:lnTo>
                  <a:lnTo>
                    <a:pt x="222999" y="49246"/>
                  </a:lnTo>
                  <a:lnTo>
                    <a:pt x="222999" y="41445"/>
                  </a:lnTo>
                  <a:close/>
                  <a:moveTo>
                    <a:pt x="238898" y="41445"/>
                  </a:moveTo>
                  <a:lnTo>
                    <a:pt x="238898" y="49246"/>
                  </a:lnTo>
                  <a:lnTo>
                    <a:pt x="231166" y="49246"/>
                  </a:lnTo>
                  <a:lnTo>
                    <a:pt x="231166" y="41445"/>
                  </a:lnTo>
                  <a:close/>
                  <a:moveTo>
                    <a:pt x="247066" y="41445"/>
                  </a:moveTo>
                  <a:lnTo>
                    <a:pt x="247066" y="49246"/>
                  </a:lnTo>
                  <a:lnTo>
                    <a:pt x="239322" y="49246"/>
                  </a:lnTo>
                  <a:lnTo>
                    <a:pt x="239322" y="41445"/>
                  </a:lnTo>
                  <a:close/>
                  <a:moveTo>
                    <a:pt x="255222" y="41445"/>
                  </a:moveTo>
                  <a:lnTo>
                    <a:pt x="255222" y="49246"/>
                  </a:lnTo>
                  <a:lnTo>
                    <a:pt x="247490" y="49246"/>
                  </a:lnTo>
                  <a:lnTo>
                    <a:pt x="247490" y="41445"/>
                  </a:lnTo>
                  <a:close/>
                  <a:moveTo>
                    <a:pt x="263390" y="41445"/>
                  </a:moveTo>
                  <a:lnTo>
                    <a:pt x="263390" y="49246"/>
                  </a:lnTo>
                  <a:lnTo>
                    <a:pt x="255646" y="49246"/>
                  </a:lnTo>
                  <a:lnTo>
                    <a:pt x="255646" y="41445"/>
                  </a:lnTo>
                  <a:close/>
                  <a:moveTo>
                    <a:pt x="271546" y="41445"/>
                  </a:moveTo>
                  <a:lnTo>
                    <a:pt x="271546" y="49246"/>
                  </a:lnTo>
                  <a:lnTo>
                    <a:pt x="263813" y="49246"/>
                  </a:lnTo>
                  <a:lnTo>
                    <a:pt x="263813" y="41445"/>
                  </a:lnTo>
                  <a:close/>
                  <a:moveTo>
                    <a:pt x="11238" y="49658"/>
                  </a:moveTo>
                  <a:lnTo>
                    <a:pt x="11238" y="57448"/>
                  </a:lnTo>
                  <a:lnTo>
                    <a:pt x="3505" y="57448"/>
                  </a:lnTo>
                  <a:lnTo>
                    <a:pt x="3505" y="49658"/>
                  </a:lnTo>
                  <a:close/>
                  <a:moveTo>
                    <a:pt x="19394" y="49658"/>
                  </a:moveTo>
                  <a:lnTo>
                    <a:pt x="19394" y="57448"/>
                  </a:lnTo>
                  <a:lnTo>
                    <a:pt x="11662" y="57448"/>
                  </a:lnTo>
                  <a:lnTo>
                    <a:pt x="11662" y="49658"/>
                  </a:lnTo>
                  <a:close/>
                  <a:moveTo>
                    <a:pt x="27561" y="49658"/>
                  </a:moveTo>
                  <a:lnTo>
                    <a:pt x="27561" y="57448"/>
                  </a:lnTo>
                  <a:lnTo>
                    <a:pt x="19818" y="57448"/>
                  </a:lnTo>
                  <a:lnTo>
                    <a:pt x="19818" y="49658"/>
                  </a:lnTo>
                  <a:close/>
                  <a:moveTo>
                    <a:pt x="35328" y="49658"/>
                  </a:moveTo>
                  <a:lnTo>
                    <a:pt x="35328" y="57448"/>
                  </a:lnTo>
                  <a:lnTo>
                    <a:pt x="27985" y="57448"/>
                  </a:lnTo>
                  <a:lnTo>
                    <a:pt x="27985" y="49658"/>
                  </a:lnTo>
                  <a:close/>
                  <a:moveTo>
                    <a:pt x="43496" y="49647"/>
                  </a:moveTo>
                  <a:lnTo>
                    <a:pt x="43496" y="57448"/>
                  </a:lnTo>
                  <a:lnTo>
                    <a:pt x="35752" y="57448"/>
                  </a:lnTo>
                  <a:lnTo>
                    <a:pt x="35752" y="49647"/>
                  </a:lnTo>
                  <a:close/>
                  <a:moveTo>
                    <a:pt x="51652" y="49647"/>
                  </a:moveTo>
                  <a:lnTo>
                    <a:pt x="51652" y="57448"/>
                  </a:lnTo>
                  <a:lnTo>
                    <a:pt x="43919" y="57448"/>
                  </a:lnTo>
                  <a:lnTo>
                    <a:pt x="43919" y="49647"/>
                  </a:lnTo>
                  <a:close/>
                  <a:moveTo>
                    <a:pt x="59819" y="49647"/>
                  </a:moveTo>
                  <a:lnTo>
                    <a:pt x="59819" y="57448"/>
                  </a:lnTo>
                  <a:lnTo>
                    <a:pt x="52075" y="57448"/>
                  </a:lnTo>
                  <a:lnTo>
                    <a:pt x="52075" y="49647"/>
                  </a:lnTo>
                  <a:close/>
                  <a:moveTo>
                    <a:pt x="67975" y="49647"/>
                  </a:moveTo>
                  <a:lnTo>
                    <a:pt x="67975" y="57448"/>
                  </a:lnTo>
                  <a:lnTo>
                    <a:pt x="60243" y="57448"/>
                  </a:lnTo>
                  <a:lnTo>
                    <a:pt x="60243" y="49647"/>
                  </a:lnTo>
                  <a:close/>
                  <a:moveTo>
                    <a:pt x="76452" y="49647"/>
                  </a:moveTo>
                  <a:lnTo>
                    <a:pt x="76452" y="57448"/>
                  </a:lnTo>
                  <a:lnTo>
                    <a:pt x="68399" y="57448"/>
                  </a:lnTo>
                  <a:lnTo>
                    <a:pt x="68399" y="49647"/>
                  </a:lnTo>
                  <a:close/>
                  <a:moveTo>
                    <a:pt x="84608" y="49647"/>
                  </a:moveTo>
                  <a:lnTo>
                    <a:pt x="84608" y="57448"/>
                  </a:lnTo>
                  <a:lnTo>
                    <a:pt x="76865" y="57448"/>
                  </a:lnTo>
                  <a:lnTo>
                    <a:pt x="76865" y="49647"/>
                  </a:lnTo>
                  <a:close/>
                  <a:moveTo>
                    <a:pt x="92776" y="49647"/>
                  </a:moveTo>
                  <a:lnTo>
                    <a:pt x="92776" y="57448"/>
                  </a:lnTo>
                  <a:lnTo>
                    <a:pt x="85032" y="57448"/>
                  </a:lnTo>
                  <a:lnTo>
                    <a:pt x="85032" y="49647"/>
                  </a:lnTo>
                  <a:close/>
                  <a:moveTo>
                    <a:pt x="100932" y="49647"/>
                  </a:moveTo>
                  <a:lnTo>
                    <a:pt x="100932" y="57448"/>
                  </a:lnTo>
                  <a:lnTo>
                    <a:pt x="93200" y="57448"/>
                  </a:lnTo>
                  <a:lnTo>
                    <a:pt x="93200" y="49647"/>
                  </a:lnTo>
                  <a:close/>
                  <a:moveTo>
                    <a:pt x="109099" y="49647"/>
                  </a:moveTo>
                  <a:lnTo>
                    <a:pt x="109099" y="57448"/>
                  </a:lnTo>
                  <a:lnTo>
                    <a:pt x="101356" y="57448"/>
                  </a:lnTo>
                  <a:lnTo>
                    <a:pt x="101356" y="49647"/>
                  </a:lnTo>
                  <a:close/>
                  <a:moveTo>
                    <a:pt x="116866" y="49647"/>
                  </a:moveTo>
                  <a:lnTo>
                    <a:pt x="116866" y="57448"/>
                  </a:lnTo>
                  <a:lnTo>
                    <a:pt x="109523" y="57448"/>
                  </a:lnTo>
                  <a:lnTo>
                    <a:pt x="109523" y="49647"/>
                  </a:lnTo>
                  <a:close/>
                  <a:moveTo>
                    <a:pt x="125022" y="49647"/>
                  </a:moveTo>
                  <a:lnTo>
                    <a:pt x="125022" y="57448"/>
                  </a:lnTo>
                  <a:lnTo>
                    <a:pt x="117290" y="57448"/>
                  </a:lnTo>
                  <a:lnTo>
                    <a:pt x="117290" y="49647"/>
                  </a:lnTo>
                  <a:close/>
                  <a:moveTo>
                    <a:pt x="133190" y="49647"/>
                  </a:moveTo>
                  <a:lnTo>
                    <a:pt x="133190" y="57448"/>
                  </a:lnTo>
                  <a:lnTo>
                    <a:pt x="125446" y="57448"/>
                  </a:lnTo>
                  <a:lnTo>
                    <a:pt x="125446" y="49647"/>
                  </a:lnTo>
                  <a:close/>
                  <a:moveTo>
                    <a:pt x="141346" y="49647"/>
                  </a:moveTo>
                  <a:lnTo>
                    <a:pt x="141346" y="57448"/>
                  </a:lnTo>
                  <a:lnTo>
                    <a:pt x="133614" y="57448"/>
                  </a:lnTo>
                  <a:lnTo>
                    <a:pt x="133614" y="49647"/>
                  </a:lnTo>
                  <a:close/>
                  <a:moveTo>
                    <a:pt x="149513" y="49647"/>
                  </a:moveTo>
                  <a:lnTo>
                    <a:pt x="149513" y="57448"/>
                  </a:lnTo>
                  <a:lnTo>
                    <a:pt x="141770" y="57448"/>
                  </a:lnTo>
                  <a:lnTo>
                    <a:pt x="141770" y="49647"/>
                  </a:lnTo>
                  <a:close/>
                  <a:moveTo>
                    <a:pt x="157280" y="49647"/>
                  </a:moveTo>
                  <a:lnTo>
                    <a:pt x="157280" y="57448"/>
                  </a:lnTo>
                  <a:lnTo>
                    <a:pt x="149937" y="57448"/>
                  </a:lnTo>
                  <a:lnTo>
                    <a:pt x="149937" y="49647"/>
                  </a:lnTo>
                  <a:close/>
                  <a:moveTo>
                    <a:pt x="165448" y="49647"/>
                  </a:moveTo>
                  <a:lnTo>
                    <a:pt x="165448" y="57448"/>
                  </a:lnTo>
                  <a:lnTo>
                    <a:pt x="157704" y="57448"/>
                  </a:lnTo>
                  <a:lnTo>
                    <a:pt x="157704" y="49647"/>
                  </a:lnTo>
                  <a:close/>
                  <a:moveTo>
                    <a:pt x="173604" y="49647"/>
                  </a:moveTo>
                  <a:lnTo>
                    <a:pt x="173604" y="57448"/>
                  </a:lnTo>
                  <a:lnTo>
                    <a:pt x="165871" y="57448"/>
                  </a:lnTo>
                  <a:lnTo>
                    <a:pt x="165871" y="49647"/>
                  </a:lnTo>
                  <a:close/>
                  <a:moveTo>
                    <a:pt x="181771" y="49647"/>
                  </a:moveTo>
                  <a:lnTo>
                    <a:pt x="181771" y="57448"/>
                  </a:lnTo>
                  <a:lnTo>
                    <a:pt x="174028" y="57448"/>
                  </a:lnTo>
                  <a:lnTo>
                    <a:pt x="174028" y="49647"/>
                  </a:lnTo>
                  <a:close/>
                  <a:moveTo>
                    <a:pt x="189927" y="49647"/>
                  </a:moveTo>
                  <a:lnTo>
                    <a:pt x="189927" y="57448"/>
                  </a:lnTo>
                  <a:lnTo>
                    <a:pt x="182195" y="57448"/>
                  </a:lnTo>
                  <a:lnTo>
                    <a:pt x="182195" y="49647"/>
                  </a:lnTo>
                  <a:close/>
                  <a:moveTo>
                    <a:pt x="198095" y="49647"/>
                  </a:moveTo>
                  <a:lnTo>
                    <a:pt x="198095" y="57448"/>
                  </a:lnTo>
                  <a:lnTo>
                    <a:pt x="190351" y="57448"/>
                  </a:lnTo>
                  <a:lnTo>
                    <a:pt x="190351" y="49647"/>
                  </a:lnTo>
                  <a:close/>
                  <a:moveTo>
                    <a:pt x="206251" y="49647"/>
                  </a:moveTo>
                  <a:lnTo>
                    <a:pt x="206251" y="57448"/>
                  </a:lnTo>
                  <a:lnTo>
                    <a:pt x="198519" y="57448"/>
                  </a:lnTo>
                  <a:lnTo>
                    <a:pt x="198519" y="49647"/>
                  </a:lnTo>
                  <a:close/>
                  <a:moveTo>
                    <a:pt x="214419" y="49647"/>
                  </a:moveTo>
                  <a:lnTo>
                    <a:pt x="214419" y="57448"/>
                  </a:lnTo>
                  <a:lnTo>
                    <a:pt x="206675" y="57448"/>
                  </a:lnTo>
                  <a:lnTo>
                    <a:pt x="206675" y="49647"/>
                  </a:lnTo>
                  <a:close/>
                  <a:moveTo>
                    <a:pt x="222575" y="49647"/>
                  </a:moveTo>
                  <a:lnTo>
                    <a:pt x="222575" y="57448"/>
                  </a:lnTo>
                  <a:lnTo>
                    <a:pt x="214842" y="57448"/>
                  </a:lnTo>
                  <a:lnTo>
                    <a:pt x="214842" y="49647"/>
                  </a:lnTo>
                  <a:close/>
                  <a:moveTo>
                    <a:pt x="230742" y="49647"/>
                  </a:moveTo>
                  <a:lnTo>
                    <a:pt x="230742" y="57448"/>
                  </a:lnTo>
                  <a:lnTo>
                    <a:pt x="222999" y="57448"/>
                  </a:lnTo>
                  <a:lnTo>
                    <a:pt x="222999" y="49647"/>
                  </a:lnTo>
                  <a:close/>
                  <a:moveTo>
                    <a:pt x="238898" y="49658"/>
                  </a:moveTo>
                  <a:lnTo>
                    <a:pt x="238898" y="57448"/>
                  </a:lnTo>
                  <a:lnTo>
                    <a:pt x="231166" y="57448"/>
                  </a:lnTo>
                  <a:lnTo>
                    <a:pt x="231166" y="49658"/>
                  </a:lnTo>
                  <a:close/>
                  <a:moveTo>
                    <a:pt x="247066" y="49658"/>
                  </a:moveTo>
                  <a:lnTo>
                    <a:pt x="247066" y="57448"/>
                  </a:lnTo>
                  <a:lnTo>
                    <a:pt x="239322" y="57448"/>
                  </a:lnTo>
                  <a:lnTo>
                    <a:pt x="239322" y="49658"/>
                  </a:lnTo>
                  <a:close/>
                  <a:moveTo>
                    <a:pt x="255222" y="49658"/>
                  </a:moveTo>
                  <a:lnTo>
                    <a:pt x="255222" y="57448"/>
                  </a:lnTo>
                  <a:lnTo>
                    <a:pt x="247490" y="57448"/>
                  </a:lnTo>
                  <a:lnTo>
                    <a:pt x="247490" y="49658"/>
                  </a:lnTo>
                  <a:close/>
                  <a:moveTo>
                    <a:pt x="263390" y="49658"/>
                  </a:moveTo>
                  <a:lnTo>
                    <a:pt x="263390" y="57448"/>
                  </a:lnTo>
                  <a:lnTo>
                    <a:pt x="255646" y="57448"/>
                  </a:lnTo>
                  <a:lnTo>
                    <a:pt x="255646" y="49658"/>
                  </a:lnTo>
                  <a:close/>
                  <a:moveTo>
                    <a:pt x="271546" y="49647"/>
                  </a:moveTo>
                  <a:lnTo>
                    <a:pt x="271546" y="57448"/>
                  </a:lnTo>
                  <a:lnTo>
                    <a:pt x="263813" y="57448"/>
                  </a:lnTo>
                  <a:lnTo>
                    <a:pt x="263813" y="49647"/>
                  </a:lnTo>
                  <a:close/>
                  <a:moveTo>
                    <a:pt x="11238" y="57860"/>
                  </a:moveTo>
                  <a:lnTo>
                    <a:pt x="11238" y="65650"/>
                  </a:lnTo>
                  <a:lnTo>
                    <a:pt x="3505" y="65650"/>
                  </a:lnTo>
                  <a:lnTo>
                    <a:pt x="3505" y="57860"/>
                  </a:lnTo>
                  <a:close/>
                  <a:moveTo>
                    <a:pt x="19394" y="57860"/>
                  </a:moveTo>
                  <a:lnTo>
                    <a:pt x="19394" y="65650"/>
                  </a:lnTo>
                  <a:lnTo>
                    <a:pt x="11662" y="65650"/>
                  </a:lnTo>
                  <a:lnTo>
                    <a:pt x="11662" y="57860"/>
                  </a:lnTo>
                  <a:close/>
                  <a:moveTo>
                    <a:pt x="27561" y="57860"/>
                  </a:moveTo>
                  <a:lnTo>
                    <a:pt x="27561" y="65650"/>
                  </a:lnTo>
                  <a:lnTo>
                    <a:pt x="19818" y="65650"/>
                  </a:lnTo>
                  <a:lnTo>
                    <a:pt x="19818" y="57860"/>
                  </a:lnTo>
                  <a:close/>
                  <a:moveTo>
                    <a:pt x="35328" y="57860"/>
                  </a:moveTo>
                  <a:lnTo>
                    <a:pt x="35328" y="65650"/>
                  </a:lnTo>
                  <a:lnTo>
                    <a:pt x="27985" y="65650"/>
                  </a:lnTo>
                  <a:lnTo>
                    <a:pt x="27985" y="57860"/>
                  </a:lnTo>
                  <a:close/>
                  <a:moveTo>
                    <a:pt x="43496" y="57860"/>
                  </a:moveTo>
                  <a:lnTo>
                    <a:pt x="43496" y="65650"/>
                  </a:lnTo>
                  <a:lnTo>
                    <a:pt x="35752" y="65650"/>
                  </a:lnTo>
                  <a:lnTo>
                    <a:pt x="35752" y="57860"/>
                  </a:lnTo>
                  <a:close/>
                  <a:moveTo>
                    <a:pt x="51652" y="57860"/>
                  </a:moveTo>
                  <a:lnTo>
                    <a:pt x="51652" y="65650"/>
                  </a:lnTo>
                  <a:lnTo>
                    <a:pt x="43919" y="65650"/>
                  </a:lnTo>
                  <a:lnTo>
                    <a:pt x="43919" y="57860"/>
                  </a:lnTo>
                  <a:close/>
                  <a:moveTo>
                    <a:pt x="59819" y="57860"/>
                  </a:moveTo>
                  <a:lnTo>
                    <a:pt x="59819" y="65650"/>
                  </a:lnTo>
                  <a:lnTo>
                    <a:pt x="52075" y="65650"/>
                  </a:lnTo>
                  <a:lnTo>
                    <a:pt x="52075" y="57860"/>
                  </a:lnTo>
                  <a:close/>
                  <a:moveTo>
                    <a:pt x="67975" y="57860"/>
                  </a:moveTo>
                  <a:lnTo>
                    <a:pt x="67975" y="65650"/>
                  </a:lnTo>
                  <a:lnTo>
                    <a:pt x="60243" y="65650"/>
                  </a:lnTo>
                  <a:lnTo>
                    <a:pt x="60243" y="57860"/>
                  </a:lnTo>
                  <a:close/>
                  <a:moveTo>
                    <a:pt x="76452" y="57860"/>
                  </a:moveTo>
                  <a:lnTo>
                    <a:pt x="76452" y="65650"/>
                  </a:lnTo>
                  <a:lnTo>
                    <a:pt x="68399" y="65650"/>
                  </a:lnTo>
                  <a:lnTo>
                    <a:pt x="68399" y="57860"/>
                  </a:lnTo>
                  <a:close/>
                  <a:moveTo>
                    <a:pt x="84608" y="57860"/>
                  </a:moveTo>
                  <a:lnTo>
                    <a:pt x="84608" y="65650"/>
                  </a:lnTo>
                  <a:lnTo>
                    <a:pt x="76865" y="65650"/>
                  </a:lnTo>
                  <a:lnTo>
                    <a:pt x="76865" y="57860"/>
                  </a:lnTo>
                  <a:close/>
                  <a:moveTo>
                    <a:pt x="92776" y="57860"/>
                  </a:moveTo>
                  <a:lnTo>
                    <a:pt x="92776" y="65650"/>
                  </a:lnTo>
                  <a:lnTo>
                    <a:pt x="85032" y="65650"/>
                  </a:lnTo>
                  <a:lnTo>
                    <a:pt x="85032" y="57860"/>
                  </a:lnTo>
                  <a:close/>
                  <a:moveTo>
                    <a:pt x="100932" y="57860"/>
                  </a:moveTo>
                  <a:lnTo>
                    <a:pt x="100932" y="65650"/>
                  </a:lnTo>
                  <a:lnTo>
                    <a:pt x="93200" y="65650"/>
                  </a:lnTo>
                  <a:lnTo>
                    <a:pt x="93200" y="57860"/>
                  </a:lnTo>
                  <a:close/>
                  <a:moveTo>
                    <a:pt x="109099" y="57860"/>
                  </a:moveTo>
                  <a:lnTo>
                    <a:pt x="109099" y="65650"/>
                  </a:lnTo>
                  <a:lnTo>
                    <a:pt x="101356" y="65650"/>
                  </a:lnTo>
                  <a:lnTo>
                    <a:pt x="101356" y="57860"/>
                  </a:lnTo>
                  <a:close/>
                  <a:moveTo>
                    <a:pt x="116866" y="57860"/>
                  </a:moveTo>
                  <a:lnTo>
                    <a:pt x="116866" y="65650"/>
                  </a:lnTo>
                  <a:lnTo>
                    <a:pt x="109523" y="65650"/>
                  </a:lnTo>
                  <a:lnTo>
                    <a:pt x="109523" y="57860"/>
                  </a:lnTo>
                  <a:close/>
                  <a:moveTo>
                    <a:pt x="125022" y="57860"/>
                  </a:moveTo>
                  <a:lnTo>
                    <a:pt x="125022" y="65650"/>
                  </a:lnTo>
                  <a:lnTo>
                    <a:pt x="117290" y="65650"/>
                  </a:lnTo>
                  <a:lnTo>
                    <a:pt x="117290" y="57860"/>
                  </a:lnTo>
                  <a:close/>
                  <a:moveTo>
                    <a:pt x="133190" y="57860"/>
                  </a:moveTo>
                  <a:lnTo>
                    <a:pt x="133190" y="65650"/>
                  </a:lnTo>
                  <a:lnTo>
                    <a:pt x="125446" y="65650"/>
                  </a:lnTo>
                  <a:lnTo>
                    <a:pt x="125446" y="57860"/>
                  </a:lnTo>
                  <a:close/>
                  <a:moveTo>
                    <a:pt x="141346" y="57860"/>
                  </a:moveTo>
                  <a:lnTo>
                    <a:pt x="141346" y="65650"/>
                  </a:lnTo>
                  <a:lnTo>
                    <a:pt x="133614" y="65650"/>
                  </a:lnTo>
                  <a:lnTo>
                    <a:pt x="133614" y="57860"/>
                  </a:lnTo>
                  <a:close/>
                  <a:moveTo>
                    <a:pt x="149513" y="57860"/>
                  </a:moveTo>
                  <a:lnTo>
                    <a:pt x="149513" y="65650"/>
                  </a:lnTo>
                  <a:lnTo>
                    <a:pt x="141770" y="65650"/>
                  </a:lnTo>
                  <a:lnTo>
                    <a:pt x="141770" y="57860"/>
                  </a:lnTo>
                  <a:close/>
                  <a:moveTo>
                    <a:pt x="157280" y="57860"/>
                  </a:moveTo>
                  <a:lnTo>
                    <a:pt x="157280" y="65650"/>
                  </a:lnTo>
                  <a:lnTo>
                    <a:pt x="149937" y="65650"/>
                  </a:lnTo>
                  <a:lnTo>
                    <a:pt x="149937" y="57860"/>
                  </a:lnTo>
                  <a:close/>
                  <a:moveTo>
                    <a:pt x="165448" y="57860"/>
                  </a:moveTo>
                  <a:lnTo>
                    <a:pt x="165448" y="65650"/>
                  </a:lnTo>
                  <a:lnTo>
                    <a:pt x="157704" y="65650"/>
                  </a:lnTo>
                  <a:lnTo>
                    <a:pt x="157704" y="57860"/>
                  </a:lnTo>
                  <a:close/>
                  <a:moveTo>
                    <a:pt x="173604" y="57860"/>
                  </a:moveTo>
                  <a:lnTo>
                    <a:pt x="173604" y="65650"/>
                  </a:lnTo>
                  <a:lnTo>
                    <a:pt x="165871" y="65650"/>
                  </a:lnTo>
                  <a:lnTo>
                    <a:pt x="165871" y="57860"/>
                  </a:lnTo>
                  <a:close/>
                  <a:moveTo>
                    <a:pt x="181771" y="57860"/>
                  </a:moveTo>
                  <a:lnTo>
                    <a:pt x="181771" y="65650"/>
                  </a:lnTo>
                  <a:lnTo>
                    <a:pt x="174028" y="65650"/>
                  </a:lnTo>
                  <a:lnTo>
                    <a:pt x="174028" y="57860"/>
                  </a:lnTo>
                  <a:close/>
                  <a:moveTo>
                    <a:pt x="189927" y="57860"/>
                  </a:moveTo>
                  <a:lnTo>
                    <a:pt x="189927" y="65650"/>
                  </a:lnTo>
                  <a:lnTo>
                    <a:pt x="182195" y="65650"/>
                  </a:lnTo>
                  <a:lnTo>
                    <a:pt x="182195" y="57860"/>
                  </a:lnTo>
                  <a:close/>
                  <a:moveTo>
                    <a:pt x="198095" y="57860"/>
                  </a:moveTo>
                  <a:lnTo>
                    <a:pt x="198095" y="65650"/>
                  </a:lnTo>
                  <a:lnTo>
                    <a:pt x="190351" y="65650"/>
                  </a:lnTo>
                  <a:lnTo>
                    <a:pt x="190351" y="57860"/>
                  </a:lnTo>
                  <a:close/>
                  <a:moveTo>
                    <a:pt x="206251" y="57860"/>
                  </a:moveTo>
                  <a:lnTo>
                    <a:pt x="206251" y="65650"/>
                  </a:lnTo>
                  <a:lnTo>
                    <a:pt x="198519" y="65650"/>
                  </a:lnTo>
                  <a:lnTo>
                    <a:pt x="198519" y="57860"/>
                  </a:lnTo>
                  <a:close/>
                  <a:moveTo>
                    <a:pt x="214419" y="57860"/>
                  </a:moveTo>
                  <a:lnTo>
                    <a:pt x="214419" y="65650"/>
                  </a:lnTo>
                  <a:lnTo>
                    <a:pt x="206675" y="65650"/>
                  </a:lnTo>
                  <a:lnTo>
                    <a:pt x="206675" y="57860"/>
                  </a:lnTo>
                  <a:close/>
                  <a:moveTo>
                    <a:pt x="222575" y="57860"/>
                  </a:moveTo>
                  <a:lnTo>
                    <a:pt x="222575" y="65650"/>
                  </a:lnTo>
                  <a:lnTo>
                    <a:pt x="214842" y="65650"/>
                  </a:lnTo>
                  <a:lnTo>
                    <a:pt x="214842" y="57860"/>
                  </a:lnTo>
                  <a:close/>
                  <a:moveTo>
                    <a:pt x="230742" y="57860"/>
                  </a:moveTo>
                  <a:lnTo>
                    <a:pt x="230742" y="65650"/>
                  </a:lnTo>
                  <a:lnTo>
                    <a:pt x="222999" y="65650"/>
                  </a:lnTo>
                  <a:lnTo>
                    <a:pt x="222999" y="57860"/>
                  </a:lnTo>
                  <a:close/>
                  <a:moveTo>
                    <a:pt x="238898" y="57860"/>
                  </a:moveTo>
                  <a:lnTo>
                    <a:pt x="238898" y="65650"/>
                  </a:lnTo>
                  <a:lnTo>
                    <a:pt x="231166" y="65650"/>
                  </a:lnTo>
                  <a:lnTo>
                    <a:pt x="231166" y="57860"/>
                  </a:lnTo>
                  <a:close/>
                  <a:moveTo>
                    <a:pt x="247066" y="57860"/>
                  </a:moveTo>
                  <a:lnTo>
                    <a:pt x="247066" y="65650"/>
                  </a:lnTo>
                  <a:lnTo>
                    <a:pt x="239322" y="65650"/>
                  </a:lnTo>
                  <a:lnTo>
                    <a:pt x="239322" y="57860"/>
                  </a:lnTo>
                  <a:close/>
                  <a:moveTo>
                    <a:pt x="255222" y="57860"/>
                  </a:moveTo>
                  <a:lnTo>
                    <a:pt x="255222" y="65650"/>
                  </a:lnTo>
                  <a:lnTo>
                    <a:pt x="247490" y="65650"/>
                  </a:lnTo>
                  <a:lnTo>
                    <a:pt x="247490" y="57860"/>
                  </a:lnTo>
                  <a:close/>
                  <a:moveTo>
                    <a:pt x="263390" y="57860"/>
                  </a:moveTo>
                  <a:lnTo>
                    <a:pt x="263390" y="65650"/>
                  </a:lnTo>
                  <a:lnTo>
                    <a:pt x="255646" y="65650"/>
                  </a:lnTo>
                  <a:lnTo>
                    <a:pt x="255646" y="57860"/>
                  </a:lnTo>
                  <a:close/>
                  <a:moveTo>
                    <a:pt x="271546" y="57860"/>
                  </a:moveTo>
                  <a:lnTo>
                    <a:pt x="271546" y="65650"/>
                  </a:lnTo>
                  <a:lnTo>
                    <a:pt x="263813" y="65650"/>
                  </a:lnTo>
                  <a:lnTo>
                    <a:pt x="263813" y="57860"/>
                  </a:lnTo>
                  <a:close/>
                  <a:moveTo>
                    <a:pt x="11238" y="66062"/>
                  </a:moveTo>
                  <a:lnTo>
                    <a:pt x="11238" y="73863"/>
                  </a:lnTo>
                  <a:lnTo>
                    <a:pt x="3505" y="73863"/>
                  </a:lnTo>
                  <a:lnTo>
                    <a:pt x="3505" y="66062"/>
                  </a:lnTo>
                  <a:close/>
                  <a:moveTo>
                    <a:pt x="19394" y="66062"/>
                  </a:moveTo>
                  <a:lnTo>
                    <a:pt x="19394" y="73863"/>
                  </a:lnTo>
                  <a:lnTo>
                    <a:pt x="11662" y="73863"/>
                  </a:lnTo>
                  <a:lnTo>
                    <a:pt x="11662" y="66062"/>
                  </a:lnTo>
                  <a:close/>
                  <a:moveTo>
                    <a:pt x="27561" y="66062"/>
                  </a:moveTo>
                  <a:lnTo>
                    <a:pt x="27561" y="73863"/>
                  </a:lnTo>
                  <a:lnTo>
                    <a:pt x="19818" y="73863"/>
                  </a:lnTo>
                  <a:lnTo>
                    <a:pt x="19818" y="66062"/>
                  </a:lnTo>
                  <a:close/>
                  <a:moveTo>
                    <a:pt x="35328" y="66062"/>
                  </a:moveTo>
                  <a:lnTo>
                    <a:pt x="35328" y="73863"/>
                  </a:lnTo>
                  <a:lnTo>
                    <a:pt x="27985" y="73863"/>
                  </a:lnTo>
                  <a:lnTo>
                    <a:pt x="27985" y="66062"/>
                  </a:lnTo>
                  <a:close/>
                  <a:moveTo>
                    <a:pt x="43496" y="66062"/>
                  </a:moveTo>
                  <a:lnTo>
                    <a:pt x="43496" y="73863"/>
                  </a:lnTo>
                  <a:lnTo>
                    <a:pt x="35752" y="73863"/>
                  </a:lnTo>
                  <a:lnTo>
                    <a:pt x="35752" y="66062"/>
                  </a:lnTo>
                  <a:close/>
                  <a:moveTo>
                    <a:pt x="51652" y="66062"/>
                  </a:moveTo>
                  <a:lnTo>
                    <a:pt x="51652" y="73863"/>
                  </a:lnTo>
                  <a:lnTo>
                    <a:pt x="43919" y="73863"/>
                  </a:lnTo>
                  <a:lnTo>
                    <a:pt x="43919" y="66062"/>
                  </a:lnTo>
                  <a:close/>
                  <a:moveTo>
                    <a:pt x="59819" y="66062"/>
                  </a:moveTo>
                  <a:lnTo>
                    <a:pt x="59819" y="73863"/>
                  </a:lnTo>
                  <a:lnTo>
                    <a:pt x="52075" y="73863"/>
                  </a:lnTo>
                  <a:lnTo>
                    <a:pt x="52075" y="66062"/>
                  </a:lnTo>
                  <a:close/>
                  <a:moveTo>
                    <a:pt x="67975" y="66062"/>
                  </a:moveTo>
                  <a:lnTo>
                    <a:pt x="67975" y="73863"/>
                  </a:lnTo>
                  <a:lnTo>
                    <a:pt x="60243" y="73863"/>
                  </a:lnTo>
                  <a:lnTo>
                    <a:pt x="60243" y="66062"/>
                  </a:lnTo>
                  <a:close/>
                  <a:moveTo>
                    <a:pt x="76452" y="66062"/>
                  </a:moveTo>
                  <a:lnTo>
                    <a:pt x="76452" y="73863"/>
                  </a:lnTo>
                  <a:lnTo>
                    <a:pt x="68399" y="73863"/>
                  </a:lnTo>
                  <a:lnTo>
                    <a:pt x="68399" y="66062"/>
                  </a:lnTo>
                  <a:close/>
                  <a:moveTo>
                    <a:pt x="84608" y="66062"/>
                  </a:moveTo>
                  <a:lnTo>
                    <a:pt x="84608" y="73863"/>
                  </a:lnTo>
                  <a:lnTo>
                    <a:pt x="76865" y="73863"/>
                  </a:lnTo>
                  <a:lnTo>
                    <a:pt x="76865" y="66062"/>
                  </a:lnTo>
                  <a:close/>
                  <a:moveTo>
                    <a:pt x="92776" y="66062"/>
                  </a:moveTo>
                  <a:lnTo>
                    <a:pt x="92776" y="73863"/>
                  </a:lnTo>
                  <a:lnTo>
                    <a:pt x="85032" y="73863"/>
                  </a:lnTo>
                  <a:lnTo>
                    <a:pt x="85032" y="66062"/>
                  </a:lnTo>
                  <a:close/>
                  <a:moveTo>
                    <a:pt x="100932" y="66062"/>
                  </a:moveTo>
                  <a:lnTo>
                    <a:pt x="100932" y="73863"/>
                  </a:lnTo>
                  <a:lnTo>
                    <a:pt x="93200" y="73863"/>
                  </a:lnTo>
                  <a:lnTo>
                    <a:pt x="93200" y="66062"/>
                  </a:lnTo>
                  <a:close/>
                  <a:moveTo>
                    <a:pt x="109099" y="66062"/>
                  </a:moveTo>
                  <a:lnTo>
                    <a:pt x="109099" y="73863"/>
                  </a:lnTo>
                  <a:lnTo>
                    <a:pt x="101356" y="73863"/>
                  </a:lnTo>
                  <a:lnTo>
                    <a:pt x="101356" y="66062"/>
                  </a:lnTo>
                  <a:close/>
                  <a:moveTo>
                    <a:pt x="116866" y="66062"/>
                  </a:moveTo>
                  <a:lnTo>
                    <a:pt x="116866" y="73863"/>
                  </a:lnTo>
                  <a:lnTo>
                    <a:pt x="109523" y="73863"/>
                  </a:lnTo>
                  <a:lnTo>
                    <a:pt x="109523" y="66062"/>
                  </a:lnTo>
                  <a:close/>
                  <a:moveTo>
                    <a:pt x="125022" y="66062"/>
                  </a:moveTo>
                  <a:lnTo>
                    <a:pt x="125022" y="73863"/>
                  </a:lnTo>
                  <a:lnTo>
                    <a:pt x="117290" y="73863"/>
                  </a:lnTo>
                  <a:lnTo>
                    <a:pt x="117290" y="66062"/>
                  </a:lnTo>
                  <a:close/>
                  <a:moveTo>
                    <a:pt x="133190" y="66062"/>
                  </a:moveTo>
                  <a:lnTo>
                    <a:pt x="133190" y="73863"/>
                  </a:lnTo>
                  <a:lnTo>
                    <a:pt x="125446" y="73863"/>
                  </a:lnTo>
                  <a:lnTo>
                    <a:pt x="125446" y="66062"/>
                  </a:lnTo>
                  <a:close/>
                  <a:moveTo>
                    <a:pt x="141346" y="66062"/>
                  </a:moveTo>
                  <a:lnTo>
                    <a:pt x="141346" y="73863"/>
                  </a:lnTo>
                  <a:lnTo>
                    <a:pt x="133614" y="73863"/>
                  </a:lnTo>
                  <a:lnTo>
                    <a:pt x="133614" y="66062"/>
                  </a:lnTo>
                  <a:close/>
                  <a:moveTo>
                    <a:pt x="149513" y="66062"/>
                  </a:moveTo>
                  <a:lnTo>
                    <a:pt x="149513" y="73863"/>
                  </a:lnTo>
                  <a:lnTo>
                    <a:pt x="141770" y="73863"/>
                  </a:lnTo>
                  <a:lnTo>
                    <a:pt x="141770" y="66062"/>
                  </a:lnTo>
                  <a:close/>
                  <a:moveTo>
                    <a:pt x="157280" y="66062"/>
                  </a:moveTo>
                  <a:lnTo>
                    <a:pt x="157280" y="73863"/>
                  </a:lnTo>
                  <a:lnTo>
                    <a:pt x="149937" y="73863"/>
                  </a:lnTo>
                  <a:lnTo>
                    <a:pt x="149937" y="66062"/>
                  </a:lnTo>
                  <a:close/>
                  <a:moveTo>
                    <a:pt x="165448" y="66062"/>
                  </a:moveTo>
                  <a:lnTo>
                    <a:pt x="165448" y="73863"/>
                  </a:lnTo>
                  <a:lnTo>
                    <a:pt x="157704" y="73863"/>
                  </a:lnTo>
                  <a:lnTo>
                    <a:pt x="157704" y="66062"/>
                  </a:lnTo>
                  <a:close/>
                  <a:moveTo>
                    <a:pt x="173604" y="66062"/>
                  </a:moveTo>
                  <a:lnTo>
                    <a:pt x="173604" y="73863"/>
                  </a:lnTo>
                  <a:lnTo>
                    <a:pt x="165871" y="73863"/>
                  </a:lnTo>
                  <a:lnTo>
                    <a:pt x="165871" y="66062"/>
                  </a:lnTo>
                  <a:close/>
                  <a:moveTo>
                    <a:pt x="181771" y="66062"/>
                  </a:moveTo>
                  <a:lnTo>
                    <a:pt x="181771" y="73863"/>
                  </a:lnTo>
                  <a:lnTo>
                    <a:pt x="174028" y="73863"/>
                  </a:lnTo>
                  <a:lnTo>
                    <a:pt x="174028" y="66062"/>
                  </a:lnTo>
                  <a:close/>
                  <a:moveTo>
                    <a:pt x="189927" y="66062"/>
                  </a:moveTo>
                  <a:lnTo>
                    <a:pt x="189927" y="73863"/>
                  </a:lnTo>
                  <a:lnTo>
                    <a:pt x="182195" y="73863"/>
                  </a:lnTo>
                  <a:lnTo>
                    <a:pt x="182195" y="66062"/>
                  </a:lnTo>
                  <a:close/>
                  <a:moveTo>
                    <a:pt x="198095" y="66062"/>
                  </a:moveTo>
                  <a:lnTo>
                    <a:pt x="198095" y="73863"/>
                  </a:lnTo>
                  <a:lnTo>
                    <a:pt x="190351" y="73863"/>
                  </a:lnTo>
                  <a:lnTo>
                    <a:pt x="190351" y="66062"/>
                  </a:lnTo>
                  <a:close/>
                  <a:moveTo>
                    <a:pt x="206251" y="66062"/>
                  </a:moveTo>
                  <a:lnTo>
                    <a:pt x="206251" y="73863"/>
                  </a:lnTo>
                  <a:lnTo>
                    <a:pt x="198519" y="73863"/>
                  </a:lnTo>
                  <a:lnTo>
                    <a:pt x="198519" y="66062"/>
                  </a:lnTo>
                  <a:close/>
                  <a:moveTo>
                    <a:pt x="214419" y="66062"/>
                  </a:moveTo>
                  <a:lnTo>
                    <a:pt x="214419" y="73863"/>
                  </a:lnTo>
                  <a:lnTo>
                    <a:pt x="206675" y="73863"/>
                  </a:lnTo>
                  <a:lnTo>
                    <a:pt x="206675" y="66062"/>
                  </a:lnTo>
                  <a:close/>
                  <a:moveTo>
                    <a:pt x="222575" y="66062"/>
                  </a:moveTo>
                  <a:lnTo>
                    <a:pt x="222575" y="73863"/>
                  </a:lnTo>
                  <a:lnTo>
                    <a:pt x="214842" y="73863"/>
                  </a:lnTo>
                  <a:lnTo>
                    <a:pt x="214842" y="66062"/>
                  </a:lnTo>
                  <a:close/>
                  <a:moveTo>
                    <a:pt x="230742" y="66062"/>
                  </a:moveTo>
                  <a:lnTo>
                    <a:pt x="230742" y="73863"/>
                  </a:lnTo>
                  <a:lnTo>
                    <a:pt x="222999" y="73863"/>
                  </a:lnTo>
                  <a:lnTo>
                    <a:pt x="222999" y="66062"/>
                  </a:lnTo>
                  <a:close/>
                  <a:moveTo>
                    <a:pt x="238898" y="66062"/>
                  </a:moveTo>
                  <a:lnTo>
                    <a:pt x="238898" y="73863"/>
                  </a:lnTo>
                  <a:lnTo>
                    <a:pt x="231166" y="73863"/>
                  </a:lnTo>
                  <a:lnTo>
                    <a:pt x="231166" y="66062"/>
                  </a:lnTo>
                  <a:close/>
                  <a:moveTo>
                    <a:pt x="247066" y="66062"/>
                  </a:moveTo>
                  <a:lnTo>
                    <a:pt x="247066" y="73863"/>
                  </a:lnTo>
                  <a:lnTo>
                    <a:pt x="239322" y="73863"/>
                  </a:lnTo>
                  <a:lnTo>
                    <a:pt x="239322" y="66062"/>
                  </a:lnTo>
                  <a:close/>
                  <a:moveTo>
                    <a:pt x="255222" y="66062"/>
                  </a:moveTo>
                  <a:lnTo>
                    <a:pt x="255222" y="73863"/>
                  </a:lnTo>
                  <a:lnTo>
                    <a:pt x="247490" y="73863"/>
                  </a:lnTo>
                  <a:lnTo>
                    <a:pt x="247490" y="66062"/>
                  </a:lnTo>
                  <a:close/>
                  <a:moveTo>
                    <a:pt x="263390" y="66062"/>
                  </a:moveTo>
                  <a:lnTo>
                    <a:pt x="263390" y="73863"/>
                  </a:lnTo>
                  <a:lnTo>
                    <a:pt x="255646" y="73863"/>
                  </a:lnTo>
                  <a:lnTo>
                    <a:pt x="255646" y="66062"/>
                  </a:lnTo>
                  <a:close/>
                  <a:moveTo>
                    <a:pt x="271546" y="66062"/>
                  </a:moveTo>
                  <a:lnTo>
                    <a:pt x="271546" y="73863"/>
                  </a:lnTo>
                  <a:lnTo>
                    <a:pt x="263813" y="73863"/>
                  </a:lnTo>
                  <a:lnTo>
                    <a:pt x="263813" y="66062"/>
                  </a:lnTo>
                  <a:close/>
                  <a:moveTo>
                    <a:pt x="11238" y="74275"/>
                  </a:moveTo>
                  <a:lnTo>
                    <a:pt x="11238" y="82065"/>
                  </a:lnTo>
                  <a:lnTo>
                    <a:pt x="3505" y="82065"/>
                  </a:lnTo>
                  <a:lnTo>
                    <a:pt x="3505" y="74275"/>
                  </a:lnTo>
                  <a:close/>
                  <a:moveTo>
                    <a:pt x="19394" y="74275"/>
                  </a:moveTo>
                  <a:lnTo>
                    <a:pt x="19394" y="82065"/>
                  </a:lnTo>
                  <a:lnTo>
                    <a:pt x="11662" y="82065"/>
                  </a:lnTo>
                  <a:lnTo>
                    <a:pt x="11662" y="74275"/>
                  </a:lnTo>
                  <a:close/>
                  <a:moveTo>
                    <a:pt x="27561" y="74275"/>
                  </a:moveTo>
                  <a:lnTo>
                    <a:pt x="27561" y="82065"/>
                  </a:lnTo>
                  <a:lnTo>
                    <a:pt x="19818" y="82065"/>
                  </a:lnTo>
                  <a:lnTo>
                    <a:pt x="19818" y="74275"/>
                  </a:lnTo>
                  <a:close/>
                  <a:moveTo>
                    <a:pt x="35328" y="74275"/>
                  </a:moveTo>
                  <a:lnTo>
                    <a:pt x="35328" y="82065"/>
                  </a:lnTo>
                  <a:lnTo>
                    <a:pt x="27985" y="82065"/>
                  </a:lnTo>
                  <a:lnTo>
                    <a:pt x="27985" y="74275"/>
                  </a:lnTo>
                  <a:close/>
                  <a:moveTo>
                    <a:pt x="43496" y="74275"/>
                  </a:moveTo>
                  <a:lnTo>
                    <a:pt x="43496" y="82065"/>
                  </a:lnTo>
                  <a:lnTo>
                    <a:pt x="35752" y="82065"/>
                  </a:lnTo>
                  <a:lnTo>
                    <a:pt x="35752" y="74275"/>
                  </a:lnTo>
                  <a:close/>
                  <a:moveTo>
                    <a:pt x="51652" y="74275"/>
                  </a:moveTo>
                  <a:lnTo>
                    <a:pt x="51652" y="82065"/>
                  </a:lnTo>
                  <a:lnTo>
                    <a:pt x="43919" y="82065"/>
                  </a:lnTo>
                  <a:lnTo>
                    <a:pt x="43919" y="74275"/>
                  </a:lnTo>
                  <a:close/>
                  <a:moveTo>
                    <a:pt x="59819" y="74275"/>
                  </a:moveTo>
                  <a:lnTo>
                    <a:pt x="59819" y="82065"/>
                  </a:lnTo>
                  <a:lnTo>
                    <a:pt x="52075" y="82065"/>
                  </a:lnTo>
                  <a:lnTo>
                    <a:pt x="52075" y="74275"/>
                  </a:lnTo>
                  <a:close/>
                  <a:moveTo>
                    <a:pt x="67975" y="74275"/>
                  </a:moveTo>
                  <a:lnTo>
                    <a:pt x="67975" y="82065"/>
                  </a:lnTo>
                  <a:lnTo>
                    <a:pt x="60243" y="82065"/>
                  </a:lnTo>
                  <a:lnTo>
                    <a:pt x="60243" y="74275"/>
                  </a:lnTo>
                  <a:close/>
                  <a:moveTo>
                    <a:pt x="76452" y="74275"/>
                  </a:moveTo>
                  <a:lnTo>
                    <a:pt x="76452" y="82065"/>
                  </a:lnTo>
                  <a:lnTo>
                    <a:pt x="68399" y="82065"/>
                  </a:lnTo>
                  <a:lnTo>
                    <a:pt x="68399" y="74275"/>
                  </a:lnTo>
                  <a:close/>
                  <a:moveTo>
                    <a:pt x="84608" y="74275"/>
                  </a:moveTo>
                  <a:lnTo>
                    <a:pt x="84608" y="82065"/>
                  </a:lnTo>
                  <a:lnTo>
                    <a:pt x="76865" y="82065"/>
                  </a:lnTo>
                  <a:lnTo>
                    <a:pt x="76865" y="74275"/>
                  </a:lnTo>
                  <a:close/>
                  <a:moveTo>
                    <a:pt x="92776" y="74275"/>
                  </a:moveTo>
                  <a:lnTo>
                    <a:pt x="92776" y="82065"/>
                  </a:lnTo>
                  <a:lnTo>
                    <a:pt x="85032" y="82065"/>
                  </a:lnTo>
                  <a:lnTo>
                    <a:pt x="85032" y="74275"/>
                  </a:lnTo>
                  <a:close/>
                  <a:moveTo>
                    <a:pt x="100932" y="74275"/>
                  </a:moveTo>
                  <a:lnTo>
                    <a:pt x="100932" y="82065"/>
                  </a:lnTo>
                  <a:lnTo>
                    <a:pt x="93200" y="82065"/>
                  </a:lnTo>
                  <a:lnTo>
                    <a:pt x="93200" y="74275"/>
                  </a:lnTo>
                  <a:close/>
                  <a:moveTo>
                    <a:pt x="109099" y="74275"/>
                  </a:moveTo>
                  <a:lnTo>
                    <a:pt x="109099" y="82065"/>
                  </a:lnTo>
                  <a:lnTo>
                    <a:pt x="101356" y="82065"/>
                  </a:lnTo>
                  <a:lnTo>
                    <a:pt x="101356" y="74275"/>
                  </a:lnTo>
                  <a:close/>
                  <a:moveTo>
                    <a:pt x="116866" y="74275"/>
                  </a:moveTo>
                  <a:lnTo>
                    <a:pt x="116866" y="82065"/>
                  </a:lnTo>
                  <a:lnTo>
                    <a:pt x="109523" y="82065"/>
                  </a:lnTo>
                  <a:lnTo>
                    <a:pt x="109523" y="74275"/>
                  </a:lnTo>
                  <a:close/>
                  <a:moveTo>
                    <a:pt x="125022" y="74275"/>
                  </a:moveTo>
                  <a:lnTo>
                    <a:pt x="125022" y="82065"/>
                  </a:lnTo>
                  <a:lnTo>
                    <a:pt x="117290" y="82065"/>
                  </a:lnTo>
                  <a:lnTo>
                    <a:pt x="117290" y="74275"/>
                  </a:lnTo>
                  <a:close/>
                  <a:moveTo>
                    <a:pt x="133190" y="74275"/>
                  </a:moveTo>
                  <a:lnTo>
                    <a:pt x="133190" y="82065"/>
                  </a:lnTo>
                  <a:lnTo>
                    <a:pt x="125446" y="82065"/>
                  </a:lnTo>
                  <a:lnTo>
                    <a:pt x="125446" y="74275"/>
                  </a:lnTo>
                  <a:close/>
                  <a:moveTo>
                    <a:pt x="141346" y="74275"/>
                  </a:moveTo>
                  <a:lnTo>
                    <a:pt x="141346" y="82065"/>
                  </a:lnTo>
                  <a:lnTo>
                    <a:pt x="133614" y="82065"/>
                  </a:lnTo>
                  <a:lnTo>
                    <a:pt x="133614" y="74275"/>
                  </a:lnTo>
                  <a:close/>
                  <a:moveTo>
                    <a:pt x="149513" y="74275"/>
                  </a:moveTo>
                  <a:lnTo>
                    <a:pt x="149513" y="82065"/>
                  </a:lnTo>
                  <a:lnTo>
                    <a:pt x="141770" y="82065"/>
                  </a:lnTo>
                  <a:lnTo>
                    <a:pt x="141770" y="74275"/>
                  </a:lnTo>
                  <a:close/>
                  <a:moveTo>
                    <a:pt x="157280" y="74275"/>
                  </a:moveTo>
                  <a:lnTo>
                    <a:pt x="157280" y="82065"/>
                  </a:lnTo>
                  <a:lnTo>
                    <a:pt x="149937" y="82065"/>
                  </a:lnTo>
                  <a:lnTo>
                    <a:pt x="149937" y="74275"/>
                  </a:lnTo>
                  <a:close/>
                  <a:moveTo>
                    <a:pt x="165448" y="74275"/>
                  </a:moveTo>
                  <a:lnTo>
                    <a:pt x="165448" y="82065"/>
                  </a:lnTo>
                  <a:lnTo>
                    <a:pt x="157704" y="82065"/>
                  </a:lnTo>
                  <a:lnTo>
                    <a:pt x="157704" y="74275"/>
                  </a:lnTo>
                  <a:close/>
                  <a:moveTo>
                    <a:pt x="173604" y="74275"/>
                  </a:moveTo>
                  <a:lnTo>
                    <a:pt x="173604" y="82065"/>
                  </a:lnTo>
                  <a:lnTo>
                    <a:pt x="165871" y="82065"/>
                  </a:lnTo>
                  <a:lnTo>
                    <a:pt x="165871" y="74275"/>
                  </a:lnTo>
                  <a:close/>
                  <a:moveTo>
                    <a:pt x="181771" y="74275"/>
                  </a:moveTo>
                  <a:lnTo>
                    <a:pt x="181771" y="82065"/>
                  </a:lnTo>
                  <a:lnTo>
                    <a:pt x="174028" y="82065"/>
                  </a:lnTo>
                  <a:lnTo>
                    <a:pt x="174028" y="74275"/>
                  </a:lnTo>
                  <a:close/>
                  <a:moveTo>
                    <a:pt x="189927" y="74275"/>
                  </a:moveTo>
                  <a:lnTo>
                    <a:pt x="189927" y="82065"/>
                  </a:lnTo>
                  <a:lnTo>
                    <a:pt x="182195" y="82065"/>
                  </a:lnTo>
                  <a:lnTo>
                    <a:pt x="182195" y="74275"/>
                  </a:lnTo>
                  <a:close/>
                  <a:moveTo>
                    <a:pt x="198095" y="74275"/>
                  </a:moveTo>
                  <a:lnTo>
                    <a:pt x="198095" y="82065"/>
                  </a:lnTo>
                  <a:lnTo>
                    <a:pt x="190351" y="82065"/>
                  </a:lnTo>
                  <a:lnTo>
                    <a:pt x="190351" y="74275"/>
                  </a:lnTo>
                  <a:close/>
                  <a:moveTo>
                    <a:pt x="206251" y="74275"/>
                  </a:moveTo>
                  <a:lnTo>
                    <a:pt x="206251" y="82065"/>
                  </a:lnTo>
                  <a:lnTo>
                    <a:pt x="198519" y="82065"/>
                  </a:lnTo>
                  <a:lnTo>
                    <a:pt x="198519" y="74275"/>
                  </a:lnTo>
                  <a:close/>
                  <a:moveTo>
                    <a:pt x="214419" y="74275"/>
                  </a:moveTo>
                  <a:lnTo>
                    <a:pt x="214419" y="82065"/>
                  </a:lnTo>
                  <a:lnTo>
                    <a:pt x="206675" y="82065"/>
                  </a:lnTo>
                  <a:lnTo>
                    <a:pt x="206675" y="74275"/>
                  </a:lnTo>
                  <a:close/>
                  <a:moveTo>
                    <a:pt x="222575" y="74275"/>
                  </a:moveTo>
                  <a:lnTo>
                    <a:pt x="222575" y="82065"/>
                  </a:lnTo>
                  <a:lnTo>
                    <a:pt x="214842" y="82065"/>
                  </a:lnTo>
                  <a:lnTo>
                    <a:pt x="214842" y="74275"/>
                  </a:lnTo>
                  <a:close/>
                  <a:moveTo>
                    <a:pt x="230742" y="74275"/>
                  </a:moveTo>
                  <a:lnTo>
                    <a:pt x="230742" y="82065"/>
                  </a:lnTo>
                  <a:lnTo>
                    <a:pt x="222999" y="82065"/>
                  </a:lnTo>
                  <a:lnTo>
                    <a:pt x="222999" y="74275"/>
                  </a:lnTo>
                  <a:close/>
                  <a:moveTo>
                    <a:pt x="238898" y="74275"/>
                  </a:moveTo>
                  <a:lnTo>
                    <a:pt x="238898" y="82065"/>
                  </a:lnTo>
                  <a:lnTo>
                    <a:pt x="231166" y="82065"/>
                  </a:lnTo>
                  <a:lnTo>
                    <a:pt x="231166" y="74275"/>
                  </a:lnTo>
                  <a:close/>
                  <a:moveTo>
                    <a:pt x="247066" y="74275"/>
                  </a:moveTo>
                  <a:lnTo>
                    <a:pt x="247066" y="82065"/>
                  </a:lnTo>
                  <a:lnTo>
                    <a:pt x="239322" y="82065"/>
                  </a:lnTo>
                  <a:lnTo>
                    <a:pt x="239322" y="74275"/>
                  </a:lnTo>
                  <a:close/>
                  <a:moveTo>
                    <a:pt x="255222" y="74275"/>
                  </a:moveTo>
                  <a:lnTo>
                    <a:pt x="255222" y="82065"/>
                  </a:lnTo>
                  <a:lnTo>
                    <a:pt x="247490" y="82065"/>
                  </a:lnTo>
                  <a:lnTo>
                    <a:pt x="247490" y="74275"/>
                  </a:lnTo>
                  <a:close/>
                  <a:moveTo>
                    <a:pt x="263390" y="74275"/>
                  </a:moveTo>
                  <a:lnTo>
                    <a:pt x="263390" y="82065"/>
                  </a:lnTo>
                  <a:lnTo>
                    <a:pt x="255646" y="82065"/>
                  </a:lnTo>
                  <a:lnTo>
                    <a:pt x="255646" y="74275"/>
                  </a:lnTo>
                  <a:close/>
                  <a:moveTo>
                    <a:pt x="271546" y="74275"/>
                  </a:moveTo>
                  <a:lnTo>
                    <a:pt x="271546" y="82065"/>
                  </a:lnTo>
                  <a:lnTo>
                    <a:pt x="263813" y="82065"/>
                  </a:lnTo>
                  <a:lnTo>
                    <a:pt x="263813" y="74275"/>
                  </a:lnTo>
                  <a:close/>
                  <a:moveTo>
                    <a:pt x="84608" y="82477"/>
                  </a:moveTo>
                  <a:lnTo>
                    <a:pt x="84608" y="90267"/>
                  </a:lnTo>
                  <a:lnTo>
                    <a:pt x="76865" y="90267"/>
                  </a:lnTo>
                  <a:lnTo>
                    <a:pt x="76865" y="82477"/>
                  </a:lnTo>
                  <a:close/>
                  <a:moveTo>
                    <a:pt x="92776" y="82477"/>
                  </a:moveTo>
                  <a:lnTo>
                    <a:pt x="92776" y="90267"/>
                  </a:lnTo>
                  <a:lnTo>
                    <a:pt x="85032" y="90267"/>
                  </a:lnTo>
                  <a:lnTo>
                    <a:pt x="85032" y="82477"/>
                  </a:lnTo>
                  <a:close/>
                  <a:moveTo>
                    <a:pt x="100932" y="82477"/>
                  </a:moveTo>
                  <a:lnTo>
                    <a:pt x="100932" y="90267"/>
                  </a:lnTo>
                  <a:lnTo>
                    <a:pt x="93200" y="90267"/>
                  </a:lnTo>
                  <a:lnTo>
                    <a:pt x="93200" y="82477"/>
                  </a:lnTo>
                  <a:close/>
                  <a:moveTo>
                    <a:pt x="109099" y="82477"/>
                  </a:moveTo>
                  <a:lnTo>
                    <a:pt x="109099" y="90267"/>
                  </a:lnTo>
                  <a:lnTo>
                    <a:pt x="101356" y="90267"/>
                  </a:lnTo>
                  <a:lnTo>
                    <a:pt x="101356" y="82477"/>
                  </a:lnTo>
                  <a:close/>
                  <a:moveTo>
                    <a:pt x="116866" y="82477"/>
                  </a:moveTo>
                  <a:lnTo>
                    <a:pt x="116866" y="90267"/>
                  </a:lnTo>
                  <a:lnTo>
                    <a:pt x="109523" y="90267"/>
                  </a:lnTo>
                  <a:lnTo>
                    <a:pt x="109523" y="82477"/>
                  </a:lnTo>
                  <a:close/>
                  <a:moveTo>
                    <a:pt x="125022" y="82477"/>
                  </a:moveTo>
                  <a:lnTo>
                    <a:pt x="125022" y="90267"/>
                  </a:lnTo>
                  <a:lnTo>
                    <a:pt x="117290" y="90267"/>
                  </a:lnTo>
                  <a:lnTo>
                    <a:pt x="117290" y="82477"/>
                  </a:lnTo>
                  <a:close/>
                  <a:moveTo>
                    <a:pt x="133190" y="82477"/>
                  </a:moveTo>
                  <a:lnTo>
                    <a:pt x="133190" y="90267"/>
                  </a:lnTo>
                  <a:lnTo>
                    <a:pt x="125446" y="90267"/>
                  </a:lnTo>
                  <a:lnTo>
                    <a:pt x="125446" y="82477"/>
                  </a:lnTo>
                  <a:close/>
                  <a:moveTo>
                    <a:pt x="141346" y="82477"/>
                  </a:moveTo>
                  <a:lnTo>
                    <a:pt x="141346" y="90267"/>
                  </a:lnTo>
                  <a:lnTo>
                    <a:pt x="133614" y="90267"/>
                  </a:lnTo>
                  <a:lnTo>
                    <a:pt x="133614" y="82477"/>
                  </a:lnTo>
                  <a:close/>
                  <a:moveTo>
                    <a:pt x="149513" y="82477"/>
                  </a:moveTo>
                  <a:lnTo>
                    <a:pt x="149513" y="90267"/>
                  </a:lnTo>
                  <a:lnTo>
                    <a:pt x="141770" y="90267"/>
                  </a:lnTo>
                  <a:lnTo>
                    <a:pt x="141770" y="82477"/>
                  </a:lnTo>
                  <a:close/>
                  <a:moveTo>
                    <a:pt x="157280" y="82477"/>
                  </a:moveTo>
                  <a:lnTo>
                    <a:pt x="157280" y="90267"/>
                  </a:lnTo>
                  <a:lnTo>
                    <a:pt x="149937" y="90267"/>
                  </a:lnTo>
                  <a:lnTo>
                    <a:pt x="149937" y="82477"/>
                  </a:lnTo>
                  <a:close/>
                  <a:moveTo>
                    <a:pt x="165448" y="82477"/>
                  </a:moveTo>
                  <a:lnTo>
                    <a:pt x="165448" y="90267"/>
                  </a:lnTo>
                  <a:lnTo>
                    <a:pt x="157704" y="90267"/>
                  </a:lnTo>
                  <a:lnTo>
                    <a:pt x="157704" y="82477"/>
                  </a:lnTo>
                  <a:close/>
                  <a:moveTo>
                    <a:pt x="173604" y="82477"/>
                  </a:moveTo>
                  <a:lnTo>
                    <a:pt x="173604" y="90267"/>
                  </a:lnTo>
                  <a:lnTo>
                    <a:pt x="165871" y="90267"/>
                  </a:lnTo>
                  <a:lnTo>
                    <a:pt x="165871" y="82477"/>
                  </a:lnTo>
                  <a:close/>
                  <a:moveTo>
                    <a:pt x="189927" y="82477"/>
                  </a:moveTo>
                  <a:lnTo>
                    <a:pt x="189927" y="90267"/>
                  </a:lnTo>
                  <a:lnTo>
                    <a:pt x="182195" y="90267"/>
                  </a:lnTo>
                  <a:lnTo>
                    <a:pt x="182195" y="82477"/>
                  </a:lnTo>
                  <a:close/>
                  <a:moveTo>
                    <a:pt x="198095" y="82477"/>
                  </a:moveTo>
                  <a:lnTo>
                    <a:pt x="198095" y="90267"/>
                  </a:lnTo>
                  <a:lnTo>
                    <a:pt x="190351" y="90267"/>
                  </a:lnTo>
                  <a:lnTo>
                    <a:pt x="190351" y="82477"/>
                  </a:lnTo>
                  <a:close/>
                  <a:moveTo>
                    <a:pt x="206251" y="82477"/>
                  </a:moveTo>
                  <a:lnTo>
                    <a:pt x="206251" y="90267"/>
                  </a:lnTo>
                  <a:lnTo>
                    <a:pt x="198519" y="90267"/>
                  </a:lnTo>
                  <a:lnTo>
                    <a:pt x="198519" y="82477"/>
                  </a:lnTo>
                  <a:close/>
                  <a:moveTo>
                    <a:pt x="214419" y="82477"/>
                  </a:moveTo>
                  <a:lnTo>
                    <a:pt x="214419" y="90267"/>
                  </a:lnTo>
                  <a:lnTo>
                    <a:pt x="206675" y="90267"/>
                  </a:lnTo>
                  <a:lnTo>
                    <a:pt x="206675" y="82477"/>
                  </a:lnTo>
                  <a:close/>
                  <a:moveTo>
                    <a:pt x="222575" y="82477"/>
                  </a:moveTo>
                  <a:lnTo>
                    <a:pt x="222575" y="90267"/>
                  </a:lnTo>
                  <a:lnTo>
                    <a:pt x="214842" y="90267"/>
                  </a:lnTo>
                  <a:lnTo>
                    <a:pt x="214842" y="82477"/>
                  </a:lnTo>
                  <a:close/>
                  <a:moveTo>
                    <a:pt x="230742" y="82477"/>
                  </a:moveTo>
                  <a:lnTo>
                    <a:pt x="230742" y="90267"/>
                  </a:lnTo>
                  <a:lnTo>
                    <a:pt x="222999" y="90267"/>
                  </a:lnTo>
                  <a:lnTo>
                    <a:pt x="222999" y="82477"/>
                  </a:lnTo>
                  <a:close/>
                  <a:moveTo>
                    <a:pt x="271546" y="82477"/>
                  </a:moveTo>
                  <a:lnTo>
                    <a:pt x="271546" y="90267"/>
                  </a:lnTo>
                  <a:lnTo>
                    <a:pt x="263813" y="90267"/>
                  </a:lnTo>
                  <a:lnTo>
                    <a:pt x="263813" y="82477"/>
                  </a:lnTo>
                  <a:close/>
                  <a:moveTo>
                    <a:pt x="11238" y="82477"/>
                  </a:moveTo>
                  <a:lnTo>
                    <a:pt x="11238" y="90278"/>
                  </a:lnTo>
                  <a:lnTo>
                    <a:pt x="3505" y="90278"/>
                  </a:lnTo>
                  <a:lnTo>
                    <a:pt x="3505" y="82477"/>
                  </a:lnTo>
                  <a:close/>
                  <a:moveTo>
                    <a:pt x="19394" y="82477"/>
                  </a:moveTo>
                  <a:lnTo>
                    <a:pt x="19394" y="90278"/>
                  </a:lnTo>
                  <a:lnTo>
                    <a:pt x="11662" y="90278"/>
                  </a:lnTo>
                  <a:lnTo>
                    <a:pt x="11662" y="82477"/>
                  </a:lnTo>
                  <a:close/>
                  <a:moveTo>
                    <a:pt x="27561" y="82477"/>
                  </a:moveTo>
                  <a:lnTo>
                    <a:pt x="27561" y="90278"/>
                  </a:lnTo>
                  <a:lnTo>
                    <a:pt x="19818" y="90278"/>
                  </a:lnTo>
                  <a:lnTo>
                    <a:pt x="19818" y="82477"/>
                  </a:lnTo>
                  <a:close/>
                  <a:moveTo>
                    <a:pt x="35328" y="82477"/>
                  </a:moveTo>
                  <a:lnTo>
                    <a:pt x="35328" y="90278"/>
                  </a:lnTo>
                  <a:lnTo>
                    <a:pt x="27985" y="90278"/>
                  </a:lnTo>
                  <a:lnTo>
                    <a:pt x="27985" y="82477"/>
                  </a:lnTo>
                  <a:close/>
                  <a:moveTo>
                    <a:pt x="43496" y="82477"/>
                  </a:moveTo>
                  <a:lnTo>
                    <a:pt x="43496" y="90278"/>
                  </a:lnTo>
                  <a:lnTo>
                    <a:pt x="35752" y="90278"/>
                  </a:lnTo>
                  <a:lnTo>
                    <a:pt x="35752" y="82477"/>
                  </a:lnTo>
                  <a:close/>
                  <a:moveTo>
                    <a:pt x="51652" y="82477"/>
                  </a:moveTo>
                  <a:lnTo>
                    <a:pt x="51652" y="90278"/>
                  </a:lnTo>
                  <a:lnTo>
                    <a:pt x="43919" y="90278"/>
                  </a:lnTo>
                  <a:lnTo>
                    <a:pt x="43919" y="82477"/>
                  </a:lnTo>
                  <a:close/>
                  <a:moveTo>
                    <a:pt x="59819" y="82477"/>
                  </a:moveTo>
                  <a:lnTo>
                    <a:pt x="59819" y="90278"/>
                  </a:lnTo>
                  <a:lnTo>
                    <a:pt x="52075" y="90278"/>
                  </a:lnTo>
                  <a:lnTo>
                    <a:pt x="52075" y="82477"/>
                  </a:lnTo>
                  <a:close/>
                  <a:moveTo>
                    <a:pt x="67975" y="82477"/>
                  </a:moveTo>
                  <a:lnTo>
                    <a:pt x="67975" y="90278"/>
                  </a:lnTo>
                  <a:lnTo>
                    <a:pt x="60243" y="90278"/>
                  </a:lnTo>
                  <a:lnTo>
                    <a:pt x="60243" y="82477"/>
                  </a:lnTo>
                  <a:close/>
                  <a:moveTo>
                    <a:pt x="76452" y="82477"/>
                  </a:moveTo>
                  <a:lnTo>
                    <a:pt x="76452" y="90278"/>
                  </a:lnTo>
                  <a:lnTo>
                    <a:pt x="68399" y="90278"/>
                  </a:lnTo>
                  <a:lnTo>
                    <a:pt x="68399" y="82477"/>
                  </a:lnTo>
                  <a:close/>
                  <a:moveTo>
                    <a:pt x="181771" y="82477"/>
                  </a:moveTo>
                  <a:lnTo>
                    <a:pt x="181771" y="90278"/>
                  </a:lnTo>
                  <a:lnTo>
                    <a:pt x="174028" y="90267"/>
                  </a:lnTo>
                  <a:lnTo>
                    <a:pt x="174028" y="82477"/>
                  </a:lnTo>
                  <a:close/>
                  <a:moveTo>
                    <a:pt x="238898" y="82477"/>
                  </a:moveTo>
                  <a:lnTo>
                    <a:pt x="238898" y="90278"/>
                  </a:lnTo>
                  <a:lnTo>
                    <a:pt x="231166" y="90278"/>
                  </a:lnTo>
                  <a:lnTo>
                    <a:pt x="231166" y="82477"/>
                  </a:lnTo>
                  <a:close/>
                  <a:moveTo>
                    <a:pt x="247066" y="82477"/>
                  </a:moveTo>
                  <a:lnTo>
                    <a:pt x="247066" y="90278"/>
                  </a:lnTo>
                  <a:lnTo>
                    <a:pt x="239322" y="90278"/>
                  </a:lnTo>
                  <a:lnTo>
                    <a:pt x="239322" y="82477"/>
                  </a:lnTo>
                  <a:close/>
                  <a:moveTo>
                    <a:pt x="255222" y="82477"/>
                  </a:moveTo>
                  <a:lnTo>
                    <a:pt x="255222" y="90278"/>
                  </a:lnTo>
                  <a:lnTo>
                    <a:pt x="247490" y="90278"/>
                  </a:lnTo>
                  <a:lnTo>
                    <a:pt x="247490" y="82477"/>
                  </a:lnTo>
                  <a:close/>
                  <a:moveTo>
                    <a:pt x="263390" y="82477"/>
                  </a:moveTo>
                  <a:lnTo>
                    <a:pt x="263390" y="90278"/>
                  </a:lnTo>
                  <a:lnTo>
                    <a:pt x="255646" y="90278"/>
                  </a:lnTo>
                  <a:lnTo>
                    <a:pt x="255646" y="82477"/>
                  </a:lnTo>
                  <a:close/>
                  <a:moveTo>
                    <a:pt x="11238" y="90679"/>
                  </a:moveTo>
                  <a:lnTo>
                    <a:pt x="11238" y="98480"/>
                  </a:lnTo>
                  <a:lnTo>
                    <a:pt x="3505" y="98480"/>
                  </a:lnTo>
                  <a:lnTo>
                    <a:pt x="3505" y="90679"/>
                  </a:lnTo>
                  <a:close/>
                  <a:moveTo>
                    <a:pt x="19394" y="90679"/>
                  </a:moveTo>
                  <a:lnTo>
                    <a:pt x="19394" y="98480"/>
                  </a:lnTo>
                  <a:lnTo>
                    <a:pt x="11662" y="98480"/>
                  </a:lnTo>
                  <a:lnTo>
                    <a:pt x="11662" y="90679"/>
                  </a:lnTo>
                  <a:close/>
                  <a:moveTo>
                    <a:pt x="27561" y="90679"/>
                  </a:moveTo>
                  <a:lnTo>
                    <a:pt x="27561" y="98480"/>
                  </a:lnTo>
                  <a:lnTo>
                    <a:pt x="19818" y="98480"/>
                  </a:lnTo>
                  <a:lnTo>
                    <a:pt x="19818" y="90679"/>
                  </a:lnTo>
                  <a:close/>
                  <a:moveTo>
                    <a:pt x="35328" y="90679"/>
                  </a:moveTo>
                  <a:lnTo>
                    <a:pt x="35328" y="98480"/>
                  </a:lnTo>
                  <a:lnTo>
                    <a:pt x="27985" y="98480"/>
                  </a:lnTo>
                  <a:lnTo>
                    <a:pt x="27985" y="90679"/>
                  </a:lnTo>
                  <a:close/>
                  <a:moveTo>
                    <a:pt x="43496" y="90679"/>
                  </a:moveTo>
                  <a:lnTo>
                    <a:pt x="43496" y="98480"/>
                  </a:lnTo>
                  <a:lnTo>
                    <a:pt x="35752" y="98480"/>
                  </a:lnTo>
                  <a:lnTo>
                    <a:pt x="35752" y="90679"/>
                  </a:lnTo>
                  <a:close/>
                  <a:moveTo>
                    <a:pt x="51652" y="90679"/>
                  </a:moveTo>
                  <a:lnTo>
                    <a:pt x="51652" y="98480"/>
                  </a:lnTo>
                  <a:lnTo>
                    <a:pt x="43919" y="98480"/>
                  </a:lnTo>
                  <a:lnTo>
                    <a:pt x="43919" y="90679"/>
                  </a:lnTo>
                  <a:close/>
                  <a:moveTo>
                    <a:pt x="59819" y="90679"/>
                  </a:moveTo>
                  <a:lnTo>
                    <a:pt x="59819" y="98480"/>
                  </a:lnTo>
                  <a:lnTo>
                    <a:pt x="52075" y="98480"/>
                  </a:lnTo>
                  <a:lnTo>
                    <a:pt x="52075" y="90679"/>
                  </a:lnTo>
                  <a:close/>
                  <a:moveTo>
                    <a:pt x="67975" y="90679"/>
                  </a:moveTo>
                  <a:lnTo>
                    <a:pt x="67975" y="98480"/>
                  </a:lnTo>
                  <a:lnTo>
                    <a:pt x="60243" y="98480"/>
                  </a:lnTo>
                  <a:lnTo>
                    <a:pt x="60243" y="90679"/>
                  </a:lnTo>
                  <a:close/>
                  <a:moveTo>
                    <a:pt x="76452" y="90679"/>
                  </a:moveTo>
                  <a:lnTo>
                    <a:pt x="76452" y="98480"/>
                  </a:lnTo>
                  <a:lnTo>
                    <a:pt x="68399" y="98480"/>
                  </a:lnTo>
                  <a:lnTo>
                    <a:pt x="68399" y="90679"/>
                  </a:lnTo>
                  <a:close/>
                  <a:moveTo>
                    <a:pt x="84608" y="90679"/>
                  </a:moveTo>
                  <a:lnTo>
                    <a:pt x="84608" y="98480"/>
                  </a:lnTo>
                  <a:lnTo>
                    <a:pt x="76865" y="98480"/>
                  </a:lnTo>
                  <a:lnTo>
                    <a:pt x="76865" y="90679"/>
                  </a:lnTo>
                  <a:close/>
                  <a:moveTo>
                    <a:pt x="92776" y="90679"/>
                  </a:moveTo>
                  <a:lnTo>
                    <a:pt x="92776" y="98480"/>
                  </a:lnTo>
                  <a:lnTo>
                    <a:pt x="85032" y="98480"/>
                  </a:lnTo>
                  <a:lnTo>
                    <a:pt x="85032" y="90679"/>
                  </a:lnTo>
                  <a:close/>
                  <a:moveTo>
                    <a:pt x="100932" y="90679"/>
                  </a:moveTo>
                  <a:lnTo>
                    <a:pt x="100932" y="98480"/>
                  </a:lnTo>
                  <a:lnTo>
                    <a:pt x="93200" y="98480"/>
                  </a:lnTo>
                  <a:lnTo>
                    <a:pt x="93200" y="90679"/>
                  </a:lnTo>
                  <a:close/>
                  <a:moveTo>
                    <a:pt x="109099" y="90679"/>
                  </a:moveTo>
                  <a:lnTo>
                    <a:pt x="109099" y="98480"/>
                  </a:lnTo>
                  <a:lnTo>
                    <a:pt x="101356" y="98480"/>
                  </a:lnTo>
                  <a:lnTo>
                    <a:pt x="101356" y="90679"/>
                  </a:lnTo>
                  <a:close/>
                  <a:moveTo>
                    <a:pt x="116866" y="90679"/>
                  </a:moveTo>
                  <a:lnTo>
                    <a:pt x="116866" y="98480"/>
                  </a:lnTo>
                  <a:lnTo>
                    <a:pt x="109523" y="98480"/>
                  </a:lnTo>
                  <a:lnTo>
                    <a:pt x="109523" y="90679"/>
                  </a:lnTo>
                  <a:close/>
                  <a:moveTo>
                    <a:pt x="125034" y="90679"/>
                  </a:moveTo>
                  <a:lnTo>
                    <a:pt x="125034" y="98480"/>
                  </a:lnTo>
                  <a:lnTo>
                    <a:pt x="117290" y="98480"/>
                  </a:lnTo>
                  <a:lnTo>
                    <a:pt x="117290" y="90679"/>
                  </a:lnTo>
                  <a:close/>
                  <a:moveTo>
                    <a:pt x="133190" y="90679"/>
                  </a:moveTo>
                  <a:lnTo>
                    <a:pt x="133190" y="98480"/>
                  </a:lnTo>
                  <a:lnTo>
                    <a:pt x="125457" y="98480"/>
                  </a:lnTo>
                  <a:lnTo>
                    <a:pt x="125457" y="90679"/>
                  </a:lnTo>
                  <a:close/>
                  <a:moveTo>
                    <a:pt x="141357" y="90679"/>
                  </a:moveTo>
                  <a:lnTo>
                    <a:pt x="141357" y="98480"/>
                  </a:lnTo>
                  <a:lnTo>
                    <a:pt x="133614" y="98480"/>
                  </a:lnTo>
                  <a:lnTo>
                    <a:pt x="133614" y="90679"/>
                  </a:lnTo>
                  <a:close/>
                  <a:moveTo>
                    <a:pt x="149513" y="90679"/>
                  </a:moveTo>
                  <a:lnTo>
                    <a:pt x="149513" y="98480"/>
                  </a:lnTo>
                  <a:lnTo>
                    <a:pt x="141770" y="98480"/>
                  </a:lnTo>
                  <a:lnTo>
                    <a:pt x="141770" y="90679"/>
                  </a:lnTo>
                  <a:close/>
                  <a:moveTo>
                    <a:pt x="157280" y="90679"/>
                  </a:moveTo>
                  <a:lnTo>
                    <a:pt x="157280" y="98480"/>
                  </a:lnTo>
                  <a:lnTo>
                    <a:pt x="149937" y="98480"/>
                  </a:lnTo>
                  <a:lnTo>
                    <a:pt x="149937" y="90679"/>
                  </a:lnTo>
                  <a:close/>
                  <a:moveTo>
                    <a:pt x="165448" y="90679"/>
                  </a:moveTo>
                  <a:lnTo>
                    <a:pt x="165448" y="98480"/>
                  </a:lnTo>
                  <a:lnTo>
                    <a:pt x="157704" y="98480"/>
                  </a:lnTo>
                  <a:lnTo>
                    <a:pt x="157704" y="90679"/>
                  </a:lnTo>
                  <a:close/>
                  <a:moveTo>
                    <a:pt x="173604" y="90679"/>
                  </a:moveTo>
                  <a:lnTo>
                    <a:pt x="173604" y="98480"/>
                  </a:lnTo>
                  <a:lnTo>
                    <a:pt x="165871" y="98480"/>
                  </a:lnTo>
                  <a:lnTo>
                    <a:pt x="165871" y="90679"/>
                  </a:lnTo>
                  <a:close/>
                  <a:moveTo>
                    <a:pt x="181771" y="90679"/>
                  </a:moveTo>
                  <a:lnTo>
                    <a:pt x="181771" y="98480"/>
                  </a:lnTo>
                  <a:lnTo>
                    <a:pt x="174028" y="98480"/>
                  </a:lnTo>
                  <a:lnTo>
                    <a:pt x="174028" y="90679"/>
                  </a:lnTo>
                  <a:close/>
                  <a:moveTo>
                    <a:pt x="189927" y="90679"/>
                  </a:moveTo>
                  <a:lnTo>
                    <a:pt x="189927" y="98480"/>
                  </a:lnTo>
                  <a:lnTo>
                    <a:pt x="182195" y="98480"/>
                  </a:lnTo>
                  <a:lnTo>
                    <a:pt x="182195" y="90679"/>
                  </a:lnTo>
                  <a:close/>
                  <a:moveTo>
                    <a:pt x="198095" y="90679"/>
                  </a:moveTo>
                  <a:lnTo>
                    <a:pt x="198095" y="98480"/>
                  </a:lnTo>
                  <a:lnTo>
                    <a:pt x="190351" y="98480"/>
                  </a:lnTo>
                  <a:lnTo>
                    <a:pt x="190351" y="90679"/>
                  </a:lnTo>
                  <a:close/>
                  <a:moveTo>
                    <a:pt x="206251" y="90679"/>
                  </a:moveTo>
                  <a:lnTo>
                    <a:pt x="206251" y="98480"/>
                  </a:lnTo>
                  <a:lnTo>
                    <a:pt x="198519" y="98480"/>
                  </a:lnTo>
                  <a:lnTo>
                    <a:pt x="198519" y="90679"/>
                  </a:lnTo>
                  <a:close/>
                  <a:moveTo>
                    <a:pt x="214419" y="90679"/>
                  </a:moveTo>
                  <a:lnTo>
                    <a:pt x="214419" y="98480"/>
                  </a:lnTo>
                  <a:lnTo>
                    <a:pt x="206675" y="98480"/>
                  </a:lnTo>
                  <a:lnTo>
                    <a:pt x="206675" y="90679"/>
                  </a:lnTo>
                  <a:close/>
                  <a:moveTo>
                    <a:pt x="222575" y="90679"/>
                  </a:moveTo>
                  <a:lnTo>
                    <a:pt x="222575" y="98480"/>
                  </a:lnTo>
                  <a:lnTo>
                    <a:pt x="214842" y="98480"/>
                  </a:lnTo>
                  <a:lnTo>
                    <a:pt x="214842" y="90679"/>
                  </a:lnTo>
                  <a:close/>
                  <a:moveTo>
                    <a:pt x="230742" y="90679"/>
                  </a:moveTo>
                  <a:lnTo>
                    <a:pt x="230742" y="98480"/>
                  </a:lnTo>
                  <a:lnTo>
                    <a:pt x="222999" y="98480"/>
                  </a:lnTo>
                  <a:lnTo>
                    <a:pt x="222999" y="90679"/>
                  </a:lnTo>
                  <a:close/>
                  <a:moveTo>
                    <a:pt x="238898" y="90679"/>
                  </a:moveTo>
                  <a:lnTo>
                    <a:pt x="238898" y="98480"/>
                  </a:lnTo>
                  <a:lnTo>
                    <a:pt x="231166" y="98480"/>
                  </a:lnTo>
                  <a:lnTo>
                    <a:pt x="231166" y="90679"/>
                  </a:lnTo>
                  <a:close/>
                  <a:moveTo>
                    <a:pt x="247066" y="90679"/>
                  </a:moveTo>
                  <a:lnTo>
                    <a:pt x="247066" y="98480"/>
                  </a:lnTo>
                  <a:lnTo>
                    <a:pt x="239322" y="98480"/>
                  </a:lnTo>
                  <a:lnTo>
                    <a:pt x="239322" y="90679"/>
                  </a:lnTo>
                  <a:close/>
                  <a:moveTo>
                    <a:pt x="255222" y="90679"/>
                  </a:moveTo>
                  <a:lnTo>
                    <a:pt x="255222" y="98480"/>
                  </a:lnTo>
                  <a:lnTo>
                    <a:pt x="247490" y="98480"/>
                  </a:lnTo>
                  <a:lnTo>
                    <a:pt x="247490" y="90679"/>
                  </a:lnTo>
                  <a:close/>
                  <a:moveTo>
                    <a:pt x="263390" y="90679"/>
                  </a:moveTo>
                  <a:lnTo>
                    <a:pt x="263390" y="98480"/>
                  </a:lnTo>
                  <a:lnTo>
                    <a:pt x="255646" y="98480"/>
                  </a:lnTo>
                  <a:lnTo>
                    <a:pt x="255646" y="90679"/>
                  </a:lnTo>
                  <a:close/>
                  <a:moveTo>
                    <a:pt x="271546" y="90679"/>
                  </a:moveTo>
                  <a:lnTo>
                    <a:pt x="271546" y="98480"/>
                  </a:lnTo>
                  <a:lnTo>
                    <a:pt x="263813" y="98480"/>
                  </a:lnTo>
                  <a:lnTo>
                    <a:pt x="263813" y="90679"/>
                  </a:lnTo>
                  <a:close/>
                  <a:moveTo>
                    <a:pt x="11238" y="98893"/>
                  </a:moveTo>
                  <a:lnTo>
                    <a:pt x="11238" y="106682"/>
                  </a:lnTo>
                  <a:lnTo>
                    <a:pt x="3505" y="106682"/>
                  </a:lnTo>
                  <a:lnTo>
                    <a:pt x="3505" y="98893"/>
                  </a:lnTo>
                  <a:close/>
                  <a:moveTo>
                    <a:pt x="19394" y="98893"/>
                  </a:moveTo>
                  <a:lnTo>
                    <a:pt x="19394" y="106682"/>
                  </a:lnTo>
                  <a:lnTo>
                    <a:pt x="11662" y="106682"/>
                  </a:lnTo>
                  <a:lnTo>
                    <a:pt x="11662" y="98893"/>
                  </a:lnTo>
                  <a:close/>
                  <a:moveTo>
                    <a:pt x="27561" y="98893"/>
                  </a:moveTo>
                  <a:lnTo>
                    <a:pt x="27561" y="106682"/>
                  </a:lnTo>
                  <a:lnTo>
                    <a:pt x="19818" y="106682"/>
                  </a:lnTo>
                  <a:lnTo>
                    <a:pt x="19818" y="98893"/>
                  </a:lnTo>
                  <a:close/>
                  <a:moveTo>
                    <a:pt x="35328" y="98893"/>
                  </a:moveTo>
                  <a:lnTo>
                    <a:pt x="35328" y="106682"/>
                  </a:lnTo>
                  <a:lnTo>
                    <a:pt x="27985" y="106682"/>
                  </a:lnTo>
                  <a:lnTo>
                    <a:pt x="27985" y="98893"/>
                  </a:lnTo>
                  <a:close/>
                  <a:moveTo>
                    <a:pt x="43496" y="98893"/>
                  </a:moveTo>
                  <a:lnTo>
                    <a:pt x="43496" y="106682"/>
                  </a:lnTo>
                  <a:lnTo>
                    <a:pt x="35752" y="106682"/>
                  </a:lnTo>
                  <a:lnTo>
                    <a:pt x="35752" y="98893"/>
                  </a:lnTo>
                  <a:close/>
                  <a:moveTo>
                    <a:pt x="51652" y="98893"/>
                  </a:moveTo>
                  <a:lnTo>
                    <a:pt x="51652" y="106682"/>
                  </a:lnTo>
                  <a:lnTo>
                    <a:pt x="43919" y="106682"/>
                  </a:lnTo>
                  <a:lnTo>
                    <a:pt x="43919" y="98893"/>
                  </a:lnTo>
                  <a:close/>
                  <a:moveTo>
                    <a:pt x="59819" y="98893"/>
                  </a:moveTo>
                  <a:lnTo>
                    <a:pt x="59819" y="106682"/>
                  </a:lnTo>
                  <a:lnTo>
                    <a:pt x="52075" y="106682"/>
                  </a:lnTo>
                  <a:lnTo>
                    <a:pt x="52075" y="98893"/>
                  </a:lnTo>
                  <a:close/>
                  <a:moveTo>
                    <a:pt x="67975" y="98893"/>
                  </a:moveTo>
                  <a:lnTo>
                    <a:pt x="67975" y="106682"/>
                  </a:lnTo>
                  <a:lnTo>
                    <a:pt x="60243" y="106682"/>
                  </a:lnTo>
                  <a:lnTo>
                    <a:pt x="60243" y="98893"/>
                  </a:lnTo>
                  <a:close/>
                  <a:moveTo>
                    <a:pt x="76452" y="98893"/>
                  </a:moveTo>
                  <a:lnTo>
                    <a:pt x="76452" y="106682"/>
                  </a:lnTo>
                  <a:lnTo>
                    <a:pt x="68399" y="106682"/>
                  </a:lnTo>
                  <a:lnTo>
                    <a:pt x="68399" y="98893"/>
                  </a:lnTo>
                  <a:close/>
                  <a:moveTo>
                    <a:pt x="84608" y="98893"/>
                  </a:moveTo>
                  <a:lnTo>
                    <a:pt x="84608" y="106682"/>
                  </a:lnTo>
                  <a:lnTo>
                    <a:pt x="76865" y="106682"/>
                  </a:lnTo>
                  <a:lnTo>
                    <a:pt x="76865" y="98893"/>
                  </a:lnTo>
                  <a:close/>
                  <a:moveTo>
                    <a:pt x="92776" y="98893"/>
                  </a:moveTo>
                  <a:lnTo>
                    <a:pt x="92776" y="106682"/>
                  </a:lnTo>
                  <a:lnTo>
                    <a:pt x="85032" y="106682"/>
                  </a:lnTo>
                  <a:lnTo>
                    <a:pt x="85032" y="98893"/>
                  </a:lnTo>
                  <a:close/>
                  <a:moveTo>
                    <a:pt x="100932" y="98893"/>
                  </a:moveTo>
                  <a:lnTo>
                    <a:pt x="100932" y="106682"/>
                  </a:lnTo>
                  <a:lnTo>
                    <a:pt x="93200" y="106682"/>
                  </a:lnTo>
                  <a:lnTo>
                    <a:pt x="93200" y="98893"/>
                  </a:lnTo>
                  <a:close/>
                  <a:moveTo>
                    <a:pt x="109099" y="98893"/>
                  </a:moveTo>
                  <a:lnTo>
                    <a:pt x="109099" y="106682"/>
                  </a:lnTo>
                  <a:lnTo>
                    <a:pt x="101356" y="106682"/>
                  </a:lnTo>
                  <a:lnTo>
                    <a:pt x="101356" y="98893"/>
                  </a:lnTo>
                  <a:close/>
                  <a:moveTo>
                    <a:pt x="116866" y="98893"/>
                  </a:moveTo>
                  <a:lnTo>
                    <a:pt x="116866" y="106682"/>
                  </a:lnTo>
                  <a:lnTo>
                    <a:pt x="109523" y="106682"/>
                  </a:lnTo>
                  <a:lnTo>
                    <a:pt x="109523" y="98893"/>
                  </a:lnTo>
                  <a:close/>
                  <a:moveTo>
                    <a:pt x="125034" y="98893"/>
                  </a:moveTo>
                  <a:lnTo>
                    <a:pt x="125034" y="106682"/>
                  </a:lnTo>
                  <a:lnTo>
                    <a:pt x="117290" y="106682"/>
                  </a:lnTo>
                  <a:lnTo>
                    <a:pt x="117290" y="98893"/>
                  </a:lnTo>
                  <a:close/>
                  <a:moveTo>
                    <a:pt x="133190" y="98893"/>
                  </a:moveTo>
                  <a:lnTo>
                    <a:pt x="133190" y="106682"/>
                  </a:lnTo>
                  <a:lnTo>
                    <a:pt x="125446" y="106682"/>
                  </a:lnTo>
                  <a:lnTo>
                    <a:pt x="125446" y="98893"/>
                  </a:lnTo>
                  <a:close/>
                  <a:moveTo>
                    <a:pt x="141346" y="98893"/>
                  </a:moveTo>
                  <a:lnTo>
                    <a:pt x="141346" y="106682"/>
                  </a:lnTo>
                  <a:lnTo>
                    <a:pt x="133614" y="106682"/>
                  </a:lnTo>
                  <a:lnTo>
                    <a:pt x="133614" y="98893"/>
                  </a:lnTo>
                  <a:close/>
                  <a:moveTo>
                    <a:pt x="149513" y="98893"/>
                  </a:moveTo>
                  <a:lnTo>
                    <a:pt x="149513" y="106682"/>
                  </a:lnTo>
                  <a:lnTo>
                    <a:pt x="141770" y="106682"/>
                  </a:lnTo>
                  <a:lnTo>
                    <a:pt x="141770" y="98893"/>
                  </a:lnTo>
                  <a:close/>
                  <a:moveTo>
                    <a:pt x="157280" y="98893"/>
                  </a:moveTo>
                  <a:lnTo>
                    <a:pt x="157280" y="106682"/>
                  </a:lnTo>
                  <a:lnTo>
                    <a:pt x="149937" y="106682"/>
                  </a:lnTo>
                  <a:lnTo>
                    <a:pt x="149937" y="98893"/>
                  </a:lnTo>
                  <a:close/>
                  <a:moveTo>
                    <a:pt x="165448" y="98893"/>
                  </a:moveTo>
                  <a:lnTo>
                    <a:pt x="165448" y="106682"/>
                  </a:lnTo>
                  <a:lnTo>
                    <a:pt x="157704" y="106682"/>
                  </a:lnTo>
                  <a:lnTo>
                    <a:pt x="157704" y="98893"/>
                  </a:lnTo>
                  <a:close/>
                  <a:moveTo>
                    <a:pt x="173604" y="98893"/>
                  </a:moveTo>
                  <a:lnTo>
                    <a:pt x="173604" y="106682"/>
                  </a:lnTo>
                  <a:lnTo>
                    <a:pt x="165871" y="106682"/>
                  </a:lnTo>
                  <a:lnTo>
                    <a:pt x="165871" y="98893"/>
                  </a:lnTo>
                  <a:close/>
                  <a:moveTo>
                    <a:pt x="181771" y="98893"/>
                  </a:moveTo>
                  <a:lnTo>
                    <a:pt x="181771" y="106682"/>
                  </a:lnTo>
                  <a:lnTo>
                    <a:pt x="174028" y="106682"/>
                  </a:lnTo>
                  <a:lnTo>
                    <a:pt x="174028" y="98893"/>
                  </a:lnTo>
                  <a:close/>
                  <a:moveTo>
                    <a:pt x="189927" y="98893"/>
                  </a:moveTo>
                  <a:lnTo>
                    <a:pt x="189927" y="106682"/>
                  </a:lnTo>
                  <a:lnTo>
                    <a:pt x="182195" y="106682"/>
                  </a:lnTo>
                  <a:lnTo>
                    <a:pt x="182195" y="98893"/>
                  </a:lnTo>
                  <a:close/>
                  <a:moveTo>
                    <a:pt x="198095" y="98893"/>
                  </a:moveTo>
                  <a:lnTo>
                    <a:pt x="198095" y="106682"/>
                  </a:lnTo>
                  <a:lnTo>
                    <a:pt x="190351" y="106682"/>
                  </a:lnTo>
                  <a:lnTo>
                    <a:pt x="190351" y="98893"/>
                  </a:lnTo>
                  <a:close/>
                  <a:moveTo>
                    <a:pt x="206251" y="98893"/>
                  </a:moveTo>
                  <a:lnTo>
                    <a:pt x="206251" y="106682"/>
                  </a:lnTo>
                  <a:lnTo>
                    <a:pt x="198519" y="106682"/>
                  </a:lnTo>
                  <a:lnTo>
                    <a:pt x="198519" y="98893"/>
                  </a:lnTo>
                  <a:close/>
                  <a:moveTo>
                    <a:pt x="214419" y="98893"/>
                  </a:moveTo>
                  <a:lnTo>
                    <a:pt x="214419" y="106682"/>
                  </a:lnTo>
                  <a:lnTo>
                    <a:pt x="206675" y="106682"/>
                  </a:lnTo>
                  <a:lnTo>
                    <a:pt x="206675" y="98893"/>
                  </a:lnTo>
                  <a:close/>
                  <a:moveTo>
                    <a:pt x="222575" y="98893"/>
                  </a:moveTo>
                  <a:lnTo>
                    <a:pt x="222575" y="106682"/>
                  </a:lnTo>
                  <a:lnTo>
                    <a:pt x="214842" y="106682"/>
                  </a:lnTo>
                  <a:lnTo>
                    <a:pt x="214842" y="98893"/>
                  </a:lnTo>
                  <a:close/>
                  <a:moveTo>
                    <a:pt x="230742" y="98893"/>
                  </a:moveTo>
                  <a:lnTo>
                    <a:pt x="230742" y="106682"/>
                  </a:lnTo>
                  <a:lnTo>
                    <a:pt x="222999" y="106682"/>
                  </a:lnTo>
                  <a:lnTo>
                    <a:pt x="222999" y="98893"/>
                  </a:lnTo>
                  <a:close/>
                  <a:moveTo>
                    <a:pt x="238898" y="98893"/>
                  </a:moveTo>
                  <a:lnTo>
                    <a:pt x="238898" y="106682"/>
                  </a:lnTo>
                  <a:lnTo>
                    <a:pt x="231166" y="106682"/>
                  </a:lnTo>
                  <a:lnTo>
                    <a:pt x="231166" y="98893"/>
                  </a:lnTo>
                  <a:close/>
                  <a:moveTo>
                    <a:pt x="247066" y="98893"/>
                  </a:moveTo>
                  <a:lnTo>
                    <a:pt x="247066" y="106682"/>
                  </a:lnTo>
                  <a:lnTo>
                    <a:pt x="239322" y="106682"/>
                  </a:lnTo>
                  <a:lnTo>
                    <a:pt x="239322" y="98893"/>
                  </a:lnTo>
                  <a:close/>
                  <a:moveTo>
                    <a:pt x="255222" y="98893"/>
                  </a:moveTo>
                  <a:lnTo>
                    <a:pt x="255222" y="106682"/>
                  </a:lnTo>
                  <a:lnTo>
                    <a:pt x="247490" y="106682"/>
                  </a:lnTo>
                  <a:lnTo>
                    <a:pt x="247490" y="98893"/>
                  </a:lnTo>
                  <a:close/>
                  <a:moveTo>
                    <a:pt x="263390" y="98893"/>
                  </a:moveTo>
                  <a:lnTo>
                    <a:pt x="263390" y="106682"/>
                  </a:lnTo>
                  <a:lnTo>
                    <a:pt x="255646" y="106682"/>
                  </a:lnTo>
                  <a:lnTo>
                    <a:pt x="255646" y="98893"/>
                  </a:lnTo>
                  <a:close/>
                  <a:moveTo>
                    <a:pt x="271546" y="98893"/>
                  </a:moveTo>
                  <a:lnTo>
                    <a:pt x="271546" y="106682"/>
                  </a:lnTo>
                  <a:lnTo>
                    <a:pt x="263813" y="106682"/>
                  </a:lnTo>
                  <a:lnTo>
                    <a:pt x="263813" y="98893"/>
                  </a:lnTo>
                  <a:close/>
                  <a:moveTo>
                    <a:pt x="11238" y="107095"/>
                  </a:moveTo>
                  <a:lnTo>
                    <a:pt x="11238" y="114895"/>
                  </a:lnTo>
                  <a:lnTo>
                    <a:pt x="3505" y="114895"/>
                  </a:lnTo>
                  <a:lnTo>
                    <a:pt x="3505" y="107095"/>
                  </a:lnTo>
                  <a:close/>
                  <a:moveTo>
                    <a:pt x="19394" y="107095"/>
                  </a:moveTo>
                  <a:lnTo>
                    <a:pt x="19394" y="114895"/>
                  </a:lnTo>
                  <a:lnTo>
                    <a:pt x="11662" y="114895"/>
                  </a:lnTo>
                  <a:lnTo>
                    <a:pt x="11662" y="107095"/>
                  </a:lnTo>
                  <a:close/>
                  <a:moveTo>
                    <a:pt x="27561" y="107095"/>
                  </a:moveTo>
                  <a:lnTo>
                    <a:pt x="27561" y="114895"/>
                  </a:lnTo>
                  <a:lnTo>
                    <a:pt x="19818" y="114895"/>
                  </a:lnTo>
                  <a:lnTo>
                    <a:pt x="19818" y="107095"/>
                  </a:lnTo>
                  <a:close/>
                  <a:moveTo>
                    <a:pt x="35328" y="107095"/>
                  </a:moveTo>
                  <a:lnTo>
                    <a:pt x="35328" y="114895"/>
                  </a:lnTo>
                  <a:lnTo>
                    <a:pt x="27985" y="114895"/>
                  </a:lnTo>
                  <a:lnTo>
                    <a:pt x="27985" y="107095"/>
                  </a:lnTo>
                  <a:close/>
                  <a:moveTo>
                    <a:pt x="43496" y="107095"/>
                  </a:moveTo>
                  <a:lnTo>
                    <a:pt x="43496" y="114895"/>
                  </a:lnTo>
                  <a:lnTo>
                    <a:pt x="35752" y="114895"/>
                  </a:lnTo>
                  <a:lnTo>
                    <a:pt x="35752" y="107095"/>
                  </a:lnTo>
                  <a:close/>
                  <a:moveTo>
                    <a:pt x="51652" y="107095"/>
                  </a:moveTo>
                  <a:lnTo>
                    <a:pt x="51652" y="114895"/>
                  </a:lnTo>
                  <a:lnTo>
                    <a:pt x="43919" y="114895"/>
                  </a:lnTo>
                  <a:lnTo>
                    <a:pt x="43919" y="107095"/>
                  </a:lnTo>
                  <a:close/>
                  <a:moveTo>
                    <a:pt x="59819" y="107095"/>
                  </a:moveTo>
                  <a:lnTo>
                    <a:pt x="59819" y="114895"/>
                  </a:lnTo>
                  <a:lnTo>
                    <a:pt x="52075" y="114895"/>
                  </a:lnTo>
                  <a:lnTo>
                    <a:pt x="52075" y="107095"/>
                  </a:lnTo>
                  <a:close/>
                  <a:moveTo>
                    <a:pt x="67975" y="107095"/>
                  </a:moveTo>
                  <a:lnTo>
                    <a:pt x="67975" y="114895"/>
                  </a:lnTo>
                  <a:lnTo>
                    <a:pt x="60243" y="114895"/>
                  </a:lnTo>
                  <a:lnTo>
                    <a:pt x="60243" y="107095"/>
                  </a:lnTo>
                  <a:close/>
                  <a:moveTo>
                    <a:pt x="76452" y="107095"/>
                  </a:moveTo>
                  <a:lnTo>
                    <a:pt x="76452" y="114895"/>
                  </a:lnTo>
                  <a:lnTo>
                    <a:pt x="68399" y="114895"/>
                  </a:lnTo>
                  <a:lnTo>
                    <a:pt x="68399" y="107095"/>
                  </a:lnTo>
                  <a:close/>
                  <a:moveTo>
                    <a:pt x="84608" y="107095"/>
                  </a:moveTo>
                  <a:lnTo>
                    <a:pt x="84608" y="114895"/>
                  </a:lnTo>
                  <a:lnTo>
                    <a:pt x="76865" y="114895"/>
                  </a:lnTo>
                  <a:lnTo>
                    <a:pt x="76865" y="107095"/>
                  </a:lnTo>
                  <a:close/>
                  <a:moveTo>
                    <a:pt x="92776" y="107095"/>
                  </a:moveTo>
                  <a:lnTo>
                    <a:pt x="92776" y="114895"/>
                  </a:lnTo>
                  <a:lnTo>
                    <a:pt x="85032" y="114895"/>
                  </a:lnTo>
                  <a:lnTo>
                    <a:pt x="85032" y="107095"/>
                  </a:lnTo>
                  <a:close/>
                  <a:moveTo>
                    <a:pt x="100932" y="107095"/>
                  </a:moveTo>
                  <a:lnTo>
                    <a:pt x="100932" y="114895"/>
                  </a:lnTo>
                  <a:lnTo>
                    <a:pt x="93200" y="114895"/>
                  </a:lnTo>
                  <a:lnTo>
                    <a:pt x="93200" y="107095"/>
                  </a:lnTo>
                  <a:close/>
                  <a:moveTo>
                    <a:pt x="109099" y="107095"/>
                  </a:moveTo>
                  <a:lnTo>
                    <a:pt x="109099" y="114895"/>
                  </a:lnTo>
                  <a:lnTo>
                    <a:pt x="101356" y="114895"/>
                  </a:lnTo>
                  <a:lnTo>
                    <a:pt x="101356" y="107095"/>
                  </a:lnTo>
                  <a:close/>
                  <a:moveTo>
                    <a:pt x="116866" y="107095"/>
                  </a:moveTo>
                  <a:lnTo>
                    <a:pt x="116866" y="114895"/>
                  </a:lnTo>
                  <a:lnTo>
                    <a:pt x="109523" y="114895"/>
                  </a:lnTo>
                  <a:lnTo>
                    <a:pt x="109523" y="107095"/>
                  </a:lnTo>
                  <a:close/>
                  <a:moveTo>
                    <a:pt x="125034" y="107095"/>
                  </a:moveTo>
                  <a:lnTo>
                    <a:pt x="125034" y="114895"/>
                  </a:lnTo>
                  <a:lnTo>
                    <a:pt x="117290" y="114895"/>
                  </a:lnTo>
                  <a:lnTo>
                    <a:pt x="117290" y="107095"/>
                  </a:lnTo>
                  <a:close/>
                  <a:moveTo>
                    <a:pt x="133190" y="107095"/>
                  </a:moveTo>
                  <a:lnTo>
                    <a:pt x="133190" y="114895"/>
                  </a:lnTo>
                  <a:lnTo>
                    <a:pt x="125446" y="114895"/>
                  </a:lnTo>
                  <a:lnTo>
                    <a:pt x="125446" y="107095"/>
                  </a:lnTo>
                  <a:close/>
                  <a:moveTo>
                    <a:pt x="141346" y="107095"/>
                  </a:moveTo>
                  <a:lnTo>
                    <a:pt x="141346" y="114895"/>
                  </a:lnTo>
                  <a:lnTo>
                    <a:pt x="133614" y="114895"/>
                  </a:lnTo>
                  <a:lnTo>
                    <a:pt x="133614" y="107095"/>
                  </a:lnTo>
                  <a:close/>
                  <a:moveTo>
                    <a:pt x="149513" y="107095"/>
                  </a:moveTo>
                  <a:lnTo>
                    <a:pt x="149513" y="114895"/>
                  </a:lnTo>
                  <a:lnTo>
                    <a:pt x="141770" y="114895"/>
                  </a:lnTo>
                  <a:lnTo>
                    <a:pt x="141770" y="107095"/>
                  </a:lnTo>
                  <a:close/>
                  <a:moveTo>
                    <a:pt x="157280" y="107095"/>
                  </a:moveTo>
                  <a:lnTo>
                    <a:pt x="157280" y="114895"/>
                  </a:lnTo>
                  <a:lnTo>
                    <a:pt x="149937" y="114895"/>
                  </a:lnTo>
                  <a:lnTo>
                    <a:pt x="149937" y="107095"/>
                  </a:lnTo>
                  <a:close/>
                  <a:moveTo>
                    <a:pt x="165448" y="107095"/>
                  </a:moveTo>
                  <a:lnTo>
                    <a:pt x="165448" y="114895"/>
                  </a:lnTo>
                  <a:lnTo>
                    <a:pt x="157704" y="114895"/>
                  </a:lnTo>
                  <a:lnTo>
                    <a:pt x="157704" y="107095"/>
                  </a:lnTo>
                  <a:close/>
                  <a:moveTo>
                    <a:pt x="173604" y="107095"/>
                  </a:moveTo>
                  <a:lnTo>
                    <a:pt x="173604" y="114895"/>
                  </a:lnTo>
                  <a:lnTo>
                    <a:pt x="165871" y="114895"/>
                  </a:lnTo>
                  <a:lnTo>
                    <a:pt x="165871" y="107095"/>
                  </a:lnTo>
                  <a:close/>
                  <a:moveTo>
                    <a:pt x="181771" y="107095"/>
                  </a:moveTo>
                  <a:lnTo>
                    <a:pt x="181771" y="114895"/>
                  </a:lnTo>
                  <a:lnTo>
                    <a:pt x="174028" y="114895"/>
                  </a:lnTo>
                  <a:lnTo>
                    <a:pt x="174028" y="107095"/>
                  </a:lnTo>
                  <a:close/>
                  <a:moveTo>
                    <a:pt x="189927" y="107095"/>
                  </a:moveTo>
                  <a:lnTo>
                    <a:pt x="189927" y="114895"/>
                  </a:lnTo>
                  <a:lnTo>
                    <a:pt x="182195" y="114895"/>
                  </a:lnTo>
                  <a:lnTo>
                    <a:pt x="182195" y="107095"/>
                  </a:lnTo>
                  <a:close/>
                  <a:moveTo>
                    <a:pt x="198095" y="107095"/>
                  </a:moveTo>
                  <a:lnTo>
                    <a:pt x="198095" y="114895"/>
                  </a:lnTo>
                  <a:lnTo>
                    <a:pt x="190351" y="114895"/>
                  </a:lnTo>
                  <a:lnTo>
                    <a:pt x="190351" y="107095"/>
                  </a:lnTo>
                  <a:close/>
                  <a:moveTo>
                    <a:pt x="206251" y="107095"/>
                  </a:moveTo>
                  <a:lnTo>
                    <a:pt x="206251" y="114895"/>
                  </a:lnTo>
                  <a:lnTo>
                    <a:pt x="198519" y="114895"/>
                  </a:lnTo>
                  <a:lnTo>
                    <a:pt x="198519" y="107095"/>
                  </a:lnTo>
                  <a:close/>
                  <a:moveTo>
                    <a:pt x="214419" y="107095"/>
                  </a:moveTo>
                  <a:lnTo>
                    <a:pt x="214419" y="114895"/>
                  </a:lnTo>
                  <a:lnTo>
                    <a:pt x="206675" y="114895"/>
                  </a:lnTo>
                  <a:lnTo>
                    <a:pt x="206675" y="107095"/>
                  </a:lnTo>
                  <a:close/>
                  <a:moveTo>
                    <a:pt x="222575" y="107095"/>
                  </a:moveTo>
                  <a:lnTo>
                    <a:pt x="222575" y="114895"/>
                  </a:lnTo>
                  <a:lnTo>
                    <a:pt x="214842" y="114895"/>
                  </a:lnTo>
                  <a:lnTo>
                    <a:pt x="214842" y="107095"/>
                  </a:lnTo>
                  <a:close/>
                  <a:moveTo>
                    <a:pt x="230742" y="107095"/>
                  </a:moveTo>
                  <a:lnTo>
                    <a:pt x="230742" y="114895"/>
                  </a:lnTo>
                  <a:lnTo>
                    <a:pt x="222999" y="114895"/>
                  </a:lnTo>
                  <a:lnTo>
                    <a:pt x="222999" y="107095"/>
                  </a:lnTo>
                  <a:close/>
                  <a:moveTo>
                    <a:pt x="238898" y="107095"/>
                  </a:moveTo>
                  <a:lnTo>
                    <a:pt x="238898" y="114895"/>
                  </a:lnTo>
                  <a:lnTo>
                    <a:pt x="231166" y="114895"/>
                  </a:lnTo>
                  <a:lnTo>
                    <a:pt x="231166" y="107095"/>
                  </a:lnTo>
                  <a:close/>
                  <a:moveTo>
                    <a:pt x="247066" y="107095"/>
                  </a:moveTo>
                  <a:lnTo>
                    <a:pt x="247066" y="114895"/>
                  </a:lnTo>
                  <a:lnTo>
                    <a:pt x="239322" y="114895"/>
                  </a:lnTo>
                  <a:lnTo>
                    <a:pt x="239322" y="107095"/>
                  </a:lnTo>
                  <a:close/>
                  <a:moveTo>
                    <a:pt x="255222" y="107095"/>
                  </a:moveTo>
                  <a:lnTo>
                    <a:pt x="255222" y="114895"/>
                  </a:lnTo>
                  <a:lnTo>
                    <a:pt x="247490" y="114895"/>
                  </a:lnTo>
                  <a:lnTo>
                    <a:pt x="247490" y="107095"/>
                  </a:lnTo>
                  <a:close/>
                  <a:moveTo>
                    <a:pt x="263390" y="107095"/>
                  </a:moveTo>
                  <a:lnTo>
                    <a:pt x="263390" y="114895"/>
                  </a:lnTo>
                  <a:lnTo>
                    <a:pt x="255646" y="114895"/>
                  </a:lnTo>
                  <a:lnTo>
                    <a:pt x="255646" y="107095"/>
                  </a:lnTo>
                  <a:close/>
                  <a:moveTo>
                    <a:pt x="271546" y="107095"/>
                  </a:moveTo>
                  <a:lnTo>
                    <a:pt x="271546" y="114895"/>
                  </a:lnTo>
                  <a:lnTo>
                    <a:pt x="263813" y="114895"/>
                  </a:lnTo>
                  <a:lnTo>
                    <a:pt x="263813" y="107095"/>
                  </a:lnTo>
                  <a:close/>
                  <a:moveTo>
                    <a:pt x="11238" y="115308"/>
                  </a:moveTo>
                  <a:lnTo>
                    <a:pt x="11238" y="123097"/>
                  </a:lnTo>
                  <a:lnTo>
                    <a:pt x="3505" y="123097"/>
                  </a:lnTo>
                  <a:lnTo>
                    <a:pt x="3505" y="115308"/>
                  </a:lnTo>
                  <a:close/>
                  <a:moveTo>
                    <a:pt x="19394" y="115308"/>
                  </a:moveTo>
                  <a:lnTo>
                    <a:pt x="19394" y="123097"/>
                  </a:lnTo>
                  <a:lnTo>
                    <a:pt x="11662" y="123097"/>
                  </a:lnTo>
                  <a:lnTo>
                    <a:pt x="11662" y="115308"/>
                  </a:lnTo>
                  <a:close/>
                  <a:moveTo>
                    <a:pt x="27561" y="115308"/>
                  </a:moveTo>
                  <a:lnTo>
                    <a:pt x="27561" y="123097"/>
                  </a:lnTo>
                  <a:lnTo>
                    <a:pt x="19818" y="123097"/>
                  </a:lnTo>
                  <a:lnTo>
                    <a:pt x="19818" y="115308"/>
                  </a:lnTo>
                  <a:close/>
                  <a:moveTo>
                    <a:pt x="35328" y="115308"/>
                  </a:moveTo>
                  <a:lnTo>
                    <a:pt x="35328" y="123097"/>
                  </a:lnTo>
                  <a:lnTo>
                    <a:pt x="27985" y="123097"/>
                  </a:lnTo>
                  <a:lnTo>
                    <a:pt x="27985" y="115308"/>
                  </a:lnTo>
                  <a:close/>
                  <a:moveTo>
                    <a:pt x="43496" y="115296"/>
                  </a:moveTo>
                  <a:lnTo>
                    <a:pt x="43496" y="123097"/>
                  </a:lnTo>
                  <a:lnTo>
                    <a:pt x="35752" y="123097"/>
                  </a:lnTo>
                  <a:lnTo>
                    <a:pt x="35752" y="115296"/>
                  </a:lnTo>
                  <a:close/>
                  <a:moveTo>
                    <a:pt x="51652" y="115296"/>
                  </a:moveTo>
                  <a:lnTo>
                    <a:pt x="51652" y="123097"/>
                  </a:lnTo>
                  <a:lnTo>
                    <a:pt x="43919" y="123097"/>
                  </a:lnTo>
                  <a:lnTo>
                    <a:pt x="43919" y="115296"/>
                  </a:lnTo>
                  <a:close/>
                  <a:moveTo>
                    <a:pt x="59819" y="115296"/>
                  </a:moveTo>
                  <a:lnTo>
                    <a:pt x="59819" y="123097"/>
                  </a:lnTo>
                  <a:lnTo>
                    <a:pt x="52075" y="123097"/>
                  </a:lnTo>
                  <a:lnTo>
                    <a:pt x="52075" y="115296"/>
                  </a:lnTo>
                  <a:close/>
                  <a:moveTo>
                    <a:pt x="67975" y="115296"/>
                  </a:moveTo>
                  <a:lnTo>
                    <a:pt x="67975" y="123097"/>
                  </a:lnTo>
                  <a:lnTo>
                    <a:pt x="60243" y="123097"/>
                  </a:lnTo>
                  <a:lnTo>
                    <a:pt x="60243" y="115296"/>
                  </a:lnTo>
                  <a:close/>
                  <a:moveTo>
                    <a:pt x="76452" y="115296"/>
                  </a:moveTo>
                  <a:lnTo>
                    <a:pt x="76452" y="123097"/>
                  </a:lnTo>
                  <a:lnTo>
                    <a:pt x="68399" y="123097"/>
                  </a:lnTo>
                  <a:lnTo>
                    <a:pt x="68399" y="115296"/>
                  </a:lnTo>
                  <a:close/>
                  <a:moveTo>
                    <a:pt x="84608" y="115296"/>
                  </a:moveTo>
                  <a:lnTo>
                    <a:pt x="84608" y="123097"/>
                  </a:lnTo>
                  <a:lnTo>
                    <a:pt x="76876" y="123097"/>
                  </a:lnTo>
                  <a:lnTo>
                    <a:pt x="76876" y="115296"/>
                  </a:lnTo>
                  <a:close/>
                  <a:moveTo>
                    <a:pt x="92776" y="115296"/>
                  </a:moveTo>
                  <a:lnTo>
                    <a:pt x="92776" y="123097"/>
                  </a:lnTo>
                  <a:lnTo>
                    <a:pt x="85032" y="123097"/>
                  </a:lnTo>
                  <a:lnTo>
                    <a:pt x="85032" y="115296"/>
                  </a:lnTo>
                  <a:close/>
                  <a:moveTo>
                    <a:pt x="100932" y="115296"/>
                  </a:moveTo>
                  <a:lnTo>
                    <a:pt x="100932" y="123097"/>
                  </a:lnTo>
                  <a:lnTo>
                    <a:pt x="93200" y="123097"/>
                  </a:lnTo>
                  <a:lnTo>
                    <a:pt x="93200" y="115296"/>
                  </a:lnTo>
                  <a:close/>
                  <a:moveTo>
                    <a:pt x="109099" y="115296"/>
                  </a:moveTo>
                  <a:lnTo>
                    <a:pt x="109099" y="123097"/>
                  </a:lnTo>
                  <a:lnTo>
                    <a:pt x="101356" y="123097"/>
                  </a:lnTo>
                  <a:lnTo>
                    <a:pt x="101356" y="115296"/>
                  </a:lnTo>
                  <a:close/>
                  <a:moveTo>
                    <a:pt x="116866" y="115296"/>
                  </a:moveTo>
                  <a:lnTo>
                    <a:pt x="116866" y="123097"/>
                  </a:lnTo>
                  <a:lnTo>
                    <a:pt x="109523" y="123097"/>
                  </a:lnTo>
                  <a:lnTo>
                    <a:pt x="109523" y="115296"/>
                  </a:lnTo>
                  <a:close/>
                  <a:moveTo>
                    <a:pt x="125034" y="115296"/>
                  </a:moveTo>
                  <a:lnTo>
                    <a:pt x="125034" y="123097"/>
                  </a:lnTo>
                  <a:lnTo>
                    <a:pt x="117290" y="123097"/>
                  </a:lnTo>
                  <a:lnTo>
                    <a:pt x="117290" y="115296"/>
                  </a:lnTo>
                  <a:close/>
                  <a:moveTo>
                    <a:pt x="133190" y="115296"/>
                  </a:moveTo>
                  <a:lnTo>
                    <a:pt x="133190" y="123097"/>
                  </a:lnTo>
                  <a:lnTo>
                    <a:pt x="125446" y="123097"/>
                  </a:lnTo>
                  <a:lnTo>
                    <a:pt x="125446" y="115296"/>
                  </a:lnTo>
                  <a:close/>
                  <a:moveTo>
                    <a:pt x="141346" y="115296"/>
                  </a:moveTo>
                  <a:lnTo>
                    <a:pt x="141346" y="123097"/>
                  </a:lnTo>
                  <a:lnTo>
                    <a:pt x="133614" y="123097"/>
                  </a:lnTo>
                  <a:lnTo>
                    <a:pt x="133614" y="115296"/>
                  </a:lnTo>
                  <a:close/>
                  <a:moveTo>
                    <a:pt x="149513" y="115296"/>
                  </a:moveTo>
                  <a:lnTo>
                    <a:pt x="149513" y="123097"/>
                  </a:lnTo>
                  <a:lnTo>
                    <a:pt x="141770" y="123097"/>
                  </a:lnTo>
                  <a:lnTo>
                    <a:pt x="141770" y="115296"/>
                  </a:lnTo>
                  <a:close/>
                  <a:moveTo>
                    <a:pt x="157280" y="115296"/>
                  </a:moveTo>
                  <a:lnTo>
                    <a:pt x="157280" y="123097"/>
                  </a:lnTo>
                  <a:lnTo>
                    <a:pt x="149937" y="123097"/>
                  </a:lnTo>
                  <a:lnTo>
                    <a:pt x="149937" y="115296"/>
                  </a:lnTo>
                  <a:close/>
                  <a:moveTo>
                    <a:pt x="165448" y="115296"/>
                  </a:moveTo>
                  <a:lnTo>
                    <a:pt x="165448" y="123097"/>
                  </a:lnTo>
                  <a:lnTo>
                    <a:pt x="157704" y="123097"/>
                  </a:lnTo>
                  <a:lnTo>
                    <a:pt x="157704" y="115296"/>
                  </a:lnTo>
                  <a:close/>
                  <a:moveTo>
                    <a:pt x="173604" y="115296"/>
                  </a:moveTo>
                  <a:lnTo>
                    <a:pt x="173604" y="123097"/>
                  </a:lnTo>
                  <a:lnTo>
                    <a:pt x="165871" y="123097"/>
                  </a:lnTo>
                  <a:lnTo>
                    <a:pt x="165871" y="115296"/>
                  </a:lnTo>
                  <a:close/>
                  <a:moveTo>
                    <a:pt x="181771" y="115296"/>
                  </a:moveTo>
                  <a:lnTo>
                    <a:pt x="181771" y="123097"/>
                  </a:lnTo>
                  <a:lnTo>
                    <a:pt x="174028" y="123097"/>
                  </a:lnTo>
                  <a:lnTo>
                    <a:pt x="174028" y="115296"/>
                  </a:lnTo>
                  <a:close/>
                  <a:moveTo>
                    <a:pt x="189927" y="115296"/>
                  </a:moveTo>
                  <a:lnTo>
                    <a:pt x="189927" y="123097"/>
                  </a:lnTo>
                  <a:lnTo>
                    <a:pt x="182195" y="123097"/>
                  </a:lnTo>
                  <a:lnTo>
                    <a:pt x="182195" y="115296"/>
                  </a:lnTo>
                  <a:close/>
                  <a:moveTo>
                    <a:pt x="198095" y="115296"/>
                  </a:moveTo>
                  <a:lnTo>
                    <a:pt x="198095" y="123097"/>
                  </a:lnTo>
                  <a:lnTo>
                    <a:pt x="190351" y="123097"/>
                  </a:lnTo>
                  <a:lnTo>
                    <a:pt x="190351" y="115296"/>
                  </a:lnTo>
                  <a:close/>
                  <a:moveTo>
                    <a:pt x="206251" y="115296"/>
                  </a:moveTo>
                  <a:lnTo>
                    <a:pt x="206251" y="123097"/>
                  </a:lnTo>
                  <a:lnTo>
                    <a:pt x="198519" y="123097"/>
                  </a:lnTo>
                  <a:lnTo>
                    <a:pt x="198519" y="115296"/>
                  </a:lnTo>
                  <a:close/>
                  <a:moveTo>
                    <a:pt x="214419" y="115296"/>
                  </a:moveTo>
                  <a:lnTo>
                    <a:pt x="214419" y="123097"/>
                  </a:lnTo>
                  <a:lnTo>
                    <a:pt x="206675" y="123097"/>
                  </a:lnTo>
                  <a:lnTo>
                    <a:pt x="206675" y="115296"/>
                  </a:lnTo>
                  <a:close/>
                  <a:moveTo>
                    <a:pt x="222575" y="115296"/>
                  </a:moveTo>
                  <a:lnTo>
                    <a:pt x="222575" y="123097"/>
                  </a:lnTo>
                  <a:lnTo>
                    <a:pt x="214842" y="123097"/>
                  </a:lnTo>
                  <a:lnTo>
                    <a:pt x="214842" y="115296"/>
                  </a:lnTo>
                  <a:close/>
                  <a:moveTo>
                    <a:pt x="230742" y="115296"/>
                  </a:moveTo>
                  <a:lnTo>
                    <a:pt x="230742" y="123097"/>
                  </a:lnTo>
                  <a:lnTo>
                    <a:pt x="222999" y="123097"/>
                  </a:lnTo>
                  <a:lnTo>
                    <a:pt x="222999" y="115296"/>
                  </a:lnTo>
                  <a:close/>
                  <a:moveTo>
                    <a:pt x="238898" y="115296"/>
                  </a:moveTo>
                  <a:lnTo>
                    <a:pt x="238898" y="123097"/>
                  </a:lnTo>
                  <a:lnTo>
                    <a:pt x="231166" y="123097"/>
                  </a:lnTo>
                  <a:lnTo>
                    <a:pt x="231166" y="115296"/>
                  </a:lnTo>
                  <a:close/>
                  <a:moveTo>
                    <a:pt x="247066" y="115308"/>
                  </a:moveTo>
                  <a:lnTo>
                    <a:pt x="247066" y="123097"/>
                  </a:lnTo>
                  <a:lnTo>
                    <a:pt x="239322" y="123097"/>
                  </a:lnTo>
                  <a:lnTo>
                    <a:pt x="239322" y="115308"/>
                  </a:lnTo>
                  <a:close/>
                  <a:moveTo>
                    <a:pt x="255222" y="115308"/>
                  </a:moveTo>
                  <a:lnTo>
                    <a:pt x="255222" y="123097"/>
                  </a:lnTo>
                  <a:lnTo>
                    <a:pt x="247490" y="123097"/>
                  </a:lnTo>
                  <a:lnTo>
                    <a:pt x="247490" y="115308"/>
                  </a:lnTo>
                  <a:close/>
                  <a:moveTo>
                    <a:pt x="263390" y="115308"/>
                  </a:moveTo>
                  <a:lnTo>
                    <a:pt x="263390" y="123097"/>
                  </a:lnTo>
                  <a:lnTo>
                    <a:pt x="255646" y="123097"/>
                  </a:lnTo>
                  <a:lnTo>
                    <a:pt x="255646" y="115308"/>
                  </a:lnTo>
                  <a:close/>
                  <a:moveTo>
                    <a:pt x="271546" y="115296"/>
                  </a:moveTo>
                  <a:lnTo>
                    <a:pt x="271546" y="123097"/>
                  </a:lnTo>
                  <a:lnTo>
                    <a:pt x="263813" y="123097"/>
                  </a:lnTo>
                  <a:lnTo>
                    <a:pt x="263813" y="115296"/>
                  </a:lnTo>
                  <a:close/>
                  <a:moveTo>
                    <a:pt x="11238" y="123510"/>
                  </a:moveTo>
                  <a:lnTo>
                    <a:pt x="11238" y="131551"/>
                  </a:lnTo>
                  <a:lnTo>
                    <a:pt x="3505" y="131551"/>
                  </a:lnTo>
                  <a:lnTo>
                    <a:pt x="3505" y="123510"/>
                  </a:lnTo>
                  <a:close/>
                  <a:moveTo>
                    <a:pt x="19394" y="123510"/>
                  </a:moveTo>
                  <a:lnTo>
                    <a:pt x="19394" y="131551"/>
                  </a:lnTo>
                  <a:lnTo>
                    <a:pt x="11662" y="131551"/>
                  </a:lnTo>
                  <a:lnTo>
                    <a:pt x="11662" y="123510"/>
                  </a:lnTo>
                  <a:close/>
                  <a:moveTo>
                    <a:pt x="27561" y="123510"/>
                  </a:moveTo>
                  <a:lnTo>
                    <a:pt x="27561" y="131551"/>
                  </a:lnTo>
                  <a:lnTo>
                    <a:pt x="19818" y="131551"/>
                  </a:lnTo>
                  <a:lnTo>
                    <a:pt x="19818" y="123510"/>
                  </a:lnTo>
                  <a:close/>
                  <a:moveTo>
                    <a:pt x="35328" y="123510"/>
                  </a:moveTo>
                  <a:lnTo>
                    <a:pt x="35328" y="131551"/>
                  </a:lnTo>
                  <a:lnTo>
                    <a:pt x="27985" y="131551"/>
                  </a:lnTo>
                  <a:lnTo>
                    <a:pt x="27985" y="123510"/>
                  </a:lnTo>
                  <a:close/>
                  <a:moveTo>
                    <a:pt x="43496" y="123510"/>
                  </a:moveTo>
                  <a:lnTo>
                    <a:pt x="43496" y="131551"/>
                  </a:lnTo>
                  <a:lnTo>
                    <a:pt x="35752" y="131551"/>
                  </a:lnTo>
                  <a:lnTo>
                    <a:pt x="35752" y="123510"/>
                  </a:lnTo>
                  <a:close/>
                  <a:moveTo>
                    <a:pt x="51652" y="123510"/>
                  </a:moveTo>
                  <a:lnTo>
                    <a:pt x="51652" y="131551"/>
                  </a:lnTo>
                  <a:lnTo>
                    <a:pt x="43919" y="131551"/>
                  </a:lnTo>
                  <a:lnTo>
                    <a:pt x="43919" y="123510"/>
                  </a:lnTo>
                  <a:close/>
                  <a:moveTo>
                    <a:pt x="59819" y="123510"/>
                  </a:moveTo>
                  <a:lnTo>
                    <a:pt x="59819" y="131551"/>
                  </a:lnTo>
                  <a:lnTo>
                    <a:pt x="52075" y="131551"/>
                  </a:lnTo>
                  <a:lnTo>
                    <a:pt x="52075" y="123510"/>
                  </a:lnTo>
                  <a:close/>
                  <a:moveTo>
                    <a:pt x="67975" y="123510"/>
                  </a:moveTo>
                  <a:lnTo>
                    <a:pt x="67975" y="131551"/>
                  </a:lnTo>
                  <a:lnTo>
                    <a:pt x="60243" y="131551"/>
                  </a:lnTo>
                  <a:lnTo>
                    <a:pt x="60243" y="123510"/>
                  </a:lnTo>
                  <a:close/>
                  <a:moveTo>
                    <a:pt x="76452" y="123510"/>
                  </a:moveTo>
                  <a:lnTo>
                    <a:pt x="76452" y="131551"/>
                  </a:lnTo>
                  <a:lnTo>
                    <a:pt x="68399" y="131551"/>
                  </a:lnTo>
                  <a:lnTo>
                    <a:pt x="68399" y="123510"/>
                  </a:lnTo>
                  <a:close/>
                  <a:moveTo>
                    <a:pt x="84608" y="123510"/>
                  </a:moveTo>
                  <a:lnTo>
                    <a:pt x="84608" y="131551"/>
                  </a:lnTo>
                  <a:lnTo>
                    <a:pt x="76876" y="131551"/>
                  </a:lnTo>
                  <a:lnTo>
                    <a:pt x="76876" y="123510"/>
                  </a:lnTo>
                  <a:close/>
                  <a:moveTo>
                    <a:pt x="92776" y="123510"/>
                  </a:moveTo>
                  <a:lnTo>
                    <a:pt x="92776" y="131551"/>
                  </a:lnTo>
                  <a:lnTo>
                    <a:pt x="85032" y="131551"/>
                  </a:lnTo>
                  <a:lnTo>
                    <a:pt x="85032" y="123510"/>
                  </a:lnTo>
                  <a:close/>
                  <a:moveTo>
                    <a:pt x="100932" y="123510"/>
                  </a:moveTo>
                  <a:lnTo>
                    <a:pt x="100932" y="131551"/>
                  </a:lnTo>
                  <a:lnTo>
                    <a:pt x="93200" y="131551"/>
                  </a:lnTo>
                  <a:lnTo>
                    <a:pt x="93200" y="123510"/>
                  </a:lnTo>
                  <a:close/>
                  <a:moveTo>
                    <a:pt x="109099" y="123510"/>
                  </a:moveTo>
                  <a:lnTo>
                    <a:pt x="109099" y="131551"/>
                  </a:lnTo>
                  <a:lnTo>
                    <a:pt x="101356" y="131551"/>
                  </a:lnTo>
                  <a:lnTo>
                    <a:pt x="101356" y="123510"/>
                  </a:lnTo>
                  <a:close/>
                  <a:moveTo>
                    <a:pt x="116866" y="123510"/>
                  </a:moveTo>
                  <a:lnTo>
                    <a:pt x="116866" y="131551"/>
                  </a:lnTo>
                  <a:lnTo>
                    <a:pt x="109523" y="131551"/>
                  </a:lnTo>
                  <a:lnTo>
                    <a:pt x="109523" y="123510"/>
                  </a:lnTo>
                  <a:close/>
                  <a:moveTo>
                    <a:pt x="125034" y="123510"/>
                  </a:moveTo>
                  <a:lnTo>
                    <a:pt x="125034" y="131551"/>
                  </a:lnTo>
                  <a:lnTo>
                    <a:pt x="117290" y="131551"/>
                  </a:lnTo>
                  <a:lnTo>
                    <a:pt x="117290" y="123510"/>
                  </a:lnTo>
                  <a:close/>
                  <a:moveTo>
                    <a:pt x="133190" y="123510"/>
                  </a:moveTo>
                  <a:lnTo>
                    <a:pt x="133190" y="131551"/>
                  </a:lnTo>
                  <a:lnTo>
                    <a:pt x="125446" y="131551"/>
                  </a:lnTo>
                  <a:lnTo>
                    <a:pt x="125446" y="123510"/>
                  </a:lnTo>
                  <a:close/>
                  <a:moveTo>
                    <a:pt x="141346" y="123510"/>
                  </a:moveTo>
                  <a:lnTo>
                    <a:pt x="141346" y="131551"/>
                  </a:lnTo>
                  <a:lnTo>
                    <a:pt x="133614" y="131551"/>
                  </a:lnTo>
                  <a:lnTo>
                    <a:pt x="133614" y="123510"/>
                  </a:lnTo>
                  <a:close/>
                  <a:moveTo>
                    <a:pt x="149513" y="123510"/>
                  </a:moveTo>
                  <a:lnTo>
                    <a:pt x="149513" y="131551"/>
                  </a:lnTo>
                  <a:lnTo>
                    <a:pt x="141770" y="131551"/>
                  </a:lnTo>
                  <a:lnTo>
                    <a:pt x="141770" y="123510"/>
                  </a:lnTo>
                  <a:close/>
                  <a:moveTo>
                    <a:pt x="157280" y="123510"/>
                  </a:moveTo>
                  <a:lnTo>
                    <a:pt x="157280" y="131551"/>
                  </a:lnTo>
                  <a:lnTo>
                    <a:pt x="149937" y="131551"/>
                  </a:lnTo>
                  <a:lnTo>
                    <a:pt x="149937" y="123510"/>
                  </a:lnTo>
                  <a:close/>
                  <a:moveTo>
                    <a:pt x="165448" y="123510"/>
                  </a:moveTo>
                  <a:lnTo>
                    <a:pt x="165448" y="131551"/>
                  </a:lnTo>
                  <a:lnTo>
                    <a:pt x="157704" y="131551"/>
                  </a:lnTo>
                  <a:lnTo>
                    <a:pt x="157704" y="123510"/>
                  </a:lnTo>
                  <a:close/>
                  <a:moveTo>
                    <a:pt x="173604" y="123510"/>
                  </a:moveTo>
                  <a:lnTo>
                    <a:pt x="173604" y="131551"/>
                  </a:lnTo>
                  <a:lnTo>
                    <a:pt x="165871" y="131551"/>
                  </a:lnTo>
                  <a:lnTo>
                    <a:pt x="165871" y="123510"/>
                  </a:lnTo>
                  <a:close/>
                  <a:moveTo>
                    <a:pt x="181771" y="123510"/>
                  </a:moveTo>
                  <a:lnTo>
                    <a:pt x="181771" y="131551"/>
                  </a:lnTo>
                  <a:lnTo>
                    <a:pt x="174028" y="131551"/>
                  </a:lnTo>
                  <a:lnTo>
                    <a:pt x="174028" y="123510"/>
                  </a:lnTo>
                  <a:close/>
                  <a:moveTo>
                    <a:pt x="189927" y="123510"/>
                  </a:moveTo>
                  <a:lnTo>
                    <a:pt x="189927" y="131551"/>
                  </a:lnTo>
                  <a:lnTo>
                    <a:pt x="182195" y="131551"/>
                  </a:lnTo>
                  <a:lnTo>
                    <a:pt x="182195" y="123510"/>
                  </a:lnTo>
                  <a:close/>
                  <a:moveTo>
                    <a:pt x="198095" y="123510"/>
                  </a:moveTo>
                  <a:lnTo>
                    <a:pt x="198095" y="131551"/>
                  </a:lnTo>
                  <a:lnTo>
                    <a:pt x="190351" y="131551"/>
                  </a:lnTo>
                  <a:lnTo>
                    <a:pt x="190351" y="123510"/>
                  </a:lnTo>
                  <a:close/>
                  <a:moveTo>
                    <a:pt x="206251" y="123510"/>
                  </a:moveTo>
                  <a:lnTo>
                    <a:pt x="206251" y="131551"/>
                  </a:lnTo>
                  <a:lnTo>
                    <a:pt x="198519" y="131551"/>
                  </a:lnTo>
                  <a:lnTo>
                    <a:pt x="198519" y="123510"/>
                  </a:lnTo>
                  <a:close/>
                  <a:moveTo>
                    <a:pt x="214419" y="123510"/>
                  </a:moveTo>
                  <a:lnTo>
                    <a:pt x="214419" y="131551"/>
                  </a:lnTo>
                  <a:lnTo>
                    <a:pt x="206675" y="131551"/>
                  </a:lnTo>
                  <a:lnTo>
                    <a:pt x="206675" y="123510"/>
                  </a:lnTo>
                  <a:close/>
                  <a:moveTo>
                    <a:pt x="222575" y="123510"/>
                  </a:moveTo>
                  <a:lnTo>
                    <a:pt x="222575" y="131551"/>
                  </a:lnTo>
                  <a:lnTo>
                    <a:pt x="214842" y="131551"/>
                  </a:lnTo>
                  <a:lnTo>
                    <a:pt x="214842" y="123510"/>
                  </a:lnTo>
                  <a:close/>
                  <a:moveTo>
                    <a:pt x="230742" y="123510"/>
                  </a:moveTo>
                  <a:lnTo>
                    <a:pt x="230742" y="131551"/>
                  </a:lnTo>
                  <a:lnTo>
                    <a:pt x="222999" y="131551"/>
                  </a:lnTo>
                  <a:lnTo>
                    <a:pt x="222999" y="123510"/>
                  </a:lnTo>
                  <a:close/>
                  <a:moveTo>
                    <a:pt x="238898" y="123510"/>
                  </a:moveTo>
                  <a:lnTo>
                    <a:pt x="238898" y="131551"/>
                  </a:lnTo>
                  <a:lnTo>
                    <a:pt x="231166" y="131551"/>
                  </a:lnTo>
                  <a:lnTo>
                    <a:pt x="231166" y="123510"/>
                  </a:lnTo>
                  <a:close/>
                  <a:moveTo>
                    <a:pt x="247066" y="123510"/>
                  </a:moveTo>
                  <a:lnTo>
                    <a:pt x="247066" y="131551"/>
                  </a:lnTo>
                  <a:lnTo>
                    <a:pt x="239322" y="131551"/>
                  </a:lnTo>
                  <a:lnTo>
                    <a:pt x="239322" y="123510"/>
                  </a:lnTo>
                  <a:close/>
                  <a:moveTo>
                    <a:pt x="255222" y="123510"/>
                  </a:moveTo>
                  <a:lnTo>
                    <a:pt x="255222" y="131551"/>
                  </a:lnTo>
                  <a:lnTo>
                    <a:pt x="247490" y="131551"/>
                  </a:lnTo>
                  <a:lnTo>
                    <a:pt x="247490" y="123510"/>
                  </a:lnTo>
                  <a:close/>
                  <a:moveTo>
                    <a:pt x="263390" y="123510"/>
                  </a:moveTo>
                  <a:lnTo>
                    <a:pt x="263390" y="131551"/>
                  </a:lnTo>
                  <a:lnTo>
                    <a:pt x="255646" y="131551"/>
                  </a:lnTo>
                  <a:lnTo>
                    <a:pt x="255646" y="123510"/>
                  </a:lnTo>
                  <a:close/>
                  <a:moveTo>
                    <a:pt x="271546" y="123510"/>
                  </a:moveTo>
                  <a:lnTo>
                    <a:pt x="271546" y="131551"/>
                  </a:lnTo>
                  <a:lnTo>
                    <a:pt x="263813" y="131551"/>
                  </a:lnTo>
                  <a:lnTo>
                    <a:pt x="263813" y="123510"/>
                  </a:lnTo>
                  <a:close/>
                  <a:moveTo>
                    <a:pt x="11238" y="131964"/>
                  </a:moveTo>
                  <a:lnTo>
                    <a:pt x="11238" y="139753"/>
                  </a:lnTo>
                  <a:lnTo>
                    <a:pt x="3505" y="139753"/>
                  </a:lnTo>
                  <a:lnTo>
                    <a:pt x="3505" y="131964"/>
                  </a:lnTo>
                  <a:close/>
                  <a:moveTo>
                    <a:pt x="19394" y="131964"/>
                  </a:moveTo>
                  <a:lnTo>
                    <a:pt x="19394" y="139753"/>
                  </a:lnTo>
                  <a:lnTo>
                    <a:pt x="11662" y="139753"/>
                  </a:lnTo>
                  <a:lnTo>
                    <a:pt x="11662" y="131964"/>
                  </a:lnTo>
                  <a:close/>
                  <a:moveTo>
                    <a:pt x="27561" y="131964"/>
                  </a:moveTo>
                  <a:lnTo>
                    <a:pt x="27561" y="139753"/>
                  </a:lnTo>
                  <a:lnTo>
                    <a:pt x="19818" y="139753"/>
                  </a:lnTo>
                  <a:lnTo>
                    <a:pt x="19818" y="131964"/>
                  </a:lnTo>
                  <a:close/>
                  <a:moveTo>
                    <a:pt x="35328" y="131964"/>
                  </a:moveTo>
                  <a:lnTo>
                    <a:pt x="35328" y="139753"/>
                  </a:lnTo>
                  <a:lnTo>
                    <a:pt x="27985" y="139753"/>
                  </a:lnTo>
                  <a:lnTo>
                    <a:pt x="27985" y="131964"/>
                  </a:lnTo>
                  <a:close/>
                  <a:moveTo>
                    <a:pt x="43496" y="131964"/>
                  </a:moveTo>
                  <a:lnTo>
                    <a:pt x="43496" y="139753"/>
                  </a:lnTo>
                  <a:lnTo>
                    <a:pt x="35752" y="139753"/>
                  </a:lnTo>
                  <a:lnTo>
                    <a:pt x="35752" y="131964"/>
                  </a:lnTo>
                  <a:close/>
                  <a:moveTo>
                    <a:pt x="51652" y="131964"/>
                  </a:moveTo>
                  <a:lnTo>
                    <a:pt x="51652" y="139753"/>
                  </a:lnTo>
                  <a:lnTo>
                    <a:pt x="43919" y="139753"/>
                  </a:lnTo>
                  <a:lnTo>
                    <a:pt x="43919" y="131964"/>
                  </a:lnTo>
                  <a:close/>
                  <a:moveTo>
                    <a:pt x="59819" y="131964"/>
                  </a:moveTo>
                  <a:lnTo>
                    <a:pt x="59819" y="139753"/>
                  </a:lnTo>
                  <a:lnTo>
                    <a:pt x="52075" y="139753"/>
                  </a:lnTo>
                  <a:lnTo>
                    <a:pt x="52075" y="131964"/>
                  </a:lnTo>
                  <a:close/>
                  <a:moveTo>
                    <a:pt x="67975" y="131964"/>
                  </a:moveTo>
                  <a:lnTo>
                    <a:pt x="67975" y="139753"/>
                  </a:lnTo>
                  <a:lnTo>
                    <a:pt x="60243" y="139753"/>
                  </a:lnTo>
                  <a:lnTo>
                    <a:pt x="60243" y="131964"/>
                  </a:lnTo>
                  <a:close/>
                  <a:moveTo>
                    <a:pt x="76452" y="131964"/>
                  </a:moveTo>
                  <a:lnTo>
                    <a:pt x="76452" y="139753"/>
                  </a:lnTo>
                  <a:lnTo>
                    <a:pt x="68399" y="139753"/>
                  </a:lnTo>
                  <a:lnTo>
                    <a:pt x="68399" y="131964"/>
                  </a:lnTo>
                  <a:close/>
                  <a:moveTo>
                    <a:pt x="84608" y="131964"/>
                  </a:moveTo>
                  <a:lnTo>
                    <a:pt x="84608" y="139753"/>
                  </a:lnTo>
                  <a:lnTo>
                    <a:pt x="76876" y="139753"/>
                  </a:lnTo>
                  <a:lnTo>
                    <a:pt x="76876" y="131964"/>
                  </a:lnTo>
                  <a:close/>
                  <a:moveTo>
                    <a:pt x="92776" y="131964"/>
                  </a:moveTo>
                  <a:lnTo>
                    <a:pt x="92776" y="139753"/>
                  </a:lnTo>
                  <a:lnTo>
                    <a:pt x="85032" y="139753"/>
                  </a:lnTo>
                  <a:lnTo>
                    <a:pt x="85032" y="131964"/>
                  </a:lnTo>
                  <a:close/>
                  <a:moveTo>
                    <a:pt x="100932" y="131964"/>
                  </a:moveTo>
                  <a:lnTo>
                    <a:pt x="100932" y="139753"/>
                  </a:lnTo>
                  <a:lnTo>
                    <a:pt x="93200" y="139753"/>
                  </a:lnTo>
                  <a:lnTo>
                    <a:pt x="93200" y="131964"/>
                  </a:lnTo>
                  <a:close/>
                  <a:moveTo>
                    <a:pt x="109099" y="131964"/>
                  </a:moveTo>
                  <a:lnTo>
                    <a:pt x="109099" y="139753"/>
                  </a:lnTo>
                  <a:lnTo>
                    <a:pt x="101356" y="139753"/>
                  </a:lnTo>
                  <a:lnTo>
                    <a:pt x="101356" y="131964"/>
                  </a:lnTo>
                  <a:close/>
                  <a:moveTo>
                    <a:pt x="116866" y="131964"/>
                  </a:moveTo>
                  <a:lnTo>
                    <a:pt x="116866" y="139753"/>
                  </a:lnTo>
                  <a:lnTo>
                    <a:pt x="109523" y="139753"/>
                  </a:lnTo>
                  <a:lnTo>
                    <a:pt x="109523" y="131964"/>
                  </a:lnTo>
                  <a:close/>
                  <a:moveTo>
                    <a:pt x="125034" y="131964"/>
                  </a:moveTo>
                  <a:lnTo>
                    <a:pt x="125034" y="139753"/>
                  </a:lnTo>
                  <a:lnTo>
                    <a:pt x="117290" y="139753"/>
                  </a:lnTo>
                  <a:lnTo>
                    <a:pt x="117290" y="131964"/>
                  </a:lnTo>
                  <a:close/>
                  <a:moveTo>
                    <a:pt x="133190" y="131964"/>
                  </a:moveTo>
                  <a:lnTo>
                    <a:pt x="133190" y="139753"/>
                  </a:lnTo>
                  <a:lnTo>
                    <a:pt x="125446" y="139753"/>
                  </a:lnTo>
                  <a:lnTo>
                    <a:pt x="125446" y="131964"/>
                  </a:lnTo>
                  <a:close/>
                  <a:moveTo>
                    <a:pt x="141346" y="131964"/>
                  </a:moveTo>
                  <a:lnTo>
                    <a:pt x="141346" y="139753"/>
                  </a:lnTo>
                  <a:lnTo>
                    <a:pt x="133614" y="139753"/>
                  </a:lnTo>
                  <a:lnTo>
                    <a:pt x="133614" y="131964"/>
                  </a:lnTo>
                  <a:close/>
                  <a:moveTo>
                    <a:pt x="149513" y="131964"/>
                  </a:moveTo>
                  <a:lnTo>
                    <a:pt x="149513" y="139753"/>
                  </a:lnTo>
                  <a:lnTo>
                    <a:pt x="141770" y="139753"/>
                  </a:lnTo>
                  <a:lnTo>
                    <a:pt x="141770" y="131964"/>
                  </a:lnTo>
                  <a:close/>
                  <a:moveTo>
                    <a:pt x="157280" y="131964"/>
                  </a:moveTo>
                  <a:lnTo>
                    <a:pt x="157280" y="139753"/>
                  </a:lnTo>
                  <a:lnTo>
                    <a:pt x="149937" y="139753"/>
                  </a:lnTo>
                  <a:lnTo>
                    <a:pt x="149937" y="131964"/>
                  </a:lnTo>
                  <a:close/>
                  <a:moveTo>
                    <a:pt x="165448" y="131964"/>
                  </a:moveTo>
                  <a:lnTo>
                    <a:pt x="165448" y="139753"/>
                  </a:lnTo>
                  <a:lnTo>
                    <a:pt x="157704" y="139753"/>
                  </a:lnTo>
                  <a:lnTo>
                    <a:pt x="157704" y="131964"/>
                  </a:lnTo>
                  <a:close/>
                  <a:moveTo>
                    <a:pt x="173604" y="131964"/>
                  </a:moveTo>
                  <a:lnTo>
                    <a:pt x="173604" y="139753"/>
                  </a:lnTo>
                  <a:lnTo>
                    <a:pt x="165871" y="139753"/>
                  </a:lnTo>
                  <a:lnTo>
                    <a:pt x="165871" y="131964"/>
                  </a:lnTo>
                  <a:close/>
                  <a:moveTo>
                    <a:pt x="181771" y="131964"/>
                  </a:moveTo>
                  <a:lnTo>
                    <a:pt x="181771" y="139753"/>
                  </a:lnTo>
                  <a:lnTo>
                    <a:pt x="174028" y="139753"/>
                  </a:lnTo>
                  <a:lnTo>
                    <a:pt x="174028" y="131964"/>
                  </a:lnTo>
                  <a:close/>
                  <a:moveTo>
                    <a:pt x="189927" y="131964"/>
                  </a:moveTo>
                  <a:lnTo>
                    <a:pt x="189927" y="139753"/>
                  </a:lnTo>
                  <a:lnTo>
                    <a:pt x="182195" y="139753"/>
                  </a:lnTo>
                  <a:lnTo>
                    <a:pt x="182195" y="131964"/>
                  </a:lnTo>
                  <a:close/>
                  <a:moveTo>
                    <a:pt x="198095" y="131964"/>
                  </a:moveTo>
                  <a:lnTo>
                    <a:pt x="198095" y="139753"/>
                  </a:lnTo>
                  <a:lnTo>
                    <a:pt x="190351" y="139753"/>
                  </a:lnTo>
                  <a:lnTo>
                    <a:pt x="190351" y="131964"/>
                  </a:lnTo>
                  <a:close/>
                  <a:moveTo>
                    <a:pt x="206251" y="131964"/>
                  </a:moveTo>
                  <a:lnTo>
                    <a:pt x="206251" y="139753"/>
                  </a:lnTo>
                  <a:lnTo>
                    <a:pt x="198519" y="139753"/>
                  </a:lnTo>
                  <a:lnTo>
                    <a:pt x="198519" y="131964"/>
                  </a:lnTo>
                  <a:close/>
                  <a:moveTo>
                    <a:pt x="214419" y="131964"/>
                  </a:moveTo>
                  <a:lnTo>
                    <a:pt x="214419" y="139753"/>
                  </a:lnTo>
                  <a:lnTo>
                    <a:pt x="206675" y="139753"/>
                  </a:lnTo>
                  <a:lnTo>
                    <a:pt x="206675" y="131964"/>
                  </a:lnTo>
                  <a:close/>
                  <a:moveTo>
                    <a:pt x="222575" y="131964"/>
                  </a:moveTo>
                  <a:lnTo>
                    <a:pt x="222575" y="139753"/>
                  </a:lnTo>
                  <a:lnTo>
                    <a:pt x="214842" y="139753"/>
                  </a:lnTo>
                  <a:lnTo>
                    <a:pt x="214842" y="131964"/>
                  </a:lnTo>
                  <a:close/>
                  <a:moveTo>
                    <a:pt x="230742" y="131964"/>
                  </a:moveTo>
                  <a:lnTo>
                    <a:pt x="230742" y="139753"/>
                  </a:lnTo>
                  <a:lnTo>
                    <a:pt x="222999" y="139753"/>
                  </a:lnTo>
                  <a:lnTo>
                    <a:pt x="222999" y="131964"/>
                  </a:lnTo>
                  <a:close/>
                  <a:moveTo>
                    <a:pt x="238898" y="131964"/>
                  </a:moveTo>
                  <a:lnTo>
                    <a:pt x="238898" y="139753"/>
                  </a:lnTo>
                  <a:lnTo>
                    <a:pt x="231166" y="139753"/>
                  </a:lnTo>
                  <a:lnTo>
                    <a:pt x="231166" y="131964"/>
                  </a:lnTo>
                  <a:close/>
                  <a:moveTo>
                    <a:pt x="247066" y="131964"/>
                  </a:moveTo>
                  <a:lnTo>
                    <a:pt x="247066" y="139753"/>
                  </a:lnTo>
                  <a:lnTo>
                    <a:pt x="239322" y="139753"/>
                  </a:lnTo>
                  <a:lnTo>
                    <a:pt x="239322" y="131964"/>
                  </a:lnTo>
                  <a:close/>
                  <a:moveTo>
                    <a:pt x="255222" y="131964"/>
                  </a:moveTo>
                  <a:lnTo>
                    <a:pt x="255222" y="139753"/>
                  </a:lnTo>
                  <a:lnTo>
                    <a:pt x="247490" y="139753"/>
                  </a:lnTo>
                  <a:lnTo>
                    <a:pt x="247490" y="131964"/>
                  </a:lnTo>
                  <a:close/>
                  <a:moveTo>
                    <a:pt x="263390" y="131964"/>
                  </a:moveTo>
                  <a:lnTo>
                    <a:pt x="263390" y="139753"/>
                  </a:lnTo>
                  <a:lnTo>
                    <a:pt x="255646" y="139753"/>
                  </a:lnTo>
                  <a:lnTo>
                    <a:pt x="255646" y="131964"/>
                  </a:lnTo>
                  <a:close/>
                  <a:moveTo>
                    <a:pt x="271546" y="131964"/>
                  </a:moveTo>
                  <a:lnTo>
                    <a:pt x="271546" y="139753"/>
                  </a:lnTo>
                  <a:lnTo>
                    <a:pt x="263813" y="139753"/>
                  </a:lnTo>
                  <a:lnTo>
                    <a:pt x="263813" y="131964"/>
                  </a:lnTo>
                  <a:close/>
                  <a:moveTo>
                    <a:pt x="11238" y="140166"/>
                  </a:moveTo>
                  <a:lnTo>
                    <a:pt x="11238" y="147967"/>
                  </a:lnTo>
                  <a:lnTo>
                    <a:pt x="3505" y="147967"/>
                  </a:lnTo>
                  <a:lnTo>
                    <a:pt x="3505" y="140166"/>
                  </a:lnTo>
                  <a:close/>
                  <a:moveTo>
                    <a:pt x="19394" y="140166"/>
                  </a:moveTo>
                  <a:lnTo>
                    <a:pt x="19394" y="147967"/>
                  </a:lnTo>
                  <a:lnTo>
                    <a:pt x="11662" y="147967"/>
                  </a:lnTo>
                  <a:lnTo>
                    <a:pt x="11662" y="140166"/>
                  </a:lnTo>
                  <a:close/>
                  <a:moveTo>
                    <a:pt x="27561" y="140166"/>
                  </a:moveTo>
                  <a:lnTo>
                    <a:pt x="27561" y="147967"/>
                  </a:lnTo>
                  <a:lnTo>
                    <a:pt x="19818" y="147967"/>
                  </a:lnTo>
                  <a:lnTo>
                    <a:pt x="19818" y="140166"/>
                  </a:lnTo>
                  <a:close/>
                  <a:moveTo>
                    <a:pt x="35328" y="140166"/>
                  </a:moveTo>
                  <a:lnTo>
                    <a:pt x="35328" y="147967"/>
                  </a:lnTo>
                  <a:lnTo>
                    <a:pt x="27985" y="147967"/>
                  </a:lnTo>
                  <a:lnTo>
                    <a:pt x="27985" y="140166"/>
                  </a:lnTo>
                  <a:close/>
                  <a:moveTo>
                    <a:pt x="43496" y="140166"/>
                  </a:moveTo>
                  <a:lnTo>
                    <a:pt x="43496" y="147967"/>
                  </a:lnTo>
                  <a:lnTo>
                    <a:pt x="35752" y="147967"/>
                  </a:lnTo>
                  <a:lnTo>
                    <a:pt x="35752" y="140166"/>
                  </a:lnTo>
                  <a:close/>
                  <a:moveTo>
                    <a:pt x="51652" y="140166"/>
                  </a:moveTo>
                  <a:lnTo>
                    <a:pt x="51652" y="147967"/>
                  </a:lnTo>
                  <a:lnTo>
                    <a:pt x="43919" y="147967"/>
                  </a:lnTo>
                  <a:lnTo>
                    <a:pt x="43919" y="140166"/>
                  </a:lnTo>
                  <a:close/>
                  <a:moveTo>
                    <a:pt x="59819" y="140166"/>
                  </a:moveTo>
                  <a:lnTo>
                    <a:pt x="59819" y="147967"/>
                  </a:lnTo>
                  <a:lnTo>
                    <a:pt x="52075" y="147967"/>
                  </a:lnTo>
                  <a:lnTo>
                    <a:pt x="52075" y="140166"/>
                  </a:lnTo>
                  <a:close/>
                  <a:moveTo>
                    <a:pt x="67975" y="140166"/>
                  </a:moveTo>
                  <a:lnTo>
                    <a:pt x="67975" y="147967"/>
                  </a:lnTo>
                  <a:lnTo>
                    <a:pt x="60243" y="147967"/>
                  </a:lnTo>
                  <a:lnTo>
                    <a:pt x="60243" y="140166"/>
                  </a:lnTo>
                  <a:close/>
                  <a:moveTo>
                    <a:pt x="76452" y="140166"/>
                  </a:moveTo>
                  <a:lnTo>
                    <a:pt x="76452" y="147967"/>
                  </a:lnTo>
                  <a:lnTo>
                    <a:pt x="68399" y="147967"/>
                  </a:lnTo>
                  <a:lnTo>
                    <a:pt x="68399" y="140166"/>
                  </a:lnTo>
                  <a:close/>
                  <a:moveTo>
                    <a:pt x="84608" y="140166"/>
                  </a:moveTo>
                  <a:lnTo>
                    <a:pt x="84608" y="147967"/>
                  </a:lnTo>
                  <a:lnTo>
                    <a:pt x="76876" y="147967"/>
                  </a:lnTo>
                  <a:lnTo>
                    <a:pt x="76876" y="140166"/>
                  </a:lnTo>
                  <a:close/>
                  <a:moveTo>
                    <a:pt x="92776" y="140166"/>
                  </a:moveTo>
                  <a:lnTo>
                    <a:pt x="92776" y="147967"/>
                  </a:lnTo>
                  <a:lnTo>
                    <a:pt x="85032" y="147967"/>
                  </a:lnTo>
                  <a:lnTo>
                    <a:pt x="85032" y="140166"/>
                  </a:lnTo>
                  <a:close/>
                  <a:moveTo>
                    <a:pt x="100932" y="140166"/>
                  </a:moveTo>
                  <a:lnTo>
                    <a:pt x="100932" y="147967"/>
                  </a:lnTo>
                  <a:lnTo>
                    <a:pt x="93200" y="147967"/>
                  </a:lnTo>
                  <a:lnTo>
                    <a:pt x="93200" y="140166"/>
                  </a:lnTo>
                  <a:close/>
                  <a:moveTo>
                    <a:pt x="109099" y="140166"/>
                  </a:moveTo>
                  <a:lnTo>
                    <a:pt x="109099" y="147967"/>
                  </a:lnTo>
                  <a:lnTo>
                    <a:pt x="101356" y="147967"/>
                  </a:lnTo>
                  <a:lnTo>
                    <a:pt x="101356" y="140166"/>
                  </a:lnTo>
                  <a:close/>
                  <a:moveTo>
                    <a:pt x="116866" y="140166"/>
                  </a:moveTo>
                  <a:lnTo>
                    <a:pt x="116866" y="147967"/>
                  </a:lnTo>
                  <a:lnTo>
                    <a:pt x="109523" y="147967"/>
                  </a:lnTo>
                  <a:lnTo>
                    <a:pt x="109523" y="140166"/>
                  </a:lnTo>
                  <a:close/>
                  <a:moveTo>
                    <a:pt x="125034" y="140166"/>
                  </a:moveTo>
                  <a:lnTo>
                    <a:pt x="125034" y="147967"/>
                  </a:lnTo>
                  <a:lnTo>
                    <a:pt x="117290" y="147967"/>
                  </a:lnTo>
                  <a:lnTo>
                    <a:pt x="117290" y="140166"/>
                  </a:lnTo>
                  <a:close/>
                  <a:moveTo>
                    <a:pt x="133190" y="140166"/>
                  </a:moveTo>
                  <a:lnTo>
                    <a:pt x="133190" y="147967"/>
                  </a:lnTo>
                  <a:lnTo>
                    <a:pt x="125446" y="147967"/>
                  </a:lnTo>
                  <a:lnTo>
                    <a:pt x="125446" y="140166"/>
                  </a:lnTo>
                  <a:close/>
                  <a:moveTo>
                    <a:pt x="141346" y="140166"/>
                  </a:moveTo>
                  <a:lnTo>
                    <a:pt x="141346" y="147967"/>
                  </a:lnTo>
                  <a:lnTo>
                    <a:pt x="133614" y="147967"/>
                  </a:lnTo>
                  <a:lnTo>
                    <a:pt x="133614" y="140166"/>
                  </a:lnTo>
                  <a:close/>
                  <a:moveTo>
                    <a:pt x="149513" y="140166"/>
                  </a:moveTo>
                  <a:lnTo>
                    <a:pt x="149513" y="147967"/>
                  </a:lnTo>
                  <a:lnTo>
                    <a:pt x="141770" y="147967"/>
                  </a:lnTo>
                  <a:lnTo>
                    <a:pt x="141770" y="140166"/>
                  </a:lnTo>
                  <a:close/>
                  <a:moveTo>
                    <a:pt x="157280" y="140166"/>
                  </a:moveTo>
                  <a:lnTo>
                    <a:pt x="157280" y="147967"/>
                  </a:lnTo>
                  <a:lnTo>
                    <a:pt x="149937" y="147967"/>
                  </a:lnTo>
                  <a:lnTo>
                    <a:pt x="149937" y="140166"/>
                  </a:lnTo>
                  <a:close/>
                  <a:moveTo>
                    <a:pt x="165448" y="140166"/>
                  </a:moveTo>
                  <a:lnTo>
                    <a:pt x="165448" y="147967"/>
                  </a:lnTo>
                  <a:lnTo>
                    <a:pt x="157704" y="147967"/>
                  </a:lnTo>
                  <a:lnTo>
                    <a:pt x="157704" y="140166"/>
                  </a:lnTo>
                  <a:close/>
                  <a:moveTo>
                    <a:pt x="173604" y="140166"/>
                  </a:moveTo>
                  <a:lnTo>
                    <a:pt x="173604" y="147967"/>
                  </a:lnTo>
                  <a:lnTo>
                    <a:pt x="165871" y="147967"/>
                  </a:lnTo>
                  <a:lnTo>
                    <a:pt x="165871" y="140166"/>
                  </a:lnTo>
                  <a:close/>
                  <a:moveTo>
                    <a:pt x="181771" y="140166"/>
                  </a:moveTo>
                  <a:lnTo>
                    <a:pt x="181771" y="147967"/>
                  </a:lnTo>
                  <a:lnTo>
                    <a:pt x="174028" y="147967"/>
                  </a:lnTo>
                  <a:lnTo>
                    <a:pt x="174028" y="140166"/>
                  </a:lnTo>
                  <a:close/>
                  <a:moveTo>
                    <a:pt x="189927" y="140166"/>
                  </a:moveTo>
                  <a:lnTo>
                    <a:pt x="189927" y="147967"/>
                  </a:lnTo>
                  <a:lnTo>
                    <a:pt x="182195" y="147967"/>
                  </a:lnTo>
                  <a:lnTo>
                    <a:pt x="182195" y="140166"/>
                  </a:lnTo>
                  <a:close/>
                  <a:moveTo>
                    <a:pt x="198095" y="140166"/>
                  </a:moveTo>
                  <a:lnTo>
                    <a:pt x="198095" y="147967"/>
                  </a:lnTo>
                  <a:lnTo>
                    <a:pt x="190351" y="147967"/>
                  </a:lnTo>
                  <a:lnTo>
                    <a:pt x="190351" y="140166"/>
                  </a:lnTo>
                  <a:close/>
                  <a:moveTo>
                    <a:pt x="206251" y="140166"/>
                  </a:moveTo>
                  <a:lnTo>
                    <a:pt x="206251" y="147967"/>
                  </a:lnTo>
                  <a:lnTo>
                    <a:pt x="198519" y="147967"/>
                  </a:lnTo>
                  <a:lnTo>
                    <a:pt x="198519" y="140166"/>
                  </a:lnTo>
                  <a:close/>
                  <a:moveTo>
                    <a:pt x="214419" y="140166"/>
                  </a:moveTo>
                  <a:lnTo>
                    <a:pt x="214419" y="147967"/>
                  </a:lnTo>
                  <a:lnTo>
                    <a:pt x="206675" y="147967"/>
                  </a:lnTo>
                  <a:lnTo>
                    <a:pt x="206675" y="140166"/>
                  </a:lnTo>
                  <a:close/>
                  <a:moveTo>
                    <a:pt x="222575" y="140166"/>
                  </a:moveTo>
                  <a:lnTo>
                    <a:pt x="222575" y="147967"/>
                  </a:lnTo>
                  <a:lnTo>
                    <a:pt x="214842" y="147967"/>
                  </a:lnTo>
                  <a:lnTo>
                    <a:pt x="214842" y="140166"/>
                  </a:lnTo>
                  <a:close/>
                  <a:moveTo>
                    <a:pt x="230742" y="140166"/>
                  </a:moveTo>
                  <a:lnTo>
                    <a:pt x="230742" y="147967"/>
                  </a:lnTo>
                  <a:lnTo>
                    <a:pt x="222999" y="147967"/>
                  </a:lnTo>
                  <a:lnTo>
                    <a:pt x="222999" y="140166"/>
                  </a:lnTo>
                  <a:close/>
                  <a:moveTo>
                    <a:pt x="238898" y="140166"/>
                  </a:moveTo>
                  <a:lnTo>
                    <a:pt x="238898" y="147967"/>
                  </a:lnTo>
                  <a:lnTo>
                    <a:pt x="231166" y="147967"/>
                  </a:lnTo>
                  <a:lnTo>
                    <a:pt x="231166" y="140166"/>
                  </a:lnTo>
                  <a:close/>
                  <a:moveTo>
                    <a:pt x="247066" y="140166"/>
                  </a:moveTo>
                  <a:lnTo>
                    <a:pt x="247066" y="147967"/>
                  </a:lnTo>
                  <a:lnTo>
                    <a:pt x="239322" y="147967"/>
                  </a:lnTo>
                  <a:lnTo>
                    <a:pt x="239322" y="140166"/>
                  </a:lnTo>
                  <a:close/>
                  <a:moveTo>
                    <a:pt x="255222" y="140166"/>
                  </a:moveTo>
                  <a:lnTo>
                    <a:pt x="255222" y="147967"/>
                  </a:lnTo>
                  <a:lnTo>
                    <a:pt x="247490" y="147967"/>
                  </a:lnTo>
                  <a:lnTo>
                    <a:pt x="247490" y="140166"/>
                  </a:lnTo>
                  <a:close/>
                  <a:moveTo>
                    <a:pt x="263390" y="140166"/>
                  </a:moveTo>
                  <a:lnTo>
                    <a:pt x="263390" y="147967"/>
                  </a:lnTo>
                  <a:lnTo>
                    <a:pt x="255646" y="147967"/>
                  </a:lnTo>
                  <a:lnTo>
                    <a:pt x="255646" y="140166"/>
                  </a:lnTo>
                  <a:close/>
                  <a:moveTo>
                    <a:pt x="271546" y="140166"/>
                  </a:moveTo>
                  <a:lnTo>
                    <a:pt x="271546" y="147967"/>
                  </a:lnTo>
                  <a:lnTo>
                    <a:pt x="263813" y="147967"/>
                  </a:lnTo>
                  <a:lnTo>
                    <a:pt x="263813" y="140166"/>
                  </a:lnTo>
                  <a:close/>
                  <a:moveTo>
                    <a:pt x="11238" y="148379"/>
                  </a:moveTo>
                  <a:lnTo>
                    <a:pt x="11238" y="156169"/>
                  </a:lnTo>
                  <a:lnTo>
                    <a:pt x="3505" y="156169"/>
                  </a:lnTo>
                  <a:lnTo>
                    <a:pt x="3505" y="148379"/>
                  </a:lnTo>
                  <a:close/>
                  <a:moveTo>
                    <a:pt x="19394" y="148379"/>
                  </a:moveTo>
                  <a:lnTo>
                    <a:pt x="19394" y="156169"/>
                  </a:lnTo>
                  <a:lnTo>
                    <a:pt x="11662" y="156169"/>
                  </a:lnTo>
                  <a:lnTo>
                    <a:pt x="11662" y="148379"/>
                  </a:lnTo>
                  <a:close/>
                  <a:moveTo>
                    <a:pt x="27561" y="148379"/>
                  </a:moveTo>
                  <a:lnTo>
                    <a:pt x="27561" y="156169"/>
                  </a:lnTo>
                  <a:lnTo>
                    <a:pt x="19818" y="156169"/>
                  </a:lnTo>
                  <a:lnTo>
                    <a:pt x="19818" y="148379"/>
                  </a:lnTo>
                  <a:close/>
                  <a:moveTo>
                    <a:pt x="35328" y="148368"/>
                  </a:moveTo>
                  <a:lnTo>
                    <a:pt x="35328" y="156169"/>
                  </a:lnTo>
                  <a:lnTo>
                    <a:pt x="27985" y="156169"/>
                  </a:lnTo>
                  <a:lnTo>
                    <a:pt x="27985" y="148368"/>
                  </a:lnTo>
                  <a:close/>
                  <a:moveTo>
                    <a:pt x="43496" y="148368"/>
                  </a:moveTo>
                  <a:lnTo>
                    <a:pt x="43496" y="156169"/>
                  </a:lnTo>
                  <a:lnTo>
                    <a:pt x="35752" y="156169"/>
                  </a:lnTo>
                  <a:lnTo>
                    <a:pt x="35752" y="148368"/>
                  </a:lnTo>
                  <a:close/>
                  <a:moveTo>
                    <a:pt x="51652" y="148368"/>
                  </a:moveTo>
                  <a:lnTo>
                    <a:pt x="51652" y="156169"/>
                  </a:lnTo>
                  <a:lnTo>
                    <a:pt x="43919" y="156169"/>
                  </a:lnTo>
                  <a:lnTo>
                    <a:pt x="43919" y="148368"/>
                  </a:lnTo>
                  <a:close/>
                  <a:moveTo>
                    <a:pt x="59819" y="148368"/>
                  </a:moveTo>
                  <a:lnTo>
                    <a:pt x="59819" y="156169"/>
                  </a:lnTo>
                  <a:lnTo>
                    <a:pt x="52075" y="156169"/>
                  </a:lnTo>
                  <a:lnTo>
                    <a:pt x="52075" y="148368"/>
                  </a:lnTo>
                  <a:close/>
                  <a:moveTo>
                    <a:pt x="67975" y="148368"/>
                  </a:moveTo>
                  <a:lnTo>
                    <a:pt x="67975" y="156169"/>
                  </a:lnTo>
                  <a:lnTo>
                    <a:pt x="60243" y="156169"/>
                  </a:lnTo>
                  <a:lnTo>
                    <a:pt x="60243" y="148368"/>
                  </a:lnTo>
                  <a:close/>
                  <a:moveTo>
                    <a:pt x="76452" y="148368"/>
                  </a:moveTo>
                  <a:lnTo>
                    <a:pt x="76452" y="156169"/>
                  </a:lnTo>
                  <a:lnTo>
                    <a:pt x="68399" y="156169"/>
                  </a:lnTo>
                  <a:lnTo>
                    <a:pt x="68399" y="148368"/>
                  </a:lnTo>
                  <a:close/>
                  <a:moveTo>
                    <a:pt x="84608" y="148368"/>
                  </a:moveTo>
                  <a:lnTo>
                    <a:pt x="84608" y="156169"/>
                  </a:lnTo>
                  <a:lnTo>
                    <a:pt x="76876" y="156169"/>
                  </a:lnTo>
                  <a:lnTo>
                    <a:pt x="76876" y="148368"/>
                  </a:lnTo>
                  <a:close/>
                  <a:moveTo>
                    <a:pt x="92776" y="148368"/>
                  </a:moveTo>
                  <a:lnTo>
                    <a:pt x="92776" y="156169"/>
                  </a:lnTo>
                  <a:lnTo>
                    <a:pt x="85032" y="156169"/>
                  </a:lnTo>
                  <a:lnTo>
                    <a:pt x="85032" y="148368"/>
                  </a:lnTo>
                  <a:close/>
                  <a:moveTo>
                    <a:pt x="100932" y="148368"/>
                  </a:moveTo>
                  <a:lnTo>
                    <a:pt x="100932" y="156169"/>
                  </a:lnTo>
                  <a:lnTo>
                    <a:pt x="93200" y="156169"/>
                  </a:lnTo>
                  <a:lnTo>
                    <a:pt x="93200" y="148368"/>
                  </a:lnTo>
                  <a:close/>
                  <a:moveTo>
                    <a:pt x="109099" y="148368"/>
                  </a:moveTo>
                  <a:lnTo>
                    <a:pt x="109099" y="156169"/>
                  </a:lnTo>
                  <a:lnTo>
                    <a:pt x="101356" y="156169"/>
                  </a:lnTo>
                  <a:lnTo>
                    <a:pt x="101356" y="148368"/>
                  </a:lnTo>
                  <a:close/>
                  <a:moveTo>
                    <a:pt x="116866" y="148368"/>
                  </a:moveTo>
                  <a:lnTo>
                    <a:pt x="116866" y="156169"/>
                  </a:lnTo>
                  <a:lnTo>
                    <a:pt x="109523" y="156169"/>
                  </a:lnTo>
                  <a:lnTo>
                    <a:pt x="109523" y="148368"/>
                  </a:lnTo>
                  <a:close/>
                  <a:moveTo>
                    <a:pt x="125034" y="148368"/>
                  </a:moveTo>
                  <a:lnTo>
                    <a:pt x="125034" y="156169"/>
                  </a:lnTo>
                  <a:lnTo>
                    <a:pt x="117290" y="156169"/>
                  </a:lnTo>
                  <a:lnTo>
                    <a:pt x="117290" y="148368"/>
                  </a:lnTo>
                  <a:close/>
                  <a:moveTo>
                    <a:pt x="133190" y="148368"/>
                  </a:moveTo>
                  <a:lnTo>
                    <a:pt x="133190" y="156169"/>
                  </a:lnTo>
                  <a:lnTo>
                    <a:pt x="125446" y="156169"/>
                  </a:lnTo>
                  <a:lnTo>
                    <a:pt x="125446" y="148368"/>
                  </a:lnTo>
                  <a:close/>
                  <a:moveTo>
                    <a:pt x="141346" y="148368"/>
                  </a:moveTo>
                  <a:lnTo>
                    <a:pt x="141346" y="156169"/>
                  </a:lnTo>
                  <a:lnTo>
                    <a:pt x="133614" y="156169"/>
                  </a:lnTo>
                  <a:lnTo>
                    <a:pt x="133614" y="148368"/>
                  </a:lnTo>
                  <a:close/>
                  <a:moveTo>
                    <a:pt x="149513" y="148368"/>
                  </a:moveTo>
                  <a:lnTo>
                    <a:pt x="149513" y="156169"/>
                  </a:lnTo>
                  <a:lnTo>
                    <a:pt x="141770" y="156169"/>
                  </a:lnTo>
                  <a:lnTo>
                    <a:pt x="141770" y="148368"/>
                  </a:lnTo>
                  <a:close/>
                  <a:moveTo>
                    <a:pt x="157280" y="148368"/>
                  </a:moveTo>
                  <a:lnTo>
                    <a:pt x="157280" y="156169"/>
                  </a:lnTo>
                  <a:lnTo>
                    <a:pt x="149937" y="156169"/>
                  </a:lnTo>
                  <a:lnTo>
                    <a:pt x="149937" y="148368"/>
                  </a:lnTo>
                  <a:close/>
                  <a:moveTo>
                    <a:pt x="165448" y="148368"/>
                  </a:moveTo>
                  <a:lnTo>
                    <a:pt x="165448" y="156169"/>
                  </a:lnTo>
                  <a:lnTo>
                    <a:pt x="157704" y="156169"/>
                  </a:lnTo>
                  <a:lnTo>
                    <a:pt x="157704" y="148368"/>
                  </a:lnTo>
                  <a:close/>
                  <a:moveTo>
                    <a:pt x="173604" y="148368"/>
                  </a:moveTo>
                  <a:lnTo>
                    <a:pt x="173604" y="156169"/>
                  </a:lnTo>
                  <a:lnTo>
                    <a:pt x="165871" y="156169"/>
                  </a:lnTo>
                  <a:lnTo>
                    <a:pt x="165871" y="148368"/>
                  </a:lnTo>
                  <a:close/>
                  <a:moveTo>
                    <a:pt x="181771" y="148368"/>
                  </a:moveTo>
                  <a:lnTo>
                    <a:pt x="181771" y="156169"/>
                  </a:lnTo>
                  <a:lnTo>
                    <a:pt x="174028" y="156169"/>
                  </a:lnTo>
                  <a:lnTo>
                    <a:pt x="174028" y="148368"/>
                  </a:lnTo>
                  <a:close/>
                  <a:moveTo>
                    <a:pt x="189927" y="148368"/>
                  </a:moveTo>
                  <a:lnTo>
                    <a:pt x="189927" y="156169"/>
                  </a:lnTo>
                  <a:lnTo>
                    <a:pt x="182195" y="156169"/>
                  </a:lnTo>
                  <a:lnTo>
                    <a:pt x="182195" y="148368"/>
                  </a:lnTo>
                  <a:close/>
                  <a:moveTo>
                    <a:pt x="198095" y="148368"/>
                  </a:moveTo>
                  <a:lnTo>
                    <a:pt x="198095" y="156169"/>
                  </a:lnTo>
                  <a:lnTo>
                    <a:pt x="190351" y="156169"/>
                  </a:lnTo>
                  <a:lnTo>
                    <a:pt x="190351" y="148368"/>
                  </a:lnTo>
                  <a:close/>
                  <a:moveTo>
                    <a:pt x="206251" y="148368"/>
                  </a:moveTo>
                  <a:lnTo>
                    <a:pt x="206251" y="156169"/>
                  </a:lnTo>
                  <a:lnTo>
                    <a:pt x="198519" y="156169"/>
                  </a:lnTo>
                  <a:lnTo>
                    <a:pt x="198519" y="148368"/>
                  </a:lnTo>
                  <a:close/>
                  <a:moveTo>
                    <a:pt x="214419" y="148368"/>
                  </a:moveTo>
                  <a:lnTo>
                    <a:pt x="214419" y="156169"/>
                  </a:lnTo>
                  <a:lnTo>
                    <a:pt x="206675" y="156169"/>
                  </a:lnTo>
                  <a:lnTo>
                    <a:pt x="206675" y="148368"/>
                  </a:lnTo>
                  <a:close/>
                  <a:moveTo>
                    <a:pt x="222575" y="148368"/>
                  </a:moveTo>
                  <a:lnTo>
                    <a:pt x="222575" y="156169"/>
                  </a:lnTo>
                  <a:lnTo>
                    <a:pt x="214842" y="156169"/>
                  </a:lnTo>
                  <a:lnTo>
                    <a:pt x="214842" y="148368"/>
                  </a:lnTo>
                  <a:close/>
                  <a:moveTo>
                    <a:pt x="230742" y="148368"/>
                  </a:moveTo>
                  <a:lnTo>
                    <a:pt x="230742" y="156169"/>
                  </a:lnTo>
                  <a:lnTo>
                    <a:pt x="222999" y="156169"/>
                  </a:lnTo>
                  <a:lnTo>
                    <a:pt x="222999" y="148368"/>
                  </a:lnTo>
                  <a:close/>
                  <a:moveTo>
                    <a:pt x="238898" y="148368"/>
                  </a:moveTo>
                  <a:lnTo>
                    <a:pt x="238898" y="156169"/>
                  </a:lnTo>
                  <a:lnTo>
                    <a:pt x="231166" y="156169"/>
                  </a:lnTo>
                  <a:lnTo>
                    <a:pt x="231166" y="148368"/>
                  </a:lnTo>
                  <a:close/>
                  <a:moveTo>
                    <a:pt x="247066" y="148368"/>
                  </a:moveTo>
                  <a:lnTo>
                    <a:pt x="247066" y="156169"/>
                  </a:lnTo>
                  <a:lnTo>
                    <a:pt x="239322" y="156169"/>
                  </a:lnTo>
                  <a:lnTo>
                    <a:pt x="239322" y="148368"/>
                  </a:lnTo>
                  <a:close/>
                  <a:moveTo>
                    <a:pt x="255222" y="148379"/>
                  </a:moveTo>
                  <a:lnTo>
                    <a:pt x="255222" y="156169"/>
                  </a:lnTo>
                  <a:lnTo>
                    <a:pt x="247490" y="156169"/>
                  </a:lnTo>
                  <a:lnTo>
                    <a:pt x="247490" y="148379"/>
                  </a:lnTo>
                  <a:close/>
                  <a:moveTo>
                    <a:pt x="263390" y="148379"/>
                  </a:moveTo>
                  <a:lnTo>
                    <a:pt x="263390" y="156169"/>
                  </a:lnTo>
                  <a:lnTo>
                    <a:pt x="255646" y="156169"/>
                  </a:lnTo>
                  <a:lnTo>
                    <a:pt x="255646" y="148379"/>
                  </a:lnTo>
                  <a:close/>
                  <a:moveTo>
                    <a:pt x="271546" y="148368"/>
                  </a:moveTo>
                  <a:lnTo>
                    <a:pt x="271546" y="156169"/>
                  </a:lnTo>
                  <a:lnTo>
                    <a:pt x="263813" y="156169"/>
                  </a:lnTo>
                  <a:lnTo>
                    <a:pt x="263813" y="148368"/>
                  </a:lnTo>
                  <a:close/>
                  <a:moveTo>
                    <a:pt x="11238" y="156581"/>
                  </a:moveTo>
                  <a:lnTo>
                    <a:pt x="11238" y="164370"/>
                  </a:lnTo>
                  <a:lnTo>
                    <a:pt x="3505" y="164370"/>
                  </a:lnTo>
                  <a:lnTo>
                    <a:pt x="3505" y="156581"/>
                  </a:lnTo>
                  <a:close/>
                  <a:moveTo>
                    <a:pt x="19394" y="156581"/>
                  </a:moveTo>
                  <a:lnTo>
                    <a:pt x="19394" y="164370"/>
                  </a:lnTo>
                  <a:lnTo>
                    <a:pt x="11662" y="164370"/>
                  </a:lnTo>
                  <a:lnTo>
                    <a:pt x="11662" y="156581"/>
                  </a:lnTo>
                  <a:close/>
                  <a:moveTo>
                    <a:pt x="27561" y="156581"/>
                  </a:moveTo>
                  <a:lnTo>
                    <a:pt x="27561" y="164370"/>
                  </a:lnTo>
                  <a:lnTo>
                    <a:pt x="19818" y="164370"/>
                  </a:lnTo>
                  <a:lnTo>
                    <a:pt x="19818" y="156581"/>
                  </a:lnTo>
                  <a:close/>
                  <a:moveTo>
                    <a:pt x="35328" y="156581"/>
                  </a:moveTo>
                  <a:lnTo>
                    <a:pt x="35328" y="164370"/>
                  </a:lnTo>
                  <a:lnTo>
                    <a:pt x="27985" y="164370"/>
                  </a:lnTo>
                  <a:lnTo>
                    <a:pt x="27985" y="156581"/>
                  </a:lnTo>
                  <a:close/>
                  <a:moveTo>
                    <a:pt x="43496" y="156581"/>
                  </a:moveTo>
                  <a:lnTo>
                    <a:pt x="43496" y="164370"/>
                  </a:lnTo>
                  <a:lnTo>
                    <a:pt x="35752" y="164370"/>
                  </a:lnTo>
                  <a:lnTo>
                    <a:pt x="35752" y="156581"/>
                  </a:lnTo>
                  <a:close/>
                  <a:moveTo>
                    <a:pt x="51652" y="156581"/>
                  </a:moveTo>
                  <a:lnTo>
                    <a:pt x="51652" y="164370"/>
                  </a:lnTo>
                  <a:lnTo>
                    <a:pt x="43919" y="164370"/>
                  </a:lnTo>
                  <a:lnTo>
                    <a:pt x="43919" y="156581"/>
                  </a:lnTo>
                  <a:close/>
                  <a:moveTo>
                    <a:pt x="59819" y="156581"/>
                  </a:moveTo>
                  <a:lnTo>
                    <a:pt x="59819" y="164370"/>
                  </a:lnTo>
                  <a:lnTo>
                    <a:pt x="52075" y="164370"/>
                  </a:lnTo>
                  <a:lnTo>
                    <a:pt x="52075" y="156581"/>
                  </a:lnTo>
                  <a:close/>
                  <a:moveTo>
                    <a:pt x="67975" y="156581"/>
                  </a:moveTo>
                  <a:lnTo>
                    <a:pt x="67975" y="164370"/>
                  </a:lnTo>
                  <a:lnTo>
                    <a:pt x="60243" y="164370"/>
                  </a:lnTo>
                  <a:lnTo>
                    <a:pt x="60243" y="156581"/>
                  </a:lnTo>
                  <a:close/>
                  <a:moveTo>
                    <a:pt x="76452" y="156581"/>
                  </a:moveTo>
                  <a:lnTo>
                    <a:pt x="76452" y="164370"/>
                  </a:lnTo>
                  <a:lnTo>
                    <a:pt x="68399" y="164370"/>
                  </a:lnTo>
                  <a:lnTo>
                    <a:pt x="68399" y="156581"/>
                  </a:lnTo>
                  <a:close/>
                  <a:moveTo>
                    <a:pt x="84608" y="156581"/>
                  </a:moveTo>
                  <a:lnTo>
                    <a:pt x="84608" y="164370"/>
                  </a:lnTo>
                  <a:lnTo>
                    <a:pt x="76876" y="164370"/>
                  </a:lnTo>
                  <a:lnTo>
                    <a:pt x="76876" y="156581"/>
                  </a:lnTo>
                  <a:close/>
                  <a:moveTo>
                    <a:pt x="92776" y="156581"/>
                  </a:moveTo>
                  <a:lnTo>
                    <a:pt x="92776" y="164370"/>
                  </a:lnTo>
                  <a:lnTo>
                    <a:pt x="85032" y="164370"/>
                  </a:lnTo>
                  <a:lnTo>
                    <a:pt x="85032" y="156581"/>
                  </a:lnTo>
                  <a:close/>
                  <a:moveTo>
                    <a:pt x="100932" y="156581"/>
                  </a:moveTo>
                  <a:lnTo>
                    <a:pt x="100932" y="164370"/>
                  </a:lnTo>
                  <a:lnTo>
                    <a:pt x="93200" y="164370"/>
                  </a:lnTo>
                  <a:lnTo>
                    <a:pt x="93200" y="156581"/>
                  </a:lnTo>
                  <a:close/>
                  <a:moveTo>
                    <a:pt x="109099" y="156581"/>
                  </a:moveTo>
                  <a:lnTo>
                    <a:pt x="109099" y="164370"/>
                  </a:lnTo>
                  <a:lnTo>
                    <a:pt x="101356" y="164370"/>
                  </a:lnTo>
                  <a:lnTo>
                    <a:pt x="101356" y="156581"/>
                  </a:lnTo>
                  <a:close/>
                  <a:moveTo>
                    <a:pt x="116866" y="156581"/>
                  </a:moveTo>
                  <a:lnTo>
                    <a:pt x="116866" y="164370"/>
                  </a:lnTo>
                  <a:lnTo>
                    <a:pt x="109523" y="164370"/>
                  </a:lnTo>
                  <a:lnTo>
                    <a:pt x="109523" y="156581"/>
                  </a:lnTo>
                  <a:close/>
                  <a:moveTo>
                    <a:pt x="125034" y="156581"/>
                  </a:moveTo>
                  <a:lnTo>
                    <a:pt x="125034" y="164370"/>
                  </a:lnTo>
                  <a:lnTo>
                    <a:pt x="117290" y="164370"/>
                  </a:lnTo>
                  <a:lnTo>
                    <a:pt x="117290" y="156581"/>
                  </a:lnTo>
                  <a:close/>
                  <a:moveTo>
                    <a:pt x="133190" y="156581"/>
                  </a:moveTo>
                  <a:lnTo>
                    <a:pt x="133190" y="164370"/>
                  </a:lnTo>
                  <a:lnTo>
                    <a:pt x="125446" y="164370"/>
                  </a:lnTo>
                  <a:lnTo>
                    <a:pt x="125446" y="156581"/>
                  </a:lnTo>
                  <a:close/>
                  <a:moveTo>
                    <a:pt x="141346" y="156581"/>
                  </a:moveTo>
                  <a:lnTo>
                    <a:pt x="141346" y="164370"/>
                  </a:lnTo>
                  <a:lnTo>
                    <a:pt x="133614" y="164370"/>
                  </a:lnTo>
                  <a:lnTo>
                    <a:pt x="133614" y="156581"/>
                  </a:lnTo>
                  <a:close/>
                  <a:moveTo>
                    <a:pt x="149513" y="156581"/>
                  </a:moveTo>
                  <a:lnTo>
                    <a:pt x="149513" y="164370"/>
                  </a:lnTo>
                  <a:lnTo>
                    <a:pt x="141770" y="164370"/>
                  </a:lnTo>
                  <a:lnTo>
                    <a:pt x="141770" y="156581"/>
                  </a:lnTo>
                  <a:close/>
                  <a:moveTo>
                    <a:pt x="157280" y="156581"/>
                  </a:moveTo>
                  <a:lnTo>
                    <a:pt x="157280" y="164370"/>
                  </a:lnTo>
                  <a:lnTo>
                    <a:pt x="149937" y="164370"/>
                  </a:lnTo>
                  <a:lnTo>
                    <a:pt x="149937" y="156581"/>
                  </a:lnTo>
                  <a:close/>
                  <a:moveTo>
                    <a:pt x="165448" y="156581"/>
                  </a:moveTo>
                  <a:lnTo>
                    <a:pt x="165448" y="164370"/>
                  </a:lnTo>
                  <a:lnTo>
                    <a:pt x="157704" y="164370"/>
                  </a:lnTo>
                  <a:lnTo>
                    <a:pt x="157704" y="156581"/>
                  </a:lnTo>
                  <a:close/>
                  <a:moveTo>
                    <a:pt x="173604" y="156581"/>
                  </a:moveTo>
                  <a:lnTo>
                    <a:pt x="173604" y="164370"/>
                  </a:lnTo>
                  <a:lnTo>
                    <a:pt x="165871" y="164370"/>
                  </a:lnTo>
                  <a:lnTo>
                    <a:pt x="165871" y="156581"/>
                  </a:lnTo>
                  <a:close/>
                  <a:moveTo>
                    <a:pt x="181771" y="156581"/>
                  </a:moveTo>
                  <a:lnTo>
                    <a:pt x="181771" y="164370"/>
                  </a:lnTo>
                  <a:lnTo>
                    <a:pt x="174028" y="164370"/>
                  </a:lnTo>
                  <a:lnTo>
                    <a:pt x="174028" y="156581"/>
                  </a:lnTo>
                  <a:close/>
                  <a:moveTo>
                    <a:pt x="189927" y="156581"/>
                  </a:moveTo>
                  <a:lnTo>
                    <a:pt x="189927" y="164370"/>
                  </a:lnTo>
                  <a:lnTo>
                    <a:pt x="182195" y="164370"/>
                  </a:lnTo>
                  <a:lnTo>
                    <a:pt x="182195" y="156581"/>
                  </a:lnTo>
                  <a:close/>
                  <a:moveTo>
                    <a:pt x="198095" y="156581"/>
                  </a:moveTo>
                  <a:lnTo>
                    <a:pt x="198095" y="164370"/>
                  </a:lnTo>
                  <a:lnTo>
                    <a:pt x="190351" y="164370"/>
                  </a:lnTo>
                  <a:lnTo>
                    <a:pt x="190351" y="156581"/>
                  </a:lnTo>
                  <a:close/>
                  <a:moveTo>
                    <a:pt x="206251" y="156581"/>
                  </a:moveTo>
                  <a:lnTo>
                    <a:pt x="206251" y="164370"/>
                  </a:lnTo>
                  <a:lnTo>
                    <a:pt x="198519" y="164370"/>
                  </a:lnTo>
                  <a:lnTo>
                    <a:pt x="198519" y="156581"/>
                  </a:lnTo>
                  <a:close/>
                  <a:moveTo>
                    <a:pt x="214419" y="156581"/>
                  </a:moveTo>
                  <a:lnTo>
                    <a:pt x="214419" y="164370"/>
                  </a:lnTo>
                  <a:lnTo>
                    <a:pt x="206675" y="164370"/>
                  </a:lnTo>
                  <a:lnTo>
                    <a:pt x="206675" y="156581"/>
                  </a:lnTo>
                  <a:close/>
                  <a:moveTo>
                    <a:pt x="222575" y="156581"/>
                  </a:moveTo>
                  <a:lnTo>
                    <a:pt x="222575" y="164370"/>
                  </a:lnTo>
                  <a:lnTo>
                    <a:pt x="214842" y="164370"/>
                  </a:lnTo>
                  <a:lnTo>
                    <a:pt x="214842" y="156581"/>
                  </a:lnTo>
                  <a:close/>
                  <a:moveTo>
                    <a:pt x="230742" y="156581"/>
                  </a:moveTo>
                  <a:lnTo>
                    <a:pt x="230742" y="164370"/>
                  </a:lnTo>
                  <a:lnTo>
                    <a:pt x="222999" y="164370"/>
                  </a:lnTo>
                  <a:lnTo>
                    <a:pt x="222999" y="156581"/>
                  </a:lnTo>
                  <a:close/>
                  <a:moveTo>
                    <a:pt x="238898" y="156581"/>
                  </a:moveTo>
                  <a:lnTo>
                    <a:pt x="238898" y="164370"/>
                  </a:lnTo>
                  <a:lnTo>
                    <a:pt x="231166" y="164370"/>
                  </a:lnTo>
                  <a:lnTo>
                    <a:pt x="231166" y="156581"/>
                  </a:lnTo>
                  <a:close/>
                  <a:moveTo>
                    <a:pt x="247066" y="156581"/>
                  </a:moveTo>
                  <a:lnTo>
                    <a:pt x="247066" y="164370"/>
                  </a:lnTo>
                  <a:lnTo>
                    <a:pt x="239322" y="164370"/>
                  </a:lnTo>
                  <a:lnTo>
                    <a:pt x="239322" y="156581"/>
                  </a:lnTo>
                  <a:close/>
                  <a:moveTo>
                    <a:pt x="255222" y="156581"/>
                  </a:moveTo>
                  <a:lnTo>
                    <a:pt x="255222" y="164370"/>
                  </a:lnTo>
                  <a:lnTo>
                    <a:pt x="247490" y="164370"/>
                  </a:lnTo>
                  <a:lnTo>
                    <a:pt x="247490" y="156581"/>
                  </a:lnTo>
                  <a:close/>
                  <a:moveTo>
                    <a:pt x="263390" y="156581"/>
                  </a:moveTo>
                  <a:lnTo>
                    <a:pt x="263390" y="164370"/>
                  </a:lnTo>
                  <a:lnTo>
                    <a:pt x="255646" y="164370"/>
                  </a:lnTo>
                  <a:lnTo>
                    <a:pt x="255646" y="156581"/>
                  </a:lnTo>
                  <a:close/>
                  <a:moveTo>
                    <a:pt x="271546" y="156581"/>
                  </a:moveTo>
                  <a:lnTo>
                    <a:pt x="271546" y="164370"/>
                  </a:lnTo>
                  <a:lnTo>
                    <a:pt x="263813" y="164370"/>
                  </a:lnTo>
                  <a:lnTo>
                    <a:pt x="263813" y="156581"/>
                  </a:lnTo>
                  <a:close/>
                  <a:moveTo>
                    <a:pt x="11238" y="164783"/>
                  </a:moveTo>
                  <a:lnTo>
                    <a:pt x="11238" y="172584"/>
                  </a:lnTo>
                  <a:lnTo>
                    <a:pt x="3505" y="172584"/>
                  </a:lnTo>
                  <a:lnTo>
                    <a:pt x="3505" y="164783"/>
                  </a:lnTo>
                  <a:close/>
                  <a:moveTo>
                    <a:pt x="19394" y="164783"/>
                  </a:moveTo>
                  <a:lnTo>
                    <a:pt x="19394" y="172584"/>
                  </a:lnTo>
                  <a:lnTo>
                    <a:pt x="11662" y="172584"/>
                  </a:lnTo>
                  <a:lnTo>
                    <a:pt x="11662" y="164783"/>
                  </a:lnTo>
                  <a:close/>
                  <a:moveTo>
                    <a:pt x="27561" y="164783"/>
                  </a:moveTo>
                  <a:lnTo>
                    <a:pt x="27561" y="172584"/>
                  </a:lnTo>
                  <a:lnTo>
                    <a:pt x="19818" y="172584"/>
                  </a:lnTo>
                  <a:lnTo>
                    <a:pt x="19818" y="164783"/>
                  </a:lnTo>
                  <a:close/>
                  <a:moveTo>
                    <a:pt x="35328" y="164783"/>
                  </a:moveTo>
                  <a:lnTo>
                    <a:pt x="35328" y="172584"/>
                  </a:lnTo>
                  <a:lnTo>
                    <a:pt x="27985" y="172584"/>
                  </a:lnTo>
                  <a:lnTo>
                    <a:pt x="27985" y="164783"/>
                  </a:lnTo>
                  <a:close/>
                  <a:moveTo>
                    <a:pt x="43496" y="164783"/>
                  </a:moveTo>
                  <a:lnTo>
                    <a:pt x="43496" y="172584"/>
                  </a:lnTo>
                  <a:lnTo>
                    <a:pt x="35752" y="172584"/>
                  </a:lnTo>
                  <a:lnTo>
                    <a:pt x="35752" y="164783"/>
                  </a:lnTo>
                  <a:close/>
                  <a:moveTo>
                    <a:pt x="51652" y="164783"/>
                  </a:moveTo>
                  <a:lnTo>
                    <a:pt x="51652" y="172584"/>
                  </a:lnTo>
                  <a:lnTo>
                    <a:pt x="43919" y="172584"/>
                  </a:lnTo>
                  <a:lnTo>
                    <a:pt x="43919" y="164783"/>
                  </a:lnTo>
                  <a:close/>
                  <a:moveTo>
                    <a:pt x="59819" y="164783"/>
                  </a:moveTo>
                  <a:lnTo>
                    <a:pt x="59819" y="172584"/>
                  </a:lnTo>
                  <a:lnTo>
                    <a:pt x="52075" y="172584"/>
                  </a:lnTo>
                  <a:lnTo>
                    <a:pt x="52075" y="164783"/>
                  </a:lnTo>
                  <a:close/>
                  <a:moveTo>
                    <a:pt x="67975" y="164783"/>
                  </a:moveTo>
                  <a:lnTo>
                    <a:pt x="67975" y="172584"/>
                  </a:lnTo>
                  <a:lnTo>
                    <a:pt x="60243" y="172584"/>
                  </a:lnTo>
                  <a:lnTo>
                    <a:pt x="60243" y="164783"/>
                  </a:lnTo>
                  <a:close/>
                  <a:moveTo>
                    <a:pt x="76452" y="164783"/>
                  </a:moveTo>
                  <a:lnTo>
                    <a:pt x="76452" y="172584"/>
                  </a:lnTo>
                  <a:lnTo>
                    <a:pt x="68399" y="172584"/>
                  </a:lnTo>
                  <a:lnTo>
                    <a:pt x="68399" y="164783"/>
                  </a:lnTo>
                  <a:close/>
                  <a:moveTo>
                    <a:pt x="84608" y="164783"/>
                  </a:moveTo>
                  <a:lnTo>
                    <a:pt x="84608" y="172584"/>
                  </a:lnTo>
                  <a:lnTo>
                    <a:pt x="76876" y="172584"/>
                  </a:lnTo>
                  <a:lnTo>
                    <a:pt x="76876" y="164783"/>
                  </a:lnTo>
                  <a:close/>
                  <a:moveTo>
                    <a:pt x="92776" y="164783"/>
                  </a:moveTo>
                  <a:lnTo>
                    <a:pt x="92776" y="172584"/>
                  </a:lnTo>
                  <a:lnTo>
                    <a:pt x="85032" y="172584"/>
                  </a:lnTo>
                  <a:lnTo>
                    <a:pt x="85032" y="164783"/>
                  </a:lnTo>
                  <a:close/>
                  <a:moveTo>
                    <a:pt x="100932" y="164783"/>
                  </a:moveTo>
                  <a:lnTo>
                    <a:pt x="100932" y="172584"/>
                  </a:lnTo>
                  <a:lnTo>
                    <a:pt x="93200" y="172584"/>
                  </a:lnTo>
                  <a:lnTo>
                    <a:pt x="93200" y="164783"/>
                  </a:lnTo>
                  <a:close/>
                  <a:moveTo>
                    <a:pt x="109099" y="164783"/>
                  </a:moveTo>
                  <a:lnTo>
                    <a:pt x="109099" y="172584"/>
                  </a:lnTo>
                  <a:lnTo>
                    <a:pt x="101356" y="172584"/>
                  </a:lnTo>
                  <a:lnTo>
                    <a:pt x="101356" y="164783"/>
                  </a:lnTo>
                  <a:close/>
                  <a:moveTo>
                    <a:pt x="116866" y="164783"/>
                  </a:moveTo>
                  <a:lnTo>
                    <a:pt x="116866" y="172584"/>
                  </a:lnTo>
                  <a:lnTo>
                    <a:pt x="109523" y="172584"/>
                  </a:lnTo>
                  <a:lnTo>
                    <a:pt x="109523" y="164783"/>
                  </a:lnTo>
                  <a:close/>
                  <a:moveTo>
                    <a:pt x="125034" y="164783"/>
                  </a:moveTo>
                  <a:lnTo>
                    <a:pt x="125034" y="172584"/>
                  </a:lnTo>
                  <a:lnTo>
                    <a:pt x="117290" y="172584"/>
                  </a:lnTo>
                  <a:lnTo>
                    <a:pt x="117290" y="164783"/>
                  </a:lnTo>
                  <a:close/>
                  <a:moveTo>
                    <a:pt x="133190" y="164783"/>
                  </a:moveTo>
                  <a:lnTo>
                    <a:pt x="133190" y="172584"/>
                  </a:lnTo>
                  <a:lnTo>
                    <a:pt x="125446" y="172584"/>
                  </a:lnTo>
                  <a:lnTo>
                    <a:pt x="125446" y="164783"/>
                  </a:lnTo>
                  <a:close/>
                  <a:moveTo>
                    <a:pt x="141346" y="164783"/>
                  </a:moveTo>
                  <a:lnTo>
                    <a:pt x="141346" y="172584"/>
                  </a:lnTo>
                  <a:lnTo>
                    <a:pt x="133614" y="172584"/>
                  </a:lnTo>
                  <a:lnTo>
                    <a:pt x="133614" y="164783"/>
                  </a:lnTo>
                  <a:close/>
                  <a:moveTo>
                    <a:pt x="149513" y="164783"/>
                  </a:moveTo>
                  <a:lnTo>
                    <a:pt x="149513" y="172584"/>
                  </a:lnTo>
                  <a:lnTo>
                    <a:pt x="141770" y="172584"/>
                  </a:lnTo>
                  <a:lnTo>
                    <a:pt x="141770" y="164783"/>
                  </a:lnTo>
                  <a:close/>
                  <a:moveTo>
                    <a:pt x="157280" y="164783"/>
                  </a:moveTo>
                  <a:lnTo>
                    <a:pt x="157280" y="172584"/>
                  </a:lnTo>
                  <a:lnTo>
                    <a:pt x="149937" y="172584"/>
                  </a:lnTo>
                  <a:lnTo>
                    <a:pt x="149937" y="164783"/>
                  </a:lnTo>
                  <a:close/>
                  <a:moveTo>
                    <a:pt x="165448" y="164783"/>
                  </a:moveTo>
                  <a:lnTo>
                    <a:pt x="165448" y="172584"/>
                  </a:lnTo>
                  <a:lnTo>
                    <a:pt x="157704" y="172584"/>
                  </a:lnTo>
                  <a:lnTo>
                    <a:pt x="157704" y="164783"/>
                  </a:lnTo>
                  <a:close/>
                  <a:moveTo>
                    <a:pt x="173604" y="164783"/>
                  </a:moveTo>
                  <a:lnTo>
                    <a:pt x="173604" y="172584"/>
                  </a:lnTo>
                  <a:lnTo>
                    <a:pt x="165871" y="172584"/>
                  </a:lnTo>
                  <a:lnTo>
                    <a:pt x="165871" y="164783"/>
                  </a:lnTo>
                  <a:close/>
                  <a:moveTo>
                    <a:pt x="181771" y="164783"/>
                  </a:moveTo>
                  <a:lnTo>
                    <a:pt x="181771" y="172584"/>
                  </a:lnTo>
                  <a:lnTo>
                    <a:pt x="174028" y="172584"/>
                  </a:lnTo>
                  <a:lnTo>
                    <a:pt x="174028" y="164783"/>
                  </a:lnTo>
                  <a:close/>
                  <a:moveTo>
                    <a:pt x="189927" y="164783"/>
                  </a:moveTo>
                  <a:lnTo>
                    <a:pt x="189927" y="172584"/>
                  </a:lnTo>
                  <a:lnTo>
                    <a:pt x="182195" y="172584"/>
                  </a:lnTo>
                  <a:lnTo>
                    <a:pt x="182195" y="164783"/>
                  </a:lnTo>
                  <a:close/>
                  <a:moveTo>
                    <a:pt x="198095" y="164783"/>
                  </a:moveTo>
                  <a:lnTo>
                    <a:pt x="198095" y="172584"/>
                  </a:lnTo>
                  <a:lnTo>
                    <a:pt x="190351" y="172584"/>
                  </a:lnTo>
                  <a:lnTo>
                    <a:pt x="190351" y="164783"/>
                  </a:lnTo>
                  <a:close/>
                  <a:moveTo>
                    <a:pt x="206251" y="164783"/>
                  </a:moveTo>
                  <a:lnTo>
                    <a:pt x="206251" y="172584"/>
                  </a:lnTo>
                  <a:lnTo>
                    <a:pt x="198519" y="172584"/>
                  </a:lnTo>
                  <a:lnTo>
                    <a:pt x="198519" y="164783"/>
                  </a:lnTo>
                  <a:close/>
                  <a:moveTo>
                    <a:pt x="214419" y="164783"/>
                  </a:moveTo>
                  <a:lnTo>
                    <a:pt x="214419" y="172584"/>
                  </a:lnTo>
                  <a:lnTo>
                    <a:pt x="206675" y="172584"/>
                  </a:lnTo>
                  <a:lnTo>
                    <a:pt x="206675" y="164783"/>
                  </a:lnTo>
                  <a:close/>
                  <a:moveTo>
                    <a:pt x="222575" y="164783"/>
                  </a:moveTo>
                  <a:lnTo>
                    <a:pt x="222575" y="172584"/>
                  </a:lnTo>
                  <a:lnTo>
                    <a:pt x="214842" y="172584"/>
                  </a:lnTo>
                  <a:lnTo>
                    <a:pt x="214842" y="164783"/>
                  </a:lnTo>
                  <a:close/>
                  <a:moveTo>
                    <a:pt x="230742" y="164783"/>
                  </a:moveTo>
                  <a:lnTo>
                    <a:pt x="230742" y="172584"/>
                  </a:lnTo>
                  <a:lnTo>
                    <a:pt x="222999" y="172584"/>
                  </a:lnTo>
                  <a:lnTo>
                    <a:pt x="222999" y="164783"/>
                  </a:lnTo>
                  <a:close/>
                  <a:moveTo>
                    <a:pt x="238898" y="164783"/>
                  </a:moveTo>
                  <a:lnTo>
                    <a:pt x="238898" y="172584"/>
                  </a:lnTo>
                  <a:lnTo>
                    <a:pt x="231166" y="172584"/>
                  </a:lnTo>
                  <a:lnTo>
                    <a:pt x="231166" y="164783"/>
                  </a:lnTo>
                  <a:close/>
                  <a:moveTo>
                    <a:pt x="247066" y="164783"/>
                  </a:moveTo>
                  <a:lnTo>
                    <a:pt x="247066" y="172584"/>
                  </a:lnTo>
                  <a:lnTo>
                    <a:pt x="239322" y="172584"/>
                  </a:lnTo>
                  <a:lnTo>
                    <a:pt x="239322" y="164783"/>
                  </a:lnTo>
                  <a:close/>
                  <a:moveTo>
                    <a:pt x="255222" y="164783"/>
                  </a:moveTo>
                  <a:lnTo>
                    <a:pt x="255222" y="172584"/>
                  </a:lnTo>
                  <a:lnTo>
                    <a:pt x="247490" y="172584"/>
                  </a:lnTo>
                  <a:lnTo>
                    <a:pt x="247490" y="164783"/>
                  </a:lnTo>
                  <a:close/>
                  <a:moveTo>
                    <a:pt x="263390" y="164783"/>
                  </a:moveTo>
                  <a:lnTo>
                    <a:pt x="263390" y="172584"/>
                  </a:lnTo>
                  <a:lnTo>
                    <a:pt x="255646" y="172584"/>
                  </a:lnTo>
                  <a:lnTo>
                    <a:pt x="255646" y="164783"/>
                  </a:lnTo>
                  <a:close/>
                  <a:moveTo>
                    <a:pt x="271546" y="164783"/>
                  </a:moveTo>
                  <a:lnTo>
                    <a:pt x="271546" y="172584"/>
                  </a:lnTo>
                  <a:lnTo>
                    <a:pt x="263813" y="172584"/>
                  </a:lnTo>
                  <a:lnTo>
                    <a:pt x="263813" y="164783"/>
                  </a:lnTo>
                  <a:close/>
                  <a:moveTo>
                    <a:pt x="11238" y="172996"/>
                  </a:moveTo>
                  <a:lnTo>
                    <a:pt x="11238" y="180786"/>
                  </a:lnTo>
                  <a:lnTo>
                    <a:pt x="3505" y="180786"/>
                  </a:lnTo>
                  <a:lnTo>
                    <a:pt x="3505" y="172996"/>
                  </a:lnTo>
                  <a:close/>
                  <a:moveTo>
                    <a:pt x="19394" y="172996"/>
                  </a:moveTo>
                  <a:lnTo>
                    <a:pt x="19394" y="180786"/>
                  </a:lnTo>
                  <a:lnTo>
                    <a:pt x="11662" y="180786"/>
                  </a:lnTo>
                  <a:lnTo>
                    <a:pt x="11662" y="172996"/>
                  </a:lnTo>
                  <a:close/>
                  <a:moveTo>
                    <a:pt x="27561" y="172996"/>
                  </a:moveTo>
                  <a:lnTo>
                    <a:pt x="27561" y="180786"/>
                  </a:lnTo>
                  <a:lnTo>
                    <a:pt x="19818" y="180786"/>
                  </a:lnTo>
                  <a:lnTo>
                    <a:pt x="19818" y="172996"/>
                  </a:lnTo>
                  <a:close/>
                  <a:moveTo>
                    <a:pt x="35328" y="172996"/>
                  </a:moveTo>
                  <a:lnTo>
                    <a:pt x="35328" y="180786"/>
                  </a:lnTo>
                  <a:lnTo>
                    <a:pt x="27985" y="180786"/>
                  </a:lnTo>
                  <a:lnTo>
                    <a:pt x="27985" y="172996"/>
                  </a:lnTo>
                  <a:close/>
                  <a:moveTo>
                    <a:pt x="43496" y="172996"/>
                  </a:moveTo>
                  <a:lnTo>
                    <a:pt x="43496" y="180786"/>
                  </a:lnTo>
                  <a:lnTo>
                    <a:pt x="35752" y="180786"/>
                  </a:lnTo>
                  <a:lnTo>
                    <a:pt x="35752" y="172996"/>
                  </a:lnTo>
                  <a:close/>
                  <a:moveTo>
                    <a:pt x="51652" y="172996"/>
                  </a:moveTo>
                  <a:lnTo>
                    <a:pt x="51652" y="180786"/>
                  </a:lnTo>
                  <a:lnTo>
                    <a:pt x="43919" y="180786"/>
                  </a:lnTo>
                  <a:lnTo>
                    <a:pt x="43919" y="172996"/>
                  </a:lnTo>
                  <a:close/>
                  <a:moveTo>
                    <a:pt x="59819" y="172996"/>
                  </a:moveTo>
                  <a:lnTo>
                    <a:pt x="59819" y="180786"/>
                  </a:lnTo>
                  <a:lnTo>
                    <a:pt x="52075" y="180786"/>
                  </a:lnTo>
                  <a:lnTo>
                    <a:pt x="52075" y="172996"/>
                  </a:lnTo>
                  <a:close/>
                  <a:moveTo>
                    <a:pt x="67975" y="172996"/>
                  </a:moveTo>
                  <a:lnTo>
                    <a:pt x="67975" y="180786"/>
                  </a:lnTo>
                  <a:lnTo>
                    <a:pt x="60243" y="180786"/>
                  </a:lnTo>
                  <a:lnTo>
                    <a:pt x="60243" y="172996"/>
                  </a:lnTo>
                  <a:close/>
                  <a:moveTo>
                    <a:pt x="76452" y="172996"/>
                  </a:moveTo>
                  <a:lnTo>
                    <a:pt x="76452" y="180786"/>
                  </a:lnTo>
                  <a:lnTo>
                    <a:pt x="68399" y="180786"/>
                  </a:lnTo>
                  <a:lnTo>
                    <a:pt x="68399" y="172996"/>
                  </a:lnTo>
                  <a:close/>
                  <a:moveTo>
                    <a:pt x="84608" y="172996"/>
                  </a:moveTo>
                  <a:lnTo>
                    <a:pt x="84608" y="180786"/>
                  </a:lnTo>
                  <a:lnTo>
                    <a:pt x="76876" y="180786"/>
                  </a:lnTo>
                  <a:lnTo>
                    <a:pt x="76876" y="172996"/>
                  </a:lnTo>
                  <a:close/>
                  <a:moveTo>
                    <a:pt x="92776" y="172996"/>
                  </a:moveTo>
                  <a:lnTo>
                    <a:pt x="92776" y="180786"/>
                  </a:lnTo>
                  <a:lnTo>
                    <a:pt x="85032" y="180786"/>
                  </a:lnTo>
                  <a:lnTo>
                    <a:pt x="85032" y="172996"/>
                  </a:lnTo>
                  <a:close/>
                  <a:moveTo>
                    <a:pt x="100932" y="172996"/>
                  </a:moveTo>
                  <a:lnTo>
                    <a:pt x="100932" y="180786"/>
                  </a:lnTo>
                  <a:lnTo>
                    <a:pt x="93200" y="180786"/>
                  </a:lnTo>
                  <a:lnTo>
                    <a:pt x="93200" y="172996"/>
                  </a:lnTo>
                  <a:close/>
                  <a:moveTo>
                    <a:pt x="109099" y="172996"/>
                  </a:moveTo>
                  <a:lnTo>
                    <a:pt x="109099" y="180786"/>
                  </a:lnTo>
                  <a:lnTo>
                    <a:pt x="101356" y="180786"/>
                  </a:lnTo>
                  <a:lnTo>
                    <a:pt x="101356" y="172996"/>
                  </a:lnTo>
                  <a:close/>
                  <a:moveTo>
                    <a:pt x="116866" y="172996"/>
                  </a:moveTo>
                  <a:lnTo>
                    <a:pt x="116866" y="180786"/>
                  </a:lnTo>
                  <a:lnTo>
                    <a:pt x="109523" y="180786"/>
                  </a:lnTo>
                  <a:lnTo>
                    <a:pt x="109523" y="172996"/>
                  </a:lnTo>
                  <a:close/>
                  <a:moveTo>
                    <a:pt x="125034" y="172996"/>
                  </a:moveTo>
                  <a:lnTo>
                    <a:pt x="125034" y="180786"/>
                  </a:lnTo>
                  <a:lnTo>
                    <a:pt x="117290" y="180786"/>
                  </a:lnTo>
                  <a:lnTo>
                    <a:pt x="117290" y="172996"/>
                  </a:lnTo>
                  <a:close/>
                  <a:moveTo>
                    <a:pt x="133190" y="172996"/>
                  </a:moveTo>
                  <a:lnTo>
                    <a:pt x="133190" y="180786"/>
                  </a:lnTo>
                  <a:lnTo>
                    <a:pt x="125446" y="180786"/>
                  </a:lnTo>
                  <a:lnTo>
                    <a:pt x="125446" y="172996"/>
                  </a:lnTo>
                  <a:close/>
                  <a:moveTo>
                    <a:pt x="141346" y="172996"/>
                  </a:moveTo>
                  <a:lnTo>
                    <a:pt x="141346" y="180786"/>
                  </a:lnTo>
                  <a:lnTo>
                    <a:pt x="133614" y="180786"/>
                  </a:lnTo>
                  <a:lnTo>
                    <a:pt x="133614" y="172996"/>
                  </a:lnTo>
                  <a:close/>
                  <a:moveTo>
                    <a:pt x="149513" y="172996"/>
                  </a:moveTo>
                  <a:lnTo>
                    <a:pt x="149513" y="180786"/>
                  </a:lnTo>
                  <a:lnTo>
                    <a:pt x="141770" y="180786"/>
                  </a:lnTo>
                  <a:lnTo>
                    <a:pt x="141770" y="172996"/>
                  </a:lnTo>
                  <a:close/>
                  <a:moveTo>
                    <a:pt x="157280" y="172996"/>
                  </a:moveTo>
                  <a:lnTo>
                    <a:pt x="157280" y="180786"/>
                  </a:lnTo>
                  <a:lnTo>
                    <a:pt x="149937" y="180786"/>
                  </a:lnTo>
                  <a:lnTo>
                    <a:pt x="149937" y="172996"/>
                  </a:lnTo>
                  <a:close/>
                  <a:moveTo>
                    <a:pt x="165448" y="172996"/>
                  </a:moveTo>
                  <a:lnTo>
                    <a:pt x="165448" y="180786"/>
                  </a:lnTo>
                  <a:lnTo>
                    <a:pt x="157704" y="180786"/>
                  </a:lnTo>
                  <a:lnTo>
                    <a:pt x="157704" y="172996"/>
                  </a:lnTo>
                  <a:close/>
                  <a:moveTo>
                    <a:pt x="173604" y="172996"/>
                  </a:moveTo>
                  <a:lnTo>
                    <a:pt x="173604" y="180786"/>
                  </a:lnTo>
                  <a:lnTo>
                    <a:pt x="165871" y="180786"/>
                  </a:lnTo>
                  <a:lnTo>
                    <a:pt x="165871" y="172996"/>
                  </a:lnTo>
                  <a:close/>
                  <a:moveTo>
                    <a:pt x="181771" y="172996"/>
                  </a:moveTo>
                  <a:lnTo>
                    <a:pt x="181771" y="180786"/>
                  </a:lnTo>
                  <a:lnTo>
                    <a:pt x="174028" y="180786"/>
                  </a:lnTo>
                  <a:lnTo>
                    <a:pt x="174028" y="172996"/>
                  </a:lnTo>
                  <a:close/>
                  <a:moveTo>
                    <a:pt x="189927" y="172996"/>
                  </a:moveTo>
                  <a:lnTo>
                    <a:pt x="189927" y="180786"/>
                  </a:lnTo>
                  <a:lnTo>
                    <a:pt x="182195" y="180786"/>
                  </a:lnTo>
                  <a:lnTo>
                    <a:pt x="182195" y="172996"/>
                  </a:lnTo>
                  <a:close/>
                  <a:moveTo>
                    <a:pt x="198095" y="172996"/>
                  </a:moveTo>
                  <a:lnTo>
                    <a:pt x="198095" y="180786"/>
                  </a:lnTo>
                  <a:lnTo>
                    <a:pt x="190351" y="180786"/>
                  </a:lnTo>
                  <a:lnTo>
                    <a:pt x="190351" y="172996"/>
                  </a:lnTo>
                  <a:close/>
                  <a:moveTo>
                    <a:pt x="206251" y="172996"/>
                  </a:moveTo>
                  <a:lnTo>
                    <a:pt x="206251" y="180786"/>
                  </a:lnTo>
                  <a:lnTo>
                    <a:pt x="198519" y="180786"/>
                  </a:lnTo>
                  <a:lnTo>
                    <a:pt x="198519" y="172996"/>
                  </a:lnTo>
                  <a:close/>
                  <a:moveTo>
                    <a:pt x="214419" y="172996"/>
                  </a:moveTo>
                  <a:lnTo>
                    <a:pt x="214419" y="180786"/>
                  </a:lnTo>
                  <a:lnTo>
                    <a:pt x="206675" y="180786"/>
                  </a:lnTo>
                  <a:lnTo>
                    <a:pt x="206675" y="172996"/>
                  </a:lnTo>
                  <a:close/>
                  <a:moveTo>
                    <a:pt x="222575" y="172996"/>
                  </a:moveTo>
                  <a:lnTo>
                    <a:pt x="222575" y="180786"/>
                  </a:lnTo>
                  <a:lnTo>
                    <a:pt x="214842" y="180786"/>
                  </a:lnTo>
                  <a:lnTo>
                    <a:pt x="214842" y="172996"/>
                  </a:lnTo>
                  <a:close/>
                  <a:moveTo>
                    <a:pt x="230742" y="172996"/>
                  </a:moveTo>
                  <a:lnTo>
                    <a:pt x="230742" y="180786"/>
                  </a:lnTo>
                  <a:lnTo>
                    <a:pt x="222999" y="180786"/>
                  </a:lnTo>
                  <a:lnTo>
                    <a:pt x="222999" y="172996"/>
                  </a:lnTo>
                  <a:close/>
                  <a:moveTo>
                    <a:pt x="238898" y="172996"/>
                  </a:moveTo>
                  <a:lnTo>
                    <a:pt x="238898" y="180786"/>
                  </a:lnTo>
                  <a:lnTo>
                    <a:pt x="231166" y="180786"/>
                  </a:lnTo>
                  <a:lnTo>
                    <a:pt x="231166" y="172996"/>
                  </a:lnTo>
                  <a:close/>
                  <a:moveTo>
                    <a:pt x="247066" y="172996"/>
                  </a:moveTo>
                  <a:lnTo>
                    <a:pt x="247066" y="180786"/>
                  </a:lnTo>
                  <a:lnTo>
                    <a:pt x="239322" y="180786"/>
                  </a:lnTo>
                  <a:lnTo>
                    <a:pt x="239322" y="172996"/>
                  </a:lnTo>
                  <a:close/>
                  <a:moveTo>
                    <a:pt x="255222" y="172996"/>
                  </a:moveTo>
                  <a:lnTo>
                    <a:pt x="255222" y="180786"/>
                  </a:lnTo>
                  <a:lnTo>
                    <a:pt x="247490" y="180786"/>
                  </a:lnTo>
                  <a:lnTo>
                    <a:pt x="247490" y="172996"/>
                  </a:lnTo>
                  <a:close/>
                  <a:moveTo>
                    <a:pt x="263390" y="172996"/>
                  </a:moveTo>
                  <a:lnTo>
                    <a:pt x="263390" y="180786"/>
                  </a:lnTo>
                  <a:lnTo>
                    <a:pt x="255646" y="180786"/>
                  </a:lnTo>
                  <a:lnTo>
                    <a:pt x="255646" y="172996"/>
                  </a:lnTo>
                  <a:close/>
                  <a:moveTo>
                    <a:pt x="271546" y="172996"/>
                  </a:moveTo>
                  <a:lnTo>
                    <a:pt x="271546" y="180786"/>
                  </a:lnTo>
                  <a:lnTo>
                    <a:pt x="263813" y="180786"/>
                  </a:lnTo>
                  <a:lnTo>
                    <a:pt x="263813" y="172996"/>
                  </a:lnTo>
                  <a:close/>
                  <a:moveTo>
                    <a:pt x="11238" y="181198"/>
                  </a:moveTo>
                  <a:lnTo>
                    <a:pt x="11238" y="188988"/>
                  </a:lnTo>
                  <a:lnTo>
                    <a:pt x="3494" y="188988"/>
                  </a:lnTo>
                  <a:lnTo>
                    <a:pt x="3494" y="181198"/>
                  </a:lnTo>
                  <a:close/>
                  <a:moveTo>
                    <a:pt x="19394" y="181198"/>
                  </a:moveTo>
                  <a:lnTo>
                    <a:pt x="19394" y="188988"/>
                  </a:lnTo>
                  <a:lnTo>
                    <a:pt x="11662" y="188988"/>
                  </a:lnTo>
                  <a:lnTo>
                    <a:pt x="11662" y="181198"/>
                  </a:lnTo>
                  <a:close/>
                  <a:moveTo>
                    <a:pt x="27561" y="181198"/>
                  </a:moveTo>
                  <a:lnTo>
                    <a:pt x="27561" y="188988"/>
                  </a:lnTo>
                  <a:lnTo>
                    <a:pt x="19818" y="188988"/>
                  </a:lnTo>
                  <a:lnTo>
                    <a:pt x="19818" y="181198"/>
                  </a:lnTo>
                  <a:close/>
                  <a:moveTo>
                    <a:pt x="35328" y="181198"/>
                  </a:moveTo>
                  <a:lnTo>
                    <a:pt x="35328" y="188988"/>
                  </a:lnTo>
                  <a:lnTo>
                    <a:pt x="27985" y="188988"/>
                  </a:lnTo>
                  <a:lnTo>
                    <a:pt x="27985" y="181198"/>
                  </a:lnTo>
                  <a:close/>
                  <a:moveTo>
                    <a:pt x="43496" y="181198"/>
                  </a:moveTo>
                  <a:lnTo>
                    <a:pt x="43496" y="188988"/>
                  </a:lnTo>
                  <a:lnTo>
                    <a:pt x="35752" y="188988"/>
                  </a:lnTo>
                  <a:lnTo>
                    <a:pt x="35752" y="181198"/>
                  </a:lnTo>
                  <a:close/>
                  <a:moveTo>
                    <a:pt x="51652" y="181198"/>
                  </a:moveTo>
                  <a:lnTo>
                    <a:pt x="51652" y="188988"/>
                  </a:lnTo>
                  <a:lnTo>
                    <a:pt x="43919" y="188988"/>
                  </a:lnTo>
                  <a:lnTo>
                    <a:pt x="43919" y="181198"/>
                  </a:lnTo>
                  <a:close/>
                  <a:moveTo>
                    <a:pt x="59819" y="181198"/>
                  </a:moveTo>
                  <a:lnTo>
                    <a:pt x="59819" y="188988"/>
                  </a:lnTo>
                  <a:lnTo>
                    <a:pt x="52075" y="188988"/>
                  </a:lnTo>
                  <a:lnTo>
                    <a:pt x="52075" y="181198"/>
                  </a:lnTo>
                  <a:close/>
                  <a:moveTo>
                    <a:pt x="67975" y="181198"/>
                  </a:moveTo>
                  <a:lnTo>
                    <a:pt x="67975" y="188988"/>
                  </a:lnTo>
                  <a:lnTo>
                    <a:pt x="60243" y="188988"/>
                  </a:lnTo>
                  <a:lnTo>
                    <a:pt x="60243" y="181198"/>
                  </a:lnTo>
                  <a:close/>
                  <a:moveTo>
                    <a:pt x="76441" y="181198"/>
                  </a:moveTo>
                  <a:lnTo>
                    <a:pt x="76441" y="188988"/>
                  </a:lnTo>
                  <a:lnTo>
                    <a:pt x="68399" y="188988"/>
                  </a:lnTo>
                  <a:lnTo>
                    <a:pt x="68399" y="181198"/>
                  </a:lnTo>
                  <a:close/>
                  <a:moveTo>
                    <a:pt x="84608" y="181198"/>
                  </a:moveTo>
                  <a:lnTo>
                    <a:pt x="84608" y="188988"/>
                  </a:lnTo>
                  <a:lnTo>
                    <a:pt x="76865" y="188988"/>
                  </a:lnTo>
                  <a:lnTo>
                    <a:pt x="76865" y="181198"/>
                  </a:lnTo>
                  <a:close/>
                  <a:moveTo>
                    <a:pt x="92776" y="181198"/>
                  </a:moveTo>
                  <a:lnTo>
                    <a:pt x="92776" y="188988"/>
                  </a:lnTo>
                  <a:lnTo>
                    <a:pt x="85032" y="188988"/>
                  </a:lnTo>
                  <a:lnTo>
                    <a:pt x="85032" y="181198"/>
                  </a:lnTo>
                  <a:close/>
                  <a:moveTo>
                    <a:pt x="100932" y="181198"/>
                  </a:moveTo>
                  <a:lnTo>
                    <a:pt x="100932" y="188988"/>
                  </a:lnTo>
                  <a:lnTo>
                    <a:pt x="93188" y="188988"/>
                  </a:lnTo>
                  <a:lnTo>
                    <a:pt x="93188" y="181198"/>
                  </a:lnTo>
                  <a:close/>
                  <a:moveTo>
                    <a:pt x="109099" y="181198"/>
                  </a:moveTo>
                  <a:lnTo>
                    <a:pt x="109099" y="188988"/>
                  </a:lnTo>
                  <a:lnTo>
                    <a:pt x="101356" y="188988"/>
                  </a:lnTo>
                  <a:lnTo>
                    <a:pt x="101356" y="181198"/>
                  </a:lnTo>
                  <a:close/>
                  <a:moveTo>
                    <a:pt x="116866" y="181198"/>
                  </a:moveTo>
                  <a:lnTo>
                    <a:pt x="116866" y="188988"/>
                  </a:lnTo>
                  <a:lnTo>
                    <a:pt x="109512" y="188988"/>
                  </a:lnTo>
                  <a:lnTo>
                    <a:pt x="109512" y="181198"/>
                  </a:lnTo>
                  <a:close/>
                  <a:moveTo>
                    <a:pt x="125022" y="181198"/>
                  </a:moveTo>
                  <a:lnTo>
                    <a:pt x="125022" y="188988"/>
                  </a:lnTo>
                  <a:lnTo>
                    <a:pt x="117290" y="188988"/>
                  </a:lnTo>
                  <a:lnTo>
                    <a:pt x="117290" y="181198"/>
                  </a:lnTo>
                  <a:close/>
                  <a:moveTo>
                    <a:pt x="133190" y="181198"/>
                  </a:moveTo>
                  <a:lnTo>
                    <a:pt x="133190" y="188988"/>
                  </a:lnTo>
                  <a:lnTo>
                    <a:pt x="125446" y="188988"/>
                  </a:lnTo>
                  <a:lnTo>
                    <a:pt x="125446" y="181198"/>
                  </a:lnTo>
                  <a:close/>
                  <a:moveTo>
                    <a:pt x="141346" y="181198"/>
                  </a:moveTo>
                  <a:lnTo>
                    <a:pt x="141346" y="188988"/>
                  </a:lnTo>
                  <a:lnTo>
                    <a:pt x="133614" y="188988"/>
                  </a:lnTo>
                  <a:lnTo>
                    <a:pt x="133614" y="181198"/>
                  </a:lnTo>
                  <a:close/>
                  <a:moveTo>
                    <a:pt x="149513" y="181198"/>
                  </a:moveTo>
                  <a:lnTo>
                    <a:pt x="149513" y="188988"/>
                  </a:lnTo>
                  <a:lnTo>
                    <a:pt x="141770" y="188988"/>
                  </a:lnTo>
                  <a:lnTo>
                    <a:pt x="141770" y="181198"/>
                  </a:lnTo>
                  <a:close/>
                  <a:moveTo>
                    <a:pt x="157280" y="181198"/>
                  </a:moveTo>
                  <a:lnTo>
                    <a:pt x="157280" y="188988"/>
                  </a:lnTo>
                  <a:lnTo>
                    <a:pt x="149937" y="188988"/>
                  </a:lnTo>
                  <a:lnTo>
                    <a:pt x="149937" y="181198"/>
                  </a:lnTo>
                  <a:close/>
                  <a:moveTo>
                    <a:pt x="165448" y="181198"/>
                  </a:moveTo>
                  <a:lnTo>
                    <a:pt x="165448" y="188988"/>
                  </a:lnTo>
                  <a:lnTo>
                    <a:pt x="157704" y="188988"/>
                  </a:lnTo>
                  <a:lnTo>
                    <a:pt x="157704" y="181198"/>
                  </a:lnTo>
                  <a:close/>
                  <a:moveTo>
                    <a:pt x="173604" y="181198"/>
                  </a:moveTo>
                  <a:lnTo>
                    <a:pt x="173604" y="188988"/>
                  </a:lnTo>
                  <a:lnTo>
                    <a:pt x="165871" y="188988"/>
                  </a:lnTo>
                  <a:lnTo>
                    <a:pt x="165871" y="181198"/>
                  </a:lnTo>
                  <a:close/>
                  <a:moveTo>
                    <a:pt x="181771" y="181198"/>
                  </a:moveTo>
                  <a:lnTo>
                    <a:pt x="181771" y="188988"/>
                  </a:lnTo>
                  <a:lnTo>
                    <a:pt x="174028" y="188988"/>
                  </a:lnTo>
                  <a:lnTo>
                    <a:pt x="174028" y="181198"/>
                  </a:lnTo>
                  <a:close/>
                  <a:moveTo>
                    <a:pt x="189927" y="181198"/>
                  </a:moveTo>
                  <a:lnTo>
                    <a:pt x="189927" y="188988"/>
                  </a:lnTo>
                  <a:lnTo>
                    <a:pt x="182195" y="188988"/>
                  </a:lnTo>
                  <a:lnTo>
                    <a:pt x="182195" y="181198"/>
                  </a:lnTo>
                  <a:close/>
                  <a:moveTo>
                    <a:pt x="198095" y="181198"/>
                  </a:moveTo>
                  <a:lnTo>
                    <a:pt x="198095" y="188988"/>
                  </a:lnTo>
                  <a:lnTo>
                    <a:pt x="190351" y="188988"/>
                  </a:lnTo>
                  <a:lnTo>
                    <a:pt x="190351" y="181198"/>
                  </a:lnTo>
                  <a:close/>
                  <a:moveTo>
                    <a:pt x="206251" y="181198"/>
                  </a:moveTo>
                  <a:lnTo>
                    <a:pt x="206251" y="188988"/>
                  </a:lnTo>
                  <a:lnTo>
                    <a:pt x="198519" y="188988"/>
                  </a:lnTo>
                  <a:lnTo>
                    <a:pt x="198519" y="181198"/>
                  </a:lnTo>
                  <a:close/>
                  <a:moveTo>
                    <a:pt x="214419" y="181198"/>
                  </a:moveTo>
                  <a:lnTo>
                    <a:pt x="214419" y="188988"/>
                  </a:lnTo>
                  <a:lnTo>
                    <a:pt x="206675" y="188988"/>
                  </a:lnTo>
                  <a:lnTo>
                    <a:pt x="206675" y="181198"/>
                  </a:lnTo>
                  <a:close/>
                  <a:moveTo>
                    <a:pt x="222575" y="181198"/>
                  </a:moveTo>
                  <a:lnTo>
                    <a:pt x="222575" y="188988"/>
                  </a:lnTo>
                  <a:lnTo>
                    <a:pt x="214842" y="188988"/>
                  </a:lnTo>
                  <a:lnTo>
                    <a:pt x="214842" y="181198"/>
                  </a:lnTo>
                  <a:close/>
                  <a:moveTo>
                    <a:pt x="230742" y="181198"/>
                  </a:moveTo>
                  <a:lnTo>
                    <a:pt x="230742" y="188988"/>
                  </a:lnTo>
                  <a:lnTo>
                    <a:pt x="222999" y="188988"/>
                  </a:lnTo>
                  <a:lnTo>
                    <a:pt x="222999" y="181198"/>
                  </a:lnTo>
                  <a:close/>
                  <a:moveTo>
                    <a:pt x="238898" y="181198"/>
                  </a:moveTo>
                  <a:lnTo>
                    <a:pt x="238898" y="188988"/>
                  </a:lnTo>
                  <a:lnTo>
                    <a:pt x="231166" y="188988"/>
                  </a:lnTo>
                  <a:lnTo>
                    <a:pt x="231166" y="181198"/>
                  </a:lnTo>
                  <a:close/>
                  <a:moveTo>
                    <a:pt x="247066" y="181198"/>
                  </a:moveTo>
                  <a:lnTo>
                    <a:pt x="247066" y="188988"/>
                  </a:lnTo>
                  <a:lnTo>
                    <a:pt x="239322" y="188988"/>
                  </a:lnTo>
                  <a:lnTo>
                    <a:pt x="239322" y="181198"/>
                  </a:lnTo>
                  <a:close/>
                  <a:moveTo>
                    <a:pt x="255222" y="181198"/>
                  </a:moveTo>
                  <a:lnTo>
                    <a:pt x="255222" y="188988"/>
                  </a:lnTo>
                  <a:lnTo>
                    <a:pt x="247490" y="188988"/>
                  </a:lnTo>
                  <a:lnTo>
                    <a:pt x="247490" y="181198"/>
                  </a:lnTo>
                  <a:close/>
                  <a:moveTo>
                    <a:pt x="263390" y="181198"/>
                  </a:moveTo>
                  <a:lnTo>
                    <a:pt x="263390" y="188988"/>
                  </a:lnTo>
                  <a:lnTo>
                    <a:pt x="255646" y="188988"/>
                  </a:lnTo>
                  <a:lnTo>
                    <a:pt x="255646" y="181198"/>
                  </a:lnTo>
                  <a:close/>
                  <a:moveTo>
                    <a:pt x="271546" y="181198"/>
                  </a:moveTo>
                  <a:lnTo>
                    <a:pt x="271546" y="188988"/>
                  </a:lnTo>
                  <a:lnTo>
                    <a:pt x="263813" y="188988"/>
                  </a:lnTo>
                  <a:lnTo>
                    <a:pt x="263813" y="181198"/>
                  </a:lnTo>
                  <a:close/>
                  <a:moveTo>
                    <a:pt x="3082" y="0"/>
                  </a:moveTo>
                  <a:lnTo>
                    <a:pt x="3082" y="11"/>
                  </a:lnTo>
                  <a:lnTo>
                    <a:pt x="0" y="11"/>
                  </a:lnTo>
                  <a:lnTo>
                    <a:pt x="0" y="424"/>
                  </a:lnTo>
                  <a:lnTo>
                    <a:pt x="3082" y="424"/>
                  </a:lnTo>
                  <a:lnTo>
                    <a:pt x="3082" y="8213"/>
                  </a:lnTo>
                  <a:lnTo>
                    <a:pt x="0" y="8213"/>
                  </a:lnTo>
                  <a:lnTo>
                    <a:pt x="0" y="8626"/>
                  </a:lnTo>
                  <a:lnTo>
                    <a:pt x="3082" y="8626"/>
                  </a:lnTo>
                  <a:lnTo>
                    <a:pt x="3082" y="16427"/>
                  </a:lnTo>
                  <a:lnTo>
                    <a:pt x="0" y="16427"/>
                  </a:lnTo>
                  <a:lnTo>
                    <a:pt x="0" y="16828"/>
                  </a:lnTo>
                  <a:lnTo>
                    <a:pt x="3082" y="16828"/>
                  </a:lnTo>
                  <a:lnTo>
                    <a:pt x="3082" y="24629"/>
                  </a:lnTo>
                  <a:lnTo>
                    <a:pt x="0" y="24629"/>
                  </a:lnTo>
                  <a:lnTo>
                    <a:pt x="0" y="25041"/>
                  </a:lnTo>
                  <a:lnTo>
                    <a:pt x="3082" y="25041"/>
                  </a:lnTo>
                  <a:lnTo>
                    <a:pt x="3082" y="32831"/>
                  </a:lnTo>
                  <a:lnTo>
                    <a:pt x="0" y="32831"/>
                  </a:lnTo>
                  <a:lnTo>
                    <a:pt x="0" y="33243"/>
                  </a:lnTo>
                  <a:lnTo>
                    <a:pt x="3082" y="33243"/>
                  </a:lnTo>
                  <a:lnTo>
                    <a:pt x="3082" y="41044"/>
                  </a:lnTo>
                  <a:lnTo>
                    <a:pt x="0" y="41044"/>
                  </a:lnTo>
                  <a:lnTo>
                    <a:pt x="0" y="41456"/>
                  </a:lnTo>
                  <a:lnTo>
                    <a:pt x="3082" y="41456"/>
                  </a:lnTo>
                  <a:lnTo>
                    <a:pt x="3082" y="49246"/>
                  </a:lnTo>
                  <a:lnTo>
                    <a:pt x="0" y="49246"/>
                  </a:lnTo>
                  <a:lnTo>
                    <a:pt x="0" y="49658"/>
                  </a:lnTo>
                  <a:lnTo>
                    <a:pt x="3082" y="49658"/>
                  </a:lnTo>
                  <a:lnTo>
                    <a:pt x="3082" y="57448"/>
                  </a:lnTo>
                  <a:lnTo>
                    <a:pt x="0" y="57448"/>
                  </a:lnTo>
                  <a:lnTo>
                    <a:pt x="0" y="57860"/>
                  </a:lnTo>
                  <a:lnTo>
                    <a:pt x="3082" y="57860"/>
                  </a:lnTo>
                  <a:lnTo>
                    <a:pt x="3082" y="65661"/>
                  </a:lnTo>
                  <a:lnTo>
                    <a:pt x="0" y="65661"/>
                  </a:lnTo>
                  <a:lnTo>
                    <a:pt x="0" y="66074"/>
                  </a:lnTo>
                  <a:lnTo>
                    <a:pt x="3082" y="66074"/>
                  </a:lnTo>
                  <a:lnTo>
                    <a:pt x="3082" y="73863"/>
                  </a:lnTo>
                  <a:lnTo>
                    <a:pt x="0" y="73863"/>
                  </a:lnTo>
                  <a:lnTo>
                    <a:pt x="0" y="74275"/>
                  </a:lnTo>
                  <a:lnTo>
                    <a:pt x="3082" y="74275"/>
                  </a:lnTo>
                  <a:lnTo>
                    <a:pt x="3082" y="82076"/>
                  </a:lnTo>
                  <a:lnTo>
                    <a:pt x="0" y="82076"/>
                  </a:lnTo>
                  <a:lnTo>
                    <a:pt x="0" y="82477"/>
                  </a:lnTo>
                  <a:lnTo>
                    <a:pt x="3082" y="82477"/>
                  </a:lnTo>
                  <a:lnTo>
                    <a:pt x="3082" y="90278"/>
                  </a:lnTo>
                  <a:lnTo>
                    <a:pt x="0" y="90278"/>
                  </a:lnTo>
                  <a:lnTo>
                    <a:pt x="0" y="90691"/>
                  </a:lnTo>
                  <a:lnTo>
                    <a:pt x="3082" y="90691"/>
                  </a:lnTo>
                  <a:lnTo>
                    <a:pt x="3082" y="98480"/>
                  </a:lnTo>
                  <a:lnTo>
                    <a:pt x="0" y="98480"/>
                  </a:lnTo>
                  <a:lnTo>
                    <a:pt x="0" y="98893"/>
                  </a:lnTo>
                  <a:lnTo>
                    <a:pt x="3082" y="98893"/>
                  </a:lnTo>
                  <a:lnTo>
                    <a:pt x="3082" y="106694"/>
                  </a:lnTo>
                  <a:lnTo>
                    <a:pt x="0" y="106694"/>
                  </a:lnTo>
                  <a:lnTo>
                    <a:pt x="0" y="107095"/>
                  </a:lnTo>
                  <a:lnTo>
                    <a:pt x="3082" y="107095"/>
                  </a:lnTo>
                  <a:lnTo>
                    <a:pt x="3082" y="114895"/>
                  </a:lnTo>
                  <a:lnTo>
                    <a:pt x="0" y="114895"/>
                  </a:lnTo>
                  <a:lnTo>
                    <a:pt x="0" y="115308"/>
                  </a:lnTo>
                  <a:lnTo>
                    <a:pt x="3082" y="115308"/>
                  </a:lnTo>
                  <a:lnTo>
                    <a:pt x="3082" y="123097"/>
                  </a:lnTo>
                  <a:lnTo>
                    <a:pt x="0" y="123097"/>
                  </a:lnTo>
                  <a:lnTo>
                    <a:pt x="0" y="123510"/>
                  </a:lnTo>
                  <a:lnTo>
                    <a:pt x="3082" y="123510"/>
                  </a:lnTo>
                  <a:lnTo>
                    <a:pt x="3082" y="131551"/>
                  </a:lnTo>
                  <a:lnTo>
                    <a:pt x="0" y="131551"/>
                  </a:lnTo>
                  <a:lnTo>
                    <a:pt x="0" y="131964"/>
                  </a:lnTo>
                  <a:lnTo>
                    <a:pt x="3082" y="131964"/>
                  </a:lnTo>
                  <a:lnTo>
                    <a:pt x="3082" y="139765"/>
                  </a:lnTo>
                  <a:lnTo>
                    <a:pt x="0" y="139765"/>
                  </a:lnTo>
                  <a:lnTo>
                    <a:pt x="0" y="140166"/>
                  </a:lnTo>
                  <a:lnTo>
                    <a:pt x="3082" y="140166"/>
                  </a:lnTo>
                  <a:lnTo>
                    <a:pt x="3082" y="147967"/>
                  </a:lnTo>
                  <a:lnTo>
                    <a:pt x="0" y="147967"/>
                  </a:lnTo>
                  <a:lnTo>
                    <a:pt x="0" y="148379"/>
                  </a:lnTo>
                  <a:lnTo>
                    <a:pt x="3082" y="148379"/>
                  </a:lnTo>
                  <a:lnTo>
                    <a:pt x="3082" y="156169"/>
                  </a:lnTo>
                  <a:lnTo>
                    <a:pt x="0" y="156169"/>
                  </a:lnTo>
                  <a:lnTo>
                    <a:pt x="0" y="156581"/>
                  </a:lnTo>
                  <a:lnTo>
                    <a:pt x="3082" y="156581"/>
                  </a:lnTo>
                  <a:lnTo>
                    <a:pt x="3082" y="164382"/>
                  </a:lnTo>
                  <a:lnTo>
                    <a:pt x="0" y="164382"/>
                  </a:lnTo>
                  <a:lnTo>
                    <a:pt x="0" y="164794"/>
                  </a:lnTo>
                  <a:lnTo>
                    <a:pt x="3082" y="164794"/>
                  </a:lnTo>
                  <a:lnTo>
                    <a:pt x="3082" y="172584"/>
                  </a:lnTo>
                  <a:lnTo>
                    <a:pt x="0" y="172584"/>
                  </a:lnTo>
                  <a:lnTo>
                    <a:pt x="0" y="172996"/>
                  </a:lnTo>
                  <a:lnTo>
                    <a:pt x="3082" y="172996"/>
                  </a:lnTo>
                  <a:lnTo>
                    <a:pt x="3082" y="180786"/>
                  </a:lnTo>
                  <a:lnTo>
                    <a:pt x="0" y="180786"/>
                  </a:lnTo>
                  <a:lnTo>
                    <a:pt x="0" y="181198"/>
                  </a:lnTo>
                  <a:lnTo>
                    <a:pt x="3082" y="181198"/>
                  </a:lnTo>
                  <a:lnTo>
                    <a:pt x="3082" y="188999"/>
                  </a:lnTo>
                  <a:lnTo>
                    <a:pt x="0" y="188999"/>
                  </a:lnTo>
                  <a:lnTo>
                    <a:pt x="0" y="189411"/>
                  </a:lnTo>
                  <a:lnTo>
                    <a:pt x="275085" y="189411"/>
                  </a:lnTo>
                  <a:lnTo>
                    <a:pt x="275085" y="188999"/>
                  </a:lnTo>
                  <a:lnTo>
                    <a:pt x="272004" y="188999"/>
                  </a:lnTo>
                  <a:lnTo>
                    <a:pt x="272004" y="181198"/>
                  </a:lnTo>
                  <a:lnTo>
                    <a:pt x="275085" y="181198"/>
                  </a:lnTo>
                  <a:lnTo>
                    <a:pt x="275085" y="180786"/>
                  </a:lnTo>
                  <a:lnTo>
                    <a:pt x="272004" y="180786"/>
                  </a:lnTo>
                  <a:lnTo>
                    <a:pt x="272004" y="172996"/>
                  </a:lnTo>
                  <a:lnTo>
                    <a:pt x="275085" y="172996"/>
                  </a:lnTo>
                  <a:lnTo>
                    <a:pt x="275085" y="172584"/>
                  </a:lnTo>
                  <a:lnTo>
                    <a:pt x="272004" y="172584"/>
                  </a:lnTo>
                  <a:lnTo>
                    <a:pt x="272004" y="164794"/>
                  </a:lnTo>
                  <a:lnTo>
                    <a:pt x="275085" y="164794"/>
                  </a:lnTo>
                  <a:lnTo>
                    <a:pt x="275085" y="164382"/>
                  </a:lnTo>
                  <a:lnTo>
                    <a:pt x="272004" y="164382"/>
                  </a:lnTo>
                  <a:lnTo>
                    <a:pt x="272004" y="156581"/>
                  </a:lnTo>
                  <a:lnTo>
                    <a:pt x="275085" y="156581"/>
                  </a:lnTo>
                  <a:lnTo>
                    <a:pt x="275085" y="156169"/>
                  </a:lnTo>
                  <a:lnTo>
                    <a:pt x="272004" y="156169"/>
                  </a:lnTo>
                  <a:lnTo>
                    <a:pt x="272004" y="148379"/>
                  </a:lnTo>
                  <a:lnTo>
                    <a:pt x="275085" y="148379"/>
                  </a:lnTo>
                  <a:lnTo>
                    <a:pt x="275085" y="147967"/>
                  </a:lnTo>
                  <a:lnTo>
                    <a:pt x="272004" y="147967"/>
                  </a:lnTo>
                  <a:lnTo>
                    <a:pt x="272004" y="140166"/>
                  </a:lnTo>
                  <a:lnTo>
                    <a:pt x="275085" y="140166"/>
                  </a:lnTo>
                  <a:lnTo>
                    <a:pt x="275085" y="139765"/>
                  </a:lnTo>
                  <a:lnTo>
                    <a:pt x="272004" y="139765"/>
                  </a:lnTo>
                  <a:lnTo>
                    <a:pt x="272004" y="131964"/>
                  </a:lnTo>
                  <a:lnTo>
                    <a:pt x="275085" y="131964"/>
                  </a:lnTo>
                  <a:lnTo>
                    <a:pt x="275085" y="131551"/>
                  </a:lnTo>
                  <a:lnTo>
                    <a:pt x="272004" y="131551"/>
                  </a:lnTo>
                  <a:lnTo>
                    <a:pt x="272004" y="123510"/>
                  </a:lnTo>
                  <a:lnTo>
                    <a:pt x="275085" y="123510"/>
                  </a:lnTo>
                  <a:lnTo>
                    <a:pt x="275085" y="123097"/>
                  </a:lnTo>
                  <a:lnTo>
                    <a:pt x="272004" y="123097"/>
                  </a:lnTo>
                  <a:lnTo>
                    <a:pt x="272004" y="115308"/>
                  </a:lnTo>
                  <a:lnTo>
                    <a:pt x="275085" y="115308"/>
                  </a:lnTo>
                  <a:lnTo>
                    <a:pt x="275085" y="114895"/>
                  </a:lnTo>
                  <a:lnTo>
                    <a:pt x="272004" y="114895"/>
                  </a:lnTo>
                  <a:lnTo>
                    <a:pt x="272004" y="107095"/>
                  </a:lnTo>
                  <a:lnTo>
                    <a:pt x="275085" y="107095"/>
                  </a:lnTo>
                  <a:lnTo>
                    <a:pt x="275085" y="106694"/>
                  </a:lnTo>
                  <a:lnTo>
                    <a:pt x="272004" y="106694"/>
                  </a:lnTo>
                  <a:lnTo>
                    <a:pt x="272004" y="98893"/>
                  </a:lnTo>
                  <a:lnTo>
                    <a:pt x="275085" y="98893"/>
                  </a:lnTo>
                  <a:lnTo>
                    <a:pt x="275085" y="98480"/>
                  </a:lnTo>
                  <a:lnTo>
                    <a:pt x="272004" y="98480"/>
                  </a:lnTo>
                  <a:lnTo>
                    <a:pt x="272004" y="90691"/>
                  </a:lnTo>
                  <a:lnTo>
                    <a:pt x="275085" y="90691"/>
                  </a:lnTo>
                  <a:lnTo>
                    <a:pt x="275085" y="90278"/>
                  </a:lnTo>
                  <a:lnTo>
                    <a:pt x="272004" y="90278"/>
                  </a:lnTo>
                  <a:lnTo>
                    <a:pt x="272004" y="82477"/>
                  </a:lnTo>
                  <a:lnTo>
                    <a:pt x="275085" y="82477"/>
                  </a:lnTo>
                  <a:lnTo>
                    <a:pt x="275085" y="82076"/>
                  </a:lnTo>
                  <a:lnTo>
                    <a:pt x="272004" y="82076"/>
                  </a:lnTo>
                  <a:lnTo>
                    <a:pt x="272004" y="74275"/>
                  </a:lnTo>
                  <a:lnTo>
                    <a:pt x="275085" y="74275"/>
                  </a:lnTo>
                  <a:lnTo>
                    <a:pt x="275085" y="73863"/>
                  </a:lnTo>
                  <a:lnTo>
                    <a:pt x="272004" y="73863"/>
                  </a:lnTo>
                  <a:lnTo>
                    <a:pt x="272004" y="66074"/>
                  </a:lnTo>
                  <a:lnTo>
                    <a:pt x="275085" y="66074"/>
                  </a:lnTo>
                  <a:lnTo>
                    <a:pt x="275085" y="65661"/>
                  </a:lnTo>
                  <a:lnTo>
                    <a:pt x="272004" y="65661"/>
                  </a:lnTo>
                  <a:lnTo>
                    <a:pt x="272004" y="57860"/>
                  </a:lnTo>
                  <a:lnTo>
                    <a:pt x="275085" y="57860"/>
                  </a:lnTo>
                  <a:lnTo>
                    <a:pt x="275085" y="57448"/>
                  </a:lnTo>
                  <a:lnTo>
                    <a:pt x="272004" y="57448"/>
                  </a:lnTo>
                  <a:lnTo>
                    <a:pt x="272004" y="49658"/>
                  </a:lnTo>
                  <a:lnTo>
                    <a:pt x="275085" y="49658"/>
                  </a:lnTo>
                  <a:lnTo>
                    <a:pt x="275085" y="49246"/>
                  </a:lnTo>
                  <a:lnTo>
                    <a:pt x="272004" y="49246"/>
                  </a:lnTo>
                  <a:lnTo>
                    <a:pt x="272004" y="41456"/>
                  </a:lnTo>
                  <a:lnTo>
                    <a:pt x="275085" y="41456"/>
                  </a:lnTo>
                  <a:lnTo>
                    <a:pt x="275085" y="41044"/>
                  </a:lnTo>
                  <a:lnTo>
                    <a:pt x="272004" y="41044"/>
                  </a:lnTo>
                  <a:lnTo>
                    <a:pt x="272004" y="33243"/>
                  </a:lnTo>
                  <a:lnTo>
                    <a:pt x="275085" y="33243"/>
                  </a:lnTo>
                  <a:lnTo>
                    <a:pt x="275085" y="32831"/>
                  </a:lnTo>
                  <a:lnTo>
                    <a:pt x="272004" y="32831"/>
                  </a:lnTo>
                  <a:lnTo>
                    <a:pt x="272004" y="25041"/>
                  </a:lnTo>
                  <a:lnTo>
                    <a:pt x="275085" y="25041"/>
                  </a:lnTo>
                  <a:lnTo>
                    <a:pt x="275085" y="24629"/>
                  </a:lnTo>
                  <a:lnTo>
                    <a:pt x="272004" y="24629"/>
                  </a:lnTo>
                  <a:lnTo>
                    <a:pt x="272004" y="16828"/>
                  </a:lnTo>
                  <a:lnTo>
                    <a:pt x="275085" y="16828"/>
                  </a:lnTo>
                  <a:lnTo>
                    <a:pt x="275085" y="16427"/>
                  </a:lnTo>
                  <a:lnTo>
                    <a:pt x="272004" y="16427"/>
                  </a:lnTo>
                  <a:lnTo>
                    <a:pt x="272004" y="8626"/>
                  </a:lnTo>
                  <a:lnTo>
                    <a:pt x="275085" y="8626"/>
                  </a:lnTo>
                  <a:lnTo>
                    <a:pt x="275085" y="8213"/>
                  </a:lnTo>
                  <a:lnTo>
                    <a:pt x="272004" y="8213"/>
                  </a:lnTo>
                  <a:lnTo>
                    <a:pt x="272004" y="424"/>
                  </a:lnTo>
                  <a:lnTo>
                    <a:pt x="275085" y="424"/>
                  </a:lnTo>
                  <a:lnTo>
                    <a:pt x="275085" y="11"/>
                  </a:lnTo>
                  <a:lnTo>
                    <a:pt x="272004" y="11"/>
                  </a:lnTo>
                  <a:lnTo>
                    <a:pt x="272004" y="0"/>
                  </a:lnTo>
                  <a:lnTo>
                    <a:pt x="271546" y="0"/>
                  </a:lnTo>
                  <a:lnTo>
                    <a:pt x="271546" y="11"/>
                  </a:lnTo>
                  <a:lnTo>
                    <a:pt x="263813" y="11"/>
                  </a:lnTo>
                  <a:lnTo>
                    <a:pt x="263813" y="0"/>
                  </a:lnTo>
                  <a:lnTo>
                    <a:pt x="263390" y="0"/>
                  </a:lnTo>
                  <a:lnTo>
                    <a:pt x="263390" y="11"/>
                  </a:lnTo>
                  <a:lnTo>
                    <a:pt x="255646" y="11"/>
                  </a:lnTo>
                  <a:lnTo>
                    <a:pt x="255646" y="0"/>
                  </a:lnTo>
                  <a:lnTo>
                    <a:pt x="255222" y="0"/>
                  </a:lnTo>
                  <a:lnTo>
                    <a:pt x="255222" y="11"/>
                  </a:lnTo>
                  <a:lnTo>
                    <a:pt x="247490" y="11"/>
                  </a:lnTo>
                  <a:lnTo>
                    <a:pt x="247490" y="0"/>
                  </a:lnTo>
                  <a:lnTo>
                    <a:pt x="247066" y="0"/>
                  </a:lnTo>
                  <a:lnTo>
                    <a:pt x="247066" y="11"/>
                  </a:lnTo>
                  <a:lnTo>
                    <a:pt x="239322" y="11"/>
                  </a:lnTo>
                  <a:lnTo>
                    <a:pt x="239322" y="0"/>
                  </a:lnTo>
                  <a:lnTo>
                    <a:pt x="238898" y="0"/>
                  </a:lnTo>
                  <a:lnTo>
                    <a:pt x="238898" y="11"/>
                  </a:lnTo>
                  <a:lnTo>
                    <a:pt x="231166" y="11"/>
                  </a:lnTo>
                  <a:lnTo>
                    <a:pt x="231166" y="0"/>
                  </a:lnTo>
                  <a:lnTo>
                    <a:pt x="230742" y="0"/>
                  </a:lnTo>
                  <a:lnTo>
                    <a:pt x="230742" y="11"/>
                  </a:lnTo>
                  <a:lnTo>
                    <a:pt x="222999" y="11"/>
                  </a:lnTo>
                  <a:lnTo>
                    <a:pt x="222999" y="0"/>
                  </a:lnTo>
                  <a:lnTo>
                    <a:pt x="222575" y="0"/>
                  </a:lnTo>
                  <a:lnTo>
                    <a:pt x="222575" y="11"/>
                  </a:lnTo>
                  <a:lnTo>
                    <a:pt x="214831" y="11"/>
                  </a:lnTo>
                  <a:lnTo>
                    <a:pt x="214831" y="0"/>
                  </a:lnTo>
                  <a:lnTo>
                    <a:pt x="214407" y="0"/>
                  </a:lnTo>
                  <a:lnTo>
                    <a:pt x="214407" y="11"/>
                  </a:lnTo>
                  <a:lnTo>
                    <a:pt x="206675" y="11"/>
                  </a:lnTo>
                  <a:lnTo>
                    <a:pt x="206675" y="0"/>
                  </a:lnTo>
                  <a:lnTo>
                    <a:pt x="206251" y="0"/>
                  </a:lnTo>
                  <a:lnTo>
                    <a:pt x="206251" y="11"/>
                  </a:lnTo>
                  <a:lnTo>
                    <a:pt x="198507" y="11"/>
                  </a:lnTo>
                  <a:lnTo>
                    <a:pt x="198507" y="0"/>
                  </a:lnTo>
                  <a:lnTo>
                    <a:pt x="198083" y="0"/>
                  </a:lnTo>
                  <a:lnTo>
                    <a:pt x="198083" y="11"/>
                  </a:lnTo>
                  <a:lnTo>
                    <a:pt x="190351" y="11"/>
                  </a:lnTo>
                  <a:lnTo>
                    <a:pt x="190351" y="0"/>
                  </a:lnTo>
                  <a:lnTo>
                    <a:pt x="189927" y="0"/>
                  </a:lnTo>
                  <a:lnTo>
                    <a:pt x="189927" y="11"/>
                  </a:lnTo>
                  <a:lnTo>
                    <a:pt x="182184" y="11"/>
                  </a:lnTo>
                  <a:lnTo>
                    <a:pt x="182184" y="0"/>
                  </a:lnTo>
                  <a:lnTo>
                    <a:pt x="181760" y="0"/>
                  </a:lnTo>
                  <a:lnTo>
                    <a:pt x="181760" y="11"/>
                  </a:lnTo>
                  <a:lnTo>
                    <a:pt x="174016" y="11"/>
                  </a:lnTo>
                  <a:lnTo>
                    <a:pt x="174016" y="0"/>
                  </a:lnTo>
                  <a:lnTo>
                    <a:pt x="173592" y="0"/>
                  </a:lnTo>
                  <a:lnTo>
                    <a:pt x="173592" y="11"/>
                  </a:lnTo>
                  <a:lnTo>
                    <a:pt x="165860" y="11"/>
                  </a:lnTo>
                  <a:lnTo>
                    <a:pt x="165860" y="0"/>
                  </a:lnTo>
                  <a:lnTo>
                    <a:pt x="165436" y="0"/>
                  </a:lnTo>
                  <a:lnTo>
                    <a:pt x="165436" y="11"/>
                  </a:lnTo>
                  <a:lnTo>
                    <a:pt x="157692" y="11"/>
                  </a:lnTo>
                  <a:lnTo>
                    <a:pt x="157692" y="0"/>
                  </a:lnTo>
                  <a:lnTo>
                    <a:pt x="157269" y="0"/>
                  </a:lnTo>
                  <a:lnTo>
                    <a:pt x="157269" y="11"/>
                  </a:lnTo>
                  <a:lnTo>
                    <a:pt x="149926" y="11"/>
                  </a:lnTo>
                  <a:lnTo>
                    <a:pt x="149926" y="0"/>
                  </a:lnTo>
                  <a:lnTo>
                    <a:pt x="149502" y="0"/>
                  </a:lnTo>
                  <a:lnTo>
                    <a:pt x="149502" y="11"/>
                  </a:lnTo>
                  <a:lnTo>
                    <a:pt x="141758" y="11"/>
                  </a:lnTo>
                  <a:lnTo>
                    <a:pt x="141758" y="0"/>
                  </a:lnTo>
                  <a:lnTo>
                    <a:pt x="141334" y="0"/>
                  </a:lnTo>
                  <a:lnTo>
                    <a:pt x="141334" y="11"/>
                  </a:lnTo>
                  <a:lnTo>
                    <a:pt x="133602" y="11"/>
                  </a:lnTo>
                  <a:lnTo>
                    <a:pt x="133602" y="0"/>
                  </a:lnTo>
                  <a:lnTo>
                    <a:pt x="133178" y="0"/>
                  </a:lnTo>
                  <a:lnTo>
                    <a:pt x="133178" y="11"/>
                  </a:lnTo>
                  <a:lnTo>
                    <a:pt x="125435" y="11"/>
                  </a:lnTo>
                  <a:lnTo>
                    <a:pt x="125435" y="0"/>
                  </a:lnTo>
                  <a:lnTo>
                    <a:pt x="125011" y="0"/>
                  </a:lnTo>
                  <a:lnTo>
                    <a:pt x="125011" y="11"/>
                  </a:lnTo>
                  <a:lnTo>
                    <a:pt x="117267" y="11"/>
                  </a:lnTo>
                  <a:lnTo>
                    <a:pt x="117267" y="0"/>
                  </a:lnTo>
                  <a:lnTo>
                    <a:pt x="116843" y="0"/>
                  </a:lnTo>
                  <a:lnTo>
                    <a:pt x="116843" y="11"/>
                  </a:lnTo>
                  <a:lnTo>
                    <a:pt x="109500" y="11"/>
                  </a:lnTo>
                  <a:lnTo>
                    <a:pt x="109500" y="0"/>
                  </a:lnTo>
                  <a:lnTo>
                    <a:pt x="109077" y="0"/>
                  </a:lnTo>
                  <a:lnTo>
                    <a:pt x="109077" y="11"/>
                  </a:lnTo>
                  <a:lnTo>
                    <a:pt x="101333" y="11"/>
                  </a:lnTo>
                  <a:lnTo>
                    <a:pt x="101333" y="0"/>
                  </a:lnTo>
                  <a:lnTo>
                    <a:pt x="100909" y="0"/>
                  </a:lnTo>
                  <a:lnTo>
                    <a:pt x="100909" y="11"/>
                  </a:lnTo>
                  <a:lnTo>
                    <a:pt x="93177" y="11"/>
                  </a:lnTo>
                  <a:lnTo>
                    <a:pt x="93177" y="0"/>
                  </a:lnTo>
                  <a:lnTo>
                    <a:pt x="92753" y="0"/>
                  </a:lnTo>
                  <a:lnTo>
                    <a:pt x="92753" y="11"/>
                  </a:lnTo>
                  <a:lnTo>
                    <a:pt x="85009" y="11"/>
                  </a:lnTo>
                  <a:lnTo>
                    <a:pt x="85009" y="0"/>
                  </a:lnTo>
                  <a:lnTo>
                    <a:pt x="84585" y="0"/>
                  </a:lnTo>
                  <a:lnTo>
                    <a:pt x="84585" y="11"/>
                  </a:lnTo>
                  <a:lnTo>
                    <a:pt x="76853" y="11"/>
                  </a:lnTo>
                  <a:lnTo>
                    <a:pt x="76853" y="0"/>
                  </a:lnTo>
                  <a:lnTo>
                    <a:pt x="76429" y="0"/>
                  </a:lnTo>
                  <a:lnTo>
                    <a:pt x="76429" y="11"/>
                  </a:lnTo>
                  <a:lnTo>
                    <a:pt x="68376" y="11"/>
                  </a:lnTo>
                  <a:lnTo>
                    <a:pt x="68376" y="0"/>
                  </a:lnTo>
                  <a:lnTo>
                    <a:pt x="67952" y="0"/>
                  </a:lnTo>
                  <a:lnTo>
                    <a:pt x="67952" y="11"/>
                  </a:lnTo>
                  <a:lnTo>
                    <a:pt x="60220" y="11"/>
                  </a:lnTo>
                  <a:lnTo>
                    <a:pt x="60220" y="0"/>
                  </a:lnTo>
                  <a:lnTo>
                    <a:pt x="59796" y="0"/>
                  </a:lnTo>
                  <a:lnTo>
                    <a:pt x="59796" y="11"/>
                  </a:lnTo>
                  <a:lnTo>
                    <a:pt x="52053" y="11"/>
                  </a:lnTo>
                  <a:lnTo>
                    <a:pt x="52053" y="0"/>
                  </a:lnTo>
                  <a:lnTo>
                    <a:pt x="51629" y="0"/>
                  </a:lnTo>
                  <a:lnTo>
                    <a:pt x="51629" y="11"/>
                  </a:lnTo>
                  <a:lnTo>
                    <a:pt x="43896" y="11"/>
                  </a:lnTo>
                  <a:lnTo>
                    <a:pt x="43896" y="0"/>
                  </a:lnTo>
                  <a:lnTo>
                    <a:pt x="43473" y="0"/>
                  </a:lnTo>
                  <a:lnTo>
                    <a:pt x="43473" y="11"/>
                  </a:lnTo>
                  <a:lnTo>
                    <a:pt x="35729" y="11"/>
                  </a:lnTo>
                  <a:lnTo>
                    <a:pt x="35729" y="0"/>
                  </a:lnTo>
                  <a:lnTo>
                    <a:pt x="35305" y="0"/>
                  </a:lnTo>
                  <a:lnTo>
                    <a:pt x="35305" y="11"/>
                  </a:lnTo>
                  <a:lnTo>
                    <a:pt x="27962" y="11"/>
                  </a:lnTo>
                  <a:lnTo>
                    <a:pt x="27962" y="0"/>
                  </a:lnTo>
                  <a:lnTo>
                    <a:pt x="27538" y="0"/>
                  </a:lnTo>
                  <a:lnTo>
                    <a:pt x="27538" y="11"/>
                  </a:lnTo>
                  <a:lnTo>
                    <a:pt x="19795" y="11"/>
                  </a:lnTo>
                  <a:lnTo>
                    <a:pt x="19795" y="0"/>
                  </a:lnTo>
                  <a:lnTo>
                    <a:pt x="19371" y="0"/>
                  </a:lnTo>
                  <a:lnTo>
                    <a:pt x="19371" y="11"/>
                  </a:lnTo>
                  <a:lnTo>
                    <a:pt x="11639" y="11"/>
                  </a:lnTo>
                  <a:lnTo>
                    <a:pt x="11639" y="0"/>
                  </a:lnTo>
                  <a:lnTo>
                    <a:pt x="11215" y="0"/>
                  </a:lnTo>
                  <a:lnTo>
                    <a:pt x="11215" y="11"/>
                  </a:lnTo>
                  <a:lnTo>
                    <a:pt x="3505" y="11"/>
                  </a:lnTo>
                  <a:lnTo>
                    <a:pt x="350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9"/>
            <p:cNvSpPr/>
            <p:nvPr/>
          </p:nvSpPr>
          <p:spPr>
            <a:xfrm>
              <a:off x="238125" y="490000"/>
              <a:ext cx="10600" cy="4735300"/>
            </a:xfrm>
            <a:custGeom>
              <a:avLst/>
              <a:gdLst/>
              <a:ahLst/>
              <a:cxnLst/>
              <a:rect l="l" t="t" r="r" b="b"/>
              <a:pathLst>
                <a:path w="424" h="189412" extrusionOk="0">
                  <a:moveTo>
                    <a:pt x="0" y="0"/>
                  </a:moveTo>
                  <a:lnTo>
                    <a:pt x="0" y="189411"/>
                  </a:lnTo>
                  <a:lnTo>
                    <a:pt x="424" y="189411"/>
                  </a:lnTo>
                  <a:lnTo>
                    <a:pt x="42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824" name="Google Shape;824;p9"/>
          <p:cNvSpPr txBox="1">
            <a:spLocks noGrp="1"/>
          </p:cNvSpPr>
          <p:nvPr>
            <p:ph type="title"/>
          </p:nvPr>
        </p:nvSpPr>
        <p:spPr>
          <a:xfrm>
            <a:off x="2761359" y="2244606"/>
            <a:ext cx="6670068" cy="1127879"/>
          </a:xfrm>
          <a:prstGeom prst="rect">
            <a:avLst/>
          </a:prstGeom>
        </p:spPr>
        <p:txBody>
          <a:bodyPr spcFirstLastPara="1" wrap="square" lIns="116050" tIns="116050" rIns="116050" bIns="116050" anchor="t" anchorCtr="0">
            <a:noAutofit/>
          </a:bodyPr>
          <a:lstStyle>
            <a:lvl1pPr lvl="0" algn="ctr" rtl="0">
              <a:spcBef>
                <a:spcPts val="0"/>
              </a:spcBef>
              <a:spcAft>
                <a:spcPts val="0"/>
              </a:spcAft>
              <a:buSzPts val="4600"/>
              <a:buNone/>
              <a:defRPr sz="7965"/>
            </a:lvl1pPr>
            <a:lvl2pPr lvl="1" algn="ctr" rtl="0">
              <a:spcBef>
                <a:spcPts val="0"/>
              </a:spcBef>
              <a:spcAft>
                <a:spcPts val="0"/>
              </a:spcAft>
              <a:buSzPts val="4600"/>
              <a:buNone/>
              <a:defRPr sz="5234"/>
            </a:lvl2pPr>
            <a:lvl3pPr lvl="2" algn="ctr" rtl="0">
              <a:spcBef>
                <a:spcPts val="0"/>
              </a:spcBef>
              <a:spcAft>
                <a:spcPts val="0"/>
              </a:spcAft>
              <a:buSzPts val="4600"/>
              <a:buNone/>
              <a:defRPr sz="5234"/>
            </a:lvl3pPr>
            <a:lvl4pPr lvl="3" algn="ctr" rtl="0">
              <a:spcBef>
                <a:spcPts val="0"/>
              </a:spcBef>
              <a:spcAft>
                <a:spcPts val="0"/>
              </a:spcAft>
              <a:buSzPts val="4600"/>
              <a:buNone/>
              <a:defRPr sz="5234"/>
            </a:lvl4pPr>
            <a:lvl5pPr lvl="4" algn="ctr" rtl="0">
              <a:spcBef>
                <a:spcPts val="0"/>
              </a:spcBef>
              <a:spcAft>
                <a:spcPts val="0"/>
              </a:spcAft>
              <a:buSzPts val="4600"/>
              <a:buNone/>
              <a:defRPr sz="5234"/>
            </a:lvl5pPr>
            <a:lvl6pPr lvl="5" algn="ctr" rtl="0">
              <a:spcBef>
                <a:spcPts val="0"/>
              </a:spcBef>
              <a:spcAft>
                <a:spcPts val="0"/>
              </a:spcAft>
              <a:buSzPts val="4600"/>
              <a:buNone/>
              <a:defRPr sz="5234"/>
            </a:lvl6pPr>
            <a:lvl7pPr lvl="6" algn="ctr" rtl="0">
              <a:spcBef>
                <a:spcPts val="0"/>
              </a:spcBef>
              <a:spcAft>
                <a:spcPts val="0"/>
              </a:spcAft>
              <a:buSzPts val="4600"/>
              <a:buNone/>
              <a:defRPr sz="5234"/>
            </a:lvl7pPr>
            <a:lvl8pPr lvl="7" algn="ctr" rtl="0">
              <a:spcBef>
                <a:spcPts val="0"/>
              </a:spcBef>
              <a:spcAft>
                <a:spcPts val="0"/>
              </a:spcAft>
              <a:buSzPts val="4600"/>
              <a:buNone/>
              <a:defRPr sz="5234"/>
            </a:lvl8pPr>
            <a:lvl9pPr lvl="8" algn="ctr" rtl="0">
              <a:spcBef>
                <a:spcPts val="0"/>
              </a:spcBef>
              <a:spcAft>
                <a:spcPts val="0"/>
              </a:spcAft>
              <a:buSzPts val="4600"/>
              <a:buNone/>
              <a:defRPr sz="5234"/>
            </a:lvl9pPr>
          </a:lstStyle>
          <a:p>
            <a:endParaRPr/>
          </a:p>
        </p:txBody>
      </p:sp>
      <p:sp>
        <p:nvSpPr>
          <p:cNvPr id="825" name="Google Shape;825;p9"/>
          <p:cNvSpPr txBox="1">
            <a:spLocks noGrp="1"/>
          </p:cNvSpPr>
          <p:nvPr>
            <p:ph type="subTitle" idx="1"/>
          </p:nvPr>
        </p:nvSpPr>
        <p:spPr>
          <a:xfrm>
            <a:off x="2761359" y="3372598"/>
            <a:ext cx="6670068" cy="1166781"/>
          </a:xfrm>
          <a:prstGeom prst="rect">
            <a:avLst/>
          </a:prstGeom>
        </p:spPr>
        <p:txBody>
          <a:bodyPr spcFirstLastPara="1" wrap="square" lIns="116050" tIns="116050" rIns="116050" bIns="116050"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2276"/>
              </a:spcBef>
              <a:spcAft>
                <a:spcPts val="0"/>
              </a:spcAft>
              <a:buSzPts val="1800"/>
              <a:buNone/>
              <a:defRPr/>
            </a:lvl2pPr>
            <a:lvl3pPr lvl="2" algn="ctr" rtl="0">
              <a:lnSpc>
                <a:spcPct val="100000"/>
              </a:lnSpc>
              <a:spcBef>
                <a:spcPts val="2276"/>
              </a:spcBef>
              <a:spcAft>
                <a:spcPts val="0"/>
              </a:spcAft>
              <a:buSzPts val="1800"/>
              <a:buNone/>
              <a:defRPr/>
            </a:lvl3pPr>
            <a:lvl4pPr lvl="3" algn="ctr" rtl="0">
              <a:lnSpc>
                <a:spcPct val="100000"/>
              </a:lnSpc>
              <a:spcBef>
                <a:spcPts val="2276"/>
              </a:spcBef>
              <a:spcAft>
                <a:spcPts val="0"/>
              </a:spcAft>
              <a:buSzPts val="1800"/>
              <a:buNone/>
              <a:defRPr/>
            </a:lvl4pPr>
            <a:lvl5pPr lvl="4" algn="ctr" rtl="0">
              <a:lnSpc>
                <a:spcPct val="100000"/>
              </a:lnSpc>
              <a:spcBef>
                <a:spcPts val="2276"/>
              </a:spcBef>
              <a:spcAft>
                <a:spcPts val="0"/>
              </a:spcAft>
              <a:buSzPts val="1800"/>
              <a:buNone/>
              <a:defRPr/>
            </a:lvl5pPr>
            <a:lvl6pPr lvl="5" algn="ctr" rtl="0">
              <a:lnSpc>
                <a:spcPct val="100000"/>
              </a:lnSpc>
              <a:spcBef>
                <a:spcPts val="2276"/>
              </a:spcBef>
              <a:spcAft>
                <a:spcPts val="0"/>
              </a:spcAft>
              <a:buSzPts val="1800"/>
              <a:buNone/>
              <a:defRPr/>
            </a:lvl6pPr>
            <a:lvl7pPr lvl="6" algn="ctr" rtl="0">
              <a:lnSpc>
                <a:spcPct val="100000"/>
              </a:lnSpc>
              <a:spcBef>
                <a:spcPts val="2276"/>
              </a:spcBef>
              <a:spcAft>
                <a:spcPts val="0"/>
              </a:spcAft>
              <a:buSzPts val="1800"/>
              <a:buNone/>
              <a:defRPr/>
            </a:lvl7pPr>
            <a:lvl8pPr lvl="7" algn="ctr" rtl="0">
              <a:lnSpc>
                <a:spcPct val="100000"/>
              </a:lnSpc>
              <a:spcBef>
                <a:spcPts val="2276"/>
              </a:spcBef>
              <a:spcAft>
                <a:spcPts val="0"/>
              </a:spcAft>
              <a:buSzPts val="1800"/>
              <a:buNone/>
              <a:defRPr/>
            </a:lvl8pPr>
            <a:lvl9pPr lvl="8" algn="ctr" rtl="0">
              <a:lnSpc>
                <a:spcPct val="100000"/>
              </a:lnSpc>
              <a:spcBef>
                <a:spcPts val="2276"/>
              </a:spcBef>
              <a:spcAft>
                <a:spcPts val="2276"/>
              </a:spcAft>
              <a:buSzPts val="1800"/>
              <a:buNone/>
              <a:defRPr/>
            </a:lvl9pPr>
          </a:lstStyle>
          <a:p>
            <a:endParaRPr/>
          </a:p>
        </p:txBody>
      </p:sp>
      <p:sp>
        <p:nvSpPr>
          <p:cNvPr id="826" name="Google Shape;826;p9"/>
          <p:cNvSpPr/>
          <p:nvPr/>
        </p:nvSpPr>
        <p:spPr>
          <a:xfrm>
            <a:off x="-5482423" y="6144053"/>
            <a:ext cx="24097908" cy="4563594"/>
          </a:xfrm>
          <a:custGeom>
            <a:avLst/>
            <a:gdLst/>
            <a:ahLst/>
            <a:cxnLst/>
            <a:rect l="l" t="t" r="r" b="b"/>
            <a:pathLst>
              <a:path w="12947" h="6024" extrusionOk="0">
                <a:moveTo>
                  <a:pt x="4030" y="1"/>
                </a:moveTo>
                <a:cubicBezTo>
                  <a:pt x="3775" y="1"/>
                  <a:pt x="3529" y="41"/>
                  <a:pt x="3302" y="159"/>
                </a:cubicBezTo>
                <a:cubicBezTo>
                  <a:pt x="2785" y="429"/>
                  <a:pt x="2524" y="1042"/>
                  <a:pt x="2022" y="1339"/>
                </a:cubicBezTo>
                <a:cubicBezTo>
                  <a:pt x="1579" y="1601"/>
                  <a:pt x="1002" y="1583"/>
                  <a:pt x="588" y="1888"/>
                </a:cubicBezTo>
                <a:cubicBezTo>
                  <a:pt x="96" y="2251"/>
                  <a:pt x="1" y="3002"/>
                  <a:pt x="283" y="3544"/>
                </a:cubicBezTo>
                <a:cubicBezTo>
                  <a:pt x="566" y="4086"/>
                  <a:pt x="1146" y="4423"/>
                  <a:pt x="1746" y="4544"/>
                </a:cubicBezTo>
                <a:cubicBezTo>
                  <a:pt x="2803" y="4756"/>
                  <a:pt x="3531" y="4524"/>
                  <a:pt x="4550" y="4999"/>
                </a:cubicBezTo>
                <a:cubicBezTo>
                  <a:pt x="5354" y="5373"/>
                  <a:pt x="6195" y="6024"/>
                  <a:pt x="7114" y="6024"/>
                </a:cubicBezTo>
                <a:cubicBezTo>
                  <a:pt x="7268" y="6024"/>
                  <a:pt x="7424" y="6005"/>
                  <a:pt x="7582" y="5965"/>
                </a:cubicBezTo>
                <a:cubicBezTo>
                  <a:pt x="8191" y="5808"/>
                  <a:pt x="8616" y="5341"/>
                  <a:pt x="9156" y="5055"/>
                </a:cubicBezTo>
                <a:cubicBezTo>
                  <a:pt x="9780" y="4725"/>
                  <a:pt x="10264" y="4858"/>
                  <a:pt x="10918" y="4749"/>
                </a:cubicBezTo>
                <a:cubicBezTo>
                  <a:pt x="11920" y="4582"/>
                  <a:pt x="12852" y="3698"/>
                  <a:pt x="12927" y="2658"/>
                </a:cubicBezTo>
                <a:cubicBezTo>
                  <a:pt x="12946" y="2394"/>
                  <a:pt x="12916" y="2123"/>
                  <a:pt x="12798" y="1887"/>
                </a:cubicBezTo>
                <a:cubicBezTo>
                  <a:pt x="12504" y="1296"/>
                  <a:pt x="11772" y="1091"/>
                  <a:pt x="11118" y="999"/>
                </a:cubicBezTo>
                <a:cubicBezTo>
                  <a:pt x="10135" y="862"/>
                  <a:pt x="9324" y="125"/>
                  <a:pt x="8351" y="35"/>
                </a:cubicBezTo>
                <a:cubicBezTo>
                  <a:pt x="8213" y="23"/>
                  <a:pt x="8076" y="18"/>
                  <a:pt x="7939" y="18"/>
                </a:cubicBezTo>
                <a:cubicBezTo>
                  <a:pt x="7201" y="18"/>
                  <a:pt x="6468" y="170"/>
                  <a:pt x="5716" y="170"/>
                </a:cubicBezTo>
                <a:cubicBezTo>
                  <a:pt x="5493" y="170"/>
                  <a:pt x="5267" y="156"/>
                  <a:pt x="5040" y="121"/>
                </a:cubicBezTo>
                <a:cubicBezTo>
                  <a:pt x="4749" y="76"/>
                  <a:pt x="4445" y="18"/>
                  <a:pt x="4149" y="3"/>
                </a:cubicBezTo>
                <a:cubicBezTo>
                  <a:pt x="4109" y="2"/>
                  <a:pt x="4069" y="1"/>
                  <a:pt x="4030" y="1"/>
                </a:cubicBezTo>
                <a:close/>
              </a:path>
            </a:pathLst>
          </a:custGeom>
          <a:solidFill>
            <a:schemeClr val="accent2"/>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nvGrpSpPr>
          <p:cNvPr id="827" name="Google Shape;827;p9"/>
          <p:cNvGrpSpPr/>
          <p:nvPr/>
        </p:nvGrpSpPr>
        <p:grpSpPr>
          <a:xfrm>
            <a:off x="-191966" y="-188798"/>
            <a:ext cx="3362597" cy="2647809"/>
            <a:chOff x="-241347" y="-208203"/>
            <a:chExt cx="2947964" cy="2919945"/>
          </a:xfrm>
        </p:grpSpPr>
        <p:grpSp>
          <p:nvGrpSpPr>
            <p:cNvPr id="828" name="Google Shape;828;p9"/>
            <p:cNvGrpSpPr/>
            <p:nvPr/>
          </p:nvGrpSpPr>
          <p:grpSpPr>
            <a:xfrm rot="-2127316">
              <a:off x="455043" y="1086139"/>
              <a:ext cx="470902" cy="1125770"/>
              <a:chOff x="1763800" y="344725"/>
              <a:chExt cx="152925" cy="365600"/>
            </a:xfrm>
          </p:grpSpPr>
          <p:sp>
            <p:nvSpPr>
              <p:cNvPr id="829" name="Google Shape;829;p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37" name="Google Shape;837;p9"/>
            <p:cNvGrpSpPr/>
            <p:nvPr/>
          </p:nvGrpSpPr>
          <p:grpSpPr>
            <a:xfrm rot="-3860670" flipH="1">
              <a:off x="1166560" y="223706"/>
              <a:ext cx="470898" cy="1125767"/>
              <a:chOff x="1763800" y="344725"/>
              <a:chExt cx="152925" cy="365600"/>
            </a:xfrm>
          </p:grpSpPr>
          <p:sp>
            <p:nvSpPr>
              <p:cNvPr id="838" name="Google Shape;838;p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839;p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840;p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841;p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2" name="Google Shape;842;p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3" name="Google Shape;843;p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4" name="Google Shape;844;p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5" name="Google Shape;845;p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6" name="Google Shape;846;p9"/>
            <p:cNvGrpSpPr/>
            <p:nvPr/>
          </p:nvGrpSpPr>
          <p:grpSpPr>
            <a:xfrm rot="5400000" flipH="1">
              <a:off x="-227337" y="-222212"/>
              <a:ext cx="2919945" cy="2947964"/>
              <a:chOff x="3206750" y="1492575"/>
              <a:chExt cx="634550" cy="640625"/>
            </a:xfrm>
          </p:grpSpPr>
          <p:sp>
            <p:nvSpPr>
              <p:cNvPr id="847" name="Google Shape;847;p9"/>
              <p:cNvSpPr/>
              <p:nvPr/>
            </p:nvSpPr>
            <p:spPr>
              <a:xfrm>
                <a:off x="3640100" y="1492575"/>
                <a:ext cx="201200" cy="620150"/>
              </a:xfrm>
              <a:custGeom>
                <a:avLst/>
                <a:gdLst/>
                <a:ahLst/>
                <a:cxnLst/>
                <a:rect l="l" t="t" r="r" b="b"/>
                <a:pathLst>
                  <a:path w="8048" h="24806" extrusionOk="0">
                    <a:moveTo>
                      <a:pt x="3197" y="1"/>
                    </a:moveTo>
                    <a:cubicBezTo>
                      <a:pt x="1007" y="3699"/>
                      <a:pt x="0" y="8086"/>
                      <a:pt x="359" y="12369"/>
                    </a:cubicBezTo>
                    <a:cubicBezTo>
                      <a:pt x="722" y="16709"/>
                      <a:pt x="3292" y="20086"/>
                      <a:pt x="5979" y="23333"/>
                    </a:cubicBezTo>
                    <a:cubicBezTo>
                      <a:pt x="6486" y="23945"/>
                      <a:pt x="7182" y="24800"/>
                      <a:pt x="8043" y="24806"/>
                    </a:cubicBezTo>
                    <a:cubicBezTo>
                      <a:pt x="8048" y="23639"/>
                      <a:pt x="7493" y="22677"/>
                      <a:pt x="7426" y="21546"/>
                    </a:cubicBezTo>
                    <a:cubicBezTo>
                      <a:pt x="7337" y="20021"/>
                      <a:pt x="7756" y="18503"/>
                      <a:pt x="7831" y="16985"/>
                    </a:cubicBezTo>
                    <a:cubicBezTo>
                      <a:pt x="7956" y="14181"/>
                      <a:pt x="7795" y="11365"/>
                      <a:pt x="7347" y="8595"/>
                    </a:cubicBezTo>
                    <a:cubicBezTo>
                      <a:pt x="6827" y="5377"/>
                      <a:pt x="5775" y="1995"/>
                      <a:pt x="3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848;p9"/>
              <p:cNvSpPr/>
              <p:nvPr/>
            </p:nvSpPr>
            <p:spPr>
              <a:xfrm>
                <a:off x="3363225" y="1696950"/>
                <a:ext cx="477975" cy="436250"/>
              </a:xfrm>
              <a:custGeom>
                <a:avLst/>
                <a:gdLst/>
                <a:ahLst/>
                <a:cxnLst/>
                <a:rect l="l" t="t" r="r" b="b"/>
                <a:pathLst>
                  <a:path w="19119" h="17450" extrusionOk="0">
                    <a:moveTo>
                      <a:pt x="1" y="0"/>
                    </a:moveTo>
                    <a:cubicBezTo>
                      <a:pt x="140" y="1541"/>
                      <a:pt x="886" y="2953"/>
                      <a:pt x="1617" y="4317"/>
                    </a:cubicBezTo>
                    <a:cubicBezTo>
                      <a:pt x="3252" y="7368"/>
                      <a:pt x="5038" y="10772"/>
                      <a:pt x="7764" y="13006"/>
                    </a:cubicBezTo>
                    <a:cubicBezTo>
                      <a:pt x="9222" y="14201"/>
                      <a:pt x="11463" y="14916"/>
                      <a:pt x="13206" y="15595"/>
                    </a:cubicBezTo>
                    <a:cubicBezTo>
                      <a:pt x="15131" y="16346"/>
                      <a:pt x="17108" y="16966"/>
                      <a:pt x="19118" y="17450"/>
                    </a:cubicBezTo>
                    <a:cubicBezTo>
                      <a:pt x="18431" y="17284"/>
                      <a:pt x="17261" y="14495"/>
                      <a:pt x="17078" y="13853"/>
                    </a:cubicBezTo>
                    <a:cubicBezTo>
                      <a:pt x="16690" y="12479"/>
                      <a:pt x="16429" y="11345"/>
                      <a:pt x="15568" y="10115"/>
                    </a:cubicBezTo>
                    <a:cubicBezTo>
                      <a:pt x="14581" y="8706"/>
                      <a:pt x="13321" y="7511"/>
                      <a:pt x="12028" y="6374"/>
                    </a:cubicBezTo>
                    <a:cubicBezTo>
                      <a:pt x="8566" y="3331"/>
                      <a:pt x="4580" y="52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49" name="Google Shape;849;p9"/>
              <p:cNvSpPr/>
              <p:nvPr/>
            </p:nvSpPr>
            <p:spPr>
              <a:xfrm>
                <a:off x="3206750" y="1940350"/>
                <a:ext cx="518175" cy="172375"/>
              </a:xfrm>
              <a:custGeom>
                <a:avLst/>
                <a:gdLst/>
                <a:ahLst/>
                <a:cxnLst/>
                <a:rect l="l" t="t" r="r" b="b"/>
                <a:pathLst>
                  <a:path w="20727" h="6895" extrusionOk="0">
                    <a:moveTo>
                      <a:pt x="1" y="189"/>
                    </a:moveTo>
                    <a:cubicBezTo>
                      <a:pt x="1" y="189"/>
                      <a:pt x="1" y="189"/>
                      <a:pt x="1" y="189"/>
                    </a:cubicBezTo>
                    <a:lnTo>
                      <a:pt x="1" y="189"/>
                    </a:lnTo>
                    <a:cubicBezTo>
                      <a:pt x="1" y="189"/>
                      <a:pt x="1" y="189"/>
                      <a:pt x="1" y="189"/>
                    </a:cubicBezTo>
                    <a:close/>
                    <a:moveTo>
                      <a:pt x="2931" y="1"/>
                    </a:moveTo>
                    <a:cubicBezTo>
                      <a:pt x="2832" y="1"/>
                      <a:pt x="2732" y="2"/>
                      <a:pt x="2632" y="3"/>
                    </a:cubicBezTo>
                    <a:cubicBezTo>
                      <a:pt x="2355" y="6"/>
                      <a:pt x="930" y="238"/>
                      <a:pt x="296" y="238"/>
                    </a:cubicBezTo>
                    <a:cubicBezTo>
                      <a:pt x="141" y="238"/>
                      <a:pt x="33" y="224"/>
                      <a:pt x="1" y="189"/>
                    </a:cubicBezTo>
                    <a:lnTo>
                      <a:pt x="1" y="189"/>
                    </a:lnTo>
                    <a:cubicBezTo>
                      <a:pt x="3912" y="4412"/>
                      <a:pt x="9632" y="6894"/>
                      <a:pt x="15385" y="6894"/>
                    </a:cubicBezTo>
                    <a:cubicBezTo>
                      <a:pt x="15592" y="6894"/>
                      <a:pt x="15800" y="6891"/>
                      <a:pt x="16007" y="6885"/>
                    </a:cubicBezTo>
                    <a:cubicBezTo>
                      <a:pt x="17200" y="6847"/>
                      <a:pt x="18476" y="6343"/>
                      <a:pt x="19667" y="6132"/>
                    </a:cubicBezTo>
                    <a:cubicBezTo>
                      <a:pt x="20047" y="6063"/>
                      <a:pt x="20455" y="5987"/>
                      <a:pt x="20727" y="5713"/>
                    </a:cubicBezTo>
                    <a:cubicBezTo>
                      <a:pt x="19498" y="4696"/>
                      <a:pt x="17694" y="4006"/>
                      <a:pt x="16256" y="3328"/>
                    </a:cubicBezTo>
                    <a:cubicBezTo>
                      <a:pt x="14536" y="2519"/>
                      <a:pt x="12765" y="1814"/>
                      <a:pt x="10946" y="1264"/>
                    </a:cubicBezTo>
                    <a:cubicBezTo>
                      <a:pt x="9148" y="719"/>
                      <a:pt x="7302" y="322"/>
                      <a:pt x="5432" y="131"/>
                    </a:cubicBezTo>
                    <a:cubicBezTo>
                      <a:pt x="4601" y="46"/>
                      <a:pt x="3767" y="1"/>
                      <a:pt x="293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0" name="Google Shape;850;p9"/>
              <p:cNvSpPr/>
              <p:nvPr/>
            </p:nvSpPr>
            <p:spPr>
              <a:xfrm>
                <a:off x="3266900" y="1981500"/>
                <a:ext cx="35325" cy="24325"/>
              </a:xfrm>
              <a:custGeom>
                <a:avLst/>
                <a:gdLst/>
                <a:ahLst/>
                <a:cxnLst/>
                <a:rect l="l" t="t" r="r" b="b"/>
                <a:pathLst>
                  <a:path w="1413" h="973" extrusionOk="0">
                    <a:moveTo>
                      <a:pt x="108" y="0"/>
                    </a:moveTo>
                    <a:cubicBezTo>
                      <a:pt x="79" y="0"/>
                      <a:pt x="50" y="13"/>
                      <a:pt x="31" y="38"/>
                    </a:cubicBezTo>
                    <a:cubicBezTo>
                      <a:pt x="0" y="80"/>
                      <a:pt x="8" y="140"/>
                      <a:pt x="50" y="172"/>
                    </a:cubicBezTo>
                    <a:cubicBezTo>
                      <a:pt x="433" y="460"/>
                      <a:pt x="839" y="726"/>
                      <a:pt x="1256" y="960"/>
                    </a:cubicBezTo>
                    <a:cubicBezTo>
                      <a:pt x="1272" y="969"/>
                      <a:pt x="1287" y="972"/>
                      <a:pt x="1304" y="972"/>
                    </a:cubicBezTo>
                    <a:cubicBezTo>
                      <a:pt x="1337" y="972"/>
                      <a:pt x="1369" y="954"/>
                      <a:pt x="1387" y="923"/>
                    </a:cubicBezTo>
                    <a:cubicBezTo>
                      <a:pt x="1412" y="878"/>
                      <a:pt x="1395" y="820"/>
                      <a:pt x="1350" y="794"/>
                    </a:cubicBezTo>
                    <a:cubicBezTo>
                      <a:pt x="940" y="564"/>
                      <a:pt x="541" y="303"/>
                      <a:pt x="165" y="19"/>
                    </a:cubicBezTo>
                    <a:cubicBezTo>
                      <a:pt x="147" y="6"/>
                      <a:pt x="127"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1" name="Google Shape;851;p9"/>
              <p:cNvSpPr/>
              <p:nvPr/>
            </p:nvSpPr>
            <p:spPr>
              <a:xfrm>
                <a:off x="3322500" y="2020625"/>
                <a:ext cx="17825" cy="12025"/>
              </a:xfrm>
              <a:custGeom>
                <a:avLst/>
                <a:gdLst/>
                <a:ahLst/>
                <a:cxnLst/>
                <a:rect l="l" t="t" r="r" b="b"/>
                <a:pathLst>
                  <a:path w="713" h="481" extrusionOk="0">
                    <a:moveTo>
                      <a:pt x="109" y="0"/>
                    </a:moveTo>
                    <a:cubicBezTo>
                      <a:pt x="77" y="0"/>
                      <a:pt x="45" y="17"/>
                      <a:pt x="27" y="47"/>
                    </a:cubicBezTo>
                    <a:cubicBezTo>
                      <a:pt x="0" y="93"/>
                      <a:pt x="16" y="151"/>
                      <a:pt x="61" y="178"/>
                    </a:cubicBezTo>
                    <a:lnTo>
                      <a:pt x="556" y="467"/>
                    </a:lnTo>
                    <a:cubicBezTo>
                      <a:pt x="571" y="476"/>
                      <a:pt x="588" y="479"/>
                      <a:pt x="604" y="479"/>
                    </a:cubicBezTo>
                    <a:lnTo>
                      <a:pt x="603" y="480"/>
                    </a:lnTo>
                    <a:cubicBezTo>
                      <a:pt x="636" y="480"/>
                      <a:pt x="668" y="462"/>
                      <a:pt x="686" y="433"/>
                    </a:cubicBezTo>
                    <a:cubicBezTo>
                      <a:pt x="713" y="386"/>
                      <a:pt x="697" y="329"/>
                      <a:pt x="652" y="302"/>
                    </a:cubicBezTo>
                    <a:lnTo>
                      <a:pt x="157" y="13"/>
                    </a:lnTo>
                    <a:cubicBezTo>
                      <a:pt x="142" y="4"/>
                      <a:pt x="126"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9"/>
              <p:cNvSpPr/>
              <p:nvPr/>
            </p:nvSpPr>
            <p:spPr>
              <a:xfrm>
                <a:off x="3371975" y="2047350"/>
                <a:ext cx="27800" cy="11125"/>
              </a:xfrm>
              <a:custGeom>
                <a:avLst/>
                <a:gdLst/>
                <a:ahLst/>
                <a:cxnLst/>
                <a:rect l="l" t="t" r="r" b="b"/>
                <a:pathLst>
                  <a:path w="1112" h="445" extrusionOk="0">
                    <a:moveTo>
                      <a:pt x="111" y="1"/>
                    </a:moveTo>
                    <a:cubicBezTo>
                      <a:pt x="79" y="1"/>
                      <a:pt x="48" y="17"/>
                      <a:pt x="30" y="46"/>
                    </a:cubicBezTo>
                    <a:cubicBezTo>
                      <a:pt x="1" y="90"/>
                      <a:pt x="14" y="148"/>
                      <a:pt x="59" y="177"/>
                    </a:cubicBezTo>
                    <a:cubicBezTo>
                      <a:pt x="335" y="350"/>
                      <a:pt x="664" y="444"/>
                      <a:pt x="990" y="444"/>
                    </a:cubicBezTo>
                    <a:lnTo>
                      <a:pt x="1016" y="444"/>
                    </a:lnTo>
                    <a:cubicBezTo>
                      <a:pt x="1069" y="443"/>
                      <a:pt x="1111" y="400"/>
                      <a:pt x="1110" y="347"/>
                    </a:cubicBezTo>
                    <a:cubicBezTo>
                      <a:pt x="1109" y="297"/>
                      <a:pt x="1067" y="253"/>
                      <a:pt x="1017" y="253"/>
                    </a:cubicBezTo>
                    <a:cubicBezTo>
                      <a:pt x="1016" y="253"/>
                      <a:pt x="1014" y="253"/>
                      <a:pt x="1013" y="253"/>
                    </a:cubicBezTo>
                    <a:cubicBezTo>
                      <a:pt x="999" y="254"/>
                      <a:pt x="986" y="254"/>
                      <a:pt x="972" y="254"/>
                    </a:cubicBezTo>
                    <a:cubicBezTo>
                      <a:pt x="686" y="254"/>
                      <a:pt x="401" y="167"/>
                      <a:pt x="161" y="15"/>
                    </a:cubicBezTo>
                    <a:cubicBezTo>
                      <a:pt x="145" y="5"/>
                      <a:pt x="128" y="1"/>
                      <a:pt x="11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3" name="Google Shape;853;p9"/>
              <p:cNvSpPr/>
              <p:nvPr/>
            </p:nvSpPr>
            <p:spPr>
              <a:xfrm>
                <a:off x="3427875" y="2074525"/>
                <a:ext cx="28975" cy="12300"/>
              </a:xfrm>
              <a:custGeom>
                <a:avLst/>
                <a:gdLst/>
                <a:ahLst/>
                <a:cxnLst/>
                <a:rect l="l" t="t" r="r" b="b"/>
                <a:pathLst>
                  <a:path w="1159" h="492" extrusionOk="0">
                    <a:moveTo>
                      <a:pt x="107" y="1"/>
                    </a:moveTo>
                    <a:cubicBezTo>
                      <a:pt x="67" y="1"/>
                      <a:pt x="29" y="27"/>
                      <a:pt x="16" y="67"/>
                    </a:cubicBezTo>
                    <a:cubicBezTo>
                      <a:pt x="0" y="118"/>
                      <a:pt x="28" y="171"/>
                      <a:pt x="78" y="187"/>
                    </a:cubicBezTo>
                    <a:lnTo>
                      <a:pt x="1022" y="487"/>
                    </a:lnTo>
                    <a:cubicBezTo>
                      <a:pt x="1032" y="489"/>
                      <a:pt x="1041" y="491"/>
                      <a:pt x="1051" y="491"/>
                    </a:cubicBezTo>
                    <a:lnTo>
                      <a:pt x="1051" y="490"/>
                    </a:lnTo>
                    <a:cubicBezTo>
                      <a:pt x="1092" y="490"/>
                      <a:pt x="1130" y="465"/>
                      <a:pt x="1142" y="424"/>
                    </a:cubicBezTo>
                    <a:cubicBezTo>
                      <a:pt x="1158" y="374"/>
                      <a:pt x="1131" y="320"/>
                      <a:pt x="1080" y="304"/>
                    </a:cubicBezTo>
                    <a:lnTo>
                      <a:pt x="136" y="5"/>
                    </a:lnTo>
                    <a:cubicBezTo>
                      <a:pt x="126" y="2"/>
                      <a:pt x="117"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4" name="Google Shape;854;p9"/>
              <p:cNvSpPr/>
              <p:nvPr/>
            </p:nvSpPr>
            <p:spPr>
              <a:xfrm>
                <a:off x="3466900" y="2090575"/>
                <a:ext cx="38150" cy="10975"/>
              </a:xfrm>
              <a:custGeom>
                <a:avLst/>
                <a:gdLst/>
                <a:ahLst/>
                <a:cxnLst/>
                <a:rect l="l" t="t" r="r" b="b"/>
                <a:pathLst>
                  <a:path w="1526" h="439" extrusionOk="0">
                    <a:moveTo>
                      <a:pt x="104" y="1"/>
                    </a:moveTo>
                    <a:cubicBezTo>
                      <a:pt x="59" y="1"/>
                      <a:pt x="19" y="33"/>
                      <a:pt x="10" y="79"/>
                    </a:cubicBezTo>
                    <a:cubicBezTo>
                      <a:pt x="0" y="129"/>
                      <a:pt x="34" y="179"/>
                      <a:pt x="86" y="189"/>
                    </a:cubicBezTo>
                    <a:lnTo>
                      <a:pt x="1404" y="436"/>
                    </a:lnTo>
                    <a:cubicBezTo>
                      <a:pt x="1411" y="437"/>
                      <a:pt x="1416" y="439"/>
                      <a:pt x="1422" y="439"/>
                    </a:cubicBezTo>
                    <a:cubicBezTo>
                      <a:pt x="1467" y="439"/>
                      <a:pt x="1507" y="406"/>
                      <a:pt x="1516" y="360"/>
                    </a:cubicBezTo>
                    <a:cubicBezTo>
                      <a:pt x="1526" y="309"/>
                      <a:pt x="1492" y="260"/>
                      <a:pt x="1440" y="250"/>
                    </a:cubicBezTo>
                    <a:lnTo>
                      <a:pt x="122" y="2"/>
                    </a:lnTo>
                    <a:cubicBezTo>
                      <a:pt x="116" y="1"/>
                      <a:pt x="11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855;p9"/>
              <p:cNvSpPr/>
              <p:nvPr/>
            </p:nvSpPr>
            <p:spPr>
              <a:xfrm>
                <a:off x="3529925" y="2093750"/>
                <a:ext cx="39950" cy="6900"/>
              </a:xfrm>
              <a:custGeom>
                <a:avLst/>
                <a:gdLst/>
                <a:ahLst/>
                <a:cxnLst/>
                <a:rect l="l" t="t" r="r" b="b"/>
                <a:pathLst>
                  <a:path w="1598" h="276" extrusionOk="0">
                    <a:moveTo>
                      <a:pt x="1497" y="1"/>
                    </a:moveTo>
                    <a:cubicBezTo>
                      <a:pt x="1493" y="1"/>
                      <a:pt x="1489" y="1"/>
                      <a:pt x="1485" y="1"/>
                    </a:cubicBezTo>
                    <a:cubicBezTo>
                      <a:pt x="1044" y="56"/>
                      <a:pt x="596" y="84"/>
                      <a:pt x="151" y="84"/>
                    </a:cubicBezTo>
                    <a:cubicBezTo>
                      <a:pt x="139" y="84"/>
                      <a:pt x="127" y="85"/>
                      <a:pt x="114" y="85"/>
                    </a:cubicBezTo>
                    <a:cubicBezTo>
                      <a:pt x="108" y="85"/>
                      <a:pt x="102" y="84"/>
                      <a:pt x="95" y="84"/>
                    </a:cubicBezTo>
                    <a:cubicBezTo>
                      <a:pt x="44" y="84"/>
                      <a:pt x="1" y="127"/>
                      <a:pt x="1" y="179"/>
                    </a:cubicBezTo>
                    <a:cubicBezTo>
                      <a:pt x="1" y="232"/>
                      <a:pt x="42" y="275"/>
                      <a:pt x="95" y="275"/>
                    </a:cubicBezTo>
                    <a:lnTo>
                      <a:pt x="151" y="275"/>
                    </a:lnTo>
                    <a:cubicBezTo>
                      <a:pt x="603" y="275"/>
                      <a:pt x="1059" y="246"/>
                      <a:pt x="1508" y="190"/>
                    </a:cubicBezTo>
                    <a:cubicBezTo>
                      <a:pt x="1560" y="183"/>
                      <a:pt x="1598" y="136"/>
                      <a:pt x="1591" y="84"/>
                    </a:cubicBezTo>
                    <a:cubicBezTo>
                      <a:pt x="1585" y="35"/>
                      <a:pt x="1544" y="1"/>
                      <a:pt x="14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9"/>
              <p:cNvSpPr/>
              <p:nvPr/>
            </p:nvSpPr>
            <p:spPr>
              <a:xfrm>
                <a:off x="3598825" y="2083750"/>
                <a:ext cx="35150" cy="7875"/>
              </a:xfrm>
              <a:custGeom>
                <a:avLst/>
                <a:gdLst/>
                <a:ahLst/>
                <a:cxnLst/>
                <a:rect l="l" t="t" r="r" b="b"/>
                <a:pathLst>
                  <a:path w="1406" h="315" extrusionOk="0">
                    <a:moveTo>
                      <a:pt x="1299" y="0"/>
                    </a:moveTo>
                    <a:cubicBezTo>
                      <a:pt x="1290" y="0"/>
                      <a:pt x="1281" y="1"/>
                      <a:pt x="1272" y="4"/>
                    </a:cubicBezTo>
                    <a:cubicBezTo>
                      <a:pt x="1001" y="83"/>
                      <a:pt x="716" y="124"/>
                      <a:pt x="431" y="124"/>
                    </a:cubicBezTo>
                    <a:cubicBezTo>
                      <a:pt x="324" y="124"/>
                      <a:pt x="217" y="118"/>
                      <a:pt x="111" y="107"/>
                    </a:cubicBezTo>
                    <a:cubicBezTo>
                      <a:pt x="108" y="106"/>
                      <a:pt x="106" y="106"/>
                      <a:pt x="103" y="106"/>
                    </a:cubicBezTo>
                    <a:cubicBezTo>
                      <a:pt x="53" y="106"/>
                      <a:pt x="12" y="142"/>
                      <a:pt x="6" y="192"/>
                    </a:cubicBezTo>
                    <a:cubicBezTo>
                      <a:pt x="1" y="243"/>
                      <a:pt x="39" y="291"/>
                      <a:pt x="91" y="296"/>
                    </a:cubicBezTo>
                    <a:cubicBezTo>
                      <a:pt x="203" y="309"/>
                      <a:pt x="314" y="314"/>
                      <a:pt x="427" y="314"/>
                    </a:cubicBezTo>
                    <a:cubicBezTo>
                      <a:pt x="732" y="314"/>
                      <a:pt x="1036" y="271"/>
                      <a:pt x="1326" y="186"/>
                    </a:cubicBezTo>
                    <a:cubicBezTo>
                      <a:pt x="1376" y="172"/>
                      <a:pt x="1405" y="119"/>
                      <a:pt x="1390" y="68"/>
                    </a:cubicBezTo>
                    <a:cubicBezTo>
                      <a:pt x="1378" y="26"/>
                      <a:pt x="1341" y="0"/>
                      <a:pt x="129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9"/>
              <p:cNvSpPr/>
              <p:nvPr/>
            </p:nvSpPr>
            <p:spPr>
              <a:xfrm>
                <a:off x="3273050" y="1953650"/>
                <a:ext cx="20750" cy="9950"/>
              </a:xfrm>
              <a:custGeom>
                <a:avLst/>
                <a:gdLst/>
                <a:ahLst/>
                <a:cxnLst/>
                <a:rect l="l" t="t" r="r" b="b"/>
                <a:pathLst>
                  <a:path w="830" h="398" extrusionOk="0">
                    <a:moveTo>
                      <a:pt x="110" y="1"/>
                    </a:moveTo>
                    <a:cubicBezTo>
                      <a:pt x="75" y="1"/>
                      <a:pt x="42" y="19"/>
                      <a:pt x="25" y="51"/>
                    </a:cubicBezTo>
                    <a:cubicBezTo>
                      <a:pt x="0" y="98"/>
                      <a:pt x="18" y="155"/>
                      <a:pt x="64" y="181"/>
                    </a:cubicBezTo>
                    <a:cubicBezTo>
                      <a:pt x="267" y="288"/>
                      <a:pt x="486" y="359"/>
                      <a:pt x="712" y="396"/>
                    </a:cubicBezTo>
                    <a:cubicBezTo>
                      <a:pt x="718" y="397"/>
                      <a:pt x="722" y="397"/>
                      <a:pt x="728" y="397"/>
                    </a:cubicBezTo>
                    <a:cubicBezTo>
                      <a:pt x="773" y="397"/>
                      <a:pt x="814" y="364"/>
                      <a:pt x="822" y="318"/>
                    </a:cubicBezTo>
                    <a:cubicBezTo>
                      <a:pt x="829" y="266"/>
                      <a:pt x="794" y="216"/>
                      <a:pt x="742" y="208"/>
                    </a:cubicBezTo>
                    <a:cubicBezTo>
                      <a:pt x="536" y="175"/>
                      <a:pt x="338" y="109"/>
                      <a:pt x="154" y="12"/>
                    </a:cubicBezTo>
                    <a:cubicBezTo>
                      <a:pt x="140" y="4"/>
                      <a:pt x="125"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9"/>
              <p:cNvSpPr/>
              <p:nvPr/>
            </p:nvSpPr>
            <p:spPr>
              <a:xfrm>
                <a:off x="3310250" y="1974150"/>
                <a:ext cx="26950" cy="11000"/>
              </a:xfrm>
              <a:custGeom>
                <a:avLst/>
                <a:gdLst/>
                <a:ahLst/>
                <a:cxnLst/>
                <a:rect l="l" t="t" r="r" b="b"/>
                <a:pathLst>
                  <a:path w="1078" h="440" extrusionOk="0">
                    <a:moveTo>
                      <a:pt x="106" y="0"/>
                    </a:moveTo>
                    <a:cubicBezTo>
                      <a:pt x="64" y="0"/>
                      <a:pt x="26" y="28"/>
                      <a:pt x="15" y="69"/>
                    </a:cubicBezTo>
                    <a:cubicBezTo>
                      <a:pt x="0" y="120"/>
                      <a:pt x="29" y="173"/>
                      <a:pt x="80" y="187"/>
                    </a:cubicBezTo>
                    <a:lnTo>
                      <a:pt x="945" y="435"/>
                    </a:lnTo>
                    <a:cubicBezTo>
                      <a:pt x="954" y="438"/>
                      <a:pt x="963" y="439"/>
                      <a:pt x="972" y="439"/>
                    </a:cubicBezTo>
                    <a:cubicBezTo>
                      <a:pt x="1013" y="439"/>
                      <a:pt x="1051" y="412"/>
                      <a:pt x="1063" y="370"/>
                    </a:cubicBezTo>
                    <a:cubicBezTo>
                      <a:pt x="1078" y="320"/>
                      <a:pt x="1048" y="267"/>
                      <a:pt x="997" y="253"/>
                    </a:cubicBezTo>
                    <a:lnTo>
                      <a:pt x="133" y="4"/>
                    </a:lnTo>
                    <a:cubicBezTo>
                      <a:pt x="124" y="1"/>
                      <a:pt x="115"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59" name="Google Shape;859;p9"/>
              <p:cNvSpPr/>
              <p:nvPr/>
            </p:nvSpPr>
            <p:spPr>
              <a:xfrm>
                <a:off x="3352400" y="1988675"/>
                <a:ext cx="18825" cy="10975"/>
              </a:xfrm>
              <a:custGeom>
                <a:avLst/>
                <a:gdLst/>
                <a:ahLst/>
                <a:cxnLst/>
                <a:rect l="l" t="t" r="r" b="b"/>
                <a:pathLst>
                  <a:path w="753" h="439" extrusionOk="0">
                    <a:moveTo>
                      <a:pt x="108" y="1"/>
                    </a:moveTo>
                    <a:cubicBezTo>
                      <a:pt x="73" y="1"/>
                      <a:pt x="38" y="21"/>
                      <a:pt x="22" y="56"/>
                    </a:cubicBezTo>
                    <a:cubicBezTo>
                      <a:pt x="0" y="104"/>
                      <a:pt x="21" y="161"/>
                      <a:pt x="68" y="183"/>
                    </a:cubicBezTo>
                    <a:lnTo>
                      <a:pt x="604" y="430"/>
                    </a:lnTo>
                    <a:cubicBezTo>
                      <a:pt x="617" y="436"/>
                      <a:pt x="631" y="439"/>
                      <a:pt x="645" y="439"/>
                    </a:cubicBezTo>
                    <a:cubicBezTo>
                      <a:pt x="680" y="439"/>
                      <a:pt x="714" y="418"/>
                      <a:pt x="731" y="384"/>
                    </a:cubicBezTo>
                    <a:cubicBezTo>
                      <a:pt x="753" y="335"/>
                      <a:pt x="732" y="279"/>
                      <a:pt x="684" y="257"/>
                    </a:cubicBezTo>
                    <a:lnTo>
                      <a:pt x="148" y="9"/>
                    </a:lnTo>
                    <a:cubicBezTo>
                      <a:pt x="135" y="3"/>
                      <a:pt x="122"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9"/>
              <p:cNvSpPr/>
              <p:nvPr/>
            </p:nvSpPr>
            <p:spPr>
              <a:xfrm>
                <a:off x="3399825" y="2009275"/>
                <a:ext cx="33100" cy="12075"/>
              </a:xfrm>
              <a:custGeom>
                <a:avLst/>
                <a:gdLst/>
                <a:ahLst/>
                <a:cxnLst/>
                <a:rect l="l" t="t" r="r" b="b"/>
                <a:pathLst>
                  <a:path w="1324" h="483" extrusionOk="0">
                    <a:moveTo>
                      <a:pt x="107" y="0"/>
                    </a:moveTo>
                    <a:cubicBezTo>
                      <a:pt x="68" y="0"/>
                      <a:pt x="31" y="25"/>
                      <a:pt x="17" y="64"/>
                    </a:cubicBezTo>
                    <a:cubicBezTo>
                      <a:pt x="1" y="114"/>
                      <a:pt x="26" y="168"/>
                      <a:pt x="76" y="186"/>
                    </a:cubicBezTo>
                    <a:cubicBezTo>
                      <a:pt x="442" y="314"/>
                      <a:pt x="821" y="413"/>
                      <a:pt x="1203" y="481"/>
                    </a:cubicBezTo>
                    <a:cubicBezTo>
                      <a:pt x="1208" y="483"/>
                      <a:pt x="1214" y="483"/>
                      <a:pt x="1219" y="483"/>
                    </a:cubicBezTo>
                    <a:cubicBezTo>
                      <a:pt x="1265" y="483"/>
                      <a:pt x="1305" y="451"/>
                      <a:pt x="1313" y="404"/>
                    </a:cubicBezTo>
                    <a:cubicBezTo>
                      <a:pt x="1323" y="352"/>
                      <a:pt x="1288" y="303"/>
                      <a:pt x="1236" y="294"/>
                    </a:cubicBezTo>
                    <a:cubicBezTo>
                      <a:pt x="864" y="228"/>
                      <a:pt x="495" y="130"/>
                      <a:pt x="139" y="6"/>
                    </a:cubicBezTo>
                    <a:cubicBezTo>
                      <a:pt x="128" y="2"/>
                      <a:pt x="118" y="0"/>
                      <a:pt x="10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9"/>
              <p:cNvSpPr/>
              <p:nvPr/>
            </p:nvSpPr>
            <p:spPr>
              <a:xfrm>
                <a:off x="3461725" y="2031875"/>
                <a:ext cx="39250" cy="11950"/>
              </a:xfrm>
              <a:custGeom>
                <a:avLst/>
                <a:gdLst/>
                <a:ahLst/>
                <a:cxnLst/>
                <a:rect l="l" t="t" r="r" b="b"/>
                <a:pathLst>
                  <a:path w="1570" h="478" extrusionOk="0">
                    <a:moveTo>
                      <a:pt x="104" y="0"/>
                    </a:moveTo>
                    <a:cubicBezTo>
                      <a:pt x="60" y="0"/>
                      <a:pt x="21" y="31"/>
                      <a:pt x="12" y="76"/>
                    </a:cubicBezTo>
                    <a:cubicBezTo>
                      <a:pt x="1" y="127"/>
                      <a:pt x="34" y="178"/>
                      <a:pt x="85" y="189"/>
                    </a:cubicBezTo>
                    <a:lnTo>
                      <a:pt x="1446" y="475"/>
                    </a:lnTo>
                    <a:cubicBezTo>
                      <a:pt x="1452" y="477"/>
                      <a:pt x="1459" y="477"/>
                      <a:pt x="1465" y="477"/>
                    </a:cubicBezTo>
                    <a:cubicBezTo>
                      <a:pt x="1509" y="477"/>
                      <a:pt x="1548" y="446"/>
                      <a:pt x="1558" y="402"/>
                    </a:cubicBezTo>
                    <a:cubicBezTo>
                      <a:pt x="1569" y="350"/>
                      <a:pt x="1536" y="299"/>
                      <a:pt x="1484" y="288"/>
                    </a:cubicBezTo>
                    <a:lnTo>
                      <a:pt x="124" y="2"/>
                    </a:lnTo>
                    <a:cubicBezTo>
                      <a:pt x="118" y="1"/>
                      <a:pt x="111"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9"/>
              <p:cNvSpPr/>
              <p:nvPr/>
            </p:nvSpPr>
            <p:spPr>
              <a:xfrm>
                <a:off x="3513375" y="2043125"/>
                <a:ext cx="39175" cy="10075"/>
              </a:xfrm>
              <a:custGeom>
                <a:avLst/>
                <a:gdLst/>
                <a:ahLst/>
                <a:cxnLst/>
                <a:rect l="l" t="t" r="r" b="b"/>
                <a:pathLst>
                  <a:path w="1567" h="403" extrusionOk="0">
                    <a:moveTo>
                      <a:pt x="310" y="1"/>
                    </a:moveTo>
                    <a:cubicBezTo>
                      <a:pt x="237" y="1"/>
                      <a:pt x="164" y="3"/>
                      <a:pt x="92" y="8"/>
                    </a:cubicBezTo>
                    <a:cubicBezTo>
                      <a:pt x="40" y="12"/>
                      <a:pt x="0" y="57"/>
                      <a:pt x="3" y="110"/>
                    </a:cubicBezTo>
                    <a:cubicBezTo>
                      <a:pt x="7" y="160"/>
                      <a:pt x="47" y="199"/>
                      <a:pt x="95" y="199"/>
                    </a:cubicBezTo>
                    <a:cubicBezTo>
                      <a:pt x="99" y="199"/>
                      <a:pt x="102" y="199"/>
                      <a:pt x="105" y="198"/>
                    </a:cubicBezTo>
                    <a:cubicBezTo>
                      <a:pt x="172" y="194"/>
                      <a:pt x="239" y="192"/>
                      <a:pt x="306" y="192"/>
                    </a:cubicBezTo>
                    <a:cubicBezTo>
                      <a:pt x="687" y="192"/>
                      <a:pt x="1070" y="261"/>
                      <a:pt x="1425" y="396"/>
                    </a:cubicBezTo>
                    <a:cubicBezTo>
                      <a:pt x="1436" y="400"/>
                      <a:pt x="1447" y="402"/>
                      <a:pt x="1458" y="402"/>
                    </a:cubicBezTo>
                    <a:cubicBezTo>
                      <a:pt x="1497" y="402"/>
                      <a:pt x="1533" y="378"/>
                      <a:pt x="1548" y="341"/>
                    </a:cubicBezTo>
                    <a:cubicBezTo>
                      <a:pt x="1567" y="292"/>
                      <a:pt x="1541" y="237"/>
                      <a:pt x="1493" y="218"/>
                    </a:cubicBezTo>
                    <a:cubicBezTo>
                      <a:pt x="1117" y="75"/>
                      <a:pt x="712" y="1"/>
                      <a:pt x="3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3" name="Google Shape;863;p9"/>
              <p:cNvSpPr/>
              <p:nvPr/>
            </p:nvSpPr>
            <p:spPr>
              <a:xfrm>
                <a:off x="3566725" y="2047350"/>
                <a:ext cx="33975" cy="7700"/>
              </a:xfrm>
              <a:custGeom>
                <a:avLst/>
                <a:gdLst/>
                <a:ahLst/>
                <a:cxnLst/>
                <a:rect l="l" t="t" r="r" b="b"/>
                <a:pathLst>
                  <a:path w="1359" h="308" extrusionOk="0">
                    <a:moveTo>
                      <a:pt x="1051" y="0"/>
                    </a:moveTo>
                    <a:cubicBezTo>
                      <a:pt x="725" y="0"/>
                      <a:pt x="399" y="41"/>
                      <a:pt x="82" y="120"/>
                    </a:cubicBezTo>
                    <a:cubicBezTo>
                      <a:pt x="31" y="133"/>
                      <a:pt x="0" y="184"/>
                      <a:pt x="12" y="236"/>
                    </a:cubicBezTo>
                    <a:cubicBezTo>
                      <a:pt x="23" y="279"/>
                      <a:pt x="62" y="307"/>
                      <a:pt x="105" y="307"/>
                    </a:cubicBezTo>
                    <a:cubicBezTo>
                      <a:pt x="113" y="307"/>
                      <a:pt x="120" y="306"/>
                      <a:pt x="128" y="305"/>
                    </a:cubicBezTo>
                    <a:cubicBezTo>
                      <a:pt x="432" y="229"/>
                      <a:pt x="742" y="191"/>
                      <a:pt x="1055" y="191"/>
                    </a:cubicBezTo>
                    <a:cubicBezTo>
                      <a:pt x="1122" y="191"/>
                      <a:pt x="1189" y="192"/>
                      <a:pt x="1256" y="196"/>
                    </a:cubicBezTo>
                    <a:cubicBezTo>
                      <a:pt x="1259" y="196"/>
                      <a:pt x="1263" y="196"/>
                      <a:pt x="1266" y="196"/>
                    </a:cubicBezTo>
                    <a:cubicBezTo>
                      <a:pt x="1314" y="196"/>
                      <a:pt x="1354" y="156"/>
                      <a:pt x="1357" y="106"/>
                    </a:cubicBezTo>
                    <a:cubicBezTo>
                      <a:pt x="1359" y="53"/>
                      <a:pt x="1319" y="9"/>
                      <a:pt x="1266" y="6"/>
                    </a:cubicBezTo>
                    <a:cubicBezTo>
                      <a:pt x="1195" y="2"/>
                      <a:pt x="1123" y="0"/>
                      <a:pt x="105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4" name="Google Shape;864;p9"/>
              <p:cNvSpPr/>
              <p:nvPr/>
            </p:nvSpPr>
            <p:spPr>
              <a:xfrm>
                <a:off x="3617275" y="2044325"/>
                <a:ext cx="15525" cy="6850"/>
              </a:xfrm>
              <a:custGeom>
                <a:avLst/>
                <a:gdLst/>
                <a:ahLst/>
                <a:cxnLst/>
                <a:rect l="l" t="t" r="r" b="b"/>
                <a:pathLst>
                  <a:path w="621" h="274" extrusionOk="0">
                    <a:moveTo>
                      <a:pt x="104" y="0"/>
                    </a:moveTo>
                    <a:cubicBezTo>
                      <a:pt x="60" y="0"/>
                      <a:pt x="20" y="32"/>
                      <a:pt x="11" y="77"/>
                    </a:cubicBezTo>
                    <a:cubicBezTo>
                      <a:pt x="0" y="128"/>
                      <a:pt x="35" y="179"/>
                      <a:pt x="86" y="189"/>
                    </a:cubicBezTo>
                    <a:lnTo>
                      <a:pt x="498" y="272"/>
                    </a:lnTo>
                    <a:cubicBezTo>
                      <a:pt x="505" y="273"/>
                      <a:pt x="510" y="274"/>
                      <a:pt x="517" y="274"/>
                    </a:cubicBezTo>
                    <a:cubicBezTo>
                      <a:pt x="561" y="274"/>
                      <a:pt x="601" y="242"/>
                      <a:pt x="610" y="197"/>
                    </a:cubicBezTo>
                    <a:cubicBezTo>
                      <a:pt x="621" y="145"/>
                      <a:pt x="587" y="95"/>
                      <a:pt x="536" y="85"/>
                    </a:cubicBezTo>
                    <a:lnTo>
                      <a:pt x="123" y="2"/>
                    </a:lnTo>
                    <a:cubicBezTo>
                      <a:pt x="116" y="1"/>
                      <a:pt x="110"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5" name="Google Shape;865;p9"/>
              <p:cNvSpPr/>
              <p:nvPr/>
            </p:nvSpPr>
            <p:spPr>
              <a:xfrm>
                <a:off x="3360625" y="1966025"/>
                <a:ext cx="29025" cy="13025"/>
              </a:xfrm>
              <a:custGeom>
                <a:avLst/>
                <a:gdLst/>
                <a:ahLst/>
                <a:cxnLst/>
                <a:rect l="l" t="t" r="r" b="b"/>
                <a:pathLst>
                  <a:path w="1161" h="521" extrusionOk="0">
                    <a:moveTo>
                      <a:pt x="110" y="0"/>
                    </a:moveTo>
                    <a:cubicBezTo>
                      <a:pt x="75" y="0"/>
                      <a:pt x="42" y="19"/>
                      <a:pt x="24" y="52"/>
                    </a:cubicBezTo>
                    <a:cubicBezTo>
                      <a:pt x="0" y="99"/>
                      <a:pt x="19" y="156"/>
                      <a:pt x="66" y="180"/>
                    </a:cubicBezTo>
                    <a:cubicBezTo>
                      <a:pt x="373" y="338"/>
                      <a:pt x="701" y="452"/>
                      <a:pt x="1039" y="518"/>
                    </a:cubicBezTo>
                    <a:cubicBezTo>
                      <a:pt x="1044" y="520"/>
                      <a:pt x="1051" y="520"/>
                      <a:pt x="1058" y="520"/>
                    </a:cubicBezTo>
                    <a:cubicBezTo>
                      <a:pt x="1102" y="520"/>
                      <a:pt x="1141" y="489"/>
                      <a:pt x="1150" y="444"/>
                    </a:cubicBezTo>
                    <a:cubicBezTo>
                      <a:pt x="1160" y="392"/>
                      <a:pt x="1127" y="341"/>
                      <a:pt x="1075" y="331"/>
                    </a:cubicBezTo>
                    <a:cubicBezTo>
                      <a:pt x="755" y="269"/>
                      <a:pt x="445" y="160"/>
                      <a:pt x="152" y="10"/>
                    </a:cubicBezTo>
                    <a:cubicBezTo>
                      <a:pt x="139" y="3"/>
                      <a:pt x="124"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6" name="Google Shape;866;p9"/>
              <p:cNvSpPr/>
              <p:nvPr/>
            </p:nvSpPr>
            <p:spPr>
              <a:xfrm>
                <a:off x="3443250" y="1986625"/>
                <a:ext cx="32025" cy="13025"/>
              </a:xfrm>
              <a:custGeom>
                <a:avLst/>
                <a:gdLst/>
                <a:ahLst/>
                <a:cxnLst/>
                <a:rect l="l" t="t" r="r" b="b"/>
                <a:pathLst>
                  <a:path w="1281" h="521" extrusionOk="0">
                    <a:moveTo>
                      <a:pt x="101" y="0"/>
                    </a:moveTo>
                    <a:cubicBezTo>
                      <a:pt x="53" y="0"/>
                      <a:pt x="12" y="36"/>
                      <a:pt x="7" y="85"/>
                    </a:cubicBezTo>
                    <a:cubicBezTo>
                      <a:pt x="0" y="137"/>
                      <a:pt x="38" y="184"/>
                      <a:pt x="90" y="191"/>
                    </a:cubicBezTo>
                    <a:cubicBezTo>
                      <a:pt x="454" y="233"/>
                      <a:pt x="804" y="340"/>
                      <a:pt x="1128" y="510"/>
                    </a:cubicBezTo>
                    <a:cubicBezTo>
                      <a:pt x="1143" y="518"/>
                      <a:pt x="1157" y="521"/>
                      <a:pt x="1172" y="521"/>
                    </a:cubicBezTo>
                    <a:cubicBezTo>
                      <a:pt x="1207" y="521"/>
                      <a:pt x="1240" y="502"/>
                      <a:pt x="1257" y="470"/>
                    </a:cubicBezTo>
                    <a:cubicBezTo>
                      <a:pt x="1281" y="423"/>
                      <a:pt x="1263" y="365"/>
                      <a:pt x="1217" y="341"/>
                    </a:cubicBezTo>
                    <a:cubicBezTo>
                      <a:pt x="871" y="160"/>
                      <a:pt x="499" y="46"/>
                      <a:pt x="112" y="1"/>
                    </a:cubicBezTo>
                    <a:cubicBezTo>
                      <a:pt x="108" y="1"/>
                      <a:pt x="105"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7" name="Google Shape;867;p9"/>
              <p:cNvSpPr/>
              <p:nvPr/>
            </p:nvSpPr>
            <p:spPr>
              <a:xfrm>
                <a:off x="3500950" y="1998975"/>
                <a:ext cx="35125" cy="15125"/>
              </a:xfrm>
              <a:custGeom>
                <a:avLst/>
                <a:gdLst/>
                <a:ahLst/>
                <a:cxnLst/>
                <a:rect l="l" t="t" r="r" b="b"/>
                <a:pathLst>
                  <a:path w="1405" h="605" extrusionOk="0">
                    <a:moveTo>
                      <a:pt x="97" y="0"/>
                    </a:moveTo>
                    <a:cubicBezTo>
                      <a:pt x="51" y="0"/>
                      <a:pt x="12" y="36"/>
                      <a:pt x="6" y="84"/>
                    </a:cubicBezTo>
                    <a:cubicBezTo>
                      <a:pt x="0" y="136"/>
                      <a:pt x="37" y="184"/>
                      <a:pt x="90" y="190"/>
                    </a:cubicBezTo>
                    <a:cubicBezTo>
                      <a:pt x="496" y="240"/>
                      <a:pt x="896" y="378"/>
                      <a:pt x="1247" y="590"/>
                    </a:cubicBezTo>
                    <a:cubicBezTo>
                      <a:pt x="1262" y="600"/>
                      <a:pt x="1279" y="604"/>
                      <a:pt x="1295" y="604"/>
                    </a:cubicBezTo>
                    <a:cubicBezTo>
                      <a:pt x="1327" y="604"/>
                      <a:pt x="1359" y="588"/>
                      <a:pt x="1377" y="558"/>
                    </a:cubicBezTo>
                    <a:cubicBezTo>
                      <a:pt x="1405" y="513"/>
                      <a:pt x="1390" y="454"/>
                      <a:pt x="1345" y="428"/>
                    </a:cubicBezTo>
                    <a:cubicBezTo>
                      <a:pt x="972" y="201"/>
                      <a:pt x="546" y="53"/>
                      <a:pt x="112" y="1"/>
                    </a:cubicBezTo>
                    <a:cubicBezTo>
                      <a:pt x="107" y="1"/>
                      <a:pt x="102"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8" name="Google Shape;868;p9"/>
              <p:cNvSpPr/>
              <p:nvPr/>
            </p:nvSpPr>
            <p:spPr>
              <a:xfrm>
                <a:off x="3544100" y="2011200"/>
                <a:ext cx="22850" cy="12225"/>
              </a:xfrm>
              <a:custGeom>
                <a:avLst/>
                <a:gdLst/>
                <a:ahLst/>
                <a:cxnLst/>
                <a:rect l="l" t="t" r="r" b="b"/>
                <a:pathLst>
                  <a:path w="914" h="489" extrusionOk="0">
                    <a:moveTo>
                      <a:pt x="109" y="1"/>
                    </a:moveTo>
                    <a:cubicBezTo>
                      <a:pt x="67" y="1"/>
                      <a:pt x="29" y="26"/>
                      <a:pt x="16" y="68"/>
                    </a:cubicBezTo>
                    <a:cubicBezTo>
                      <a:pt x="1" y="117"/>
                      <a:pt x="29" y="171"/>
                      <a:pt x="78" y="187"/>
                    </a:cubicBezTo>
                    <a:cubicBezTo>
                      <a:pt x="314" y="261"/>
                      <a:pt x="543" y="359"/>
                      <a:pt x="759" y="477"/>
                    </a:cubicBezTo>
                    <a:cubicBezTo>
                      <a:pt x="774" y="485"/>
                      <a:pt x="789" y="488"/>
                      <a:pt x="805" y="488"/>
                    </a:cubicBezTo>
                    <a:cubicBezTo>
                      <a:pt x="839" y="488"/>
                      <a:pt x="871" y="471"/>
                      <a:pt x="888" y="439"/>
                    </a:cubicBezTo>
                    <a:cubicBezTo>
                      <a:pt x="914" y="392"/>
                      <a:pt x="896" y="335"/>
                      <a:pt x="850" y="309"/>
                    </a:cubicBezTo>
                    <a:cubicBezTo>
                      <a:pt x="624" y="186"/>
                      <a:pt x="383" y="83"/>
                      <a:pt x="137" y="5"/>
                    </a:cubicBezTo>
                    <a:cubicBezTo>
                      <a:pt x="127" y="2"/>
                      <a:pt x="118"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69" name="Google Shape;869;p9"/>
              <p:cNvSpPr/>
              <p:nvPr/>
            </p:nvSpPr>
            <p:spPr>
              <a:xfrm>
                <a:off x="3598700" y="2023850"/>
                <a:ext cx="32225" cy="16900"/>
              </a:xfrm>
              <a:custGeom>
                <a:avLst/>
                <a:gdLst/>
                <a:ahLst/>
                <a:cxnLst/>
                <a:rect l="l" t="t" r="r" b="b"/>
                <a:pathLst>
                  <a:path w="1289" h="676" extrusionOk="0">
                    <a:moveTo>
                      <a:pt x="106" y="0"/>
                    </a:moveTo>
                    <a:cubicBezTo>
                      <a:pt x="62" y="0"/>
                      <a:pt x="22" y="30"/>
                      <a:pt x="11" y="74"/>
                    </a:cubicBezTo>
                    <a:cubicBezTo>
                      <a:pt x="0" y="126"/>
                      <a:pt x="32" y="177"/>
                      <a:pt x="84" y="188"/>
                    </a:cubicBezTo>
                    <a:cubicBezTo>
                      <a:pt x="456" y="270"/>
                      <a:pt x="816" y="433"/>
                      <a:pt x="1124" y="658"/>
                    </a:cubicBezTo>
                    <a:cubicBezTo>
                      <a:pt x="1142" y="670"/>
                      <a:pt x="1161" y="676"/>
                      <a:pt x="1181" y="676"/>
                    </a:cubicBezTo>
                    <a:cubicBezTo>
                      <a:pt x="1210" y="676"/>
                      <a:pt x="1239" y="662"/>
                      <a:pt x="1258" y="637"/>
                    </a:cubicBezTo>
                    <a:cubicBezTo>
                      <a:pt x="1289" y="594"/>
                      <a:pt x="1279" y="534"/>
                      <a:pt x="1237" y="503"/>
                    </a:cubicBezTo>
                    <a:cubicBezTo>
                      <a:pt x="908" y="264"/>
                      <a:pt x="523" y="90"/>
                      <a:pt x="125" y="2"/>
                    </a:cubicBezTo>
                    <a:cubicBezTo>
                      <a:pt x="119" y="1"/>
                      <a:pt x="11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0" name="Google Shape;870;p9"/>
              <p:cNvSpPr/>
              <p:nvPr/>
            </p:nvSpPr>
            <p:spPr>
              <a:xfrm>
                <a:off x="3661625" y="2062934"/>
                <a:ext cx="22800" cy="9950"/>
              </a:xfrm>
              <a:custGeom>
                <a:avLst/>
                <a:gdLst/>
                <a:ahLst/>
                <a:cxnLst/>
                <a:rect l="l" t="t" r="r" b="b"/>
                <a:pathLst>
                  <a:path w="912" h="398" extrusionOk="0">
                    <a:moveTo>
                      <a:pt x="103" y="1"/>
                    </a:moveTo>
                    <a:cubicBezTo>
                      <a:pt x="57" y="1"/>
                      <a:pt x="17" y="34"/>
                      <a:pt x="9" y="80"/>
                    </a:cubicBezTo>
                    <a:cubicBezTo>
                      <a:pt x="0" y="132"/>
                      <a:pt x="35" y="181"/>
                      <a:pt x="86" y="190"/>
                    </a:cubicBezTo>
                    <a:cubicBezTo>
                      <a:pt x="319" y="229"/>
                      <a:pt x="548" y="296"/>
                      <a:pt x="765" y="389"/>
                    </a:cubicBezTo>
                    <a:cubicBezTo>
                      <a:pt x="778" y="395"/>
                      <a:pt x="791" y="397"/>
                      <a:pt x="803" y="397"/>
                    </a:cubicBezTo>
                    <a:cubicBezTo>
                      <a:pt x="840" y="397"/>
                      <a:pt x="876" y="376"/>
                      <a:pt x="891" y="340"/>
                    </a:cubicBezTo>
                    <a:cubicBezTo>
                      <a:pt x="911" y="291"/>
                      <a:pt x="889" y="235"/>
                      <a:pt x="840" y="215"/>
                    </a:cubicBezTo>
                    <a:cubicBezTo>
                      <a:pt x="610" y="115"/>
                      <a:pt x="367" y="44"/>
                      <a:pt x="118" y="2"/>
                    </a:cubicBezTo>
                    <a:cubicBezTo>
                      <a:pt x="113" y="1"/>
                      <a:pt x="108"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9"/>
              <p:cNvSpPr/>
              <p:nvPr/>
            </p:nvSpPr>
            <p:spPr>
              <a:xfrm>
                <a:off x="3373975" y="1720850"/>
                <a:ext cx="10450" cy="20275"/>
              </a:xfrm>
              <a:custGeom>
                <a:avLst/>
                <a:gdLst/>
                <a:ahLst/>
                <a:cxnLst/>
                <a:rect l="l" t="t" r="r" b="b"/>
                <a:pathLst>
                  <a:path w="418" h="811" extrusionOk="0">
                    <a:moveTo>
                      <a:pt x="108" y="0"/>
                    </a:moveTo>
                    <a:cubicBezTo>
                      <a:pt x="98" y="0"/>
                      <a:pt x="88" y="2"/>
                      <a:pt x="78" y="6"/>
                    </a:cubicBezTo>
                    <a:cubicBezTo>
                      <a:pt x="28" y="21"/>
                      <a:pt x="0" y="75"/>
                      <a:pt x="17" y="126"/>
                    </a:cubicBezTo>
                    <a:lnTo>
                      <a:pt x="220" y="744"/>
                    </a:lnTo>
                    <a:cubicBezTo>
                      <a:pt x="233" y="784"/>
                      <a:pt x="271" y="810"/>
                      <a:pt x="310" y="810"/>
                    </a:cubicBezTo>
                    <a:cubicBezTo>
                      <a:pt x="320" y="810"/>
                      <a:pt x="330" y="808"/>
                      <a:pt x="340" y="805"/>
                    </a:cubicBezTo>
                    <a:cubicBezTo>
                      <a:pt x="390" y="788"/>
                      <a:pt x="418" y="735"/>
                      <a:pt x="401" y="684"/>
                    </a:cubicBezTo>
                    <a:lnTo>
                      <a:pt x="198" y="66"/>
                    </a:lnTo>
                    <a:cubicBezTo>
                      <a:pt x="185" y="26"/>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9"/>
              <p:cNvSpPr/>
              <p:nvPr/>
            </p:nvSpPr>
            <p:spPr>
              <a:xfrm>
                <a:off x="3386175" y="1754925"/>
                <a:ext cx="19000" cy="28425"/>
              </a:xfrm>
              <a:custGeom>
                <a:avLst/>
                <a:gdLst/>
                <a:ahLst/>
                <a:cxnLst/>
                <a:rect l="l" t="t" r="r" b="b"/>
                <a:pathLst>
                  <a:path w="760" h="1137" extrusionOk="0">
                    <a:moveTo>
                      <a:pt x="110" y="1"/>
                    </a:moveTo>
                    <a:cubicBezTo>
                      <a:pt x="93" y="1"/>
                      <a:pt x="77" y="5"/>
                      <a:pt x="62" y="14"/>
                    </a:cubicBezTo>
                    <a:cubicBezTo>
                      <a:pt x="16" y="39"/>
                      <a:pt x="0" y="98"/>
                      <a:pt x="27" y="143"/>
                    </a:cubicBezTo>
                    <a:lnTo>
                      <a:pt x="568" y="1088"/>
                    </a:lnTo>
                    <a:cubicBezTo>
                      <a:pt x="585" y="1119"/>
                      <a:pt x="617" y="1136"/>
                      <a:pt x="650" y="1136"/>
                    </a:cubicBezTo>
                    <a:cubicBezTo>
                      <a:pt x="667" y="1136"/>
                      <a:pt x="682" y="1132"/>
                      <a:pt x="698" y="1123"/>
                    </a:cubicBezTo>
                    <a:cubicBezTo>
                      <a:pt x="743" y="1098"/>
                      <a:pt x="760" y="1039"/>
                      <a:pt x="733" y="993"/>
                    </a:cubicBezTo>
                    <a:lnTo>
                      <a:pt x="192" y="49"/>
                    </a:lnTo>
                    <a:cubicBezTo>
                      <a:pt x="175" y="18"/>
                      <a:pt x="142"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3" name="Google Shape;873;p9"/>
              <p:cNvSpPr/>
              <p:nvPr/>
            </p:nvSpPr>
            <p:spPr>
              <a:xfrm>
                <a:off x="3412425" y="1796000"/>
                <a:ext cx="16500" cy="19300"/>
              </a:xfrm>
              <a:custGeom>
                <a:avLst/>
                <a:gdLst/>
                <a:ahLst/>
                <a:cxnLst/>
                <a:rect l="l" t="t" r="r" b="b"/>
                <a:pathLst>
                  <a:path w="660" h="772" extrusionOk="0">
                    <a:moveTo>
                      <a:pt x="103" y="1"/>
                    </a:moveTo>
                    <a:cubicBezTo>
                      <a:pt x="97" y="1"/>
                      <a:pt x="92" y="1"/>
                      <a:pt x="86" y="2"/>
                    </a:cubicBezTo>
                    <a:cubicBezTo>
                      <a:pt x="34" y="11"/>
                      <a:pt x="0" y="61"/>
                      <a:pt x="9" y="113"/>
                    </a:cubicBezTo>
                    <a:cubicBezTo>
                      <a:pt x="59" y="394"/>
                      <a:pt x="251" y="643"/>
                      <a:pt x="510" y="763"/>
                    </a:cubicBezTo>
                    <a:cubicBezTo>
                      <a:pt x="523" y="768"/>
                      <a:pt x="537" y="772"/>
                      <a:pt x="550" y="772"/>
                    </a:cubicBezTo>
                    <a:cubicBezTo>
                      <a:pt x="586" y="772"/>
                      <a:pt x="620" y="751"/>
                      <a:pt x="637" y="716"/>
                    </a:cubicBezTo>
                    <a:cubicBezTo>
                      <a:pt x="659" y="668"/>
                      <a:pt x="638" y="612"/>
                      <a:pt x="591" y="590"/>
                    </a:cubicBezTo>
                    <a:cubicBezTo>
                      <a:pt x="386" y="496"/>
                      <a:pt x="236" y="300"/>
                      <a:pt x="197" y="80"/>
                    </a:cubicBezTo>
                    <a:cubicBezTo>
                      <a:pt x="189" y="33"/>
                      <a:pt x="149"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874;p9"/>
              <p:cNvSpPr/>
              <p:nvPr/>
            </p:nvSpPr>
            <p:spPr>
              <a:xfrm>
                <a:off x="3438925" y="1835175"/>
                <a:ext cx="18825" cy="22325"/>
              </a:xfrm>
              <a:custGeom>
                <a:avLst/>
                <a:gdLst/>
                <a:ahLst/>
                <a:cxnLst/>
                <a:rect l="l" t="t" r="r" b="b"/>
                <a:pathLst>
                  <a:path w="753" h="893" extrusionOk="0">
                    <a:moveTo>
                      <a:pt x="110" y="0"/>
                    </a:moveTo>
                    <a:cubicBezTo>
                      <a:pt x="98" y="0"/>
                      <a:pt x="86" y="2"/>
                      <a:pt x="74" y="7"/>
                    </a:cubicBezTo>
                    <a:cubicBezTo>
                      <a:pt x="25" y="27"/>
                      <a:pt x="1" y="82"/>
                      <a:pt x="21" y="131"/>
                    </a:cubicBezTo>
                    <a:cubicBezTo>
                      <a:pt x="139" y="426"/>
                      <a:pt x="334" y="682"/>
                      <a:pt x="587" y="873"/>
                    </a:cubicBezTo>
                    <a:cubicBezTo>
                      <a:pt x="605" y="886"/>
                      <a:pt x="625" y="893"/>
                      <a:pt x="644" y="893"/>
                    </a:cubicBezTo>
                    <a:cubicBezTo>
                      <a:pt x="673" y="893"/>
                      <a:pt x="702" y="879"/>
                      <a:pt x="721" y="854"/>
                    </a:cubicBezTo>
                    <a:cubicBezTo>
                      <a:pt x="753" y="812"/>
                      <a:pt x="744" y="752"/>
                      <a:pt x="702" y="721"/>
                    </a:cubicBezTo>
                    <a:cubicBezTo>
                      <a:pt x="477" y="550"/>
                      <a:pt x="303" y="322"/>
                      <a:pt x="199" y="60"/>
                    </a:cubicBezTo>
                    <a:cubicBezTo>
                      <a:pt x="183" y="23"/>
                      <a:pt x="148"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9"/>
              <p:cNvSpPr/>
              <p:nvPr/>
            </p:nvSpPr>
            <p:spPr>
              <a:xfrm>
                <a:off x="3471975" y="1882550"/>
                <a:ext cx="25950" cy="22300"/>
              </a:xfrm>
              <a:custGeom>
                <a:avLst/>
                <a:gdLst/>
                <a:ahLst/>
                <a:cxnLst/>
                <a:rect l="l" t="t" r="r" b="b"/>
                <a:pathLst>
                  <a:path w="1038" h="892" extrusionOk="0">
                    <a:moveTo>
                      <a:pt x="106" y="1"/>
                    </a:moveTo>
                    <a:cubicBezTo>
                      <a:pt x="82" y="1"/>
                      <a:pt x="58" y="10"/>
                      <a:pt x="40" y="28"/>
                    </a:cubicBezTo>
                    <a:cubicBezTo>
                      <a:pt x="1" y="64"/>
                      <a:pt x="0" y="125"/>
                      <a:pt x="37" y="162"/>
                    </a:cubicBezTo>
                    <a:cubicBezTo>
                      <a:pt x="292" y="426"/>
                      <a:pt x="574" y="666"/>
                      <a:pt x="876" y="875"/>
                    </a:cubicBezTo>
                    <a:cubicBezTo>
                      <a:pt x="892" y="886"/>
                      <a:pt x="911" y="892"/>
                      <a:pt x="930" y="892"/>
                    </a:cubicBezTo>
                    <a:cubicBezTo>
                      <a:pt x="961" y="892"/>
                      <a:pt x="990" y="878"/>
                      <a:pt x="1008" y="851"/>
                    </a:cubicBezTo>
                    <a:cubicBezTo>
                      <a:pt x="1038" y="808"/>
                      <a:pt x="1028" y="748"/>
                      <a:pt x="985" y="719"/>
                    </a:cubicBezTo>
                    <a:cubicBezTo>
                      <a:pt x="692" y="517"/>
                      <a:pt x="421" y="285"/>
                      <a:pt x="175" y="30"/>
                    </a:cubicBezTo>
                    <a:cubicBezTo>
                      <a:pt x="156" y="11"/>
                      <a:pt x="131"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876;p9"/>
              <p:cNvSpPr/>
              <p:nvPr/>
            </p:nvSpPr>
            <p:spPr>
              <a:xfrm>
                <a:off x="3504900" y="1917600"/>
                <a:ext cx="19800" cy="19275"/>
              </a:xfrm>
              <a:custGeom>
                <a:avLst/>
                <a:gdLst/>
                <a:ahLst/>
                <a:cxnLst/>
                <a:rect l="l" t="t" r="r" b="b"/>
                <a:pathLst>
                  <a:path w="792" h="771" extrusionOk="0">
                    <a:moveTo>
                      <a:pt x="109" y="0"/>
                    </a:moveTo>
                    <a:cubicBezTo>
                      <a:pt x="93" y="0"/>
                      <a:pt x="78" y="4"/>
                      <a:pt x="63" y="12"/>
                    </a:cubicBezTo>
                    <a:cubicBezTo>
                      <a:pt x="17" y="37"/>
                      <a:pt x="0" y="95"/>
                      <a:pt x="26" y="141"/>
                    </a:cubicBezTo>
                    <a:cubicBezTo>
                      <a:pt x="169" y="400"/>
                      <a:pt x="380" y="613"/>
                      <a:pt x="636" y="758"/>
                    </a:cubicBezTo>
                    <a:cubicBezTo>
                      <a:pt x="650" y="767"/>
                      <a:pt x="667" y="770"/>
                      <a:pt x="682" y="770"/>
                    </a:cubicBezTo>
                    <a:cubicBezTo>
                      <a:pt x="716" y="770"/>
                      <a:pt x="749" y="754"/>
                      <a:pt x="765" y="723"/>
                    </a:cubicBezTo>
                    <a:cubicBezTo>
                      <a:pt x="792" y="677"/>
                      <a:pt x="776" y="619"/>
                      <a:pt x="730" y="593"/>
                    </a:cubicBezTo>
                    <a:cubicBezTo>
                      <a:pt x="505" y="464"/>
                      <a:pt x="318" y="276"/>
                      <a:pt x="192" y="48"/>
                    </a:cubicBezTo>
                    <a:cubicBezTo>
                      <a:pt x="175" y="18"/>
                      <a:pt x="142"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7" name="Google Shape;877;p9"/>
              <p:cNvSpPr/>
              <p:nvPr/>
            </p:nvSpPr>
            <p:spPr>
              <a:xfrm>
                <a:off x="3539825" y="1958925"/>
                <a:ext cx="18725" cy="16200"/>
              </a:xfrm>
              <a:custGeom>
                <a:avLst/>
                <a:gdLst/>
                <a:ahLst/>
                <a:cxnLst/>
                <a:rect l="l" t="t" r="r" b="b"/>
                <a:pathLst>
                  <a:path w="749" h="648" extrusionOk="0">
                    <a:moveTo>
                      <a:pt x="108" y="1"/>
                    </a:moveTo>
                    <a:cubicBezTo>
                      <a:pt x="81" y="1"/>
                      <a:pt x="54" y="12"/>
                      <a:pt x="35" y="35"/>
                    </a:cubicBezTo>
                    <a:cubicBezTo>
                      <a:pt x="1" y="75"/>
                      <a:pt x="5" y="134"/>
                      <a:pt x="46" y="168"/>
                    </a:cubicBezTo>
                    <a:lnTo>
                      <a:pt x="579" y="624"/>
                    </a:lnTo>
                    <a:cubicBezTo>
                      <a:pt x="597" y="640"/>
                      <a:pt x="619" y="647"/>
                      <a:pt x="641" y="647"/>
                    </a:cubicBezTo>
                    <a:cubicBezTo>
                      <a:pt x="668" y="647"/>
                      <a:pt x="695" y="635"/>
                      <a:pt x="714" y="614"/>
                    </a:cubicBezTo>
                    <a:cubicBezTo>
                      <a:pt x="748" y="573"/>
                      <a:pt x="743" y="514"/>
                      <a:pt x="703" y="480"/>
                    </a:cubicBezTo>
                    <a:lnTo>
                      <a:pt x="170" y="24"/>
                    </a:lnTo>
                    <a:cubicBezTo>
                      <a:pt x="152" y="8"/>
                      <a:pt x="130"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9"/>
              <p:cNvSpPr/>
              <p:nvPr/>
            </p:nvSpPr>
            <p:spPr>
              <a:xfrm>
                <a:off x="3580050" y="1990850"/>
                <a:ext cx="22950" cy="14925"/>
              </a:xfrm>
              <a:custGeom>
                <a:avLst/>
                <a:gdLst/>
                <a:ahLst/>
                <a:cxnLst/>
                <a:rect l="l" t="t" r="r" b="b"/>
                <a:pathLst>
                  <a:path w="918" h="597" extrusionOk="0">
                    <a:moveTo>
                      <a:pt x="106" y="0"/>
                    </a:moveTo>
                    <a:cubicBezTo>
                      <a:pt x="80" y="0"/>
                      <a:pt x="55" y="10"/>
                      <a:pt x="37" y="31"/>
                    </a:cubicBezTo>
                    <a:cubicBezTo>
                      <a:pt x="0" y="70"/>
                      <a:pt x="2" y="130"/>
                      <a:pt x="41" y="166"/>
                    </a:cubicBezTo>
                    <a:cubicBezTo>
                      <a:pt x="252" y="361"/>
                      <a:pt x="509" y="509"/>
                      <a:pt x="784" y="592"/>
                    </a:cubicBezTo>
                    <a:cubicBezTo>
                      <a:pt x="793" y="595"/>
                      <a:pt x="803" y="597"/>
                      <a:pt x="812" y="597"/>
                    </a:cubicBezTo>
                    <a:cubicBezTo>
                      <a:pt x="852" y="596"/>
                      <a:pt x="890" y="569"/>
                      <a:pt x="902" y="528"/>
                    </a:cubicBezTo>
                    <a:cubicBezTo>
                      <a:pt x="918" y="479"/>
                      <a:pt x="890" y="425"/>
                      <a:pt x="839" y="409"/>
                    </a:cubicBezTo>
                    <a:cubicBezTo>
                      <a:pt x="592" y="334"/>
                      <a:pt x="361" y="202"/>
                      <a:pt x="171" y="26"/>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79" name="Google Shape;879;p9"/>
              <p:cNvSpPr/>
              <p:nvPr/>
            </p:nvSpPr>
            <p:spPr>
              <a:xfrm>
                <a:off x="3677925" y="2042250"/>
                <a:ext cx="26025" cy="13050"/>
              </a:xfrm>
              <a:custGeom>
                <a:avLst/>
                <a:gdLst/>
                <a:ahLst/>
                <a:cxnLst/>
                <a:rect l="l" t="t" r="r" b="b"/>
                <a:pathLst>
                  <a:path w="1041" h="522" extrusionOk="0">
                    <a:moveTo>
                      <a:pt x="110" y="0"/>
                    </a:moveTo>
                    <a:cubicBezTo>
                      <a:pt x="76" y="0"/>
                      <a:pt x="43" y="19"/>
                      <a:pt x="26" y="51"/>
                    </a:cubicBezTo>
                    <a:cubicBezTo>
                      <a:pt x="1" y="97"/>
                      <a:pt x="18" y="156"/>
                      <a:pt x="66" y="180"/>
                    </a:cubicBezTo>
                    <a:cubicBezTo>
                      <a:pt x="333" y="323"/>
                      <a:pt x="617" y="435"/>
                      <a:pt x="908" y="518"/>
                    </a:cubicBezTo>
                    <a:cubicBezTo>
                      <a:pt x="917" y="520"/>
                      <a:pt x="926" y="521"/>
                      <a:pt x="935" y="521"/>
                    </a:cubicBezTo>
                    <a:cubicBezTo>
                      <a:pt x="976" y="521"/>
                      <a:pt x="1014" y="494"/>
                      <a:pt x="1026" y="452"/>
                    </a:cubicBezTo>
                    <a:cubicBezTo>
                      <a:pt x="1041" y="401"/>
                      <a:pt x="1011" y="348"/>
                      <a:pt x="960" y="334"/>
                    </a:cubicBezTo>
                    <a:cubicBezTo>
                      <a:pt x="682" y="255"/>
                      <a:pt x="410" y="147"/>
                      <a:pt x="154" y="11"/>
                    </a:cubicBezTo>
                    <a:cubicBezTo>
                      <a:pt x="140" y="4"/>
                      <a:pt x="125"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880;p9"/>
              <p:cNvSpPr/>
              <p:nvPr/>
            </p:nvSpPr>
            <p:spPr>
              <a:xfrm>
                <a:off x="3624400" y="2016525"/>
                <a:ext cx="22900" cy="14050"/>
              </a:xfrm>
              <a:custGeom>
                <a:avLst/>
                <a:gdLst/>
                <a:ahLst/>
                <a:cxnLst/>
                <a:rect l="l" t="t" r="r" b="b"/>
                <a:pathLst>
                  <a:path w="916" h="562" extrusionOk="0">
                    <a:moveTo>
                      <a:pt x="108" y="0"/>
                    </a:moveTo>
                    <a:cubicBezTo>
                      <a:pt x="79" y="0"/>
                      <a:pt x="51" y="13"/>
                      <a:pt x="32" y="37"/>
                    </a:cubicBezTo>
                    <a:cubicBezTo>
                      <a:pt x="0" y="78"/>
                      <a:pt x="8" y="138"/>
                      <a:pt x="49" y="170"/>
                    </a:cubicBezTo>
                    <a:cubicBezTo>
                      <a:pt x="268" y="343"/>
                      <a:pt x="515" y="473"/>
                      <a:pt x="781" y="556"/>
                    </a:cubicBezTo>
                    <a:cubicBezTo>
                      <a:pt x="789" y="559"/>
                      <a:pt x="799" y="560"/>
                      <a:pt x="809" y="560"/>
                    </a:cubicBezTo>
                    <a:lnTo>
                      <a:pt x="808" y="561"/>
                    </a:lnTo>
                    <a:cubicBezTo>
                      <a:pt x="849" y="561"/>
                      <a:pt x="887" y="535"/>
                      <a:pt x="900" y="494"/>
                    </a:cubicBezTo>
                    <a:cubicBezTo>
                      <a:pt x="915" y="444"/>
                      <a:pt x="888" y="390"/>
                      <a:pt x="837" y="375"/>
                    </a:cubicBezTo>
                    <a:cubicBezTo>
                      <a:pt x="593" y="297"/>
                      <a:pt x="368" y="178"/>
                      <a:pt x="167" y="20"/>
                    </a:cubicBezTo>
                    <a:cubicBezTo>
                      <a:pt x="149" y="7"/>
                      <a:pt x="12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1" name="Google Shape;881;p9"/>
              <p:cNvSpPr/>
              <p:nvPr/>
            </p:nvSpPr>
            <p:spPr>
              <a:xfrm>
                <a:off x="3386675" y="1715575"/>
                <a:ext cx="41250" cy="14100"/>
              </a:xfrm>
              <a:custGeom>
                <a:avLst/>
                <a:gdLst/>
                <a:ahLst/>
                <a:cxnLst/>
                <a:rect l="l" t="t" r="r" b="b"/>
                <a:pathLst>
                  <a:path w="1650" h="564" extrusionOk="0">
                    <a:moveTo>
                      <a:pt x="97" y="0"/>
                    </a:moveTo>
                    <a:cubicBezTo>
                      <a:pt x="46" y="0"/>
                      <a:pt x="5" y="40"/>
                      <a:pt x="2" y="90"/>
                    </a:cubicBezTo>
                    <a:cubicBezTo>
                      <a:pt x="0" y="143"/>
                      <a:pt x="40" y="188"/>
                      <a:pt x="93" y="190"/>
                    </a:cubicBezTo>
                    <a:cubicBezTo>
                      <a:pt x="576" y="217"/>
                      <a:pt x="1063" y="342"/>
                      <a:pt x="1499" y="553"/>
                    </a:cubicBezTo>
                    <a:cubicBezTo>
                      <a:pt x="1512" y="560"/>
                      <a:pt x="1527" y="563"/>
                      <a:pt x="1541" y="563"/>
                    </a:cubicBezTo>
                    <a:cubicBezTo>
                      <a:pt x="1576" y="563"/>
                      <a:pt x="1611" y="543"/>
                      <a:pt x="1627" y="509"/>
                    </a:cubicBezTo>
                    <a:cubicBezTo>
                      <a:pt x="1649" y="462"/>
                      <a:pt x="1629" y="405"/>
                      <a:pt x="1582" y="382"/>
                    </a:cubicBezTo>
                    <a:cubicBezTo>
                      <a:pt x="1124" y="160"/>
                      <a:pt x="612" y="28"/>
                      <a:pt x="103" y="0"/>
                    </a:cubicBezTo>
                    <a:cubicBezTo>
                      <a:pt x="101" y="0"/>
                      <a:pt x="99"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9"/>
              <p:cNvSpPr/>
              <p:nvPr/>
            </p:nvSpPr>
            <p:spPr>
              <a:xfrm>
                <a:off x="3447225" y="1738325"/>
                <a:ext cx="28025" cy="17175"/>
              </a:xfrm>
              <a:custGeom>
                <a:avLst/>
                <a:gdLst/>
                <a:ahLst/>
                <a:cxnLst/>
                <a:rect l="l" t="t" r="r" b="b"/>
                <a:pathLst>
                  <a:path w="1121" h="687" extrusionOk="0">
                    <a:moveTo>
                      <a:pt x="106" y="1"/>
                    </a:moveTo>
                    <a:cubicBezTo>
                      <a:pt x="66" y="1"/>
                      <a:pt x="30" y="26"/>
                      <a:pt x="17" y="65"/>
                    </a:cubicBezTo>
                    <a:cubicBezTo>
                      <a:pt x="0" y="115"/>
                      <a:pt x="27" y="169"/>
                      <a:pt x="76" y="186"/>
                    </a:cubicBezTo>
                    <a:cubicBezTo>
                      <a:pt x="394" y="296"/>
                      <a:pt x="690" y="457"/>
                      <a:pt x="954" y="666"/>
                    </a:cubicBezTo>
                    <a:cubicBezTo>
                      <a:pt x="972" y="679"/>
                      <a:pt x="992" y="685"/>
                      <a:pt x="1013" y="685"/>
                    </a:cubicBezTo>
                    <a:lnTo>
                      <a:pt x="1013" y="686"/>
                    </a:lnTo>
                    <a:cubicBezTo>
                      <a:pt x="1042" y="686"/>
                      <a:pt x="1070" y="673"/>
                      <a:pt x="1089" y="650"/>
                    </a:cubicBezTo>
                    <a:cubicBezTo>
                      <a:pt x="1121" y="608"/>
                      <a:pt x="1114" y="548"/>
                      <a:pt x="1073" y="515"/>
                    </a:cubicBezTo>
                    <a:cubicBezTo>
                      <a:pt x="792" y="293"/>
                      <a:pt x="477" y="122"/>
                      <a:pt x="138" y="6"/>
                    </a:cubicBezTo>
                    <a:cubicBezTo>
                      <a:pt x="127" y="3"/>
                      <a:pt x="117"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3" name="Google Shape;883;p9"/>
              <p:cNvSpPr/>
              <p:nvPr/>
            </p:nvSpPr>
            <p:spPr>
              <a:xfrm>
                <a:off x="3495600" y="1766125"/>
                <a:ext cx="31175" cy="23350"/>
              </a:xfrm>
              <a:custGeom>
                <a:avLst/>
                <a:gdLst/>
                <a:ahLst/>
                <a:cxnLst/>
                <a:rect l="l" t="t" r="r" b="b"/>
                <a:pathLst>
                  <a:path w="1247" h="934" extrusionOk="0">
                    <a:moveTo>
                      <a:pt x="108" y="1"/>
                    </a:moveTo>
                    <a:cubicBezTo>
                      <a:pt x="77" y="1"/>
                      <a:pt x="46" y="17"/>
                      <a:pt x="28" y="46"/>
                    </a:cubicBezTo>
                    <a:cubicBezTo>
                      <a:pt x="0" y="90"/>
                      <a:pt x="13" y="149"/>
                      <a:pt x="58" y="177"/>
                    </a:cubicBezTo>
                    <a:cubicBezTo>
                      <a:pt x="412" y="401"/>
                      <a:pt x="756" y="649"/>
                      <a:pt x="1079" y="912"/>
                    </a:cubicBezTo>
                    <a:cubicBezTo>
                      <a:pt x="1096" y="927"/>
                      <a:pt x="1117" y="933"/>
                      <a:pt x="1138" y="933"/>
                    </a:cubicBezTo>
                    <a:cubicBezTo>
                      <a:pt x="1167" y="933"/>
                      <a:pt x="1194" y="922"/>
                      <a:pt x="1212" y="899"/>
                    </a:cubicBezTo>
                    <a:cubicBezTo>
                      <a:pt x="1247" y="858"/>
                      <a:pt x="1240" y="798"/>
                      <a:pt x="1199" y="765"/>
                    </a:cubicBezTo>
                    <a:cubicBezTo>
                      <a:pt x="870" y="496"/>
                      <a:pt x="520" y="243"/>
                      <a:pt x="159" y="16"/>
                    </a:cubicBezTo>
                    <a:cubicBezTo>
                      <a:pt x="143" y="6"/>
                      <a:pt x="126"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4" name="Google Shape;884;p9"/>
              <p:cNvSpPr/>
              <p:nvPr/>
            </p:nvSpPr>
            <p:spPr>
              <a:xfrm>
                <a:off x="3546075" y="1801200"/>
                <a:ext cx="33375" cy="26225"/>
              </a:xfrm>
              <a:custGeom>
                <a:avLst/>
                <a:gdLst/>
                <a:ahLst/>
                <a:cxnLst/>
                <a:rect l="l" t="t" r="r" b="b"/>
                <a:pathLst>
                  <a:path w="1335" h="1049" extrusionOk="0">
                    <a:moveTo>
                      <a:pt x="108" y="1"/>
                    </a:moveTo>
                    <a:cubicBezTo>
                      <a:pt x="79" y="1"/>
                      <a:pt x="51" y="14"/>
                      <a:pt x="32" y="38"/>
                    </a:cubicBezTo>
                    <a:cubicBezTo>
                      <a:pt x="0" y="80"/>
                      <a:pt x="8" y="140"/>
                      <a:pt x="50" y="172"/>
                    </a:cubicBezTo>
                    <a:lnTo>
                      <a:pt x="1169" y="1028"/>
                    </a:lnTo>
                    <a:cubicBezTo>
                      <a:pt x="1187" y="1042"/>
                      <a:pt x="1207" y="1048"/>
                      <a:pt x="1227" y="1048"/>
                    </a:cubicBezTo>
                    <a:cubicBezTo>
                      <a:pt x="1255" y="1048"/>
                      <a:pt x="1284" y="1036"/>
                      <a:pt x="1303" y="1011"/>
                    </a:cubicBezTo>
                    <a:cubicBezTo>
                      <a:pt x="1335" y="970"/>
                      <a:pt x="1327" y="909"/>
                      <a:pt x="1285" y="877"/>
                    </a:cubicBezTo>
                    <a:lnTo>
                      <a:pt x="166" y="21"/>
                    </a:lnTo>
                    <a:cubicBezTo>
                      <a:pt x="148" y="7"/>
                      <a:pt x="12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9"/>
              <p:cNvSpPr/>
              <p:nvPr/>
            </p:nvSpPr>
            <p:spPr>
              <a:xfrm>
                <a:off x="3602750" y="1842375"/>
                <a:ext cx="35250" cy="28500"/>
              </a:xfrm>
              <a:custGeom>
                <a:avLst/>
                <a:gdLst/>
                <a:ahLst/>
                <a:cxnLst/>
                <a:rect l="l" t="t" r="r" b="b"/>
                <a:pathLst>
                  <a:path w="1410" h="1140" extrusionOk="0">
                    <a:moveTo>
                      <a:pt x="109" y="1"/>
                    </a:moveTo>
                    <a:cubicBezTo>
                      <a:pt x="78" y="1"/>
                      <a:pt x="47" y="16"/>
                      <a:pt x="29" y="44"/>
                    </a:cubicBezTo>
                    <a:cubicBezTo>
                      <a:pt x="1" y="87"/>
                      <a:pt x="12" y="146"/>
                      <a:pt x="56" y="175"/>
                    </a:cubicBezTo>
                    <a:cubicBezTo>
                      <a:pt x="474" y="454"/>
                      <a:pt x="872" y="770"/>
                      <a:pt x="1238" y="1113"/>
                    </a:cubicBezTo>
                    <a:cubicBezTo>
                      <a:pt x="1257" y="1131"/>
                      <a:pt x="1280" y="1140"/>
                      <a:pt x="1303" y="1140"/>
                    </a:cubicBezTo>
                    <a:lnTo>
                      <a:pt x="1303" y="1139"/>
                    </a:lnTo>
                    <a:cubicBezTo>
                      <a:pt x="1329" y="1139"/>
                      <a:pt x="1354" y="1129"/>
                      <a:pt x="1373" y="1109"/>
                    </a:cubicBezTo>
                    <a:cubicBezTo>
                      <a:pt x="1409" y="1070"/>
                      <a:pt x="1407" y="1011"/>
                      <a:pt x="1368" y="974"/>
                    </a:cubicBezTo>
                    <a:cubicBezTo>
                      <a:pt x="995" y="624"/>
                      <a:pt x="589" y="302"/>
                      <a:pt x="162" y="17"/>
                    </a:cubicBezTo>
                    <a:cubicBezTo>
                      <a:pt x="145" y="6"/>
                      <a:pt x="127"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9"/>
              <p:cNvSpPr/>
              <p:nvPr/>
            </p:nvSpPr>
            <p:spPr>
              <a:xfrm>
                <a:off x="3649875" y="1892175"/>
                <a:ext cx="23425" cy="23750"/>
              </a:xfrm>
              <a:custGeom>
                <a:avLst/>
                <a:gdLst/>
                <a:ahLst/>
                <a:cxnLst/>
                <a:rect l="l" t="t" r="r" b="b"/>
                <a:pathLst>
                  <a:path w="937" h="950" extrusionOk="0">
                    <a:moveTo>
                      <a:pt x="105" y="0"/>
                    </a:moveTo>
                    <a:cubicBezTo>
                      <a:pt x="82" y="0"/>
                      <a:pt x="58" y="9"/>
                      <a:pt x="40" y="27"/>
                    </a:cubicBezTo>
                    <a:cubicBezTo>
                      <a:pt x="1" y="63"/>
                      <a:pt x="0" y="124"/>
                      <a:pt x="37" y="161"/>
                    </a:cubicBezTo>
                    <a:lnTo>
                      <a:pt x="763" y="920"/>
                    </a:lnTo>
                    <a:cubicBezTo>
                      <a:pt x="782" y="940"/>
                      <a:pt x="806" y="950"/>
                      <a:pt x="831" y="950"/>
                    </a:cubicBezTo>
                    <a:cubicBezTo>
                      <a:pt x="855" y="950"/>
                      <a:pt x="879" y="941"/>
                      <a:pt x="898" y="923"/>
                    </a:cubicBezTo>
                    <a:cubicBezTo>
                      <a:pt x="935" y="887"/>
                      <a:pt x="936" y="826"/>
                      <a:pt x="900" y="788"/>
                    </a:cubicBezTo>
                    <a:lnTo>
                      <a:pt x="175" y="30"/>
                    </a:lnTo>
                    <a:cubicBezTo>
                      <a:pt x="156" y="10"/>
                      <a:pt x="131"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9"/>
              <p:cNvSpPr/>
              <p:nvPr/>
            </p:nvSpPr>
            <p:spPr>
              <a:xfrm>
                <a:off x="3685100" y="1931075"/>
                <a:ext cx="30300" cy="26250"/>
              </a:xfrm>
              <a:custGeom>
                <a:avLst/>
                <a:gdLst/>
                <a:ahLst/>
                <a:cxnLst/>
                <a:rect l="l" t="t" r="r" b="b"/>
                <a:pathLst>
                  <a:path w="1212" h="1050" extrusionOk="0">
                    <a:moveTo>
                      <a:pt x="109" y="1"/>
                    </a:moveTo>
                    <a:cubicBezTo>
                      <a:pt x="77" y="1"/>
                      <a:pt x="46" y="17"/>
                      <a:pt x="28" y="46"/>
                    </a:cubicBezTo>
                    <a:cubicBezTo>
                      <a:pt x="1" y="90"/>
                      <a:pt x="14" y="149"/>
                      <a:pt x="59" y="177"/>
                    </a:cubicBezTo>
                    <a:cubicBezTo>
                      <a:pt x="426" y="405"/>
                      <a:pt x="754" y="687"/>
                      <a:pt x="1033" y="1016"/>
                    </a:cubicBezTo>
                    <a:cubicBezTo>
                      <a:pt x="1052" y="1038"/>
                      <a:pt x="1078" y="1049"/>
                      <a:pt x="1105" y="1049"/>
                    </a:cubicBezTo>
                    <a:cubicBezTo>
                      <a:pt x="1127" y="1049"/>
                      <a:pt x="1149" y="1042"/>
                      <a:pt x="1167" y="1026"/>
                    </a:cubicBezTo>
                    <a:cubicBezTo>
                      <a:pt x="1207" y="992"/>
                      <a:pt x="1212" y="932"/>
                      <a:pt x="1178" y="893"/>
                    </a:cubicBezTo>
                    <a:cubicBezTo>
                      <a:pt x="886" y="548"/>
                      <a:pt x="543" y="254"/>
                      <a:pt x="160" y="15"/>
                    </a:cubicBezTo>
                    <a:cubicBezTo>
                      <a:pt x="144" y="5"/>
                      <a:pt x="126"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9"/>
              <p:cNvSpPr/>
              <p:nvPr/>
            </p:nvSpPr>
            <p:spPr>
              <a:xfrm>
                <a:off x="3731500" y="1985650"/>
                <a:ext cx="19725" cy="21300"/>
              </a:xfrm>
              <a:custGeom>
                <a:avLst/>
                <a:gdLst/>
                <a:ahLst/>
                <a:cxnLst/>
                <a:rect l="l" t="t" r="r" b="b"/>
                <a:pathLst>
                  <a:path w="789" h="852" extrusionOk="0">
                    <a:moveTo>
                      <a:pt x="107" y="1"/>
                    </a:moveTo>
                    <a:cubicBezTo>
                      <a:pt x="85" y="1"/>
                      <a:pt x="62" y="9"/>
                      <a:pt x="45" y="24"/>
                    </a:cubicBezTo>
                    <a:cubicBezTo>
                      <a:pt x="5" y="59"/>
                      <a:pt x="0" y="119"/>
                      <a:pt x="35" y="159"/>
                    </a:cubicBezTo>
                    <a:lnTo>
                      <a:pt x="611" y="819"/>
                    </a:lnTo>
                    <a:cubicBezTo>
                      <a:pt x="630" y="840"/>
                      <a:pt x="656" y="851"/>
                      <a:pt x="683" y="851"/>
                    </a:cubicBezTo>
                    <a:cubicBezTo>
                      <a:pt x="705" y="851"/>
                      <a:pt x="727" y="844"/>
                      <a:pt x="746" y="828"/>
                    </a:cubicBezTo>
                    <a:cubicBezTo>
                      <a:pt x="785" y="794"/>
                      <a:pt x="789" y="733"/>
                      <a:pt x="754" y="693"/>
                    </a:cubicBezTo>
                    <a:lnTo>
                      <a:pt x="178" y="33"/>
                    </a:lnTo>
                    <a:cubicBezTo>
                      <a:pt x="160" y="12"/>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9"/>
              <p:cNvSpPr/>
              <p:nvPr/>
            </p:nvSpPr>
            <p:spPr>
              <a:xfrm>
                <a:off x="3400250" y="1743950"/>
                <a:ext cx="20275" cy="22950"/>
              </a:xfrm>
              <a:custGeom>
                <a:avLst/>
                <a:gdLst/>
                <a:ahLst/>
                <a:cxnLst/>
                <a:rect l="l" t="t" r="r" b="b"/>
                <a:pathLst>
                  <a:path w="811" h="918" extrusionOk="0">
                    <a:moveTo>
                      <a:pt x="109" y="0"/>
                    </a:moveTo>
                    <a:cubicBezTo>
                      <a:pt x="80" y="0"/>
                      <a:pt x="52" y="13"/>
                      <a:pt x="33" y="36"/>
                    </a:cubicBezTo>
                    <a:cubicBezTo>
                      <a:pt x="0" y="78"/>
                      <a:pt x="8" y="138"/>
                      <a:pt x="49" y="170"/>
                    </a:cubicBezTo>
                    <a:cubicBezTo>
                      <a:pt x="285" y="358"/>
                      <a:pt x="482" y="597"/>
                      <a:pt x="617" y="866"/>
                    </a:cubicBezTo>
                    <a:cubicBezTo>
                      <a:pt x="634" y="899"/>
                      <a:pt x="667" y="917"/>
                      <a:pt x="702" y="917"/>
                    </a:cubicBezTo>
                    <a:cubicBezTo>
                      <a:pt x="717" y="917"/>
                      <a:pt x="731" y="914"/>
                      <a:pt x="745" y="907"/>
                    </a:cubicBezTo>
                    <a:cubicBezTo>
                      <a:pt x="792" y="883"/>
                      <a:pt x="810" y="826"/>
                      <a:pt x="787" y="779"/>
                    </a:cubicBezTo>
                    <a:cubicBezTo>
                      <a:pt x="638" y="487"/>
                      <a:pt x="424" y="225"/>
                      <a:pt x="167" y="21"/>
                    </a:cubicBezTo>
                    <a:cubicBezTo>
                      <a:pt x="150" y="7"/>
                      <a:pt x="129"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9"/>
              <p:cNvSpPr/>
              <p:nvPr/>
            </p:nvSpPr>
            <p:spPr>
              <a:xfrm>
                <a:off x="3426550" y="1779550"/>
                <a:ext cx="21950" cy="24250"/>
              </a:xfrm>
              <a:custGeom>
                <a:avLst/>
                <a:gdLst/>
                <a:ahLst/>
                <a:cxnLst/>
                <a:rect l="l" t="t" r="r" b="b"/>
                <a:pathLst>
                  <a:path w="878" h="970" extrusionOk="0">
                    <a:moveTo>
                      <a:pt x="108" y="1"/>
                    </a:moveTo>
                    <a:cubicBezTo>
                      <a:pt x="89" y="1"/>
                      <a:pt x="69" y="7"/>
                      <a:pt x="52" y="19"/>
                    </a:cubicBezTo>
                    <a:cubicBezTo>
                      <a:pt x="10" y="50"/>
                      <a:pt x="0" y="109"/>
                      <a:pt x="31" y="152"/>
                    </a:cubicBezTo>
                    <a:cubicBezTo>
                      <a:pt x="233" y="432"/>
                      <a:pt x="461" y="698"/>
                      <a:pt x="706" y="942"/>
                    </a:cubicBezTo>
                    <a:cubicBezTo>
                      <a:pt x="724" y="961"/>
                      <a:pt x="749" y="969"/>
                      <a:pt x="773" y="969"/>
                    </a:cubicBezTo>
                    <a:cubicBezTo>
                      <a:pt x="797" y="969"/>
                      <a:pt x="822" y="961"/>
                      <a:pt x="840" y="942"/>
                    </a:cubicBezTo>
                    <a:cubicBezTo>
                      <a:pt x="878" y="904"/>
                      <a:pt x="878" y="845"/>
                      <a:pt x="840" y="807"/>
                    </a:cubicBezTo>
                    <a:cubicBezTo>
                      <a:pt x="602" y="570"/>
                      <a:pt x="382" y="311"/>
                      <a:pt x="186" y="41"/>
                    </a:cubicBezTo>
                    <a:cubicBezTo>
                      <a:pt x="167" y="15"/>
                      <a:pt x="13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9"/>
              <p:cNvSpPr/>
              <p:nvPr/>
            </p:nvSpPr>
            <p:spPr>
              <a:xfrm>
                <a:off x="3463600" y="1820775"/>
                <a:ext cx="21950" cy="24325"/>
              </a:xfrm>
              <a:custGeom>
                <a:avLst/>
                <a:gdLst/>
                <a:ahLst/>
                <a:cxnLst/>
                <a:rect l="l" t="t" r="r" b="b"/>
                <a:pathLst>
                  <a:path w="878" h="973" extrusionOk="0">
                    <a:moveTo>
                      <a:pt x="109" y="1"/>
                    </a:moveTo>
                    <a:cubicBezTo>
                      <a:pt x="92" y="1"/>
                      <a:pt x="74" y="5"/>
                      <a:pt x="58" y="16"/>
                    </a:cubicBezTo>
                    <a:cubicBezTo>
                      <a:pt x="14" y="45"/>
                      <a:pt x="1" y="103"/>
                      <a:pt x="28" y="147"/>
                    </a:cubicBezTo>
                    <a:cubicBezTo>
                      <a:pt x="218" y="444"/>
                      <a:pt x="447" y="713"/>
                      <a:pt x="707" y="948"/>
                    </a:cubicBezTo>
                    <a:cubicBezTo>
                      <a:pt x="726" y="964"/>
                      <a:pt x="748" y="973"/>
                      <a:pt x="771" y="973"/>
                    </a:cubicBezTo>
                    <a:lnTo>
                      <a:pt x="771" y="972"/>
                    </a:lnTo>
                    <a:cubicBezTo>
                      <a:pt x="798" y="972"/>
                      <a:pt x="823" y="962"/>
                      <a:pt x="842" y="941"/>
                    </a:cubicBezTo>
                    <a:cubicBezTo>
                      <a:pt x="877" y="901"/>
                      <a:pt x="874" y="842"/>
                      <a:pt x="835" y="806"/>
                    </a:cubicBezTo>
                    <a:cubicBezTo>
                      <a:pt x="587" y="583"/>
                      <a:pt x="370" y="327"/>
                      <a:pt x="190" y="45"/>
                    </a:cubicBezTo>
                    <a:cubicBezTo>
                      <a:pt x="171" y="16"/>
                      <a:pt x="14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9"/>
              <p:cNvSpPr/>
              <p:nvPr/>
            </p:nvSpPr>
            <p:spPr>
              <a:xfrm>
                <a:off x="3496300" y="1861150"/>
                <a:ext cx="23400" cy="20850"/>
              </a:xfrm>
              <a:custGeom>
                <a:avLst/>
                <a:gdLst/>
                <a:ahLst/>
                <a:cxnLst/>
                <a:rect l="l" t="t" r="r" b="b"/>
                <a:pathLst>
                  <a:path w="936" h="834" extrusionOk="0">
                    <a:moveTo>
                      <a:pt x="110" y="0"/>
                    </a:moveTo>
                    <a:cubicBezTo>
                      <a:pt x="91" y="0"/>
                      <a:pt x="72" y="6"/>
                      <a:pt x="55" y="18"/>
                    </a:cubicBezTo>
                    <a:cubicBezTo>
                      <a:pt x="12" y="48"/>
                      <a:pt x="1" y="106"/>
                      <a:pt x="31" y="151"/>
                    </a:cubicBezTo>
                    <a:cubicBezTo>
                      <a:pt x="224" y="428"/>
                      <a:pt x="484" y="661"/>
                      <a:pt x="781" y="822"/>
                    </a:cubicBezTo>
                    <a:cubicBezTo>
                      <a:pt x="796" y="829"/>
                      <a:pt x="811" y="834"/>
                      <a:pt x="827" y="834"/>
                    </a:cubicBezTo>
                    <a:lnTo>
                      <a:pt x="827" y="833"/>
                    </a:lnTo>
                    <a:cubicBezTo>
                      <a:pt x="861" y="833"/>
                      <a:pt x="894" y="815"/>
                      <a:pt x="911" y="783"/>
                    </a:cubicBezTo>
                    <a:cubicBezTo>
                      <a:pt x="936" y="737"/>
                      <a:pt x="919" y="679"/>
                      <a:pt x="873" y="654"/>
                    </a:cubicBezTo>
                    <a:cubicBezTo>
                      <a:pt x="601" y="507"/>
                      <a:pt x="364" y="295"/>
                      <a:pt x="188" y="41"/>
                    </a:cubicBezTo>
                    <a:cubicBezTo>
                      <a:pt x="169" y="15"/>
                      <a:pt x="140"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9"/>
              <p:cNvSpPr/>
              <p:nvPr/>
            </p:nvSpPr>
            <p:spPr>
              <a:xfrm>
                <a:off x="3528625" y="1901125"/>
                <a:ext cx="28075" cy="30525"/>
              </a:xfrm>
              <a:custGeom>
                <a:avLst/>
                <a:gdLst/>
                <a:ahLst/>
                <a:cxnLst/>
                <a:rect l="l" t="t" r="r" b="b"/>
                <a:pathLst>
                  <a:path w="1123" h="1221" extrusionOk="0">
                    <a:moveTo>
                      <a:pt x="106" y="0"/>
                    </a:moveTo>
                    <a:cubicBezTo>
                      <a:pt x="81" y="0"/>
                      <a:pt x="55" y="10"/>
                      <a:pt x="36" y="31"/>
                    </a:cubicBezTo>
                    <a:cubicBezTo>
                      <a:pt x="1" y="69"/>
                      <a:pt x="3" y="130"/>
                      <a:pt x="41" y="165"/>
                    </a:cubicBezTo>
                    <a:cubicBezTo>
                      <a:pt x="373" y="471"/>
                      <a:pt x="674" y="813"/>
                      <a:pt x="937" y="1181"/>
                    </a:cubicBezTo>
                    <a:cubicBezTo>
                      <a:pt x="954" y="1206"/>
                      <a:pt x="984" y="1221"/>
                      <a:pt x="1014" y="1221"/>
                    </a:cubicBezTo>
                    <a:cubicBezTo>
                      <a:pt x="1033" y="1221"/>
                      <a:pt x="1053" y="1214"/>
                      <a:pt x="1069" y="1202"/>
                    </a:cubicBezTo>
                    <a:cubicBezTo>
                      <a:pt x="1112" y="1172"/>
                      <a:pt x="1122" y="1113"/>
                      <a:pt x="1091" y="1070"/>
                    </a:cubicBezTo>
                    <a:cubicBezTo>
                      <a:pt x="821" y="692"/>
                      <a:pt x="512" y="341"/>
                      <a:pt x="171" y="25"/>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9"/>
              <p:cNvSpPr/>
              <p:nvPr/>
            </p:nvSpPr>
            <p:spPr>
              <a:xfrm>
                <a:off x="3578100" y="1952600"/>
                <a:ext cx="28025" cy="21325"/>
              </a:xfrm>
              <a:custGeom>
                <a:avLst/>
                <a:gdLst/>
                <a:ahLst/>
                <a:cxnLst/>
                <a:rect l="l" t="t" r="r" b="b"/>
                <a:pathLst>
                  <a:path w="1121" h="853" extrusionOk="0">
                    <a:moveTo>
                      <a:pt x="106" y="1"/>
                    </a:moveTo>
                    <a:cubicBezTo>
                      <a:pt x="83" y="1"/>
                      <a:pt x="60" y="9"/>
                      <a:pt x="42" y="26"/>
                    </a:cubicBezTo>
                    <a:cubicBezTo>
                      <a:pt x="3" y="61"/>
                      <a:pt x="1" y="121"/>
                      <a:pt x="36" y="161"/>
                    </a:cubicBezTo>
                    <a:cubicBezTo>
                      <a:pt x="297" y="446"/>
                      <a:pt x="620" y="682"/>
                      <a:pt x="971" y="844"/>
                    </a:cubicBezTo>
                    <a:cubicBezTo>
                      <a:pt x="985" y="850"/>
                      <a:pt x="998" y="853"/>
                      <a:pt x="1011" y="853"/>
                    </a:cubicBezTo>
                    <a:cubicBezTo>
                      <a:pt x="1047" y="853"/>
                      <a:pt x="1082" y="832"/>
                      <a:pt x="1098" y="798"/>
                    </a:cubicBezTo>
                    <a:cubicBezTo>
                      <a:pt x="1120" y="750"/>
                      <a:pt x="1099" y="693"/>
                      <a:pt x="1052" y="671"/>
                    </a:cubicBezTo>
                    <a:cubicBezTo>
                      <a:pt x="723" y="520"/>
                      <a:pt x="420" y="298"/>
                      <a:pt x="176" y="32"/>
                    </a:cubicBezTo>
                    <a:cubicBezTo>
                      <a:pt x="158" y="11"/>
                      <a:pt x="132"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9"/>
              <p:cNvSpPr/>
              <p:nvPr/>
            </p:nvSpPr>
            <p:spPr>
              <a:xfrm>
                <a:off x="3626425" y="1984575"/>
                <a:ext cx="29150" cy="17150"/>
              </a:xfrm>
              <a:custGeom>
                <a:avLst/>
                <a:gdLst/>
                <a:ahLst/>
                <a:cxnLst/>
                <a:rect l="l" t="t" r="r" b="b"/>
                <a:pathLst>
                  <a:path w="1166" h="686" extrusionOk="0">
                    <a:moveTo>
                      <a:pt x="109" y="0"/>
                    </a:moveTo>
                    <a:cubicBezTo>
                      <a:pt x="78" y="0"/>
                      <a:pt x="47" y="15"/>
                      <a:pt x="30" y="44"/>
                    </a:cubicBezTo>
                    <a:cubicBezTo>
                      <a:pt x="1" y="88"/>
                      <a:pt x="14" y="147"/>
                      <a:pt x="58" y="176"/>
                    </a:cubicBezTo>
                    <a:cubicBezTo>
                      <a:pt x="363" y="371"/>
                      <a:pt x="688" y="540"/>
                      <a:pt x="1021" y="678"/>
                    </a:cubicBezTo>
                    <a:cubicBezTo>
                      <a:pt x="1033" y="683"/>
                      <a:pt x="1045" y="686"/>
                      <a:pt x="1057" y="686"/>
                    </a:cubicBezTo>
                    <a:cubicBezTo>
                      <a:pt x="1095" y="686"/>
                      <a:pt x="1130" y="662"/>
                      <a:pt x="1146" y="626"/>
                    </a:cubicBezTo>
                    <a:cubicBezTo>
                      <a:pt x="1166" y="577"/>
                      <a:pt x="1142" y="522"/>
                      <a:pt x="1094" y="501"/>
                    </a:cubicBezTo>
                    <a:cubicBezTo>
                      <a:pt x="770" y="369"/>
                      <a:pt x="457" y="204"/>
                      <a:pt x="161" y="16"/>
                    </a:cubicBezTo>
                    <a:cubicBezTo>
                      <a:pt x="145" y="5"/>
                      <a:pt x="127"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9"/>
              <p:cNvSpPr/>
              <p:nvPr/>
            </p:nvSpPr>
            <p:spPr>
              <a:xfrm>
                <a:off x="3674875" y="2014450"/>
                <a:ext cx="17800" cy="9925"/>
              </a:xfrm>
              <a:custGeom>
                <a:avLst/>
                <a:gdLst/>
                <a:ahLst/>
                <a:cxnLst/>
                <a:rect l="l" t="t" r="r" b="b"/>
                <a:pathLst>
                  <a:path w="712" h="397" extrusionOk="0">
                    <a:moveTo>
                      <a:pt x="109" y="1"/>
                    </a:moveTo>
                    <a:cubicBezTo>
                      <a:pt x="72" y="1"/>
                      <a:pt x="36" y="22"/>
                      <a:pt x="20" y="59"/>
                    </a:cubicBezTo>
                    <a:cubicBezTo>
                      <a:pt x="0" y="108"/>
                      <a:pt x="23" y="163"/>
                      <a:pt x="72" y="184"/>
                    </a:cubicBezTo>
                    <a:lnTo>
                      <a:pt x="567" y="389"/>
                    </a:lnTo>
                    <a:cubicBezTo>
                      <a:pt x="579" y="395"/>
                      <a:pt x="591" y="397"/>
                      <a:pt x="603" y="397"/>
                    </a:cubicBezTo>
                    <a:cubicBezTo>
                      <a:pt x="641" y="397"/>
                      <a:pt x="676" y="375"/>
                      <a:pt x="691" y="338"/>
                    </a:cubicBezTo>
                    <a:cubicBezTo>
                      <a:pt x="711" y="290"/>
                      <a:pt x="688" y="234"/>
                      <a:pt x="639" y="214"/>
                    </a:cubicBezTo>
                    <a:lnTo>
                      <a:pt x="145" y="7"/>
                    </a:lnTo>
                    <a:cubicBezTo>
                      <a:pt x="133" y="3"/>
                      <a:pt x="12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7" name="Google Shape;897;p9"/>
              <p:cNvSpPr/>
              <p:nvPr/>
            </p:nvSpPr>
            <p:spPr>
              <a:xfrm>
                <a:off x="3737700" y="2048425"/>
                <a:ext cx="36350" cy="18225"/>
              </a:xfrm>
              <a:custGeom>
                <a:avLst/>
                <a:gdLst/>
                <a:ahLst/>
                <a:cxnLst/>
                <a:rect l="l" t="t" r="r" b="b"/>
                <a:pathLst>
                  <a:path w="1454" h="729" extrusionOk="0">
                    <a:moveTo>
                      <a:pt x="110" y="1"/>
                    </a:moveTo>
                    <a:cubicBezTo>
                      <a:pt x="73" y="1"/>
                      <a:pt x="38" y="22"/>
                      <a:pt x="22" y="58"/>
                    </a:cubicBezTo>
                    <a:cubicBezTo>
                      <a:pt x="1" y="107"/>
                      <a:pt x="23" y="163"/>
                      <a:pt x="72" y="184"/>
                    </a:cubicBezTo>
                    <a:lnTo>
                      <a:pt x="1308" y="719"/>
                    </a:lnTo>
                    <a:cubicBezTo>
                      <a:pt x="1320" y="725"/>
                      <a:pt x="1333" y="728"/>
                      <a:pt x="1345" y="728"/>
                    </a:cubicBezTo>
                    <a:lnTo>
                      <a:pt x="1345" y="727"/>
                    </a:lnTo>
                    <a:cubicBezTo>
                      <a:pt x="1382" y="727"/>
                      <a:pt x="1417" y="706"/>
                      <a:pt x="1433" y="670"/>
                    </a:cubicBezTo>
                    <a:cubicBezTo>
                      <a:pt x="1454" y="621"/>
                      <a:pt x="1432" y="566"/>
                      <a:pt x="1383" y="545"/>
                    </a:cubicBezTo>
                    <a:lnTo>
                      <a:pt x="148" y="8"/>
                    </a:lnTo>
                    <a:cubicBezTo>
                      <a:pt x="135" y="3"/>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8" name="Google Shape;898;p9"/>
              <p:cNvSpPr/>
              <p:nvPr/>
            </p:nvSpPr>
            <p:spPr>
              <a:xfrm>
                <a:off x="3436950" y="1758900"/>
                <a:ext cx="22725" cy="22450"/>
              </a:xfrm>
              <a:custGeom>
                <a:avLst/>
                <a:gdLst/>
                <a:ahLst/>
                <a:cxnLst/>
                <a:rect l="l" t="t" r="r" b="b"/>
                <a:pathLst>
                  <a:path w="909" h="898" extrusionOk="0">
                    <a:moveTo>
                      <a:pt x="108" y="0"/>
                    </a:moveTo>
                    <a:cubicBezTo>
                      <a:pt x="87" y="0"/>
                      <a:pt x="66" y="8"/>
                      <a:pt x="48" y="22"/>
                    </a:cubicBezTo>
                    <a:cubicBezTo>
                      <a:pt x="6" y="54"/>
                      <a:pt x="0" y="115"/>
                      <a:pt x="34" y="156"/>
                    </a:cubicBezTo>
                    <a:cubicBezTo>
                      <a:pt x="244" y="418"/>
                      <a:pt x="483" y="661"/>
                      <a:pt x="741" y="876"/>
                    </a:cubicBezTo>
                    <a:cubicBezTo>
                      <a:pt x="759" y="890"/>
                      <a:pt x="781" y="898"/>
                      <a:pt x="802" y="898"/>
                    </a:cubicBezTo>
                    <a:cubicBezTo>
                      <a:pt x="829" y="898"/>
                      <a:pt x="857" y="886"/>
                      <a:pt x="876" y="864"/>
                    </a:cubicBezTo>
                    <a:cubicBezTo>
                      <a:pt x="909" y="823"/>
                      <a:pt x="903" y="763"/>
                      <a:pt x="864" y="729"/>
                    </a:cubicBezTo>
                    <a:cubicBezTo>
                      <a:pt x="615" y="523"/>
                      <a:pt x="386" y="288"/>
                      <a:pt x="181" y="36"/>
                    </a:cubicBezTo>
                    <a:cubicBezTo>
                      <a:pt x="163" y="13"/>
                      <a:pt x="136"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9"/>
              <p:cNvSpPr/>
              <p:nvPr/>
            </p:nvSpPr>
            <p:spPr>
              <a:xfrm>
                <a:off x="3473975" y="1789875"/>
                <a:ext cx="25000" cy="20175"/>
              </a:xfrm>
              <a:custGeom>
                <a:avLst/>
                <a:gdLst/>
                <a:ahLst/>
                <a:cxnLst/>
                <a:rect l="l" t="t" r="r" b="b"/>
                <a:pathLst>
                  <a:path w="1000" h="807" extrusionOk="0">
                    <a:moveTo>
                      <a:pt x="107" y="1"/>
                    </a:moveTo>
                    <a:cubicBezTo>
                      <a:pt x="84" y="1"/>
                      <a:pt x="61" y="9"/>
                      <a:pt x="43" y="25"/>
                    </a:cubicBezTo>
                    <a:cubicBezTo>
                      <a:pt x="4" y="60"/>
                      <a:pt x="1" y="120"/>
                      <a:pt x="35" y="159"/>
                    </a:cubicBezTo>
                    <a:cubicBezTo>
                      <a:pt x="267" y="418"/>
                      <a:pt x="540" y="633"/>
                      <a:pt x="846" y="796"/>
                    </a:cubicBezTo>
                    <a:cubicBezTo>
                      <a:pt x="861" y="804"/>
                      <a:pt x="876" y="807"/>
                      <a:pt x="892" y="807"/>
                    </a:cubicBezTo>
                    <a:cubicBezTo>
                      <a:pt x="926" y="807"/>
                      <a:pt x="959" y="789"/>
                      <a:pt x="976" y="756"/>
                    </a:cubicBezTo>
                    <a:cubicBezTo>
                      <a:pt x="1000" y="710"/>
                      <a:pt x="983" y="652"/>
                      <a:pt x="936" y="627"/>
                    </a:cubicBezTo>
                    <a:cubicBezTo>
                      <a:pt x="649" y="475"/>
                      <a:pt x="394" y="275"/>
                      <a:pt x="177" y="32"/>
                    </a:cubicBezTo>
                    <a:cubicBezTo>
                      <a:pt x="159" y="11"/>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9"/>
              <p:cNvSpPr/>
              <p:nvPr/>
            </p:nvSpPr>
            <p:spPr>
              <a:xfrm>
                <a:off x="3512150" y="1818675"/>
                <a:ext cx="23850" cy="22325"/>
              </a:xfrm>
              <a:custGeom>
                <a:avLst/>
                <a:gdLst/>
                <a:ahLst/>
                <a:cxnLst/>
                <a:rect l="l" t="t" r="r" b="b"/>
                <a:pathLst>
                  <a:path w="954" h="893" extrusionOk="0">
                    <a:moveTo>
                      <a:pt x="107" y="1"/>
                    </a:moveTo>
                    <a:cubicBezTo>
                      <a:pt x="81" y="1"/>
                      <a:pt x="56" y="11"/>
                      <a:pt x="37" y="31"/>
                    </a:cubicBezTo>
                    <a:cubicBezTo>
                      <a:pt x="1" y="69"/>
                      <a:pt x="3" y="130"/>
                      <a:pt x="40" y="166"/>
                    </a:cubicBezTo>
                    <a:lnTo>
                      <a:pt x="782" y="866"/>
                    </a:lnTo>
                    <a:cubicBezTo>
                      <a:pt x="801" y="884"/>
                      <a:pt x="824" y="892"/>
                      <a:pt x="847" y="892"/>
                    </a:cubicBezTo>
                    <a:lnTo>
                      <a:pt x="848" y="892"/>
                    </a:lnTo>
                    <a:cubicBezTo>
                      <a:pt x="873" y="892"/>
                      <a:pt x="898" y="882"/>
                      <a:pt x="917" y="863"/>
                    </a:cubicBezTo>
                    <a:cubicBezTo>
                      <a:pt x="953" y="824"/>
                      <a:pt x="951" y="764"/>
                      <a:pt x="914" y="728"/>
                    </a:cubicBezTo>
                    <a:lnTo>
                      <a:pt x="172" y="27"/>
                    </a:lnTo>
                    <a:cubicBezTo>
                      <a:pt x="153" y="10"/>
                      <a:pt x="130"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9"/>
              <p:cNvSpPr/>
              <p:nvPr/>
            </p:nvSpPr>
            <p:spPr>
              <a:xfrm>
                <a:off x="3546150" y="1856800"/>
                <a:ext cx="31125" cy="25400"/>
              </a:xfrm>
              <a:custGeom>
                <a:avLst/>
                <a:gdLst/>
                <a:ahLst/>
                <a:cxnLst/>
                <a:rect l="l" t="t" r="r" b="b"/>
                <a:pathLst>
                  <a:path w="1245" h="1016" extrusionOk="0">
                    <a:moveTo>
                      <a:pt x="106" y="0"/>
                    </a:moveTo>
                    <a:cubicBezTo>
                      <a:pt x="83" y="0"/>
                      <a:pt x="60" y="9"/>
                      <a:pt x="41" y="26"/>
                    </a:cubicBezTo>
                    <a:cubicBezTo>
                      <a:pt x="3" y="62"/>
                      <a:pt x="1" y="122"/>
                      <a:pt x="36" y="161"/>
                    </a:cubicBezTo>
                    <a:cubicBezTo>
                      <a:pt x="344" y="492"/>
                      <a:pt x="697" y="775"/>
                      <a:pt x="1088" y="1003"/>
                    </a:cubicBezTo>
                    <a:cubicBezTo>
                      <a:pt x="1103" y="1011"/>
                      <a:pt x="1120" y="1016"/>
                      <a:pt x="1137" y="1016"/>
                    </a:cubicBezTo>
                    <a:cubicBezTo>
                      <a:pt x="1169" y="1016"/>
                      <a:pt x="1201" y="999"/>
                      <a:pt x="1218" y="968"/>
                    </a:cubicBezTo>
                    <a:cubicBezTo>
                      <a:pt x="1245" y="923"/>
                      <a:pt x="1229" y="864"/>
                      <a:pt x="1184" y="838"/>
                    </a:cubicBezTo>
                    <a:cubicBezTo>
                      <a:pt x="810" y="619"/>
                      <a:pt x="471" y="348"/>
                      <a:pt x="176" y="31"/>
                    </a:cubicBezTo>
                    <a:cubicBezTo>
                      <a:pt x="157" y="11"/>
                      <a:pt x="13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9"/>
              <p:cNvSpPr/>
              <p:nvPr/>
            </p:nvSpPr>
            <p:spPr>
              <a:xfrm>
                <a:off x="3580125" y="1887700"/>
                <a:ext cx="24950" cy="16175"/>
              </a:xfrm>
              <a:custGeom>
                <a:avLst/>
                <a:gdLst/>
                <a:ahLst/>
                <a:cxnLst/>
                <a:rect l="l" t="t" r="r" b="b"/>
                <a:pathLst>
                  <a:path w="998" h="647" extrusionOk="0">
                    <a:moveTo>
                      <a:pt x="107" y="1"/>
                    </a:moveTo>
                    <a:cubicBezTo>
                      <a:pt x="80" y="1"/>
                      <a:pt x="53" y="12"/>
                      <a:pt x="34" y="35"/>
                    </a:cubicBezTo>
                    <a:cubicBezTo>
                      <a:pt x="1" y="75"/>
                      <a:pt x="6" y="135"/>
                      <a:pt x="46" y="169"/>
                    </a:cubicBezTo>
                    <a:cubicBezTo>
                      <a:pt x="288" y="371"/>
                      <a:pt x="560" y="530"/>
                      <a:pt x="856" y="641"/>
                    </a:cubicBezTo>
                    <a:cubicBezTo>
                      <a:pt x="867" y="644"/>
                      <a:pt x="878" y="646"/>
                      <a:pt x="889" y="646"/>
                    </a:cubicBezTo>
                    <a:cubicBezTo>
                      <a:pt x="928" y="646"/>
                      <a:pt x="964" y="623"/>
                      <a:pt x="979" y="584"/>
                    </a:cubicBezTo>
                    <a:cubicBezTo>
                      <a:pt x="997" y="535"/>
                      <a:pt x="972" y="479"/>
                      <a:pt x="923" y="462"/>
                    </a:cubicBezTo>
                    <a:cubicBezTo>
                      <a:pt x="647" y="358"/>
                      <a:pt x="394" y="211"/>
                      <a:pt x="168" y="22"/>
                    </a:cubicBezTo>
                    <a:cubicBezTo>
                      <a:pt x="150" y="8"/>
                      <a:pt x="129"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3" name="Google Shape;903;p9"/>
              <p:cNvSpPr/>
              <p:nvPr/>
            </p:nvSpPr>
            <p:spPr>
              <a:xfrm>
                <a:off x="3613025" y="1916600"/>
                <a:ext cx="39200" cy="29575"/>
              </a:xfrm>
              <a:custGeom>
                <a:avLst/>
                <a:gdLst/>
                <a:ahLst/>
                <a:cxnLst/>
                <a:rect l="l" t="t" r="r" b="b"/>
                <a:pathLst>
                  <a:path w="1568" h="1183" extrusionOk="0">
                    <a:moveTo>
                      <a:pt x="109" y="0"/>
                    </a:moveTo>
                    <a:cubicBezTo>
                      <a:pt x="75" y="0"/>
                      <a:pt x="43" y="18"/>
                      <a:pt x="26" y="50"/>
                    </a:cubicBezTo>
                    <a:cubicBezTo>
                      <a:pt x="0" y="96"/>
                      <a:pt x="17" y="154"/>
                      <a:pt x="62" y="179"/>
                    </a:cubicBezTo>
                    <a:cubicBezTo>
                      <a:pt x="546" y="446"/>
                      <a:pt x="995" y="775"/>
                      <a:pt x="1398" y="1157"/>
                    </a:cubicBezTo>
                    <a:cubicBezTo>
                      <a:pt x="1416" y="1175"/>
                      <a:pt x="1440" y="1182"/>
                      <a:pt x="1463" y="1182"/>
                    </a:cubicBezTo>
                    <a:cubicBezTo>
                      <a:pt x="1488" y="1182"/>
                      <a:pt x="1514" y="1173"/>
                      <a:pt x="1533" y="1153"/>
                    </a:cubicBezTo>
                    <a:cubicBezTo>
                      <a:pt x="1568" y="1115"/>
                      <a:pt x="1567" y="1054"/>
                      <a:pt x="1528" y="1018"/>
                    </a:cubicBezTo>
                    <a:cubicBezTo>
                      <a:pt x="1114" y="626"/>
                      <a:pt x="652" y="287"/>
                      <a:pt x="155" y="12"/>
                    </a:cubicBezTo>
                    <a:cubicBezTo>
                      <a:pt x="140" y="4"/>
                      <a:pt x="124"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4" name="Google Shape;904;p9"/>
              <p:cNvSpPr/>
              <p:nvPr/>
            </p:nvSpPr>
            <p:spPr>
              <a:xfrm>
                <a:off x="3656400" y="1961700"/>
                <a:ext cx="31225" cy="17175"/>
              </a:xfrm>
              <a:custGeom>
                <a:avLst/>
                <a:gdLst/>
                <a:ahLst/>
                <a:cxnLst/>
                <a:rect l="l" t="t" r="r" b="b"/>
                <a:pathLst>
                  <a:path w="1249" h="687" extrusionOk="0">
                    <a:moveTo>
                      <a:pt x="110" y="1"/>
                    </a:moveTo>
                    <a:cubicBezTo>
                      <a:pt x="74" y="1"/>
                      <a:pt x="40" y="21"/>
                      <a:pt x="24" y="55"/>
                    </a:cubicBezTo>
                    <a:cubicBezTo>
                      <a:pt x="1" y="103"/>
                      <a:pt x="21" y="159"/>
                      <a:pt x="68" y="182"/>
                    </a:cubicBezTo>
                    <a:lnTo>
                      <a:pt x="1098" y="677"/>
                    </a:lnTo>
                    <a:cubicBezTo>
                      <a:pt x="1111" y="683"/>
                      <a:pt x="1126" y="687"/>
                      <a:pt x="1139" y="687"/>
                    </a:cubicBezTo>
                    <a:cubicBezTo>
                      <a:pt x="1175" y="687"/>
                      <a:pt x="1208" y="667"/>
                      <a:pt x="1225" y="632"/>
                    </a:cubicBezTo>
                    <a:cubicBezTo>
                      <a:pt x="1248" y="585"/>
                      <a:pt x="1228" y="528"/>
                      <a:pt x="1181" y="504"/>
                    </a:cubicBezTo>
                    <a:lnTo>
                      <a:pt x="151" y="10"/>
                    </a:lnTo>
                    <a:cubicBezTo>
                      <a:pt x="137" y="4"/>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9"/>
              <p:cNvSpPr/>
              <p:nvPr/>
            </p:nvSpPr>
            <p:spPr>
              <a:xfrm>
                <a:off x="3700650" y="1994875"/>
                <a:ext cx="34250" cy="21250"/>
              </a:xfrm>
              <a:custGeom>
                <a:avLst/>
                <a:gdLst/>
                <a:ahLst/>
                <a:cxnLst/>
                <a:rect l="l" t="t" r="r" b="b"/>
                <a:pathLst>
                  <a:path w="1370" h="850" extrusionOk="0">
                    <a:moveTo>
                      <a:pt x="107" y="1"/>
                    </a:moveTo>
                    <a:cubicBezTo>
                      <a:pt x="79" y="1"/>
                      <a:pt x="51" y="13"/>
                      <a:pt x="32" y="36"/>
                    </a:cubicBezTo>
                    <a:cubicBezTo>
                      <a:pt x="0" y="78"/>
                      <a:pt x="7" y="138"/>
                      <a:pt x="48" y="171"/>
                    </a:cubicBezTo>
                    <a:cubicBezTo>
                      <a:pt x="405" y="454"/>
                      <a:pt x="802" y="680"/>
                      <a:pt x="1228" y="843"/>
                    </a:cubicBezTo>
                    <a:cubicBezTo>
                      <a:pt x="1239" y="848"/>
                      <a:pt x="1251" y="850"/>
                      <a:pt x="1262" y="850"/>
                    </a:cubicBezTo>
                    <a:cubicBezTo>
                      <a:pt x="1301" y="850"/>
                      <a:pt x="1336" y="827"/>
                      <a:pt x="1350" y="788"/>
                    </a:cubicBezTo>
                    <a:cubicBezTo>
                      <a:pt x="1369" y="739"/>
                      <a:pt x="1345" y="684"/>
                      <a:pt x="1296" y="666"/>
                    </a:cubicBezTo>
                    <a:cubicBezTo>
                      <a:pt x="889" y="510"/>
                      <a:pt x="508" y="292"/>
                      <a:pt x="167" y="21"/>
                    </a:cubicBezTo>
                    <a:cubicBezTo>
                      <a:pt x="149" y="7"/>
                      <a:pt x="128"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9"/>
              <p:cNvSpPr/>
              <p:nvPr/>
            </p:nvSpPr>
            <p:spPr>
              <a:xfrm>
                <a:off x="3747000" y="2024750"/>
                <a:ext cx="30200" cy="22250"/>
              </a:xfrm>
              <a:custGeom>
                <a:avLst/>
                <a:gdLst/>
                <a:ahLst/>
                <a:cxnLst/>
                <a:rect l="l" t="t" r="r" b="b"/>
                <a:pathLst>
                  <a:path w="1208" h="890" extrusionOk="0">
                    <a:moveTo>
                      <a:pt x="108" y="1"/>
                    </a:moveTo>
                    <a:cubicBezTo>
                      <a:pt x="80" y="1"/>
                      <a:pt x="53" y="12"/>
                      <a:pt x="34" y="35"/>
                    </a:cubicBezTo>
                    <a:cubicBezTo>
                      <a:pt x="1" y="75"/>
                      <a:pt x="6" y="135"/>
                      <a:pt x="46" y="169"/>
                    </a:cubicBezTo>
                    <a:cubicBezTo>
                      <a:pt x="361" y="431"/>
                      <a:pt x="699" y="668"/>
                      <a:pt x="1051" y="876"/>
                    </a:cubicBezTo>
                    <a:cubicBezTo>
                      <a:pt x="1065" y="885"/>
                      <a:pt x="1082" y="889"/>
                      <a:pt x="1098" y="889"/>
                    </a:cubicBezTo>
                    <a:cubicBezTo>
                      <a:pt x="1131" y="889"/>
                      <a:pt x="1163" y="872"/>
                      <a:pt x="1181" y="842"/>
                    </a:cubicBezTo>
                    <a:cubicBezTo>
                      <a:pt x="1207" y="796"/>
                      <a:pt x="1192" y="738"/>
                      <a:pt x="1147" y="711"/>
                    </a:cubicBezTo>
                    <a:cubicBezTo>
                      <a:pt x="803" y="509"/>
                      <a:pt x="474" y="277"/>
                      <a:pt x="169" y="22"/>
                    </a:cubicBezTo>
                    <a:cubicBezTo>
                      <a:pt x="151" y="8"/>
                      <a:pt x="129"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9"/>
              <p:cNvSpPr/>
              <p:nvPr/>
            </p:nvSpPr>
            <p:spPr>
              <a:xfrm>
                <a:off x="3706600" y="1517900"/>
                <a:ext cx="13950" cy="27325"/>
              </a:xfrm>
              <a:custGeom>
                <a:avLst/>
                <a:gdLst/>
                <a:ahLst/>
                <a:cxnLst/>
                <a:rect l="l" t="t" r="r" b="b"/>
                <a:pathLst>
                  <a:path w="558" h="1093" extrusionOk="0">
                    <a:moveTo>
                      <a:pt x="449" y="0"/>
                    </a:moveTo>
                    <a:cubicBezTo>
                      <a:pt x="410" y="0"/>
                      <a:pt x="374" y="23"/>
                      <a:pt x="360" y="62"/>
                    </a:cubicBezTo>
                    <a:lnTo>
                      <a:pt x="20" y="964"/>
                    </a:lnTo>
                    <a:cubicBezTo>
                      <a:pt x="1" y="1013"/>
                      <a:pt x="25" y="1068"/>
                      <a:pt x="75" y="1086"/>
                    </a:cubicBezTo>
                    <a:cubicBezTo>
                      <a:pt x="86" y="1091"/>
                      <a:pt x="97" y="1093"/>
                      <a:pt x="108" y="1093"/>
                    </a:cubicBezTo>
                    <a:cubicBezTo>
                      <a:pt x="146" y="1093"/>
                      <a:pt x="183" y="1070"/>
                      <a:pt x="197" y="1031"/>
                    </a:cubicBezTo>
                    <a:lnTo>
                      <a:pt x="538" y="129"/>
                    </a:lnTo>
                    <a:cubicBezTo>
                      <a:pt x="557" y="79"/>
                      <a:pt x="532" y="24"/>
                      <a:pt x="483" y="6"/>
                    </a:cubicBezTo>
                    <a:cubicBezTo>
                      <a:pt x="472" y="2"/>
                      <a:pt x="460" y="0"/>
                      <a:pt x="44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9"/>
              <p:cNvSpPr/>
              <p:nvPr/>
            </p:nvSpPr>
            <p:spPr>
              <a:xfrm>
                <a:off x="3691375" y="1556025"/>
                <a:ext cx="13775" cy="26375"/>
              </a:xfrm>
              <a:custGeom>
                <a:avLst/>
                <a:gdLst/>
                <a:ahLst/>
                <a:cxnLst/>
                <a:rect l="l" t="t" r="r" b="b"/>
                <a:pathLst>
                  <a:path w="551" h="1055" extrusionOk="0">
                    <a:moveTo>
                      <a:pt x="443" y="1"/>
                    </a:moveTo>
                    <a:cubicBezTo>
                      <a:pt x="404" y="1"/>
                      <a:pt x="368" y="24"/>
                      <a:pt x="354" y="61"/>
                    </a:cubicBezTo>
                    <a:lnTo>
                      <a:pt x="20" y="926"/>
                    </a:lnTo>
                    <a:cubicBezTo>
                      <a:pt x="0" y="974"/>
                      <a:pt x="26" y="1029"/>
                      <a:pt x="74" y="1048"/>
                    </a:cubicBezTo>
                    <a:cubicBezTo>
                      <a:pt x="85" y="1053"/>
                      <a:pt x="98" y="1055"/>
                      <a:pt x="109" y="1055"/>
                    </a:cubicBezTo>
                    <a:cubicBezTo>
                      <a:pt x="147" y="1055"/>
                      <a:pt x="183" y="1032"/>
                      <a:pt x="198" y="994"/>
                    </a:cubicBezTo>
                    <a:lnTo>
                      <a:pt x="531" y="131"/>
                    </a:lnTo>
                    <a:cubicBezTo>
                      <a:pt x="550" y="81"/>
                      <a:pt x="526" y="26"/>
                      <a:pt x="477" y="7"/>
                    </a:cubicBezTo>
                    <a:cubicBezTo>
                      <a:pt x="466" y="3"/>
                      <a:pt x="454" y="1"/>
                      <a:pt x="44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9"/>
              <p:cNvSpPr/>
              <p:nvPr/>
            </p:nvSpPr>
            <p:spPr>
              <a:xfrm>
                <a:off x="3676175" y="1605400"/>
                <a:ext cx="8075" cy="24400"/>
              </a:xfrm>
              <a:custGeom>
                <a:avLst/>
                <a:gdLst/>
                <a:ahLst/>
                <a:cxnLst/>
                <a:rect l="l" t="t" r="r" b="b"/>
                <a:pathLst>
                  <a:path w="323" h="976" extrusionOk="0">
                    <a:moveTo>
                      <a:pt x="217" y="1"/>
                    </a:moveTo>
                    <a:cubicBezTo>
                      <a:pt x="175" y="1"/>
                      <a:pt x="136" y="29"/>
                      <a:pt x="125" y="72"/>
                    </a:cubicBezTo>
                    <a:cubicBezTo>
                      <a:pt x="59" y="335"/>
                      <a:pt x="18" y="604"/>
                      <a:pt x="3" y="875"/>
                    </a:cubicBezTo>
                    <a:cubicBezTo>
                      <a:pt x="0" y="928"/>
                      <a:pt x="41" y="972"/>
                      <a:pt x="94" y="975"/>
                    </a:cubicBezTo>
                    <a:lnTo>
                      <a:pt x="98" y="975"/>
                    </a:lnTo>
                    <a:cubicBezTo>
                      <a:pt x="149" y="975"/>
                      <a:pt x="191" y="935"/>
                      <a:pt x="193" y="885"/>
                    </a:cubicBezTo>
                    <a:cubicBezTo>
                      <a:pt x="208" y="627"/>
                      <a:pt x="246" y="370"/>
                      <a:pt x="310" y="120"/>
                    </a:cubicBezTo>
                    <a:cubicBezTo>
                      <a:pt x="322" y="68"/>
                      <a:pt x="292" y="16"/>
                      <a:pt x="241" y="4"/>
                    </a:cubicBezTo>
                    <a:cubicBezTo>
                      <a:pt x="233" y="2"/>
                      <a:pt x="225" y="1"/>
                      <a:pt x="21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9"/>
              <p:cNvSpPr/>
              <p:nvPr/>
            </p:nvSpPr>
            <p:spPr>
              <a:xfrm>
                <a:off x="3666900" y="1657950"/>
                <a:ext cx="5975" cy="23350"/>
              </a:xfrm>
              <a:custGeom>
                <a:avLst/>
                <a:gdLst/>
                <a:ahLst/>
                <a:cxnLst/>
                <a:rect l="l" t="t" r="r" b="b"/>
                <a:pathLst>
                  <a:path w="239" h="934" extrusionOk="0">
                    <a:moveTo>
                      <a:pt x="137" y="1"/>
                    </a:moveTo>
                    <a:cubicBezTo>
                      <a:pt x="89" y="1"/>
                      <a:pt x="48" y="42"/>
                      <a:pt x="45" y="91"/>
                    </a:cubicBezTo>
                    <a:lnTo>
                      <a:pt x="4" y="833"/>
                    </a:lnTo>
                    <a:cubicBezTo>
                      <a:pt x="0" y="886"/>
                      <a:pt x="41" y="931"/>
                      <a:pt x="93" y="933"/>
                    </a:cubicBezTo>
                    <a:lnTo>
                      <a:pt x="98" y="933"/>
                    </a:lnTo>
                    <a:cubicBezTo>
                      <a:pt x="149" y="933"/>
                      <a:pt x="191" y="894"/>
                      <a:pt x="193" y="844"/>
                    </a:cubicBezTo>
                    <a:lnTo>
                      <a:pt x="235" y="102"/>
                    </a:lnTo>
                    <a:cubicBezTo>
                      <a:pt x="239" y="50"/>
                      <a:pt x="198" y="5"/>
                      <a:pt x="146" y="1"/>
                    </a:cubicBezTo>
                    <a:cubicBezTo>
                      <a:pt x="143" y="1"/>
                      <a:pt x="140" y="1"/>
                      <a:pt x="13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9"/>
              <p:cNvSpPr/>
              <p:nvPr/>
            </p:nvSpPr>
            <p:spPr>
              <a:xfrm>
                <a:off x="3657375" y="1700200"/>
                <a:ext cx="8575" cy="27450"/>
              </a:xfrm>
              <a:custGeom>
                <a:avLst/>
                <a:gdLst/>
                <a:ahLst/>
                <a:cxnLst/>
                <a:rect l="l" t="t" r="r" b="b"/>
                <a:pathLst>
                  <a:path w="343" h="1098" extrusionOk="0">
                    <a:moveTo>
                      <a:pt x="240" y="0"/>
                    </a:moveTo>
                    <a:cubicBezTo>
                      <a:pt x="236" y="0"/>
                      <a:pt x="232" y="1"/>
                      <a:pt x="228" y="1"/>
                    </a:cubicBezTo>
                    <a:cubicBezTo>
                      <a:pt x="175" y="4"/>
                      <a:pt x="134" y="48"/>
                      <a:pt x="137" y="101"/>
                    </a:cubicBezTo>
                    <a:cubicBezTo>
                      <a:pt x="151" y="397"/>
                      <a:pt x="111" y="690"/>
                      <a:pt x="17" y="973"/>
                    </a:cubicBezTo>
                    <a:cubicBezTo>
                      <a:pt x="0" y="1023"/>
                      <a:pt x="28" y="1077"/>
                      <a:pt x="78" y="1093"/>
                    </a:cubicBezTo>
                    <a:cubicBezTo>
                      <a:pt x="88" y="1097"/>
                      <a:pt x="98" y="1098"/>
                      <a:pt x="107" y="1098"/>
                    </a:cubicBezTo>
                    <a:cubicBezTo>
                      <a:pt x="147" y="1098"/>
                      <a:pt x="185" y="1072"/>
                      <a:pt x="198" y="1032"/>
                    </a:cubicBezTo>
                    <a:cubicBezTo>
                      <a:pt x="300" y="728"/>
                      <a:pt x="343" y="411"/>
                      <a:pt x="327" y="92"/>
                    </a:cubicBezTo>
                    <a:cubicBezTo>
                      <a:pt x="325" y="43"/>
                      <a:pt x="285" y="0"/>
                      <a:pt x="2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9"/>
              <p:cNvSpPr/>
              <p:nvPr/>
            </p:nvSpPr>
            <p:spPr>
              <a:xfrm>
                <a:off x="3654575" y="1744525"/>
                <a:ext cx="4800" cy="29500"/>
              </a:xfrm>
              <a:custGeom>
                <a:avLst/>
                <a:gdLst/>
                <a:ahLst/>
                <a:cxnLst/>
                <a:rect l="l" t="t" r="r" b="b"/>
                <a:pathLst>
                  <a:path w="192" h="1180" extrusionOk="0">
                    <a:moveTo>
                      <a:pt x="96" y="0"/>
                    </a:moveTo>
                    <a:cubicBezTo>
                      <a:pt x="44" y="0"/>
                      <a:pt x="1" y="42"/>
                      <a:pt x="1" y="95"/>
                    </a:cubicBezTo>
                    <a:lnTo>
                      <a:pt x="1" y="1084"/>
                    </a:lnTo>
                    <a:cubicBezTo>
                      <a:pt x="1" y="1137"/>
                      <a:pt x="44" y="1179"/>
                      <a:pt x="96" y="1179"/>
                    </a:cubicBezTo>
                    <a:cubicBezTo>
                      <a:pt x="149" y="1179"/>
                      <a:pt x="192" y="1137"/>
                      <a:pt x="192" y="1084"/>
                    </a:cubicBezTo>
                    <a:lnTo>
                      <a:pt x="192" y="95"/>
                    </a:lnTo>
                    <a:cubicBezTo>
                      <a:pt x="192" y="42"/>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913;p9"/>
              <p:cNvSpPr/>
              <p:nvPr/>
            </p:nvSpPr>
            <p:spPr>
              <a:xfrm>
                <a:off x="3654575" y="1786750"/>
                <a:ext cx="4800" cy="22325"/>
              </a:xfrm>
              <a:custGeom>
                <a:avLst/>
                <a:gdLst/>
                <a:ahLst/>
                <a:cxnLst/>
                <a:rect l="l" t="t" r="r" b="b"/>
                <a:pathLst>
                  <a:path w="192" h="893" extrusionOk="0">
                    <a:moveTo>
                      <a:pt x="96" y="0"/>
                    </a:moveTo>
                    <a:cubicBezTo>
                      <a:pt x="44" y="0"/>
                      <a:pt x="1" y="43"/>
                      <a:pt x="1" y="96"/>
                    </a:cubicBezTo>
                    <a:lnTo>
                      <a:pt x="1" y="796"/>
                    </a:lnTo>
                    <a:cubicBezTo>
                      <a:pt x="1" y="849"/>
                      <a:pt x="44" y="892"/>
                      <a:pt x="96" y="892"/>
                    </a:cubicBezTo>
                    <a:cubicBezTo>
                      <a:pt x="149" y="892"/>
                      <a:pt x="192" y="849"/>
                      <a:pt x="192" y="796"/>
                    </a:cubicBezTo>
                    <a:lnTo>
                      <a:pt x="192" y="96"/>
                    </a:lnTo>
                    <a:cubicBezTo>
                      <a:pt x="192" y="43"/>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9"/>
              <p:cNvSpPr/>
              <p:nvPr/>
            </p:nvSpPr>
            <p:spPr>
              <a:xfrm>
                <a:off x="3657700" y="1832075"/>
                <a:ext cx="8000" cy="30575"/>
              </a:xfrm>
              <a:custGeom>
                <a:avLst/>
                <a:gdLst/>
                <a:ahLst/>
                <a:cxnLst/>
                <a:rect l="l" t="t" r="r" b="b"/>
                <a:pathLst>
                  <a:path w="320" h="1223" extrusionOk="0">
                    <a:moveTo>
                      <a:pt x="97" y="1"/>
                    </a:moveTo>
                    <a:cubicBezTo>
                      <a:pt x="44" y="1"/>
                      <a:pt x="1" y="44"/>
                      <a:pt x="2" y="97"/>
                    </a:cubicBezTo>
                    <a:cubicBezTo>
                      <a:pt x="3" y="450"/>
                      <a:pt x="44" y="804"/>
                      <a:pt x="122" y="1148"/>
                    </a:cubicBezTo>
                    <a:cubicBezTo>
                      <a:pt x="132" y="1192"/>
                      <a:pt x="172" y="1223"/>
                      <a:pt x="215" y="1223"/>
                    </a:cubicBezTo>
                    <a:lnTo>
                      <a:pt x="216" y="1223"/>
                    </a:lnTo>
                    <a:cubicBezTo>
                      <a:pt x="223" y="1223"/>
                      <a:pt x="229" y="1222"/>
                      <a:pt x="237" y="1220"/>
                    </a:cubicBezTo>
                    <a:cubicBezTo>
                      <a:pt x="288" y="1209"/>
                      <a:pt x="320" y="1157"/>
                      <a:pt x="309" y="1106"/>
                    </a:cubicBezTo>
                    <a:cubicBezTo>
                      <a:pt x="232" y="775"/>
                      <a:pt x="194" y="435"/>
                      <a:pt x="192" y="96"/>
                    </a:cubicBezTo>
                    <a:cubicBezTo>
                      <a:pt x="192" y="43"/>
                      <a:pt x="150"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9"/>
              <p:cNvSpPr/>
              <p:nvPr/>
            </p:nvSpPr>
            <p:spPr>
              <a:xfrm>
                <a:off x="3734675" y="1519925"/>
                <a:ext cx="19875" cy="23300"/>
              </a:xfrm>
              <a:custGeom>
                <a:avLst/>
                <a:gdLst/>
                <a:ahLst/>
                <a:cxnLst/>
                <a:rect l="l" t="t" r="r" b="b"/>
                <a:pathLst>
                  <a:path w="795" h="932" extrusionOk="0">
                    <a:moveTo>
                      <a:pt x="105" y="1"/>
                    </a:moveTo>
                    <a:cubicBezTo>
                      <a:pt x="80" y="1"/>
                      <a:pt x="55" y="10"/>
                      <a:pt x="37" y="30"/>
                    </a:cubicBezTo>
                    <a:cubicBezTo>
                      <a:pt x="0" y="69"/>
                      <a:pt x="3" y="130"/>
                      <a:pt x="40" y="165"/>
                    </a:cubicBezTo>
                    <a:cubicBezTo>
                      <a:pt x="263" y="375"/>
                      <a:pt x="452" y="617"/>
                      <a:pt x="602" y="883"/>
                    </a:cubicBezTo>
                    <a:cubicBezTo>
                      <a:pt x="620" y="915"/>
                      <a:pt x="652" y="931"/>
                      <a:pt x="685" y="931"/>
                    </a:cubicBezTo>
                    <a:cubicBezTo>
                      <a:pt x="701" y="931"/>
                      <a:pt x="717" y="928"/>
                      <a:pt x="732" y="919"/>
                    </a:cubicBezTo>
                    <a:cubicBezTo>
                      <a:pt x="778" y="894"/>
                      <a:pt x="794" y="835"/>
                      <a:pt x="769" y="790"/>
                    </a:cubicBezTo>
                    <a:cubicBezTo>
                      <a:pt x="609" y="506"/>
                      <a:pt x="408" y="249"/>
                      <a:pt x="172" y="27"/>
                    </a:cubicBezTo>
                    <a:cubicBezTo>
                      <a:pt x="153" y="9"/>
                      <a:pt x="129" y="1"/>
                      <a:pt x="10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9"/>
              <p:cNvSpPr/>
              <p:nvPr/>
            </p:nvSpPr>
            <p:spPr>
              <a:xfrm>
                <a:off x="3776950" y="1600275"/>
                <a:ext cx="13575" cy="30525"/>
              </a:xfrm>
              <a:custGeom>
                <a:avLst/>
                <a:gdLst/>
                <a:ahLst/>
                <a:cxnLst/>
                <a:rect l="l" t="t" r="r" b="b"/>
                <a:pathLst>
                  <a:path w="543" h="1221" extrusionOk="0">
                    <a:moveTo>
                      <a:pt x="105" y="0"/>
                    </a:moveTo>
                    <a:cubicBezTo>
                      <a:pt x="98" y="0"/>
                      <a:pt x="91" y="1"/>
                      <a:pt x="85" y="2"/>
                    </a:cubicBezTo>
                    <a:cubicBezTo>
                      <a:pt x="33" y="14"/>
                      <a:pt x="1" y="65"/>
                      <a:pt x="12" y="116"/>
                    </a:cubicBezTo>
                    <a:cubicBezTo>
                      <a:pt x="91" y="474"/>
                      <a:pt x="204" y="826"/>
                      <a:pt x="347" y="1164"/>
                    </a:cubicBezTo>
                    <a:cubicBezTo>
                      <a:pt x="363" y="1200"/>
                      <a:pt x="398" y="1221"/>
                      <a:pt x="434" y="1221"/>
                    </a:cubicBezTo>
                    <a:cubicBezTo>
                      <a:pt x="448" y="1221"/>
                      <a:pt x="460" y="1219"/>
                      <a:pt x="472" y="1213"/>
                    </a:cubicBezTo>
                    <a:cubicBezTo>
                      <a:pt x="521" y="1193"/>
                      <a:pt x="543" y="1137"/>
                      <a:pt x="523" y="1089"/>
                    </a:cubicBezTo>
                    <a:cubicBezTo>
                      <a:pt x="384" y="762"/>
                      <a:pt x="275" y="421"/>
                      <a:pt x="198" y="75"/>
                    </a:cubicBezTo>
                    <a:cubicBezTo>
                      <a:pt x="189" y="31"/>
                      <a:pt x="149"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9"/>
              <p:cNvSpPr/>
              <p:nvPr/>
            </p:nvSpPr>
            <p:spPr>
              <a:xfrm>
                <a:off x="3795425" y="1651775"/>
                <a:ext cx="13550" cy="29550"/>
              </a:xfrm>
              <a:custGeom>
                <a:avLst/>
                <a:gdLst/>
                <a:ahLst/>
                <a:cxnLst/>
                <a:rect l="l" t="t" r="r" b="b"/>
                <a:pathLst>
                  <a:path w="542" h="1182" extrusionOk="0">
                    <a:moveTo>
                      <a:pt x="109" y="1"/>
                    </a:moveTo>
                    <a:cubicBezTo>
                      <a:pt x="96" y="1"/>
                      <a:pt x="82" y="3"/>
                      <a:pt x="70" y="9"/>
                    </a:cubicBezTo>
                    <a:cubicBezTo>
                      <a:pt x="22" y="30"/>
                      <a:pt x="0" y="87"/>
                      <a:pt x="22" y="135"/>
                    </a:cubicBezTo>
                    <a:cubicBezTo>
                      <a:pt x="160" y="447"/>
                      <a:pt x="269" y="774"/>
                      <a:pt x="343" y="1106"/>
                    </a:cubicBezTo>
                    <a:cubicBezTo>
                      <a:pt x="353" y="1150"/>
                      <a:pt x="393" y="1181"/>
                      <a:pt x="437" y="1181"/>
                    </a:cubicBezTo>
                    <a:cubicBezTo>
                      <a:pt x="444" y="1181"/>
                      <a:pt x="451" y="1180"/>
                      <a:pt x="458" y="1179"/>
                    </a:cubicBezTo>
                    <a:cubicBezTo>
                      <a:pt x="509" y="1167"/>
                      <a:pt x="541" y="1116"/>
                      <a:pt x="530" y="1065"/>
                    </a:cubicBezTo>
                    <a:cubicBezTo>
                      <a:pt x="453" y="720"/>
                      <a:pt x="340" y="381"/>
                      <a:pt x="196" y="57"/>
                    </a:cubicBezTo>
                    <a:cubicBezTo>
                      <a:pt x="180" y="22"/>
                      <a:pt x="145"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8" name="Google Shape;918;p9"/>
              <p:cNvSpPr/>
              <p:nvPr/>
            </p:nvSpPr>
            <p:spPr>
              <a:xfrm>
                <a:off x="3808850" y="1707425"/>
                <a:ext cx="8450" cy="26450"/>
              </a:xfrm>
              <a:custGeom>
                <a:avLst/>
                <a:gdLst/>
                <a:ahLst/>
                <a:cxnLst/>
                <a:rect l="l" t="t" r="r" b="b"/>
                <a:pathLst>
                  <a:path w="338" h="1058" extrusionOk="0">
                    <a:moveTo>
                      <a:pt x="110" y="1"/>
                    </a:moveTo>
                    <a:cubicBezTo>
                      <a:pt x="58" y="2"/>
                      <a:pt x="13" y="40"/>
                      <a:pt x="12" y="92"/>
                    </a:cubicBezTo>
                    <a:cubicBezTo>
                      <a:pt x="1" y="398"/>
                      <a:pt x="44" y="700"/>
                      <a:pt x="140" y="991"/>
                    </a:cubicBezTo>
                    <a:cubicBezTo>
                      <a:pt x="153" y="1031"/>
                      <a:pt x="191" y="1057"/>
                      <a:pt x="230" y="1057"/>
                    </a:cubicBezTo>
                    <a:cubicBezTo>
                      <a:pt x="240" y="1057"/>
                      <a:pt x="250" y="1055"/>
                      <a:pt x="260" y="1051"/>
                    </a:cubicBezTo>
                    <a:cubicBezTo>
                      <a:pt x="310" y="1035"/>
                      <a:pt x="337" y="982"/>
                      <a:pt x="321" y="931"/>
                    </a:cubicBezTo>
                    <a:cubicBezTo>
                      <a:pt x="233" y="662"/>
                      <a:pt x="193" y="383"/>
                      <a:pt x="202" y="99"/>
                    </a:cubicBezTo>
                    <a:cubicBezTo>
                      <a:pt x="204" y="46"/>
                      <a:pt x="163" y="3"/>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19" name="Google Shape;919;p9"/>
              <p:cNvSpPr/>
              <p:nvPr/>
            </p:nvSpPr>
            <p:spPr>
              <a:xfrm>
                <a:off x="3814175" y="1767200"/>
                <a:ext cx="6025" cy="17150"/>
              </a:xfrm>
              <a:custGeom>
                <a:avLst/>
                <a:gdLst/>
                <a:ahLst/>
                <a:cxnLst/>
                <a:rect l="l" t="t" r="r" b="b"/>
                <a:pathLst>
                  <a:path w="241" h="686" extrusionOk="0">
                    <a:moveTo>
                      <a:pt x="101" y="0"/>
                    </a:moveTo>
                    <a:cubicBezTo>
                      <a:pt x="98" y="0"/>
                      <a:pt x="95" y="0"/>
                      <a:pt x="92" y="1"/>
                    </a:cubicBezTo>
                    <a:cubicBezTo>
                      <a:pt x="39" y="4"/>
                      <a:pt x="1" y="50"/>
                      <a:pt x="5" y="103"/>
                    </a:cubicBezTo>
                    <a:lnTo>
                      <a:pt x="46" y="598"/>
                    </a:lnTo>
                    <a:cubicBezTo>
                      <a:pt x="50" y="648"/>
                      <a:pt x="92" y="685"/>
                      <a:pt x="141" y="685"/>
                    </a:cubicBezTo>
                    <a:lnTo>
                      <a:pt x="149" y="685"/>
                    </a:lnTo>
                    <a:cubicBezTo>
                      <a:pt x="202" y="681"/>
                      <a:pt x="240" y="634"/>
                      <a:pt x="236" y="581"/>
                    </a:cubicBezTo>
                    <a:lnTo>
                      <a:pt x="195" y="87"/>
                    </a:lnTo>
                    <a:cubicBezTo>
                      <a:pt x="191" y="38"/>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9"/>
              <p:cNvSpPr/>
              <p:nvPr/>
            </p:nvSpPr>
            <p:spPr>
              <a:xfrm>
                <a:off x="3811150" y="1813525"/>
                <a:ext cx="8200" cy="30525"/>
              </a:xfrm>
              <a:custGeom>
                <a:avLst/>
                <a:gdLst/>
                <a:ahLst/>
                <a:cxnLst/>
                <a:rect l="l" t="t" r="r" b="b"/>
                <a:pathLst>
                  <a:path w="328" h="1221" extrusionOk="0">
                    <a:moveTo>
                      <a:pt x="103" y="0"/>
                    </a:moveTo>
                    <a:cubicBezTo>
                      <a:pt x="99" y="0"/>
                      <a:pt x="94" y="0"/>
                      <a:pt x="90" y="1"/>
                    </a:cubicBezTo>
                    <a:cubicBezTo>
                      <a:pt x="37" y="8"/>
                      <a:pt x="0" y="55"/>
                      <a:pt x="6" y="107"/>
                    </a:cubicBezTo>
                    <a:lnTo>
                      <a:pt x="131" y="1138"/>
                    </a:lnTo>
                    <a:cubicBezTo>
                      <a:pt x="137" y="1186"/>
                      <a:pt x="178" y="1221"/>
                      <a:pt x="226" y="1221"/>
                    </a:cubicBezTo>
                    <a:lnTo>
                      <a:pt x="237" y="1221"/>
                    </a:lnTo>
                    <a:cubicBezTo>
                      <a:pt x="290" y="1214"/>
                      <a:pt x="327" y="1167"/>
                      <a:pt x="321" y="1115"/>
                    </a:cubicBezTo>
                    <a:lnTo>
                      <a:pt x="196" y="85"/>
                    </a:lnTo>
                    <a:cubicBezTo>
                      <a:pt x="190" y="37"/>
                      <a:pt x="150" y="0"/>
                      <a:pt x="103"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9"/>
              <p:cNvSpPr/>
              <p:nvPr/>
            </p:nvSpPr>
            <p:spPr>
              <a:xfrm>
                <a:off x="3813250" y="1876375"/>
                <a:ext cx="4800" cy="31575"/>
              </a:xfrm>
              <a:custGeom>
                <a:avLst/>
                <a:gdLst/>
                <a:ahLst/>
                <a:cxnLst/>
                <a:rect l="l" t="t" r="r" b="b"/>
                <a:pathLst>
                  <a:path w="192" h="1263" extrusionOk="0">
                    <a:moveTo>
                      <a:pt x="95" y="1"/>
                    </a:moveTo>
                    <a:cubicBezTo>
                      <a:pt x="43" y="1"/>
                      <a:pt x="0" y="44"/>
                      <a:pt x="0" y="97"/>
                    </a:cubicBezTo>
                    <a:lnTo>
                      <a:pt x="0" y="1168"/>
                    </a:lnTo>
                    <a:cubicBezTo>
                      <a:pt x="0" y="1221"/>
                      <a:pt x="43" y="1263"/>
                      <a:pt x="95" y="1263"/>
                    </a:cubicBezTo>
                    <a:cubicBezTo>
                      <a:pt x="148" y="1263"/>
                      <a:pt x="191" y="1221"/>
                      <a:pt x="191" y="1168"/>
                    </a:cubicBezTo>
                    <a:lnTo>
                      <a:pt x="191" y="97"/>
                    </a:lnTo>
                    <a:cubicBezTo>
                      <a:pt x="191" y="44"/>
                      <a:pt x="148"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2" name="Google Shape;922;p9"/>
              <p:cNvSpPr/>
              <p:nvPr/>
            </p:nvSpPr>
            <p:spPr>
              <a:xfrm>
                <a:off x="3811175" y="1937175"/>
                <a:ext cx="4800" cy="27450"/>
              </a:xfrm>
              <a:custGeom>
                <a:avLst/>
                <a:gdLst/>
                <a:ahLst/>
                <a:cxnLst/>
                <a:rect l="l" t="t" r="r" b="b"/>
                <a:pathLst>
                  <a:path w="192" h="1098" extrusionOk="0">
                    <a:moveTo>
                      <a:pt x="97" y="1"/>
                    </a:moveTo>
                    <a:cubicBezTo>
                      <a:pt x="44" y="1"/>
                      <a:pt x="0" y="43"/>
                      <a:pt x="0" y="96"/>
                    </a:cubicBezTo>
                    <a:lnTo>
                      <a:pt x="0" y="1002"/>
                    </a:lnTo>
                    <a:cubicBezTo>
                      <a:pt x="0" y="1055"/>
                      <a:pt x="44" y="1098"/>
                      <a:pt x="97" y="1098"/>
                    </a:cubicBezTo>
                    <a:cubicBezTo>
                      <a:pt x="148" y="1098"/>
                      <a:pt x="191" y="1055"/>
                      <a:pt x="191" y="1002"/>
                    </a:cubicBezTo>
                    <a:lnTo>
                      <a:pt x="191" y="96"/>
                    </a:lnTo>
                    <a:cubicBezTo>
                      <a:pt x="191" y="43"/>
                      <a:pt x="148"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3" name="Google Shape;923;p9"/>
              <p:cNvSpPr/>
              <p:nvPr/>
            </p:nvSpPr>
            <p:spPr>
              <a:xfrm>
                <a:off x="3805675" y="1992800"/>
                <a:ext cx="6300" cy="30525"/>
              </a:xfrm>
              <a:custGeom>
                <a:avLst/>
                <a:gdLst/>
                <a:ahLst/>
                <a:cxnLst/>
                <a:rect l="l" t="t" r="r" b="b"/>
                <a:pathLst>
                  <a:path w="252" h="1221" extrusionOk="0">
                    <a:moveTo>
                      <a:pt x="150" y="0"/>
                    </a:moveTo>
                    <a:cubicBezTo>
                      <a:pt x="102" y="0"/>
                      <a:pt x="61" y="36"/>
                      <a:pt x="56" y="85"/>
                    </a:cubicBezTo>
                    <a:cubicBezTo>
                      <a:pt x="14" y="431"/>
                      <a:pt x="1" y="783"/>
                      <a:pt x="16" y="1130"/>
                    </a:cubicBezTo>
                    <a:cubicBezTo>
                      <a:pt x="17" y="1181"/>
                      <a:pt x="60" y="1221"/>
                      <a:pt x="111" y="1221"/>
                    </a:cubicBezTo>
                    <a:lnTo>
                      <a:pt x="115" y="1221"/>
                    </a:lnTo>
                    <a:cubicBezTo>
                      <a:pt x="167" y="1219"/>
                      <a:pt x="208" y="1175"/>
                      <a:pt x="206" y="1123"/>
                    </a:cubicBezTo>
                    <a:cubicBezTo>
                      <a:pt x="192" y="785"/>
                      <a:pt x="205" y="443"/>
                      <a:pt x="245" y="107"/>
                    </a:cubicBezTo>
                    <a:cubicBezTo>
                      <a:pt x="251" y="55"/>
                      <a:pt x="214" y="8"/>
                      <a:pt x="162" y="1"/>
                    </a:cubicBezTo>
                    <a:cubicBezTo>
                      <a:pt x="158" y="1"/>
                      <a:pt x="154" y="0"/>
                      <a:pt x="15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4" name="Google Shape;924;p9"/>
              <p:cNvSpPr/>
              <p:nvPr/>
            </p:nvSpPr>
            <p:spPr>
              <a:xfrm>
                <a:off x="3781875" y="1967050"/>
                <a:ext cx="6325" cy="29550"/>
              </a:xfrm>
              <a:custGeom>
                <a:avLst/>
                <a:gdLst/>
                <a:ahLst/>
                <a:cxnLst/>
                <a:rect l="l" t="t" r="r" b="b"/>
                <a:pathLst>
                  <a:path w="253" h="1182" extrusionOk="0">
                    <a:moveTo>
                      <a:pt x="152" y="1"/>
                    </a:moveTo>
                    <a:cubicBezTo>
                      <a:pt x="106" y="1"/>
                      <a:pt x="63" y="41"/>
                      <a:pt x="60" y="91"/>
                    </a:cubicBezTo>
                    <a:lnTo>
                      <a:pt x="3" y="1081"/>
                    </a:lnTo>
                    <a:cubicBezTo>
                      <a:pt x="0" y="1134"/>
                      <a:pt x="40" y="1178"/>
                      <a:pt x="93" y="1181"/>
                    </a:cubicBezTo>
                    <a:lnTo>
                      <a:pt x="98" y="1181"/>
                    </a:lnTo>
                    <a:cubicBezTo>
                      <a:pt x="148" y="1181"/>
                      <a:pt x="190" y="1143"/>
                      <a:pt x="193" y="1092"/>
                    </a:cubicBezTo>
                    <a:lnTo>
                      <a:pt x="250" y="102"/>
                    </a:lnTo>
                    <a:cubicBezTo>
                      <a:pt x="253" y="49"/>
                      <a:pt x="213" y="3"/>
                      <a:pt x="160" y="1"/>
                    </a:cubicBezTo>
                    <a:cubicBezTo>
                      <a:pt x="157" y="1"/>
                      <a:pt x="154" y="1"/>
                      <a:pt x="15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5" name="Google Shape;925;p9"/>
              <p:cNvSpPr/>
              <p:nvPr/>
            </p:nvSpPr>
            <p:spPr>
              <a:xfrm>
                <a:off x="3783550" y="1870200"/>
                <a:ext cx="7950" cy="28500"/>
              </a:xfrm>
              <a:custGeom>
                <a:avLst/>
                <a:gdLst/>
                <a:ahLst/>
                <a:cxnLst/>
                <a:rect l="l" t="t" r="r" b="b"/>
                <a:pathLst>
                  <a:path w="318" h="1140" extrusionOk="0">
                    <a:moveTo>
                      <a:pt x="171" y="1"/>
                    </a:moveTo>
                    <a:cubicBezTo>
                      <a:pt x="128" y="1"/>
                      <a:pt x="90" y="30"/>
                      <a:pt x="80" y="74"/>
                    </a:cubicBezTo>
                    <a:cubicBezTo>
                      <a:pt x="0" y="404"/>
                      <a:pt x="15" y="750"/>
                      <a:pt x="120" y="1073"/>
                    </a:cubicBezTo>
                    <a:cubicBezTo>
                      <a:pt x="133" y="1114"/>
                      <a:pt x="170" y="1140"/>
                      <a:pt x="210" y="1140"/>
                    </a:cubicBezTo>
                    <a:cubicBezTo>
                      <a:pt x="220" y="1140"/>
                      <a:pt x="230" y="1139"/>
                      <a:pt x="240" y="1135"/>
                    </a:cubicBezTo>
                    <a:cubicBezTo>
                      <a:pt x="290" y="1119"/>
                      <a:pt x="317" y="1065"/>
                      <a:pt x="301" y="1015"/>
                    </a:cubicBezTo>
                    <a:cubicBezTo>
                      <a:pt x="207" y="725"/>
                      <a:pt x="195" y="414"/>
                      <a:pt x="265" y="119"/>
                    </a:cubicBezTo>
                    <a:cubicBezTo>
                      <a:pt x="278" y="67"/>
                      <a:pt x="246" y="16"/>
                      <a:pt x="195" y="4"/>
                    </a:cubicBezTo>
                    <a:cubicBezTo>
                      <a:pt x="187" y="2"/>
                      <a:pt x="179" y="1"/>
                      <a:pt x="17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6" name="Google Shape;926;p9"/>
              <p:cNvSpPr/>
              <p:nvPr/>
            </p:nvSpPr>
            <p:spPr>
              <a:xfrm>
                <a:off x="3787000" y="1801175"/>
                <a:ext cx="6475" cy="28475"/>
              </a:xfrm>
              <a:custGeom>
                <a:avLst/>
                <a:gdLst/>
                <a:ahLst/>
                <a:cxnLst/>
                <a:rect l="l" t="t" r="r" b="b"/>
                <a:pathLst>
                  <a:path w="259" h="1139" extrusionOk="0">
                    <a:moveTo>
                      <a:pt x="118" y="0"/>
                    </a:moveTo>
                    <a:cubicBezTo>
                      <a:pt x="67" y="0"/>
                      <a:pt x="24" y="38"/>
                      <a:pt x="20" y="90"/>
                    </a:cubicBezTo>
                    <a:cubicBezTo>
                      <a:pt x="0" y="412"/>
                      <a:pt x="15" y="738"/>
                      <a:pt x="62" y="1058"/>
                    </a:cubicBezTo>
                    <a:cubicBezTo>
                      <a:pt x="69" y="1104"/>
                      <a:pt x="110" y="1139"/>
                      <a:pt x="156" y="1139"/>
                    </a:cubicBezTo>
                    <a:cubicBezTo>
                      <a:pt x="162" y="1139"/>
                      <a:pt x="166" y="1139"/>
                      <a:pt x="170" y="1138"/>
                    </a:cubicBezTo>
                    <a:cubicBezTo>
                      <a:pt x="222" y="1130"/>
                      <a:pt x="259" y="1081"/>
                      <a:pt x="251" y="1029"/>
                    </a:cubicBezTo>
                    <a:cubicBezTo>
                      <a:pt x="205" y="723"/>
                      <a:pt x="191" y="410"/>
                      <a:pt x="210" y="102"/>
                    </a:cubicBezTo>
                    <a:cubicBezTo>
                      <a:pt x="214" y="49"/>
                      <a:pt x="174" y="4"/>
                      <a:pt x="122" y="1"/>
                    </a:cubicBezTo>
                    <a:cubicBezTo>
                      <a:pt x="120" y="1"/>
                      <a:pt x="119" y="0"/>
                      <a:pt x="11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7" name="Google Shape;927;p9"/>
              <p:cNvSpPr/>
              <p:nvPr/>
            </p:nvSpPr>
            <p:spPr>
              <a:xfrm>
                <a:off x="3787475" y="1741425"/>
                <a:ext cx="7075" cy="34650"/>
              </a:xfrm>
              <a:custGeom>
                <a:avLst/>
                <a:gdLst/>
                <a:ahLst/>
                <a:cxnLst/>
                <a:rect l="l" t="t" r="r" b="b"/>
                <a:pathLst>
                  <a:path w="283" h="1386" extrusionOk="0">
                    <a:moveTo>
                      <a:pt x="102" y="0"/>
                    </a:moveTo>
                    <a:cubicBezTo>
                      <a:pt x="99" y="0"/>
                      <a:pt x="96" y="0"/>
                      <a:pt x="93" y="1"/>
                    </a:cubicBezTo>
                    <a:cubicBezTo>
                      <a:pt x="40" y="4"/>
                      <a:pt x="0" y="49"/>
                      <a:pt x="5" y="102"/>
                    </a:cubicBezTo>
                    <a:lnTo>
                      <a:pt x="89" y="1297"/>
                    </a:lnTo>
                    <a:cubicBezTo>
                      <a:pt x="93" y="1347"/>
                      <a:pt x="135" y="1386"/>
                      <a:pt x="183" y="1386"/>
                    </a:cubicBezTo>
                    <a:lnTo>
                      <a:pt x="191" y="1386"/>
                    </a:lnTo>
                    <a:cubicBezTo>
                      <a:pt x="243" y="1382"/>
                      <a:pt x="283" y="1336"/>
                      <a:pt x="280" y="1283"/>
                    </a:cubicBezTo>
                    <a:lnTo>
                      <a:pt x="195" y="89"/>
                    </a:lnTo>
                    <a:cubicBezTo>
                      <a:pt x="191" y="39"/>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8" name="Google Shape;928;p9"/>
              <p:cNvSpPr/>
              <p:nvPr/>
            </p:nvSpPr>
            <p:spPr>
              <a:xfrm>
                <a:off x="3778200" y="1665175"/>
                <a:ext cx="9175" cy="33650"/>
              </a:xfrm>
              <a:custGeom>
                <a:avLst/>
                <a:gdLst/>
                <a:ahLst/>
                <a:cxnLst/>
                <a:rect l="l" t="t" r="r" b="b"/>
                <a:pathLst>
                  <a:path w="367" h="1346" extrusionOk="0">
                    <a:moveTo>
                      <a:pt x="95" y="0"/>
                    </a:moveTo>
                    <a:cubicBezTo>
                      <a:pt x="42" y="2"/>
                      <a:pt x="0" y="46"/>
                      <a:pt x="1" y="98"/>
                    </a:cubicBezTo>
                    <a:cubicBezTo>
                      <a:pt x="8" y="495"/>
                      <a:pt x="64" y="891"/>
                      <a:pt x="169" y="1275"/>
                    </a:cubicBezTo>
                    <a:cubicBezTo>
                      <a:pt x="181" y="1317"/>
                      <a:pt x="219" y="1345"/>
                      <a:pt x="261" y="1345"/>
                    </a:cubicBezTo>
                    <a:cubicBezTo>
                      <a:pt x="270" y="1345"/>
                      <a:pt x="278" y="1344"/>
                      <a:pt x="286" y="1342"/>
                    </a:cubicBezTo>
                    <a:cubicBezTo>
                      <a:pt x="337" y="1327"/>
                      <a:pt x="367" y="1275"/>
                      <a:pt x="354" y="1225"/>
                    </a:cubicBezTo>
                    <a:cubicBezTo>
                      <a:pt x="252" y="856"/>
                      <a:pt x="198" y="476"/>
                      <a:pt x="192" y="94"/>
                    </a:cubicBezTo>
                    <a:cubicBezTo>
                      <a:pt x="191" y="42"/>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29" name="Google Shape;929;p9"/>
              <p:cNvSpPr/>
              <p:nvPr/>
            </p:nvSpPr>
            <p:spPr>
              <a:xfrm>
                <a:off x="3762375" y="1609575"/>
                <a:ext cx="16875" cy="30475"/>
              </a:xfrm>
              <a:custGeom>
                <a:avLst/>
                <a:gdLst/>
                <a:ahLst/>
                <a:cxnLst/>
                <a:rect l="l" t="t" r="r" b="b"/>
                <a:pathLst>
                  <a:path w="675" h="1219" extrusionOk="0">
                    <a:moveTo>
                      <a:pt x="109" y="1"/>
                    </a:moveTo>
                    <a:cubicBezTo>
                      <a:pt x="90" y="1"/>
                      <a:pt x="71" y="7"/>
                      <a:pt x="54" y="19"/>
                    </a:cubicBezTo>
                    <a:cubicBezTo>
                      <a:pt x="11" y="50"/>
                      <a:pt x="1" y="108"/>
                      <a:pt x="32" y="151"/>
                    </a:cubicBezTo>
                    <a:cubicBezTo>
                      <a:pt x="244" y="447"/>
                      <a:pt x="397" y="790"/>
                      <a:pt x="477" y="1145"/>
                    </a:cubicBezTo>
                    <a:cubicBezTo>
                      <a:pt x="486" y="1189"/>
                      <a:pt x="526" y="1219"/>
                      <a:pt x="569" y="1219"/>
                    </a:cubicBezTo>
                    <a:cubicBezTo>
                      <a:pt x="576" y="1219"/>
                      <a:pt x="584" y="1219"/>
                      <a:pt x="590" y="1217"/>
                    </a:cubicBezTo>
                    <a:cubicBezTo>
                      <a:pt x="642" y="1206"/>
                      <a:pt x="674" y="1155"/>
                      <a:pt x="662" y="1103"/>
                    </a:cubicBezTo>
                    <a:cubicBezTo>
                      <a:pt x="578" y="724"/>
                      <a:pt x="413" y="357"/>
                      <a:pt x="186" y="41"/>
                    </a:cubicBezTo>
                    <a:cubicBezTo>
                      <a:pt x="168" y="15"/>
                      <a:pt x="139"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0" name="Google Shape;930;p9"/>
              <p:cNvSpPr/>
              <p:nvPr/>
            </p:nvSpPr>
            <p:spPr>
              <a:xfrm>
                <a:off x="3748050" y="1573500"/>
                <a:ext cx="11550" cy="25375"/>
              </a:xfrm>
              <a:custGeom>
                <a:avLst/>
                <a:gdLst/>
                <a:ahLst/>
                <a:cxnLst/>
                <a:rect l="l" t="t" r="r" b="b"/>
                <a:pathLst>
                  <a:path w="462" h="1015" extrusionOk="0">
                    <a:moveTo>
                      <a:pt x="108" y="0"/>
                    </a:moveTo>
                    <a:cubicBezTo>
                      <a:pt x="99" y="0"/>
                      <a:pt x="89" y="2"/>
                      <a:pt x="80" y="5"/>
                    </a:cubicBezTo>
                    <a:cubicBezTo>
                      <a:pt x="30" y="19"/>
                      <a:pt x="1" y="72"/>
                      <a:pt x="16" y="123"/>
                    </a:cubicBezTo>
                    <a:lnTo>
                      <a:pt x="264" y="947"/>
                    </a:lnTo>
                    <a:cubicBezTo>
                      <a:pt x="276" y="988"/>
                      <a:pt x="313" y="1015"/>
                      <a:pt x="355" y="1015"/>
                    </a:cubicBezTo>
                    <a:cubicBezTo>
                      <a:pt x="364" y="1015"/>
                      <a:pt x="373" y="1014"/>
                      <a:pt x="382" y="1011"/>
                    </a:cubicBezTo>
                    <a:cubicBezTo>
                      <a:pt x="432" y="996"/>
                      <a:pt x="461" y="943"/>
                      <a:pt x="446" y="892"/>
                    </a:cubicBezTo>
                    <a:lnTo>
                      <a:pt x="198" y="68"/>
                    </a:lnTo>
                    <a:cubicBezTo>
                      <a:pt x="187" y="27"/>
                      <a:pt x="149"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1" name="Google Shape;931;p9"/>
              <p:cNvSpPr/>
              <p:nvPr/>
            </p:nvSpPr>
            <p:spPr>
              <a:xfrm>
                <a:off x="3730400" y="1537475"/>
                <a:ext cx="12700" cy="21250"/>
              </a:xfrm>
              <a:custGeom>
                <a:avLst/>
                <a:gdLst/>
                <a:ahLst/>
                <a:cxnLst/>
                <a:rect l="l" t="t" r="r" b="b"/>
                <a:pathLst>
                  <a:path w="508" h="850" extrusionOk="0">
                    <a:moveTo>
                      <a:pt x="108" y="0"/>
                    </a:moveTo>
                    <a:cubicBezTo>
                      <a:pt x="95" y="0"/>
                      <a:pt x="82" y="3"/>
                      <a:pt x="70" y="8"/>
                    </a:cubicBezTo>
                    <a:cubicBezTo>
                      <a:pt x="22" y="29"/>
                      <a:pt x="0" y="87"/>
                      <a:pt x="21" y="134"/>
                    </a:cubicBezTo>
                    <a:lnTo>
                      <a:pt x="312" y="793"/>
                    </a:lnTo>
                    <a:cubicBezTo>
                      <a:pt x="327" y="829"/>
                      <a:pt x="362" y="850"/>
                      <a:pt x="399" y="850"/>
                    </a:cubicBezTo>
                    <a:cubicBezTo>
                      <a:pt x="411" y="850"/>
                      <a:pt x="424" y="847"/>
                      <a:pt x="437" y="842"/>
                    </a:cubicBezTo>
                    <a:cubicBezTo>
                      <a:pt x="485" y="821"/>
                      <a:pt x="507" y="765"/>
                      <a:pt x="486" y="716"/>
                    </a:cubicBezTo>
                    <a:lnTo>
                      <a:pt x="196" y="58"/>
                    </a:lnTo>
                    <a:cubicBezTo>
                      <a:pt x="180" y="22"/>
                      <a:pt x="145"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2" name="Google Shape;932;p9"/>
              <p:cNvSpPr/>
              <p:nvPr/>
            </p:nvSpPr>
            <p:spPr>
              <a:xfrm>
                <a:off x="3706925" y="1567300"/>
                <a:ext cx="14575" cy="27500"/>
              </a:xfrm>
              <a:custGeom>
                <a:avLst/>
                <a:gdLst/>
                <a:ahLst/>
                <a:cxnLst/>
                <a:rect l="l" t="t" r="r" b="b"/>
                <a:pathLst>
                  <a:path w="583" h="1100" extrusionOk="0">
                    <a:moveTo>
                      <a:pt x="474" y="0"/>
                    </a:moveTo>
                    <a:cubicBezTo>
                      <a:pt x="440" y="0"/>
                      <a:pt x="407" y="19"/>
                      <a:pt x="390" y="52"/>
                    </a:cubicBezTo>
                    <a:cubicBezTo>
                      <a:pt x="235" y="346"/>
                      <a:pt x="109" y="658"/>
                      <a:pt x="15" y="977"/>
                    </a:cubicBezTo>
                    <a:cubicBezTo>
                      <a:pt x="1" y="1027"/>
                      <a:pt x="30" y="1081"/>
                      <a:pt x="79" y="1095"/>
                    </a:cubicBezTo>
                    <a:cubicBezTo>
                      <a:pt x="89" y="1097"/>
                      <a:pt x="98" y="1099"/>
                      <a:pt x="107" y="1099"/>
                    </a:cubicBezTo>
                    <a:cubicBezTo>
                      <a:pt x="148" y="1099"/>
                      <a:pt x="186" y="1072"/>
                      <a:pt x="199" y="1031"/>
                    </a:cubicBezTo>
                    <a:cubicBezTo>
                      <a:pt x="289" y="723"/>
                      <a:pt x="409" y="424"/>
                      <a:pt x="558" y="140"/>
                    </a:cubicBezTo>
                    <a:cubicBezTo>
                      <a:pt x="583" y="93"/>
                      <a:pt x="564" y="35"/>
                      <a:pt x="518" y="11"/>
                    </a:cubicBezTo>
                    <a:cubicBezTo>
                      <a:pt x="504" y="4"/>
                      <a:pt x="489" y="0"/>
                      <a:pt x="47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3" name="Google Shape;933;p9"/>
              <p:cNvSpPr/>
              <p:nvPr/>
            </p:nvSpPr>
            <p:spPr>
              <a:xfrm>
                <a:off x="3690350" y="1629025"/>
                <a:ext cx="11200" cy="23425"/>
              </a:xfrm>
              <a:custGeom>
                <a:avLst/>
                <a:gdLst/>
                <a:ahLst/>
                <a:cxnLst/>
                <a:rect l="l" t="t" r="r" b="b"/>
                <a:pathLst>
                  <a:path w="448" h="937" extrusionOk="0">
                    <a:moveTo>
                      <a:pt x="340" y="0"/>
                    </a:moveTo>
                    <a:cubicBezTo>
                      <a:pt x="299" y="0"/>
                      <a:pt x="263" y="26"/>
                      <a:pt x="250" y="67"/>
                    </a:cubicBezTo>
                    <a:lnTo>
                      <a:pt x="16" y="813"/>
                    </a:lnTo>
                    <a:cubicBezTo>
                      <a:pt x="1" y="862"/>
                      <a:pt x="28" y="917"/>
                      <a:pt x="79" y="932"/>
                    </a:cubicBezTo>
                    <a:cubicBezTo>
                      <a:pt x="88" y="935"/>
                      <a:pt x="98" y="936"/>
                      <a:pt x="107" y="936"/>
                    </a:cubicBezTo>
                    <a:cubicBezTo>
                      <a:pt x="147" y="936"/>
                      <a:pt x="185" y="911"/>
                      <a:pt x="198" y="870"/>
                    </a:cubicBezTo>
                    <a:lnTo>
                      <a:pt x="432" y="124"/>
                    </a:lnTo>
                    <a:cubicBezTo>
                      <a:pt x="448" y="73"/>
                      <a:pt x="420" y="20"/>
                      <a:pt x="369" y="5"/>
                    </a:cubicBezTo>
                    <a:cubicBezTo>
                      <a:pt x="359" y="2"/>
                      <a:pt x="350" y="0"/>
                      <a:pt x="3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4" name="Google Shape;934;p9"/>
              <p:cNvSpPr/>
              <p:nvPr/>
            </p:nvSpPr>
            <p:spPr>
              <a:xfrm>
                <a:off x="3681025" y="1686800"/>
                <a:ext cx="8325" cy="22300"/>
              </a:xfrm>
              <a:custGeom>
                <a:avLst/>
                <a:gdLst/>
                <a:ahLst/>
                <a:cxnLst/>
                <a:rect l="l" t="t" r="r" b="b"/>
                <a:pathLst>
                  <a:path w="333" h="892" extrusionOk="0">
                    <a:moveTo>
                      <a:pt x="230" y="1"/>
                    </a:moveTo>
                    <a:cubicBezTo>
                      <a:pt x="185" y="1"/>
                      <a:pt x="145" y="33"/>
                      <a:pt x="136" y="79"/>
                    </a:cubicBezTo>
                    <a:lnTo>
                      <a:pt x="9" y="779"/>
                    </a:lnTo>
                    <a:cubicBezTo>
                      <a:pt x="0" y="831"/>
                      <a:pt x="35" y="881"/>
                      <a:pt x="87" y="890"/>
                    </a:cubicBezTo>
                    <a:cubicBezTo>
                      <a:pt x="92" y="891"/>
                      <a:pt x="99" y="892"/>
                      <a:pt x="104" y="892"/>
                    </a:cubicBezTo>
                    <a:cubicBezTo>
                      <a:pt x="149" y="892"/>
                      <a:pt x="189" y="859"/>
                      <a:pt x="197" y="813"/>
                    </a:cubicBezTo>
                    <a:lnTo>
                      <a:pt x="324" y="112"/>
                    </a:lnTo>
                    <a:cubicBezTo>
                      <a:pt x="333" y="62"/>
                      <a:pt x="298" y="12"/>
                      <a:pt x="247" y="2"/>
                    </a:cubicBezTo>
                    <a:cubicBezTo>
                      <a:pt x="241" y="1"/>
                      <a:pt x="236" y="1"/>
                      <a:pt x="23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5" name="Google Shape;935;p9"/>
              <p:cNvSpPr/>
              <p:nvPr/>
            </p:nvSpPr>
            <p:spPr>
              <a:xfrm>
                <a:off x="3676775" y="1728025"/>
                <a:ext cx="6475" cy="24350"/>
              </a:xfrm>
              <a:custGeom>
                <a:avLst/>
                <a:gdLst/>
                <a:ahLst/>
                <a:cxnLst/>
                <a:rect l="l" t="t" r="r" b="b"/>
                <a:pathLst>
                  <a:path w="259" h="974" extrusionOk="0">
                    <a:moveTo>
                      <a:pt x="154" y="0"/>
                    </a:moveTo>
                    <a:cubicBezTo>
                      <a:pt x="109" y="0"/>
                      <a:pt x="70" y="34"/>
                      <a:pt x="62" y="80"/>
                    </a:cubicBezTo>
                    <a:cubicBezTo>
                      <a:pt x="15" y="345"/>
                      <a:pt x="0" y="616"/>
                      <a:pt x="19" y="885"/>
                    </a:cubicBezTo>
                    <a:cubicBezTo>
                      <a:pt x="24" y="936"/>
                      <a:pt x="66" y="974"/>
                      <a:pt x="115" y="974"/>
                    </a:cubicBezTo>
                    <a:lnTo>
                      <a:pt x="122" y="974"/>
                    </a:lnTo>
                    <a:cubicBezTo>
                      <a:pt x="174" y="970"/>
                      <a:pt x="213" y="925"/>
                      <a:pt x="210" y="872"/>
                    </a:cubicBezTo>
                    <a:cubicBezTo>
                      <a:pt x="193" y="618"/>
                      <a:pt x="206" y="363"/>
                      <a:pt x="250" y="113"/>
                    </a:cubicBezTo>
                    <a:cubicBezTo>
                      <a:pt x="259" y="61"/>
                      <a:pt x="225" y="11"/>
                      <a:pt x="173" y="2"/>
                    </a:cubicBezTo>
                    <a:cubicBezTo>
                      <a:pt x="166" y="1"/>
                      <a:pt x="160" y="0"/>
                      <a:pt x="15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9"/>
              <p:cNvSpPr/>
              <p:nvPr/>
            </p:nvSpPr>
            <p:spPr>
              <a:xfrm>
                <a:off x="3671800" y="1781575"/>
                <a:ext cx="7200" cy="20250"/>
              </a:xfrm>
              <a:custGeom>
                <a:avLst/>
                <a:gdLst/>
                <a:ahLst/>
                <a:cxnLst/>
                <a:rect l="l" t="t" r="r" b="b"/>
                <a:pathLst>
                  <a:path w="288" h="810" extrusionOk="0">
                    <a:moveTo>
                      <a:pt x="182" y="0"/>
                    </a:moveTo>
                    <a:cubicBezTo>
                      <a:pt x="137" y="0"/>
                      <a:pt x="98" y="37"/>
                      <a:pt x="91" y="84"/>
                    </a:cubicBezTo>
                    <a:lnTo>
                      <a:pt x="8" y="702"/>
                    </a:lnTo>
                    <a:cubicBezTo>
                      <a:pt x="1" y="754"/>
                      <a:pt x="37" y="802"/>
                      <a:pt x="90" y="809"/>
                    </a:cubicBezTo>
                    <a:cubicBezTo>
                      <a:pt x="93" y="810"/>
                      <a:pt x="98" y="810"/>
                      <a:pt x="102" y="810"/>
                    </a:cubicBezTo>
                    <a:cubicBezTo>
                      <a:pt x="150" y="810"/>
                      <a:pt x="191" y="775"/>
                      <a:pt x="197" y="727"/>
                    </a:cubicBezTo>
                    <a:lnTo>
                      <a:pt x="280" y="109"/>
                    </a:lnTo>
                    <a:cubicBezTo>
                      <a:pt x="288" y="57"/>
                      <a:pt x="251" y="9"/>
                      <a:pt x="198" y="2"/>
                    </a:cubicBezTo>
                    <a:cubicBezTo>
                      <a:pt x="193" y="1"/>
                      <a:pt x="188" y="0"/>
                      <a:pt x="18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9"/>
              <p:cNvSpPr/>
              <p:nvPr/>
            </p:nvSpPr>
            <p:spPr>
              <a:xfrm>
                <a:off x="3673675" y="1821775"/>
                <a:ext cx="6100" cy="35725"/>
              </a:xfrm>
              <a:custGeom>
                <a:avLst/>
                <a:gdLst/>
                <a:ahLst/>
                <a:cxnLst/>
                <a:rect l="l" t="t" r="r" b="b"/>
                <a:pathLst>
                  <a:path w="244" h="1429" extrusionOk="0">
                    <a:moveTo>
                      <a:pt x="112" y="0"/>
                    </a:moveTo>
                    <a:cubicBezTo>
                      <a:pt x="63" y="0"/>
                      <a:pt x="26" y="43"/>
                      <a:pt x="24" y="91"/>
                    </a:cubicBezTo>
                    <a:cubicBezTo>
                      <a:pt x="1" y="507"/>
                      <a:pt x="10" y="928"/>
                      <a:pt x="49" y="1342"/>
                    </a:cubicBezTo>
                    <a:cubicBezTo>
                      <a:pt x="54" y="1392"/>
                      <a:pt x="95" y="1429"/>
                      <a:pt x="143" y="1429"/>
                    </a:cubicBezTo>
                    <a:lnTo>
                      <a:pt x="153" y="1429"/>
                    </a:lnTo>
                    <a:cubicBezTo>
                      <a:pt x="205" y="1423"/>
                      <a:pt x="244" y="1377"/>
                      <a:pt x="238" y="1325"/>
                    </a:cubicBezTo>
                    <a:cubicBezTo>
                      <a:pt x="199" y="920"/>
                      <a:pt x="192" y="508"/>
                      <a:pt x="214" y="102"/>
                    </a:cubicBezTo>
                    <a:cubicBezTo>
                      <a:pt x="217" y="49"/>
                      <a:pt x="176" y="3"/>
                      <a:pt x="124" y="1"/>
                    </a:cubicBezTo>
                    <a:cubicBezTo>
                      <a:pt x="120" y="1"/>
                      <a:pt x="116" y="0"/>
                      <a:pt x="11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8" name="Google Shape;938;p9"/>
              <p:cNvSpPr/>
              <p:nvPr/>
            </p:nvSpPr>
            <p:spPr>
              <a:xfrm>
                <a:off x="3675450" y="1869175"/>
                <a:ext cx="8925" cy="21300"/>
              </a:xfrm>
              <a:custGeom>
                <a:avLst/>
                <a:gdLst/>
                <a:ahLst/>
                <a:cxnLst/>
                <a:rect l="l" t="t" r="r" b="b"/>
                <a:pathLst>
                  <a:path w="357" h="852" extrusionOk="0">
                    <a:moveTo>
                      <a:pt x="127" y="1"/>
                    </a:moveTo>
                    <a:cubicBezTo>
                      <a:pt x="80" y="1"/>
                      <a:pt x="40" y="36"/>
                      <a:pt x="34" y="83"/>
                    </a:cubicBezTo>
                    <a:cubicBezTo>
                      <a:pt x="0" y="328"/>
                      <a:pt x="47" y="583"/>
                      <a:pt x="165" y="801"/>
                    </a:cubicBezTo>
                    <a:cubicBezTo>
                      <a:pt x="183" y="833"/>
                      <a:pt x="215" y="852"/>
                      <a:pt x="249" y="852"/>
                    </a:cubicBezTo>
                    <a:cubicBezTo>
                      <a:pt x="264" y="852"/>
                      <a:pt x="280" y="847"/>
                      <a:pt x="294" y="840"/>
                    </a:cubicBezTo>
                    <a:cubicBezTo>
                      <a:pt x="340" y="814"/>
                      <a:pt x="357" y="757"/>
                      <a:pt x="333" y="710"/>
                    </a:cubicBezTo>
                    <a:cubicBezTo>
                      <a:pt x="233" y="528"/>
                      <a:pt x="195" y="314"/>
                      <a:pt x="222" y="109"/>
                    </a:cubicBezTo>
                    <a:cubicBezTo>
                      <a:pt x="230" y="57"/>
                      <a:pt x="193" y="8"/>
                      <a:pt x="141" y="2"/>
                    </a:cubicBezTo>
                    <a:cubicBezTo>
                      <a:pt x="136" y="1"/>
                      <a:pt x="131" y="1"/>
                      <a:pt x="12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39" name="Google Shape;939;p9"/>
              <p:cNvSpPr/>
              <p:nvPr/>
            </p:nvSpPr>
            <p:spPr>
              <a:xfrm>
                <a:off x="3697500" y="1888750"/>
                <a:ext cx="10575" cy="17175"/>
              </a:xfrm>
              <a:custGeom>
                <a:avLst/>
                <a:gdLst/>
                <a:ahLst/>
                <a:cxnLst/>
                <a:rect l="l" t="t" r="r" b="b"/>
                <a:pathLst>
                  <a:path w="423" h="687" extrusionOk="0">
                    <a:moveTo>
                      <a:pt x="108" y="1"/>
                    </a:moveTo>
                    <a:cubicBezTo>
                      <a:pt x="96" y="1"/>
                      <a:pt x="84" y="3"/>
                      <a:pt x="72" y="8"/>
                    </a:cubicBezTo>
                    <a:cubicBezTo>
                      <a:pt x="23" y="29"/>
                      <a:pt x="0" y="84"/>
                      <a:pt x="20" y="133"/>
                    </a:cubicBezTo>
                    <a:lnTo>
                      <a:pt x="226" y="627"/>
                    </a:lnTo>
                    <a:cubicBezTo>
                      <a:pt x="241" y="665"/>
                      <a:pt x="276" y="687"/>
                      <a:pt x="314" y="687"/>
                    </a:cubicBezTo>
                    <a:cubicBezTo>
                      <a:pt x="326" y="687"/>
                      <a:pt x="338" y="685"/>
                      <a:pt x="350" y="679"/>
                    </a:cubicBezTo>
                    <a:cubicBezTo>
                      <a:pt x="399" y="659"/>
                      <a:pt x="422" y="603"/>
                      <a:pt x="401" y="554"/>
                    </a:cubicBezTo>
                    <a:lnTo>
                      <a:pt x="196" y="60"/>
                    </a:lnTo>
                    <a:cubicBezTo>
                      <a:pt x="181" y="23"/>
                      <a:pt x="145"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0" name="Google Shape;940;p9"/>
              <p:cNvSpPr/>
              <p:nvPr/>
            </p:nvSpPr>
            <p:spPr>
              <a:xfrm>
                <a:off x="3703025" y="1807350"/>
                <a:ext cx="4775" cy="38800"/>
              </a:xfrm>
              <a:custGeom>
                <a:avLst/>
                <a:gdLst/>
                <a:ahLst/>
                <a:cxnLst/>
                <a:rect l="l" t="t" r="r" b="b"/>
                <a:pathLst>
                  <a:path w="191" h="1552" extrusionOk="0">
                    <a:moveTo>
                      <a:pt x="95" y="1"/>
                    </a:moveTo>
                    <a:cubicBezTo>
                      <a:pt x="42" y="1"/>
                      <a:pt x="0" y="43"/>
                      <a:pt x="0" y="96"/>
                    </a:cubicBezTo>
                    <a:lnTo>
                      <a:pt x="0" y="1456"/>
                    </a:lnTo>
                    <a:cubicBezTo>
                      <a:pt x="0" y="1509"/>
                      <a:pt x="42" y="1552"/>
                      <a:pt x="95" y="1552"/>
                    </a:cubicBezTo>
                    <a:cubicBezTo>
                      <a:pt x="148" y="1552"/>
                      <a:pt x="190" y="1509"/>
                      <a:pt x="190" y="1456"/>
                    </a:cubicBezTo>
                    <a:lnTo>
                      <a:pt x="190" y="96"/>
                    </a:lnTo>
                    <a:cubicBezTo>
                      <a:pt x="190" y="44"/>
                      <a:pt x="147"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1" name="Google Shape;941;p9"/>
              <p:cNvSpPr/>
              <p:nvPr/>
            </p:nvSpPr>
            <p:spPr>
              <a:xfrm>
                <a:off x="3709125" y="1743500"/>
                <a:ext cx="5950" cy="27425"/>
              </a:xfrm>
              <a:custGeom>
                <a:avLst/>
                <a:gdLst/>
                <a:ahLst/>
                <a:cxnLst/>
                <a:rect l="l" t="t" r="r" b="b"/>
                <a:pathLst>
                  <a:path w="238" h="1097" extrusionOk="0">
                    <a:moveTo>
                      <a:pt x="138" y="0"/>
                    </a:moveTo>
                    <a:cubicBezTo>
                      <a:pt x="89" y="0"/>
                      <a:pt x="46" y="40"/>
                      <a:pt x="44" y="91"/>
                    </a:cubicBezTo>
                    <a:lnTo>
                      <a:pt x="4" y="997"/>
                    </a:lnTo>
                    <a:cubicBezTo>
                      <a:pt x="0" y="1050"/>
                      <a:pt x="41" y="1094"/>
                      <a:pt x="94" y="1097"/>
                    </a:cubicBezTo>
                    <a:lnTo>
                      <a:pt x="98" y="1097"/>
                    </a:lnTo>
                    <a:cubicBezTo>
                      <a:pt x="149" y="1097"/>
                      <a:pt x="191" y="1057"/>
                      <a:pt x="193" y="1006"/>
                    </a:cubicBezTo>
                    <a:lnTo>
                      <a:pt x="235" y="100"/>
                    </a:lnTo>
                    <a:cubicBezTo>
                      <a:pt x="238" y="47"/>
                      <a:pt x="197" y="3"/>
                      <a:pt x="144" y="0"/>
                    </a:cubicBezTo>
                    <a:cubicBezTo>
                      <a:pt x="142" y="0"/>
                      <a:pt x="140" y="0"/>
                      <a:pt x="13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2" name="Google Shape;942;p9"/>
              <p:cNvSpPr/>
              <p:nvPr/>
            </p:nvSpPr>
            <p:spPr>
              <a:xfrm>
                <a:off x="3714000" y="1687900"/>
                <a:ext cx="8675" cy="30525"/>
              </a:xfrm>
              <a:custGeom>
                <a:avLst/>
                <a:gdLst/>
                <a:ahLst/>
                <a:cxnLst/>
                <a:rect l="l" t="t" r="r" b="b"/>
                <a:pathLst>
                  <a:path w="347" h="1221" extrusionOk="0">
                    <a:moveTo>
                      <a:pt x="240" y="1"/>
                    </a:moveTo>
                    <a:cubicBezTo>
                      <a:pt x="200" y="1"/>
                      <a:pt x="161" y="26"/>
                      <a:pt x="149" y="66"/>
                    </a:cubicBezTo>
                    <a:cubicBezTo>
                      <a:pt x="38" y="408"/>
                      <a:pt x="1" y="778"/>
                      <a:pt x="37" y="1136"/>
                    </a:cubicBezTo>
                    <a:cubicBezTo>
                      <a:pt x="43" y="1184"/>
                      <a:pt x="84" y="1221"/>
                      <a:pt x="132" y="1221"/>
                    </a:cubicBezTo>
                    <a:lnTo>
                      <a:pt x="142" y="1221"/>
                    </a:lnTo>
                    <a:cubicBezTo>
                      <a:pt x="195" y="1215"/>
                      <a:pt x="232" y="1168"/>
                      <a:pt x="227" y="1116"/>
                    </a:cubicBezTo>
                    <a:cubicBezTo>
                      <a:pt x="193" y="785"/>
                      <a:pt x="228" y="443"/>
                      <a:pt x="330" y="125"/>
                    </a:cubicBezTo>
                    <a:cubicBezTo>
                      <a:pt x="346" y="75"/>
                      <a:pt x="319" y="21"/>
                      <a:pt x="268" y="4"/>
                    </a:cubicBezTo>
                    <a:cubicBezTo>
                      <a:pt x="259" y="2"/>
                      <a:pt x="249" y="1"/>
                      <a:pt x="24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3" name="Google Shape;943;p9"/>
              <p:cNvSpPr/>
              <p:nvPr/>
            </p:nvSpPr>
            <p:spPr>
              <a:xfrm>
                <a:off x="3720525" y="1642525"/>
                <a:ext cx="4800" cy="23325"/>
              </a:xfrm>
              <a:custGeom>
                <a:avLst/>
                <a:gdLst/>
                <a:ahLst/>
                <a:cxnLst/>
                <a:rect l="l" t="t" r="r" b="b"/>
                <a:pathLst>
                  <a:path w="192" h="933" extrusionOk="0">
                    <a:moveTo>
                      <a:pt x="96" y="0"/>
                    </a:moveTo>
                    <a:cubicBezTo>
                      <a:pt x="43" y="0"/>
                      <a:pt x="0" y="43"/>
                      <a:pt x="0" y="95"/>
                    </a:cubicBezTo>
                    <a:lnTo>
                      <a:pt x="0" y="837"/>
                    </a:lnTo>
                    <a:cubicBezTo>
                      <a:pt x="0" y="890"/>
                      <a:pt x="43" y="933"/>
                      <a:pt x="96" y="933"/>
                    </a:cubicBezTo>
                    <a:cubicBezTo>
                      <a:pt x="148" y="933"/>
                      <a:pt x="191" y="890"/>
                      <a:pt x="191" y="837"/>
                    </a:cubicBezTo>
                    <a:lnTo>
                      <a:pt x="191" y="95"/>
                    </a:lnTo>
                    <a:cubicBezTo>
                      <a:pt x="191" y="43"/>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4" name="Google Shape;944;p9"/>
              <p:cNvSpPr/>
              <p:nvPr/>
            </p:nvSpPr>
            <p:spPr>
              <a:xfrm>
                <a:off x="3729375" y="1592025"/>
                <a:ext cx="9650" cy="27475"/>
              </a:xfrm>
              <a:custGeom>
                <a:avLst/>
                <a:gdLst/>
                <a:ahLst/>
                <a:cxnLst/>
                <a:rect l="l" t="t" r="r" b="b"/>
                <a:pathLst>
                  <a:path w="386" h="1099" extrusionOk="0">
                    <a:moveTo>
                      <a:pt x="277" y="0"/>
                    </a:moveTo>
                    <a:cubicBezTo>
                      <a:pt x="240" y="0"/>
                      <a:pt x="205" y="22"/>
                      <a:pt x="189" y="58"/>
                    </a:cubicBezTo>
                    <a:cubicBezTo>
                      <a:pt x="60" y="355"/>
                      <a:pt x="0" y="684"/>
                      <a:pt x="18" y="1008"/>
                    </a:cubicBezTo>
                    <a:cubicBezTo>
                      <a:pt x="20" y="1059"/>
                      <a:pt x="62" y="1098"/>
                      <a:pt x="113" y="1098"/>
                    </a:cubicBezTo>
                    <a:lnTo>
                      <a:pt x="117" y="1098"/>
                    </a:lnTo>
                    <a:cubicBezTo>
                      <a:pt x="170" y="1095"/>
                      <a:pt x="210" y="1051"/>
                      <a:pt x="208" y="998"/>
                    </a:cubicBezTo>
                    <a:cubicBezTo>
                      <a:pt x="193" y="703"/>
                      <a:pt x="247" y="404"/>
                      <a:pt x="364" y="134"/>
                    </a:cubicBezTo>
                    <a:cubicBezTo>
                      <a:pt x="386" y="85"/>
                      <a:pt x="363" y="30"/>
                      <a:pt x="315" y="9"/>
                    </a:cubicBezTo>
                    <a:cubicBezTo>
                      <a:pt x="303" y="3"/>
                      <a:pt x="289" y="0"/>
                      <a:pt x="27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5" name="Google Shape;945;p9"/>
              <p:cNvSpPr/>
              <p:nvPr/>
            </p:nvSpPr>
            <p:spPr>
              <a:xfrm>
                <a:off x="3743925" y="1622950"/>
                <a:ext cx="10500" cy="21275"/>
              </a:xfrm>
              <a:custGeom>
                <a:avLst/>
                <a:gdLst/>
                <a:ahLst/>
                <a:cxnLst/>
                <a:rect l="l" t="t" r="r" b="b"/>
                <a:pathLst>
                  <a:path w="420" h="851" extrusionOk="0">
                    <a:moveTo>
                      <a:pt x="108" y="0"/>
                    </a:moveTo>
                    <a:cubicBezTo>
                      <a:pt x="98" y="0"/>
                      <a:pt x="88" y="2"/>
                      <a:pt x="79" y="5"/>
                    </a:cubicBezTo>
                    <a:cubicBezTo>
                      <a:pt x="29" y="20"/>
                      <a:pt x="0" y="73"/>
                      <a:pt x="17" y="124"/>
                    </a:cubicBezTo>
                    <a:lnTo>
                      <a:pt x="222" y="783"/>
                    </a:lnTo>
                    <a:cubicBezTo>
                      <a:pt x="235" y="824"/>
                      <a:pt x="273" y="850"/>
                      <a:pt x="314" y="850"/>
                    </a:cubicBezTo>
                    <a:cubicBezTo>
                      <a:pt x="323" y="850"/>
                      <a:pt x="333" y="848"/>
                      <a:pt x="342" y="846"/>
                    </a:cubicBezTo>
                    <a:cubicBezTo>
                      <a:pt x="392" y="830"/>
                      <a:pt x="420" y="777"/>
                      <a:pt x="404" y="726"/>
                    </a:cubicBezTo>
                    <a:lnTo>
                      <a:pt x="198" y="67"/>
                    </a:lnTo>
                    <a:cubicBezTo>
                      <a:pt x="185" y="27"/>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6" name="Google Shape;946;p9"/>
              <p:cNvSpPr/>
              <p:nvPr/>
            </p:nvSpPr>
            <p:spPr>
              <a:xfrm>
                <a:off x="3753400" y="1676475"/>
                <a:ext cx="8350" cy="24375"/>
              </a:xfrm>
              <a:custGeom>
                <a:avLst/>
                <a:gdLst/>
                <a:ahLst/>
                <a:cxnLst/>
                <a:rect l="l" t="t" r="r" b="b"/>
                <a:pathLst>
                  <a:path w="334" h="975" extrusionOk="0">
                    <a:moveTo>
                      <a:pt x="104" y="1"/>
                    </a:moveTo>
                    <a:cubicBezTo>
                      <a:pt x="99" y="1"/>
                      <a:pt x="93" y="1"/>
                      <a:pt x="88" y="2"/>
                    </a:cubicBezTo>
                    <a:cubicBezTo>
                      <a:pt x="36" y="11"/>
                      <a:pt x="1" y="60"/>
                      <a:pt x="10" y="111"/>
                    </a:cubicBezTo>
                    <a:lnTo>
                      <a:pt x="137" y="894"/>
                    </a:lnTo>
                    <a:cubicBezTo>
                      <a:pt x="144" y="942"/>
                      <a:pt x="185" y="975"/>
                      <a:pt x="231" y="975"/>
                    </a:cubicBezTo>
                    <a:lnTo>
                      <a:pt x="232" y="975"/>
                    </a:lnTo>
                    <a:cubicBezTo>
                      <a:pt x="236" y="975"/>
                      <a:pt x="242" y="975"/>
                      <a:pt x="246" y="974"/>
                    </a:cubicBezTo>
                    <a:cubicBezTo>
                      <a:pt x="299" y="965"/>
                      <a:pt x="333" y="916"/>
                      <a:pt x="326" y="864"/>
                    </a:cubicBezTo>
                    <a:lnTo>
                      <a:pt x="197" y="82"/>
                    </a:lnTo>
                    <a:cubicBezTo>
                      <a:pt x="191" y="35"/>
                      <a:pt x="15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7" name="Google Shape;947;p9"/>
              <p:cNvSpPr/>
              <p:nvPr/>
            </p:nvSpPr>
            <p:spPr>
              <a:xfrm>
                <a:off x="3757500" y="1721850"/>
                <a:ext cx="8100" cy="35700"/>
              </a:xfrm>
              <a:custGeom>
                <a:avLst/>
                <a:gdLst/>
                <a:ahLst/>
                <a:cxnLst/>
                <a:rect l="l" t="t" r="r" b="b"/>
                <a:pathLst>
                  <a:path w="324" h="1428" extrusionOk="0">
                    <a:moveTo>
                      <a:pt x="102" y="0"/>
                    </a:moveTo>
                    <a:cubicBezTo>
                      <a:pt x="99" y="0"/>
                      <a:pt x="95" y="0"/>
                      <a:pt x="91" y="1"/>
                    </a:cubicBezTo>
                    <a:cubicBezTo>
                      <a:pt x="38" y="6"/>
                      <a:pt x="0" y="53"/>
                      <a:pt x="6" y="105"/>
                    </a:cubicBezTo>
                    <a:lnTo>
                      <a:pt x="130" y="1341"/>
                    </a:lnTo>
                    <a:cubicBezTo>
                      <a:pt x="134" y="1391"/>
                      <a:pt x="175" y="1427"/>
                      <a:pt x="223" y="1427"/>
                    </a:cubicBezTo>
                    <a:cubicBezTo>
                      <a:pt x="227" y="1427"/>
                      <a:pt x="230" y="1427"/>
                      <a:pt x="233" y="1426"/>
                    </a:cubicBezTo>
                    <a:cubicBezTo>
                      <a:pt x="285" y="1422"/>
                      <a:pt x="324" y="1375"/>
                      <a:pt x="318" y="1322"/>
                    </a:cubicBezTo>
                    <a:lnTo>
                      <a:pt x="195" y="86"/>
                    </a:lnTo>
                    <a:cubicBezTo>
                      <a:pt x="191" y="38"/>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8" name="Google Shape;948;p9"/>
              <p:cNvSpPr/>
              <p:nvPr/>
            </p:nvSpPr>
            <p:spPr>
              <a:xfrm>
                <a:off x="3760700" y="1797075"/>
                <a:ext cx="4800" cy="25375"/>
              </a:xfrm>
              <a:custGeom>
                <a:avLst/>
                <a:gdLst/>
                <a:ahLst/>
                <a:cxnLst/>
                <a:rect l="l" t="t" r="r" b="b"/>
                <a:pathLst>
                  <a:path w="192" h="1015" extrusionOk="0">
                    <a:moveTo>
                      <a:pt x="95" y="0"/>
                    </a:moveTo>
                    <a:cubicBezTo>
                      <a:pt x="43" y="0"/>
                      <a:pt x="0" y="42"/>
                      <a:pt x="0" y="95"/>
                    </a:cubicBezTo>
                    <a:lnTo>
                      <a:pt x="0" y="920"/>
                    </a:lnTo>
                    <a:cubicBezTo>
                      <a:pt x="0" y="972"/>
                      <a:pt x="43" y="1015"/>
                      <a:pt x="95" y="1015"/>
                    </a:cubicBezTo>
                    <a:cubicBezTo>
                      <a:pt x="148" y="1015"/>
                      <a:pt x="191" y="972"/>
                      <a:pt x="191" y="920"/>
                    </a:cubicBezTo>
                    <a:lnTo>
                      <a:pt x="191" y="95"/>
                    </a:lnTo>
                    <a:cubicBezTo>
                      <a:pt x="191"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9"/>
              <p:cNvSpPr/>
              <p:nvPr/>
            </p:nvSpPr>
            <p:spPr>
              <a:xfrm>
                <a:off x="3759625" y="1827950"/>
                <a:ext cx="7000" cy="36750"/>
              </a:xfrm>
              <a:custGeom>
                <a:avLst/>
                <a:gdLst/>
                <a:ahLst/>
                <a:cxnLst/>
                <a:rect l="l" t="t" r="r" b="b"/>
                <a:pathLst>
                  <a:path w="280" h="1470" extrusionOk="0">
                    <a:moveTo>
                      <a:pt x="103" y="1"/>
                    </a:moveTo>
                    <a:cubicBezTo>
                      <a:pt x="99" y="1"/>
                      <a:pt x="96" y="1"/>
                      <a:pt x="93" y="1"/>
                    </a:cubicBezTo>
                    <a:cubicBezTo>
                      <a:pt x="40" y="5"/>
                      <a:pt x="0" y="50"/>
                      <a:pt x="4" y="102"/>
                    </a:cubicBezTo>
                    <a:lnTo>
                      <a:pt x="86" y="1380"/>
                    </a:lnTo>
                    <a:cubicBezTo>
                      <a:pt x="90" y="1430"/>
                      <a:pt x="132" y="1470"/>
                      <a:pt x="181" y="1470"/>
                    </a:cubicBezTo>
                    <a:cubicBezTo>
                      <a:pt x="184" y="1470"/>
                      <a:pt x="185" y="1470"/>
                      <a:pt x="187" y="1469"/>
                    </a:cubicBezTo>
                    <a:cubicBezTo>
                      <a:pt x="240" y="1465"/>
                      <a:pt x="280" y="1420"/>
                      <a:pt x="276" y="1368"/>
                    </a:cubicBezTo>
                    <a:lnTo>
                      <a:pt x="195" y="90"/>
                    </a:lnTo>
                    <a:cubicBezTo>
                      <a:pt x="191" y="41"/>
                      <a:pt x="152"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50" name="Google Shape;950;p9"/>
              <p:cNvSpPr/>
              <p:nvPr/>
            </p:nvSpPr>
            <p:spPr>
              <a:xfrm>
                <a:off x="3755400" y="1885650"/>
                <a:ext cx="6125" cy="20225"/>
              </a:xfrm>
              <a:custGeom>
                <a:avLst/>
                <a:gdLst/>
                <a:ahLst/>
                <a:cxnLst/>
                <a:rect l="l" t="t" r="r" b="b"/>
                <a:pathLst>
                  <a:path w="245" h="809" extrusionOk="0">
                    <a:moveTo>
                      <a:pt x="101" y="0"/>
                    </a:moveTo>
                    <a:cubicBezTo>
                      <a:pt x="98" y="0"/>
                      <a:pt x="95" y="0"/>
                      <a:pt x="92" y="1"/>
                    </a:cubicBezTo>
                    <a:cubicBezTo>
                      <a:pt x="39" y="5"/>
                      <a:pt x="0" y="50"/>
                      <a:pt x="4" y="103"/>
                    </a:cubicBezTo>
                    <a:lnTo>
                      <a:pt x="50" y="722"/>
                    </a:lnTo>
                    <a:cubicBezTo>
                      <a:pt x="55" y="771"/>
                      <a:pt x="95" y="809"/>
                      <a:pt x="145" y="809"/>
                    </a:cubicBezTo>
                    <a:lnTo>
                      <a:pt x="153" y="809"/>
                    </a:lnTo>
                    <a:cubicBezTo>
                      <a:pt x="205" y="805"/>
                      <a:pt x="244" y="759"/>
                      <a:pt x="240" y="707"/>
                    </a:cubicBezTo>
                    <a:lnTo>
                      <a:pt x="194" y="89"/>
                    </a:lnTo>
                    <a:cubicBezTo>
                      <a:pt x="191" y="40"/>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51" name="Google Shape;951;p9"/>
              <p:cNvSpPr/>
              <p:nvPr/>
            </p:nvSpPr>
            <p:spPr>
              <a:xfrm>
                <a:off x="3756575" y="1912450"/>
                <a:ext cx="4775" cy="39825"/>
              </a:xfrm>
              <a:custGeom>
                <a:avLst/>
                <a:gdLst/>
                <a:ahLst/>
                <a:cxnLst/>
                <a:rect l="l" t="t" r="r" b="b"/>
                <a:pathLst>
                  <a:path w="191" h="1593" extrusionOk="0">
                    <a:moveTo>
                      <a:pt x="96" y="1"/>
                    </a:moveTo>
                    <a:cubicBezTo>
                      <a:pt x="43" y="1"/>
                      <a:pt x="1" y="43"/>
                      <a:pt x="1" y="96"/>
                    </a:cubicBezTo>
                    <a:lnTo>
                      <a:pt x="1" y="1496"/>
                    </a:lnTo>
                    <a:cubicBezTo>
                      <a:pt x="1" y="1549"/>
                      <a:pt x="43" y="1592"/>
                      <a:pt x="96" y="1592"/>
                    </a:cubicBezTo>
                    <a:cubicBezTo>
                      <a:pt x="149" y="1592"/>
                      <a:pt x="191" y="1549"/>
                      <a:pt x="191" y="1496"/>
                    </a:cubicBezTo>
                    <a:lnTo>
                      <a:pt x="191" y="96"/>
                    </a:lnTo>
                    <a:cubicBezTo>
                      <a:pt x="191" y="43"/>
                      <a:pt x="149" y="1"/>
                      <a:pt x="9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9"/>
              <p:cNvSpPr/>
              <p:nvPr/>
            </p:nvSpPr>
            <p:spPr>
              <a:xfrm>
                <a:off x="3733850" y="1930975"/>
                <a:ext cx="5950" cy="22325"/>
              </a:xfrm>
              <a:custGeom>
                <a:avLst/>
                <a:gdLst/>
                <a:ahLst/>
                <a:cxnLst/>
                <a:rect l="l" t="t" r="r" b="b"/>
                <a:pathLst>
                  <a:path w="238" h="893" extrusionOk="0">
                    <a:moveTo>
                      <a:pt x="102" y="1"/>
                    </a:moveTo>
                    <a:cubicBezTo>
                      <a:pt x="99" y="1"/>
                      <a:pt x="96" y="1"/>
                      <a:pt x="93" y="1"/>
                    </a:cubicBezTo>
                    <a:cubicBezTo>
                      <a:pt x="40" y="5"/>
                      <a:pt x="0" y="50"/>
                      <a:pt x="4" y="102"/>
                    </a:cubicBezTo>
                    <a:lnTo>
                      <a:pt x="44" y="803"/>
                    </a:lnTo>
                    <a:cubicBezTo>
                      <a:pt x="48" y="854"/>
                      <a:pt x="90" y="892"/>
                      <a:pt x="139" y="892"/>
                    </a:cubicBezTo>
                    <a:lnTo>
                      <a:pt x="145" y="892"/>
                    </a:lnTo>
                    <a:cubicBezTo>
                      <a:pt x="198" y="889"/>
                      <a:pt x="238" y="844"/>
                      <a:pt x="234" y="792"/>
                    </a:cubicBezTo>
                    <a:lnTo>
                      <a:pt x="193" y="91"/>
                    </a:lnTo>
                    <a:cubicBezTo>
                      <a:pt x="190" y="41"/>
                      <a:pt x="150" y="1"/>
                      <a:pt x="10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9"/>
              <p:cNvSpPr/>
              <p:nvPr/>
            </p:nvSpPr>
            <p:spPr>
              <a:xfrm>
                <a:off x="3738050" y="1856825"/>
                <a:ext cx="4750" cy="28475"/>
              </a:xfrm>
              <a:custGeom>
                <a:avLst/>
                <a:gdLst/>
                <a:ahLst/>
                <a:cxnLst/>
                <a:rect l="l" t="t" r="r" b="b"/>
                <a:pathLst>
                  <a:path w="190" h="1139" extrusionOk="0">
                    <a:moveTo>
                      <a:pt x="95" y="0"/>
                    </a:moveTo>
                    <a:cubicBezTo>
                      <a:pt x="42" y="0"/>
                      <a:pt x="0" y="42"/>
                      <a:pt x="0" y="95"/>
                    </a:cubicBezTo>
                    <a:lnTo>
                      <a:pt x="0" y="1043"/>
                    </a:lnTo>
                    <a:cubicBezTo>
                      <a:pt x="0" y="1095"/>
                      <a:pt x="42" y="1138"/>
                      <a:pt x="95" y="1138"/>
                    </a:cubicBezTo>
                    <a:cubicBezTo>
                      <a:pt x="148" y="1138"/>
                      <a:pt x="190" y="1095"/>
                      <a:pt x="190" y="1043"/>
                    </a:cubicBezTo>
                    <a:lnTo>
                      <a:pt x="190" y="95"/>
                    </a:lnTo>
                    <a:cubicBezTo>
                      <a:pt x="190"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9"/>
              <p:cNvSpPr/>
              <p:nvPr/>
            </p:nvSpPr>
            <p:spPr>
              <a:xfrm>
                <a:off x="3736375" y="1798075"/>
                <a:ext cx="7700" cy="30550"/>
              </a:xfrm>
              <a:custGeom>
                <a:avLst/>
                <a:gdLst/>
                <a:ahLst/>
                <a:cxnLst/>
                <a:rect l="l" t="t" r="r" b="b"/>
                <a:pathLst>
                  <a:path w="308" h="1222" extrusionOk="0">
                    <a:moveTo>
                      <a:pt x="120" y="1"/>
                    </a:moveTo>
                    <a:cubicBezTo>
                      <a:pt x="71" y="1"/>
                      <a:pt x="29" y="40"/>
                      <a:pt x="26" y="89"/>
                    </a:cubicBezTo>
                    <a:cubicBezTo>
                      <a:pt x="1" y="446"/>
                      <a:pt x="30" y="801"/>
                      <a:pt x="110" y="1148"/>
                    </a:cubicBezTo>
                    <a:cubicBezTo>
                      <a:pt x="121" y="1192"/>
                      <a:pt x="160" y="1222"/>
                      <a:pt x="203" y="1222"/>
                    </a:cubicBezTo>
                    <a:cubicBezTo>
                      <a:pt x="211" y="1222"/>
                      <a:pt x="217" y="1221"/>
                      <a:pt x="225" y="1220"/>
                    </a:cubicBezTo>
                    <a:cubicBezTo>
                      <a:pt x="276" y="1208"/>
                      <a:pt x="308" y="1156"/>
                      <a:pt x="296" y="1105"/>
                    </a:cubicBezTo>
                    <a:cubicBezTo>
                      <a:pt x="219" y="777"/>
                      <a:pt x="193" y="439"/>
                      <a:pt x="216" y="102"/>
                    </a:cubicBezTo>
                    <a:cubicBezTo>
                      <a:pt x="219" y="51"/>
                      <a:pt x="180" y="5"/>
                      <a:pt x="128" y="1"/>
                    </a:cubicBezTo>
                    <a:cubicBezTo>
                      <a:pt x="125" y="1"/>
                      <a:pt x="123" y="1"/>
                      <a:pt x="12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9"/>
              <p:cNvSpPr/>
              <p:nvPr/>
            </p:nvSpPr>
            <p:spPr>
              <a:xfrm>
                <a:off x="3736900" y="1744525"/>
                <a:ext cx="6825" cy="32650"/>
              </a:xfrm>
              <a:custGeom>
                <a:avLst/>
                <a:gdLst/>
                <a:ahLst/>
                <a:cxnLst/>
                <a:rect l="l" t="t" r="r" b="b"/>
                <a:pathLst>
                  <a:path w="273" h="1306" extrusionOk="0">
                    <a:moveTo>
                      <a:pt x="101" y="0"/>
                    </a:moveTo>
                    <a:cubicBezTo>
                      <a:pt x="49" y="0"/>
                      <a:pt x="6" y="42"/>
                      <a:pt x="6" y="94"/>
                    </a:cubicBezTo>
                    <a:cubicBezTo>
                      <a:pt x="1" y="470"/>
                      <a:pt x="25" y="850"/>
                      <a:pt x="76" y="1222"/>
                    </a:cubicBezTo>
                    <a:cubicBezTo>
                      <a:pt x="83" y="1271"/>
                      <a:pt x="123" y="1305"/>
                      <a:pt x="170" y="1305"/>
                    </a:cubicBezTo>
                    <a:cubicBezTo>
                      <a:pt x="174" y="1305"/>
                      <a:pt x="179" y="1305"/>
                      <a:pt x="183" y="1304"/>
                    </a:cubicBezTo>
                    <a:cubicBezTo>
                      <a:pt x="236" y="1297"/>
                      <a:pt x="272" y="1249"/>
                      <a:pt x="265" y="1197"/>
                    </a:cubicBezTo>
                    <a:cubicBezTo>
                      <a:pt x="215" y="834"/>
                      <a:pt x="192" y="463"/>
                      <a:pt x="196" y="96"/>
                    </a:cubicBezTo>
                    <a:cubicBezTo>
                      <a:pt x="197" y="44"/>
                      <a:pt x="155"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9"/>
              <p:cNvSpPr/>
              <p:nvPr/>
            </p:nvSpPr>
            <p:spPr>
              <a:xfrm>
                <a:off x="3733350" y="1691950"/>
                <a:ext cx="7650" cy="31600"/>
              </a:xfrm>
              <a:custGeom>
                <a:avLst/>
                <a:gdLst/>
                <a:ahLst/>
                <a:cxnLst/>
                <a:rect l="l" t="t" r="r" b="b"/>
                <a:pathLst>
                  <a:path w="306" h="1264" extrusionOk="0">
                    <a:moveTo>
                      <a:pt x="115" y="1"/>
                    </a:moveTo>
                    <a:cubicBezTo>
                      <a:pt x="66" y="1"/>
                      <a:pt x="26" y="41"/>
                      <a:pt x="24" y="91"/>
                    </a:cubicBezTo>
                    <a:cubicBezTo>
                      <a:pt x="0" y="458"/>
                      <a:pt x="29" y="828"/>
                      <a:pt x="108" y="1188"/>
                    </a:cubicBezTo>
                    <a:cubicBezTo>
                      <a:pt x="117" y="1233"/>
                      <a:pt x="157" y="1263"/>
                      <a:pt x="200" y="1263"/>
                    </a:cubicBezTo>
                    <a:cubicBezTo>
                      <a:pt x="207" y="1263"/>
                      <a:pt x="215" y="1262"/>
                      <a:pt x="221" y="1261"/>
                    </a:cubicBezTo>
                    <a:cubicBezTo>
                      <a:pt x="272" y="1250"/>
                      <a:pt x="305" y="1199"/>
                      <a:pt x="294" y="1147"/>
                    </a:cubicBezTo>
                    <a:cubicBezTo>
                      <a:pt x="219" y="805"/>
                      <a:pt x="193" y="453"/>
                      <a:pt x="213" y="102"/>
                    </a:cubicBezTo>
                    <a:cubicBezTo>
                      <a:pt x="217" y="50"/>
                      <a:pt x="177" y="5"/>
                      <a:pt x="124" y="1"/>
                    </a:cubicBezTo>
                    <a:cubicBezTo>
                      <a:pt x="121" y="1"/>
                      <a:pt x="118" y="1"/>
                      <a:pt x="11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57" name="Google Shape;957;p9"/>
          <p:cNvGrpSpPr/>
          <p:nvPr/>
        </p:nvGrpSpPr>
        <p:grpSpPr>
          <a:xfrm flipH="1">
            <a:off x="9022152" y="-188798"/>
            <a:ext cx="3362597" cy="2647809"/>
            <a:chOff x="-241347" y="-208203"/>
            <a:chExt cx="2947964" cy="2919945"/>
          </a:xfrm>
        </p:grpSpPr>
        <p:grpSp>
          <p:nvGrpSpPr>
            <p:cNvPr id="958" name="Google Shape;958;p9"/>
            <p:cNvGrpSpPr/>
            <p:nvPr/>
          </p:nvGrpSpPr>
          <p:grpSpPr>
            <a:xfrm rot="-2127316">
              <a:off x="455043" y="1086139"/>
              <a:ext cx="470902" cy="1125770"/>
              <a:chOff x="1763800" y="344725"/>
              <a:chExt cx="152925" cy="365600"/>
            </a:xfrm>
          </p:grpSpPr>
          <p:sp>
            <p:nvSpPr>
              <p:cNvPr id="959" name="Google Shape;959;p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3" name="Google Shape;963;p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7" name="Google Shape;967;p9"/>
            <p:cNvGrpSpPr/>
            <p:nvPr/>
          </p:nvGrpSpPr>
          <p:grpSpPr>
            <a:xfrm rot="-3860670" flipH="1">
              <a:off x="1166560" y="223706"/>
              <a:ext cx="470898" cy="1125767"/>
              <a:chOff x="1763800" y="344725"/>
              <a:chExt cx="152925" cy="365600"/>
            </a:xfrm>
          </p:grpSpPr>
          <p:sp>
            <p:nvSpPr>
              <p:cNvPr id="968" name="Google Shape;968;p9"/>
              <p:cNvSpPr/>
              <p:nvPr/>
            </p:nvSpPr>
            <p:spPr>
              <a:xfrm>
                <a:off x="1832375" y="420775"/>
                <a:ext cx="70575" cy="84875"/>
              </a:xfrm>
              <a:custGeom>
                <a:avLst/>
                <a:gdLst/>
                <a:ahLst/>
                <a:cxnLst/>
                <a:rect l="l" t="t" r="r" b="b"/>
                <a:pathLst>
                  <a:path w="2823" h="3395" extrusionOk="0">
                    <a:moveTo>
                      <a:pt x="1" y="1"/>
                    </a:moveTo>
                    <a:lnTo>
                      <a:pt x="1" y="1"/>
                    </a:lnTo>
                    <a:cubicBezTo>
                      <a:pt x="66" y="664"/>
                      <a:pt x="280" y="1311"/>
                      <a:pt x="615" y="1887"/>
                    </a:cubicBezTo>
                    <a:cubicBezTo>
                      <a:pt x="683" y="2004"/>
                      <a:pt x="759" y="2130"/>
                      <a:pt x="842" y="2256"/>
                    </a:cubicBezTo>
                    <a:cubicBezTo>
                      <a:pt x="1096" y="2641"/>
                      <a:pt x="1415" y="3038"/>
                      <a:pt x="1780" y="3246"/>
                    </a:cubicBezTo>
                    <a:cubicBezTo>
                      <a:pt x="1928" y="3330"/>
                      <a:pt x="2101" y="3394"/>
                      <a:pt x="2267" y="3394"/>
                    </a:cubicBezTo>
                    <a:cubicBezTo>
                      <a:pt x="2359" y="3394"/>
                      <a:pt x="2449" y="3375"/>
                      <a:pt x="2530" y="3328"/>
                    </a:cubicBezTo>
                    <a:cubicBezTo>
                      <a:pt x="2736" y="3209"/>
                      <a:pt x="2822" y="2942"/>
                      <a:pt x="2789" y="2705"/>
                    </a:cubicBezTo>
                    <a:cubicBezTo>
                      <a:pt x="2757" y="2469"/>
                      <a:pt x="2627" y="2258"/>
                      <a:pt x="2487" y="2065"/>
                    </a:cubicBezTo>
                    <a:cubicBezTo>
                      <a:pt x="2178" y="1642"/>
                      <a:pt x="1745" y="1305"/>
                      <a:pt x="1356" y="957"/>
                    </a:cubicBezTo>
                    <a:cubicBezTo>
                      <a:pt x="942" y="587"/>
                      <a:pt x="488" y="26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9"/>
              <p:cNvSpPr/>
              <p:nvPr/>
            </p:nvSpPr>
            <p:spPr>
              <a:xfrm>
                <a:off x="1763800" y="418950"/>
                <a:ext cx="70650" cy="81925"/>
              </a:xfrm>
              <a:custGeom>
                <a:avLst/>
                <a:gdLst/>
                <a:ahLst/>
                <a:cxnLst/>
                <a:rect l="l" t="t" r="r" b="b"/>
                <a:pathLst>
                  <a:path w="2826" h="3277" extrusionOk="0">
                    <a:moveTo>
                      <a:pt x="2822" y="1"/>
                    </a:moveTo>
                    <a:lnTo>
                      <a:pt x="2822" y="1"/>
                    </a:lnTo>
                    <a:cubicBezTo>
                      <a:pt x="2822" y="12"/>
                      <a:pt x="2268" y="249"/>
                      <a:pt x="2213" y="281"/>
                    </a:cubicBezTo>
                    <a:cubicBezTo>
                      <a:pt x="2036" y="386"/>
                      <a:pt x="1878" y="511"/>
                      <a:pt x="1694" y="600"/>
                    </a:cubicBezTo>
                    <a:cubicBezTo>
                      <a:pt x="1301" y="791"/>
                      <a:pt x="970" y="1126"/>
                      <a:pt x="666" y="1438"/>
                    </a:cubicBezTo>
                    <a:lnTo>
                      <a:pt x="666" y="1437"/>
                    </a:lnTo>
                    <a:cubicBezTo>
                      <a:pt x="474" y="1636"/>
                      <a:pt x="289" y="1848"/>
                      <a:pt x="170" y="2096"/>
                    </a:cubicBezTo>
                    <a:cubicBezTo>
                      <a:pt x="50" y="2346"/>
                      <a:pt x="1" y="2638"/>
                      <a:pt x="87" y="2901"/>
                    </a:cubicBezTo>
                    <a:cubicBezTo>
                      <a:pt x="150" y="3094"/>
                      <a:pt x="312" y="3276"/>
                      <a:pt x="515" y="3276"/>
                    </a:cubicBezTo>
                    <a:cubicBezTo>
                      <a:pt x="613" y="3276"/>
                      <a:pt x="706" y="3235"/>
                      <a:pt x="793" y="3191"/>
                    </a:cubicBezTo>
                    <a:cubicBezTo>
                      <a:pt x="1996" y="2589"/>
                      <a:pt x="2826" y="1351"/>
                      <a:pt x="2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9"/>
              <p:cNvSpPr/>
              <p:nvPr/>
            </p:nvSpPr>
            <p:spPr>
              <a:xfrm>
                <a:off x="1834750" y="518625"/>
                <a:ext cx="78600" cy="73725"/>
              </a:xfrm>
              <a:custGeom>
                <a:avLst/>
                <a:gdLst/>
                <a:ahLst/>
                <a:cxnLst/>
                <a:rect l="l" t="t" r="r" b="b"/>
                <a:pathLst>
                  <a:path w="3144" h="2949" extrusionOk="0">
                    <a:moveTo>
                      <a:pt x="1" y="0"/>
                    </a:moveTo>
                    <a:lnTo>
                      <a:pt x="1" y="0"/>
                    </a:lnTo>
                    <a:cubicBezTo>
                      <a:pt x="156" y="285"/>
                      <a:pt x="116" y="574"/>
                      <a:pt x="249" y="856"/>
                    </a:cubicBezTo>
                    <a:cubicBezTo>
                      <a:pt x="438" y="1252"/>
                      <a:pt x="718" y="1642"/>
                      <a:pt x="1005" y="1973"/>
                    </a:cubicBezTo>
                    <a:cubicBezTo>
                      <a:pt x="1382" y="2407"/>
                      <a:pt x="1860" y="2772"/>
                      <a:pt x="2415" y="2920"/>
                    </a:cubicBezTo>
                    <a:cubicBezTo>
                      <a:pt x="2485" y="2939"/>
                      <a:pt x="2555" y="2949"/>
                      <a:pt x="2624" y="2949"/>
                    </a:cubicBezTo>
                    <a:cubicBezTo>
                      <a:pt x="2823" y="2949"/>
                      <a:pt x="3005" y="2862"/>
                      <a:pt x="3092" y="2646"/>
                    </a:cubicBezTo>
                    <a:cubicBezTo>
                      <a:pt x="3143" y="2520"/>
                      <a:pt x="3144" y="2379"/>
                      <a:pt x="3124" y="2246"/>
                    </a:cubicBezTo>
                    <a:cubicBezTo>
                      <a:pt x="3059" y="1803"/>
                      <a:pt x="2774" y="1418"/>
                      <a:pt x="2425" y="1137"/>
                    </a:cubicBezTo>
                    <a:cubicBezTo>
                      <a:pt x="2403" y="1120"/>
                      <a:pt x="2380" y="1102"/>
                      <a:pt x="2357" y="1084"/>
                    </a:cubicBezTo>
                    <a:cubicBezTo>
                      <a:pt x="2024" y="833"/>
                      <a:pt x="1640" y="656"/>
                      <a:pt x="1260" y="480"/>
                    </a:cubicBezTo>
                    <a:cubicBezTo>
                      <a:pt x="867" y="298"/>
                      <a:pt x="435" y="6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9"/>
              <p:cNvSpPr/>
              <p:nvPr/>
            </p:nvSpPr>
            <p:spPr>
              <a:xfrm>
                <a:off x="1783325" y="517725"/>
                <a:ext cx="54600" cy="94375"/>
              </a:xfrm>
              <a:custGeom>
                <a:avLst/>
                <a:gdLst/>
                <a:ahLst/>
                <a:cxnLst/>
                <a:rect l="l" t="t" r="r" b="b"/>
                <a:pathLst>
                  <a:path w="2184" h="3775" extrusionOk="0">
                    <a:moveTo>
                      <a:pt x="2064" y="1"/>
                    </a:moveTo>
                    <a:lnTo>
                      <a:pt x="2064" y="1"/>
                    </a:lnTo>
                    <a:cubicBezTo>
                      <a:pt x="1431" y="274"/>
                      <a:pt x="1019" y="1015"/>
                      <a:pt x="683" y="1579"/>
                    </a:cubicBezTo>
                    <a:cubicBezTo>
                      <a:pt x="358" y="2128"/>
                      <a:pt x="24" y="2710"/>
                      <a:pt x="5" y="3348"/>
                    </a:cubicBezTo>
                    <a:cubicBezTo>
                      <a:pt x="0" y="3484"/>
                      <a:pt x="19" y="3638"/>
                      <a:pt x="127" y="3721"/>
                    </a:cubicBezTo>
                    <a:cubicBezTo>
                      <a:pt x="177" y="3759"/>
                      <a:pt x="234" y="3775"/>
                      <a:pt x="294" y="3775"/>
                    </a:cubicBezTo>
                    <a:cubicBezTo>
                      <a:pt x="409" y="3775"/>
                      <a:pt x="535" y="3717"/>
                      <a:pt x="636" y="3652"/>
                    </a:cubicBezTo>
                    <a:cubicBezTo>
                      <a:pt x="1507" y="3094"/>
                      <a:pt x="1843" y="2219"/>
                      <a:pt x="2063" y="1257"/>
                    </a:cubicBezTo>
                    <a:cubicBezTo>
                      <a:pt x="2112" y="1046"/>
                      <a:pt x="2184" y="787"/>
                      <a:pt x="2138" y="571"/>
                    </a:cubicBezTo>
                    <a:cubicBezTo>
                      <a:pt x="2096" y="362"/>
                      <a:pt x="2054" y="225"/>
                      <a:pt x="20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9"/>
              <p:cNvSpPr/>
              <p:nvPr/>
            </p:nvSpPr>
            <p:spPr>
              <a:xfrm>
                <a:off x="1843075" y="612225"/>
                <a:ext cx="73650" cy="45650"/>
              </a:xfrm>
              <a:custGeom>
                <a:avLst/>
                <a:gdLst/>
                <a:ahLst/>
                <a:cxnLst/>
                <a:rect l="l" t="t" r="r" b="b"/>
                <a:pathLst>
                  <a:path w="2946" h="1826" extrusionOk="0">
                    <a:moveTo>
                      <a:pt x="205" y="1"/>
                    </a:moveTo>
                    <a:cubicBezTo>
                      <a:pt x="137" y="1"/>
                      <a:pt x="69" y="3"/>
                      <a:pt x="0" y="7"/>
                    </a:cubicBezTo>
                    <a:cubicBezTo>
                      <a:pt x="99" y="107"/>
                      <a:pt x="127" y="215"/>
                      <a:pt x="193" y="334"/>
                    </a:cubicBezTo>
                    <a:cubicBezTo>
                      <a:pt x="283" y="495"/>
                      <a:pt x="425" y="638"/>
                      <a:pt x="548" y="775"/>
                    </a:cubicBezTo>
                    <a:cubicBezTo>
                      <a:pt x="809" y="1066"/>
                      <a:pt x="1098" y="1331"/>
                      <a:pt x="1433" y="1538"/>
                    </a:cubicBezTo>
                    <a:cubicBezTo>
                      <a:pt x="1693" y="1699"/>
                      <a:pt x="1987" y="1825"/>
                      <a:pt x="2292" y="1825"/>
                    </a:cubicBezTo>
                    <a:cubicBezTo>
                      <a:pt x="2306" y="1825"/>
                      <a:pt x="2320" y="1825"/>
                      <a:pt x="2334" y="1824"/>
                    </a:cubicBezTo>
                    <a:cubicBezTo>
                      <a:pt x="2598" y="1814"/>
                      <a:pt x="2891" y="1659"/>
                      <a:pt x="2919" y="1397"/>
                    </a:cubicBezTo>
                    <a:cubicBezTo>
                      <a:pt x="2945" y="1150"/>
                      <a:pt x="2731" y="948"/>
                      <a:pt x="2527" y="807"/>
                    </a:cubicBezTo>
                    <a:cubicBezTo>
                      <a:pt x="1843" y="332"/>
                      <a:pt x="1044"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9"/>
              <p:cNvSpPr/>
              <p:nvPr/>
            </p:nvSpPr>
            <p:spPr>
              <a:xfrm>
                <a:off x="1821050" y="613825"/>
                <a:ext cx="33025" cy="85325"/>
              </a:xfrm>
              <a:custGeom>
                <a:avLst/>
                <a:gdLst/>
                <a:ahLst/>
                <a:cxnLst/>
                <a:rect l="l" t="t" r="r" b="b"/>
                <a:pathLst>
                  <a:path w="1321" h="3413" extrusionOk="0">
                    <a:moveTo>
                      <a:pt x="923" y="0"/>
                    </a:moveTo>
                    <a:cubicBezTo>
                      <a:pt x="896" y="0"/>
                      <a:pt x="873" y="27"/>
                      <a:pt x="858" y="53"/>
                    </a:cubicBezTo>
                    <a:cubicBezTo>
                      <a:pt x="364" y="850"/>
                      <a:pt x="63" y="1785"/>
                      <a:pt x="10" y="2723"/>
                    </a:cubicBezTo>
                    <a:cubicBezTo>
                      <a:pt x="1" y="2870"/>
                      <a:pt x="0" y="3022"/>
                      <a:pt x="55" y="3159"/>
                    </a:cubicBezTo>
                    <a:cubicBezTo>
                      <a:pt x="112" y="3295"/>
                      <a:pt x="239" y="3413"/>
                      <a:pt x="387" y="3413"/>
                    </a:cubicBezTo>
                    <a:cubicBezTo>
                      <a:pt x="387" y="3413"/>
                      <a:pt x="388" y="3413"/>
                      <a:pt x="389" y="3413"/>
                    </a:cubicBezTo>
                    <a:cubicBezTo>
                      <a:pt x="521" y="3413"/>
                      <a:pt x="638" y="3323"/>
                      <a:pt x="728" y="3224"/>
                    </a:cubicBezTo>
                    <a:cubicBezTo>
                      <a:pt x="1126" y="2793"/>
                      <a:pt x="1240" y="2174"/>
                      <a:pt x="1281" y="1588"/>
                    </a:cubicBezTo>
                    <a:cubicBezTo>
                      <a:pt x="1299" y="1309"/>
                      <a:pt x="1320" y="985"/>
                      <a:pt x="1230" y="715"/>
                    </a:cubicBezTo>
                    <a:cubicBezTo>
                      <a:pt x="1156" y="493"/>
                      <a:pt x="1044" y="308"/>
                      <a:pt x="983" y="71"/>
                    </a:cubicBezTo>
                    <a:cubicBezTo>
                      <a:pt x="975" y="42"/>
                      <a:pt x="962" y="6"/>
                      <a:pt x="931" y="1"/>
                    </a:cubicBezTo>
                    <a:cubicBezTo>
                      <a:pt x="928" y="0"/>
                      <a:pt x="926" y="0"/>
                      <a:pt x="9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9"/>
              <p:cNvSpPr/>
              <p:nvPr/>
            </p:nvSpPr>
            <p:spPr>
              <a:xfrm>
                <a:off x="1843525" y="614825"/>
                <a:ext cx="52275" cy="95500"/>
              </a:xfrm>
              <a:custGeom>
                <a:avLst/>
                <a:gdLst/>
                <a:ahLst/>
                <a:cxnLst/>
                <a:rect l="l" t="t" r="r" b="b"/>
                <a:pathLst>
                  <a:path w="2091" h="3820" extrusionOk="0">
                    <a:moveTo>
                      <a:pt x="66" y="0"/>
                    </a:moveTo>
                    <a:cubicBezTo>
                      <a:pt x="1" y="327"/>
                      <a:pt x="180" y="651"/>
                      <a:pt x="297" y="944"/>
                    </a:cubicBezTo>
                    <a:cubicBezTo>
                      <a:pt x="416" y="1247"/>
                      <a:pt x="424" y="1613"/>
                      <a:pt x="517" y="1929"/>
                    </a:cubicBezTo>
                    <a:cubicBezTo>
                      <a:pt x="686" y="2495"/>
                      <a:pt x="926" y="3040"/>
                      <a:pt x="1231" y="3546"/>
                    </a:cubicBezTo>
                    <a:lnTo>
                      <a:pt x="1229" y="3546"/>
                    </a:lnTo>
                    <a:cubicBezTo>
                      <a:pt x="1302" y="3667"/>
                      <a:pt x="1396" y="3797"/>
                      <a:pt x="1535" y="3817"/>
                    </a:cubicBezTo>
                    <a:cubicBezTo>
                      <a:pt x="1548" y="3819"/>
                      <a:pt x="1560" y="3819"/>
                      <a:pt x="1572" y="3819"/>
                    </a:cubicBezTo>
                    <a:cubicBezTo>
                      <a:pt x="1649" y="3819"/>
                      <a:pt x="1724" y="3786"/>
                      <a:pt x="1786" y="3741"/>
                    </a:cubicBezTo>
                    <a:cubicBezTo>
                      <a:pt x="2054" y="3541"/>
                      <a:pt x="2091" y="3150"/>
                      <a:pt x="2025" y="2822"/>
                    </a:cubicBezTo>
                    <a:cubicBezTo>
                      <a:pt x="1914" y="2275"/>
                      <a:pt x="1590" y="1794"/>
                      <a:pt x="1237" y="1362"/>
                    </a:cubicBezTo>
                    <a:cubicBezTo>
                      <a:pt x="1022" y="1098"/>
                      <a:pt x="760" y="880"/>
                      <a:pt x="528" y="634"/>
                    </a:cubicBezTo>
                    <a:cubicBezTo>
                      <a:pt x="343" y="435"/>
                      <a:pt x="301" y="153"/>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9"/>
              <p:cNvSpPr/>
              <p:nvPr/>
            </p:nvSpPr>
            <p:spPr>
              <a:xfrm>
                <a:off x="1819925" y="344725"/>
                <a:ext cx="43275" cy="285450"/>
              </a:xfrm>
              <a:custGeom>
                <a:avLst/>
                <a:gdLst/>
                <a:ahLst/>
                <a:cxnLst/>
                <a:rect l="l" t="t" r="r" b="b"/>
                <a:pathLst>
                  <a:path w="1731" h="11418" extrusionOk="0">
                    <a:moveTo>
                      <a:pt x="1508" y="1"/>
                    </a:moveTo>
                    <a:cubicBezTo>
                      <a:pt x="1436" y="1"/>
                      <a:pt x="1366" y="39"/>
                      <a:pt x="1340" y="128"/>
                    </a:cubicBezTo>
                    <a:cubicBezTo>
                      <a:pt x="528" y="2948"/>
                      <a:pt x="1" y="5914"/>
                      <a:pt x="484" y="8842"/>
                    </a:cubicBezTo>
                    <a:cubicBezTo>
                      <a:pt x="624" y="9682"/>
                      <a:pt x="849" y="10504"/>
                      <a:pt x="1166" y="11295"/>
                    </a:cubicBezTo>
                    <a:cubicBezTo>
                      <a:pt x="1200" y="11380"/>
                      <a:pt x="1277" y="11417"/>
                      <a:pt x="1352" y="11417"/>
                    </a:cubicBezTo>
                    <a:cubicBezTo>
                      <a:pt x="1464" y="11417"/>
                      <a:pt x="1571" y="11333"/>
                      <a:pt x="1518" y="11203"/>
                    </a:cubicBezTo>
                    <a:lnTo>
                      <a:pt x="1519" y="11203"/>
                    </a:lnTo>
                    <a:cubicBezTo>
                      <a:pt x="420" y="8466"/>
                      <a:pt x="502" y="5448"/>
                      <a:pt x="1094" y="2605"/>
                    </a:cubicBezTo>
                    <a:cubicBezTo>
                      <a:pt x="1259" y="1804"/>
                      <a:pt x="1465" y="1013"/>
                      <a:pt x="1691" y="227"/>
                    </a:cubicBezTo>
                    <a:cubicBezTo>
                      <a:pt x="1730" y="91"/>
                      <a:pt x="1618" y="1"/>
                      <a:pt x="1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6" name="Google Shape;976;p9"/>
            <p:cNvGrpSpPr/>
            <p:nvPr/>
          </p:nvGrpSpPr>
          <p:grpSpPr>
            <a:xfrm rot="5400000" flipH="1">
              <a:off x="-227337" y="-222212"/>
              <a:ext cx="2919945" cy="2947964"/>
              <a:chOff x="3206750" y="1492575"/>
              <a:chExt cx="634550" cy="640625"/>
            </a:xfrm>
          </p:grpSpPr>
          <p:sp>
            <p:nvSpPr>
              <p:cNvPr id="977" name="Google Shape;977;p9"/>
              <p:cNvSpPr/>
              <p:nvPr/>
            </p:nvSpPr>
            <p:spPr>
              <a:xfrm>
                <a:off x="3640100" y="1492575"/>
                <a:ext cx="201200" cy="620150"/>
              </a:xfrm>
              <a:custGeom>
                <a:avLst/>
                <a:gdLst/>
                <a:ahLst/>
                <a:cxnLst/>
                <a:rect l="l" t="t" r="r" b="b"/>
                <a:pathLst>
                  <a:path w="8048" h="24806" extrusionOk="0">
                    <a:moveTo>
                      <a:pt x="3197" y="1"/>
                    </a:moveTo>
                    <a:cubicBezTo>
                      <a:pt x="1007" y="3699"/>
                      <a:pt x="0" y="8086"/>
                      <a:pt x="359" y="12369"/>
                    </a:cubicBezTo>
                    <a:cubicBezTo>
                      <a:pt x="722" y="16709"/>
                      <a:pt x="3292" y="20086"/>
                      <a:pt x="5979" y="23333"/>
                    </a:cubicBezTo>
                    <a:cubicBezTo>
                      <a:pt x="6486" y="23945"/>
                      <a:pt x="7182" y="24800"/>
                      <a:pt x="8043" y="24806"/>
                    </a:cubicBezTo>
                    <a:cubicBezTo>
                      <a:pt x="8048" y="23639"/>
                      <a:pt x="7493" y="22677"/>
                      <a:pt x="7426" y="21546"/>
                    </a:cubicBezTo>
                    <a:cubicBezTo>
                      <a:pt x="7337" y="20021"/>
                      <a:pt x="7756" y="18503"/>
                      <a:pt x="7831" y="16985"/>
                    </a:cubicBezTo>
                    <a:cubicBezTo>
                      <a:pt x="7956" y="14181"/>
                      <a:pt x="7795" y="11365"/>
                      <a:pt x="7347" y="8595"/>
                    </a:cubicBezTo>
                    <a:cubicBezTo>
                      <a:pt x="6827" y="5377"/>
                      <a:pt x="5775" y="1995"/>
                      <a:pt x="31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8" name="Google Shape;978;p9"/>
              <p:cNvSpPr/>
              <p:nvPr/>
            </p:nvSpPr>
            <p:spPr>
              <a:xfrm>
                <a:off x="3363225" y="1696950"/>
                <a:ext cx="477975" cy="436250"/>
              </a:xfrm>
              <a:custGeom>
                <a:avLst/>
                <a:gdLst/>
                <a:ahLst/>
                <a:cxnLst/>
                <a:rect l="l" t="t" r="r" b="b"/>
                <a:pathLst>
                  <a:path w="19119" h="17450" extrusionOk="0">
                    <a:moveTo>
                      <a:pt x="1" y="0"/>
                    </a:moveTo>
                    <a:cubicBezTo>
                      <a:pt x="140" y="1541"/>
                      <a:pt x="886" y="2953"/>
                      <a:pt x="1617" y="4317"/>
                    </a:cubicBezTo>
                    <a:cubicBezTo>
                      <a:pt x="3252" y="7368"/>
                      <a:pt x="5038" y="10772"/>
                      <a:pt x="7764" y="13006"/>
                    </a:cubicBezTo>
                    <a:cubicBezTo>
                      <a:pt x="9222" y="14201"/>
                      <a:pt x="11463" y="14916"/>
                      <a:pt x="13206" y="15595"/>
                    </a:cubicBezTo>
                    <a:cubicBezTo>
                      <a:pt x="15131" y="16346"/>
                      <a:pt x="17108" y="16966"/>
                      <a:pt x="19118" y="17450"/>
                    </a:cubicBezTo>
                    <a:cubicBezTo>
                      <a:pt x="18431" y="17284"/>
                      <a:pt x="17261" y="14495"/>
                      <a:pt x="17078" y="13853"/>
                    </a:cubicBezTo>
                    <a:cubicBezTo>
                      <a:pt x="16690" y="12479"/>
                      <a:pt x="16429" y="11345"/>
                      <a:pt x="15568" y="10115"/>
                    </a:cubicBezTo>
                    <a:cubicBezTo>
                      <a:pt x="14581" y="8706"/>
                      <a:pt x="13321" y="7511"/>
                      <a:pt x="12028" y="6374"/>
                    </a:cubicBezTo>
                    <a:cubicBezTo>
                      <a:pt x="8566" y="3331"/>
                      <a:pt x="4580" y="529"/>
                      <a:pt x="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9"/>
              <p:cNvSpPr/>
              <p:nvPr/>
            </p:nvSpPr>
            <p:spPr>
              <a:xfrm>
                <a:off x="3206750" y="1940350"/>
                <a:ext cx="518175" cy="172375"/>
              </a:xfrm>
              <a:custGeom>
                <a:avLst/>
                <a:gdLst/>
                <a:ahLst/>
                <a:cxnLst/>
                <a:rect l="l" t="t" r="r" b="b"/>
                <a:pathLst>
                  <a:path w="20727" h="6895" extrusionOk="0">
                    <a:moveTo>
                      <a:pt x="1" y="189"/>
                    </a:moveTo>
                    <a:cubicBezTo>
                      <a:pt x="1" y="189"/>
                      <a:pt x="1" y="189"/>
                      <a:pt x="1" y="189"/>
                    </a:cubicBezTo>
                    <a:lnTo>
                      <a:pt x="1" y="189"/>
                    </a:lnTo>
                    <a:cubicBezTo>
                      <a:pt x="1" y="189"/>
                      <a:pt x="1" y="189"/>
                      <a:pt x="1" y="189"/>
                    </a:cubicBezTo>
                    <a:close/>
                    <a:moveTo>
                      <a:pt x="2931" y="1"/>
                    </a:moveTo>
                    <a:cubicBezTo>
                      <a:pt x="2832" y="1"/>
                      <a:pt x="2732" y="2"/>
                      <a:pt x="2632" y="3"/>
                    </a:cubicBezTo>
                    <a:cubicBezTo>
                      <a:pt x="2355" y="6"/>
                      <a:pt x="930" y="238"/>
                      <a:pt x="296" y="238"/>
                    </a:cubicBezTo>
                    <a:cubicBezTo>
                      <a:pt x="141" y="238"/>
                      <a:pt x="33" y="224"/>
                      <a:pt x="1" y="189"/>
                    </a:cubicBezTo>
                    <a:lnTo>
                      <a:pt x="1" y="189"/>
                    </a:lnTo>
                    <a:cubicBezTo>
                      <a:pt x="3912" y="4412"/>
                      <a:pt x="9632" y="6894"/>
                      <a:pt x="15385" y="6894"/>
                    </a:cubicBezTo>
                    <a:cubicBezTo>
                      <a:pt x="15592" y="6894"/>
                      <a:pt x="15800" y="6891"/>
                      <a:pt x="16007" y="6885"/>
                    </a:cubicBezTo>
                    <a:cubicBezTo>
                      <a:pt x="17200" y="6847"/>
                      <a:pt x="18476" y="6343"/>
                      <a:pt x="19667" y="6132"/>
                    </a:cubicBezTo>
                    <a:cubicBezTo>
                      <a:pt x="20047" y="6063"/>
                      <a:pt x="20455" y="5987"/>
                      <a:pt x="20727" y="5713"/>
                    </a:cubicBezTo>
                    <a:cubicBezTo>
                      <a:pt x="19498" y="4696"/>
                      <a:pt x="17694" y="4006"/>
                      <a:pt x="16256" y="3328"/>
                    </a:cubicBezTo>
                    <a:cubicBezTo>
                      <a:pt x="14536" y="2519"/>
                      <a:pt x="12765" y="1814"/>
                      <a:pt x="10946" y="1264"/>
                    </a:cubicBezTo>
                    <a:cubicBezTo>
                      <a:pt x="9148" y="719"/>
                      <a:pt x="7302" y="322"/>
                      <a:pt x="5432" y="131"/>
                    </a:cubicBezTo>
                    <a:cubicBezTo>
                      <a:pt x="4601" y="46"/>
                      <a:pt x="3767" y="1"/>
                      <a:pt x="293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9"/>
              <p:cNvSpPr/>
              <p:nvPr/>
            </p:nvSpPr>
            <p:spPr>
              <a:xfrm>
                <a:off x="3266900" y="1981500"/>
                <a:ext cx="35325" cy="24325"/>
              </a:xfrm>
              <a:custGeom>
                <a:avLst/>
                <a:gdLst/>
                <a:ahLst/>
                <a:cxnLst/>
                <a:rect l="l" t="t" r="r" b="b"/>
                <a:pathLst>
                  <a:path w="1413" h="973" extrusionOk="0">
                    <a:moveTo>
                      <a:pt x="108" y="0"/>
                    </a:moveTo>
                    <a:cubicBezTo>
                      <a:pt x="79" y="0"/>
                      <a:pt x="50" y="13"/>
                      <a:pt x="31" y="38"/>
                    </a:cubicBezTo>
                    <a:cubicBezTo>
                      <a:pt x="0" y="80"/>
                      <a:pt x="8" y="140"/>
                      <a:pt x="50" y="172"/>
                    </a:cubicBezTo>
                    <a:cubicBezTo>
                      <a:pt x="433" y="460"/>
                      <a:pt x="839" y="726"/>
                      <a:pt x="1256" y="960"/>
                    </a:cubicBezTo>
                    <a:cubicBezTo>
                      <a:pt x="1272" y="969"/>
                      <a:pt x="1287" y="972"/>
                      <a:pt x="1304" y="972"/>
                    </a:cubicBezTo>
                    <a:cubicBezTo>
                      <a:pt x="1337" y="972"/>
                      <a:pt x="1369" y="954"/>
                      <a:pt x="1387" y="923"/>
                    </a:cubicBezTo>
                    <a:cubicBezTo>
                      <a:pt x="1412" y="878"/>
                      <a:pt x="1395" y="820"/>
                      <a:pt x="1350" y="794"/>
                    </a:cubicBezTo>
                    <a:cubicBezTo>
                      <a:pt x="940" y="564"/>
                      <a:pt x="541" y="303"/>
                      <a:pt x="165" y="19"/>
                    </a:cubicBezTo>
                    <a:cubicBezTo>
                      <a:pt x="147" y="6"/>
                      <a:pt x="127"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9"/>
              <p:cNvSpPr/>
              <p:nvPr/>
            </p:nvSpPr>
            <p:spPr>
              <a:xfrm>
                <a:off x="3322500" y="2020625"/>
                <a:ext cx="17825" cy="12025"/>
              </a:xfrm>
              <a:custGeom>
                <a:avLst/>
                <a:gdLst/>
                <a:ahLst/>
                <a:cxnLst/>
                <a:rect l="l" t="t" r="r" b="b"/>
                <a:pathLst>
                  <a:path w="713" h="481" extrusionOk="0">
                    <a:moveTo>
                      <a:pt x="109" y="0"/>
                    </a:moveTo>
                    <a:cubicBezTo>
                      <a:pt x="77" y="0"/>
                      <a:pt x="45" y="17"/>
                      <a:pt x="27" y="47"/>
                    </a:cubicBezTo>
                    <a:cubicBezTo>
                      <a:pt x="0" y="93"/>
                      <a:pt x="16" y="151"/>
                      <a:pt x="61" y="178"/>
                    </a:cubicBezTo>
                    <a:lnTo>
                      <a:pt x="556" y="467"/>
                    </a:lnTo>
                    <a:cubicBezTo>
                      <a:pt x="571" y="476"/>
                      <a:pt x="588" y="479"/>
                      <a:pt x="604" y="479"/>
                    </a:cubicBezTo>
                    <a:lnTo>
                      <a:pt x="603" y="480"/>
                    </a:lnTo>
                    <a:cubicBezTo>
                      <a:pt x="636" y="480"/>
                      <a:pt x="668" y="462"/>
                      <a:pt x="686" y="433"/>
                    </a:cubicBezTo>
                    <a:cubicBezTo>
                      <a:pt x="713" y="386"/>
                      <a:pt x="697" y="329"/>
                      <a:pt x="652" y="302"/>
                    </a:cubicBezTo>
                    <a:lnTo>
                      <a:pt x="157" y="13"/>
                    </a:lnTo>
                    <a:cubicBezTo>
                      <a:pt x="142" y="4"/>
                      <a:pt x="126"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9"/>
              <p:cNvSpPr/>
              <p:nvPr/>
            </p:nvSpPr>
            <p:spPr>
              <a:xfrm>
                <a:off x="3371975" y="2047350"/>
                <a:ext cx="27800" cy="11125"/>
              </a:xfrm>
              <a:custGeom>
                <a:avLst/>
                <a:gdLst/>
                <a:ahLst/>
                <a:cxnLst/>
                <a:rect l="l" t="t" r="r" b="b"/>
                <a:pathLst>
                  <a:path w="1112" h="445" extrusionOk="0">
                    <a:moveTo>
                      <a:pt x="111" y="1"/>
                    </a:moveTo>
                    <a:cubicBezTo>
                      <a:pt x="79" y="1"/>
                      <a:pt x="48" y="17"/>
                      <a:pt x="30" y="46"/>
                    </a:cubicBezTo>
                    <a:cubicBezTo>
                      <a:pt x="1" y="90"/>
                      <a:pt x="14" y="148"/>
                      <a:pt x="59" y="177"/>
                    </a:cubicBezTo>
                    <a:cubicBezTo>
                      <a:pt x="335" y="350"/>
                      <a:pt x="664" y="444"/>
                      <a:pt x="990" y="444"/>
                    </a:cubicBezTo>
                    <a:lnTo>
                      <a:pt x="1016" y="444"/>
                    </a:lnTo>
                    <a:cubicBezTo>
                      <a:pt x="1069" y="443"/>
                      <a:pt x="1111" y="400"/>
                      <a:pt x="1110" y="347"/>
                    </a:cubicBezTo>
                    <a:cubicBezTo>
                      <a:pt x="1109" y="297"/>
                      <a:pt x="1067" y="253"/>
                      <a:pt x="1017" y="253"/>
                    </a:cubicBezTo>
                    <a:cubicBezTo>
                      <a:pt x="1016" y="253"/>
                      <a:pt x="1014" y="253"/>
                      <a:pt x="1013" y="253"/>
                    </a:cubicBezTo>
                    <a:cubicBezTo>
                      <a:pt x="999" y="254"/>
                      <a:pt x="986" y="254"/>
                      <a:pt x="972" y="254"/>
                    </a:cubicBezTo>
                    <a:cubicBezTo>
                      <a:pt x="686" y="254"/>
                      <a:pt x="401" y="167"/>
                      <a:pt x="161" y="15"/>
                    </a:cubicBezTo>
                    <a:cubicBezTo>
                      <a:pt x="145" y="5"/>
                      <a:pt x="128" y="1"/>
                      <a:pt x="11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9"/>
              <p:cNvSpPr/>
              <p:nvPr/>
            </p:nvSpPr>
            <p:spPr>
              <a:xfrm>
                <a:off x="3427875" y="2074525"/>
                <a:ext cx="28975" cy="12300"/>
              </a:xfrm>
              <a:custGeom>
                <a:avLst/>
                <a:gdLst/>
                <a:ahLst/>
                <a:cxnLst/>
                <a:rect l="l" t="t" r="r" b="b"/>
                <a:pathLst>
                  <a:path w="1159" h="492" extrusionOk="0">
                    <a:moveTo>
                      <a:pt x="107" y="1"/>
                    </a:moveTo>
                    <a:cubicBezTo>
                      <a:pt x="67" y="1"/>
                      <a:pt x="29" y="27"/>
                      <a:pt x="16" y="67"/>
                    </a:cubicBezTo>
                    <a:cubicBezTo>
                      <a:pt x="0" y="118"/>
                      <a:pt x="28" y="171"/>
                      <a:pt x="78" y="187"/>
                    </a:cubicBezTo>
                    <a:lnTo>
                      <a:pt x="1022" y="487"/>
                    </a:lnTo>
                    <a:cubicBezTo>
                      <a:pt x="1032" y="489"/>
                      <a:pt x="1041" y="491"/>
                      <a:pt x="1051" y="491"/>
                    </a:cubicBezTo>
                    <a:lnTo>
                      <a:pt x="1051" y="490"/>
                    </a:lnTo>
                    <a:cubicBezTo>
                      <a:pt x="1092" y="490"/>
                      <a:pt x="1130" y="465"/>
                      <a:pt x="1142" y="424"/>
                    </a:cubicBezTo>
                    <a:cubicBezTo>
                      <a:pt x="1158" y="374"/>
                      <a:pt x="1131" y="320"/>
                      <a:pt x="1080" y="304"/>
                    </a:cubicBezTo>
                    <a:lnTo>
                      <a:pt x="136" y="5"/>
                    </a:lnTo>
                    <a:cubicBezTo>
                      <a:pt x="126" y="2"/>
                      <a:pt x="117"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9"/>
              <p:cNvSpPr/>
              <p:nvPr/>
            </p:nvSpPr>
            <p:spPr>
              <a:xfrm>
                <a:off x="3466900" y="2090575"/>
                <a:ext cx="38150" cy="10975"/>
              </a:xfrm>
              <a:custGeom>
                <a:avLst/>
                <a:gdLst/>
                <a:ahLst/>
                <a:cxnLst/>
                <a:rect l="l" t="t" r="r" b="b"/>
                <a:pathLst>
                  <a:path w="1526" h="439" extrusionOk="0">
                    <a:moveTo>
                      <a:pt x="104" y="1"/>
                    </a:moveTo>
                    <a:cubicBezTo>
                      <a:pt x="59" y="1"/>
                      <a:pt x="19" y="33"/>
                      <a:pt x="10" y="79"/>
                    </a:cubicBezTo>
                    <a:cubicBezTo>
                      <a:pt x="0" y="129"/>
                      <a:pt x="34" y="179"/>
                      <a:pt x="86" y="189"/>
                    </a:cubicBezTo>
                    <a:lnTo>
                      <a:pt x="1404" y="436"/>
                    </a:lnTo>
                    <a:cubicBezTo>
                      <a:pt x="1411" y="437"/>
                      <a:pt x="1416" y="439"/>
                      <a:pt x="1422" y="439"/>
                    </a:cubicBezTo>
                    <a:cubicBezTo>
                      <a:pt x="1467" y="439"/>
                      <a:pt x="1507" y="406"/>
                      <a:pt x="1516" y="360"/>
                    </a:cubicBezTo>
                    <a:cubicBezTo>
                      <a:pt x="1526" y="309"/>
                      <a:pt x="1492" y="260"/>
                      <a:pt x="1440" y="250"/>
                    </a:cubicBezTo>
                    <a:lnTo>
                      <a:pt x="122" y="2"/>
                    </a:lnTo>
                    <a:cubicBezTo>
                      <a:pt x="116" y="1"/>
                      <a:pt x="11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9"/>
              <p:cNvSpPr/>
              <p:nvPr/>
            </p:nvSpPr>
            <p:spPr>
              <a:xfrm>
                <a:off x="3529925" y="2093750"/>
                <a:ext cx="39950" cy="6900"/>
              </a:xfrm>
              <a:custGeom>
                <a:avLst/>
                <a:gdLst/>
                <a:ahLst/>
                <a:cxnLst/>
                <a:rect l="l" t="t" r="r" b="b"/>
                <a:pathLst>
                  <a:path w="1598" h="276" extrusionOk="0">
                    <a:moveTo>
                      <a:pt x="1497" y="1"/>
                    </a:moveTo>
                    <a:cubicBezTo>
                      <a:pt x="1493" y="1"/>
                      <a:pt x="1489" y="1"/>
                      <a:pt x="1485" y="1"/>
                    </a:cubicBezTo>
                    <a:cubicBezTo>
                      <a:pt x="1044" y="56"/>
                      <a:pt x="596" y="84"/>
                      <a:pt x="151" y="84"/>
                    </a:cubicBezTo>
                    <a:cubicBezTo>
                      <a:pt x="139" y="84"/>
                      <a:pt x="127" y="85"/>
                      <a:pt x="114" y="85"/>
                    </a:cubicBezTo>
                    <a:cubicBezTo>
                      <a:pt x="108" y="85"/>
                      <a:pt x="102" y="84"/>
                      <a:pt x="95" y="84"/>
                    </a:cubicBezTo>
                    <a:cubicBezTo>
                      <a:pt x="44" y="84"/>
                      <a:pt x="1" y="127"/>
                      <a:pt x="1" y="179"/>
                    </a:cubicBezTo>
                    <a:cubicBezTo>
                      <a:pt x="1" y="232"/>
                      <a:pt x="42" y="275"/>
                      <a:pt x="95" y="275"/>
                    </a:cubicBezTo>
                    <a:lnTo>
                      <a:pt x="151" y="275"/>
                    </a:lnTo>
                    <a:cubicBezTo>
                      <a:pt x="603" y="275"/>
                      <a:pt x="1059" y="246"/>
                      <a:pt x="1508" y="190"/>
                    </a:cubicBezTo>
                    <a:cubicBezTo>
                      <a:pt x="1560" y="183"/>
                      <a:pt x="1598" y="136"/>
                      <a:pt x="1591" y="84"/>
                    </a:cubicBezTo>
                    <a:cubicBezTo>
                      <a:pt x="1585" y="35"/>
                      <a:pt x="1544" y="1"/>
                      <a:pt x="14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9"/>
              <p:cNvSpPr/>
              <p:nvPr/>
            </p:nvSpPr>
            <p:spPr>
              <a:xfrm>
                <a:off x="3598825" y="2083750"/>
                <a:ext cx="35150" cy="7875"/>
              </a:xfrm>
              <a:custGeom>
                <a:avLst/>
                <a:gdLst/>
                <a:ahLst/>
                <a:cxnLst/>
                <a:rect l="l" t="t" r="r" b="b"/>
                <a:pathLst>
                  <a:path w="1406" h="315" extrusionOk="0">
                    <a:moveTo>
                      <a:pt x="1299" y="0"/>
                    </a:moveTo>
                    <a:cubicBezTo>
                      <a:pt x="1290" y="0"/>
                      <a:pt x="1281" y="1"/>
                      <a:pt x="1272" y="4"/>
                    </a:cubicBezTo>
                    <a:cubicBezTo>
                      <a:pt x="1001" y="83"/>
                      <a:pt x="716" y="124"/>
                      <a:pt x="431" y="124"/>
                    </a:cubicBezTo>
                    <a:cubicBezTo>
                      <a:pt x="324" y="124"/>
                      <a:pt x="217" y="118"/>
                      <a:pt x="111" y="107"/>
                    </a:cubicBezTo>
                    <a:cubicBezTo>
                      <a:pt x="108" y="106"/>
                      <a:pt x="106" y="106"/>
                      <a:pt x="103" y="106"/>
                    </a:cubicBezTo>
                    <a:cubicBezTo>
                      <a:pt x="53" y="106"/>
                      <a:pt x="12" y="142"/>
                      <a:pt x="6" y="192"/>
                    </a:cubicBezTo>
                    <a:cubicBezTo>
                      <a:pt x="1" y="243"/>
                      <a:pt x="39" y="291"/>
                      <a:pt x="91" y="296"/>
                    </a:cubicBezTo>
                    <a:cubicBezTo>
                      <a:pt x="203" y="309"/>
                      <a:pt x="314" y="314"/>
                      <a:pt x="427" y="314"/>
                    </a:cubicBezTo>
                    <a:cubicBezTo>
                      <a:pt x="732" y="314"/>
                      <a:pt x="1036" y="271"/>
                      <a:pt x="1326" y="186"/>
                    </a:cubicBezTo>
                    <a:cubicBezTo>
                      <a:pt x="1376" y="172"/>
                      <a:pt x="1405" y="119"/>
                      <a:pt x="1390" y="68"/>
                    </a:cubicBezTo>
                    <a:cubicBezTo>
                      <a:pt x="1378" y="26"/>
                      <a:pt x="1341" y="0"/>
                      <a:pt x="129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9"/>
              <p:cNvSpPr/>
              <p:nvPr/>
            </p:nvSpPr>
            <p:spPr>
              <a:xfrm>
                <a:off x="3273050" y="1953650"/>
                <a:ext cx="20750" cy="9950"/>
              </a:xfrm>
              <a:custGeom>
                <a:avLst/>
                <a:gdLst/>
                <a:ahLst/>
                <a:cxnLst/>
                <a:rect l="l" t="t" r="r" b="b"/>
                <a:pathLst>
                  <a:path w="830" h="398" extrusionOk="0">
                    <a:moveTo>
                      <a:pt x="110" y="1"/>
                    </a:moveTo>
                    <a:cubicBezTo>
                      <a:pt x="75" y="1"/>
                      <a:pt x="42" y="19"/>
                      <a:pt x="25" y="51"/>
                    </a:cubicBezTo>
                    <a:cubicBezTo>
                      <a:pt x="0" y="98"/>
                      <a:pt x="18" y="155"/>
                      <a:pt x="64" y="181"/>
                    </a:cubicBezTo>
                    <a:cubicBezTo>
                      <a:pt x="267" y="288"/>
                      <a:pt x="486" y="359"/>
                      <a:pt x="712" y="396"/>
                    </a:cubicBezTo>
                    <a:cubicBezTo>
                      <a:pt x="718" y="397"/>
                      <a:pt x="722" y="397"/>
                      <a:pt x="728" y="397"/>
                    </a:cubicBezTo>
                    <a:cubicBezTo>
                      <a:pt x="773" y="397"/>
                      <a:pt x="814" y="364"/>
                      <a:pt x="822" y="318"/>
                    </a:cubicBezTo>
                    <a:cubicBezTo>
                      <a:pt x="829" y="266"/>
                      <a:pt x="794" y="216"/>
                      <a:pt x="742" y="208"/>
                    </a:cubicBezTo>
                    <a:cubicBezTo>
                      <a:pt x="536" y="175"/>
                      <a:pt x="338" y="109"/>
                      <a:pt x="154" y="12"/>
                    </a:cubicBezTo>
                    <a:cubicBezTo>
                      <a:pt x="140" y="4"/>
                      <a:pt x="125"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9"/>
              <p:cNvSpPr/>
              <p:nvPr/>
            </p:nvSpPr>
            <p:spPr>
              <a:xfrm>
                <a:off x="3310250" y="1974150"/>
                <a:ext cx="26950" cy="11000"/>
              </a:xfrm>
              <a:custGeom>
                <a:avLst/>
                <a:gdLst/>
                <a:ahLst/>
                <a:cxnLst/>
                <a:rect l="l" t="t" r="r" b="b"/>
                <a:pathLst>
                  <a:path w="1078" h="440" extrusionOk="0">
                    <a:moveTo>
                      <a:pt x="106" y="0"/>
                    </a:moveTo>
                    <a:cubicBezTo>
                      <a:pt x="64" y="0"/>
                      <a:pt x="26" y="28"/>
                      <a:pt x="15" y="69"/>
                    </a:cubicBezTo>
                    <a:cubicBezTo>
                      <a:pt x="0" y="120"/>
                      <a:pt x="29" y="173"/>
                      <a:pt x="80" y="187"/>
                    </a:cubicBezTo>
                    <a:lnTo>
                      <a:pt x="945" y="435"/>
                    </a:lnTo>
                    <a:cubicBezTo>
                      <a:pt x="954" y="438"/>
                      <a:pt x="963" y="439"/>
                      <a:pt x="972" y="439"/>
                    </a:cubicBezTo>
                    <a:cubicBezTo>
                      <a:pt x="1013" y="439"/>
                      <a:pt x="1051" y="412"/>
                      <a:pt x="1063" y="370"/>
                    </a:cubicBezTo>
                    <a:cubicBezTo>
                      <a:pt x="1078" y="320"/>
                      <a:pt x="1048" y="267"/>
                      <a:pt x="997" y="253"/>
                    </a:cubicBezTo>
                    <a:lnTo>
                      <a:pt x="133" y="4"/>
                    </a:lnTo>
                    <a:cubicBezTo>
                      <a:pt x="124" y="1"/>
                      <a:pt x="115"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9"/>
              <p:cNvSpPr/>
              <p:nvPr/>
            </p:nvSpPr>
            <p:spPr>
              <a:xfrm>
                <a:off x="3352400" y="1988675"/>
                <a:ext cx="18825" cy="10975"/>
              </a:xfrm>
              <a:custGeom>
                <a:avLst/>
                <a:gdLst/>
                <a:ahLst/>
                <a:cxnLst/>
                <a:rect l="l" t="t" r="r" b="b"/>
                <a:pathLst>
                  <a:path w="753" h="439" extrusionOk="0">
                    <a:moveTo>
                      <a:pt x="108" y="1"/>
                    </a:moveTo>
                    <a:cubicBezTo>
                      <a:pt x="73" y="1"/>
                      <a:pt x="38" y="21"/>
                      <a:pt x="22" y="56"/>
                    </a:cubicBezTo>
                    <a:cubicBezTo>
                      <a:pt x="0" y="104"/>
                      <a:pt x="21" y="161"/>
                      <a:pt x="68" y="183"/>
                    </a:cubicBezTo>
                    <a:lnTo>
                      <a:pt x="604" y="430"/>
                    </a:lnTo>
                    <a:cubicBezTo>
                      <a:pt x="617" y="436"/>
                      <a:pt x="631" y="439"/>
                      <a:pt x="645" y="439"/>
                    </a:cubicBezTo>
                    <a:cubicBezTo>
                      <a:pt x="680" y="439"/>
                      <a:pt x="714" y="418"/>
                      <a:pt x="731" y="384"/>
                    </a:cubicBezTo>
                    <a:cubicBezTo>
                      <a:pt x="753" y="335"/>
                      <a:pt x="732" y="279"/>
                      <a:pt x="684" y="257"/>
                    </a:cubicBezTo>
                    <a:lnTo>
                      <a:pt x="148" y="9"/>
                    </a:lnTo>
                    <a:cubicBezTo>
                      <a:pt x="135" y="3"/>
                      <a:pt x="122"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9"/>
              <p:cNvSpPr/>
              <p:nvPr/>
            </p:nvSpPr>
            <p:spPr>
              <a:xfrm>
                <a:off x="3399825" y="2009275"/>
                <a:ext cx="33100" cy="12075"/>
              </a:xfrm>
              <a:custGeom>
                <a:avLst/>
                <a:gdLst/>
                <a:ahLst/>
                <a:cxnLst/>
                <a:rect l="l" t="t" r="r" b="b"/>
                <a:pathLst>
                  <a:path w="1324" h="483" extrusionOk="0">
                    <a:moveTo>
                      <a:pt x="107" y="0"/>
                    </a:moveTo>
                    <a:cubicBezTo>
                      <a:pt x="68" y="0"/>
                      <a:pt x="31" y="25"/>
                      <a:pt x="17" y="64"/>
                    </a:cubicBezTo>
                    <a:cubicBezTo>
                      <a:pt x="1" y="114"/>
                      <a:pt x="26" y="168"/>
                      <a:pt x="76" y="186"/>
                    </a:cubicBezTo>
                    <a:cubicBezTo>
                      <a:pt x="442" y="314"/>
                      <a:pt x="821" y="413"/>
                      <a:pt x="1203" y="481"/>
                    </a:cubicBezTo>
                    <a:cubicBezTo>
                      <a:pt x="1208" y="483"/>
                      <a:pt x="1214" y="483"/>
                      <a:pt x="1219" y="483"/>
                    </a:cubicBezTo>
                    <a:cubicBezTo>
                      <a:pt x="1265" y="483"/>
                      <a:pt x="1305" y="451"/>
                      <a:pt x="1313" y="404"/>
                    </a:cubicBezTo>
                    <a:cubicBezTo>
                      <a:pt x="1323" y="352"/>
                      <a:pt x="1288" y="303"/>
                      <a:pt x="1236" y="294"/>
                    </a:cubicBezTo>
                    <a:cubicBezTo>
                      <a:pt x="864" y="228"/>
                      <a:pt x="495" y="130"/>
                      <a:pt x="139" y="6"/>
                    </a:cubicBezTo>
                    <a:cubicBezTo>
                      <a:pt x="128" y="2"/>
                      <a:pt x="118" y="0"/>
                      <a:pt x="10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9"/>
              <p:cNvSpPr/>
              <p:nvPr/>
            </p:nvSpPr>
            <p:spPr>
              <a:xfrm>
                <a:off x="3461725" y="2031875"/>
                <a:ext cx="39250" cy="11950"/>
              </a:xfrm>
              <a:custGeom>
                <a:avLst/>
                <a:gdLst/>
                <a:ahLst/>
                <a:cxnLst/>
                <a:rect l="l" t="t" r="r" b="b"/>
                <a:pathLst>
                  <a:path w="1570" h="478" extrusionOk="0">
                    <a:moveTo>
                      <a:pt x="104" y="0"/>
                    </a:moveTo>
                    <a:cubicBezTo>
                      <a:pt x="60" y="0"/>
                      <a:pt x="21" y="31"/>
                      <a:pt x="12" y="76"/>
                    </a:cubicBezTo>
                    <a:cubicBezTo>
                      <a:pt x="1" y="127"/>
                      <a:pt x="34" y="178"/>
                      <a:pt x="85" y="189"/>
                    </a:cubicBezTo>
                    <a:lnTo>
                      <a:pt x="1446" y="475"/>
                    </a:lnTo>
                    <a:cubicBezTo>
                      <a:pt x="1452" y="477"/>
                      <a:pt x="1459" y="477"/>
                      <a:pt x="1465" y="477"/>
                    </a:cubicBezTo>
                    <a:cubicBezTo>
                      <a:pt x="1509" y="477"/>
                      <a:pt x="1548" y="446"/>
                      <a:pt x="1558" y="402"/>
                    </a:cubicBezTo>
                    <a:cubicBezTo>
                      <a:pt x="1569" y="350"/>
                      <a:pt x="1536" y="299"/>
                      <a:pt x="1484" y="288"/>
                    </a:cubicBezTo>
                    <a:lnTo>
                      <a:pt x="124" y="2"/>
                    </a:lnTo>
                    <a:cubicBezTo>
                      <a:pt x="118" y="1"/>
                      <a:pt x="111"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2" name="Google Shape;992;p9"/>
              <p:cNvSpPr/>
              <p:nvPr/>
            </p:nvSpPr>
            <p:spPr>
              <a:xfrm>
                <a:off x="3513375" y="2043125"/>
                <a:ext cx="39175" cy="10075"/>
              </a:xfrm>
              <a:custGeom>
                <a:avLst/>
                <a:gdLst/>
                <a:ahLst/>
                <a:cxnLst/>
                <a:rect l="l" t="t" r="r" b="b"/>
                <a:pathLst>
                  <a:path w="1567" h="403" extrusionOk="0">
                    <a:moveTo>
                      <a:pt x="310" y="1"/>
                    </a:moveTo>
                    <a:cubicBezTo>
                      <a:pt x="237" y="1"/>
                      <a:pt x="164" y="3"/>
                      <a:pt x="92" y="8"/>
                    </a:cubicBezTo>
                    <a:cubicBezTo>
                      <a:pt x="40" y="12"/>
                      <a:pt x="0" y="57"/>
                      <a:pt x="3" y="110"/>
                    </a:cubicBezTo>
                    <a:cubicBezTo>
                      <a:pt x="7" y="160"/>
                      <a:pt x="47" y="199"/>
                      <a:pt x="95" y="199"/>
                    </a:cubicBezTo>
                    <a:cubicBezTo>
                      <a:pt x="99" y="199"/>
                      <a:pt x="102" y="199"/>
                      <a:pt x="105" y="198"/>
                    </a:cubicBezTo>
                    <a:cubicBezTo>
                      <a:pt x="172" y="194"/>
                      <a:pt x="239" y="192"/>
                      <a:pt x="306" y="192"/>
                    </a:cubicBezTo>
                    <a:cubicBezTo>
                      <a:pt x="687" y="192"/>
                      <a:pt x="1070" y="261"/>
                      <a:pt x="1425" y="396"/>
                    </a:cubicBezTo>
                    <a:cubicBezTo>
                      <a:pt x="1436" y="400"/>
                      <a:pt x="1447" y="402"/>
                      <a:pt x="1458" y="402"/>
                    </a:cubicBezTo>
                    <a:cubicBezTo>
                      <a:pt x="1497" y="402"/>
                      <a:pt x="1533" y="378"/>
                      <a:pt x="1548" y="341"/>
                    </a:cubicBezTo>
                    <a:cubicBezTo>
                      <a:pt x="1567" y="292"/>
                      <a:pt x="1541" y="237"/>
                      <a:pt x="1493" y="218"/>
                    </a:cubicBezTo>
                    <a:cubicBezTo>
                      <a:pt x="1117" y="75"/>
                      <a:pt x="712" y="1"/>
                      <a:pt x="3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3" name="Google Shape;993;p9"/>
              <p:cNvSpPr/>
              <p:nvPr/>
            </p:nvSpPr>
            <p:spPr>
              <a:xfrm>
                <a:off x="3566725" y="2047350"/>
                <a:ext cx="33975" cy="7700"/>
              </a:xfrm>
              <a:custGeom>
                <a:avLst/>
                <a:gdLst/>
                <a:ahLst/>
                <a:cxnLst/>
                <a:rect l="l" t="t" r="r" b="b"/>
                <a:pathLst>
                  <a:path w="1359" h="308" extrusionOk="0">
                    <a:moveTo>
                      <a:pt x="1051" y="0"/>
                    </a:moveTo>
                    <a:cubicBezTo>
                      <a:pt x="725" y="0"/>
                      <a:pt x="399" y="41"/>
                      <a:pt x="82" y="120"/>
                    </a:cubicBezTo>
                    <a:cubicBezTo>
                      <a:pt x="31" y="133"/>
                      <a:pt x="0" y="184"/>
                      <a:pt x="12" y="236"/>
                    </a:cubicBezTo>
                    <a:cubicBezTo>
                      <a:pt x="23" y="279"/>
                      <a:pt x="62" y="307"/>
                      <a:pt x="105" y="307"/>
                    </a:cubicBezTo>
                    <a:cubicBezTo>
                      <a:pt x="113" y="307"/>
                      <a:pt x="120" y="306"/>
                      <a:pt x="128" y="305"/>
                    </a:cubicBezTo>
                    <a:cubicBezTo>
                      <a:pt x="432" y="229"/>
                      <a:pt x="742" y="191"/>
                      <a:pt x="1055" y="191"/>
                    </a:cubicBezTo>
                    <a:cubicBezTo>
                      <a:pt x="1122" y="191"/>
                      <a:pt x="1189" y="192"/>
                      <a:pt x="1256" y="196"/>
                    </a:cubicBezTo>
                    <a:cubicBezTo>
                      <a:pt x="1259" y="196"/>
                      <a:pt x="1263" y="196"/>
                      <a:pt x="1266" y="196"/>
                    </a:cubicBezTo>
                    <a:cubicBezTo>
                      <a:pt x="1314" y="196"/>
                      <a:pt x="1354" y="156"/>
                      <a:pt x="1357" y="106"/>
                    </a:cubicBezTo>
                    <a:cubicBezTo>
                      <a:pt x="1359" y="53"/>
                      <a:pt x="1319" y="9"/>
                      <a:pt x="1266" y="6"/>
                    </a:cubicBezTo>
                    <a:cubicBezTo>
                      <a:pt x="1195" y="2"/>
                      <a:pt x="1123" y="0"/>
                      <a:pt x="105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9"/>
              <p:cNvSpPr/>
              <p:nvPr/>
            </p:nvSpPr>
            <p:spPr>
              <a:xfrm>
                <a:off x="3617275" y="2044325"/>
                <a:ext cx="15525" cy="6850"/>
              </a:xfrm>
              <a:custGeom>
                <a:avLst/>
                <a:gdLst/>
                <a:ahLst/>
                <a:cxnLst/>
                <a:rect l="l" t="t" r="r" b="b"/>
                <a:pathLst>
                  <a:path w="621" h="274" extrusionOk="0">
                    <a:moveTo>
                      <a:pt x="104" y="0"/>
                    </a:moveTo>
                    <a:cubicBezTo>
                      <a:pt x="60" y="0"/>
                      <a:pt x="20" y="32"/>
                      <a:pt x="11" y="77"/>
                    </a:cubicBezTo>
                    <a:cubicBezTo>
                      <a:pt x="0" y="128"/>
                      <a:pt x="35" y="179"/>
                      <a:pt x="86" y="189"/>
                    </a:cubicBezTo>
                    <a:lnTo>
                      <a:pt x="498" y="272"/>
                    </a:lnTo>
                    <a:cubicBezTo>
                      <a:pt x="505" y="273"/>
                      <a:pt x="510" y="274"/>
                      <a:pt x="517" y="274"/>
                    </a:cubicBezTo>
                    <a:cubicBezTo>
                      <a:pt x="561" y="274"/>
                      <a:pt x="601" y="242"/>
                      <a:pt x="610" y="197"/>
                    </a:cubicBezTo>
                    <a:cubicBezTo>
                      <a:pt x="621" y="145"/>
                      <a:pt x="587" y="95"/>
                      <a:pt x="536" y="85"/>
                    </a:cubicBezTo>
                    <a:lnTo>
                      <a:pt x="123" y="2"/>
                    </a:lnTo>
                    <a:cubicBezTo>
                      <a:pt x="116" y="1"/>
                      <a:pt x="110" y="0"/>
                      <a:pt x="10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5" name="Google Shape;995;p9"/>
              <p:cNvSpPr/>
              <p:nvPr/>
            </p:nvSpPr>
            <p:spPr>
              <a:xfrm>
                <a:off x="3360625" y="1966025"/>
                <a:ext cx="29025" cy="13025"/>
              </a:xfrm>
              <a:custGeom>
                <a:avLst/>
                <a:gdLst/>
                <a:ahLst/>
                <a:cxnLst/>
                <a:rect l="l" t="t" r="r" b="b"/>
                <a:pathLst>
                  <a:path w="1161" h="521" extrusionOk="0">
                    <a:moveTo>
                      <a:pt x="110" y="0"/>
                    </a:moveTo>
                    <a:cubicBezTo>
                      <a:pt x="75" y="0"/>
                      <a:pt x="42" y="19"/>
                      <a:pt x="24" y="52"/>
                    </a:cubicBezTo>
                    <a:cubicBezTo>
                      <a:pt x="0" y="99"/>
                      <a:pt x="19" y="156"/>
                      <a:pt x="66" y="180"/>
                    </a:cubicBezTo>
                    <a:cubicBezTo>
                      <a:pt x="373" y="338"/>
                      <a:pt x="701" y="452"/>
                      <a:pt x="1039" y="518"/>
                    </a:cubicBezTo>
                    <a:cubicBezTo>
                      <a:pt x="1044" y="520"/>
                      <a:pt x="1051" y="520"/>
                      <a:pt x="1058" y="520"/>
                    </a:cubicBezTo>
                    <a:cubicBezTo>
                      <a:pt x="1102" y="520"/>
                      <a:pt x="1141" y="489"/>
                      <a:pt x="1150" y="444"/>
                    </a:cubicBezTo>
                    <a:cubicBezTo>
                      <a:pt x="1160" y="392"/>
                      <a:pt x="1127" y="341"/>
                      <a:pt x="1075" y="331"/>
                    </a:cubicBezTo>
                    <a:cubicBezTo>
                      <a:pt x="755" y="269"/>
                      <a:pt x="445" y="160"/>
                      <a:pt x="152" y="10"/>
                    </a:cubicBezTo>
                    <a:cubicBezTo>
                      <a:pt x="139" y="3"/>
                      <a:pt x="124"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6" name="Google Shape;996;p9"/>
              <p:cNvSpPr/>
              <p:nvPr/>
            </p:nvSpPr>
            <p:spPr>
              <a:xfrm>
                <a:off x="3443250" y="1986625"/>
                <a:ext cx="32025" cy="13025"/>
              </a:xfrm>
              <a:custGeom>
                <a:avLst/>
                <a:gdLst/>
                <a:ahLst/>
                <a:cxnLst/>
                <a:rect l="l" t="t" r="r" b="b"/>
                <a:pathLst>
                  <a:path w="1281" h="521" extrusionOk="0">
                    <a:moveTo>
                      <a:pt x="101" y="0"/>
                    </a:moveTo>
                    <a:cubicBezTo>
                      <a:pt x="53" y="0"/>
                      <a:pt x="12" y="36"/>
                      <a:pt x="7" y="85"/>
                    </a:cubicBezTo>
                    <a:cubicBezTo>
                      <a:pt x="0" y="137"/>
                      <a:pt x="38" y="184"/>
                      <a:pt x="90" y="191"/>
                    </a:cubicBezTo>
                    <a:cubicBezTo>
                      <a:pt x="454" y="233"/>
                      <a:pt x="804" y="340"/>
                      <a:pt x="1128" y="510"/>
                    </a:cubicBezTo>
                    <a:cubicBezTo>
                      <a:pt x="1143" y="518"/>
                      <a:pt x="1157" y="521"/>
                      <a:pt x="1172" y="521"/>
                    </a:cubicBezTo>
                    <a:cubicBezTo>
                      <a:pt x="1207" y="521"/>
                      <a:pt x="1240" y="502"/>
                      <a:pt x="1257" y="470"/>
                    </a:cubicBezTo>
                    <a:cubicBezTo>
                      <a:pt x="1281" y="423"/>
                      <a:pt x="1263" y="365"/>
                      <a:pt x="1217" y="341"/>
                    </a:cubicBezTo>
                    <a:cubicBezTo>
                      <a:pt x="871" y="160"/>
                      <a:pt x="499" y="46"/>
                      <a:pt x="112" y="1"/>
                    </a:cubicBezTo>
                    <a:cubicBezTo>
                      <a:pt x="108" y="1"/>
                      <a:pt x="105"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7" name="Google Shape;997;p9"/>
              <p:cNvSpPr/>
              <p:nvPr/>
            </p:nvSpPr>
            <p:spPr>
              <a:xfrm>
                <a:off x="3500950" y="1998975"/>
                <a:ext cx="35125" cy="15125"/>
              </a:xfrm>
              <a:custGeom>
                <a:avLst/>
                <a:gdLst/>
                <a:ahLst/>
                <a:cxnLst/>
                <a:rect l="l" t="t" r="r" b="b"/>
                <a:pathLst>
                  <a:path w="1405" h="605" extrusionOk="0">
                    <a:moveTo>
                      <a:pt x="97" y="0"/>
                    </a:moveTo>
                    <a:cubicBezTo>
                      <a:pt x="51" y="0"/>
                      <a:pt x="12" y="36"/>
                      <a:pt x="6" y="84"/>
                    </a:cubicBezTo>
                    <a:cubicBezTo>
                      <a:pt x="0" y="136"/>
                      <a:pt x="37" y="184"/>
                      <a:pt x="90" y="190"/>
                    </a:cubicBezTo>
                    <a:cubicBezTo>
                      <a:pt x="496" y="240"/>
                      <a:pt x="896" y="378"/>
                      <a:pt x="1247" y="590"/>
                    </a:cubicBezTo>
                    <a:cubicBezTo>
                      <a:pt x="1262" y="600"/>
                      <a:pt x="1279" y="604"/>
                      <a:pt x="1295" y="604"/>
                    </a:cubicBezTo>
                    <a:cubicBezTo>
                      <a:pt x="1327" y="604"/>
                      <a:pt x="1359" y="588"/>
                      <a:pt x="1377" y="558"/>
                    </a:cubicBezTo>
                    <a:cubicBezTo>
                      <a:pt x="1405" y="513"/>
                      <a:pt x="1390" y="454"/>
                      <a:pt x="1345" y="428"/>
                    </a:cubicBezTo>
                    <a:cubicBezTo>
                      <a:pt x="972" y="201"/>
                      <a:pt x="546" y="53"/>
                      <a:pt x="112" y="1"/>
                    </a:cubicBezTo>
                    <a:cubicBezTo>
                      <a:pt x="107" y="1"/>
                      <a:pt x="102"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8" name="Google Shape;998;p9"/>
              <p:cNvSpPr/>
              <p:nvPr/>
            </p:nvSpPr>
            <p:spPr>
              <a:xfrm>
                <a:off x="3544100" y="2011200"/>
                <a:ext cx="22850" cy="12225"/>
              </a:xfrm>
              <a:custGeom>
                <a:avLst/>
                <a:gdLst/>
                <a:ahLst/>
                <a:cxnLst/>
                <a:rect l="l" t="t" r="r" b="b"/>
                <a:pathLst>
                  <a:path w="914" h="489" extrusionOk="0">
                    <a:moveTo>
                      <a:pt x="109" y="1"/>
                    </a:moveTo>
                    <a:cubicBezTo>
                      <a:pt x="67" y="1"/>
                      <a:pt x="29" y="26"/>
                      <a:pt x="16" y="68"/>
                    </a:cubicBezTo>
                    <a:cubicBezTo>
                      <a:pt x="1" y="117"/>
                      <a:pt x="29" y="171"/>
                      <a:pt x="78" y="187"/>
                    </a:cubicBezTo>
                    <a:cubicBezTo>
                      <a:pt x="314" y="261"/>
                      <a:pt x="543" y="359"/>
                      <a:pt x="759" y="477"/>
                    </a:cubicBezTo>
                    <a:cubicBezTo>
                      <a:pt x="774" y="485"/>
                      <a:pt x="789" y="488"/>
                      <a:pt x="805" y="488"/>
                    </a:cubicBezTo>
                    <a:cubicBezTo>
                      <a:pt x="839" y="488"/>
                      <a:pt x="871" y="471"/>
                      <a:pt x="888" y="439"/>
                    </a:cubicBezTo>
                    <a:cubicBezTo>
                      <a:pt x="914" y="392"/>
                      <a:pt x="896" y="335"/>
                      <a:pt x="850" y="309"/>
                    </a:cubicBezTo>
                    <a:cubicBezTo>
                      <a:pt x="624" y="186"/>
                      <a:pt x="383" y="83"/>
                      <a:pt x="137" y="5"/>
                    </a:cubicBezTo>
                    <a:cubicBezTo>
                      <a:pt x="127" y="2"/>
                      <a:pt x="118"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999" name="Google Shape;999;p9"/>
              <p:cNvSpPr/>
              <p:nvPr/>
            </p:nvSpPr>
            <p:spPr>
              <a:xfrm>
                <a:off x="3598700" y="2023850"/>
                <a:ext cx="32225" cy="16900"/>
              </a:xfrm>
              <a:custGeom>
                <a:avLst/>
                <a:gdLst/>
                <a:ahLst/>
                <a:cxnLst/>
                <a:rect l="l" t="t" r="r" b="b"/>
                <a:pathLst>
                  <a:path w="1289" h="676" extrusionOk="0">
                    <a:moveTo>
                      <a:pt x="106" y="0"/>
                    </a:moveTo>
                    <a:cubicBezTo>
                      <a:pt x="62" y="0"/>
                      <a:pt x="22" y="30"/>
                      <a:pt x="11" y="74"/>
                    </a:cubicBezTo>
                    <a:cubicBezTo>
                      <a:pt x="0" y="126"/>
                      <a:pt x="32" y="177"/>
                      <a:pt x="84" y="188"/>
                    </a:cubicBezTo>
                    <a:cubicBezTo>
                      <a:pt x="456" y="270"/>
                      <a:pt x="816" y="433"/>
                      <a:pt x="1124" y="658"/>
                    </a:cubicBezTo>
                    <a:cubicBezTo>
                      <a:pt x="1142" y="670"/>
                      <a:pt x="1161" y="676"/>
                      <a:pt x="1181" y="676"/>
                    </a:cubicBezTo>
                    <a:cubicBezTo>
                      <a:pt x="1210" y="676"/>
                      <a:pt x="1239" y="662"/>
                      <a:pt x="1258" y="637"/>
                    </a:cubicBezTo>
                    <a:cubicBezTo>
                      <a:pt x="1289" y="594"/>
                      <a:pt x="1279" y="534"/>
                      <a:pt x="1237" y="503"/>
                    </a:cubicBezTo>
                    <a:cubicBezTo>
                      <a:pt x="908" y="264"/>
                      <a:pt x="523" y="90"/>
                      <a:pt x="125" y="2"/>
                    </a:cubicBezTo>
                    <a:cubicBezTo>
                      <a:pt x="119" y="1"/>
                      <a:pt x="11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0" name="Google Shape;1000;p9"/>
              <p:cNvSpPr/>
              <p:nvPr/>
            </p:nvSpPr>
            <p:spPr>
              <a:xfrm>
                <a:off x="3661625" y="2062934"/>
                <a:ext cx="22800" cy="9950"/>
              </a:xfrm>
              <a:custGeom>
                <a:avLst/>
                <a:gdLst/>
                <a:ahLst/>
                <a:cxnLst/>
                <a:rect l="l" t="t" r="r" b="b"/>
                <a:pathLst>
                  <a:path w="912" h="398" extrusionOk="0">
                    <a:moveTo>
                      <a:pt x="103" y="1"/>
                    </a:moveTo>
                    <a:cubicBezTo>
                      <a:pt x="57" y="1"/>
                      <a:pt x="17" y="34"/>
                      <a:pt x="9" y="80"/>
                    </a:cubicBezTo>
                    <a:cubicBezTo>
                      <a:pt x="0" y="132"/>
                      <a:pt x="35" y="181"/>
                      <a:pt x="86" y="190"/>
                    </a:cubicBezTo>
                    <a:cubicBezTo>
                      <a:pt x="319" y="229"/>
                      <a:pt x="548" y="296"/>
                      <a:pt x="765" y="389"/>
                    </a:cubicBezTo>
                    <a:cubicBezTo>
                      <a:pt x="778" y="395"/>
                      <a:pt x="791" y="397"/>
                      <a:pt x="803" y="397"/>
                    </a:cubicBezTo>
                    <a:cubicBezTo>
                      <a:pt x="840" y="397"/>
                      <a:pt x="876" y="376"/>
                      <a:pt x="891" y="340"/>
                    </a:cubicBezTo>
                    <a:cubicBezTo>
                      <a:pt x="911" y="291"/>
                      <a:pt x="889" y="235"/>
                      <a:pt x="840" y="215"/>
                    </a:cubicBezTo>
                    <a:cubicBezTo>
                      <a:pt x="610" y="115"/>
                      <a:pt x="367" y="44"/>
                      <a:pt x="118" y="2"/>
                    </a:cubicBezTo>
                    <a:cubicBezTo>
                      <a:pt x="113" y="1"/>
                      <a:pt x="108"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9"/>
              <p:cNvSpPr/>
              <p:nvPr/>
            </p:nvSpPr>
            <p:spPr>
              <a:xfrm>
                <a:off x="3373975" y="1720850"/>
                <a:ext cx="10450" cy="20275"/>
              </a:xfrm>
              <a:custGeom>
                <a:avLst/>
                <a:gdLst/>
                <a:ahLst/>
                <a:cxnLst/>
                <a:rect l="l" t="t" r="r" b="b"/>
                <a:pathLst>
                  <a:path w="418" h="811" extrusionOk="0">
                    <a:moveTo>
                      <a:pt x="108" y="0"/>
                    </a:moveTo>
                    <a:cubicBezTo>
                      <a:pt x="98" y="0"/>
                      <a:pt x="88" y="2"/>
                      <a:pt x="78" y="6"/>
                    </a:cubicBezTo>
                    <a:cubicBezTo>
                      <a:pt x="28" y="21"/>
                      <a:pt x="0" y="75"/>
                      <a:pt x="17" y="126"/>
                    </a:cubicBezTo>
                    <a:lnTo>
                      <a:pt x="220" y="744"/>
                    </a:lnTo>
                    <a:cubicBezTo>
                      <a:pt x="233" y="784"/>
                      <a:pt x="271" y="810"/>
                      <a:pt x="310" y="810"/>
                    </a:cubicBezTo>
                    <a:cubicBezTo>
                      <a:pt x="320" y="810"/>
                      <a:pt x="330" y="808"/>
                      <a:pt x="340" y="805"/>
                    </a:cubicBezTo>
                    <a:cubicBezTo>
                      <a:pt x="390" y="788"/>
                      <a:pt x="418" y="735"/>
                      <a:pt x="401" y="684"/>
                    </a:cubicBezTo>
                    <a:lnTo>
                      <a:pt x="198" y="66"/>
                    </a:lnTo>
                    <a:cubicBezTo>
                      <a:pt x="185" y="26"/>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2" name="Google Shape;1002;p9"/>
              <p:cNvSpPr/>
              <p:nvPr/>
            </p:nvSpPr>
            <p:spPr>
              <a:xfrm>
                <a:off x="3386175" y="1754925"/>
                <a:ext cx="19000" cy="28425"/>
              </a:xfrm>
              <a:custGeom>
                <a:avLst/>
                <a:gdLst/>
                <a:ahLst/>
                <a:cxnLst/>
                <a:rect l="l" t="t" r="r" b="b"/>
                <a:pathLst>
                  <a:path w="760" h="1137" extrusionOk="0">
                    <a:moveTo>
                      <a:pt x="110" y="1"/>
                    </a:moveTo>
                    <a:cubicBezTo>
                      <a:pt x="93" y="1"/>
                      <a:pt x="77" y="5"/>
                      <a:pt x="62" y="14"/>
                    </a:cubicBezTo>
                    <a:cubicBezTo>
                      <a:pt x="16" y="39"/>
                      <a:pt x="0" y="98"/>
                      <a:pt x="27" y="143"/>
                    </a:cubicBezTo>
                    <a:lnTo>
                      <a:pt x="568" y="1088"/>
                    </a:lnTo>
                    <a:cubicBezTo>
                      <a:pt x="585" y="1119"/>
                      <a:pt x="617" y="1136"/>
                      <a:pt x="650" y="1136"/>
                    </a:cubicBezTo>
                    <a:cubicBezTo>
                      <a:pt x="667" y="1136"/>
                      <a:pt x="682" y="1132"/>
                      <a:pt x="698" y="1123"/>
                    </a:cubicBezTo>
                    <a:cubicBezTo>
                      <a:pt x="743" y="1098"/>
                      <a:pt x="760" y="1039"/>
                      <a:pt x="733" y="993"/>
                    </a:cubicBezTo>
                    <a:lnTo>
                      <a:pt x="192" y="49"/>
                    </a:lnTo>
                    <a:cubicBezTo>
                      <a:pt x="175" y="18"/>
                      <a:pt x="142"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9"/>
              <p:cNvSpPr/>
              <p:nvPr/>
            </p:nvSpPr>
            <p:spPr>
              <a:xfrm>
                <a:off x="3412425" y="1796000"/>
                <a:ext cx="16500" cy="19300"/>
              </a:xfrm>
              <a:custGeom>
                <a:avLst/>
                <a:gdLst/>
                <a:ahLst/>
                <a:cxnLst/>
                <a:rect l="l" t="t" r="r" b="b"/>
                <a:pathLst>
                  <a:path w="660" h="772" extrusionOk="0">
                    <a:moveTo>
                      <a:pt x="103" y="1"/>
                    </a:moveTo>
                    <a:cubicBezTo>
                      <a:pt x="97" y="1"/>
                      <a:pt x="92" y="1"/>
                      <a:pt x="86" y="2"/>
                    </a:cubicBezTo>
                    <a:cubicBezTo>
                      <a:pt x="34" y="11"/>
                      <a:pt x="0" y="61"/>
                      <a:pt x="9" y="113"/>
                    </a:cubicBezTo>
                    <a:cubicBezTo>
                      <a:pt x="59" y="394"/>
                      <a:pt x="251" y="643"/>
                      <a:pt x="510" y="763"/>
                    </a:cubicBezTo>
                    <a:cubicBezTo>
                      <a:pt x="523" y="768"/>
                      <a:pt x="537" y="772"/>
                      <a:pt x="550" y="772"/>
                    </a:cubicBezTo>
                    <a:cubicBezTo>
                      <a:pt x="586" y="772"/>
                      <a:pt x="620" y="751"/>
                      <a:pt x="637" y="716"/>
                    </a:cubicBezTo>
                    <a:cubicBezTo>
                      <a:pt x="659" y="668"/>
                      <a:pt x="638" y="612"/>
                      <a:pt x="591" y="590"/>
                    </a:cubicBezTo>
                    <a:cubicBezTo>
                      <a:pt x="386" y="496"/>
                      <a:pt x="236" y="300"/>
                      <a:pt x="197" y="80"/>
                    </a:cubicBezTo>
                    <a:cubicBezTo>
                      <a:pt x="189" y="33"/>
                      <a:pt x="149"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9"/>
              <p:cNvSpPr/>
              <p:nvPr/>
            </p:nvSpPr>
            <p:spPr>
              <a:xfrm>
                <a:off x="3438925" y="1835175"/>
                <a:ext cx="18825" cy="22325"/>
              </a:xfrm>
              <a:custGeom>
                <a:avLst/>
                <a:gdLst/>
                <a:ahLst/>
                <a:cxnLst/>
                <a:rect l="l" t="t" r="r" b="b"/>
                <a:pathLst>
                  <a:path w="753" h="893" extrusionOk="0">
                    <a:moveTo>
                      <a:pt x="110" y="0"/>
                    </a:moveTo>
                    <a:cubicBezTo>
                      <a:pt x="98" y="0"/>
                      <a:pt x="86" y="2"/>
                      <a:pt x="74" y="7"/>
                    </a:cubicBezTo>
                    <a:cubicBezTo>
                      <a:pt x="25" y="27"/>
                      <a:pt x="1" y="82"/>
                      <a:pt x="21" y="131"/>
                    </a:cubicBezTo>
                    <a:cubicBezTo>
                      <a:pt x="139" y="426"/>
                      <a:pt x="334" y="682"/>
                      <a:pt x="587" y="873"/>
                    </a:cubicBezTo>
                    <a:cubicBezTo>
                      <a:pt x="605" y="886"/>
                      <a:pt x="625" y="893"/>
                      <a:pt x="644" y="893"/>
                    </a:cubicBezTo>
                    <a:cubicBezTo>
                      <a:pt x="673" y="893"/>
                      <a:pt x="702" y="879"/>
                      <a:pt x="721" y="854"/>
                    </a:cubicBezTo>
                    <a:cubicBezTo>
                      <a:pt x="753" y="812"/>
                      <a:pt x="744" y="752"/>
                      <a:pt x="702" y="721"/>
                    </a:cubicBezTo>
                    <a:cubicBezTo>
                      <a:pt x="477" y="550"/>
                      <a:pt x="303" y="322"/>
                      <a:pt x="199" y="60"/>
                    </a:cubicBezTo>
                    <a:cubicBezTo>
                      <a:pt x="183" y="23"/>
                      <a:pt x="148"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9"/>
              <p:cNvSpPr/>
              <p:nvPr/>
            </p:nvSpPr>
            <p:spPr>
              <a:xfrm>
                <a:off x="3471975" y="1882550"/>
                <a:ext cx="25950" cy="22300"/>
              </a:xfrm>
              <a:custGeom>
                <a:avLst/>
                <a:gdLst/>
                <a:ahLst/>
                <a:cxnLst/>
                <a:rect l="l" t="t" r="r" b="b"/>
                <a:pathLst>
                  <a:path w="1038" h="892" extrusionOk="0">
                    <a:moveTo>
                      <a:pt x="106" y="1"/>
                    </a:moveTo>
                    <a:cubicBezTo>
                      <a:pt x="82" y="1"/>
                      <a:pt x="58" y="10"/>
                      <a:pt x="40" y="28"/>
                    </a:cubicBezTo>
                    <a:cubicBezTo>
                      <a:pt x="1" y="64"/>
                      <a:pt x="0" y="125"/>
                      <a:pt x="37" y="162"/>
                    </a:cubicBezTo>
                    <a:cubicBezTo>
                      <a:pt x="292" y="426"/>
                      <a:pt x="574" y="666"/>
                      <a:pt x="876" y="875"/>
                    </a:cubicBezTo>
                    <a:cubicBezTo>
                      <a:pt x="892" y="886"/>
                      <a:pt x="911" y="892"/>
                      <a:pt x="930" y="892"/>
                    </a:cubicBezTo>
                    <a:cubicBezTo>
                      <a:pt x="961" y="892"/>
                      <a:pt x="990" y="878"/>
                      <a:pt x="1008" y="851"/>
                    </a:cubicBezTo>
                    <a:cubicBezTo>
                      <a:pt x="1038" y="808"/>
                      <a:pt x="1028" y="748"/>
                      <a:pt x="985" y="719"/>
                    </a:cubicBezTo>
                    <a:cubicBezTo>
                      <a:pt x="692" y="517"/>
                      <a:pt x="421" y="285"/>
                      <a:pt x="175" y="30"/>
                    </a:cubicBezTo>
                    <a:cubicBezTo>
                      <a:pt x="156" y="11"/>
                      <a:pt x="131"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9"/>
              <p:cNvSpPr/>
              <p:nvPr/>
            </p:nvSpPr>
            <p:spPr>
              <a:xfrm>
                <a:off x="3504900" y="1917600"/>
                <a:ext cx="19800" cy="19275"/>
              </a:xfrm>
              <a:custGeom>
                <a:avLst/>
                <a:gdLst/>
                <a:ahLst/>
                <a:cxnLst/>
                <a:rect l="l" t="t" r="r" b="b"/>
                <a:pathLst>
                  <a:path w="792" h="771" extrusionOk="0">
                    <a:moveTo>
                      <a:pt x="109" y="0"/>
                    </a:moveTo>
                    <a:cubicBezTo>
                      <a:pt x="93" y="0"/>
                      <a:pt x="78" y="4"/>
                      <a:pt x="63" y="12"/>
                    </a:cubicBezTo>
                    <a:cubicBezTo>
                      <a:pt x="17" y="37"/>
                      <a:pt x="0" y="95"/>
                      <a:pt x="26" y="141"/>
                    </a:cubicBezTo>
                    <a:cubicBezTo>
                      <a:pt x="169" y="400"/>
                      <a:pt x="380" y="613"/>
                      <a:pt x="636" y="758"/>
                    </a:cubicBezTo>
                    <a:cubicBezTo>
                      <a:pt x="650" y="767"/>
                      <a:pt x="667" y="770"/>
                      <a:pt x="682" y="770"/>
                    </a:cubicBezTo>
                    <a:cubicBezTo>
                      <a:pt x="716" y="770"/>
                      <a:pt x="749" y="754"/>
                      <a:pt x="765" y="723"/>
                    </a:cubicBezTo>
                    <a:cubicBezTo>
                      <a:pt x="792" y="677"/>
                      <a:pt x="776" y="619"/>
                      <a:pt x="730" y="593"/>
                    </a:cubicBezTo>
                    <a:cubicBezTo>
                      <a:pt x="505" y="464"/>
                      <a:pt x="318" y="276"/>
                      <a:pt x="192" y="48"/>
                    </a:cubicBezTo>
                    <a:cubicBezTo>
                      <a:pt x="175" y="18"/>
                      <a:pt x="142"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9"/>
              <p:cNvSpPr/>
              <p:nvPr/>
            </p:nvSpPr>
            <p:spPr>
              <a:xfrm>
                <a:off x="3539825" y="1958925"/>
                <a:ext cx="18725" cy="16200"/>
              </a:xfrm>
              <a:custGeom>
                <a:avLst/>
                <a:gdLst/>
                <a:ahLst/>
                <a:cxnLst/>
                <a:rect l="l" t="t" r="r" b="b"/>
                <a:pathLst>
                  <a:path w="749" h="648" extrusionOk="0">
                    <a:moveTo>
                      <a:pt x="108" y="1"/>
                    </a:moveTo>
                    <a:cubicBezTo>
                      <a:pt x="81" y="1"/>
                      <a:pt x="54" y="12"/>
                      <a:pt x="35" y="35"/>
                    </a:cubicBezTo>
                    <a:cubicBezTo>
                      <a:pt x="1" y="75"/>
                      <a:pt x="5" y="134"/>
                      <a:pt x="46" y="168"/>
                    </a:cubicBezTo>
                    <a:lnTo>
                      <a:pt x="579" y="624"/>
                    </a:lnTo>
                    <a:cubicBezTo>
                      <a:pt x="597" y="640"/>
                      <a:pt x="619" y="647"/>
                      <a:pt x="641" y="647"/>
                    </a:cubicBezTo>
                    <a:cubicBezTo>
                      <a:pt x="668" y="647"/>
                      <a:pt x="695" y="635"/>
                      <a:pt x="714" y="614"/>
                    </a:cubicBezTo>
                    <a:cubicBezTo>
                      <a:pt x="748" y="573"/>
                      <a:pt x="743" y="514"/>
                      <a:pt x="703" y="480"/>
                    </a:cubicBezTo>
                    <a:lnTo>
                      <a:pt x="170" y="24"/>
                    </a:lnTo>
                    <a:cubicBezTo>
                      <a:pt x="152" y="8"/>
                      <a:pt x="130"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9"/>
              <p:cNvSpPr/>
              <p:nvPr/>
            </p:nvSpPr>
            <p:spPr>
              <a:xfrm>
                <a:off x="3580050" y="1990850"/>
                <a:ext cx="22950" cy="14925"/>
              </a:xfrm>
              <a:custGeom>
                <a:avLst/>
                <a:gdLst/>
                <a:ahLst/>
                <a:cxnLst/>
                <a:rect l="l" t="t" r="r" b="b"/>
                <a:pathLst>
                  <a:path w="918" h="597" extrusionOk="0">
                    <a:moveTo>
                      <a:pt x="106" y="0"/>
                    </a:moveTo>
                    <a:cubicBezTo>
                      <a:pt x="80" y="0"/>
                      <a:pt x="55" y="10"/>
                      <a:pt x="37" y="31"/>
                    </a:cubicBezTo>
                    <a:cubicBezTo>
                      <a:pt x="0" y="70"/>
                      <a:pt x="2" y="130"/>
                      <a:pt x="41" y="166"/>
                    </a:cubicBezTo>
                    <a:cubicBezTo>
                      <a:pt x="252" y="361"/>
                      <a:pt x="509" y="509"/>
                      <a:pt x="784" y="592"/>
                    </a:cubicBezTo>
                    <a:cubicBezTo>
                      <a:pt x="793" y="595"/>
                      <a:pt x="803" y="597"/>
                      <a:pt x="812" y="597"/>
                    </a:cubicBezTo>
                    <a:cubicBezTo>
                      <a:pt x="852" y="596"/>
                      <a:pt x="890" y="569"/>
                      <a:pt x="902" y="528"/>
                    </a:cubicBezTo>
                    <a:cubicBezTo>
                      <a:pt x="918" y="479"/>
                      <a:pt x="890" y="425"/>
                      <a:pt x="839" y="409"/>
                    </a:cubicBezTo>
                    <a:cubicBezTo>
                      <a:pt x="592" y="334"/>
                      <a:pt x="361" y="202"/>
                      <a:pt x="171" y="26"/>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9"/>
              <p:cNvSpPr/>
              <p:nvPr/>
            </p:nvSpPr>
            <p:spPr>
              <a:xfrm>
                <a:off x="3677925" y="2042250"/>
                <a:ext cx="26025" cy="13050"/>
              </a:xfrm>
              <a:custGeom>
                <a:avLst/>
                <a:gdLst/>
                <a:ahLst/>
                <a:cxnLst/>
                <a:rect l="l" t="t" r="r" b="b"/>
                <a:pathLst>
                  <a:path w="1041" h="522" extrusionOk="0">
                    <a:moveTo>
                      <a:pt x="110" y="0"/>
                    </a:moveTo>
                    <a:cubicBezTo>
                      <a:pt x="76" y="0"/>
                      <a:pt x="43" y="19"/>
                      <a:pt x="26" y="51"/>
                    </a:cubicBezTo>
                    <a:cubicBezTo>
                      <a:pt x="1" y="97"/>
                      <a:pt x="18" y="156"/>
                      <a:pt x="66" y="180"/>
                    </a:cubicBezTo>
                    <a:cubicBezTo>
                      <a:pt x="333" y="323"/>
                      <a:pt x="617" y="435"/>
                      <a:pt x="908" y="518"/>
                    </a:cubicBezTo>
                    <a:cubicBezTo>
                      <a:pt x="917" y="520"/>
                      <a:pt x="926" y="521"/>
                      <a:pt x="935" y="521"/>
                    </a:cubicBezTo>
                    <a:cubicBezTo>
                      <a:pt x="976" y="521"/>
                      <a:pt x="1014" y="494"/>
                      <a:pt x="1026" y="452"/>
                    </a:cubicBezTo>
                    <a:cubicBezTo>
                      <a:pt x="1041" y="401"/>
                      <a:pt x="1011" y="348"/>
                      <a:pt x="960" y="334"/>
                    </a:cubicBezTo>
                    <a:cubicBezTo>
                      <a:pt x="682" y="255"/>
                      <a:pt x="410" y="147"/>
                      <a:pt x="154" y="11"/>
                    </a:cubicBezTo>
                    <a:cubicBezTo>
                      <a:pt x="140" y="4"/>
                      <a:pt x="125"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9"/>
              <p:cNvSpPr/>
              <p:nvPr/>
            </p:nvSpPr>
            <p:spPr>
              <a:xfrm>
                <a:off x="3624400" y="2016525"/>
                <a:ext cx="22900" cy="14050"/>
              </a:xfrm>
              <a:custGeom>
                <a:avLst/>
                <a:gdLst/>
                <a:ahLst/>
                <a:cxnLst/>
                <a:rect l="l" t="t" r="r" b="b"/>
                <a:pathLst>
                  <a:path w="916" h="562" extrusionOk="0">
                    <a:moveTo>
                      <a:pt x="108" y="0"/>
                    </a:moveTo>
                    <a:cubicBezTo>
                      <a:pt x="79" y="0"/>
                      <a:pt x="51" y="13"/>
                      <a:pt x="32" y="37"/>
                    </a:cubicBezTo>
                    <a:cubicBezTo>
                      <a:pt x="0" y="78"/>
                      <a:pt x="8" y="138"/>
                      <a:pt x="49" y="170"/>
                    </a:cubicBezTo>
                    <a:cubicBezTo>
                      <a:pt x="268" y="343"/>
                      <a:pt x="515" y="473"/>
                      <a:pt x="781" y="556"/>
                    </a:cubicBezTo>
                    <a:cubicBezTo>
                      <a:pt x="789" y="559"/>
                      <a:pt x="799" y="560"/>
                      <a:pt x="809" y="560"/>
                    </a:cubicBezTo>
                    <a:lnTo>
                      <a:pt x="808" y="561"/>
                    </a:lnTo>
                    <a:cubicBezTo>
                      <a:pt x="849" y="561"/>
                      <a:pt x="887" y="535"/>
                      <a:pt x="900" y="494"/>
                    </a:cubicBezTo>
                    <a:cubicBezTo>
                      <a:pt x="915" y="444"/>
                      <a:pt x="888" y="390"/>
                      <a:pt x="837" y="375"/>
                    </a:cubicBezTo>
                    <a:cubicBezTo>
                      <a:pt x="593" y="297"/>
                      <a:pt x="368" y="178"/>
                      <a:pt x="167" y="20"/>
                    </a:cubicBezTo>
                    <a:cubicBezTo>
                      <a:pt x="149" y="7"/>
                      <a:pt x="12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1" name="Google Shape;1011;p9"/>
              <p:cNvSpPr/>
              <p:nvPr/>
            </p:nvSpPr>
            <p:spPr>
              <a:xfrm>
                <a:off x="3386675" y="1715575"/>
                <a:ext cx="41250" cy="14100"/>
              </a:xfrm>
              <a:custGeom>
                <a:avLst/>
                <a:gdLst/>
                <a:ahLst/>
                <a:cxnLst/>
                <a:rect l="l" t="t" r="r" b="b"/>
                <a:pathLst>
                  <a:path w="1650" h="564" extrusionOk="0">
                    <a:moveTo>
                      <a:pt x="97" y="0"/>
                    </a:moveTo>
                    <a:cubicBezTo>
                      <a:pt x="46" y="0"/>
                      <a:pt x="5" y="40"/>
                      <a:pt x="2" y="90"/>
                    </a:cubicBezTo>
                    <a:cubicBezTo>
                      <a:pt x="0" y="143"/>
                      <a:pt x="40" y="188"/>
                      <a:pt x="93" y="190"/>
                    </a:cubicBezTo>
                    <a:cubicBezTo>
                      <a:pt x="576" y="217"/>
                      <a:pt x="1063" y="342"/>
                      <a:pt x="1499" y="553"/>
                    </a:cubicBezTo>
                    <a:cubicBezTo>
                      <a:pt x="1512" y="560"/>
                      <a:pt x="1527" y="563"/>
                      <a:pt x="1541" y="563"/>
                    </a:cubicBezTo>
                    <a:cubicBezTo>
                      <a:pt x="1576" y="563"/>
                      <a:pt x="1611" y="543"/>
                      <a:pt x="1627" y="509"/>
                    </a:cubicBezTo>
                    <a:cubicBezTo>
                      <a:pt x="1649" y="462"/>
                      <a:pt x="1629" y="405"/>
                      <a:pt x="1582" y="382"/>
                    </a:cubicBezTo>
                    <a:cubicBezTo>
                      <a:pt x="1124" y="160"/>
                      <a:pt x="612" y="28"/>
                      <a:pt x="103" y="0"/>
                    </a:cubicBezTo>
                    <a:cubicBezTo>
                      <a:pt x="101" y="0"/>
                      <a:pt x="99" y="0"/>
                      <a:pt x="9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9"/>
              <p:cNvSpPr/>
              <p:nvPr/>
            </p:nvSpPr>
            <p:spPr>
              <a:xfrm>
                <a:off x="3447225" y="1738325"/>
                <a:ext cx="28025" cy="17175"/>
              </a:xfrm>
              <a:custGeom>
                <a:avLst/>
                <a:gdLst/>
                <a:ahLst/>
                <a:cxnLst/>
                <a:rect l="l" t="t" r="r" b="b"/>
                <a:pathLst>
                  <a:path w="1121" h="687" extrusionOk="0">
                    <a:moveTo>
                      <a:pt x="106" y="1"/>
                    </a:moveTo>
                    <a:cubicBezTo>
                      <a:pt x="66" y="1"/>
                      <a:pt x="30" y="26"/>
                      <a:pt x="17" y="65"/>
                    </a:cubicBezTo>
                    <a:cubicBezTo>
                      <a:pt x="0" y="115"/>
                      <a:pt x="27" y="169"/>
                      <a:pt x="76" y="186"/>
                    </a:cubicBezTo>
                    <a:cubicBezTo>
                      <a:pt x="394" y="296"/>
                      <a:pt x="690" y="457"/>
                      <a:pt x="954" y="666"/>
                    </a:cubicBezTo>
                    <a:cubicBezTo>
                      <a:pt x="972" y="679"/>
                      <a:pt x="992" y="685"/>
                      <a:pt x="1013" y="685"/>
                    </a:cubicBezTo>
                    <a:lnTo>
                      <a:pt x="1013" y="686"/>
                    </a:lnTo>
                    <a:cubicBezTo>
                      <a:pt x="1042" y="686"/>
                      <a:pt x="1070" y="673"/>
                      <a:pt x="1089" y="650"/>
                    </a:cubicBezTo>
                    <a:cubicBezTo>
                      <a:pt x="1121" y="608"/>
                      <a:pt x="1114" y="548"/>
                      <a:pt x="1073" y="515"/>
                    </a:cubicBezTo>
                    <a:cubicBezTo>
                      <a:pt x="792" y="293"/>
                      <a:pt x="477" y="122"/>
                      <a:pt x="138" y="6"/>
                    </a:cubicBezTo>
                    <a:cubicBezTo>
                      <a:pt x="127" y="3"/>
                      <a:pt x="117"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9"/>
              <p:cNvSpPr/>
              <p:nvPr/>
            </p:nvSpPr>
            <p:spPr>
              <a:xfrm>
                <a:off x="3495600" y="1766125"/>
                <a:ext cx="31175" cy="23350"/>
              </a:xfrm>
              <a:custGeom>
                <a:avLst/>
                <a:gdLst/>
                <a:ahLst/>
                <a:cxnLst/>
                <a:rect l="l" t="t" r="r" b="b"/>
                <a:pathLst>
                  <a:path w="1247" h="934" extrusionOk="0">
                    <a:moveTo>
                      <a:pt x="108" y="1"/>
                    </a:moveTo>
                    <a:cubicBezTo>
                      <a:pt x="77" y="1"/>
                      <a:pt x="46" y="17"/>
                      <a:pt x="28" y="46"/>
                    </a:cubicBezTo>
                    <a:cubicBezTo>
                      <a:pt x="0" y="90"/>
                      <a:pt x="13" y="149"/>
                      <a:pt x="58" y="177"/>
                    </a:cubicBezTo>
                    <a:cubicBezTo>
                      <a:pt x="412" y="401"/>
                      <a:pt x="756" y="649"/>
                      <a:pt x="1079" y="912"/>
                    </a:cubicBezTo>
                    <a:cubicBezTo>
                      <a:pt x="1096" y="927"/>
                      <a:pt x="1117" y="933"/>
                      <a:pt x="1138" y="933"/>
                    </a:cubicBezTo>
                    <a:cubicBezTo>
                      <a:pt x="1167" y="933"/>
                      <a:pt x="1194" y="922"/>
                      <a:pt x="1212" y="899"/>
                    </a:cubicBezTo>
                    <a:cubicBezTo>
                      <a:pt x="1247" y="858"/>
                      <a:pt x="1240" y="798"/>
                      <a:pt x="1199" y="765"/>
                    </a:cubicBezTo>
                    <a:cubicBezTo>
                      <a:pt x="870" y="496"/>
                      <a:pt x="520" y="243"/>
                      <a:pt x="159" y="16"/>
                    </a:cubicBezTo>
                    <a:cubicBezTo>
                      <a:pt x="143" y="6"/>
                      <a:pt x="126"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9"/>
              <p:cNvSpPr/>
              <p:nvPr/>
            </p:nvSpPr>
            <p:spPr>
              <a:xfrm>
                <a:off x="3546075" y="1801200"/>
                <a:ext cx="33375" cy="26225"/>
              </a:xfrm>
              <a:custGeom>
                <a:avLst/>
                <a:gdLst/>
                <a:ahLst/>
                <a:cxnLst/>
                <a:rect l="l" t="t" r="r" b="b"/>
                <a:pathLst>
                  <a:path w="1335" h="1049" extrusionOk="0">
                    <a:moveTo>
                      <a:pt x="108" y="1"/>
                    </a:moveTo>
                    <a:cubicBezTo>
                      <a:pt x="79" y="1"/>
                      <a:pt x="51" y="14"/>
                      <a:pt x="32" y="38"/>
                    </a:cubicBezTo>
                    <a:cubicBezTo>
                      <a:pt x="0" y="80"/>
                      <a:pt x="8" y="140"/>
                      <a:pt x="50" y="172"/>
                    </a:cubicBezTo>
                    <a:lnTo>
                      <a:pt x="1169" y="1028"/>
                    </a:lnTo>
                    <a:cubicBezTo>
                      <a:pt x="1187" y="1042"/>
                      <a:pt x="1207" y="1048"/>
                      <a:pt x="1227" y="1048"/>
                    </a:cubicBezTo>
                    <a:cubicBezTo>
                      <a:pt x="1255" y="1048"/>
                      <a:pt x="1284" y="1036"/>
                      <a:pt x="1303" y="1011"/>
                    </a:cubicBezTo>
                    <a:cubicBezTo>
                      <a:pt x="1335" y="970"/>
                      <a:pt x="1327" y="909"/>
                      <a:pt x="1285" y="877"/>
                    </a:cubicBezTo>
                    <a:lnTo>
                      <a:pt x="166" y="21"/>
                    </a:lnTo>
                    <a:cubicBezTo>
                      <a:pt x="148" y="7"/>
                      <a:pt x="12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9"/>
              <p:cNvSpPr/>
              <p:nvPr/>
            </p:nvSpPr>
            <p:spPr>
              <a:xfrm>
                <a:off x="3602750" y="1842375"/>
                <a:ext cx="35250" cy="28500"/>
              </a:xfrm>
              <a:custGeom>
                <a:avLst/>
                <a:gdLst/>
                <a:ahLst/>
                <a:cxnLst/>
                <a:rect l="l" t="t" r="r" b="b"/>
                <a:pathLst>
                  <a:path w="1410" h="1140" extrusionOk="0">
                    <a:moveTo>
                      <a:pt x="109" y="1"/>
                    </a:moveTo>
                    <a:cubicBezTo>
                      <a:pt x="78" y="1"/>
                      <a:pt x="47" y="16"/>
                      <a:pt x="29" y="44"/>
                    </a:cubicBezTo>
                    <a:cubicBezTo>
                      <a:pt x="1" y="87"/>
                      <a:pt x="12" y="146"/>
                      <a:pt x="56" y="175"/>
                    </a:cubicBezTo>
                    <a:cubicBezTo>
                      <a:pt x="474" y="454"/>
                      <a:pt x="872" y="770"/>
                      <a:pt x="1238" y="1113"/>
                    </a:cubicBezTo>
                    <a:cubicBezTo>
                      <a:pt x="1257" y="1131"/>
                      <a:pt x="1280" y="1140"/>
                      <a:pt x="1303" y="1140"/>
                    </a:cubicBezTo>
                    <a:lnTo>
                      <a:pt x="1303" y="1139"/>
                    </a:lnTo>
                    <a:cubicBezTo>
                      <a:pt x="1329" y="1139"/>
                      <a:pt x="1354" y="1129"/>
                      <a:pt x="1373" y="1109"/>
                    </a:cubicBezTo>
                    <a:cubicBezTo>
                      <a:pt x="1409" y="1070"/>
                      <a:pt x="1407" y="1011"/>
                      <a:pt x="1368" y="974"/>
                    </a:cubicBezTo>
                    <a:cubicBezTo>
                      <a:pt x="995" y="624"/>
                      <a:pt x="589" y="302"/>
                      <a:pt x="162" y="17"/>
                    </a:cubicBezTo>
                    <a:cubicBezTo>
                      <a:pt x="145" y="6"/>
                      <a:pt x="127"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9"/>
              <p:cNvSpPr/>
              <p:nvPr/>
            </p:nvSpPr>
            <p:spPr>
              <a:xfrm>
                <a:off x="3649875" y="1892175"/>
                <a:ext cx="23425" cy="23750"/>
              </a:xfrm>
              <a:custGeom>
                <a:avLst/>
                <a:gdLst/>
                <a:ahLst/>
                <a:cxnLst/>
                <a:rect l="l" t="t" r="r" b="b"/>
                <a:pathLst>
                  <a:path w="937" h="950" extrusionOk="0">
                    <a:moveTo>
                      <a:pt x="105" y="0"/>
                    </a:moveTo>
                    <a:cubicBezTo>
                      <a:pt x="82" y="0"/>
                      <a:pt x="58" y="9"/>
                      <a:pt x="40" y="27"/>
                    </a:cubicBezTo>
                    <a:cubicBezTo>
                      <a:pt x="1" y="63"/>
                      <a:pt x="0" y="124"/>
                      <a:pt x="37" y="161"/>
                    </a:cubicBezTo>
                    <a:lnTo>
                      <a:pt x="763" y="920"/>
                    </a:lnTo>
                    <a:cubicBezTo>
                      <a:pt x="782" y="940"/>
                      <a:pt x="806" y="950"/>
                      <a:pt x="831" y="950"/>
                    </a:cubicBezTo>
                    <a:cubicBezTo>
                      <a:pt x="855" y="950"/>
                      <a:pt x="879" y="941"/>
                      <a:pt x="898" y="923"/>
                    </a:cubicBezTo>
                    <a:cubicBezTo>
                      <a:pt x="935" y="887"/>
                      <a:pt x="936" y="826"/>
                      <a:pt x="900" y="788"/>
                    </a:cubicBezTo>
                    <a:lnTo>
                      <a:pt x="175" y="30"/>
                    </a:lnTo>
                    <a:cubicBezTo>
                      <a:pt x="156" y="10"/>
                      <a:pt x="131"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9"/>
              <p:cNvSpPr/>
              <p:nvPr/>
            </p:nvSpPr>
            <p:spPr>
              <a:xfrm>
                <a:off x="3685100" y="1931075"/>
                <a:ext cx="30300" cy="26250"/>
              </a:xfrm>
              <a:custGeom>
                <a:avLst/>
                <a:gdLst/>
                <a:ahLst/>
                <a:cxnLst/>
                <a:rect l="l" t="t" r="r" b="b"/>
                <a:pathLst>
                  <a:path w="1212" h="1050" extrusionOk="0">
                    <a:moveTo>
                      <a:pt x="109" y="1"/>
                    </a:moveTo>
                    <a:cubicBezTo>
                      <a:pt x="77" y="1"/>
                      <a:pt x="46" y="17"/>
                      <a:pt x="28" y="46"/>
                    </a:cubicBezTo>
                    <a:cubicBezTo>
                      <a:pt x="1" y="90"/>
                      <a:pt x="14" y="149"/>
                      <a:pt x="59" y="177"/>
                    </a:cubicBezTo>
                    <a:cubicBezTo>
                      <a:pt x="426" y="405"/>
                      <a:pt x="754" y="687"/>
                      <a:pt x="1033" y="1016"/>
                    </a:cubicBezTo>
                    <a:cubicBezTo>
                      <a:pt x="1052" y="1038"/>
                      <a:pt x="1078" y="1049"/>
                      <a:pt x="1105" y="1049"/>
                    </a:cubicBezTo>
                    <a:cubicBezTo>
                      <a:pt x="1127" y="1049"/>
                      <a:pt x="1149" y="1042"/>
                      <a:pt x="1167" y="1026"/>
                    </a:cubicBezTo>
                    <a:cubicBezTo>
                      <a:pt x="1207" y="992"/>
                      <a:pt x="1212" y="932"/>
                      <a:pt x="1178" y="893"/>
                    </a:cubicBezTo>
                    <a:cubicBezTo>
                      <a:pt x="886" y="548"/>
                      <a:pt x="543" y="254"/>
                      <a:pt x="160" y="15"/>
                    </a:cubicBezTo>
                    <a:cubicBezTo>
                      <a:pt x="144" y="5"/>
                      <a:pt x="126"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9"/>
              <p:cNvSpPr/>
              <p:nvPr/>
            </p:nvSpPr>
            <p:spPr>
              <a:xfrm>
                <a:off x="3731500" y="1985650"/>
                <a:ext cx="19725" cy="21300"/>
              </a:xfrm>
              <a:custGeom>
                <a:avLst/>
                <a:gdLst/>
                <a:ahLst/>
                <a:cxnLst/>
                <a:rect l="l" t="t" r="r" b="b"/>
                <a:pathLst>
                  <a:path w="789" h="852" extrusionOk="0">
                    <a:moveTo>
                      <a:pt x="107" y="1"/>
                    </a:moveTo>
                    <a:cubicBezTo>
                      <a:pt x="85" y="1"/>
                      <a:pt x="62" y="9"/>
                      <a:pt x="45" y="24"/>
                    </a:cubicBezTo>
                    <a:cubicBezTo>
                      <a:pt x="5" y="59"/>
                      <a:pt x="0" y="119"/>
                      <a:pt x="35" y="159"/>
                    </a:cubicBezTo>
                    <a:lnTo>
                      <a:pt x="611" y="819"/>
                    </a:lnTo>
                    <a:cubicBezTo>
                      <a:pt x="630" y="840"/>
                      <a:pt x="656" y="851"/>
                      <a:pt x="683" y="851"/>
                    </a:cubicBezTo>
                    <a:cubicBezTo>
                      <a:pt x="705" y="851"/>
                      <a:pt x="727" y="844"/>
                      <a:pt x="746" y="828"/>
                    </a:cubicBezTo>
                    <a:cubicBezTo>
                      <a:pt x="785" y="794"/>
                      <a:pt x="789" y="733"/>
                      <a:pt x="754" y="693"/>
                    </a:cubicBezTo>
                    <a:lnTo>
                      <a:pt x="178" y="33"/>
                    </a:lnTo>
                    <a:cubicBezTo>
                      <a:pt x="160" y="12"/>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9"/>
              <p:cNvSpPr/>
              <p:nvPr/>
            </p:nvSpPr>
            <p:spPr>
              <a:xfrm>
                <a:off x="3400250" y="1743950"/>
                <a:ext cx="20275" cy="22950"/>
              </a:xfrm>
              <a:custGeom>
                <a:avLst/>
                <a:gdLst/>
                <a:ahLst/>
                <a:cxnLst/>
                <a:rect l="l" t="t" r="r" b="b"/>
                <a:pathLst>
                  <a:path w="811" h="918" extrusionOk="0">
                    <a:moveTo>
                      <a:pt x="109" y="0"/>
                    </a:moveTo>
                    <a:cubicBezTo>
                      <a:pt x="80" y="0"/>
                      <a:pt x="52" y="13"/>
                      <a:pt x="33" y="36"/>
                    </a:cubicBezTo>
                    <a:cubicBezTo>
                      <a:pt x="0" y="78"/>
                      <a:pt x="8" y="138"/>
                      <a:pt x="49" y="170"/>
                    </a:cubicBezTo>
                    <a:cubicBezTo>
                      <a:pt x="285" y="358"/>
                      <a:pt x="482" y="597"/>
                      <a:pt x="617" y="866"/>
                    </a:cubicBezTo>
                    <a:cubicBezTo>
                      <a:pt x="634" y="899"/>
                      <a:pt x="667" y="917"/>
                      <a:pt x="702" y="917"/>
                    </a:cubicBezTo>
                    <a:cubicBezTo>
                      <a:pt x="717" y="917"/>
                      <a:pt x="731" y="914"/>
                      <a:pt x="745" y="907"/>
                    </a:cubicBezTo>
                    <a:cubicBezTo>
                      <a:pt x="792" y="883"/>
                      <a:pt x="810" y="826"/>
                      <a:pt x="787" y="779"/>
                    </a:cubicBezTo>
                    <a:cubicBezTo>
                      <a:pt x="638" y="487"/>
                      <a:pt x="424" y="225"/>
                      <a:pt x="167" y="21"/>
                    </a:cubicBezTo>
                    <a:cubicBezTo>
                      <a:pt x="150" y="7"/>
                      <a:pt x="129"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9"/>
              <p:cNvSpPr/>
              <p:nvPr/>
            </p:nvSpPr>
            <p:spPr>
              <a:xfrm>
                <a:off x="3426550" y="1779550"/>
                <a:ext cx="21950" cy="24250"/>
              </a:xfrm>
              <a:custGeom>
                <a:avLst/>
                <a:gdLst/>
                <a:ahLst/>
                <a:cxnLst/>
                <a:rect l="l" t="t" r="r" b="b"/>
                <a:pathLst>
                  <a:path w="878" h="970" extrusionOk="0">
                    <a:moveTo>
                      <a:pt x="108" y="1"/>
                    </a:moveTo>
                    <a:cubicBezTo>
                      <a:pt x="89" y="1"/>
                      <a:pt x="69" y="7"/>
                      <a:pt x="52" y="19"/>
                    </a:cubicBezTo>
                    <a:cubicBezTo>
                      <a:pt x="10" y="50"/>
                      <a:pt x="0" y="109"/>
                      <a:pt x="31" y="152"/>
                    </a:cubicBezTo>
                    <a:cubicBezTo>
                      <a:pt x="233" y="432"/>
                      <a:pt x="461" y="698"/>
                      <a:pt x="706" y="942"/>
                    </a:cubicBezTo>
                    <a:cubicBezTo>
                      <a:pt x="724" y="961"/>
                      <a:pt x="749" y="969"/>
                      <a:pt x="773" y="969"/>
                    </a:cubicBezTo>
                    <a:cubicBezTo>
                      <a:pt x="797" y="969"/>
                      <a:pt x="822" y="961"/>
                      <a:pt x="840" y="942"/>
                    </a:cubicBezTo>
                    <a:cubicBezTo>
                      <a:pt x="878" y="904"/>
                      <a:pt x="878" y="845"/>
                      <a:pt x="840" y="807"/>
                    </a:cubicBezTo>
                    <a:cubicBezTo>
                      <a:pt x="602" y="570"/>
                      <a:pt x="382" y="311"/>
                      <a:pt x="186" y="41"/>
                    </a:cubicBezTo>
                    <a:cubicBezTo>
                      <a:pt x="167" y="15"/>
                      <a:pt x="138"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9"/>
              <p:cNvSpPr/>
              <p:nvPr/>
            </p:nvSpPr>
            <p:spPr>
              <a:xfrm>
                <a:off x="3463600" y="1820775"/>
                <a:ext cx="21950" cy="24325"/>
              </a:xfrm>
              <a:custGeom>
                <a:avLst/>
                <a:gdLst/>
                <a:ahLst/>
                <a:cxnLst/>
                <a:rect l="l" t="t" r="r" b="b"/>
                <a:pathLst>
                  <a:path w="878" h="973" extrusionOk="0">
                    <a:moveTo>
                      <a:pt x="109" y="1"/>
                    </a:moveTo>
                    <a:cubicBezTo>
                      <a:pt x="92" y="1"/>
                      <a:pt x="74" y="5"/>
                      <a:pt x="58" y="16"/>
                    </a:cubicBezTo>
                    <a:cubicBezTo>
                      <a:pt x="14" y="45"/>
                      <a:pt x="1" y="103"/>
                      <a:pt x="28" y="147"/>
                    </a:cubicBezTo>
                    <a:cubicBezTo>
                      <a:pt x="218" y="444"/>
                      <a:pt x="447" y="713"/>
                      <a:pt x="707" y="948"/>
                    </a:cubicBezTo>
                    <a:cubicBezTo>
                      <a:pt x="726" y="964"/>
                      <a:pt x="748" y="973"/>
                      <a:pt x="771" y="973"/>
                    </a:cubicBezTo>
                    <a:lnTo>
                      <a:pt x="771" y="972"/>
                    </a:lnTo>
                    <a:cubicBezTo>
                      <a:pt x="798" y="972"/>
                      <a:pt x="823" y="962"/>
                      <a:pt x="842" y="941"/>
                    </a:cubicBezTo>
                    <a:cubicBezTo>
                      <a:pt x="877" y="901"/>
                      <a:pt x="874" y="842"/>
                      <a:pt x="835" y="806"/>
                    </a:cubicBezTo>
                    <a:cubicBezTo>
                      <a:pt x="587" y="583"/>
                      <a:pt x="370" y="327"/>
                      <a:pt x="190" y="45"/>
                    </a:cubicBezTo>
                    <a:cubicBezTo>
                      <a:pt x="171" y="16"/>
                      <a:pt x="14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9"/>
              <p:cNvSpPr/>
              <p:nvPr/>
            </p:nvSpPr>
            <p:spPr>
              <a:xfrm>
                <a:off x="3496300" y="1861150"/>
                <a:ext cx="23400" cy="20850"/>
              </a:xfrm>
              <a:custGeom>
                <a:avLst/>
                <a:gdLst/>
                <a:ahLst/>
                <a:cxnLst/>
                <a:rect l="l" t="t" r="r" b="b"/>
                <a:pathLst>
                  <a:path w="936" h="834" extrusionOk="0">
                    <a:moveTo>
                      <a:pt x="110" y="0"/>
                    </a:moveTo>
                    <a:cubicBezTo>
                      <a:pt x="91" y="0"/>
                      <a:pt x="72" y="6"/>
                      <a:pt x="55" y="18"/>
                    </a:cubicBezTo>
                    <a:cubicBezTo>
                      <a:pt x="12" y="48"/>
                      <a:pt x="1" y="106"/>
                      <a:pt x="31" y="151"/>
                    </a:cubicBezTo>
                    <a:cubicBezTo>
                      <a:pt x="224" y="428"/>
                      <a:pt x="484" y="661"/>
                      <a:pt x="781" y="822"/>
                    </a:cubicBezTo>
                    <a:cubicBezTo>
                      <a:pt x="796" y="829"/>
                      <a:pt x="811" y="834"/>
                      <a:pt x="827" y="834"/>
                    </a:cubicBezTo>
                    <a:lnTo>
                      <a:pt x="827" y="833"/>
                    </a:lnTo>
                    <a:cubicBezTo>
                      <a:pt x="861" y="833"/>
                      <a:pt x="894" y="815"/>
                      <a:pt x="911" y="783"/>
                    </a:cubicBezTo>
                    <a:cubicBezTo>
                      <a:pt x="936" y="737"/>
                      <a:pt x="919" y="679"/>
                      <a:pt x="873" y="654"/>
                    </a:cubicBezTo>
                    <a:cubicBezTo>
                      <a:pt x="601" y="507"/>
                      <a:pt x="364" y="295"/>
                      <a:pt x="188" y="41"/>
                    </a:cubicBezTo>
                    <a:cubicBezTo>
                      <a:pt x="169" y="15"/>
                      <a:pt x="140" y="0"/>
                      <a:pt x="11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3" name="Google Shape;1023;p9"/>
              <p:cNvSpPr/>
              <p:nvPr/>
            </p:nvSpPr>
            <p:spPr>
              <a:xfrm>
                <a:off x="3528625" y="1901125"/>
                <a:ext cx="28075" cy="30525"/>
              </a:xfrm>
              <a:custGeom>
                <a:avLst/>
                <a:gdLst/>
                <a:ahLst/>
                <a:cxnLst/>
                <a:rect l="l" t="t" r="r" b="b"/>
                <a:pathLst>
                  <a:path w="1123" h="1221" extrusionOk="0">
                    <a:moveTo>
                      <a:pt x="106" y="0"/>
                    </a:moveTo>
                    <a:cubicBezTo>
                      <a:pt x="81" y="0"/>
                      <a:pt x="55" y="10"/>
                      <a:pt x="36" y="31"/>
                    </a:cubicBezTo>
                    <a:cubicBezTo>
                      <a:pt x="1" y="69"/>
                      <a:pt x="3" y="130"/>
                      <a:pt x="41" y="165"/>
                    </a:cubicBezTo>
                    <a:cubicBezTo>
                      <a:pt x="373" y="471"/>
                      <a:pt x="674" y="813"/>
                      <a:pt x="937" y="1181"/>
                    </a:cubicBezTo>
                    <a:cubicBezTo>
                      <a:pt x="954" y="1206"/>
                      <a:pt x="984" y="1221"/>
                      <a:pt x="1014" y="1221"/>
                    </a:cubicBezTo>
                    <a:cubicBezTo>
                      <a:pt x="1033" y="1221"/>
                      <a:pt x="1053" y="1214"/>
                      <a:pt x="1069" y="1202"/>
                    </a:cubicBezTo>
                    <a:cubicBezTo>
                      <a:pt x="1112" y="1172"/>
                      <a:pt x="1122" y="1113"/>
                      <a:pt x="1091" y="1070"/>
                    </a:cubicBezTo>
                    <a:cubicBezTo>
                      <a:pt x="821" y="692"/>
                      <a:pt x="512" y="341"/>
                      <a:pt x="171" y="25"/>
                    </a:cubicBezTo>
                    <a:cubicBezTo>
                      <a:pt x="152" y="9"/>
                      <a:pt x="129"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4" name="Google Shape;1024;p9"/>
              <p:cNvSpPr/>
              <p:nvPr/>
            </p:nvSpPr>
            <p:spPr>
              <a:xfrm>
                <a:off x="3578100" y="1952600"/>
                <a:ext cx="28025" cy="21325"/>
              </a:xfrm>
              <a:custGeom>
                <a:avLst/>
                <a:gdLst/>
                <a:ahLst/>
                <a:cxnLst/>
                <a:rect l="l" t="t" r="r" b="b"/>
                <a:pathLst>
                  <a:path w="1121" h="853" extrusionOk="0">
                    <a:moveTo>
                      <a:pt x="106" y="1"/>
                    </a:moveTo>
                    <a:cubicBezTo>
                      <a:pt x="83" y="1"/>
                      <a:pt x="60" y="9"/>
                      <a:pt x="42" y="26"/>
                    </a:cubicBezTo>
                    <a:cubicBezTo>
                      <a:pt x="3" y="61"/>
                      <a:pt x="1" y="121"/>
                      <a:pt x="36" y="161"/>
                    </a:cubicBezTo>
                    <a:cubicBezTo>
                      <a:pt x="297" y="446"/>
                      <a:pt x="620" y="682"/>
                      <a:pt x="971" y="844"/>
                    </a:cubicBezTo>
                    <a:cubicBezTo>
                      <a:pt x="985" y="850"/>
                      <a:pt x="998" y="853"/>
                      <a:pt x="1011" y="853"/>
                    </a:cubicBezTo>
                    <a:cubicBezTo>
                      <a:pt x="1047" y="853"/>
                      <a:pt x="1082" y="832"/>
                      <a:pt x="1098" y="798"/>
                    </a:cubicBezTo>
                    <a:cubicBezTo>
                      <a:pt x="1120" y="750"/>
                      <a:pt x="1099" y="693"/>
                      <a:pt x="1052" y="671"/>
                    </a:cubicBezTo>
                    <a:cubicBezTo>
                      <a:pt x="723" y="520"/>
                      <a:pt x="420" y="298"/>
                      <a:pt x="176" y="32"/>
                    </a:cubicBezTo>
                    <a:cubicBezTo>
                      <a:pt x="158" y="11"/>
                      <a:pt x="132" y="1"/>
                      <a:pt x="10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9"/>
              <p:cNvSpPr/>
              <p:nvPr/>
            </p:nvSpPr>
            <p:spPr>
              <a:xfrm>
                <a:off x="3626425" y="1984575"/>
                <a:ext cx="29150" cy="17150"/>
              </a:xfrm>
              <a:custGeom>
                <a:avLst/>
                <a:gdLst/>
                <a:ahLst/>
                <a:cxnLst/>
                <a:rect l="l" t="t" r="r" b="b"/>
                <a:pathLst>
                  <a:path w="1166" h="686" extrusionOk="0">
                    <a:moveTo>
                      <a:pt x="109" y="0"/>
                    </a:moveTo>
                    <a:cubicBezTo>
                      <a:pt x="78" y="0"/>
                      <a:pt x="47" y="15"/>
                      <a:pt x="30" y="44"/>
                    </a:cubicBezTo>
                    <a:cubicBezTo>
                      <a:pt x="1" y="88"/>
                      <a:pt x="14" y="147"/>
                      <a:pt x="58" y="176"/>
                    </a:cubicBezTo>
                    <a:cubicBezTo>
                      <a:pt x="363" y="371"/>
                      <a:pt x="688" y="540"/>
                      <a:pt x="1021" y="678"/>
                    </a:cubicBezTo>
                    <a:cubicBezTo>
                      <a:pt x="1033" y="683"/>
                      <a:pt x="1045" y="686"/>
                      <a:pt x="1057" y="686"/>
                    </a:cubicBezTo>
                    <a:cubicBezTo>
                      <a:pt x="1095" y="686"/>
                      <a:pt x="1130" y="662"/>
                      <a:pt x="1146" y="626"/>
                    </a:cubicBezTo>
                    <a:cubicBezTo>
                      <a:pt x="1166" y="577"/>
                      <a:pt x="1142" y="522"/>
                      <a:pt x="1094" y="501"/>
                    </a:cubicBezTo>
                    <a:cubicBezTo>
                      <a:pt x="770" y="369"/>
                      <a:pt x="457" y="204"/>
                      <a:pt x="161" y="16"/>
                    </a:cubicBezTo>
                    <a:cubicBezTo>
                      <a:pt x="145" y="5"/>
                      <a:pt x="127"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9"/>
              <p:cNvSpPr/>
              <p:nvPr/>
            </p:nvSpPr>
            <p:spPr>
              <a:xfrm>
                <a:off x="3674875" y="2014450"/>
                <a:ext cx="17800" cy="9925"/>
              </a:xfrm>
              <a:custGeom>
                <a:avLst/>
                <a:gdLst/>
                <a:ahLst/>
                <a:cxnLst/>
                <a:rect l="l" t="t" r="r" b="b"/>
                <a:pathLst>
                  <a:path w="712" h="397" extrusionOk="0">
                    <a:moveTo>
                      <a:pt x="109" y="1"/>
                    </a:moveTo>
                    <a:cubicBezTo>
                      <a:pt x="72" y="1"/>
                      <a:pt x="36" y="22"/>
                      <a:pt x="20" y="59"/>
                    </a:cubicBezTo>
                    <a:cubicBezTo>
                      <a:pt x="0" y="108"/>
                      <a:pt x="23" y="163"/>
                      <a:pt x="72" y="184"/>
                    </a:cubicBezTo>
                    <a:lnTo>
                      <a:pt x="567" y="389"/>
                    </a:lnTo>
                    <a:cubicBezTo>
                      <a:pt x="579" y="395"/>
                      <a:pt x="591" y="397"/>
                      <a:pt x="603" y="397"/>
                    </a:cubicBezTo>
                    <a:cubicBezTo>
                      <a:pt x="641" y="397"/>
                      <a:pt x="676" y="375"/>
                      <a:pt x="691" y="338"/>
                    </a:cubicBezTo>
                    <a:cubicBezTo>
                      <a:pt x="711" y="290"/>
                      <a:pt x="688" y="234"/>
                      <a:pt x="639" y="214"/>
                    </a:cubicBezTo>
                    <a:lnTo>
                      <a:pt x="145" y="7"/>
                    </a:lnTo>
                    <a:cubicBezTo>
                      <a:pt x="133" y="3"/>
                      <a:pt x="121"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9"/>
              <p:cNvSpPr/>
              <p:nvPr/>
            </p:nvSpPr>
            <p:spPr>
              <a:xfrm>
                <a:off x="3737700" y="2048425"/>
                <a:ext cx="36350" cy="18225"/>
              </a:xfrm>
              <a:custGeom>
                <a:avLst/>
                <a:gdLst/>
                <a:ahLst/>
                <a:cxnLst/>
                <a:rect l="l" t="t" r="r" b="b"/>
                <a:pathLst>
                  <a:path w="1454" h="729" extrusionOk="0">
                    <a:moveTo>
                      <a:pt x="110" y="1"/>
                    </a:moveTo>
                    <a:cubicBezTo>
                      <a:pt x="73" y="1"/>
                      <a:pt x="38" y="22"/>
                      <a:pt x="22" y="58"/>
                    </a:cubicBezTo>
                    <a:cubicBezTo>
                      <a:pt x="1" y="107"/>
                      <a:pt x="23" y="163"/>
                      <a:pt x="72" y="184"/>
                    </a:cubicBezTo>
                    <a:lnTo>
                      <a:pt x="1308" y="719"/>
                    </a:lnTo>
                    <a:cubicBezTo>
                      <a:pt x="1320" y="725"/>
                      <a:pt x="1333" y="728"/>
                      <a:pt x="1345" y="728"/>
                    </a:cubicBezTo>
                    <a:lnTo>
                      <a:pt x="1345" y="727"/>
                    </a:lnTo>
                    <a:cubicBezTo>
                      <a:pt x="1382" y="727"/>
                      <a:pt x="1417" y="706"/>
                      <a:pt x="1433" y="670"/>
                    </a:cubicBezTo>
                    <a:cubicBezTo>
                      <a:pt x="1454" y="621"/>
                      <a:pt x="1432" y="566"/>
                      <a:pt x="1383" y="545"/>
                    </a:cubicBezTo>
                    <a:lnTo>
                      <a:pt x="148" y="8"/>
                    </a:lnTo>
                    <a:cubicBezTo>
                      <a:pt x="135" y="3"/>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9"/>
              <p:cNvSpPr/>
              <p:nvPr/>
            </p:nvSpPr>
            <p:spPr>
              <a:xfrm>
                <a:off x="3436950" y="1758900"/>
                <a:ext cx="22725" cy="22450"/>
              </a:xfrm>
              <a:custGeom>
                <a:avLst/>
                <a:gdLst/>
                <a:ahLst/>
                <a:cxnLst/>
                <a:rect l="l" t="t" r="r" b="b"/>
                <a:pathLst>
                  <a:path w="909" h="898" extrusionOk="0">
                    <a:moveTo>
                      <a:pt x="108" y="0"/>
                    </a:moveTo>
                    <a:cubicBezTo>
                      <a:pt x="87" y="0"/>
                      <a:pt x="66" y="8"/>
                      <a:pt x="48" y="22"/>
                    </a:cubicBezTo>
                    <a:cubicBezTo>
                      <a:pt x="6" y="54"/>
                      <a:pt x="0" y="115"/>
                      <a:pt x="34" y="156"/>
                    </a:cubicBezTo>
                    <a:cubicBezTo>
                      <a:pt x="244" y="418"/>
                      <a:pt x="483" y="661"/>
                      <a:pt x="741" y="876"/>
                    </a:cubicBezTo>
                    <a:cubicBezTo>
                      <a:pt x="759" y="890"/>
                      <a:pt x="781" y="898"/>
                      <a:pt x="802" y="898"/>
                    </a:cubicBezTo>
                    <a:cubicBezTo>
                      <a:pt x="829" y="898"/>
                      <a:pt x="857" y="886"/>
                      <a:pt x="876" y="864"/>
                    </a:cubicBezTo>
                    <a:cubicBezTo>
                      <a:pt x="909" y="823"/>
                      <a:pt x="903" y="763"/>
                      <a:pt x="864" y="729"/>
                    </a:cubicBezTo>
                    <a:cubicBezTo>
                      <a:pt x="615" y="523"/>
                      <a:pt x="386" y="288"/>
                      <a:pt x="181" y="36"/>
                    </a:cubicBezTo>
                    <a:cubicBezTo>
                      <a:pt x="163" y="13"/>
                      <a:pt x="136"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9"/>
              <p:cNvSpPr/>
              <p:nvPr/>
            </p:nvSpPr>
            <p:spPr>
              <a:xfrm>
                <a:off x="3473975" y="1789875"/>
                <a:ext cx="25000" cy="20175"/>
              </a:xfrm>
              <a:custGeom>
                <a:avLst/>
                <a:gdLst/>
                <a:ahLst/>
                <a:cxnLst/>
                <a:rect l="l" t="t" r="r" b="b"/>
                <a:pathLst>
                  <a:path w="1000" h="807" extrusionOk="0">
                    <a:moveTo>
                      <a:pt x="107" y="1"/>
                    </a:moveTo>
                    <a:cubicBezTo>
                      <a:pt x="84" y="1"/>
                      <a:pt x="61" y="9"/>
                      <a:pt x="43" y="25"/>
                    </a:cubicBezTo>
                    <a:cubicBezTo>
                      <a:pt x="4" y="60"/>
                      <a:pt x="1" y="120"/>
                      <a:pt x="35" y="159"/>
                    </a:cubicBezTo>
                    <a:cubicBezTo>
                      <a:pt x="267" y="418"/>
                      <a:pt x="540" y="633"/>
                      <a:pt x="846" y="796"/>
                    </a:cubicBezTo>
                    <a:cubicBezTo>
                      <a:pt x="861" y="804"/>
                      <a:pt x="876" y="807"/>
                      <a:pt x="892" y="807"/>
                    </a:cubicBezTo>
                    <a:cubicBezTo>
                      <a:pt x="926" y="807"/>
                      <a:pt x="959" y="789"/>
                      <a:pt x="976" y="756"/>
                    </a:cubicBezTo>
                    <a:cubicBezTo>
                      <a:pt x="1000" y="710"/>
                      <a:pt x="983" y="652"/>
                      <a:pt x="936" y="627"/>
                    </a:cubicBezTo>
                    <a:cubicBezTo>
                      <a:pt x="649" y="475"/>
                      <a:pt x="394" y="275"/>
                      <a:pt x="177" y="32"/>
                    </a:cubicBezTo>
                    <a:cubicBezTo>
                      <a:pt x="159" y="11"/>
                      <a:pt x="133"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9"/>
              <p:cNvSpPr/>
              <p:nvPr/>
            </p:nvSpPr>
            <p:spPr>
              <a:xfrm>
                <a:off x="3512150" y="1818675"/>
                <a:ext cx="23850" cy="22325"/>
              </a:xfrm>
              <a:custGeom>
                <a:avLst/>
                <a:gdLst/>
                <a:ahLst/>
                <a:cxnLst/>
                <a:rect l="l" t="t" r="r" b="b"/>
                <a:pathLst>
                  <a:path w="954" h="893" extrusionOk="0">
                    <a:moveTo>
                      <a:pt x="107" y="1"/>
                    </a:moveTo>
                    <a:cubicBezTo>
                      <a:pt x="81" y="1"/>
                      <a:pt x="56" y="11"/>
                      <a:pt x="37" y="31"/>
                    </a:cubicBezTo>
                    <a:cubicBezTo>
                      <a:pt x="1" y="69"/>
                      <a:pt x="3" y="130"/>
                      <a:pt x="40" y="166"/>
                    </a:cubicBezTo>
                    <a:lnTo>
                      <a:pt x="782" y="866"/>
                    </a:lnTo>
                    <a:cubicBezTo>
                      <a:pt x="801" y="884"/>
                      <a:pt x="824" y="892"/>
                      <a:pt x="847" y="892"/>
                    </a:cubicBezTo>
                    <a:lnTo>
                      <a:pt x="848" y="892"/>
                    </a:lnTo>
                    <a:cubicBezTo>
                      <a:pt x="873" y="892"/>
                      <a:pt x="898" y="882"/>
                      <a:pt x="917" y="863"/>
                    </a:cubicBezTo>
                    <a:cubicBezTo>
                      <a:pt x="953" y="824"/>
                      <a:pt x="951" y="764"/>
                      <a:pt x="914" y="728"/>
                    </a:cubicBezTo>
                    <a:lnTo>
                      <a:pt x="172" y="27"/>
                    </a:lnTo>
                    <a:cubicBezTo>
                      <a:pt x="153" y="10"/>
                      <a:pt x="130"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9"/>
              <p:cNvSpPr/>
              <p:nvPr/>
            </p:nvSpPr>
            <p:spPr>
              <a:xfrm>
                <a:off x="3546150" y="1856800"/>
                <a:ext cx="31125" cy="25400"/>
              </a:xfrm>
              <a:custGeom>
                <a:avLst/>
                <a:gdLst/>
                <a:ahLst/>
                <a:cxnLst/>
                <a:rect l="l" t="t" r="r" b="b"/>
                <a:pathLst>
                  <a:path w="1245" h="1016" extrusionOk="0">
                    <a:moveTo>
                      <a:pt x="106" y="0"/>
                    </a:moveTo>
                    <a:cubicBezTo>
                      <a:pt x="83" y="0"/>
                      <a:pt x="60" y="9"/>
                      <a:pt x="41" y="26"/>
                    </a:cubicBezTo>
                    <a:cubicBezTo>
                      <a:pt x="3" y="62"/>
                      <a:pt x="1" y="122"/>
                      <a:pt x="36" y="161"/>
                    </a:cubicBezTo>
                    <a:cubicBezTo>
                      <a:pt x="344" y="492"/>
                      <a:pt x="697" y="775"/>
                      <a:pt x="1088" y="1003"/>
                    </a:cubicBezTo>
                    <a:cubicBezTo>
                      <a:pt x="1103" y="1011"/>
                      <a:pt x="1120" y="1016"/>
                      <a:pt x="1137" y="1016"/>
                    </a:cubicBezTo>
                    <a:cubicBezTo>
                      <a:pt x="1169" y="1016"/>
                      <a:pt x="1201" y="999"/>
                      <a:pt x="1218" y="968"/>
                    </a:cubicBezTo>
                    <a:cubicBezTo>
                      <a:pt x="1245" y="923"/>
                      <a:pt x="1229" y="864"/>
                      <a:pt x="1184" y="838"/>
                    </a:cubicBezTo>
                    <a:cubicBezTo>
                      <a:pt x="810" y="619"/>
                      <a:pt x="471" y="348"/>
                      <a:pt x="176" y="31"/>
                    </a:cubicBezTo>
                    <a:cubicBezTo>
                      <a:pt x="157" y="11"/>
                      <a:pt x="132" y="0"/>
                      <a:pt x="10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9"/>
              <p:cNvSpPr/>
              <p:nvPr/>
            </p:nvSpPr>
            <p:spPr>
              <a:xfrm>
                <a:off x="3580125" y="1887700"/>
                <a:ext cx="24950" cy="16175"/>
              </a:xfrm>
              <a:custGeom>
                <a:avLst/>
                <a:gdLst/>
                <a:ahLst/>
                <a:cxnLst/>
                <a:rect l="l" t="t" r="r" b="b"/>
                <a:pathLst>
                  <a:path w="998" h="647" extrusionOk="0">
                    <a:moveTo>
                      <a:pt x="107" y="1"/>
                    </a:moveTo>
                    <a:cubicBezTo>
                      <a:pt x="80" y="1"/>
                      <a:pt x="53" y="12"/>
                      <a:pt x="34" y="35"/>
                    </a:cubicBezTo>
                    <a:cubicBezTo>
                      <a:pt x="1" y="75"/>
                      <a:pt x="6" y="135"/>
                      <a:pt x="46" y="169"/>
                    </a:cubicBezTo>
                    <a:cubicBezTo>
                      <a:pt x="288" y="371"/>
                      <a:pt x="560" y="530"/>
                      <a:pt x="856" y="641"/>
                    </a:cubicBezTo>
                    <a:cubicBezTo>
                      <a:pt x="867" y="644"/>
                      <a:pt x="878" y="646"/>
                      <a:pt x="889" y="646"/>
                    </a:cubicBezTo>
                    <a:cubicBezTo>
                      <a:pt x="928" y="646"/>
                      <a:pt x="964" y="623"/>
                      <a:pt x="979" y="584"/>
                    </a:cubicBezTo>
                    <a:cubicBezTo>
                      <a:pt x="997" y="535"/>
                      <a:pt x="972" y="479"/>
                      <a:pt x="923" y="462"/>
                    </a:cubicBezTo>
                    <a:cubicBezTo>
                      <a:pt x="647" y="358"/>
                      <a:pt x="394" y="211"/>
                      <a:pt x="168" y="22"/>
                    </a:cubicBezTo>
                    <a:cubicBezTo>
                      <a:pt x="150" y="8"/>
                      <a:pt x="129"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9"/>
              <p:cNvSpPr/>
              <p:nvPr/>
            </p:nvSpPr>
            <p:spPr>
              <a:xfrm>
                <a:off x="3613025" y="1916600"/>
                <a:ext cx="39200" cy="29575"/>
              </a:xfrm>
              <a:custGeom>
                <a:avLst/>
                <a:gdLst/>
                <a:ahLst/>
                <a:cxnLst/>
                <a:rect l="l" t="t" r="r" b="b"/>
                <a:pathLst>
                  <a:path w="1568" h="1183" extrusionOk="0">
                    <a:moveTo>
                      <a:pt x="109" y="0"/>
                    </a:moveTo>
                    <a:cubicBezTo>
                      <a:pt x="75" y="0"/>
                      <a:pt x="43" y="18"/>
                      <a:pt x="26" y="50"/>
                    </a:cubicBezTo>
                    <a:cubicBezTo>
                      <a:pt x="0" y="96"/>
                      <a:pt x="17" y="154"/>
                      <a:pt x="62" y="179"/>
                    </a:cubicBezTo>
                    <a:cubicBezTo>
                      <a:pt x="546" y="446"/>
                      <a:pt x="995" y="775"/>
                      <a:pt x="1398" y="1157"/>
                    </a:cubicBezTo>
                    <a:cubicBezTo>
                      <a:pt x="1416" y="1175"/>
                      <a:pt x="1440" y="1182"/>
                      <a:pt x="1463" y="1182"/>
                    </a:cubicBezTo>
                    <a:cubicBezTo>
                      <a:pt x="1488" y="1182"/>
                      <a:pt x="1514" y="1173"/>
                      <a:pt x="1533" y="1153"/>
                    </a:cubicBezTo>
                    <a:cubicBezTo>
                      <a:pt x="1568" y="1115"/>
                      <a:pt x="1567" y="1054"/>
                      <a:pt x="1528" y="1018"/>
                    </a:cubicBezTo>
                    <a:cubicBezTo>
                      <a:pt x="1114" y="626"/>
                      <a:pt x="652" y="287"/>
                      <a:pt x="155" y="12"/>
                    </a:cubicBezTo>
                    <a:cubicBezTo>
                      <a:pt x="140" y="4"/>
                      <a:pt x="124" y="0"/>
                      <a:pt x="10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9"/>
              <p:cNvSpPr/>
              <p:nvPr/>
            </p:nvSpPr>
            <p:spPr>
              <a:xfrm>
                <a:off x="3656400" y="1961700"/>
                <a:ext cx="31225" cy="17175"/>
              </a:xfrm>
              <a:custGeom>
                <a:avLst/>
                <a:gdLst/>
                <a:ahLst/>
                <a:cxnLst/>
                <a:rect l="l" t="t" r="r" b="b"/>
                <a:pathLst>
                  <a:path w="1249" h="687" extrusionOk="0">
                    <a:moveTo>
                      <a:pt x="110" y="1"/>
                    </a:moveTo>
                    <a:cubicBezTo>
                      <a:pt x="74" y="1"/>
                      <a:pt x="40" y="21"/>
                      <a:pt x="24" y="55"/>
                    </a:cubicBezTo>
                    <a:cubicBezTo>
                      <a:pt x="1" y="103"/>
                      <a:pt x="21" y="159"/>
                      <a:pt x="68" y="182"/>
                    </a:cubicBezTo>
                    <a:lnTo>
                      <a:pt x="1098" y="677"/>
                    </a:lnTo>
                    <a:cubicBezTo>
                      <a:pt x="1111" y="683"/>
                      <a:pt x="1126" y="687"/>
                      <a:pt x="1139" y="687"/>
                    </a:cubicBezTo>
                    <a:cubicBezTo>
                      <a:pt x="1175" y="687"/>
                      <a:pt x="1208" y="667"/>
                      <a:pt x="1225" y="632"/>
                    </a:cubicBezTo>
                    <a:cubicBezTo>
                      <a:pt x="1248" y="585"/>
                      <a:pt x="1228" y="528"/>
                      <a:pt x="1181" y="504"/>
                    </a:cubicBezTo>
                    <a:lnTo>
                      <a:pt x="151" y="10"/>
                    </a:lnTo>
                    <a:cubicBezTo>
                      <a:pt x="137" y="4"/>
                      <a:pt x="123" y="1"/>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9"/>
              <p:cNvSpPr/>
              <p:nvPr/>
            </p:nvSpPr>
            <p:spPr>
              <a:xfrm>
                <a:off x="3700650" y="1994875"/>
                <a:ext cx="34250" cy="21250"/>
              </a:xfrm>
              <a:custGeom>
                <a:avLst/>
                <a:gdLst/>
                <a:ahLst/>
                <a:cxnLst/>
                <a:rect l="l" t="t" r="r" b="b"/>
                <a:pathLst>
                  <a:path w="1370" h="850" extrusionOk="0">
                    <a:moveTo>
                      <a:pt x="107" y="1"/>
                    </a:moveTo>
                    <a:cubicBezTo>
                      <a:pt x="79" y="1"/>
                      <a:pt x="51" y="13"/>
                      <a:pt x="32" y="36"/>
                    </a:cubicBezTo>
                    <a:cubicBezTo>
                      <a:pt x="0" y="78"/>
                      <a:pt x="7" y="138"/>
                      <a:pt x="48" y="171"/>
                    </a:cubicBezTo>
                    <a:cubicBezTo>
                      <a:pt x="405" y="454"/>
                      <a:pt x="802" y="680"/>
                      <a:pt x="1228" y="843"/>
                    </a:cubicBezTo>
                    <a:cubicBezTo>
                      <a:pt x="1239" y="848"/>
                      <a:pt x="1251" y="850"/>
                      <a:pt x="1262" y="850"/>
                    </a:cubicBezTo>
                    <a:cubicBezTo>
                      <a:pt x="1301" y="850"/>
                      <a:pt x="1336" y="827"/>
                      <a:pt x="1350" y="788"/>
                    </a:cubicBezTo>
                    <a:cubicBezTo>
                      <a:pt x="1369" y="739"/>
                      <a:pt x="1345" y="684"/>
                      <a:pt x="1296" y="666"/>
                    </a:cubicBezTo>
                    <a:cubicBezTo>
                      <a:pt x="889" y="510"/>
                      <a:pt x="508" y="292"/>
                      <a:pt x="167" y="21"/>
                    </a:cubicBezTo>
                    <a:cubicBezTo>
                      <a:pt x="149" y="7"/>
                      <a:pt x="128" y="1"/>
                      <a:pt x="10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9"/>
              <p:cNvSpPr/>
              <p:nvPr/>
            </p:nvSpPr>
            <p:spPr>
              <a:xfrm>
                <a:off x="3747000" y="2024750"/>
                <a:ext cx="30200" cy="22250"/>
              </a:xfrm>
              <a:custGeom>
                <a:avLst/>
                <a:gdLst/>
                <a:ahLst/>
                <a:cxnLst/>
                <a:rect l="l" t="t" r="r" b="b"/>
                <a:pathLst>
                  <a:path w="1208" h="890" extrusionOk="0">
                    <a:moveTo>
                      <a:pt x="108" y="1"/>
                    </a:moveTo>
                    <a:cubicBezTo>
                      <a:pt x="80" y="1"/>
                      <a:pt x="53" y="12"/>
                      <a:pt x="34" y="35"/>
                    </a:cubicBezTo>
                    <a:cubicBezTo>
                      <a:pt x="1" y="75"/>
                      <a:pt x="6" y="135"/>
                      <a:pt x="46" y="169"/>
                    </a:cubicBezTo>
                    <a:cubicBezTo>
                      <a:pt x="361" y="431"/>
                      <a:pt x="699" y="668"/>
                      <a:pt x="1051" y="876"/>
                    </a:cubicBezTo>
                    <a:cubicBezTo>
                      <a:pt x="1065" y="885"/>
                      <a:pt x="1082" y="889"/>
                      <a:pt x="1098" y="889"/>
                    </a:cubicBezTo>
                    <a:cubicBezTo>
                      <a:pt x="1131" y="889"/>
                      <a:pt x="1163" y="872"/>
                      <a:pt x="1181" y="842"/>
                    </a:cubicBezTo>
                    <a:cubicBezTo>
                      <a:pt x="1207" y="796"/>
                      <a:pt x="1192" y="738"/>
                      <a:pt x="1147" y="711"/>
                    </a:cubicBezTo>
                    <a:cubicBezTo>
                      <a:pt x="803" y="509"/>
                      <a:pt x="474" y="277"/>
                      <a:pt x="169" y="22"/>
                    </a:cubicBezTo>
                    <a:cubicBezTo>
                      <a:pt x="151" y="8"/>
                      <a:pt x="129"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9"/>
              <p:cNvSpPr/>
              <p:nvPr/>
            </p:nvSpPr>
            <p:spPr>
              <a:xfrm>
                <a:off x="3706600" y="1517900"/>
                <a:ext cx="13950" cy="27325"/>
              </a:xfrm>
              <a:custGeom>
                <a:avLst/>
                <a:gdLst/>
                <a:ahLst/>
                <a:cxnLst/>
                <a:rect l="l" t="t" r="r" b="b"/>
                <a:pathLst>
                  <a:path w="558" h="1093" extrusionOk="0">
                    <a:moveTo>
                      <a:pt x="449" y="0"/>
                    </a:moveTo>
                    <a:cubicBezTo>
                      <a:pt x="410" y="0"/>
                      <a:pt x="374" y="23"/>
                      <a:pt x="360" y="62"/>
                    </a:cubicBezTo>
                    <a:lnTo>
                      <a:pt x="20" y="964"/>
                    </a:lnTo>
                    <a:cubicBezTo>
                      <a:pt x="1" y="1013"/>
                      <a:pt x="25" y="1068"/>
                      <a:pt x="75" y="1086"/>
                    </a:cubicBezTo>
                    <a:cubicBezTo>
                      <a:pt x="86" y="1091"/>
                      <a:pt x="97" y="1093"/>
                      <a:pt x="108" y="1093"/>
                    </a:cubicBezTo>
                    <a:cubicBezTo>
                      <a:pt x="146" y="1093"/>
                      <a:pt x="183" y="1070"/>
                      <a:pt x="197" y="1031"/>
                    </a:cubicBezTo>
                    <a:lnTo>
                      <a:pt x="538" y="129"/>
                    </a:lnTo>
                    <a:cubicBezTo>
                      <a:pt x="557" y="79"/>
                      <a:pt x="532" y="24"/>
                      <a:pt x="483" y="6"/>
                    </a:cubicBezTo>
                    <a:cubicBezTo>
                      <a:pt x="472" y="2"/>
                      <a:pt x="460" y="0"/>
                      <a:pt x="449"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9"/>
              <p:cNvSpPr/>
              <p:nvPr/>
            </p:nvSpPr>
            <p:spPr>
              <a:xfrm>
                <a:off x="3691375" y="1556025"/>
                <a:ext cx="13775" cy="26375"/>
              </a:xfrm>
              <a:custGeom>
                <a:avLst/>
                <a:gdLst/>
                <a:ahLst/>
                <a:cxnLst/>
                <a:rect l="l" t="t" r="r" b="b"/>
                <a:pathLst>
                  <a:path w="551" h="1055" extrusionOk="0">
                    <a:moveTo>
                      <a:pt x="443" y="1"/>
                    </a:moveTo>
                    <a:cubicBezTo>
                      <a:pt x="404" y="1"/>
                      <a:pt x="368" y="24"/>
                      <a:pt x="354" y="61"/>
                    </a:cubicBezTo>
                    <a:lnTo>
                      <a:pt x="20" y="926"/>
                    </a:lnTo>
                    <a:cubicBezTo>
                      <a:pt x="0" y="974"/>
                      <a:pt x="26" y="1029"/>
                      <a:pt x="74" y="1048"/>
                    </a:cubicBezTo>
                    <a:cubicBezTo>
                      <a:pt x="85" y="1053"/>
                      <a:pt x="98" y="1055"/>
                      <a:pt x="109" y="1055"/>
                    </a:cubicBezTo>
                    <a:cubicBezTo>
                      <a:pt x="147" y="1055"/>
                      <a:pt x="183" y="1032"/>
                      <a:pt x="198" y="994"/>
                    </a:cubicBezTo>
                    <a:lnTo>
                      <a:pt x="531" y="131"/>
                    </a:lnTo>
                    <a:cubicBezTo>
                      <a:pt x="550" y="81"/>
                      <a:pt x="526" y="26"/>
                      <a:pt x="477" y="7"/>
                    </a:cubicBezTo>
                    <a:cubicBezTo>
                      <a:pt x="466" y="3"/>
                      <a:pt x="454" y="1"/>
                      <a:pt x="44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9"/>
              <p:cNvSpPr/>
              <p:nvPr/>
            </p:nvSpPr>
            <p:spPr>
              <a:xfrm>
                <a:off x="3676175" y="1605400"/>
                <a:ext cx="8075" cy="24400"/>
              </a:xfrm>
              <a:custGeom>
                <a:avLst/>
                <a:gdLst/>
                <a:ahLst/>
                <a:cxnLst/>
                <a:rect l="l" t="t" r="r" b="b"/>
                <a:pathLst>
                  <a:path w="323" h="976" extrusionOk="0">
                    <a:moveTo>
                      <a:pt x="217" y="1"/>
                    </a:moveTo>
                    <a:cubicBezTo>
                      <a:pt x="175" y="1"/>
                      <a:pt x="136" y="29"/>
                      <a:pt x="125" y="72"/>
                    </a:cubicBezTo>
                    <a:cubicBezTo>
                      <a:pt x="59" y="335"/>
                      <a:pt x="18" y="604"/>
                      <a:pt x="3" y="875"/>
                    </a:cubicBezTo>
                    <a:cubicBezTo>
                      <a:pt x="0" y="928"/>
                      <a:pt x="41" y="972"/>
                      <a:pt x="94" y="975"/>
                    </a:cubicBezTo>
                    <a:lnTo>
                      <a:pt x="98" y="975"/>
                    </a:lnTo>
                    <a:cubicBezTo>
                      <a:pt x="149" y="975"/>
                      <a:pt x="191" y="935"/>
                      <a:pt x="193" y="885"/>
                    </a:cubicBezTo>
                    <a:cubicBezTo>
                      <a:pt x="208" y="627"/>
                      <a:pt x="246" y="370"/>
                      <a:pt x="310" y="120"/>
                    </a:cubicBezTo>
                    <a:cubicBezTo>
                      <a:pt x="322" y="68"/>
                      <a:pt x="292" y="16"/>
                      <a:pt x="241" y="4"/>
                    </a:cubicBezTo>
                    <a:cubicBezTo>
                      <a:pt x="233" y="2"/>
                      <a:pt x="225" y="1"/>
                      <a:pt x="21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9"/>
              <p:cNvSpPr/>
              <p:nvPr/>
            </p:nvSpPr>
            <p:spPr>
              <a:xfrm>
                <a:off x="3666900" y="1657950"/>
                <a:ext cx="5975" cy="23350"/>
              </a:xfrm>
              <a:custGeom>
                <a:avLst/>
                <a:gdLst/>
                <a:ahLst/>
                <a:cxnLst/>
                <a:rect l="l" t="t" r="r" b="b"/>
                <a:pathLst>
                  <a:path w="239" h="934" extrusionOk="0">
                    <a:moveTo>
                      <a:pt x="137" y="1"/>
                    </a:moveTo>
                    <a:cubicBezTo>
                      <a:pt x="89" y="1"/>
                      <a:pt x="48" y="42"/>
                      <a:pt x="45" y="91"/>
                    </a:cubicBezTo>
                    <a:lnTo>
                      <a:pt x="4" y="833"/>
                    </a:lnTo>
                    <a:cubicBezTo>
                      <a:pt x="0" y="886"/>
                      <a:pt x="41" y="931"/>
                      <a:pt x="93" y="933"/>
                    </a:cubicBezTo>
                    <a:lnTo>
                      <a:pt x="98" y="933"/>
                    </a:lnTo>
                    <a:cubicBezTo>
                      <a:pt x="149" y="933"/>
                      <a:pt x="191" y="894"/>
                      <a:pt x="193" y="844"/>
                    </a:cubicBezTo>
                    <a:lnTo>
                      <a:pt x="235" y="102"/>
                    </a:lnTo>
                    <a:cubicBezTo>
                      <a:pt x="239" y="50"/>
                      <a:pt x="198" y="5"/>
                      <a:pt x="146" y="1"/>
                    </a:cubicBezTo>
                    <a:cubicBezTo>
                      <a:pt x="143" y="1"/>
                      <a:pt x="140" y="1"/>
                      <a:pt x="13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9"/>
              <p:cNvSpPr/>
              <p:nvPr/>
            </p:nvSpPr>
            <p:spPr>
              <a:xfrm>
                <a:off x="3657375" y="1700200"/>
                <a:ext cx="8575" cy="27450"/>
              </a:xfrm>
              <a:custGeom>
                <a:avLst/>
                <a:gdLst/>
                <a:ahLst/>
                <a:cxnLst/>
                <a:rect l="l" t="t" r="r" b="b"/>
                <a:pathLst>
                  <a:path w="343" h="1098" extrusionOk="0">
                    <a:moveTo>
                      <a:pt x="240" y="0"/>
                    </a:moveTo>
                    <a:cubicBezTo>
                      <a:pt x="236" y="0"/>
                      <a:pt x="232" y="1"/>
                      <a:pt x="228" y="1"/>
                    </a:cubicBezTo>
                    <a:cubicBezTo>
                      <a:pt x="175" y="4"/>
                      <a:pt x="134" y="48"/>
                      <a:pt x="137" y="101"/>
                    </a:cubicBezTo>
                    <a:cubicBezTo>
                      <a:pt x="151" y="397"/>
                      <a:pt x="111" y="690"/>
                      <a:pt x="17" y="973"/>
                    </a:cubicBezTo>
                    <a:cubicBezTo>
                      <a:pt x="0" y="1023"/>
                      <a:pt x="28" y="1077"/>
                      <a:pt x="78" y="1093"/>
                    </a:cubicBezTo>
                    <a:cubicBezTo>
                      <a:pt x="88" y="1097"/>
                      <a:pt x="98" y="1098"/>
                      <a:pt x="107" y="1098"/>
                    </a:cubicBezTo>
                    <a:cubicBezTo>
                      <a:pt x="147" y="1098"/>
                      <a:pt x="185" y="1072"/>
                      <a:pt x="198" y="1032"/>
                    </a:cubicBezTo>
                    <a:cubicBezTo>
                      <a:pt x="300" y="728"/>
                      <a:pt x="343" y="411"/>
                      <a:pt x="327" y="92"/>
                    </a:cubicBezTo>
                    <a:cubicBezTo>
                      <a:pt x="325" y="43"/>
                      <a:pt x="285" y="0"/>
                      <a:pt x="2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9"/>
              <p:cNvSpPr/>
              <p:nvPr/>
            </p:nvSpPr>
            <p:spPr>
              <a:xfrm>
                <a:off x="3654575" y="1744525"/>
                <a:ext cx="4800" cy="29500"/>
              </a:xfrm>
              <a:custGeom>
                <a:avLst/>
                <a:gdLst/>
                <a:ahLst/>
                <a:cxnLst/>
                <a:rect l="l" t="t" r="r" b="b"/>
                <a:pathLst>
                  <a:path w="192" h="1180" extrusionOk="0">
                    <a:moveTo>
                      <a:pt x="96" y="0"/>
                    </a:moveTo>
                    <a:cubicBezTo>
                      <a:pt x="44" y="0"/>
                      <a:pt x="1" y="42"/>
                      <a:pt x="1" y="95"/>
                    </a:cubicBezTo>
                    <a:lnTo>
                      <a:pt x="1" y="1084"/>
                    </a:lnTo>
                    <a:cubicBezTo>
                      <a:pt x="1" y="1137"/>
                      <a:pt x="44" y="1179"/>
                      <a:pt x="96" y="1179"/>
                    </a:cubicBezTo>
                    <a:cubicBezTo>
                      <a:pt x="149" y="1179"/>
                      <a:pt x="192" y="1137"/>
                      <a:pt x="192" y="1084"/>
                    </a:cubicBezTo>
                    <a:lnTo>
                      <a:pt x="192" y="95"/>
                    </a:lnTo>
                    <a:cubicBezTo>
                      <a:pt x="192" y="42"/>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9"/>
              <p:cNvSpPr/>
              <p:nvPr/>
            </p:nvSpPr>
            <p:spPr>
              <a:xfrm>
                <a:off x="3654575" y="1786750"/>
                <a:ext cx="4800" cy="22325"/>
              </a:xfrm>
              <a:custGeom>
                <a:avLst/>
                <a:gdLst/>
                <a:ahLst/>
                <a:cxnLst/>
                <a:rect l="l" t="t" r="r" b="b"/>
                <a:pathLst>
                  <a:path w="192" h="893" extrusionOk="0">
                    <a:moveTo>
                      <a:pt x="96" y="0"/>
                    </a:moveTo>
                    <a:cubicBezTo>
                      <a:pt x="44" y="0"/>
                      <a:pt x="1" y="43"/>
                      <a:pt x="1" y="96"/>
                    </a:cubicBezTo>
                    <a:lnTo>
                      <a:pt x="1" y="796"/>
                    </a:lnTo>
                    <a:cubicBezTo>
                      <a:pt x="1" y="849"/>
                      <a:pt x="44" y="892"/>
                      <a:pt x="96" y="892"/>
                    </a:cubicBezTo>
                    <a:cubicBezTo>
                      <a:pt x="149" y="892"/>
                      <a:pt x="192" y="849"/>
                      <a:pt x="192" y="796"/>
                    </a:cubicBezTo>
                    <a:lnTo>
                      <a:pt x="192" y="96"/>
                    </a:lnTo>
                    <a:cubicBezTo>
                      <a:pt x="192" y="43"/>
                      <a:pt x="149"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4" name="Google Shape;1044;p9"/>
              <p:cNvSpPr/>
              <p:nvPr/>
            </p:nvSpPr>
            <p:spPr>
              <a:xfrm>
                <a:off x="3657700" y="1832075"/>
                <a:ext cx="8000" cy="30575"/>
              </a:xfrm>
              <a:custGeom>
                <a:avLst/>
                <a:gdLst/>
                <a:ahLst/>
                <a:cxnLst/>
                <a:rect l="l" t="t" r="r" b="b"/>
                <a:pathLst>
                  <a:path w="320" h="1223" extrusionOk="0">
                    <a:moveTo>
                      <a:pt x="97" y="1"/>
                    </a:moveTo>
                    <a:cubicBezTo>
                      <a:pt x="44" y="1"/>
                      <a:pt x="1" y="44"/>
                      <a:pt x="2" y="97"/>
                    </a:cubicBezTo>
                    <a:cubicBezTo>
                      <a:pt x="3" y="450"/>
                      <a:pt x="44" y="804"/>
                      <a:pt x="122" y="1148"/>
                    </a:cubicBezTo>
                    <a:cubicBezTo>
                      <a:pt x="132" y="1192"/>
                      <a:pt x="172" y="1223"/>
                      <a:pt x="215" y="1223"/>
                    </a:cubicBezTo>
                    <a:lnTo>
                      <a:pt x="216" y="1223"/>
                    </a:lnTo>
                    <a:cubicBezTo>
                      <a:pt x="223" y="1223"/>
                      <a:pt x="229" y="1222"/>
                      <a:pt x="237" y="1220"/>
                    </a:cubicBezTo>
                    <a:cubicBezTo>
                      <a:pt x="288" y="1209"/>
                      <a:pt x="320" y="1157"/>
                      <a:pt x="309" y="1106"/>
                    </a:cubicBezTo>
                    <a:cubicBezTo>
                      <a:pt x="232" y="775"/>
                      <a:pt x="194" y="435"/>
                      <a:pt x="192" y="96"/>
                    </a:cubicBezTo>
                    <a:cubicBezTo>
                      <a:pt x="192" y="43"/>
                      <a:pt x="150"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5" name="Google Shape;1045;p9"/>
              <p:cNvSpPr/>
              <p:nvPr/>
            </p:nvSpPr>
            <p:spPr>
              <a:xfrm>
                <a:off x="3734675" y="1519925"/>
                <a:ext cx="19875" cy="23300"/>
              </a:xfrm>
              <a:custGeom>
                <a:avLst/>
                <a:gdLst/>
                <a:ahLst/>
                <a:cxnLst/>
                <a:rect l="l" t="t" r="r" b="b"/>
                <a:pathLst>
                  <a:path w="795" h="932" extrusionOk="0">
                    <a:moveTo>
                      <a:pt x="105" y="1"/>
                    </a:moveTo>
                    <a:cubicBezTo>
                      <a:pt x="80" y="1"/>
                      <a:pt x="55" y="10"/>
                      <a:pt x="37" y="30"/>
                    </a:cubicBezTo>
                    <a:cubicBezTo>
                      <a:pt x="0" y="69"/>
                      <a:pt x="3" y="130"/>
                      <a:pt x="40" y="165"/>
                    </a:cubicBezTo>
                    <a:cubicBezTo>
                      <a:pt x="263" y="375"/>
                      <a:pt x="452" y="617"/>
                      <a:pt x="602" y="883"/>
                    </a:cubicBezTo>
                    <a:cubicBezTo>
                      <a:pt x="620" y="915"/>
                      <a:pt x="652" y="931"/>
                      <a:pt x="685" y="931"/>
                    </a:cubicBezTo>
                    <a:cubicBezTo>
                      <a:pt x="701" y="931"/>
                      <a:pt x="717" y="928"/>
                      <a:pt x="732" y="919"/>
                    </a:cubicBezTo>
                    <a:cubicBezTo>
                      <a:pt x="778" y="894"/>
                      <a:pt x="794" y="835"/>
                      <a:pt x="769" y="790"/>
                    </a:cubicBezTo>
                    <a:cubicBezTo>
                      <a:pt x="609" y="506"/>
                      <a:pt x="408" y="249"/>
                      <a:pt x="172" y="27"/>
                    </a:cubicBezTo>
                    <a:cubicBezTo>
                      <a:pt x="153" y="9"/>
                      <a:pt x="129" y="1"/>
                      <a:pt x="10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6" name="Google Shape;1046;p9"/>
              <p:cNvSpPr/>
              <p:nvPr/>
            </p:nvSpPr>
            <p:spPr>
              <a:xfrm>
                <a:off x="3776950" y="1600275"/>
                <a:ext cx="13575" cy="30525"/>
              </a:xfrm>
              <a:custGeom>
                <a:avLst/>
                <a:gdLst/>
                <a:ahLst/>
                <a:cxnLst/>
                <a:rect l="l" t="t" r="r" b="b"/>
                <a:pathLst>
                  <a:path w="543" h="1221" extrusionOk="0">
                    <a:moveTo>
                      <a:pt x="105" y="0"/>
                    </a:moveTo>
                    <a:cubicBezTo>
                      <a:pt x="98" y="0"/>
                      <a:pt x="91" y="1"/>
                      <a:pt x="85" y="2"/>
                    </a:cubicBezTo>
                    <a:cubicBezTo>
                      <a:pt x="33" y="14"/>
                      <a:pt x="1" y="65"/>
                      <a:pt x="12" y="116"/>
                    </a:cubicBezTo>
                    <a:cubicBezTo>
                      <a:pt x="91" y="474"/>
                      <a:pt x="204" y="826"/>
                      <a:pt x="347" y="1164"/>
                    </a:cubicBezTo>
                    <a:cubicBezTo>
                      <a:pt x="363" y="1200"/>
                      <a:pt x="398" y="1221"/>
                      <a:pt x="434" y="1221"/>
                    </a:cubicBezTo>
                    <a:cubicBezTo>
                      <a:pt x="448" y="1221"/>
                      <a:pt x="460" y="1219"/>
                      <a:pt x="472" y="1213"/>
                    </a:cubicBezTo>
                    <a:cubicBezTo>
                      <a:pt x="521" y="1193"/>
                      <a:pt x="543" y="1137"/>
                      <a:pt x="523" y="1089"/>
                    </a:cubicBezTo>
                    <a:cubicBezTo>
                      <a:pt x="384" y="762"/>
                      <a:pt x="275" y="421"/>
                      <a:pt x="198" y="75"/>
                    </a:cubicBezTo>
                    <a:cubicBezTo>
                      <a:pt x="189" y="31"/>
                      <a:pt x="149" y="0"/>
                      <a:pt x="10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7" name="Google Shape;1047;p9"/>
              <p:cNvSpPr/>
              <p:nvPr/>
            </p:nvSpPr>
            <p:spPr>
              <a:xfrm>
                <a:off x="3795425" y="1651775"/>
                <a:ext cx="13550" cy="29550"/>
              </a:xfrm>
              <a:custGeom>
                <a:avLst/>
                <a:gdLst/>
                <a:ahLst/>
                <a:cxnLst/>
                <a:rect l="l" t="t" r="r" b="b"/>
                <a:pathLst>
                  <a:path w="542" h="1182" extrusionOk="0">
                    <a:moveTo>
                      <a:pt x="109" y="1"/>
                    </a:moveTo>
                    <a:cubicBezTo>
                      <a:pt x="96" y="1"/>
                      <a:pt x="82" y="3"/>
                      <a:pt x="70" y="9"/>
                    </a:cubicBezTo>
                    <a:cubicBezTo>
                      <a:pt x="22" y="30"/>
                      <a:pt x="0" y="87"/>
                      <a:pt x="22" y="135"/>
                    </a:cubicBezTo>
                    <a:cubicBezTo>
                      <a:pt x="160" y="447"/>
                      <a:pt x="269" y="774"/>
                      <a:pt x="343" y="1106"/>
                    </a:cubicBezTo>
                    <a:cubicBezTo>
                      <a:pt x="353" y="1150"/>
                      <a:pt x="393" y="1181"/>
                      <a:pt x="437" y="1181"/>
                    </a:cubicBezTo>
                    <a:cubicBezTo>
                      <a:pt x="444" y="1181"/>
                      <a:pt x="451" y="1180"/>
                      <a:pt x="458" y="1179"/>
                    </a:cubicBezTo>
                    <a:cubicBezTo>
                      <a:pt x="509" y="1167"/>
                      <a:pt x="541" y="1116"/>
                      <a:pt x="530" y="1065"/>
                    </a:cubicBezTo>
                    <a:cubicBezTo>
                      <a:pt x="453" y="720"/>
                      <a:pt x="340" y="381"/>
                      <a:pt x="196" y="57"/>
                    </a:cubicBezTo>
                    <a:cubicBezTo>
                      <a:pt x="180" y="22"/>
                      <a:pt x="145"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9"/>
              <p:cNvSpPr/>
              <p:nvPr/>
            </p:nvSpPr>
            <p:spPr>
              <a:xfrm>
                <a:off x="3808850" y="1707425"/>
                <a:ext cx="8450" cy="26450"/>
              </a:xfrm>
              <a:custGeom>
                <a:avLst/>
                <a:gdLst/>
                <a:ahLst/>
                <a:cxnLst/>
                <a:rect l="l" t="t" r="r" b="b"/>
                <a:pathLst>
                  <a:path w="338" h="1058" extrusionOk="0">
                    <a:moveTo>
                      <a:pt x="110" y="1"/>
                    </a:moveTo>
                    <a:cubicBezTo>
                      <a:pt x="58" y="2"/>
                      <a:pt x="13" y="40"/>
                      <a:pt x="12" y="92"/>
                    </a:cubicBezTo>
                    <a:cubicBezTo>
                      <a:pt x="1" y="398"/>
                      <a:pt x="44" y="700"/>
                      <a:pt x="140" y="991"/>
                    </a:cubicBezTo>
                    <a:cubicBezTo>
                      <a:pt x="153" y="1031"/>
                      <a:pt x="191" y="1057"/>
                      <a:pt x="230" y="1057"/>
                    </a:cubicBezTo>
                    <a:cubicBezTo>
                      <a:pt x="240" y="1057"/>
                      <a:pt x="250" y="1055"/>
                      <a:pt x="260" y="1051"/>
                    </a:cubicBezTo>
                    <a:cubicBezTo>
                      <a:pt x="310" y="1035"/>
                      <a:pt x="337" y="982"/>
                      <a:pt x="321" y="931"/>
                    </a:cubicBezTo>
                    <a:cubicBezTo>
                      <a:pt x="233" y="662"/>
                      <a:pt x="193" y="383"/>
                      <a:pt x="202" y="99"/>
                    </a:cubicBezTo>
                    <a:cubicBezTo>
                      <a:pt x="204" y="46"/>
                      <a:pt x="163" y="3"/>
                      <a:pt x="11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9"/>
              <p:cNvSpPr/>
              <p:nvPr/>
            </p:nvSpPr>
            <p:spPr>
              <a:xfrm>
                <a:off x="3814175" y="1767200"/>
                <a:ext cx="6025" cy="17150"/>
              </a:xfrm>
              <a:custGeom>
                <a:avLst/>
                <a:gdLst/>
                <a:ahLst/>
                <a:cxnLst/>
                <a:rect l="l" t="t" r="r" b="b"/>
                <a:pathLst>
                  <a:path w="241" h="686" extrusionOk="0">
                    <a:moveTo>
                      <a:pt x="101" y="0"/>
                    </a:moveTo>
                    <a:cubicBezTo>
                      <a:pt x="98" y="0"/>
                      <a:pt x="95" y="0"/>
                      <a:pt x="92" y="1"/>
                    </a:cubicBezTo>
                    <a:cubicBezTo>
                      <a:pt x="39" y="4"/>
                      <a:pt x="1" y="50"/>
                      <a:pt x="5" y="103"/>
                    </a:cubicBezTo>
                    <a:lnTo>
                      <a:pt x="46" y="598"/>
                    </a:lnTo>
                    <a:cubicBezTo>
                      <a:pt x="50" y="648"/>
                      <a:pt x="92" y="685"/>
                      <a:pt x="141" y="685"/>
                    </a:cubicBezTo>
                    <a:lnTo>
                      <a:pt x="149" y="685"/>
                    </a:lnTo>
                    <a:cubicBezTo>
                      <a:pt x="202" y="681"/>
                      <a:pt x="240" y="634"/>
                      <a:pt x="236" y="581"/>
                    </a:cubicBezTo>
                    <a:lnTo>
                      <a:pt x="195" y="87"/>
                    </a:lnTo>
                    <a:cubicBezTo>
                      <a:pt x="191" y="38"/>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9"/>
              <p:cNvSpPr/>
              <p:nvPr/>
            </p:nvSpPr>
            <p:spPr>
              <a:xfrm>
                <a:off x="3811150" y="1813525"/>
                <a:ext cx="8200" cy="30525"/>
              </a:xfrm>
              <a:custGeom>
                <a:avLst/>
                <a:gdLst/>
                <a:ahLst/>
                <a:cxnLst/>
                <a:rect l="l" t="t" r="r" b="b"/>
                <a:pathLst>
                  <a:path w="328" h="1221" extrusionOk="0">
                    <a:moveTo>
                      <a:pt x="103" y="0"/>
                    </a:moveTo>
                    <a:cubicBezTo>
                      <a:pt x="99" y="0"/>
                      <a:pt x="94" y="0"/>
                      <a:pt x="90" y="1"/>
                    </a:cubicBezTo>
                    <a:cubicBezTo>
                      <a:pt x="37" y="8"/>
                      <a:pt x="0" y="55"/>
                      <a:pt x="6" y="107"/>
                    </a:cubicBezTo>
                    <a:lnTo>
                      <a:pt x="131" y="1138"/>
                    </a:lnTo>
                    <a:cubicBezTo>
                      <a:pt x="137" y="1186"/>
                      <a:pt x="178" y="1221"/>
                      <a:pt x="226" y="1221"/>
                    </a:cubicBezTo>
                    <a:lnTo>
                      <a:pt x="237" y="1221"/>
                    </a:lnTo>
                    <a:cubicBezTo>
                      <a:pt x="290" y="1214"/>
                      <a:pt x="327" y="1167"/>
                      <a:pt x="321" y="1115"/>
                    </a:cubicBezTo>
                    <a:lnTo>
                      <a:pt x="196" y="85"/>
                    </a:lnTo>
                    <a:cubicBezTo>
                      <a:pt x="190" y="37"/>
                      <a:pt x="150" y="0"/>
                      <a:pt x="103"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9"/>
              <p:cNvSpPr/>
              <p:nvPr/>
            </p:nvSpPr>
            <p:spPr>
              <a:xfrm>
                <a:off x="3813250" y="1876375"/>
                <a:ext cx="4800" cy="31575"/>
              </a:xfrm>
              <a:custGeom>
                <a:avLst/>
                <a:gdLst/>
                <a:ahLst/>
                <a:cxnLst/>
                <a:rect l="l" t="t" r="r" b="b"/>
                <a:pathLst>
                  <a:path w="192" h="1263" extrusionOk="0">
                    <a:moveTo>
                      <a:pt x="95" y="1"/>
                    </a:moveTo>
                    <a:cubicBezTo>
                      <a:pt x="43" y="1"/>
                      <a:pt x="0" y="44"/>
                      <a:pt x="0" y="97"/>
                    </a:cubicBezTo>
                    <a:lnTo>
                      <a:pt x="0" y="1168"/>
                    </a:lnTo>
                    <a:cubicBezTo>
                      <a:pt x="0" y="1221"/>
                      <a:pt x="43" y="1263"/>
                      <a:pt x="95" y="1263"/>
                    </a:cubicBezTo>
                    <a:cubicBezTo>
                      <a:pt x="148" y="1263"/>
                      <a:pt x="191" y="1221"/>
                      <a:pt x="191" y="1168"/>
                    </a:cubicBezTo>
                    <a:lnTo>
                      <a:pt x="191" y="97"/>
                    </a:lnTo>
                    <a:cubicBezTo>
                      <a:pt x="191" y="44"/>
                      <a:pt x="148"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9"/>
              <p:cNvSpPr/>
              <p:nvPr/>
            </p:nvSpPr>
            <p:spPr>
              <a:xfrm>
                <a:off x="3811175" y="1937175"/>
                <a:ext cx="4800" cy="27450"/>
              </a:xfrm>
              <a:custGeom>
                <a:avLst/>
                <a:gdLst/>
                <a:ahLst/>
                <a:cxnLst/>
                <a:rect l="l" t="t" r="r" b="b"/>
                <a:pathLst>
                  <a:path w="192" h="1098" extrusionOk="0">
                    <a:moveTo>
                      <a:pt x="97" y="1"/>
                    </a:moveTo>
                    <a:cubicBezTo>
                      <a:pt x="44" y="1"/>
                      <a:pt x="0" y="43"/>
                      <a:pt x="0" y="96"/>
                    </a:cubicBezTo>
                    <a:lnTo>
                      <a:pt x="0" y="1002"/>
                    </a:lnTo>
                    <a:cubicBezTo>
                      <a:pt x="0" y="1055"/>
                      <a:pt x="44" y="1098"/>
                      <a:pt x="97" y="1098"/>
                    </a:cubicBezTo>
                    <a:cubicBezTo>
                      <a:pt x="148" y="1098"/>
                      <a:pt x="191" y="1055"/>
                      <a:pt x="191" y="1002"/>
                    </a:cubicBezTo>
                    <a:lnTo>
                      <a:pt x="191" y="96"/>
                    </a:lnTo>
                    <a:cubicBezTo>
                      <a:pt x="191" y="43"/>
                      <a:pt x="148" y="1"/>
                      <a:pt x="9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9"/>
              <p:cNvSpPr/>
              <p:nvPr/>
            </p:nvSpPr>
            <p:spPr>
              <a:xfrm>
                <a:off x="3805675" y="1992800"/>
                <a:ext cx="6300" cy="30525"/>
              </a:xfrm>
              <a:custGeom>
                <a:avLst/>
                <a:gdLst/>
                <a:ahLst/>
                <a:cxnLst/>
                <a:rect l="l" t="t" r="r" b="b"/>
                <a:pathLst>
                  <a:path w="252" h="1221" extrusionOk="0">
                    <a:moveTo>
                      <a:pt x="150" y="0"/>
                    </a:moveTo>
                    <a:cubicBezTo>
                      <a:pt x="102" y="0"/>
                      <a:pt x="61" y="36"/>
                      <a:pt x="56" y="85"/>
                    </a:cubicBezTo>
                    <a:cubicBezTo>
                      <a:pt x="14" y="431"/>
                      <a:pt x="1" y="783"/>
                      <a:pt x="16" y="1130"/>
                    </a:cubicBezTo>
                    <a:cubicBezTo>
                      <a:pt x="17" y="1181"/>
                      <a:pt x="60" y="1221"/>
                      <a:pt x="111" y="1221"/>
                    </a:cubicBezTo>
                    <a:lnTo>
                      <a:pt x="115" y="1221"/>
                    </a:lnTo>
                    <a:cubicBezTo>
                      <a:pt x="167" y="1219"/>
                      <a:pt x="208" y="1175"/>
                      <a:pt x="206" y="1123"/>
                    </a:cubicBezTo>
                    <a:cubicBezTo>
                      <a:pt x="192" y="785"/>
                      <a:pt x="205" y="443"/>
                      <a:pt x="245" y="107"/>
                    </a:cubicBezTo>
                    <a:cubicBezTo>
                      <a:pt x="251" y="55"/>
                      <a:pt x="214" y="8"/>
                      <a:pt x="162" y="1"/>
                    </a:cubicBezTo>
                    <a:cubicBezTo>
                      <a:pt x="158" y="1"/>
                      <a:pt x="154" y="0"/>
                      <a:pt x="15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9"/>
              <p:cNvSpPr/>
              <p:nvPr/>
            </p:nvSpPr>
            <p:spPr>
              <a:xfrm>
                <a:off x="3781875" y="1967050"/>
                <a:ext cx="6325" cy="29550"/>
              </a:xfrm>
              <a:custGeom>
                <a:avLst/>
                <a:gdLst/>
                <a:ahLst/>
                <a:cxnLst/>
                <a:rect l="l" t="t" r="r" b="b"/>
                <a:pathLst>
                  <a:path w="253" h="1182" extrusionOk="0">
                    <a:moveTo>
                      <a:pt x="152" y="1"/>
                    </a:moveTo>
                    <a:cubicBezTo>
                      <a:pt x="106" y="1"/>
                      <a:pt x="63" y="41"/>
                      <a:pt x="60" y="91"/>
                    </a:cubicBezTo>
                    <a:lnTo>
                      <a:pt x="3" y="1081"/>
                    </a:lnTo>
                    <a:cubicBezTo>
                      <a:pt x="0" y="1134"/>
                      <a:pt x="40" y="1178"/>
                      <a:pt x="93" y="1181"/>
                    </a:cubicBezTo>
                    <a:lnTo>
                      <a:pt x="98" y="1181"/>
                    </a:lnTo>
                    <a:cubicBezTo>
                      <a:pt x="148" y="1181"/>
                      <a:pt x="190" y="1143"/>
                      <a:pt x="193" y="1092"/>
                    </a:cubicBezTo>
                    <a:lnTo>
                      <a:pt x="250" y="102"/>
                    </a:lnTo>
                    <a:cubicBezTo>
                      <a:pt x="253" y="49"/>
                      <a:pt x="213" y="3"/>
                      <a:pt x="160" y="1"/>
                    </a:cubicBezTo>
                    <a:cubicBezTo>
                      <a:pt x="157" y="1"/>
                      <a:pt x="154" y="1"/>
                      <a:pt x="15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9"/>
              <p:cNvSpPr/>
              <p:nvPr/>
            </p:nvSpPr>
            <p:spPr>
              <a:xfrm>
                <a:off x="3783550" y="1870200"/>
                <a:ext cx="7950" cy="28500"/>
              </a:xfrm>
              <a:custGeom>
                <a:avLst/>
                <a:gdLst/>
                <a:ahLst/>
                <a:cxnLst/>
                <a:rect l="l" t="t" r="r" b="b"/>
                <a:pathLst>
                  <a:path w="318" h="1140" extrusionOk="0">
                    <a:moveTo>
                      <a:pt x="171" y="1"/>
                    </a:moveTo>
                    <a:cubicBezTo>
                      <a:pt x="128" y="1"/>
                      <a:pt x="90" y="30"/>
                      <a:pt x="80" y="74"/>
                    </a:cubicBezTo>
                    <a:cubicBezTo>
                      <a:pt x="0" y="404"/>
                      <a:pt x="15" y="750"/>
                      <a:pt x="120" y="1073"/>
                    </a:cubicBezTo>
                    <a:cubicBezTo>
                      <a:pt x="133" y="1114"/>
                      <a:pt x="170" y="1140"/>
                      <a:pt x="210" y="1140"/>
                    </a:cubicBezTo>
                    <a:cubicBezTo>
                      <a:pt x="220" y="1140"/>
                      <a:pt x="230" y="1139"/>
                      <a:pt x="240" y="1135"/>
                    </a:cubicBezTo>
                    <a:cubicBezTo>
                      <a:pt x="290" y="1119"/>
                      <a:pt x="317" y="1065"/>
                      <a:pt x="301" y="1015"/>
                    </a:cubicBezTo>
                    <a:cubicBezTo>
                      <a:pt x="207" y="725"/>
                      <a:pt x="195" y="414"/>
                      <a:pt x="265" y="119"/>
                    </a:cubicBezTo>
                    <a:cubicBezTo>
                      <a:pt x="278" y="67"/>
                      <a:pt x="246" y="16"/>
                      <a:pt x="195" y="4"/>
                    </a:cubicBezTo>
                    <a:cubicBezTo>
                      <a:pt x="187" y="2"/>
                      <a:pt x="179" y="1"/>
                      <a:pt x="171"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9"/>
              <p:cNvSpPr/>
              <p:nvPr/>
            </p:nvSpPr>
            <p:spPr>
              <a:xfrm>
                <a:off x="3787000" y="1801175"/>
                <a:ext cx="6475" cy="28475"/>
              </a:xfrm>
              <a:custGeom>
                <a:avLst/>
                <a:gdLst/>
                <a:ahLst/>
                <a:cxnLst/>
                <a:rect l="l" t="t" r="r" b="b"/>
                <a:pathLst>
                  <a:path w="259" h="1139" extrusionOk="0">
                    <a:moveTo>
                      <a:pt x="118" y="0"/>
                    </a:moveTo>
                    <a:cubicBezTo>
                      <a:pt x="67" y="0"/>
                      <a:pt x="24" y="38"/>
                      <a:pt x="20" y="90"/>
                    </a:cubicBezTo>
                    <a:cubicBezTo>
                      <a:pt x="0" y="412"/>
                      <a:pt x="15" y="738"/>
                      <a:pt x="62" y="1058"/>
                    </a:cubicBezTo>
                    <a:cubicBezTo>
                      <a:pt x="69" y="1104"/>
                      <a:pt x="110" y="1139"/>
                      <a:pt x="156" y="1139"/>
                    </a:cubicBezTo>
                    <a:cubicBezTo>
                      <a:pt x="162" y="1139"/>
                      <a:pt x="166" y="1139"/>
                      <a:pt x="170" y="1138"/>
                    </a:cubicBezTo>
                    <a:cubicBezTo>
                      <a:pt x="222" y="1130"/>
                      <a:pt x="259" y="1081"/>
                      <a:pt x="251" y="1029"/>
                    </a:cubicBezTo>
                    <a:cubicBezTo>
                      <a:pt x="205" y="723"/>
                      <a:pt x="191" y="410"/>
                      <a:pt x="210" y="102"/>
                    </a:cubicBezTo>
                    <a:cubicBezTo>
                      <a:pt x="214" y="49"/>
                      <a:pt x="174" y="4"/>
                      <a:pt x="122" y="1"/>
                    </a:cubicBezTo>
                    <a:cubicBezTo>
                      <a:pt x="120" y="1"/>
                      <a:pt x="119" y="0"/>
                      <a:pt x="11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7" name="Google Shape;1057;p9"/>
              <p:cNvSpPr/>
              <p:nvPr/>
            </p:nvSpPr>
            <p:spPr>
              <a:xfrm>
                <a:off x="3787475" y="1741425"/>
                <a:ext cx="7075" cy="34650"/>
              </a:xfrm>
              <a:custGeom>
                <a:avLst/>
                <a:gdLst/>
                <a:ahLst/>
                <a:cxnLst/>
                <a:rect l="l" t="t" r="r" b="b"/>
                <a:pathLst>
                  <a:path w="283" h="1386" extrusionOk="0">
                    <a:moveTo>
                      <a:pt x="102" y="0"/>
                    </a:moveTo>
                    <a:cubicBezTo>
                      <a:pt x="99" y="0"/>
                      <a:pt x="96" y="0"/>
                      <a:pt x="93" y="1"/>
                    </a:cubicBezTo>
                    <a:cubicBezTo>
                      <a:pt x="40" y="4"/>
                      <a:pt x="0" y="49"/>
                      <a:pt x="5" y="102"/>
                    </a:cubicBezTo>
                    <a:lnTo>
                      <a:pt x="89" y="1297"/>
                    </a:lnTo>
                    <a:cubicBezTo>
                      <a:pt x="93" y="1347"/>
                      <a:pt x="135" y="1386"/>
                      <a:pt x="183" y="1386"/>
                    </a:cubicBezTo>
                    <a:lnTo>
                      <a:pt x="191" y="1386"/>
                    </a:lnTo>
                    <a:cubicBezTo>
                      <a:pt x="243" y="1382"/>
                      <a:pt x="283" y="1336"/>
                      <a:pt x="280" y="1283"/>
                    </a:cubicBezTo>
                    <a:lnTo>
                      <a:pt x="195" y="89"/>
                    </a:lnTo>
                    <a:cubicBezTo>
                      <a:pt x="191" y="39"/>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8" name="Google Shape;1058;p9"/>
              <p:cNvSpPr/>
              <p:nvPr/>
            </p:nvSpPr>
            <p:spPr>
              <a:xfrm>
                <a:off x="3778200" y="1665175"/>
                <a:ext cx="9175" cy="33650"/>
              </a:xfrm>
              <a:custGeom>
                <a:avLst/>
                <a:gdLst/>
                <a:ahLst/>
                <a:cxnLst/>
                <a:rect l="l" t="t" r="r" b="b"/>
                <a:pathLst>
                  <a:path w="367" h="1346" extrusionOk="0">
                    <a:moveTo>
                      <a:pt x="95" y="0"/>
                    </a:moveTo>
                    <a:cubicBezTo>
                      <a:pt x="42" y="2"/>
                      <a:pt x="0" y="46"/>
                      <a:pt x="1" y="98"/>
                    </a:cubicBezTo>
                    <a:cubicBezTo>
                      <a:pt x="8" y="495"/>
                      <a:pt x="64" y="891"/>
                      <a:pt x="169" y="1275"/>
                    </a:cubicBezTo>
                    <a:cubicBezTo>
                      <a:pt x="181" y="1317"/>
                      <a:pt x="219" y="1345"/>
                      <a:pt x="261" y="1345"/>
                    </a:cubicBezTo>
                    <a:cubicBezTo>
                      <a:pt x="270" y="1345"/>
                      <a:pt x="278" y="1344"/>
                      <a:pt x="286" y="1342"/>
                    </a:cubicBezTo>
                    <a:cubicBezTo>
                      <a:pt x="337" y="1327"/>
                      <a:pt x="367" y="1275"/>
                      <a:pt x="354" y="1225"/>
                    </a:cubicBezTo>
                    <a:cubicBezTo>
                      <a:pt x="252" y="856"/>
                      <a:pt x="198" y="476"/>
                      <a:pt x="192" y="94"/>
                    </a:cubicBezTo>
                    <a:cubicBezTo>
                      <a:pt x="191" y="42"/>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59" name="Google Shape;1059;p9"/>
              <p:cNvSpPr/>
              <p:nvPr/>
            </p:nvSpPr>
            <p:spPr>
              <a:xfrm>
                <a:off x="3762375" y="1609575"/>
                <a:ext cx="16875" cy="30475"/>
              </a:xfrm>
              <a:custGeom>
                <a:avLst/>
                <a:gdLst/>
                <a:ahLst/>
                <a:cxnLst/>
                <a:rect l="l" t="t" r="r" b="b"/>
                <a:pathLst>
                  <a:path w="675" h="1219" extrusionOk="0">
                    <a:moveTo>
                      <a:pt x="109" y="1"/>
                    </a:moveTo>
                    <a:cubicBezTo>
                      <a:pt x="90" y="1"/>
                      <a:pt x="71" y="7"/>
                      <a:pt x="54" y="19"/>
                    </a:cubicBezTo>
                    <a:cubicBezTo>
                      <a:pt x="11" y="50"/>
                      <a:pt x="1" y="108"/>
                      <a:pt x="32" y="151"/>
                    </a:cubicBezTo>
                    <a:cubicBezTo>
                      <a:pt x="244" y="447"/>
                      <a:pt x="397" y="790"/>
                      <a:pt x="477" y="1145"/>
                    </a:cubicBezTo>
                    <a:cubicBezTo>
                      <a:pt x="486" y="1189"/>
                      <a:pt x="526" y="1219"/>
                      <a:pt x="569" y="1219"/>
                    </a:cubicBezTo>
                    <a:cubicBezTo>
                      <a:pt x="576" y="1219"/>
                      <a:pt x="584" y="1219"/>
                      <a:pt x="590" y="1217"/>
                    </a:cubicBezTo>
                    <a:cubicBezTo>
                      <a:pt x="642" y="1206"/>
                      <a:pt x="674" y="1155"/>
                      <a:pt x="662" y="1103"/>
                    </a:cubicBezTo>
                    <a:cubicBezTo>
                      <a:pt x="578" y="724"/>
                      <a:pt x="413" y="357"/>
                      <a:pt x="186" y="41"/>
                    </a:cubicBezTo>
                    <a:cubicBezTo>
                      <a:pt x="168" y="15"/>
                      <a:pt x="139" y="1"/>
                      <a:pt x="109"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0" name="Google Shape;1060;p9"/>
              <p:cNvSpPr/>
              <p:nvPr/>
            </p:nvSpPr>
            <p:spPr>
              <a:xfrm>
                <a:off x="3748050" y="1573500"/>
                <a:ext cx="11550" cy="25375"/>
              </a:xfrm>
              <a:custGeom>
                <a:avLst/>
                <a:gdLst/>
                <a:ahLst/>
                <a:cxnLst/>
                <a:rect l="l" t="t" r="r" b="b"/>
                <a:pathLst>
                  <a:path w="462" h="1015" extrusionOk="0">
                    <a:moveTo>
                      <a:pt x="108" y="0"/>
                    </a:moveTo>
                    <a:cubicBezTo>
                      <a:pt x="99" y="0"/>
                      <a:pt x="89" y="2"/>
                      <a:pt x="80" y="5"/>
                    </a:cubicBezTo>
                    <a:cubicBezTo>
                      <a:pt x="30" y="19"/>
                      <a:pt x="1" y="72"/>
                      <a:pt x="16" y="123"/>
                    </a:cubicBezTo>
                    <a:lnTo>
                      <a:pt x="264" y="947"/>
                    </a:lnTo>
                    <a:cubicBezTo>
                      <a:pt x="276" y="988"/>
                      <a:pt x="313" y="1015"/>
                      <a:pt x="355" y="1015"/>
                    </a:cubicBezTo>
                    <a:cubicBezTo>
                      <a:pt x="364" y="1015"/>
                      <a:pt x="373" y="1014"/>
                      <a:pt x="382" y="1011"/>
                    </a:cubicBezTo>
                    <a:cubicBezTo>
                      <a:pt x="432" y="996"/>
                      <a:pt x="461" y="943"/>
                      <a:pt x="446" y="892"/>
                    </a:cubicBezTo>
                    <a:lnTo>
                      <a:pt x="198" y="68"/>
                    </a:lnTo>
                    <a:cubicBezTo>
                      <a:pt x="187" y="27"/>
                      <a:pt x="149"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1" name="Google Shape;1061;p9"/>
              <p:cNvSpPr/>
              <p:nvPr/>
            </p:nvSpPr>
            <p:spPr>
              <a:xfrm>
                <a:off x="3730400" y="1537475"/>
                <a:ext cx="12700" cy="21250"/>
              </a:xfrm>
              <a:custGeom>
                <a:avLst/>
                <a:gdLst/>
                <a:ahLst/>
                <a:cxnLst/>
                <a:rect l="l" t="t" r="r" b="b"/>
                <a:pathLst>
                  <a:path w="508" h="850" extrusionOk="0">
                    <a:moveTo>
                      <a:pt x="108" y="0"/>
                    </a:moveTo>
                    <a:cubicBezTo>
                      <a:pt x="95" y="0"/>
                      <a:pt x="82" y="3"/>
                      <a:pt x="70" y="8"/>
                    </a:cubicBezTo>
                    <a:cubicBezTo>
                      <a:pt x="22" y="29"/>
                      <a:pt x="0" y="87"/>
                      <a:pt x="21" y="134"/>
                    </a:cubicBezTo>
                    <a:lnTo>
                      <a:pt x="312" y="793"/>
                    </a:lnTo>
                    <a:cubicBezTo>
                      <a:pt x="327" y="829"/>
                      <a:pt x="362" y="850"/>
                      <a:pt x="399" y="850"/>
                    </a:cubicBezTo>
                    <a:cubicBezTo>
                      <a:pt x="411" y="850"/>
                      <a:pt x="424" y="847"/>
                      <a:pt x="437" y="842"/>
                    </a:cubicBezTo>
                    <a:cubicBezTo>
                      <a:pt x="485" y="821"/>
                      <a:pt x="507" y="765"/>
                      <a:pt x="486" y="716"/>
                    </a:cubicBezTo>
                    <a:lnTo>
                      <a:pt x="196" y="58"/>
                    </a:lnTo>
                    <a:cubicBezTo>
                      <a:pt x="180" y="22"/>
                      <a:pt x="145"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9"/>
              <p:cNvSpPr/>
              <p:nvPr/>
            </p:nvSpPr>
            <p:spPr>
              <a:xfrm>
                <a:off x="3706925" y="1567300"/>
                <a:ext cx="14575" cy="27500"/>
              </a:xfrm>
              <a:custGeom>
                <a:avLst/>
                <a:gdLst/>
                <a:ahLst/>
                <a:cxnLst/>
                <a:rect l="l" t="t" r="r" b="b"/>
                <a:pathLst>
                  <a:path w="583" h="1100" extrusionOk="0">
                    <a:moveTo>
                      <a:pt x="474" y="0"/>
                    </a:moveTo>
                    <a:cubicBezTo>
                      <a:pt x="440" y="0"/>
                      <a:pt x="407" y="19"/>
                      <a:pt x="390" y="52"/>
                    </a:cubicBezTo>
                    <a:cubicBezTo>
                      <a:pt x="235" y="346"/>
                      <a:pt x="109" y="658"/>
                      <a:pt x="15" y="977"/>
                    </a:cubicBezTo>
                    <a:cubicBezTo>
                      <a:pt x="1" y="1027"/>
                      <a:pt x="30" y="1081"/>
                      <a:pt x="79" y="1095"/>
                    </a:cubicBezTo>
                    <a:cubicBezTo>
                      <a:pt x="89" y="1097"/>
                      <a:pt x="98" y="1099"/>
                      <a:pt x="107" y="1099"/>
                    </a:cubicBezTo>
                    <a:cubicBezTo>
                      <a:pt x="148" y="1099"/>
                      <a:pt x="186" y="1072"/>
                      <a:pt x="199" y="1031"/>
                    </a:cubicBezTo>
                    <a:cubicBezTo>
                      <a:pt x="289" y="723"/>
                      <a:pt x="409" y="424"/>
                      <a:pt x="558" y="140"/>
                    </a:cubicBezTo>
                    <a:cubicBezTo>
                      <a:pt x="583" y="93"/>
                      <a:pt x="564" y="35"/>
                      <a:pt x="518" y="11"/>
                    </a:cubicBezTo>
                    <a:cubicBezTo>
                      <a:pt x="504" y="4"/>
                      <a:pt x="489" y="0"/>
                      <a:pt x="47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9"/>
              <p:cNvSpPr/>
              <p:nvPr/>
            </p:nvSpPr>
            <p:spPr>
              <a:xfrm>
                <a:off x="3690350" y="1629025"/>
                <a:ext cx="11200" cy="23425"/>
              </a:xfrm>
              <a:custGeom>
                <a:avLst/>
                <a:gdLst/>
                <a:ahLst/>
                <a:cxnLst/>
                <a:rect l="l" t="t" r="r" b="b"/>
                <a:pathLst>
                  <a:path w="448" h="937" extrusionOk="0">
                    <a:moveTo>
                      <a:pt x="340" y="0"/>
                    </a:moveTo>
                    <a:cubicBezTo>
                      <a:pt x="299" y="0"/>
                      <a:pt x="263" y="26"/>
                      <a:pt x="250" y="67"/>
                    </a:cubicBezTo>
                    <a:lnTo>
                      <a:pt x="16" y="813"/>
                    </a:lnTo>
                    <a:cubicBezTo>
                      <a:pt x="1" y="862"/>
                      <a:pt x="28" y="917"/>
                      <a:pt x="79" y="932"/>
                    </a:cubicBezTo>
                    <a:cubicBezTo>
                      <a:pt x="88" y="935"/>
                      <a:pt x="98" y="936"/>
                      <a:pt x="107" y="936"/>
                    </a:cubicBezTo>
                    <a:cubicBezTo>
                      <a:pt x="147" y="936"/>
                      <a:pt x="185" y="911"/>
                      <a:pt x="198" y="870"/>
                    </a:cubicBezTo>
                    <a:lnTo>
                      <a:pt x="432" y="124"/>
                    </a:lnTo>
                    <a:cubicBezTo>
                      <a:pt x="448" y="73"/>
                      <a:pt x="420" y="20"/>
                      <a:pt x="369" y="5"/>
                    </a:cubicBezTo>
                    <a:cubicBezTo>
                      <a:pt x="359" y="2"/>
                      <a:pt x="350" y="0"/>
                      <a:pt x="340"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9"/>
              <p:cNvSpPr/>
              <p:nvPr/>
            </p:nvSpPr>
            <p:spPr>
              <a:xfrm>
                <a:off x="3681025" y="1686800"/>
                <a:ext cx="8325" cy="22300"/>
              </a:xfrm>
              <a:custGeom>
                <a:avLst/>
                <a:gdLst/>
                <a:ahLst/>
                <a:cxnLst/>
                <a:rect l="l" t="t" r="r" b="b"/>
                <a:pathLst>
                  <a:path w="333" h="892" extrusionOk="0">
                    <a:moveTo>
                      <a:pt x="230" y="1"/>
                    </a:moveTo>
                    <a:cubicBezTo>
                      <a:pt x="185" y="1"/>
                      <a:pt x="145" y="33"/>
                      <a:pt x="136" y="79"/>
                    </a:cubicBezTo>
                    <a:lnTo>
                      <a:pt x="9" y="779"/>
                    </a:lnTo>
                    <a:cubicBezTo>
                      <a:pt x="0" y="831"/>
                      <a:pt x="35" y="881"/>
                      <a:pt x="87" y="890"/>
                    </a:cubicBezTo>
                    <a:cubicBezTo>
                      <a:pt x="92" y="891"/>
                      <a:pt x="99" y="892"/>
                      <a:pt x="104" y="892"/>
                    </a:cubicBezTo>
                    <a:cubicBezTo>
                      <a:pt x="149" y="892"/>
                      <a:pt x="189" y="859"/>
                      <a:pt x="197" y="813"/>
                    </a:cubicBezTo>
                    <a:lnTo>
                      <a:pt x="324" y="112"/>
                    </a:lnTo>
                    <a:cubicBezTo>
                      <a:pt x="333" y="62"/>
                      <a:pt x="298" y="12"/>
                      <a:pt x="247" y="2"/>
                    </a:cubicBezTo>
                    <a:cubicBezTo>
                      <a:pt x="241" y="1"/>
                      <a:pt x="236" y="1"/>
                      <a:pt x="23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9"/>
              <p:cNvSpPr/>
              <p:nvPr/>
            </p:nvSpPr>
            <p:spPr>
              <a:xfrm>
                <a:off x="3676775" y="1728025"/>
                <a:ext cx="6475" cy="24350"/>
              </a:xfrm>
              <a:custGeom>
                <a:avLst/>
                <a:gdLst/>
                <a:ahLst/>
                <a:cxnLst/>
                <a:rect l="l" t="t" r="r" b="b"/>
                <a:pathLst>
                  <a:path w="259" h="974" extrusionOk="0">
                    <a:moveTo>
                      <a:pt x="154" y="0"/>
                    </a:moveTo>
                    <a:cubicBezTo>
                      <a:pt x="109" y="0"/>
                      <a:pt x="70" y="34"/>
                      <a:pt x="62" y="80"/>
                    </a:cubicBezTo>
                    <a:cubicBezTo>
                      <a:pt x="15" y="345"/>
                      <a:pt x="0" y="616"/>
                      <a:pt x="19" y="885"/>
                    </a:cubicBezTo>
                    <a:cubicBezTo>
                      <a:pt x="24" y="936"/>
                      <a:pt x="66" y="974"/>
                      <a:pt x="115" y="974"/>
                    </a:cubicBezTo>
                    <a:lnTo>
                      <a:pt x="122" y="974"/>
                    </a:lnTo>
                    <a:cubicBezTo>
                      <a:pt x="174" y="970"/>
                      <a:pt x="213" y="925"/>
                      <a:pt x="210" y="872"/>
                    </a:cubicBezTo>
                    <a:cubicBezTo>
                      <a:pt x="193" y="618"/>
                      <a:pt x="206" y="363"/>
                      <a:pt x="250" y="113"/>
                    </a:cubicBezTo>
                    <a:cubicBezTo>
                      <a:pt x="259" y="61"/>
                      <a:pt x="225" y="11"/>
                      <a:pt x="173" y="2"/>
                    </a:cubicBezTo>
                    <a:cubicBezTo>
                      <a:pt x="166" y="1"/>
                      <a:pt x="160" y="0"/>
                      <a:pt x="154"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9"/>
              <p:cNvSpPr/>
              <p:nvPr/>
            </p:nvSpPr>
            <p:spPr>
              <a:xfrm>
                <a:off x="3671800" y="1781575"/>
                <a:ext cx="7200" cy="20250"/>
              </a:xfrm>
              <a:custGeom>
                <a:avLst/>
                <a:gdLst/>
                <a:ahLst/>
                <a:cxnLst/>
                <a:rect l="l" t="t" r="r" b="b"/>
                <a:pathLst>
                  <a:path w="288" h="810" extrusionOk="0">
                    <a:moveTo>
                      <a:pt x="182" y="0"/>
                    </a:moveTo>
                    <a:cubicBezTo>
                      <a:pt x="137" y="0"/>
                      <a:pt x="98" y="37"/>
                      <a:pt x="91" y="84"/>
                    </a:cubicBezTo>
                    <a:lnTo>
                      <a:pt x="8" y="702"/>
                    </a:lnTo>
                    <a:cubicBezTo>
                      <a:pt x="1" y="754"/>
                      <a:pt x="37" y="802"/>
                      <a:pt x="90" y="809"/>
                    </a:cubicBezTo>
                    <a:cubicBezTo>
                      <a:pt x="93" y="810"/>
                      <a:pt x="98" y="810"/>
                      <a:pt x="102" y="810"/>
                    </a:cubicBezTo>
                    <a:cubicBezTo>
                      <a:pt x="150" y="810"/>
                      <a:pt x="191" y="775"/>
                      <a:pt x="197" y="727"/>
                    </a:cubicBezTo>
                    <a:lnTo>
                      <a:pt x="280" y="109"/>
                    </a:lnTo>
                    <a:cubicBezTo>
                      <a:pt x="288" y="57"/>
                      <a:pt x="251" y="9"/>
                      <a:pt x="198" y="2"/>
                    </a:cubicBezTo>
                    <a:cubicBezTo>
                      <a:pt x="193" y="1"/>
                      <a:pt x="188" y="0"/>
                      <a:pt x="18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7" name="Google Shape;1067;p9"/>
              <p:cNvSpPr/>
              <p:nvPr/>
            </p:nvSpPr>
            <p:spPr>
              <a:xfrm>
                <a:off x="3673675" y="1821775"/>
                <a:ext cx="6100" cy="35725"/>
              </a:xfrm>
              <a:custGeom>
                <a:avLst/>
                <a:gdLst/>
                <a:ahLst/>
                <a:cxnLst/>
                <a:rect l="l" t="t" r="r" b="b"/>
                <a:pathLst>
                  <a:path w="244" h="1429" extrusionOk="0">
                    <a:moveTo>
                      <a:pt x="112" y="0"/>
                    </a:moveTo>
                    <a:cubicBezTo>
                      <a:pt x="63" y="0"/>
                      <a:pt x="26" y="43"/>
                      <a:pt x="24" y="91"/>
                    </a:cubicBezTo>
                    <a:cubicBezTo>
                      <a:pt x="1" y="507"/>
                      <a:pt x="10" y="928"/>
                      <a:pt x="49" y="1342"/>
                    </a:cubicBezTo>
                    <a:cubicBezTo>
                      <a:pt x="54" y="1392"/>
                      <a:pt x="95" y="1429"/>
                      <a:pt x="143" y="1429"/>
                    </a:cubicBezTo>
                    <a:lnTo>
                      <a:pt x="153" y="1429"/>
                    </a:lnTo>
                    <a:cubicBezTo>
                      <a:pt x="205" y="1423"/>
                      <a:pt x="244" y="1377"/>
                      <a:pt x="238" y="1325"/>
                    </a:cubicBezTo>
                    <a:cubicBezTo>
                      <a:pt x="199" y="920"/>
                      <a:pt x="192" y="508"/>
                      <a:pt x="214" y="102"/>
                    </a:cubicBezTo>
                    <a:cubicBezTo>
                      <a:pt x="217" y="49"/>
                      <a:pt x="176" y="3"/>
                      <a:pt x="124" y="1"/>
                    </a:cubicBezTo>
                    <a:cubicBezTo>
                      <a:pt x="120" y="1"/>
                      <a:pt x="116" y="0"/>
                      <a:pt x="11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8" name="Google Shape;1068;p9"/>
              <p:cNvSpPr/>
              <p:nvPr/>
            </p:nvSpPr>
            <p:spPr>
              <a:xfrm>
                <a:off x="3675450" y="1869175"/>
                <a:ext cx="8925" cy="21300"/>
              </a:xfrm>
              <a:custGeom>
                <a:avLst/>
                <a:gdLst/>
                <a:ahLst/>
                <a:cxnLst/>
                <a:rect l="l" t="t" r="r" b="b"/>
                <a:pathLst>
                  <a:path w="357" h="852" extrusionOk="0">
                    <a:moveTo>
                      <a:pt x="127" y="1"/>
                    </a:moveTo>
                    <a:cubicBezTo>
                      <a:pt x="80" y="1"/>
                      <a:pt x="40" y="36"/>
                      <a:pt x="34" y="83"/>
                    </a:cubicBezTo>
                    <a:cubicBezTo>
                      <a:pt x="0" y="328"/>
                      <a:pt x="47" y="583"/>
                      <a:pt x="165" y="801"/>
                    </a:cubicBezTo>
                    <a:cubicBezTo>
                      <a:pt x="183" y="833"/>
                      <a:pt x="215" y="852"/>
                      <a:pt x="249" y="852"/>
                    </a:cubicBezTo>
                    <a:cubicBezTo>
                      <a:pt x="264" y="852"/>
                      <a:pt x="280" y="847"/>
                      <a:pt x="294" y="840"/>
                    </a:cubicBezTo>
                    <a:cubicBezTo>
                      <a:pt x="340" y="814"/>
                      <a:pt x="357" y="757"/>
                      <a:pt x="333" y="710"/>
                    </a:cubicBezTo>
                    <a:cubicBezTo>
                      <a:pt x="233" y="528"/>
                      <a:pt x="195" y="314"/>
                      <a:pt x="222" y="109"/>
                    </a:cubicBezTo>
                    <a:cubicBezTo>
                      <a:pt x="230" y="57"/>
                      <a:pt x="193" y="8"/>
                      <a:pt x="141" y="2"/>
                    </a:cubicBezTo>
                    <a:cubicBezTo>
                      <a:pt x="136" y="1"/>
                      <a:pt x="131" y="1"/>
                      <a:pt x="127"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69" name="Google Shape;1069;p9"/>
              <p:cNvSpPr/>
              <p:nvPr/>
            </p:nvSpPr>
            <p:spPr>
              <a:xfrm>
                <a:off x="3697500" y="1888750"/>
                <a:ext cx="10575" cy="17175"/>
              </a:xfrm>
              <a:custGeom>
                <a:avLst/>
                <a:gdLst/>
                <a:ahLst/>
                <a:cxnLst/>
                <a:rect l="l" t="t" r="r" b="b"/>
                <a:pathLst>
                  <a:path w="423" h="687" extrusionOk="0">
                    <a:moveTo>
                      <a:pt x="108" y="1"/>
                    </a:moveTo>
                    <a:cubicBezTo>
                      <a:pt x="96" y="1"/>
                      <a:pt x="84" y="3"/>
                      <a:pt x="72" y="8"/>
                    </a:cubicBezTo>
                    <a:cubicBezTo>
                      <a:pt x="23" y="29"/>
                      <a:pt x="0" y="84"/>
                      <a:pt x="20" y="133"/>
                    </a:cubicBezTo>
                    <a:lnTo>
                      <a:pt x="226" y="627"/>
                    </a:lnTo>
                    <a:cubicBezTo>
                      <a:pt x="241" y="665"/>
                      <a:pt x="276" y="687"/>
                      <a:pt x="314" y="687"/>
                    </a:cubicBezTo>
                    <a:cubicBezTo>
                      <a:pt x="326" y="687"/>
                      <a:pt x="338" y="685"/>
                      <a:pt x="350" y="679"/>
                    </a:cubicBezTo>
                    <a:cubicBezTo>
                      <a:pt x="399" y="659"/>
                      <a:pt x="422" y="603"/>
                      <a:pt x="401" y="554"/>
                    </a:cubicBezTo>
                    <a:lnTo>
                      <a:pt x="196" y="60"/>
                    </a:lnTo>
                    <a:cubicBezTo>
                      <a:pt x="181" y="23"/>
                      <a:pt x="145" y="1"/>
                      <a:pt x="108"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0" name="Google Shape;1070;p9"/>
              <p:cNvSpPr/>
              <p:nvPr/>
            </p:nvSpPr>
            <p:spPr>
              <a:xfrm>
                <a:off x="3703025" y="1807350"/>
                <a:ext cx="4775" cy="38800"/>
              </a:xfrm>
              <a:custGeom>
                <a:avLst/>
                <a:gdLst/>
                <a:ahLst/>
                <a:cxnLst/>
                <a:rect l="l" t="t" r="r" b="b"/>
                <a:pathLst>
                  <a:path w="191" h="1552" extrusionOk="0">
                    <a:moveTo>
                      <a:pt x="95" y="1"/>
                    </a:moveTo>
                    <a:cubicBezTo>
                      <a:pt x="42" y="1"/>
                      <a:pt x="0" y="43"/>
                      <a:pt x="0" y="96"/>
                    </a:cubicBezTo>
                    <a:lnTo>
                      <a:pt x="0" y="1456"/>
                    </a:lnTo>
                    <a:cubicBezTo>
                      <a:pt x="0" y="1509"/>
                      <a:pt x="42" y="1552"/>
                      <a:pt x="95" y="1552"/>
                    </a:cubicBezTo>
                    <a:cubicBezTo>
                      <a:pt x="148" y="1552"/>
                      <a:pt x="190" y="1509"/>
                      <a:pt x="190" y="1456"/>
                    </a:cubicBezTo>
                    <a:lnTo>
                      <a:pt x="190" y="96"/>
                    </a:lnTo>
                    <a:cubicBezTo>
                      <a:pt x="190" y="44"/>
                      <a:pt x="147" y="1"/>
                      <a:pt x="9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1" name="Google Shape;1071;p9"/>
              <p:cNvSpPr/>
              <p:nvPr/>
            </p:nvSpPr>
            <p:spPr>
              <a:xfrm>
                <a:off x="3709125" y="1743500"/>
                <a:ext cx="5950" cy="27425"/>
              </a:xfrm>
              <a:custGeom>
                <a:avLst/>
                <a:gdLst/>
                <a:ahLst/>
                <a:cxnLst/>
                <a:rect l="l" t="t" r="r" b="b"/>
                <a:pathLst>
                  <a:path w="238" h="1097" extrusionOk="0">
                    <a:moveTo>
                      <a:pt x="138" y="0"/>
                    </a:moveTo>
                    <a:cubicBezTo>
                      <a:pt x="89" y="0"/>
                      <a:pt x="46" y="40"/>
                      <a:pt x="44" y="91"/>
                    </a:cubicBezTo>
                    <a:lnTo>
                      <a:pt x="4" y="997"/>
                    </a:lnTo>
                    <a:cubicBezTo>
                      <a:pt x="0" y="1050"/>
                      <a:pt x="41" y="1094"/>
                      <a:pt x="94" y="1097"/>
                    </a:cubicBezTo>
                    <a:lnTo>
                      <a:pt x="98" y="1097"/>
                    </a:lnTo>
                    <a:cubicBezTo>
                      <a:pt x="149" y="1097"/>
                      <a:pt x="191" y="1057"/>
                      <a:pt x="193" y="1006"/>
                    </a:cubicBezTo>
                    <a:lnTo>
                      <a:pt x="235" y="100"/>
                    </a:lnTo>
                    <a:cubicBezTo>
                      <a:pt x="238" y="47"/>
                      <a:pt x="197" y="3"/>
                      <a:pt x="144" y="0"/>
                    </a:cubicBezTo>
                    <a:cubicBezTo>
                      <a:pt x="142" y="0"/>
                      <a:pt x="140" y="0"/>
                      <a:pt x="13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2" name="Google Shape;1072;p9"/>
              <p:cNvSpPr/>
              <p:nvPr/>
            </p:nvSpPr>
            <p:spPr>
              <a:xfrm>
                <a:off x="3714000" y="1687900"/>
                <a:ext cx="8675" cy="30525"/>
              </a:xfrm>
              <a:custGeom>
                <a:avLst/>
                <a:gdLst/>
                <a:ahLst/>
                <a:cxnLst/>
                <a:rect l="l" t="t" r="r" b="b"/>
                <a:pathLst>
                  <a:path w="347" h="1221" extrusionOk="0">
                    <a:moveTo>
                      <a:pt x="240" y="1"/>
                    </a:moveTo>
                    <a:cubicBezTo>
                      <a:pt x="200" y="1"/>
                      <a:pt x="161" y="26"/>
                      <a:pt x="149" y="66"/>
                    </a:cubicBezTo>
                    <a:cubicBezTo>
                      <a:pt x="38" y="408"/>
                      <a:pt x="1" y="778"/>
                      <a:pt x="37" y="1136"/>
                    </a:cubicBezTo>
                    <a:cubicBezTo>
                      <a:pt x="43" y="1184"/>
                      <a:pt x="84" y="1221"/>
                      <a:pt x="132" y="1221"/>
                    </a:cubicBezTo>
                    <a:lnTo>
                      <a:pt x="142" y="1221"/>
                    </a:lnTo>
                    <a:cubicBezTo>
                      <a:pt x="195" y="1215"/>
                      <a:pt x="232" y="1168"/>
                      <a:pt x="227" y="1116"/>
                    </a:cubicBezTo>
                    <a:cubicBezTo>
                      <a:pt x="193" y="785"/>
                      <a:pt x="228" y="443"/>
                      <a:pt x="330" y="125"/>
                    </a:cubicBezTo>
                    <a:cubicBezTo>
                      <a:pt x="346" y="75"/>
                      <a:pt x="319" y="21"/>
                      <a:pt x="268" y="4"/>
                    </a:cubicBezTo>
                    <a:cubicBezTo>
                      <a:pt x="259" y="2"/>
                      <a:pt x="249" y="1"/>
                      <a:pt x="24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3" name="Google Shape;1073;p9"/>
              <p:cNvSpPr/>
              <p:nvPr/>
            </p:nvSpPr>
            <p:spPr>
              <a:xfrm>
                <a:off x="3720525" y="1642525"/>
                <a:ext cx="4800" cy="23325"/>
              </a:xfrm>
              <a:custGeom>
                <a:avLst/>
                <a:gdLst/>
                <a:ahLst/>
                <a:cxnLst/>
                <a:rect l="l" t="t" r="r" b="b"/>
                <a:pathLst>
                  <a:path w="192" h="933" extrusionOk="0">
                    <a:moveTo>
                      <a:pt x="96" y="0"/>
                    </a:moveTo>
                    <a:cubicBezTo>
                      <a:pt x="43" y="0"/>
                      <a:pt x="0" y="43"/>
                      <a:pt x="0" y="95"/>
                    </a:cubicBezTo>
                    <a:lnTo>
                      <a:pt x="0" y="837"/>
                    </a:lnTo>
                    <a:cubicBezTo>
                      <a:pt x="0" y="890"/>
                      <a:pt x="43" y="933"/>
                      <a:pt x="96" y="933"/>
                    </a:cubicBezTo>
                    <a:cubicBezTo>
                      <a:pt x="148" y="933"/>
                      <a:pt x="191" y="890"/>
                      <a:pt x="191" y="837"/>
                    </a:cubicBezTo>
                    <a:lnTo>
                      <a:pt x="191" y="95"/>
                    </a:lnTo>
                    <a:cubicBezTo>
                      <a:pt x="191" y="43"/>
                      <a:pt x="148" y="0"/>
                      <a:pt x="96"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9"/>
              <p:cNvSpPr/>
              <p:nvPr/>
            </p:nvSpPr>
            <p:spPr>
              <a:xfrm>
                <a:off x="3729375" y="1592025"/>
                <a:ext cx="9650" cy="27475"/>
              </a:xfrm>
              <a:custGeom>
                <a:avLst/>
                <a:gdLst/>
                <a:ahLst/>
                <a:cxnLst/>
                <a:rect l="l" t="t" r="r" b="b"/>
                <a:pathLst>
                  <a:path w="386" h="1099" extrusionOk="0">
                    <a:moveTo>
                      <a:pt x="277" y="0"/>
                    </a:moveTo>
                    <a:cubicBezTo>
                      <a:pt x="240" y="0"/>
                      <a:pt x="205" y="22"/>
                      <a:pt x="189" y="58"/>
                    </a:cubicBezTo>
                    <a:cubicBezTo>
                      <a:pt x="60" y="355"/>
                      <a:pt x="0" y="684"/>
                      <a:pt x="18" y="1008"/>
                    </a:cubicBezTo>
                    <a:cubicBezTo>
                      <a:pt x="20" y="1059"/>
                      <a:pt x="62" y="1098"/>
                      <a:pt x="113" y="1098"/>
                    </a:cubicBezTo>
                    <a:lnTo>
                      <a:pt x="117" y="1098"/>
                    </a:lnTo>
                    <a:cubicBezTo>
                      <a:pt x="170" y="1095"/>
                      <a:pt x="210" y="1051"/>
                      <a:pt x="208" y="998"/>
                    </a:cubicBezTo>
                    <a:cubicBezTo>
                      <a:pt x="193" y="703"/>
                      <a:pt x="247" y="404"/>
                      <a:pt x="364" y="134"/>
                    </a:cubicBezTo>
                    <a:cubicBezTo>
                      <a:pt x="386" y="85"/>
                      <a:pt x="363" y="30"/>
                      <a:pt x="315" y="9"/>
                    </a:cubicBezTo>
                    <a:cubicBezTo>
                      <a:pt x="303" y="3"/>
                      <a:pt x="289" y="0"/>
                      <a:pt x="277"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5" name="Google Shape;1075;p9"/>
              <p:cNvSpPr/>
              <p:nvPr/>
            </p:nvSpPr>
            <p:spPr>
              <a:xfrm>
                <a:off x="3743925" y="1622950"/>
                <a:ext cx="10500" cy="21275"/>
              </a:xfrm>
              <a:custGeom>
                <a:avLst/>
                <a:gdLst/>
                <a:ahLst/>
                <a:cxnLst/>
                <a:rect l="l" t="t" r="r" b="b"/>
                <a:pathLst>
                  <a:path w="420" h="851" extrusionOk="0">
                    <a:moveTo>
                      <a:pt x="108" y="0"/>
                    </a:moveTo>
                    <a:cubicBezTo>
                      <a:pt x="98" y="0"/>
                      <a:pt x="88" y="2"/>
                      <a:pt x="79" y="5"/>
                    </a:cubicBezTo>
                    <a:cubicBezTo>
                      <a:pt x="29" y="20"/>
                      <a:pt x="0" y="73"/>
                      <a:pt x="17" y="124"/>
                    </a:cubicBezTo>
                    <a:lnTo>
                      <a:pt x="222" y="783"/>
                    </a:lnTo>
                    <a:cubicBezTo>
                      <a:pt x="235" y="824"/>
                      <a:pt x="273" y="850"/>
                      <a:pt x="314" y="850"/>
                    </a:cubicBezTo>
                    <a:cubicBezTo>
                      <a:pt x="323" y="850"/>
                      <a:pt x="333" y="848"/>
                      <a:pt x="342" y="846"/>
                    </a:cubicBezTo>
                    <a:cubicBezTo>
                      <a:pt x="392" y="830"/>
                      <a:pt x="420" y="777"/>
                      <a:pt x="404" y="726"/>
                    </a:cubicBezTo>
                    <a:lnTo>
                      <a:pt x="198" y="67"/>
                    </a:lnTo>
                    <a:cubicBezTo>
                      <a:pt x="185" y="27"/>
                      <a:pt x="148" y="0"/>
                      <a:pt x="108"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6" name="Google Shape;1076;p9"/>
              <p:cNvSpPr/>
              <p:nvPr/>
            </p:nvSpPr>
            <p:spPr>
              <a:xfrm>
                <a:off x="3753400" y="1676475"/>
                <a:ext cx="8350" cy="24375"/>
              </a:xfrm>
              <a:custGeom>
                <a:avLst/>
                <a:gdLst/>
                <a:ahLst/>
                <a:cxnLst/>
                <a:rect l="l" t="t" r="r" b="b"/>
                <a:pathLst>
                  <a:path w="334" h="975" extrusionOk="0">
                    <a:moveTo>
                      <a:pt x="104" y="1"/>
                    </a:moveTo>
                    <a:cubicBezTo>
                      <a:pt x="99" y="1"/>
                      <a:pt x="93" y="1"/>
                      <a:pt x="88" y="2"/>
                    </a:cubicBezTo>
                    <a:cubicBezTo>
                      <a:pt x="36" y="11"/>
                      <a:pt x="1" y="60"/>
                      <a:pt x="10" y="111"/>
                    </a:cubicBezTo>
                    <a:lnTo>
                      <a:pt x="137" y="894"/>
                    </a:lnTo>
                    <a:cubicBezTo>
                      <a:pt x="144" y="942"/>
                      <a:pt x="185" y="975"/>
                      <a:pt x="231" y="975"/>
                    </a:cubicBezTo>
                    <a:lnTo>
                      <a:pt x="232" y="975"/>
                    </a:lnTo>
                    <a:cubicBezTo>
                      <a:pt x="236" y="975"/>
                      <a:pt x="242" y="975"/>
                      <a:pt x="246" y="974"/>
                    </a:cubicBezTo>
                    <a:cubicBezTo>
                      <a:pt x="299" y="965"/>
                      <a:pt x="333" y="916"/>
                      <a:pt x="326" y="864"/>
                    </a:cubicBezTo>
                    <a:lnTo>
                      <a:pt x="197" y="82"/>
                    </a:lnTo>
                    <a:cubicBezTo>
                      <a:pt x="191" y="35"/>
                      <a:pt x="150" y="1"/>
                      <a:pt x="104"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7" name="Google Shape;1077;p9"/>
              <p:cNvSpPr/>
              <p:nvPr/>
            </p:nvSpPr>
            <p:spPr>
              <a:xfrm>
                <a:off x="3757500" y="1721850"/>
                <a:ext cx="8100" cy="35700"/>
              </a:xfrm>
              <a:custGeom>
                <a:avLst/>
                <a:gdLst/>
                <a:ahLst/>
                <a:cxnLst/>
                <a:rect l="l" t="t" r="r" b="b"/>
                <a:pathLst>
                  <a:path w="324" h="1428" extrusionOk="0">
                    <a:moveTo>
                      <a:pt x="102" y="0"/>
                    </a:moveTo>
                    <a:cubicBezTo>
                      <a:pt x="99" y="0"/>
                      <a:pt x="95" y="0"/>
                      <a:pt x="91" y="1"/>
                    </a:cubicBezTo>
                    <a:cubicBezTo>
                      <a:pt x="38" y="6"/>
                      <a:pt x="0" y="53"/>
                      <a:pt x="6" y="105"/>
                    </a:cubicBezTo>
                    <a:lnTo>
                      <a:pt x="130" y="1341"/>
                    </a:lnTo>
                    <a:cubicBezTo>
                      <a:pt x="134" y="1391"/>
                      <a:pt x="175" y="1427"/>
                      <a:pt x="223" y="1427"/>
                    </a:cubicBezTo>
                    <a:cubicBezTo>
                      <a:pt x="227" y="1427"/>
                      <a:pt x="230" y="1427"/>
                      <a:pt x="233" y="1426"/>
                    </a:cubicBezTo>
                    <a:cubicBezTo>
                      <a:pt x="285" y="1422"/>
                      <a:pt x="324" y="1375"/>
                      <a:pt x="318" y="1322"/>
                    </a:cubicBezTo>
                    <a:lnTo>
                      <a:pt x="195" y="86"/>
                    </a:lnTo>
                    <a:cubicBezTo>
                      <a:pt x="191" y="38"/>
                      <a:pt x="150"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9"/>
              <p:cNvSpPr/>
              <p:nvPr/>
            </p:nvSpPr>
            <p:spPr>
              <a:xfrm>
                <a:off x="3760700" y="1797075"/>
                <a:ext cx="4800" cy="25375"/>
              </a:xfrm>
              <a:custGeom>
                <a:avLst/>
                <a:gdLst/>
                <a:ahLst/>
                <a:cxnLst/>
                <a:rect l="l" t="t" r="r" b="b"/>
                <a:pathLst>
                  <a:path w="192" h="1015" extrusionOk="0">
                    <a:moveTo>
                      <a:pt x="95" y="0"/>
                    </a:moveTo>
                    <a:cubicBezTo>
                      <a:pt x="43" y="0"/>
                      <a:pt x="0" y="42"/>
                      <a:pt x="0" y="95"/>
                    </a:cubicBezTo>
                    <a:lnTo>
                      <a:pt x="0" y="920"/>
                    </a:lnTo>
                    <a:cubicBezTo>
                      <a:pt x="0" y="972"/>
                      <a:pt x="43" y="1015"/>
                      <a:pt x="95" y="1015"/>
                    </a:cubicBezTo>
                    <a:cubicBezTo>
                      <a:pt x="148" y="1015"/>
                      <a:pt x="191" y="972"/>
                      <a:pt x="191" y="920"/>
                    </a:cubicBezTo>
                    <a:lnTo>
                      <a:pt x="191" y="95"/>
                    </a:lnTo>
                    <a:cubicBezTo>
                      <a:pt x="191"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9"/>
              <p:cNvSpPr/>
              <p:nvPr/>
            </p:nvSpPr>
            <p:spPr>
              <a:xfrm>
                <a:off x="3759625" y="1827950"/>
                <a:ext cx="7000" cy="36750"/>
              </a:xfrm>
              <a:custGeom>
                <a:avLst/>
                <a:gdLst/>
                <a:ahLst/>
                <a:cxnLst/>
                <a:rect l="l" t="t" r="r" b="b"/>
                <a:pathLst>
                  <a:path w="280" h="1470" extrusionOk="0">
                    <a:moveTo>
                      <a:pt x="103" y="1"/>
                    </a:moveTo>
                    <a:cubicBezTo>
                      <a:pt x="99" y="1"/>
                      <a:pt x="96" y="1"/>
                      <a:pt x="93" y="1"/>
                    </a:cubicBezTo>
                    <a:cubicBezTo>
                      <a:pt x="40" y="5"/>
                      <a:pt x="0" y="50"/>
                      <a:pt x="4" y="102"/>
                    </a:cubicBezTo>
                    <a:lnTo>
                      <a:pt x="86" y="1380"/>
                    </a:lnTo>
                    <a:cubicBezTo>
                      <a:pt x="90" y="1430"/>
                      <a:pt x="132" y="1470"/>
                      <a:pt x="181" y="1470"/>
                    </a:cubicBezTo>
                    <a:cubicBezTo>
                      <a:pt x="184" y="1470"/>
                      <a:pt x="185" y="1470"/>
                      <a:pt x="187" y="1469"/>
                    </a:cubicBezTo>
                    <a:cubicBezTo>
                      <a:pt x="240" y="1465"/>
                      <a:pt x="280" y="1420"/>
                      <a:pt x="276" y="1368"/>
                    </a:cubicBezTo>
                    <a:lnTo>
                      <a:pt x="195" y="90"/>
                    </a:lnTo>
                    <a:cubicBezTo>
                      <a:pt x="191" y="41"/>
                      <a:pt x="152" y="1"/>
                      <a:pt x="103"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9"/>
              <p:cNvSpPr/>
              <p:nvPr/>
            </p:nvSpPr>
            <p:spPr>
              <a:xfrm>
                <a:off x="3755400" y="1885650"/>
                <a:ext cx="6125" cy="20225"/>
              </a:xfrm>
              <a:custGeom>
                <a:avLst/>
                <a:gdLst/>
                <a:ahLst/>
                <a:cxnLst/>
                <a:rect l="l" t="t" r="r" b="b"/>
                <a:pathLst>
                  <a:path w="245" h="809" extrusionOk="0">
                    <a:moveTo>
                      <a:pt x="101" y="0"/>
                    </a:moveTo>
                    <a:cubicBezTo>
                      <a:pt x="98" y="0"/>
                      <a:pt x="95" y="0"/>
                      <a:pt x="92" y="1"/>
                    </a:cubicBezTo>
                    <a:cubicBezTo>
                      <a:pt x="39" y="5"/>
                      <a:pt x="0" y="50"/>
                      <a:pt x="4" y="103"/>
                    </a:cubicBezTo>
                    <a:lnTo>
                      <a:pt x="50" y="722"/>
                    </a:lnTo>
                    <a:cubicBezTo>
                      <a:pt x="55" y="771"/>
                      <a:pt x="95" y="809"/>
                      <a:pt x="145" y="809"/>
                    </a:cubicBezTo>
                    <a:lnTo>
                      <a:pt x="153" y="809"/>
                    </a:lnTo>
                    <a:cubicBezTo>
                      <a:pt x="205" y="805"/>
                      <a:pt x="244" y="759"/>
                      <a:pt x="240" y="707"/>
                    </a:cubicBezTo>
                    <a:lnTo>
                      <a:pt x="194" y="89"/>
                    </a:lnTo>
                    <a:cubicBezTo>
                      <a:pt x="191" y="40"/>
                      <a:pt x="150" y="0"/>
                      <a:pt x="101"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9"/>
              <p:cNvSpPr/>
              <p:nvPr/>
            </p:nvSpPr>
            <p:spPr>
              <a:xfrm>
                <a:off x="3756575" y="1912450"/>
                <a:ext cx="4775" cy="39825"/>
              </a:xfrm>
              <a:custGeom>
                <a:avLst/>
                <a:gdLst/>
                <a:ahLst/>
                <a:cxnLst/>
                <a:rect l="l" t="t" r="r" b="b"/>
                <a:pathLst>
                  <a:path w="191" h="1593" extrusionOk="0">
                    <a:moveTo>
                      <a:pt x="96" y="1"/>
                    </a:moveTo>
                    <a:cubicBezTo>
                      <a:pt x="43" y="1"/>
                      <a:pt x="1" y="43"/>
                      <a:pt x="1" y="96"/>
                    </a:cubicBezTo>
                    <a:lnTo>
                      <a:pt x="1" y="1496"/>
                    </a:lnTo>
                    <a:cubicBezTo>
                      <a:pt x="1" y="1549"/>
                      <a:pt x="43" y="1592"/>
                      <a:pt x="96" y="1592"/>
                    </a:cubicBezTo>
                    <a:cubicBezTo>
                      <a:pt x="149" y="1592"/>
                      <a:pt x="191" y="1549"/>
                      <a:pt x="191" y="1496"/>
                    </a:cubicBezTo>
                    <a:lnTo>
                      <a:pt x="191" y="96"/>
                    </a:lnTo>
                    <a:cubicBezTo>
                      <a:pt x="191" y="43"/>
                      <a:pt x="149" y="1"/>
                      <a:pt x="96"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82" name="Google Shape;1082;p9"/>
              <p:cNvSpPr/>
              <p:nvPr/>
            </p:nvSpPr>
            <p:spPr>
              <a:xfrm>
                <a:off x="3733850" y="1930975"/>
                <a:ext cx="5950" cy="22325"/>
              </a:xfrm>
              <a:custGeom>
                <a:avLst/>
                <a:gdLst/>
                <a:ahLst/>
                <a:cxnLst/>
                <a:rect l="l" t="t" r="r" b="b"/>
                <a:pathLst>
                  <a:path w="238" h="893" extrusionOk="0">
                    <a:moveTo>
                      <a:pt x="102" y="1"/>
                    </a:moveTo>
                    <a:cubicBezTo>
                      <a:pt x="99" y="1"/>
                      <a:pt x="96" y="1"/>
                      <a:pt x="93" y="1"/>
                    </a:cubicBezTo>
                    <a:cubicBezTo>
                      <a:pt x="40" y="5"/>
                      <a:pt x="0" y="50"/>
                      <a:pt x="4" y="102"/>
                    </a:cubicBezTo>
                    <a:lnTo>
                      <a:pt x="44" y="803"/>
                    </a:lnTo>
                    <a:cubicBezTo>
                      <a:pt x="48" y="854"/>
                      <a:pt x="90" y="892"/>
                      <a:pt x="139" y="892"/>
                    </a:cubicBezTo>
                    <a:lnTo>
                      <a:pt x="145" y="892"/>
                    </a:lnTo>
                    <a:cubicBezTo>
                      <a:pt x="198" y="889"/>
                      <a:pt x="238" y="844"/>
                      <a:pt x="234" y="792"/>
                    </a:cubicBezTo>
                    <a:lnTo>
                      <a:pt x="193" y="91"/>
                    </a:lnTo>
                    <a:cubicBezTo>
                      <a:pt x="190" y="41"/>
                      <a:pt x="150" y="1"/>
                      <a:pt x="102"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9"/>
              <p:cNvSpPr/>
              <p:nvPr/>
            </p:nvSpPr>
            <p:spPr>
              <a:xfrm>
                <a:off x="3738050" y="1856825"/>
                <a:ext cx="4750" cy="28475"/>
              </a:xfrm>
              <a:custGeom>
                <a:avLst/>
                <a:gdLst/>
                <a:ahLst/>
                <a:cxnLst/>
                <a:rect l="l" t="t" r="r" b="b"/>
                <a:pathLst>
                  <a:path w="190" h="1139" extrusionOk="0">
                    <a:moveTo>
                      <a:pt x="95" y="0"/>
                    </a:moveTo>
                    <a:cubicBezTo>
                      <a:pt x="42" y="0"/>
                      <a:pt x="0" y="42"/>
                      <a:pt x="0" y="95"/>
                    </a:cubicBezTo>
                    <a:lnTo>
                      <a:pt x="0" y="1043"/>
                    </a:lnTo>
                    <a:cubicBezTo>
                      <a:pt x="0" y="1095"/>
                      <a:pt x="42" y="1138"/>
                      <a:pt x="95" y="1138"/>
                    </a:cubicBezTo>
                    <a:cubicBezTo>
                      <a:pt x="148" y="1138"/>
                      <a:pt x="190" y="1095"/>
                      <a:pt x="190" y="1043"/>
                    </a:cubicBezTo>
                    <a:lnTo>
                      <a:pt x="190" y="95"/>
                    </a:lnTo>
                    <a:cubicBezTo>
                      <a:pt x="190" y="42"/>
                      <a:pt x="148" y="0"/>
                      <a:pt x="95"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84" name="Google Shape;1084;p9"/>
              <p:cNvSpPr/>
              <p:nvPr/>
            </p:nvSpPr>
            <p:spPr>
              <a:xfrm>
                <a:off x="3736375" y="1798075"/>
                <a:ext cx="7700" cy="30550"/>
              </a:xfrm>
              <a:custGeom>
                <a:avLst/>
                <a:gdLst/>
                <a:ahLst/>
                <a:cxnLst/>
                <a:rect l="l" t="t" r="r" b="b"/>
                <a:pathLst>
                  <a:path w="308" h="1222" extrusionOk="0">
                    <a:moveTo>
                      <a:pt x="120" y="1"/>
                    </a:moveTo>
                    <a:cubicBezTo>
                      <a:pt x="71" y="1"/>
                      <a:pt x="29" y="40"/>
                      <a:pt x="26" y="89"/>
                    </a:cubicBezTo>
                    <a:cubicBezTo>
                      <a:pt x="1" y="446"/>
                      <a:pt x="30" y="801"/>
                      <a:pt x="110" y="1148"/>
                    </a:cubicBezTo>
                    <a:cubicBezTo>
                      <a:pt x="121" y="1192"/>
                      <a:pt x="160" y="1222"/>
                      <a:pt x="203" y="1222"/>
                    </a:cubicBezTo>
                    <a:cubicBezTo>
                      <a:pt x="211" y="1222"/>
                      <a:pt x="217" y="1221"/>
                      <a:pt x="225" y="1220"/>
                    </a:cubicBezTo>
                    <a:cubicBezTo>
                      <a:pt x="276" y="1208"/>
                      <a:pt x="308" y="1156"/>
                      <a:pt x="296" y="1105"/>
                    </a:cubicBezTo>
                    <a:cubicBezTo>
                      <a:pt x="219" y="777"/>
                      <a:pt x="193" y="439"/>
                      <a:pt x="216" y="102"/>
                    </a:cubicBezTo>
                    <a:cubicBezTo>
                      <a:pt x="219" y="51"/>
                      <a:pt x="180" y="5"/>
                      <a:pt x="128" y="1"/>
                    </a:cubicBezTo>
                    <a:cubicBezTo>
                      <a:pt x="125" y="1"/>
                      <a:pt x="123" y="1"/>
                      <a:pt x="120"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1085;p9"/>
              <p:cNvSpPr/>
              <p:nvPr/>
            </p:nvSpPr>
            <p:spPr>
              <a:xfrm>
                <a:off x="3736900" y="1744525"/>
                <a:ext cx="6825" cy="32650"/>
              </a:xfrm>
              <a:custGeom>
                <a:avLst/>
                <a:gdLst/>
                <a:ahLst/>
                <a:cxnLst/>
                <a:rect l="l" t="t" r="r" b="b"/>
                <a:pathLst>
                  <a:path w="273" h="1306" extrusionOk="0">
                    <a:moveTo>
                      <a:pt x="101" y="0"/>
                    </a:moveTo>
                    <a:cubicBezTo>
                      <a:pt x="49" y="0"/>
                      <a:pt x="6" y="42"/>
                      <a:pt x="6" y="94"/>
                    </a:cubicBezTo>
                    <a:cubicBezTo>
                      <a:pt x="1" y="470"/>
                      <a:pt x="25" y="850"/>
                      <a:pt x="76" y="1222"/>
                    </a:cubicBezTo>
                    <a:cubicBezTo>
                      <a:pt x="83" y="1271"/>
                      <a:pt x="123" y="1305"/>
                      <a:pt x="170" y="1305"/>
                    </a:cubicBezTo>
                    <a:cubicBezTo>
                      <a:pt x="174" y="1305"/>
                      <a:pt x="179" y="1305"/>
                      <a:pt x="183" y="1304"/>
                    </a:cubicBezTo>
                    <a:cubicBezTo>
                      <a:pt x="236" y="1297"/>
                      <a:pt x="272" y="1249"/>
                      <a:pt x="265" y="1197"/>
                    </a:cubicBezTo>
                    <a:cubicBezTo>
                      <a:pt x="215" y="834"/>
                      <a:pt x="192" y="463"/>
                      <a:pt x="196" y="96"/>
                    </a:cubicBezTo>
                    <a:cubicBezTo>
                      <a:pt x="197" y="44"/>
                      <a:pt x="155" y="0"/>
                      <a:pt x="102" y="0"/>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9"/>
              <p:cNvSpPr/>
              <p:nvPr/>
            </p:nvSpPr>
            <p:spPr>
              <a:xfrm>
                <a:off x="3733350" y="1691950"/>
                <a:ext cx="7650" cy="31600"/>
              </a:xfrm>
              <a:custGeom>
                <a:avLst/>
                <a:gdLst/>
                <a:ahLst/>
                <a:cxnLst/>
                <a:rect l="l" t="t" r="r" b="b"/>
                <a:pathLst>
                  <a:path w="306" h="1264" extrusionOk="0">
                    <a:moveTo>
                      <a:pt x="115" y="1"/>
                    </a:moveTo>
                    <a:cubicBezTo>
                      <a:pt x="66" y="1"/>
                      <a:pt x="26" y="41"/>
                      <a:pt x="24" y="91"/>
                    </a:cubicBezTo>
                    <a:cubicBezTo>
                      <a:pt x="0" y="458"/>
                      <a:pt x="29" y="828"/>
                      <a:pt x="108" y="1188"/>
                    </a:cubicBezTo>
                    <a:cubicBezTo>
                      <a:pt x="117" y="1233"/>
                      <a:pt x="157" y="1263"/>
                      <a:pt x="200" y="1263"/>
                    </a:cubicBezTo>
                    <a:cubicBezTo>
                      <a:pt x="207" y="1263"/>
                      <a:pt x="215" y="1262"/>
                      <a:pt x="221" y="1261"/>
                    </a:cubicBezTo>
                    <a:cubicBezTo>
                      <a:pt x="272" y="1250"/>
                      <a:pt x="305" y="1199"/>
                      <a:pt x="294" y="1147"/>
                    </a:cubicBezTo>
                    <a:cubicBezTo>
                      <a:pt x="219" y="805"/>
                      <a:pt x="193" y="453"/>
                      <a:pt x="213" y="102"/>
                    </a:cubicBezTo>
                    <a:cubicBezTo>
                      <a:pt x="217" y="50"/>
                      <a:pt x="177" y="5"/>
                      <a:pt x="124" y="1"/>
                    </a:cubicBezTo>
                    <a:cubicBezTo>
                      <a:pt x="121" y="1"/>
                      <a:pt x="118" y="1"/>
                      <a:pt x="115" y="1"/>
                    </a:cubicBezTo>
                    <a:close/>
                  </a:path>
                </a:pathLst>
              </a:custGeom>
              <a:solidFill>
                <a:srgbClr val="FFC942">
                  <a:alpha val="415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87" name="Google Shape;1087;p9"/>
          <p:cNvGrpSpPr/>
          <p:nvPr/>
        </p:nvGrpSpPr>
        <p:grpSpPr>
          <a:xfrm>
            <a:off x="953536" y="5416960"/>
            <a:ext cx="2216995" cy="945581"/>
            <a:chOff x="1577575" y="1855050"/>
            <a:chExt cx="642350" cy="344625"/>
          </a:xfrm>
        </p:grpSpPr>
        <p:sp>
          <p:nvSpPr>
            <p:cNvPr id="1088" name="Google Shape;1088;p9"/>
            <p:cNvSpPr/>
            <p:nvPr/>
          </p:nvSpPr>
          <p:spPr>
            <a:xfrm>
              <a:off x="1827700" y="1864975"/>
              <a:ext cx="113075" cy="30900"/>
            </a:xfrm>
            <a:custGeom>
              <a:avLst/>
              <a:gdLst/>
              <a:ahLst/>
              <a:cxnLst/>
              <a:rect l="l" t="t" r="r" b="b"/>
              <a:pathLst>
                <a:path w="4523" h="1236" extrusionOk="0">
                  <a:moveTo>
                    <a:pt x="2438" y="1"/>
                  </a:moveTo>
                  <a:cubicBezTo>
                    <a:pt x="2417" y="1"/>
                    <a:pt x="2395" y="1"/>
                    <a:pt x="2374" y="2"/>
                  </a:cubicBezTo>
                  <a:cubicBezTo>
                    <a:pt x="1652" y="25"/>
                    <a:pt x="911" y="169"/>
                    <a:pt x="302" y="500"/>
                  </a:cubicBezTo>
                  <a:cubicBezTo>
                    <a:pt x="204" y="553"/>
                    <a:pt x="108" y="613"/>
                    <a:pt x="54" y="697"/>
                  </a:cubicBezTo>
                  <a:cubicBezTo>
                    <a:pt x="0" y="782"/>
                    <a:pt x="0" y="898"/>
                    <a:pt x="83" y="966"/>
                  </a:cubicBezTo>
                  <a:cubicBezTo>
                    <a:pt x="128" y="1002"/>
                    <a:pt x="192" y="1020"/>
                    <a:pt x="254" y="1033"/>
                  </a:cubicBezTo>
                  <a:cubicBezTo>
                    <a:pt x="374" y="1057"/>
                    <a:pt x="495" y="1066"/>
                    <a:pt x="617" y="1066"/>
                  </a:cubicBezTo>
                  <a:cubicBezTo>
                    <a:pt x="889" y="1066"/>
                    <a:pt x="1164" y="1021"/>
                    <a:pt x="1436" y="994"/>
                  </a:cubicBezTo>
                  <a:cubicBezTo>
                    <a:pt x="1640" y="974"/>
                    <a:pt x="1846" y="964"/>
                    <a:pt x="2051" y="964"/>
                  </a:cubicBezTo>
                  <a:cubicBezTo>
                    <a:pt x="2556" y="964"/>
                    <a:pt x="3060" y="1025"/>
                    <a:pt x="3543" y="1147"/>
                  </a:cubicBezTo>
                  <a:cubicBezTo>
                    <a:pt x="3705" y="1187"/>
                    <a:pt x="3871" y="1235"/>
                    <a:pt x="4039" y="1235"/>
                  </a:cubicBezTo>
                  <a:cubicBezTo>
                    <a:pt x="4068" y="1235"/>
                    <a:pt x="4098" y="1234"/>
                    <a:pt x="4128" y="1231"/>
                  </a:cubicBezTo>
                  <a:cubicBezTo>
                    <a:pt x="4325" y="1209"/>
                    <a:pt x="4523" y="1076"/>
                    <a:pt x="4507" y="912"/>
                  </a:cubicBezTo>
                  <a:cubicBezTo>
                    <a:pt x="4496" y="785"/>
                    <a:pt x="4369" y="689"/>
                    <a:pt x="4247" y="611"/>
                  </a:cubicBezTo>
                  <a:lnTo>
                    <a:pt x="4247" y="612"/>
                  </a:lnTo>
                  <a:cubicBezTo>
                    <a:pt x="3754" y="306"/>
                    <a:pt x="3067" y="1"/>
                    <a:pt x="2438" y="1"/>
                  </a:cubicBezTo>
                  <a:close/>
                </a:path>
              </a:pathLst>
            </a:custGeom>
            <a:solidFill>
              <a:srgbClr val="EB5F3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nvGrpSpPr>
            <p:cNvPr id="1089" name="Google Shape;1089;p9"/>
            <p:cNvGrpSpPr/>
            <p:nvPr/>
          </p:nvGrpSpPr>
          <p:grpSpPr>
            <a:xfrm>
              <a:off x="1577575" y="1855050"/>
              <a:ext cx="642350" cy="344625"/>
              <a:chOff x="1577575" y="1855050"/>
              <a:chExt cx="642350" cy="344625"/>
            </a:xfrm>
          </p:grpSpPr>
          <p:sp>
            <p:nvSpPr>
              <p:cNvPr id="1090" name="Google Shape;1090;p9"/>
              <p:cNvSpPr/>
              <p:nvPr/>
            </p:nvSpPr>
            <p:spPr>
              <a:xfrm>
                <a:off x="1577575" y="1861775"/>
                <a:ext cx="642350" cy="337900"/>
              </a:xfrm>
              <a:custGeom>
                <a:avLst/>
                <a:gdLst/>
                <a:ahLst/>
                <a:cxnLst/>
                <a:rect l="l" t="t" r="r" b="b"/>
                <a:pathLst>
                  <a:path w="25694" h="13516" extrusionOk="0">
                    <a:moveTo>
                      <a:pt x="11855" y="0"/>
                    </a:moveTo>
                    <a:cubicBezTo>
                      <a:pt x="10922" y="0"/>
                      <a:pt x="10000" y="218"/>
                      <a:pt x="9343" y="800"/>
                    </a:cubicBezTo>
                    <a:cubicBezTo>
                      <a:pt x="7929" y="2052"/>
                      <a:pt x="7514" y="4080"/>
                      <a:pt x="6532" y="5573"/>
                    </a:cubicBezTo>
                    <a:cubicBezTo>
                      <a:pt x="5639" y="6932"/>
                      <a:pt x="4562" y="8208"/>
                      <a:pt x="3323" y="9368"/>
                    </a:cubicBezTo>
                    <a:cubicBezTo>
                      <a:pt x="2404" y="10227"/>
                      <a:pt x="584" y="11122"/>
                      <a:pt x="0" y="12138"/>
                    </a:cubicBezTo>
                    <a:cubicBezTo>
                      <a:pt x="343" y="12375"/>
                      <a:pt x="811" y="12434"/>
                      <a:pt x="1253" y="12484"/>
                    </a:cubicBezTo>
                    <a:cubicBezTo>
                      <a:pt x="2821" y="12662"/>
                      <a:pt x="4347" y="12594"/>
                      <a:pt x="5910" y="12810"/>
                    </a:cubicBezTo>
                    <a:cubicBezTo>
                      <a:pt x="7616" y="13042"/>
                      <a:pt x="9344" y="13171"/>
                      <a:pt x="11068" y="13269"/>
                    </a:cubicBezTo>
                    <a:cubicBezTo>
                      <a:pt x="13364" y="13400"/>
                      <a:pt x="15665" y="13515"/>
                      <a:pt x="17967" y="13515"/>
                    </a:cubicBezTo>
                    <a:cubicBezTo>
                      <a:pt x="18396" y="13515"/>
                      <a:pt x="18825" y="13511"/>
                      <a:pt x="19254" y="13503"/>
                    </a:cubicBezTo>
                    <a:cubicBezTo>
                      <a:pt x="19380" y="13501"/>
                      <a:pt x="19512" y="13496"/>
                      <a:pt x="19650" y="13490"/>
                    </a:cubicBezTo>
                    <a:lnTo>
                      <a:pt x="19651" y="13490"/>
                    </a:lnTo>
                    <a:cubicBezTo>
                      <a:pt x="20595" y="13444"/>
                      <a:pt x="21433" y="13182"/>
                      <a:pt x="22345" y="13060"/>
                    </a:cubicBezTo>
                    <a:cubicBezTo>
                      <a:pt x="23167" y="12951"/>
                      <a:pt x="23982" y="13057"/>
                      <a:pt x="24820" y="12849"/>
                    </a:cubicBezTo>
                    <a:cubicBezTo>
                      <a:pt x="25166" y="12763"/>
                      <a:pt x="25549" y="12611"/>
                      <a:pt x="25633" y="12319"/>
                    </a:cubicBezTo>
                    <a:cubicBezTo>
                      <a:pt x="25694" y="12112"/>
                      <a:pt x="25575" y="11891"/>
                      <a:pt x="25394" y="11738"/>
                    </a:cubicBezTo>
                    <a:cubicBezTo>
                      <a:pt x="25214" y="11585"/>
                      <a:pt x="24979" y="11486"/>
                      <a:pt x="24751" y="11384"/>
                    </a:cubicBezTo>
                    <a:cubicBezTo>
                      <a:pt x="22938" y="10580"/>
                      <a:pt x="21088" y="9386"/>
                      <a:pt x="20407" y="7724"/>
                    </a:cubicBezTo>
                    <a:cubicBezTo>
                      <a:pt x="19744" y="6104"/>
                      <a:pt x="18091" y="4781"/>
                      <a:pt x="17066" y="3268"/>
                    </a:cubicBezTo>
                    <a:cubicBezTo>
                      <a:pt x="16219" y="2020"/>
                      <a:pt x="15116" y="566"/>
                      <a:pt x="13337" y="169"/>
                    </a:cubicBezTo>
                    <a:cubicBezTo>
                      <a:pt x="12867" y="64"/>
                      <a:pt x="12359" y="0"/>
                      <a:pt x="118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091;p9"/>
              <p:cNvSpPr/>
              <p:nvPr/>
            </p:nvSpPr>
            <p:spPr>
              <a:xfrm>
                <a:off x="1767800" y="1855050"/>
                <a:ext cx="227675" cy="194800"/>
              </a:xfrm>
              <a:custGeom>
                <a:avLst/>
                <a:gdLst/>
                <a:ahLst/>
                <a:cxnLst/>
                <a:rect l="l" t="t" r="r" b="b"/>
                <a:pathLst>
                  <a:path w="9107" h="7792" extrusionOk="0">
                    <a:moveTo>
                      <a:pt x="4488" y="0"/>
                    </a:moveTo>
                    <a:cubicBezTo>
                      <a:pt x="3479" y="0"/>
                      <a:pt x="2479" y="269"/>
                      <a:pt x="1782" y="865"/>
                    </a:cubicBezTo>
                    <a:cubicBezTo>
                      <a:pt x="1106" y="1444"/>
                      <a:pt x="622" y="2180"/>
                      <a:pt x="417" y="2967"/>
                    </a:cubicBezTo>
                    <a:cubicBezTo>
                      <a:pt x="322" y="3327"/>
                      <a:pt x="1" y="3673"/>
                      <a:pt x="205" y="4048"/>
                    </a:cubicBezTo>
                    <a:cubicBezTo>
                      <a:pt x="342" y="4301"/>
                      <a:pt x="668" y="4474"/>
                      <a:pt x="1002" y="4474"/>
                    </a:cubicBezTo>
                    <a:cubicBezTo>
                      <a:pt x="1007" y="4474"/>
                      <a:pt x="1012" y="4474"/>
                      <a:pt x="1017" y="4473"/>
                    </a:cubicBezTo>
                    <a:cubicBezTo>
                      <a:pt x="1117" y="4472"/>
                      <a:pt x="1219" y="4457"/>
                      <a:pt x="1318" y="4457"/>
                    </a:cubicBezTo>
                    <a:cubicBezTo>
                      <a:pt x="1386" y="4457"/>
                      <a:pt x="1452" y="4464"/>
                      <a:pt x="1514" y="4488"/>
                    </a:cubicBezTo>
                    <a:cubicBezTo>
                      <a:pt x="1686" y="4553"/>
                      <a:pt x="1764" y="4727"/>
                      <a:pt x="1749" y="4883"/>
                    </a:cubicBezTo>
                    <a:cubicBezTo>
                      <a:pt x="1736" y="5039"/>
                      <a:pt x="1650" y="5183"/>
                      <a:pt x="1577" y="5328"/>
                    </a:cubicBezTo>
                    <a:cubicBezTo>
                      <a:pt x="1246" y="5976"/>
                      <a:pt x="1139" y="6701"/>
                      <a:pt x="1270" y="7397"/>
                    </a:cubicBezTo>
                    <a:cubicBezTo>
                      <a:pt x="1304" y="7574"/>
                      <a:pt x="1414" y="7791"/>
                      <a:pt x="1627" y="7791"/>
                    </a:cubicBezTo>
                    <a:cubicBezTo>
                      <a:pt x="1631" y="7791"/>
                      <a:pt x="1636" y="7791"/>
                      <a:pt x="1640" y="7791"/>
                    </a:cubicBezTo>
                    <a:cubicBezTo>
                      <a:pt x="1744" y="7786"/>
                      <a:pt x="1832" y="7727"/>
                      <a:pt x="1905" y="7665"/>
                    </a:cubicBezTo>
                    <a:cubicBezTo>
                      <a:pt x="2343" y="7291"/>
                      <a:pt x="2491" y="6750"/>
                      <a:pt x="2818" y="6305"/>
                    </a:cubicBezTo>
                    <a:cubicBezTo>
                      <a:pt x="2885" y="6213"/>
                      <a:pt x="2965" y="6123"/>
                      <a:pt x="3078" y="6073"/>
                    </a:cubicBezTo>
                    <a:cubicBezTo>
                      <a:pt x="3154" y="6041"/>
                      <a:pt x="3230" y="6028"/>
                      <a:pt x="3307" y="6028"/>
                    </a:cubicBezTo>
                    <a:cubicBezTo>
                      <a:pt x="3570" y="6028"/>
                      <a:pt x="3839" y="6175"/>
                      <a:pt x="4095" y="6175"/>
                    </a:cubicBezTo>
                    <a:cubicBezTo>
                      <a:pt x="4158" y="6175"/>
                      <a:pt x="4221" y="6166"/>
                      <a:pt x="4282" y="6144"/>
                    </a:cubicBezTo>
                    <a:cubicBezTo>
                      <a:pt x="4547" y="6047"/>
                      <a:pt x="4823" y="5615"/>
                      <a:pt x="5033" y="5441"/>
                    </a:cubicBezTo>
                    <a:cubicBezTo>
                      <a:pt x="5353" y="5178"/>
                      <a:pt x="5795" y="4979"/>
                      <a:pt x="6233" y="4979"/>
                    </a:cubicBezTo>
                    <a:cubicBezTo>
                      <a:pt x="6356" y="4979"/>
                      <a:pt x="6480" y="4995"/>
                      <a:pt x="6600" y="5030"/>
                    </a:cubicBezTo>
                    <a:cubicBezTo>
                      <a:pt x="6980" y="5139"/>
                      <a:pt x="7270" y="5418"/>
                      <a:pt x="7664" y="5487"/>
                    </a:cubicBezTo>
                    <a:cubicBezTo>
                      <a:pt x="7723" y="5497"/>
                      <a:pt x="7781" y="5502"/>
                      <a:pt x="7839" y="5502"/>
                    </a:cubicBezTo>
                    <a:cubicBezTo>
                      <a:pt x="8287" y="5502"/>
                      <a:pt x="8710" y="5216"/>
                      <a:pt x="8896" y="4869"/>
                    </a:cubicBezTo>
                    <a:cubicBezTo>
                      <a:pt x="9107" y="4476"/>
                      <a:pt x="9081" y="4026"/>
                      <a:pt x="9027" y="3599"/>
                    </a:cubicBezTo>
                    <a:cubicBezTo>
                      <a:pt x="8978" y="3216"/>
                      <a:pt x="8908" y="2833"/>
                      <a:pt x="8761" y="2468"/>
                    </a:cubicBezTo>
                    <a:cubicBezTo>
                      <a:pt x="8440" y="1663"/>
                      <a:pt x="7747" y="969"/>
                      <a:pt x="6868" y="529"/>
                    </a:cubicBezTo>
                    <a:lnTo>
                      <a:pt x="6868" y="530"/>
                    </a:lnTo>
                    <a:cubicBezTo>
                      <a:pt x="6184" y="188"/>
                      <a:pt x="5333" y="0"/>
                      <a:pt x="448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92" name="Google Shape;1092;p9"/>
              <p:cNvSpPr/>
              <p:nvPr/>
            </p:nvSpPr>
            <p:spPr>
              <a:xfrm>
                <a:off x="1986225" y="1996350"/>
                <a:ext cx="54225" cy="80900"/>
              </a:xfrm>
              <a:custGeom>
                <a:avLst/>
                <a:gdLst/>
                <a:ahLst/>
                <a:cxnLst/>
                <a:rect l="l" t="t" r="r" b="b"/>
                <a:pathLst>
                  <a:path w="2169" h="3236" extrusionOk="0">
                    <a:moveTo>
                      <a:pt x="680" y="1"/>
                    </a:moveTo>
                    <a:cubicBezTo>
                      <a:pt x="658" y="1"/>
                      <a:pt x="635" y="2"/>
                      <a:pt x="612" y="5"/>
                    </a:cubicBezTo>
                    <a:cubicBezTo>
                      <a:pt x="0" y="80"/>
                      <a:pt x="563" y="781"/>
                      <a:pt x="603" y="1081"/>
                    </a:cubicBezTo>
                    <a:cubicBezTo>
                      <a:pt x="670" y="1603"/>
                      <a:pt x="605" y="2113"/>
                      <a:pt x="734" y="2638"/>
                    </a:cubicBezTo>
                    <a:cubicBezTo>
                      <a:pt x="767" y="2771"/>
                      <a:pt x="808" y="2908"/>
                      <a:pt x="898" y="3023"/>
                    </a:cubicBezTo>
                    <a:cubicBezTo>
                      <a:pt x="987" y="3138"/>
                      <a:pt x="1135" y="3231"/>
                      <a:pt x="1300" y="3235"/>
                    </a:cubicBezTo>
                    <a:cubicBezTo>
                      <a:pt x="1305" y="3235"/>
                      <a:pt x="1309" y="3235"/>
                      <a:pt x="1313" y="3235"/>
                    </a:cubicBezTo>
                    <a:cubicBezTo>
                      <a:pt x="1527" y="3235"/>
                      <a:pt x="1707" y="3094"/>
                      <a:pt x="1824" y="2946"/>
                    </a:cubicBezTo>
                    <a:cubicBezTo>
                      <a:pt x="2083" y="2617"/>
                      <a:pt x="2168" y="2197"/>
                      <a:pt x="2053" y="1816"/>
                    </a:cubicBezTo>
                    <a:cubicBezTo>
                      <a:pt x="1995" y="1625"/>
                      <a:pt x="1891" y="1447"/>
                      <a:pt x="1786" y="1269"/>
                    </a:cubicBezTo>
                    <a:cubicBezTo>
                      <a:pt x="1599" y="950"/>
                      <a:pt x="1269" y="1"/>
                      <a:pt x="6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1093;p9"/>
              <p:cNvSpPr/>
              <p:nvPr/>
            </p:nvSpPr>
            <p:spPr>
              <a:xfrm>
                <a:off x="1690250" y="1982125"/>
                <a:ext cx="81200" cy="81000"/>
              </a:xfrm>
              <a:custGeom>
                <a:avLst/>
                <a:gdLst/>
                <a:ahLst/>
                <a:cxnLst/>
                <a:rect l="l" t="t" r="r" b="b"/>
                <a:pathLst>
                  <a:path w="3248" h="3240" extrusionOk="0">
                    <a:moveTo>
                      <a:pt x="2627" y="1"/>
                    </a:moveTo>
                    <a:cubicBezTo>
                      <a:pt x="2484" y="1"/>
                      <a:pt x="2340" y="41"/>
                      <a:pt x="2223" y="132"/>
                    </a:cubicBezTo>
                    <a:cubicBezTo>
                      <a:pt x="1988" y="316"/>
                      <a:pt x="1840" y="711"/>
                      <a:pt x="1653" y="938"/>
                    </a:cubicBezTo>
                    <a:cubicBezTo>
                      <a:pt x="1420" y="1224"/>
                      <a:pt x="1162" y="1495"/>
                      <a:pt x="879" y="1748"/>
                    </a:cubicBezTo>
                    <a:cubicBezTo>
                      <a:pt x="554" y="2041"/>
                      <a:pt x="184" y="2329"/>
                      <a:pt x="57" y="2711"/>
                    </a:cubicBezTo>
                    <a:cubicBezTo>
                      <a:pt x="1" y="2881"/>
                      <a:pt x="14" y="3093"/>
                      <a:pt x="191" y="3191"/>
                    </a:cubicBezTo>
                    <a:cubicBezTo>
                      <a:pt x="251" y="3225"/>
                      <a:pt x="318" y="3239"/>
                      <a:pt x="388" y="3239"/>
                    </a:cubicBezTo>
                    <a:cubicBezTo>
                      <a:pt x="536" y="3239"/>
                      <a:pt x="693" y="3176"/>
                      <a:pt x="815" y="3099"/>
                    </a:cubicBezTo>
                    <a:cubicBezTo>
                      <a:pt x="1522" y="2648"/>
                      <a:pt x="1727" y="1820"/>
                      <a:pt x="2390" y="1327"/>
                    </a:cubicBezTo>
                    <a:cubicBezTo>
                      <a:pt x="2726" y="1076"/>
                      <a:pt x="3209" y="863"/>
                      <a:pt x="3231" y="490"/>
                    </a:cubicBezTo>
                    <a:cubicBezTo>
                      <a:pt x="3247" y="198"/>
                      <a:pt x="2942" y="1"/>
                      <a:pt x="26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94" name="Google Shape;1094;p9"/>
          <p:cNvGrpSpPr/>
          <p:nvPr/>
        </p:nvGrpSpPr>
        <p:grpSpPr>
          <a:xfrm>
            <a:off x="3366074" y="5787599"/>
            <a:ext cx="1431855" cy="640120"/>
            <a:chOff x="2458825" y="1636875"/>
            <a:chExt cx="470325" cy="264475"/>
          </a:xfrm>
        </p:grpSpPr>
        <p:sp>
          <p:nvSpPr>
            <p:cNvPr id="1095" name="Google Shape;1095;p9"/>
            <p:cNvSpPr/>
            <p:nvPr/>
          </p:nvSpPr>
          <p:spPr>
            <a:xfrm>
              <a:off x="2458825" y="1636875"/>
              <a:ext cx="470325" cy="264475"/>
            </a:xfrm>
            <a:custGeom>
              <a:avLst/>
              <a:gdLst/>
              <a:ahLst/>
              <a:cxnLst/>
              <a:rect l="l" t="t" r="r" b="b"/>
              <a:pathLst>
                <a:path w="18813" h="10579" extrusionOk="0">
                  <a:moveTo>
                    <a:pt x="9874" y="0"/>
                  </a:moveTo>
                  <a:cubicBezTo>
                    <a:pt x="8830" y="0"/>
                    <a:pt x="7862" y="436"/>
                    <a:pt x="7205" y="1255"/>
                  </a:cubicBezTo>
                  <a:cubicBezTo>
                    <a:pt x="6107" y="2623"/>
                    <a:pt x="5154" y="4051"/>
                    <a:pt x="3957" y="5358"/>
                  </a:cubicBezTo>
                  <a:cubicBezTo>
                    <a:pt x="2735" y="6695"/>
                    <a:pt x="1518" y="8001"/>
                    <a:pt x="254" y="9298"/>
                  </a:cubicBezTo>
                  <a:cubicBezTo>
                    <a:pt x="130" y="9425"/>
                    <a:pt x="1" y="9602"/>
                    <a:pt x="92" y="9750"/>
                  </a:cubicBezTo>
                  <a:cubicBezTo>
                    <a:pt x="169" y="9873"/>
                    <a:pt x="352" y="9890"/>
                    <a:pt x="509" y="9890"/>
                  </a:cubicBezTo>
                  <a:cubicBezTo>
                    <a:pt x="515" y="9890"/>
                    <a:pt x="520" y="9890"/>
                    <a:pt x="526" y="9890"/>
                  </a:cubicBezTo>
                  <a:cubicBezTo>
                    <a:pt x="1505" y="9879"/>
                    <a:pt x="2610" y="9760"/>
                    <a:pt x="3661" y="9760"/>
                  </a:cubicBezTo>
                  <a:cubicBezTo>
                    <a:pt x="4159" y="9760"/>
                    <a:pt x="4644" y="9787"/>
                    <a:pt x="5100" y="9864"/>
                  </a:cubicBezTo>
                  <a:cubicBezTo>
                    <a:pt x="6449" y="10095"/>
                    <a:pt x="7802" y="10385"/>
                    <a:pt x="9201" y="10385"/>
                  </a:cubicBezTo>
                  <a:cubicBezTo>
                    <a:pt x="10836" y="10488"/>
                    <a:pt x="12475" y="10579"/>
                    <a:pt x="14114" y="10579"/>
                  </a:cubicBezTo>
                  <a:cubicBezTo>
                    <a:pt x="14418" y="10579"/>
                    <a:pt x="14722" y="10575"/>
                    <a:pt x="15026" y="10569"/>
                  </a:cubicBezTo>
                  <a:cubicBezTo>
                    <a:pt x="15115" y="10568"/>
                    <a:pt x="15210" y="10563"/>
                    <a:pt x="15309" y="10559"/>
                  </a:cubicBezTo>
                  <a:cubicBezTo>
                    <a:pt x="16501" y="10496"/>
                    <a:pt x="18260" y="10174"/>
                    <a:pt x="18668" y="9053"/>
                  </a:cubicBezTo>
                  <a:cubicBezTo>
                    <a:pt x="18812" y="8657"/>
                    <a:pt x="18639" y="8210"/>
                    <a:pt x="18342" y="7891"/>
                  </a:cubicBezTo>
                  <a:cubicBezTo>
                    <a:pt x="17884" y="7397"/>
                    <a:pt x="17239" y="7152"/>
                    <a:pt x="16722" y="6730"/>
                  </a:cubicBezTo>
                  <a:cubicBezTo>
                    <a:pt x="16396" y="6465"/>
                    <a:pt x="16218" y="6108"/>
                    <a:pt x="15953" y="5799"/>
                  </a:cubicBezTo>
                  <a:cubicBezTo>
                    <a:pt x="15048" y="4740"/>
                    <a:pt x="14194" y="3721"/>
                    <a:pt x="13469" y="2545"/>
                  </a:cubicBezTo>
                  <a:cubicBezTo>
                    <a:pt x="12867" y="1567"/>
                    <a:pt x="12082" y="428"/>
                    <a:pt x="10814" y="116"/>
                  </a:cubicBezTo>
                  <a:cubicBezTo>
                    <a:pt x="10498" y="38"/>
                    <a:pt x="10183" y="0"/>
                    <a:pt x="98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096;p9"/>
            <p:cNvSpPr/>
            <p:nvPr/>
          </p:nvSpPr>
          <p:spPr>
            <a:xfrm>
              <a:off x="2607075" y="1636875"/>
              <a:ext cx="216250" cy="158875"/>
            </a:xfrm>
            <a:custGeom>
              <a:avLst/>
              <a:gdLst/>
              <a:ahLst/>
              <a:cxnLst/>
              <a:rect l="l" t="t" r="r" b="b"/>
              <a:pathLst>
                <a:path w="8650" h="6355" extrusionOk="0">
                  <a:moveTo>
                    <a:pt x="3974" y="0"/>
                  </a:moveTo>
                  <a:cubicBezTo>
                    <a:pt x="3663" y="0"/>
                    <a:pt x="3354" y="40"/>
                    <a:pt x="3062" y="122"/>
                  </a:cubicBezTo>
                  <a:cubicBezTo>
                    <a:pt x="2605" y="250"/>
                    <a:pt x="2326" y="471"/>
                    <a:pt x="1991" y="758"/>
                  </a:cubicBezTo>
                  <a:cubicBezTo>
                    <a:pt x="1601" y="1094"/>
                    <a:pt x="1210" y="1358"/>
                    <a:pt x="867" y="1748"/>
                  </a:cubicBezTo>
                  <a:cubicBezTo>
                    <a:pt x="538" y="2125"/>
                    <a:pt x="203" y="2512"/>
                    <a:pt x="56" y="2974"/>
                  </a:cubicBezTo>
                  <a:cubicBezTo>
                    <a:pt x="23" y="3078"/>
                    <a:pt x="1" y="3192"/>
                    <a:pt x="43" y="3294"/>
                  </a:cubicBezTo>
                  <a:cubicBezTo>
                    <a:pt x="109" y="3454"/>
                    <a:pt x="311" y="3526"/>
                    <a:pt x="504" y="3526"/>
                  </a:cubicBezTo>
                  <a:cubicBezTo>
                    <a:pt x="532" y="3526"/>
                    <a:pt x="560" y="3524"/>
                    <a:pt x="588" y="3521"/>
                  </a:cubicBezTo>
                  <a:cubicBezTo>
                    <a:pt x="802" y="3497"/>
                    <a:pt x="1002" y="3408"/>
                    <a:pt x="1216" y="3381"/>
                  </a:cubicBezTo>
                  <a:cubicBezTo>
                    <a:pt x="1258" y="3376"/>
                    <a:pt x="1297" y="3373"/>
                    <a:pt x="1335" y="3373"/>
                  </a:cubicBezTo>
                  <a:cubicBezTo>
                    <a:pt x="1875" y="3373"/>
                    <a:pt x="2038" y="3882"/>
                    <a:pt x="2249" y="4285"/>
                  </a:cubicBezTo>
                  <a:cubicBezTo>
                    <a:pt x="2383" y="4538"/>
                    <a:pt x="2643" y="4791"/>
                    <a:pt x="2929" y="4791"/>
                  </a:cubicBezTo>
                  <a:cubicBezTo>
                    <a:pt x="2975" y="4791"/>
                    <a:pt x="3022" y="4785"/>
                    <a:pt x="3069" y="4771"/>
                  </a:cubicBezTo>
                  <a:cubicBezTo>
                    <a:pt x="3390" y="4675"/>
                    <a:pt x="3488" y="4291"/>
                    <a:pt x="3776" y="4132"/>
                  </a:cubicBezTo>
                  <a:cubicBezTo>
                    <a:pt x="3870" y="4080"/>
                    <a:pt x="3976" y="4057"/>
                    <a:pt x="4084" y="4057"/>
                  </a:cubicBezTo>
                  <a:cubicBezTo>
                    <a:pt x="4256" y="4057"/>
                    <a:pt x="4434" y="4115"/>
                    <a:pt x="4575" y="4208"/>
                  </a:cubicBezTo>
                  <a:cubicBezTo>
                    <a:pt x="4805" y="4359"/>
                    <a:pt x="4960" y="4584"/>
                    <a:pt x="5109" y="4804"/>
                  </a:cubicBezTo>
                  <a:cubicBezTo>
                    <a:pt x="5407" y="5242"/>
                    <a:pt x="5704" y="5679"/>
                    <a:pt x="6001" y="6118"/>
                  </a:cubicBezTo>
                  <a:cubicBezTo>
                    <a:pt x="6078" y="6231"/>
                    <a:pt x="6218" y="6355"/>
                    <a:pt x="6344" y="6355"/>
                  </a:cubicBezTo>
                  <a:cubicBezTo>
                    <a:pt x="6383" y="6355"/>
                    <a:pt x="6421" y="6343"/>
                    <a:pt x="6454" y="6314"/>
                  </a:cubicBezTo>
                  <a:cubicBezTo>
                    <a:pt x="6491" y="6283"/>
                    <a:pt x="6509" y="6240"/>
                    <a:pt x="6525" y="6197"/>
                  </a:cubicBezTo>
                  <a:cubicBezTo>
                    <a:pt x="6775" y="5502"/>
                    <a:pt x="6333" y="4767"/>
                    <a:pt x="6291" y="4035"/>
                  </a:cubicBezTo>
                  <a:cubicBezTo>
                    <a:pt x="6288" y="3979"/>
                    <a:pt x="6288" y="3922"/>
                    <a:pt x="6317" y="3873"/>
                  </a:cubicBezTo>
                  <a:cubicBezTo>
                    <a:pt x="6432" y="3685"/>
                    <a:pt x="6762" y="3600"/>
                    <a:pt x="7061" y="3600"/>
                  </a:cubicBezTo>
                  <a:cubicBezTo>
                    <a:pt x="7240" y="3600"/>
                    <a:pt x="7408" y="3631"/>
                    <a:pt x="7512" y="3688"/>
                  </a:cubicBezTo>
                  <a:cubicBezTo>
                    <a:pt x="7712" y="3800"/>
                    <a:pt x="7862" y="3970"/>
                    <a:pt x="8033" y="4114"/>
                  </a:cubicBezTo>
                  <a:cubicBezTo>
                    <a:pt x="8197" y="4255"/>
                    <a:pt x="8403" y="4380"/>
                    <a:pt x="8627" y="4380"/>
                  </a:cubicBezTo>
                  <a:cubicBezTo>
                    <a:pt x="8635" y="4380"/>
                    <a:pt x="8642" y="4379"/>
                    <a:pt x="8650" y="4379"/>
                  </a:cubicBezTo>
                  <a:cubicBezTo>
                    <a:pt x="8533" y="3648"/>
                    <a:pt x="8105" y="3145"/>
                    <a:pt x="7649" y="2570"/>
                  </a:cubicBezTo>
                  <a:cubicBezTo>
                    <a:pt x="7067" y="1833"/>
                    <a:pt x="6529" y="898"/>
                    <a:pt x="5657" y="418"/>
                  </a:cubicBezTo>
                  <a:cubicBezTo>
                    <a:pt x="5160" y="145"/>
                    <a:pt x="4564" y="0"/>
                    <a:pt x="397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7" name="Google Shape;1097;p9"/>
          <p:cNvGrpSpPr/>
          <p:nvPr/>
        </p:nvGrpSpPr>
        <p:grpSpPr>
          <a:xfrm>
            <a:off x="6244973" y="5745256"/>
            <a:ext cx="643096" cy="797586"/>
            <a:chOff x="2100500" y="1458275"/>
            <a:chExt cx="159000" cy="248050"/>
          </a:xfrm>
        </p:grpSpPr>
        <p:sp>
          <p:nvSpPr>
            <p:cNvPr id="1098" name="Google Shape;1098;p9"/>
            <p:cNvSpPr/>
            <p:nvPr/>
          </p:nvSpPr>
          <p:spPr>
            <a:xfrm>
              <a:off x="2140475" y="1458275"/>
              <a:ext cx="64750" cy="247950"/>
            </a:xfrm>
            <a:custGeom>
              <a:avLst/>
              <a:gdLst/>
              <a:ahLst/>
              <a:cxnLst/>
              <a:rect l="l" t="t" r="r" b="b"/>
              <a:pathLst>
                <a:path w="2590" h="9918" extrusionOk="0">
                  <a:moveTo>
                    <a:pt x="1433" y="0"/>
                  </a:moveTo>
                  <a:lnTo>
                    <a:pt x="1433" y="0"/>
                  </a:lnTo>
                  <a:cubicBezTo>
                    <a:pt x="1805" y="1618"/>
                    <a:pt x="1614" y="3360"/>
                    <a:pt x="902" y="4860"/>
                  </a:cubicBezTo>
                  <a:cubicBezTo>
                    <a:pt x="675" y="5337"/>
                    <a:pt x="231" y="5891"/>
                    <a:pt x="126" y="6405"/>
                  </a:cubicBezTo>
                  <a:cubicBezTo>
                    <a:pt x="1" y="7009"/>
                    <a:pt x="472" y="7818"/>
                    <a:pt x="801" y="8289"/>
                  </a:cubicBezTo>
                  <a:cubicBezTo>
                    <a:pt x="1228" y="8900"/>
                    <a:pt x="1783" y="9411"/>
                    <a:pt x="2332" y="9918"/>
                  </a:cubicBezTo>
                  <a:cubicBezTo>
                    <a:pt x="1798" y="9094"/>
                    <a:pt x="1381" y="8140"/>
                    <a:pt x="1463" y="7163"/>
                  </a:cubicBezTo>
                  <a:cubicBezTo>
                    <a:pt x="1551" y="6098"/>
                    <a:pt x="2056" y="5099"/>
                    <a:pt x="2299" y="4077"/>
                  </a:cubicBezTo>
                  <a:cubicBezTo>
                    <a:pt x="2590" y="2862"/>
                    <a:pt x="2176" y="1601"/>
                    <a:pt x="1768" y="420"/>
                  </a:cubicBezTo>
                  <a:cubicBezTo>
                    <a:pt x="1706" y="242"/>
                    <a:pt x="1617" y="39"/>
                    <a:pt x="14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1099;p9"/>
            <p:cNvSpPr/>
            <p:nvPr/>
          </p:nvSpPr>
          <p:spPr>
            <a:xfrm>
              <a:off x="2100500" y="1549475"/>
              <a:ext cx="98525" cy="156750"/>
            </a:xfrm>
            <a:custGeom>
              <a:avLst/>
              <a:gdLst/>
              <a:ahLst/>
              <a:cxnLst/>
              <a:rect l="l" t="t" r="r" b="b"/>
              <a:pathLst>
                <a:path w="3941" h="6270" extrusionOk="0">
                  <a:moveTo>
                    <a:pt x="56" y="1"/>
                  </a:moveTo>
                  <a:cubicBezTo>
                    <a:pt x="187" y="582"/>
                    <a:pt x="229" y="1182"/>
                    <a:pt x="179" y="1775"/>
                  </a:cubicBezTo>
                  <a:cubicBezTo>
                    <a:pt x="131" y="2343"/>
                    <a:pt x="0" y="2909"/>
                    <a:pt x="45" y="3476"/>
                  </a:cubicBezTo>
                  <a:cubicBezTo>
                    <a:pt x="110" y="4315"/>
                    <a:pt x="610" y="5087"/>
                    <a:pt x="1297" y="5558"/>
                  </a:cubicBezTo>
                  <a:cubicBezTo>
                    <a:pt x="1682" y="5820"/>
                    <a:pt x="1909" y="5784"/>
                    <a:pt x="2340" y="5811"/>
                  </a:cubicBezTo>
                  <a:cubicBezTo>
                    <a:pt x="2616" y="5828"/>
                    <a:pt x="2889" y="5887"/>
                    <a:pt x="3154" y="5968"/>
                  </a:cubicBezTo>
                  <a:cubicBezTo>
                    <a:pt x="3288" y="6008"/>
                    <a:pt x="3421" y="6055"/>
                    <a:pt x="3552" y="6104"/>
                  </a:cubicBezTo>
                  <a:cubicBezTo>
                    <a:pt x="3616" y="6130"/>
                    <a:pt x="3680" y="6155"/>
                    <a:pt x="3743" y="6183"/>
                  </a:cubicBezTo>
                  <a:cubicBezTo>
                    <a:pt x="3799" y="6206"/>
                    <a:pt x="3861" y="6224"/>
                    <a:pt x="3914" y="6252"/>
                  </a:cubicBezTo>
                  <a:cubicBezTo>
                    <a:pt x="3920" y="6256"/>
                    <a:pt x="3926" y="6260"/>
                    <a:pt x="3932" y="6264"/>
                  </a:cubicBezTo>
                  <a:lnTo>
                    <a:pt x="3932" y="6264"/>
                  </a:lnTo>
                  <a:cubicBezTo>
                    <a:pt x="3888" y="6229"/>
                    <a:pt x="3850" y="6172"/>
                    <a:pt x="3810" y="6131"/>
                  </a:cubicBezTo>
                  <a:cubicBezTo>
                    <a:pt x="3764" y="6085"/>
                    <a:pt x="3715" y="6039"/>
                    <a:pt x="3664" y="5998"/>
                  </a:cubicBezTo>
                  <a:cubicBezTo>
                    <a:pt x="3573" y="5926"/>
                    <a:pt x="3470" y="5876"/>
                    <a:pt x="3375" y="5807"/>
                  </a:cubicBezTo>
                  <a:cubicBezTo>
                    <a:pt x="3195" y="5678"/>
                    <a:pt x="3007" y="5560"/>
                    <a:pt x="2821" y="5440"/>
                  </a:cubicBezTo>
                  <a:cubicBezTo>
                    <a:pt x="2449" y="5201"/>
                    <a:pt x="2077" y="4951"/>
                    <a:pt x="1795" y="4605"/>
                  </a:cubicBezTo>
                  <a:cubicBezTo>
                    <a:pt x="1704" y="4490"/>
                    <a:pt x="1622" y="4368"/>
                    <a:pt x="1554" y="4238"/>
                  </a:cubicBezTo>
                  <a:cubicBezTo>
                    <a:pt x="1395" y="3943"/>
                    <a:pt x="1300" y="3616"/>
                    <a:pt x="1221" y="3291"/>
                  </a:cubicBezTo>
                  <a:cubicBezTo>
                    <a:pt x="949" y="2145"/>
                    <a:pt x="842" y="878"/>
                    <a:pt x="56" y="1"/>
                  </a:cubicBezTo>
                  <a:close/>
                  <a:moveTo>
                    <a:pt x="3932" y="6264"/>
                  </a:moveTo>
                  <a:cubicBezTo>
                    <a:pt x="3935" y="6266"/>
                    <a:pt x="3938" y="6268"/>
                    <a:pt x="3940" y="6270"/>
                  </a:cubicBezTo>
                  <a:cubicBezTo>
                    <a:pt x="3938" y="6268"/>
                    <a:pt x="3935" y="6266"/>
                    <a:pt x="3932" y="62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1100;p9"/>
            <p:cNvSpPr/>
            <p:nvPr/>
          </p:nvSpPr>
          <p:spPr>
            <a:xfrm>
              <a:off x="2188425" y="1550725"/>
              <a:ext cx="47825" cy="155600"/>
            </a:xfrm>
            <a:custGeom>
              <a:avLst/>
              <a:gdLst/>
              <a:ahLst/>
              <a:cxnLst/>
              <a:rect l="l" t="t" r="r" b="b"/>
              <a:pathLst>
                <a:path w="1913" h="6224" extrusionOk="0">
                  <a:moveTo>
                    <a:pt x="858" y="1"/>
                  </a:moveTo>
                  <a:lnTo>
                    <a:pt x="858" y="1"/>
                  </a:lnTo>
                  <a:cubicBezTo>
                    <a:pt x="1337" y="1195"/>
                    <a:pt x="1238" y="2606"/>
                    <a:pt x="594" y="3721"/>
                  </a:cubicBezTo>
                  <a:cubicBezTo>
                    <a:pt x="434" y="4000"/>
                    <a:pt x="240" y="4264"/>
                    <a:pt x="128" y="4566"/>
                  </a:cubicBezTo>
                  <a:cubicBezTo>
                    <a:pt x="34" y="4827"/>
                    <a:pt x="0" y="5109"/>
                    <a:pt x="43" y="5384"/>
                  </a:cubicBezTo>
                  <a:cubicBezTo>
                    <a:pt x="64" y="5512"/>
                    <a:pt x="109" y="5627"/>
                    <a:pt x="149" y="5749"/>
                  </a:cubicBezTo>
                  <a:cubicBezTo>
                    <a:pt x="188" y="5866"/>
                    <a:pt x="237" y="5982"/>
                    <a:pt x="307" y="6084"/>
                  </a:cubicBezTo>
                  <a:cubicBezTo>
                    <a:pt x="343" y="6135"/>
                    <a:pt x="382" y="6182"/>
                    <a:pt x="427" y="6223"/>
                  </a:cubicBezTo>
                  <a:lnTo>
                    <a:pt x="427" y="6223"/>
                  </a:lnTo>
                  <a:cubicBezTo>
                    <a:pt x="420" y="6216"/>
                    <a:pt x="418" y="6160"/>
                    <a:pt x="414" y="6147"/>
                  </a:cubicBezTo>
                  <a:cubicBezTo>
                    <a:pt x="407" y="6122"/>
                    <a:pt x="400" y="6099"/>
                    <a:pt x="397" y="6072"/>
                  </a:cubicBezTo>
                  <a:cubicBezTo>
                    <a:pt x="390" y="6018"/>
                    <a:pt x="389" y="5963"/>
                    <a:pt x="391" y="5909"/>
                  </a:cubicBezTo>
                  <a:cubicBezTo>
                    <a:pt x="398" y="5794"/>
                    <a:pt x="421" y="5679"/>
                    <a:pt x="455" y="5570"/>
                  </a:cubicBezTo>
                  <a:cubicBezTo>
                    <a:pt x="523" y="5356"/>
                    <a:pt x="633" y="5147"/>
                    <a:pt x="782" y="4978"/>
                  </a:cubicBezTo>
                  <a:cubicBezTo>
                    <a:pt x="794" y="4965"/>
                    <a:pt x="806" y="4952"/>
                    <a:pt x="818" y="4938"/>
                  </a:cubicBezTo>
                  <a:cubicBezTo>
                    <a:pt x="1086" y="4665"/>
                    <a:pt x="1323" y="4344"/>
                    <a:pt x="1503" y="3996"/>
                  </a:cubicBezTo>
                  <a:cubicBezTo>
                    <a:pt x="1675" y="3661"/>
                    <a:pt x="1794" y="3301"/>
                    <a:pt x="1833" y="2930"/>
                  </a:cubicBezTo>
                  <a:cubicBezTo>
                    <a:pt x="1912" y="2176"/>
                    <a:pt x="1675" y="1423"/>
                    <a:pt x="1374" y="727"/>
                  </a:cubicBezTo>
                  <a:cubicBezTo>
                    <a:pt x="1253" y="450"/>
                    <a:pt x="1111" y="164"/>
                    <a:pt x="858" y="1"/>
                  </a:cubicBezTo>
                  <a:close/>
                  <a:moveTo>
                    <a:pt x="427" y="6223"/>
                  </a:moveTo>
                  <a:cubicBezTo>
                    <a:pt x="428" y="6223"/>
                    <a:pt x="428" y="6223"/>
                    <a:pt x="428" y="6223"/>
                  </a:cubicBezTo>
                  <a:cubicBezTo>
                    <a:pt x="428" y="6223"/>
                    <a:pt x="428" y="6223"/>
                    <a:pt x="427" y="6223"/>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101;p9"/>
            <p:cNvSpPr/>
            <p:nvPr/>
          </p:nvSpPr>
          <p:spPr>
            <a:xfrm>
              <a:off x="2197950" y="1641275"/>
              <a:ext cx="61550" cy="64650"/>
            </a:xfrm>
            <a:custGeom>
              <a:avLst/>
              <a:gdLst/>
              <a:ahLst/>
              <a:cxnLst/>
              <a:rect l="l" t="t" r="r" b="b"/>
              <a:pathLst>
                <a:path w="2462" h="2586" extrusionOk="0">
                  <a:moveTo>
                    <a:pt x="2462" y="0"/>
                  </a:moveTo>
                  <a:lnTo>
                    <a:pt x="2462" y="0"/>
                  </a:lnTo>
                  <a:cubicBezTo>
                    <a:pt x="2401" y="240"/>
                    <a:pt x="2210" y="424"/>
                    <a:pt x="2008" y="567"/>
                  </a:cubicBezTo>
                  <a:cubicBezTo>
                    <a:pt x="1738" y="757"/>
                    <a:pt x="1436" y="896"/>
                    <a:pt x="1145" y="1051"/>
                  </a:cubicBezTo>
                  <a:cubicBezTo>
                    <a:pt x="855" y="1207"/>
                    <a:pt x="569" y="1385"/>
                    <a:pt x="354" y="1635"/>
                  </a:cubicBezTo>
                  <a:cubicBezTo>
                    <a:pt x="172" y="1844"/>
                    <a:pt x="97" y="2060"/>
                    <a:pt x="36" y="2328"/>
                  </a:cubicBezTo>
                  <a:cubicBezTo>
                    <a:pt x="18" y="2404"/>
                    <a:pt x="0" y="2483"/>
                    <a:pt x="17" y="2558"/>
                  </a:cubicBezTo>
                  <a:cubicBezTo>
                    <a:pt x="20" y="2568"/>
                    <a:pt x="23" y="2579"/>
                    <a:pt x="32" y="2584"/>
                  </a:cubicBezTo>
                  <a:cubicBezTo>
                    <a:pt x="35" y="2585"/>
                    <a:pt x="37" y="2585"/>
                    <a:pt x="40" y="2585"/>
                  </a:cubicBezTo>
                  <a:cubicBezTo>
                    <a:pt x="50" y="2585"/>
                    <a:pt x="61" y="2576"/>
                    <a:pt x="69" y="2568"/>
                  </a:cubicBezTo>
                  <a:cubicBezTo>
                    <a:pt x="310" y="2323"/>
                    <a:pt x="609" y="2023"/>
                    <a:pt x="932" y="1899"/>
                  </a:cubicBezTo>
                  <a:cubicBezTo>
                    <a:pt x="1293" y="1760"/>
                    <a:pt x="1613" y="1596"/>
                    <a:pt x="1881" y="1310"/>
                  </a:cubicBezTo>
                  <a:cubicBezTo>
                    <a:pt x="2216" y="955"/>
                    <a:pt x="2423" y="485"/>
                    <a:pt x="246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grpSp>
      <p:sp>
        <p:nvSpPr>
          <p:cNvPr id="1102" name="Google Shape;1102;p9"/>
          <p:cNvSpPr/>
          <p:nvPr/>
        </p:nvSpPr>
        <p:spPr>
          <a:xfrm flipH="1">
            <a:off x="779679" y="6464514"/>
            <a:ext cx="488938" cy="239615"/>
          </a:xfrm>
          <a:custGeom>
            <a:avLst/>
            <a:gdLst/>
            <a:ahLst/>
            <a:cxnLst/>
            <a:rect l="l" t="t" r="r" b="b"/>
            <a:pathLst>
              <a:path w="2589" h="1596" extrusionOk="0">
                <a:moveTo>
                  <a:pt x="1397" y="1"/>
                </a:moveTo>
                <a:cubicBezTo>
                  <a:pt x="1324" y="1"/>
                  <a:pt x="1255" y="15"/>
                  <a:pt x="1193" y="46"/>
                </a:cubicBezTo>
                <a:cubicBezTo>
                  <a:pt x="851" y="217"/>
                  <a:pt x="1" y="995"/>
                  <a:pt x="265" y="1458"/>
                </a:cubicBezTo>
                <a:cubicBezTo>
                  <a:pt x="329" y="1570"/>
                  <a:pt x="461" y="1595"/>
                  <a:pt x="598" y="1595"/>
                </a:cubicBezTo>
                <a:cubicBezTo>
                  <a:pt x="701" y="1595"/>
                  <a:pt x="807" y="1581"/>
                  <a:pt x="887" y="1578"/>
                </a:cubicBezTo>
                <a:cubicBezTo>
                  <a:pt x="1279" y="1564"/>
                  <a:pt x="1671" y="1539"/>
                  <a:pt x="2062" y="1496"/>
                </a:cubicBezTo>
                <a:cubicBezTo>
                  <a:pt x="2147" y="1486"/>
                  <a:pt x="2234" y="1477"/>
                  <a:pt x="2311" y="1438"/>
                </a:cubicBezTo>
                <a:cubicBezTo>
                  <a:pt x="2472" y="1358"/>
                  <a:pt x="2545" y="1240"/>
                  <a:pt x="2555" y="1106"/>
                </a:cubicBezTo>
                <a:cubicBezTo>
                  <a:pt x="2589" y="650"/>
                  <a:pt x="1895" y="1"/>
                  <a:pt x="1397" y="1"/>
                </a:cubicBezTo>
                <a:close/>
              </a:path>
            </a:pathLst>
          </a:custGeom>
          <a:solidFill>
            <a:schemeClr val="accent5"/>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9"/>
          <p:cNvSpPr/>
          <p:nvPr/>
        </p:nvSpPr>
        <p:spPr>
          <a:xfrm>
            <a:off x="5642705" y="6543670"/>
            <a:ext cx="474018" cy="232258"/>
          </a:xfrm>
          <a:custGeom>
            <a:avLst/>
            <a:gdLst/>
            <a:ahLst/>
            <a:cxnLst/>
            <a:rect l="l" t="t" r="r" b="b"/>
            <a:pathLst>
              <a:path w="2510" h="1547" extrusionOk="0">
                <a:moveTo>
                  <a:pt x="1354" y="1"/>
                </a:moveTo>
                <a:cubicBezTo>
                  <a:pt x="1283" y="1"/>
                  <a:pt x="1216" y="14"/>
                  <a:pt x="1156" y="44"/>
                </a:cubicBezTo>
                <a:cubicBezTo>
                  <a:pt x="825" y="211"/>
                  <a:pt x="1" y="964"/>
                  <a:pt x="257" y="1413"/>
                </a:cubicBezTo>
                <a:cubicBezTo>
                  <a:pt x="319" y="1522"/>
                  <a:pt x="447" y="1547"/>
                  <a:pt x="580" y="1547"/>
                </a:cubicBezTo>
                <a:cubicBezTo>
                  <a:pt x="680" y="1547"/>
                  <a:pt x="782" y="1533"/>
                  <a:pt x="860" y="1530"/>
                </a:cubicBezTo>
                <a:cubicBezTo>
                  <a:pt x="1240" y="1516"/>
                  <a:pt x="1620" y="1492"/>
                  <a:pt x="1999" y="1451"/>
                </a:cubicBezTo>
                <a:cubicBezTo>
                  <a:pt x="2082" y="1441"/>
                  <a:pt x="2165" y="1431"/>
                  <a:pt x="2241" y="1394"/>
                </a:cubicBezTo>
                <a:cubicBezTo>
                  <a:pt x="2396" y="1317"/>
                  <a:pt x="2468" y="1203"/>
                  <a:pt x="2478" y="1072"/>
                </a:cubicBezTo>
                <a:lnTo>
                  <a:pt x="2477" y="1072"/>
                </a:lnTo>
                <a:cubicBezTo>
                  <a:pt x="2509" y="629"/>
                  <a:pt x="1837" y="1"/>
                  <a:pt x="1354" y="1"/>
                </a:cubicBezTo>
                <a:close/>
              </a:path>
            </a:pathLst>
          </a:custGeom>
          <a:solidFill>
            <a:schemeClr val="accent5"/>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9"/>
          <p:cNvSpPr/>
          <p:nvPr/>
        </p:nvSpPr>
        <p:spPr>
          <a:xfrm rot="-313465">
            <a:off x="757408" y="4512561"/>
            <a:ext cx="358405" cy="263275"/>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8969">
              <a:alpha val="6776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9"/>
          <p:cNvSpPr/>
          <p:nvPr/>
        </p:nvSpPr>
        <p:spPr>
          <a:xfrm rot="-1408326">
            <a:off x="11147651" y="3160250"/>
            <a:ext cx="358402" cy="263272"/>
          </a:xfrm>
          <a:custGeom>
            <a:avLst/>
            <a:gdLst/>
            <a:ahLst/>
            <a:cxnLst/>
            <a:rect l="l" t="t" r="r" b="b"/>
            <a:pathLst>
              <a:path w="3632" h="3356" extrusionOk="0">
                <a:moveTo>
                  <a:pt x="748" y="1"/>
                </a:moveTo>
                <a:cubicBezTo>
                  <a:pt x="726" y="1"/>
                  <a:pt x="704" y="16"/>
                  <a:pt x="694" y="35"/>
                </a:cubicBezTo>
                <a:cubicBezTo>
                  <a:pt x="680" y="62"/>
                  <a:pt x="681" y="93"/>
                  <a:pt x="680" y="122"/>
                </a:cubicBezTo>
                <a:cubicBezTo>
                  <a:pt x="667" y="374"/>
                  <a:pt x="437" y="540"/>
                  <a:pt x="307" y="740"/>
                </a:cubicBezTo>
                <a:cubicBezTo>
                  <a:pt x="151" y="980"/>
                  <a:pt x="52" y="1254"/>
                  <a:pt x="31" y="1540"/>
                </a:cubicBezTo>
                <a:cubicBezTo>
                  <a:pt x="1" y="1955"/>
                  <a:pt x="132" y="2379"/>
                  <a:pt x="394" y="2703"/>
                </a:cubicBezTo>
                <a:cubicBezTo>
                  <a:pt x="533" y="2877"/>
                  <a:pt x="711" y="3024"/>
                  <a:pt x="918" y="3105"/>
                </a:cubicBezTo>
                <a:cubicBezTo>
                  <a:pt x="941" y="3115"/>
                  <a:pt x="968" y="3123"/>
                  <a:pt x="993" y="3126"/>
                </a:cubicBezTo>
                <a:cubicBezTo>
                  <a:pt x="1013" y="3155"/>
                  <a:pt x="1043" y="3177"/>
                  <a:pt x="1074" y="3195"/>
                </a:cubicBezTo>
                <a:cubicBezTo>
                  <a:pt x="1267" y="3306"/>
                  <a:pt x="1492" y="3355"/>
                  <a:pt x="1715" y="3356"/>
                </a:cubicBezTo>
                <a:cubicBezTo>
                  <a:pt x="1719" y="3356"/>
                  <a:pt x="1724" y="3356"/>
                  <a:pt x="1728" y="3356"/>
                </a:cubicBezTo>
                <a:cubicBezTo>
                  <a:pt x="2140" y="3356"/>
                  <a:pt x="2550" y="3196"/>
                  <a:pt x="2852" y="2918"/>
                </a:cubicBezTo>
                <a:cubicBezTo>
                  <a:pt x="3063" y="2723"/>
                  <a:pt x="3217" y="2476"/>
                  <a:pt x="3308" y="2204"/>
                </a:cubicBezTo>
                <a:cubicBezTo>
                  <a:pt x="3383" y="1978"/>
                  <a:pt x="3371" y="1696"/>
                  <a:pt x="3561" y="1529"/>
                </a:cubicBezTo>
                <a:cubicBezTo>
                  <a:pt x="3583" y="1509"/>
                  <a:pt x="3607" y="1490"/>
                  <a:pt x="3619" y="1464"/>
                </a:cubicBezTo>
                <a:cubicBezTo>
                  <a:pt x="3632" y="1437"/>
                  <a:pt x="3625" y="1399"/>
                  <a:pt x="3597" y="1388"/>
                </a:cubicBezTo>
                <a:cubicBezTo>
                  <a:pt x="3592" y="1385"/>
                  <a:pt x="3587" y="1385"/>
                  <a:pt x="3581" y="1385"/>
                </a:cubicBezTo>
                <a:cubicBezTo>
                  <a:pt x="3564" y="1385"/>
                  <a:pt x="3547" y="1394"/>
                  <a:pt x="3531" y="1402"/>
                </a:cubicBezTo>
                <a:cubicBezTo>
                  <a:pt x="3433" y="1458"/>
                  <a:pt x="3338" y="1519"/>
                  <a:pt x="3245" y="1584"/>
                </a:cubicBezTo>
                <a:cubicBezTo>
                  <a:pt x="3219" y="1602"/>
                  <a:pt x="3192" y="1622"/>
                  <a:pt x="3161" y="1629"/>
                </a:cubicBezTo>
                <a:cubicBezTo>
                  <a:pt x="3145" y="1633"/>
                  <a:pt x="3129" y="1634"/>
                  <a:pt x="3112" y="1634"/>
                </a:cubicBezTo>
                <a:cubicBezTo>
                  <a:pt x="3105" y="1634"/>
                  <a:pt x="3098" y="1634"/>
                  <a:pt x="3091" y="1634"/>
                </a:cubicBezTo>
                <a:cubicBezTo>
                  <a:pt x="3086" y="1634"/>
                  <a:pt x="3081" y="1634"/>
                  <a:pt x="3077" y="1634"/>
                </a:cubicBezTo>
                <a:cubicBezTo>
                  <a:pt x="2854" y="1634"/>
                  <a:pt x="2634" y="1685"/>
                  <a:pt x="2423" y="1764"/>
                </a:cubicBezTo>
                <a:cubicBezTo>
                  <a:pt x="2375" y="1782"/>
                  <a:pt x="2328" y="1802"/>
                  <a:pt x="2282" y="1821"/>
                </a:cubicBezTo>
                <a:cubicBezTo>
                  <a:pt x="2304" y="1764"/>
                  <a:pt x="2326" y="1706"/>
                  <a:pt x="2347" y="1647"/>
                </a:cubicBezTo>
                <a:cubicBezTo>
                  <a:pt x="2412" y="1465"/>
                  <a:pt x="2478" y="1277"/>
                  <a:pt x="2471" y="1084"/>
                </a:cubicBezTo>
                <a:cubicBezTo>
                  <a:pt x="2467" y="953"/>
                  <a:pt x="2429" y="817"/>
                  <a:pt x="2469" y="691"/>
                </a:cubicBezTo>
                <a:cubicBezTo>
                  <a:pt x="2516" y="549"/>
                  <a:pt x="2654" y="449"/>
                  <a:pt x="2689" y="305"/>
                </a:cubicBezTo>
                <a:cubicBezTo>
                  <a:pt x="2693" y="287"/>
                  <a:pt x="2696" y="267"/>
                  <a:pt x="2688" y="249"/>
                </a:cubicBezTo>
                <a:cubicBezTo>
                  <a:pt x="2678" y="230"/>
                  <a:pt x="2657" y="222"/>
                  <a:pt x="2634" y="222"/>
                </a:cubicBezTo>
                <a:cubicBezTo>
                  <a:pt x="2618" y="222"/>
                  <a:pt x="2601" y="226"/>
                  <a:pt x="2587" y="233"/>
                </a:cubicBezTo>
                <a:cubicBezTo>
                  <a:pt x="2517" y="268"/>
                  <a:pt x="2482" y="348"/>
                  <a:pt x="2433" y="411"/>
                </a:cubicBezTo>
                <a:cubicBezTo>
                  <a:pt x="2273" y="618"/>
                  <a:pt x="1969" y="628"/>
                  <a:pt x="1722" y="715"/>
                </a:cubicBezTo>
                <a:cubicBezTo>
                  <a:pt x="1507" y="790"/>
                  <a:pt x="1326" y="936"/>
                  <a:pt x="1185" y="1116"/>
                </a:cubicBezTo>
                <a:cubicBezTo>
                  <a:pt x="1116" y="914"/>
                  <a:pt x="1022" y="721"/>
                  <a:pt x="888" y="555"/>
                </a:cubicBezTo>
                <a:cubicBezTo>
                  <a:pt x="873" y="538"/>
                  <a:pt x="857" y="519"/>
                  <a:pt x="849" y="498"/>
                </a:cubicBezTo>
                <a:cubicBezTo>
                  <a:pt x="835" y="468"/>
                  <a:pt x="833" y="435"/>
                  <a:pt x="832" y="403"/>
                </a:cubicBezTo>
                <a:cubicBezTo>
                  <a:pt x="825" y="290"/>
                  <a:pt x="813" y="178"/>
                  <a:pt x="797" y="66"/>
                </a:cubicBezTo>
                <a:cubicBezTo>
                  <a:pt x="792" y="43"/>
                  <a:pt x="787" y="18"/>
                  <a:pt x="767" y="5"/>
                </a:cubicBezTo>
                <a:cubicBezTo>
                  <a:pt x="761" y="2"/>
                  <a:pt x="754" y="1"/>
                  <a:pt x="748" y="1"/>
                </a:cubicBezTo>
                <a:close/>
              </a:path>
            </a:pathLst>
          </a:custGeom>
          <a:solidFill>
            <a:srgbClr val="FF8969">
              <a:alpha val="67760"/>
            </a:srgbClr>
          </a:solidFill>
          <a:ln>
            <a:noFill/>
          </a:ln>
        </p:spPr>
        <p:txBody>
          <a:bodyPr spcFirstLastPara="1" wrap="square" lIns="104026" tIns="104026" rIns="104026" bIns="104026"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93"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06418355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lt1"/>
        </a:solidFill>
        <a:effectLst/>
      </p:bgPr>
    </p:bg>
    <p:spTree>
      <p:nvGrpSpPr>
        <p:cNvPr id="1" name="Shape 242"/>
        <p:cNvGrpSpPr/>
        <p:nvPr/>
      </p:nvGrpSpPr>
      <p:grpSpPr>
        <a:xfrm>
          <a:off x="0" y="0"/>
          <a:ext cx="0" cy="0"/>
          <a:chOff x="0" y="0"/>
          <a:chExt cx="0" cy="0"/>
        </a:xfrm>
      </p:grpSpPr>
      <p:sp>
        <p:nvSpPr>
          <p:cNvPr id="243" name="Google Shape;243;p8"/>
          <p:cNvSpPr txBox="1">
            <a:spLocks noGrp="1"/>
          </p:cNvSpPr>
          <p:nvPr>
            <p:ph type="ctrTitle"/>
          </p:nvPr>
        </p:nvSpPr>
        <p:spPr>
          <a:xfrm>
            <a:off x="951100" y="1568467"/>
            <a:ext cx="10290000" cy="300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40"/>
            </a:lvl1pPr>
            <a:lvl2pPr lvl="1" algn="ctr" rtl="0">
              <a:spcBef>
                <a:spcPts val="0"/>
              </a:spcBef>
              <a:spcAft>
                <a:spcPts val="0"/>
              </a:spcAft>
              <a:buSzPts val="6000"/>
              <a:buNone/>
              <a:defRPr sz="7980"/>
            </a:lvl2pPr>
            <a:lvl3pPr lvl="2" algn="ctr" rtl="0">
              <a:spcBef>
                <a:spcPts val="0"/>
              </a:spcBef>
              <a:spcAft>
                <a:spcPts val="0"/>
              </a:spcAft>
              <a:buSzPts val="6000"/>
              <a:buNone/>
              <a:defRPr sz="7980"/>
            </a:lvl3pPr>
            <a:lvl4pPr lvl="3" algn="ctr" rtl="0">
              <a:spcBef>
                <a:spcPts val="0"/>
              </a:spcBef>
              <a:spcAft>
                <a:spcPts val="0"/>
              </a:spcAft>
              <a:buSzPts val="6000"/>
              <a:buNone/>
              <a:defRPr sz="7980"/>
            </a:lvl4pPr>
            <a:lvl5pPr lvl="4" algn="ctr" rtl="0">
              <a:spcBef>
                <a:spcPts val="0"/>
              </a:spcBef>
              <a:spcAft>
                <a:spcPts val="0"/>
              </a:spcAft>
              <a:buSzPts val="6000"/>
              <a:buNone/>
              <a:defRPr sz="7980"/>
            </a:lvl5pPr>
            <a:lvl6pPr lvl="5" algn="ctr" rtl="0">
              <a:spcBef>
                <a:spcPts val="0"/>
              </a:spcBef>
              <a:spcAft>
                <a:spcPts val="0"/>
              </a:spcAft>
              <a:buSzPts val="6000"/>
              <a:buNone/>
              <a:defRPr sz="7980"/>
            </a:lvl6pPr>
            <a:lvl7pPr lvl="6" algn="ctr" rtl="0">
              <a:spcBef>
                <a:spcPts val="0"/>
              </a:spcBef>
              <a:spcAft>
                <a:spcPts val="0"/>
              </a:spcAft>
              <a:buSzPts val="6000"/>
              <a:buNone/>
              <a:defRPr sz="7980"/>
            </a:lvl7pPr>
            <a:lvl8pPr lvl="7" algn="ctr" rtl="0">
              <a:spcBef>
                <a:spcPts val="0"/>
              </a:spcBef>
              <a:spcAft>
                <a:spcPts val="0"/>
              </a:spcAft>
              <a:buSzPts val="6000"/>
              <a:buNone/>
              <a:defRPr sz="7980"/>
            </a:lvl8pPr>
            <a:lvl9pPr lvl="8" algn="ctr" rtl="0">
              <a:spcBef>
                <a:spcPts val="0"/>
              </a:spcBef>
              <a:spcAft>
                <a:spcPts val="0"/>
              </a:spcAft>
              <a:buSzPts val="6000"/>
              <a:buNone/>
              <a:defRPr sz="7980"/>
            </a:lvl9pPr>
          </a:lstStyle>
          <a:p>
            <a:endParaRPr/>
          </a:p>
        </p:txBody>
      </p:sp>
      <p:sp>
        <p:nvSpPr>
          <p:cNvPr id="244" name="Google Shape;244;p8"/>
          <p:cNvSpPr/>
          <p:nvPr/>
        </p:nvSpPr>
        <p:spPr>
          <a:xfrm rot="-10537262">
            <a:off x="11272859" y="292533"/>
            <a:ext cx="89060" cy="8906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8"/>
          <p:cNvSpPr/>
          <p:nvPr/>
        </p:nvSpPr>
        <p:spPr>
          <a:xfrm rot="-10537262">
            <a:off x="8301782" y="347126"/>
            <a:ext cx="89060" cy="8906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8"/>
          <p:cNvSpPr/>
          <p:nvPr/>
        </p:nvSpPr>
        <p:spPr>
          <a:xfrm rot="-10537262">
            <a:off x="11842553" y="149639"/>
            <a:ext cx="89060" cy="8906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8"/>
          <p:cNvSpPr/>
          <p:nvPr/>
        </p:nvSpPr>
        <p:spPr>
          <a:xfrm rot="9268218">
            <a:off x="6045018" y="454423"/>
            <a:ext cx="89100" cy="89100"/>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48;p8"/>
          <p:cNvSpPr/>
          <p:nvPr/>
        </p:nvSpPr>
        <p:spPr>
          <a:xfrm rot="2338888">
            <a:off x="6431285" y="180666"/>
            <a:ext cx="89020" cy="8902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8"/>
          <p:cNvSpPr/>
          <p:nvPr/>
        </p:nvSpPr>
        <p:spPr>
          <a:xfrm rot="2338888">
            <a:off x="7555684" y="149655"/>
            <a:ext cx="89020" cy="8902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8"/>
          <p:cNvSpPr/>
          <p:nvPr/>
        </p:nvSpPr>
        <p:spPr>
          <a:xfrm rot="542369">
            <a:off x="12001335" y="738328"/>
            <a:ext cx="89106" cy="89107"/>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8"/>
          <p:cNvSpPr/>
          <p:nvPr/>
        </p:nvSpPr>
        <p:spPr>
          <a:xfrm rot="542369">
            <a:off x="11290452" y="564826"/>
            <a:ext cx="89106" cy="89107"/>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8"/>
          <p:cNvSpPr/>
          <p:nvPr/>
        </p:nvSpPr>
        <p:spPr>
          <a:xfrm rot="262738">
            <a:off x="1930360" y="306765"/>
            <a:ext cx="89060" cy="8906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8"/>
          <p:cNvSpPr/>
          <p:nvPr/>
        </p:nvSpPr>
        <p:spPr>
          <a:xfrm rot="262738">
            <a:off x="413298" y="431258"/>
            <a:ext cx="89060" cy="8906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8"/>
          <p:cNvSpPr/>
          <p:nvPr/>
        </p:nvSpPr>
        <p:spPr>
          <a:xfrm rot="-1531782">
            <a:off x="236994" y="1988335"/>
            <a:ext cx="89100" cy="89100"/>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8"/>
          <p:cNvSpPr/>
          <p:nvPr/>
        </p:nvSpPr>
        <p:spPr>
          <a:xfrm rot="-1531782">
            <a:off x="1566742" y="347110"/>
            <a:ext cx="89100" cy="89100"/>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8"/>
          <p:cNvSpPr/>
          <p:nvPr/>
        </p:nvSpPr>
        <p:spPr>
          <a:xfrm rot="-8461112">
            <a:off x="7224871" y="347155"/>
            <a:ext cx="89020" cy="8902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8"/>
          <p:cNvSpPr/>
          <p:nvPr/>
        </p:nvSpPr>
        <p:spPr>
          <a:xfrm rot="-8461112">
            <a:off x="4237106" y="132371"/>
            <a:ext cx="89020" cy="8902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8"/>
          <p:cNvSpPr/>
          <p:nvPr/>
        </p:nvSpPr>
        <p:spPr>
          <a:xfrm rot="-8461112">
            <a:off x="2909790" y="192282"/>
            <a:ext cx="89020" cy="8902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8"/>
          <p:cNvSpPr/>
          <p:nvPr/>
        </p:nvSpPr>
        <p:spPr>
          <a:xfrm rot="-10257631">
            <a:off x="3289768" y="408490"/>
            <a:ext cx="89106" cy="89107"/>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8"/>
          <p:cNvSpPr/>
          <p:nvPr/>
        </p:nvSpPr>
        <p:spPr>
          <a:xfrm rot="-10257631">
            <a:off x="347385" y="1661058"/>
            <a:ext cx="89106" cy="89107"/>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8"/>
          <p:cNvSpPr/>
          <p:nvPr/>
        </p:nvSpPr>
        <p:spPr>
          <a:xfrm rot="-262738" flipH="1">
            <a:off x="5187752" y="404658"/>
            <a:ext cx="89060" cy="8906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8"/>
          <p:cNvSpPr/>
          <p:nvPr/>
        </p:nvSpPr>
        <p:spPr>
          <a:xfrm rot="1531782" flipH="1">
            <a:off x="10871018" y="120735"/>
            <a:ext cx="89100" cy="89100"/>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8"/>
          <p:cNvSpPr/>
          <p:nvPr/>
        </p:nvSpPr>
        <p:spPr>
          <a:xfrm rot="1531782" flipH="1">
            <a:off x="9943870" y="306743"/>
            <a:ext cx="89100" cy="89100"/>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8"/>
          <p:cNvSpPr/>
          <p:nvPr/>
        </p:nvSpPr>
        <p:spPr>
          <a:xfrm rot="8461112" flipH="1">
            <a:off x="9593354" y="120755"/>
            <a:ext cx="89020" cy="8902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8"/>
          <p:cNvSpPr/>
          <p:nvPr/>
        </p:nvSpPr>
        <p:spPr>
          <a:xfrm rot="10257631" flipH="1">
            <a:off x="5346535" y="120724"/>
            <a:ext cx="89106" cy="89107"/>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8"/>
          <p:cNvSpPr/>
          <p:nvPr/>
        </p:nvSpPr>
        <p:spPr>
          <a:xfrm rot="10257631" flipH="1">
            <a:off x="4635652" y="294225"/>
            <a:ext cx="89106" cy="89107"/>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8"/>
          <p:cNvSpPr/>
          <p:nvPr/>
        </p:nvSpPr>
        <p:spPr>
          <a:xfrm rot="5137262" flipH="1">
            <a:off x="11708350" y="1759903"/>
            <a:ext cx="89060" cy="8906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8"/>
          <p:cNvSpPr/>
          <p:nvPr/>
        </p:nvSpPr>
        <p:spPr>
          <a:xfrm rot="5137262" flipH="1">
            <a:off x="11748032" y="2278842"/>
            <a:ext cx="89060" cy="8906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8"/>
          <p:cNvSpPr/>
          <p:nvPr/>
        </p:nvSpPr>
        <p:spPr>
          <a:xfrm rot="6931782" flipH="1">
            <a:off x="11947114" y="1988341"/>
            <a:ext cx="89100" cy="89100"/>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8"/>
          <p:cNvSpPr/>
          <p:nvPr/>
        </p:nvSpPr>
        <p:spPr>
          <a:xfrm rot="6931782" flipH="1">
            <a:off x="11832139" y="1125358"/>
            <a:ext cx="89100" cy="89100"/>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8"/>
          <p:cNvSpPr/>
          <p:nvPr/>
        </p:nvSpPr>
        <p:spPr>
          <a:xfrm rot="-7738888" flipH="1">
            <a:off x="441713" y="952141"/>
            <a:ext cx="89020" cy="8902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8"/>
          <p:cNvSpPr/>
          <p:nvPr/>
        </p:nvSpPr>
        <p:spPr>
          <a:xfrm rot="3868218">
            <a:off x="2432465" y="404649"/>
            <a:ext cx="89100" cy="89100"/>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8"/>
          <p:cNvSpPr/>
          <p:nvPr/>
        </p:nvSpPr>
        <p:spPr>
          <a:xfrm rot="3868218">
            <a:off x="11885006" y="2671031"/>
            <a:ext cx="89100" cy="89100"/>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8"/>
          <p:cNvSpPr/>
          <p:nvPr/>
        </p:nvSpPr>
        <p:spPr>
          <a:xfrm rot="-3061112">
            <a:off x="3638474" y="183659"/>
            <a:ext cx="89020" cy="8902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8"/>
          <p:cNvSpPr/>
          <p:nvPr/>
        </p:nvSpPr>
        <p:spPr>
          <a:xfrm rot="-8461112">
            <a:off x="10318461" y="119698"/>
            <a:ext cx="89020" cy="8902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8"/>
          <p:cNvSpPr/>
          <p:nvPr/>
        </p:nvSpPr>
        <p:spPr>
          <a:xfrm rot="-8461112">
            <a:off x="8902244" y="564875"/>
            <a:ext cx="89020" cy="8902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8"/>
          <p:cNvSpPr/>
          <p:nvPr/>
        </p:nvSpPr>
        <p:spPr>
          <a:xfrm rot="-5662738" flipH="1">
            <a:off x="714024" y="183631"/>
            <a:ext cx="89060" cy="8906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8"/>
          <p:cNvSpPr/>
          <p:nvPr/>
        </p:nvSpPr>
        <p:spPr>
          <a:xfrm rot="-5662738" flipH="1">
            <a:off x="9083250" y="192253"/>
            <a:ext cx="89060" cy="8906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8"/>
          <p:cNvSpPr/>
          <p:nvPr/>
        </p:nvSpPr>
        <p:spPr>
          <a:xfrm rot="3061112" flipH="1">
            <a:off x="788030" y="775978"/>
            <a:ext cx="89020" cy="8902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8"/>
          <p:cNvSpPr/>
          <p:nvPr/>
        </p:nvSpPr>
        <p:spPr>
          <a:xfrm rot="4857631" flipH="1">
            <a:off x="1204715" y="431224"/>
            <a:ext cx="89107" cy="89106"/>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8"/>
          <p:cNvSpPr/>
          <p:nvPr/>
        </p:nvSpPr>
        <p:spPr>
          <a:xfrm rot="4857631" flipH="1">
            <a:off x="441683" y="165990"/>
            <a:ext cx="89107" cy="89106"/>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282;p8"/>
          <p:cNvSpPr/>
          <p:nvPr/>
        </p:nvSpPr>
        <p:spPr>
          <a:xfrm rot="262738">
            <a:off x="66759" y="837165"/>
            <a:ext cx="89060" cy="8906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8"/>
          <p:cNvSpPr/>
          <p:nvPr/>
        </p:nvSpPr>
        <p:spPr>
          <a:xfrm rot="-8461112">
            <a:off x="177190" y="2549082"/>
            <a:ext cx="89020" cy="8902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2"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7740611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C4BAEE1-B06B-45E9-BC8E-52C51658A77F}"/>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id="{671F831E-052F-46BF-85E8-A6FAF4A93A6B}"/>
              </a:ext>
            </a:extLst>
          </p:cNvPr>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a:extLst>
              <a:ext uri="{FF2B5EF4-FFF2-40B4-BE49-F238E27FC236}">
                <a16:creationId xmlns:a16="http://schemas.microsoft.com/office/drawing/2014/main" id="{406419E0-6DEC-453E-B6E9-E26FA1A6E93C}"/>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5" name="页脚占位符 4">
            <a:extLst>
              <a:ext uri="{FF2B5EF4-FFF2-40B4-BE49-F238E27FC236}">
                <a16:creationId xmlns:a16="http://schemas.microsoft.com/office/drawing/2014/main" id="{E5165C97-8A3D-45FF-A039-E784DEA5C4C4}"/>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灯片编号占位符 5">
            <a:extLst>
              <a:ext uri="{FF2B5EF4-FFF2-40B4-BE49-F238E27FC236}">
                <a16:creationId xmlns:a16="http://schemas.microsoft.com/office/drawing/2014/main" id="{B21C6705-96CC-4B04-805F-B3B3837BE3A9}"/>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pic>
        <p:nvPicPr>
          <p:cNvPr id="7" name="图片 22" descr="201907030051"/>
          <p:cNvPicPr>
            <a:picLocks noChangeAspect="1"/>
          </p:cNvPicPr>
          <p:nvPr userDrawn="1"/>
        </p:nvPicPr>
        <p:blipFill>
          <a:blip r:embed="rId2"/>
          <a:stretch>
            <a:fillRect/>
          </a:stretch>
        </p:blipFill>
        <p:spPr>
          <a:xfrm rot="5400000">
            <a:off x="2624455" y="-2668905"/>
            <a:ext cx="6934835" cy="12197715"/>
          </a:xfrm>
          <a:prstGeom prst="rect">
            <a:avLst/>
          </a:prstGeom>
        </p:spPr>
      </p:pic>
      <p:sp>
        <p:nvSpPr>
          <p:cNvPr id="8" name="矩形 26"/>
          <p:cNvSpPr/>
          <p:nvPr userDrawn="1"/>
        </p:nvSpPr>
        <p:spPr>
          <a:xfrm>
            <a:off x="292651" y="205013"/>
            <a:ext cx="11598442" cy="644987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cs typeface="+mn-cs"/>
            </a:endParaRPr>
          </a:p>
        </p:txBody>
      </p:sp>
    </p:spTree>
    <p:extLst>
      <p:ext uri="{BB962C8B-B14F-4D97-AF65-F5344CB8AC3E}">
        <p14:creationId xmlns:p14="http://schemas.microsoft.com/office/powerpoint/2010/main" val="3838755802"/>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40496166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E0FB115-9D65-4924-A969-FA8E87292629}"/>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FA9E4A5D-07F3-4297-B8BE-307EB827F97D}"/>
              </a:ext>
            </a:extLst>
          </p:cNvPr>
          <p:cNvSpPr>
            <a:spLocks noGrp="1"/>
          </p:cNvSpPr>
          <p:nvPr>
            <p:ph idx="1"/>
          </p:nvPr>
        </p:nvSpPr>
        <p:spPr>
          <a:xfrm>
            <a:off x="838200" y="1825625"/>
            <a:ext cx="10515600" cy="435133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49798605-AE04-4656-9A0E-F9DBBEBB43C1}"/>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5" name="页脚占位符 4">
            <a:extLst>
              <a:ext uri="{FF2B5EF4-FFF2-40B4-BE49-F238E27FC236}">
                <a16:creationId xmlns:a16="http://schemas.microsoft.com/office/drawing/2014/main" id="{D1E79A17-4396-4D5B-A19B-0710AAA29D14}"/>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灯片编号占位符 5">
            <a:extLst>
              <a:ext uri="{FF2B5EF4-FFF2-40B4-BE49-F238E27FC236}">
                <a16:creationId xmlns:a16="http://schemas.microsoft.com/office/drawing/2014/main" id="{DD7FDEE4-0D1B-402C-8A1F-023558146B0D}"/>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pic>
        <p:nvPicPr>
          <p:cNvPr id="8" name="图片 17" descr="20190703005"/>
          <p:cNvPicPr>
            <a:picLocks noChangeAspect="1"/>
          </p:cNvPicPr>
          <p:nvPr/>
        </p:nvPicPr>
        <p:blipFill>
          <a:blip r:embed="rId2"/>
          <a:stretch>
            <a:fillRect/>
          </a:stretch>
        </p:blipFill>
        <p:spPr>
          <a:xfrm rot="16200000" flipH="1">
            <a:off x="2658427" y="-2664142"/>
            <a:ext cx="6869430" cy="12197715"/>
          </a:xfrm>
          <a:prstGeom prst="rect">
            <a:avLst/>
          </a:prstGeom>
        </p:spPr>
      </p:pic>
      <p:sp>
        <p:nvSpPr>
          <p:cNvPr id="9" name="矩形 18"/>
          <p:cNvSpPr/>
          <p:nvPr userDrawn="1"/>
        </p:nvSpPr>
        <p:spPr>
          <a:xfrm>
            <a:off x="1191410" y="5327332"/>
            <a:ext cx="557530" cy="5473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字魂59号-创粗黑" panose="00000500000000000000" charset="-122"/>
              <a:ea typeface="字魂59号-创粗黑" panose="00000500000000000000" charset="-122"/>
              <a:cs typeface="字魂59号-创粗黑" panose="00000500000000000000" charset="-122"/>
            </a:endParaRPr>
          </a:p>
        </p:txBody>
      </p:sp>
    </p:spTree>
    <p:extLst>
      <p:ext uri="{BB962C8B-B14F-4D97-AF65-F5344CB8AC3E}">
        <p14:creationId xmlns:p14="http://schemas.microsoft.com/office/powerpoint/2010/main" val="249913858"/>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009E1160-AB3D-4C62-B6E0-C75E08F298C1}"/>
              </a:ext>
            </a:extLst>
          </p:cNvPr>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id="{7CD925B0-CD51-4ED6-A7DF-C175A6D51216}"/>
              </a:ext>
            </a:extLst>
          </p:cNvPr>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a:extLst>
              <a:ext uri="{FF2B5EF4-FFF2-40B4-BE49-F238E27FC236}">
                <a16:creationId xmlns:a16="http://schemas.microsoft.com/office/drawing/2014/main" id="{7D050218-5877-4A1F-91CC-6000200CE5DD}"/>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5" name="页脚占位符 4">
            <a:extLst>
              <a:ext uri="{FF2B5EF4-FFF2-40B4-BE49-F238E27FC236}">
                <a16:creationId xmlns:a16="http://schemas.microsoft.com/office/drawing/2014/main" id="{7C56D961-912E-4540-8FAD-AB87C0DFF1FF}"/>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灯片编号占位符 5">
            <a:extLst>
              <a:ext uri="{FF2B5EF4-FFF2-40B4-BE49-F238E27FC236}">
                <a16:creationId xmlns:a16="http://schemas.microsoft.com/office/drawing/2014/main" id="{E2BC42D8-DFD0-4270-886C-64D8AFAD0853}"/>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pic>
        <p:nvPicPr>
          <p:cNvPr id="7" name="图片 3" descr="201907030051"/>
          <p:cNvPicPr>
            <a:picLocks noChangeAspect="1"/>
          </p:cNvPicPr>
          <p:nvPr userDrawn="1"/>
        </p:nvPicPr>
        <p:blipFill>
          <a:blip r:embed="rId2"/>
          <a:stretch>
            <a:fillRect/>
          </a:stretch>
        </p:blipFill>
        <p:spPr>
          <a:xfrm rot="5400000">
            <a:off x="2624455" y="-2668905"/>
            <a:ext cx="6934835" cy="12197715"/>
          </a:xfrm>
          <a:prstGeom prst="rect">
            <a:avLst/>
          </a:prstGeom>
        </p:spPr>
      </p:pic>
      <p:grpSp>
        <p:nvGrpSpPr>
          <p:cNvPr id="8" name="组合 2"/>
          <p:cNvGrpSpPr/>
          <p:nvPr userDrawn="1"/>
        </p:nvGrpSpPr>
        <p:grpSpPr>
          <a:xfrm>
            <a:off x="5232768" y="392330"/>
            <a:ext cx="7613015" cy="6073340"/>
            <a:chOff x="5232768" y="392330"/>
            <a:chExt cx="7613015" cy="6073340"/>
          </a:xfrm>
        </p:grpSpPr>
        <p:pic>
          <p:nvPicPr>
            <p:cNvPr id="9" name="图片 8" descr="201907030051"/>
            <p:cNvPicPr>
              <a:picLocks noChangeAspect="1"/>
            </p:cNvPicPr>
            <p:nvPr/>
          </p:nvPicPr>
          <p:blipFill>
            <a:blip r:embed="rId3"/>
            <a:srcRect l="49150" t="19861" r="2925" b="32973"/>
            <a:stretch>
              <a:fillRect/>
            </a:stretch>
          </p:blipFill>
          <p:spPr>
            <a:xfrm>
              <a:off x="5232768" y="392330"/>
              <a:ext cx="7613015" cy="6073340"/>
            </a:xfrm>
            <a:prstGeom prst="rect">
              <a:avLst/>
            </a:prstGeom>
          </p:spPr>
        </p:pic>
        <p:sp>
          <p:nvSpPr>
            <p:cNvPr id="10" name="矩形 9"/>
            <p:cNvSpPr/>
            <p:nvPr/>
          </p:nvSpPr>
          <p:spPr>
            <a:xfrm flipH="1">
              <a:off x="5857625" y="1040683"/>
              <a:ext cx="5965825" cy="45354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字魂59号-创粗黑" panose="00000500000000000000" charset="-122"/>
                <a:cs typeface="字魂59号-创粗黑" panose="00000500000000000000" charset="-122"/>
              </a:endParaRPr>
            </a:p>
          </p:txBody>
        </p:sp>
      </p:grpSp>
    </p:spTree>
    <p:extLst>
      <p:ext uri="{BB962C8B-B14F-4D97-AF65-F5344CB8AC3E}">
        <p14:creationId xmlns:p14="http://schemas.microsoft.com/office/powerpoint/2010/main" val="4284295169"/>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A248178-C038-4A33-A978-5A125A90A8DA}"/>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BCFC757F-B6AE-4A4B-9462-80D18C6C89A1}"/>
              </a:ext>
            </a:extLst>
          </p:cNvPr>
          <p:cNvSpPr>
            <a:spLocks noGrp="1"/>
          </p:cNvSpPr>
          <p:nvPr>
            <p:ph sz="half" idx="1"/>
          </p:nvPr>
        </p:nvSpPr>
        <p:spPr>
          <a:xfrm>
            <a:off x="838200" y="1825625"/>
            <a:ext cx="5181600" cy="435133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a:extLst>
              <a:ext uri="{FF2B5EF4-FFF2-40B4-BE49-F238E27FC236}">
                <a16:creationId xmlns:a16="http://schemas.microsoft.com/office/drawing/2014/main" id="{6AF20230-243F-46B4-A3C3-8043E0B0F626}"/>
              </a:ext>
            </a:extLst>
          </p:cNvPr>
          <p:cNvSpPr>
            <a:spLocks noGrp="1"/>
          </p:cNvSpPr>
          <p:nvPr>
            <p:ph sz="half" idx="2"/>
          </p:nvPr>
        </p:nvSpPr>
        <p:spPr>
          <a:xfrm>
            <a:off x="6172200" y="1825625"/>
            <a:ext cx="5181600" cy="435133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a:extLst>
              <a:ext uri="{FF2B5EF4-FFF2-40B4-BE49-F238E27FC236}">
                <a16:creationId xmlns:a16="http://schemas.microsoft.com/office/drawing/2014/main" id="{0AD1D3AB-3D94-480F-9EA7-4A99DDDF189D}"/>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页脚占位符 5">
            <a:extLst>
              <a:ext uri="{FF2B5EF4-FFF2-40B4-BE49-F238E27FC236}">
                <a16:creationId xmlns:a16="http://schemas.microsoft.com/office/drawing/2014/main" id="{9E75C0DC-952D-4C94-B877-A02C5A811D02}"/>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7" name="灯片编号占位符 6">
            <a:extLst>
              <a:ext uri="{FF2B5EF4-FFF2-40B4-BE49-F238E27FC236}">
                <a16:creationId xmlns:a16="http://schemas.microsoft.com/office/drawing/2014/main" id="{DD21F496-C1DC-4F61-B233-EFCE89313E45}"/>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pic>
        <p:nvPicPr>
          <p:cNvPr id="8" name="图片 3" descr="201907030051"/>
          <p:cNvPicPr>
            <a:picLocks noChangeAspect="1"/>
          </p:cNvPicPr>
          <p:nvPr userDrawn="1"/>
        </p:nvPicPr>
        <p:blipFill>
          <a:blip r:embed="rId2"/>
          <a:stretch>
            <a:fillRect/>
          </a:stretch>
        </p:blipFill>
        <p:spPr>
          <a:xfrm rot="5400000">
            <a:off x="2624455" y="-2668905"/>
            <a:ext cx="6934835" cy="12197715"/>
          </a:xfrm>
          <a:prstGeom prst="rect">
            <a:avLst/>
          </a:prstGeom>
        </p:spPr>
      </p:pic>
      <p:grpSp>
        <p:nvGrpSpPr>
          <p:cNvPr id="9" name="组合 2"/>
          <p:cNvGrpSpPr/>
          <p:nvPr userDrawn="1"/>
        </p:nvGrpSpPr>
        <p:grpSpPr>
          <a:xfrm flipH="1">
            <a:off x="-737992" y="418588"/>
            <a:ext cx="7613015" cy="6073340"/>
            <a:chOff x="5232768" y="392330"/>
            <a:chExt cx="7613015" cy="6073340"/>
          </a:xfrm>
        </p:grpSpPr>
        <p:pic>
          <p:nvPicPr>
            <p:cNvPr id="10" name="图片 8" descr="201907030051"/>
            <p:cNvPicPr>
              <a:picLocks noChangeAspect="1"/>
            </p:cNvPicPr>
            <p:nvPr/>
          </p:nvPicPr>
          <p:blipFill>
            <a:blip r:embed="rId3"/>
            <a:srcRect l="49150" t="19861" r="2925" b="32973"/>
            <a:stretch>
              <a:fillRect/>
            </a:stretch>
          </p:blipFill>
          <p:spPr>
            <a:xfrm>
              <a:off x="5232768" y="392330"/>
              <a:ext cx="7613015" cy="6073340"/>
            </a:xfrm>
            <a:prstGeom prst="rect">
              <a:avLst/>
            </a:prstGeom>
          </p:spPr>
        </p:pic>
        <p:sp>
          <p:nvSpPr>
            <p:cNvPr id="11" name="矩形 9"/>
            <p:cNvSpPr/>
            <p:nvPr/>
          </p:nvSpPr>
          <p:spPr>
            <a:xfrm flipH="1">
              <a:off x="5857625" y="1040683"/>
              <a:ext cx="5965825" cy="45354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字魂59号-创粗黑" panose="00000500000000000000" charset="-122"/>
                <a:cs typeface="字魂59号-创粗黑" panose="00000500000000000000" charset="-122"/>
              </a:endParaRPr>
            </a:p>
          </p:txBody>
        </p:sp>
      </p:grpSp>
    </p:spTree>
    <p:extLst>
      <p:ext uri="{BB962C8B-B14F-4D97-AF65-F5344CB8AC3E}">
        <p14:creationId xmlns:p14="http://schemas.microsoft.com/office/powerpoint/2010/main" val="78011535"/>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74BE938-EB80-4B09-BD24-973CCCD8C41C}"/>
              </a:ext>
            </a:extLst>
          </p:cNvPr>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70D86C8E-C4AE-45F3-960B-E1294DBB6BAF}"/>
              </a:ext>
            </a:extLst>
          </p:cNvPr>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a:extLst>
              <a:ext uri="{FF2B5EF4-FFF2-40B4-BE49-F238E27FC236}">
                <a16:creationId xmlns:a16="http://schemas.microsoft.com/office/drawing/2014/main" id="{BE812F43-05B4-49E3-9A93-2103489774C5}"/>
              </a:ext>
            </a:extLst>
          </p:cNvPr>
          <p:cNvSpPr>
            <a:spLocks noGrp="1"/>
          </p:cNvSpPr>
          <p:nvPr>
            <p:ph sz="half" idx="2"/>
          </p:nvPr>
        </p:nvSpPr>
        <p:spPr>
          <a:xfrm>
            <a:off x="839788" y="2505075"/>
            <a:ext cx="5157787" cy="368458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a:extLst>
              <a:ext uri="{FF2B5EF4-FFF2-40B4-BE49-F238E27FC236}">
                <a16:creationId xmlns:a16="http://schemas.microsoft.com/office/drawing/2014/main" id="{49C0017A-0B07-4D9C-87AE-976A95DC11C6}"/>
              </a:ext>
            </a:extLst>
          </p:cNvPr>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a:extLst>
              <a:ext uri="{FF2B5EF4-FFF2-40B4-BE49-F238E27FC236}">
                <a16:creationId xmlns:a16="http://schemas.microsoft.com/office/drawing/2014/main" id="{19EFA4F9-6CAF-4579-9CBC-7EB5E124D30C}"/>
              </a:ext>
            </a:extLst>
          </p:cNvPr>
          <p:cNvSpPr>
            <a:spLocks noGrp="1"/>
          </p:cNvSpPr>
          <p:nvPr>
            <p:ph sz="quarter" idx="4"/>
          </p:nvPr>
        </p:nvSpPr>
        <p:spPr>
          <a:xfrm>
            <a:off x="6172200" y="2505075"/>
            <a:ext cx="5183188" cy="368458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a:extLst>
              <a:ext uri="{FF2B5EF4-FFF2-40B4-BE49-F238E27FC236}">
                <a16:creationId xmlns:a16="http://schemas.microsoft.com/office/drawing/2014/main" id="{A76A1EE2-768F-4616-A9A5-D4ACAFF5BAB0}"/>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8" name="页脚占位符 7">
            <a:extLst>
              <a:ext uri="{FF2B5EF4-FFF2-40B4-BE49-F238E27FC236}">
                <a16:creationId xmlns:a16="http://schemas.microsoft.com/office/drawing/2014/main" id="{A79A563C-4FCC-4649-92D7-1BC4F3AE9273}"/>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9" name="灯片编号占位符 8">
            <a:extLst>
              <a:ext uri="{FF2B5EF4-FFF2-40B4-BE49-F238E27FC236}">
                <a16:creationId xmlns:a16="http://schemas.microsoft.com/office/drawing/2014/main" id="{59EBE343-29A4-40C1-87DB-B2A30BCD43FE}"/>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pic>
        <p:nvPicPr>
          <p:cNvPr id="10" name="图片 3" descr="201907030051"/>
          <p:cNvPicPr>
            <a:picLocks noChangeAspect="1"/>
          </p:cNvPicPr>
          <p:nvPr userDrawn="1"/>
        </p:nvPicPr>
        <p:blipFill>
          <a:blip r:embed="rId2"/>
          <a:stretch>
            <a:fillRect/>
          </a:stretch>
        </p:blipFill>
        <p:spPr>
          <a:xfrm rot="5400000">
            <a:off x="2624455" y="-2668905"/>
            <a:ext cx="6934835" cy="12197715"/>
          </a:xfrm>
          <a:prstGeom prst="rect">
            <a:avLst/>
          </a:prstGeom>
        </p:spPr>
      </p:pic>
    </p:spTree>
    <p:extLst>
      <p:ext uri="{BB962C8B-B14F-4D97-AF65-F5344CB8AC3E}">
        <p14:creationId xmlns:p14="http://schemas.microsoft.com/office/powerpoint/2010/main" val="4230314304"/>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B68B817-99AB-447C-8211-0EDE7DED9DFD}"/>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54257803-EA22-4637-AA4E-F3C0CC20CD85}"/>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4" name="页脚占位符 3">
            <a:extLst>
              <a:ext uri="{FF2B5EF4-FFF2-40B4-BE49-F238E27FC236}">
                <a16:creationId xmlns:a16="http://schemas.microsoft.com/office/drawing/2014/main" id="{31F053E4-AEB1-4C46-8607-4052739E27D3}"/>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5" name="灯片编号占位符 4">
            <a:extLst>
              <a:ext uri="{FF2B5EF4-FFF2-40B4-BE49-F238E27FC236}">
                <a16:creationId xmlns:a16="http://schemas.microsoft.com/office/drawing/2014/main" id="{658DCABC-8860-414D-A5CE-8D58C1B4C193}"/>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2955669752"/>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3CAFFED3-BD0D-4400-853A-1CD05387203D}"/>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3" name="页脚占位符 2">
            <a:extLst>
              <a:ext uri="{FF2B5EF4-FFF2-40B4-BE49-F238E27FC236}">
                <a16:creationId xmlns:a16="http://schemas.microsoft.com/office/drawing/2014/main" id="{F9BCDAED-9934-45A5-864A-9ED15754E81C}"/>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4" name="灯片编号占位符 3">
            <a:extLst>
              <a:ext uri="{FF2B5EF4-FFF2-40B4-BE49-F238E27FC236}">
                <a16:creationId xmlns:a16="http://schemas.microsoft.com/office/drawing/2014/main" id="{EC819413-8A29-4AE4-84EB-B8CBB1038BED}"/>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3967749337"/>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BD3304E4-4B76-4527-A88F-4163DF6FE054}"/>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id="{7A218044-50AF-4EAF-9179-093D51F3E1CC}"/>
              </a:ext>
            </a:extLst>
          </p:cNvPr>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a:extLst>
              <a:ext uri="{FF2B5EF4-FFF2-40B4-BE49-F238E27FC236}">
                <a16:creationId xmlns:a16="http://schemas.microsoft.com/office/drawing/2014/main" id="{1842300E-EA70-488A-8CBB-E90BDA9E1421}"/>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EE20105E-9066-402F-BA3D-550E7C354916}"/>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页脚占位符 5">
            <a:extLst>
              <a:ext uri="{FF2B5EF4-FFF2-40B4-BE49-F238E27FC236}">
                <a16:creationId xmlns:a16="http://schemas.microsoft.com/office/drawing/2014/main" id="{0608CFE9-A67E-4643-B5DA-DFF2DCC81E1B}"/>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7" name="灯片编号占位符 6">
            <a:extLst>
              <a:ext uri="{FF2B5EF4-FFF2-40B4-BE49-F238E27FC236}">
                <a16:creationId xmlns:a16="http://schemas.microsoft.com/office/drawing/2014/main" id="{14517345-E26D-4251-8BAA-02DC71F40346}"/>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1944683215"/>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BFF0B8BD-F12E-4217-A47A-F461FF3D4530}"/>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id="{8179EC62-F3C6-4302-8975-CEAF068171EB}"/>
              </a:ext>
            </a:extLst>
          </p:cNvPr>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B70B4FD7-4F61-4983-AE02-7719792B2895}"/>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D6F74E1B-EA49-4523-A3FC-2C5789900224}"/>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页脚占位符 5">
            <a:extLst>
              <a:ext uri="{FF2B5EF4-FFF2-40B4-BE49-F238E27FC236}">
                <a16:creationId xmlns:a16="http://schemas.microsoft.com/office/drawing/2014/main" id="{538A6955-D0C3-45A6-9390-CFA421BE9E2E}"/>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7" name="灯片编号占位符 6">
            <a:extLst>
              <a:ext uri="{FF2B5EF4-FFF2-40B4-BE49-F238E27FC236}">
                <a16:creationId xmlns:a16="http://schemas.microsoft.com/office/drawing/2014/main" id="{2A97E4E6-D39B-40D7-88DB-15A785A2EEBD}"/>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3247986895"/>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1F43D8C-ED02-4FBB-AB43-3A02DA53949A}"/>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9E24914B-20B7-4A59-9312-65427C531205}"/>
              </a:ext>
            </a:extLst>
          </p:cNvPr>
          <p:cNvSpPr>
            <a:spLocks noGrp="1"/>
          </p:cNvSpPr>
          <p:nvPr>
            <p:ph type="body" orient="vert" idx="1"/>
          </p:nvPr>
        </p:nvSpPr>
        <p:spPr>
          <a:xfrm>
            <a:off x="838200" y="1825625"/>
            <a:ext cx="10515600" cy="4351338"/>
          </a:xfrm>
          <a:prstGeom prst="rect">
            <a:avLst/>
          </a:prstGeo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1B370DD9-7729-44B0-9A09-DCBFA3F21236}"/>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5" name="页脚占位符 4">
            <a:extLst>
              <a:ext uri="{FF2B5EF4-FFF2-40B4-BE49-F238E27FC236}">
                <a16:creationId xmlns:a16="http://schemas.microsoft.com/office/drawing/2014/main" id="{9021B049-E910-4585-B8D8-32A939ED14BE}"/>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灯片编号占位符 5">
            <a:extLst>
              <a:ext uri="{FF2B5EF4-FFF2-40B4-BE49-F238E27FC236}">
                <a16:creationId xmlns:a16="http://schemas.microsoft.com/office/drawing/2014/main" id="{3EC9CCDD-8802-4245-881A-23DF78846F67}"/>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859659286"/>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E5CB900C-E37C-4390-AE76-3A1596E8B075}"/>
              </a:ext>
            </a:extLst>
          </p:cNvPr>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C3D475D0-43CB-4671-8CD6-678FC1BE6655}"/>
              </a:ext>
            </a:extLst>
          </p:cNvPr>
          <p:cNvSpPr>
            <a:spLocks noGrp="1"/>
          </p:cNvSpPr>
          <p:nvPr>
            <p:ph type="body" orient="vert" idx="1"/>
          </p:nvPr>
        </p:nvSpPr>
        <p:spPr>
          <a:xfrm>
            <a:off x="838200" y="365125"/>
            <a:ext cx="7734300" cy="5811838"/>
          </a:xfrm>
          <a:prstGeom prst="rect">
            <a:avLst/>
          </a:prstGeo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3CB61FB9-E6C2-42A0-954D-BB5B93373359}"/>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6E710A-3F4A-4344-8296-3F05CA767226}" type="datetimeFigureOut">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5" name="页脚占位符 4">
            <a:extLst>
              <a:ext uri="{FF2B5EF4-FFF2-40B4-BE49-F238E27FC236}">
                <a16:creationId xmlns:a16="http://schemas.microsoft.com/office/drawing/2014/main" id="{0015F2A1-F53E-4EDE-860B-1ACA7078C919}"/>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
        <p:nvSpPr>
          <p:cNvPr id="6" name="灯片编号占位符 5">
            <a:extLst>
              <a:ext uri="{FF2B5EF4-FFF2-40B4-BE49-F238E27FC236}">
                <a16:creationId xmlns:a16="http://schemas.microsoft.com/office/drawing/2014/main" id="{CDEA8FEE-9E7D-4C60-90F7-E7DBFECDBC83}"/>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AE7014B-781F-425A-B752-884238A14C5B}" type="slidenum">
              <a:rPr kumimoji="0" lang="zh-CN" altLang="en-US" sz="18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1925465993"/>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3968171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352D31E-8DCA-49CC-8F52-6F561B76E656}"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856D3D2-6639-4EFD-9E6C-92EF208B475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37937913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DECC4C2-D6D3-47DA-957E-B582B4387241}"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856D3D2-6639-4EFD-9E6C-92EF208B475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64002367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DF44F91-60A5-44EC-A965-D0486011F672}"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856D3D2-6639-4EFD-9E6C-92EF208B475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791941715"/>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780ECE3-3706-4B68-87E7-32404D7C696A}"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856D3D2-6639-4EFD-9E6C-92EF208B475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77549554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B1C7925-99D8-4060-AA02-AD0AA764A6DB}"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8" name="Footer Placeholder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856D3D2-6639-4EFD-9E6C-92EF208B475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723532557"/>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07EB009-0902-445B-8B07-4C713A5551C4}"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856D3D2-6639-4EFD-9E6C-92EF208B475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634997362"/>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69F3BCA-5623-44B5-BFA2-81F7331B3CFE}"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3" name="Footer Placeholder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856D3D2-6639-4EFD-9E6C-92EF208B475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39126455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39E9F7F-95EB-4445-82CB-78541A64F9C5}"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856D3D2-6639-4EFD-9E6C-92EF208B475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03599012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DD0BD42-4AF7-4E23-B8AE-04EF4524E296}"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856D3D2-6639-4EFD-9E6C-92EF208B475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60347751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5A037D8-FADC-45C4-8EFF-C159795082D6}"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856D3D2-6639-4EFD-9E6C-92EF208B475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71530115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3327191254"/>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E2A302B-76AA-40DB-8295-00CED32C356F}"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856D3D2-6639-4EFD-9E6C-92EF208B475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67381648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13"/>
        <p:cNvGrpSpPr/>
        <p:nvPr/>
      </p:nvGrpSpPr>
      <p:grpSpPr>
        <a:xfrm>
          <a:off x="0" y="0"/>
          <a:ext cx="0" cy="0"/>
          <a:chOff x="0" y="0"/>
          <a:chExt cx="0" cy="0"/>
        </a:xfrm>
      </p:grpSpPr>
      <p:sp>
        <p:nvSpPr>
          <p:cNvPr id="14" name="Google Shape;14;p3"/>
          <p:cNvSpPr/>
          <p:nvPr/>
        </p:nvSpPr>
        <p:spPr>
          <a:xfrm>
            <a:off x="279302" y="178834"/>
            <a:ext cx="11633236" cy="6500244"/>
          </a:xfrm>
          <a:custGeom>
            <a:avLst/>
            <a:gdLst/>
            <a:ahLst/>
            <a:cxnLst/>
            <a:rect l="l" t="t" r="r" b="b"/>
            <a:pathLst>
              <a:path w="92198" h="51517" extrusionOk="0">
                <a:moveTo>
                  <a:pt x="16254" y="186"/>
                </a:moveTo>
                <a:lnTo>
                  <a:pt x="16198" y="205"/>
                </a:lnTo>
                <a:lnTo>
                  <a:pt x="16161" y="242"/>
                </a:lnTo>
                <a:lnTo>
                  <a:pt x="16142" y="279"/>
                </a:lnTo>
                <a:lnTo>
                  <a:pt x="16124" y="354"/>
                </a:lnTo>
                <a:lnTo>
                  <a:pt x="16124" y="391"/>
                </a:lnTo>
                <a:lnTo>
                  <a:pt x="16161" y="447"/>
                </a:lnTo>
                <a:lnTo>
                  <a:pt x="16198" y="484"/>
                </a:lnTo>
                <a:lnTo>
                  <a:pt x="16291" y="559"/>
                </a:lnTo>
                <a:lnTo>
                  <a:pt x="16384" y="614"/>
                </a:lnTo>
                <a:lnTo>
                  <a:pt x="16254" y="726"/>
                </a:lnTo>
                <a:lnTo>
                  <a:pt x="16124" y="856"/>
                </a:lnTo>
                <a:lnTo>
                  <a:pt x="16105" y="912"/>
                </a:lnTo>
                <a:lnTo>
                  <a:pt x="16105" y="950"/>
                </a:lnTo>
                <a:lnTo>
                  <a:pt x="16105" y="968"/>
                </a:lnTo>
                <a:lnTo>
                  <a:pt x="16142" y="987"/>
                </a:lnTo>
                <a:lnTo>
                  <a:pt x="16291" y="987"/>
                </a:lnTo>
                <a:lnTo>
                  <a:pt x="16347" y="950"/>
                </a:lnTo>
                <a:lnTo>
                  <a:pt x="16403" y="912"/>
                </a:lnTo>
                <a:lnTo>
                  <a:pt x="16477" y="875"/>
                </a:lnTo>
                <a:lnTo>
                  <a:pt x="16533" y="856"/>
                </a:lnTo>
                <a:lnTo>
                  <a:pt x="16626" y="801"/>
                </a:lnTo>
                <a:lnTo>
                  <a:pt x="16719" y="875"/>
                </a:lnTo>
                <a:lnTo>
                  <a:pt x="16794" y="894"/>
                </a:lnTo>
                <a:lnTo>
                  <a:pt x="16868" y="875"/>
                </a:lnTo>
                <a:lnTo>
                  <a:pt x="16924" y="856"/>
                </a:lnTo>
                <a:lnTo>
                  <a:pt x="16980" y="819"/>
                </a:lnTo>
                <a:lnTo>
                  <a:pt x="16999" y="763"/>
                </a:lnTo>
                <a:lnTo>
                  <a:pt x="16999" y="707"/>
                </a:lnTo>
                <a:lnTo>
                  <a:pt x="16980" y="633"/>
                </a:lnTo>
                <a:lnTo>
                  <a:pt x="16924" y="577"/>
                </a:lnTo>
                <a:lnTo>
                  <a:pt x="16999" y="503"/>
                </a:lnTo>
                <a:lnTo>
                  <a:pt x="17036" y="428"/>
                </a:lnTo>
                <a:lnTo>
                  <a:pt x="17055" y="391"/>
                </a:lnTo>
                <a:lnTo>
                  <a:pt x="17036" y="335"/>
                </a:lnTo>
                <a:lnTo>
                  <a:pt x="17017" y="298"/>
                </a:lnTo>
                <a:lnTo>
                  <a:pt x="16980" y="261"/>
                </a:lnTo>
                <a:lnTo>
                  <a:pt x="16924" y="242"/>
                </a:lnTo>
                <a:lnTo>
                  <a:pt x="16868" y="261"/>
                </a:lnTo>
                <a:lnTo>
                  <a:pt x="16757" y="317"/>
                </a:lnTo>
                <a:lnTo>
                  <a:pt x="16682" y="335"/>
                </a:lnTo>
                <a:lnTo>
                  <a:pt x="16626" y="335"/>
                </a:lnTo>
                <a:lnTo>
                  <a:pt x="16496" y="279"/>
                </a:lnTo>
                <a:lnTo>
                  <a:pt x="16403" y="223"/>
                </a:lnTo>
                <a:lnTo>
                  <a:pt x="16310" y="205"/>
                </a:lnTo>
                <a:lnTo>
                  <a:pt x="16254" y="186"/>
                </a:lnTo>
                <a:close/>
                <a:moveTo>
                  <a:pt x="22324" y="186"/>
                </a:moveTo>
                <a:lnTo>
                  <a:pt x="22249" y="205"/>
                </a:lnTo>
                <a:lnTo>
                  <a:pt x="22175" y="242"/>
                </a:lnTo>
                <a:lnTo>
                  <a:pt x="22044" y="335"/>
                </a:lnTo>
                <a:lnTo>
                  <a:pt x="21933" y="391"/>
                </a:lnTo>
                <a:lnTo>
                  <a:pt x="21877" y="391"/>
                </a:lnTo>
                <a:lnTo>
                  <a:pt x="21821" y="354"/>
                </a:lnTo>
                <a:lnTo>
                  <a:pt x="21691" y="279"/>
                </a:lnTo>
                <a:lnTo>
                  <a:pt x="21560" y="223"/>
                </a:lnTo>
                <a:lnTo>
                  <a:pt x="21504" y="205"/>
                </a:lnTo>
                <a:lnTo>
                  <a:pt x="21448" y="205"/>
                </a:lnTo>
                <a:lnTo>
                  <a:pt x="21393" y="242"/>
                </a:lnTo>
                <a:lnTo>
                  <a:pt x="21374" y="298"/>
                </a:lnTo>
                <a:lnTo>
                  <a:pt x="21393" y="354"/>
                </a:lnTo>
                <a:lnTo>
                  <a:pt x="21430" y="410"/>
                </a:lnTo>
                <a:lnTo>
                  <a:pt x="21542" y="521"/>
                </a:lnTo>
                <a:lnTo>
                  <a:pt x="21616" y="596"/>
                </a:lnTo>
                <a:lnTo>
                  <a:pt x="21542" y="652"/>
                </a:lnTo>
                <a:lnTo>
                  <a:pt x="21486" y="726"/>
                </a:lnTo>
                <a:lnTo>
                  <a:pt x="21467" y="763"/>
                </a:lnTo>
                <a:lnTo>
                  <a:pt x="21467" y="801"/>
                </a:lnTo>
                <a:lnTo>
                  <a:pt x="21486" y="838"/>
                </a:lnTo>
                <a:lnTo>
                  <a:pt x="21523" y="875"/>
                </a:lnTo>
                <a:lnTo>
                  <a:pt x="21560" y="912"/>
                </a:lnTo>
                <a:lnTo>
                  <a:pt x="21691" y="912"/>
                </a:lnTo>
                <a:lnTo>
                  <a:pt x="21877" y="782"/>
                </a:lnTo>
                <a:lnTo>
                  <a:pt x="21951" y="838"/>
                </a:lnTo>
                <a:lnTo>
                  <a:pt x="21988" y="856"/>
                </a:lnTo>
                <a:lnTo>
                  <a:pt x="22044" y="894"/>
                </a:lnTo>
                <a:lnTo>
                  <a:pt x="22193" y="968"/>
                </a:lnTo>
                <a:lnTo>
                  <a:pt x="22249" y="1005"/>
                </a:lnTo>
                <a:lnTo>
                  <a:pt x="22324" y="1024"/>
                </a:lnTo>
                <a:lnTo>
                  <a:pt x="22398" y="1024"/>
                </a:lnTo>
                <a:lnTo>
                  <a:pt x="22454" y="987"/>
                </a:lnTo>
                <a:lnTo>
                  <a:pt x="22491" y="931"/>
                </a:lnTo>
                <a:lnTo>
                  <a:pt x="22491" y="856"/>
                </a:lnTo>
                <a:lnTo>
                  <a:pt x="22454" y="801"/>
                </a:lnTo>
                <a:lnTo>
                  <a:pt x="22417" y="745"/>
                </a:lnTo>
                <a:lnTo>
                  <a:pt x="22286" y="633"/>
                </a:lnTo>
                <a:lnTo>
                  <a:pt x="22175" y="577"/>
                </a:lnTo>
                <a:lnTo>
                  <a:pt x="22230" y="521"/>
                </a:lnTo>
                <a:lnTo>
                  <a:pt x="22342" y="410"/>
                </a:lnTo>
                <a:lnTo>
                  <a:pt x="22417" y="317"/>
                </a:lnTo>
                <a:lnTo>
                  <a:pt x="22435" y="261"/>
                </a:lnTo>
                <a:lnTo>
                  <a:pt x="22435" y="223"/>
                </a:lnTo>
                <a:lnTo>
                  <a:pt x="22379" y="186"/>
                </a:lnTo>
                <a:close/>
                <a:moveTo>
                  <a:pt x="77731" y="186"/>
                </a:moveTo>
                <a:lnTo>
                  <a:pt x="77675" y="205"/>
                </a:lnTo>
                <a:lnTo>
                  <a:pt x="77638" y="223"/>
                </a:lnTo>
                <a:lnTo>
                  <a:pt x="77619" y="261"/>
                </a:lnTo>
                <a:lnTo>
                  <a:pt x="77619" y="298"/>
                </a:lnTo>
                <a:lnTo>
                  <a:pt x="77619" y="372"/>
                </a:lnTo>
                <a:lnTo>
                  <a:pt x="77638" y="447"/>
                </a:lnTo>
                <a:lnTo>
                  <a:pt x="77731" y="577"/>
                </a:lnTo>
                <a:lnTo>
                  <a:pt x="77805" y="707"/>
                </a:lnTo>
                <a:lnTo>
                  <a:pt x="77768" y="745"/>
                </a:lnTo>
                <a:lnTo>
                  <a:pt x="77712" y="801"/>
                </a:lnTo>
                <a:lnTo>
                  <a:pt x="77638" y="856"/>
                </a:lnTo>
                <a:lnTo>
                  <a:pt x="77601" y="894"/>
                </a:lnTo>
                <a:lnTo>
                  <a:pt x="77582" y="950"/>
                </a:lnTo>
                <a:lnTo>
                  <a:pt x="77601" y="987"/>
                </a:lnTo>
                <a:lnTo>
                  <a:pt x="77638" y="987"/>
                </a:lnTo>
                <a:lnTo>
                  <a:pt x="77824" y="912"/>
                </a:lnTo>
                <a:lnTo>
                  <a:pt x="77936" y="875"/>
                </a:lnTo>
                <a:lnTo>
                  <a:pt x="77992" y="894"/>
                </a:lnTo>
                <a:lnTo>
                  <a:pt x="78159" y="968"/>
                </a:lnTo>
                <a:lnTo>
                  <a:pt x="78252" y="1005"/>
                </a:lnTo>
                <a:lnTo>
                  <a:pt x="78364" y="1024"/>
                </a:lnTo>
                <a:lnTo>
                  <a:pt x="78476" y="1024"/>
                </a:lnTo>
                <a:lnTo>
                  <a:pt x="78513" y="1005"/>
                </a:lnTo>
                <a:lnTo>
                  <a:pt x="78550" y="968"/>
                </a:lnTo>
                <a:lnTo>
                  <a:pt x="78569" y="912"/>
                </a:lnTo>
                <a:lnTo>
                  <a:pt x="78569" y="875"/>
                </a:lnTo>
                <a:lnTo>
                  <a:pt x="78531" y="819"/>
                </a:lnTo>
                <a:lnTo>
                  <a:pt x="78494" y="782"/>
                </a:lnTo>
                <a:lnTo>
                  <a:pt x="78420" y="689"/>
                </a:lnTo>
                <a:lnTo>
                  <a:pt x="78327" y="633"/>
                </a:lnTo>
                <a:lnTo>
                  <a:pt x="78569" y="521"/>
                </a:lnTo>
                <a:lnTo>
                  <a:pt x="78680" y="465"/>
                </a:lnTo>
                <a:lnTo>
                  <a:pt x="78718" y="428"/>
                </a:lnTo>
                <a:lnTo>
                  <a:pt x="78755" y="372"/>
                </a:lnTo>
                <a:lnTo>
                  <a:pt x="78755" y="317"/>
                </a:lnTo>
                <a:lnTo>
                  <a:pt x="78736" y="242"/>
                </a:lnTo>
                <a:lnTo>
                  <a:pt x="78699" y="205"/>
                </a:lnTo>
                <a:lnTo>
                  <a:pt x="78662" y="186"/>
                </a:lnTo>
                <a:lnTo>
                  <a:pt x="78625" y="205"/>
                </a:lnTo>
                <a:lnTo>
                  <a:pt x="78513" y="261"/>
                </a:lnTo>
                <a:lnTo>
                  <a:pt x="78345" y="354"/>
                </a:lnTo>
                <a:lnTo>
                  <a:pt x="78215" y="428"/>
                </a:lnTo>
                <a:lnTo>
                  <a:pt x="78140" y="447"/>
                </a:lnTo>
                <a:lnTo>
                  <a:pt x="78103" y="447"/>
                </a:lnTo>
                <a:lnTo>
                  <a:pt x="78066" y="428"/>
                </a:lnTo>
                <a:lnTo>
                  <a:pt x="78010" y="391"/>
                </a:lnTo>
                <a:lnTo>
                  <a:pt x="77936" y="298"/>
                </a:lnTo>
                <a:lnTo>
                  <a:pt x="77880" y="261"/>
                </a:lnTo>
                <a:lnTo>
                  <a:pt x="77843" y="205"/>
                </a:lnTo>
                <a:lnTo>
                  <a:pt x="77787" y="186"/>
                </a:lnTo>
                <a:close/>
                <a:moveTo>
                  <a:pt x="5418" y="168"/>
                </a:moveTo>
                <a:lnTo>
                  <a:pt x="5362" y="186"/>
                </a:lnTo>
                <a:lnTo>
                  <a:pt x="5307" y="223"/>
                </a:lnTo>
                <a:lnTo>
                  <a:pt x="5269" y="261"/>
                </a:lnTo>
                <a:lnTo>
                  <a:pt x="5269" y="317"/>
                </a:lnTo>
                <a:lnTo>
                  <a:pt x="5307" y="372"/>
                </a:lnTo>
                <a:lnTo>
                  <a:pt x="5400" y="465"/>
                </a:lnTo>
                <a:lnTo>
                  <a:pt x="5474" y="540"/>
                </a:lnTo>
                <a:lnTo>
                  <a:pt x="5567" y="596"/>
                </a:lnTo>
                <a:lnTo>
                  <a:pt x="5642" y="633"/>
                </a:lnTo>
                <a:lnTo>
                  <a:pt x="5660" y="670"/>
                </a:lnTo>
                <a:lnTo>
                  <a:pt x="5660" y="707"/>
                </a:lnTo>
                <a:lnTo>
                  <a:pt x="5605" y="763"/>
                </a:lnTo>
                <a:lnTo>
                  <a:pt x="5605" y="819"/>
                </a:lnTo>
                <a:lnTo>
                  <a:pt x="5586" y="856"/>
                </a:lnTo>
                <a:lnTo>
                  <a:pt x="5567" y="912"/>
                </a:lnTo>
                <a:lnTo>
                  <a:pt x="5586" y="968"/>
                </a:lnTo>
                <a:lnTo>
                  <a:pt x="5642" y="1024"/>
                </a:lnTo>
                <a:lnTo>
                  <a:pt x="5679" y="1043"/>
                </a:lnTo>
                <a:lnTo>
                  <a:pt x="5735" y="1024"/>
                </a:lnTo>
                <a:lnTo>
                  <a:pt x="5772" y="987"/>
                </a:lnTo>
                <a:lnTo>
                  <a:pt x="5865" y="894"/>
                </a:lnTo>
                <a:lnTo>
                  <a:pt x="5902" y="856"/>
                </a:lnTo>
                <a:lnTo>
                  <a:pt x="5940" y="838"/>
                </a:lnTo>
                <a:lnTo>
                  <a:pt x="5995" y="856"/>
                </a:lnTo>
                <a:lnTo>
                  <a:pt x="6051" y="894"/>
                </a:lnTo>
                <a:lnTo>
                  <a:pt x="6200" y="968"/>
                </a:lnTo>
                <a:lnTo>
                  <a:pt x="6275" y="1005"/>
                </a:lnTo>
                <a:lnTo>
                  <a:pt x="6331" y="1005"/>
                </a:lnTo>
                <a:lnTo>
                  <a:pt x="6405" y="987"/>
                </a:lnTo>
                <a:lnTo>
                  <a:pt x="6442" y="931"/>
                </a:lnTo>
                <a:lnTo>
                  <a:pt x="6461" y="875"/>
                </a:lnTo>
                <a:lnTo>
                  <a:pt x="6461" y="819"/>
                </a:lnTo>
                <a:lnTo>
                  <a:pt x="6442" y="763"/>
                </a:lnTo>
                <a:lnTo>
                  <a:pt x="6405" y="707"/>
                </a:lnTo>
                <a:lnTo>
                  <a:pt x="6293" y="633"/>
                </a:lnTo>
                <a:lnTo>
                  <a:pt x="6200" y="577"/>
                </a:lnTo>
                <a:lnTo>
                  <a:pt x="6293" y="484"/>
                </a:lnTo>
                <a:lnTo>
                  <a:pt x="6349" y="372"/>
                </a:lnTo>
                <a:lnTo>
                  <a:pt x="6368" y="317"/>
                </a:lnTo>
                <a:lnTo>
                  <a:pt x="6349" y="261"/>
                </a:lnTo>
                <a:lnTo>
                  <a:pt x="6312" y="223"/>
                </a:lnTo>
                <a:lnTo>
                  <a:pt x="6238" y="186"/>
                </a:lnTo>
                <a:lnTo>
                  <a:pt x="6182" y="186"/>
                </a:lnTo>
                <a:lnTo>
                  <a:pt x="6126" y="205"/>
                </a:lnTo>
                <a:lnTo>
                  <a:pt x="6033" y="279"/>
                </a:lnTo>
                <a:lnTo>
                  <a:pt x="5940" y="354"/>
                </a:lnTo>
                <a:lnTo>
                  <a:pt x="5884" y="372"/>
                </a:lnTo>
                <a:lnTo>
                  <a:pt x="5847" y="372"/>
                </a:lnTo>
                <a:lnTo>
                  <a:pt x="5791" y="354"/>
                </a:lnTo>
                <a:lnTo>
                  <a:pt x="5735" y="335"/>
                </a:lnTo>
                <a:lnTo>
                  <a:pt x="5605" y="242"/>
                </a:lnTo>
                <a:lnTo>
                  <a:pt x="5474" y="186"/>
                </a:lnTo>
                <a:lnTo>
                  <a:pt x="5418" y="168"/>
                </a:lnTo>
                <a:close/>
                <a:moveTo>
                  <a:pt x="11600" y="149"/>
                </a:moveTo>
                <a:lnTo>
                  <a:pt x="11544" y="168"/>
                </a:lnTo>
                <a:lnTo>
                  <a:pt x="11506" y="205"/>
                </a:lnTo>
                <a:lnTo>
                  <a:pt x="11413" y="279"/>
                </a:lnTo>
                <a:lnTo>
                  <a:pt x="11339" y="354"/>
                </a:lnTo>
                <a:lnTo>
                  <a:pt x="11264" y="391"/>
                </a:lnTo>
                <a:lnTo>
                  <a:pt x="11227" y="410"/>
                </a:lnTo>
                <a:lnTo>
                  <a:pt x="11190" y="410"/>
                </a:lnTo>
                <a:lnTo>
                  <a:pt x="11115" y="372"/>
                </a:lnTo>
                <a:lnTo>
                  <a:pt x="11004" y="317"/>
                </a:lnTo>
                <a:lnTo>
                  <a:pt x="10873" y="279"/>
                </a:lnTo>
                <a:lnTo>
                  <a:pt x="10780" y="279"/>
                </a:lnTo>
                <a:lnTo>
                  <a:pt x="10687" y="317"/>
                </a:lnTo>
                <a:lnTo>
                  <a:pt x="10650" y="335"/>
                </a:lnTo>
                <a:lnTo>
                  <a:pt x="10631" y="372"/>
                </a:lnTo>
                <a:lnTo>
                  <a:pt x="10650" y="410"/>
                </a:lnTo>
                <a:lnTo>
                  <a:pt x="10706" y="447"/>
                </a:lnTo>
                <a:lnTo>
                  <a:pt x="11060" y="689"/>
                </a:lnTo>
                <a:lnTo>
                  <a:pt x="11004" y="782"/>
                </a:lnTo>
                <a:lnTo>
                  <a:pt x="10948" y="894"/>
                </a:lnTo>
                <a:lnTo>
                  <a:pt x="10948" y="950"/>
                </a:lnTo>
                <a:lnTo>
                  <a:pt x="10967" y="1005"/>
                </a:lnTo>
                <a:lnTo>
                  <a:pt x="11004" y="1024"/>
                </a:lnTo>
                <a:lnTo>
                  <a:pt x="11078" y="1043"/>
                </a:lnTo>
                <a:lnTo>
                  <a:pt x="11115" y="1024"/>
                </a:lnTo>
                <a:lnTo>
                  <a:pt x="11171" y="1005"/>
                </a:lnTo>
                <a:lnTo>
                  <a:pt x="11209" y="968"/>
                </a:lnTo>
                <a:lnTo>
                  <a:pt x="11264" y="931"/>
                </a:lnTo>
                <a:lnTo>
                  <a:pt x="11339" y="894"/>
                </a:lnTo>
                <a:lnTo>
                  <a:pt x="11357" y="894"/>
                </a:lnTo>
                <a:lnTo>
                  <a:pt x="11395" y="931"/>
                </a:lnTo>
                <a:lnTo>
                  <a:pt x="11469" y="968"/>
                </a:lnTo>
                <a:lnTo>
                  <a:pt x="11581" y="987"/>
                </a:lnTo>
                <a:lnTo>
                  <a:pt x="11655" y="968"/>
                </a:lnTo>
                <a:lnTo>
                  <a:pt x="11693" y="950"/>
                </a:lnTo>
                <a:lnTo>
                  <a:pt x="11711" y="931"/>
                </a:lnTo>
                <a:lnTo>
                  <a:pt x="11711" y="875"/>
                </a:lnTo>
                <a:lnTo>
                  <a:pt x="11711" y="819"/>
                </a:lnTo>
                <a:lnTo>
                  <a:pt x="11674" y="782"/>
                </a:lnTo>
                <a:lnTo>
                  <a:pt x="11637" y="726"/>
                </a:lnTo>
                <a:lnTo>
                  <a:pt x="11600" y="670"/>
                </a:lnTo>
                <a:lnTo>
                  <a:pt x="11581" y="652"/>
                </a:lnTo>
                <a:lnTo>
                  <a:pt x="11600" y="596"/>
                </a:lnTo>
                <a:lnTo>
                  <a:pt x="11655" y="540"/>
                </a:lnTo>
                <a:lnTo>
                  <a:pt x="11730" y="447"/>
                </a:lnTo>
                <a:lnTo>
                  <a:pt x="11767" y="372"/>
                </a:lnTo>
                <a:lnTo>
                  <a:pt x="11786" y="298"/>
                </a:lnTo>
                <a:lnTo>
                  <a:pt x="11767" y="242"/>
                </a:lnTo>
                <a:lnTo>
                  <a:pt x="11711" y="186"/>
                </a:lnTo>
                <a:lnTo>
                  <a:pt x="11637" y="149"/>
                </a:lnTo>
                <a:close/>
                <a:moveTo>
                  <a:pt x="59001" y="130"/>
                </a:moveTo>
                <a:lnTo>
                  <a:pt x="58945" y="149"/>
                </a:lnTo>
                <a:lnTo>
                  <a:pt x="58889" y="168"/>
                </a:lnTo>
                <a:lnTo>
                  <a:pt x="58852" y="205"/>
                </a:lnTo>
                <a:lnTo>
                  <a:pt x="58852" y="261"/>
                </a:lnTo>
                <a:lnTo>
                  <a:pt x="58889" y="317"/>
                </a:lnTo>
                <a:lnTo>
                  <a:pt x="59001" y="428"/>
                </a:lnTo>
                <a:lnTo>
                  <a:pt x="59131" y="521"/>
                </a:lnTo>
                <a:lnTo>
                  <a:pt x="59225" y="577"/>
                </a:lnTo>
                <a:lnTo>
                  <a:pt x="59131" y="670"/>
                </a:lnTo>
                <a:lnTo>
                  <a:pt x="59020" y="782"/>
                </a:lnTo>
                <a:lnTo>
                  <a:pt x="58982" y="856"/>
                </a:lnTo>
                <a:lnTo>
                  <a:pt x="58945" y="912"/>
                </a:lnTo>
                <a:lnTo>
                  <a:pt x="58945" y="968"/>
                </a:lnTo>
                <a:lnTo>
                  <a:pt x="58982" y="1024"/>
                </a:lnTo>
                <a:lnTo>
                  <a:pt x="59038" y="1043"/>
                </a:lnTo>
                <a:lnTo>
                  <a:pt x="59113" y="1043"/>
                </a:lnTo>
                <a:lnTo>
                  <a:pt x="59169" y="1005"/>
                </a:lnTo>
                <a:lnTo>
                  <a:pt x="59225" y="950"/>
                </a:lnTo>
                <a:lnTo>
                  <a:pt x="59336" y="838"/>
                </a:lnTo>
                <a:lnTo>
                  <a:pt x="59411" y="726"/>
                </a:lnTo>
                <a:lnTo>
                  <a:pt x="59522" y="838"/>
                </a:lnTo>
                <a:lnTo>
                  <a:pt x="59671" y="950"/>
                </a:lnTo>
                <a:lnTo>
                  <a:pt x="59746" y="1005"/>
                </a:lnTo>
                <a:lnTo>
                  <a:pt x="59820" y="1024"/>
                </a:lnTo>
                <a:lnTo>
                  <a:pt x="59895" y="1024"/>
                </a:lnTo>
                <a:lnTo>
                  <a:pt x="59951" y="987"/>
                </a:lnTo>
                <a:lnTo>
                  <a:pt x="59988" y="931"/>
                </a:lnTo>
                <a:lnTo>
                  <a:pt x="59988" y="856"/>
                </a:lnTo>
                <a:lnTo>
                  <a:pt x="59951" y="782"/>
                </a:lnTo>
                <a:lnTo>
                  <a:pt x="59913" y="707"/>
                </a:lnTo>
                <a:lnTo>
                  <a:pt x="59764" y="577"/>
                </a:lnTo>
                <a:lnTo>
                  <a:pt x="59653" y="484"/>
                </a:lnTo>
                <a:lnTo>
                  <a:pt x="59727" y="428"/>
                </a:lnTo>
                <a:lnTo>
                  <a:pt x="59820" y="335"/>
                </a:lnTo>
                <a:lnTo>
                  <a:pt x="59858" y="279"/>
                </a:lnTo>
                <a:lnTo>
                  <a:pt x="59876" y="242"/>
                </a:lnTo>
                <a:lnTo>
                  <a:pt x="59858" y="205"/>
                </a:lnTo>
                <a:lnTo>
                  <a:pt x="59820" y="186"/>
                </a:lnTo>
                <a:lnTo>
                  <a:pt x="59764" y="186"/>
                </a:lnTo>
                <a:lnTo>
                  <a:pt x="59690" y="242"/>
                </a:lnTo>
                <a:lnTo>
                  <a:pt x="59560" y="317"/>
                </a:lnTo>
                <a:lnTo>
                  <a:pt x="59485" y="335"/>
                </a:lnTo>
                <a:lnTo>
                  <a:pt x="59429" y="335"/>
                </a:lnTo>
                <a:lnTo>
                  <a:pt x="59318" y="261"/>
                </a:lnTo>
                <a:lnTo>
                  <a:pt x="59206" y="205"/>
                </a:lnTo>
                <a:lnTo>
                  <a:pt x="59076" y="149"/>
                </a:lnTo>
                <a:lnTo>
                  <a:pt x="59001" y="130"/>
                </a:lnTo>
                <a:close/>
                <a:moveTo>
                  <a:pt x="73188" y="149"/>
                </a:moveTo>
                <a:lnTo>
                  <a:pt x="73114" y="186"/>
                </a:lnTo>
                <a:lnTo>
                  <a:pt x="72983" y="261"/>
                </a:lnTo>
                <a:lnTo>
                  <a:pt x="72890" y="317"/>
                </a:lnTo>
                <a:lnTo>
                  <a:pt x="72816" y="335"/>
                </a:lnTo>
                <a:lnTo>
                  <a:pt x="72760" y="354"/>
                </a:lnTo>
                <a:lnTo>
                  <a:pt x="72723" y="335"/>
                </a:lnTo>
                <a:lnTo>
                  <a:pt x="72630" y="298"/>
                </a:lnTo>
                <a:lnTo>
                  <a:pt x="72518" y="223"/>
                </a:lnTo>
                <a:lnTo>
                  <a:pt x="72443" y="205"/>
                </a:lnTo>
                <a:lnTo>
                  <a:pt x="72388" y="205"/>
                </a:lnTo>
                <a:lnTo>
                  <a:pt x="72332" y="223"/>
                </a:lnTo>
                <a:lnTo>
                  <a:pt x="72313" y="279"/>
                </a:lnTo>
                <a:lnTo>
                  <a:pt x="72313" y="317"/>
                </a:lnTo>
                <a:lnTo>
                  <a:pt x="72350" y="372"/>
                </a:lnTo>
                <a:lnTo>
                  <a:pt x="72462" y="484"/>
                </a:lnTo>
                <a:lnTo>
                  <a:pt x="72555" y="559"/>
                </a:lnTo>
                <a:lnTo>
                  <a:pt x="72388" y="689"/>
                </a:lnTo>
                <a:lnTo>
                  <a:pt x="72313" y="763"/>
                </a:lnTo>
                <a:lnTo>
                  <a:pt x="72276" y="801"/>
                </a:lnTo>
                <a:lnTo>
                  <a:pt x="72257" y="838"/>
                </a:lnTo>
                <a:lnTo>
                  <a:pt x="72257" y="894"/>
                </a:lnTo>
                <a:lnTo>
                  <a:pt x="72276" y="968"/>
                </a:lnTo>
                <a:lnTo>
                  <a:pt x="72313" y="1005"/>
                </a:lnTo>
                <a:lnTo>
                  <a:pt x="72388" y="1005"/>
                </a:lnTo>
                <a:lnTo>
                  <a:pt x="72481" y="968"/>
                </a:lnTo>
                <a:lnTo>
                  <a:pt x="72555" y="912"/>
                </a:lnTo>
                <a:lnTo>
                  <a:pt x="72648" y="875"/>
                </a:lnTo>
                <a:lnTo>
                  <a:pt x="72741" y="838"/>
                </a:lnTo>
                <a:lnTo>
                  <a:pt x="72816" y="819"/>
                </a:lnTo>
                <a:lnTo>
                  <a:pt x="72872" y="875"/>
                </a:lnTo>
                <a:lnTo>
                  <a:pt x="72927" y="894"/>
                </a:lnTo>
                <a:lnTo>
                  <a:pt x="72965" y="950"/>
                </a:lnTo>
                <a:lnTo>
                  <a:pt x="73002" y="987"/>
                </a:lnTo>
                <a:lnTo>
                  <a:pt x="73058" y="1024"/>
                </a:lnTo>
                <a:lnTo>
                  <a:pt x="73169" y="1043"/>
                </a:lnTo>
                <a:lnTo>
                  <a:pt x="73244" y="1043"/>
                </a:lnTo>
                <a:lnTo>
                  <a:pt x="73263" y="1005"/>
                </a:lnTo>
                <a:lnTo>
                  <a:pt x="73263" y="987"/>
                </a:lnTo>
                <a:lnTo>
                  <a:pt x="73263" y="912"/>
                </a:lnTo>
                <a:lnTo>
                  <a:pt x="73244" y="838"/>
                </a:lnTo>
                <a:lnTo>
                  <a:pt x="73207" y="745"/>
                </a:lnTo>
                <a:lnTo>
                  <a:pt x="73151" y="670"/>
                </a:lnTo>
                <a:lnTo>
                  <a:pt x="73095" y="614"/>
                </a:lnTo>
                <a:lnTo>
                  <a:pt x="73188" y="540"/>
                </a:lnTo>
                <a:lnTo>
                  <a:pt x="73300" y="447"/>
                </a:lnTo>
                <a:lnTo>
                  <a:pt x="73356" y="391"/>
                </a:lnTo>
                <a:lnTo>
                  <a:pt x="73374" y="335"/>
                </a:lnTo>
                <a:lnTo>
                  <a:pt x="73374" y="261"/>
                </a:lnTo>
                <a:lnTo>
                  <a:pt x="73356" y="205"/>
                </a:lnTo>
                <a:lnTo>
                  <a:pt x="73300" y="168"/>
                </a:lnTo>
                <a:lnTo>
                  <a:pt x="73244" y="149"/>
                </a:lnTo>
                <a:close/>
                <a:moveTo>
                  <a:pt x="2719" y="130"/>
                </a:moveTo>
                <a:lnTo>
                  <a:pt x="2663" y="168"/>
                </a:lnTo>
                <a:lnTo>
                  <a:pt x="2644" y="186"/>
                </a:lnTo>
                <a:lnTo>
                  <a:pt x="2626" y="223"/>
                </a:lnTo>
                <a:lnTo>
                  <a:pt x="2626" y="298"/>
                </a:lnTo>
                <a:lnTo>
                  <a:pt x="2663" y="372"/>
                </a:lnTo>
                <a:lnTo>
                  <a:pt x="2719" y="447"/>
                </a:lnTo>
                <a:lnTo>
                  <a:pt x="2868" y="577"/>
                </a:lnTo>
                <a:lnTo>
                  <a:pt x="2979" y="652"/>
                </a:lnTo>
                <a:lnTo>
                  <a:pt x="2905" y="726"/>
                </a:lnTo>
                <a:lnTo>
                  <a:pt x="2830" y="838"/>
                </a:lnTo>
                <a:lnTo>
                  <a:pt x="2812" y="875"/>
                </a:lnTo>
                <a:lnTo>
                  <a:pt x="2812" y="931"/>
                </a:lnTo>
                <a:lnTo>
                  <a:pt x="2830" y="968"/>
                </a:lnTo>
                <a:lnTo>
                  <a:pt x="2868" y="987"/>
                </a:lnTo>
                <a:lnTo>
                  <a:pt x="2924" y="987"/>
                </a:lnTo>
                <a:lnTo>
                  <a:pt x="2998" y="950"/>
                </a:lnTo>
                <a:lnTo>
                  <a:pt x="3054" y="912"/>
                </a:lnTo>
                <a:lnTo>
                  <a:pt x="3110" y="875"/>
                </a:lnTo>
                <a:lnTo>
                  <a:pt x="3166" y="838"/>
                </a:lnTo>
                <a:lnTo>
                  <a:pt x="3203" y="838"/>
                </a:lnTo>
                <a:lnTo>
                  <a:pt x="3240" y="856"/>
                </a:lnTo>
                <a:lnTo>
                  <a:pt x="3296" y="912"/>
                </a:lnTo>
                <a:lnTo>
                  <a:pt x="3445" y="1005"/>
                </a:lnTo>
                <a:lnTo>
                  <a:pt x="3519" y="1043"/>
                </a:lnTo>
                <a:lnTo>
                  <a:pt x="3612" y="1061"/>
                </a:lnTo>
                <a:lnTo>
                  <a:pt x="3650" y="1043"/>
                </a:lnTo>
                <a:lnTo>
                  <a:pt x="3687" y="1024"/>
                </a:lnTo>
                <a:lnTo>
                  <a:pt x="3724" y="987"/>
                </a:lnTo>
                <a:lnTo>
                  <a:pt x="3743" y="950"/>
                </a:lnTo>
                <a:lnTo>
                  <a:pt x="3761" y="875"/>
                </a:lnTo>
                <a:lnTo>
                  <a:pt x="3761" y="838"/>
                </a:lnTo>
                <a:lnTo>
                  <a:pt x="3724" y="782"/>
                </a:lnTo>
                <a:lnTo>
                  <a:pt x="3705" y="745"/>
                </a:lnTo>
                <a:lnTo>
                  <a:pt x="3612" y="670"/>
                </a:lnTo>
                <a:lnTo>
                  <a:pt x="3519" y="596"/>
                </a:lnTo>
                <a:lnTo>
                  <a:pt x="3612" y="521"/>
                </a:lnTo>
                <a:lnTo>
                  <a:pt x="3705" y="410"/>
                </a:lnTo>
                <a:lnTo>
                  <a:pt x="3743" y="335"/>
                </a:lnTo>
                <a:lnTo>
                  <a:pt x="3743" y="279"/>
                </a:lnTo>
                <a:lnTo>
                  <a:pt x="3724" y="242"/>
                </a:lnTo>
                <a:lnTo>
                  <a:pt x="3668" y="186"/>
                </a:lnTo>
                <a:lnTo>
                  <a:pt x="3594" y="186"/>
                </a:lnTo>
                <a:lnTo>
                  <a:pt x="3519" y="205"/>
                </a:lnTo>
                <a:lnTo>
                  <a:pt x="3389" y="279"/>
                </a:lnTo>
                <a:lnTo>
                  <a:pt x="3277" y="372"/>
                </a:lnTo>
                <a:lnTo>
                  <a:pt x="3240" y="372"/>
                </a:lnTo>
                <a:lnTo>
                  <a:pt x="3166" y="354"/>
                </a:lnTo>
                <a:lnTo>
                  <a:pt x="3054" y="279"/>
                </a:lnTo>
                <a:lnTo>
                  <a:pt x="2905" y="205"/>
                </a:lnTo>
                <a:lnTo>
                  <a:pt x="2849" y="168"/>
                </a:lnTo>
                <a:lnTo>
                  <a:pt x="2775" y="130"/>
                </a:lnTo>
                <a:close/>
                <a:moveTo>
                  <a:pt x="37367" y="149"/>
                </a:moveTo>
                <a:lnTo>
                  <a:pt x="37311" y="168"/>
                </a:lnTo>
                <a:lnTo>
                  <a:pt x="37292" y="186"/>
                </a:lnTo>
                <a:lnTo>
                  <a:pt x="37274" y="223"/>
                </a:lnTo>
                <a:lnTo>
                  <a:pt x="37274" y="279"/>
                </a:lnTo>
                <a:lnTo>
                  <a:pt x="37311" y="354"/>
                </a:lnTo>
                <a:lnTo>
                  <a:pt x="37367" y="410"/>
                </a:lnTo>
                <a:lnTo>
                  <a:pt x="37441" y="465"/>
                </a:lnTo>
                <a:lnTo>
                  <a:pt x="37609" y="577"/>
                </a:lnTo>
                <a:lnTo>
                  <a:pt x="37739" y="652"/>
                </a:lnTo>
                <a:lnTo>
                  <a:pt x="37628" y="801"/>
                </a:lnTo>
                <a:lnTo>
                  <a:pt x="37572" y="875"/>
                </a:lnTo>
                <a:lnTo>
                  <a:pt x="37534" y="950"/>
                </a:lnTo>
                <a:lnTo>
                  <a:pt x="37534" y="987"/>
                </a:lnTo>
                <a:lnTo>
                  <a:pt x="37590" y="1005"/>
                </a:lnTo>
                <a:lnTo>
                  <a:pt x="37721" y="931"/>
                </a:lnTo>
                <a:lnTo>
                  <a:pt x="37963" y="782"/>
                </a:lnTo>
                <a:lnTo>
                  <a:pt x="38019" y="801"/>
                </a:lnTo>
                <a:lnTo>
                  <a:pt x="38074" y="819"/>
                </a:lnTo>
                <a:lnTo>
                  <a:pt x="38205" y="894"/>
                </a:lnTo>
                <a:lnTo>
                  <a:pt x="38354" y="987"/>
                </a:lnTo>
                <a:lnTo>
                  <a:pt x="38465" y="1043"/>
                </a:lnTo>
                <a:lnTo>
                  <a:pt x="38558" y="1061"/>
                </a:lnTo>
                <a:lnTo>
                  <a:pt x="38652" y="1043"/>
                </a:lnTo>
                <a:lnTo>
                  <a:pt x="38689" y="1043"/>
                </a:lnTo>
                <a:lnTo>
                  <a:pt x="38726" y="1005"/>
                </a:lnTo>
                <a:lnTo>
                  <a:pt x="38726" y="968"/>
                </a:lnTo>
                <a:lnTo>
                  <a:pt x="38726" y="912"/>
                </a:lnTo>
                <a:lnTo>
                  <a:pt x="38707" y="856"/>
                </a:lnTo>
                <a:lnTo>
                  <a:pt x="38652" y="801"/>
                </a:lnTo>
                <a:lnTo>
                  <a:pt x="38521" y="707"/>
                </a:lnTo>
                <a:lnTo>
                  <a:pt x="38372" y="633"/>
                </a:lnTo>
                <a:lnTo>
                  <a:pt x="38242" y="577"/>
                </a:lnTo>
                <a:lnTo>
                  <a:pt x="38354" y="503"/>
                </a:lnTo>
                <a:lnTo>
                  <a:pt x="38465" y="372"/>
                </a:lnTo>
                <a:lnTo>
                  <a:pt x="38503" y="298"/>
                </a:lnTo>
                <a:lnTo>
                  <a:pt x="38503" y="242"/>
                </a:lnTo>
                <a:lnTo>
                  <a:pt x="38503" y="223"/>
                </a:lnTo>
                <a:lnTo>
                  <a:pt x="38465" y="205"/>
                </a:lnTo>
                <a:lnTo>
                  <a:pt x="38391" y="168"/>
                </a:lnTo>
                <a:lnTo>
                  <a:pt x="38316" y="168"/>
                </a:lnTo>
                <a:lnTo>
                  <a:pt x="38223" y="205"/>
                </a:lnTo>
                <a:lnTo>
                  <a:pt x="38093" y="317"/>
                </a:lnTo>
                <a:lnTo>
                  <a:pt x="38019" y="391"/>
                </a:lnTo>
                <a:lnTo>
                  <a:pt x="37963" y="410"/>
                </a:lnTo>
                <a:lnTo>
                  <a:pt x="37907" y="410"/>
                </a:lnTo>
                <a:lnTo>
                  <a:pt x="37814" y="354"/>
                </a:lnTo>
                <a:lnTo>
                  <a:pt x="37702" y="279"/>
                </a:lnTo>
                <a:lnTo>
                  <a:pt x="37534" y="186"/>
                </a:lnTo>
                <a:lnTo>
                  <a:pt x="37441" y="168"/>
                </a:lnTo>
                <a:lnTo>
                  <a:pt x="37367" y="149"/>
                </a:lnTo>
                <a:close/>
                <a:moveTo>
                  <a:pt x="40327" y="149"/>
                </a:moveTo>
                <a:lnTo>
                  <a:pt x="40290" y="186"/>
                </a:lnTo>
                <a:lnTo>
                  <a:pt x="40290" y="223"/>
                </a:lnTo>
                <a:lnTo>
                  <a:pt x="40290" y="242"/>
                </a:lnTo>
                <a:lnTo>
                  <a:pt x="40327" y="317"/>
                </a:lnTo>
                <a:lnTo>
                  <a:pt x="40364" y="372"/>
                </a:lnTo>
                <a:lnTo>
                  <a:pt x="40383" y="410"/>
                </a:lnTo>
                <a:lnTo>
                  <a:pt x="40402" y="503"/>
                </a:lnTo>
                <a:lnTo>
                  <a:pt x="40364" y="559"/>
                </a:lnTo>
                <a:lnTo>
                  <a:pt x="40290" y="652"/>
                </a:lnTo>
                <a:lnTo>
                  <a:pt x="40197" y="726"/>
                </a:lnTo>
                <a:lnTo>
                  <a:pt x="40104" y="819"/>
                </a:lnTo>
                <a:lnTo>
                  <a:pt x="40085" y="875"/>
                </a:lnTo>
                <a:lnTo>
                  <a:pt x="40104" y="931"/>
                </a:lnTo>
                <a:lnTo>
                  <a:pt x="40122" y="987"/>
                </a:lnTo>
                <a:lnTo>
                  <a:pt x="40160" y="1005"/>
                </a:lnTo>
                <a:lnTo>
                  <a:pt x="40234" y="1005"/>
                </a:lnTo>
                <a:lnTo>
                  <a:pt x="40327" y="968"/>
                </a:lnTo>
                <a:lnTo>
                  <a:pt x="40402" y="912"/>
                </a:lnTo>
                <a:lnTo>
                  <a:pt x="40513" y="819"/>
                </a:lnTo>
                <a:lnTo>
                  <a:pt x="40588" y="782"/>
                </a:lnTo>
                <a:lnTo>
                  <a:pt x="40625" y="763"/>
                </a:lnTo>
                <a:lnTo>
                  <a:pt x="40662" y="801"/>
                </a:lnTo>
                <a:lnTo>
                  <a:pt x="40718" y="856"/>
                </a:lnTo>
                <a:lnTo>
                  <a:pt x="40793" y="987"/>
                </a:lnTo>
                <a:lnTo>
                  <a:pt x="40849" y="1024"/>
                </a:lnTo>
                <a:lnTo>
                  <a:pt x="40923" y="1061"/>
                </a:lnTo>
                <a:lnTo>
                  <a:pt x="40960" y="1061"/>
                </a:lnTo>
                <a:lnTo>
                  <a:pt x="40997" y="1043"/>
                </a:lnTo>
                <a:lnTo>
                  <a:pt x="41035" y="1024"/>
                </a:lnTo>
                <a:lnTo>
                  <a:pt x="41053" y="987"/>
                </a:lnTo>
                <a:lnTo>
                  <a:pt x="41072" y="931"/>
                </a:lnTo>
                <a:lnTo>
                  <a:pt x="41072" y="894"/>
                </a:lnTo>
                <a:lnTo>
                  <a:pt x="41016" y="782"/>
                </a:lnTo>
                <a:lnTo>
                  <a:pt x="40942" y="689"/>
                </a:lnTo>
                <a:lnTo>
                  <a:pt x="40886" y="614"/>
                </a:lnTo>
                <a:lnTo>
                  <a:pt x="41109" y="521"/>
                </a:lnTo>
                <a:lnTo>
                  <a:pt x="41202" y="447"/>
                </a:lnTo>
                <a:lnTo>
                  <a:pt x="41239" y="410"/>
                </a:lnTo>
                <a:lnTo>
                  <a:pt x="41258" y="354"/>
                </a:lnTo>
                <a:lnTo>
                  <a:pt x="41258" y="279"/>
                </a:lnTo>
                <a:lnTo>
                  <a:pt x="41221" y="205"/>
                </a:lnTo>
                <a:lnTo>
                  <a:pt x="41146" y="149"/>
                </a:lnTo>
                <a:lnTo>
                  <a:pt x="41053" y="149"/>
                </a:lnTo>
                <a:lnTo>
                  <a:pt x="40960" y="205"/>
                </a:lnTo>
                <a:lnTo>
                  <a:pt x="40849" y="261"/>
                </a:lnTo>
                <a:lnTo>
                  <a:pt x="40718" y="335"/>
                </a:lnTo>
                <a:lnTo>
                  <a:pt x="40644" y="354"/>
                </a:lnTo>
                <a:lnTo>
                  <a:pt x="40606" y="335"/>
                </a:lnTo>
                <a:lnTo>
                  <a:pt x="40569" y="298"/>
                </a:lnTo>
                <a:lnTo>
                  <a:pt x="40476" y="205"/>
                </a:lnTo>
                <a:lnTo>
                  <a:pt x="40420" y="168"/>
                </a:lnTo>
                <a:lnTo>
                  <a:pt x="40383" y="149"/>
                </a:lnTo>
                <a:close/>
                <a:moveTo>
                  <a:pt x="49022" y="130"/>
                </a:moveTo>
                <a:lnTo>
                  <a:pt x="48966" y="168"/>
                </a:lnTo>
                <a:lnTo>
                  <a:pt x="48910" y="205"/>
                </a:lnTo>
                <a:lnTo>
                  <a:pt x="48817" y="317"/>
                </a:lnTo>
                <a:lnTo>
                  <a:pt x="48761" y="372"/>
                </a:lnTo>
                <a:lnTo>
                  <a:pt x="48724" y="391"/>
                </a:lnTo>
                <a:lnTo>
                  <a:pt x="48668" y="372"/>
                </a:lnTo>
                <a:lnTo>
                  <a:pt x="48612" y="335"/>
                </a:lnTo>
                <a:lnTo>
                  <a:pt x="48463" y="242"/>
                </a:lnTo>
                <a:lnTo>
                  <a:pt x="48370" y="205"/>
                </a:lnTo>
                <a:lnTo>
                  <a:pt x="48296" y="186"/>
                </a:lnTo>
                <a:lnTo>
                  <a:pt x="48240" y="205"/>
                </a:lnTo>
                <a:lnTo>
                  <a:pt x="48221" y="223"/>
                </a:lnTo>
                <a:lnTo>
                  <a:pt x="48203" y="242"/>
                </a:lnTo>
                <a:lnTo>
                  <a:pt x="48203" y="298"/>
                </a:lnTo>
                <a:lnTo>
                  <a:pt x="48240" y="354"/>
                </a:lnTo>
                <a:lnTo>
                  <a:pt x="48333" y="465"/>
                </a:lnTo>
                <a:lnTo>
                  <a:pt x="48463" y="559"/>
                </a:lnTo>
                <a:lnTo>
                  <a:pt x="48538" y="614"/>
                </a:lnTo>
                <a:lnTo>
                  <a:pt x="48426" y="838"/>
                </a:lnTo>
                <a:lnTo>
                  <a:pt x="48370" y="968"/>
                </a:lnTo>
                <a:lnTo>
                  <a:pt x="48370" y="1005"/>
                </a:lnTo>
                <a:lnTo>
                  <a:pt x="48389" y="1043"/>
                </a:lnTo>
                <a:lnTo>
                  <a:pt x="48426" y="1061"/>
                </a:lnTo>
                <a:lnTo>
                  <a:pt x="48482" y="1043"/>
                </a:lnTo>
                <a:lnTo>
                  <a:pt x="48519" y="1005"/>
                </a:lnTo>
                <a:lnTo>
                  <a:pt x="48556" y="968"/>
                </a:lnTo>
                <a:lnTo>
                  <a:pt x="48631" y="875"/>
                </a:lnTo>
                <a:lnTo>
                  <a:pt x="48668" y="838"/>
                </a:lnTo>
                <a:lnTo>
                  <a:pt x="48705" y="801"/>
                </a:lnTo>
                <a:lnTo>
                  <a:pt x="48761" y="801"/>
                </a:lnTo>
                <a:lnTo>
                  <a:pt x="48798" y="819"/>
                </a:lnTo>
                <a:lnTo>
                  <a:pt x="48910" y="875"/>
                </a:lnTo>
                <a:lnTo>
                  <a:pt x="48966" y="912"/>
                </a:lnTo>
                <a:lnTo>
                  <a:pt x="49078" y="912"/>
                </a:lnTo>
                <a:lnTo>
                  <a:pt x="49134" y="894"/>
                </a:lnTo>
                <a:lnTo>
                  <a:pt x="49171" y="838"/>
                </a:lnTo>
                <a:lnTo>
                  <a:pt x="49171" y="801"/>
                </a:lnTo>
                <a:lnTo>
                  <a:pt x="49171" y="745"/>
                </a:lnTo>
                <a:lnTo>
                  <a:pt x="49134" y="707"/>
                </a:lnTo>
                <a:lnTo>
                  <a:pt x="49059" y="614"/>
                </a:lnTo>
                <a:lnTo>
                  <a:pt x="48985" y="559"/>
                </a:lnTo>
                <a:lnTo>
                  <a:pt x="49078" y="484"/>
                </a:lnTo>
                <a:lnTo>
                  <a:pt x="49171" y="391"/>
                </a:lnTo>
                <a:lnTo>
                  <a:pt x="49208" y="335"/>
                </a:lnTo>
                <a:lnTo>
                  <a:pt x="49227" y="279"/>
                </a:lnTo>
                <a:lnTo>
                  <a:pt x="49208" y="223"/>
                </a:lnTo>
                <a:lnTo>
                  <a:pt x="49171" y="168"/>
                </a:lnTo>
                <a:lnTo>
                  <a:pt x="49096" y="130"/>
                </a:lnTo>
                <a:close/>
                <a:moveTo>
                  <a:pt x="53490" y="130"/>
                </a:moveTo>
                <a:lnTo>
                  <a:pt x="53416" y="149"/>
                </a:lnTo>
                <a:lnTo>
                  <a:pt x="53378" y="205"/>
                </a:lnTo>
                <a:lnTo>
                  <a:pt x="53378" y="261"/>
                </a:lnTo>
                <a:lnTo>
                  <a:pt x="53397" y="317"/>
                </a:lnTo>
                <a:lnTo>
                  <a:pt x="53434" y="372"/>
                </a:lnTo>
                <a:lnTo>
                  <a:pt x="53509" y="447"/>
                </a:lnTo>
                <a:lnTo>
                  <a:pt x="53639" y="540"/>
                </a:lnTo>
                <a:lnTo>
                  <a:pt x="53751" y="614"/>
                </a:lnTo>
                <a:lnTo>
                  <a:pt x="53676" y="726"/>
                </a:lnTo>
                <a:lnTo>
                  <a:pt x="53583" y="856"/>
                </a:lnTo>
                <a:lnTo>
                  <a:pt x="53583" y="912"/>
                </a:lnTo>
                <a:lnTo>
                  <a:pt x="53602" y="950"/>
                </a:lnTo>
                <a:lnTo>
                  <a:pt x="53639" y="950"/>
                </a:lnTo>
                <a:lnTo>
                  <a:pt x="53732" y="931"/>
                </a:lnTo>
                <a:lnTo>
                  <a:pt x="53807" y="894"/>
                </a:lnTo>
                <a:lnTo>
                  <a:pt x="53881" y="856"/>
                </a:lnTo>
                <a:lnTo>
                  <a:pt x="53956" y="801"/>
                </a:lnTo>
                <a:lnTo>
                  <a:pt x="54011" y="782"/>
                </a:lnTo>
                <a:lnTo>
                  <a:pt x="54086" y="801"/>
                </a:lnTo>
                <a:lnTo>
                  <a:pt x="54160" y="856"/>
                </a:lnTo>
                <a:lnTo>
                  <a:pt x="54309" y="968"/>
                </a:lnTo>
                <a:lnTo>
                  <a:pt x="54421" y="1024"/>
                </a:lnTo>
                <a:lnTo>
                  <a:pt x="54570" y="1061"/>
                </a:lnTo>
                <a:lnTo>
                  <a:pt x="54644" y="1061"/>
                </a:lnTo>
                <a:lnTo>
                  <a:pt x="54700" y="1043"/>
                </a:lnTo>
                <a:lnTo>
                  <a:pt x="54738" y="1005"/>
                </a:lnTo>
                <a:lnTo>
                  <a:pt x="54756" y="931"/>
                </a:lnTo>
                <a:lnTo>
                  <a:pt x="54756" y="875"/>
                </a:lnTo>
                <a:lnTo>
                  <a:pt x="54719" y="801"/>
                </a:lnTo>
                <a:lnTo>
                  <a:pt x="54663" y="745"/>
                </a:lnTo>
                <a:lnTo>
                  <a:pt x="54607" y="689"/>
                </a:lnTo>
                <a:lnTo>
                  <a:pt x="54458" y="596"/>
                </a:lnTo>
                <a:lnTo>
                  <a:pt x="54347" y="540"/>
                </a:lnTo>
                <a:lnTo>
                  <a:pt x="54421" y="465"/>
                </a:lnTo>
                <a:lnTo>
                  <a:pt x="54496" y="372"/>
                </a:lnTo>
                <a:lnTo>
                  <a:pt x="54514" y="317"/>
                </a:lnTo>
                <a:lnTo>
                  <a:pt x="54514" y="261"/>
                </a:lnTo>
                <a:lnTo>
                  <a:pt x="54496" y="223"/>
                </a:lnTo>
                <a:lnTo>
                  <a:pt x="54440" y="168"/>
                </a:lnTo>
                <a:lnTo>
                  <a:pt x="54365" y="149"/>
                </a:lnTo>
                <a:lnTo>
                  <a:pt x="54309" y="168"/>
                </a:lnTo>
                <a:lnTo>
                  <a:pt x="54198" y="223"/>
                </a:lnTo>
                <a:lnTo>
                  <a:pt x="54067" y="317"/>
                </a:lnTo>
                <a:lnTo>
                  <a:pt x="54011" y="335"/>
                </a:lnTo>
                <a:lnTo>
                  <a:pt x="53918" y="317"/>
                </a:lnTo>
                <a:lnTo>
                  <a:pt x="53788" y="261"/>
                </a:lnTo>
                <a:lnTo>
                  <a:pt x="53639" y="186"/>
                </a:lnTo>
                <a:lnTo>
                  <a:pt x="53546" y="149"/>
                </a:lnTo>
                <a:lnTo>
                  <a:pt x="53490" y="130"/>
                </a:lnTo>
                <a:close/>
                <a:moveTo>
                  <a:pt x="57270" y="130"/>
                </a:moveTo>
                <a:lnTo>
                  <a:pt x="57158" y="168"/>
                </a:lnTo>
                <a:lnTo>
                  <a:pt x="57028" y="223"/>
                </a:lnTo>
                <a:lnTo>
                  <a:pt x="56953" y="261"/>
                </a:lnTo>
                <a:lnTo>
                  <a:pt x="56860" y="317"/>
                </a:lnTo>
                <a:lnTo>
                  <a:pt x="56804" y="391"/>
                </a:lnTo>
                <a:lnTo>
                  <a:pt x="56730" y="428"/>
                </a:lnTo>
                <a:lnTo>
                  <a:pt x="56655" y="428"/>
                </a:lnTo>
                <a:lnTo>
                  <a:pt x="56599" y="391"/>
                </a:lnTo>
                <a:lnTo>
                  <a:pt x="56525" y="335"/>
                </a:lnTo>
                <a:lnTo>
                  <a:pt x="56376" y="223"/>
                </a:lnTo>
                <a:lnTo>
                  <a:pt x="56301" y="168"/>
                </a:lnTo>
                <a:lnTo>
                  <a:pt x="56227" y="149"/>
                </a:lnTo>
                <a:lnTo>
                  <a:pt x="56171" y="168"/>
                </a:lnTo>
                <a:lnTo>
                  <a:pt x="56134" y="186"/>
                </a:lnTo>
                <a:lnTo>
                  <a:pt x="56115" y="223"/>
                </a:lnTo>
                <a:lnTo>
                  <a:pt x="56097" y="298"/>
                </a:lnTo>
                <a:lnTo>
                  <a:pt x="56115" y="354"/>
                </a:lnTo>
                <a:lnTo>
                  <a:pt x="56171" y="428"/>
                </a:lnTo>
                <a:lnTo>
                  <a:pt x="56227" y="484"/>
                </a:lnTo>
                <a:lnTo>
                  <a:pt x="56395" y="596"/>
                </a:lnTo>
                <a:lnTo>
                  <a:pt x="56506" y="670"/>
                </a:lnTo>
                <a:lnTo>
                  <a:pt x="56506" y="689"/>
                </a:lnTo>
                <a:lnTo>
                  <a:pt x="56488" y="707"/>
                </a:lnTo>
                <a:lnTo>
                  <a:pt x="56432" y="801"/>
                </a:lnTo>
                <a:lnTo>
                  <a:pt x="56413" y="838"/>
                </a:lnTo>
                <a:lnTo>
                  <a:pt x="56395" y="875"/>
                </a:lnTo>
                <a:lnTo>
                  <a:pt x="56413" y="912"/>
                </a:lnTo>
                <a:lnTo>
                  <a:pt x="56450" y="931"/>
                </a:lnTo>
                <a:lnTo>
                  <a:pt x="56506" y="931"/>
                </a:lnTo>
                <a:lnTo>
                  <a:pt x="56544" y="894"/>
                </a:lnTo>
                <a:lnTo>
                  <a:pt x="56581" y="856"/>
                </a:lnTo>
                <a:lnTo>
                  <a:pt x="56618" y="838"/>
                </a:lnTo>
                <a:lnTo>
                  <a:pt x="56748" y="838"/>
                </a:lnTo>
                <a:lnTo>
                  <a:pt x="56860" y="931"/>
                </a:lnTo>
                <a:lnTo>
                  <a:pt x="56953" y="987"/>
                </a:lnTo>
                <a:lnTo>
                  <a:pt x="57065" y="1043"/>
                </a:lnTo>
                <a:lnTo>
                  <a:pt x="57139" y="1061"/>
                </a:lnTo>
                <a:lnTo>
                  <a:pt x="57195" y="1061"/>
                </a:lnTo>
                <a:lnTo>
                  <a:pt x="57232" y="1043"/>
                </a:lnTo>
                <a:lnTo>
                  <a:pt x="57251" y="1005"/>
                </a:lnTo>
                <a:lnTo>
                  <a:pt x="57251" y="950"/>
                </a:lnTo>
                <a:lnTo>
                  <a:pt x="57232" y="894"/>
                </a:lnTo>
                <a:lnTo>
                  <a:pt x="57139" y="782"/>
                </a:lnTo>
                <a:lnTo>
                  <a:pt x="57009" y="689"/>
                </a:lnTo>
                <a:lnTo>
                  <a:pt x="56935" y="614"/>
                </a:lnTo>
                <a:lnTo>
                  <a:pt x="57046" y="540"/>
                </a:lnTo>
                <a:lnTo>
                  <a:pt x="57214" y="410"/>
                </a:lnTo>
                <a:lnTo>
                  <a:pt x="57307" y="335"/>
                </a:lnTo>
                <a:lnTo>
                  <a:pt x="57363" y="279"/>
                </a:lnTo>
                <a:lnTo>
                  <a:pt x="57381" y="205"/>
                </a:lnTo>
                <a:lnTo>
                  <a:pt x="57381" y="186"/>
                </a:lnTo>
                <a:lnTo>
                  <a:pt x="57363" y="149"/>
                </a:lnTo>
                <a:lnTo>
                  <a:pt x="57325" y="130"/>
                </a:lnTo>
                <a:close/>
                <a:moveTo>
                  <a:pt x="70544" y="168"/>
                </a:moveTo>
                <a:lnTo>
                  <a:pt x="70451" y="186"/>
                </a:lnTo>
                <a:lnTo>
                  <a:pt x="70302" y="261"/>
                </a:lnTo>
                <a:lnTo>
                  <a:pt x="70153" y="335"/>
                </a:lnTo>
                <a:lnTo>
                  <a:pt x="70079" y="354"/>
                </a:lnTo>
                <a:lnTo>
                  <a:pt x="70004" y="354"/>
                </a:lnTo>
                <a:lnTo>
                  <a:pt x="69911" y="317"/>
                </a:lnTo>
                <a:lnTo>
                  <a:pt x="69800" y="261"/>
                </a:lnTo>
                <a:lnTo>
                  <a:pt x="69744" y="242"/>
                </a:lnTo>
                <a:lnTo>
                  <a:pt x="69725" y="261"/>
                </a:lnTo>
                <a:lnTo>
                  <a:pt x="69725" y="298"/>
                </a:lnTo>
                <a:lnTo>
                  <a:pt x="69762" y="372"/>
                </a:lnTo>
                <a:lnTo>
                  <a:pt x="69818" y="465"/>
                </a:lnTo>
                <a:lnTo>
                  <a:pt x="69855" y="484"/>
                </a:lnTo>
                <a:lnTo>
                  <a:pt x="69837" y="503"/>
                </a:lnTo>
                <a:lnTo>
                  <a:pt x="69800" y="596"/>
                </a:lnTo>
                <a:lnTo>
                  <a:pt x="69762" y="652"/>
                </a:lnTo>
                <a:lnTo>
                  <a:pt x="69688" y="707"/>
                </a:lnTo>
                <a:lnTo>
                  <a:pt x="69632" y="763"/>
                </a:lnTo>
                <a:lnTo>
                  <a:pt x="69595" y="819"/>
                </a:lnTo>
                <a:lnTo>
                  <a:pt x="69595" y="875"/>
                </a:lnTo>
                <a:lnTo>
                  <a:pt x="69595" y="931"/>
                </a:lnTo>
                <a:lnTo>
                  <a:pt x="69613" y="987"/>
                </a:lnTo>
                <a:lnTo>
                  <a:pt x="69651" y="1024"/>
                </a:lnTo>
                <a:lnTo>
                  <a:pt x="69688" y="1043"/>
                </a:lnTo>
                <a:lnTo>
                  <a:pt x="69744" y="1061"/>
                </a:lnTo>
                <a:lnTo>
                  <a:pt x="69781" y="1043"/>
                </a:lnTo>
                <a:lnTo>
                  <a:pt x="69837" y="1005"/>
                </a:lnTo>
                <a:lnTo>
                  <a:pt x="69986" y="856"/>
                </a:lnTo>
                <a:lnTo>
                  <a:pt x="70060" y="782"/>
                </a:lnTo>
                <a:lnTo>
                  <a:pt x="70097" y="745"/>
                </a:lnTo>
                <a:lnTo>
                  <a:pt x="70116" y="745"/>
                </a:lnTo>
                <a:lnTo>
                  <a:pt x="70172" y="763"/>
                </a:lnTo>
                <a:lnTo>
                  <a:pt x="70228" y="782"/>
                </a:lnTo>
                <a:lnTo>
                  <a:pt x="70321" y="875"/>
                </a:lnTo>
                <a:lnTo>
                  <a:pt x="70433" y="968"/>
                </a:lnTo>
                <a:lnTo>
                  <a:pt x="70488" y="1005"/>
                </a:lnTo>
                <a:lnTo>
                  <a:pt x="70619" y="1005"/>
                </a:lnTo>
                <a:lnTo>
                  <a:pt x="70656" y="987"/>
                </a:lnTo>
                <a:lnTo>
                  <a:pt x="70675" y="968"/>
                </a:lnTo>
                <a:lnTo>
                  <a:pt x="70693" y="950"/>
                </a:lnTo>
                <a:lnTo>
                  <a:pt x="70656" y="875"/>
                </a:lnTo>
                <a:lnTo>
                  <a:pt x="70600" y="801"/>
                </a:lnTo>
                <a:lnTo>
                  <a:pt x="70414" y="652"/>
                </a:lnTo>
                <a:lnTo>
                  <a:pt x="70284" y="540"/>
                </a:lnTo>
                <a:lnTo>
                  <a:pt x="70470" y="372"/>
                </a:lnTo>
                <a:lnTo>
                  <a:pt x="70563" y="242"/>
                </a:lnTo>
                <a:lnTo>
                  <a:pt x="70600" y="205"/>
                </a:lnTo>
                <a:lnTo>
                  <a:pt x="70600" y="168"/>
                </a:lnTo>
                <a:close/>
                <a:moveTo>
                  <a:pt x="76074" y="130"/>
                </a:moveTo>
                <a:lnTo>
                  <a:pt x="75944" y="149"/>
                </a:lnTo>
                <a:lnTo>
                  <a:pt x="75813" y="186"/>
                </a:lnTo>
                <a:lnTo>
                  <a:pt x="75683" y="242"/>
                </a:lnTo>
                <a:lnTo>
                  <a:pt x="75571" y="298"/>
                </a:lnTo>
                <a:lnTo>
                  <a:pt x="75459" y="372"/>
                </a:lnTo>
                <a:lnTo>
                  <a:pt x="75404" y="410"/>
                </a:lnTo>
                <a:lnTo>
                  <a:pt x="75348" y="428"/>
                </a:lnTo>
                <a:lnTo>
                  <a:pt x="75255" y="428"/>
                </a:lnTo>
                <a:lnTo>
                  <a:pt x="75143" y="335"/>
                </a:lnTo>
                <a:lnTo>
                  <a:pt x="74975" y="223"/>
                </a:lnTo>
                <a:lnTo>
                  <a:pt x="74864" y="168"/>
                </a:lnTo>
                <a:lnTo>
                  <a:pt x="74826" y="149"/>
                </a:lnTo>
                <a:lnTo>
                  <a:pt x="74789" y="168"/>
                </a:lnTo>
                <a:lnTo>
                  <a:pt x="74771" y="186"/>
                </a:lnTo>
                <a:lnTo>
                  <a:pt x="74771" y="205"/>
                </a:lnTo>
                <a:lnTo>
                  <a:pt x="74771" y="279"/>
                </a:lnTo>
                <a:lnTo>
                  <a:pt x="74808" y="335"/>
                </a:lnTo>
                <a:lnTo>
                  <a:pt x="74864" y="428"/>
                </a:lnTo>
                <a:lnTo>
                  <a:pt x="74975" y="559"/>
                </a:lnTo>
                <a:lnTo>
                  <a:pt x="75050" y="633"/>
                </a:lnTo>
                <a:lnTo>
                  <a:pt x="74882" y="782"/>
                </a:lnTo>
                <a:lnTo>
                  <a:pt x="74808" y="894"/>
                </a:lnTo>
                <a:lnTo>
                  <a:pt x="74789" y="931"/>
                </a:lnTo>
                <a:lnTo>
                  <a:pt x="74808" y="950"/>
                </a:lnTo>
                <a:lnTo>
                  <a:pt x="74826" y="968"/>
                </a:lnTo>
                <a:lnTo>
                  <a:pt x="74882" y="968"/>
                </a:lnTo>
                <a:lnTo>
                  <a:pt x="74994" y="931"/>
                </a:lnTo>
                <a:lnTo>
                  <a:pt x="75106" y="875"/>
                </a:lnTo>
                <a:lnTo>
                  <a:pt x="75180" y="838"/>
                </a:lnTo>
                <a:lnTo>
                  <a:pt x="75236" y="838"/>
                </a:lnTo>
                <a:lnTo>
                  <a:pt x="75273" y="856"/>
                </a:lnTo>
                <a:lnTo>
                  <a:pt x="75366" y="931"/>
                </a:lnTo>
                <a:lnTo>
                  <a:pt x="75459" y="987"/>
                </a:lnTo>
                <a:lnTo>
                  <a:pt x="75553" y="1043"/>
                </a:lnTo>
                <a:lnTo>
                  <a:pt x="75646" y="1061"/>
                </a:lnTo>
                <a:lnTo>
                  <a:pt x="75739" y="1061"/>
                </a:lnTo>
                <a:lnTo>
                  <a:pt x="75776" y="1043"/>
                </a:lnTo>
                <a:lnTo>
                  <a:pt x="75795" y="1024"/>
                </a:lnTo>
                <a:lnTo>
                  <a:pt x="75832" y="987"/>
                </a:lnTo>
                <a:lnTo>
                  <a:pt x="75832" y="950"/>
                </a:lnTo>
                <a:lnTo>
                  <a:pt x="75832" y="894"/>
                </a:lnTo>
                <a:lnTo>
                  <a:pt x="75813" y="856"/>
                </a:lnTo>
                <a:lnTo>
                  <a:pt x="75739" y="763"/>
                </a:lnTo>
                <a:lnTo>
                  <a:pt x="75664" y="689"/>
                </a:lnTo>
                <a:lnTo>
                  <a:pt x="75571" y="652"/>
                </a:lnTo>
                <a:lnTo>
                  <a:pt x="75832" y="540"/>
                </a:lnTo>
                <a:lnTo>
                  <a:pt x="75944" y="484"/>
                </a:lnTo>
                <a:lnTo>
                  <a:pt x="76055" y="428"/>
                </a:lnTo>
                <a:lnTo>
                  <a:pt x="76130" y="354"/>
                </a:lnTo>
                <a:lnTo>
                  <a:pt x="76186" y="261"/>
                </a:lnTo>
                <a:lnTo>
                  <a:pt x="76204" y="205"/>
                </a:lnTo>
                <a:lnTo>
                  <a:pt x="76186" y="168"/>
                </a:lnTo>
                <a:lnTo>
                  <a:pt x="76148" y="149"/>
                </a:lnTo>
                <a:lnTo>
                  <a:pt x="76074" y="130"/>
                </a:lnTo>
                <a:close/>
                <a:moveTo>
                  <a:pt x="18767" y="168"/>
                </a:moveTo>
                <a:lnTo>
                  <a:pt x="18749" y="242"/>
                </a:lnTo>
                <a:lnTo>
                  <a:pt x="18749" y="317"/>
                </a:lnTo>
                <a:lnTo>
                  <a:pt x="18786" y="372"/>
                </a:lnTo>
                <a:lnTo>
                  <a:pt x="18823" y="428"/>
                </a:lnTo>
                <a:lnTo>
                  <a:pt x="18842" y="484"/>
                </a:lnTo>
                <a:lnTo>
                  <a:pt x="18879" y="521"/>
                </a:lnTo>
                <a:lnTo>
                  <a:pt x="18879" y="540"/>
                </a:lnTo>
                <a:lnTo>
                  <a:pt x="18861" y="577"/>
                </a:lnTo>
                <a:lnTo>
                  <a:pt x="18823" y="596"/>
                </a:lnTo>
                <a:lnTo>
                  <a:pt x="18730" y="726"/>
                </a:lnTo>
                <a:lnTo>
                  <a:pt x="18712" y="782"/>
                </a:lnTo>
                <a:lnTo>
                  <a:pt x="18712" y="838"/>
                </a:lnTo>
                <a:lnTo>
                  <a:pt x="18712" y="875"/>
                </a:lnTo>
                <a:lnTo>
                  <a:pt x="18730" y="894"/>
                </a:lnTo>
                <a:lnTo>
                  <a:pt x="18805" y="894"/>
                </a:lnTo>
                <a:lnTo>
                  <a:pt x="18879" y="875"/>
                </a:lnTo>
                <a:lnTo>
                  <a:pt x="18935" y="838"/>
                </a:lnTo>
                <a:lnTo>
                  <a:pt x="18991" y="819"/>
                </a:lnTo>
                <a:lnTo>
                  <a:pt x="19065" y="801"/>
                </a:lnTo>
                <a:lnTo>
                  <a:pt x="19121" y="801"/>
                </a:lnTo>
                <a:lnTo>
                  <a:pt x="19158" y="819"/>
                </a:lnTo>
                <a:lnTo>
                  <a:pt x="19252" y="894"/>
                </a:lnTo>
                <a:lnTo>
                  <a:pt x="19345" y="968"/>
                </a:lnTo>
                <a:lnTo>
                  <a:pt x="19475" y="1024"/>
                </a:lnTo>
                <a:lnTo>
                  <a:pt x="19605" y="1061"/>
                </a:lnTo>
                <a:lnTo>
                  <a:pt x="19661" y="1080"/>
                </a:lnTo>
                <a:lnTo>
                  <a:pt x="19717" y="1061"/>
                </a:lnTo>
                <a:lnTo>
                  <a:pt x="19773" y="1024"/>
                </a:lnTo>
                <a:lnTo>
                  <a:pt x="19810" y="1005"/>
                </a:lnTo>
                <a:lnTo>
                  <a:pt x="19829" y="968"/>
                </a:lnTo>
                <a:lnTo>
                  <a:pt x="19829" y="931"/>
                </a:lnTo>
                <a:lnTo>
                  <a:pt x="19791" y="856"/>
                </a:lnTo>
                <a:lnTo>
                  <a:pt x="19736" y="801"/>
                </a:lnTo>
                <a:lnTo>
                  <a:pt x="19549" y="670"/>
                </a:lnTo>
                <a:lnTo>
                  <a:pt x="19401" y="596"/>
                </a:lnTo>
                <a:lnTo>
                  <a:pt x="19531" y="484"/>
                </a:lnTo>
                <a:lnTo>
                  <a:pt x="19605" y="410"/>
                </a:lnTo>
                <a:lnTo>
                  <a:pt x="19643" y="354"/>
                </a:lnTo>
                <a:lnTo>
                  <a:pt x="19661" y="279"/>
                </a:lnTo>
                <a:lnTo>
                  <a:pt x="19643" y="223"/>
                </a:lnTo>
                <a:lnTo>
                  <a:pt x="19624" y="205"/>
                </a:lnTo>
                <a:lnTo>
                  <a:pt x="19587" y="186"/>
                </a:lnTo>
                <a:lnTo>
                  <a:pt x="19438" y="186"/>
                </a:lnTo>
                <a:lnTo>
                  <a:pt x="19382" y="205"/>
                </a:lnTo>
                <a:lnTo>
                  <a:pt x="19289" y="279"/>
                </a:lnTo>
                <a:lnTo>
                  <a:pt x="19196" y="335"/>
                </a:lnTo>
                <a:lnTo>
                  <a:pt x="19158" y="354"/>
                </a:lnTo>
                <a:lnTo>
                  <a:pt x="19121" y="372"/>
                </a:lnTo>
                <a:lnTo>
                  <a:pt x="19084" y="354"/>
                </a:lnTo>
                <a:lnTo>
                  <a:pt x="19047" y="335"/>
                </a:lnTo>
                <a:lnTo>
                  <a:pt x="18991" y="279"/>
                </a:lnTo>
                <a:lnTo>
                  <a:pt x="18935" y="223"/>
                </a:lnTo>
                <a:lnTo>
                  <a:pt x="18898" y="186"/>
                </a:lnTo>
                <a:lnTo>
                  <a:pt x="18861" y="186"/>
                </a:lnTo>
                <a:lnTo>
                  <a:pt x="18786" y="168"/>
                </a:lnTo>
                <a:close/>
                <a:moveTo>
                  <a:pt x="30367" y="112"/>
                </a:moveTo>
                <a:lnTo>
                  <a:pt x="30311" y="130"/>
                </a:lnTo>
                <a:lnTo>
                  <a:pt x="30199" y="168"/>
                </a:lnTo>
                <a:lnTo>
                  <a:pt x="30106" y="223"/>
                </a:lnTo>
                <a:lnTo>
                  <a:pt x="29994" y="317"/>
                </a:lnTo>
                <a:lnTo>
                  <a:pt x="29920" y="372"/>
                </a:lnTo>
                <a:lnTo>
                  <a:pt x="29882" y="391"/>
                </a:lnTo>
                <a:lnTo>
                  <a:pt x="29845" y="391"/>
                </a:lnTo>
                <a:lnTo>
                  <a:pt x="29827" y="372"/>
                </a:lnTo>
                <a:lnTo>
                  <a:pt x="29771" y="298"/>
                </a:lnTo>
                <a:lnTo>
                  <a:pt x="29715" y="242"/>
                </a:lnTo>
                <a:lnTo>
                  <a:pt x="29678" y="223"/>
                </a:lnTo>
                <a:lnTo>
                  <a:pt x="29547" y="223"/>
                </a:lnTo>
                <a:lnTo>
                  <a:pt x="29491" y="261"/>
                </a:lnTo>
                <a:lnTo>
                  <a:pt x="29473" y="317"/>
                </a:lnTo>
                <a:lnTo>
                  <a:pt x="29473" y="391"/>
                </a:lnTo>
                <a:lnTo>
                  <a:pt x="29491" y="447"/>
                </a:lnTo>
                <a:lnTo>
                  <a:pt x="29529" y="521"/>
                </a:lnTo>
                <a:lnTo>
                  <a:pt x="29603" y="633"/>
                </a:lnTo>
                <a:lnTo>
                  <a:pt x="29547" y="707"/>
                </a:lnTo>
                <a:lnTo>
                  <a:pt x="29510" y="782"/>
                </a:lnTo>
                <a:lnTo>
                  <a:pt x="29510" y="819"/>
                </a:lnTo>
                <a:lnTo>
                  <a:pt x="29510" y="856"/>
                </a:lnTo>
                <a:lnTo>
                  <a:pt x="29547" y="875"/>
                </a:lnTo>
                <a:lnTo>
                  <a:pt x="29603" y="875"/>
                </a:lnTo>
                <a:lnTo>
                  <a:pt x="29659" y="894"/>
                </a:lnTo>
                <a:lnTo>
                  <a:pt x="29696" y="875"/>
                </a:lnTo>
                <a:lnTo>
                  <a:pt x="29715" y="838"/>
                </a:lnTo>
                <a:lnTo>
                  <a:pt x="29752" y="838"/>
                </a:lnTo>
                <a:lnTo>
                  <a:pt x="29845" y="875"/>
                </a:lnTo>
                <a:lnTo>
                  <a:pt x="29976" y="968"/>
                </a:lnTo>
                <a:lnTo>
                  <a:pt x="30106" y="1043"/>
                </a:lnTo>
                <a:lnTo>
                  <a:pt x="30218" y="1080"/>
                </a:lnTo>
                <a:lnTo>
                  <a:pt x="30367" y="1080"/>
                </a:lnTo>
                <a:lnTo>
                  <a:pt x="30404" y="1043"/>
                </a:lnTo>
                <a:lnTo>
                  <a:pt x="30422" y="1005"/>
                </a:lnTo>
                <a:lnTo>
                  <a:pt x="30441" y="931"/>
                </a:lnTo>
                <a:lnTo>
                  <a:pt x="30422" y="875"/>
                </a:lnTo>
                <a:lnTo>
                  <a:pt x="30404" y="819"/>
                </a:lnTo>
                <a:lnTo>
                  <a:pt x="30311" y="745"/>
                </a:lnTo>
                <a:lnTo>
                  <a:pt x="30106" y="596"/>
                </a:lnTo>
                <a:lnTo>
                  <a:pt x="30218" y="540"/>
                </a:lnTo>
                <a:lnTo>
                  <a:pt x="30348" y="447"/>
                </a:lnTo>
                <a:lnTo>
                  <a:pt x="30404" y="391"/>
                </a:lnTo>
                <a:lnTo>
                  <a:pt x="30441" y="335"/>
                </a:lnTo>
                <a:lnTo>
                  <a:pt x="30478" y="279"/>
                </a:lnTo>
                <a:lnTo>
                  <a:pt x="30478" y="223"/>
                </a:lnTo>
                <a:lnTo>
                  <a:pt x="30460" y="168"/>
                </a:lnTo>
                <a:lnTo>
                  <a:pt x="30422" y="130"/>
                </a:lnTo>
                <a:lnTo>
                  <a:pt x="30367" y="112"/>
                </a:lnTo>
                <a:close/>
                <a:moveTo>
                  <a:pt x="62520" y="130"/>
                </a:moveTo>
                <a:lnTo>
                  <a:pt x="62390" y="168"/>
                </a:lnTo>
                <a:lnTo>
                  <a:pt x="62278" y="223"/>
                </a:lnTo>
                <a:lnTo>
                  <a:pt x="62166" y="279"/>
                </a:lnTo>
                <a:lnTo>
                  <a:pt x="62092" y="354"/>
                </a:lnTo>
                <a:lnTo>
                  <a:pt x="62054" y="391"/>
                </a:lnTo>
                <a:lnTo>
                  <a:pt x="62017" y="410"/>
                </a:lnTo>
                <a:lnTo>
                  <a:pt x="61961" y="410"/>
                </a:lnTo>
                <a:lnTo>
                  <a:pt x="61924" y="372"/>
                </a:lnTo>
                <a:lnTo>
                  <a:pt x="61831" y="298"/>
                </a:lnTo>
                <a:lnTo>
                  <a:pt x="61719" y="242"/>
                </a:lnTo>
                <a:lnTo>
                  <a:pt x="61664" y="223"/>
                </a:lnTo>
                <a:lnTo>
                  <a:pt x="61626" y="205"/>
                </a:lnTo>
                <a:lnTo>
                  <a:pt x="61589" y="223"/>
                </a:lnTo>
                <a:lnTo>
                  <a:pt x="61589" y="242"/>
                </a:lnTo>
                <a:lnTo>
                  <a:pt x="61570" y="298"/>
                </a:lnTo>
                <a:lnTo>
                  <a:pt x="61589" y="372"/>
                </a:lnTo>
                <a:lnTo>
                  <a:pt x="61626" y="428"/>
                </a:lnTo>
                <a:lnTo>
                  <a:pt x="61664" y="465"/>
                </a:lnTo>
                <a:lnTo>
                  <a:pt x="61701" y="521"/>
                </a:lnTo>
                <a:lnTo>
                  <a:pt x="61719" y="577"/>
                </a:lnTo>
                <a:lnTo>
                  <a:pt x="61719" y="633"/>
                </a:lnTo>
                <a:lnTo>
                  <a:pt x="61701" y="670"/>
                </a:lnTo>
                <a:lnTo>
                  <a:pt x="61608" y="782"/>
                </a:lnTo>
                <a:lnTo>
                  <a:pt x="61552" y="856"/>
                </a:lnTo>
                <a:lnTo>
                  <a:pt x="61515" y="931"/>
                </a:lnTo>
                <a:lnTo>
                  <a:pt x="61496" y="968"/>
                </a:lnTo>
                <a:lnTo>
                  <a:pt x="61515" y="1005"/>
                </a:lnTo>
                <a:lnTo>
                  <a:pt x="61533" y="1024"/>
                </a:lnTo>
                <a:lnTo>
                  <a:pt x="61589" y="1043"/>
                </a:lnTo>
                <a:lnTo>
                  <a:pt x="61608" y="1043"/>
                </a:lnTo>
                <a:lnTo>
                  <a:pt x="61645" y="1024"/>
                </a:lnTo>
                <a:lnTo>
                  <a:pt x="61719" y="987"/>
                </a:lnTo>
                <a:lnTo>
                  <a:pt x="61812" y="912"/>
                </a:lnTo>
                <a:lnTo>
                  <a:pt x="61868" y="875"/>
                </a:lnTo>
                <a:lnTo>
                  <a:pt x="61961" y="856"/>
                </a:lnTo>
                <a:lnTo>
                  <a:pt x="62054" y="912"/>
                </a:lnTo>
                <a:lnTo>
                  <a:pt x="62129" y="968"/>
                </a:lnTo>
                <a:lnTo>
                  <a:pt x="62241" y="1043"/>
                </a:lnTo>
                <a:lnTo>
                  <a:pt x="62297" y="1061"/>
                </a:lnTo>
                <a:lnTo>
                  <a:pt x="62352" y="1080"/>
                </a:lnTo>
                <a:lnTo>
                  <a:pt x="62408" y="1080"/>
                </a:lnTo>
                <a:lnTo>
                  <a:pt x="62464" y="1043"/>
                </a:lnTo>
                <a:lnTo>
                  <a:pt x="62483" y="987"/>
                </a:lnTo>
                <a:lnTo>
                  <a:pt x="62464" y="931"/>
                </a:lnTo>
                <a:lnTo>
                  <a:pt x="62445" y="875"/>
                </a:lnTo>
                <a:lnTo>
                  <a:pt x="62408" y="801"/>
                </a:lnTo>
                <a:lnTo>
                  <a:pt x="62297" y="707"/>
                </a:lnTo>
                <a:lnTo>
                  <a:pt x="62222" y="633"/>
                </a:lnTo>
                <a:lnTo>
                  <a:pt x="62352" y="559"/>
                </a:lnTo>
                <a:lnTo>
                  <a:pt x="62557" y="428"/>
                </a:lnTo>
                <a:lnTo>
                  <a:pt x="62650" y="354"/>
                </a:lnTo>
                <a:lnTo>
                  <a:pt x="62706" y="279"/>
                </a:lnTo>
                <a:lnTo>
                  <a:pt x="62706" y="242"/>
                </a:lnTo>
                <a:lnTo>
                  <a:pt x="62706" y="205"/>
                </a:lnTo>
                <a:lnTo>
                  <a:pt x="62687" y="186"/>
                </a:lnTo>
                <a:lnTo>
                  <a:pt x="62632" y="149"/>
                </a:lnTo>
                <a:lnTo>
                  <a:pt x="62576" y="149"/>
                </a:lnTo>
                <a:lnTo>
                  <a:pt x="62520" y="130"/>
                </a:lnTo>
                <a:close/>
                <a:moveTo>
                  <a:pt x="67007" y="149"/>
                </a:moveTo>
                <a:lnTo>
                  <a:pt x="66988" y="168"/>
                </a:lnTo>
                <a:lnTo>
                  <a:pt x="66951" y="205"/>
                </a:lnTo>
                <a:lnTo>
                  <a:pt x="66932" y="242"/>
                </a:lnTo>
                <a:lnTo>
                  <a:pt x="66932" y="279"/>
                </a:lnTo>
                <a:lnTo>
                  <a:pt x="66932" y="335"/>
                </a:lnTo>
                <a:lnTo>
                  <a:pt x="66970" y="391"/>
                </a:lnTo>
                <a:lnTo>
                  <a:pt x="67063" y="465"/>
                </a:lnTo>
                <a:lnTo>
                  <a:pt x="67268" y="577"/>
                </a:lnTo>
                <a:lnTo>
                  <a:pt x="67137" y="707"/>
                </a:lnTo>
                <a:lnTo>
                  <a:pt x="67007" y="856"/>
                </a:lnTo>
                <a:lnTo>
                  <a:pt x="66951" y="987"/>
                </a:lnTo>
                <a:lnTo>
                  <a:pt x="66914" y="1061"/>
                </a:lnTo>
                <a:lnTo>
                  <a:pt x="66932" y="1080"/>
                </a:lnTo>
                <a:lnTo>
                  <a:pt x="66951" y="1061"/>
                </a:lnTo>
                <a:lnTo>
                  <a:pt x="67063" y="987"/>
                </a:lnTo>
                <a:lnTo>
                  <a:pt x="67193" y="894"/>
                </a:lnTo>
                <a:lnTo>
                  <a:pt x="67323" y="801"/>
                </a:lnTo>
                <a:lnTo>
                  <a:pt x="67454" y="745"/>
                </a:lnTo>
                <a:lnTo>
                  <a:pt x="67491" y="763"/>
                </a:lnTo>
                <a:lnTo>
                  <a:pt x="67547" y="782"/>
                </a:lnTo>
                <a:lnTo>
                  <a:pt x="67640" y="875"/>
                </a:lnTo>
                <a:lnTo>
                  <a:pt x="67733" y="950"/>
                </a:lnTo>
                <a:lnTo>
                  <a:pt x="67789" y="968"/>
                </a:lnTo>
                <a:lnTo>
                  <a:pt x="67826" y="968"/>
                </a:lnTo>
                <a:lnTo>
                  <a:pt x="67863" y="950"/>
                </a:lnTo>
                <a:lnTo>
                  <a:pt x="67882" y="912"/>
                </a:lnTo>
                <a:lnTo>
                  <a:pt x="67882" y="856"/>
                </a:lnTo>
                <a:lnTo>
                  <a:pt x="67863" y="819"/>
                </a:lnTo>
                <a:lnTo>
                  <a:pt x="67807" y="726"/>
                </a:lnTo>
                <a:lnTo>
                  <a:pt x="67770" y="633"/>
                </a:lnTo>
                <a:lnTo>
                  <a:pt x="67770" y="559"/>
                </a:lnTo>
                <a:lnTo>
                  <a:pt x="67770" y="521"/>
                </a:lnTo>
                <a:lnTo>
                  <a:pt x="67807" y="503"/>
                </a:lnTo>
                <a:lnTo>
                  <a:pt x="67882" y="447"/>
                </a:lnTo>
                <a:lnTo>
                  <a:pt x="67956" y="354"/>
                </a:lnTo>
                <a:lnTo>
                  <a:pt x="67994" y="317"/>
                </a:lnTo>
                <a:lnTo>
                  <a:pt x="67994" y="261"/>
                </a:lnTo>
                <a:lnTo>
                  <a:pt x="67975" y="223"/>
                </a:lnTo>
                <a:lnTo>
                  <a:pt x="67938" y="205"/>
                </a:lnTo>
                <a:lnTo>
                  <a:pt x="67845" y="205"/>
                </a:lnTo>
                <a:lnTo>
                  <a:pt x="67733" y="242"/>
                </a:lnTo>
                <a:lnTo>
                  <a:pt x="67640" y="279"/>
                </a:lnTo>
                <a:lnTo>
                  <a:pt x="67547" y="317"/>
                </a:lnTo>
                <a:lnTo>
                  <a:pt x="67510" y="317"/>
                </a:lnTo>
                <a:lnTo>
                  <a:pt x="67454" y="298"/>
                </a:lnTo>
                <a:lnTo>
                  <a:pt x="67323" y="223"/>
                </a:lnTo>
                <a:lnTo>
                  <a:pt x="67249" y="186"/>
                </a:lnTo>
                <a:lnTo>
                  <a:pt x="67174" y="149"/>
                </a:lnTo>
                <a:close/>
                <a:moveTo>
                  <a:pt x="27648" y="112"/>
                </a:moveTo>
                <a:lnTo>
                  <a:pt x="27574" y="130"/>
                </a:lnTo>
                <a:lnTo>
                  <a:pt x="27499" y="186"/>
                </a:lnTo>
                <a:lnTo>
                  <a:pt x="27444" y="261"/>
                </a:lnTo>
                <a:lnTo>
                  <a:pt x="27406" y="317"/>
                </a:lnTo>
                <a:lnTo>
                  <a:pt x="27350" y="372"/>
                </a:lnTo>
                <a:lnTo>
                  <a:pt x="27276" y="391"/>
                </a:lnTo>
                <a:lnTo>
                  <a:pt x="27201" y="372"/>
                </a:lnTo>
                <a:lnTo>
                  <a:pt x="27127" y="335"/>
                </a:lnTo>
                <a:lnTo>
                  <a:pt x="26978" y="279"/>
                </a:lnTo>
                <a:lnTo>
                  <a:pt x="26848" y="261"/>
                </a:lnTo>
                <a:lnTo>
                  <a:pt x="26792" y="261"/>
                </a:lnTo>
                <a:lnTo>
                  <a:pt x="26755" y="298"/>
                </a:lnTo>
                <a:lnTo>
                  <a:pt x="26717" y="335"/>
                </a:lnTo>
                <a:lnTo>
                  <a:pt x="26717" y="391"/>
                </a:lnTo>
                <a:lnTo>
                  <a:pt x="26736" y="428"/>
                </a:lnTo>
                <a:lnTo>
                  <a:pt x="26773" y="465"/>
                </a:lnTo>
                <a:lnTo>
                  <a:pt x="26941" y="559"/>
                </a:lnTo>
                <a:lnTo>
                  <a:pt x="27108" y="633"/>
                </a:lnTo>
                <a:lnTo>
                  <a:pt x="26904" y="801"/>
                </a:lnTo>
                <a:lnTo>
                  <a:pt x="26866" y="856"/>
                </a:lnTo>
                <a:lnTo>
                  <a:pt x="26829" y="894"/>
                </a:lnTo>
                <a:lnTo>
                  <a:pt x="26829" y="950"/>
                </a:lnTo>
                <a:lnTo>
                  <a:pt x="26829" y="1005"/>
                </a:lnTo>
                <a:lnTo>
                  <a:pt x="26866" y="1061"/>
                </a:lnTo>
                <a:lnTo>
                  <a:pt x="26904" y="1098"/>
                </a:lnTo>
                <a:lnTo>
                  <a:pt x="26997" y="1098"/>
                </a:lnTo>
                <a:lnTo>
                  <a:pt x="27090" y="1061"/>
                </a:lnTo>
                <a:lnTo>
                  <a:pt x="27164" y="1005"/>
                </a:lnTo>
                <a:lnTo>
                  <a:pt x="27276" y="894"/>
                </a:lnTo>
                <a:lnTo>
                  <a:pt x="27332" y="819"/>
                </a:lnTo>
                <a:lnTo>
                  <a:pt x="27388" y="782"/>
                </a:lnTo>
                <a:lnTo>
                  <a:pt x="27444" y="801"/>
                </a:lnTo>
                <a:lnTo>
                  <a:pt x="27518" y="838"/>
                </a:lnTo>
                <a:lnTo>
                  <a:pt x="27611" y="875"/>
                </a:lnTo>
                <a:lnTo>
                  <a:pt x="27667" y="912"/>
                </a:lnTo>
                <a:lnTo>
                  <a:pt x="27760" y="931"/>
                </a:lnTo>
                <a:lnTo>
                  <a:pt x="27816" y="931"/>
                </a:lnTo>
                <a:lnTo>
                  <a:pt x="27834" y="912"/>
                </a:lnTo>
                <a:lnTo>
                  <a:pt x="27853" y="875"/>
                </a:lnTo>
                <a:lnTo>
                  <a:pt x="27834" y="838"/>
                </a:lnTo>
                <a:lnTo>
                  <a:pt x="27816" y="782"/>
                </a:lnTo>
                <a:lnTo>
                  <a:pt x="27723" y="670"/>
                </a:lnTo>
                <a:lnTo>
                  <a:pt x="27630" y="577"/>
                </a:lnTo>
                <a:lnTo>
                  <a:pt x="27611" y="540"/>
                </a:lnTo>
                <a:lnTo>
                  <a:pt x="27611" y="484"/>
                </a:lnTo>
                <a:lnTo>
                  <a:pt x="27630" y="428"/>
                </a:lnTo>
                <a:lnTo>
                  <a:pt x="27686" y="372"/>
                </a:lnTo>
                <a:lnTo>
                  <a:pt x="27723" y="298"/>
                </a:lnTo>
                <a:lnTo>
                  <a:pt x="27723" y="261"/>
                </a:lnTo>
                <a:lnTo>
                  <a:pt x="27741" y="223"/>
                </a:lnTo>
                <a:lnTo>
                  <a:pt x="27723" y="168"/>
                </a:lnTo>
                <a:lnTo>
                  <a:pt x="27704" y="130"/>
                </a:lnTo>
                <a:lnTo>
                  <a:pt x="27686" y="112"/>
                </a:lnTo>
                <a:close/>
                <a:moveTo>
                  <a:pt x="80244" y="112"/>
                </a:moveTo>
                <a:lnTo>
                  <a:pt x="80188" y="130"/>
                </a:lnTo>
                <a:lnTo>
                  <a:pt x="80170" y="168"/>
                </a:lnTo>
                <a:lnTo>
                  <a:pt x="80133" y="205"/>
                </a:lnTo>
                <a:lnTo>
                  <a:pt x="80133" y="261"/>
                </a:lnTo>
                <a:lnTo>
                  <a:pt x="80133" y="317"/>
                </a:lnTo>
                <a:lnTo>
                  <a:pt x="80151" y="372"/>
                </a:lnTo>
                <a:lnTo>
                  <a:pt x="80226" y="465"/>
                </a:lnTo>
                <a:lnTo>
                  <a:pt x="80337" y="540"/>
                </a:lnTo>
                <a:lnTo>
                  <a:pt x="80431" y="596"/>
                </a:lnTo>
                <a:lnTo>
                  <a:pt x="80337" y="670"/>
                </a:lnTo>
                <a:lnTo>
                  <a:pt x="80226" y="763"/>
                </a:lnTo>
                <a:lnTo>
                  <a:pt x="80170" y="819"/>
                </a:lnTo>
                <a:lnTo>
                  <a:pt x="80133" y="875"/>
                </a:lnTo>
                <a:lnTo>
                  <a:pt x="80114" y="950"/>
                </a:lnTo>
                <a:lnTo>
                  <a:pt x="80133" y="1005"/>
                </a:lnTo>
                <a:lnTo>
                  <a:pt x="80170" y="1061"/>
                </a:lnTo>
                <a:lnTo>
                  <a:pt x="80207" y="1098"/>
                </a:lnTo>
                <a:lnTo>
                  <a:pt x="80263" y="1098"/>
                </a:lnTo>
                <a:lnTo>
                  <a:pt x="80319" y="1080"/>
                </a:lnTo>
                <a:lnTo>
                  <a:pt x="80449" y="1024"/>
                </a:lnTo>
                <a:lnTo>
                  <a:pt x="80542" y="968"/>
                </a:lnTo>
                <a:lnTo>
                  <a:pt x="80673" y="894"/>
                </a:lnTo>
                <a:lnTo>
                  <a:pt x="80728" y="838"/>
                </a:lnTo>
                <a:lnTo>
                  <a:pt x="80784" y="819"/>
                </a:lnTo>
                <a:lnTo>
                  <a:pt x="80840" y="838"/>
                </a:lnTo>
                <a:lnTo>
                  <a:pt x="80896" y="894"/>
                </a:lnTo>
                <a:lnTo>
                  <a:pt x="81008" y="968"/>
                </a:lnTo>
                <a:lnTo>
                  <a:pt x="81101" y="1005"/>
                </a:lnTo>
                <a:lnTo>
                  <a:pt x="81157" y="1024"/>
                </a:lnTo>
                <a:lnTo>
                  <a:pt x="81194" y="987"/>
                </a:lnTo>
                <a:lnTo>
                  <a:pt x="81194" y="950"/>
                </a:lnTo>
                <a:lnTo>
                  <a:pt x="81175" y="875"/>
                </a:lnTo>
                <a:lnTo>
                  <a:pt x="81157" y="801"/>
                </a:lnTo>
                <a:lnTo>
                  <a:pt x="81082" y="670"/>
                </a:lnTo>
                <a:lnTo>
                  <a:pt x="81343" y="540"/>
                </a:lnTo>
                <a:lnTo>
                  <a:pt x="81473" y="465"/>
                </a:lnTo>
                <a:lnTo>
                  <a:pt x="81529" y="410"/>
                </a:lnTo>
                <a:lnTo>
                  <a:pt x="81548" y="354"/>
                </a:lnTo>
                <a:lnTo>
                  <a:pt x="81566" y="317"/>
                </a:lnTo>
                <a:lnTo>
                  <a:pt x="81548" y="261"/>
                </a:lnTo>
                <a:lnTo>
                  <a:pt x="81529" y="223"/>
                </a:lnTo>
                <a:lnTo>
                  <a:pt x="81510" y="168"/>
                </a:lnTo>
                <a:lnTo>
                  <a:pt x="81473" y="149"/>
                </a:lnTo>
                <a:lnTo>
                  <a:pt x="81417" y="130"/>
                </a:lnTo>
                <a:lnTo>
                  <a:pt x="81380" y="112"/>
                </a:lnTo>
                <a:lnTo>
                  <a:pt x="81324" y="112"/>
                </a:lnTo>
                <a:lnTo>
                  <a:pt x="81212" y="149"/>
                </a:lnTo>
                <a:lnTo>
                  <a:pt x="81101" y="205"/>
                </a:lnTo>
                <a:lnTo>
                  <a:pt x="80989" y="261"/>
                </a:lnTo>
                <a:lnTo>
                  <a:pt x="80877" y="317"/>
                </a:lnTo>
                <a:lnTo>
                  <a:pt x="80784" y="335"/>
                </a:lnTo>
                <a:lnTo>
                  <a:pt x="80747" y="335"/>
                </a:lnTo>
                <a:lnTo>
                  <a:pt x="80654" y="242"/>
                </a:lnTo>
                <a:lnTo>
                  <a:pt x="80542" y="186"/>
                </a:lnTo>
                <a:lnTo>
                  <a:pt x="80449" y="130"/>
                </a:lnTo>
                <a:lnTo>
                  <a:pt x="80337" y="112"/>
                </a:lnTo>
                <a:close/>
                <a:moveTo>
                  <a:pt x="14318" y="93"/>
                </a:moveTo>
                <a:lnTo>
                  <a:pt x="14243" y="112"/>
                </a:lnTo>
                <a:lnTo>
                  <a:pt x="14113" y="149"/>
                </a:lnTo>
                <a:lnTo>
                  <a:pt x="14001" y="223"/>
                </a:lnTo>
                <a:lnTo>
                  <a:pt x="13908" y="298"/>
                </a:lnTo>
                <a:lnTo>
                  <a:pt x="13852" y="354"/>
                </a:lnTo>
                <a:lnTo>
                  <a:pt x="13796" y="372"/>
                </a:lnTo>
                <a:lnTo>
                  <a:pt x="13741" y="372"/>
                </a:lnTo>
                <a:lnTo>
                  <a:pt x="13685" y="354"/>
                </a:lnTo>
                <a:lnTo>
                  <a:pt x="13629" y="317"/>
                </a:lnTo>
                <a:lnTo>
                  <a:pt x="13554" y="298"/>
                </a:lnTo>
                <a:lnTo>
                  <a:pt x="13461" y="279"/>
                </a:lnTo>
                <a:lnTo>
                  <a:pt x="13405" y="298"/>
                </a:lnTo>
                <a:lnTo>
                  <a:pt x="13387" y="335"/>
                </a:lnTo>
                <a:lnTo>
                  <a:pt x="13387" y="391"/>
                </a:lnTo>
                <a:lnTo>
                  <a:pt x="13405" y="447"/>
                </a:lnTo>
                <a:lnTo>
                  <a:pt x="13443" y="521"/>
                </a:lnTo>
                <a:lnTo>
                  <a:pt x="13554" y="633"/>
                </a:lnTo>
                <a:lnTo>
                  <a:pt x="13480" y="745"/>
                </a:lnTo>
                <a:lnTo>
                  <a:pt x="13424" y="875"/>
                </a:lnTo>
                <a:lnTo>
                  <a:pt x="13424" y="931"/>
                </a:lnTo>
                <a:lnTo>
                  <a:pt x="13424" y="968"/>
                </a:lnTo>
                <a:lnTo>
                  <a:pt x="13480" y="987"/>
                </a:lnTo>
                <a:lnTo>
                  <a:pt x="13554" y="987"/>
                </a:lnTo>
                <a:lnTo>
                  <a:pt x="13610" y="950"/>
                </a:lnTo>
                <a:lnTo>
                  <a:pt x="13666" y="894"/>
                </a:lnTo>
                <a:lnTo>
                  <a:pt x="13722" y="838"/>
                </a:lnTo>
                <a:lnTo>
                  <a:pt x="13759" y="819"/>
                </a:lnTo>
                <a:lnTo>
                  <a:pt x="13778" y="801"/>
                </a:lnTo>
                <a:lnTo>
                  <a:pt x="13834" y="838"/>
                </a:lnTo>
                <a:lnTo>
                  <a:pt x="13908" y="894"/>
                </a:lnTo>
                <a:lnTo>
                  <a:pt x="14020" y="1005"/>
                </a:lnTo>
                <a:lnTo>
                  <a:pt x="14113" y="1061"/>
                </a:lnTo>
                <a:lnTo>
                  <a:pt x="14262" y="1098"/>
                </a:lnTo>
                <a:lnTo>
                  <a:pt x="14318" y="1117"/>
                </a:lnTo>
                <a:lnTo>
                  <a:pt x="14374" y="1098"/>
                </a:lnTo>
                <a:lnTo>
                  <a:pt x="14411" y="1061"/>
                </a:lnTo>
                <a:lnTo>
                  <a:pt x="14448" y="987"/>
                </a:lnTo>
                <a:lnTo>
                  <a:pt x="14448" y="912"/>
                </a:lnTo>
                <a:lnTo>
                  <a:pt x="14411" y="856"/>
                </a:lnTo>
                <a:lnTo>
                  <a:pt x="14355" y="801"/>
                </a:lnTo>
                <a:lnTo>
                  <a:pt x="14299" y="745"/>
                </a:lnTo>
                <a:lnTo>
                  <a:pt x="14150" y="652"/>
                </a:lnTo>
                <a:lnTo>
                  <a:pt x="14038" y="577"/>
                </a:lnTo>
                <a:lnTo>
                  <a:pt x="14262" y="428"/>
                </a:lnTo>
                <a:lnTo>
                  <a:pt x="14355" y="335"/>
                </a:lnTo>
                <a:lnTo>
                  <a:pt x="14392" y="279"/>
                </a:lnTo>
                <a:lnTo>
                  <a:pt x="14411" y="223"/>
                </a:lnTo>
                <a:lnTo>
                  <a:pt x="14392" y="149"/>
                </a:lnTo>
                <a:lnTo>
                  <a:pt x="14374" y="112"/>
                </a:lnTo>
                <a:lnTo>
                  <a:pt x="14318" y="93"/>
                </a:lnTo>
                <a:close/>
                <a:moveTo>
                  <a:pt x="25042" y="74"/>
                </a:moveTo>
                <a:lnTo>
                  <a:pt x="24986" y="93"/>
                </a:lnTo>
                <a:lnTo>
                  <a:pt x="24874" y="168"/>
                </a:lnTo>
                <a:lnTo>
                  <a:pt x="24763" y="242"/>
                </a:lnTo>
                <a:lnTo>
                  <a:pt x="24669" y="335"/>
                </a:lnTo>
                <a:lnTo>
                  <a:pt x="24558" y="410"/>
                </a:lnTo>
                <a:lnTo>
                  <a:pt x="24483" y="447"/>
                </a:lnTo>
                <a:lnTo>
                  <a:pt x="24446" y="465"/>
                </a:lnTo>
                <a:lnTo>
                  <a:pt x="24316" y="372"/>
                </a:lnTo>
                <a:lnTo>
                  <a:pt x="24223" y="317"/>
                </a:lnTo>
                <a:lnTo>
                  <a:pt x="24167" y="298"/>
                </a:lnTo>
                <a:lnTo>
                  <a:pt x="24055" y="298"/>
                </a:lnTo>
                <a:lnTo>
                  <a:pt x="24036" y="317"/>
                </a:lnTo>
                <a:lnTo>
                  <a:pt x="24018" y="335"/>
                </a:lnTo>
                <a:lnTo>
                  <a:pt x="24018" y="372"/>
                </a:lnTo>
                <a:lnTo>
                  <a:pt x="24036" y="447"/>
                </a:lnTo>
                <a:lnTo>
                  <a:pt x="24092" y="521"/>
                </a:lnTo>
                <a:lnTo>
                  <a:pt x="24204" y="614"/>
                </a:lnTo>
                <a:lnTo>
                  <a:pt x="24278" y="670"/>
                </a:lnTo>
                <a:lnTo>
                  <a:pt x="24316" y="726"/>
                </a:lnTo>
                <a:lnTo>
                  <a:pt x="24297" y="763"/>
                </a:lnTo>
                <a:lnTo>
                  <a:pt x="24260" y="819"/>
                </a:lnTo>
                <a:lnTo>
                  <a:pt x="24223" y="856"/>
                </a:lnTo>
                <a:lnTo>
                  <a:pt x="24204" y="912"/>
                </a:lnTo>
                <a:lnTo>
                  <a:pt x="24204" y="968"/>
                </a:lnTo>
                <a:lnTo>
                  <a:pt x="24223" y="987"/>
                </a:lnTo>
                <a:lnTo>
                  <a:pt x="24241" y="987"/>
                </a:lnTo>
                <a:lnTo>
                  <a:pt x="24278" y="968"/>
                </a:lnTo>
                <a:lnTo>
                  <a:pt x="24353" y="894"/>
                </a:lnTo>
                <a:lnTo>
                  <a:pt x="24390" y="875"/>
                </a:lnTo>
                <a:lnTo>
                  <a:pt x="24427" y="856"/>
                </a:lnTo>
                <a:lnTo>
                  <a:pt x="24465" y="856"/>
                </a:lnTo>
                <a:lnTo>
                  <a:pt x="24502" y="875"/>
                </a:lnTo>
                <a:lnTo>
                  <a:pt x="24595" y="950"/>
                </a:lnTo>
                <a:lnTo>
                  <a:pt x="24707" y="1024"/>
                </a:lnTo>
                <a:lnTo>
                  <a:pt x="24800" y="1080"/>
                </a:lnTo>
                <a:lnTo>
                  <a:pt x="24893" y="1117"/>
                </a:lnTo>
                <a:lnTo>
                  <a:pt x="24986" y="1117"/>
                </a:lnTo>
                <a:lnTo>
                  <a:pt x="25023" y="1098"/>
                </a:lnTo>
                <a:lnTo>
                  <a:pt x="25060" y="1080"/>
                </a:lnTo>
                <a:lnTo>
                  <a:pt x="25079" y="1043"/>
                </a:lnTo>
                <a:lnTo>
                  <a:pt x="25079" y="987"/>
                </a:lnTo>
                <a:lnTo>
                  <a:pt x="25060" y="931"/>
                </a:lnTo>
                <a:lnTo>
                  <a:pt x="25023" y="875"/>
                </a:lnTo>
                <a:lnTo>
                  <a:pt x="24930" y="782"/>
                </a:lnTo>
                <a:lnTo>
                  <a:pt x="24818" y="689"/>
                </a:lnTo>
                <a:lnTo>
                  <a:pt x="24707" y="633"/>
                </a:lnTo>
                <a:lnTo>
                  <a:pt x="24986" y="484"/>
                </a:lnTo>
                <a:lnTo>
                  <a:pt x="25135" y="391"/>
                </a:lnTo>
                <a:lnTo>
                  <a:pt x="25172" y="335"/>
                </a:lnTo>
                <a:lnTo>
                  <a:pt x="25209" y="298"/>
                </a:lnTo>
                <a:lnTo>
                  <a:pt x="25209" y="242"/>
                </a:lnTo>
                <a:lnTo>
                  <a:pt x="25209" y="205"/>
                </a:lnTo>
                <a:lnTo>
                  <a:pt x="25191" y="149"/>
                </a:lnTo>
                <a:lnTo>
                  <a:pt x="25172" y="112"/>
                </a:lnTo>
                <a:lnTo>
                  <a:pt x="25135" y="93"/>
                </a:lnTo>
                <a:lnTo>
                  <a:pt x="25079" y="74"/>
                </a:lnTo>
                <a:close/>
                <a:moveTo>
                  <a:pt x="46266" y="112"/>
                </a:moveTo>
                <a:lnTo>
                  <a:pt x="46192" y="149"/>
                </a:lnTo>
                <a:lnTo>
                  <a:pt x="46043" y="242"/>
                </a:lnTo>
                <a:lnTo>
                  <a:pt x="45950" y="317"/>
                </a:lnTo>
                <a:lnTo>
                  <a:pt x="45894" y="242"/>
                </a:lnTo>
                <a:lnTo>
                  <a:pt x="45820" y="168"/>
                </a:lnTo>
                <a:lnTo>
                  <a:pt x="45782" y="149"/>
                </a:lnTo>
                <a:lnTo>
                  <a:pt x="45745" y="130"/>
                </a:lnTo>
                <a:lnTo>
                  <a:pt x="45708" y="130"/>
                </a:lnTo>
                <a:lnTo>
                  <a:pt x="45652" y="149"/>
                </a:lnTo>
                <a:lnTo>
                  <a:pt x="45615" y="168"/>
                </a:lnTo>
                <a:lnTo>
                  <a:pt x="45577" y="205"/>
                </a:lnTo>
                <a:lnTo>
                  <a:pt x="45577" y="261"/>
                </a:lnTo>
                <a:lnTo>
                  <a:pt x="45577" y="298"/>
                </a:lnTo>
                <a:lnTo>
                  <a:pt x="45615" y="391"/>
                </a:lnTo>
                <a:lnTo>
                  <a:pt x="45652" y="465"/>
                </a:lnTo>
                <a:lnTo>
                  <a:pt x="45671" y="540"/>
                </a:lnTo>
                <a:lnTo>
                  <a:pt x="45689" y="559"/>
                </a:lnTo>
                <a:lnTo>
                  <a:pt x="45671" y="670"/>
                </a:lnTo>
                <a:lnTo>
                  <a:pt x="45652" y="726"/>
                </a:lnTo>
                <a:lnTo>
                  <a:pt x="45615" y="782"/>
                </a:lnTo>
                <a:lnTo>
                  <a:pt x="45596" y="838"/>
                </a:lnTo>
                <a:lnTo>
                  <a:pt x="45577" y="894"/>
                </a:lnTo>
                <a:lnTo>
                  <a:pt x="45596" y="950"/>
                </a:lnTo>
                <a:lnTo>
                  <a:pt x="45633" y="968"/>
                </a:lnTo>
                <a:lnTo>
                  <a:pt x="45671" y="950"/>
                </a:lnTo>
                <a:lnTo>
                  <a:pt x="45708" y="931"/>
                </a:lnTo>
                <a:lnTo>
                  <a:pt x="45875" y="745"/>
                </a:lnTo>
                <a:lnTo>
                  <a:pt x="45968" y="856"/>
                </a:lnTo>
                <a:lnTo>
                  <a:pt x="46099" y="987"/>
                </a:lnTo>
                <a:lnTo>
                  <a:pt x="46173" y="1061"/>
                </a:lnTo>
                <a:lnTo>
                  <a:pt x="46248" y="1098"/>
                </a:lnTo>
                <a:lnTo>
                  <a:pt x="46322" y="1117"/>
                </a:lnTo>
                <a:lnTo>
                  <a:pt x="46359" y="1098"/>
                </a:lnTo>
                <a:lnTo>
                  <a:pt x="46378" y="1098"/>
                </a:lnTo>
                <a:lnTo>
                  <a:pt x="46397" y="1061"/>
                </a:lnTo>
                <a:lnTo>
                  <a:pt x="46415" y="1043"/>
                </a:lnTo>
                <a:lnTo>
                  <a:pt x="46397" y="968"/>
                </a:lnTo>
                <a:lnTo>
                  <a:pt x="46359" y="894"/>
                </a:lnTo>
                <a:lnTo>
                  <a:pt x="46304" y="819"/>
                </a:lnTo>
                <a:lnTo>
                  <a:pt x="46192" y="652"/>
                </a:lnTo>
                <a:lnTo>
                  <a:pt x="46099" y="559"/>
                </a:lnTo>
                <a:lnTo>
                  <a:pt x="46229" y="484"/>
                </a:lnTo>
                <a:lnTo>
                  <a:pt x="46378" y="391"/>
                </a:lnTo>
                <a:lnTo>
                  <a:pt x="46434" y="335"/>
                </a:lnTo>
                <a:lnTo>
                  <a:pt x="46490" y="279"/>
                </a:lnTo>
                <a:lnTo>
                  <a:pt x="46490" y="205"/>
                </a:lnTo>
                <a:lnTo>
                  <a:pt x="46453" y="149"/>
                </a:lnTo>
                <a:lnTo>
                  <a:pt x="46397" y="112"/>
                </a:lnTo>
                <a:close/>
                <a:moveTo>
                  <a:pt x="51833" y="93"/>
                </a:moveTo>
                <a:lnTo>
                  <a:pt x="51721" y="130"/>
                </a:lnTo>
                <a:lnTo>
                  <a:pt x="51573" y="242"/>
                </a:lnTo>
                <a:lnTo>
                  <a:pt x="51479" y="317"/>
                </a:lnTo>
                <a:lnTo>
                  <a:pt x="51424" y="372"/>
                </a:lnTo>
                <a:lnTo>
                  <a:pt x="51386" y="391"/>
                </a:lnTo>
                <a:lnTo>
                  <a:pt x="51330" y="372"/>
                </a:lnTo>
                <a:lnTo>
                  <a:pt x="51275" y="335"/>
                </a:lnTo>
                <a:lnTo>
                  <a:pt x="51163" y="242"/>
                </a:lnTo>
                <a:lnTo>
                  <a:pt x="51088" y="205"/>
                </a:lnTo>
                <a:lnTo>
                  <a:pt x="50995" y="168"/>
                </a:lnTo>
                <a:lnTo>
                  <a:pt x="50921" y="168"/>
                </a:lnTo>
                <a:lnTo>
                  <a:pt x="50884" y="186"/>
                </a:lnTo>
                <a:lnTo>
                  <a:pt x="50865" y="242"/>
                </a:lnTo>
                <a:lnTo>
                  <a:pt x="50865" y="279"/>
                </a:lnTo>
                <a:lnTo>
                  <a:pt x="50884" y="335"/>
                </a:lnTo>
                <a:lnTo>
                  <a:pt x="50977" y="447"/>
                </a:lnTo>
                <a:lnTo>
                  <a:pt x="51144" y="614"/>
                </a:lnTo>
                <a:lnTo>
                  <a:pt x="51051" y="707"/>
                </a:lnTo>
                <a:lnTo>
                  <a:pt x="50939" y="819"/>
                </a:lnTo>
                <a:lnTo>
                  <a:pt x="50902" y="875"/>
                </a:lnTo>
                <a:lnTo>
                  <a:pt x="50884" y="950"/>
                </a:lnTo>
                <a:lnTo>
                  <a:pt x="50884" y="1005"/>
                </a:lnTo>
                <a:lnTo>
                  <a:pt x="50902" y="1061"/>
                </a:lnTo>
                <a:lnTo>
                  <a:pt x="50977" y="1117"/>
                </a:lnTo>
                <a:lnTo>
                  <a:pt x="51033" y="1117"/>
                </a:lnTo>
                <a:lnTo>
                  <a:pt x="51107" y="1098"/>
                </a:lnTo>
                <a:lnTo>
                  <a:pt x="51163" y="1043"/>
                </a:lnTo>
                <a:lnTo>
                  <a:pt x="51275" y="912"/>
                </a:lnTo>
                <a:lnTo>
                  <a:pt x="51368" y="819"/>
                </a:lnTo>
                <a:lnTo>
                  <a:pt x="51461" y="912"/>
                </a:lnTo>
                <a:lnTo>
                  <a:pt x="51591" y="1024"/>
                </a:lnTo>
                <a:lnTo>
                  <a:pt x="51666" y="1061"/>
                </a:lnTo>
                <a:lnTo>
                  <a:pt x="51740" y="1080"/>
                </a:lnTo>
                <a:lnTo>
                  <a:pt x="51815" y="1080"/>
                </a:lnTo>
                <a:lnTo>
                  <a:pt x="51870" y="1043"/>
                </a:lnTo>
                <a:lnTo>
                  <a:pt x="51908" y="968"/>
                </a:lnTo>
                <a:lnTo>
                  <a:pt x="51908" y="912"/>
                </a:lnTo>
                <a:lnTo>
                  <a:pt x="51889" y="838"/>
                </a:lnTo>
                <a:lnTo>
                  <a:pt x="51833" y="763"/>
                </a:lnTo>
                <a:lnTo>
                  <a:pt x="51703" y="652"/>
                </a:lnTo>
                <a:lnTo>
                  <a:pt x="51573" y="559"/>
                </a:lnTo>
                <a:lnTo>
                  <a:pt x="51777" y="335"/>
                </a:lnTo>
                <a:lnTo>
                  <a:pt x="51870" y="205"/>
                </a:lnTo>
                <a:lnTo>
                  <a:pt x="51908" y="149"/>
                </a:lnTo>
                <a:lnTo>
                  <a:pt x="51889" y="112"/>
                </a:lnTo>
                <a:lnTo>
                  <a:pt x="51870" y="93"/>
                </a:lnTo>
                <a:close/>
                <a:moveTo>
                  <a:pt x="32191" y="93"/>
                </a:moveTo>
                <a:lnTo>
                  <a:pt x="32117" y="112"/>
                </a:lnTo>
                <a:lnTo>
                  <a:pt x="32098" y="149"/>
                </a:lnTo>
                <a:lnTo>
                  <a:pt x="32079" y="205"/>
                </a:lnTo>
                <a:lnTo>
                  <a:pt x="32117" y="279"/>
                </a:lnTo>
                <a:lnTo>
                  <a:pt x="32191" y="410"/>
                </a:lnTo>
                <a:lnTo>
                  <a:pt x="32266" y="521"/>
                </a:lnTo>
                <a:lnTo>
                  <a:pt x="32191" y="577"/>
                </a:lnTo>
                <a:lnTo>
                  <a:pt x="32117" y="652"/>
                </a:lnTo>
                <a:lnTo>
                  <a:pt x="32042" y="726"/>
                </a:lnTo>
                <a:lnTo>
                  <a:pt x="32042" y="763"/>
                </a:lnTo>
                <a:lnTo>
                  <a:pt x="32042" y="819"/>
                </a:lnTo>
                <a:lnTo>
                  <a:pt x="32061" y="856"/>
                </a:lnTo>
                <a:lnTo>
                  <a:pt x="32117" y="894"/>
                </a:lnTo>
                <a:lnTo>
                  <a:pt x="32154" y="912"/>
                </a:lnTo>
                <a:lnTo>
                  <a:pt x="32210" y="912"/>
                </a:lnTo>
                <a:lnTo>
                  <a:pt x="32340" y="856"/>
                </a:lnTo>
                <a:lnTo>
                  <a:pt x="32415" y="838"/>
                </a:lnTo>
                <a:lnTo>
                  <a:pt x="32470" y="819"/>
                </a:lnTo>
                <a:lnTo>
                  <a:pt x="32526" y="819"/>
                </a:lnTo>
                <a:lnTo>
                  <a:pt x="32563" y="838"/>
                </a:lnTo>
                <a:lnTo>
                  <a:pt x="32638" y="912"/>
                </a:lnTo>
                <a:lnTo>
                  <a:pt x="32806" y="1043"/>
                </a:lnTo>
                <a:lnTo>
                  <a:pt x="32917" y="1098"/>
                </a:lnTo>
                <a:lnTo>
                  <a:pt x="33010" y="1136"/>
                </a:lnTo>
                <a:lnTo>
                  <a:pt x="33085" y="1136"/>
                </a:lnTo>
                <a:lnTo>
                  <a:pt x="33141" y="1117"/>
                </a:lnTo>
                <a:lnTo>
                  <a:pt x="33178" y="1098"/>
                </a:lnTo>
                <a:lnTo>
                  <a:pt x="33196" y="1080"/>
                </a:lnTo>
                <a:lnTo>
                  <a:pt x="33215" y="1043"/>
                </a:lnTo>
                <a:lnTo>
                  <a:pt x="33196" y="1005"/>
                </a:lnTo>
                <a:lnTo>
                  <a:pt x="33159" y="931"/>
                </a:lnTo>
                <a:lnTo>
                  <a:pt x="33085" y="838"/>
                </a:lnTo>
                <a:lnTo>
                  <a:pt x="33010" y="745"/>
                </a:lnTo>
                <a:lnTo>
                  <a:pt x="32861" y="633"/>
                </a:lnTo>
                <a:lnTo>
                  <a:pt x="32992" y="559"/>
                </a:lnTo>
                <a:lnTo>
                  <a:pt x="33141" y="484"/>
                </a:lnTo>
                <a:lnTo>
                  <a:pt x="33196" y="428"/>
                </a:lnTo>
                <a:lnTo>
                  <a:pt x="33234" y="372"/>
                </a:lnTo>
                <a:lnTo>
                  <a:pt x="33252" y="298"/>
                </a:lnTo>
                <a:lnTo>
                  <a:pt x="33252" y="223"/>
                </a:lnTo>
                <a:lnTo>
                  <a:pt x="33196" y="168"/>
                </a:lnTo>
                <a:lnTo>
                  <a:pt x="33159" y="130"/>
                </a:lnTo>
                <a:lnTo>
                  <a:pt x="33085" y="112"/>
                </a:lnTo>
                <a:lnTo>
                  <a:pt x="33029" y="112"/>
                </a:lnTo>
                <a:lnTo>
                  <a:pt x="32880" y="149"/>
                </a:lnTo>
                <a:lnTo>
                  <a:pt x="32768" y="205"/>
                </a:lnTo>
                <a:lnTo>
                  <a:pt x="32657" y="298"/>
                </a:lnTo>
                <a:lnTo>
                  <a:pt x="32582" y="335"/>
                </a:lnTo>
                <a:lnTo>
                  <a:pt x="32526" y="354"/>
                </a:lnTo>
                <a:lnTo>
                  <a:pt x="32489" y="354"/>
                </a:lnTo>
                <a:lnTo>
                  <a:pt x="32452" y="317"/>
                </a:lnTo>
                <a:lnTo>
                  <a:pt x="32377" y="223"/>
                </a:lnTo>
                <a:lnTo>
                  <a:pt x="32284" y="130"/>
                </a:lnTo>
                <a:lnTo>
                  <a:pt x="32247" y="93"/>
                </a:lnTo>
                <a:close/>
                <a:moveTo>
                  <a:pt x="83949" y="93"/>
                </a:moveTo>
                <a:lnTo>
                  <a:pt x="83856" y="112"/>
                </a:lnTo>
                <a:lnTo>
                  <a:pt x="83745" y="186"/>
                </a:lnTo>
                <a:lnTo>
                  <a:pt x="83633" y="261"/>
                </a:lnTo>
                <a:lnTo>
                  <a:pt x="83558" y="298"/>
                </a:lnTo>
                <a:lnTo>
                  <a:pt x="83521" y="335"/>
                </a:lnTo>
                <a:lnTo>
                  <a:pt x="83484" y="317"/>
                </a:lnTo>
                <a:lnTo>
                  <a:pt x="83428" y="298"/>
                </a:lnTo>
                <a:lnTo>
                  <a:pt x="83354" y="242"/>
                </a:lnTo>
                <a:lnTo>
                  <a:pt x="83279" y="186"/>
                </a:lnTo>
                <a:lnTo>
                  <a:pt x="83186" y="130"/>
                </a:lnTo>
                <a:lnTo>
                  <a:pt x="83093" y="130"/>
                </a:lnTo>
                <a:lnTo>
                  <a:pt x="83074" y="168"/>
                </a:lnTo>
                <a:lnTo>
                  <a:pt x="83056" y="186"/>
                </a:lnTo>
                <a:lnTo>
                  <a:pt x="83056" y="223"/>
                </a:lnTo>
                <a:lnTo>
                  <a:pt x="83056" y="261"/>
                </a:lnTo>
                <a:lnTo>
                  <a:pt x="83093" y="335"/>
                </a:lnTo>
                <a:lnTo>
                  <a:pt x="83130" y="410"/>
                </a:lnTo>
                <a:lnTo>
                  <a:pt x="83205" y="484"/>
                </a:lnTo>
                <a:lnTo>
                  <a:pt x="83242" y="521"/>
                </a:lnTo>
                <a:lnTo>
                  <a:pt x="83260" y="559"/>
                </a:lnTo>
                <a:lnTo>
                  <a:pt x="83242" y="596"/>
                </a:lnTo>
                <a:lnTo>
                  <a:pt x="83186" y="652"/>
                </a:lnTo>
                <a:lnTo>
                  <a:pt x="83112" y="745"/>
                </a:lnTo>
                <a:lnTo>
                  <a:pt x="83000" y="894"/>
                </a:lnTo>
                <a:lnTo>
                  <a:pt x="82963" y="968"/>
                </a:lnTo>
                <a:lnTo>
                  <a:pt x="82944" y="1024"/>
                </a:lnTo>
                <a:lnTo>
                  <a:pt x="82963" y="1061"/>
                </a:lnTo>
                <a:lnTo>
                  <a:pt x="82981" y="1098"/>
                </a:lnTo>
                <a:lnTo>
                  <a:pt x="83000" y="1117"/>
                </a:lnTo>
                <a:lnTo>
                  <a:pt x="83074" y="1136"/>
                </a:lnTo>
                <a:lnTo>
                  <a:pt x="83149" y="1117"/>
                </a:lnTo>
                <a:lnTo>
                  <a:pt x="83186" y="1098"/>
                </a:lnTo>
                <a:lnTo>
                  <a:pt x="83205" y="1080"/>
                </a:lnTo>
                <a:lnTo>
                  <a:pt x="83447" y="745"/>
                </a:lnTo>
                <a:lnTo>
                  <a:pt x="83577" y="838"/>
                </a:lnTo>
                <a:lnTo>
                  <a:pt x="83726" y="950"/>
                </a:lnTo>
                <a:lnTo>
                  <a:pt x="83800" y="1005"/>
                </a:lnTo>
                <a:lnTo>
                  <a:pt x="83875" y="1024"/>
                </a:lnTo>
                <a:lnTo>
                  <a:pt x="83949" y="1005"/>
                </a:lnTo>
                <a:lnTo>
                  <a:pt x="84024" y="968"/>
                </a:lnTo>
                <a:lnTo>
                  <a:pt x="84061" y="931"/>
                </a:lnTo>
                <a:lnTo>
                  <a:pt x="84080" y="894"/>
                </a:lnTo>
                <a:lnTo>
                  <a:pt x="84080" y="856"/>
                </a:lnTo>
                <a:lnTo>
                  <a:pt x="84080" y="819"/>
                </a:lnTo>
                <a:lnTo>
                  <a:pt x="84042" y="745"/>
                </a:lnTo>
                <a:lnTo>
                  <a:pt x="83987" y="689"/>
                </a:lnTo>
                <a:lnTo>
                  <a:pt x="83800" y="559"/>
                </a:lnTo>
                <a:lnTo>
                  <a:pt x="83670" y="484"/>
                </a:lnTo>
                <a:lnTo>
                  <a:pt x="83782" y="372"/>
                </a:lnTo>
                <a:lnTo>
                  <a:pt x="83931" y="205"/>
                </a:lnTo>
                <a:lnTo>
                  <a:pt x="83968" y="149"/>
                </a:lnTo>
                <a:lnTo>
                  <a:pt x="83987" y="93"/>
                </a:lnTo>
                <a:close/>
                <a:moveTo>
                  <a:pt x="86668" y="74"/>
                </a:moveTo>
                <a:lnTo>
                  <a:pt x="86593" y="93"/>
                </a:lnTo>
                <a:lnTo>
                  <a:pt x="86500" y="130"/>
                </a:lnTo>
                <a:lnTo>
                  <a:pt x="86426" y="168"/>
                </a:lnTo>
                <a:lnTo>
                  <a:pt x="86351" y="223"/>
                </a:lnTo>
                <a:lnTo>
                  <a:pt x="86258" y="279"/>
                </a:lnTo>
                <a:lnTo>
                  <a:pt x="86183" y="335"/>
                </a:lnTo>
                <a:lnTo>
                  <a:pt x="86090" y="335"/>
                </a:lnTo>
                <a:lnTo>
                  <a:pt x="86016" y="298"/>
                </a:lnTo>
                <a:lnTo>
                  <a:pt x="85904" y="186"/>
                </a:lnTo>
                <a:lnTo>
                  <a:pt x="85774" y="112"/>
                </a:lnTo>
                <a:lnTo>
                  <a:pt x="85718" y="93"/>
                </a:lnTo>
                <a:lnTo>
                  <a:pt x="85699" y="112"/>
                </a:lnTo>
                <a:lnTo>
                  <a:pt x="85681" y="130"/>
                </a:lnTo>
                <a:lnTo>
                  <a:pt x="85699" y="168"/>
                </a:lnTo>
                <a:lnTo>
                  <a:pt x="85737" y="261"/>
                </a:lnTo>
                <a:lnTo>
                  <a:pt x="85848" y="391"/>
                </a:lnTo>
                <a:lnTo>
                  <a:pt x="85904" y="447"/>
                </a:lnTo>
                <a:lnTo>
                  <a:pt x="85960" y="503"/>
                </a:lnTo>
                <a:lnTo>
                  <a:pt x="85960" y="521"/>
                </a:lnTo>
                <a:lnTo>
                  <a:pt x="85941" y="577"/>
                </a:lnTo>
                <a:lnTo>
                  <a:pt x="85886" y="633"/>
                </a:lnTo>
                <a:lnTo>
                  <a:pt x="85793" y="726"/>
                </a:lnTo>
                <a:lnTo>
                  <a:pt x="85737" y="801"/>
                </a:lnTo>
                <a:lnTo>
                  <a:pt x="85699" y="894"/>
                </a:lnTo>
                <a:lnTo>
                  <a:pt x="85681" y="987"/>
                </a:lnTo>
                <a:lnTo>
                  <a:pt x="85681" y="1024"/>
                </a:lnTo>
                <a:lnTo>
                  <a:pt x="85681" y="1061"/>
                </a:lnTo>
                <a:lnTo>
                  <a:pt x="85737" y="1117"/>
                </a:lnTo>
                <a:lnTo>
                  <a:pt x="85793" y="1136"/>
                </a:lnTo>
                <a:lnTo>
                  <a:pt x="85848" y="1136"/>
                </a:lnTo>
                <a:lnTo>
                  <a:pt x="85923" y="1098"/>
                </a:lnTo>
                <a:lnTo>
                  <a:pt x="85997" y="1024"/>
                </a:lnTo>
                <a:lnTo>
                  <a:pt x="86053" y="950"/>
                </a:lnTo>
                <a:lnTo>
                  <a:pt x="86183" y="763"/>
                </a:lnTo>
                <a:lnTo>
                  <a:pt x="86258" y="856"/>
                </a:lnTo>
                <a:lnTo>
                  <a:pt x="86370" y="968"/>
                </a:lnTo>
                <a:lnTo>
                  <a:pt x="86444" y="1005"/>
                </a:lnTo>
                <a:lnTo>
                  <a:pt x="86500" y="1043"/>
                </a:lnTo>
                <a:lnTo>
                  <a:pt x="86556" y="1024"/>
                </a:lnTo>
                <a:lnTo>
                  <a:pt x="86612" y="1005"/>
                </a:lnTo>
                <a:lnTo>
                  <a:pt x="86649" y="950"/>
                </a:lnTo>
                <a:lnTo>
                  <a:pt x="86649" y="875"/>
                </a:lnTo>
                <a:lnTo>
                  <a:pt x="86612" y="819"/>
                </a:lnTo>
                <a:lnTo>
                  <a:pt x="86574" y="745"/>
                </a:lnTo>
                <a:lnTo>
                  <a:pt x="86444" y="633"/>
                </a:lnTo>
                <a:lnTo>
                  <a:pt x="86351" y="540"/>
                </a:lnTo>
                <a:lnTo>
                  <a:pt x="86556" y="335"/>
                </a:lnTo>
                <a:lnTo>
                  <a:pt x="86668" y="205"/>
                </a:lnTo>
                <a:lnTo>
                  <a:pt x="86705" y="149"/>
                </a:lnTo>
                <a:lnTo>
                  <a:pt x="86723" y="112"/>
                </a:lnTo>
                <a:lnTo>
                  <a:pt x="86705" y="93"/>
                </a:lnTo>
                <a:lnTo>
                  <a:pt x="86668" y="74"/>
                </a:lnTo>
                <a:close/>
                <a:moveTo>
                  <a:pt x="91936" y="74"/>
                </a:moveTo>
                <a:lnTo>
                  <a:pt x="91881" y="93"/>
                </a:lnTo>
                <a:lnTo>
                  <a:pt x="91843" y="130"/>
                </a:lnTo>
                <a:lnTo>
                  <a:pt x="91750" y="242"/>
                </a:lnTo>
                <a:lnTo>
                  <a:pt x="91657" y="317"/>
                </a:lnTo>
                <a:lnTo>
                  <a:pt x="91601" y="391"/>
                </a:lnTo>
                <a:lnTo>
                  <a:pt x="91434" y="279"/>
                </a:lnTo>
                <a:lnTo>
                  <a:pt x="91322" y="223"/>
                </a:lnTo>
                <a:lnTo>
                  <a:pt x="91266" y="205"/>
                </a:lnTo>
                <a:lnTo>
                  <a:pt x="91210" y="205"/>
                </a:lnTo>
                <a:lnTo>
                  <a:pt x="91173" y="242"/>
                </a:lnTo>
                <a:lnTo>
                  <a:pt x="91155" y="298"/>
                </a:lnTo>
                <a:lnTo>
                  <a:pt x="91192" y="354"/>
                </a:lnTo>
                <a:lnTo>
                  <a:pt x="91229" y="410"/>
                </a:lnTo>
                <a:lnTo>
                  <a:pt x="91322" y="521"/>
                </a:lnTo>
                <a:lnTo>
                  <a:pt x="91359" y="577"/>
                </a:lnTo>
                <a:lnTo>
                  <a:pt x="91378" y="614"/>
                </a:lnTo>
                <a:lnTo>
                  <a:pt x="91359" y="670"/>
                </a:lnTo>
                <a:lnTo>
                  <a:pt x="91322" y="707"/>
                </a:lnTo>
                <a:lnTo>
                  <a:pt x="91210" y="801"/>
                </a:lnTo>
                <a:lnTo>
                  <a:pt x="91080" y="875"/>
                </a:lnTo>
                <a:lnTo>
                  <a:pt x="91061" y="931"/>
                </a:lnTo>
                <a:lnTo>
                  <a:pt x="91043" y="987"/>
                </a:lnTo>
                <a:lnTo>
                  <a:pt x="91061" y="1024"/>
                </a:lnTo>
                <a:lnTo>
                  <a:pt x="91080" y="1061"/>
                </a:lnTo>
                <a:lnTo>
                  <a:pt x="91136" y="1117"/>
                </a:lnTo>
                <a:lnTo>
                  <a:pt x="91229" y="1136"/>
                </a:lnTo>
                <a:lnTo>
                  <a:pt x="91266" y="1117"/>
                </a:lnTo>
                <a:lnTo>
                  <a:pt x="91303" y="1098"/>
                </a:lnTo>
                <a:lnTo>
                  <a:pt x="91583" y="856"/>
                </a:lnTo>
                <a:lnTo>
                  <a:pt x="91657" y="931"/>
                </a:lnTo>
                <a:lnTo>
                  <a:pt x="91788" y="1005"/>
                </a:lnTo>
                <a:lnTo>
                  <a:pt x="91843" y="1024"/>
                </a:lnTo>
                <a:lnTo>
                  <a:pt x="91899" y="1024"/>
                </a:lnTo>
                <a:lnTo>
                  <a:pt x="91955" y="987"/>
                </a:lnTo>
                <a:lnTo>
                  <a:pt x="91992" y="950"/>
                </a:lnTo>
                <a:lnTo>
                  <a:pt x="92011" y="875"/>
                </a:lnTo>
                <a:lnTo>
                  <a:pt x="92011" y="819"/>
                </a:lnTo>
                <a:lnTo>
                  <a:pt x="91992" y="763"/>
                </a:lnTo>
                <a:lnTo>
                  <a:pt x="91955" y="707"/>
                </a:lnTo>
                <a:lnTo>
                  <a:pt x="91881" y="614"/>
                </a:lnTo>
                <a:lnTo>
                  <a:pt x="91862" y="577"/>
                </a:lnTo>
                <a:lnTo>
                  <a:pt x="91862" y="540"/>
                </a:lnTo>
                <a:lnTo>
                  <a:pt x="91862" y="484"/>
                </a:lnTo>
                <a:lnTo>
                  <a:pt x="91899" y="428"/>
                </a:lnTo>
                <a:lnTo>
                  <a:pt x="91992" y="335"/>
                </a:lnTo>
                <a:lnTo>
                  <a:pt x="92030" y="279"/>
                </a:lnTo>
                <a:lnTo>
                  <a:pt x="92048" y="223"/>
                </a:lnTo>
                <a:lnTo>
                  <a:pt x="92067" y="168"/>
                </a:lnTo>
                <a:lnTo>
                  <a:pt x="92030" y="112"/>
                </a:lnTo>
                <a:lnTo>
                  <a:pt x="91992" y="74"/>
                </a:lnTo>
                <a:close/>
                <a:moveTo>
                  <a:pt x="8937" y="56"/>
                </a:moveTo>
                <a:lnTo>
                  <a:pt x="8900" y="74"/>
                </a:lnTo>
                <a:lnTo>
                  <a:pt x="8844" y="74"/>
                </a:lnTo>
                <a:lnTo>
                  <a:pt x="8751" y="130"/>
                </a:lnTo>
                <a:lnTo>
                  <a:pt x="8676" y="205"/>
                </a:lnTo>
                <a:lnTo>
                  <a:pt x="8509" y="372"/>
                </a:lnTo>
                <a:lnTo>
                  <a:pt x="8434" y="428"/>
                </a:lnTo>
                <a:lnTo>
                  <a:pt x="8397" y="428"/>
                </a:lnTo>
                <a:lnTo>
                  <a:pt x="8360" y="447"/>
                </a:lnTo>
                <a:lnTo>
                  <a:pt x="8304" y="428"/>
                </a:lnTo>
                <a:lnTo>
                  <a:pt x="8267" y="391"/>
                </a:lnTo>
                <a:lnTo>
                  <a:pt x="8192" y="317"/>
                </a:lnTo>
                <a:lnTo>
                  <a:pt x="8099" y="242"/>
                </a:lnTo>
                <a:lnTo>
                  <a:pt x="8062" y="223"/>
                </a:lnTo>
                <a:lnTo>
                  <a:pt x="8006" y="223"/>
                </a:lnTo>
                <a:lnTo>
                  <a:pt x="7969" y="261"/>
                </a:lnTo>
                <a:lnTo>
                  <a:pt x="7950" y="279"/>
                </a:lnTo>
                <a:lnTo>
                  <a:pt x="7950" y="317"/>
                </a:lnTo>
                <a:lnTo>
                  <a:pt x="7969" y="372"/>
                </a:lnTo>
                <a:lnTo>
                  <a:pt x="8025" y="447"/>
                </a:lnTo>
                <a:lnTo>
                  <a:pt x="8081" y="521"/>
                </a:lnTo>
                <a:lnTo>
                  <a:pt x="8155" y="614"/>
                </a:lnTo>
                <a:lnTo>
                  <a:pt x="8174" y="652"/>
                </a:lnTo>
                <a:lnTo>
                  <a:pt x="8174" y="707"/>
                </a:lnTo>
                <a:lnTo>
                  <a:pt x="8155" y="763"/>
                </a:lnTo>
                <a:lnTo>
                  <a:pt x="8118" y="819"/>
                </a:lnTo>
                <a:lnTo>
                  <a:pt x="8043" y="912"/>
                </a:lnTo>
                <a:lnTo>
                  <a:pt x="8025" y="1005"/>
                </a:lnTo>
                <a:lnTo>
                  <a:pt x="8025" y="1098"/>
                </a:lnTo>
                <a:lnTo>
                  <a:pt x="8043" y="1136"/>
                </a:lnTo>
                <a:lnTo>
                  <a:pt x="8062" y="1154"/>
                </a:lnTo>
                <a:lnTo>
                  <a:pt x="8099" y="1154"/>
                </a:lnTo>
                <a:lnTo>
                  <a:pt x="8155" y="1136"/>
                </a:lnTo>
                <a:lnTo>
                  <a:pt x="8230" y="1080"/>
                </a:lnTo>
                <a:lnTo>
                  <a:pt x="8323" y="1005"/>
                </a:lnTo>
                <a:lnTo>
                  <a:pt x="8416" y="931"/>
                </a:lnTo>
                <a:lnTo>
                  <a:pt x="8490" y="894"/>
                </a:lnTo>
                <a:lnTo>
                  <a:pt x="8528" y="894"/>
                </a:lnTo>
                <a:lnTo>
                  <a:pt x="8565" y="912"/>
                </a:lnTo>
                <a:lnTo>
                  <a:pt x="8658" y="987"/>
                </a:lnTo>
                <a:lnTo>
                  <a:pt x="8751" y="1043"/>
                </a:lnTo>
                <a:lnTo>
                  <a:pt x="8807" y="1061"/>
                </a:lnTo>
                <a:lnTo>
                  <a:pt x="8844" y="1061"/>
                </a:lnTo>
                <a:lnTo>
                  <a:pt x="8956" y="1043"/>
                </a:lnTo>
                <a:lnTo>
                  <a:pt x="8993" y="1043"/>
                </a:lnTo>
                <a:lnTo>
                  <a:pt x="9012" y="1005"/>
                </a:lnTo>
                <a:lnTo>
                  <a:pt x="9012" y="968"/>
                </a:lnTo>
                <a:lnTo>
                  <a:pt x="8993" y="894"/>
                </a:lnTo>
                <a:lnTo>
                  <a:pt x="8937" y="838"/>
                </a:lnTo>
                <a:lnTo>
                  <a:pt x="8881" y="763"/>
                </a:lnTo>
                <a:lnTo>
                  <a:pt x="8751" y="670"/>
                </a:lnTo>
                <a:lnTo>
                  <a:pt x="8900" y="559"/>
                </a:lnTo>
                <a:lnTo>
                  <a:pt x="8993" y="484"/>
                </a:lnTo>
                <a:lnTo>
                  <a:pt x="9067" y="410"/>
                </a:lnTo>
                <a:lnTo>
                  <a:pt x="9123" y="335"/>
                </a:lnTo>
                <a:lnTo>
                  <a:pt x="9142" y="242"/>
                </a:lnTo>
                <a:lnTo>
                  <a:pt x="9142" y="205"/>
                </a:lnTo>
                <a:lnTo>
                  <a:pt x="9123" y="168"/>
                </a:lnTo>
                <a:lnTo>
                  <a:pt x="9086" y="130"/>
                </a:lnTo>
                <a:lnTo>
                  <a:pt x="9049" y="93"/>
                </a:lnTo>
                <a:lnTo>
                  <a:pt x="8993" y="74"/>
                </a:lnTo>
                <a:lnTo>
                  <a:pt x="8937" y="56"/>
                </a:lnTo>
                <a:close/>
                <a:moveTo>
                  <a:pt x="35840" y="19"/>
                </a:moveTo>
                <a:lnTo>
                  <a:pt x="35766" y="37"/>
                </a:lnTo>
                <a:lnTo>
                  <a:pt x="35691" y="56"/>
                </a:lnTo>
                <a:lnTo>
                  <a:pt x="35542" y="168"/>
                </a:lnTo>
                <a:lnTo>
                  <a:pt x="35431" y="242"/>
                </a:lnTo>
                <a:lnTo>
                  <a:pt x="35338" y="354"/>
                </a:lnTo>
                <a:lnTo>
                  <a:pt x="35282" y="410"/>
                </a:lnTo>
                <a:lnTo>
                  <a:pt x="35244" y="428"/>
                </a:lnTo>
                <a:lnTo>
                  <a:pt x="35207" y="428"/>
                </a:lnTo>
                <a:lnTo>
                  <a:pt x="35151" y="391"/>
                </a:lnTo>
                <a:lnTo>
                  <a:pt x="35058" y="298"/>
                </a:lnTo>
                <a:lnTo>
                  <a:pt x="34965" y="205"/>
                </a:lnTo>
                <a:lnTo>
                  <a:pt x="34928" y="186"/>
                </a:lnTo>
                <a:lnTo>
                  <a:pt x="34872" y="168"/>
                </a:lnTo>
                <a:lnTo>
                  <a:pt x="34816" y="168"/>
                </a:lnTo>
                <a:lnTo>
                  <a:pt x="34760" y="186"/>
                </a:lnTo>
                <a:lnTo>
                  <a:pt x="34742" y="205"/>
                </a:lnTo>
                <a:lnTo>
                  <a:pt x="34723" y="223"/>
                </a:lnTo>
                <a:lnTo>
                  <a:pt x="34723" y="298"/>
                </a:lnTo>
                <a:lnTo>
                  <a:pt x="34779" y="391"/>
                </a:lnTo>
                <a:lnTo>
                  <a:pt x="34835" y="484"/>
                </a:lnTo>
                <a:lnTo>
                  <a:pt x="34909" y="577"/>
                </a:lnTo>
                <a:lnTo>
                  <a:pt x="35021" y="707"/>
                </a:lnTo>
                <a:lnTo>
                  <a:pt x="34947" y="819"/>
                </a:lnTo>
                <a:lnTo>
                  <a:pt x="34909" y="931"/>
                </a:lnTo>
                <a:lnTo>
                  <a:pt x="34909" y="968"/>
                </a:lnTo>
                <a:lnTo>
                  <a:pt x="34928" y="987"/>
                </a:lnTo>
                <a:lnTo>
                  <a:pt x="34965" y="987"/>
                </a:lnTo>
                <a:lnTo>
                  <a:pt x="35040" y="950"/>
                </a:lnTo>
                <a:lnTo>
                  <a:pt x="35170" y="838"/>
                </a:lnTo>
                <a:lnTo>
                  <a:pt x="35300" y="931"/>
                </a:lnTo>
                <a:lnTo>
                  <a:pt x="35375" y="968"/>
                </a:lnTo>
                <a:lnTo>
                  <a:pt x="35431" y="1005"/>
                </a:lnTo>
                <a:lnTo>
                  <a:pt x="35580" y="1117"/>
                </a:lnTo>
                <a:lnTo>
                  <a:pt x="35710" y="1154"/>
                </a:lnTo>
                <a:lnTo>
                  <a:pt x="35766" y="1154"/>
                </a:lnTo>
                <a:lnTo>
                  <a:pt x="35822" y="1136"/>
                </a:lnTo>
                <a:lnTo>
                  <a:pt x="35877" y="1117"/>
                </a:lnTo>
                <a:lnTo>
                  <a:pt x="35896" y="1080"/>
                </a:lnTo>
                <a:lnTo>
                  <a:pt x="35896" y="1024"/>
                </a:lnTo>
                <a:lnTo>
                  <a:pt x="35877" y="950"/>
                </a:lnTo>
                <a:lnTo>
                  <a:pt x="35859" y="894"/>
                </a:lnTo>
                <a:lnTo>
                  <a:pt x="35803" y="838"/>
                </a:lnTo>
                <a:lnTo>
                  <a:pt x="35673" y="745"/>
                </a:lnTo>
                <a:lnTo>
                  <a:pt x="35449" y="596"/>
                </a:lnTo>
                <a:lnTo>
                  <a:pt x="35747" y="391"/>
                </a:lnTo>
                <a:lnTo>
                  <a:pt x="35822" y="317"/>
                </a:lnTo>
                <a:lnTo>
                  <a:pt x="35896" y="242"/>
                </a:lnTo>
                <a:lnTo>
                  <a:pt x="35933" y="168"/>
                </a:lnTo>
                <a:lnTo>
                  <a:pt x="35933" y="112"/>
                </a:lnTo>
                <a:lnTo>
                  <a:pt x="35896" y="37"/>
                </a:lnTo>
                <a:lnTo>
                  <a:pt x="35840" y="19"/>
                </a:lnTo>
                <a:close/>
                <a:moveTo>
                  <a:pt x="88548" y="56"/>
                </a:moveTo>
                <a:lnTo>
                  <a:pt x="88474" y="74"/>
                </a:lnTo>
                <a:lnTo>
                  <a:pt x="88399" y="112"/>
                </a:lnTo>
                <a:lnTo>
                  <a:pt x="88362" y="186"/>
                </a:lnTo>
                <a:lnTo>
                  <a:pt x="88362" y="242"/>
                </a:lnTo>
                <a:lnTo>
                  <a:pt x="88380" y="298"/>
                </a:lnTo>
                <a:lnTo>
                  <a:pt x="88455" y="410"/>
                </a:lnTo>
                <a:lnTo>
                  <a:pt x="88622" y="614"/>
                </a:lnTo>
                <a:lnTo>
                  <a:pt x="88492" y="689"/>
                </a:lnTo>
                <a:lnTo>
                  <a:pt x="88325" y="838"/>
                </a:lnTo>
                <a:lnTo>
                  <a:pt x="88250" y="912"/>
                </a:lnTo>
                <a:lnTo>
                  <a:pt x="88213" y="987"/>
                </a:lnTo>
                <a:lnTo>
                  <a:pt x="88213" y="1024"/>
                </a:lnTo>
                <a:lnTo>
                  <a:pt x="88231" y="1061"/>
                </a:lnTo>
                <a:lnTo>
                  <a:pt x="88250" y="1080"/>
                </a:lnTo>
                <a:lnTo>
                  <a:pt x="88306" y="1117"/>
                </a:lnTo>
                <a:lnTo>
                  <a:pt x="88399" y="1117"/>
                </a:lnTo>
                <a:lnTo>
                  <a:pt x="88529" y="1061"/>
                </a:lnTo>
                <a:lnTo>
                  <a:pt x="88641" y="987"/>
                </a:lnTo>
                <a:lnTo>
                  <a:pt x="88753" y="931"/>
                </a:lnTo>
                <a:lnTo>
                  <a:pt x="88864" y="931"/>
                </a:lnTo>
                <a:lnTo>
                  <a:pt x="88864" y="950"/>
                </a:lnTo>
                <a:lnTo>
                  <a:pt x="88902" y="1005"/>
                </a:lnTo>
                <a:lnTo>
                  <a:pt x="88958" y="1080"/>
                </a:lnTo>
                <a:lnTo>
                  <a:pt x="89051" y="1154"/>
                </a:lnTo>
                <a:lnTo>
                  <a:pt x="89088" y="1154"/>
                </a:lnTo>
                <a:lnTo>
                  <a:pt x="89144" y="1136"/>
                </a:lnTo>
                <a:lnTo>
                  <a:pt x="89181" y="1098"/>
                </a:lnTo>
                <a:lnTo>
                  <a:pt x="89200" y="1061"/>
                </a:lnTo>
                <a:lnTo>
                  <a:pt x="89200" y="1024"/>
                </a:lnTo>
                <a:lnTo>
                  <a:pt x="89181" y="968"/>
                </a:lnTo>
                <a:lnTo>
                  <a:pt x="89162" y="875"/>
                </a:lnTo>
                <a:lnTo>
                  <a:pt x="89144" y="801"/>
                </a:lnTo>
                <a:lnTo>
                  <a:pt x="89162" y="763"/>
                </a:lnTo>
                <a:lnTo>
                  <a:pt x="89181" y="726"/>
                </a:lnTo>
                <a:lnTo>
                  <a:pt x="89255" y="689"/>
                </a:lnTo>
                <a:lnTo>
                  <a:pt x="89330" y="633"/>
                </a:lnTo>
                <a:lnTo>
                  <a:pt x="89404" y="577"/>
                </a:lnTo>
                <a:lnTo>
                  <a:pt x="89460" y="521"/>
                </a:lnTo>
                <a:lnTo>
                  <a:pt x="89516" y="447"/>
                </a:lnTo>
                <a:lnTo>
                  <a:pt x="89535" y="391"/>
                </a:lnTo>
                <a:lnTo>
                  <a:pt x="89535" y="354"/>
                </a:lnTo>
                <a:lnTo>
                  <a:pt x="89516" y="317"/>
                </a:lnTo>
                <a:lnTo>
                  <a:pt x="89498" y="298"/>
                </a:lnTo>
                <a:lnTo>
                  <a:pt x="89423" y="261"/>
                </a:lnTo>
                <a:lnTo>
                  <a:pt x="89293" y="261"/>
                </a:lnTo>
                <a:lnTo>
                  <a:pt x="89237" y="298"/>
                </a:lnTo>
                <a:lnTo>
                  <a:pt x="89107" y="354"/>
                </a:lnTo>
                <a:lnTo>
                  <a:pt x="89051" y="372"/>
                </a:lnTo>
                <a:lnTo>
                  <a:pt x="88995" y="391"/>
                </a:lnTo>
                <a:lnTo>
                  <a:pt x="88939" y="372"/>
                </a:lnTo>
                <a:lnTo>
                  <a:pt x="88902" y="354"/>
                </a:lnTo>
                <a:lnTo>
                  <a:pt x="88809" y="261"/>
                </a:lnTo>
                <a:lnTo>
                  <a:pt x="88716" y="149"/>
                </a:lnTo>
                <a:lnTo>
                  <a:pt x="88678" y="112"/>
                </a:lnTo>
                <a:lnTo>
                  <a:pt x="88622" y="74"/>
                </a:lnTo>
                <a:lnTo>
                  <a:pt x="88548" y="56"/>
                </a:lnTo>
                <a:close/>
                <a:moveTo>
                  <a:pt x="43045" y="19"/>
                </a:moveTo>
                <a:lnTo>
                  <a:pt x="42971" y="37"/>
                </a:lnTo>
                <a:lnTo>
                  <a:pt x="42952" y="37"/>
                </a:lnTo>
                <a:lnTo>
                  <a:pt x="42952" y="74"/>
                </a:lnTo>
                <a:lnTo>
                  <a:pt x="42952" y="130"/>
                </a:lnTo>
                <a:lnTo>
                  <a:pt x="42971" y="205"/>
                </a:lnTo>
                <a:lnTo>
                  <a:pt x="43027" y="298"/>
                </a:lnTo>
                <a:lnTo>
                  <a:pt x="43064" y="372"/>
                </a:lnTo>
                <a:lnTo>
                  <a:pt x="43101" y="447"/>
                </a:lnTo>
                <a:lnTo>
                  <a:pt x="43120" y="465"/>
                </a:lnTo>
                <a:lnTo>
                  <a:pt x="43120" y="484"/>
                </a:lnTo>
                <a:lnTo>
                  <a:pt x="43083" y="559"/>
                </a:lnTo>
                <a:lnTo>
                  <a:pt x="43045" y="614"/>
                </a:lnTo>
                <a:lnTo>
                  <a:pt x="42990" y="689"/>
                </a:lnTo>
                <a:lnTo>
                  <a:pt x="42841" y="856"/>
                </a:lnTo>
                <a:lnTo>
                  <a:pt x="42785" y="950"/>
                </a:lnTo>
                <a:lnTo>
                  <a:pt x="42748" y="1024"/>
                </a:lnTo>
                <a:lnTo>
                  <a:pt x="42729" y="1098"/>
                </a:lnTo>
                <a:lnTo>
                  <a:pt x="42748" y="1136"/>
                </a:lnTo>
                <a:lnTo>
                  <a:pt x="42766" y="1173"/>
                </a:lnTo>
                <a:lnTo>
                  <a:pt x="42803" y="1192"/>
                </a:lnTo>
                <a:lnTo>
                  <a:pt x="42841" y="1192"/>
                </a:lnTo>
                <a:lnTo>
                  <a:pt x="42896" y="1154"/>
                </a:lnTo>
                <a:lnTo>
                  <a:pt x="42971" y="1098"/>
                </a:lnTo>
                <a:lnTo>
                  <a:pt x="43045" y="987"/>
                </a:lnTo>
                <a:lnTo>
                  <a:pt x="43194" y="782"/>
                </a:lnTo>
                <a:lnTo>
                  <a:pt x="43269" y="633"/>
                </a:lnTo>
                <a:lnTo>
                  <a:pt x="43399" y="745"/>
                </a:lnTo>
                <a:lnTo>
                  <a:pt x="43511" y="819"/>
                </a:lnTo>
                <a:lnTo>
                  <a:pt x="43623" y="875"/>
                </a:lnTo>
                <a:lnTo>
                  <a:pt x="43734" y="931"/>
                </a:lnTo>
                <a:lnTo>
                  <a:pt x="43827" y="950"/>
                </a:lnTo>
                <a:lnTo>
                  <a:pt x="43883" y="950"/>
                </a:lnTo>
                <a:lnTo>
                  <a:pt x="43920" y="931"/>
                </a:lnTo>
                <a:lnTo>
                  <a:pt x="43939" y="894"/>
                </a:lnTo>
                <a:lnTo>
                  <a:pt x="43976" y="856"/>
                </a:lnTo>
                <a:lnTo>
                  <a:pt x="43976" y="801"/>
                </a:lnTo>
                <a:lnTo>
                  <a:pt x="43958" y="745"/>
                </a:lnTo>
                <a:lnTo>
                  <a:pt x="43920" y="689"/>
                </a:lnTo>
                <a:lnTo>
                  <a:pt x="43865" y="652"/>
                </a:lnTo>
                <a:lnTo>
                  <a:pt x="43753" y="596"/>
                </a:lnTo>
                <a:lnTo>
                  <a:pt x="43641" y="540"/>
                </a:lnTo>
                <a:lnTo>
                  <a:pt x="43511" y="447"/>
                </a:lnTo>
                <a:lnTo>
                  <a:pt x="43455" y="410"/>
                </a:lnTo>
                <a:lnTo>
                  <a:pt x="43436" y="391"/>
                </a:lnTo>
                <a:lnTo>
                  <a:pt x="43455" y="354"/>
                </a:lnTo>
                <a:lnTo>
                  <a:pt x="43511" y="317"/>
                </a:lnTo>
                <a:lnTo>
                  <a:pt x="43548" y="261"/>
                </a:lnTo>
                <a:lnTo>
                  <a:pt x="43623" y="186"/>
                </a:lnTo>
                <a:lnTo>
                  <a:pt x="43678" y="112"/>
                </a:lnTo>
                <a:lnTo>
                  <a:pt x="43697" y="74"/>
                </a:lnTo>
                <a:lnTo>
                  <a:pt x="43697" y="56"/>
                </a:lnTo>
                <a:lnTo>
                  <a:pt x="43678" y="56"/>
                </a:lnTo>
                <a:lnTo>
                  <a:pt x="43641" y="74"/>
                </a:lnTo>
                <a:lnTo>
                  <a:pt x="43548" y="149"/>
                </a:lnTo>
                <a:lnTo>
                  <a:pt x="43455" y="223"/>
                </a:lnTo>
                <a:lnTo>
                  <a:pt x="43381" y="279"/>
                </a:lnTo>
                <a:lnTo>
                  <a:pt x="43325" y="279"/>
                </a:lnTo>
                <a:lnTo>
                  <a:pt x="43287" y="261"/>
                </a:lnTo>
                <a:lnTo>
                  <a:pt x="43213" y="168"/>
                </a:lnTo>
                <a:lnTo>
                  <a:pt x="43139" y="74"/>
                </a:lnTo>
                <a:lnTo>
                  <a:pt x="43083" y="37"/>
                </a:lnTo>
                <a:lnTo>
                  <a:pt x="43045" y="19"/>
                </a:lnTo>
                <a:close/>
                <a:moveTo>
                  <a:pt x="65257" y="0"/>
                </a:moveTo>
                <a:lnTo>
                  <a:pt x="65182" y="19"/>
                </a:lnTo>
                <a:lnTo>
                  <a:pt x="65108" y="56"/>
                </a:lnTo>
                <a:lnTo>
                  <a:pt x="64978" y="149"/>
                </a:lnTo>
                <a:lnTo>
                  <a:pt x="64903" y="242"/>
                </a:lnTo>
                <a:lnTo>
                  <a:pt x="64810" y="354"/>
                </a:lnTo>
                <a:lnTo>
                  <a:pt x="64754" y="410"/>
                </a:lnTo>
                <a:lnTo>
                  <a:pt x="64717" y="428"/>
                </a:lnTo>
                <a:lnTo>
                  <a:pt x="64661" y="447"/>
                </a:lnTo>
                <a:lnTo>
                  <a:pt x="64624" y="428"/>
                </a:lnTo>
                <a:lnTo>
                  <a:pt x="64493" y="391"/>
                </a:lnTo>
                <a:lnTo>
                  <a:pt x="64382" y="335"/>
                </a:lnTo>
                <a:lnTo>
                  <a:pt x="64270" y="317"/>
                </a:lnTo>
                <a:lnTo>
                  <a:pt x="64158" y="317"/>
                </a:lnTo>
                <a:lnTo>
                  <a:pt x="64140" y="335"/>
                </a:lnTo>
                <a:lnTo>
                  <a:pt x="64121" y="354"/>
                </a:lnTo>
                <a:lnTo>
                  <a:pt x="64140" y="391"/>
                </a:lnTo>
                <a:lnTo>
                  <a:pt x="64196" y="447"/>
                </a:lnTo>
                <a:lnTo>
                  <a:pt x="64363" y="559"/>
                </a:lnTo>
                <a:lnTo>
                  <a:pt x="64512" y="652"/>
                </a:lnTo>
                <a:lnTo>
                  <a:pt x="64400" y="782"/>
                </a:lnTo>
                <a:lnTo>
                  <a:pt x="64270" y="950"/>
                </a:lnTo>
                <a:lnTo>
                  <a:pt x="64251" y="1024"/>
                </a:lnTo>
                <a:lnTo>
                  <a:pt x="64233" y="1080"/>
                </a:lnTo>
                <a:lnTo>
                  <a:pt x="64251" y="1098"/>
                </a:lnTo>
                <a:lnTo>
                  <a:pt x="64289" y="1117"/>
                </a:lnTo>
                <a:lnTo>
                  <a:pt x="64400" y="1080"/>
                </a:lnTo>
                <a:lnTo>
                  <a:pt x="64475" y="1024"/>
                </a:lnTo>
                <a:lnTo>
                  <a:pt x="64549" y="950"/>
                </a:lnTo>
                <a:lnTo>
                  <a:pt x="64624" y="875"/>
                </a:lnTo>
                <a:lnTo>
                  <a:pt x="64661" y="856"/>
                </a:lnTo>
                <a:lnTo>
                  <a:pt x="64698" y="838"/>
                </a:lnTo>
                <a:lnTo>
                  <a:pt x="64773" y="838"/>
                </a:lnTo>
                <a:lnTo>
                  <a:pt x="64829" y="875"/>
                </a:lnTo>
                <a:lnTo>
                  <a:pt x="64959" y="987"/>
                </a:lnTo>
                <a:lnTo>
                  <a:pt x="65071" y="1080"/>
                </a:lnTo>
                <a:lnTo>
                  <a:pt x="65220" y="1173"/>
                </a:lnTo>
                <a:lnTo>
                  <a:pt x="65294" y="1192"/>
                </a:lnTo>
                <a:lnTo>
                  <a:pt x="65369" y="1192"/>
                </a:lnTo>
                <a:lnTo>
                  <a:pt x="65424" y="1154"/>
                </a:lnTo>
                <a:lnTo>
                  <a:pt x="65443" y="1080"/>
                </a:lnTo>
                <a:lnTo>
                  <a:pt x="65443" y="987"/>
                </a:lnTo>
                <a:lnTo>
                  <a:pt x="65406" y="912"/>
                </a:lnTo>
                <a:lnTo>
                  <a:pt x="65350" y="838"/>
                </a:lnTo>
                <a:lnTo>
                  <a:pt x="65275" y="763"/>
                </a:lnTo>
                <a:lnTo>
                  <a:pt x="65108" y="652"/>
                </a:lnTo>
                <a:lnTo>
                  <a:pt x="64978" y="577"/>
                </a:lnTo>
                <a:lnTo>
                  <a:pt x="65089" y="484"/>
                </a:lnTo>
                <a:lnTo>
                  <a:pt x="65220" y="354"/>
                </a:lnTo>
                <a:lnTo>
                  <a:pt x="65275" y="279"/>
                </a:lnTo>
                <a:lnTo>
                  <a:pt x="65331" y="205"/>
                </a:lnTo>
                <a:lnTo>
                  <a:pt x="65350" y="149"/>
                </a:lnTo>
                <a:lnTo>
                  <a:pt x="65350" y="74"/>
                </a:lnTo>
                <a:lnTo>
                  <a:pt x="65294" y="19"/>
                </a:lnTo>
                <a:lnTo>
                  <a:pt x="65257" y="0"/>
                </a:lnTo>
                <a:close/>
                <a:moveTo>
                  <a:pt x="931" y="37"/>
                </a:moveTo>
                <a:lnTo>
                  <a:pt x="801" y="93"/>
                </a:lnTo>
                <a:lnTo>
                  <a:pt x="689" y="186"/>
                </a:lnTo>
                <a:lnTo>
                  <a:pt x="596" y="298"/>
                </a:lnTo>
                <a:lnTo>
                  <a:pt x="540" y="372"/>
                </a:lnTo>
                <a:lnTo>
                  <a:pt x="485" y="391"/>
                </a:lnTo>
                <a:lnTo>
                  <a:pt x="447" y="391"/>
                </a:lnTo>
                <a:lnTo>
                  <a:pt x="391" y="354"/>
                </a:lnTo>
                <a:lnTo>
                  <a:pt x="298" y="279"/>
                </a:lnTo>
                <a:lnTo>
                  <a:pt x="243" y="242"/>
                </a:lnTo>
                <a:lnTo>
                  <a:pt x="187" y="205"/>
                </a:lnTo>
                <a:lnTo>
                  <a:pt x="131" y="205"/>
                </a:lnTo>
                <a:lnTo>
                  <a:pt x="75" y="242"/>
                </a:lnTo>
                <a:lnTo>
                  <a:pt x="75" y="261"/>
                </a:lnTo>
                <a:lnTo>
                  <a:pt x="75" y="279"/>
                </a:lnTo>
                <a:lnTo>
                  <a:pt x="94" y="354"/>
                </a:lnTo>
                <a:lnTo>
                  <a:pt x="168" y="465"/>
                </a:lnTo>
                <a:lnTo>
                  <a:pt x="243" y="540"/>
                </a:lnTo>
                <a:lnTo>
                  <a:pt x="298" y="577"/>
                </a:lnTo>
                <a:lnTo>
                  <a:pt x="317" y="614"/>
                </a:lnTo>
                <a:lnTo>
                  <a:pt x="298" y="633"/>
                </a:lnTo>
                <a:lnTo>
                  <a:pt x="261" y="670"/>
                </a:lnTo>
                <a:lnTo>
                  <a:pt x="224" y="726"/>
                </a:lnTo>
                <a:lnTo>
                  <a:pt x="187" y="782"/>
                </a:lnTo>
                <a:lnTo>
                  <a:pt x="112" y="875"/>
                </a:lnTo>
                <a:lnTo>
                  <a:pt x="75" y="931"/>
                </a:lnTo>
                <a:lnTo>
                  <a:pt x="56" y="987"/>
                </a:lnTo>
                <a:lnTo>
                  <a:pt x="38" y="1043"/>
                </a:lnTo>
                <a:lnTo>
                  <a:pt x="56" y="1117"/>
                </a:lnTo>
                <a:lnTo>
                  <a:pt x="94" y="1173"/>
                </a:lnTo>
                <a:lnTo>
                  <a:pt x="112" y="1192"/>
                </a:lnTo>
                <a:lnTo>
                  <a:pt x="149" y="1210"/>
                </a:lnTo>
                <a:lnTo>
                  <a:pt x="187" y="1192"/>
                </a:lnTo>
                <a:lnTo>
                  <a:pt x="261" y="1154"/>
                </a:lnTo>
                <a:lnTo>
                  <a:pt x="336" y="1080"/>
                </a:lnTo>
                <a:lnTo>
                  <a:pt x="485" y="894"/>
                </a:lnTo>
                <a:lnTo>
                  <a:pt x="559" y="782"/>
                </a:lnTo>
                <a:lnTo>
                  <a:pt x="615" y="782"/>
                </a:lnTo>
                <a:lnTo>
                  <a:pt x="652" y="801"/>
                </a:lnTo>
                <a:lnTo>
                  <a:pt x="764" y="856"/>
                </a:lnTo>
                <a:lnTo>
                  <a:pt x="820" y="875"/>
                </a:lnTo>
                <a:lnTo>
                  <a:pt x="857" y="894"/>
                </a:lnTo>
                <a:lnTo>
                  <a:pt x="913" y="856"/>
                </a:lnTo>
                <a:lnTo>
                  <a:pt x="950" y="801"/>
                </a:lnTo>
                <a:lnTo>
                  <a:pt x="987" y="745"/>
                </a:lnTo>
                <a:lnTo>
                  <a:pt x="969" y="707"/>
                </a:lnTo>
                <a:lnTo>
                  <a:pt x="950" y="652"/>
                </a:lnTo>
                <a:lnTo>
                  <a:pt x="931" y="633"/>
                </a:lnTo>
                <a:lnTo>
                  <a:pt x="838" y="577"/>
                </a:lnTo>
                <a:lnTo>
                  <a:pt x="745" y="521"/>
                </a:lnTo>
                <a:lnTo>
                  <a:pt x="857" y="261"/>
                </a:lnTo>
                <a:lnTo>
                  <a:pt x="931" y="37"/>
                </a:lnTo>
                <a:close/>
                <a:moveTo>
                  <a:pt x="91862" y="2625"/>
                </a:moveTo>
                <a:lnTo>
                  <a:pt x="91825" y="2644"/>
                </a:lnTo>
                <a:lnTo>
                  <a:pt x="91750" y="2718"/>
                </a:lnTo>
                <a:lnTo>
                  <a:pt x="91639" y="2849"/>
                </a:lnTo>
                <a:lnTo>
                  <a:pt x="91545" y="2755"/>
                </a:lnTo>
                <a:lnTo>
                  <a:pt x="91490" y="2700"/>
                </a:lnTo>
                <a:lnTo>
                  <a:pt x="91434" y="2681"/>
                </a:lnTo>
                <a:lnTo>
                  <a:pt x="91378" y="2662"/>
                </a:lnTo>
                <a:lnTo>
                  <a:pt x="91322" y="2681"/>
                </a:lnTo>
                <a:lnTo>
                  <a:pt x="91303" y="2737"/>
                </a:lnTo>
                <a:lnTo>
                  <a:pt x="91285" y="2830"/>
                </a:lnTo>
                <a:lnTo>
                  <a:pt x="91303" y="2886"/>
                </a:lnTo>
                <a:lnTo>
                  <a:pt x="91359" y="2960"/>
                </a:lnTo>
                <a:lnTo>
                  <a:pt x="91415" y="3035"/>
                </a:lnTo>
                <a:lnTo>
                  <a:pt x="91434" y="3091"/>
                </a:lnTo>
                <a:lnTo>
                  <a:pt x="91397" y="3146"/>
                </a:lnTo>
                <a:lnTo>
                  <a:pt x="91303" y="3240"/>
                </a:lnTo>
                <a:lnTo>
                  <a:pt x="91155" y="3370"/>
                </a:lnTo>
                <a:lnTo>
                  <a:pt x="91117" y="3407"/>
                </a:lnTo>
                <a:lnTo>
                  <a:pt x="91117" y="3426"/>
                </a:lnTo>
                <a:lnTo>
                  <a:pt x="91155" y="3444"/>
                </a:lnTo>
                <a:lnTo>
                  <a:pt x="91192" y="3444"/>
                </a:lnTo>
                <a:lnTo>
                  <a:pt x="91303" y="3426"/>
                </a:lnTo>
                <a:lnTo>
                  <a:pt x="91490" y="3351"/>
                </a:lnTo>
                <a:lnTo>
                  <a:pt x="91545" y="3295"/>
                </a:lnTo>
                <a:lnTo>
                  <a:pt x="91583" y="3295"/>
                </a:lnTo>
                <a:lnTo>
                  <a:pt x="91601" y="3314"/>
                </a:lnTo>
                <a:lnTo>
                  <a:pt x="91639" y="3370"/>
                </a:lnTo>
                <a:lnTo>
                  <a:pt x="91732" y="3463"/>
                </a:lnTo>
                <a:lnTo>
                  <a:pt x="91862" y="3575"/>
                </a:lnTo>
                <a:lnTo>
                  <a:pt x="91918" y="3612"/>
                </a:lnTo>
                <a:lnTo>
                  <a:pt x="91974" y="3612"/>
                </a:lnTo>
                <a:lnTo>
                  <a:pt x="91992" y="3575"/>
                </a:lnTo>
                <a:lnTo>
                  <a:pt x="91992" y="3482"/>
                </a:lnTo>
                <a:lnTo>
                  <a:pt x="91955" y="3388"/>
                </a:lnTo>
                <a:lnTo>
                  <a:pt x="91899" y="3295"/>
                </a:lnTo>
                <a:lnTo>
                  <a:pt x="91825" y="3202"/>
                </a:lnTo>
                <a:lnTo>
                  <a:pt x="91806" y="3146"/>
                </a:lnTo>
                <a:lnTo>
                  <a:pt x="91806" y="3128"/>
                </a:lnTo>
                <a:lnTo>
                  <a:pt x="91825" y="3091"/>
                </a:lnTo>
                <a:lnTo>
                  <a:pt x="91843" y="3053"/>
                </a:lnTo>
                <a:lnTo>
                  <a:pt x="91918" y="2979"/>
                </a:lnTo>
                <a:lnTo>
                  <a:pt x="92011" y="2904"/>
                </a:lnTo>
                <a:lnTo>
                  <a:pt x="92030" y="2867"/>
                </a:lnTo>
                <a:lnTo>
                  <a:pt x="92048" y="2830"/>
                </a:lnTo>
                <a:lnTo>
                  <a:pt x="92048" y="2737"/>
                </a:lnTo>
                <a:lnTo>
                  <a:pt x="92030" y="2681"/>
                </a:lnTo>
                <a:lnTo>
                  <a:pt x="91974" y="2625"/>
                </a:lnTo>
                <a:close/>
                <a:moveTo>
                  <a:pt x="969" y="2607"/>
                </a:moveTo>
                <a:lnTo>
                  <a:pt x="913" y="2625"/>
                </a:lnTo>
                <a:lnTo>
                  <a:pt x="801" y="2700"/>
                </a:lnTo>
                <a:lnTo>
                  <a:pt x="615" y="2849"/>
                </a:lnTo>
                <a:lnTo>
                  <a:pt x="522" y="2737"/>
                </a:lnTo>
                <a:lnTo>
                  <a:pt x="410" y="2681"/>
                </a:lnTo>
                <a:lnTo>
                  <a:pt x="317" y="2681"/>
                </a:lnTo>
                <a:lnTo>
                  <a:pt x="243" y="2718"/>
                </a:lnTo>
                <a:lnTo>
                  <a:pt x="205" y="2774"/>
                </a:lnTo>
                <a:lnTo>
                  <a:pt x="205" y="2830"/>
                </a:lnTo>
                <a:lnTo>
                  <a:pt x="205" y="2867"/>
                </a:lnTo>
                <a:lnTo>
                  <a:pt x="224" y="2923"/>
                </a:lnTo>
                <a:lnTo>
                  <a:pt x="243" y="2979"/>
                </a:lnTo>
                <a:lnTo>
                  <a:pt x="280" y="3035"/>
                </a:lnTo>
                <a:lnTo>
                  <a:pt x="336" y="3091"/>
                </a:lnTo>
                <a:lnTo>
                  <a:pt x="243" y="3202"/>
                </a:lnTo>
                <a:lnTo>
                  <a:pt x="168" y="3295"/>
                </a:lnTo>
                <a:lnTo>
                  <a:pt x="112" y="3388"/>
                </a:lnTo>
                <a:lnTo>
                  <a:pt x="75" y="3463"/>
                </a:lnTo>
                <a:lnTo>
                  <a:pt x="56" y="3537"/>
                </a:lnTo>
                <a:lnTo>
                  <a:pt x="75" y="3575"/>
                </a:lnTo>
                <a:lnTo>
                  <a:pt x="112" y="3593"/>
                </a:lnTo>
                <a:lnTo>
                  <a:pt x="149" y="3612"/>
                </a:lnTo>
                <a:lnTo>
                  <a:pt x="205" y="3631"/>
                </a:lnTo>
                <a:lnTo>
                  <a:pt x="243" y="3612"/>
                </a:lnTo>
                <a:lnTo>
                  <a:pt x="280" y="3593"/>
                </a:lnTo>
                <a:lnTo>
                  <a:pt x="354" y="3537"/>
                </a:lnTo>
                <a:lnTo>
                  <a:pt x="410" y="3463"/>
                </a:lnTo>
                <a:lnTo>
                  <a:pt x="466" y="3388"/>
                </a:lnTo>
                <a:lnTo>
                  <a:pt x="559" y="3314"/>
                </a:lnTo>
                <a:lnTo>
                  <a:pt x="652" y="3351"/>
                </a:lnTo>
                <a:lnTo>
                  <a:pt x="708" y="3388"/>
                </a:lnTo>
                <a:lnTo>
                  <a:pt x="764" y="3426"/>
                </a:lnTo>
                <a:lnTo>
                  <a:pt x="820" y="3463"/>
                </a:lnTo>
                <a:lnTo>
                  <a:pt x="876" y="3482"/>
                </a:lnTo>
                <a:lnTo>
                  <a:pt x="969" y="3482"/>
                </a:lnTo>
                <a:lnTo>
                  <a:pt x="987" y="3444"/>
                </a:lnTo>
                <a:lnTo>
                  <a:pt x="987" y="3426"/>
                </a:lnTo>
                <a:lnTo>
                  <a:pt x="969" y="3333"/>
                </a:lnTo>
                <a:lnTo>
                  <a:pt x="913" y="3240"/>
                </a:lnTo>
                <a:lnTo>
                  <a:pt x="838" y="3128"/>
                </a:lnTo>
                <a:lnTo>
                  <a:pt x="820" y="3091"/>
                </a:lnTo>
                <a:lnTo>
                  <a:pt x="838" y="3035"/>
                </a:lnTo>
                <a:lnTo>
                  <a:pt x="857" y="2998"/>
                </a:lnTo>
                <a:lnTo>
                  <a:pt x="913" y="2942"/>
                </a:lnTo>
                <a:lnTo>
                  <a:pt x="1024" y="2867"/>
                </a:lnTo>
                <a:lnTo>
                  <a:pt x="1080" y="2793"/>
                </a:lnTo>
                <a:lnTo>
                  <a:pt x="1118" y="2718"/>
                </a:lnTo>
                <a:lnTo>
                  <a:pt x="1118" y="2681"/>
                </a:lnTo>
                <a:lnTo>
                  <a:pt x="1099" y="2644"/>
                </a:lnTo>
                <a:lnTo>
                  <a:pt x="1080" y="2625"/>
                </a:lnTo>
                <a:lnTo>
                  <a:pt x="1024" y="2607"/>
                </a:lnTo>
                <a:close/>
                <a:moveTo>
                  <a:pt x="91955" y="5176"/>
                </a:moveTo>
                <a:lnTo>
                  <a:pt x="91918" y="5194"/>
                </a:lnTo>
                <a:lnTo>
                  <a:pt x="91881" y="5232"/>
                </a:lnTo>
                <a:lnTo>
                  <a:pt x="91769" y="5399"/>
                </a:lnTo>
                <a:lnTo>
                  <a:pt x="91657" y="5585"/>
                </a:lnTo>
                <a:lnTo>
                  <a:pt x="91545" y="5492"/>
                </a:lnTo>
                <a:lnTo>
                  <a:pt x="91378" y="5362"/>
                </a:lnTo>
                <a:lnTo>
                  <a:pt x="91303" y="5325"/>
                </a:lnTo>
                <a:lnTo>
                  <a:pt x="91229" y="5288"/>
                </a:lnTo>
                <a:lnTo>
                  <a:pt x="91155" y="5269"/>
                </a:lnTo>
                <a:lnTo>
                  <a:pt x="91136" y="5288"/>
                </a:lnTo>
                <a:lnTo>
                  <a:pt x="91099" y="5306"/>
                </a:lnTo>
                <a:lnTo>
                  <a:pt x="91099" y="5325"/>
                </a:lnTo>
                <a:lnTo>
                  <a:pt x="91080" y="5362"/>
                </a:lnTo>
                <a:lnTo>
                  <a:pt x="91099" y="5436"/>
                </a:lnTo>
                <a:lnTo>
                  <a:pt x="91136" y="5511"/>
                </a:lnTo>
                <a:lnTo>
                  <a:pt x="91210" y="5585"/>
                </a:lnTo>
                <a:lnTo>
                  <a:pt x="91341" y="5716"/>
                </a:lnTo>
                <a:lnTo>
                  <a:pt x="91452" y="5809"/>
                </a:lnTo>
                <a:lnTo>
                  <a:pt x="91285" y="5958"/>
                </a:lnTo>
                <a:lnTo>
                  <a:pt x="91248" y="5995"/>
                </a:lnTo>
                <a:lnTo>
                  <a:pt x="91229" y="6051"/>
                </a:lnTo>
                <a:lnTo>
                  <a:pt x="91229" y="6088"/>
                </a:lnTo>
                <a:lnTo>
                  <a:pt x="91248" y="6107"/>
                </a:lnTo>
                <a:lnTo>
                  <a:pt x="91322" y="6107"/>
                </a:lnTo>
                <a:lnTo>
                  <a:pt x="91397" y="6069"/>
                </a:lnTo>
                <a:lnTo>
                  <a:pt x="91527" y="6014"/>
                </a:lnTo>
                <a:lnTo>
                  <a:pt x="91620" y="5995"/>
                </a:lnTo>
                <a:lnTo>
                  <a:pt x="91732" y="6032"/>
                </a:lnTo>
                <a:lnTo>
                  <a:pt x="91806" y="6069"/>
                </a:lnTo>
                <a:lnTo>
                  <a:pt x="91881" y="6107"/>
                </a:lnTo>
                <a:lnTo>
                  <a:pt x="91955" y="6107"/>
                </a:lnTo>
                <a:lnTo>
                  <a:pt x="91992" y="6088"/>
                </a:lnTo>
                <a:lnTo>
                  <a:pt x="92030" y="6051"/>
                </a:lnTo>
                <a:lnTo>
                  <a:pt x="92067" y="5995"/>
                </a:lnTo>
                <a:lnTo>
                  <a:pt x="92067" y="5958"/>
                </a:lnTo>
                <a:lnTo>
                  <a:pt x="92067" y="5902"/>
                </a:lnTo>
                <a:lnTo>
                  <a:pt x="92030" y="5865"/>
                </a:lnTo>
                <a:lnTo>
                  <a:pt x="91955" y="5790"/>
                </a:lnTo>
                <a:lnTo>
                  <a:pt x="91881" y="5734"/>
                </a:lnTo>
                <a:lnTo>
                  <a:pt x="91936" y="5660"/>
                </a:lnTo>
                <a:lnTo>
                  <a:pt x="92011" y="5548"/>
                </a:lnTo>
                <a:lnTo>
                  <a:pt x="92067" y="5436"/>
                </a:lnTo>
                <a:lnTo>
                  <a:pt x="92085" y="5399"/>
                </a:lnTo>
                <a:lnTo>
                  <a:pt x="92085" y="5343"/>
                </a:lnTo>
                <a:lnTo>
                  <a:pt x="92067" y="5269"/>
                </a:lnTo>
                <a:lnTo>
                  <a:pt x="92011" y="5194"/>
                </a:lnTo>
                <a:lnTo>
                  <a:pt x="91992" y="5176"/>
                </a:lnTo>
                <a:close/>
                <a:moveTo>
                  <a:pt x="782" y="4971"/>
                </a:moveTo>
                <a:lnTo>
                  <a:pt x="745" y="4990"/>
                </a:lnTo>
                <a:lnTo>
                  <a:pt x="671" y="5027"/>
                </a:lnTo>
                <a:lnTo>
                  <a:pt x="615" y="5083"/>
                </a:lnTo>
                <a:lnTo>
                  <a:pt x="578" y="5139"/>
                </a:lnTo>
                <a:lnTo>
                  <a:pt x="540" y="5194"/>
                </a:lnTo>
                <a:lnTo>
                  <a:pt x="522" y="5250"/>
                </a:lnTo>
                <a:lnTo>
                  <a:pt x="485" y="5306"/>
                </a:lnTo>
                <a:lnTo>
                  <a:pt x="429" y="5343"/>
                </a:lnTo>
                <a:lnTo>
                  <a:pt x="391" y="5343"/>
                </a:lnTo>
                <a:lnTo>
                  <a:pt x="336" y="5325"/>
                </a:lnTo>
                <a:lnTo>
                  <a:pt x="243" y="5306"/>
                </a:lnTo>
                <a:lnTo>
                  <a:pt x="131" y="5306"/>
                </a:lnTo>
                <a:lnTo>
                  <a:pt x="75" y="5343"/>
                </a:lnTo>
                <a:lnTo>
                  <a:pt x="56" y="5381"/>
                </a:lnTo>
                <a:lnTo>
                  <a:pt x="75" y="5436"/>
                </a:lnTo>
                <a:lnTo>
                  <a:pt x="112" y="5492"/>
                </a:lnTo>
                <a:lnTo>
                  <a:pt x="168" y="5567"/>
                </a:lnTo>
                <a:lnTo>
                  <a:pt x="298" y="5660"/>
                </a:lnTo>
                <a:lnTo>
                  <a:pt x="224" y="5790"/>
                </a:lnTo>
                <a:lnTo>
                  <a:pt x="131" y="5976"/>
                </a:lnTo>
                <a:lnTo>
                  <a:pt x="94" y="6069"/>
                </a:lnTo>
                <a:lnTo>
                  <a:pt x="94" y="6144"/>
                </a:lnTo>
                <a:lnTo>
                  <a:pt x="94" y="6218"/>
                </a:lnTo>
                <a:lnTo>
                  <a:pt x="112" y="6237"/>
                </a:lnTo>
                <a:lnTo>
                  <a:pt x="149" y="6256"/>
                </a:lnTo>
                <a:lnTo>
                  <a:pt x="205" y="6274"/>
                </a:lnTo>
                <a:lnTo>
                  <a:pt x="280" y="6256"/>
                </a:lnTo>
                <a:lnTo>
                  <a:pt x="336" y="6218"/>
                </a:lnTo>
                <a:lnTo>
                  <a:pt x="410" y="6144"/>
                </a:lnTo>
                <a:lnTo>
                  <a:pt x="503" y="5995"/>
                </a:lnTo>
                <a:lnTo>
                  <a:pt x="596" y="5883"/>
                </a:lnTo>
                <a:lnTo>
                  <a:pt x="764" y="6051"/>
                </a:lnTo>
                <a:lnTo>
                  <a:pt x="876" y="6107"/>
                </a:lnTo>
                <a:lnTo>
                  <a:pt x="931" y="6125"/>
                </a:lnTo>
                <a:lnTo>
                  <a:pt x="1024" y="6125"/>
                </a:lnTo>
                <a:lnTo>
                  <a:pt x="1062" y="6107"/>
                </a:lnTo>
                <a:lnTo>
                  <a:pt x="1118" y="6051"/>
                </a:lnTo>
                <a:lnTo>
                  <a:pt x="1136" y="5976"/>
                </a:lnTo>
                <a:lnTo>
                  <a:pt x="1118" y="5883"/>
                </a:lnTo>
                <a:lnTo>
                  <a:pt x="1099" y="5827"/>
                </a:lnTo>
                <a:lnTo>
                  <a:pt x="1043" y="5772"/>
                </a:lnTo>
                <a:lnTo>
                  <a:pt x="950" y="5679"/>
                </a:lnTo>
                <a:lnTo>
                  <a:pt x="838" y="5604"/>
                </a:lnTo>
                <a:lnTo>
                  <a:pt x="820" y="5548"/>
                </a:lnTo>
                <a:lnTo>
                  <a:pt x="801" y="5511"/>
                </a:lnTo>
                <a:lnTo>
                  <a:pt x="820" y="5455"/>
                </a:lnTo>
                <a:lnTo>
                  <a:pt x="857" y="5399"/>
                </a:lnTo>
                <a:lnTo>
                  <a:pt x="913" y="5269"/>
                </a:lnTo>
                <a:lnTo>
                  <a:pt x="950" y="5194"/>
                </a:lnTo>
                <a:lnTo>
                  <a:pt x="950" y="5139"/>
                </a:lnTo>
                <a:lnTo>
                  <a:pt x="950" y="5064"/>
                </a:lnTo>
                <a:lnTo>
                  <a:pt x="913" y="5008"/>
                </a:lnTo>
                <a:lnTo>
                  <a:pt x="876" y="4990"/>
                </a:lnTo>
                <a:lnTo>
                  <a:pt x="820" y="4971"/>
                </a:lnTo>
                <a:close/>
                <a:moveTo>
                  <a:pt x="1080" y="7615"/>
                </a:moveTo>
                <a:lnTo>
                  <a:pt x="857" y="7801"/>
                </a:lnTo>
                <a:lnTo>
                  <a:pt x="652" y="7987"/>
                </a:lnTo>
                <a:lnTo>
                  <a:pt x="559" y="7875"/>
                </a:lnTo>
                <a:lnTo>
                  <a:pt x="447" y="7764"/>
                </a:lnTo>
                <a:lnTo>
                  <a:pt x="373" y="7708"/>
                </a:lnTo>
                <a:lnTo>
                  <a:pt x="317" y="7689"/>
                </a:lnTo>
                <a:lnTo>
                  <a:pt x="243" y="7689"/>
                </a:lnTo>
                <a:lnTo>
                  <a:pt x="187" y="7708"/>
                </a:lnTo>
                <a:lnTo>
                  <a:pt x="168" y="7764"/>
                </a:lnTo>
                <a:lnTo>
                  <a:pt x="168" y="7838"/>
                </a:lnTo>
                <a:lnTo>
                  <a:pt x="187" y="7894"/>
                </a:lnTo>
                <a:lnTo>
                  <a:pt x="224" y="7950"/>
                </a:lnTo>
                <a:lnTo>
                  <a:pt x="336" y="8080"/>
                </a:lnTo>
                <a:lnTo>
                  <a:pt x="429" y="8155"/>
                </a:lnTo>
                <a:lnTo>
                  <a:pt x="205" y="8285"/>
                </a:lnTo>
                <a:lnTo>
                  <a:pt x="112" y="8378"/>
                </a:lnTo>
                <a:lnTo>
                  <a:pt x="75" y="8415"/>
                </a:lnTo>
                <a:lnTo>
                  <a:pt x="56" y="8471"/>
                </a:lnTo>
                <a:lnTo>
                  <a:pt x="56" y="8527"/>
                </a:lnTo>
                <a:lnTo>
                  <a:pt x="56" y="8564"/>
                </a:lnTo>
                <a:lnTo>
                  <a:pt x="75" y="8602"/>
                </a:lnTo>
                <a:lnTo>
                  <a:pt x="112" y="8620"/>
                </a:lnTo>
                <a:lnTo>
                  <a:pt x="187" y="8657"/>
                </a:lnTo>
                <a:lnTo>
                  <a:pt x="280" y="8639"/>
                </a:lnTo>
                <a:lnTo>
                  <a:pt x="336" y="8620"/>
                </a:lnTo>
                <a:lnTo>
                  <a:pt x="391" y="8583"/>
                </a:lnTo>
                <a:lnTo>
                  <a:pt x="503" y="8490"/>
                </a:lnTo>
                <a:lnTo>
                  <a:pt x="615" y="8415"/>
                </a:lnTo>
                <a:lnTo>
                  <a:pt x="652" y="8397"/>
                </a:lnTo>
                <a:lnTo>
                  <a:pt x="708" y="8397"/>
                </a:lnTo>
                <a:lnTo>
                  <a:pt x="745" y="8415"/>
                </a:lnTo>
                <a:lnTo>
                  <a:pt x="782" y="8453"/>
                </a:lnTo>
                <a:lnTo>
                  <a:pt x="894" y="8546"/>
                </a:lnTo>
                <a:lnTo>
                  <a:pt x="987" y="8639"/>
                </a:lnTo>
                <a:lnTo>
                  <a:pt x="1043" y="8657"/>
                </a:lnTo>
                <a:lnTo>
                  <a:pt x="1080" y="8639"/>
                </a:lnTo>
                <a:lnTo>
                  <a:pt x="1099" y="8620"/>
                </a:lnTo>
                <a:lnTo>
                  <a:pt x="1099" y="8583"/>
                </a:lnTo>
                <a:lnTo>
                  <a:pt x="1043" y="8490"/>
                </a:lnTo>
                <a:lnTo>
                  <a:pt x="950" y="8360"/>
                </a:lnTo>
                <a:lnTo>
                  <a:pt x="820" y="8192"/>
                </a:lnTo>
                <a:lnTo>
                  <a:pt x="913" y="8099"/>
                </a:lnTo>
                <a:lnTo>
                  <a:pt x="1043" y="7820"/>
                </a:lnTo>
                <a:lnTo>
                  <a:pt x="1099" y="7652"/>
                </a:lnTo>
                <a:lnTo>
                  <a:pt x="1099" y="7615"/>
                </a:lnTo>
                <a:close/>
                <a:moveTo>
                  <a:pt x="91341" y="7559"/>
                </a:moveTo>
                <a:lnTo>
                  <a:pt x="91303" y="7578"/>
                </a:lnTo>
                <a:lnTo>
                  <a:pt x="91285" y="7615"/>
                </a:lnTo>
                <a:lnTo>
                  <a:pt x="91266" y="7652"/>
                </a:lnTo>
                <a:lnTo>
                  <a:pt x="91248" y="7726"/>
                </a:lnTo>
                <a:lnTo>
                  <a:pt x="91266" y="7801"/>
                </a:lnTo>
                <a:lnTo>
                  <a:pt x="91303" y="7894"/>
                </a:lnTo>
                <a:lnTo>
                  <a:pt x="91359" y="7987"/>
                </a:lnTo>
                <a:lnTo>
                  <a:pt x="91471" y="8136"/>
                </a:lnTo>
                <a:lnTo>
                  <a:pt x="91564" y="8248"/>
                </a:lnTo>
                <a:lnTo>
                  <a:pt x="91266" y="8415"/>
                </a:lnTo>
                <a:lnTo>
                  <a:pt x="91099" y="8527"/>
                </a:lnTo>
                <a:lnTo>
                  <a:pt x="91043" y="8583"/>
                </a:lnTo>
                <a:lnTo>
                  <a:pt x="91006" y="8639"/>
                </a:lnTo>
                <a:lnTo>
                  <a:pt x="90987" y="8713"/>
                </a:lnTo>
                <a:lnTo>
                  <a:pt x="91006" y="8750"/>
                </a:lnTo>
                <a:lnTo>
                  <a:pt x="91043" y="8769"/>
                </a:lnTo>
                <a:lnTo>
                  <a:pt x="91080" y="8769"/>
                </a:lnTo>
                <a:lnTo>
                  <a:pt x="91192" y="8750"/>
                </a:lnTo>
                <a:lnTo>
                  <a:pt x="91285" y="8713"/>
                </a:lnTo>
                <a:lnTo>
                  <a:pt x="91434" y="8620"/>
                </a:lnTo>
                <a:lnTo>
                  <a:pt x="91564" y="8508"/>
                </a:lnTo>
                <a:lnTo>
                  <a:pt x="91639" y="8453"/>
                </a:lnTo>
                <a:lnTo>
                  <a:pt x="91676" y="8397"/>
                </a:lnTo>
                <a:lnTo>
                  <a:pt x="91713" y="8378"/>
                </a:lnTo>
                <a:lnTo>
                  <a:pt x="91750" y="8397"/>
                </a:lnTo>
                <a:lnTo>
                  <a:pt x="91788" y="8434"/>
                </a:lnTo>
                <a:lnTo>
                  <a:pt x="91862" y="8471"/>
                </a:lnTo>
                <a:lnTo>
                  <a:pt x="92030" y="8527"/>
                </a:lnTo>
                <a:lnTo>
                  <a:pt x="92123" y="8564"/>
                </a:lnTo>
                <a:lnTo>
                  <a:pt x="92179" y="8564"/>
                </a:lnTo>
                <a:lnTo>
                  <a:pt x="92197" y="8546"/>
                </a:lnTo>
                <a:lnTo>
                  <a:pt x="92179" y="8490"/>
                </a:lnTo>
                <a:lnTo>
                  <a:pt x="92011" y="8322"/>
                </a:lnTo>
                <a:lnTo>
                  <a:pt x="91936" y="8229"/>
                </a:lnTo>
                <a:lnTo>
                  <a:pt x="91918" y="8173"/>
                </a:lnTo>
                <a:lnTo>
                  <a:pt x="91918" y="8136"/>
                </a:lnTo>
                <a:lnTo>
                  <a:pt x="91974" y="8080"/>
                </a:lnTo>
                <a:lnTo>
                  <a:pt x="92048" y="7987"/>
                </a:lnTo>
                <a:lnTo>
                  <a:pt x="92123" y="7894"/>
                </a:lnTo>
                <a:lnTo>
                  <a:pt x="92141" y="7857"/>
                </a:lnTo>
                <a:lnTo>
                  <a:pt x="92141" y="7820"/>
                </a:lnTo>
                <a:lnTo>
                  <a:pt x="92123" y="7820"/>
                </a:lnTo>
                <a:lnTo>
                  <a:pt x="92085" y="7838"/>
                </a:lnTo>
                <a:lnTo>
                  <a:pt x="92030" y="7894"/>
                </a:lnTo>
                <a:lnTo>
                  <a:pt x="91918" y="7987"/>
                </a:lnTo>
                <a:lnTo>
                  <a:pt x="91825" y="8062"/>
                </a:lnTo>
                <a:lnTo>
                  <a:pt x="91788" y="8043"/>
                </a:lnTo>
                <a:lnTo>
                  <a:pt x="91732" y="7987"/>
                </a:lnTo>
                <a:lnTo>
                  <a:pt x="91657" y="7913"/>
                </a:lnTo>
                <a:lnTo>
                  <a:pt x="91620" y="7820"/>
                </a:lnTo>
                <a:lnTo>
                  <a:pt x="91583" y="7708"/>
                </a:lnTo>
                <a:lnTo>
                  <a:pt x="91527" y="7633"/>
                </a:lnTo>
                <a:lnTo>
                  <a:pt x="91452" y="7578"/>
                </a:lnTo>
                <a:lnTo>
                  <a:pt x="91378" y="7559"/>
                </a:lnTo>
                <a:close/>
                <a:moveTo>
                  <a:pt x="336" y="10072"/>
                </a:moveTo>
                <a:lnTo>
                  <a:pt x="298" y="10091"/>
                </a:lnTo>
                <a:lnTo>
                  <a:pt x="261" y="10110"/>
                </a:lnTo>
                <a:lnTo>
                  <a:pt x="224" y="10147"/>
                </a:lnTo>
                <a:lnTo>
                  <a:pt x="187" y="10203"/>
                </a:lnTo>
                <a:lnTo>
                  <a:pt x="168" y="10277"/>
                </a:lnTo>
                <a:lnTo>
                  <a:pt x="187" y="10370"/>
                </a:lnTo>
                <a:lnTo>
                  <a:pt x="243" y="10445"/>
                </a:lnTo>
                <a:lnTo>
                  <a:pt x="354" y="10594"/>
                </a:lnTo>
                <a:lnTo>
                  <a:pt x="466" y="10705"/>
                </a:lnTo>
                <a:lnTo>
                  <a:pt x="336" y="10798"/>
                </a:lnTo>
                <a:lnTo>
                  <a:pt x="149" y="10929"/>
                </a:lnTo>
                <a:lnTo>
                  <a:pt x="75" y="11003"/>
                </a:lnTo>
                <a:lnTo>
                  <a:pt x="56" y="11078"/>
                </a:lnTo>
                <a:lnTo>
                  <a:pt x="38" y="11115"/>
                </a:lnTo>
                <a:lnTo>
                  <a:pt x="56" y="11152"/>
                </a:lnTo>
                <a:lnTo>
                  <a:pt x="94" y="11189"/>
                </a:lnTo>
                <a:lnTo>
                  <a:pt x="131" y="11208"/>
                </a:lnTo>
                <a:lnTo>
                  <a:pt x="187" y="11227"/>
                </a:lnTo>
                <a:lnTo>
                  <a:pt x="224" y="11208"/>
                </a:lnTo>
                <a:lnTo>
                  <a:pt x="317" y="11171"/>
                </a:lnTo>
                <a:lnTo>
                  <a:pt x="466" y="11059"/>
                </a:lnTo>
                <a:lnTo>
                  <a:pt x="522" y="10985"/>
                </a:lnTo>
                <a:lnTo>
                  <a:pt x="559" y="10947"/>
                </a:lnTo>
                <a:lnTo>
                  <a:pt x="596" y="10929"/>
                </a:lnTo>
                <a:lnTo>
                  <a:pt x="652" y="10929"/>
                </a:lnTo>
                <a:lnTo>
                  <a:pt x="689" y="10947"/>
                </a:lnTo>
                <a:lnTo>
                  <a:pt x="782" y="11022"/>
                </a:lnTo>
                <a:lnTo>
                  <a:pt x="838" y="11078"/>
                </a:lnTo>
                <a:lnTo>
                  <a:pt x="913" y="11115"/>
                </a:lnTo>
                <a:lnTo>
                  <a:pt x="1024" y="11115"/>
                </a:lnTo>
                <a:lnTo>
                  <a:pt x="1043" y="11096"/>
                </a:lnTo>
                <a:lnTo>
                  <a:pt x="1062" y="11059"/>
                </a:lnTo>
                <a:lnTo>
                  <a:pt x="1062" y="11022"/>
                </a:lnTo>
                <a:lnTo>
                  <a:pt x="1043" y="10929"/>
                </a:lnTo>
                <a:lnTo>
                  <a:pt x="931" y="10780"/>
                </a:lnTo>
                <a:lnTo>
                  <a:pt x="876" y="10687"/>
                </a:lnTo>
                <a:lnTo>
                  <a:pt x="876" y="10650"/>
                </a:lnTo>
                <a:lnTo>
                  <a:pt x="913" y="10575"/>
                </a:lnTo>
                <a:lnTo>
                  <a:pt x="969" y="10482"/>
                </a:lnTo>
                <a:lnTo>
                  <a:pt x="1024" y="10407"/>
                </a:lnTo>
                <a:lnTo>
                  <a:pt x="1080" y="10296"/>
                </a:lnTo>
                <a:lnTo>
                  <a:pt x="1118" y="10240"/>
                </a:lnTo>
                <a:lnTo>
                  <a:pt x="1118" y="10203"/>
                </a:lnTo>
                <a:lnTo>
                  <a:pt x="1099" y="10147"/>
                </a:lnTo>
                <a:lnTo>
                  <a:pt x="1080" y="10147"/>
                </a:lnTo>
                <a:lnTo>
                  <a:pt x="1062" y="10165"/>
                </a:lnTo>
                <a:lnTo>
                  <a:pt x="894" y="10333"/>
                </a:lnTo>
                <a:lnTo>
                  <a:pt x="727" y="10501"/>
                </a:lnTo>
                <a:lnTo>
                  <a:pt x="633" y="10352"/>
                </a:lnTo>
                <a:lnTo>
                  <a:pt x="522" y="10184"/>
                </a:lnTo>
                <a:lnTo>
                  <a:pt x="447" y="10128"/>
                </a:lnTo>
                <a:lnTo>
                  <a:pt x="373" y="10091"/>
                </a:lnTo>
                <a:lnTo>
                  <a:pt x="336" y="10072"/>
                </a:lnTo>
                <a:close/>
                <a:moveTo>
                  <a:pt x="91899" y="10091"/>
                </a:moveTo>
                <a:lnTo>
                  <a:pt x="91843" y="10110"/>
                </a:lnTo>
                <a:lnTo>
                  <a:pt x="91769" y="10147"/>
                </a:lnTo>
                <a:lnTo>
                  <a:pt x="91713" y="10221"/>
                </a:lnTo>
                <a:lnTo>
                  <a:pt x="91639" y="10370"/>
                </a:lnTo>
                <a:lnTo>
                  <a:pt x="91583" y="10482"/>
                </a:lnTo>
                <a:lnTo>
                  <a:pt x="91508" y="10426"/>
                </a:lnTo>
                <a:lnTo>
                  <a:pt x="91415" y="10352"/>
                </a:lnTo>
                <a:lnTo>
                  <a:pt x="91303" y="10296"/>
                </a:lnTo>
                <a:lnTo>
                  <a:pt x="91266" y="10296"/>
                </a:lnTo>
                <a:lnTo>
                  <a:pt x="91210" y="10314"/>
                </a:lnTo>
                <a:lnTo>
                  <a:pt x="91173" y="10352"/>
                </a:lnTo>
                <a:lnTo>
                  <a:pt x="91155" y="10389"/>
                </a:lnTo>
                <a:lnTo>
                  <a:pt x="91136" y="10426"/>
                </a:lnTo>
                <a:lnTo>
                  <a:pt x="91155" y="10463"/>
                </a:lnTo>
                <a:lnTo>
                  <a:pt x="91192" y="10538"/>
                </a:lnTo>
                <a:lnTo>
                  <a:pt x="91266" y="10612"/>
                </a:lnTo>
                <a:lnTo>
                  <a:pt x="91341" y="10668"/>
                </a:lnTo>
                <a:lnTo>
                  <a:pt x="91378" y="10705"/>
                </a:lnTo>
                <a:lnTo>
                  <a:pt x="91397" y="10743"/>
                </a:lnTo>
                <a:lnTo>
                  <a:pt x="91378" y="10836"/>
                </a:lnTo>
                <a:lnTo>
                  <a:pt x="91341" y="10892"/>
                </a:lnTo>
                <a:lnTo>
                  <a:pt x="91303" y="10947"/>
                </a:lnTo>
                <a:lnTo>
                  <a:pt x="91266" y="11003"/>
                </a:lnTo>
                <a:lnTo>
                  <a:pt x="91229" y="11059"/>
                </a:lnTo>
                <a:lnTo>
                  <a:pt x="91210" y="11152"/>
                </a:lnTo>
                <a:lnTo>
                  <a:pt x="91210" y="11227"/>
                </a:lnTo>
                <a:lnTo>
                  <a:pt x="91229" y="11245"/>
                </a:lnTo>
                <a:lnTo>
                  <a:pt x="91248" y="11264"/>
                </a:lnTo>
                <a:lnTo>
                  <a:pt x="91359" y="11264"/>
                </a:lnTo>
                <a:lnTo>
                  <a:pt x="91397" y="11245"/>
                </a:lnTo>
                <a:lnTo>
                  <a:pt x="91452" y="11208"/>
                </a:lnTo>
                <a:lnTo>
                  <a:pt x="91527" y="11096"/>
                </a:lnTo>
                <a:lnTo>
                  <a:pt x="91620" y="10985"/>
                </a:lnTo>
                <a:lnTo>
                  <a:pt x="91657" y="10966"/>
                </a:lnTo>
                <a:lnTo>
                  <a:pt x="91694" y="10947"/>
                </a:lnTo>
                <a:lnTo>
                  <a:pt x="91732" y="10947"/>
                </a:lnTo>
                <a:lnTo>
                  <a:pt x="91788" y="10985"/>
                </a:lnTo>
                <a:lnTo>
                  <a:pt x="91899" y="11059"/>
                </a:lnTo>
                <a:lnTo>
                  <a:pt x="91955" y="11078"/>
                </a:lnTo>
                <a:lnTo>
                  <a:pt x="91992" y="11078"/>
                </a:lnTo>
                <a:lnTo>
                  <a:pt x="92030" y="11041"/>
                </a:lnTo>
                <a:lnTo>
                  <a:pt x="92030" y="10966"/>
                </a:lnTo>
                <a:lnTo>
                  <a:pt x="92011" y="10910"/>
                </a:lnTo>
                <a:lnTo>
                  <a:pt x="91974" y="10873"/>
                </a:lnTo>
                <a:lnTo>
                  <a:pt x="91918" y="10817"/>
                </a:lnTo>
                <a:lnTo>
                  <a:pt x="91881" y="10780"/>
                </a:lnTo>
                <a:lnTo>
                  <a:pt x="91881" y="10724"/>
                </a:lnTo>
                <a:lnTo>
                  <a:pt x="91881" y="10668"/>
                </a:lnTo>
                <a:lnTo>
                  <a:pt x="91936" y="10575"/>
                </a:lnTo>
                <a:lnTo>
                  <a:pt x="91992" y="10463"/>
                </a:lnTo>
                <a:lnTo>
                  <a:pt x="92030" y="10333"/>
                </a:lnTo>
                <a:lnTo>
                  <a:pt x="92048" y="10277"/>
                </a:lnTo>
                <a:lnTo>
                  <a:pt x="92030" y="10221"/>
                </a:lnTo>
                <a:lnTo>
                  <a:pt x="92011" y="10165"/>
                </a:lnTo>
                <a:lnTo>
                  <a:pt x="91974" y="10128"/>
                </a:lnTo>
                <a:lnTo>
                  <a:pt x="91899" y="10091"/>
                </a:lnTo>
                <a:close/>
                <a:moveTo>
                  <a:pt x="894" y="12437"/>
                </a:moveTo>
                <a:lnTo>
                  <a:pt x="857" y="12455"/>
                </a:lnTo>
                <a:lnTo>
                  <a:pt x="782" y="12493"/>
                </a:lnTo>
                <a:lnTo>
                  <a:pt x="708" y="12567"/>
                </a:lnTo>
                <a:lnTo>
                  <a:pt x="596" y="12772"/>
                </a:lnTo>
                <a:lnTo>
                  <a:pt x="522" y="12921"/>
                </a:lnTo>
                <a:lnTo>
                  <a:pt x="391" y="12846"/>
                </a:lnTo>
                <a:lnTo>
                  <a:pt x="317" y="12828"/>
                </a:lnTo>
                <a:lnTo>
                  <a:pt x="243" y="12809"/>
                </a:lnTo>
                <a:lnTo>
                  <a:pt x="205" y="12809"/>
                </a:lnTo>
                <a:lnTo>
                  <a:pt x="168" y="12846"/>
                </a:lnTo>
                <a:lnTo>
                  <a:pt x="187" y="12902"/>
                </a:lnTo>
                <a:lnTo>
                  <a:pt x="224" y="12995"/>
                </a:lnTo>
                <a:lnTo>
                  <a:pt x="298" y="13107"/>
                </a:lnTo>
                <a:lnTo>
                  <a:pt x="354" y="13163"/>
                </a:lnTo>
                <a:lnTo>
                  <a:pt x="373" y="13219"/>
                </a:lnTo>
                <a:lnTo>
                  <a:pt x="354" y="13275"/>
                </a:lnTo>
                <a:lnTo>
                  <a:pt x="317" y="13331"/>
                </a:lnTo>
                <a:lnTo>
                  <a:pt x="224" y="13461"/>
                </a:lnTo>
                <a:lnTo>
                  <a:pt x="168" y="13554"/>
                </a:lnTo>
                <a:lnTo>
                  <a:pt x="112" y="13684"/>
                </a:lnTo>
                <a:lnTo>
                  <a:pt x="94" y="13740"/>
                </a:lnTo>
                <a:lnTo>
                  <a:pt x="112" y="13796"/>
                </a:lnTo>
                <a:lnTo>
                  <a:pt x="131" y="13833"/>
                </a:lnTo>
                <a:lnTo>
                  <a:pt x="187" y="13870"/>
                </a:lnTo>
                <a:lnTo>
                  <a:pt x="317" y="13870"/>
                </a:lnTo>
                <a:lnTo>
                  <a:pt x="373" y="13833"/>
                </a:lnTo>
                <a:lnTo>
                  <a:pt x="429" y="13777"/>
                </a:lnTo>
                <a:lnTo>
                  <a:pt x="522" y="13666"/>
                </a:lnTo>
                <a:lnTo>
                  <a:pt x="596" y="13573"/>
                </a:lnTo>
                <a:lnTo>
                  <a:pt x="689" y="13703"/>
                </a:lnTo>
                <a:lnTo>
                  <a:pt x="745" y="13759"/>
                </a:lnTo>
                <a:lnTo>
                  <a:pt x="801" y="13815"/>
                </a:lnTo>
                <a:lnTo>
                  <a:pt x="857" y="13870"/>
                </a:lnTo>
                <a:lnTo>
                  <a:pt x="931" y="13889"/>
                </a:lnTo>
                <a:lnTo>
                  <a:pt x="987" y="13870"/>
                </a:lnTo>
                <a:lnTo>
                  <a:pt x="1062" y="13796"/>
                </a:lnTo>
                <a:lnTo>
                  <a:pt x="1099" y="13722"/>
                </a:lnTo>
                <a:lnTo>
                  <a:pt x="1099" y="13647"/>
                </a:lnTo>
                <a:lnTo>
                  <a:pt x="1080" y="13573"/>
                </a:lnTo>
                <a:lnTo>
                  <a:pt x="1043" y="13479"/>
                </a:lnTo>
                <a:lnTo>
                  <a:pt x="931" y="13331"/>
                </a:lnTo>
                <a:lnTo>
                  <a:pt x="838" y="13219"/>
                </a:lnTo>
                <a:lnTo>
                  <a:pt x="931" y="13070"/>
                </a:lnTo>
                <a:lnTo>
                  <a:pt x="1043" y="12865"/>
                </a:lnTo>
                <a:lnTo>
                  <a:pt x="1080" y="12753"/>
                </a:lnTo>
                <a:lnTo>
                  <a:pt x="1080" y="12660"/>
                </a:lnTo>
                <a:lnTo>
                  <a:pt x="1062" y="12567"/>
                </a:lnTo>
                <a:lnTo>
                  <a:pt x="1043" y="12530"/>
                </a:lnTo>
                <a:lnTo>
                  <a:pt x="1006" y="12493"/>
                </a:lnTo>
                <a:lnTo>
                  <a:pt x="969" y="12455"/>
                </a:lnTo>
                <a:lnTo>
                  <a:pt x="931" y="12437"/>
                </a:lnTo>
                <a:close/>
                <a:moveTo>
                  <a:pt x="91229" y="12474"/>
                </a:moveTo>
                <a:lnTo>
                  <a:pt x="91192" y="12493"/>
                </a:lnTo>
                <a:lnTo>
                  <a:pt x="91155" y="12530"/>
                </a:lnTo>
                <a:lnTo>
                  <a:pt x="91136" y="12549"/>
                </a:lnTo>
                <a:lnTo>
                  <a:pt x="91136" y="12586"/>
                </a:lnTo>
                <a:lnTo>
                  <a:pt x="91136" y="12679"/>
                </a:lnTo>
                <a:lnTo>
                  <a:pt x="91155" y="12791"/>
                </a:lnTo>
                <a:lnTo>
                  <a:pt x="91210" y="12902"/>
                </a:lnTo>
                <a:lnTo>
                  <a:pt x="91322" y="13107"/>
                </a:lnTo>
                <a:lnTo>
                  <a:pt x="91415" y="13256"/>
                </a:lnTo>
                <a:lnTo>
                  <a:pt x="91266" y="13442"/>
                </a:lnTo>
                <a:lnTo>
                  <a:pt x="91192" y="13573"/>
                </a:lnTo>
                <a:lnTo>
                  <a:pt x="91192" y="13628"/>
                </a:lnTo>
                <a:lnTo>
                  <a:pt x="91192" y="13666"/>
                </a:lnTo>
                <a:lnTo>
                  <a:pt x="91229" y="13684"/>
                </a:lnTo>
                <a:lnTo>
                  <a:pt x="91266" y="13666"/>
                </a:lnTo>
                <a:lnTo>
                  <a:pt x="91378" y="13610"/>
                </a:lnTo>
                <a:lnTo>
                  <a:pt x="91545" y="13479"/>
                </a:lnTo>
                <a:lnTo>
                  <a:pt x="91620" y="13591"/>
                </a:lnTo>
                <a:lnTo>
                  <a:pt x="91713" y="13759"/>
                </a:lnTo>
                <a:lnTo>
                  <a:pt x="91825" y="13889"/>
                </a:lnTo>
                <a:lnTo>
                  <a:pt x="91881" y="13926"/>
                </a:lnTo>
                <a:lnTo>
                  <a:pt x="91936" y="13945"/>
                </a:lnTo>
                <a:lnTo>
                  <a:pt x="91992" y="13945"/>
                </a:lnTo>
                <a:lnTo>
                  <a:pt x="92011" y="13926"/>
                </a:lnTo>
                <a:lnTo>
                  <a:pt x="92030" y="13908"/>
                </a:lnTo>
                <a:lnTo>
                  <a:pt x="92048" y="13870"/>
                </a:lnTo>
                <a:lnTo>
                  <a:pt x="92030" y="13796"/>
                </a:lnTo>
                <a:lnTo>
                  <a:pt x="92011" y="13703"/>
                </a:lnTo>
                <a:lnTo>
                  <a:pt x="91918" y="13517"/>
                </a:lnTo>
                <a:lnTo>
                  <a:pt x="91843" y="13405"/>
                </a:lnTo>
                <a:lnTo>
                  <a:pt x="91788" y="13312"/>
                </a:lnTo>
                <a:lnTo>
                  <a:pt x="91788" y="13256"/>
                </a:lnTo>
                <a:lnTo>
                  <a:pt x="91806" y="13200"/>
                </a:lnTo>
                <a:lnTo>
                  <a:pt x="91881" y="13126"/>
                </a:lnTo>
                <a:lnTo>
                  <a:pt x="91974" y="12995"/>
                </a:lnTo>
                <a:lnTo>
                  <a:pt x="92011" y="12940"/>
                </a:lnTo>
                <a:lnTo>
                  <a:pt x="92030" y="12865"/>
                </a:lnTo>
                <a:lnTo>
                  <a:pt x="92011" y="12772"/>
                </a:lnTo>
                <a:lnTo>
                  <a:pt x="91992" y="12735"/>
                </a:lnTo>
                <a:lnTo>
                  <a:pt x="91974" y="12716"/>
                </a:lnTo>
                <a:lnTo>
                  <a:pt x="91918" y="12716"/>
                </a:lnTo>
                <a:lnTo>
                  <a:pt x="91843" y="12735"/>
                </a:lnTo>
                <a:lnTo>
                  <a:pt x="91788" y="12791"/>
                </a:lnTo>
                <a:lnTo>
                  <a:pt x="91713" y="12846"/>
                </a:lnTo>
                <a:lnTo>
                  <a:pt x="91620" y="12977"/>
                </a:lnTo>
                <a:lnTo>
                  <a:pt x="91545" y="12828"/>
                </a:lnTo>
                <a:lnTo>
                  <a:pt x="91434" y="12623"/>
                </a:lnTo>
                <a:lnTo>
                  <a:pt x="91378" y="12549"/>
                </a:lnTo>
                <a:lnTo>
                  <a:pt x="91303" y="12493"/>
                </a:lnTo>
                <a:lnTo>
                  <a:pt x="91266" y="12474"/>
                </a:lnTo>
                <a:close/>
                <a:moveTo>
                  <a:pt x="838" y="15062"/>
                </a:moveTo>
                <a:lnTo>
                  <a:pt x="801" y="15081"/>
                </a:lnTo>
                <a:lnTo>
                  <a:pt x="764" y="15118"/>
                </a:lnTo>
                <a:lnTo>
                  <a:pt x="652" y="15304"/>
                </a:lnTo>
                <a:lnTo>
                  <a:pt x="559" y="15509"/>
                </a:lnTo>
                <a:lnTo>
                  <a:pt x="503" y="15416"/>
                </a:lnTo>
                <a:lnTo>
                  <a:pt x="410" y="15323"/>
                </a:lnTo>
                <a:lnTo>
                  <a:pt x="354" y="15285"/>
                </a:lnTo>
                <a:lnTo>
                  <a:pt x="298" y="15267"/>
                </a:lnTo>
                <a:lnTo>
                  <a:pt x="261" y="15267"/>
                </a:lnTo>
                <a:lnTo>
                  <a:pt x="205" y="15304"/>
                </a:lnTo>
                <a:lnTo>
                  <a:pt x="168" y="15341"/>
                </a:lnTo>
                <a:lnTo>
                  <a:pt x="168" y="15416"/>
                </a:lnTo>
                <a:lnTo>
                  <a:pt x="168" y="15472"/>
                </a:lnTo>
                <a:lnTo>
                  <a:pt x="187" y="15546"/>
                </a:lnTo>
                <a:lnTo>
                  <a:pt x="243" y="15676"/>
                </a:lnTo>
                <a:lnTo>
                  <a:pt x="280" y="15788"/>
                </a:lnTo>
                <a:lnTo>
                  <a:pt x="317" y="15844"/>
                </a:lnTo>
                <a:lnTo>
                  <a:pt x="336" y="15863"/>
                </a:lnTo>
                <a:lnTo>
                  <a:pt x="317" y="15974"/>
                </a:lnTo>
                <a:lnTo>
                  <a:pt x="280" y="16012"/>
                </a:lnTo>
                <a:lnTo>
                  <a:pt x="261" y="16067"/>
                </a:lnTo>
                <a:lnTo>
                  <a:pt x="224" y="16123"/>
                </a:lnTo>
                <a:lnTo>
                  <a:pt x="205" y="16179"/>
                </a:lnTo>
                <a:lnTo>
                  <a:pt x="224" y="16235"/>
                </a:lnTo>
                <a:lnTo>
                  <a:pt x="243" y="16254"/>
                </a:lnTo>
                <a:lnTo>
                  <a:pt x="298" y="16235"/>
                </a:lnTo>
                <a:lnTo>
                  <a:pt x="336" y="16198"/>
                </a:lnTo>
                <a:lnTo>
                  <a:pt x="447" y="16105"/>
                </a:lnTo>
                <a:lnTo>
                  <a:pt x="485" y="16086"/>
                </a:lnTo>
                <a:lnTo>
                  <a:pt x="540" y="16067"/>
                </a:lnTo>
                <a:lnTo>
                  <a:pt x="578" y="16086"/>
                </a:lnTo>
                <a:lnTo>
                  <a:pt x="633" y="16105"/>
                </a:lnTo>
                <a:lnTo>
                  <a:pt x="727" y="16198"/>
                </a:lnTo>
                <a:lnTo>
                  <a:pt x="782" y="16216"/>
                </a:lnTo>
                <a:lnTo>
                  <a:pt x="838" y="16235"/>
                </a:lnTo>
                <a:lnTo>
                  <a:pt x="894" y="16235"/>
                </a:lnTo>
                <a:lnTo>
                  <a:pt x="950" y="16198"/>
                </a:lnTo>
                <a:lnTo>
                  <a:pt x="1006" y="16160"/>
                </a:lnTo>
                <a:lnTo>
                  <a:pt x="1006" y="16105"/>
                </a:lnTo>
                <a:lnTo>
                  <a:pt x="1006" y="16049"/>
                </a:lnTo>
                <a:lnTo>
                  <a:pt x="969" y="15993"/>
                </a:lnTo>
                <a:lnTo>
                  <a:pt x="894" y="15900"/>
                </a:lnTo>
                <a:lnTo>
                  <a:pt x="820" y="15807"/>
                </a:lnTo>
                <a:lnTo>
                  <a:pt x="764" y="15732"/>
                </a:lnTo>
                <a:lnTo>
                  <a:pt x="764" y="15676"/>
                </a:lnTo>
                <a:lnTo>
                  <a:pt x="857" y="15527"/>
                </a:lnTo>
                <a:lnTo>
                  <a:pt x="950" y="15379"/>
                </a:lnTo>
                <a:lnTo>
                  <a:pt x="987" y="15285"/>
                </a:lnTo>
                <a:lnTo>
                  <a:pt x="987" y="15211"/>
                </a:lnTo>
                <a:lnTo>
                  <a:pt x="969" y="15136"/>
                </a:lnTo>
                <a:lnTo>
                  <a:pt x="913" y="15081"/>
                </a:lnTo>
                <a:lnTo>
                  <a:pt x="876" y="15062"/>
                </a:lnTo>
                <a:close/>
                <a:moveTo>
                  <a:pt x="92011" y="15136"/>
                </a:moveTo>
                <a:lnTo>
                  <a:pt x="91955" y="15174"/>
                </a:lnTo>
                <a:lnTo>
                  <a:pt x="91862" y="15267"/>
                </a:lnTo>
                <a:lnTo>
                  <a:pt x="91769" y="15379"/>
                </a:lnTo>
                <a:lnTo>
                  <a:pt x="91694" y="15509"/>
                </a:lnTo>
                <a:lnTo>
                  <a:pt x="91601" y="15621"/>
                </a:lnTo>
                <a:lnTo>
                  <a:pt x="91508" y="15472"/>
                </a:lnTo>
                <a:lnTo>
                  <a:pt x="91359" y="15267"/>
                </a:lnTo>
                <a:lnTo>
                  <a:pt x="91285" y="15192"/>
                </a:lnTo>
                <a:lnTo>
                  <a:pt x="91192" y="15155"/>
                </a:lnTo>
                <a:lnTo>
                  <a:pt x="91117" y="15155"/>
                </a:lnTo>
                <a:lnTo>
                  <a:pt x="91080" y="15192"/>
                </a:lnTo>
                <a:lnTo>
                  <a:pt x="91043" y="15230"/>
                </a:lnTo>
                <a:lnTo>
                  <a:pt x="91024" y="15304"/>
                </a:lnTo>
                <a:lnTo>
                  <a:pt x="91024" y="15379"/>
                </a:lnTo>
                <a:lnTo>
                  <a:pt x="91061" y="15453"/>
                </a:lnTo>
                <a:lnTo>
                  <a:pt x="91117" y="15527"/>
                </a:lnTo>
                <a:lnTo>
                  <a:pt x="91229" y="15676"/>
                </a:lnTo>
                <a:lnTo>
                  <a:pt x="91266" y="15751"/>
                </a:lnTo>
                <a:lnTo>
                  <a:pt x="91303" y="15807"/>
                </a:lnTo>
                <a:lnTo>
                  <a:pt x="91341" y="15881"/>
                </a:lnTo>
                <a:lnTo>
                  <a:pt x="91341" y="15918"/>
                </a:lnTo>
                <a:lnTo>
                  <a:pt x="91303" y="15937"/>
                </a:lnTo>
                <a:lnTo>
                  <a:pt x="91248" y="16012"/>
                </a:lnTo>
                <a:lnTo>
                  <a:pt x="91192" y="16086"/>
                </a:lnTo>
                <a:lnTo>
                  <a:pt x="91192" y="16123"/>
                </a:lnTo>
                <a:lnTo>
                  <a:pt x="91210" y="16160"/>
                </a:lnTo>
                <a:lnTo>
                  <a:pt x="91229" y="16179"/>
                </a:lnTo>
                <a:lnTo>
                  <a:pt x="91266" y="16179"/>
                </a:lnTo>
                <a:lnTo>
                  <a:pt x="91359" y="16123"/>
                </a:lnTo>
                <a:lnTo>
                  <a:pt x="91434" y="16067"/>
                </a:lnTo>
                <a:lnTo>
                  <a:pt x="91490" y="16030"/>
                </a:lnTo>
                <a:lnTo>
                  <a:pt x="91545" y="16067"/>
                </a:lnTo>
                <a:lnTo>
                  <a:pt x="91601" y="16123"/>
                </a:lnTo>
                <a:lnTo>
                  <a:pt x="91694" y="16235"/>
                </a:lnTo>
                <a:lnTo>
                  <a:pt x="91806" y="16291"/>
                </a:lnTo>
                <a:lnTo>
                  <a:pt x="91918" y="16328"/>
                </a:lnTo>
                <a:lnTo>
                  <a:pt x="91955" y="16328"/>
                </a:lnTo>
                <a:lnTo>
                  <a:pt x="91992" y="16309"/>
                </a:lnTo>
                <a:lnTo>
                  <a:pt x="92030" y="16272"/>
                </a:lnTo>
                <a:lnTo>
                  <a:pt x="92030" y="16198"/>
                </a:lnTo>
                <a:lnTo>
                  <a:pt x="92030" y="16142"/>
                </a:lnTo>
                <a:lnTo>
                  <a:pt x="92011" y="16105"/>
                </a:lnTo>
                <a:lnTo>
                  <a:pt x="91936" y="16030"/>
                </a:lnTo>
                <a:lnTo>
                  <a:pt x="91881" y="15974"/>
                </a:lnTo>
                <a:lnTo>
                  <a:pt x="91825" y="15900"/>
                </a:lnTo>
                <a:lnTo>
                  <a:pt x="91788" y="15807"/>
                </a:lnTo>
                <a:lnTo>
                  <a:pt x="91862" y="15714"/>
                </a:lnTo>
                <a:lnTo>
                  <a:pt x="91936" y="15621"/>
                </a:lnTo>
                <a:lnTo>
                  <a:pt x="92011" y="15546"/>
                </a:lnTo>
                <a:lnTo>
                  <a:pt x="92104" y="15453"/>
                </a:lnTo>
                <a:lnTo>
                  <a:pt x="92141" y="15341"/>
                </a:lnTo>
                <a:lnTo>
                  <a:pt x="92160" y="15230"/>
                </a:lnTo>
                <a:lnTo>
                  <a:pt x="92160" y="15174"/>
                </a:lnTo>
                <a:lnTo>
                  <a:pt x="92123" y="15155"/>
                </a:lnTo>
                <a:lnTo>
                  <a:pt x="92104" y="15136"/>
                </a:lnTo>
                <a:close/>
                <a:moveTo>
                  <a:pt x="91881" y="17650"/>
                </a:moveTo>
                <a:lnTo>
                  <a:pt x="91825" y="17669"/>
                </a:lnTo>
                <a:lnTo>
                  <a:pt x="91788" y="17706"/>
                </a:lnTo>
                <a:lnTo>
                  <a:pt x="91732" y="17780"/>
                </a:lnTo>
                <a:lnTo>
                  <a:pt x="91657" y="17855"/>
                </a:lnTo>
                <a:lnTo>
                  <a:pt x="91564" y="18041"/>
                </a:lnTo>
                <a:lnTo>
                  <a:pt x="91490" y="17911"/>
                </a:lnTo>
                <a:lnTo>
                  <a:pt x="91359" y="17762"/>
                </a:lnTo>
                <a:lnTo>
                  <a:pt x="91303" y="17724"/>
                </a:lnTo>
                <a:lnTo>
                  <a:pt x="91229" y="17687"/>
                </a:lnTo>
                <a:lnTo>
                  <a:pt x="91155" y="17706"/>
                </a:lnTo>
                <a:lnTo>
                  <a:pt x="91080" y="17743"/>
                </a:lnTo>
                <a:lnTo>
                  <a:pt x="91061" y="17817"/>
                </a:lnTo>
                <a:lnTo>
                  <a:pt x="91061" y="17873"/>
                </a:lnTo>
                <a:lnTo>
                  <a:pt x="91080" y="17948"/>
                </a:lnTo>
                <a:lnTo>
                  <a:pt x="91117" y="18022"/>
                </a:lnTo>
                <a:lnTo>
                  <a:pt x="91192" y="18153"/>
                </a:lnTo>
                <a:lnTo>
                  <a:pt x="91285" y="18264"/>
                </a:lnTo>
                <a:lnTo>
                  <a:pt x="91359" y="18357"/>
                </a:lnTo>
                <a:lnTo>
                  <a:pt x="91378" y="18413"/>
                </a:lnTo>
                <a:lnTo>
                  <a:pt x="91359" y="18469"/>
                </a:lnTo>
                <a:lnTo>
                  <a:pt x="91322" y="18581"/>
                </a:lnTo>
                <a:lnTo>
                  <a:pt x="91285" y="18693"/>
                </a:lnTo>
                <a:lnTo>
                  <a:pt x="91285" y="18748"/>
                </a:lnTo>
                <a:lnTo>
                  <a:pt x="91303" y="18804"/>
                </a:lnTo>
                <a:lnTo>
                  <a:pt x="91359" y="18860"/>
                </a:lnTo>
                <a:lnTo>
                  <a:pt x="91452" y="18860"/>
                </a:lnTo>
                <a:lnTo>
                  <a:pt x="91508" y="18823"/>
                </a:lnTo>
                <a:lnTo>
                  <a:pt x="91601" y="18730"/>
                </a:lnTo>
                <a:lnTo>
                  <a:pt x="91676" y="18637"/>
                </a:lnTo>
                <a:lnTo>
                  <a:pt x="91750" y="18693"/>
                </a:lnTo>
                <a:lnTo>
                  <a:pt x="91899" y="18786"/>
                </a:lnTo>
                <a:lnTo>
                  <a:pt x="91974" y="18804"/>
                </a:lnTo>
                <a:lnTo>
                  <a:pt x="92030" y="18823"/>
                </a:lnTo>
                <a:lnTo>
                  <a:pt x="92085" y="18823"/>
                </a:lnTo>
                <a:lnTo>
                  <a:pt x="92123" y="18767"/>
                </a:lnTo>
                <a:lnTo>
                  <a:pt x="92123" y="18748"/>
                </a:lnTo>
                <a:lnTo>
                  <a:pt x="92123" y="18711"/>
                </a:lnTo>
                <a:lnTo>
                  <a:pt x="92085" y="18637"/>
                </a:lnTo>
                <a:lnTo>
                  <a:pt x="91992" y="18544"/>
                </a:lnTo>
                <a:lnTo>
                  <a:pt x="91881" y="18413"/>
                </a:lnTo>
                <a:lnTo>
                  <a:pt x="91881" y="18376"/>
                </a:lnTo>
                <a:lnTo>
                  <a:pt x="91881" y="18302"/>
                </a:lnTo>
                <a:lnTo>
                  <a:pt x="91918" y="18246"/>
                </a:lnTo>
                <a:lnTo>
                  <a:pt x="91936" y="18171"/>
                </a:lnTo>
                <a:lnTo>
                  <a:pt x="92011" y="18060"/>
                </a:lnTo>
                <a:lnTo>
                  <a:pt x="92085" y="17948"/>
                </a:lnTo>
                <a:lnTo>
                  <a:pt x="92104" y="17873"/>
                </a:lnTo>
                <a:lnTo>
                  <a:pt x="92085" y="17799"/>
                </a:lnTo>
                <a:lnTo>
                  <a:pt x="92067" y="17762"/>
                </a:lnTo>
                <a:lnTo>
                  <a:pt x="92048" y="17724"/>
                </a:lnTo>
                <a:lnTo>
                  <a:pt x="92011" y="17687"/>
                </a:lnTo>
                <a:lnTo>
                  <a:pt x="91974" y="17669"/>
                </a:lnTo>
                <a:lnTo>
                  <a:pt x="91918" y="17650"/>
                </a:lnTo>
                <a:close/>
                <a:moveTo>
                  <a:pt x="931" y="17445"/>
                </a:moveTo>
                <a:lnTo>
                  <a:pt x="857" y="17501"/>
                </a:lnTo>
                <a:lnTo>
                  <a:pt x="745" y="17631"/>
                </a:lnTo>
                <a:lnTo>
                  <a:pt x="671" y="17780"/>
                </a:lnTo>
                <a:lnTo>
                  <a:pt x="559" y="18097"/>
                </a:lnTo>
                <a:lnTo>
                  <a:pt x="503" y="18022"/>
                </a:lnTo>
                <a:lnTo>
                  <a:pt x="447" y="17929"/>
                </a:lnTo>
                <a:lnTo>
                  <a:pt x="373" y="17873"/>
                </a:lnTo>
                <a:lnTo>
                  <a:pt x="298" y="17836"/>
                </a:lnTo>
                <a:lnTo>
                  <a:pt x="243" y="17836"/>
                </a:lnTo>
                <a:lnTo>
                  <a:pt x="187" y="17855"/>
                </a:lnTo>
                <a:lnTo>
                  <a:pt x="168" y="17892"/>
                </a:lnTo>
                <a:lnTo>
                  <a:pt x="131" y="17911"/>
                </a:lnTo>
                <a:lnTo>
                  <a:pt x="131" y="18004"/>
                </a:lnTo>
                <a:lnTo>
                  <a:pt x="149" y="18115"/>
                </a:lnTo>
                <a:lnTo>
                  <a:pt x="205" y="18190"/>
                </a:lnTo>
                <a:lnTo>
                  <a:pt x="280" y="18283"/>
                </a:lnTo>
                <a:lnTo>
                  <a:pt x="336" y="18357"/>
                </a:lnTo>
                <a:lnTo>
                  <a:pt x="373" y="18395"/>
                </a:lnTo>
                <a:lnTo>
                  <a:pt x="373" y="18432"/>
                </a:lnTo>
                <a:lnTo>
                  <a:pt x="373" y="18469"/>
                </a:lnTo>
                <a:lnTo>
                  <a:pt x="354" y="18525"/>
                </a:lnTo>
                <a:lnTo>
                  <a:pt x="280" y="18655"/>
                </a:lnTo>
                <a:lnTo>
                  <a:pt x="224" y="18786"/>
                </a:lnTo>
                <a:lnTo>
                  <a:pt x="224" y="18823"/>
                </a:lnTo>
                <a:lnTo>
                  <a:pt x="243" y="18860"/>
                </a:lnTo>
                <a:lnTo>
                  <a:pt x="261" y="18879"/>
                </a:lnTo>
                <a:lnTo>
                  <a:pt x="317" y="18860"/>
                </a:lnTo>
                <a:lnTo>
                  <a:pt x="410" y="18786"/>
                </a:lnTo>
                <a:lnTo>
                  <a:pt x="559" y="18618"/>
                </a:lnTo>
                <a:lnTo>
                  <a:pt x="652" y="18711"/>
                </a:lnTo>
                <a:lnTo>
                  <a:pt x="782" y="18823"/>
                </a:lnTo>
                <a:lnTo>
                  <a:pt x="857" y="18860"/>
                </a:lnTo>
                <a:lnTo>
                  <a:pt x="931" y="18897"/>
                </a:lnTo>
                <a:lnTo>
                  <a:pt x="987" y="18897"/>
                </a:lnTo>
                <a:lnTo>
                  <a:pt x="1024" y="18860"/>
                </a:lnTo>
                <a:lnTo>
                  <a:pt x="1043" y="18804"/>
                </a:lnTo>
                <a:lnTo>
                  <a:pt x="1024" y="18748"/>
                </a:lnTo>
                <a:lnTo>
                  <a:pt x="987" y="18674"/>
                </a:lnTo>
                <a:lnTo>
                  <a:pt x="913" y="18599"/>
                </a:lnTo>
                <a:lnTo>
                  <a:pt x="801" y="18469"/>
                </a:lnTo>
                <a:lnTo>
                  <a:pt x="745" y="18413"/>
                </a:lnTo>
                <a:lnTo>
                  <a:pt x="727" y="18376"/>
                </a:lnTo>
                <a:lnTo>
                  <a:pt x="745" y="18320"/>
                </a:lnTo>
                <a:lnTo>
                  <a:pt x="764" y="18246"/>
                </a:lnTo>
                <a:lnTo>
                  <a:pt x="857" y="18115"/>
                </a:lnTo>
                <a:lnTo>
                  <a:pt x="950" y="17985"/>
                </a:lnTo>
                <a:lnTo>
                  <a:pt x="1006" y="17873"/>
                </a:lnTo>
                <a:lnTo>
                  <a:pt x="1024" y="17743"/>
                </a:lnTo>
                <a:lnTo>
                  <a:pt x="1024" y="17575"/>
                </a:lnTo>
                <a:lnTo>
                  <a:pt x="1006" y="17501"/>
                </a:lnTo>
                <a:lnTo>
                  <a:pt x="987" y="17445"/>
                </a:lnTo>
                <a:close/>
                <a:moveTo>
                  <a:pt x="913" y="20108"/>
                </a:moveTo>
                <a:lnTo>
                  <a:pt x="857" y="20126"/>
                </a:lnTo>
                <a:lnTo>
                  <a:pt x="782" y="20182"/>
                </a:lnTo>
                <a:lnTo>
                  <a:pt x="671" y="20294"/>
                </a:lnTo>
                <a:lnTo>
                  <a:pt x="578" y="20405"/>
                </a:lnTo>
                <a:lnTo>
                  <a:pt x="503" y="20312"/>
                </a:lnTo>
                <a:lnTo>
                  <a:pt x="391" y="20238"/>
                </a:lnTo>
                <a:lnTo>
                  <a:pt x="336" y="20201"/>
                </a:lnTo>
                <a:lnTo>
                  <a:pt x="261" y="20201"/>
                </a:lnTo>
                <a:lnTo>
                  <a:pt x="205" y="20219"/>
                </a:lnTo>
                <a:lnTo>
                  <a:pt x="168" y="20256"/>
                </a:lnTo>
                <a:lnTo>
                  <a:pt x="131" y="20331"/>
                </a:lnTo>
                <a:lnTo>
                  <a:pt x="149" y="20387"/>
                </a:lnTo>
                <a:lnTo>
                  <a:pt x="187" y="20461"/>
                </a:lnTo>
                <a:lnTo>
                  <a:pt x="224" y="20517"/>
                </a:lnTo>
                <a:lnTo>
                  <a:pt x="317" y="20629"/>
                </a:lnTo>
                <a:lnTo>
                  <a:pt x="354" y="20685"/>
                </a:lnTo>
                <a:lnTo>
                  <a:pt x="373" y="20722"/>
                </a:lnTo>
                <a:lnTo>
                  <a:pt x="354" y="20778"/>
                </a:lnTo>
                <a:lnTo>
                  <a:pt x="336" y="20834"/>
                </a:lnTo>
                <a:lnTo>
                  <a:pt x="261" y="20964"/>
                </a:lnTo>
                <a:lnTo>
                  <a:pt x="224" y="21020"/>
                </a:lnTo>
                <a:lnTo>
                  <a:pt x="187" y="21094"/>
                </a:lnTo>
                <a:lnTo>
                  <a:pt x="187" y="21150"/>
                </a:lnTo>
                <a:lnTo>
                  <a:pt x="224" y="21206"/>
                </a:lnTo>
                <a:lnTo>
                  <a:pt x="280" y="21243"/>
                </a:lnTo>
                <a:lnTo>
                  <a:pt x="336" y="21243"/>
                </a:lnTo>
                <a:lnTo>
                  <a:pt x="391" y="21206"/>
                </a:lnTo>
                <a:lnTo>
                  <a:pt x="447" y="21169"/>
                </a:lnTo>
                <a:lnTo>
                  <a:pt x="559" y="21038"/>
                </a:lnTo>
                <a:lnTo>
                  <a:pt x="652" y="20945"/>
                </a:lnTo>
                <a:lnTo>
                  <a:pt x="764" y="21094"/>
                </a:lnTo>
                <a:lnTo>
                  <a:pt x="838" y="21169"/>
                </a:lnTo>
                <a:lnTo>
                  <a:pt x="876" y="21187"/>
                </a:lnTo>
                <a:lnTo>
                  <a:pt x="913" y="21206"/>
                </a:lnTo>
                <a:lnTo>
                  <a:pt x="950" y="21187"/>
                </a:lnTo>
                <a:lnTo>
                  <a:pt x="987" y="21150"/>
                </a:lnTo>
                <a:lnTo>
                  <a:pt x="987" y="21113"/>
                </a:lnTo>
                <a:lnTo>
                  <a:pt x="987" y="21076"/>
                </a:lnTo>
                <a:lnTo>
                  <a:pt x="950" y="20983"/>
                </a:lnTo>
                <a:lnTo>
                  <a:pt x="931" y="20908"/>
                </a:lnTo>
                <a:lnTo>
                  <a:pt x="876" y="20815"/>
                </a:lnTo>
                <a:lnTo>
                  <a:pt x="857" y="20741"/>
                </a:lnTo>
                <a:lnTo>
                  <a:pt x="857" y="20685"/>
                </a:lnTo>
                <a:lnTo>
                  <a:pt x="913" y="20573"/>
                </a:lnTo>
                <a:lnTo>
                  <a:pt x="969" y="20498"/>
                </a:lnTo>
                <a:lnTo>
                  <a:pt x="1006" y="20405"/>
                </a:lnTo>
                <a:lnTo>
                  <a:pt x="1043" y="20294"/>
                </a:lnTo>
                <a:lnTo>
                  <a:pt x="1043" y="20256"/>
                </a:lnTo>
                <a:lnTo>
                  <a:pt x="1024" y="20201"/>
                </a:lnTo>
                <a:lnTo>
                  <a:pt x="987" y="20126"/>
                </a:lnTo>
                <a:lnTo>
                  <a:pt x="913" y="20108"/>
                </a:lnTo>
                <a:close/>
                <a:moveTo>
                  <a:pt x="91899" y="20275"/>
                </a:moveTo>
                <a:lnTo>
                  <a:pt x="91825" y="20331"/>
                </a:lnTo>
                <a:lnTo>
                  <a:pt x="91769" y="20387"/>
                </a:lnTo>
                <a:lnTo>
                  <a:pt x="91676" y="20517"/>
                </a:lnTo>
                <a:lnTo>
                  <a:pt x="91601" y="20647"/>
                </a:lnTo>
                <a:lnTo>
                  <a:pt x="91452" y="20424"/>
                </a:lnTo>
                <a:lnTo>
                  <a:pt x="91415" y="20387"/>
                </a:lnTo>
                <a:lnTo>
                  <a:pt x="91378" y="20350"/>
                </a:lnTo>
                <a:lnTo>
                  <a:pt x="91322" y="20312"/>
                </a:lnTo>
                <a:lnTo>
                  <a:pt x="91192" y="20312"/>
                </a:lnTo>
                <a:lnTo>
                  <a:pt x="91155" y="20331"/>
                </a:lnTo>
                <a:lnTo>
                  <a:pt x="91136" y="20368"/>
                </a:lnTo>
                <a:lnTo>
                  <a:pt x="91117" y="20405"/>
                </a:lnTo>
                <a:lnTo>
                  <a:pt x="91117" y="20498"/>
                </a:lnTo>
                <a:lnTo>
                  <a:pt x="91136" y="20592"/>
                </a:lnTo>
                <a:lnTo>
                  <a:pt x="91210" y="20741"/>
                </a:lnTo>
                <a:lnTo>
                  <a:pt x="91285" y="20852"/>
                </a:lnTo>
                <a:lnTo>
                  <a:pt x="91359" y="20964"/>
                </a:lnTo>
                <a:lnTo>
                  <a:pt x="91359" y="21057"/>
                </a:lnTo>
                <a:lnTo>
                  <a:pt x="91341" y="21113"/>
                </a:lnTo>
                <a:lnTo>
                  <a:pt x="91322" y="21150"/>
                </a:lnTo>
                <a:lnTo>
                  <a:pt x="91322" y="21206"/>
                </a:lnTo>
                <a:lnTo>
                  <a:pt x="91359" y="21243"/>
                </a:lnTo>
                <a:lnTo>
                  <a:pt x="91397" y="21262"/>
                </a:lnTo>
                <a:lnTo>
                  <a:pt x="91434" y="21243"/>
                </a:lnTo>
                <a:lnTo>
                  <a:pt x="91471" y="21206"/>
                </a:lnTo>
                <a:lnTo>
                  <a:pt x="91508" y="21187"/>
                </a:lnTo>
                <a:lnTo>
                  <a:pt x="91564" y="21131"/>
                </a:lnTo>
                <a:lnTo>
                  <a:pt x="91732" y="21262"/>
                </a:lnTo>
                <a:lnTo>
                  <a:pt x="91806" y="21280"/>
                </a:lnTo>
                <a:lnTo>
                  <a:pt x="91881" y="21280"/>
                </a:lnTo>
                <a:lnTo>
                  <a:pt x="91918" y="21262"/>
                </a:lnTo>
                <a:lnTo>
                  <a:pt x="91936" y="21225"/>
                </a:lnTo>
                <a:lnTo>
                  <a:pt x="91974" y="21150"/>
                </a:lnTo>
                <a:lnTo>
                  <a:pt x="91955" y="21076"/>
                </a:lnTo>
                <a:lnTo>
                  <a:pt x="91936" y="21001"/>
                </a:lnTo>
                <a:lnTo>
                  <a:pt x="91881" y="20927"/>
                </a:lnTo>
                <a:lnTo>
                  <a:pt x="91843" y="20908"/>
                </a:lnTo>
                <a:lnTo>
                  <a:pt x="91825" y="20871"/>
                </a:lnTo>
                <a:lnTo>
                  <a:pt x="91843" y="20796"/>
                </a:lnTo>
                <a:lnTo>
                  <a:pt x="91881" y="20759"/>
                </a:lnTo>
                <a:lnTo>
                  <a:pt x="91918" y="20722"/>
                </a:lnTo>
                <a:lnTo>
                  <a:pt x="91992" y="20629"/>
                </a:lnTo>
                <a:lnTo>
                  <a:pt x="92030" y="20554"/>
                </a:lnTo>
                <a:lnTo>
                  <a:pt x="92067" y="20461"/>
                </a:lnTo>
                <a:lnTo>
                  <a:pt x="92085" y="20405"/>
                </a:lnTo>
                <a:lnTo>
                  <a:pt x="92085" y="20368"/>
                </a:lnTo>
                <a:lnTo>
                  <a:pt x="92067" y="20331"/>
                </a:lnTo>
                <a:lnTo>
                  <a:pt x="92030" y="20294"/>
                </a:lnTo>
                <a:lnTo>
                  <a:pt x="91955" y="20275"/>
                </a:lnTo>
                <a:close/>
                <a:moveTo>
                  <a:pt x="261" y="22658"/>
                </a:moveTo>
                <a:lnTo>
                  <a:pt x="224" y="22677"/>
                </a:lnTo>
                <a:lnTo>
                  <a:pt x="205" y="22714"/>
                </a:lnTo>
                <a:lnTo>
                  <a:pt x="187" y="22751"/>
                </a:lnTo>
                <a:lnTo>
                  <a:pt x="187" y="22789"/>
                </a:lnTo>
                <a:lnTo>
                  <a:pt x="224" y="22919"/>
                </a:lnTo>
                <a:lnTo>
                  <a:pt x="261" y="22975"/>
                </a:lnTo>
                <a:lnTo>
                  <a:pt x="317" y="23031"/>
                </a:lnTo>
                <a:lnTo>
                  <a:pt x="354" y="23086"/>
                </a:lnTo>
                <a:lnTo>
                  <a:pt x="391" y="23142"/>
                </a:lnTo>
                <a:lnTo>
                  <a:pt x="447" y="23217"/>
                </a:lnTo>
                <a:lnTo>
                  <a:pt x="391" y="23291"/>
                </a:lnTo>
                <a:lnTo>
                  <a:pt x="354" y="23328"/>
                </a:lnTo>
                <a:lnTo>
                  <a:pt x="317" y="23384"/>
                </a:lnTo>
                <a:lnTo>
                  <a:pt x="224" y="23459"/>
                </a:lnTo>
                <a:lnTo>
                  <a:pt x="187" y="23496"/>
                </a:lnTo>
                <a:lnTo>
                  <a:pt x="149" y="23552"/>
                </a:lnTo>
                <a:lnTo>
                  <a:pt x="149" y="23608"/>
                </a:lnTo>
                <a:lnTo>
                  <a:pt x="168" y="23664"/>
                </a:lnTo>
                <a:lnTo>
                  <a:pt x="205" y="23719"/>
                </a:lnTo>
                <a:lnTo>
                  <a:pt x="243" y="23757"/>
                </a:lnTo>
                <a:lnTo>
                  <a:pt x="298" y="23757"/>
                </a:lnTo>
                <a:lnTo>
                  <a:pt x="354" y="23738"/>
                </a:lnTo>
                <a:lnTo>
                  <a:pt x="447" y="23682"/>
                </a:lnTo>
                <a:lnTo>
                  <a:pt x="540" y="23608"/>
                </a:lnTo>
                <a:lnTo>
                  <a:pt x="615" y="23533"/>
                </a:lnTo>
                <a:lnTo>
                  <a:pt x="633" y="23477"/>
                </a:lnTo>
                <a:lnTo>
                  <a:pt x="671" y="23459"/>
                </a:lnTo>
                <a:lnTo>
                  <a:pt x="708" y="23477"/>
                </a:lnTo>
                <a:lnTo>
                  <a:pt x="745" y="23515"/>
                </a:lnTo>
                <a:lnTo>
                  <a:pt x="782" y="23552"/>
                </a:lnTo>
                <a:lnTo>
                  <a:pt x="838" y="23589"/>
                </a:lnTo>
                <a:lnTo>
                  <a:pt x="894" y="23626"/>
                </a:lnTo>
                <a:lnTo>
                  <a:pt x="931" y="23626"/>
                </a:lnTo>
                <a:lnTo>
                  <a:pt x="950" y="23608"/>
                </a:lnTo>
                <a:lnTo>
                  <a:pt x="969" y="23589"/>
                </a:lnTo>
                <a:lnTo>
                  <a:pt x="950" y="23533"/>
                </a:lnTo>
                <a:lnTo>
                  <a:pt x="913" y="23459"/>
                </a:lnTo>
                <a:lnTo>
                  <a:pt x="857" y="23347"/>
                </a:lnTo>
                <a:lnTo>
                  <a:pt x="838" y="23291"/>
                </a:lnTo>
                <a:lnTo>
                  <a:pt x="838" y="23235"/>
                </a:lnTo>
                <a:lnTo>
                  <a:pt x="931" y="22956"/>
                </a:lnTo>
                <a:lnTo>
                  <a:pt x="987" y="22789"/>
                </a:lnTo>
                <a:lnTo>
                  <a:pt x="1006" y="22751"/>
                </a:lnTo>
                <a:lnTo>
                  <a:pt x="1006" y="22733"/>
                </a:lnTo>
                <a:lnTo>
                  <a:pt x="987" y="22733"/>
                </a:lnTo>
                <a:lnTo>
                  <a:pt x="652" y="23049"/>
                </a:lnTo>
                <a:lnTo>
                  <a:pt x="522" y="22863"/>
                </a:lnTo>
                <a:lnTo>
                  <a:pt x="447" y="22751"/>
                </a:lnTo>
                <a:lnTo>
                  <a:pt x="373" y="22695"/>
                </a:lnTo>
                <a:lnTo>
                  <a:pt x="298" y="22658"/>
                </a:lnTo>
                <a:close/>
                <a:moveTo>
                  <a:pt x="91359" y="22733"/>
                </a:moveTo>
                <a:lnTo>
                  <a:pt x="91285" y="22751"/>
                </a:lnTo>
                <a:lnTo>
                  <a:pt x="91266" y="22770"/>
                </a:lnTo>
                <a:lnTo>
                  <a:pt x="91248" y="22826"/>
                </a:lnTo>
                <a:lnTo>
                  <a:pt x="91266" y="22882"/>
                </a:lnTo>
                <a:lnTo>
                  <a:pt x="91322" y="23012"/>
                </a:lnTo>
                <a:lnTo>
                  <a:pt x="91359" y="23124"/>
                </a:lnTo>
                <a:lnTo>
                  <a:pt x="91397" y="23161"/>
                </a:lnTo>
                <a:lnTo>
                  <a:pt x="91415" y="23217"/>
                </a:lnTo>
                <a:lnTo>
                  <a:pt x="91397" y="23254"/>
                </a:lnTo>
                <a:lnTo>
                  <a:pt x="91341" y="23273"/>
                </a:lnTo>
                <a:lnTo>
                  <a:pt x="91266" y="23347"/>
                </a:lnTo>
                <a:lnTo>
                  <a:pt x="91173" y="23459"/>
                </a:lnTo>
                <a:lnTo>
                  <a:pt x="91117" y="23515"/>
                </a:lnTo>
                <a:lnTo>
                  <a:pt x="91099" y="23570"/>
                </a:lnTo>
                <a:lnTo>
                  <a:pt x="91099" y="23626"/>
                </a:lnTo>
                <a:lnTo>
                  <a:pt x="91099" y="23664"/>
                </a:lnTo>
                <a:lnTo>
                  <a:pt x="91136" y="23719"/>
                </a:lnTo>
                <a:lnTo>
                  <a:pt x="91173" y="23757"/>
                </a:lnTo>
                <a:lnTo>
                  <a:pt x="91210" y="23775"/>
                </a:lnTo>
                <a:lnTo>
                  <a:pt x="91248" y="23775"/>
                </a:lnTo>
                <a:lnTo>
                  <a:pt x="91303" y="23757"/>
                </a:lnTo>
                <a:lnTo>
                  <a:pt x="91341" y="23719"/>
                </a:lnTo>
                <a:lnTo>
                  <a:pt x="91564" y="23496"/>
                </a:lnTo>
                <a:lnTo>
                  <a:pt x="91601" y="23589"/>
                </a:lnTo>
                <a:lnTo>
                  <a:pt x="91676" y="23738"/>
                </a:lnTo>
                <a:lnTo>
                  <a:pt x="91713" y="23794"/>
                </a:lnTo>
                <a:lnTo>
                  <a:pt x="91750" y="23850"/>
                </a:lnTo>
                <a:lnTo>
                  <a:pt x="91806" y="23868"/>
                </a:lnTo>
                <a:lnTo>
                  <a:pt x="91862" y="23868"/>
                </a:lnTo>
                <a:lnTo>
                  <a:pt x="91899" y="23831"/>
                </a:lnTo>
                <a:lnTo>
                  <a:pt x="91936" y="23794"/>
                </a:lnTo>
                <a:lnTo>
                  <a:pt x="91936" y="23738"/>
                </a:lnTo>
                <a:lnTo>
                  <a:pt x="91936" y="23664"/>
                </a:lnTo>
                <a:lnTo>
                  <a:pt x="91899" y="23515"/>
                </a:lnTo>
                <a:lnTo>
                  <a:pt x="91862" y="23422"/>
                </a:lnTo>
                <a:lnTo>
                  <a:pt x="91825" y="23310"/>
                </a:lnTo>
                <a:lnTo>
                  <a:pt x="91825" y="23254"/>
                </a:lnTo>
                <a:lnTo>
                  <a:pt x="91881" y="23198"/>
                </a:lnTo>
                <a:lnTo>
                  <a:pt x="91955" y="23124"/>
                </a:lnTo>
                <a:lnTo>
                  <a:pt x="92048" y="23049"/>
                </a:lnTo>
                <a:lnTo>
                  <a:pt x="92085" y="23012"/>
                </a:lnTo>
                <a:lnTo>
                  <a:pt x="92104" y="22956"/>
                </a:lnTo>
                <a:lnTo>
                  <a:pt x="92085" y="22900"/>
                </a:lnTo>
                <a:lnTo>
                  <a:pt x="92048" y="22863"/>
                </a:lnTo>
                <a:lnTo>
                  <a:pt x="91955" y="22863"/>
                </a:lnTo>
                <a:lnTo>
                  <a:pt x="91843" y="22919"/>
                </a:lnTo>
                <a:lnTo>
                  <a:pt x="91750" y="22956"/>
                </a:lnTo>
                <a:lnTo>
                  <a:pt x="91676" y="22993"/>
                </a:lnTo>
                <a:lnTo>
                  <a:pt x="91639" y="22993"/>
                </a:lnTo>
                <a:lnTo>
                  <a:pt x="91564" y="22900"/>
                </a:lnTo>
                <a:lnTo>
                  <a:pt x="91471" y="22807"/>
                </a:lnTo>
                <a:lnTo>
                  <a:pt x="91397" y="22751"/>
                </a:lnTo>
                <a:lnTo>
                  <a:pt x="91359" y="22733"/>
                </a:lnTo>
                <a:close/>
                <a:moveTo>
                  <a:pt x="913" y="25190"/>
                </a:moveTo>
                <a:lnTo>
                  <a:pt x="857" y="25209"/>
                </a:lnTo>
                <a:lnTo>
                  <a:pt x="801" y="25227"/>
                </a:lnTo>
                <a:lnTo>
                  <a:pt x="764" y="25283"/>
                </a:lnTo>
                <a:lnTo>
                  <a:pt x="727" y="25321"/>
                </a:lnTo>
                <a:lnTo>
                  <a:pt x="689" y="25358"/>
                </a:lnTo>
                <a:lnTo>
                  <a:pt x="633" y="25395"/>
                </a:lnTo>
                <a:lnTo>
                  <a:pt x="596" y="25414"/>
                </a:lnTo>
                <a:lnTo>
                  <a:pt x="485" y="25358"/>
                </a:lnTo>
                <a:lnTo>
                  <a:pt x="373" y="25302"/>
                </a:lnTo>
                <a:lnTo>
                  <a:pt x="261" y="25302"/>
                </a:lnTo>
                <a:lnTo>
                  <a:pt x="243" y="25339"/>
                </a:lnTo>
                <a:lnTo>
                  <a:pt x="243" y="25376"/>
                </a:lnTo>
                <a:lnTo>
                  <a:pt x="261" y="25432"/>
                </a:lnTo>
                <a:lnTo>
                  <a:pt x="298" y="25488"/>
                </a:lnTo>
                <a:lnTo>
                  <a:pt x="336" y="25525"/>
                </a:lnTo>
                <a:lnTo>
                  <a:pt x="391" y="25563"/>
                </a:lnTo>
                <a:lnTo>
                  <a:pt x="410" y="25600"/>
                </a:lnTo>
                <a:lnTo>
                  <a:pt x="447" y="25674"/>
                </a:lnTo>
                <a:lnTo>
                  <a:pt x="447" y="25730"/>
                </a:lnTo>
                <a:lnTo>
                  <a:pt x="354" y="25860"/>
                </a:lnTo>
                <a:lnTo>
                  <a:pt x="224" y="26084"/>
                </a:lnTo>
                <a:lnTo>
                  <a:pt x="168" y="26214"/>
                </a:lnTo>
                <a:lnTo>
                  <a:pt x="149" y="26251"/>
                </a:lnTo>
                <a:lnTo>
                  <a:pt x="168" y="26251"/>
                </a:lnTo>
                <a:lnTo>
                  <a:pt x="410" y="26103"/>
                </a:lnTo>
                <a:lnTo>
                  <a:pt x="522" y="26009"/>
                </a:lnTo>
                <a:lnTo>
                  <a:pt x="633" y="25898"/>
                </a:lnTo>
                <a:lnTo>
                  <a:pt x="727" y="26103"/>
                </a:lnTo>
                <a:lnTo>
                  <a:pt x="820" y="26196"/>
                </a:lnTo>
                <a:lnTo>
                  <a:pt x="857" y="26233"/>
                </a:lnTo>
                <a:lnTo>
                  <a:pt x="950" y="26233"/>
                </a:lnTo>
                <a:lnTo>
                  <a:pt x="987" y="26214"/>
                </a:lnTo>
                <a:lnTo>
                  <a:pt x="1024" y="26196"/>
                </a:lnTo>
                <a:lnTo>
                  <a:pt x="1043" y="26158"/>
                </a:lnTo>
                <a:lnTo>
                  <a:pt x="1043" y="26065"/>
                </a:lnTo>
                <a:lnTo>
                  <a:pt x="1043" y="25991"/>
                </a:lnTo>
                <a:lnTo>
                  <a:pt x="1006" y="25916"/>
                </a:lnTo>
                <a:lnTo>
                  <a:pt x="969" y="25842"/>
                </a:lnTo>
                <a:lnTo>
                  <a:pt x="931" y="25786"/>
                </a:lnTo>
                <a:lnTo>
                  <a:pt x="913" y="25712"/>
                </a:lnTo>
                <a:lnTo>
                  <a:pt x="876" y="25637"/>
                </a:lnTo>
                <a:lnTo>
                  <a:pt x="876" y="25600"/>
                </a:lnTo>
                <a:lnTo>
                  <a:pt x="931" y="25488"/>
                </a:lnTo>
                <a:lnTo>
                  <a:pt x="969" y="25376"/>
                </a:lnTo>
                <a:lnTo>
                  <a:pt x="987" y="25265"/>
                </a:lnTo>
                <a:lnTo>
                  <a:pt x="987" y="25227"/>
                </a:lnTo>
                <a:lnTo>
                  <a:pt x="969" y="25209"/>
                </a:lnTo>
                <a:lnTo>
                  <a:pt x="913" y="25190"/>
                </a:lnTo>
                <a:close/>
                <a:moveTo>
                  <a:pt x="91899" y="25227"/>
                </a:moveTo>
                <a:lnTo>
                  <a:pt x="91862" y="25246"/>
                </a:lnTo>
                <a:lnTo>
                  <a:pt x="91825" y="25302"/>
                </a:lnTo>
                <a:lnTo>
                  <a:pt x="91694" y="25507"/>
                </a:lnTo>
                <a:lnTo>
                  <a:pt x="91564" y="25730"/>
                </a:lnTo>
                <a:lnTo>
                  <a:pt x="91508" y="25618"/>
                </a:lnTo>
                <a:lnTo>
                  <a:pt x="91415" y="25488"/>
                </a:lnTo>
                <a:lnTo>
                  <a:pt x="91359" y="25432"/>
                </a:lnTo>
                <a:lnTo>
                  <a:pt x="91303" y="25395"/>
                </a:lnTo>
                <a:lnTo>
                  <a:pt x="91248" y="25358"/>
                </a:lnTo>
                <a:lnTo>
                  <a:pt x="91173" y="25358"/>
                </a:lnTo>
                <a:lnTo>
                  <a:pt x="91117" y="25376"/>
                </a:lnTo>
                <a:lnTo>
                  <a:pt x="91080" y="25414"/>
                </a:lnTo>
                <a:lnTo>
                  <a:pt x="91061" y="25470"/>
                </a:lnTo>
                <a:lnTo>
                  <a:pt x="91080" y="25544"/>
                </a:lnTo>
                <a:lnTo>
                  <a:pt x="91136" y="25656"/>
                </a:lnTo>
                <a:lnTo>
                  <a:pt x="91192" y="25767"/>
                </a:lnTo>
                <a:lnTo>
                  <a:pt x="91285" y="25860"/>
                </a:lnTo>
                <a:lnTo>
                  <a:pt x="91341" y="25935"/>
                </a:lnTo>
                <a:lnTo>
                  <a:pt x="91378" y="25991"/>
                </a:lnTo>
                <a:lnTo>
                  <a:pt x="91341" y="26028"/>
                </a:lnTo>
                <a:lnTo>
                  <a:pt x="91285" y="26084"/>
                </a:lnTo>
                <a:lnTo>
                  <a:pt x="91229" y="26140"/>
                </a:lnTo>
                <a:lnTo>
                  <a:pt x="91210" y="26177"/>
                </a:lnTo>
                <a:lnTo>
                  <a:pt x="91210" y="26196"/>
                </a:lnTo>
                <a:lnTo>
                  <a:pt x="91210" y="26233"/>
                </a:lnTo>
                <a:lnTo>
                  <a:pt x="91248" y="26251"/>
                </a:lnTo>
                <a:lnTo>
                  <a:pt x="91322" y="26214"/>
                </a:lnTo>
                <a:lnTo>
                  <a:pt x="91490" y="26121"/>
                </a:lnTo>
                <a:lnTo>
                  <a:pt x="91583" y="26233"/>
                </a:lnTo>
                <a:lnTo>
                  <a:pt x="91657" y="26307"/>
                </a:lnTo>
                <a:lnTo>
                  <a:pt x="91750" y="26400"/>
                </a:lnTo>
                <a:lnTo>
                  <a:pt x="91788" y="26419"/>
                </a:lnTo>
                <a:lnTo>
                  <a:pt x="91843" y="26438"/>
                </a:lnTo>
                <a:lnTo>
                  <a:pt x="91881" y="26419"/>
                </a:lnTo>
                <a:lnTo>
                  <a:pt x="91918" y="26345"/>
                </a:lnTo>
                <a:lnTo>
                  <a:pt x="91899" y="26289"/>
                </a:lnTo>
                <a:lnTo>
                  <a:pt x="91881" y="26214"/>
                </a:lnTo>
                <a:lnTo>
                  <a:pt x="91788" y="26084"/>
                </a:lnTo>
                <a:lnTo>
                  <a:pt x="91750" y="26009"/>
                </a:lnTo>
                <a:lnTo>
                  <a:pt x="91732" y="25954"/>
                </a:lnTo>
                <a:lnTo>
                  <a:pt x="91769" y="25898"/>
                </a:lnTo>
                <a:lnTo>
                  <a:pt x="91825" y="25842"/>
                </a:lnTo>
                <a:lnTo>
                  <a:pt x="91918" y="25749"/>
                </a:lnTo>
                <a:lnTo>
                  <a:pt x="92011" y="25618"/>
                </a:lnTo>
                <a:lnTo>
                  <a:pt x="92104" y="25488"/>
                </a:lnTo>
                <a:lnTo>
                  <a:pt x="92123" y="25414"/>
                </a:lnTo>
                <a:lnTo>
                  <a:pt x="92123" y="25358"/>
                </a:lnTo>
                <a:lnTo>
                  <a:pt x="92104" y="25302"/>
                </a:lnTo>
                <a:lnTo>
                  <a:pt x="92067" y="25265"/>
                </a:lnTo>
                <a:lnTo>
                  <a:pt x="92030" y="25246"/>
                </a:lnTo>
                <a:lnTo>
                  <a:pt x="91992" y="25227"/>
                </a:lnTo>
                <a:close/>
                <a:moveTo>
                  <a:pt x="112" y="27555"/>
                </a:moveTo>
                <a:lnTo>
                  <a:pt x="75" y="27573"/>
                </a:lnTo>
                <a:lnTo>
                  <a:pt x="38" y="27592"/>
                </a:lnTo>
                <a:lnTo>
                  <a:pt x="0" y="27629"/>
                </a:lnTo>
                <a:lnTo>
                  <a:pt x="0" y="27666"/>
                </a:lnTo>
                <a:lnTo>
                  <a:pt x="0" y="27760"/>
                </a:lnTo>
                <a:lnTo>
                  <a:pt x="38" y="27853"/>
                </a:lnTo>
                <a:lnTo>
                  <a:pt x="112" y="27946"/>
                </a:lnTo>
                <a:lnTo>
                  <a:pt x="280" y="28132"/>
                </a:lnTo>
                <a:lnTo>
                  <a:pt x="391" y="28262"/>
                </a:lnTo>
                <a:lnTo>
                  <a:pt x="298" y="28355"/>
                </a:lnTo>
                <a:lnTo>
                  <a:pt x="187" y="28486"/>
                </a:lnTo>
                <a:lnTo>
                  <a:pt x="94" y="28616"/>
                </a:lnTo>
                <a:lnTo>
                  <a:pt x="75" y="28690"/>
                </a:lnTo>
                <a:lnTo>
                  <a:pt x="94" y="28728"/>
                </a:lnTo>
                <a:lnTo>
                  <a:pt x="112" y="28765"/>
                </a:lnTo>
                <a:lnTo>
                  <a:pt x="131" y="28765"/>
                </a:lnTo>
                <a:lnTo>
                  <a:pt x="187" y="28784"/>
                </a:lnTo>
                <a:lnTo>
                  <a:pt x="261" y="28746"/>
                </a:lnTo>
                <a:lnTo>
                  <a:pt x="317" y="28709"/>
                </a:lnTo>
                <a:lnTo>
                  <a:pt x="466" y="28579"/>
                </a:lnTo>
                <a:lnTo>
                  <a:pt x="540" y="28504"/>
                </a:lnTo>
                <a:lnTo>
                  <a:pt x="633" y="28635"/>
                </a:lnTo>
                <a:lnTo>
                  <a:pt x="745" y="28802"/>
                </a:lnTo>
                <a:lnTo>
                  <a:pt x="801" y="28858"/>
                </a:lnTo>
                <a:lnTo>
                  <a:pt x="857" y="28877"/>
                </a:lnTo>
                <a:lnTo>
                  <a:pt x="876" y="28858"/>
                </a:lnTo>
                <a:lnTo>
                  <a:pt x="876" y="28839"/>
                </a:lnTo>
                <a:lnTo>
                  <a:pt x="894" y="28728"/>
                </a:lnTo>
                <a:lnTo>
                  <a:pt x="857" y="28616"/>
                </a:lnTo>
                <a:lnTo>
                  <a:pt x="820" y="28504"/>
                </a:lnTo>
                <a:lnTo>
                  <a:pt x="764" y="28374"/>
                </a:lnTo>
                <a:lnTo>
                  <a:pt x="764" y="28337"/>
                </a:lnTo>
                <a:lnTo>
                  <a:pt x="764" y="28299"/>
                </a:lnTo>
                <a:lnTo>
                  <a:pt x="782" y="28244"/>
                </a:lnTo>
                <a:lnTo>
                  <a:pt x="857" y="28188"/>
                </a:lnTo>
                <a:lnTo>
                  <a:pt x="969" y="28113"/>
                </a:lnTo>
                <a:lnTo>
                  <a:pt x="1043" y="28020"/>
                </a:lnTo>
                <a:lnTo>
                  <a:pt x="1136" y="27890"/>
                </a:lnTo>
                <a:lnTo>
                  <a:pt x="1173" y="27815"/>
                </a:lnTo>
                <a:lnTo>
                  <a:pt x="1192" y="27760"/>
                </a:lnTo>
                <a:lnTo>
                  <a:pt x="1173" y="27704"/>
                </a:lnTo>
                <a:lnTo>
                  <a:pt x="1118" y="27666"/>
                </a:lnTo>
                <a:lnTo>
                  <a:pt x="1062" y="27648"/>
                </a:lnTo>
                <a:lnTo>
                  <a:pt x="987" y="27666"/>
                </a:lnTo>
                <a:lnTo>
                  <a:pt x="913" y="27722"/>
                </a:lnTo>
                <a:lnTo>
                  <a:pt x="838" y="27778"/>
                </a:lnTo>
                <a:lnTo>
                  <a:pt x="708" y="27908"/>
                </a:lnTo>
                <a:lnTo>
                  <a:pt x="615" y="28020"/>
                </a:lnTo>
                <a:lnTo>
                  <a:pt x="522" y="27871"/>
                </a:lnTo>
                <a:lnTo>
                  <a:pt x="447" y="27778"/>
                </a:lnTo>
                <a:lnTo>
                  <a:pt x="373" y="27685"/>
                </a:lnTo>
                <a:lnTo>
                  <a:pt x="298" y="27611"/>
                </a:lnTo>
                <a:lnTo>
                  <a:pt x="205" y="27555"/>
                </a:lnTo>
                <a:close/>
                <a:moveTo>
                  <a:pt x="91303" y="27778"/>
                </a:moveTo>
                <a:lnTo>
                  <a:pt x="91248" y="27797"/>
                </a:lnTo>
                <a:lnTo>
                  <a:pt x="91192" y="27853"/>
                </a:lnTo>
                <a:lnTo>
                  <a:pt x="91173" y="27927"/>
                </a:lnTo>
                <a:lnTo>
                  <a:pt x="91173" y="28002"/>
                </a:lnTo>
                <a:lnTo>
                  <a:pt x="91210" y="28076"/>
                </a:lnTo>
                <a:lnTo>
                  <a:pt x="91303" y="28225"/>
                </a:lnTo>
                <a:lnTo>
                  <a:pt x="91359" y="28337"/>
                </a:lnTo>
                <a:lnTo>
                  <a:pt x="91378" y="28393"/>
                </a:lnTo>
                <a:lnTo>
                  <a:pt x="91378" y="28430"/>
                </a:lnTo>
                <a:lnTo>
                  <a:pt x="91322" y="28541"/>
                </a:lnTo>
                <a:lnTo>
                  <a:pt x="91285" y="28635"/>
                </a:lnTo>
                <a:lnTo>
                  <a:pt x="91285" y="28690"/>
                </a:lnTo>
                <a:lnTo>
                  <a:pt x="91303" y="28728"/>
                </a:lnTo>
                <a:lnTo>
                  <a:pt x="91341" y="28784"/>
                </a:lnTo>
                <a:lnTo>
                  <a:pt x="91378" y="28821"/>
                </a:lnTo>
                <a:lnTo>
                  <a:pt x="91415" y="28821"/>
                </a:lnTo>
                <a:lnTo>
                  <a:pt x="91452" y="28802"/>
                </a:lnTo>
                <a:lnTo>
                  <a:pt x="91545" y="28746"/>
                </a:lnTo>
                <a:lnTo>
                  <a:pt x="91601" y="28672"/>
                </a:lnTo>
                <a:lnTo>
                  <a:pt x="91694" y="28765"/>
                </a:lnTo>
                <a:lnTo>
                  <a:pt x="91806" y="28877"/>
                </a:lnTo>
                <a:lnTo>
                  <a:pt x="91862" y="28895"/>
                </a:lnTo>
                <a:lnTo>
                  <a:pt x="91918" y="28895"/>
                </a:lnTo>
                <a:lnTo>
                  <a:pt x="91955" y="28877"/>
                </a:lnTo>
                <a:lnTo>
                  <a:pt x="91992" y="28784"/>
                </a:lnTo>
                <a:lnTo>
                  <a:pt x="91974" y="28728"/>
                </a:lnTo>
                <a:lnTo>
                  <a:pt x="91955" y="28690"/>
                </a:lnTo>
                <a:lnTo>
                  <a:pt x="91899" y="28579"/>
                </a:lnTo>
                <a:lnTo>
                  <a:pt x="91825" y="28486"/>
                </a:lnTo>
                <a:lnTo>
                  <a:pt x="91788" y="28430"/>
                </a:lnTo>
                <a:lnTo>
                  <a:pt x="91788" y="28393"/>
                </a:lnTo>
                <a:lnTo>
                  <a:pt x="91806" y="28318"/>
                </a:lnTo>
                <a:lnTo>
                  <a:pt x="91862" y="28244"/>
                </a:lnTo>
                <a:lnTo>
                  <a:pt x="91955" y="28113"/>
                </a:lnTo>
                <a:lnTo>
                  <a:pt x="92011" y="27964"/>
                </a:lnTo>
                <a:lnTo>
                  <a:pt x="92011" y="27890"/>
                </a:lnTo>
                <a:lnTo>
                  <a:pt x="91992" y="27871"/>
                </a:lnTo>
                <a:lnTo>
                  <a:pt x="91974" y="27871"/>
                </a:lnTo>
                <a:lnTo>
                  <a:pt x="91918" y="27890"/>
                </a:lnTo>
                <a:lnTo>
                  <a:pt x="91843" y="27927"/>
                </a:lnTo>
                <a:lnTo>
                  <a:pt x="91750" y="27983"/>
                </a:lnTo>
                <a:lnTo>
                  <a:pt x="91620" y="28113"/>
                </a:lnTo>
                <a:lnTo>
                  <a:pt x="91564" y="28020"/>
                </a:lnTo>
                <a:lnTo>
                  <a:pt x="91471" y="27890"/>
                </a:lnTo>
                <a:lnTo>
                  <a:pt x="91415" y="27834"/>
                </a:lnTo>
                <a:lnTo>
                  <a:pt x="91359" y="27797"/>
                </a:lnTo>
                <a:lnTo>
                  <a:pt x="91303" y="27778"/>
                </a:lnTo>
                <a:close/>
                <a:moveTo>
                  <a:pt x="913" y="30124"/>
                </a:moveTo>
                <a:lnTo>
                  <a:pt x="838" y="30180"/>
                </a:lnTo>
                <a:lnTo>
                  <a:pt x="764" y="30273"/>
                </a:lnTo>
                <a:lnTo>
                  <a:pt x="633" y="30478"/>
                </a:lnTo>
                <a:lnTo>
                  <a:pt x="559" y="30627"/>
                </a:lnTo>
                <a:lnTo>
                  <a:pt x="485" y="30534"/>
                </a:lnTo>
                <a:lnTo>
                  <a:pt x="391" y="30422"/>
                </a:lnTo>
                <a:lnTo>
                  <a:pt x="317" y="30385"/>
                </a:lnTo>
                <a:lnTo>
                  <a:pt x="261" y="30366"/>
                </a:lnTo>
                <a:lnTo>
                  <a:pt x="205" y="30366"/>
                </a:lnTo>
                <a:lnTo>
                  <a:pt x="149" y="30385"/>
                </a:lnTo>
                <a:lnTo>
                  <a:pt x="131" y="30422"/>
                </a:lnTo>
                <a:lnTo>
                  <a:pt x="112" y="30459"/>
                </a:lnTo>
                <a:lnTo>
                  <a:pt x="131" y="30515"/>
                </a:lnTo>
                <a:lnTo>
                  <a:pt x="149" y="30571"/>
                </a:lnTo>
                <a:lnTo>
                  <a:pt x="205" y="30683"/>
                </a:lnTo>
                <a:lnTo>
                  <a:pt x="261" y="30757"/>
                </a:lnTo>
                <a:lnTo>
                  <a:pt x="336" y="30850"/>
                </a:lnTo>
                <a:lnTo>
                  <a:pt x="336" y="30887"/>
                </a:lnTo>
                <a:lnTo>
                  <a:pt x="317" y="30962"/>
                </a:lnTo>
                <a:lnTo>
                  <a:pt x="280" y="31036"/>
                </a:lnTo>
                <a:lnTo>
                  <a:pt x="224" y="31111"/>
                </a:lnTo>
                <a:lnTo>
                  <a:pt x="168" y="31185"/>
                </a:lnTo>
                <a:lnTo>
                  <a:pt x="149" y="31260"/>
                </a:lnTo>
                <a:lnTo>
                  <a:pt x="168" y="31297"/>
                </a:lnTo>
                <a:lnTo>
                  <a:pt x="187" y="31334"/>
                </a:lnTo>
                <a:lnTo>
                  <a:pt x="261" y="31334"/>
                </a:lnTo>
                <a:lnTo>
                  <a:pt x="354" y="31278"/>
                </a:lnTo>
                <a:lnTo>
                  <a:pt x="429" y="31222"/>
                </a:lnTo>
                <a:lnTo>
                  <a:pt x="503" y="31148"/>
                </a:lnTo>
                <a:lnTo>
                  <a:pt x="540" y="31092"/>
                </a:lnTo>
                <a:lnTo>
                  <a:pt x="578" y="31074"/>
                </a:lnTo>
                <a:lnTo>
                  <a:pt x="633" y="31092"/>
                </a:lnTo>
                <a:lnTo>
                  <a:pt x="708" y="31148"/>
                </a:lnTo>
                <a:lnTo>
                  <a:pt x="764" y="31204"/>
                </a:lnTo>
                <a:lnTo>
                  <a:pt x="820" y="31241"/>
                </a:lnTo>
                <a:lnTo>
                  <a:pt x="931" y="31260"/>
                </a:lnTo>
                <a:lnTo>
                  <a:pt x="969" y="31241"/>
                </a:lnTo>
                <a:lnTo>
                  <a:pt x="987" y="31222"/>
                </a:lnTo>
                <a:lnTo>
                  <a:pt x="987" y="31185"/>
                </a:lnTo>
                <a:lnTo>
                  <a:pt x="969" y="31148"/>
                </a:lnTo>
                <a:lnTo>
                  <a:pt x="913" y="31055"/>
                </a:lnTo>
                <a:lnTo>
                  <a:pt x="838" y="30943"/>
                </a:lnTo>
                <a:lnTo>
                  <a:pt x="782" y="30906"/>
                </a:lnTo>
                <a:lnTo>
                  <a:pt x="764" y="30850"/>
                </a:lnTo>
                <a:lnTo>
                  <a:pt x="782" y="30813"/>
                </a:lnTo>
                <a:lnTo>
                  <a:pt x="838" y="30757"/>
                </a:lnTo>
                <a:lnTo>
                  <a:pt x="913" y="30664"/>
                </a:lnTo>
                <a:lnTo>
                  <a:pt x="969" y="30552"/>
                </a:lnTo>
                <a:lnTo>
                  <a:pt x="1024" y="30441"/>
                </a:lnTo>
                <a:lnTo>
                  <a:pt x="1062" y="30310"/>
                </a:lnTo>
                <a:lnTo>
                  <a:pt x="1062" y="30254"/>
                </a:lnTo>
                <a:lnTo>
                  <a:pt x="1043" y="30198"/>
                </a:lnTo>
                <a:lnTo>
                  <a:pt x="1006" y="30161"/>
                </a:lnTo>
                <a:lnTo>
                  <a:pt x="987" y="30124"/>
                </a:lnTo>
                <a:close/>
                <a:moveTo>
                  <a:pt x="91192" y="30292"/>
                </a:moveTo>
                <a:lnTo>
                  <a:pt x="91173" y="30310"/>
                </a:lnTo>
                <a:lnTo>
                  <a:pt x="91155" y="30347"/>
                </a:lnTo>
                <a:lnTo>
                  <a:pt x="91136" y="30403"/>
                </a:lnTo>
                <a:lnTo>
                  <a:pt x="91136" y="30534"/>
                </a:lnTo>
                <a:lnTo>
                  <a:pt x="91173" y="30645"/>
                </a:lnTo>
                <a:lnTo>
                  <a:pt x="91229" y="30757"/>
                </a:lnTo>
                <a:lnTo>
                  <a:pt x="91303" y="30869"/>
                </a:lnTo>
                <a:lnTo>
                  <a:pt x="91397" y="30980"/>
                </a:lnTo>
                <a:lnTo>
                  <a:pt x="91397" y="31036"/>
                </a:lnTo>
                <a:lnTo>
                  <a:pt x="91378" y="31111"/>
                </a:lnTo>
                <a:lnTo>
                  <a:pt x="91322" y="31222"/>
                </a:lnTo>
                <a:lnTo>
                  <a:pt x="91303" y="31297"/>
                </a:lnTo>
                <a:lnTo>
                  <a:pt x="91303" y="31353"/>
                </a:lnTo>
                <a:lnTo>
                  <a:pt x="91322" y="31390"/>
                </a:lnTo>
                <a:lnTo>
                  <a:pt x="91359" y="31427"/>
                </a:lnTo>
                <a:lnTo>
                  <a:pt x="91397" y="31427"/>
                </a:lnTo>
                <a:lnTo>
                  <a:pt x="91434" y="31409"/>
                </a:lnTo>
                <a:lnTo>
                  <a:pt x="91508" y="31371"/>
                </a:lnTo>
                <a:lnTo>
                  <a:pt x="91583" y="31316"/>
                </a:lnTo>
                <a:lnTo>
                  <a:pt x="91639" y="31278"/>
                </a:lnTo>
                <a:lnTo>
                  <a:pt x="91713" y="31278"/>
                </a:lnTo>
                <a:lnTo>
                  <a:pt x="91769" y="31297"/>
                </a:lnTo>
                <a:lnTo>
                  <a:pt x="91806" y="31334"/>
                </a:lnTo>
                <a:lnTo>
                  <a:pt x="91843" y="31371"/>
                </a:lnTo>
                <a:lnTo>
                  <a:pt x="91899" y="31371"/>
                </a:lnTo>
                <a:lnTo>
                  <a:pt x="91992" y="31390"/>
                </a:lnTo>
                <a:lnTo>
                  <a:pt x="92030" y="31371"/>
                </a:lnTo>
                <a:lnTo>
                  <a:pt x="92030" y="31334"/>
                </a:lnTo>
                <a:lnTo>
                  <a:pt x="92011" y="31278"/>
                </a:lnTo>
                <a:lnTo>
                  <a:pt x="91992" y="31222"/>
                </a:lnTo>
                <a:lnTo>
                  <a:pt x="91974" y="31185"/>
                </a:lnTo>
                <a:lnTo>
                  <a:pt x="91918" y="31111"/>
                </a:lnTo>
                <a:lnTo>
                  <a:pt x="91862" y="31018"/>
                </a:lnTo>
                <a:lnTo>
                  <a:pt x="91862" y="30999"/>
                </a:lnTo>
                <a:lnTo>
                  <a:pt x="91899" y="30925"/>
                </a:lnTo>
                <a:lnTo>
                  <a:pt x="91955" y="30813"/>
                </a:lnTo>
                <a:lnTo>
                  <a:pt x="92011" y="30701"/>
                </a:lnTo>
                <a:lnTo>
                  <a:pt x="92030" y="30627"/>
                </a:lnTo>
                <a:lnTo>
                  <a:pt x="92030" y="30571"/>
                </a:lnTo>
                <a:lnTo>
                  <a:pt x="92011" y="30515"/>
                </a:lnTo>
                <a:lnTo>
                  <a:pt x="91955" y="30478"/>
                </a:lnTo>
                <a:lnTo>
                  <a:pt x="91899" y="30459"/>
                </a:lnTo>
                <a:lnTo>
                  <a:pt x="91843" y="30459"/>
                </a:lnTo>
                <a:lnTo>
                  <a:pt x="91788" y="30478"/>
                </a:lnTo>
                <a:lnTo>
                  <a:pt x="91750" y="30534"/>
                </a:lnTo>
                <a:lnTo>
                  <a:pt x="91657" y="30627"/>
                </a:lnTo>
                <a:lnTo>
                  <a:pt x="91601" y="30720"/>
                </a:lnTo>
                <a:lnTo>
                  <a:pt x="91527" y="30608"/>
                </a:lnTo>
                <a:lnTo>
                  <a:pt x="91378" y="30403"/>
                </a:lnTo>
                <a:lnTo>
                  <a:pt x="91303" y="30329"/>
                </a:lnTo>
                <a:lnTo>
                  <a:pt x="91229" y="30292"/>
                </a:lnTo>
                <a:close/>
                <a:moveTo>
                  <a:pt x="280" y="32675"/>
                </a:moveTo>
                <a:lnTo>
                  <a:pt x="205" y="32712"/>
                </a:lnTo>
                <a:lnTo>
                  <a:pt x="168" y="32768"/>
                </a:lnTo>
                <a:lnTo>
                  <a:pt x="168" y="32842"/>
                </a:lnTo>
                <a:lnTo>
                  <a:pt x="205" y="32917"/>
                </a:lnTo>
                <a:lnTo>
                  <a:pt x="243" y="32991"/>
                </a:lnTo>
                <a:lnTo>
                  <a:pt x="354" y="33140"/>
                </a:lnTo>
                <a:lnTo>
                  <a:pt x="466" y="33252"/>
                </a:lnTo>
                <a:lnTo>
                  <a:pt x="298" y="33401"/>
                </a:lnTo>
                <a:lnTo>
                  <a:pt x="149" y="33550"/>
                </a:lnTo>
                <a:lnTo>
                  <a:pt x="131" y="33587"/>
                </a:lnTo>
                <a:lnTo>
                  <a:pt x="131" y="33624"/>
                </a:lnTo>
                <a:lnTo>
                  <a:pt x="149" y="33661"/>
                </a:lnTo>
                <a:lnTo>
                  <a:pt x="205" y="33699"/>
                </a:lnTo>
                <a:lnTo>
                  <a:pt x="280" y="33717"/>
                </a:lnTo>
                <a:lnTo>
                  <a:pt x="317" y="33699"/>
                </a:lnTo>
                <a:lnTo>
                  <a:pt x="373" y="33680"/>
                </a:lnTo>
                <a:lnTo>
                  <a:pt x="466" y="33606"/>
                </a:lnTo>
                <a:lnTo>
                  <a:pt x="615" y="33457"/>
                </a:lnTo>
                <a:lnTo>
                  <a:pt x="671" y="33550"/>
                </a:lnTo>
                <a:lnTo>
                  <a:pt x="764" y="33680"/>
                </a:lnTo>
                <a:lnTo>
                  <a:pt x="876" y="33792"/>
                </a:lnTo>
                <a:lnTo>
                  <a:pt x="931" y="33810"/>
                </a:lnTo>
                <a:lnTo>
                  <a:pt x="987" y="33810"/>
                </a:lnTo>
                <a:lnTo>
                  <a:pt x="1024" y="33773"/>
                </a:lnTo>
                <a:lnTo>
                  <a:pt x="1062" y="33736"/>
                </a:lnTo>
                <a:lnTo>
                  <a:pt x="1062" y="33661"/>
                </a:lnTo>
                <a:lnTo>
                  <a:pt x="1043" y="33606"/>
                </a:lnTo>
                <a:lnTo>
                  <a:pt x="987" y="33457"/>
                </a:lnTo>
                <a:lnTo>
                  <a:pt x="931" y="33364"/>
                </a:lnTo>
                <a:lnTo>
                  <a:pt x="876" y="33233"/>
                </a:lnTo>
                <a:lnTo>
                  <a:pt x="876" y="33177"/>
                </a:lnTo>
                <a:lnTo>
                  <a:pt x="876" y="33103"/>
                </a:lnTo>
                <a:lnTo>
                  <a:pt x="913" y="33047"/>
                </a:lnTo>
                <a:lnTo>
                  <a:pt x="969" y="32973"/>
                </a:lnTo>
                <a:lnTo>
                  <a:pt x="1006" y="32917"/>
                </a:lnTo>
                <a:lnTo>
                  <a:pt x="1006" y="32842"/>
                </a:lnTo>
                <a:lnTo>
                  <a:pt x="987" y="32805"/>
                </a:lnTo>
                <a:lnTo>
                  <a:pt x="950" y="32786"/>
                </a:lnTo>
                <a:lnTo>
                  <a:pt x="913" y="32805"/>
                </a:lnTo>
                <a:lnTo>
                  <a:pt x="876" y="32842"/>
                </a:lnTo>
                <a:lnTo>
                  <a:pt x="764" y="32935"/>
                </a:lnTo>
                <a:lnTo>
                  <a:pt x="708" y="33010"/>
                </a:lnTo>
                <a:lnTo>
                  <a:pt x="615" y="32898"/>
                </a:lnTo>
                <a:lnTo>
                  <a:pt x="485" y="32768"/>
                </a:lnTo>
                <a:lnTo>
                  <a:pt x="410" y="32712"/>
                </a:lnTo>
                <a:lnTo>
                  <a:pt x="336" y="32675"/>
                </a:lnTo>
                <a:close/>
                <a:moveTo>
                  <a:pt x="91825" y="32917"/>
                </a:moveTo>
                <a:lnTo>
                  <a:pt x="91769" y="32935"/>
                </a:lnTo>
                <a:lnTo>
                  <a:pt x="91694" y="32991"/>
                </a:lnTo>
                <a:lnTo>
                  <a:pt x="91620" y="33047"/>
                </a:lnTo>
                <a:lnTo>
                  <a:pt x="91564" y="32991"/>
                </a:lnTo>
                <a:lnTo>
                  <a:pt x="91490" y="32973"/>
                </a:lnTo>
                <a:lnTo>
                  <a:pt x="91434" y="32973"/>
                </a:lnTo>
                <a:lnTo>
                  <a:pt x="91378" y="32991"/>
                </a:lnTo>
                <a:lnTo>
                  <a:pt x="91341" y="33047"/>
                </a:lnTo>
                <a:lnTo>
                  <a:pt x="91322" y="33103"/>
                </a:lnTo>
                <a:lnTo>
                  <a:pt x="91303" y="33177"/>
                </a:lnTo>
                <a:lnTo>
                  <a:pt x="91322" y="33252"/>
                </a:lnTo>
                <a:lnTo>
                  <a:pt x="91341" y="33289"/>
                </a:lnTo>
                <a:lnTo>
                  <a:pt x="91359" y="33326"/>
                </a:lnTo>
                <a:lnTo>
                  <a:pt x="91378" y="33345"/>
                </a:lnTo>
                <a:lnTo>
                  <a:pt x="91378" y="33401"/>
                </a:lnTo>
                <a:lnTo>
                  <a:pt x="91359" y="33457"/>
                </a:lnTo>
                <a:lnTo>
                  <a:pt x="91322" y="33513"/>
                </a:lnTo>
                <a:lnTo>
                  <a:pt x="91248" y="33624"/>
                </a:lnTo>
                <a:lnTo>
                  <a:pt x="91210" y="33717"/>
                </a:lnTo>
                <a:lnTo>
                  <a:pt x="91210" y="33810"/>
                </a:lnTo>
                <a:lnTo>
                  <a:pt x="91229" y="33848"/>
                </a:lnTo>
                <a:lnTo>
                  <a:pt x="91248" y="33885"/>
                </a:lnTo>
                <a:lnTo>
                  <a:pt x="91285" y="33866"/>
                </a:lnTo>
                <a:lnTo>
                  <a:pt x="91341" y="33848"/>
                </a:lnTo>
                <a:lnTo>
                  <a:pt x="91471" y="33717"/>
                </a:lnTo>
                <a:lnTo>
                  <a:pt x="91583" y="33587"/>
                </a:lnTo>
                <a:lnTo>
                  <a:pt x="91639" y="33680"/>
                </a:lnTo>
                <a:lnTo>
                  <a:pt x="91713" y="33773"/>
                </a:lnTo>
                <a:lnTo>
                  <a:pt x="91750" y="33810"/>
                </a:lnTo>
                <a:lnTo>
                  <a:pt x="91806" y="33848"/>
                </a:lnTo>
                <a:lnTo>
                  <a:pt x="91862" y="33848"/>
                </a:lnTo>
                <a:lnTo>
                  <a:pt x="91918" y="33829"/>
                </a:lnTo>
                <a:lnTo>
                  <a:pt x="91955" y="33810"/>
                </a:lnTo>
                <a:lnTo>
                  <a:pt x="91992" y="33773"/>
                </a:lnTo>
                <a:lnTo>
                  <a:pt x="92011" y="33717"/>
                </a:lnTo>
                <a:lnTo>
                  <a:pt x="91992" y="33680"/>
                </a:lnTo>
                <a:lnTo>
                  <a:pt x="91974" y="33568"/>
                </a:lnTo>
                <a:lnTo>
                  <a:pt x="91918" y="33475"/>
                </a:lnTo>
                <a:lnTo>
                  <a:pt x="91881" y="33382"/>
                </a:lnTo>
                <a:lnTo>
                  <a:pt x="91843" y="33345"/>
                </a:lnTo>
                <a:lnTo>
                  <a:pt x="91825" y="33289"/>
                </a:lnTo>
                <a:lnTo>
                  <a:pt x="91843" y="33252"/>
                </a:lnTo>
                <a:lnTo>
                  <a:pt x="91881" y="33215"/>
                </a:lnTo>
                <a:lnTo>
                  <a:pt x="91899" y="33159"/>
                </a:lnTo>
                <a:lnTo>
                  <a:pt x="91936" y="33103"/>
                </a:lnTo>
                <a:lnTo>
                  <a:pt x="91955" y="33047"/>
                </a:lnTo>
                <a:lnTo>
                  <a:pt x="91936" y="32991"/>
                </a:lnTo>
                <a:lnTo>
                  <a:pt x="91899" y="32954"/>
                </a:lnTo>
                <a:lnTo>
                  <a:pt x="91862" y="32935"/>
                </a:lnTo>
                <a:lnTo>
                  <a:pt x="91825" y="32917"/>
                </a:lnTo>
                <a:close/>
                <a:moveTo>
                  <a:pt x="1006" y="35114"/>
                </a:moveTo>
                <a:lnTo>
                  <a:pt x="969" y="35132"/>
                </a:lnTo>
                <a:lnTo>
                  <a:pt x="764" y="35337"/>
                </a:lnTo>
                <a:lnTo>
                  <a:pt x="578" y="35579"/>
                </a:lnTo>
                <a:lnTo>
                  <a:pt x="503" y="35486"/>
                </a:lnTo>
                <a:lnTo>
                  <a:pt x="373" y="35337"/>
                </a:lnTo>
                <a:lnTo>
                  <a:pt x="317" y="35281"/>
                </a:lnTo>
                <a:lnTo>
                  <a:pt x="243" y="35244"/>
                </a:lnTo>
                <a:lnTo>
                  <a:pt x="187" y="35244"/>
                </a:lnTo>
                <a:lnTo>
                  <a:pt x="168" y="35263"/>
                </a:lnTo>
                <a:lnTo>
                  <a:pt x="149" y="35281"/>
                </a:lnTo>
                <a:lnTo>
                  <a:pt x="112" y="35356"/>
                </a:lnTo>
                <a:lnTo>
                  <a:pt x="131" y="35430"/>
                </a:lnTo>
                <a:lnTo>
                  <a:pt x="168" y="35505"/>
                </a:lnTo>
                <a:lnTo>
                  <a:pt x="224" y="35560"/>
                </a:lnTo>
                <a:lnTo>
                  <a:pt x="336" y="35691"/>
                </a:lnTo>
                <a:lnTo>
                  <a:pt x="373" y="35747"/>
                </a:lnTo>
                <a:lnTo>
                  <a:pt x="391" y="35821"/>
                </a:lnTo>
                <a:lnTo>
                  <a:pt x="391" y="35858"/>
                </a:lnTo>
                <a:lnTo>
                  <a:pt x="354" y="35914"/>
                </a:lnTo>
                <a:lnTo>
                  <a:pt x="280" y="36007"/>
                </a:lnTo>
                <a:lnTo>
                  <a:pt x="261" y="36045"/>
                </a:lnTo>
                <a:lnTo>
                  <a:pt x="280" y="36063"/>
                </a:lnTo>
                <a:lnTo>
                  <a:pt x="317" y="36082"/>
                </a:lnTo>
                <a:lnTo>
                  <a:pt x="391" y="36063"/>
                </a:lnTo>
                <a:lnTo>
                  <a:pt x="466" y="36045"/>
                </a:lnTo>
                <a:lnTo>
                  <a:pt x="485" y="36026"/>
                </a:lnTo>
                <a:lnTo>
                  <a:pt x="522" y="36026"/>
                </a:lnTo>
                <a:lnTo>
                  <a:pt x="559" y="36045"/>
                </a:lnTo>
                <a:lnTo>
                  <a:pt x="596" y="36082"/>
                </a:lnTo>
                <a:lnTo>
                  <a:pt x="633" y="36138"/>
                </a:lnTo>
                <a:lnTo>
                  <a:pt x="689" y="36231"/>
                </a:lnTo>
                <a:lnTo>
                  <a:pt x="745" y="36287"/>
                </a:lnTo>
                <a:lnTo>
                  <a:pt x="820" y="36361"/>
                </a:lnTo>
                <a:lnTo>
                  <a:pt x="894" y="36398"/>
                </a:lnTo>
                <a:lnTo>
                  <a:pt x="931" y="36398"/>
                </a:lnTo>
                <a:lnTo>
                  <a:pt x="987" y="36380"/>
                </a:lnTo>
                <a:lnTo>
                  <a:pt x="1024" y="36342"/>
                </a:lnTo>
                <a:lnTo>
                  <a:pt x="1043" y="36287"/>
                </a:lnTo>
                <a:lnTo>
                  <a:pt x="1024" y="36231"/>
                </a:lnTo>
                <a:lnTo>
                  <a:pt x="1006" y="36156"/>
                </a:lnTo>
                <a:lnTo>
                  <a:pt x="913" y="36026"/>
                </a:lnTo>
                <a:lnTo>
                  <a:pt x="857" y="35951"/>
                </a:lnTo>
                <a:lnTo>
                  <a:pt x="782" y="35877"/>
                </a:lnTo>
                <a:lnTo>
                  <a:pt x="745" y="35840"/>
                </a:lnTo>
                <a:lnTo>
                  <a:pt x="727" y="35803"/>
                </a:lnTo>
                <a:lnTo>
                  <a:pt x="764" y="35747"/>
                </a:lnTo>
                <a:lnTo>
                  <a:pt x="820" y="35672"/>
                </a:lnTo>
                <a:lnTo>
                  <a:pt x="931" y="35560"/>
                </a:lnTo>
                <a:lnTo>
                  <a:pt x="969" y="35449"/>
                </a:lnTo>
                <a:lnTo>
                  <a:pt x="1006" y="35281"/>
                </a:lnTo>
                <a:lnTo>
                  <a:pt x="1024" y="35188"/>
                </a:lnTo>
                <a:lnTo>
                  <a:pt x="1024" y="35132"/>
                </a:lnTo>
                <a:lnTo>
                  <a:pt x="1006" y="35114"/>
                </a:lnTo>
                <a:close/>
                <a:moveTo>
                  <a:pt x="91248" y="35374"/>
                </a:moveTo>
                <a:lnTo>
                  <a:pt x="91173" y="35393"/>
                </a:lnTo>
                <a:lnTo>
                  <a:pt x="91136" y="35412"/>
                </a:lnTo>
                <a:lnTo>
                  <a:pt x="91099" y="35449"/>
                </a:lnTo>
                <a:lnTo>
                  <a:pt x="91099" y="35505"/>
                </a:lnTo>
                <a:lnTo>
                  <a:pt x="91099" y="35616"/>
                </a:lnTo>
                <a:lnTo>
                  <a:pt x="91155" y="35728"/>
                </a:lnTo>
                <a:lnTo>
                  <a:pt x="91192" y="35784"/>
                </a:lnTo>
                <a:lnTo>
                  <a:pt x="91248" y="35858"/>
                </a:lnTo>
                <a:lnTo>
                  <a:pt x="91303" y="35914"/>
                </a:lnTo>
                <a:lnTo>
                  <a:pt x="91341" y="35970"/>
                </a:lnTo>
                <a:lnTo>
                  <a:pt x="91359" y="36045"/>
                </a:lnTo>
                <a:lnTo>
                  <a:pt x="91359" y="36082"/>
                </a:lnTo>
                <a:lnTo>
                  <a:pt x="91266" y="36194"/>
                </a:lnTo>
                <a:lnTo>
                  <a:pt x="91229" y="36249"/>
                </a:lnTo>
                <a:lnTo>
                  <a:pt x="91210" y="36305"/>
                </a:lnTo>
                <a:lnTo>
                  <a:pt x="91210" y="36342"/>
                </a:lnTo>
                <a:lnTo>
                  <a:pt x="91229" y="36380"/>
                </a:lnTo>
                <a:lnTo>
                  <a:pt x="91248" y="36398"/>
                </a:lnTo>
                <a:lnTo>
                  <a:pt x="91303" y="36398"/>
                </a:lnTo>
                <a:lnTo>
                  <a:pt x="91359" y="36380"/>
                </a:lnTo>
                <a:lnTo>
                  <a:pt x="91415" y="36361"/>
                </a:lnTo>
                <a:lnTo>
                  <a:pt x="91508" y="36305"/>
                </a:lnTo>
                <a:lnTo>
                  <a:pt x="91527" y="36287"/>
                </a:lnTo>
                <a:lnTo>
                  <a:pt x="91564" y="36305"/>
                </a:lnTo>
                <a:lnTo>
                  <a:pt x="91639" y="36342"/>
                </a:lnTo>
                <a:lnTo>
                  <a:pt x="91676" y="36380"/>
                </a:lnTo>
                <a:lnTo>
                  <a:pt x="91732" y="36417"/>
                </a:lnTo>
                <a:lnTo>
                  <a:pt x="91788" y="36454"/>
                </a:lnTo>
                <a:lnTo>
                  <a:pt x="91862" y="36454"/>
                </a:lnTo>
                <a:lnTo>
                  <a:pt x="91899" y="36436"/>
                </a:lnTo>
                <a:lnTo>
                  <a:pt x="91918" y="36398"/>
                </a:lnTo>
                <a:lnTo>
                  <a:pt x="91936" y="36361"/>
                </a:lnTo>
                <a:lnTo>
                  <a:pt x="91918" y="36324"/>
                </a:lnTo>
                <a:lnTo>
                  <a:pt x="91899" y="36249"/>
                </a:lnTo>
                <a:lnTo>
                  <a:pt x="91862" y="36175"/>
                </a:lnTo>
                <a:lnTo>
                  <a:pt x="91825" y="36082"/>
                </a:lnTo>
                <a:lnTo>
                  <a:pt x="91825" y="36045"/>
                </a:lnTo>
                <a:lnTo>
                  <a:pt x="91843" y="35989"/>
                </a:lnTo>
                <a:lnTo>
                  <a:pt x="91899" y="35914"/>
                </a:lnTo>
                <a:lnTo>
                  <a:pt x="91955" y="35840"/>
                </a:lnTo>
                <a:lnTo>
                  <a:pt x="92011" y="35747"/>
                </a:lnTo>
                <a:lnTo>
                  <a:pt x="92085" y="35635"/>
                </a:lnTo>
                <a:lnTo>
                  <a:pt x="92104" y="35579"/>
                </a:lnTo>
                <a:lnTo>
                  <a:pt x="92104" y="35523"/>
                </a:lnTo>
                <a:lnTo>
                  <a:pt x="92104" y="35467"/>
                </a:lnTo>
                <a:lnTo>
                  <a:pt x="92067" y="35430"/>
                </a:lnTo>
                <a:lnTo>
                  <a:pt x="92011" y="35412"/>
                </a:lnTo>
                <a:lnTo>
                  <a:pt x="91936" y="35412"/>
                </a:lnTo>
                <a:lnTo>
                  <a:pt x="91881" y="35467"/>
                </a:lnTo>
                <a:lnTo>
                  <a:pt x="91806" y="35523"/>
                </a:lnTo>
                <a:lnTo>
                  <a:pt x="91694" y="35672"/>
                </a:lnTo>
                <a:lnTo>
                  <a:pt x="91620" y="35765"/>
                </a:lnTo>
                <a:lnTo>
                  <a:pt x="91471" y="35542"/>
                </a:lnTo>
                <a:lnTo>
                  <a:pt x="91359" y="35430"/>
                </a:lnTo>
                <a:lnTo>
                  <a:pt x="91303" y="35393"/>
                </a:lnTo>
                <a:lnTo>
                  <a:pt x="91248" y="35374"/>
                </a:lnTo>
                <a:close/>
                <a:moveTo>
                  <a:pt x="261" y="37571"/>
                </a:moveTo>
                <a:lnTo>
                  <a:pt x="205" y="37590"/>
                </a:lnTo>
                <a:lnTo>
                  <a:pt x="168" y="37608"/>
                </a:lnTo>
                <a:lnTo>
                  <a:pt x="149" y="37664"/>
                </a:lnTo>
                <a:lnTo>
                  <a:pt x="149" y="37776"/>
                </a:lnTo>
                <a:lnTo>
                  <a:pt x="168" y="37888"/>
                </a:lnTo>
                <a:lnTo>
                  <a:pt x="224" y="38018"/>
                </a:lnTo>
                <a:lnTo>
                  <a:pt x="298" y="38148"/>
                </a:lnTo>
                <a:lnTo>
                  <a:pt x="373" y="38241"/>
                </a:lnTo>
                <a:lnTo>
                  <a:pt x="410" y="38279"/>
                </a:lnTo>
                <a:lnTo>
                  <a:pt x="410" y="38316"/>
                </a:lnTo>
                <a:lnTo>
                  <a:pt x="410" y="38372"/>
                </a:lnTo>
                <a:lnTo>
                  <a:pt x="354" y="38409"/>
                </a:lnTo>
                <a:lnTo>
                  <a:pt x="261" y="38632"/>
                </a:lnTo>
                <a:lnTo>
                  <a:pt x="243" y="38688"/>
                </a:lnTo>
                <a:lnTo>
                  <a:pt x="243" y="38744"/>
                </a:lnTo>
                <a:lnTo>
                  <a:pt x="261" y="38781"/>
                </a:lnTo>
                <a:lnTo>
                  <a:pt x="298" y="38763"/>
                </a:lnTo>
                <a:lnTo>
                  <a:pt x="447" y="38670"/>
                </a:lnTo>
                <a:lnTo>
                  <a:pt x="578" y="38577"/>
                </a:lnTo>
                <a:lnTo>
                  <a:pt x="652" y="38670"/>
                </a:lnTo>
                <a:lnTo>
                  <a:pt x="745" y="38819"/>
                </a:lnTo>
                <a:lnTo>
                  <a:pt x="801" y="38875"/>
                </a:lnTo>
                <a:lnTo>
                  <a:pt x="857" y="38930"/>
                </a:lnTo>
                <a:lnTo>
                  <a:pt x="913" y="38968"/>
                </a:lnTo>
                <a:lnTo>
                  <a:pt x="969" y="38968"/>
                </a:lnTo>
                <a:lnTo>
                  <a:pt x="1024" y="38930"/>
                </a:lnTo>
                <a:lnTo>
                  <a:pt x="1043" y="38856"/>
                </a:lnTo>
                <a:lnTo>
                  <a:pt x="1043" y="38781"/>
                </a:lnTo>
                <a:lnTo>
                  <a:pt x="1024" y="38707"/>
                </a:lnTo>
                <a:lnTo>
                  <a:pt x="931" y="38539"/>
                </a:lnTo>
                <a:lnTo>
                  <a:pt x="876" y="38428"/>
                </a:lnTo>
                <a:lnTo>
                  <a:pt x="857" y="38335"/>
                </a:lnTo>
                <a:lnTo>
                  <a:pt x="876" y="38279"/>
                </a:lnTo>
                <a:lnTo>
                  <a:pt x="969" y="38148"/>
                </a:lnTo>
                <a:lnTo>
                  <a:pt x="1024" y="38037"/>
                </a:lnTo>
                <a:lnTo>
                  <a:pt x="1043" y="37981"/>
                </a:lnTo>
                <a:lnTo>
                  <a:pt x="1043" y="37925"/>
                </a:lnTo>
                <a:lnTo>
                  <a:pt x="987" y="37851"/>
                </a:lnTo>
                <a:lnTo>
                  <a:pt x="950" y="37832"/>
                </a:lnTo>
                <a:lnTo>
                  <a:pt x="894" y="37813"/>
                </a:lnTo>
                <a:lnTo>
                  <a:pt x="838" y="37832"/>
                </a:lnTo>
                <a:lnTo>
                  <a:pt x="745" y="37906"/>
                </a:lnTo>
                <a:lnTo>
                  <a:pt x="652" y="37999"/>
                </a:lnTo>
                <a:lnTo>
                  <a:pt x="596" y="37888"/>
                </a:lnTo>
                <a:lnTo>
                  <a:pt x="522" y="37757"/>
                </a:lnTo>
                <a:lnTo>
                  <a:pt x="429" y="37646"/>
                </a:lnTo>
                <a:lnTo>
                  <a:pt x="373" y="37608"/>
                </a:lnTo>
                <a:lnTo>
                  <a:pt x="317" y="37590"/>
                </a:lnTo>
                <a:lnTo>
                  <a:pt x="261" y="37571"/>
                </a:lnTo>
                <a:close/>
                <a:moveTo>
                  <a:pt x="91788" y="37888"/>
                </a:moveTo>
                <a:lnTo>
                  <a:pt x="91750" y="37925"/>
                </a:lnTo>
                <a:lnTo>
                  <a:pt x="91676" y="37999"/>
                </a:lnTo>
                <a:lnTo>
                  <a:pt x="91601" y="38055"/>
                </a:lnTo>
                <a:lnTo>
                  <a:pt x="91564" y="38093"/>
                </a:lnTo>
                <a:lnTo>
                  <a:pt x="91527" y="38074"/>
                </a:lnTo>
                <a:lnTo>
                  <a:pt x="91508" y="38055"/>
                </a:lnTo>
                <a:lnTo>
                  <a:pt x="91452" y="37999"/>
                </a:lnTo>
                <a:lnTo>
                  <a:pt x="91378" y="37944"/>
                </a:lnTo>
                <a:lnTo>
                  <a:pt x="91341" y="37925"/>
                </a:lnTo>
                <a:lnTo>
                  <a:pt x="91303" y="37944"/>
                </a:lnTo>
                <a:lnTo>
                  <a:pt x="91266" y="37944"/>
                </a:lnTo>
                <a:lnTo>
                  <a:pt x="91229" y="37981"/>
                </a:lnTo>
                <a:lnTo>
                  <a:pt x="91210" y="37999"/>
                </a:lnTo>
                <a:lnTo>
                  <a:pt x="91210" y="38037"/>
                </a:lnTo>
                <a:lnTo>
                  <a:pt x="91210" y="38111"/>
                </a:lnTo>
                <a:lnTo>
                  <a:pt x="91229" y="38186"/>
                </a:lnTo>
                <a:lnTo>
                  <a:pt x="91285" y="38297"/>
                </a:lnTo>
                <a:lnTo>
                  <a:pt x="91285" y="38335"/>
                </a:lnTo>
                <a:lnTo>
                  <a:pt x="91266" y="38409"/>
                </a:lnTo>
                <a:lnTo>
                  <a:pt x="91229" y="38465"/>
                </a:lnTo>
                <a:lnTo>
                  <a:pt x="91173" y="38539"/>
                </a:lnTo>
                <a:lnTo>
                  <a:pt x="91155" y="38577"/>
                </a:lnTo>
                <a:lnTo>
                  <a:pt x="91136" y="38614"/>
                </a:lnTo>
                <a:lnTo>
                  <a:pt x="91155" y="38651"/>
                </a:lnTo>
                <a:lnTo>
                  <a:pt x="91173" y="38688"/>
                </a:lnTo>
                <a:lnTo>
                  <a:pt x="91229" y="38707"/>
                </a:lnTo>
                <a:lnTo>
                  <a:pt x="91266" y="38726"/>
                </a:lnTo>
                <a:lnTo>
                  <a:pt x="91359" y="38707"/>
                </a:lnTo>
                <a:lnTo>
                  <a:pt x="91434" y="38651"/>
                </a:lnTo>
                <a:lnTo>
                  <a:pt x="91508" y="38595"/>
                </a:lnTo>
                <a:lnTo>
                  <a:pt x="91583" y="38726"/>
                </a:lnTo>
                <a:lnTo>
                  <a:pt x="91713" y="38912"/>
                </a:lnTo>
                <a:lnTo>
                  <a:pt x="91769" y="38968"/>
                </a:lnTo>
                <a:lnTo>
                  <a:pt x="91825" y="39005"/>
                </a:lnTo>
                <a:lnTo>
                  <a:pt x="91862" y="39005"/>
                </a:lnTo>
                <a:lnTo>
                  <a:pt x="91881" y="38986"/>
                </a:lnTo>
                <a:lnTo>
                  <a:pt x="91918" y="38968"/>
                </a:lnTo>
                <a:lnTo>
                  <a:pt x="91936" y="38912"/>
                </a:lnTo>
                <a:lnTo>
                  <a:pt x="91936" y="38837"/>
                </a:lnTo>
                <a:lnTo>
                  <a:pt x="91899" y="38726"/>
                </a:lnTo>
                <a:lnTo>
                  <a:pt x="91825" y="38539"/>
                </a:lnTo>
                <a:lnTo>
                  <a:pt x="91788" y="38446"/>
                </a:lnTo>
                <a:lnTo>
                  <a:pt x="91788" y="38428"/>
                </a:lnTo>
                <a:lnTo>
                  <a:pt x="91806" y="38372"/>
                </a:lnTo>
                <a:lnTo>
                  <a:pt x="91843" y="38316"/>
                </a:lnTo>
                <a:lnTo>
                  <a:pt x="91899" y="38260"/>
                </a:lnTo>
                <a:lnTo>
                  <a:pt x="92011" y="38167"/>
                </a:lnTo>
                <a:lnTo>
                  <a:pt x="92048" y="38111"/>
                </a:lnTo>
                <a:lnTo>
                  <a:pt x="92048" y="38037"/>
                </a:lnTo>
                <a:lnTo>
                  <a:pt x="92048" y="37981"/>
                </a:lnTo>
                <a:lnTo>
                  <a:pt x="92011" y="37944"/>
                </a:lnTo>
                <a:lnTo>
                  <a:pt x="91974" y="37906"/>
                </a:lnTo>
                <a:lnTo>
                  <a:pt x="91918" y="37888"/>
                </a:lnTo>
                <a:close/>
                <a:moveTo>
                  <a:pt x="224" y="40252"/>
                </a:moveTo>
                <a:lnTo>
                  <a:pt x="149" y="40289"/>
                </a:lnTo>
                <a:lnTo>
                  <a:pt x="112" y="40364"/>
                </a:lnTo>
                <a:lnTo>
                  <a:pt x="112" y="40420"/>
                </a:lnTo>
                <a:lnTo>
                  <a:pt x="131" y="40494"/>
                </a:lnTo>
                <a:lnTo>
                  <a:pt x="168" y="40569"/>
                </a:lnTo>
                <a:lnTo>
                  <a:pt x="280" y="40699"/>
                </a:lnTo>
                <a:lnTo>
                  <a:pt x="373" y="40811"/>
                </a:lnTo>
                <a:lnTo>
                  <a:pt x="261" y="40904"/>
                </a:lnTo>
                <a:lnTo>
                  <a:pt x="131" y="41053"/>
                </a:lnTo>
                <a:lnTo>
                  <a:pt x="94" y="41127"/>
                </a:lnTo>
                <a:lnTo>
                  <a:pt x="75" y="41202"/>
                </a:lnTo>
                <a:lnTo>
                  <a:pt x="94" y="41239"/>
                </a:lnTo>
                <a:lnTo>
                  <a:pt x="112" y="41258"/>
                </a:lnTo>
                <a:lnTo>
                  <a:pt x="149" y="41276"/>
                </a:lnTo>
                <a:lnTo>
                  <a:pt x="205" y="41295"/>
                </a:lnTo>
                <a:lnTo>
                  <a:pt x="243" y="41295"/>
                </a:lnTo>
                <a:lnTo>
                  <a:pt x="280" y="41276"/>
                </a:lnTo>
                <a:lnTo>
                  <a:pt x="354" y="41239"/>
                </a:lnTo>
                <a:lnTo>
                  <a:pt x="485" y="41127"/>
                </a:lnTo>
                <a:lnTo>
                  <a:pt x="559" y="41071"/>
                </a:lnTo>
                <a:lnTo>
                  <a:pt x="578" y="41053"/>
                </a:lnTo>
                <a:lnTo>
                  <a:pt x="615" y="41071"/>
                </a:lnTo>
                <a:lnTo>
                  <a:pt x="652" y="41090"/>
                </a:lnTo>
                <a:lnTo>
                  <a:pt x="708" y="41127"/>
                </a:lnTo>
                <a:lnTo>
                  <a:pt x="801" y="41220"/>
                </a:lnTo>
                <a:lnTo>
                  <a:pt x="913" y="41276"/>
                </a:lnTo>
                <a:lnTo>
                  <a:pt x="987" y="41295"/>
                </a:lnTo>
                <a:lnTo>
                  <a:pt x="1006" y="41276"/>
                </a:lnTo>
                <a:lnTo>
                  <a:pt x="1006" y="41258"/>
                </a:lnTo>
                <a:lnTo>
                  <a:pt x="1006" y="41202"/>
                </a:lnTo>
                <a:lnTo>
                  <a:pt x="931" y="41034"/>
                </a:lnTo>
                <a:lnTo>
                  <a:pt x="876" y="40867"/>
                </a:lnTo>
                <a:lnTo>
                  <a:pt x="838" y="40792"/>
                </a:lnTo>
                <a:lnTo>
                  <a:pt x="857" y="40718"/>
                </a:lnTo>
                <a:lnTo>
                  <a:pt x="894" y="40662"/>
                </a:lnTo>
                <a:lnTo>
                  <a:pt x="931" y="40625"/>
                </a:lnTo>
                <a:lnTo>
                  <a:pt x="1006" y="40532"/>
                </a:lnTo>
                <a:lnTo>
                  <a:pt x="1080" y="40364"/>
                </a:lnTo>
                <a:lnTo>
                  <a:pt x="1099" y="40289"/>
                </a:lnTo>
                <a:lnTo>
                  <a:pt x="1080" y="40271"/>
                </a:lnTo>
                <a:lnTo>
                  <a:pt x="1062" y="40271"/>
                </a:lnTo>
                <a:lnTo>
                  <a:pt x="950" y="40327"/>
                </a:lnTo>
                <a:lnTo>
                  <a:pt x="838" y="40420"/>
                </a:lnTo>
                <a:lnTo>
                  <a:pt x="633" y="40587"/>
                </a:lnTo>
                <a:lnTo>
                  <a:pt x="540" y="40476"/>
                </a:lnTo>
                <a:lnTo>
                  <a:pt x="429" y="40345"/>
                </a:lnTo>
                <a:lnTo>
                  <a:pt x="354" y="40289"/>
                </a:lnTo>
                <a:lnTo>
                  <a:pt x="298" y="40252"/>
                </a:lnTo>
                <a:close/>
                <a:moveTo>
                  <a:pt x="91899" y="40364"/>
                </a:moveTo>
                <a:lnTo>
                  <a:pt x="91843" y="40383"/>
                </a:lnTo>
                <a:lnTo>
                  <a:pt x="91806" y="40420"/>
                </a:lnTo>
                <a:lnTo>
                  <a:pt x="91527" y="40755"/>
                </a:lnTo>
                <a:lnTo>
                  <a:pt x="91471" y="40662"/>
                </a:lnTo>
                <a:lnTo>
                  <a:pt x="91378" y="40550"/>
                </a:lnTo>
                <a:lnTo>
                  <a:pt x="91322" y="40494"/>
                </a:lnTo>
                <a:lnTo>
                  <a:pt x="91266" y="40476"/>
                </a:lnTo>
                <a:lnTo>
                  <a:pt x="91210" y="40476"/>
                </a:lnTo>
                <a:lnTo>
                  <a:pt x="91155" y="40532"/>
                </a:lnTo>
                <a:lnTo>
                  <a:pt x="91117" y="40587"/>
                </a:lnTo>
                <a:lnTo>
                  <a:pt x="91117" y="40662"/>
                </a:lnTo>
                <a:lnTo>
                  <a:pt x="91136" y="40718"/>
                </a:lnTo>
                <a:lnTo>
                  <a:pt x="91173" y="40792"/>
                </a:lnTo>
                <a:lnTo>
                  <a:pt x="91266" y="40904"/>
                </a:lnTo>
                <a:lnTo>
                  <a:pt x="91285" y="40960"/>
                </a:lnTo>
                <a:lnTo>
                  <a:pt x="91303" y="41016"/>
                </a:lnTo>
                <a:lnTo>
                  <a:pt x="91285" y="41071"/>
                </a:lnTo>
                <a:lnTo>
                  <a:pt x="91248" y="41127"/>
                </a:lnTo>
                <a:lnTo>
                  <a:pt x="91136" y="41239"/>
                </a:lnTo>
                <a:lnTo>
                  <a:pt x="91080" y="41295"/>
                </a:lnTo>
                <a:lnTo>
                  <a:pt x="91043" y="41369"/>
                </a:lnTo>
                <a:lnTo>
                  <a:pt x="91043" y="41425"/>
                </a:lnTo>
                <a:lnTo>
                  <a:pt x="91099" y="41481"/>
                </a:lnTo>
                <a:lnTo>
                  <a:pt x="91136" y="41500"/>
                </a:lnTo>
                <a:lnTo>
                  <a:pt x="91155" y="41500"/>
                </a:lnTo>
                <a:lnTo>
                  <a:pt x="91229" y="41481"/>
                </a:lnTo>
                <a:lnTo>
                  <a:pt x="91359" y="41407"/>
                </a:lnTo>
                <a:lnTo>
                  <a:pt x="91490" y="41332"/>
                </a:lnTo>
                <a:lnTo>
                  <a:pt x="91527" y="41332"/>
                </a:lnTo>
                <a:lnTo>
                  <a:pt x="91601" y="41369"/>
                </a:lnTo>
                <a:lnTo>
                  <a:pt x="91676" y="41425"/>
                </a:lnTo>
                <a:lnTo>
                  <a:pt x="91788" y="41518"/>
                </a:lnTo>
                <a:lnTo>
                  <a:pt x="91843" y="41556"/>
                </a:lnTo>
                <a:lnTo>
                  <a:pt x="91936" y="41556"/>
                </a:lnTo>
                <a:lnTo>
                  <a:pt x="91974" y="41500"/>
                </a:lnTo>
                <a:lnTo>
                  <a:pt x="91974" y="41462"/>
                </a:lnTo>
                <a:lnTo>
                  <a:pt x="91955" y="41425"/>
                </a:lnTo>
                <a:lnTo>
                  <a:pt x="91918" y="41351"/>
                </a:lnTo>
                <a:lnTo>
                  <a:pt x="91862" y="41295"/>
                </a:lnTo>
                <a:lnTo>
                  <a:pt x="91806" y="41239"/>
                </a:lnTo>
                <a:lnTo>
                  <a:pt x="91732" y="41109"/>
                </a:lnTo>
                <a:lnTo>
                  <a:pt x="91881" y="40960"/>
                </a:lnTo>
                <a:lnTo>
                  <a:pt x="91974" y="40867"/>
                </a:lnTo>
                <a:lnTo>
                  <a:pt x="92067" y="40755"/>
                </a:lnTo>
                <a:lnTo>
                  <a:pt x="92104" y="40699"/>
                </a:lnTo>
                <a:lnTo>
                  <a:pt x="92123" y="40643"/>
                </a:lnTo>
                <a:lnTo>
                  <a:pt x="92141" y="40587"/>
                </a:lnTo>
                <a:lnTo>
                  <a:pt x="92123" y="40513"/>
                </a:lnTo>
                <a:lnTo>
                  <a:pt x="92104" y="40476"/>
                </a:lnTo>
                <a:lnTo>
                  <a:pt x="92067" y="40420"/>
                </a:lnTo>
                <a:lnTo>
                  <a:pt x="92030" y="40383"/>
                </a:lnTo>
                <a:lnTo>
                  <a:pt x="91992" y="40364"/>
                </a:lnTo>
                <a:close/>
                <a:moveTo>
                  <a:pt x="894" y="42784"/>
                </a:moveTo>
                <a:lnTo>
                  <a:pt x="857" y="42803"/>
                </a:lnTo>
                <a:lnTo>
                  <a:pt x="820" y="42822"/>
                </a:lnTo>
                <a:lnTo>
                  <a:pt x="745" y="42877"/>
                </a:lnTo>
                <a:lnTo>
                  <a:pt x="633" y="43026"/>
                </a:lnTo>
                <a:lnTo>
                  <a:pt x="540" y="42915"/>
                </a:lnTo>
                <a:lnTo>
                  <a:pt x="485" y="42877"/>
                </a:lnTo>
                <a:lnTo>
                  <a:pt x="429" y="42840"/>
                </a:lnTo>
                <a:lnTo>
                  <a:pt x="373" y="42822"/>
                </a:lnTo>
                <a:lnTo>
                  <a:pt x="317" y="42840"/>
                </a:lnTo>
                <a:lnTo>
                  <a:pt x="298" y="42896"/>
                </a:lnTo>
                <a:lnTo>
                  <a:pt x="280" y="42989"/>
                </a:lnTo>
                <a:lnTo>
                  <a:pt x="298" y="43064"/>
                </a:lnTo>
                <a:lnTo>
                  <a:pt x="354" y="43119"/>
                </a:lnTo>
                <a:lnTo>
                  <a:pt x="410" y="43194"/>
                </a:lnTo>
                <a:lnTo>
                  <a:pt x="429" y="43250"/>
                </a:lnTo>
                <a:lnTo>
                  <a:pt x="391" y="43306"/>
                </a:lnTo>
                <a:lnTo>
                  <a:pt x="298" y="43399"/>
                </a:lnTo>
                <a:lnTo>
                  <a:pt x="149" y="43529"/>
                </a:lnTo>
                <a:lnTo>
                  <a:pt x="112" y="43566"/>
                </a:lnTo>
                <a:lnTo>
                  <a:pt x="131" y="43603"/>
                </a:lnTo>
                <a:lnTo>
                  <a:pt x="298" y="43603"/>
                </a:lnTo>
                <a:lnTo>
                  <a:pt x="485" y="43510"/>
                </a:lnTo>
                <a:lnTo>
                  <a:pt x="540" y="43473"/>
                </a:lnTo>
                <a:lnTo>
                  <a:pt x="578" y="43455"/>
                </a:lnTo>
                <a:lnTo>
                  <a:pt x="615" y="43473"/>
                </a:lnTo>
                <a:lnTo>
                  <a:pt x="633" y="43529"/>
                </a:lnTo>
                <a:lnTo>
                  <a:pt x="727" y="43622"/>
                </a:lnTo>
                <a:lnTo>
                  <a:pt x="857" y="43734"/>
                </a:lnTo>
                <a:lnTo>
                  <a:pt x="913" y="43771"/>
                </a:lnTo>
                <a:lnTo>
                  <a:pt x="950" y="43790"/>
                </a:lnTo>
                <a:lnTo>
                  <a:pt x="969" y="43771"/>
                </a:lnTo>
                <a:lnTo>
                  <a:pt x="987" y="43734"/>
                </a:lnTo>
                <a:lnTo>
                  <a:pt x="987" y="43641"/>
                </a:lnTo>
                <a:lnTo>
                  <a:pt x="950" y="43548"/>
                </a:lnTo>
                <a:lnTo>
                  <a:pt x="894" y="43455"/>
                </a:lnTo>
                <a:lnTo>
                  <a:pt x="820" y="43361"/>
                </a:lnTo>
                <a:lnTo>
                  <a:pt x="801" y="43324"/>
                </a:lnTo>
                <a:lnTo>
                  <a:pt x="801" y="43287"/>
                </a:lnTo>
                <a:lnTo>
                  <a:pt x="820" y="43250"/>
                </a:lnTo>
                <a:lnTo>
                  <a:pt x="838" y="43213"/>
                </a:lnTo>
                <a:lnTo>
                  <a:pt x="931" y="43157"/>
                </a:lnTo>
                <a:lnTo>
                  <a:pt x="1006" y="43082"/>
                </a:lnTo>
                <a:lnTo>
                  <a:pt x="1024" y="43026"/>
                </a:lnTo>
                <a:lnTo>
                  <a:pt x="1043" y="42989"/>
                </a:lnTo>
                <a:lnTo>
                  <a:pt x="1043" y="42915"/>
                </a:lnTo>
                <a:lnTo>
                  <a:pt x="1024" y="42840"/>
                </a:lnTo>
                <a:lnTo>
                  <a:pt x="969" y="42803"/>
                </a:lnTo>
                <a:lnTo>
                  <a:pt x="894" y="42784"/>
                </a:lnTo>
                <a:close/>
                <a:moveTo>
                  <a:pt x="91341" y="42877"/>
                </a:moveTo>
                <a:lnTo>
                  <a:pt x="91266" y="42896"/>
                </a:lnTo>
                <a:lnTo>
                  <a:pt x="91210" y="42952"/>
                </a:lnTo>
                <a:lnTo>
                  <a:pt x="91192" y="43008"/>
                </a:lnTo>
                <a:lnTo>
                  <a:pt x="91210" y="43082"/>
                </a:lnTo>
                <a:lnTo>
                  <a:pt x="91248" y="43213"/>
                </a:lnTo>
                <a:lnTo>
                  <a:pt x="91359" y="43417"/>
                </a:lnTo>
                <a:lnTo>
                  <a:pt x="91210" y="43566"/>
                </a:lnTo>
                <a:lnTo>
                  <a:pt x="91173" y="43622"/>
                </a:lnTo>
                <a:lnTo>
                  <a:pt x="91173" y="43678"/>
                </a:lnTo>
                <a:lnTo>
                  <a:pt x="91210" y="43734"/>
                </a:lnTo>
                <a:lnTo>
                  <a:pt x="91248" y="43771"/>
                </a:lnTo>
                <a:lnTo>
                  <a:pt x="91341" y="43771"/>
                </a:lnTo>
                <a:lnTo>
                  <a:pt x="91434" y="43734"/>
                </a:lnTo>
                <a:lnTo>
                  <a:pt x="91490" y="43697"/>
                </a:lnTo>
                <a:lnTo>
                  <a:pt x="91527" y="43678"/>
                </a:lnTo>
                <a:lnTo>
                  <a:pt x="91564" y="43715"/>
                </a:lnTo>
                <a:lnTo>
                  <a:pt x="91601" y="43771"/>
                </a:lnTo>
                <a:lnTo>
                  <a:pt x="91694" y="43883"/>
                </a:lnTo>
                <a:lnTo>
                  <a:pt x="91825" y="44032"/>
                </a:lnTo>
                <a:lnTo>
                  <a:pt x="91899" y="44069"/>
                </a:lnTo>
                <a:lnTo>
                  <a:pt x="91974" y="44069"/>
                </a:lnTo>
                <a:lnTo>
                  <a:pt x="91992" y="44032"/>
                </a:lnTo>
                <a:lnTo>
                  <a:pt x="92011" y="43920"/>
                </a:lnTo>
                <a:lnTo>
                  <a:pt x="92011" y="43883"/>
                </a:lnTo>
                <a:lnTo>
                  <a:pt x="91992" y="43827"/>
                </a:lnTo>
                <a:lnTo>
                  <a:pt x="91936" y="43734"/>
                </a:lnTo>
                <a:lnTo>
                  <a:pt x="91881" y="43641"/>
                </a:lnTo>
                <a:lnTo>
                  <a:pt x="91843" y="43548"/>
                </a:lnTo>
                <a:lnTo>
                  <a:pt x="91806" y="43510"/>
                </a:lnTo>
                <a:lnTo>
                  <a:pt x="91806" y="43473"/>
                </a:lnTo>
                <a:lnTo>
                  <a:pt x="91825" y="43436"/>
                </a:lnTo>
                <a:lnTo>
                  <a:pt x="91862" y="43399"/>
                </a:lnTo>
                <a:lnTo>
                  <a:pt x="91955" y="43268"/>
                </a:lnTo>
                <a:lnTo>
                  <a:pt x="91992" y="43157"/>
                </a:lnTo>
                <a:lnTo>
                  <a:pt x="91992" y="43082"/>
                </a:lnTo>
                <a:lnTo>
                  <a:pt x="91974" y="43026"/>
                </a:lnTo>
                <a:lnTo>
                  <a:pt x="91918" y="43008"/>
                </a:lnTo>
                <a:lnTo>
                  <a:pt x="91843" y="43026"/>
                </a:lnTo>
                <a:lnTo>
                  <a:pt x="91769" y="43045"/>
                </a:lnTo>
                <a:lnTo>
                  <a:pt x="91694" y="43082"/>
                </a:lnTo>
                <a:lnTo>
                  <a:pt x="91620" y="43157"/>
                </a:lnTo>
                <a:lnTo>
                  <a:pt x="91564" y="43045"/>
                </a:lnTo>
                <a:lnTo>
                  <a:pt x="91452" y="42933"/>
                </a:lnTo>
                <a:lnTo>
                  <a:pt x="91397" y="42896"/>
                </a:lnTo>
                <a:lnTo>
                  <a:pt x="91341" y="42877"/>
                </a:lnTo>
                <a:close/>
                <a:moveTo>
                  <a:pt x="913" y="45335"/>
                </a:moveTo>
                <a:lnTo>
                  <a:pt x="876" y="45372"/>
                </a:lnTo>
                <a:lnTo>
                  <a:pt x="764" y="45558"/>
                </a:lnTo>
                <a:lnTo>
                  <a:pt x="652" y="45726"/>
                </a:lnTo>
                <a:lnTo>
                  <a:pt x="540" y="45651"/>
                </a:lnTo>
                <a:lnTo>
                  <a:pt x="391" y="45521"/>
                </a:lnTo>
                <a:lnTo>
                  <a:pt x="298" y="45465"/>
                </a:lnTo>
                <a:lnTo>
                  <a:pt x="224" y="45428"/>
                </a:lnTo>
                <a:lnTo>
                  <a:pt x="131" y="45428"/>
                </a:lnTo>
                <a:lnTo>
                  <a:pt x="112" y="45465"/>
                </a:lnTo>
                <a:lnTo>
                  <a:pt x="94" y="45484"/>
                </a:lnTo>
                <a:lnTo>
                  <a:pt x="75" y="45521"/>
                </a:lnTo>
                <a:lnTo>
                  <a:pt x="94" y="45577"/>
                </a:lnTo>
                <a:lnTo>
                  <a:pt x="149" y="45651"/>
                </a:lnTo>
                <a:lnTo>
                  <a:pt x="205" y="45726"/>
                </a:lnTo>
                <a:lnTo>
                  <a:pt x="336" y="45875"/>
                </a:lnTo>
                <a:lnTo>
                  <a:pt x="447" y="45968"/>
                </a:lnTo>
                <a:lnTo>
                  <a:pt x="280" y="46117"/>
                </a:lnTo>
                <a:lnTo>
                  <a:pt x="261" y="46154"/>
                </a:lnTo>
                <a:lnTo>
                  <a:pt x="224" y="46191"/>
                </a:lnTo>
                <a:lnTo>
                  <a:pt x="224" y="46229"/>
                </a:lnTo>
                <a:lnTo>
                  <a:pt x="261" y="46266"/>
                </a:lnTo>
                <a:lnTo>
                  <a:pt x="317" y="46266"/>
                </a:lnTo>
                <a:lnTo>
                  <a:pt x="391" y="46229"/>
                </a:lnTo>
                <a:lnTo>
                  <a:pt x="522" y="46173"/>
                </a:lnTo>
                <a:lnTo>
                  <a:pt x="615" y="46154"/>
                </a:lnTo>
                <a:lnTo>
                  <a:pt x="727" y="46191"/>
                </a:lnTo>
                <a:lnTo>
                  <a:pt x="801" y="46229"/>
                </a:lnTo>
                <a:lnTo>
                  <a:pt x="876" y="46266"/>
                </a:lnTo>
                <a:lnTo>
                  <a:pt x="950" y="46266"/>
                </a:lnTo>
                <a:lnTo>
                  <a:pt x="987" y="46247"/>
                </a:lnTo>
                <a:lnTo>
                  <a:pt x="1024" y="46210"/>
                </a:lnTo>
                <a:lnTo>
                  <a:pt x="1062" y="46154"/>
                </a:lnTo>
                <a:lnTo>
                  <a:pt x="1062" y="46098"/>
                </a:lnTo>
                <a:lnTo>
                  <a:pt x="1062" y="46061"/>
                </a:lnTo>
                <a:lnTo>
                  <a:pt x="1024" y="46024"/>
                </a:lnTo>
                <a:lnTo>
                  <a:pt x="950" y="45949"/>
                </a:lnTo>
                <a:lnTo>
                  <a:pt x="876" y="45894"/>
                </a:lnTo>
                <a:lnTo>
                  <a:pt x="931" y="45800"/>
                </a:lnTo>
                <a:lnTo>
                  <a:pt x="1006" y="45707"/>
                </a:lnTo>
                <a:lnTo>
                  <a:pt x="1062" y="45596"/>
                </a:lnTo>
                <a:lnTo>
                  <a:pt x="1080" y="45540"/>
                </a:lnTo>
                <a:lnTo>
                  <a:pt x="1080" y="45503"/>
                </a:lnTo>
                <a:lnTo>
                  <a:pt x="1062" y="45428"/>
                </a:lnTo>
                <a:lnTo>
                  <a:pt x="1024" y="45354"/>
                </a:lnTo>
                <a:lnTo>
                  <a:pt x="987" y="45335"/>
                </a:lnTo>
                <a:close/>
                <a:moveTo>
                  <a:pt x="91285" y="45428"/>
                </a:moveTo>
                <a:lnTo>
                  <a:pt x="91248" y="45447"/>
                </a:lnTo>
                <a:lnTo>
                  <a:pt x="91210" y="45465"/>
                </a:lnTo>
                <a:lnTo>
                  <a:pt x="91155" y="45540"/>
                </a:lnTo>
                <a:lnTo>
                  <a:pt x="91136" y="45633"/>
                </a:lnTo>
                <a:lnTo>
                  <a:pt x="91136" y="45670"/>
                </a:lnTo>
                <a:lnTo>
                  <a:pt x="91155" y="45707"/>
                </a:lnTo>
                <a:lnTo>
                  <a:pt x="91248" y="45819"/>
                </a:lnTo>
                <a:lnTo>
                  <a:pt x="91303" y="45894"/>
                </a:lnTo>
                <a:lnTo>
                  <a:pt x="91322" y="45949"/>
                </a:lnTo>
                <a:lnTo>
                  <a:pt x="91341" y="46005"/>
                </a:lnTo>
                <a:lnTo>
                  <a:pt x="91322" y="46061"/>
                </a:lnTo>
                <a:lnTo>
                  <a:pt x="91266" y="46154"/>
                </a:lnTo>
                <a:lnTo>
                  <a:pt x="91248" y="46229"/>
                </a:lnTo>
                <a:lnTo>
                  <a:pt x="91210" y="46303"/>
                </a:lnTo>
                <a:lnTo>
                  <a:pt x="91210" y="46340"/>
                </a:lnTo>
                <a:lnTo>
                  <a:pt x="91229" y="46359"/>
                </a:lnTo>
                <a:lnTo>
                  <a:pt x="91248" y="46378"/>
                </a:lnTo>
                <a:lnTo>
                  <a:pt x="91303" y="46396"/>
                </a:lnTo>
                <a:lnTo>
                  <a:pt x="91341" y="46378"/>
                </a:lnTo>
                <a:lnTo>
                  <a:pt x="91378" y="46340"/>
                </a:lnTo>
                <a:lnTo>
                  <a:pt x="91452" y="46284"/>
                </a:lnTo>
                <a:lnTo>
                  <a:pt x="91527" y="46247"/>
                </a:lnTo>
                <a:lnTo>
                  <a:pt x="91564" y="46247"/>
                </a:lnTo>
                <a:lnTo>
                  <a:pt x="91601" y="46284"/>
                </a:lnTo>
                <a:lnTo>
                  <a:pt x="91657" y="46340"/>
                </a:lnTo>
                <a:lnTo>
                  <a:pt x="91732" y="46415"/>
                </a:lnTo>
                <a:lnTo>
                  <a:pt x="91806" y="46508"/>
                </a:lnTo>
                <a:lnTo>
                  <a:pt x="91862" y="46545"/>
                </a:lnTo>
                <a:lnTo>
                  <a:pt x="91918" y="46564"/>
                </a:lnTo>
                <a:lnTo>
                  <a:pt x="91955" y="46564"/>
                </a:lnTo>
                <a:lnTo>
                  <a:pt x="92011" y="46545"/>
                </a:lnTo>
                <a:lnTo>
                  <a:pt x="92048" y="46508"/>
                </a:lnTo>
                <a:lnTo>
                  <a:pt x="92048" y="46471"/>
                </a:lnTo>
                <a:lnTo>
                  <a:pt x="92048" y="46433"/>
                </a:lnTo>
                <a:lnTo>
                  <a:pt x="92048" y="46378"/>
                </a:lnTo>
                <a:lnTo>
                  <a:pt x="91992" y="46303"/>
                </a:lnTo>
                <a:lnTo>
                  <a:pt x="91955" y="46210"/>
                </a:lnTo>
                <a:lnTo>
                  <a:pt x="91881" y="46117"/>
                </a:lnTo>
                <a:lnTo>
                  <a:pt x="91843" y="46042"/>
                </a:lnTo>
                <a:lnTo>
                  <a:pt x="91825" y="45987"/>
                </a:lnTo>
                <a:lnTo>
                  <a:pt x="91825" y="45931"/>
                </a:lnTo>
                <a:lnTo>
                  <a:pt x="91843" y="45894"/>
                </a:lnTo>
                <a:lnTo>
                  <a:pt x="91918" y="45800"/>
                </a:lnTo>
                <a:lnTo>
                  <a:pt x="91955" y="45726"/>
                </a:lnTo>
                <a:lnTo>
                  <a:pt x="92011" y="45614"/>
                </a:lnTo>
                <a:lnTo>
                  <a:pt x="92011" y="45577"/>
                </a:lnTo>
                <a:lnTo>
                  <a:pt x="92011" y="45521"/>
                </a:lnTo>
                <a:lnTo>
                  <a:pt x="91992" y="45484"/>
                </a:lnTo>
                <a:lnTo>
                  <a:pt x="91936" y="45447"/>
                </a:lnTo>
                <a:lnTo>
                  <a:pt x="91843" y="45447"/>
                </a:lnTo>
                <a:lnTo>
                  <a:pt x="91750" y="45521"/>
                </a:lnTo>
                <a:lnTo>
                  <a:pt x="91657" y="45596"/>
                </a:lnTo>
                <a:lnTo>
                  <a:pt x="91601" y="45670"/>
                </a:lnTo>
                <a:lnTo>
                  <a:pt x="91527" y="45596"/>
                </a:lnTo>
                <a:lnTo>
                  <a:pt x="91471" y="45503"/>
                </a:lnTo>
                <a:lnTo>
                  <a:pt x="91378" y="45447"/>
                </a:lnTo>
                <a:lnTo>
                  <a:pt x="91341" y="45428"/>
                </a:lnTo>
                <a:close/>
                <a:moveTo>
                  <a:pt x="336" y="47699"/>
                </a:moveTo>
                <a:lnTo>
                  <a:pt x="298" y="47718"/>
                </a:lnTo>
                <a:lnTo>
                  <a:pt x="280" y="47755"/>
                </a:lnTo>
                <a:lnTo>
                  <a:pt x="261" y="47793"/>
                </a:lnTo>
                <a:lnTo>
                  <a:pt x="243" y="47867"/>
                </a:lnTo>
                <a:lnTo>
                  <a:pt x="261" y="47960"/>
                </a:lnTo>
                <a:lnTo>
                  <a:pt x="298" y="48035"/>
                </a:lnTo>
                <a:lnTo>
                  <a:pt x="354" y="48128"/>
                </a:lnTo>
                <a:lnTo>
                  <a:pt x="466" y="48277"/>
                </a:lnTo>
                <a:lnTo>
                  <a:pt x="559" y="48388"/>
                </a:lnTo>
                <a:lnTo>
                  <a:pt x="243" y="48593"/>
                </a:lnTo>
                <a:lnTo>
                  <a:pt x="131" y="48649"/>
                </a:lnTo>
                <a:lnTo>
                  <a:pt x="56" y="48723"/>
                </a:lnTo>
                <a:lnTo>
                  <a:pt x="0" y="48779"/>
                </a:lnTo>
                <a:lnTo>
                  <a:pt x="0" y="48835"/>
                </a:lnTo>
                <a:lnTo>
                  <a:pt x="19" y="48910"/>
                </a:lnTo>
                <a:lnTo>
                  <a:pt x="75" y="48928"/>
                </a:lnTo>
                <a:lnTo>
                  <a:pt x="131" y="48928"/>
                </a:lnTo>
                <a:lnTo>
                  <a:pt x="205" y="48910"/>
                </a:lnTo>
                <a:lnTo>
                  <a:pt x="336" y="48817"/>
                </a:lnTo>
                <a:lnTo>
                  <a:pt x="447" y="48742"/>
                </a:lnTo>
                <a:lnTo>
                  <a:pt x="578" y="48612"/>
                </a:lnTo>
                <a:lnTo>
                  <a:pt x="652" y="48556"/>
                </a:lnTo>
                <a:lnTo>
                  <a:pt x="708" y="48519"/>
                </a:lnTo>
                <a:lnTo>
                  <a:pt x="727" y="48519"/>
                </a:lnTo>
                <a:lnTo>
                  <a:pt x="764" y="48537"/>
                </a:lnTo>
                <a:lnTo>
                  <a:pt x="857" y="48612"/>
                </a:lnTo>
                <a:lnTo>
                  <a:pt x="950" y="48668"/>
                </a:lnTo>
                <a:lnTo>
                  <a:pt x="1024" y="48705"/>
                </a:lnTo>
                <a:lnTo>
                  <a:pt x="1155" y="48705"/>
                </a:lnTo>
                <a:lnTo>
                  <a:pt x="1173" y="48686"/>
                </a:lnTo>
                <a:lnTo>
                  <a:pt x="1173" y="48630"/>
                </a:lnTo>
                <a:lnTo>
                  <a:pt x="1118" y="48575"/>
                </a:lnTo>
                <a:lnTo>
                  <a:pt x="1006" y="48426"/>
                </a:lnTo>
                <a:lnTo>
                  <a:pt x="894" y="48314"/>
                </a:lnTo>
                <a:lnTo>
                  <a:pt x="1043" y="48146"/>
                </a:lnTo>
                <a:lnTo>
                  <a:pt x="1118" y="48035"/>
                </a:lnTo>
                <a:lnTo>
                  <a:pt x="1136" y="47997"/>
                </a:lnTo>
                <a:lnTo>
                  <a:pt x="1136" y="47979"/>
                </a:lnTo>
                <a:lnTo>
                  <a:pt x="1118" y="47960"/>
                </a:lnTo>
                <a:lnTo>
                  <a:pt x="1080" y="47979"/>
                </a:lnTo>
                <a:lnTo>
                  <a:pt x="1024" y="48035"/>
                </a:lnTo>
                <a:lnTo>
                  <a:pt x="913" y="48128"/>
                </a:lnTo>
                <a:lnTo>
                  <a:pt x="820" y="48202"/>
                </a:lnTo>
                <a:lnTo>
                  <a:pt x="782" y="48184"/>
                </a:lnTo>
                <a:lnTo>
                  <a:pt x="727" y="48128"/>
                </a:lnTo>
                <a:lnTo>
                  <a:pt x="671" y="48053"/>
                </a:lnTo>
                <a:lnTo>
                  <a:pt x="615" y="47960"/>
                </a:lnTo>
                <a:lnTo>
                  <a:pt x="578" y="47867"/>
                </a:lnTo>
                <a:lnTo>
                  <a:pt x="522" y="47774"/>
                </a:lnTo>
                <a:lnTo>
                  <a:pt x="447" y="47718"/>
                </a:lnTo>
                <a:lnTo>
                  <a:pt x="373" y="47699"/>
                </a:lnTo>
                <a:close/>
                <a:moveTo>
                  <a:pt x="91173" y="47942"/>
                </a:moveTo>
                <a:lnTo>
                  <a:pt x="91192" y="48016"/>
                </a:lnTo>
                <a:lnTo>
                  <a:pt x="91248" y="48184"/>
                </a:lnTo>
                <a:lnTo>
                  <a:pt x="91378" y="48444"/>
                </a:lnTo>
                <a:lnTo>
                  <a:pt x="91229" y="48500"/>
                </a:lnTo>
                <a:lnTo>
                  <a:pt x="91173" y="48556"/>
                </a:lnTo>
                <a:lnTo>
                  <a:pt x="91136" y="48612"/>
                </a:lnTo>
                <a:lnTo>
                  <a:pt x="91136" y="48649"/>
                </a:lnTo>
                <a:lnTo>
                  <a:pt x="91136" y="48686"/>
                </a:lnTo>
                <a:lnTo>
                  <a:pt x="91173" y="48761"/>
                </a:lnTo>
                <a:lnTo>
                  <a:pt x="91248" y="48798"/>
                </a:lnTo>
                <a:lnTo>
                  <a:pt x="91285" y="48817"/>
                </a:lnTo>
                <a:lnTo>
                  <a:pt x="91322" y="48798"/>
                </a:lnTo>
                <a:lnTo>
                  <a:pt x="91434" y="48742"/>
                </a:lnTo>
                <a:lnTo>
                  <a:pt x="91508" y="48723"/>
                </a:lnTo>
                <a:lnTo>
                  <a:pt x="91545" y="48705"/>
                </a:lnTo>
                <a:lnTo>
                  <a:pt x="91564" y="48742"/>
                </a:lnTo>
                <a:lnTo>
                  <a:pt x="91601" y="48779"/>
                </a:lnTo>
                <a:lnTo>
                  <a:pt x="91657" y="48872"/>
                </a:lnTo>
                <a:lnTo>
                  <a:pt x="91750" y="49003"/>
                </a:lnTo>
                <a:lnTo>
                  <a:pt x="91825" y="49059"/>
                </a:lnTo>
                <a:lnTo>
                  <a:pt x="91899" y="49096"/>
                </a:lnTo>
                <a:lnTo>
                  <a:pt x="92011" y="49096"/>
                </a:lnTo>
                <a:lnTo>
                  <a:pt x="92030" y="49077"/>
                </a:lnTo>
                <a:lnTo>
                  <a:pt x="92048" y="49040"/>
                </a:lnTo>
                <a:lnTo>
                  <a:pt x="92067" y="48984"/>
                </a:lnTo>
                <a:lnTo>
                  <a:pt x="92030" y="48891"/>
                </a:lnTo>
                <a:lnTo>
                  <a:pt x="91936" y="48723"/>
                </a:lnTo>
                <a:lnTo>
                  <a:pt x="91862" y="48593"/>
                </a:lnTo>
                <a:lnTo>
                  <a:pt x="91825" y="48537"/>
                </a:lnTo>
                <a:lnTo>
                  <a:pt x="91881" y="48463"/>
                </a:lnTo>
                <a:lnTo>
                  <a:pt x="91936" y="48388"/>
                </a:lnTo>
                <a:lnTo>
                  <a:pt x="91992" y="48295"/>
                </a:lnTo>
                <a:lnTo>
                  <a:pt x="92030" y="48202"/>
                </a:lnTo>
                <a:lnTo>
                  <a:pt x="92011" y="48165"/>
                </a:lnTo>
                <a:lnTo>
                  <a:pt x="91974" y="48146"/>
                </a:lnTo>
                <a:lnTo>
                  <a:pt x="91899" y="48165"/>
                </a:lnTo>
                <a:lnTo>
                  <a:pt x="91843" y="48184"/>
                </a:lnTo>
                <a:lnTo>
                  <a:pt x="91806" y="48221"/>
                </a:lnTo>
                <a:lnTo>
                  <a:pt x="91750" y="48258"/>
                </a:lnTo>
                <a:lnTo>
                  <a:pt x="91694" y="48277"/>
                </a:lnTo>
                <a:lnTo>
                  <a:pt x="91620" y="48295"/>
                </a:lnTo>
                <a:lnTo>
                  <a:pt x="91545" y="48239"/>
                </a:lnTo>
                <a:lnTo>
                  <a:pt x="91452" y="48165"/>
                </a:lnTo>
                <a:lnTo>
                  <a:pt x="91378" y="48090"/>
                </a:lnTo>
                <a:lnTo>
                  <a:pt x="91285" y="48016"/>
                </a:lnTo>
                <a:lnTo>
                  <a:pt x="91173" y="47942"/>
                </a:lnTo>
                <a:close/>
                <a:moveTo>
                  <a:pt x="14374" y="50399"/>
                </a:moveTo>
                <a:lnTo>
                  <a:pt x="14318" y="50418"/>
                </a:lnTo>
                <a:lnTo>
                  <a:pt x="14225" y="50474"/>
                </a:lnTo>
                <a:lnTo>
                  <a:pt x="14094" y="50604"/>
                </a:lnTo>
                <a:lnTo>
                  <a:pt x="14057" y="50660"/>
                </a:lnTo>
                <a:lnTo>
                  <a:pt x="14001" y="50678"/>
                </a:lnTo>
                <a:lnTo>
                  <a:pt x="13964" y="50660"/>
                </a:lnTo>
                <a:lnTo>
                  <a:pt x="13908" y="50604"/>
                </a:lnTo>
                <a:lnTo>
                  <a:pt x="13778" y="50548"/>
                </a:lnTo>
                <a:lnTo>
                  <a:pt x="13629" y="50455"/>
                </a:lnTo>
                <a:lnTo>
                  <a:pt x="13536" y="50418"/>
                </a:lnTo>
                <a:lnTo>
                  <a:pt x="13461" y="50418"/>
                </a:lnTo>
                <a:lnTo>
                  <a:pt x="13405" y="50436"/>
                </a:lnTo>
                <a:lnTo>
                  <a:pt x="13368" y="50455"/>
                </a:lnTo>
                <a:lnTo>
                  <a:pt x="13350" y="50492"/>
                </a:lnTo>
                <a:lnTo>
                  <a:pt x="13350" y="50548"/>
                </a:lnTo>
                <a:lnTo>
                  <a:pt x="13368" y="50604"/>
                </a:lnTo>
                <a:lnTo>
                  <a:pt x="13424" y="50660"/>
                </a:lnTo>
                <a:lnTo>
                  <a:pt x="13499" y="50716"/>
                </a:lnTo>
                <a:lnTo>
                  <a:pt x="13648" y="50790"/>
                </a:lnTo>
                <a:lnTo>
                  <a:pt x="13778" y="50846"/>
                </a:lnTo>
                <a:lnTo>
                  <a:pt x="13685" y="50920"/>
                </a:lnTo>
                <a:lnTo>
                  <a:pt x="13592" y="51013"/>
                </a:lnTo>
                <a:lnTo>
                  <a:pt x="13554" y="51051"/>
                </a:lnTo>
                <a:lnTo>
                  <a:pt x="13536" y="51107"/>
                </a:lnTo>
                <a:lnTo>
                  <a:pt x="13554" y="51162"/>
                </a:lnTo>
                <a:lnTo>
                  <a:pt x="13573" y="51200"/>
                </a:lnTo>
                <a:lnTo>
                  <a:pt x="13610" y="51237"/>
                </a:lnTo>
                <a:lnTo>
                  <a:pt x="13796" y="51237"/>
                </a:lnTo>
                <a:lnTo>
                  <a:pt x="13927" y="51200"/>
                </a:lnTo>
                <a:lnTo>
                  <a:pt x="14020" y="51144"/>
                </a:lnTo>
                <a:lnTo>
                  <a:pt x="14094" y="51107"/>
                </a:lnTo>
                <a:lnTo>
                  <a:pt x="14132" y="51069"/>
                </a:lnTo>
                <a:lnTo>
                  <a:pt x="14150" y="51051"/>
                </a:lnTo>
                <a:lnTo>
                  <a:pt x="14225" y="51069"/>
                </a:lnTo>
                <a:lnTo>
                  <a:pt x="14281" y="51107"/>
                </a:lnTo>
                <a:lnTo>
                  <a:pt x="14355" y="51162"/>
                </a:lnTo>
                <a:lnTo>
                  <a:pt x="14411" y="51181"/>
                </a:lnTo>
                <a:lnTo>
                  <a:pt x="14504" y="51218"/>
                </a:lnTo>
                <a:lnTo>
                  <a:pt x="14523" y="51218"/>
                </a:lnTo>
                <a:lnTo>
                  <a:pt x="14541" y="51162"/>
                </a:lnTo>
                <a:lnTo>
                  <a:pt x="14541" y="51144"/>
                </a:lnTo>
                <a:lnTo>
                  <a:pt x="14504" y="51107"/>
                </a:lnTo>
                <a:lnTo>
                  <a:pt x="14448" y="51032"/>
                </a:lnTo>
                <a:lnTo>
                  <a:pt x="14318" y="50920"/>
                </a:lnTo>
                <a:lnTo>
                  <a:pt x="14392" y="50809"/>
                </a:lnTo>
                <a:lnTo>
                  <a:pt x="14485" y="50678"/>
                </a:lnTo>
                <a:lnTo>
                  <a:pt x="14504" y="50604"/>
                </a:lnTo>
                <a:lnTo>
                  <a:pt x="14504" y="50529"/>
                </a:lnTo>
                <a:lnTo>
                  <a:pt x="14485" y="50474"/>
                </a:lnTo>
                <a:lnTo>
                  <a:pt x="14448" y="50418"/>
                </a:lnTo>
                <a:lnTo>
                  <a:pt x="14374" y="50399"/>
                </a:lnTo>
                <a:close/>
                <a:moveTo>
                  <a:pt x="75813" y="50418"/>
                </a:moveTo>
                <a:lnTo>
                  <a:pt x="75702" y="50455"/>
                </a:lnTo>
                <a:lnTo>
                  <a:pt x="75608" y="50492"/>
                </a:lnTo>
                <a:lnTo>
                  <a:pt x="75515" y="50548"/>
                </a:lnTo>
                <a:lnTo>
                  <a:pt x="75478" y="50585"/>
                </a:lnTo>
                <a:lnTo>
                  <a:pt x="75385" y="50585"/>
                </a:lnTo>
                <a:lnTo>
                  <a:pt x="75348" y="50529"/>
                </a:lnTo>
                <a:lnTo>
                  <a:pt x="75292" y="50511"/>
                </a:lnTo>
                <a:lnTo>
                  <a:pt x="75255" y="50492"/>
                </a:lnTo>
                <a:lnTo>
                  <a:pt x="75199" y="50474"/>
                </a:lnTo>
                <a:lnTo>
                  <a:pt x="75124" y="50492"/>
                </a:lnTo>
                <a:lnTo>
                  <a:pt x="75087" y="50511"/>
                </a:lnTo>
                <a:lnTo>
                  <a:pt x="75069" y="50567"/>
                </a:lnTo>
                <a:lnTo>
                  <a:pt x="75069" y="50604"/>
                </a:lnTo>
                <a:lnTo>
                  <a:pt x="75069" y="50641"/>
                </a:lnTo>
                <a:lnTo>
                  <a:pt x="75124" y="50716"/>
                </a:lnTo>
                <a:lnTo>
                  <a:pt x="75180" y="50790"/>
                </a:lnTo>
                <a:lnTo>
                  <a:pt x="75124" y="50865"/>
                </a:lnTo>
                <a:lnTo>
                  <a:pt x="75106" y="50939"/>
                </a:lnTo>
                <a:lnTo>
                  <a:pt x="75106" y="50995"/>
                </a:lnTo>
                <a:lnTo>
                  <a:pt x="75124" y="51032"/>
                </a:lnTo>
                <a:lnTo>
                  <a:pt x="75143" y="51069"/>
                </a:lnTo>
                <a:lnTo>
                  <a:pt x="75180" y="51088"/>
                </a:lnTo>
                <a:lnTo>
                  <a:pt x="75236" y="51125"/>
                </a:lnTo>
                <a:lnTo>
                  <a:pt x="75329" y="51125"/>
                </a:lnTo>
                <a:lnTo>
                  <a:pt x="75366" y="51107"/>
                </a:lnTo>
                <a:lnTo>
                  <a:pt x="75459" y="51051"/>
                </a:lnTo>
                <a:lnTo>
                  <a:pt x="75571" y="51051"/>
                </a:lnTo>
                <a:lnTo>
                  <a:pt x="75627" y="51088"/>
                </a:lnTo>
                <a:lnTo>
                  <a:pt x="75757" y="51181"/>
                </a:lnTo>
                <a:lnTo>
                  <a:pt x="75832" y="51218"/>
                </a:lnTo>
                <a:lnTo>
                  <a:pt x="75888" y="51237"/>
                </a:lnTo>
                <a:lnTo>
                  <a:pt x="75944" y="51237"/>
                </a:lnTo>
                <a:lnTo>
                  <a:pt x="75981" y="51200"/>
                </a:lnTo>
                <a:lnTo>
                  <a:pt x="75999" y="51162"/>
                </a:lnTo>
                <a:lnTo>
                  <a:pt x="75981" y="51107"/>
                </a:lnTo>
                <a:lnTo>
                  <a:pt x="75962" y="51051"/>
                </a:lnTo>
                <a:lnTo>
                  <a:pt x="75906" y="50995"/>
                </a:lnTo>
                <a:lnTo>
                  <a:pt x="75813" y="50902"/>
                </a:lnTo>
                <a:lnTo>
                  <a:pt x="75720" y="50827"/>
                </a:lnTo>
                <a:lnTo>
                  <a:pt x="75813" y="50771"/>
                </a:lnTo>
                <a:lnTo>
                  <a:pt x="75925" y="50697"/>
                </a:lnTo>
                <a:lnTo>
                  <a:pt x="75962" y="50660"/>
                </a:lnTo>
                <a:lnTo>
                  <a:pt x="75981" y="50623"/>
                </a:lnTo>
                <a:lnTo>
                  <a:pt x="75999" y="50567"/>
                </a:lnTo>
                <a:lnTo>
                  <a:pt x="75981" y="50511"/>
                </a:lnTo>
                <a:lnTo>
                  <a:pt x="75944" y="50455"/>
                </a:lnTo>
                <a:lnTo>
                  <a:pt x="75906" y="50418"/>
                </a:lnTo>
                <a:close/>
                <a:moveTo>
                  <a:pt x="86686" y="50399"/>
                </a:moveTo>
                <a:lnTo>
                  <a:pt x="86500" y="50492"/>
                </a:lnTo>
                <a:lnTo>
                  <a:pt x="86407" y="50529"/>
                </a:lnTo>
                <a:lnTo>
                  <a:pt x="86314" y="50567"/>
                </a:lnTo>
                <a:lnTo>
                  <a:pt x="86277" y="50604"/>
                </a:lnTo>
                <a:lnTo>
                  <a:pt x="86239" y="50623"/>
                </a:lnTo>
                <a:lnTo>
                  <a:pt x="86202" y="50604"/>
                </a:lnTo>
                <a:lnTo>
                  <a:pt x="86165" y="50548"/>
                </a:lnTo>
                <a:lnTo>
                  <a:pt x="86016" y="50455"/>
                </a:lnTo>
                <a:lnTo>
                  <a:pt x="85923" y="50418"/>
                </a:lnTo>
                <a:lnTo>
                  <a:pt x="85848" y="50418"/>
                </a:lnTo>
                <a:lnTo>
                  <a:pt x="85793" y="50455"/>
                </a:lnTo>
                <a:lnTo>
                  <a:pt x="85774" y="50492"/>
                </a:lnTo>
                <a:lnTo>
                  <a:pt x="85774" y="50567"/>
                </a:lnTo>
                <a:lnTo>
                  <a:pt x="85811" y="50641"/>
                </a:lnTo>
                <a:lnTo>
                  <a:pt x="85848" y="50716"/>
                </a:lnTo>
                <a:lnTo>
                  <a:pt x="85904" y="50790"/>
                </a:lnTo>
                <a:lnTo>
                  <a:pt x="85793" y="50883"/>
                </a:lnTo>
                <a:lnTo>
                  <a:pt x="85737" y="50939"/>
                </a:lnTo>
                <a:lnTo>
                  <a:pt x="85681" y="51013"/>
                </a:lnTo>
                <a:lnTo>
                  <a:pt x="85644" y="51069"/>
                </a:lnTo>
                <a:lnTo>
                  <a:pt x="85644" y="51125"/>
                </a:lnTo>
                <a:lnTo>
                  <a:pt x="85681" y="51181"/>
                </a:lnTo>
                <a:lnTo>
                  <a:pt x="85774" y="51218"/>
                </a:lnTo>
                <a:lnTo>
                  <a:pt x="85848" y="51218"/>
                </a:lnTo>
                <a:lnTo>
                  <a:pt x="85923" y="51200"/>
                </a:lnTo>
                <a:lnTo>
                  <a:pt x="85997" y="51144"/>
                </a:lnTo>
                <a:lnTo>
                  <a:pt x="86072" y="51125"/>
                </a:lnTo>
                <a:lnTo>
                  <a:pt x="86128" y="51069"/>
                </a:lnTo>
                <a:lnTo>
                  <a:pt x="86165" y="51069"/>
                </a:lnTo>
                <a:lnTo>
                  <a:pt x="86202" y="51088"/>
                </a:lnTo>
                <a:lnTo>
                  <a:pt x="86239" y="51144"/>
                </a:lnTo>
                <a:lnTo>
                  <a:pt x="86314" y="51200"/>
                </a:lnTo>
                <a:lnTo>
                  <a:pt x="86388" y="51237"/>
                </a:lnTo>
                <a:lnTo>
                  <a:pt x="86463" y="51237"/>
                </a:lnTo>
                <a:lnTo>
                  <a:pt x="86500" y="51200"/>
                </a:lnTo>
                <a:lnTo>
                  <a:pt x="86537" y="51162"/>
                </a:lnTo>
                <a:lnTo>
                  <a:pt x="86537" y="51088"/>
                </a:lnTo>
                <a:lnTo>
                  <a:pt x="86500" y="50976"/>
                </a:lnTo>
                <a:lnTo>
                  <a:pt x="86463" y="50939"/>
                </a:lnTo>
                <a:lnTo>
                  <a:pt x="86444" y="50883"/>
                </a:lnTo>
                <a:lnTo>
                  <a:pt x="86481" y="50846"/>
                </a:lnTo>
                <a:lnTo>
                  <a:pt x="86537" y="50827"/>
                </a:lnTo>
                <a:lnTo>
                  <a:pt x="86612" y="50753"/>
                </a:lnTo>
                <a:lnTo>
                  <a:pt x="86705" y="50697"/>
                </a:lnTo>
                <a:lnTo>
                  <a:pt x="86798" y="50641"/>
                </a:lnTo>
                <a:lnTo>
                  <a:pt x="86817" y="50604"/>
                </a:lnTo>
                <a:lnTo>
                  <a:pt x="86835" y="50548"/>
                </a:lnTo>
                <a:lnTo>
                  <a:pt x="86835" y="50492"/>
                </a:lnTo>
                <a:lnTo>
                  <a:pt x="86798" y="50436"/>
                </a:lnTo>
                <a:lnTo>
                  <a:pt x="86742" y="50399"/>
                </a:lnTo>
                <a:close/>
                <a:moveTo>
                  <a:pt x="69707" y="50436"/>
                </a:moveTo>
                <a:lnTo>
                  <a:pt x="69688" y="50455"/>
                </a:lnTo>
                <a:lnTo>
                  <a:pt x="69688" y="50492"/>
                </a:lnTo>
                <a:lnTo>
                  <a:pt x="69725" y="50567"/>
                </a:lnTo>
                <a:lnTo>
                  <a:pt x="69837" y="50697"/>
                </a:lnTo>
                <a:lnTo>
                  <a:pt x="69949" y="50790"/>
                </a:lnTo>
                <a:lnTo>
                  <a:pt x="69837" y="50846"/>
                </a:lnTo>
                <a:lnTo>
                  <a:pt x="69707" y="50939"/>
                </a:lnTo>
                <a:lnTo>
                  <a:pt x="69669" y="50995"/>
                </a:lnTo>
                <a:lnTo>
                  <a:pt x="69632" y="51051"/>
                </a:lnTo>
                <a:lnTo>
                  <a:pt x="69613" y="51125"/>
                </a:lnTo>
                <a:lnTo>
                  <a:pt x="69632" y="51181"/>
                </a:lnTo>
                <a:lnTo>
                  <a:pt x="69688" y="51237"/>
                </a:lnTo>
                <a:lnTo>
                  <a:pt x="69744" y="51256"/>
                </a:lnTo>
                <a:lnTo>
                  <a:pt x="69818" y="51237"/>
                </a:lnTo>
                <a:lnTo>
                  <a:pt x="69911" y="51200"/>
                </a:lnTo>
                <a:lnTo>
                  <a:pt x="70060" y="51107"/>
                </a:lnTo>
                <a:lnTo>
                  <a:pt x="70172" y="51051"/>
                </a:lnTo>
                <a:lnTo>
                  <a:pt x="70228" y="51032"/>
                </a:lnTo>
                <a:lnTo>
                  <a:pt x="70265" y="51051"/>
                </a:lnTo>
                <a:lnTo>
                  <a:pt x="70377" y="51088"/>
                </a:lnTo>
                <a:lnTo>
                  <a:pt x="70470" y="51144"/>
                </a:lnTo>
                <a:lnTo>
                  <a:pt x="70507" y="51144"/>
                </a:lnTo>
                <a:lnTo>
                  <a:pt x="70563" y="51125"/>
                </a:lnTo>
                <a:lnTo>
                  <a:pt x="70619" y="51088"/>
                </a:lnTo>
                <a:lnTo>
                  <a:pt x="70637" y="51032"/>
                </a:lnTo>
                <a:lnTo>
                  <a:pt x="70637" y="50995"/>
                </a:lnTo>
                <a:lnTo>
                  <a:pt x="70637" y="50958"/>
                </a:lnTo>
                <a:lnTo>
                  <a:pt x="70563" y="50883"/>
                </a:lnTo>
                <a:lnTo>
                  <a:pt x="70488" y="50809"/>
                </a:lnTo>
                <a:lnTo>
                  <a:pt x="70637" y="50697"/>
                </a:lnTo>
                <a:lnTo>
                  <a:pt x="70693" y="50623"/>
                </a:lnTo>
                <a:lnTo>
                  <a:pt x="70731" y="50548"/>
                </a:lnTo>
                <a:lnTo>
                  <a:pt x="70731" y="50492"/>
                </a:lnTo>
                <a:lnTo>
                  <a:pt x="70712" y="50455"/>
                </a:lnTo>
                <a:lnTo>
                  <a:pt x="70675" y="50436"/>
                </a:lnTo>
                <a:lnTo>
                  <a:pt x="70619" y="50436"/>
                </a:lnTo>
                <a:lnTo>
                  <a:pt x="70507" y="50474"/>
                </a:lnTo>
                <a:lnTo>
                  <a:pt x="70395" y="50548"/>
                </a:lnTo>
                <a:lnTo>
                  <a:pt x="70284" y="50604"/>
                </a:lnTo>
                <a:lnTo>
                  <a:pt x="70246" y="50623"/>
                </a:lnTo>
                <a:lnTo>
                  <a:pt x="70191" y="50623"/>
                </a:lnTo>
                <a:lnTo>
                  <a:pt x="70116" y="50585"/>
                </a:lnTo>
                <a:lnTo>
                  <a:pt x="70023" y="50529"/>
                </a:lnTo>
                <a:lnTo>
                  <a:pt x="69930" y="50474"/>
                </a:lnTo>
                <a:lnTo>
                  <a:pt x="69837" y="50436"/>
                </a:lnTo>
                <a:close/>
                <a:moveTo>
                  <a:pt x="18861" y="50362"/>
                </a:moveTo>
                <a:lnTo>
                  <a:pt x="18805" y="50380"/>
                </a:lnTo>
                <a:lnTo>
                  <a:pt x="18749" y="50418"/>
                </a:lnTo>
                <a:lnTo>
                  <a:pt x="18730" y="50492"/>
                </a:lnTo>
                <a:lnTo>
                  <a:pt x="18730" y="50548"/>
                </a:lnTo>
                <a:lnTo>
                  <a:pt x="18767" y="50604"/>
                </a:lnTo>
                <a:lnTo>
                  <a:pt x="18805" y="50660"/>
                </a:lnTo>
                <a:lnTo>
                  <a:pt x="18916" y="50753"/>
                </a:lnTo>
                <a:lnTo>
                  <a:pt x="19010" y="50827"/>
                </a:lnTo>
                <a:lnTo>
                  <a:pt x="18935" y="50902"/>
                </a:lnTo>
                <a:lnTo>
                  <a:pt x="18842" y="51032"/>
                </a:lnTo>
                <a:lnTo>
                  <a:pt x="18823" y="51088"/>
                </a:lnTo>
                <a:lnTo>
                  <a:pt x="18805" y="51144"/>
                </a:lnTo>
                <a:lnTo>
                  <a:pt x="18823" y="51200"/>
                </a:lnTo>
                <a:lnTo>
                  <a:pt x="18879" y="51256"/>
                </a:lnTo>
                <a:lnTo>
                  <a:pt x="18935" y="51274"/>
                </a:lnTo>
                <a:lnTo>
                  <a:pt x="19010" y="51274"/>
                </a:lnTo>
                <a:lnTo>
                  <a:pt x="19065" y="51237"/>
                </a:lnTo>
                <a:lnTo>
                  <a:pt x="19121" y="51181"/>
                </a:lnTo>
                <a:lnTo>
                  <a:pt x="19233" y="51088"/>
                </a:lnTo>
                <a:lnTo>
                  <a:pt x="19289" y="51051"/>
                </a:lnTo>
                <a:lnTo>
                  <a:pt x="19345" y="51032"/>
                </a:lnTo>
                <a:lnTo>
                  <a:pt x="19382" y="51051"/>
                </a:lnTo>
                <a:lnTo>
                  <a:pt x="19438" y="51088"/>
                </a:lnTo>
                <a:lnTo>
                  <a:pt x="19568" y="51162"/>
                </a:lnTo>
                <a:lnTo>
                  <a:pt x="19643" y="51200"/>
                </a:lnTo>
                <a:lnTo>
                  <a:pt x="19698" y="51218"/>
                </a:lnTo>
                <a:lnTo>
                  <a:pt x="19754" y="51218"/>
                </a:lnTo>
                <a:lnTo>
                  <a:pt x="19810" y="51200"/>
                </a:lnTo>
                <a:lnTo>
                  <a:pt x="19847" y="51144"/>
                </a:lnTo>
                <a:lnTo>
                  <a:pt x="19847" y="51088"/>
                </a:lnTo>
                <a:lnTo>
                  <a:pt x="19829" y="51013"/>
                </a:lnTo>
                <a:lnTo>
                  <a:pt x="19773" y="50958"/>
                </a:lnTo>
                <a:lnTo>
                  <a:pt x="19661" y="50846"/>
                </a:lnTo>
                <a:lnTo>
                  <a:pt x="19549" y="50771"/>
                </a:lnTo>
                <a:lnTo>
                  <a:pt x="19643" y="50697"/>
                </a:lnTo>
                <a:lnTo>
                  <a:pt x="19754" y="50585"/>
                </a:lnTo>
                <a:lnTo>
                  <a:pt x="19791" y="50548"/>
                </a:lnTo>
                <a:lnTo>
                  <a:pt x="19810" y="50492"/>
                </a:lnTo>
                <a:lnTo>
                  <a:pt x="19791" y="50455"/>
                </a:lnTo>
                <a:lnTo>
                  <a:pt x="19717" y="50418"/>
                </a:lnTo>
                <a:lnTo>
                  <a:pt x="19661" y="50418"/>
                </a:lnTo>
                <a:lnTo>
                  <a:pt x="19605" y="50455"/>
                </a:lnTo>
                <a:lnTo>
                  <a:pt x="19475" y="50511"/>
                </a:lnTo>
                <a:lnTo>
                  <a:pt x="19401" y="50548"/>
                </a:lnTo>
                <a:lnTo>
                  <a:pt x="19345" y="50567"/>
                </a:lnTo>
                <a:lnTo>
                  <a:pt x="19307" y="50567"/>
                </a:lnTo>
                <a:lnTo>
                  <a:pt x="19233" y="50529"/>
                </a:lnTo>
                <a:lnTo>
                  <a:pt x="19121" y="50474"/>
                </a:lnTo>
                <a:lnTo>
                  <a:pt x="18991" y="50399"/>
                </a:lnTo>
                <a:lnTo>
                  <a:pt x="18935" y="50380"/>
                </a:lnTo>
                <a:lnTo>
                  <a:pt x="18861" y="50362"/>
                </a:lnTo>
                <a:close/>
                <a:moveTo>
                  <a:pt x="21542" y="50380"/>
                </a:moveTo>
                <a:lnTo>
                  <a:pt x="21523" y="50399"/>
                </a:lnTo>
                <a:lnTo>
                  <a:pt x="21523" y="50418"/>
                </a:lnTo>
                <a:lnTo>
                  <a:pt x="21542" y="50455"/>
                </a:lnTo>
                <a:lnTo>
                  <a:pt x="21653" y="50585"/>
                </a:lnTo>
                <a:lnTo>
                  <a:pt x="21839" y="50771"/>
                </a:lnTo>
                <a:lnTo>
                  <a:pt x="21728" y="50827"/>
                </a:lnTo>
                <a:lnTo>
                  <a:pt x="21560" y="50939"/>
                </a:lnTo>
                <a:lnTo>
                  <a:pt x="21504" y="50995"/>
                </a:lnTo>
                <a:lnTo>
                  <a:pt x="21448" y="51051"/>
                </a:lnTo>
                <a:lnTo>
                  <a:pt x="21411" y="51107"/>
                </a:lnTo>
                <a:lnTo>
                  <a:pt x="21430" y="51181"/>
                </a:lnTo>
                <a:lnTo>
                  <a:pt x="21448" y="51218"/>
                </a:lnTo>
                <a:lnTo>
                  <a:pt x="21486" y="51237"/>
                </a:lnTo>
                <a:lnTo>
                  <a:pt x="21523" y="51256"/>
                </a:lnTo>
                <a:lnTo>
                  <a:pt x="21560" y="51256"/>
                </a:lnTo>
                <a:lnTo>
                  <a:pt x="21635" y="51218"/>
                </a:lnTo>
                <a:lnTo>
                  <a:pt x="21709" y="51162"/>
                </a:lnTo>
                <a:lnTo>
                  <a:pt x="21877" y="51032"/>
                </a:lnTo>
                <a:lnTo>
                  <a:pt x="21933" y="50976"/>
                </a:lnTo>
                <a:lnTo>
                  <a:pt x="21988" y="50958"/>
                </a:lnTo>
                <a:lnTo>
                  <a:pt x="22044" y="50976"/>
                </a:lnTo>
                <a:lnTo>
                  <a:pt x="22100" y="51013"/>
                </a:lnTo>
                <a:lnTo>
                  <a:pt x="22193" y="51144"/>
                </a:lnTo>
                <a:lnTo>
                  <a:pt x="22249" y="51200"/>
                </a:lnTo>
                <a:lnTo>
                  <a:pt x="22305" y="51256"/>
                </a:lnTo>
                <a:lnTo>
                  <a:pt x="22361" y="51274"/>
                </a:lnTo>
                <a:lnTo>
                  <a:pt x="22454" y="51256"/>
                </a:lnTo>
                <a:lnTo>
                  <a:pt x="22491" y="51218"/>
                </a:lnTo>
                <a:lnTo>
                  <a:pt x="22510" y="51200"/>
                </a:lnTo>
                <a:lnTo>
                  <a:pt x="22528" y="51125"/>
                </a:lnTo>
                <a:lnTo>
                  <a:pt x="22510" y="51051"/>
                </a:lnTo>
                <a:lnTo>
                  <a:pt x="22472" y="50976"/>
                </a:lnTo>
                <a:lnTo>
                  <a:pt x="22342" y="50846"/>
                </a:lnTo>
                <a:lnTo>
                  <a:pt x="22230" y="50734"/>
                </a:lnTo>
                <a:lnTo>
                  <a:pt x="22324" y="50623"/>
                </a:lnTo>
                <a:lnTo>
                  <a:pt x="22361" y="50567"/>
                </a:lnTo>
                <a:lnTo>
                  <a:pt x="22379" y="50511"/>
                </a:lnTo>
                <a:lnTo>
                  <a:pt x="22379" y="50474"/>
                </a:lnTo>
                <a:lnTo>
                  <a:pt x="22342" y="50455"/>
                </a:lnTo>
                <a:lnTo>
                  <a:pt x="22286" y="50474"/>
                </a:lnTo>
                <a:lnTo>
                  <a:pt x="22193" y="50529"/>
                </a:lnTo>
                <a:lnTo>
                  <a:pt x="22082" y="50567"/>
                </a:lnTo>
                <a:lnTo>
                  <a:pt x="22026" y="50585"/>
                </a:lnTo>
                <a:lnTo>
                  <a:pt x="21951" y="50548"/>
                </a:lnTo>
                <a:lnTo>
                  <a:pt x="21858" y="50492"/>
                </a:lnTo>
                <a:lnTo>
                  <a:pt x="21691" y="50418"/>
                </a:lnTo>
                <a:lnTo>
                  <a:pt x="21579" y="50380"/>
                </a:lnTo>
                <a:close/>
                <a:moveTo>
                  <a:pt x="33085" y="50362"/>
                </a:moveTo>
                <a:lnTo>
                  <a:pt x="32973" y="50399"/>
                </a:lnTo>
                <a:lnTo>
                  <a:pt x="32806" y="50474"/>
                </a:lnTo>
                <a:lnTo>
                  <a:pt x="32694" y="50529"/>
                </a:lnTo>
                <a:lnTo>
                  <a:pt x="32638" y="50548"/>
                </a:lnTo>
                <a:lnTo>
                  <a:pt x="32563" y="50529"/>
                </a:lnTo>
                <a:lnTo>
                  <a:pt x="32470" y="50474"/>
                </a:lnTo>
                <a:lnTo>
                  <a:pt x="32359" y="50436"/>
                </a:lnTo>
                <a:lnTo>
                  <a:pt x="32284" y="50418"/>
                </a:lnTo>
                <a:lnTo>
                  <a:pt x="32266" y="50418"/>
                </a:lnTo>
                <a:lnTo>
                  <a:pt x="32266" y="50455"/>
                </a:lnTo>
                <a:lnTo>
                  <a:pt x="32340" y="50585"/>
                </a:lnTo>
                <a:lnTo>
                  <a:pt x="32452" y="50697"/>
                </a:lnTo>
                <a:lnTo>
                  <a:pt x="32340" y="50790"/>
                </a:lnTo>
                <a:lnTo>
                  <a:pt x="32210" y="50920"/>
                </a:lnTo>
                <a:lnTo>
                  <a:pt x="32154" y="50995"/>
                </a:lnTo>
                <a:lnTo>
                  <a:pt x="32117" y="51069"/>
                </a:lnTo>
                <a:lnTo>
                  <a:pt x="32117" y="51144"/>
                </a:lnTo>
                <a:lnTo>
                  <a:pt x="32154" y="51200"/>
                </a:lnTo>
                <a:lnTo>
                  <a:pt x="32228" y="51237"/>
                </a:lnTo>
                <a:lnTo>
                  <a:pt x="32284" y="51237"/>
                </a:lnTo>
                <a:lnTo>
                  <a:pt x="32359" y="51218"/>
                </a:lnTo>
                <a:lnTo>
                  <a:pt x="32452" y="51162"/>
                </a:lnTo>
                <a:lnTo>
                  <a:pt x="32582" y="51051"/>
                </a:lnTo>
                <a:lnTo>
                  <a:pt x="32694" y="50958"/>
                </a:lnTo>
                <a:lnTo>
                  <a:pt x="32768" y="51051"/>
                </a:lnTo>
                <a:lnTo>
                  <a:pt x="32880" y="51181"/>
                </a:lnTo>
                <a:lnTo>
                  <a:pt x="32954" y="51237"/>
                </a:lnTo>
                <a:lnTo>
                  <a:pt x="33010" y="51274"/>
                </a:lnTo>
                <a:lnTo>
                  <a:pt x="33066" y="51274"/>
                </a:lnTo>
                <a:lnTo>
                  <a:pt x="33122" y="51237"/>
                </a:lnTo>
                <a:lnTo>
                  <a:pt x="33159" y="51181"/>
                </a:lnTo>
                <a:lnTo>
                  <a:pt x="33159" y="51125"/>
                </a:lnTo>
                <a:lnTo>
                  <a:pt x="33122" y="51069"/>
                </a:lnTo>
                <a:lnTo>
                  <a:pt x="33085" y="50995"/>
                </a:lnTo>
                <a:lnTo>
                  <a:pt x="32992" y="50883"/>
                </a:lnTo>
                <a:lnTo>
                  <a:pt x="32899" y="50790"/>
                </a:lnTo>
                <a:lnTo>
                  <a:pt x="32992" y="50716"/>
                </a:lnTo>
                <a:lnTo>
                  <a:pt x="33159" y="50567"/>
                </a:lnTo>
                <a:lnTo>
                  <a:pt x="33215" y="50492"/>
                </a:lnTo>
                <a:lnTo>
                  <a:pt x="33252" y="50436"/>
                </a:lnTo>
                <a:lnTo>
                  <a:pt x="33252" y="50399"/>
                </a:lnTo>
                <a:lnTo>
                  <a:pt x="33252" y="50380"/>
                </a:lnTo>
                <a:lnTo>
                  <a:pt x="33215" y="50362"/>
                </a:lnTo>
                <a:close/>
                <a:moveTo>
                  <a:pt x="34779" y="50362"/>
                </a:moveTo>
                <a:lnTo>
                  <a:pt x="34742" y="50399"/>
                </a:lnTo>
                <a:lnTo>
                  <a:pt x="34742" y="50455"/>
                </a:lnTo>
                <a:lnTo>
                  <a:pt x="34760" y="50511"/>
                </a:lnTo>
                <a:lnTo>
                  <a:pt x="34798" y="50567"/>
                </a:lnTo>
                <a:lnTo>
                  <a:pt x="34928" y="50678"/>
                </a:lnTo>
                <a:lnTo>
                  <a:pt x="35189" y="50846"/>
                </a:lnTo>
                <a:lnTo>
                  <a:pt x="35077" y="50939"/>
                </a:lnTo>
                <a:lnTo>
                  <a:pt x="34928" y="51069"/>
                </a:lnTo>
                <a:lnTo>
                  <a:pt x="34872" y="51144"/>
                </a:lnTo>
                <a:lnTo>
                  <a:pt x="34853" y="51218"/>
                </a:lnTo>
                <a:lnTo>
                  <a:pt x="34872" y="51237"/>
                </a:lnTo>
                <a:lnTo>
                  <a:pt x="34891" y="51256"/>
                </a:lnTo>
                <a:lnTo>
                  <a:pt x="34928" y="51274"/>
                </a:lnTo>
                <a:lnTo>
                  <a:pt x="35021" y="51274"/>
                </a:lnTo>
                <a:lnTo>
                  <a:pt x="35058" y="51256"/>
                </a:lnTo>
                <a:lnTo>
                  <a:pt x="35170" y="51200"/>
                </a:lnTo>
                <a:lnTo>
                  <a:pt x="35244" y="51125"/>
                </a:lnTo>
                <a:lnTo>
                  <a:pt x="35338" y="51088"/>
                </a:lnTo>
                <a:lnTo>
                  <a:pt x="35412" y="51051"/>
                </a:lnTo>
                <a:lnTo>
                  <a:pt x="35487" y="51069"/>
                </a:lnTo>
                <a:lnTo>
                  <a:pt x="35524" y="51088"/>
                </a:lnTo>
                <a:lnTo>
                  <a:pt x="35580" y="51125"/>
                </a:lnTo>
                <a:lnTo>
                  <a:pt x="35617" y="51144"/>
                </a:lnTo>
                <a:lnTo>
                  <a:pt x="35654" y="51144"/>
                </a:lnTo>
                <a:lnTo>
                  <a:pt x="35691" y="51125"/>
                </a:lnTo>
                <a:lnTo>
                  <a:pt x="35710" y="51107"/>
                </a:lnTo>
                <a:lnTo>
                  <a:pt x="35710" y="51088"/>
                </a:lnTo>
                <a:lnTo>
                  <a:pt x="35691" y="51051"/>
                </a:lnTo>
                <a:lnTo>
                  <a:pt x="35654" y="50995"/>
                </a:lnTo>
                <a:lnTo>
                  <a:pt x="35617" y="50939"/>
                </a:lnTo>
                <a:lnTo>
                  <a:pt x="35635" y="50883"/>
                </a:lnTo>
                <a:lnTo>
                  <a:pt x="35654" y="50846"/>
                </a:lnTo>
                <a:lnTo>
                  <a:pt x="35747" y="50790"/>
                </a:lnTo>
                <a:lnTo>
                  <a:pt x="35822" y="50734"/>
                </a:lnTo>
                <a:lnTo>
                  <a:pt x="35952" y="50623"/>
                </a:lnTo>
                <a:lnTo>
                  <a:pt x="35989" y="50548"/>
                </a:lnTo>
                <a:lnTo>
                  <a:pt x="36026" y="50492"/>
                </a:lnTo>
                <a:lnTo>
                  <a:pt x="36026" y="50436"/>
                </a:lnTo>
                <a:lnTo>
                  <a:pt x="35971" y="50399"/>
                </a:lnTo>
                <a:lnTo>
                  <a:pt x="35915" y="50380"/>
                </a:lnTo>
                <a:lnTo>
                  <a:pt x="35840" y="50380"/>
                </a:lnTo>
                <a:lnTo>
                  <a:pt x="35784" y="50399"/>
                </a:lnTo>
                <a:lnTo>
                  <a:pt x="35729" y="50436"/>
                </a:lnTo>
                <a:lnTo>
                  <a:pt x="35635" y="50511"/>
                </a:lnTo>
                <a:lnTo>
                  <a:pt x="35524" y="50585"/>
                </a:lnTo>
                <a:lnTo>
                  <a:pt x="35449" y="50641"/>
                </a:lnTo>
                <a:lnTo>
                  <a:pt x="35431" y="50660"/>
                </a:lnTo>
                <a:lnTo>
                  <a:pt x="35319" y="50604"/>
                </a:lnTo>
                <a:lnTo>
                  <a:pt x="35263" y="50567"/>
                </a:lnTo>
                <a:lnTo>
                  <a:pt x="35207" y="50511"/>
                </a:lnTo>
                <a:lnTo>
                  <a:pt x="35133" y="50474"/>
                </a:lnTo>
                <a:lnTo>
                  <a:pt x="35077" y="50418"/>
                </a:lnTo>
                <a:lnTo>
                  <a:pt x="34984" y="50380"/>
                </a:lnTo>
                <a:lnTo>
                  <a:pt x="34872" y="50362"/>
                </a:lnTo>
                <a:close/>
                <a:moveTo>
                  <a:pt x="38614" y="50362"/>
                </a:moveTo>
                <a:lnTo>
                  <a:pt x="38503" y="50399"/>
                </a:lnTo>
                <a:lnTo>
                  <a:pt x="38410" y="50436"/>
                </a:lnTo>
                <a:lnTo>
                  <a:pt x="38205" y="50529"/>
                </a:lnTo>
                <a:lnTo>
                  <a:pt x="38093" y="50567"/>
                </a:lnTo>
                <a:lnTo>
                  <a:pt x="38019" y="50511"/>
                </a:lnTo>
                <a:lnTo>
                  <a:pt x="37963" y="50474"/>
                </a:lnTo>
                <a:lnTo>
                  <a:pt x="37907" y="50436"/>
                </a:lnTo>
                <a:lnTo>
                  <a:pt x="37851" y="50399"/>
                </a:lnTo>
                <a:lnTo>
                  <a:pt x="37795" y="50380"/>
                </a:lnTo>
                <a:lnTo>
                  <a:pt x="37739" y="50380"/>
                </a:lnTo>
                <a:lnTo>
                  <a:pt x="37683" y="50399"/>
                </a:lnTo>
                <a:lnTo>
                  <a:pt x="37628" y="50436"/>
                </a:lnTo>
                <a:lnTo>
                  <a:pt x="37590" y="50492"/>
                </a:lnTo>
                <a:lnTo>
                  <a:pt x="37590" y="50529"/>
                </a:lnTo>
                <a:lnTo>
                  <a:pt x="37609" y="50585"/>
                </a:lnTo>
                <a:lnTo>
                  <a:pt x="37646" y="50641"/>
                </a:lnTo>
                <a:lnTo>
                  <a:pt x="37702" y="50697"/>
                </a:lnTo>
                <a:lnTo>
                  <a:pt x="37777" y="50753"/>
                </a:lnTo>
                <a:lnTo>
                  <a:pt x="37646" y="50827"/>
                </a:lnTo>
                <a:lnTo>
                  <a:pt x="37516" y="50920"/>
                </a:lnTo>
                <a:lnTo>
                  <a:pt x="37441" y="50958"/>
                </a:lnTo>
                <a:lnTo>
                  <a:pt x="37386" y="51032"/>
                </a:lnTo>
                <a:lnTo>
                  <a:pt x="37348" y="51088"/>
                </a:lnTo>
                <a:lnTo>
                  <a:pt x="37348" y="51162"/>
                </a:lnTo>
                <a:lnTo>
                  <a:pt x="37367" y="51218"/>
                </a:lnTo>
                <a:lnTo>
                  <a:pt x="37404" y="51256"/>
                </a:lnTo>
                <a:lnTo>
                  <a:pt x="37460" y="51274"/>
                </a:lnTo>
                <a:lnTo>
                  <a:pt x="37534" y="51274"/>
                </a:lnTo>
                <a:lnTo>
                  <a:pt x="37683" y="51237"/>
                </a:lnTo>
                <a:lnTo>
                  <a:pt x="37795" y="51181"/>
                </a:lnTo>
                <a:lnTo>
                  <a:pt x="37944" y="51069"/>
                </a:lnTo>
                <a:lnTo>
                  <a:pt x="38019" y="51013"/>
                </a:lnTo>
                <a:lnTo>
                  <a:pt x="38093" y="50995"/>
                </a:lnTo>
                <a:lnTo>
                  <a:pt x="38168" y="51013"/>
                </a:lnTo>
                <a:lnTo>
                  <a:pt x="38242" y="51069"/>
                </a:lnTo>
                <a:lnTo>
                  <a:pt x="38316" y="51125"/>
                </a:lnTo>
                <a:lnTo>
                  <a:pt x="38372" y="51162"/>
                </a:lnTo>
                <a:lnTo>
                  <a:pt x="38521" y="51162"/>
                </a:lnTo>
                <a:lnTo>
                  <a:pt x="38540" y="51125"/>
                </a:lnTo>
                <a:lnTo>
                  <a:pt x="38521" y="51069"/>
                </a:lnTo>
                <a:lnTo>
                  <a:pt x="38447" y="50958"/>
                </a:lnTo>
                <a:lnTo>
                  <a:pt x="38354" y="50827"/>
                </a:lnTo>
                <a:lnTo>
                  <a:pt x="38540" y="50716"/>
                </a:lnTo>
                <a:lnTo>
                  <a:pt x="38614" y="50641"/>
                </a:lnTo>
                <a:lnTo>
                  <a:pt x="38689" y="50567"/>
                </a:lnTo>
                <a:lnTo>
                  <a:pt x="38707" y="50511"/>
                </a:lnTo>
                <a:lnTo>
                  <a:pt x="38726" y="50436"/>
                </a:lnTo>
                <a:lnTo>
                  <a:pt x="38726" y="50399"/>
                </a:lnTo>
                <a:lnTo>
                  <a:pt x="38707" y="50380"/>
                </a:lnTo>
                <a:lnTo>
                  <a:pt x="38670" y="50362"/>
                </a:lnTo>
                <a:close/>
                <a:moveTo>
                  <a:pt x="43027" y="50362"/>
                </a:moveTo>
                <a:lnTo>
                  <a:pt x="42952" y="50380"/>
                </a:lnTo>
                <a:lnTo>
                  <a:pt x="42915" y="50436"/>
                </a:lnTo>
                <a:lnTo>
                  <a:pt x="42896" y="50511"/>
                </a:lnTo>
                <a:lnTo>
                  <a:pt x="42915" y="50567"/>
                </a:lnTo>
                <a:lnTo>
                  <a:pt x="42934" y="50604"/>
                </a:lnTo>
                <a:lnTo>
                  <a:pt x="42990" y="50660"/>
                </a:lnTo>
                <a:lnTo>
                  <a:pt x="43120" y="50771"/>
                </a:lnTo>
                <a:lnTo>
                  <a:pt x="43027" y="50865"/>
                </a:lnTo>
                <a:lnTo>
                  <a:pt x="42990" y="50920"/>
                </a:lnTo>
                <a:lnTo>
                  <a:pt x="42952" y="50995"/>
                </a:lnTo>
                <a:lnTo>
                  <a:pt x="42934" y="51051"/>
                </a:lnTo>
                <a:lnTo>
                  <a:pt x="42952" y="51088"/>
                </a:lnTo>
                <a:lnTo>
                  <a:pt x="43008" y="51125"/>
                </a:lnTo>
                <a:lnTo>
                  <a:pt x="43101" y="51125"/>
                </a:lnTo>
                <a:lnTo>
                  <a:pt x="43194" y="51107"/>
                </a:lnTo>
                <a:lnTo>
                  <a:pt x="43269" y="51051"/>
                </a:lnTo>
                <a:lnTo>
                  <a:pt x="43325" y="51013"/>
                </a:lnTo>
                <a:lnTo>
                  <a:pt x="43362" y="50995"/>
                </a:lnTo>
                <a:lnTo>
                  <a:pt x="43399" y="51013"/>
                </a:lnTo>
                <a:lnTo>
                  <a:pt x="43436" y="51069"/>
                </a:lnTo>
                <a:lnTo>
                  <a:pt x="43492" y="51107"/>
                </a:lnTo>
                <a:lnTo>
                  <a:pt x="43548" y="51181"/>
                </a:lnTo>
                <a:lnTo>
                  <a:pt x="43604" y="51256"/>
                </a:lnTo>
                <a:lnTo>
                  <a:pt x="43641" y="51274"/>
                </a:lnTo>
                <a:lnTo>
                  <a:pt x="43678" y="51274"/>
                </a:lnTo>
                <a:lnTo>
                  <a:pt x="43716" y="51256"/>
                </a:lnTo>
                <a:lnTo>
                  <a:pt x="43734" y="51200"/>
                </a:lnTo>
                <a:lnTo>
                  <a:pt x="43716" y="51144"/>
                </a:lnTo>
                <a:lnTo>
                  <a:pt x="43697" y="51069"/>
                </a:lnTo>
                <a:lnTo>
                  <a:pt x="43623" y="50902"/>
                </a:lnTo>
                <a:lnTo>
                  <a:pt x="43604" y="50846"/>
                </a:lnTo>
                <a:lnTo>
                  <a:pt x="43604" y="50809"/>
                </a:lnTo>
                <a:lnTo>
                  <a:pt x="43678" y="50734"/>
                </a:lnTo>
                <a:lnTo>
                  <a:pt x="43809" y="50585"/>
                </a:lnTo>
                <a:lnTo>
                  <a:pt x="43865" y="50511"/>
                </a:lnTo>
                <a:lnTo>
                  <a:pt x="43902" y="50436"/>
                </a:lnTo>
                <a:lnTo>
                  <a:pt x="43902" y="50418"/>
                </a:lnTo>
                <a:lnTo>
                  <a:pt x="43883" y="50399"/>
                </a:lnTo>
                <a:lnTo>
                  <a:pt x="43846" y="50399"/>
                </a:lnTo>
                <a:lnTo>
                  <a:pt x="43809" y="50418"/>
                </a:lnTo>
                <a:lnTo>
                  <a:pt x="43716" y="50455"/>
                </a:lnTo>
                <a:lnTo>
                  <a:pt x="43585" y="50529"/>
                </a:lnTo>
                <a:lnTo>
                  <a:pt x="43474" y="50585"/>
                </a:lnTo>
                <a:lnTo>
                  <a:pt x="43436" y="50604"/>
                </a:lnTo>
                <a:lnTo>
                  <a:pt x="43399" y="50604"/>
                </a:lnTo>
                <a:lnTo>
                  <a:pt x="43362" y="50585"/>
                </a:lnTo>
                <a:lnTo>
                  <a:pt x="43325" y="50567"/>
                </a:lnTo>
                <a:lnTo>
                  <a:pt x="43250" y="50492"/>
                </a:lnTo>
                <a:lnTo>
                  <a:pt x="43176" y="50418"/>
                </a:lnTo>
                <a:lnTo>
                  <a:pt x="43139" y="50380"/>
                </a:lnTo>
                <a:lnTo>
                  <a:pt x="43101" y="50362"/>
                </a:lnTo>
                <a:close/>
                <a:moveTo>
                  <a:pt x="50958" y="50380"/>
                </a:moveTo>
                <a:lnTo>
                  <a:pt x="50902" y="50399"/>
                </a:lnTo>
                <a:lnTo>
                  <a:pt x="50865" y="50455"/>
                </a:lnTo>
                <a:lnTo>
                  <a:pt x="50846" y="50529"/>
                </a:lnTo>
                <a:lnTo>
                  <a:pt x="50846" y="50585"/>
                </a:lnTo>
                <a:lnTo>
                  <a:pt x="50902" y="50641"/>
                </a:lnTo>
                <a:lnTo>
                  <a:pt x="50958" y="50697"/>
                </a:lnTo>
                <a:lnTo>
                  <a:pt x="51107" y="50771"/>
                </a:lnTo>
                <a:lnTo>
                  <a:pt x="51219" y="50846"/>
                </a:lnTo>
                <a:lnTo>
                  <a:pt x="51144" y="50939"/>
                </a:lnTo>
                <a:lnTo>
                  <a:pt x="51070" y="51051"/>
                </a:lnTo>
                <a:lnTo>
                  <a:pt x="51051" y="51107"/>
                </a:lnTo>
                <a:lnTo>
                  <a:pt x="51033" y="51162"/>
                </a:lnTo>
                <a:lnTo>
                  <a:pt x="51070" y="51218"/>
                </a:lnTo>
                <a:lnTo>
                  <a:pt x="51126" y="51256"/>
                </a:lnTo>
                <a:lnTo>
                  <a:pt x="51182" y="51274"/>
                </a:lnTo>
                <a:lnTo>
                  <a:pt x="51237" y="51256"/>
                </a:lnTo>
                <a:lnTo>
                  <a:pt x="51293" y="51218"/>
                </a:lnTo>
                <a:lnTo>
                  <a:pt x="51349" y="51162"/>
                </a:lnTo>
                <a:lnTo>
                  <a:pt x="51442" y="51069"/>
                </a:lnTo>
                <a:lnTo>
                  <a:pt x="51479" y="51032"/>
                </a:lnTo>
                <a:lnTo>
                  <a:pt x="51535" y="51013"/>
                </a:lnTo>
                <a:lnTo>
                  <a:pt x="51573" y="51032"/>
                </a:lnTo>
                <a:lnTo>
                  <a:pt x="51647" y="51069"/>
                </a:lnTo>
                <a:lnTo>
                  <a:pt x="51777" y="51181"/>
                </a:lnTo>
                <a:lnTo>
                  <a:pt x="51833" y="51218"/>
                </a:lnTo>
                <a:lnTo>
                  <a:pt x="51908" y="51237"/>
                </a:lnTo>
                <a:lnTo>
                  <a:pt x="51963" y="51218"/>
                </a:lnTo>
                <a:lnTo>
                  <a:pt x="52001" y="51181"/>
                </a:lnTo>
                <a:lnTo>
                  <a:pt x="52019" y="51125"/>
                </a:lnTo>
                <a:lnTo>
                  <a:pt x="52001" y="51051"/>
                </a:lnTo>
                <a:lnTo>
                  <a:pt x="51963" y="50995"/>
                </a:lnTo>
                <a:lnTo>
                  <a:pt x="51908" y="50920"/>
                </a:lnTo>
                <a:lnTo>
                  <a:pt x="51777" y="50809"/>
                </a:lnTo>
                <a:lnTo>
                  <a:pt x="51684" y="50716"/>
                </a:lnTo>
                <a:lnTo>
                  <a:pt x="51740" y="50623"/>
                </a:lnTo>
                <a:lnTo>
                  <a:pt x="51796" y="50511"/>
                </a:lnTo>
                <a:lnTo>
                  <a:pt x="51815" y="50455"/>
                </a:lnTo>
                <a:lnTo>
                  <a:pt x="51815" y="50418"/>
                </a:lnTo>
                <a:lnTo>
                  <a:pt x="51777" y="50399"/>
                </a:lnTo>
                <a:lnTo>
                  <a:pt x="51703" y="50380"/>
                </a:lnTo>
                <a:lnTo>
                  <a:pt x="51666" y="50399"/>
                </a:lnTo>
                <a:lnTo>
                  <a:pt x="51610" y="50455"/>
                </a:lnTo>
                <a:lnTo>
                  <a:pt x="51554" y="50511"/>
                </a:lnTo>
                <a:lnTo>
                  <a:pt x="51517" y="50529"/>
                </a:lnTo>
                <a:lnTo>
                  <a:pt x="51442" y="50548"/>
                </a:lnTo>
                <a:lnTo>
                  <a:pt x="51386" y="50529"/>
                </a:lnTo>
                <a:lnTo>
                  <a:pt x="51275" y="50455"/>
                </a:lnTo>
                <a:lnTo>
                  <a:pt x="51163" y="50418"/>
                </a:lnTo>
                <a:lnTo>
                  <a:pt x="51051" y="50380"/>
                </a:lnTo>
                <a:close/>
                <a:moveTo>
                  <a:pt x="72574" y="50380"/>
                </a:moveTo>
                <a:lnTo>
                  <a:pt x="72499" y="50418"/>
                </a:lnTo>
                <a:lnTo>
                  <a:pt x="72462" y="50474"/>
                </a:lnTo>
                <a:lnTo>
                  <a:pt x="72443" y="50529"/>
                </a:lnTo>
                <a:lnTo>
                  <a:pt x="72443" y="50585"/>
                </a:lnTo>
                <a:lnTo>
                  <a:pt x="72481" y="50641"/>
                </a:lnTo>
                <a:lnTo>
                  <a:pt x="72592" y="50734"/>
                </a:lnTo>
                <a:lnTo>
                  <a:pt x="72704" y="50809"/>
                </a:lnTo>
                <a:lnTo>
                  <a:pt x="72462" y="50939"/>
                </a:lnTo>
                <a:lnTo>
                  <a:pt x="72350" y="51032"/>
                </a:lnTo>
                <a:lnTo>
                  <a:pt x="72313" y="51069"/>
                </a:lnTo>
                <a:lnTo>
                  <a:pt x="72294" y="51125"/>
                </a:lnTo>
                <a:lnTo>
                  <a:pt x="72294" y="51200"/>
                </a:lnTo>
                <a:lnTo>
                  <a:pt x="72332" y="51256"/>
                </a:lnTo>
                <a:lnTo>
                  <a:pt x="72388" y="51274"/>
                </a:lnTo>
                <a:lnTo>
                  <a:pt x="72462" y="51274"/>
                </a:lnTo>
                <a:lnTo>
                  <a:pt x="72611" y="51256"/>
                </a:lnTo>
                <a:lnTo>
                  <a:pt x="72723" y="51200"/>
                </a:lnTo>
                <a:lnTo>
                  <a:pt x="72778" y="51144"/>
                </a:lnTo>
                <a:lnTo>
                  <a:pt x="72872" y="51088"/>
                </a:lnTo>
                <a:lnTo>
                  <a:pt x="72946" y="51032"/>
                </a:lnTo>
                <a:lnTo>
                  <a:pt x="73002" y="50995"/>
                </a:lnTo>
                <a:lnTo>
                  <a:pt x="73039" y="50995"/>
                </a:lnTo>
                <a:lnTo>
                  <a:pt x="73076" y="51013"/>
                </a:lnTo>
                <a:lnTo>
                  <a:pt x="73151" y="51051"/>
                </a:lnTo>
                <a:lnTo>
                  <a:pt x="73225" y="51107"/>
                </a:lnTo>
                <a:lnTo>
                  <a:pt x="73263" y="51125"/>
                </a:lnTo>
                <a:lnTo>
                  <a:pt x="73300" y="51107"/>
                </a:lnTo>
                <a:lnTo>
                  <a:pt x="73374" y="51088"/>
                </a:lnTo>
                <a:lnTo>
                  <a:pt x="73393" y="51051"/>
                </a:lnTo>
                <a:lnTo>
                  <a:pt x="73412" y="51013"/>
                </a:lnTo>
                <a:lnTo>
                  <a:pt x="73393" y="50958"/>
                </a:lnTo>
                <a:lnTo>
                  <a:pt x="73318" y="50846"/>
                </a:lnTo>
                <a:lnTo>
                  <a:pt x="73225" y="50753"/>
                </a:lnTo>
                <a:lnTo>
                  <a:pt x="73281" y="50697"/>
                </a:lnTo>
                <a:lnTo>
                  <a:pt x="73337" y="50585"/>
                </a:lnTo>
                <a:lnTo>
                  <a:pt x="73374" y="50492"/>
                </a:lnTo>
                <a:lnTo>
                  <a:pt x="73374" y="50436"/>
                </a:lnTo>
                <a:lnTo>
                  <a:pt x="73356" y="50399"/>
                </a:lnTo>
                <a:lnTo>
                  <a:pt x="73318" y="50380"/>
                </a:lnTo>
                <a:lnTo>
                  <a:pt x="73281" y="50380"/>
                </a:lnTo>
                <a:lnTo>
                  <a:pt x="73188" y="50436"/>
                </a:lnTo>
                <a:lnTo>
                  <a:pt x="73114" y="50511"/>
                </a:lnTo>
                <a:lnTo>
                  <a:pt x="73039" y="50548"/>
                </a:lnTo>
                <a:lnTo>
                  <a:pt x="72983" y="50548"/>
                </a:lnTo>
                <a:lnTo>
                  <a:pt x="72909" y="50529"/>
                </a:lnTo>
                <a:lnTo>
                  <a:pt x="72778" y="50455"/>
                </a:lnTo>
                <a:lnTo>
                  <a:pt x="72704" y="50418"/>
                </a:lnTo>
                <a:lnTo>
                  <a:pt x="72648" y="50380"/>
                </a:lnTo>
                <a:close/>
                <a:moveTo>
                  <a:pt x="80468" y="50380"/>
                </a:moveTo>
                <a:lnTo>
                  <a:pt x="80393" y="50399"/>
                </a:lnTo>
                <a:lnTo>
                  <a:pt x="80337" y="50436"/>
                </a:lnTo>
                <a:lnTo>
                  <a:pt x="80319" y="50492"/>
                </a:lnTo>
                <a:lnTo>
                  <a:pt x="80319" y="50567"/>
                </a:lnTo>
                <a:lnTo>
                  <a:pt x="80337" y="50604"/>
                </a:lnTo>
                <a:lnTo>
                  <a:pt x="80412" y="50697"/>
                </a:lnTo>
                <a:lnTo>
                  <a:pt x="80505" y="50771"/>
                </a:lnTo>
                <a:lnTo>
                  <a:pt x="80524" y="50809"/>
                </a:lnTo>
                <a:lnTo>
                  <a:pt x="80542" y="50865"/>
                </a:lnTo>
                <a:lnTo>
                  <a:pt x="80524" y="50902"/>
                </a:lnTo>
                <a:lnTo>
                  <a:pt x="80505" y="50920"/>
                </a:lnTo>
                <a:lnTo>
                  <a:pt x="80449" y="50995"/>
                </a:lnTo>
                <a:lnTo>
                  <a:pt x="80393" y="51051"/>
                </a:lnTo>
                <a:lnTo>
                  <a:pt x="80393" y="51107"/>
                </a:lnTo>
                <a:lnTo>
                  <a:pt x="80393" y="51144"/>
                </a:lnTo>
                <a:lnTo>
                  <a:pt x="80431" y="51181"/>
                </a:lnTo>
                <a:lnTo>
                  <a:pt x="80468" y="51200"/>
                </a:lnTo>
                <a:lnTo>
                  <a:pt x="80505" y="51218"/>
                </a:lnTo>
                <a:lnTo>
                  <a:pt x="80542" y="51200"/>
                </a:lnTo>
                <a:lnTo>
                  <a:pt x="80635" y="51162"/>
                </a:lnTo>
                <a:lnTo>
                  <a:pt x="80710" y="51144"/>
                </a:lnTo>
                <a:lnTo>
                  <a:pt x="80784" y="51125"/>
                </a:lnTo>
                <a:lnTo>
                  <a:pt x="80803" y="51125"/>
                </a:lnTo>
                <a:lnTo>
                  <a:pt x="80821" y="51144"/>
                </a:lnTo>
                <a:lnTo>
                  <a:pt x="80896" y="51181"/>
                </a:lnTo>
                <a:lnTo>
                  <a:pt x="80933" y="51200"/>
                </a:lnTo>
                <a:lnTo>
                  <a:pt x="80970" y="51237"/>
                </a:lnTo>
                <a:lnTo>
                  <a:pt x="81026" y="51274"/>
                </a:lnTo>
                <a:lnTo>
                  <a:pt x="81082" y="51274"/>
                </a:lnTo>
                <a:lnTo>
                  <a:pt x="81138" y="51256"/>
                </a:lnTo>
                <a:lnTo>
                  <a:pt x="81157" y="51200"/>
                </a:lnTo>
                <a:lnTo>
                  <a:pt x="81175" y="51162"/>
                </a:lnTo>
                <a:lnTo>
                  <a:pt x="81157" y="51107"/>
                </a:lnTo>
                <a:lnTo>
                  <a:pt x="81101" y="50995"/>
                </a:lnTo>
                <a:lnTo>
                  <a:pt x="81045" y="50902"/>
                </a:lnTo>
                <a:lnTo>
                  <a:pt x="81250" y="50790"/>
                </a:lnTo>
                <a:lnTo>
                  <a:pt x="81361" y="50716"/>
                </a:lnTo>
                <a:lnTo>
                  <a:pt x="81399" y="50678"/>
                </a:lnTo>
                <a:lnTo>
                  <a:pt x="81436" y="50641"/>
                </a:lnTo>
                <a:lnTo>
                  <a:pt x="81455" y="50585"/>
                </a:lnTo>
                <a:lnTo>
                  <a:pt x="81436" y="50529"/>
                </a:lnTo>
                <a:lnTo>
                  <a:pt x="81399" y="50492"/>
                </a:lnTo>
                <a:lnTo>
                  <a:pt x="81380" y="50474"/>
                </a:lnTo>
                <a:lnTo>
                  <a:pt x="81324" y="50492"/>
                </a:lnTo>
                <a:lnTo>
                  <a:pt x="81231" y="50511"/>
                </a:lnTo>
                <a:lnTo>
                  <a:pt x="81082" y="50585"/>
                </a:lnTo>
                <a:lnTo>
                  <a:pt x="80952" y="50641"/>
                </a:lnTo>
                <a:lnTo>
                  <a:pt x="80896" y="50660"/>
                </a:lnTo>
                <a:lnTo>
                  <a:pt x="80859" y="50660"/>
                </a:lnTo>
                <a:lnTo>
                  <a:pt x="80821" y="50641"/>
                </a:lnTo>
                <a:lnTo>
                  <a:pt x="80784" y="50604"/>
                </a:lnTo>
                <a:lnTo>
                  <a:pt x="80710" y="50511"/>
                </a:lnTo>
                <a:lnTo>
                  <a:pt x="80617" y="50436"/>
                </a:lnTo>
                <a:lnTo>
                  <a:pt x="80579" y="50399"/>
                </a:lnTo>
                <a:lnTo>
                  <a:pt x="80524" y="50380"/>
                </a:lnTo>
                <a:close/>
                <a:moveTo>
                  <a:pt x="89311" y="50362"/>
                </a:moveTo>
                <a:lnTo>
                  <a:pt x="89144" y="50474"/>
                </a:lnTo>
                <a:lnTo>
                  <a:pt x="88958" y="50567"/>
                </a:lnTo>
                <a:lnTo>
                  <a:pt x="88864" y="50604"/>
                </a:lnTo>
                <a:lnTo>
                  <a:pt x="88790" y="50567"/>
                </a:lnTo>
                <a:lnTo>
                  <a:pt x="88753" y="50529"/>
                </a:lnTo>
                <a:lnTo>
                  <a:pt x="88697" y="50492"/>
                </a:lnTo>
                <a:lnTo>
                  <a:pt x="88660" y="50455"/>
                </a:lnTo>
                <a:lnTo>
                  <a:pt x="88604" y="50436"/>
                </a:lnTo>
                <a:lnTo>
                  <a:pt x="88492" y="50399"/>
                </a:lnTo>
                <a:lnTo>
                  <a:pt x="88455" y="50399"/>
                </a:lnTo>
                <a:lnTo>
                  <a:pt x="88418" y="50418"/>
                </a:lnTo>
                <a:lnTo>
                  <a:pt x="88399" y="50436"/>
                </a:lnTo>
                <a:lnTo>
                  <a:pt x="88399" y="50455"/>
                </a:lnTo>
                <a:lnTo>
                  <a:pt x="88399" y="50529"/>
                </a:lnTo>
                <a:lnTo>
                  <a:pt x="88418" y="50604"/>
                </a:lnTo>
                <a:lnTo>
                  <a:pt x="88474" y="50678"/>
                </a:lnTo>
                <a:lnTo>
                  <a:pt x="88529" y="50753"/>
                </a:lnTo>
                <a:lnTo>
                  <a:pt x="88585" y="50827"/>
                </a:lnTo>
                <a:lnTo>
                  <a:pt x="88492" y="50902"/>
                </a:lnTo>
                <a:lnTo>
                  <a:pt x="88380" y="51013"/>
                </a:lnTo>
                <a:lnTo>
                  <a:pt x="88343" y="51069"/>
                </a:lnTo>
                <a:lnTo>
                  <a:pt x="88343" y="51125"/>
                </a:lnTo>
                <a:lnTo>
                  <a:pt x="88362" y="51200"/>
                </a:lnTo>
                <a:lnTo>
                  <a:pt x="88436" y="51256"/>
                </a:lnTo>
                <a:lnTo>
                  <a:pt x="88492" y="51274"/>
                </a:lnTo>
                <a:lnTo>
                  <a:pt x="88548" y="51274"/>
                </a:lnTo>
                <a:lnTo>
                  <a:pt x="88604" y="51256"/>
                </a:lnTo>
                <a:lnTo>
                  <a:pt x="88678" y="51237"/>
                </a:lnTo>
                <a:lnTo>
                  <a:pt x="88771" y="51144"/>
                </a:lnTo>
                <a:lnTo>
                  <a:pt x="88827" y="51107"/>
                </a:lnTo>
                <a:lnTo>
                  <a:pt x="88864" y="51088"/>
                </a:lnTo>
                <a:lnTo>
                  <a:pt x="88920" y="51069"/>
                </a:lnTo>
                <a:lnTo>
                  <a:pt x="88976" y="51088"/>
                </a:lnTo>
                <a:lnTo>
                  <a:pt x="89069" y="51144"/>
                </a:lnTo>
                <a:lnTo>
                  <a:pt x="89200" y="51200"/>
                </a:lnTo>
                <a:lnTo>
                  <a:pt x="89293" y="51200"/>
                </a:lnTo>
                <a:lnTo>
                  <a:pt x="89311" y="51162"/>
                </a:lnTo>
                <a:lnTo>
                  <a:pt x="89311" y="51125"/>
                </a:lnTo>
                <a:lnTo>
                  <a:pt x="89311" y="51088"/>
                </a:lnTo>
                <a:lnTo>
                  <a:pt x="89237" y="51013"/>
                </a:lnTo>
                <a:lnTo>
                  <a:pt x="89162" y="50939"/>
                </a:lnTo>
                <a:lnTo>
                  <a:pt x="89144" y="50902"/>
                </a:lnTo>
                <a:lnTo>
                  <a:pt x="89125" y="50883"/>
                </a:lnTo>
                <a:lnTo>
                  <a:pt x="89144" y="50846"/>
                </a:lnTo>
                <a:lnTo>
                  <a:pt x="89181" y="50790"/>
                </a:lnTo>
                <a:lnTo>
                  <a:pt x="89293" y="50716"/>
                </a:lnTo>
                <a:lnTo>
                  <a:pt x="89404" y="50623"/>
                </a:lnTo>
                <a:lnTo>
                  <a:pt x="89442" y="50567"/>
                </a:lnTo>
                <a:lnTo>
                  <a:pt x="89479" y="50529"/>
                </a:lnTo>
                <a:lnTo>
                  <a:pt x="89479" y="50455"/>
                </a:lnTo>
                <a:lnTo>
                  <a:pt x="89442" y="50399"/>
                </a:lnTo>
                <a:lnTo>
                  <a:pt x="89423" y="50362"/>
                </a:lnTo>
                <a:close/>
                <a:moveTo>
                  <a:pt x="16031" y="50362"/>
                </a:moveTo>
                <a:lnTo>
                  <a:pt x="15993" y="50380"/>
                </a:lnTo>
                <a:lnTo>
                  <a:pt x="15938" y="50399"/>
                </a:lnTo>
                <a:lnTo>
                  <a:pt x="15919" y="50436"/>
                </a:lnTo>
                <a:lnTo>
                  <a:pt x="15919" y="50492"/>
                </a:lnTo>
                <a:lnTo>
                  <a:pt x="15938" y="50567"/>
                </a:lnTo>
                <a:lnTo>
                  <a:pt x="15993" y="50623"/>
                </a:lnTo>
                <a:lnTo>
                  <a:pt x="16049" y="50660"/>
                </a:lnTo>
                <a:lnTo>
                  <a:pt x="16217" y="50753"/>
                </a:lnTo>
                <a:lnTo>
                  <a:pt x="16533" y="50865"/>
                </a:lnTo>
                <a:lnTo>
                  <a:pt x="16459" y="50902"/>
                </a:lnTo>
                <a:lnTo>
                  <a:pt x="16384" y="50976"/>
                </a:lnTo>
                <a:lnTo>
                  <a:pt x="16310" y="51032"/>
                </a:lnTo>
                <a:lnTo>
                  <a:pt x="16291" y="51125"/>
                </a:lnTo>
                <a:lnTo>
                  <a:pt x="16291" y="51181"/>
                </a:lnTo>
                <a:lnTo>
                  <a:pt x="16291" y="51218"/>
                </a:lnTo>
                <a:lnTo>
                  <a:pt x="16329" y="51256"/>
                </a:lnTo>
                <a:lnTo>
                  <a:pt x="16366" y="51274"/>
                </a:lnTo>
                <a:lnTo>
                  <a:pt x="16459" y="51293"/>
                </a:lnTo>
                <a:lnTo>
                  <a:pt x="16552" y="51274"/>
                </a:lnTo>
                <a:lnTo>
                  <a:pt x="16645" y="51218"/>
                </a:lnTo>
                <a:lnTo>
                  <a:pt x="16719" y="51144"/>
                </a:lnTo>
                <a:lnTo>
                  <a:pt x="16794" y="51069"/>
                </a:lnTo>
                <a:lnTo>
                  <a:pt x="16850" y="51051"/>
                </a:lnTo>
                <a:lnTo>
                  <a:pt x="16868" y="51032"/>
                </a:lnTo>
                <a:lnTo>
                  <a:pt x="16924" y="51032"/>
                </a:lnTo>
                <a:lnTo>
                  <a:pt x="16980" y="51069"/>
                </a:lnTo>
                <a:lnTo>
                  <a:pt x="17092" y="51144"/>
                </a:lnTo>
                <a:lnTo>
                  <a:pt x="17222" y="51200"/>
                </a:lnTo>
                <a:lnTo>
                  <a:pt x="17278" y="51200"/>
                </a:lnTo>
                <a:lnTo>
                  <a:pt x="17315" y="51181"/>
                </a:lnTo>
                <a:lnTo>
                  <a:pt x="17315" y="51144"/>
                </a:lnTo>
                <a:lnTo>
                  <a:pt x="17297" y="51107"/>
                </a:lnTo>
                <a:lnTo>
                  <a:pt x="17222" y="51013"/>
                </a:lnTo>
                <a:lnTo>
                  <a:pt x="17073" y="50865"/>
                </a:lnTo>
                <a:lnTo>
                  <a:pt x="17129" y="50771"/>
                </a:lnTo>
                <a:lnTo>
                  <a:pt x="17241" y="50604"/>
                </a:lnTo>
                <a:lnTo>
                  <a:pt x="17297" y="50511"/>
                </a:lnTo>
                <a:lnTo>
                  <a:pt x="17315" y="50436"/>
                </a:lnTo>
                <a:lnTo>
                  <a:pt x="17315" y="50380"/>
                </a:lnTo>
                <a:lnTo>
                  <a:pt x="17278" y="50380"/>
                </a:lnTo>
                <a:lnTo>
                  <a:pt x="17222" y="50399"/>
                </a:lnTo>
                <a:lnTo>
                  <a:pt x="17148" y="50436"/>
                </a:lnTo>
                <a:lnTo>
                  <a:pt x="17017" y="50529"/>
                </a:lnTo>
                <a:lnTo>
                  <a:pt x="16887" y="50623"/>
                </a:lnTo>
                <a:lnTo>
                  <a:pt x="16831" y="50660"/>
                </a:lnTo>
                <a:lnTo>
                  <a:pt x="16719" y="50660"/>
                </a:lnTo>
                <a:lnTo>
                  <a:pt x="16664" y="50623"/>
                </a:lnTo>
                <a:lnTo>
                  <a:pt x="16515" y="50529"/>
                </a:lnTo>
                <a:lnTo>
                  <a:pt x="16366" y="50436"/>
                </a:lnTo>
                <a:lnTo>
                  <a:pt x="16291" y="50399"/>
                </a:lnTo>
                <a:lnTo>
                  <a:pt x="16217" y="50380"/>
                </a:lnTo>
                <a:lnTo>
                  <a:pt x="16105" y="50362"/>
                </a:lnTo>
                <a:close/>
                <a:moveTo>
                  <a:pt x="25023" y="50362"/>
                </a:moveTo>
                <a:lnTo>
                  <a:pt x="24930" y="50380"/>
                </a:lnTo>
                <a:lnTo>
                  <a:pt x="24856" y="50399"/>
                </a:lnTo>
                <a:lnTo>
                  <a:pt x="24800" y="50436"/>
                </a:lnTo>
                <a:lnTo>
                  <a:pt x="24669" y="50511"/>
                </a:lnTo>
                <a:lnTo>
                  <a:pt x="24595" y="50529"/>
                </a:lnTo>
                <a:lnTo>
                  <a:pt x="24576" y="50548"/>
                </a:lnTo>
                <a:lnTo>
                  <a:pt x="24465" y="50511"/>
                </a:lnTo>
                <a:lnTo>
                  <a:pt x="24372" y="50455"/>
                </a:lnTo>
                <a:lnTo>
                  <a:pt x="24260" y="50418"/>
                </a:lnTo>
                <a:lnTo>
                  <a:pt x="24204" y="50418"/>
                </a:lnTo>
                <a:lnTo>
                  <a:pt x="24148" y="50436"/>
                </a:lnTo>
                <a:lnTo>
                  <a:pt x="24129" y="50455"/>
                </a:lnTo>
                <a:lnTo>
                  <a:pt x="24111" y="50511"/>
                </a:lnTo>
                <a:lnTo>
                  <a:pt x="24129" y="50567"/>
                </a:lnTo>
                <a:lnTo>
                  <a:pt x="24185" y="50604"/>
                </a:lnTo>
                <a:lnTo>
                  <a:pt x="24278" y="50697"/>
                </a:lnTo>
                <a:lnTo>
                  <a:pt x="24353" y="50771"/>
                </a:lnTo>
                <a:lnTo>
                  <a:pt x="24353" y="50790"/>
                </a:lnTo>
                <a:lnTo>
                  <a:pt x="24334" y="50846"/>
                </a:lnTo>
                <a:lnTo>
                  <a:pt x="24297" y="50958"/>
                </a:lnTo>
                <a:lnTo>
                  <a:pt x="24241" y="51069"/>
                </a:lnTo>
                <a:lnTo>
                  <a:pt x="24241" y="51125"/>
                </a:lnTo>
                <a:lnTo>
                  <a:pt x="24241" y="51162"/>
                </a:lnTo>
                <a:lnTo>
                  <a:pt x="24278" y="51181"/>
                </a:lnTo>
                <a:lnTo>
                  <a:pt x="24353" y="51181"/>
                </a:lnTo>
                <a:lnTo>
                  <a:pt x="24390" y="51144"/>
                </a:lnTo>
                <a:lnTo>
                  <a:pt x="24427" y="51107"/>
                </a:lnTo>
                <a:lnTo>
                  <a:pt x="24520" y="51032"/>
                </a:lnTo>
                <a:lnTo>
                  <a:pt x="24614" y="50958"/>
                </a:lnTo>
                <a:lnTo>
                  <a:pt x="24651" y="50976"/>
                </a:lnTo>
                <a:lnTo>
                  <a:pt x="24707" y="50995"/>
                </a:lnTo>
                <a:lnTo>
                  <a:pt x="24800" y="51069"/>
                </a:lnTo>
                <a:lnTo>
                  <a:pt x="24967" y="51162"/>
                </a:lnTo>
                <a:lnTo>
                  <a:pt x="25098" y="51256"/>
                </a:lnTo>
                <a:lnTo>
                  <a:pt x="25153" y="51293"/>
                </a:lnTo>
                <a:lnTo>
                  <a:pt x="25191" y="51274"/>
                </a:lnTo>
                <a:lnTo>
                  <a:pt x="25209" y="51237"/>
                </a:lnTo>
                <a:lnTo>
                  <a:pt x="25172" y="51181"/>
                </a:lnTo>
                <a:lnTo>
                  <a:pt x="25060" y="51032"/>
                </a:lnTo>
                <a:lnTo>
                  <a:pt x="24930" y="50865"/>
                </a:lnTo>
                <a:lnTo>
                  <a:pt x="24856" y="50790"/>
                </a:lnTo>
                <a:lnTo>
                  <a:pt x="25042" y="50678"/>
                </a:lnTo>
                <a:lnTo>
                  <a:pt x="25135" y="50623"/>
                </a:lnTo>
                <a:lnTo>
                  <a:pt x="25153" y="50585"/>
                </a:lnTo>
                <a:lnTo>
                  <a:pt x="25172" y="50529"/>
                </a:lnTo>
                <a:lnTo>
                  <a:pt x="25172" y="50474"/>
                </a:lnTo>
                <a:lnTo>
                  <a:pt x="25172" y="50436"/>
                </a:lnTo>
                <a:lnTo>
                  <a:pt x="25135" y="50399"/>
                </a:lnTo>
                <a:lnTo>
                  <a:pt x="25116" y="50380"/>
                </a:lnTo>
                <a:lnTo>
                  <a:pt x="25023" y="50362"/>
                </a:lnTo>
                <a:close/>
                <a:moveTo>
                  <a:pt x="54719" y="50362"/>
                </a:moveTo>
                <a:lnTo>
                  <a:pt x="54496" y="50474"/>
                </a:lnTo>
                <a:lnTo>
                  <a:pt x="54291" y="50585"/>
                </a:lnTo>
                <a:lnTo>
                  <a:pt x="54216" y="50604"/>
                </a:lnTo>
                <a:lnTo>
                  <a:pt x="54179" y="50623"/>
                </a:lnTo>
                <a:lnTo>
                  <a:pt x="54123" y="50623"/>
                </a:lnTo>
                <a:lnTo>
                  <a:pt x="54086" y="50604"/>
                </a:lnTo>
                <a:lnTo>
                  <a:pt x="54011" y="50529"/>
                </a:lnTo>
                <a:lnTo>
                  <a:pt x="53918" y="50455"/>
                </a:lnTo>
                <a:lnTo>
                  <a:pt x="53844" y="50418"/>
                </a:lnTo>
                <a:lnTo>
                  <a:pt x="53751" y="50399"/>
                </a:lnTo>
                <a:lnTo>
                  <a:pt x="53714" y="50380"/>
                </a:lnTo>
                <a:lnTo>
                  <a:pt x="53658" y="50399"/>
                </a:lnTo>
                <a:lnTo>
                  <a:pt x="53639" y="50418"/>
                </a:lnTo>
                <a:lnTo>
                  <a:pt x="53602" y="50455"/>
                </a:lnTo>
                <a:lnTo>
                  <a:pt x="53602" y="50511"/>
                </a:lnTo>
                <a:lnTo>
                  <a:pt x="53620" y="50567"/>
                </a:lnTo>
                <a:lnTo>
                  <a:pt x="53639" y="50623"/>
                </a:lnTo>
                <a:lnTo>
                  <a:pt x="53676" y="50660"/>
                </a:lnTo>
                <a:lnTo>
                  <a:pt x="53788" y="50753"/>
                </a:lnTo>
                <a:lnTo>
                  <a:pt x="53863" y="50809"/>
                </a:lnTo>
                <a:lnTo>
                  <a:pt x="53732" y="50865"/>
                </a:lnTo>
                <a:lnTo>
                  <a:pt x="53565" y="50939"/>
                </a:lnTo>
                <a:lnTo>
                  <a:pt x="53490" y="50995"/>
                </a:lnTo>
                <a:lnTo>
                  <a:pt x="53434" y="51051"/>
                </a:lnTo>
                <a:lnTo>
                  <a:pt x="53378" y="51107"/>
                </a:lnTo>
                <a:lnTo>
                  <a:pt x="53378" y="51181"/>
                </a:lnTo>
                <a:lnTo>
                  <a:pt x="53397" y="51237"/>
                </a:lnTo>
                <a:lnTo>
                  <a:pt x="53453" y="51274"/>
                </a:lnTo>
                <a:lnTo>
                  <a:pt x="53509" y="51293"/>
                </a:lnTo>
                <a:lnTo>
                  <a:pt x="53583" y="51274"/>
                </a:lnTo>
                <a:lnTo>
                  <a:pt x="53732" y="51237"/>
                </a:lnTo>
                <a:lnTo>
                  <a:pt x="53825" y="51181"/>
                </a:lnTo>
                <a:lnTo>
                  <a:pt x="53993" y="51088"/>
                </a:lnTo>
                <a:lnTo>
                  <a:pt x="54086" y="51032"/>
                </a:lnTo>
                <a:lnTo>
                  <a:pt x="54142" y="51013"/>
                </a:lnTo>
                <a:lnTo>
                  <a:pt x="54216" y="51032"/>
                </a:lnTo>
                <a:lnTo>
                  <a:pt x="54291" y="51088"/>
                </a:lnTo>
                <a:lnTo>
                  <a:pt x="54347" y="51144"/>
                </a:lnTo>
                <a:lnTo>
                  <a:pt x="54421" y="51181"/>
                </a:lnTo>
                <a:lnTo>
                  <a:pt x="54514" y="51218"/>
                </a:lnTo>
                <a:lnTo>
                  <a:pt x="54551" y="51200"/>
                </a:lnTo>
                <a:lnTo>
                  <a:pt x="54570" y="51162"/>
                </a:lnTo>
                <a:lnTo>
                  <a:pt x="54551" y="51107"/>
                </a:lnTo>
                <a:lnTo>
                  <a:pt x="54458" y="50976"/>
                </a:lnTo>
                <a:lnTo>
                  <a:pt x="54365" y="50865"/>
                </a:lnTo>
                <a:lnTo>
                  <a:pt x="54570" y="50753"/>
                </a:lnTo>
                <a:lnTo>
                  <a:pt x="54663" y="50678"/>
                </a:lnTo>
                <a:lnTo>
                  <a:pt x="54756" y="50604"/>
                </a:lnTo>
                <a:lnTo>
                  <a:pt x="54793" y="50529"/>
                </a:lnTo>
                <a:lnTo>
                  <a:pt x="54831" y="50436"/>
                </a:lnTo>
                <a:lnTo>
                  <a:pt x="54831" y="50399"/>
                </a:lnTo>
                <a:lnTo>
                  <a:pt x="54812" y="50362"/>
                </a:lnTo>
                <a:close/>
                <a:moveTo>
                  <a:pt x="10706" y="50343"/>
                </a:moveTo>
                <a:lnTo>
                  <a:pt x="10650" y="50362"/>
                </a:lnTo>
                <a:lnTo>
                  <a:pt x="10594" y="50380"/>
                </a:lnTo>
                <a:lnTo>
                  <a:pt x="10557" y="50436"/>
                </a:lnTo>
                <a:lnTo>
                  <a:pt x="10538" y="50511"/>
                </a:lnTo>
                <a:lnTo>
                  <a:pt x="10557" y="50585"/>
                </a:lnTo>
                <a:lnTo>
                  <a:pt x="10594" y="50641"/>
                </a:lnTo>
                <a:lnTo>
                  <a:pt x="10669" y="50697"/>
                </a:lnTo>
                <a:lnTo>
                  <a:pt x="10743" y="50753"/>
                </a:lnTo>
                <a:lnTo>
                  <a:pt x="10911" y="50827"/>
                </a:lnTo>
                <a:lnTo>
                  <a:pt x="11041" y="50883"/>
                </a:lnTo>
                <a:lnTo>
                  <a:pt x="10967" y="51032"/>
                </a:lnTo>
                <a:lnTo>
                  <a:pt x="10929" y="51107"/>
                </a:lnTo>
                <a:lnTo>
                  <a:pt x="10911" y="51162"/>
                </a:lnTo>
                <a:lnTo>
                  <a:pt x="10929" y="51218"/>
                </a:lnTo>
                <a:lnTo>
                  <a:pt x="10948" y="51237"/>
                </a:lnTo>
                <a:lnTo>
                  <a:pt x="11004" y="51237"/>
                </a:lnTo>
                <a:lnTo>
                  <a:pt x="11097" y="51200"/>
                </a:lnTo>
                <a:lnTo>
                  <a:pt x="11209" y="51107"/>
                </a:lnTo>
                <a:lnTo>
                  <a:pt x="11283" y="51069"/>
                </a:lnTo>
                <a:lnTo>
                  <a:pt x="11320" y="51051"/>
                </a:lnTo>
                <a:lnTo>
                  <a:pt x="11376" y="51069"/>
                </a:lnTo>
                <a:lnTo>
                  <a:pt x="11451" y="51107"/>
                </a:lnTo>
                <a:lnTo>
                  <a:pt x="11562" y="51181"/>
                </a:lnTo>
                <a:lnTo>
                  <a:pt x="11674" y="51256"/>
                </a:lnTo>
                <a:lnTo>
                  <a:pt x="11786" y="51311"/>
                </a:lnTo>
                <a:lnTo>
                  <a:pt x="11897" y="51311"/>
                </a:lnTo>
                <a:lnTo>
                  <a:pt x="11953" y="51274"/>
                </a:lnTo>
                <a:lnTo>
                  <a:pt x="11972" y="51218"/>
                </a:lnTo>
                <a:lnTo>
                  <a:pt x="11991" y="51162"/>
                </a:lnTo>
                <a:lnTo>
                  <a:pt x="11972" y="51107"/>
                </a:lnTo>
                <a:lnTo>
                  <a:pt x="11935" y="51032"/>
                </a:lnTo>
                <a:lnTo>
                  <a:pt x="11897" y="50976"/>
                </a:lnTo>
                <a:lnTo>
                  <a:pt x="11786" y="50883"/>
                </a:lnTo>
                <a:lnTo>
                  <a:pt x="11674" y="50809"/>
                </a:lnTo>
                <a:lnTo>
                  <a:pt x="11767" y="50753"/>
                </a:lnTo>
                <a:lnTo>
                  <a:pt x="11860" y="50697"/>
                </a:lnTo>
                <a:lnTo>
                  <a:pt x="11935" y="50623"/>
                </a:lnTo>
                <a:lnTo>
                  <a:pt x="11991" y="50529"/>
                </a:lnTo>
                <a:lnTo>
                  <a:pt x="11991" y="50436"/>
                </a:lnTo>
                <a:lnTo>
                  <a:pt x="11972" y="50380"/>
                </a:lnTo>
                <a:lnTo>
                  <a:pt x="11916" y="50343"/>
                </a:lnTo>
                <a:lnTo>
                  <a:pt x="11767" y="50343"/>
                </a:lnTo>
                <a:lnTo>
                  <a:pt x="11674" y="50362"/>
                </a:lnTo>
                <a:lnTo>
                  <a:pt x="11544" y="50418"/>
                </a:lnTo>
                <a:lnTo>
                  <a:pt x="11413" y="50511"/>
                </a:lnTo>
                <a:lnTo>
                  <a:pt x="11357" y="50548"/>
                </a:lnTo>
                <a:lnTo>
                  <a:pt x="11283" y="50548"/>
                </a:lnTo>
                <a:lnTo>
                  <a:pt x="11209" y="50529"/>
                </a:lnTo>
                <a:lnTo>
                  <a:pt x="11134" y="50474"/>
                </a:lnTo>
                <a:lnTo>
                  <a:pt x="11041" y="50418"/>
                </a:lnTo>
                <a:lnTo>
                  <a:pt x="10967" y="50380"/>
                </a:lnTo>
                <a:lnTo>
                  <a:pt x="10855" y="50343"/>
                </a:lnTo>
                <a:close/>
                <a:moveTo>
                  <a:pt x="29529" y="50362"/>
                </a:moveTo>
                <a:lnTo>
                  <a:pt x="29473" y="50380"/>
                </a:lnTo>
                <a:lnTo>
                  <a:pt x="29436" y="50418"/>
                </a:lnTo>
                <a:lnTo>
                  <a:pt x="29417" y="50492"/>
                </a:lnTo>
                <a:lnTo>
                  <a:pt x="29417" y="50548"/>
                </a:lnTo>
                <a:lnTo>
                  <a:pt x="29473" y="50604"/>
                </a:lnTo>
                <a:lnTo>
                  <a:pt x="29529" y="50660"/>
                </a:lnTo>
                <a:lnTo>
                  <a:pt x="29603" y="50716"/>
                </a:lnTo>
                <a:lnTo>
                  <a:pt x="29901" y="50846"/>
                </a:lnTo>
                <a:lnTo>
                  <a:pt x="29808" y="50920"/>
                </a:lnTo>
                <a:lnTo>
                  <a:pt x="29715" y="51032"/>
                </a:lnTo>
                <a:lnTo>
                  <a:pt x="29659" y="51088"/>
                </a:lnTo>
                <a:lnTo>
                  <a:pt x="29640" y="51144"/>
                </a:lnTo>
                <a:lnTo>
                  <a:pt x="29640" y="51200"/>
                </a:lnTo>
                <a:lnTo>
                  <a:pt x="29659" y="51256"/>
                </a:lnTo>
                <a:lnTo>
                  <a:pt x="29715" y="51293"/>
                </a:lnTo>
                <a:lnTo>
                  <a:pt x="29771" y="51311"/>
                </a:lnTo>
                <a:lnTo>
                  <a:pt x="29845" y="51274"/>
                </a:lnTo>
                <a:lnTo>
                  <a:pt x="29901" y="51237"/>
                </a:lnTo>
                <a:lnTo>
                  <a:pt x="30031" y="51125"/>
                </a:lnTo>
                <a:lnTo>
                  <a:pt x="30087" y="51088"/>
                </a:lnTo>
                <a:lnTo>
                  <a:pt x="30125" y="51069"/>
                </a:lnTo>
                <a:lnTo>
                  <a:pt x="30162" y="51069"/>
                </a:lnTo>
                <a:lnTo>
                  <a:pt x="30218" y="51107"/>
                </a:lnTo>
                <a:lnTo>
                  <a:pt x="30348" y="51181"/>
                </a:lnTo>
                <a:lnTo>
                  <a:pt x="30497" y="51256"/>
                </a:lnTo>
                <a:lnTo>
                  <a:pt x="30553" y="51256"/>
                </a:lnTo>
                <a:lnTo>
                  <a:pt x="30590" y="51237"/>
                </a:lnTo>
                <a:lnTo>
                  <a:pt x="30609" y="51200"/>
                </a:lnTo>
                <a:lnTo>
                  <a:pt x="30609" y="51144"/>
                </a:lnTo>
                <a:lnTo>
                  <a:pt x="30571" y="51088"/>
                </a:lnTo>
                <a:lnTo>
                  <a:pt x="30534" y="51013"/>
                </a:lnTo>
                <a:lnTo>
                  <a:pt x="30441" y="50902"/>
                </a:lnTo>
                <a:lnTo>
                  <a:pt x="30348" y="50827"/>
                </a:lnTo>
                <a:lnTo>
                  <a:pt x="30441" y="50697"/>
                </a:lnTo>
                <a:lnTo>
                  <a:pt x="30515" y="50548"/>
                </a:lnTo>
                <a:lnTo>
                  <a:pt x="30534" y="50474"/>
                </a:lnTo>
                <a:lnTo>
                  <a:pt x="30515" y="50436"/>
                </a:lnTo>
                <a:lnTo>
                  <a:pt x="30460" y="50436"/>
                </a:lnTo>
                <a:lnTo>
                  <a:pt x="30367" y="50474"/>
                </a:lnTo>
                <a:lnTo>
                  <a:pt x="30255" y="50567"/>
                </a:lnTo>
                <a:lnTo>
                  <a:pt x="30180" y="50623"/>
                </a:lnTo>
                <a:lnTo>
                  <a:pt x="30125" y="50641"/>
                </a:lnTo>
                <a:lnTo>
                  <a:pt x="30069" y="50623"/>
                </a:lnTo>
                <a:lnTo>
                  <a:pt x="29994" y="50567"/>
                </a:lnTo>
                <a:lnTo>
                  <a:pt x="29864" y="50455"/>
                </a:lnTo>
                <a:lnTo>
                  <a:pt x="29752" y="50399"/>
                </a:lnTo>
                <a:lnTo>
                  <a:pt x="29603" y="50362"/>
                </a:lnTo>
                <a:close/>
                <a:moveTo>
                  <a:pt x="61757" y="50325"/>
                </a:moveTo>
                <a:lnTo>
                  <a:pt x="61719" y="50343"/>
                </a:lnTo>
                <a:lnTo>
                  <a:pt x="61682" y="50362"/>
                </a:lnTo>
                <a:lnTo>
                  <a:pt x="61645" y="50399"/>
                </a:lnTo>
                <a:lnTo>
                  <a:pt x="61626" y="50418"/>
                </a:lnTo>
                <a:lnTo>
                  <a:pt x="61626" y="50455"/>
                </a:lnTo>
                <a:lnTo>
                  <a:pt x="61645" y="50529"/>
                </a:lnTo>
                <a:lnTo>
                  <a:pt x="61719" y="50604"/>
                </a:lnTo>
                <a:lnTo>
                  <a:pt x="61868" y="50734"/>
                </a:lnTo>
                <a:lnTo>
                  <a:pt x="61999" y="50827"/>
                </a:lnTo>
                <a:lnTo>
                  <a:pt x="61887" y="50902"/>
                </a:lnTo>
                <a:lnTo>
                  <a:pt x="61738" y="51013"/>
                </a:lnTo>
                <a:lnTo>
                  <a:pt x="61682" y="51088"/>
                </a:lnTo>
                <a:lnTo>
                  <a:pt x="61664" y="51162"/>
                </a:lnTo>
                <a:lnTo>
                  <a:pt x="61664" y="51218"/>
                </a:lnTo>
                <a:lnTo>
                  <a:pt x="61738" y="51293"/>
                </a:lnTo>
                <a:lnTo>
                  <a:pt x="61757" y="51311"/>
                </a:lnTo>
                <a:lnTo>
                  <a:pt x="61812" y="51311"/>
                </a:lnTo>
                <a:lnTo>
                  <a:pt x="61887" y="51293"/>
                </a:lnTo>
                <a:lnTo>
                  <a:pt x="61980" y="51274"/>
                </a:lnTo>
                <a:lnTo>
                  <a:pt x="62054" y="51237"/>
                </a:lnTo>
                <a:lnTo>
                  <a:pt x="62129" y="51181"/>
                </a:lnTo>
                <a:lnTo>
                  <a:pt x="62222" y="51125"/>
                </a:lnTo>
                <a:lnTo>
                  <a:pt x="62315" y="51051"/>
                </a:lnTo>
                <a:lnTo>
                  <a:pt x="62427" y="51069"/>
                </a:lnTo>
                <a:lnTo>
                  <a:pt x="62539" y="51088"/>
                </a:lnTo>
                <a:lnTo>
                  <a:pt x="62594" y="51088"/>
                </a:lnTo>
                <a:lnTo>
                  <a:pt x="62613" y="51051"/>
                </a:lnTo>
                <a:lnTo>
                  <a:pt x="62613" y="51013"/>
                </a:lnTo>
                <a:lnTo>
                  <a:pt x="62613" y="50976"/>
                </a:lnTo>
                <a:lnTo>
                  <a:pt x="62576" y="50958"/>
                </a:lnTo>
                <a:lnTo>
                  <a:pt x="62557" y="50939"/>
                </a:lnTo>
                <a:lnTo>
                  <a:pt x="62539" y="50902"/>
                </a:lnTo>
                <a:lnTo>
                  <a:pt x="62539" y="50846"/>
                </a:lnTo>
                <a:lnTo>
                  <a:pt x="62557" y="50771"/>
                </a:lnTo>
                <a:lnTo>
                  <a:pt x="62632" y="50641"/>
                </a:lnTo>
                <a:lnTo>
                  <a:pt x="62650" y="50567"/>
                </a:lnTo>
                <a:lnTo>
                  <a:pt x="62632" y="50529"/>
                </a:lnTo>
                <a:lnTo>
                  <a:pt x="62613" y="50492"/>
                </a:lnTo>
                <a:lnTo>
                  <a:pt x="62557" y="50455"/>
                </a:lnTo>
                <a:lnTo>
                  <a:pt x="62483" y="50436"/>
                </a:lnTo>
                <a:lnTo>
                  <a:pt x="62427" y="50455"/>
                </a:lnTo>
                <a:lnTo>
                  <a:pt x="62371" y="50492"/>
                </a:lnTo>
                <a:lnTo>
                  <a:pt x="62297" y="50548"/>
                </a:lnTo>
                <a:lnTo>
                  <a:pt x="62278" y="50585"/>
                </a:lnTo>
                <a:lnTo>
                  <a:pt x="62222" y="50585"/>
                </a:lnTo>
                <a:lnTo>
                  <a:pt x="62166" y="50567"/>
                </a:lnTo>
                <a:lnTo>
                  <a:pt x="62092" y="50511"/>
                </a:lnTo>
                <a:lnTo>
                  <a:pt x="62036" y="50455"/>
                </a:lnTo>
                <a:lnTo>
                  <a:pt x="61887" y="50362"/>
                </a:lnTo>
                <a:lnTo>
                  <a:pt x="61812" y="50343"/>
                </a:lnTo>
                <a:lnTo>
                  <a:pt x="61757" y="50325"/>
                </a:lnTo>
                <a:close/>
                <a:moveTo>
                  <a:pt x="64475" y="50306"/>
                </a:moveTo>
                <a:lnTo>
                  <a:pt x="64419" y="50325"/>
                </a:lnTo>
                <a:lnTo>
                  <a:pt x="64382" y="50380"/>
                </a:lnTo>
                <a:lnTo>
                  <a:pt x="64363" y="50418"/>
                </a:lnTo>
                <a:lnTo>
                  <a:pt x="64382" y="50474"/>
                </a:lnTo>
                <a:lnTo>
                  <a:pt x="64400" y="50529"/>
                </a:lnTo>
                <a:lnTo>
                  <a:pt x="64475" y="50623"/>
                </a:lnTo>
                <a:lnTo>
                  <a:pt x="64493" y="50678"/>
                </a:lnTo>
                <a:lnTo>
                  <a:pt x="64512" y="50716"/>
                </a:lnTo>
                <a:lnTo>
                  <a:pt x="64493" y="50753"/>
                </a:lnTo>
                <a:lnTo>
                  <a:pt x="64475" y="50790"/>
                </a:lnTo>
                <a:lnTo>
                  <a:pt x="64382" y="50883"/>
                </a:lnTo>
                <a:lnTo>
                  <a:pt x="64307" y="50958"/>
                </a:lnTo>
                <a:lnTo>
                  <a:pt x="64270" y="51013"/>
                </a:lnTo>
                <a:lnTo>
                  <a:pt x="64251" y="51069"/>
                </a:lnTo>
                <a:lnTo>
                  <a:pt x="64270" y="51107"/>
                </a:lnTo>
                <a:lnTo>
                  <a:pt x="64289" y="51144"/>
                </a:lnTo>
                <a:lnTo>
                  <a:pt x="64307" y="51162"/>
                </a:lnTo>
                <a:lnTo>
                  <a:pt x="64363" y="51162"/>
                </a:lnTo>
                <a:lnTo>
                  <a:pt x="64456" y="51125"/>
                </a:lnTo>
                <a:lnTo>
                  <a:pt x="64531" y="51088"/>
                </a:lnTo>
                <a:lnTo>
                  <a:pt x="64680" y="51032"/>
                </a:lnTo>
                <a:lnTo>
                  <a:pt x="64717" y="51032"/>
                </a:lnTo>
                <a:lnTo>
                  <a:pt x="64791" y="51088"/>
                </a:lnTo>
                <a:lnTo>
                  <a:pt x="64847" y="51125"/>
                </a:lnTo>
                <a:lnTo>
                  <a:pt x="64903" y="51200"/>
                </a:lnTo>
                <a:lnTo>
                  <a:pt x="64959" y="51256"/>
                </a:lnTo>
                <a:lnTo>
                  <a:pt x="65015" y="51293"/>
                </a:lnTo>
                <a:lnTo>
                  <a:pt x="65089" y="51311"/>
                </a:lnTo>
                <a:lnTo>
                  <a:pt x="65164" y="51311"/>
                </a:lnTo>
                <a:lnTo>
                  <a:pt x="65238" y="51293"/>
                </a:lnTo>
                <a:lnTo>
                  <a:pt x="65257" y="51274"/>
                </a:lnTo>
                <a:lnTo>
                  <a:pt x="65275" y="51237"/>
                </a:lnTo>
                <a:lnTo>
                  <a:pt x="65294" y="51181"/>
                </a:lnTo>
                <a:lnTo>
                  <a:pt x="65275" y="51125"/>
                </a:lnTo>
                <a:lnTo>
                  <a:pt x="65238" y="51069"/>
                </a:lnTo>
                <a:lnTo>
                  <a:pt x="65201" y="51013"/>
                </a:lnTo>
                <a:lnTo>
                  <a:pt x="65015" y="50865"/>
                </a:lnTo>
                <a:lnTo>
                  <a:pt x="65201" y="50771"/>
                </a:lnTo>
                <a:lnTo>
                  <a:pt x="65294" y="50716"/>
                </a:lnTo>
                <a:lnTo>
                  <a:pt x="65369" y="50660"/>
                </a:lnTo>
                <a:lnTo>
                  <a:pt x="65387" y="50604"/>
                </a:lnTo>
                <a:lnTo>
                  <a:pt x="65387" y="50548"/>
                </a:lnTo>
                <a:lnTo>
                  <a:pt x="65350" y="50492"/>
                </a:lnTo>
                <a:lnTo>
                  <a:pt x="65331" y="50474"/>
                </a:lnTo>
                <a:lnTo>
                  <a:pt x="65294" y="50474"/>
                </a:lnTo>
                <a:lnTo>
                  <a:pt x="65145" y="50511"/>
                </a:lnTo>
                <a:lnTo>
                  <a:pt x="64996" y="50548"/>
                </a:lnTo>
                <a:lnTo>
                  <a:pt x="64866" y="50585"/>
                </a:lnTo>
                <a:lnTo>
                  <a:pt x="64754" y="50585"/>
                </a:lnTo>
                <a:lnTo>
                  <a:pt x="64717" y="50548"/>
                </a:lnTo>
                <a:lnTo>
                  <a:pt x="64680" y="50511"/>
                </a:lnTo>
                <a:lnTo>
                  <a:pt x="64605" y="50399"/>
                </a:lnTo>
                <a:lnTo>
                  <a:pt x="64568" y="50362"/>
                </a:lnTo>
                <a:lnTo>
                  <a:pt x="64531" y="50325"/>
                </a:lnTo>
                <a:lnTo>
                  <a:pt x="64475" y="50306"/>
                </a:lnTo>
                <a:close/>
                <a:moveTo>
                  <a:pt x="40253" y="50306"/>
                </a:moveTo>
                <a:lnTo>
                  <a:pt x="40215" y="50325"/>
                </a:lnTo>
                <a:lnTo>
                  <a:pt x="40215" y="50362"/>
                </a:lnTo>
                <a:lnTo>
                  <a:pt x="40234" y="50418"/>
                </a:lnTo>
                <a:lnTo>
                  <a:pt x="40327" y="50567"/>
                </a:lnTo>
                <a:lnTo>
                  <a:pt x="40532" y="50771"/>
                </a:lnTo>
                <a:lnTo>
                  <a:pt x="40420" y="50865"/>
                </a:lnTo>
                <a:lnTo>
                  <a:pt x="40290" y="50995"/>
                </a:lnTo>
                <a:lnTo>
                  <a:pt x="40234" y="51051"/>
                </a:lnTo>
                <a:lnTo>
                  <a:pt x="40197" y="51125"/>
                </a:lnTo>
                <a:lnTo>
                  <a:pt x="40197" y="51200"/>
                </a:lnTo>
                <a:lnTo>
                  <a:pt x="40234" y="51256"/>
                </a:lnTo>
                <a:lnTo>
                  <a:pt x="40309" y="51293"/>
                </a:lnTo>
                <a:lnTo>
                  <a:pt x="40364" y="51311"/>
                </a:lnTo>
                <a:lnTo>
                  <a:pt x="40439" y="51293"/>
                </a:lnTo>
                <a:lnTo>
                  <a:pt x="40513" y="51237"/>
                </a:lnTo>
                <a:lnTo>
                  <a:pt x="40644" y="51125"/>
                </a:lnTo>
                <a:lnTo>
                  <a:pt x="40755" y="51032"/>
                </a:lnTo>
                <a:lnTo>
                  <a:pt x="40904" y="51218"/>
                </a:lnTo>
                <a:lnTo>
                  <a:pt x="40997" y="51311"/>
                </a:lnTo>
                <a:lnTo>
                  <a:pt x="41053" y="51330"/>
                </a:lnTo>
                <a:lnTo>
                  <a:pt x="41146" y="51330"/>
                </a:lnTo>
                <a:lnTo>
                  <a:pt x="41184" y="51293"/>
                </a:lnTo>
                <a:lnTo>
                  <a:pt x="41221" y="51274"/>
                </a:lnTo>
                <a:lnTo>
                  <a:pt x="41221" y="51237"/>
                </a:lnTo>
                <a:lnTo>
                  <a:pt x="41221" y="51162"/>
                </a:lnTo>
                <a:lnTo>
                  <a:pt x="41184" y="51088"/>
                </a:lnTo>
                <a:lnTo>
                  <a:pt x="41146" y="51032"/>
                </a:lnTo>
                <a:lnTo>
                  <a:pt x="41109" y="50995"/>
                </a:lnTo>
                <a:lnTo>
                  <a:pt x="41072" y="50939"/>
                </a:lnTo>
                <a:lnTo>
                  <a:pt x="41035" y="50902"/>
                </a:lnTo>
                <a:lnTo>
                  <a:pt x="41016" y="50846"/>
                </a:lnTo>
                <a:lnTo>
                  <a:pt x="40997" y="50809"/>
                </a:lnTo>
                <a:lnTo>
                  <a:pt x="41072" y="50716"/>
                </a:lnTo>
                <a:lnTo>
                  <a:pt x="41128" y="50660"/>
                </a:lnTo>
                <a:lnTo>
                  <a:pt x="41202" y="50529"/>
                </a:lnTo>
                <a:lnTo>
                  <a:pt x="41239" y="50474"/>
                </a:lnTo>
                <a:lnTo>
                  <a:pt x="41239" y="50418"/>
                </a:lnTo>
                <a:lnTo>
                  <a:pt x="41221" y="50380"/>
                </a:lnTo>
                <a:lnTo>
                  <a:pt x="41165" y="50380"/>
                </a:lnTo>
                <a:lnTo>
                  <a:pt x="41035" y="50418"/>
                </a:lnTo>
                <a:lnTo>
                  <a:pt x="40904" y="50492"/>
                </a:lnTo>
                <a:lnTo>
                  <a:pt x="40774" y="50567"/>
                </a:lnTo>
                <a:lnTo>
                  <a:pt x="40737" y="50567"/>
                </a:lnTo>
                <a:lnTo>
                  <a:pt x="40662" y="50548"/>
                </a:lnTo>
                <a:lnTo>
                  <a:pt x="40439" y="50399"/>
                </a:lnTo>
                <a:lnTo>
                  <a:pt x="40309" y="50306"/>
                </a:lnTo>
                <a:close/>
                <a:moveTo>
                  <a:pt x="45708" y="50325"/>
                </a:moveTo>
                <a:lnTo>
                  <a:pt x="45652" y="50362"/>
                </a:lnTo>
                <a:lnTo>
                  <a:pt x="45615" y="50436"/>
                </a:lnTo>
                <a:lnTo>
                  <a:pt x="45633" y="50492"/>
                </a:lnTo>
                <a:lnTo>
                  <a:pt x="45671" y="50548"/>
                </a:lnTo>
                <a:lnTo>
                  <a:pt x="45726" y="50604"/>
                </a:lnTo>
                <a:lnTo>
                  <a:pt x="45894" y="50697"/>
                </a:lnTo>
                <a:lnTo>
                  <a:pt x="46006" y="50771"/>
                </a:lnTo>
                <a:lnTo>
                  <a:pt x="45931" y="50883"/>
                </a:lnTo>
                <a:lnTo>
                  <a:pt x="45801" y="51032"/>
                </a:lnTo>
                <a:lnTo>
                  <a:pt x="45745" y="51107"/>
                </a:lnTo>
                <a:lnTo>
                  <a:pt x="45708" y="51181"/>
                </a:lnTo>
                <a:lnTo>
                  <a:pt x="45708" y="51256"/>
                </a:lnTo>
                <a:lnTo>
                  <a:pt x="45708" y="51293"/>
                </a:lnTo>
                <a:lnTo>
                  <a:pt x="45726" y="51311"/>
                </a:lnTo>
                <a:lnTo>
                  <a:pt x="45764" y="51330"/>
                </a:lnTo>
                <a:lnTo>
                  <a:pt x="45782" y="51330"/>
                </a:lnTo>
                <a:lnTo>
                  <a:pt x="45857" y="51311"/>
                </a:lnTo>
                <a:lnTo>
                  <a:pt x="45931" y="51274"/>
                </a:lnTo>
                <a:lnTo>
                  <a:pt x="46006" y="51218"/>
                </a:lnTo>
                <a:lnTo>
                  <a:pt x="46155" y="51069"/>
                </a:lnTo>
                <a:lnTo>
                  <a:pt x="46248" y="50976"/>
                </a:lnTo>
                <a:lnTo>
                  <a:pt x="46378" y="51125"/>
                </a:lnTo>
                <a:lnTo>
                  <a:pt x="46471" y="51181"/>
                </a:lnTo>
                <a:lnTo>
                  <a:pt x="46508" y="51200"/>
                </a:lnTo>
                <a:lnTo>
                  <a:pt x="46527" y="51181"/>
                </a:lnTo>
                <a:lnTo>
                  <a:pt x="46546" y="51144"/>
                </a:lnTo>
                <a:lnTo>
                  <a:pt x="46527" y="51088"/>
                </a:lnTo>
                <a:lnTo>
                  <a:pt x="46490" y="50976"/>
                </a:lnTo>
                <a:lnTo>
                  <a:pt x="46434" y="50846"/>
                </a:lnTo>
                <a:lnTo>
                  <a:pt x="46415" y="50771"/>
                </a:lnTo>
                <a:lnTo>
                  <a:pt x="46453" y="50678"/>
                </a:lnTo>
                <a:lnTo>
                  <a:pt x="46508" y="50623"/>
                </a:lnTo>
                <a:lnTo>
                  <a:pt x="46546" y="50548"/>
                </a:lnTo>
                <a:lnTo>
                  <a:pt x="46546" y="50511"/>
                </a:lnTo>
                <a:lnTo>
                  <a:pt x="46527" y="50455"/>
                </a:lnTo>
                <a:lnTo>
                  <a:pt x="46490" y="50380"/>
                </a:lnTo>
                <a:lnTo>
                  <a:pt x="46434" y="50343"/>
                </a:lnTo>
                <a:lnTo>
                  <a:pt x="46359" y="50343"/>
                </a:lnTo>
                <a:lnTo>
                  <a:pt x="46322" y="50362"/>
                </a:lnTo>
                <a:lnTo>
                  <a:pt x="46285" y="50399"/>
                </a:lnTo>
                <a:lnTo>
                  <a:pt x="46173" y="50548"/>
                </a:lnTo>
                <a:lnTo>
                  <a:pt x="46062" y="50455"/>
                </a:lnTo>
                <a:lnTo>
                  <a:pt x="45931" y="50380"/>
                </a:lnTo>
                <a:lnTo>
                  <a:pt x="45857" y="50343"/>
                </a:lnTo>
                <a:lnTo>
                  <a:pt x="45782" y="50325"/>
                </a:lnTo>
                <a:close/>
                <a:moveTo>
                  <a:pt x="149" y="50287"/>
                </a:moveTo>
                <a:lnTo>
                  <a:pt x="112" y="50306"/>
                </a:lnTo>
                <a:lnTo>
                  <a:pt x="75" y="50343"/>
                </a:lnTo>
                <a:lnTo>
                  <a:pt x="56" y="50380"/>
                </a:lnTo>
                <a:lnTo>
                  <a:pt x="56" y="50418"/>
                </a:lnTo>
                <a:lnTo>
                  <a:pt x="75" y="50492"/>
                </a:lnTo>
                <a:lnTo>
                  <a:pt x="168" y="50623"/>
                </a:lnTo>
                <a:lnTo>
                  <a:pt x="243" y="50716"/>
                </a:lnTo>
                <a:lnTo>
                  <a:pt x="280" y="50753"/>
                </a:lnTo>
                <a:lnTo>
                  <a:pt x="280" y="50790"/>
                </a:lnTo>
                <a:lnTo>
                  <a:pt x="261" y="50827"/>
                </a:lnTo>
                <a:lnTo>
                  <a:pt x="224" y="50846"/>
                </a:lnTo>
                <a:lnTo>
                  <a:pt x="149" y="50920"/>
                </a:lnTo>
                <a:lnTo>
                  <a:pt x="94" y="51032"/>
                </a:lnTo>
                <a:lnTo>
                  <a:pt x="94" y="51125"/>
                </a:lnTo>
                <a:lnTo>
                  <a:pt x="131" y="51181"/>
                </a:lnTo>
                <a:lnTo>
                  <a:pt x="205" y="51200"/>
                </a:lnTo>
                <a:lnTo>
                  <a:pt x="280" y="51200"/>
                </a:lnTo>
                <a:lnTo>
                  <a:pt x="373" y="51181"/>
                </a:lnTo>
                <a:lnTo>
                  <a:pt x="466" y="51144"/>
                </a:lnTo>
                <a:lnTo>
                  <a:pt x="540" y="51069"/>
                </a:lnTo>
                <a:lnTo>
                  <a:pt x="633" y="51181"/>
                </a:lnTo>
                <a:lnTo>
                  <a:pt x="764" y="51293"/>
                </a:lnTo>
                <a:lnTo>
                  <a:pt x="820" y="51330"/>
                </a:lnTo>
                <a:lnTo>
                  <a:pt x="894" y="51349"/>
                </a:lnTo>
                <a:lnTo>
                  <a:pt x="950" y="51349"/>
                </a:lnTo>
                <a:lnTo>
                  <a:pt x="1024" y="51311"/>
                </a:lnTo>
                <a:lnTo>
                  <a:pt x="1062" y="51237"/>
                </a:lnTo>
                <a:lnTo>
                  <a:pt x="1062" y="51181"/>
                </a:lnTo>
                <a:lnTo>
                  <a:pt x="1024" y="51107"/>
                </a:lnTo>
                <a:lnTo>
                  <a:pt x="969" y="51051"/>
                </a:lnTo>
                <a:lnTo>
                  <a:pt x="838" y="50939"/>
                </a:lnTo>
                <a:lnTo>
                  <a:pt x="727" y="50846"/>
                </a:lnTo>
                <a:lnTo>
                  <a:pt x="876" y="50678"/>
                </a:lnTo>
                <a:lnTo>
                  <a:pt x="931" y="50585"/>
                </a:lnTo>
                <a:lnTo>
                  <a:pt x="950" y="50529"/>
                </a:lnTo>
                <a:lnTo>
                  <a:pt x="950" y="50492"/>
                </a:lnTo>
                <a:lnTo>
                  <a:pt x="931" y="50455"/>
                </a:lnTo>
                <a:lnTo>
                  <a:pt x="913" y="50418"/>
                </a:lnTo>
                <a:lnTo>
                  <a:pt x="857" y="50418"/>
                </a:lnTo>
                <a:lnTo>
                  <a:pt x="820" y="50436"/>
                </a:lnTo>
                <a:lnTo>
                  <a:pt x="727" y="50474"/>
                </a:lnTo>
                <a:lnTo>
                  <a:pt x="633" y="50529"/>
                </a:lnTo>
                <a:lnTo>
                  <a:pt x="540" y="50567"/>
                </a:lnTo>
                <a:lnTo>
                  <a:pt x="503" y="50585"/>
                </a:lnTo>
                <a:lnTo>
                  <a:pt x="485" y="50567"/>
                </a:lnTo>
                <a:lnTo>
                  <a:pt x="429" y="50529"/>
                </a:lnTo>
                <a:lnTo>
                  <a:pt x="336" y="50436"/>
                </a:lnTo>
                <a:lnTo>
                  <a:pt x="280" y="50380"/>
                </a:lnTo>
                <a:lnTo>
                  <a:pt x="224" y="50306"/>
                </a:lnTo>
                <a:lnTo>
                  <a:pt x="187" y="50306"/>
                </a:lnTo>
                <a:lnTo>
                  <a:pt x="149" y="50287"/>
                </a:lnTo>
                <a:close/>
                <a:moveTo>
                  <a:pt x="67026" y="50306"/>
                </a:moveTo>
                <a:lnTo>
                  <a:pt x="66951" y="50325"/>
                </a:lnTo>
                <a:lnTo>
                  <a:pt x="66914" y="50343"/>
                </a:lnTo>
                <a:lnTo>
                  <a:pt x="66895" y="50380"/>
                </a:lnTo>
                <a:lnTo>
                  <a:pt x="66877" y="50418"/>
                </a:lnTo>
                <a:lnTo>
                  <a:pt x="66895" y="50455"/>
                </a:lnTo>
                <a:lnTo>
                  <a:pt x="66932" y="50492"/>
                </a:lnTo>
                <a:lnTo>
                  <a:pt x="67007" y="50585"/>
                </a:lnTo>
                <a:lnTo>
                  <a:pt x="67119" y="50678"/>
                </a:lnTo>
                <a:lnTo>
                  <a:pt x="67249" y="50753"/>
                </a:lnTo>
                <a:lnTo>
                  <a:pt x="67398" y="50846"/>
                </a:lnTo>
                <a:lnTo>
                  <a:pt x="67268" y="50939"/>
                </a:lnTo>
                <a:lnTo>
                  <a:pt x="67119" y="51069"/>
                </a:lnTo>
                <a:lnTo>
                  <a:pt x="67044" y="51144"/>
                </a:lnTo>
                <a:lnTo>
                  <a:pt x="67026" y="51218"/>
                </a:lnTo>
                <a:lnTo>
                  <a:pt x="67026" y="51256"/>
                </a:lnTo>
                <a:lnTo>
                  <a:pt x="67044" y="51293"/>
                </a:lnTo>
                <a:lnTo>
                  <a:pt x="67063" y="51311"/>
                </a:lnTo>
                <a:lnTo>
                  <a:pt x="67119" y="51349"/>
                </a:lnTo>
                <a:lnTo>
                  <a:pt x="67193" y="51349"/>
                </a:lnTo>
                <a:lnTo>
                  <a:pt x="67268" y="51330"/>
                </a:lnTo>
                <a:lnTo>
                  <a:pt x="67342" y="51293"/>
                </a:lnTo>
                <a:lnTo>
                  <a:pt x="67416" y="51237"/>
                </a:lnTo>
                <a:lnTo>
                  <a:pt x="67565" y="51125"/>
                </a:lnTo>
                <a:lnTo>
                  <a:pt x="67621" y="51088"/>
                </a:lnTo>
                <a:lnTo>
                  <a:pt x="67696" y="51069"/>
                </a:lnTo>
                <a:lnTo>
                  <a:pt x="67733" y="51107"/>
                </a:lnTo>
                <a:lnTo>
                  <a:pt x="67789" y="51162"/>
                </a:lnTo>
                <a:lnTo>
                  <a:pt x="67845" y="51218"/>
                </a:lnTo>
                <a:lnTo>
                  <a:pt x="67901" y="51218"/>
                </a:lnTo>
                <a:lnTo>
                  <a:pt x="67919" y="51181"/>
                </a:lnTo>
                <a:lnTo>
                  <a:pt x="67919" y="51144"/>
                </a:lnTo>
                <a:lnTo>
                  <a:pt x="67882" y="51069"/>
                </a:lnTo>
                <a:lnTo>
                  <a:pt x="67826" y="50995"/>
                </a:lnTo>
                <a:lnTo>
                  <a:pt x="67807" y="50958"/>
                </a:lnTo>
                <a:lnTo>
                  <a:pt x="67807" y="50939"/>
                </a:lnTo>
                <a:lnTo>
                  <a:pt x="67807" y="50902"/>
                </a:lnTo>
                <a:lnTo>
                  <a:pt x="67845" y="50865"/>
                </a:lnTo>
                <a:lnTo>
                  <a:pt x="67938" y="50809"/>
                </a:lnTo>
                <a:lnTo>
                  <a:pt x="68031" y="50734"/>
                </a:lnTo>
                <a:lnTo>
                  <a:pt x="68068" y="50697"/>
                </a:lnTo>
                <a:lnTo>
                  <a:pt x="68087" y="50660"/>
                </a:lnTo>
                <a:lnTo>
                  <a:pt x="68087" y="50604"/>
                </a:lnTo>
                <a:lnTo>
                  <a:pt x="68087" y="50548"/>
                </a:lnTo>
                <a:lnTo>
                  <a:pt x="68087" y="50529"/>
                </a:lnTo>
                <a:lnTo>
                  <a:pt x="68068" y="50511"/>
                </a:lnTo>
                <a:lnTo>
                  <a:pt x="68031" y="50492"/>
                </a:lnTo>
                <a:lnTo>
                  <a:pt x="67994" y="50511"/>
                </a:lnTo>
                <a:lnTo>
                  <a:pt x="67845" y="50585"/>
                </a:lnTo>
                <a:lnTo>
                  <a:pt x="67714" y="50660"/>
                </a:lnTo>
                <a:lnTo>
                  <a:pt x="67621" y="50678"/>
                </a:lnTo>
                <a:lnTo>
                  <a:pt x="67584" y="50660"/>
                </a:lnTo>
                <a:lnTo>
                  <a:pt x="67472" y="50548"/>
                </a:lnTo>
                <a:lnTo>
                  <a:pt x="67379" y="50474"/>
                </a:lnTo>
                <a:lnTo>
                  <a:pt x="67268" y="50380"/>
                </a:lnTo>
                <a:lnTo>
                  <a:pt x="67137" y="50325"/>
                </a:lnTo>
                <a:lnTo>
                  <a:pt x="67081" y="50306"/>
                </a:lnTo>
                <a:close/>
                <a:moveTo>
                  <a:pt x="77787" y="50325"/>
                </a:moveTo>
                <a:lnTo>
                  <a:pt x="77750" y="50343"/>
                </a:lnTo>
                <a:lnTo>
                  <a:pt x="77712" y="50362"/>
                </a:lnTo>
                <a:lnTo>
                  <a:pt x="77712" y="50418"/>
                </a:lnTo>
                <a:lnTo>
                  <a:pt x="77712" y="50474"/>
                </a:lnTo>
                <a:lnTo>
                  <a:pt x="77731" y="50529"/>
                </a:lnTo>
                <a:lnTo>
                  <a:pt x="77768" y="50567"/>
                </a:lnTo>
                <a:lnTo>
                  <a:pt x="77861" y="50660"/>
                </a:lnTo>
                <a:lnTo>
                  <a:pt x="78066" y="50809"/>
                </a:lnTo>
                <a:lnTo>
                  <a:pt x="77936" y="50883"/>
                </a:lnTo>
                <a:lnTo>
                  <a:pt x="77787" y="50995"/>
                </a:lnTo>
                <a:lnTo>
                  <a:pt x="77712" y="51051"/>
                </a:lnTo>
                <a:lnTo>
                  <a:pt x="77675" y="51125"/>
                </a:lnTo>
                <a:lnTo>
                  <a:pt x="77656" y="51200"/>
                </a:lnTo>
                <a:lnTo>
                  <a:pt x="77675" y="51237"/>
                </a:lnTo>
                <a:lnTo>
                  <a:pt x="77694" y="51274"/>
                </a:lnTo>
                <a:lnTo>
                  <a:pt x="77750" y="51330"/>
                </a:lnTo>
                <a:lnTo>
                  <a:pt x="77824" y="51349"/>
                </a:lnTo>
                <a:lnTo>
                  <a:pt x="77898" y="51330"/>
                </a:lnTo>
                <a:lnTo>
                  <a:pt x="77973" y="51293"/>
                </a:lnTo>
                <a:lnTo>
                  <a:pt x="78122" y="51181"/>
                </a:lnTo>
                <a:lnTo>
                  <a:pt x="78234" y="51107"/>
                </a:lnTo>
                <a:lnTo>
                  <a:pt x="78308" y="51069"/>
                </a:lnTo>
                <a:lnTo>
                  <a:pt x="78364" y="51069"/>
                </a:lnTo>
                <a:lnTo>
                  <a:pt x="78401" y="51088"/>
                </a:lnTo>
                <a:lnTo>
                  <a:pt x="78476" y="51144"/>
                </a:lnTo>
                <a:lnTo>
                  <a:pt x="78550" y="51200"/>
                </a:lnTo>
                <a:lnTo>
                  <a:pt x="78606" y="51218"/>
                </a:lnTo>
                <a:lnTo>
                  <a:pt x="78662" y="51218"/>
                </a:lnTo>
                <a:lnTo>
                  <a:pt x="78680" y="51181"/>
                </a:lnTo>
                <a:lnTo>
                  <a:pt x="78699" y="51144"/>
                </a:lnTo>
                <a:lnTo>
                  <a:pt x="78699" y="51088"/>
                </a:lnTo>
                <a:lnTo>
                  <a:pt x="78680" y="51051"/>
                </a:lnTo>
                <a:lnTo>
                  <a:pt x="78643" y="50995"/>
                </a:lnTo>
                <a:lnTo>
                  <a:pt x="78587" y="50920"/>
                </a:lnTo>
                <a:lnTo>
                  <a:pt x="78569" y="50883"/>
                </a:lnTo>
                <a:lnTo>
                  <a:pt x="78569" y="50846"/>
                </a:lnTo>
                <a:lnTo>
                  <a:pt x="78569" y="50827"/>
                </a:lnTo>
                <a:lnTo>
                  <a:pt x="78587" y="50790"/>
                </a:lnTo>
                <a:lnTo>
                  <a:pt x="78662" y="50734"/>
                </a:lnTo>
                <a:lnTo>
                  <a:pt x="78718" y="50660"/>
                </a:lnTo>
                <a:lnTo>
                  <a:pt x="78736" y="50604"/>
                </a:lnTo>
                <a:lnTo>
                  <a:pt x="78755" y="50567"/>
                </a:lnTo>
                <a:lnTo>
                  <a:pt x="78736" y="50511"/>
                </a:lnTo>
                <a:lnTo>
                  <a:pt x="78699" y="50492"/>
                </a:lnTo>
                <a:lnTo>
                  <a:pt x="78587" y="50492"/>
                </a:lnTo>
                <a:lnTo>
                  <a:pt x="78476" y="50548"/>
                </a:lnTo>
                <a:lnTo>
                  <a:pt x="78401" y="50585"/>
                </a:lnTo>
                <a:lnTo>
                  <a:pt x="78345" y="50585"/>
                </a:lnTo>
                <a:lnTo>
                  <a:pt x="78289" y="50567"/>
                </a:lnTo>
                <a:lnTo>
                  <a:pt x="78196" y="50511"/>
                </a:lnTo>
                <a:lnTo>
                  <a:pt x="78085" y="50418"/>
                </a:lnTo>
                <a:lnTo>
                  <a:pt x="77973" y="50362"/>
                </a:lnTo>
                <a:lnTo>
                  <a:pt x="77880" y="50325"/>
                </a:lnTo>
                <a:close/>
                <a:moveTo>
                  <a:pt x="5437" y="50287"/>
                </a:moveTo>
                <a:lnTo>
                  <a:pt x="5418" y="50306"/>
                </a:lnTo>
                <a:lnTo>
                  <a:pt x="5400" y="50325"/>
                </a:lnTo>
                <a:lnTo>
                  <a:pt x="5400" y="50343"/>
                </a:lnTo>
                <a:lnTo>
                  <a:pt x="5437" y="50399"/>
                </a:lnTo>
                <a:lnTo>
                  <a:pt x="5549" y="50548"/>
                </a:lnTo>
                <a:lnTo>
                  <a:pt x="5753" y="50771"/>
                </a:lnTo>
                <a:lnTo>
                  <a:pt x="5660" y="50846"/>
                </a:lnTo>
                <a:lnTo>
                  <a:pt x="5530" y="50976"/>
                </a:lnTo>
                <a:lnTo>
                  <a:pt x="5493" y="51032"/>
                </a:lnTo>
                <a:lnTo>
                  <a:pt x="5456" y="51107"/>
                </a:lnTo>
                <a:lnTo>
                  <a:pt x="5456" y="51162"/>
                </a:lnTo>
                <a:lnTo>
                  <a:pt x="5493" y="51218"/>
                </a:lnTo>
                <a:lnTo>
                  <a:pt x="5549" y="51256"/>
                </a:lnTo>
                <a:lnTo>
                  <a:pt x="5605" y="51256"/>
                </a:lnTo>
                <a:lnTo>
                  <a:pt x="5679" y="51237"/>
                </a:lnTo>
                <a:lnTo>
                  <a:pt x="5735" y="51181"/>
                </a:lnTo>
                <a:lnTo>
                  <a:pt x="5847" y="51088"/>
                </a:lnTo>
                <a:lnTo>
                  <a:pt x="5940" y="50995"/>
                </a:lnTo>
                <a:lnTo>
                  <a:pt x="6014" y="51107"/>
                </a:lnTo>
                <a:lnTo>
                  <a:pt x="6126" y="51256"/>
                </a:lnTo>
                <a:lnTo>
                  <a:pt x="6182" y="51330"/>
                </a:lnTo>
                <a:lnTo>
                  <a:pt x="6256" y="51367"/>
                </a:lnTo>
                <a:lnTo>
                  <a:pt x="6331" y="51367"/>
                </a:lnTo>
                <a:lnTo>
                  <a:pt x="6386" y="51330"/>
                </a:lnTo>
                <a:lnTo>
                  <a:pt x="6442" y="51256"/>
                </a:lnTo>
                <a:lnTo>
                  <a:pt x="6442" y="51181"/>
                </a:lnTo>
                <a:lnTo>
                  <a:pt x="6424" y="51107"/>
                </a:lnTo>
                <a:lnTo>
                  <a:pt x="6368" y="51013"/>
                </a:lnTo>
                <a:lnTo>
                  <a:pt x="6256" y="50865"/>
                </a:lnTo>
                <a:lnTo>
                  <a:pt x="6144" y="50753"/>
                </a:lnTo>
                <a:lnTo>
                  <a:pt x="6312" y="50548"/>
                </a:lnTo>
                <a:lnTo>
                  <a:pt x="6405" y="50418"/>
                </a:lnTo>
                <a:lnTo>
                  <a:pt x="6424" y="50362"/>
                </a:lnTo>
                <a:lnTo>
                  <a:pt x="6424" y="50325"/>
                </a:lnTo>
                <a:lnTo>
                  <a:pt x="6386" y="50306"/>
                </a:lnTo>
                <a:lnTo>
                  <a:pt x="6349" y="50325"/>
                </a:lnTo>
                <a:lnTo>
                  <a:pt x="6238" y="50399"/>
                </a:lnTo>
                <a:lnTo>
                  <a:pt x="6051" y="50529"/>
                </a:lnTo>
                <a:lnTo>
                  <a:pt x="5995" y="50548"/>
                </a:lnTo>
                <a:lnTo>
                  <a:pt x="5958" y="50567"/>
                </a:lnTo>
                <a:lnTo>
                  <a:pt x="5865" y="50511"/>
                </a:lnTo>
                <a:lnTo>
                  <a:pt x="5772" y="50436"/>
                </a:lnTo>
                <a:lnTo>
                  <a:pt x="5679" y="50380"/>
                </a:lnTo>
                <a:lnTo>
                  <a:pt x="5530" y="50306"/>
                </a:lnTo>
                <a:lnTo>
                  <a:pt x="5437" y="50287"/>
                </a:lnTo>
                <a:close/>
                <a:moveTo>
                  <a:pt x="8137" y="50287"/>
                </a:moveTo>
                <a:lnTo>
                  <a:pt x="8099" y="50306"/>
                </a:lnTo>
                <a:lnTo>
                  <a:pt x="8118" y="50343"/>
                </a:lnTo>
                <a:lnTo>
                  <a:pt x="8137" y="50380"/>
                </a:lnTo>
                <a:lnTo>
                  <a:pt x="8248" y="50511"/>
                </a:lnTo>
                <a:lnTo>
                  <a:pt x="8453" y="50697"/>
                </a:lnTo>
                <a:lnTo>
                  <a:pt x="8304" y="50790"/>
                </a:lnTo>
                <a:lnTo>
                  <a:pt x="8137" y="50902"/>
                </a:lnTo>
                <a:lnTo>
                  <a:pt x="8062" y="50976"/>
                </a:lnTo>
                <a:lnTo>
                  <a:pt x="8025" y="51032"/>
                </a:lnTo>
                <a:lnTo>
                  <a:pt x="8025" y="51069"/>
                </a:lnTo>
                <a:lnTo>
                  <a:pt x="8025" y="51107"/>
                </a:lnTo>
                <a:lnTo>
                  <a:pt x="8043" y="51144"/>
                </a:lnTo>
                <a:lnTo>
                  <a:pt x="8081" y="51181"/>
                </a:lnTo>
                <a:lnTo>
                  <a:pt x="8155" y="51237"/>
                </a:lnTo>
                <a:lnTo>
                  <a:pt x="8230" y="51237"/>
                </a:lnTo>
                <a:lnTo>
                  <a:pt x="8304" y="51218"/>
                </a:lnTo>
                <a:lnTo>
                  <a:pt x="8397" y="51181"/>
                </a:lnTo>
                <a:lnTo>
                  <a:pt x="8546" y="51069"/>
                </a:lnTo>
                <a:lnTo>
                  <a:pt x="8658" y="50958"/>
                </a:lnTo>
                <a:lnTo>
                  <a:pt x="8732" y="51088"/>
                </a:lnTo>
                <a:lnTo>
                  <a:pt x="8844" y="51237"/>
                </a:lnTo>
                <a:lnTo>
                  <a:pt x="8919" y="51311"/>
                </a:lnTo>
                <a:lnTo>
                  <a:pt x="8974" y="51349"/>
                </a:lnTo>
                <a:lnTo>
                  <a:pt x="9049" y="51367"/>
                </a:lnTo>
                <a:lnTo>
                  <a:pt x="9086" y="51349"/>
                </a:lnTo>
                <a:lnTo>
                  <a:pt x="9123" y="51330"/>
                </a:lnTo>
                <a:lnTo>
                  <a:pt x="9161" y="51256"/>
                </a:lnTo>
                <a:lnTo>
                  <a:pt x="9161" y="51181"/>
                </a:lnTo>
                <a:lnTo>
                  <a:pt x="9123" y="51107"/>
                </a:lnTo>
                <a:lnTo>
                  <a:pt x="9086" y="51032"/>
                </a:lnTo>
                <a:lnTo>
                  <a:pt x="8956" y="50883"/>
                </a:lnTo>
                <a:lnTo>
                  <a:pt x="8844" y="50771"/>
                </a:lnTo>
                <a:lnTo>
                  <a:pt x="8919" y="50697"/>
                </a:lnTo>
                <a:lnTo>
                  <a:pt x="9012" y="50585"/>
                </a:lnTo>
                <a:lnTo>
                  <a:pt x="9049" y="50511"/>
                </a:lnTo>
                <a:lnTo>
                  <a:pt x="9067" y="50455"/>
                </a:lnTo>
                <a:lnTo>
                  <a:pt x="9067" y="50399"/>
                </a:lnTo>
                <a:lnTo>
                  <a:pt x="9030" y="50362"/>
                </a:lnTo>
                <a:lnTo>
                  <a:pt x="8974" y="50343"/>
                </a:lnTo>
                <a:lnTo>
                  <a:pt x="8919" y="50362"/>
                </a:lnTo>
                <a:lnTo>
                  <a:pt x="8863" y="50380"/>
                </a:lnTo>
                <a:lnTo>
                  <a:pt x="8788" y="50418"/>
                </a:lnTo>
                <a:lnTo>
                  <a:pt x="8676" y="50511"/>
                </a:lnTo>
                <a:lnTo>
                  <a:pt x="8621" y="50529"/>
                </a:lnTo>
                <a:lnTo>
                  <a:pt x="8565" y="50548"/>
                </a:lnTo>
                <a:lnTo>
                  <a:pt x="8490" y="50492"/>
                </a:lnTo>
                <a:lnTo>
                  <a:pt x="8341" y="50380"/>
                </a:lnTo>
                <a:lnTo>
                  <a:pt x="8192" y="50306"/>
                </a:lnTo>
                <a:lnTo>
                  <a:pt x="8137" y="50287"/>
                </a:lnTo>
                <a:close/>
                <a:moveTo>
                  <a:pt x="59876" y="50306"/>
                </a:moveTo>
                <a:lnTo>
                  <a:pt x="59839" y="50325"/>
                </a:lnTo>
                <a:lnTo>
                  <a:pt x="59764" y="50399"/>
                </a:lnTo>
                <a:lnTo>
                  <a:pt x="59690" y="50492"/>
                </a:lnTo>
                <a:lnTo>
                  <a:pt x="59616" y="50548"/>
                </a:lnTo>
                <a:lnTo>
                  <a:pt x="59560" y="50548"/>
                </a:lnTo>
                <a:lnTo>
                  <a:pt x="59485" y="50529"/>
                </a:lnTo>
                <a:lnTo>
                  <a:pt x="59336" y="50436"/>
                </a:lnTo>
                <a:lnTo>
                  <a:pt x="59225" y="50380"/>
                </a:lnTo>
                <a:lnTo>
                  <a:pt x="59094" y="50325"/>
                </a:lnTo>
                <a:lnTo>
                  <a:pt x="59020" y="50325"/>
                </a:lnTo>
                <a:lnTo>
                  <a:pt x="58964" y="50343"/>
                </a:lnTo>
                <a:lnTo>
                  <a:pt x="58908" y="50380"/>
                </a:lnTo>
                <a:lnTo>
                  <a:pt x="58871" y="50436"/>
                </a:lnTo>
                <a:lnTo>
                  <a:pt x="58852" y="50511"/>
                </a:lnTo>
                <a:lnTo>
                  <a:pt x="58871" y="50585"/>
                </a:lnTo>
                <a:lnTo>
                  <a:pt x="58908" y="50641"/>
                </a:lnTo>
                <a:lnTo>
                  <a:pt x="58982" y="50697"/>
                </a:lnTo>
                <a:lnTo>
                  <a:pt x="59113" y="50790"/>
                </a:lnTo>
                <a:lnTo>
                  <a:pt x="59243" y="50846"/>
                </a:lnTo>
                <a:lnTo>
                  <a:pt x="59113" y="50939"/>
                </a:lnTo>
                <a:lnTo>
                  <a:pt x="58982" y="51051"/>
                </a:lnTo>
                <a:lnTo>
                  <a:pt x="58927" y="51125"/>
                </a:lnTo>
                <a:lnTo>
                  <a:pt x="58889" y="51200"/>
                </a:lnTo>
                <a:lnTo>
                  <a:pt x="58908" y="51256"/>
                </a:lnTo>
                <a:lnTo>
                  <a:pt x="58964" y="51330"/>
                </a:lnTo>
                <a:lnTo>
                  <a:pt x="59020" y="51349"/>
                </a:lnTo>
                <a:lnTo>
                  <a:pt x="59094" y="51367"/>
                </a:lnTo>
                <a:lnTo>
                  <a:pt x="59150" y="51349"/>
                </a:lnTo>
                <a:lnTo>
                  <a:pt x="59225" y="51311"/>
                </a:lnTo>
                <a:lnTo>
                  <a:pt x="59373" y="51218"/>
                </a:lnTo>
                <a:lnTo>
                  <a:pt x="59467" y="51125"/>
                </a:lnTo>
                <a:lnTo>
                  <a:pt x="59560" y="51069"/>
                </a:lnTo>
                <a:lnTo>
                  <a:pt x="59616" y="51051"/>
                </a:lnTo>
                <a:lnTo>
                  <a:pt x="59690" y="51069"/>
                </a:lnTo>
                <a:lnTo>
                  <a:pt x="59783" y="51107"/>
                </a:lnTo>
                <a:lnTo>
                  <a:pt x="59895" y="51125"/>
                </a:lnTo>
                <a:lnTo>
                  <a:pt x="59951" y="51125"/>
                </a:lnTo>
                <a:lnTo>
                  <a:pt x="60006" y="51107"/>
                </a:lnTo>
                <a:lnTo>
                  <a:pt x="60062" y="51069"/>
                </a:lnTo>
                <a:lnTo>
                  <a:pt x="60081" y="51013"/>
                </a:lnTo>
                <a:lnTo>
                  <a:pt x="60062" y="50958"/>
                </a:lnTo>
                <a:lnTo>
                  <a:pt x="60025" y="50902"/>
                </a:lnTo>
                <a:lnTo>
                  <a:pt x="59932" y="50809"/>
                </a:lnTo>
                <a:lnTo>
                  <a:pt x="59839" y="50753"/>
                </a:lnTo>
                <a:lnTo>
                  <a:pt x="59932" y="50641"/>
                </a:lnTo>
                <a:lnTo>
                  <a:pt x="60006" y="50492"/>
                </a:lnTo>
                <a:lnTo>
                  <a:pt x="60025" y="50418"/>
                </a:lnTo>
                <a:lnTo>
                  <a:pt x="60025" y="50362"/>
                </a:lnTo>
                <a:lnTo>
                  <a:pt x="59988" y="50325"/>
                </a:lnTo>
                <a:lnTo>
                  <a:pt x="59913" y="50306"/>
                </a:lnTo>
                <a:close/>
                <a:moveTo>
                  <a:pt x="83149" y="50287"/>
                </a:moveTo>
                <a:lnTo>
                  <a:pt x="83074" y="50306"/>
                </a:lnTo>
                <a:lnTo>
                  <a:pt x="83018" y="50362"/>
                </a:lnTo>
                <a:lnTo>
                  <a:pt x="82963" y="50436"/>
                </a:lnTo>
                <a:lnTo>
                  <a:pt x="82963" y="50511"/>
                </a:lnTo>
                <a:lnTo>
                  <a:pt x="82981" y="50567"/>
                </a:lnTo>
                <a:lnTo>
                  <a:pt x="83018" y="50623"/>
                </a:lnTo>
                <a:lnTo>
                  <a:pt x="83130" y="50716"/>
                </a:lnTo>
                <a:lnTo>
                  <a:pt x="83372" y="50902"/>
                </a:lnTo>
                <a:lnTo>
                  <a:pt x="83242" y="50976"/>
                </a:lnTo>
                <a:lnTo>
                  <a:pt x="83186" y="51032"/>
                </a:lnTo>
                <a:lnTo>
                  <a:pt x="83130" y="51088"/>
                </a:lnTo>
                <a:lnTo>
                  <a:pt x="83093" y="51144"/>
                </a:lnTo>
                <a:lnTo>
                  <a:pt x="83093" y="51200"/>
                </a:lnTo>
                <a:lnTo>
                  <a:pt x="83130" y="51256"/>
                </a:lnTo>
                <a:lnTo>
                  <a:pt x="83223" y="51293"/>
                </a:lnTo>
                <a:lnTo>
                  <a:pt x="83316" y="51293"/>
                </a:lnTo>
                <a:lnTo>
                  <a:pt x="83391" y="51256"/>
                </a:lnTo>
                <a:lnTo>
                  <a:pt x="83465" y="51200"/>
                </a:lnTo>
                <a:lnTo>
                  <a:pt x="83540" y="51162"/>
                </a:lnTo>
                <a:lnTo>
                  <a:pt x="83633" y="51144"/>
                </a:lnTo>
                <a:lnTo>
                  <a:pt x="83707" y="51181"/>
                </a:lnTo>
                <a:lnTo>
                  <a:pt x="83745" y="51218"/>
                </a:lnTo>
                <a:lnTo>
                  <a:pt x="83800" y="51256"/>
                </a:lnTo>
                <a:lnTo>
                  <a:pt x="83856" y="51293"/>
                </a:lnTo>
                <a:lnTo>
                  <a:pt x="83912" y="51330"/>
                </a:lnTo>
                <a:lnTo>
                  <a:pt x="84024" y="51367"/>
                </a:lnTo>
                <a:lnTo>
                  <a:pt x="84061" y="51349"/>
                </a:lnTo>
                <a:lnTo>
                  <a:pt x="84080" y="51349"/>
                </a:lnTo>
                <a:lnTo>
                  <a:pt x="84098" y="51330"/>
                </a:lnTo>
                <a:lnTo>
                  <a:pt x="84098" y="51293"/>
                </a:lnTo>
                <a:lnTo>
                  <a:pt x="84080" y="51218"/>
                </a:lnTo>
                <a:lnTo>
                  <a:pt x="83987" y="51051"/>
                </a:lnTo>
                <a:lnTo>
                  <a:pt x="83931" y="50920"/>
                </a:lnTo>
                <a:lnTo>
                  <a:pt x="83931" y="50883"/>
                </a:lnTo>
                <a:lnTo>
                  <a:pt x="83949" y="50846"/>
                </a:lnTo>
                <a:lnTo>
                  <a:pt x="84005" y="50771"/>
                </a:lnTo>
                <a:lnTo>
                  <a:pt x="84080" y="50697"/>
                </a:lnTo>
                <a:lnTo>
                  <a:pt x="84136" y="50623"/>
                </a:lnTo>
                <a:lnTo>
                  <a:pt x="84136" y="50567"/>
                </a:lnTo>
                <a:lnTo>
                  <a:pt x="84136" y="50492"/>
                </a:lnTo>
                <a:lnTo>
                  <a:pt x="84136" y="50455"/>
                </a:lnTo>
                <a:lnTo>
                  <a:pt x="84117" y="50436"/>
                </a:lnTo>
                <a:lnTo>
                  <a:pt x="84080" y="50436"/>
                </a:lnTo>
                <a:lnTo>
                  <a:pt x="84042" y="50455"/>
                </a:lnTo>
                <a:lnTo>
                  <a:pt x="83931" y="50548"/>
                </a:lnTo>
                <a:lnTo>
                  <a:pt x="83856" y="50604"/>
                </a:lnTo>
                <a:lnTo>
                  <a:pt x="83800" y="50623"/>
                </a:lnTo>
                <a:lnTo>
                  <a:pt x="83726" y="50660"/>
                </a:lnTo>
                <a:lnTo>
                  <a:pt x="83670" y="50641"/>
                </a:lnTo>
                <a:lnTo>
                  <a:pt x="83558" y="50529"/>
                </a:lnTo>
                <a:lnTo>
                  <a:pt x="83372" y="50362"/>
                </a:lnTo>
                <a:lnTo>
                  <a:pt x="83260" y="50306"/>
                </a:lnTo>
                <a:lnTo>
                  <a:pt x="83205" y="50287"/>
                </a:lnTo>
                <a:close/>
                <a:moveTo>
                  <a:pt x="3538" y="50269"/>
                </a:moveTo>
                <a:lnTo>
                  <a:pt x="3482" y="50306"/>
                </a:lnTo>
                <a:lnTo>
                  <a:pt x="3426" y="50343"/>
                </a:lnTo>
                <a:lnTo>
                  <a:pt x="3314" y="50455"/>
                </a:lnTo>
                <a:lnTo>
                  <a:pt x="3221" y="50548"/>
                </a:lnTo>
                <a:lnTo>
                  <a:pt x="3203" y="50604"/>
                </a:lnTo>
                <a:lnTo>
                  <a:pt x="3166" y="50623"/>
                </a:lnTo>
                <a:lnTo>
                  <a:pt x="3128" y="50623"/>
                </a:lnTo>
                <a:lnTo>
                  <a:pt x="3072" y="50585"/>
                </a:lnTo>
                <a:lnTo>
                  <a:pt x="2905" y="50492"/>
                </a:lnTo>
                <a:lnTo>
                  <a:pt x="2756" y="50474"/>
                </a:lnTo>
                <a:lnTo>
                  <a:pt x="2681" y="50474"/>
                </a:lnTo>
                <a:lnTo>
                  <a:pt x="2626" y="50511"/>
                </a:lnTo>
                <a:lnTo>
                  <a:pt x="2570" y="50567"/>
                </a:lnTo>
                <a:lnTo>
                  <a:pt x="2570" y="50641"/>
                </a:lnTo>
                <a:lnTo>
                  <a:pt x="2588" y="50697"/>
                </a:lnTo>
                <a:lnTo>
                  <a:pt x="2644" y="50753"/>
                </a:lnTo>
                <a:lnTo>
                  <a:pt x="2775" y="50827"/>
                </a:lnTo>
                <a:lnTo>
                  <a:pt x="2868" y="50902"/>
                </a:lnTo>
                <a:lnTo>
                  <a:pt x="2979" y="50958"/>
                </a:lnTo>
                <a:lnTo>
                  <a:pt x="2924" y="51162"/>
                </a:lnTo>
                <a:lnTo>
                  <a:pt x="2905" y="51274"/>
                </a:lnTo>
                <a:lnTo>
                  <a:pt x="2924" y="51330"/>
                </a:lnTo>
                <a:lnTo>
                  <a:pt x="2979" y="51367"/>
                </a:lnTo>
                <a:lnTo>
                  <a:pt x="3035" y="51386"/>
                </a:lnTo>
                <a:lnTo>
                  <a:pt x="3091" y="51367"/>
                </a:lnTo>
                <a:lnTo>
                  <a:pt x="3128" y="51330"/>
                </a:lnTo>
                <a:lnTo>
                  <a:pt x="3147" y="51274"/>
                </a:lnTo>
                <a:lnTo>
                  <a:pt x="3203" y="51181"/>
                </a:lnTo>
                <a:lnTo>
                  <a:pt x="3240" y="51125"/>
                </a:lnTo>
                <a:lnTo>
                  <a:pt x="3277" y="51107"/>
                </a:lnTo>
                <a:lnTo>
                  <a:pt x="3333" y="51107"/>
                </a:lnTo>
                <a:lnTo>
                  <a:pt x="3408" y="51144"/>
                </a:lnTo>
                <a:lnTo>
                  <a:pt x="3557" y="51256"/>
                </a:lnTo>
                <a:lnTo>
                  <a:pt x="3650" y="51293"/>
                </a:lnTo>
                <a:lnTo>
                  <a:pt x="3724" y="51330"/>
                </a:lnTo>
                <a:lnTo>
                  <a:pt x="3836" y="51330"/>
                </a:lnTo>
                <a:lnTo>
                  <a:pt x="3854" y="51293"/>
                </a:lnTo>
                <a:lnTo>
                  <a:pt x="3892" y="51274"/>
                </a:lnTo>
                <a:lnTo>
                  <a:pt x="3892" y="51237"/>
                </a:lnTo>
                <a:lnTo>
                  <a:pt x="3892" y="51162"/>
                </a:lnTo>
                <a:lnTo>
                  <a:pt x="3836" y="51088"/>
                </a:lnTo>
                <a:lnTo>
                  <a:pt x="3780" y="51032"/>
                </a:lnTo>
                <a:lnTo>
                  <a:pt x="3612" y="50902"/>
                </a:lnTo>
                <a:lnTo>
                  <a:pt x="3482" y="50827"/>
                </a:lnTo>
                <a:lnTo>
                  <a:pt x="3594" y="50716"/>
                </a:lnTo>
                <a:lnTo>
                  <a:pt x="3705" y="50567"/>
                </a:lnTo>
                <a:lnTo>
                  <a:pt x="3724" y="50492"/>
                </a:lnTo>
                <a:lnTo>
                  <a:pt x="3743" y="50436"/>
                </a:lnTo>
                <a:lnTo>
                  <a:pt x="3724" y="50362"/>
                </a:lnTo>
                <a:lnTo>
                  <a:pt x="3668" y="50306"/>
                </a:lnTo>
                <a:lnTo>
                  <a:pt x="3594" y="50269"/>
                </a:lnTo>
                <a:close/>
                <a:moveTo>
                  <a:pt x="26829" y="50232"/>
                </a:moveTo>
                <a:lnTo>
                  <a:pt x="26792" y="50250"/>
                </a:lnTo>
                <a:lnTo>
                  <a:pt x="26773" y="50287"/>
                </a:lnTo>
                <a:lnTo>
                  <a:pt x="26773" y="50343"/>
                </a:lnTo>
                <a:lnTo>
                  <a:pt x="26792" y="50399"/>
                </a:lnTo>
                <a:lnTo>
                  <a:pt x="26810" y="50455"/>
                </a:lnTo>
                <a:lnTo>
                  <a:pt x="26848" y="50511"/>
                </a:lnTo>
                <a:lnTo>
                  <a:pt x="26941" y="50623"/>
                </a:lnTo>
                <a:lnTo>
                  <a:pt x="27146" y="50790"/>
                </a:lnTo>
                <a:lnTo>
                  <a:pt x="26997" y="50883"/>
                </a:lnTo>
                <a:lnTo>
                  <a:pt x="26848" y="50976"/>
                </a:lnTo>
                <a:lnTo>
                  <a:pt x="26792" y="51032"/>
                </a:lnTo>
                <a:lnTo>
                  <a:pt x="26736" y="51107"/>
                </a:lnTo>
                <a:lnTo>
                  <a:pt x="26699" y="51181"/>
                </a:lnTo>
                <a:lnTo>
                  <a:pt x="26680" y="51256"/>
                </a:lnTo>
                <a:lnTo>
                  <a:pt x="26680" y="51349"/>
                </a:lnTo>
                <a:lnTo>
                  <a:pt x="26699" y="51386"/>
                </a:lnTo>
                <a:lnTo>
                  <a:pt x="26717" y="51404"/>
                </a:lnTo>
                <a:lnTo>
                  <a:pt x="26792" y="51404"/>
                </a:lnTo>
                <a:lnTo>
                  <a:pt x="26866" y="51386"/>
                </a:lnTo>
                <a:lnTo>
                  <a:pt x="26941" y="51349"/>
                </a:lnTo>
                <a:lnTo>
                  <a:pt x="27034" y="51311"/>
                </a:lnTo>
                <a:lnTo>
                  <a:pt x="27146" y="51218"/>
                </a:lnTo>
                <a:lnTo>
                  <a:pt x="27257" y="51107"/>
                </a:lnTo>
                <a:lnTo>
                  <a:pt x="27313" y="51051"/>
                </a:lnTo>
                <a:lnTo>
                  <a:pt x="27369" y="51013"/>
                </a:lnTo>
                <a:lnTo>
                  <a:pt x="27406" y="51032"/>
                </a:lnTo>
                <a:lnTo>
                  <a:pt x="27444" y="51051"/>
                </a:lnTo>
                <a:lnTo>
                  <a:pt x="27518" y="51125"/>
                </a:lnTo>
                <a:lnTo>
                  <a:pt x="27611" y="51218"/>
                </a:lnTo>
                <a:lnTo>
                  <a:pt x="27686" y="51274"/>
                </a:lnTo>
                <a:lnTo>
                  <a:pt x="27741" y="51311"/>
                </a:lnTo>
                <a:lnTo>
                  <a:pt x="27816" y="51330"/>
                </a:lnTo>
                <a:lnTo>
                  <a:pt x="27834" y="51330"/>
                </a:lnTo>
                <a:lnTo>
                  <a:pt x="27872" y="51311"/>
                </a:lnTo>
                <a:lnTo>
                  <a:pt x="27890" y="51274"/>
                </a:lnTo>
                <a:lnTo>
                  <a:pt x="27890" y="51237"/>
                </a:lnTo>
                <a:lnTo>
                  <a:pt x="27890" y="51200"/>
                </a:lnTo>
                <a:lnTo>
                  <a:pt x="27853" y="51144"/>
                </a:lnTo>
                <a:lnTo>
                  <a:pt x="27779" y="51032"/>
                </a:lnTo>
                <a:lnTo>
                  <a:pt x="27611" y="50865"/>
                </a:lnTo>
                <a:lnTo>
                  <a:pt x="27704" y="50809"/>
                </a:lnTo>
                <a:lnTo>
                  <a:pt x="27853" y="50697"/>
                </a:lnTo>
                <a:lnTo>
                  <a:pt x="27928" y="50623"/>
                </a:lnTo>
                <a:lnTo>
                  <a:pt x="27983" y="50567"/>
                </a:lnTo>
                <a:lnTo>
                  <a:pt x="27983" y="50529"/>
                </a:lnTo>
                <a:lnTo>
                  <a:pt x="27946" y="50511"/>
                </a:lnTo>
                <a:lnTo>
                  <a:pt x="27797" y="50548"/>
                </a:lnTo>
                <a:lnTo>
                  <a:pt x="27630" y="50585"/>
                </a:lnTo>
                <a:lnTo>
                  <a:pt x="27481" y="50623"/>
                </a:lnTo>
                <a:lnTo>
                  <a:pt x="27369" y="50623"/>
                </a:lnTo>
                <a:lnTo>
                  <a:pt x="27313" y="50585"/>
                </a:lnTo>
                <a:lnTo>
                  <a:pt x="27276" y="50548"/>
                </a:lnTo>
                <a:lnTo>
                  <a:pt x="27183" y="50455"/>
                </a:lnTo>
                <a:lnTo>
                  <a:pt x="27108" y="50343"/>
                </a:lnTo>
                <a:lnTo>
                  <a:pt x="27053" y="50306"/>
                </a:lnTo>
                <a:lnTo>
                  <a:pt x="27015" y="50269"/>
                </a:lnTo>
                <a:lnTo>
                  <a:pt x="26904" y="50232"/>
                </a:lnTo>
                <a:close/>
                <a:moveTo>
                  <a:pt x="49115" y="50250"/>
                </a:moveTo>
                <a:lnTo>
                  <a:pt x="49040" y="50269"/>
                </a:lnTo>
                <a:lnTo>
                  <a:pt x="48947" y="50343"/>
                </a:lnTo>
                <a:lnTo>
                  <a:pt x="48873" y="50418"/>
                </a:lnTo>
                <a:lnTo>
                  <a:pt x="48817" y="50474"/>
                </a:lnTo>
                <a:lnTo>
                  <a:pt x="48761" y="50492"/>
                </a:lnTo>
                <a:lnTo>
                  <a:pt x="48724" y="50492"/>
                </a:lnTo>
                <a:lnTo>
                  <a:pt x="48668" y="50455"/>
                </a:lnTo>
                <a:lnTo>
                  <a:pt x="48575" y="50362"/>
                </a:lnTo>
                <a:lnTo>
                  <a:pt x="48463" y="50287"/>
                </a:lnTo>
                <a:lnTo>
                  <a:pt x="48445" y="50269"/>
                </a:lnTo>
                <a:lnTo>
                  <a:pt x="48407" y="50269"/>
                </a:lnTo>
                <a:lnTo>
                  <a:pt x="48407" y="50306"/>
                </a:lnTo>
                <a:lnTo>
                  <a:pt x="48426" y="50325"/>
                </a:lnTo>
                <a:lnTo>
                  <a:pt x="48482" y="50380"/>
                </a:lnTo>
                <a:lnTo>
                  <a:pt x="48575" y="50492"/>
                </a:lnTo>
                <a:lnTo>
                  <a:pt x="48649" y="50604"/>
                </a:lnTo>
                <a:lnTo>
                  <a:pt x="48631" y="50623"/>
                </a:lnTo>
                <a:lnTo>
                  <a:pt x="48575" y="50697"/>
                </a:lnTo>
                <a:lnTo>
                  <a:pt x="48482" y="50753"/>
                </a:lnTo>
                <a:lnTo>
                  <a:pt x="48389" y="50790"/>
                </a:lnTo>
                <a:lnTo>
                  <a:pt x="48296" y="50846"/>
                </a:lnTo>
                <a:lnTo>
                  <a:pt x="48221" y="50902"/>
                </a:lnTo>
                <a:lnTo>
                  <a:pt x="48165" y="50958"/>
                </a:lnTo>
                <a:lnTo>
                  <a:pt x="48147" y="51032"/>
                </a:lnTo>
                <a:lnTo>
                  <a:pt x="48147" y="51069"/>
                </a:lnTo>
                <a:lnTo>
                  <a:pt x="48165" y="51107"/>
                </a:lnTo>
                <a:lnTo>
                  <a:pt x="48184" y="51144"/>
                </a:lnTo>
                <a:lnTo>
                  <a:pt x="48240" y="51162"/>
                </a:lnTo>
                <a:lnTo>
                  <a:pt x="48314" y="51162"/>
                </a:lnTo>
                <a:lnTo>
                  <a:pt x="48389" y="51144"/>
                </a:lnTo>
                <a:lnTo>
                  <a:pt x="48482" y="51107"/>
                </a:lnTo>
                <a:lnTo>
                  <a:pt x="48575" y="51069"/>
                </a:lnTo>
                <a:lnTo>
                  <a:pt x="48724" y="50939"/>
                </a:lnTo>
                <a:lnTo>
                  <a:pt x="48836" y="50846"/>
                </a:lnTo>
                <a:lnTo>
                  <a:pt x="48929" y="50995"/>
                </a:lnTo>
                <a:lnTo>
                  <a:pt x="49059" y="51218"/>
                </a:lnTo>
                <a:lnTo>
                  <a:pt x="49134" y="51311"/>
                </a:lnTo>
                <a:lnTo>
                  <a:pt x="49208" y="51386"/>
                </a:lnTo>
                <a:lnTo>
                  <a:pt x="49282" y="51404"/>
                </a:lnTo>
                <a:lnTo>
                  <a:pt x="49320" y="51404"/>
                </a:lnTo>
                <a:lnTo>
                  <a:pt x="49338" y="51386"/>
                </a:lnTo>
                <a:lnTo>
                  <a:pt x="49376" y="51367"/>
                </a:lnTo>
                <a:lnTo>
                  <a:pt x="49376" y="51330"/>
                </a:lnTo>
                <a:lnTo>
                  <a:pt x="49357" y="51237"/>
                </a:lnTo>
                <a:lnTo>
                  <a:pt x="49320" y="51144"/>
                </a:lnTo>
                <a:lnTo>
                  <a:pt x="49245" y="51032"/>
                </a:lnTo>
                <a:lnTo>
                  <a:pt x="49078" y="50846"/>
                </a:lnTo>
                <a:lnTo>
                  <a:pt x="48966" y="50716"/>
                </a:lnTo>
                <a:lnTo>
                  <a:pt x="49040" y="50585"/>
                </a:lnTo>
                <a:lnTo>
                  <a:pt x="49134" y="50399"/>
                </a:lnTo>
                <a:lnTo>
                  <a:pt x="49152" y="50325"/>
                </a:lnTo>
                <a:lnTo>
                  <a:pt x="49152" y="50269"/>
                </a:lnTo>
                <a:lnTo>
                  <a:pt x="49134" y="50250"/>
                </a:lnTo>
                <a:close/>
                <a:moveTo>
                  <a:pt x="56357" y="50250"/>
                </a:moveTo>
                <a:lnTo>
                  <a:pt x="56246" y="50269"/>
                </a:lnTo>
                <a:lnTo>
                  <a:pt x="56227" y="50269"/>
                </a:lnTo>
                <a:lnTo>
                  <a:pt x="56190" y="50306"/>
                </a:lnTo>
                <a:lnTo>
                  <a:pt x="56190" y="50325"/>
                </a:lnTo>
                <a:lnTo>
                  <a:pt x="56190" y="50362"/>
                </a:lnTo>
                <a:lnTo>
                  <a:pt x="56227" y="50455"/>
                </a:lnTo>
                <a:lnTo>
                  <a:pt x="56264" y="50511"/>
                </a:lnTo>
                <a:lnTo>
                  <a:pt x="56320" y="50567"/>
                </a:lnTo>
                <a:lnTo>
                  <a:pt x="56432" y="50641"/>
                </a:lnTo>
                <a:lnTo>
                  <a:pt x="56562" y="50734"/>
                </a:lnTo>
                <a:lnTo>
                  <a:pt x="56674" y="50809"/>
                </a:lnTo>
                <a:lnTo>
                  <a:pt x="56544" y="50902"/>
                </a:lnTo>
                <a:lnTo>
                  <a:pt x="56376" y="51013"/>
                </a:lnTo>
                <a:lnTo>
                  <a:pt x="56301" y="51069"/>
                </a:lnTo>
                <a:lnTo>
                  <a:pt x="56246" y="51144"/>
                </a:lnTo>
                <a:lnTo>
                  <a:pt x="56208" y="51218"/>
                </a:lnTo>
                <a:lnTo>
                  <a:pt x="56208" y="51293"/>
                </a:lnTo>
                <a:lnTo>
                  <a:pt x="56246" y="51349"/>
                </a:lnTo>
                <a:lnTo>
                  <a:pt x="56283" y="51386"/>
                </a:lnTo>
                <a:lnTo>
                  <a:pt x="56320" y="51404"/>
                </a:lnTo>
                <a:lnTo>
                  <a:pt x="56357" y="51404"/>
                </a:lnTo>
                <a:lnTo>
                  <a:pt x="56469" y="51367"/>
                </a:lnTo>
                <a:lnTo>
                  <a:pt x="56581" y="51311"/>
                </a:lnTo>
                <a:lnTo>
                  <a:pt x="56786" y="51125"/>
                </a:lnTo>
                <a:lnTo>
                  <a:pt x="56879" y="51069"/>
                </a:lnTo>
                <a:lnTo>
                  <a:pt x="56935" y="51051"/>
                </a:lnTo>
                <a:lnTo>
                  <a:pt x="56972" y="51069"/>
                </a:lnTo>
                <a:lnTo>
                  <a:pt x="56990" y="51088"/>
                </a:lnTo>
                <a:lnTo>
                  <a:pt x="57065" y="51162"/>
                </a:lnTo>
                <a:lnTo>
                  <a:pt x="57121" y="51237"/>
                </a:lnTo>
                <a:lnTo>
                  <a:pt x="57158" y="51237"/>
                </a:lnTo>
                <a:lnTo>
                  <a:pt x="57195" y="51218"/>
                </a:lnTo>
                <a:lnTo>
                  <a:pt x="57232" y="51181"/>
                </a:lnTo>
                <a:lnTo>
                  <a:pt x="57232" y="51144"/>
                </a:lnTo>
                <a:lnTo>
                  <a:pt x="57177" y="51069"/>
                </a:lnTo>
                <a:lnTo>
                  <a:pt x="57121" y="50995"/>
                </a:lnTo>
                <a:lnTo>
                  <a:pt x="57102" y="50958"/>
                </a:lnTo>
                <a:lnTo>
                  <a:pt x="57083" y="50920"/>
                </a:lnTo>
                <a:lnTo>
                  <a:pt x="57102" y="50883"/>
                </a:lnTo>
                <a:lnTo>
                  <a:pt x="57139" y="50846"/>
                </a:lnTo>
                <a:lnTo>
                  <a:pt x="57232" y="50753"/>
                </a:lnTo>
                <a:lnTo>
                  <a:pt x="57325" y="50660"/>
                </a:lnTo>
                <a:lnTo>
                  <a:pt x="57363" y="50623"/>
                </a:lnTo>
                <a:lnTo>
                  <a:pt x="57381" y="50567"/>
                </a:lnTo>
                <a:lnTo>
                  <a:pt x="57381" y="50492"/>
                </a:lnTo>
                <a:lnTo>
                  <a:pt x="57344" y="50418"/>
                </a:lnTo>
                <a:lnTo>
                  <a:pt x="57325" y="50380"/>
                </a:lnTo>
                <a:lnTo>
                  <a:pt x="57251" y="50380"/>
                </a:lnTo>
                <a:lnTo>
                  <a:pt x="57214" y="50399"/>
                </a:lnTo>
                <a:lnTo>
                  <a:pt x="57065" y="50511"/>
                </a:lnTo>
                <a:lnTo>
                  <a:pt x="56972" y="50585"/>
                </a:lnTo>
                <a:lnTo>
                  <a:pt x="56897" y="50623"/>
                </a:lnTo>
                <a:lnTo>
                  <a:pt x="56823" y="50623"/>
                </a:lnTo>
                <a:lnTo>
                  <a:pt x="56748" y="50529"/>
                </a:lnTo>
                <a:lnTo>
                  <a:pt x="56562" y="50362"/>
                </a:lnTo>
                <a:lnTo>
                  <a:pt x="56469" y="50287"/>
                </a:lnTo>
                <a:lnTo>
                  <a:pt x="56413" y="50269"/>
                </a:lnTo>
                <a:lnTo>
                  <a:pt x="56357" y="50250"/>
                </a:lnTo>
                <a:close/>
                <a:moveTo>
                  <a:pt x="91452" y="50585"/>
                </a:moveTo>
                <a:lnTo>
                  <a:pt x="91397" y="50604"/>
                </a:lnTo>
                <a:lnTo>
                  <a:pt x="91341" y="50641"/>
                </a:lnTo>
                <a:lnTo>
                  <a:pt x="91322" y="50678"/>
                </a:lnTo>
                <a:lnTo>
                  <a:pt x="91322" y="50716"/>
                </a:lnTo>
                <a:lnTo>
                  <a:pt x="91322" y="50771"/>
                </a:lnTo>
                <a:lnTo>
                  <a:pt x="91322" y="50827"/>
                </a:lnTo>
                <a:lnTo>
                  <a:pt x="91341" y="50865"/>
                </a:lnTo>
                <a:lnTo>
                  <a:pt x="91378" y="50920"/>
                </a:lnTo>
                <a:lnTo>
                  <a:pt x="91378" y="50958"/>
                </a:lnTo>
                <a:lnTo>
                  <a:pt x="91341" y="51032"/>
                </a:lnTo>
                <a:lnTo>
                  <a:pt x="91266" y="51107"/>
                </a:lnTo>
                <a:lnTo>
                  <a:pt x="91173" y="51162"/>
                </a:lnTo>
                <a:lnTo>
                  <a:pt x="91099" y="51218"/>
                </a:lnTo>
                <a:lnTo>
                  <a:pt x="91061" y="51274"/>
                </a:lnTo>
                <a:lnTo>
                  <a:pt x="91043" y="51311"/>
                </a:lnTo>
                <a:lnTo>
                  <a:pt x="91024" y="51367"/>
                </a:lnTo>
                <a:lnTo>
                  <a:pt x="91024" y="51423"/>
                </a:lnTo>
                <a:lnTo>
                  <a:pt x="91043" y="51460"/>
                </a:lnTo>
                <a:lnTo>
                  <a:pt x="91061" y="51479"/>
                </a:lnTo>
                <a:lnTo>
                  <a:pt x="91099" y="51498"/>
                </a:lnTo>
                <a:lnTo>
                  <a:pt x="91136" y="51516"/>
                </a:lnTo>
                <a:lnTo>
                  <a:pt x="91229" y="51498"/>
                </a:lnTo>
                <a:lnTo>
                  <a:pt x="91266" y="51479"/>
                </a:lnTo>
                <a:lnTo>
                  <a:pt x="91322" y="51442"/>
                </a:lnTo>
                <a:lnTo>
                  <a:pt x="91415" y="51367"/>
                </a:lnTo>
                <a:lnTo>
                  <a:pt x="91508" y="51274"/>
                </a:lnTo>
                <a:lnTo>
                  <a:pt x="91545" y="51256"/>
                </a:lnTo>
                <a:lnTo>
                  <a:pt x="91583" y="51256"/>
                </a:lnTo>
                <a:lnTo>
                  <a:pt x="91620" y="51274"/>
                </a:lnTo>
                <a:lnTo>
                  <a:pt x="91676" y="51311"/>
                </a:lnTo>
                <a:lnTo>
                  <a:pt x="91788" y="51423"/>
                </a:lnTo>
                <a:lnTo>
                  <a:pt x="91843" y="51460"/>
                </a:lnTo>
                <a:lnTo>
                  <a:pt x="91899" y="51498"/>
                </a:lnTo>
                <a:lnTo>
                  <a:pt x="91955" y="51479"/>
                </a:lnTo>
                <a:lnTo>
                  <a:pt x="91992" y="51442"/>
                </a:lnTo>
                <a:lnTo>
                  <a:pt x="91992" y="51404"/>
                </a:lnTo>
                <a:lnTo>
                  <a:pt x="91974" y="51349"/>
                </a:lnTo>
                <a:lnTo>
                  <a:pt x="91899" y="51256"/>
                </a:lnTo>
                <a:lnTo>
                  <a:pt x="91825" y="51162"/>
                </a:lnTo>
                <a:lnTo>
                  <a:pt x="91806" y="51107"/>
                </a:lnTo>
                <a:lnTo>
                  <a:pt x="91806" y="51069"/>
                </a:lnTo>
                <a:lnTo>
                  <a:pt x="91825" y="51032"/>
                </a:lnTo>
                <a:lnTo>
                  <a:pt x="91899" y="50976"/>
                </a:lnTo>
                <a:lnTo>
                  <a:pt x="92011" y="50865"/>
                </a:lnTo>
                <a:lnTo>
                  <a:pt x="92104" y="50753"/>
                </a:lnTo>
                <a:lnTo>
                  <a:pt x="92179" y="50623"/>
                </a:lnTo>
                <a:lnTo>
                  <a:pt x="92179" y="50623"/>
                </a:lnTo>
                <a:lnTo>
                  <a:pt x="92104" y="50641"/>
                </a:lnTo>
                <a:lnTo>
                  <a:pt x="91936" y="50697"/>
                </a:lnTo>
                <a:lnTo>
                  <a:pt x="91676" y="50827"/>
                </a:lnTo>
                <a:lnTo>
                  <a:pt x="91620" y="50734"/>
                </a:lnTo>
                <a:lnTo>
                  <a:pt x="91564" y="50641"/>
                </a:lnTo>
                <a:lnTo>
                  <a:pt x="91545" y="50604"/>
                </a:lnTo>
                <a:lnTo>
                  <a:pt x="91490" y="50585"/>
                </a:lnTo>
                <a:close/>
              </a:path>
            </a:pathLst>
          </a:custGeom>
          <a:solidFill>
            <a:srgbClr val="ADDED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Google Shape;15;p3"/>
          <p:cNvSpPr txBox="1">
            <a:spLocks noGrp="1"/>
          </p:cNvSpPr>
          <p:nvPr>
            <p:ph type="ctrTitle"/>
          </p:nvPr>
        </p:nvSpPr>
        <p:spPr>
          <a:xfrm>
            <a:off x="1620000" y="2212733"/>
            <a:ext cx="8952000" cy="15464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ADDED4"/>
              </a:buClr>
              <a:buSzPts val="4800"/>
              <a:buNone/>
              <a:defRPr sz="4800">
                <a:solidFill>
                  <a:srgbClr val="ADDED4"/>
                </a:solidFill>
              </a:defRPr>
            </a:lvl1pPr>
            <a:lvl2pPr lvl="1" algn="ctr" rtl="0">
              <a:spcBef>
                <a:spcPts val="0"/>
              </a:spcBef>
              <a:spcAft>
                <a:spcPts val="0"/>
              </a:spcAft>
              <a:buClr>
                <a:srgbClr val="ADDED4"/>
              </a:buClr>
              <a:buSzPts val="4800"/>
              <a:buNone/>
              <a:defRPr sz="4800">
                <a:solidFill>
                  <a:srgbClr val="ADDED4"/>
                </a:solidFill>
              </a:defRPr>
            </a:lvl2pPr>
            <a:lvl3pPr lvl="2" algn="ctr" rtl="0">
              <a:spcBef>
                <a:spcPts val="0"/>
              </a:spcBef>
              <a:spcAft>
                <a:spcPts val="0"/>
              </a:spcAft>
              <a:buClr>
                <a:srgbClr val="ADDED4"/>
              </a:buClr>
              <a:buSzPts val="4800"/>
              <a:buNone/>
              <a:defRPr sz="4800">
                <a:solidFill>
                  <a:srgbClr val="ADDED4"/>
                </a:solidFill>
              </a:defRPr>
            </a:lvl3pPr>
            <a:lvl4pPr lvl="3" algn="ctr" rtl="0">
              <a:spcBef>
                <a:spcPts val="0"/>
              </a:spcBef>
              <a:spcAft>
                <a:spcPts val="0"/>
              </a:spcAft>
              <a:buClr>
                <a:srgbClr val="ADDED4"/>
              </a:buClr>
              <a:buSzPts val="4800"/>
              <a:buNone/>
              <a:defRPr sz="4800">
                <a:solidFill>
                  <a:srgbClr val="ADDED4"/>
                </a:solidFill>
              </a:defRPr>
            </a:lvl4pPr>
            <a:lvl5pPr lvl="4" algn="ctr" rtl="0">
              <a:spcBef>
                <a:spcPts val="0"/>
              </a:spcBef>
              <a:spcAft>
                <a:spcPts val="0"/>
              </a:spcAft>
              <a:buClr>
                <a:srgbClr val="ADDED4"/>
              </a:buClr>
              <a:buSzPts val="4800"/>
              <a:buNone/>
              <a:defRPr sz="4800">
                <a:solidFill>
                  <a:srgbClr val="ADDED4"/>
                </a:solidFill>
              </a:defRPr>
            </a:lvl5pPr>
            <a:lvl6pPr lvl="5" algn="ctr" rtl="0">
              <a:spcBef>
                <a:spcPts val="0"/>
              </a:spcBef>
              <a:spcAft>
                <a:spcPts val="0"/>
              </a:spcAft>
              <a:buClr>
                <a:srgbClr val="ADDED4"/>
              </a:buClr>
              <a:buSzPts val="4800"/>
              <a:buNone/>
              <a:defRPr sz="4800">
                <a:solidFill>
                  <a:srgbClr val="ADDED4"/>
                </a:solidFill>
              </a:defRPr>
            </a:lvl6pPr>
            <a:lvl7pPr lvl="6" algn="ctr" rtl="0">
              <a:spcBef>
                <a:spcPts val="0"/>
              </a:spcBef>
              <a:spcAft>
                <a:spcPts val="0"/>
              </a:spcAft>
              <a:buClr>
                <a:srgbClr val="ADDED4"/>
              </a:buClr>
              <a:buSzPts val="4800"/>
              <a:buNone/>
              <a:defRPr sz="4800">
                <a:solidFill>
                  <a:srgbClr val="ADDED4"/>
                </a:solidFill>
              </a:defRPr>
            </a:lvl7pPr>
            <a:lvl8pPr lvl="7" algn="ctr" rtl="0">
              <a:spcBef>
                <a:spcPts val="0"/>
              </a:spcBef>
              <a:spcAft>
                <a:spcPts val="0"/>
              </a:spcAft>
              <a:buClr>
                <a:srgbClr val="ADDED4"/>
              </a:buClr>
              <a:buSzPts val="4800"/>
              <a:buNone/>
              <a:defRPr sz="4800">
                <a:solidFill>
                  <a:srgbClr val="ADDED4"/>
                </a:solidFill>
              </a:defRPr>
            </a:lvl8pPr>
            <a:lvl9pPr lvl="8" algn="ctr" rtl="0">
              <a:spcBef>
                <a:spcPts val="0"/>
              </a:spcBef>
              <a:spcAft>
                <a:spcPts val="0"/>
              </a:spcAft>
              <a:buClr>
                <a:srgbClr val="ADDED4"/>
              </a:buClr>
              <a:buSzPts val="4800"/>
              <a:buNone/>
              <a:defRPr sz="4800">
                <a:solidFill>
                  <a:srgbClr val="ADDED4"/>
                </a:solidFill>
              </a:defRPr>
            </a:lvl9pPr>
          </a:lstStyle>
          <a:p>
            <a:endParaRPr/>
          </a:p>
        </p:txBody>
      </p:sp>
      <p:sp>
        <p:nvSpPr>
          <p:cNvPr id="16" name="Google Shape;16;p3"/>
          <p:cNvSpPr txBox="1">
            <a:spLocks noGrp="1"/>
          </p:cNvSpPr>
          <p:nvPr>
            <p:ph type="subTitle" idx="1"/>
          </p:nvPr>
        </p:nvSpPr>
        <p:spPr>
          <a:xfrm>
            <a:off x="1620000" y="4193139"/>
            <a:ext cx="8952000" cy="104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7" name="Google Shape;17;p3"/>
          <p:cNvSpPr/>
          <p:nvPr/>
        </p:nvSpPr>
        <p:spPr>
          <a:xfrm>
            <a:off x="5003486" y="3833484"/>
            <a:ext cx="2184916" cy="206999"/>
          </a:xfrm>
          <a:custGeom>
            <a:avLst/>
            <a:gdLst/>
            <a:ahLst/>
            <a:cxnLst/>
            <a:rect l="l" t="t" r="r" b="b"/>
            <a:pathLst>
              <a:path w="13574" h="1286" extrusionOk="0">
                <a:moveTo>
                  <a:pt x="12549" y="1"/>
                </a:moveTo>
                <a:lnTo>
                  <a:pt x="12475" y="19"/>
                </a:lnTo>
                <a:lnTo>
                  <a:pt x="12419" y="75"/>
                </a:lnTo>
                <a:lnTo>
                  <a:pt x="12363" y="112"/>
                </a:lnTo>
                <a:lnTo>
                  <a:pt x="12252" y="261"/>
                </a:lnTo>
                <a:lnTo>
                  <a:pt x="12140" y="410"/>
                </a:lnTo>
                <a:lnTo>
                  <a:pt x="12028" y="578"/>
                </a:lnTo>
                <a:lnTo>
                  <a:pt x="11935" y="727"/>
                </a:lnTo>
                <a:lnTo>
                  <a:pt x="11823" y="839"/>
                </a:lnTo>
                <a:lnTo>
                  <a:pt x="11768" y="876"/>
                </a:lnTo>
                <a:lnTo>
                  <a:pt x="11693" y="894"/>
                </a:lnTo>
                <a:lnTo>
                  <a:pt x="11637" y="894"/>
                </a:lnTo>
                <a:lnTo>
                  <a:pt x="11581" y="876"/>
                </a:lnTo>
                <a:lnTo>
                  <a:pt x="11507" y="839"/>
                </a:lnTo>
                <a:lnTo>
                  <a:pt x="11451" y="801"/>
                </a:lnTo>
                <a:lnTo>
                  <a:pt x="11358" y="690"/>
                </a:lnTo>
                <a:lnTo>
                  <a:pt x="11246" y="541"/>
                </a:lnTo>
                <a:lnTo>
                  <a:pt x="11060" y="261"/>
                </a:lnTo>
                <a:lnTo>
                  <a:pt x="10967" y="168"/>
                </a:lnTo>
                <a:lnTo>
                  <a:pt x="10930" y="131"/>
                </a:lnTo>
                <a:lnTo>
                  <a:pt x="10874" y="112"/>
                </a:lnTo>
                <a:lnTo>
                  <a:pt x="10837" y="112"/>
                </a:lnTo>
                <a:lnTo>
                  <a:pt x="10781" y="131"/>
                </a:lnTo>
                <a:lnTo>
                  <a:pt x="10650" y="187"/>
                </a:lnTo>
                <a:lnTo>
                  <a:pt x="10501" y="299"/>
                </a:lnTo>
                <a:lnTo>
                  <a:pt x="10371" y="429"/>
                </a:lnTo>
                <a:lnTo>
                  <a:pt x="10111" y="708"/>
                </a:lnTo>
                <a:lnTo>
                  <a:pt x="9943" y="894"/>
                </a:lnTo>
                <a:lnTo>
                  <a:pt x="9775" y="671"/>
                </a:lnTo>
                <a:lnTo>
                  <a:pt x="9571" y="392"/>
                </a:lnTo>
                <a:lnTo>
                  <a:pt x="9477" y="261"/>
                </a:lnTo>
                <a:lnTo>
                  <a:pt x="9366" y="150"/>
                </a:lnTo>
                <a:lnTo>
                  <a:pt x="9273" y="75"/>
                </a:lnTo>
                <a:lnTo>
                  <a:pt x="9217" y="38"/>
                </a:lnTo>
                <a:lnTo>
                  <a:pt x="9124" y="38"/>
                </a:lnTo>
                <a:lnTo>
                  <a:pt x="9087" y="57"/>
                </a:lnTo>
                <a:lnTo>
                  <a:pt x="8956" y="150"/>
                </a:lnTo>
                <a:lnTo>
                  <a:pt x="8826" y="280"/>
                </a:lnTo>
                <a:lnTo>
                  <a:pt x="8658" y="448"/>
                </a:lnTo>
                <a:lnTo>
                  <a:pt x="8211" y="950"/>
                </a:lnTo>
                <a:lnTo>
                  <a:pt x="8081" y="745"/>
                </a:lnTo>
                <a:lnTo>
                  <a:pt x="7895" y="466"/>
                </a:lnTo>
                <a:lnTo>
                  <a:pt x="7690" y="224"/>
                </a:lnTo>
                <a:lnTo>
                  <a:pt x="7597" y="131"/>
                </a:lnTo>
                <a:lnTo>
                  <a:pt x="7523" y="75"/>
                </a:lnTo>
                <a:lnTo>
                  <a:pt x="7430" y="75"/>
                </a:lnTo>
                <a:lnTo>
                  <a:pt x="7336" y="94"/>
                </a:lnTo>
                <a:lnTo>
                  <a:pt x="7262" y="150"/>
                </a:lnTo>
                <a:lnTo>
                  <a:pt x="7169" y="224"/>
                </a:lnTo>
                <a:lnTo>
                  <a:pt x="7020" y="392"/>
                </a:lnTo>
                <a:lnTo>
                  <a:pt x="6871" y="559"/>
                </a:lnTo>
                <a:lnTo>
                  <a:pt x="6778" y="652"/>
                </a:lnTo>
                <a:lnTo>
                  <a:pt x="6685" y="727"/>
                </a:lnTo>
                <a:lnTo>
                  <a:pt x="6610" y="764"/>
                </a:lnTo>
                <a:lnTo>
                  <a:pt x="6536" y="783"/>
                </a:lnTo>
                <a:lnTo>
                  <a:pt x="6480" y="764"/>
                </a:lnTo>
                <a:lnTo>
                  <a:pt x="6406" y="708"/>
                </a:lnTo>
                <a:lnTo>
                  <a:pt x="6219" y="522"/>
                </a:lnTo>
                <a:lnTo>
                  <a:pt x="6126" y="373"/>
                </a:lnTo>
                <a:lnTo>
                  <a:pt x="6052" y="243"/>
                </a:lnTo>
                <a:lnTo>
                  <a:pt x="5996" y="168"/>
                </a:lnTo>
                <a:lnTo>
                  <a:pt x="5940" y="131"/>
                </a:lnTo>
                <a:lnTo>
                  <a:pt x="5884" y="94"/>
                </a:lnTo>
                <a:lnTo>
                  <a:pt x="5810" y="75"/>
                </a:lnTo>
                <a:lnTo>
                  <a:pt x="5717" y="75"/>
                </a:lnTo>
                <a:lnTo>
                  <a:pt x="5605" y="131"/>
                </a:lnTo>
                <a:lnTo>
                  <a:pt x="5475" y="205"/>
                </a:lnTo>
                <a:lnTo>
                  <a:pt x="5344" y="280"/>
                </a:lnTo>
                <a:lnTo>
                  <a:pt x="4935" y="596"/>
                </a:lnTo>
                <a:lnTo>
                  <a:pt x="4711" y="745"/>
                </a:lnTo>
                <a:lnTo>
                  <a:pt x="4618" y="801"/>
                </a:lnTo>
                <a:lnTo>
                  <a:pt x="4544" y="820"/>
                </a:lnTo>
                <a:lnTo>
                  <a:pt x="4469" y="820"/>
                </a:lnTo>
                <a:lnTo>
                  <a:pt x="4395" y="801"/>
                </a:lnTo>
                <a:lnTo>
                  <a:pt x="4302" y="727"/>
                </a:lnTo>
                <a:lnTo>
                  <a:pt x="4190" y="615"/>
                </a:lnTo>
                <a:lnTo>
                  <a:pt x="4115" y="522"/>
                </a:lnTo>
                <a:lnTo>
                  <a:pt x="4078" y="448"/>
                </a:lnTo>
                <a:lnTo>
                  <a:pt x="4004" y="317"/>
                </a:lnTo>
                <a:lnTo>
                  <a:pt x="3948" y="261"/>
                </a:lnTo>
                <a:lnTo>
                  <a:pt x="3892" y="224"/>
                </a:lnTo>
                <a:lnTo>
                  <a:pt x="3725" y="224"/>
                </a:lnTo>
                <a:lnTo>
                  <a:pt x="3631" y="261"/>
                </a:lnTo>
                <a:lnTo>
                  <a:pt x="3538" y="317"/>
                </a:lnTo>
                <a:lnTo>
                  <a:pt x="3427" y="392"/>
                </a:lnTo>
                <a:lnTo>
                  <a:pt x="3334" y="485"/>
                </a:lnTo>
                <a:lnTo>
                  <a:pt x="3147" y="671"/>
                </a:lnTo>
                <a:lnTo>
                  <a:pt x="3017" y="839"/>
                </a:lnTo>
                <a:lnTo>
                  <a:pt x="2756" y="541"/>
                </a:lnTo>
                <a:lnTo>
                  <a:pt x="2626" y="410"/>
                </a:lnTo>
                <a:lnTo>
                  <a:pt x="2477" y="317"/>
                </a:lnTo>
                <a:lnTo>
                  <a:pt x="2421" y="280"/>
                </a:lnTo>
                <a:lnTo>
                  <a:pt x="2347" y="261"/>
                </a:lnTo>
                <a:lnTo>
                  <a:pt x="2198" y="261"/>
                </a:lnTo>
                <a:lnTo>
                  <a:pt x="2123" y="280"/>
                </a:lnTo>
                <a:lnTo>
                  <a:pt x="2030" y="299"/>
                </a:lnTo>
                <a:lnTo>
                  <a:pt x="1937" y="354"/>
                </a:lnTo>
                <a:lnTo>
                  <a:pt x="1844" y="429"/>
                </a:lnTo>
                <a:lnTo>
                  <a:pt x="1714" y="541"/>
                </a:lnTo>
                <a:lnTo>
                  <a:pt x="1621" y="634"/>
                </a:lnTo>
                <a:lnTo>
                  <a:pt x="1565" y="690"/>
                </a:lnTo>
                <a:lnTo>
                  <a:pt x="1509" y="745"/>
                </a:lnTo>
                <a:lnTo>
                  <a:pt x="1453" y="745"/>
                </a:lnTo>
                <a:lnTo>
                  <a:pt x="1379" y="727"/>
                </a:lnTo>
                <a:lnTo>
                  <a:pt x="1137" y="578"/>
                </a:lnTo>
                <a:lnTo>
                  <a:pt x="839" y="354"/>
                </a:lnTo>
                <a:lnTo>
                  <a:pt x="671" y="261"/>
                </a:lnTo>
                <a:lnTo>
                  <a:pt x="597" y="243"/>
                </a:lnTo>
                <a:lnTo>
                  <a:pt x="485" y="243"/>
                </a:lnTo>
                <a:lnTo>
                  <a:pt x="429" y="280"/>
                </a:lnTo>
                <a:lnTo>
                  <a:pt x="317" y="410"/>
                </a:lnTo>
                <a:lnTo>
                  <a:pt x="206" y="578"/>
                </a:lnTo>
                <a:lnTo>
                  <a:pt x="113" y="764"/>
                </a:lnTo>
                <a:lnTo>
                  <a:pt x="38" y="950"/>
                </a:lnTo>
                <a:lnTo>
                  <a:pt x="1" y="1099"/>
                </a:lnTo>
                <a:lnTo>
                  <a:pt x="1" y="1174"/>
                </a:lnTo>
                <a:lnTo>
                  <a:pt x="1" y="1211"/>
                </a:lnTo>
                <a:lnTo>
                  <a:pt x="38" y="1229"/>
                </a:lnTo>
                <a:lnTo>
                  <a:pt x="75" y="1248"/>
                </a:lnTo>
                <a:lnTo>
                  <a:pt x="150" y="1211"/>
                </a:lnTo>
                <a:lnTo>
                  <a:pt x="206" y="1155"/>
                </a:lnTo>
                <a:lnTo>
                  <a:pt x="262" y="1062"/>
                </a:lnTo>
                <a:lnTo>
                  <a:pt x="299" y="987"/>
                </a:lnTo>
                <a:lnTo>
                  <a:pt x="392" y="801"/>
                </a:lnTo>
                <a:lnTo>
                  <a:pt x="448" y="727"/>
                </a:lnTo>
                <a:lnTo>
                  <a:pt x="504" y="671"/>
                </a:lnTo>
                <a:lnTo>
                  <a:pt x="597" y="634"/>
                </a:lnTo>
                <a:lnTo>
                  <a:pt x="671" y="652"/>
                </a:lnTo>
                <a:lnTo>
                  <a:pt x="764" y="690"/>
                </a:lnTo>
                <a:lnTo>
                  <a:pt x="876" y="745"/>
                </a:lnTo>
                <a:lnTo>
                  <a:pt x="1062" y="876"/>
                </a:lnTo>
                <a:lnTo>
                  <a:pt x="1248" y="1006"/>
                </a:lnTo>
                <a:lnTo>
                  <a:pt x="1434" y="1099"/>
                </a:lnTo>
                <a:lnTo>
                  <a:pt x="1565" y="1118"/>
                </a:lnTo>
                <a:lnTo>
                  <a:pt x="1602" y="1118"/>
                </a:lnTo>
                <a:lnTo>
                  <a:pt x="1639" y="1099"/>
                </a:lnTo>
                <a:lnTo>
                  <a:pt x="1695" y="1043"/>
                </a:lnTo>
                <a:lnTo>
                  <a:pt x="1825" y="857"/>
                </a:lnTo>
                <a:lnTo>
                  <a:pt x="1919" y="764"/>
                </a:lnTo>
                <a:lnTo>
                  <a:pt x="2049" y="652"/>
                </a:lnTo>
                <a:lnTo>
                  <a:pt x="2123" y="615"/>
                </a:lnTo>
                <a:lnTo>
                  <a:pt x="2198" y="596"/>
                </a:lnTo>
                <a:lnTo>
                  <a:pt x="2254" y="578"/>
                </a:lnTo>
                <a:lnTo>
                  <a:pt x="2310" y="596"/>
                </a:lnTo>
                <a:lnTo>
                  <a:pt x="2403" y="634"/>
                </a:lnTo>
                <a:lnTo>
                  <a:pt x="2496" y="690"/>
                </a:lnTo>
                <a:lnTo>
                  <a:pt x="2645" y="876"/>
                </a:lnTo>
                <a:lnTo>
                  <a:pt x="2738" y="969"/>
                </a:lnTo>
                <a:lnTo>
                  <a:pt x="2849" y="1062"/>
                </a:lnTo>
                <a:lnTo>
                  <a:pt x="2924" y="1081"/>
                </a:lnTo>
                <a:lnTo>
                  <a:pt x="2998" y="1099"/>
                </a:lnTo>
                <a:lnTo>
                  <a:pt x="3054" y="1099"/>
                </a:lnTo>
                <a:lnTo>
                  <a:pt x="3110" y="1081"/>
                </a:lnTo>
                <a:lnTo>
                  <a:pt x="3240" y="1006"/>
                </a:lnTo>
                <a:lnTo>
                  <a:pt x="3334" y="894"/>
                </a:lnTo>
                <a:lnTo>
                  <a:pt x="3557" y="634"/>
                </a:lnTo>
                <a:lnTo>
                  <a:pt x="3669" y="522"/>
                </a:lnTo>
                <a:lnTo>
                  <a:pt x="3818" y="410"/>
                </a:lnTo>
                <a:lnTo>
                  <a:pt x="3948" y="634"/>
                </a:lnTo>
                <a:lnTo>
                  <a:pt x="4022" y="764"/>
                </a:lnTo>
                <a:lnTo>
                  <a:pt x="4115" y="894"/>
                </a:lnTo>
                <a:lnTo>
                  <a:pt x="4227" y="1006"/>
                </a:lnTo>
                <a:lnTo>
                  <a:pt x="4339" y="1099"/>
                </a:lnTo>
                <a:lnTo>
                  <a:pt x="4469" y="1155"/>
                </a:lnTo>
                <a:lnTo>
                  <a:pt x="4581" y="1155"/>
                </a:lnTo>
                <a:lnTo>
                  <a:pt x="4693" y="1118"/>
                </a:lnTo>
                <a:lnTo>
                  <a:pt x="4842" y="1043"/>
                </a:lnTo>
                <a:lnTo>
                  <a:pt x="5009" y="913"/>
                </a:lnTo>
                <a:lnTo>
                  <a:pt x="5195" y="783"/>
                </a:lnTo>
                <a:lnTo>
                  <a:pt x="5549" y="503"/>
                </a:lnTo>
                <a:lnTo>
                  <a:pt x="5698" y="373"/>
                </a:lnTo>
                <a:lnTo>
                  <a:pt x="5810" y="299"/>
                </a:lnTo>
                <a:lnTo>
                  <a:pt x="5940" y="522"/>
                </a:lnTo>
                <a:lnTo>
                  <a:pt x="6126" y="801"/>
                </a:lnTo>
                <a:lnTo>
                  <a:pt x="6238" y="932"/>
                </a:lnTo>
                <a:lnTo>
                  <a:pt x="6350" y="1043"/>
                </a:lnTo>
                <a:lnTo>
                  <a:pt x="6461" y="1118"/>
                </a:lnTo>
                <a:lnTo>
                  <a:pt x="6517" y="1136"/>
                </a:lnTo>
                <a:lnTo>
                  <a:pt x="6573" y="1155"/>
                </a:lnTo>
                <a:lnTo>
                  <a:pt x="6629" y="1136"/>
                </a:lnTo>
                <a:lnTo>
                  <a:pt x="6685" y="1118"/>
                </a:lnTo>
                <a:lnTo>
                  <a:pt x="6796" y="1043"/>
                </a:lnTo>
                <a:lnTo>
                  <a:pt x="6908" y="932"/>
                </a:lnTo>
                <a:lnTo>
                  <a:pt x="7039" y="783"/>
                </a:lnTo>
                <a:lnTo>
                  <a:pt x="7262" y="485"/>
                </a:lnTo>
                <a:lnTo>
                  <a:pt x="7430" y="280"/>
                </a:lnTo>
                <a:lnTo>
                  <a:pt x="7560" y="522"/>
                </a:lnTo>
                <a:lnTo>
                  <a:pt x="7765" y="857"/>
                </a:lnTo>
                <a:lnTo>
                  <a:pt x="7876" y="1025"/>
                </a:lnTo>
                <a:lnTo>
                  <a:pt x="7988" y="1174"/>
                </a:lnTo>
                <a:lnTo>
                  <a:pt x="8100" y="1267"/>
                </a:lnTo>
                <a:lnTo>
                  <a:pt x="8137" y="1285"/>
                </a:lnTo>
                <a:lnTo>
                  <a:pt x="8230" y="1285"/>
                </a:lnTo>
                <a:lnTo>
                  <a:pt x="8305" y="1248"/>
                </a:lnTo>
                <a:lnTo>
                  <a:pt x="8435" y="1155"/>
                </a:lnTo>
                <a:lnTo>
                  <a:pt x="8565" y="1025"/>
                </a:lnTo>
                <a:lnTo>
                  <a:pt x="8714" y="876"/>
                </a:lnTo>
                <a:lnTo>
                  <a:pt x="8975" y="541"/>
                </a:lnTo>
                <a:lnTo>
                  <a:pt x="9180" y="299"/>
                </a:lnTo>
                <a:lnTo>
                  <a:pt x="9310" y="522"/>
                </a:lnTo>
                <a:lnTo>
                  <a:pt x="9496" y="839"/>
                </a:lnTo>
                <a:lnTo>
                  <a:pt x="9608" y="969"/>
                </a:lnTo>
                <a:lnTo>
                  <a:pt x="9720" y="1081"/>
                </a:lnTo>
                <a:lnTo>
                  <a:pt x="9831" y="1174"/>
                </a:lnTo>
                <a:lnTo>
                  <a:pt x="9887" y="1192"/>
                </a:lnTo>
                <a:lnTo>
                  <a:pt x="9980" y="1192"/>
                </a:lnTo>
                <a:lnTo>
                  <a:pt x="10017" y="1174"/>
                </a:lnTo>
                <a:lnTo>
                  <a:pt x="10129" y="1081"/>
                </a:lnTo>
                <a:lnTo>
                  <a:pt x="10390" y="820"/>
                </a:lnTo>
                <a:lnTo>
                  <a:pt x="10650" y="522"/>
                </a:lnTo>
                <a:lnTo>
                  <a:pt x="10837" y="336"/>
                </a:lnTo>
                <a:lnTo>
                  <a:pt x="10986" y="559"/>
                </a:lnTo>
                <a:lnTo>
                  <a:pt x="11190" y="820"/>
                </a:lnTo>
                <a:lnTo>
                  <a:pt x="11302" y="950"/>
                </a:lnTo>
                <a:lnTo>
                  <a:pt x="11432" y="1043"/>
                </a:lnTo>
                <a:lnTo>
                  <a:pt x="11544" y="1118"/>
                </a:lnTo>
                <a:lnTo>
                  <a:pt x="11600" y="1136"/>
                </a:lnTo>
                <a:lnTo>
                  <a:pt x="11656" y="1155"/>
                </a:lnTo>
                <a:lnTo>
                  <a:pt x="11730" y="1136"/>
                </a:lnTo>
                <a:lnTo>
                  <a:pt x="11786" y="1118"/>
                </a:lnTo>
                <a:lnTo>
                  <a:pt x="11916" y="1043"/>
                </a:lnTo>
                <a:lnTo>
                  <a:pt x="12047" y="932"/>
                </a:lnTo>
                <a:lnTo>
                  <a:pt x="12177" y="801"/>
                </a:lnTo>
                <a:lnTo>
                  <a:pt x="12419" y="503"/>
                </a:lnTo>
                <a:lnTo>
                  <a:pt x="12605" y="280"/>
                </a:lnTo>
                <a:lnTo>
                  <a:pt x="12940" y="690"/>
                </a:lnTo>
                <a:lnTo>
                  <a:pt x="13034" y="801"/>
                </a:lnTo>
                <a:lnTo>
                  <a:pt x="13145" y="894"/>
                </a:lnTo>
                <a:lnTo>
                  <a:pt x="13238" y="969"/>
                </a:lnTo>
                <a:lnTo>
                  <a:pt x="13313" y="1006"/>
                </a:lnTo>
                <a:lnTo>
                  <a:pt x="13406" y="1006"/>
                </a:lnTo>
                <a:lnTo>
                  <a:pt x="13518" y="969"/>
                </a:lnTo>
                <a:lnTo>
                  <a:pt x="13555" y="950"/>
                </a:lnTo>
                <a:lnTo>
                  <a:pt x="13573" y="913"/>
                </a:lnTo>
                <a:lnTo>
                  <a:pt x="13555" y="857"/>
                </a:lnTo>
                <a:lnTo>
                  <a:pt x="13518" y="801"/>
                </a:lnTo>
                <a:lnTo>
                  <a:pt x="13331" y="634"/>
                </a:lnTo>
                <a:lnTo>
                  <a:pt x="13071" y="354"/>
                </a:lnTo>
                <a:lnTo>
                  <a:pt x="12940" y="224"/>
                </a:lnTo>
                <a:lnTo>
                  <a:pt x="12810" y="112"/>
                </a:lnTo>
                <a:lnTo>
                  <a:pt x="12698" y="19"/>
                </a:lnTo>
                <a:lnTo>
                  <a:pt x="12661" y="1"/>
                </a:lnTo>
                <a:close/>
              </a:path>
            </a:pathLst>
          </a:custGeom>
          <a:solidFill>
            <a:srgbClr val="ADDED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ADDED4"/>
              </a:solidFill>
              <a:effectLst/>
              <a:uLnTx/>
              <a:uFillTx/>
              <a:latin typeface="Calibri"/>
              <a:ea typeface="+mn-ea"/>
              <a:cs typeface="+mn-cs"/>
            </a:endParaRPr>
          </a:p>
        </p:txBody>
      </p:sp>
    </p:spTree>
    <p:extLst>
      <p:ext uri="{BB962C8B-B14F-4D97-AF65-F5344CB8AC3E}">
        <p14:creationId xmlns:p14="http://schemas.microsoft.com/office/powerpoint/2010/main" val="2919910987"/>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1085700" y="523433"/>
            <a:ext cx="7011200" cy="1021600"/>
          </a:xfrm>
          <a:prstGeom prst="rect">
            <a:avLst/>
          </a:prstGeom>
        </p:spPr>
        <p:txBody>
          <a:bodyPr/>
          <a:lstStyle/>
          <a:p>
            <a:r>
              <a:rPr lang="en-US"/>
              <a:t>Click to edit Master title style</a:t>
            </a:r>
          </a:p>
        </p:txBody>
      </p:sp>
      <p:sp>
        <p:nvSpPr>
          <p:cNvPr id="3" name="Slide Number Placeholder 2"/>
          <p:cNvSpPr>
            <a:spLocks noGrp="1"/>
          </p:cNvSpPr>
          <p:nvPr>
            <p:ph type="sldNum"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200" b="1" i="0" u="none" strike="noStrike" kern="1200" cap="none" spc="0" normalizeH="0" baseline="0" noProof="0" smtClean="0">
                <a:ln>
                  <a:noFill/>
                </a:ln>
                <a:solidFill>
                  <a:srgbClr val="FFFFFF"/>
                </a:solidFill>
                <a:effectLst/>
                <a:uLnTx/>
                <a:uFillTx/>
                <a:latin typeface="Roboto Condensed"/>
                <a:ea typeface="Roboto Condensed"/>
                <a:cs typeface="Roboto Condensed"/>
                <a:sym typeface="Roboto Condensed"/>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 sz="1200" b="1" i="0" u="none" strike="noStrike" kern="1200" cap="none" spc="0" normalizeH="0" baseline="0" noProof="0">
              <a:ln>
                <a:noFill/>
              </a:ln>
              <a:solidFill>
                <a:srgbClr val="FFFFFF"/>
              </a:solidFill>
              <a:effectLst/>
              <a:uLnTx/>
              <a:uFillTx/>
              <a:latin typeface="Roboto Condensed"/>
              <a:ea typeface="Roboto Condensed"/>
              <a:cs typeface="Roboto Condensed"/>
              <a:sym typeface="Roboto Condensed"/>
            </a:endParaRPr>
          </a:p>
        </p:txBody>
      </p:sp>
    </p:spTree>
    <p:extLst>
      <p:ext uri="{BB962C8B-B14F-4D97-AF65-F5344CB8AC3E}">
        <p14:creationId xmlns:p14="http://schemas.microsoft.com/office/powerpoint/2010/main" val="2015452259"/>
      </p:ext>
    </p:extLst>
  </p:cSld>
  <p:clrMapOvr>
    <a:masterClrMapping/>
  </p:clrMapOvr>
  <p:transition>
    <p:fade thruBlk="1"/>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1_Title and Content">
    <p:bg>
      <p:bgPr>
        <a:solidFill>
          <a:schemeClr val="bg1"/>
        </a:solid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fld id="{CE373DE0-CEC5-448C-B01E-1C96198CAA3A}" type="datetimeFigureOut">
              <a:rPr kumimoji="0" lang="en-US" sz="1200" b="0" i="0" u="none" strike="noStrike" kern="1200" cap="none" spc="0" normalizeH="0" baseline="0" noProof="0">
                <a:ln>
                  <a:noFill/>
                </a:ln>
                <a:solidFill>
                  <a:prstClr val="black">
                    <a:tint val="75000"/>
                  </a:prstClr>
                </a:solidFill>
                <a:effectLst/>
                <a:uLnTx/>
                <a:uFillTx/>
                <a:latin typeface="Calibri" panose="020F0502020204030204" charset="0"/>
                <a:ea typeface="+mn-ea"/>
                <a:cs typeface="+mn-cs"/>
              </a:rPr>
              <a:pPr marL="0" marR="0" lvl="0" indent="0" algn="l" defTabSz="914400" rtl="0" eaLnBrk="0" fontAlgn="base" latinLnBrk="0" hangingPunct="0">
                <a:lnSpc>
                  <a:spcPct val="100000"/>
                </a:lnSpc>
                <a:spcBef>
                  <a:spcPct val="0"/>
                </a:spcBef>
                <a:spcAft>
                  <a:spcPct val="0"/>
                </a:spcAft>
                <a:buClrTx/>
                <a:buSzTx/>
                <a:buFontTx/>
                <a:buNone/>
                <a:tabLst/>
                <a:defRPr/>
              </a:pPr>
              <a:t>3/13/2024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A0DB2DC-4C9A-4742-B13C-FB6460FD3503}" type="slidenum">
              <a:rPr kumimoji="0" lang="en-US" altLang="en-US" sz="1200" b="0" i="0" u="none" strike="noStrike" kern="1200" cap="none" spc="0" normalizeH="0" baseline="0" noProof="0" dirty="0">
                <a:ln>
                  <a:noFill/>
                </a:ln>
                <a:solidFill>
                  <a:prstClr val="black">
                    <a:tint val="75000"/>
                  </a:prstClr>
                </a:solidFill>
                <a:effectLst/>
                <a:uLnTx/>
                <a:uFillTx/>
                <a:latin typeface="Calibri" panose="020F050202020403020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altLang="en-US" sz="1200" b="0" i="0" u="none" strike="noStrike" kern="1200" cap="none" spc="0" normalizeH="0" baseline="0" noProof="0" dirty="0">
              <a:ln>
                <a:noFill/>
              </a:ln>
              <a:solidFill>
                <a:prstClr val="black">
                  <a:tint val="75000"/>
                </a:prstClr>
              </a:solidFill>
              <a:effectLst/>
              <a:uLnTx/>
              <a:uFillTx/>
              <a:latin typeface="Calibri" panose="020F0502020204030204" charset="0"/>
              <a:ea typeface="+mn-ea"/>
              <a:cs typeface="+mn-cs"/>
            </a:endParaRPr>
          </a:p>
        </p:txBody>
      </p:sp>
    </p:spTree>
    <p:extLst>
      <p:ext uri="{BB962C8B-B14F-4D97-AF65-F5344CB8AC3E}">
        <p14:creationId xmlns:p14="http://schemas.microsoft.com/office/powerpoint/2010/main" val="291274720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mt="26000"/>
          </a:blip>
          <a:srcRect/>
          <a:stretch/>
        </p:blipFill>
        <p:spPr>
          <a:xfrm>
            <a:off x="1" y="1"/>
            <a:ext cx="12192004" cy="6858003"/>
          </a:xfrm>
          <a:prstGeom prst="rect">
            <a:avLst/>
          </a:prstGeom>
          <a:noFill/>
          <a:ln>
            <a:noFill/>
          </a:ln>
        </p:spPr>
      </p:pic>
      <p:sp>
        <p:nvSpPr>
          <p:cNvPr id="10" name="Google Shape;10;p2"/>
          <p:cNvSpPr txBox="1">
            <a:spLocks noGrp="1"/>
          </p:cNvSpPr>
          <p:nvPr>
            <p:ph type="ctrTitle"/>
          </p:nvPr>
        </p:nvSpPr>
        <p:spPr>
          <a:xfrm>
            <a:off x="950951" y="1391400"/>
            <a:ext cx="6100800" cy="3488800"/>
          </a:xfrm>
          <a:prstGeom prst="rect">
            <a:avLst/>
          </a:prstGeom>
        </p:spPr>
        <p:txBody>
          <a:bodyPr spcFirstLastPara="1" wrap="square" lIns="91425" tIns="91425" rIns="91425" bIns="91425" anchor="b" anchorCtr="0">
            <a:noAutofit/>
          </a:bodyPr>
          <a:lstStyle>
            <a:lvl1pPr lvl="0">
              <a:lnSpc>
                <a:spcPct val="80000"/>
              </a:lnSpc>
              <a:spcBef>
                <a:spcPts val="0"/>
              </a:spcBef>
              <a:spcAft>
                <a:spcPts val="0"/>
              </a:spcAft>
              <a:buSzPts val="5200"/>
              <a:buNone/>
              <a:defRPr sz="6650">
                <a:latin typeface="McLaren"/>
                <a:ea typeface="McLaren"/>
                <a:cs typeface="McLaren"/>
                <a:sym typeface="McLaren"/>
              </a:defRPr>
            </a:lvl1pPr>
            <a:lvl2pPr lvl="1" algn="ctr">
              <a:spcBef>
                <a:spcPts val="0"/>
              </a:spcBef>
              <a:spcAft>
                <a:spcPts val="0"/>
              </a:spcAft>
              <a:buSzPts val="5200"/>
              <a:buNone/>
              <a:defRPr sz="6916"/>
            </a:lvl2pPr>
            <a:lvl3pPr lvl="2" algn="ctr">
              <a:spcBef>
                <a:spcPts val="0"/>
              </a:spcBef>
              <a:spcAft>
                <a:spcPts val="0"/>
              </a:spcAft>
              <a:buSzPts val="5200"/>
              <a:buNone/>
              <a:defRPr sz="6916"/>
            </a:lvl3pPr>
            <a:lvl4pPr lvl="3" algn="ctr">
              <a:spcBef>
                <a:spcPts val="0"/>
              </a:spcBef>
              <a:spcAft>
                <a:spcPts val="0"/>
              </a:spcAft>
              <a:buSzPts val="5200"/>
              <a:buNone/>
              <a:defRPr sz="6916"/>
            </a:lvl4pPr>
            <a:lvl5pPr lvl="4" algn="ctr">
              <a:spcBef>
                <a:spcPts val="0"/>
              </a:spcBef>
              <a:spcAft>
                <a:spcPts val="0"/>
              </a:spcAft>
              <a:buSzPts val="5200"/>
              <a:buNone/>
              <a:defRPr sz="6916"/>
            </a:lvl5pPr>
            <a:lvl6pPr lvl="5" algn="ctr">
              <a:spcBef>
                <a:spcPts val="0"/>
              </a:spcBef>
              <a:spcAft>
                <a:spcPts val="0"/>
              </a:spcAft>
              <a:buSzPts val="5200"/>
              <a:buNone/>
              <a:defRPr sz="6916"/>
            </a:lvl6pPr>
            <a:lvl7pPr lvl="6" algn="ctr">
              <a:spcBef>
                <a:spcPts val="0"/>
              </a:spcBef>
              <a:spcAft>
                <a:spcPts val="0"/>
              </a:spcAft>
              <a:buSzPts val="5200"/>
              <a:buNone/>
              <a:defRPr sz="6916"/>
            </a:lvl7pPr>
            <a:lvl8pPr lvl="7" algn="ctr">
              <a:spcBef>
                <a:spcPts val="0"/>
              </a:spcBef>
              <a:spcAft>
                <a:spcPts val="0"/>
              </a:spcAft>
              <a:buSzPts val="5200"/>
              <a:buNone/>
              <a:defRPr sz="6916"/>
            </a:lvl8pPr>
            <a:lvl9pPr lvl="8" algn="ctr">
              <a:spcBef>
                <a:spcPts val="0"/>
              </a:spcBef>
              <a:spcAft>
                <a:spcPts val="0"/>
              </a:spcAft>
              <a:buSzPts val="5200"/>
              <a:buNone/>
              <a:defRPr sz="6916"/>
            </a:lvl9pPr>
          </a:lstStyle>
          <a:p>
            <a:endParaRPr/>
          </a:p>
        </p:txBody>
      </p:sp>
      <p:sp>
        <p:nvSpPr>
          <p:cNvPr id="11" name="Google Shape;11;p2"/>
          <p:cNvSpPr txBox="1">
            <a:spLocks noGrp="1"/>
          </p:cNvSpPr>
          <p:nvPr>
            <p:ph type="subTitle" idx="1"/>
          </p:nvPr>
        </p:nvSpPr>
        <p:spPr>
          <a:xfrm>
            <a:off x="950951" y="4879800"/>
            <a:ext cx="6100800" cy="58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500"/>
              <a:buNone/>
              <a:defRPr sz="2261"/>
            </a:lvl1pPr>
            <a:lvl2pPr lvl="1" algn="ctr">
              <a:lnSpc>
                <a:spcPct val="100000"/>
              </a:lnSpc>
              <a:spcBef>
                <a:spcPts val="0"/>
              </a:spcBef>
              <a:spcAft>
                <a:spcPts val="0"/>
              </a:spcAft>
              <a:buSzPts val="1800"/>
              <a:buNone/>
              <a:defRPr sz="2394"/>
            </a:lvl2pPr>
            <a:lvl3pPr lvl="2" algn="ctr">
              <a:lnSpc>
                <a:spcPct val="100000"/>
              </a:lnSpc>
              <a:spcBef>
                <a:spcPts val="0"/>
              </a:spcBef>
              <a:spcAft>
                <a:spcPts val="0"/>
              </a:spcAft>
              <a:buSzPts val="1800"/>
              <a:buNone/>
              <a:defRPr sz="2394"/>
            </a:lvl3pPr>
            <a:lvl4pPr lvl="3" algn="ctr">
              <a:lnSpc>
                <a:spcPct val="100000"/>
              </a:lnSpc>
              <a:spcBef>
                <a:spcPts val="0"/>
              </a:spcBef>
              <a:spcAft>
                <a:spcPts val="0"/>
              </a:spcAft>
              <a:buSzPts val="1800"/>
              <a:buNone/>
              <a:defRPr sz="2394"/>
            </a:lvl4pPr>
            <a:lvl5pPr lvl="4" algn="ctr">
              <a:lnSpc>
                <a:spcPct val="100000"/>
              </a:lnSpc>
              <a:spcBef>
                <a:spcPts val="0"/>
              </a:spcBef>
              <a:spcAft>
                <a:spcPts val="0"/>
              </a:spcAft>
              <a:buSzPts val="1800"/>
              <a:buNone/>
              <a:defRPr sz="2394"/>
            </a:lvl5pPr>
            <a:lvl6pPr lvl="5" algn="ctr">
              <a:lnSpc>
                <a:spcPct val="100000"/>
              </a:lnSpc>
              <a:spcBef>
                <a:spcPts val="0"/>
              </a:spcBef>
              <a:spcAft>
                <a:spcPts val="0"/>
              </a:spcAft>
              <a:buSzPts val="1800"/>
              <a:buNone/>
              <a:defRPr sz="2394"/>
            </a:lvl6pPr>
            <a:lvl7pPr lvl="6" algn="ctr">
              <a:lnSpc>
                <a:spcPct val="100000"/>
              </a:lnSpc>
              <a:spcBef>
                <a:spcPts val="0"/>
              </a:spcBef>
              <a:spcAft>
                <a:spcPts val="0"/>
              </a:spcAft>
              <a:buSzPts val="1800"/>
              <a:buNone/>
              <a:defRPr sz="2394"/>
            </a:lvl7pPr>
            <a:lvl8pPr lvl="7" algn="ctr">
              <a:lnSpc>
                <a:spcPct val="100000"/>
              </a:lnSpc>
              <a:spcBef>
                <a:spcPts val="0"/>
              </a:spcBef>
              <a:spcAft>
                <a:spcPts val="0"/>
              </a:spcAft>
              <a:buSzPts val="1800"/>
              <a:buNone/>
              <a:defRPr sz="2394"/>
            </a:lvl8pPr>
            <a:lvl9pPr lvl="8" algn="ctr">
              <a:lnSpc>
                <a:spcPct val="100000"/>
              </a:lnSpc>
              <a:spcBef>
                <a:spcPts val="0"/>
              </a:spcBef>
              <a:spcAft>
                <a:spcPts val="0"/>
              </a:spcAft>
              <a:buSzPts val="1800"/>
              <a:buNone/>
              <a:defRPr sz="2394"/>
            </a:lvl9pPr>
          </a:lstStyle>
          <a:p>
            <a:endParaRPr/>
          </a:p>
        </p:txBody>
      </p:sp>
      <p:sp>
        <p:nvSpPr>
          <p:cNvPr id="12" name="Google Shape;12;p2"/>
          <p:cNvSpPr/>
          <p:nvPr/>
        </p:nvSpPr>
        <p:spPr>
          <a:xfrm>
            <a:off x="11255780" y="2241100"/>
            <a:ext cx="318552" cy="302176"/>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3" name="Google Shape;13;p2"/>
          <p:cNvSpPr/>
          <p:nvPr/>
        </p:nvSpPr>
        <p:spPr>
          <a:xfrm>
            <a:off x="8372499" y="711820"/>
            <a:ext cx="224343" cy="212784"/>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4" name="Google Shape;14;p2"/>
          <p:cNvSpPr/>
          <p:nvPr/>
        </p:nvSpPr>
        <p:spPr>
          <a:xfrm>
            <a:off x="11302883" y="5703036"/>
            <a:ext cx="224343" cy="212784"/>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5" name="Google Shape;15;p2"/>
          <p:cNvSpPr/>
          <p:nvPr/>
        </p:nvSpPr>
        <p:spPr>
          <a:xfrm>
            <a:off x="3815714" y="481431"/>
            <a:ext cx="224304" cy="212748"/>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6" name="Google Shape;16;p2"/>
          <p:cNvSpPr/>
          <p:nvPr/>
        </p:nvSpPr>
        <p:spPr>
          <a:xfrm flipH="1">
            <a:off x="344992" y="3844451"/>
            <a:ext cx="318552" cy="302176"/>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7" name="Google Shape;17;p2"/>
          <p:cNvSpPr/>
          <p:nvPr/>
        </p:nvSpPr>
        <p:spPr>
          <a:xfrm flipH="1">
            <a:off x="562339" y="2393334"/>
            <a:ext cx="224343" cy="212748"/>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nvGrpSpPr>
          <p:cNvPr id="18" name="Google Shape;18;p2"/>
          <p:cNvGrpSpPr/>
          <p:nvPr/>
        </p:nvGrpSpPr>
        <p:grpSpPr>
          <a:xfrm rot="10800000">
            <a:off x="11467209" y="-373794"/>
            <a:ext cx="724776" cy="1000135"/>
            <a:chOff x="626325" y="3925200"/>
            <a:chExt cx="612625" cy="845375"/>
          </a:xfrm>
        </p:grpSpPr>
        <p:sp>
          <p:nvSpPr>
            <p:cNvPr id="19" name="Google Shape;19;p2"/>
            <p:cNvSpPr/>
            <p:nvPr/>
          </p:nvSpPr>
          <p:spPr>
            <a:xfrm>
              <a:off x="626325" y="3925200"/>
              <a:ext cx="318375" cy="371475"/>
            </a:xfrm>
            <a:custGeom>
              <a:avLst/>
              <a:gdLst/>
              <a:ahLst/>
              <a:cxnLst/>
              <a:rect l="l" t="t" r="r" b="b"/>
              <a:pathLst>
                <a:path w="12735" h="14859" extrusionOk="0">
                  <a:moveTo>
                    <a:pt x="2791" y="1"/>
                  </a:moveTo>
                  <a:cubicBezTo>
                    <a:pt x="2372" y="1"/>
                    <a:pt x="1971" y="119"/>
                    <a:pt x="1656" y="448"/>
                  </a:cubicBezTo>
                  <a:cubicBezTo>
                    <a:pt x="1329" y="792"/>
                    <a:pt x="1139" y="1252"/>
                    <a:pt x="956" y="1685"/>
                  </a:cubicBezTo>
                  <a:cubicBezTo>
                    <a:pt x="771" y="2123"/>
                    <a:pt x="609" y="2568"/>
                    <a:pt x="475" y="3023"/>
                  </a:cubicBezTo>
                  <a:cubicBezTo>
                    <a:pt x="338" y="3478"/>
                    <a:pt x="227" y="3938"/>
                    <a:pt x="140" y="4405"/>
                  </a:cubicBezTo>
                  <a:cubicBezTo>
                    <a:pt x="66" y="4816"/>
                    <a:pt x="17" y="5281"/>
                    <a:pt x="215" y="5668"/>
                  </a:cubicBezTo>
                  <a:cubicBezTo>
                    <a:pt x="280" y="5793"/>
                    <a:pt x="378" y="5902"/>
                    <a:pt x="499" y="5979"/>
                  </a:cubicBezTo>
                  <a:cubicBezTo>
                    <a:pt x="253" y="6667"/>
                    <a:pt x="22" y="7374"/>
                    <a:pt x="13" y="8111"/>
                  </a:cubicBezTo>
                  <a:cubicBezTo>
                    <a:pt x="1" y="8799"/>
                    <a:pt x="215" y="9502"/>
                    <a:pt x="691" y="10012"/>
                  </a:cubicBezTo>
                  <a:cubicBezTo>
                    <a:pt x="908" y="10248"/>
                    <a:pt x="1185" y="10426"/>
                    <a:pt x="1490" y="10527"/>
                  </a:cubicBezTo>
                  <a:cubicBezTo>
                    <a:pt x="1416" y="11273"/>
                    <a:pt x="1370" y="12053"/>
                    <a:pt x="1659" y="12758"/>
                  </a:cubicBezTo>
                  <a:cubicBezTo>
                    <a:pt x="1921" y="13406"/>
                    <a:pt x="2532" y="13887"/>
                    <a:pt x="3235" y="13938"/>
                  </a:cubicBezTo>
                  <a:cubicBezTo>
                    <a:pt x="3273" y="13941"/>
                    <a:pt x="3310" y="13942"/>
                    <a:pt x="3347" y="13942"/>
                  </a:cubicBezTo>
                  <a:cubicBezTo>
                    <a:pt x="3584" y="13942"/>
                    <a:pt x="3819" y="13877"/>
                    <a:pt x="4025" y="13755"/>
                  </a:cubicBezTo>
                  <a:cubicBezTo>
                    <a:pt x="4271" y="14439"/>
                    <a:pt x="5020" y="14859"/>
                    <a:pt x="5740" y="14859"/>
                  </a:cubicBezTo>
                  <a:cubicBezTo>
                    <a:pt x="5816" y="14859"/>
                    <a:pt x="5890" y="14854"/>
                    <a:pt x="5964" y="14845"/>
                  </a:cubicBezTo>
                  <a:cubicBezTo>
                    <a:pt x="7033" y="14705"/>
                    <a:pt x="7791" y="13793"/>
                    <a:pt x="8188" y="12859"/>
                  </a:cubicBezTo>
                  <a:cubicBezTo>
                    <a:pt x="8369" y="12433"/>
                    <a:pt x="8489" y="11993"/>
                    <a:pt x="8592" y="11543"/>
                  </a:cubicBezTo>
                  <a:cubicBezTo>
                    <a:pt x="9181" y="11722"/>
                    <a:pt x="9805" y="11899"/>
                    <a:pt x="10424" y="11899"/>
                  </a:cubicBezTo>
                  <a:cubicBezTo>
                    <a:pt x="10653" y="11899"/>
                    <a:pt x="10882" y="11874"/>
                    <a:pt x="11108" y="11817"/>
                  </a:cubicBezTo>
                  <a:cubicBezTo>
                    <a:pt x="11839" y="11632"/>
                    <a:pt x="12535" y="11086"/>
                    <a:pt x="12662" y="10308"/>
                  </a:cubicBezTo>
                  <a:cubicBezTo>
                    <a:pt x="12734" y="9870"/>
                    <a:pt x="12592" y="9444"/>
                    <a:pt x="12443" y="9038"/>
                  </a:cubicBezTo>
                  <a:cubicBezTo>
                    <a:pt x="12361" y="8831"/>
                    <a:pt x="12292" y="8619"/>
                    <a:pt x="12236" y="8402"/>
                  </a:cubicBezTo>
                  <a:cubicBezTo>
                    <a:pt x="12193" y="8190"/>
                    <a:pt x="12164" y="7976"/>
                    <a:pt x="12150" y="7762"/>
                  </a:cubicBezTo>
                  <a:cubicBezTo>
                    <a:pt x="12116" y="7307"/>
                    <a:pt x="12104" y="6845"/>
                    <a:pt x="11933" y="6414"/>
                  </a:cubicBezTo>
                  <a:cubicBezTo>
                    <a:pt x="11760" y="5983"/>
                    <a:pt x="11442" y="5726"/>
                    <a:pt x="11083" y="5485"/>
                  </a:cubicBezTo>
                  <a:cubicBezTo>
                    <a:pt x="10775" y="5273"/>
                    <a:pt x="10417" y="5076"/>
                    <a:pt x="10229" y="4737"/>
                  </a:cubicBezTo>
                  <a:cubicBezTo>
                    <a:pt x="10102" y="4503"/>
                    <a:pt x="10049" y="4239"/>
                    <a:pt x="9916" y="4007"/>
                  </a:cubicBezTo>
                  <a:cubicBezTo>
                    <a:pt x="9796" y="3803"/>
                    <a:pt x="9637" y="3622"/>
                    <a:pt x="9447" y="3476"/>
                  </a:cubicBezTo>
                  <a:cubicBezTo>
                    <a:pt x="9262" y="3319"/>
                    <a:pt x="9052" y="3189"/>
                    <a:pt x="8850" y="3064"/>
                  </a:cubicBezTo>
                  <a:lnTo>
                    <a:pt x="8176" y="2643"/>
                  </a:lnTo>
                  <a:lnTo>
                    <a:pt x="6800" y="1789"/>
                  </a:lnTo>
                  <a:cubicBezTo>
                    <a:pt x="5986" y="1278"/>
                    <a:pt x="5175" y="734"/>
                    <a:pt x="4282" y="361"/>
                  </a:cubicBezTo>
                  <a:cubicBezTo>
                    <a:pt x="3838" y="175"/>
                    <a:pt x="3301" y="1"/>
                    <a:pt x="2791"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0" name="Google Shape;20;p2"/>
            <p:cNvSpPr/>
            <p:nvPr/>
          </p:nvSpPr>
          <p:spPr>
            <a:xfrm>
              <a:off x="628975" y="4395725"/>
              <a:ext cx="291725" cy="211650"/>
            </a:xfrm>
            <a:custGeom>
              <a:avLst/>
              <a:gdLst/>
              <a:ahLst/>
              <a:cxnLst/>
              <a:rect l="l" t="t" r="r" b="b"/>
              <a:pathLst>
                <a:path w="11669" h="8466" extrusionOk="0">
                  <a:moveTo>
                    <a:pt x="8228" y="0"/>
                  </a:moveTo>
                  <a:cubicBezTo>
                    <a:pt x="8156" y="0"/>
                    <a:pt x="8084" y="4"/>
                    <a:pt x="8012" y="12"/>
                  </a:cubicBezTo>
                  <a:cubicBezTo>
                    <a:pt x="7784" y="36"/>
                    <a:pt x="7562" y="106"/>
                    <a:pt x="7363" y="216"/>
                  </a:cubicBezTo>
                  <a:cubicBezTo>
                    <a:pt x="7158" y="332"/>
                    <a:pt x="6980" y="491"/>
                    <a:pt x="6790" y="628"/>
                  </a:cubicBezTo>
                  <a:cubicBezTo>
                    <a:pt x="6602" y="768"/>
                    <a:pt x="6462" y="854"/>
                    <a:pt x="6294" y="866"/>
                  </a:cubicBezTo>
                  <a:cubicBezTo>
                    <a:pt x="6288" y="867"/>
                    <a:pt x="6282" y="867"/>
                    <a:pt x="6276" y="867"/>
                  </a:cubicBezTo>
                  <a:cubicBezTo>
                    <a:pt x="6068" y="867"/>
                    <a:pt x="5916" y="671"/>
                    <a:pt x="5743" y="570"/>
                  </a:cubicBezTo>
                  <a:cubicBezTo>
                    <a:pt x="5439" y="393"/>
                    <a:pt x="5094" y="316"/>
                    <a:pt x="4746" y="316"/>
                  </a:cubicBezTo>
                  <a:cubicBezTo>
                    <a:pt x="4635" y="316"/>
                    <a:pt x="4523" y="324"/>
                    <a:pt x="4412" y="339"/>
                  </a:cubicBezTo>
                  <a:cubicBezTo>
                    <a:pt x="3312" y="491"/>
                    <a:pt x="2530" y="1336"/>
                    <a:pt x="1895" y="2175"/>
                  </a:cubicBezTo>
                  <a:lnTo>
                    <a:pt x="1635" y="2529"/>
                  </a:lnTo>
                  <a:cubicBezTo>
                    <a:pt x="1620" y="2549"/>
                    <a:pt x="1611" y="2570"/>
                    <a:pt x="1603" y="2594"/>
                  </a:cubicBezTo>
                  <a:cubicBezTo>
                    <a:pt x="1574" y="2560"/>
                    <a:pt x="1531" y="2540"/>
                    <a:pt x="1487" y="2540"/>
                  </a:cubicBezTo>
                  <a:cubicBezTo>
                    <a:pt x="1473" y="2540"/>
                    <a:pt x="1458" y="2542"/>
                    <a:pt x="1444" y="2546"/>
                  </a:cubicBezTo>
                  <a:cubicBezTo>
                    <a:pt x="1045" y="2659"/>
                    <a:pt x="686" y="2883"/>
                    <a:pt x="407" y="3189"/>
                  </a:cubicBezTo>
                  <a:cubicBezTo>
                    <a:pt x="265" y="3340"/>
                    <a:pt x="147" y="3514"/>
                    <a:pt x="56" y="3699"/>
                  </a:cubicBezTo>
                  <a:cubicBezTo>
                    <a:pt x="0" y="3812"/>
                    <a:pt x="61" y="3923"/>
                    <a:pt x="106" y="4029"/>
                  </a:cubicBezTo>
                  <a:cubicBezTo>
                    <a:pt x="145" y="4120"/>
                    <a:pt x="188" y="4209"/>
                    <a:pt x="239" y="4296"/>
                  </a:cubicBezTo>
                  <a:cubicBezTo>
                    <a:pt x="636" y="4982"/>
                    <a:pt x="1315" y="5441"/>
                    <a:pt x="2015" y="5776"/>
                  </a:cubicBezTo>
                  <a:cubicBezTo>
                    <a:pt x="2414" y="5961"/>
                    <a:pt x="2824" y="6127"/>
                    <a:pt x="3240" y="6269"/>
                  </a:cubicBezTo>
                  <a:cubicBezTo>
                    <a:pt x="3514" y="6743"/>
                    <a:pt x="3805" y="7234"/>
                    <a:pt x="4229" y="7595"/>
                  </a:cubicBezTo>
                  <a:cubicBezTo>
                    <a:pt x="4613" y="7921"/>
                    <a:pt x="5038" y="8108"/>
                    <a:pt x="5510" y="8108"/>
                  </a:cubicBezTo>
                  <a:cubicBezTo>
                    <a:pt x="5561" y="8108"/>
                    <a:pt x="5613" y="8105"/>
                    <a:pt x="5666" y="8101"/>
                  </a:cubicBezTo>
                  <a:cubicBezTo>
                    <a:pt x="5890" y="8084"/>
                    <a:pt x="6106" y="8012"/>
                    <a:pt x="6296" y="7891"/>
                  </a:cubicBezTo>
                  <a:cubicBezTo>
                    <a:pt x="6689" y="8265"/>
                    <a:pt x="7231" y="8466"/>
                    <a:pt x="7771" y="8466"/>
                  </a:cubicBezTo>
                  <a:cubicBezTo>
                    <a:pt x="8119" y="8466"/>
                    <a:pt x="8466" y="8382"/>
                    <a:pt x="8770" y="8207"/>
                  </a:cubicBezTo>
                  <a:cubicBezTo>
                    <a:pt x="8893" y="8134"/>
                    <a:pt x="9006" y="8048"/>
                    <a:pt x="9131" y="7976"/>
                  </a:cubicBezTo>
                  <a:cubicBezTo>
                    <a:pt x="9254" y="7903"/>
                    <a:pt x="9387" y="7848"/>
                    <a:pt x="9524" y="7810"/>
                  </a:cubicBezTo>
                  <a:cubicBezTo>
                    <a:pt x="9784" y="7737"/>
                    <a:pt x="10034" y="7658"/>
                    <a:pt x="10255" y="7506"/>
                  </a:cubicBezTo>
                  <a:cubicBezTo>
                    <a:pt x="10684" y="7215"/>
                    <a:pt x="10975" y="6765"/>
                    <a:pt x="11064" y="6257"/>
                  </a:cubicBezTo>
                  <a:cubicBezTo>
                    <a:pt x="11136" y="5822"/>
                    <a:pt x="11054" y="5376"/>
                    <a:pt x="10831" y="4996"/>
                  </a:cubicBezTo>
                  <a:cubicBezTo>
                    <a:pt x="11153" y="4746"/>
                    <a:pt x="11394" y="4404"/>
                    <a:pt x="11517" y="4012"/>
                  </a:cubicBezTo>
                  <a:cubicBezTo>
                    <a:pt x="11668" y="3516"/>
                    <a:pt x="11615" y="2979"/>
                    <a:pt x="11365" y="2524"/>
                  </a:cubicBezTo>
                  <a:cubicBezTo>
                    <a:pt x="11240" y="2291"/>
                    <a:pt x="11066" y="2086"/>
                    <a:pt x="10860" y="1918"/>
                  </a:cubicBezTo>
                  <a:cubicBezTo>
                    <a:pt x="10763" y="1839"/>
                    <a:pt x="10660" y="1769"/>
                    <a:pt x="10549" y="1711"/>
                  </a:cubicBezTo>
                  <a:cubicBezTo>
                    <a:pt x="10441" y="1651"/>
                    <a:pt x="10320" y="1598"/>
                    <a:pt x="10229" y="1511"/>
                  </a:cubicBezTo>
                  <a:cubicBezTo>
                    <a:pt x="10140" y="1422"/>
                    <a:pt x="10075" y="1283"/>
                    <a:pt x="10022" y="1155"/>
                  </a:cubicBezTo>
                  <a:cubicBezTo>
                    <a:pt x="9974" y="1040"/>
                    <a:pt x="9916" y="929"/>
                    <a:pt x="9846" y="825"/>
                  </a:cubicBezTo>
                  <a:cubicBezTo>
                    <a:pt x="9714" y="630"/>
                    <a:pt x="9543" y="462"/>
                    <a:pt x="9346" y="334"/>
                  </a:cubicBezTo>
                  <a:cubicBezTo>
                    <a:pt x="9012" y="116"/>
                    <a:pt x="8623" y="0"/>
                    <a:pt x="8228" y="0"/>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1" name="Google Shape;21;p2"/>
            <p:cNvSpPr/>
            <p:nvPr/>
          </p:nvSpPr>
          <p:spPr>
            <a:xfrm>
              <a:off x="959775" y="4126000"/>
              <a:ext cx="257975" cy="338800"/>
            </a:xfrm>
            <a:custGeom>
              <a:avLst/>
              <a:gdLst/>
              <a:ahLst/>
              <a:cxnLst/>
              <a:rect l="l" t="t" r="r" b="b"/>
              <a:pathLst>
                <a:path w="10319" h="13552" extrusionOk="0">
                  <a:moveTo>
                    <a:pt x="3793" y="1"/>
                  </a:moveTo>
                  <a:cubicBezTo>
                    <a:pt x="3553" y="1"/>
                    <a:pt x="3301" y="167"/>
                    <a:pt x="3120" y="351"/>
                  </a:cubicBezTo>
                  <a:cubicBezTo>
                    <a:pt x="2929" y="543"/>
                    <a:pt x="2744" y="738"/>
                    <a:pt x="2568" y="941"/>
                  </a:cubicBezTo>
                  <a:cubicBezTo>
                    <a:pt x="2215" y="1345"/>
                    <a:pt x="1887" y="1773"/>
                    <a:pt x="1591" y="2223"/>
                  </a:cubicBezTo>
                  <a:cubicBezTo>
                    <a:pt x="1445" y="2450"/>
                    <a:pt x="1303" y="2681"/>
                    <a:pt x="1170" y="2916"/>
                  </a:cubicBezTo>
                  <a:cubicBezTo>
                    <a:pt x="1038" y="3150"/>
                    <a:pt x="939" y="3340"/>
                    <a:pt x="869" y="3571"/>
                  </a:cubicBezTo>
                  <a:cubicBezTo>
                    <a:pt x="800" y="3805"/>
                    <a:pt x="773" y="4026"/>
                    <a:pt x="826" y="4250"/>
                  </a:cubicBezTo>
                  <a:cubicBezTo>
                    <a:pt x="860" y="4375"/>
                    <a:pt x="913" y="4495"/>
                    <a:pt x="982" y="4604"/>
                  </a:cubicBezTo>
                  <a:cubicBezTo>
                    <a:pt x="1040" y="4700"/>
                    <a:pt x="1103" y="4798"/>
                    <a:pt x="1079" y="4914"/>
                  </a:cubicBezTo>
                  <a:cubicBezTo>
                    <a:pt x="1043" y="5111"/>
                    <a:pt x="860" y="5280"/>
                    <a:pt x="747" y="5441"/>
                  </a:cubicBezTo>
                  <a:cubicBezTo>
                    <a:pt x="614" y="5624"/>
                    <a:pt x="496" y="5819"/>
                    <a:pt x="393" y="6021"/>
                  </a:cubicBezTo>
                  <a:cubicBezTo>
                    <a:pt x="186" y="6423"/>
                    <a:pt x="37" y="6863"/>
                    <a:pt x="15" y="7318"/>
                  </a:cubicBezTo>
                  <a:cubicBezTo>
                    <a:pt x="1" y="7540"/>
                    <a:pt x="22" y="7764"/>
                    <a:pt x="78" y="7980"/>
                  </a:cubicBezTo>
                  <a:cubicBezTo>
                    <a:pt x="147" y="8238"/>
                    <a:pt x="272" y="8469"/>
                    <a:pt x="400" y="8702"/>
                  </a:cubicBezTo>
                  <a:cubicBezTo>
                    <a:pt x="525" y="8933"/>
                    <a:pt x="643" y="9167"/>
                    <a:pt x="650" y="9436"/>
                  </a:cubicBezTo>
                  <a:cubicBezTo>
                    <a:pt x="655" y="9703"/>
                    <a:pt x="607" y="9932"/>
                    <a:pt x="617" y="10182"/>
                  </a:cubicBezTo>
                  <a:cubicBezTo>
                    <a:pt x="633" y="10683"/>
                    <a:pt x="833" y="11159"/>
                    <a:pt x="1182" y="11523"/>
                  </a:cubicBezTo>
                  <a:cubicBezTo>
                    <a:pt x="1353" y="11696"/>
                    <a:pt x="1553" y="11841"/>
                    <a:pt x="1772" y="11946"/>
                  </a:cubicBezTo>
                  <a:cubicBezTo>
                    <a:pt x="1976" y="12052"/>
                    <a:pt x="2193" y="12156"/>
                    <a:pt x="2304" y="12368"/>
                  </a:cubicBezTo>
                  <a:cubicBezTo>
                    <a:pt x="2414" y="12582"/>
                    <a:pt x="2467" y="12854"/>
                    <a:pt x="2624" y="13066"/>
                  </a:cubicBezTo>
                  <a:cubicBezTo>
                    <a:pt x="2751" y="13232"/>
                    <a:pt x="2925" y="13359"/>
                    <a:pt x="3120" y="13436"/>
                  </a:cubicBezTo>
                  <a:cubicBezTo>
                    <a:pt x="3305" y="13515"/>
                    <a:pt x="3506" y="13552"/>
                    <a:pt x="3708" y="13552"/>
                  </a:cubicBezTo>
                  <a:cubicBezTo>
                    <a:pt x="3936" y="13552"/>
                    <a:pt x="4164" y="13506"/>
                    <a:pt x="4374" y="13424"/>
                  </a:cubicBezTo>
                  <a:cubicBezTo>
                    <a:pt x="4852" y="13239"/>
                    <a:pt x="5218" y="12835"/>
                    <a:pt x="5512" y="12433"/>
                  </a:cubicBezTo>
                  <a:lnTo>
                    <a:pt x="5599" y="12305"/>
                  </a:lnTo>
                  <a:cubicBezTo>
                    <a:pt x="6077" y="12630"/>
                    <a:pt x="6576" y="12931"/>
                    <a:pt x="7129" y="13099"/>
                  </a:cubicBezTo>
                  <a:cubicBezTo>
                    <a:pt x="7396" y="13181"/>
                    <a:pt x="7671" y="13226"/>
                    <a:pt x="7943" y="13226"/>
                  </a:cubicBezTo>
                  <a:cubicBezTo>
                    <a:pt x="8312" y="13226"/>
                    <a:pt x="8677" y="13144"/>
                    <a:pt x="9016" y="12964"/>
                  </a:cubicBezTo>
                  <a:cubicBezTo>
                    <a:pt x="9546" y="12688"/>
                    <a:pt x="9967" y="12175"/>
                    <a:pt x="9979" y="11559"/>
                  </a:cubicBezTo>
                  <a:cubicBezTo>
                    <a:pt x="9981" y="11364"/>
                    <a:pt x="9945" y="11171"/>
                    <a:pt x="9943" y="10977"/>
                  </a:cubicBezTo>
                  <a:cubicBezTo>
                    <a:pt x="9943" y="10791"/>
                    <a:pt x="9976" y="10606"/>
                    <a:pt x="10044" y="10435"/>
                  </a:cubicBezTo>
                  <a:cubicBezTo>
                    <a:pt x="10164" y="10098"/>
                    <a:pt x="10296" y="9778"/>
                    <a:pt x="10306" y="9415"/>
                  </a:cubicBezTo>
                  <a:cubicBezTo>
                    <a:pt x="10318" y="8707"/>
                    <a:pt x="9969" y="8004"/>
                    <a:pt x="9389" y="7602"/>
                  </a:cubicBezTo>
                  <a:cubicBezTo>
                    <a:pt x="9558" y="7287"/>
                    <a:pt x="9582" y="6912"/>
                    <a:pt x="9507" y="6563"/>
                  </a:cubicBezTo>
                  <a:cubicBezTo>
                    <a:pt x="9413" y="6120"/>
                    <a:pt x="9172" y="5735"/>
                    <a:pt x="8864" y="5410"/>
                  </a:cubicBezTo>
                  <a:cubicBezTo>
                    <a:pt x="8491" y="5022"/>
                    <a:pt x="8044" y="4724"/>
                    <a:pt x="7642" y="4373"/>
                  </a:cubicBezTo>
                  <a:cubicBezTo>
                    <a:pt x="7461" y="4216"/>
                    <a:pt x="7257" y="4048"/>
                    <a:pt x="7276" y="3788"/>
                  </a:cubicBezTo>
                  <a:cubicBezTo>
                    <a:pt x="7298" y="3530"/>
                    <a:pt x="7382" y="3328"/>
                    <a:pt x="7334" y="3085"/>
                  </a:cubicBezTo>
                  <a:cubicBezTo>
                    <a:pt x="7286" y="2842"/>
                    <a:pt x="7136" y="2601"/>
                    <a:pt x="6973" y="2404"/>
                  </a:cubicBezTo>
                  <a:cubicBezTo>
                    <a:pt x="6799" y="2199"/>
                    <a:pt x="6617" y="2004"/>
                    <a:pt x="6422" y="1819"/>
                  </a:cubicBezTo>
                  <a:cubicBezTo>
                    <a:pt x="6032" y="1434"/>
                    <a:pt x="5615" y="1078"/>
                    <a:pt x="5177" y="753"/>
                  </a:cubicBezTo>
                  <a:cubicBezTo>
                    <a:pt x="4958" y="592"/>
                    <a:pt x="4732" y="438"/>
                    <a:pt x="4501" y="291"/>
                  </a:cubicBezTo>
                  <a:cubicBezTo>
                    <a:pt x="4268" y="142"/>
                    <a:pt x="4075" y="16"/>
                    <a:pt x="3827" y="2"/>
                  </a:cubicBezTo>
                  <a:cubicBezTo>
                    <a:pt x="3816" y="1"/>
                    <a:pt x="3805" y="1"/>
                    <a:pt x="3793"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2" name="Google Shape;22;p2"/>
            <p:cNvSpPr/>
            <p:nvPr/>
          </p:nvSpPr>
          <p:spPr>
            <a:xfrm>
              <a:off x="718500" y="4019750"/>
              <a:ext cx="520450" cy="750825"/>
            </a:xfrm>
            <a:custGeom>
              <a:avLst/>
              <a:gdLst/>
              <a:ahLst/>
              <a:cxnLst/>
              <a:rect l="l" t="t" r="r" b="b"/>
              <a:pathLst>
                <a:path w="20818" h="30033" extrusionOk="0">
                  <a:moveTo>
                    <a:pt x="238" y="1"/>
                  </a:moveTo>
                  <a:cubicBezTo>
                    <a:pt x="117" y="1"/>
                    <a:pt x="0" y="165"/>
                    <a:pt x="99" y="298"/>
                  </a:cubicBezTo>
                  <a:cubicBezTo>
                    <a:pt x="1587" y="2278"/>
                    <a:pt x="2949" y="4346"/>
                    <a:pt x="4181" y="6495"/>
                  </a:cubicBezTo>
                  <a:cubicBezTo>
                    <a:pt x="5399" y="8615"/>
                    <a:pt x="6443" y="10822"/>
                    <a:pt x="7517" y="13017"/>
                  </a:cubicBezTo>
                  <a:cubicBezTo>
                    <a:pt x="8593" y="15214"/>
                    <a:pt x="9692" y="17301"/>
                    <a:pt x="11127" y="19226"/>
                  </a:cubicBezTo>
                  <a:cubicBezTo>
                    <a:pt x="12085" y="20514"/>
                    <a:pt x="13197" y="21660"/>
                    <a:pt x="14340" y="22776"/>
                  </a:cubicBezTo>
                  <a:cubicBezTo>
                    <a:pt x="13702" y="22307"/>
                    <a:pt x="13026" y="21888"/>
                    <a:pt x="12323" y="21525"/>
                  </a:cubicBezTo>
                  <a:cubicBezTo>
                    <a:pt x="11442" y="21070"/>
                    <a:pt x="10530" y="20685"/>
                    <a:pt x="9591" y="20377"/>
                  </a:cubicBezTo>
                  <a:cubicBezTo>
                    <a:pt x="8650" y="20066"/>
                    <a:pt x="7690" y="19819"/>
                    <a:pt x="6720" y="19626"/>
                  </a:cubicBezTo>
                  <a:cubicBezTo>
                    <a:pt x="5731" y="19431"/>
                    <a:pt x="4732" y="19287"/>
                    <a:pt x="3726" y="19181"/>
                  </a:cubicBezTo>
                  <a:cubicBezTo>
                    <a:pt x="2723" y="19077"/>
                    <a:pt x="1729" y="19012"/>
                    <a:pt x="727" y="18976"/>
                  </a:cubicBezTo>
                  <a:lnTo>
                    <a:pt x="357" y="18964"/>
                  </a:lnTo>
                  <a:cubicBezTo>
                    <a:pt x="355" y="18964"/>
                    <a:pt x="354" y="18964"/>
                    <a:pt x="352" y="18964"/>
                  </a:cubicBezTo>
                  <a:cubicBezTo>
                    <a:pt x="135" y="18964"/>
                    <a:pt x="118" y="19306"/>
                    <a:pt x="340" y="19311"/>
                  </a:cubicBezTo>
                  <a:cubicBezTo>
                    <a:pt x="1332" y="19342"/>
                    <a:pt x="2323" y="19395"/>
                    <a:pt x="3310" y="19489"/>
                  </a:cubicBezTo>
                  <a:cubicBezTo>
                    <a:pt x="4297" y="19583"/>
                    <a:pt x="5276" y="19708"/>
                    <a:pt x="6251" y="19886"/>
                  </a:cubicBezTo>
                  <a:cubicBezTo>
                    <a:pt x="7226" y="20064"/>
                    <a:pt x="8188" y="20300"/>
                    <a:pt x="9136" y="20593"/>
                  </a:cubicBezTo>
                  <a:cubicBezTo>
                    <a:pt x="10061" y="20880"/>
                    <a:pt x="10963" y="21238"/>
                    <a:pt x="11834" y="21664"/>
                  </a:cubicBezTo>
                  <a:cubicBezTo>
                    <a:pt x="12708" y="22095"/>
                    <a:pt x="13541" y="22606"/>
                    <a:pt x="14321" y="23193"/>
                  </a:cubicBezTo>
                  <a:cubicBezTo>
                    <a:pt x="14419" y="23265"/>
                    <a:pt x="14515" y="23342"/>
                    <a:pt x="14612" y="23417"/>
                  </a:cubicBezTo>
                  <a:cubicBezTo>
                    <a:pt x="14638" y="23436"/>
                    <a:pt x="14669" y="23445"/>
                    <a:pt x="14700" y="23445"/>
                  </a:cubicBezTo>
                  <a:cubicBezTo>
                    <a:pt x="14720" y="23445"/>
                    <a:pt x="14740" y="23441"/>
                    <a:pt x="14759" y="23433"/>
                  </a:cubicBezTo>
                  <a:lnTo>
                    <a:pt x="15447" y="23896"/>
                  </a:lnTo>
                  <a:cubicBezTo>
                    <a:pt x="15471" y="23910"/>
                    <a:pt x="15495" y="23920"/>
                    <a:pt x="15524" y="23922"/>
                  </a:cubicBezTo>
                  <a:lnTo>
                    <a:pt x="15649" y="24042"/>
                  </a:lnTo>
                  <a:cubicBezTo>
                    <a:pt x="15661" y="24059"/>
                    <a:pt x="15676" y="24074"/>
                    <a:pt x="15695" y="24086"/>
                  </a:cubicBezTo>
                  <a:lnTo>
                    <a:pt x="15765" y="24151"/>
                  </a:lnTo>
                  <a:cubicBezTo>
                    <a:pt x="17353" y="25689"/>
                    <a:pt x="18934" y="27284"/>
                    <a:pt x="20053" y="29202"/>
                  </a:cubicBezTo>
                  <a:cubicBezTo>
                    <a:pt x="20193" y="29438"/>
                    <a:pt x="20320" y="29679"/>
                    <a:pt x="20441" y="29922"/>
                  </a:cubicBezTo>
                  <a:cubicBezTo>
                    <a:pt x="20480" y="30001"/>
                    <a:pt x="20537" y="30033"/>
                    <a:pt x="20593" y="30033"/>
                  </a:cubicBezTo>
                  <a:cubicBezTo>
                    <a:pt x="20708" y="30033"/>
                    <a:pt x="20818" y="29896"/>
                    <a:pt x="20751" y="29763"/>
                  </a:cubicBezTo>
                  <a:cubicBezTo>
                    <a:pt x="19750" y="27778"/>
                    <a:pt x="18248" y="26112"/>
                    <a:pt x="16679" y="24560"/>
                  </a:cubicBezTo>
                  <a:cubicBezTo>
                    <a:pt x="16441" y="24326"/>
                    <a:pt x="16200" y="24090"/>
                    <a:pt x="15957" y="23859"/>
                  </a:cubicBezTo>
                  <a:cubicBezTo>
                    <a:pt x="15817" y="22887"/>
                    <a:pt x="15909" y="21905"/>
                    <a:pt x="15945" y="20926"/>
                  </a:cubicBezTo>
                  <a:cubicBezTo>
                    <a:pt x="15981" y="19948"/>
                    <a:pt x="15972" y="18952"/>
                    <a:pt x="15916" y="17970"/>
                  </a:cubicBezTo>
                  <a:cubicBezTo>
                    <a:pt x="15810" y="15992"/>
                    <a:pt x="15521" y="14030"/>
                    <a:pt x="15059" y="12105"/>
                  </a:cubicBezTo>
                  <a:cubicBezTo>
                    <a:pt x="14799" y="11024"/>
                    <a:pt x="14484" y="9958"/>
                    <a:pt x="14116" y="8911"/>
                  </a:cubicBezTo>
                  <a:cubicBezTo>
                    <a:pt x="14089" y="8832"/>
                    <a:pt x="14029" y="8772"/>
                    <a:pt x="13949" y="8772"/>
                  </a:cubicBezTo>
                  <a:cubicBezTo>
                    <a:pt x="13937" y="8772"/>
                    <a:pt x="13924" y="8774"/>
                    <a:pt x="13911" y="8777"/>
                  </a:cubicBezTo>
                  <a:cubicBezTo>
                    <a:pt x="13827" y="8793"/>
                    <a:pt x="13745" y="8892"/>
                    <a:pt x="13774" y="8981"/>
                  </a:cubicBezTo>
                  <a:cubicBezTo>
                    <a:pt x="14434" y="10841"/>
                    <a:pt x="14920" y="12760"/>
                    <a:pt x="15228" y="14711"/>
                  </a:cubicBezTo>
                  <a:cubicBezTo>
                    <a:pt x="15534" y="16659"/>
                    <a:pt x="15661" y="18627"/>
                    <a:pt x="15608" y="20598"/>
                  </a:cubicBezTo>
                  <a:cubicBezTo>
                    <a:pt x="15584" y="21544"/>
                    <a:pt x="15493" y="22490"/>
                    <a:pt x="15565" y="23436"/>
                  </a:cubicBezTo>
                  <a:lnTo>
                    <a:pt x="15430" y="23354"/>
                  </a:lnTo>
                  <a:cubicBezTo>
                    <a:pt x="14234" y="22208"/>
                    <a:pt x="13040" y="21058"/>
                    <a:pt x="11991" y="19778"/>
                  </a:cubicBezTo>
                  <a:cubicBezTo>
                    <a:pt x="10448" y="17888"/>
                    <a:pt x="9266" y="15744"/>
                    <a:pt x="8176" y="13568"/>
                  </a:cubicBezTo>
                  <a:cubicBezTo>
                    <a:pt x="7088" y="11393"/>
                    <a:pt x="6073" y="9169"/>
                    <a:pt x="4889" y="7039"/>
                  </a:cubicBezTo>
                  <a:cubicBezTo>
                    <a:pt x="3683" y="4880"/>
                    <a:pt x="2352" y="2796"/>
                    <a:pt x="896" y="798"/>
                  </a:cubicBezTo>
                  <a:cubicBezTo>
                    <a:pt x="718" y="550"/>
                    <a:pt x="535" y="307"/>
                    <a:pt x="354" y="64"/>
                  </a:cubicBezTo>
                  <a:cubicBezTo>
                    <a:pt x="320" y="19"/>
                    <a:pt x="279"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23" name="Google Shape;23;p2"/>
          <p:cNvGrpSpPr/>
          <p:nvPr/>
        </p:nvGrpSpPr>
        <p:grpSpPr>
          <a:xfrm rot="10800000">
            <a:off x="10638140" y="42863"/>
            <a:ext cx="1553811" cy="1550704"/>
            <a:chOff x="3917425" y="2056350"/>
            <a:chExt cx="1313375" cy="1310750"/>
          </a:xfrm>
        </p:grpSpPr>
        <p:sp>
          <p:nvSpPr>
            <p:cNvPr id="24" name="Google Shape;24;p2"/>
            <p:cNvSpPr/>
            <p:nvPr/>
          </p:nvSpPr>
          <p:spPr>
            <a:xfrm>
              <a:off x="3917425" y="2056350"/>
              <a:ext cx="1313375" cy="1310750"/>
            </a:xfrm>
            <a:custGeom>
              <a:avLst/>
              <a:gdLst/>
              <a:ahLst/>
              <a:cxnLst/>
              <a:rect l="l" t="t" r="r" b="b"/>
              <a:pathLst>
                <a:path w="52535" h="52430" extrusionOk="0">
                  <a:moveTo>
                    <a:pt x="16937" y="1"/>
                  </a:moveTo>
                  <a:cubicBezTo>
                    <a:pt x="16847" y="1"/>
                    <a:pt x="16756" y="25"/>
                    <a:pt x="16665" y="84"/>
                  </a:cubicBezTo>
                  <a:cubicBezTo>
                    <a:pt x="16434" y="228"/>
                    <a:pt x="16318" y="495"/>
                    <a:pt x="16229" y="743"/>
                  </a:cubicBezTo>
                  <a:cubicBezTo>
                    <a:pt x="16126" y="1037"/>
                    <a:pt x="16003" y="1323"/>
                    <a:pt x="15861" y="1600"/>
                  </a:cubicBezTo>
                  <a:cubicBezTo>
                    <a:pt x="15582" y="2132"/>
                    <a:pt x="15269" y="2647"/>
                    <a:pt x="15002" y="3188"/>
                  </a:cubicBezTo>
                  <a:cubicBezTo>
                    <a:pt x="14732" y="3730"/>
                    <a:pt x="14528" y="4216"/>
                    <a:pt x="14328" y="4745"/>
                  </a:cubicBezTo>
                  <a:cubicBezTo>
                    <a:pt x="13924" y="5795"/>
                    <a:pt x="13620" y="6880"/>
                    <a:pt x="13416" y="7987"/>
                  </a:cubicBezTo>
                  <a:cubicBezTo>
                    <a:pt x="13209" y="9094"/>
                    <a:pt x="13103" y="10218"/>
                    <a:pt x="13101" y="11345"/>
                  </a:cubicBezTo>
                  <a:cubicBezTo>
                    <a:pt x="13093" y="12339"/>
                    <a:pt x="13170" y="13335"/>
                    <a:pt x="13329" y="14319"/>
                  </a:cubicBezTo>
                  <a:cubicBezTo>
                    <a:pt x="12393" y="13684"/>
                    <a:pt x="11180" y="13511"/>
                    <a:pt x="10073" y="13398"/>
                  </a:cubicBezTo>
                  <a:cubicBezTo>
                    <a:pt x="9389" y="13330"/>
                    <a:pt x="8701" y="13272"/>
                    <a:pt x="8034" y="13104"/>
                  </a:cubicBezTo>
                  <a:cubicBezTo>
                    <a:pt x="7695" y="13025"/>
                    <a:pt x="7365" y="12907"/>
                    <a:pt x="7053" y="12755"/>
                  </a:cubicBezTo>
                  <a:cubicBezTo>
                    <a:pt x="6706" y="12584"/>
                    <a:pt x="6386" y="12368"/>
                    <a:pt x="6073" y="12144"/>
                  </a:cubicBezTo>
                  <a:cubicBezTo>
                    <a:pt x="5917" y="12033"/>
                    <a:pt x="5763" y="11917"/>
                    <a:pt x="5609" y="11804"/>
                  </a:cubicBezTo>
                  <a:cubicBezTo>
                    <a:pt x="5454" y="11689"/>
                    <a:pt x="5315" y="11564"/>
                    <a:pt x="5125" y="11549"/>
                  </a:cubicBezTo>
                  <a:cubicBezTo>
                    <a:pt x="5112" y="11548"/>
                    <a:pt x="5099" y="11548"/>
                    <a:pt x="5087" y="11548"/>
                  </a:cubicBezTo>
                  <a:cubicBezTo>
                    <a:pt x="4735" y="11548"/>
                    <a:pt x="4605" y="11940"/>
                    <a:pt x="4610" y="12240"/>
                  </a:cubicBezTo>
                  <a:cubicBezTo>
                    <a:pt x="4612" y="12404"/>
                    <a:pt x="4655" y="12572"/>
                    <a:pt x="4689" y="12731"/>
                  </a:cubicBezTo>
                  <a:cubicBezTo>
                    <a:pt x="4720" y="12890"/>
                    <a:pt x="4766" y="13068"/>
                    <a:pt x="4817" y="13229"/>
                  </a:cubicBezTo>
                  <a:cubicBezTo>
                    <a:pt x="4915" y="13559"/>
                    <a:pt x="5038" y="13881"/>
                    <a:pt x="5183" y="14197"/>
                  </a:cubicBezTo>
                  <a:cubicBezTo>
                    <a:pt x="5763" y="15472"/>
                    <a:pt x="6675" y="16574"/>
                    <a:pt x="7690" y="17525"/>
                  </a:cubicBezTo>
                  <a:cubicBezTo>
                    <a:pt x="8870" y="18627"/>
                    <a:pt x="10196" y="19544"/>
                    <a:pt x="11469" y="20529"/>
                  </a:cubicBezTo>
                  <a:cubicBezTo>
                    <a:pt x="11303" y="20565"/>
                    <a:pt x="11142" y="20611"/>
                    <a:pt x="10983" y="20666"/>
                  </a:cubicBezTo>
                  <a:cubicBezTo>
                    <a:pt x="10706" y="20759"/>
                    <a:pt x="10435" y="20837"/>
                    <a:pt x="10149" y="20837"/>
                  </a:cubicBezTo>
                  <a:cubicBezTo>
                    <a:pt x="10079" y="20837"/>
                    <a:pt x="10008" y="20833"/>
                    <a:pt x="9936" y="20822"/>
                  </a:cubicBezTo>
                  <a:cubicBezTo>
                    <a:pt x="9568" y="20772"/>
                    <a:pt x="9170" y="20627"/>
                    <a:pt x="8797" y="20507"/>
                  </a:cubicBezTo>
                  <a:cubicBezTo>
                    <a:pt x="8424" y="20387"/>
                    <a:pt x="7962" y="20257"/>
                    <a:pt x="7534" y="20158"/>
                  </a:cubicBezTo>
                  <a:cubicBezTo>
                    <a:pt x="6670" y="19951"/>
                    <a:pt x="5791" y="19807"/>
                    <a:pt x="4908" y="19727"/>
                  </a:cubicBezTo>
                  <a:cubicBezTo>
                    <a:pt x="4516" y="19691"/>
                    <a:pt x="4121" y="19668"/>
                    <a:pt x="3726" y="19668"/>
                  </a:cubicBezTo>
                  <a:cubicBezTo>
                    <a:pt x="3331" y="19668"/>
                    <a:pt x="2936" y="19691"/>
                    <a:pt x="2542" y="19747"/>
                  </a:cubicBezTo>
                  <a:cubicBezTo>
                    <a:pt x="1676" y="19867"/>
                    <a:pt x="829" y="20144"/>
                    <a:pt x="124" y="20678"/>
                  </a:cubicBezTo>
                  <a:cubicBezTo>
                    <a:pt x="13" y="20762"/>
                    <a:pt x="1" y="20919"/>
                    <a:pt x="131" y="20998"/>
                  </a:cubicBezTo>
                  <a:cubicBezTo>
                    <a:pt x="1183" y="21629"/>
                    <a:pt x="2290" y="22165"/>
                    <a:pt x="3402" y="22685"/>
                  </a:cubicBezTo>
                  <a:cubicBezTo>
                    <a:pt x="4511" y="23205"/>
                    <a:pt x="5640" y="23720"/>
                    <a:pt x="6723" y="24302"/>
                  </a:cubicBezTo>
                  <a:cubicBezTo>
                    <a:pt x="7806" y="24887"/>
                    <a:pt x="8831" y="25532"/>
                    <a:pt x="9755" y="26324"/>
                  </a:cubicBezTo>
                  <a:cubicBezTo>
                    <a:pt x="10273" y="26767"/>
                    <a:pt x="10761" y="27236"/>
                    <a:pt x="11310" y="27636"/>
                  </a:cubicBezTo>
                  <a:cubicBezTo>
                    <a:pt x="11750" y="27961"/>
                    <a:pt x="12227" y="28233"/>
                    <a:pt x="12730" y="28449"/>
                  </a:cubicBezTo>
                  <a:cubicBezTo>
                    <a:pt x="13710" y="28879"/>
                    <a:pt x="14768" y="29100"/>
                    <a:pt x="15837" y="29100"/>
                  </a:cubicBezTo>
                  <a:cubicBezTo>
                    <a:pt x="15876" y="29100"/>
                    <a:pt x="15916" y="29100"/>
                    <a:pt x="15955" y="29099"/>
                  </a:cubicBezTo>
                  <a:lnTo>
                    <a:pt x="16352" y="29080"/>
                  </a:lnTo>
                  <a:lnTo>
                    <a:pt x="16352" y="29080"/>
                  </a:lnTo>
                  <a:cubicBezTo>
                    <a:pt x="15693" y="29474"/>
                    <a:pt x="14944" y="29698"/>
                    <a:pt x="14277" y="30086"/>
                  </a:cubicBezTo>
                  <a:cubicBezTo>
                    <a:pt x="13493" y="30548"/>
                    <a:pt x="12867" y="31229"/>
                    <a:pt x="12357" y="31975"/>
                  </a:cubicBezTo>
                  <a:cubicBezTo>
                    <a:pt x="11329" y="33474"/>
                    <a:pt x="10802" y="35239"/>
                    <a:pt x="9835" y="36772"/>
                  </a:cubicBezTo>
                  <a:cubicBezTo>
                    <a:pt x="9645" y="37072"/>
                    <a:pt x="9389" y="37364"/>
                    <a:pt x="9310" y="37720"/>
                  </a:cubicBezTo>
                  <a:cubicBezTo>
                    <a:pt x="9228" y="38078"/>
                    <a:pt x="9401" y="38418"/>
                    <a:pt x="9770" y="38485"/>
                  </a:cubicBezTo>
                  <a:cubicBezTo>
                    <a:pt x="9823" y="38495"/>
                    <a:pt x="9874" y="38499"/>
                    <a:pt x="9926" y="38499"/>
                  </a:cubicBezTo>
                  <a:cubicBezTo>
                    <a:pt x="10228" y="38499"/>
                    <a:pt x="10503" y="38348"/>
                    <a:pt x="10785" y="38278"/>
                  </a:cubicBezTo>
                  <a:cubicBezTo>
                    <a:pt x="11001" y="38225"/>
                    <a:pt x="11248" y="38206"/>
                    <a:pt x="11497" y="38206"/>
                  </a:cubicBezTo>
                  <a:cubicBezTo>
                    <a:pt x="11632" y="38206"/>
                    <a:pt x="11767" y="38212"/>
                    <a:pt x="11897" y="38220"/>
                  </a:cubicBezTo>
                  <a:cubicBezTo>
                    <a:pt x="12265" y="38244"/>
                    <a:pt x="12682" y="38307"/>
                    <a:pt x="13074" y="38343"/>
                  </a:cubicBezTo>
                  <a:cubicBezTo>
                    <a:pt x="13422" y="38377"/>
                    <a:pt x="13771" y="38392"/>
                    <a:pt x="14120" y="38392"/>
                  </a:cubicBezTo>
                  <a:cubicBezTo>
                    <a:pt x="14169" y="38392"/>
                    <a:pt x="14219" y="38392"/>
                    <a:pt x="14268" y="38391"/>
                  </a:cubicBezTo>
                  <a:cubicBezTo>
                    <a:pt x="15074" y="38382"/>
                    <a:pt x="15883" y="38285"/>
                    <a:pt x="16662" y="38074"/>
                  </a:cubicBezTo>
                  <a:cubicBezTo>
                    <a:pt x="18287" y="37631"/>
                    <a:pt x="19791" y="36644"/>
                    <a:pt x="20672" y="35186"/>
                  </a:cubicBezTo>
                  <a:cubicBezTo>
                    <a:pt x="20737" y="35072"/>
                    <a:pt x="20797" y="34962"/>
                    <a:pt x="20855" y="34849"/>
                  </a:cubicBezTo>
                  <a:cubicBezTo>
                    <a:pt x="20954" y="34952"/>
                    <a:pt x="20997" y="35104"/>
                    <a:pt x="21002" y="35248"/>
                  </a:cubicBezTo>
                  <a:cubicBezTo>
                    <a:pt x="21009" y="35472"/>
                    <a:pt x="20918" y="35679"/>
                    <a:pt x="20802" y="35864"/>
                  </a:cubicBezTo>
                  <a:cubicBezTo>
                    <a:pt x="20684" y="36052"/>
                    <a:pt x="20525" y="36245"/>
                    <a:pt x="20383" y="36430"/>
                  </a:cubicBezTo>
                  <a:cubicBezTo>
                    <a:pt x="20241" y="36618"/>
                    <a:pt x="20128" y="36779"/>
                    <a:pt x="20008" y="36959"/>
                  </a:cubicBezTo>
                  <a:cubicBezTo>
                    <a:pt x="19531" y="37672"/>
                    <a:pt x="19139" y="38437"/>
                    <a:pt x="18841" y="39238"/>
                  </a:cubicBezTo>
                  <a:cubicBezTo>
                    <a:pt x="18251" y="40815"/>
                    <a:pt x="18027" y="42533"/>
                    <a:pt x="18299" y="44201"/>
                  </a:cubicBezTo>
                  <a:cubicBezTo>
                    <a:pt x="18364" y="44608"/>
                    <a:pt x="18460" y="45012"/>
                    <a:pt x="18588" y="45404"/>
                  </a:cubicBezTo>
                  <a:cubicBezTo>
                    <a:pt x="18653" y="45599"/>
                    <a:pt x="18725" y="45797"/>
                    <a:pt x="18804" y="45984"/>
                  </a:cubicBezTo>
                  <a:cubicBezTo>
                    <a:pt x="18881" y="46175"/>
                    <a:pt x="19011" y="46410"/>
                    <a:pt x="19218" y="46509"/>
                  </a:cubicBezTo>
                  <a:cubicBezTo>
                    <a:pt x="19284" y="46540"/>
                    <a:pt x="19354" y="46554"/>
                    <a:pt x="19427" y="46554"/>
                  </a:cubicBezTo>
                  <a:cubicBezTo>
                    <a:pt x="19584" y="46554"/>
                    <a:pt x="19749" y="46488"/>
                    <a:pt x="19883" y="46391"/>
                  </a:cubicBezTo>
                  <a:cubicBezTo>
                    <a:pt x="20080" y="46249"/>
                    <a:pt x="20304" y="46069"/>
                    <a:pt x="20520" y="45917"/>
                  </a:cubicBezTo>
                  <a:cubicBezTo>
                    <a:pt x="20732" y="45763"/>
                    <a:pt x="20956" y="45628"/>
                    <a:pt x="21192" y="45513"/>
                  </a:cubicBezTo>
                  <a:cubicBezTo>
                    <a:pt x="21421" y="45404"/>
                    <a:pt x="21664" y="45330"/>
                    <a:pt x="21909" y="45255"/>
                  </a:cubicBezTo>
                  <a:cubicBezTo>
                    <a:pt x="22386" y="45104"/>
                    <a:pt x="22848" y="44913"/>
                    <a:pt x="23271" y="44639"/>
                  </a:cubicBezTo>
                  <a:cubicBezTo>
                    <a:pt x="23692" y="44370"/>
                    <a:pt x="24068" y="44037"/>
                    <a:pt x="24390" y="43652"/>
                  </a:cubicBezTo>
                  <a:cubicBezTo>
                    <a:pt x="25276" y="42589"/>
                    <a:pt x="25676" y="41202"/>
                    <a:pt x="25490" y="39831"/>
                  </a:cubicBezTo>
                  <a:cubicBezTo>
                    <a:pt x="25461" y="39599"/>
                    <a:pt x="25413" y="39371"/>
                    <a:pt x="25351" y="39147"/>
                  </a:cubicBezTo>
                  <a:cubicBezTo>
                    <a:pt x="25293" y="38942"/>
                    <a:pt x="25209" y="38735"/>
                    <a:pt x="25201" y="38519"/>
                  </a:cubicBezTo>
                  <a:cubicBezTo>
                    <a:pt x="25199" y="38355"/>
                    <a:pt x="25257" y="38184"/>
                    <a:pt x="25389" y="38100"/>
                  </a:cubicBezTo>
                  <a:cubicBezTo>
                    <a:pt x="25423" y="38079"/>
                    <a:pt x="25458" y="38069"/>
                    <a:pt x="25494" y="38069"/>
                  </a:cubicBezTo>
                  <a:cubicBezTo>
                    <a:pt x="25598" y="38069"/>
                    <a:pt x="25705" y="38150"/>
                    <a:pt x="25777" y="38247"/>
                  </a:cubicBezTo>
                  <a:cubicBezTo>
                    <a:pt x="26025" y="38584"/>
                    <a:pt x="26171" y="39015"/>
                    <a:pt x="26210" y="39433"/>
                  </a:cubicBezTo>
                  <a:cubicBezTo>
                    <a:pt x="26220" y="39520"/>
                    <a:pt x="26222" y="39609"/>
                    <a:pt x="26222" y="39698"/>
                  </a:cubicBezTo>
                  <a:cubicBezTo>
                    <a:pt x="25623" y="40820"/>
                    <a:pt x="25627" y="42177"/>
                    <a:pt x="25839" y="43409"/>
                  </a:cubicBezTo>
                  <a:cubicBezTo>
                    <a:pt x="25974" y="44172"/>
                    <a:pt x="26179" y="44918"/>
                    <a:pt x="26451" y="45643"/>
                  </a:cubicBezTo>
                  <a:cubicBezTo>
                    <a:pt x="26742" y="46418"/>
                    <a:pt x="27124" y="47164"/>
                    <a:pt x="27656" y="47806"/>
                  </a:cubicBezTo>
                  <a:cubicBezTo>
                    <a:pt x="27919" y="48119"/>
                    <a:pt x="28217" y="48386"/>
                    <a:pt x="28530" y="48644"/>
                  </a:cubicBezTo>
                  <a:cubicBezTo>
                    <a:pt x="28843" y="48904"/>
                    <a:pt x="29148" y="49137"/>
                    <a:pt x="29413" y="49431"/>
                  </a:cubicBezTo>
                  <a:cubicBezTo>
                    <a:pt x="29538" y="49563"/>
                    <a:pt x="29644" y="49715"/>
                    <a:pt x="29733" y="49876"/>
                  </a:cubicBezTo>
                  <a:cubicBezTo>
                    <a:pt x="29827" y="50045"/>
                    <a:pt x="29875" y="50225"/>
                    <a:pt x="29914" y="50410"/>
                  </a:cubicBezTo>
                  <a:cubicBezTo>
                    <a:pt x="29986" y="50769"/>
                    <a:pt x="30087" y="51181"/>
                    <a:pt x="30455" y="51349"/>
                  </a:cubicBezTo>
                  <a:cubicBezTo>
                    <a:pt x="30535" y="51386"/>
                    <a:pt x="30615" y="51402"/>
                    <a:pt x="30693" y="51402"/>
                  </a:cubicBezTo>
                  <a:cubicBezTo>
                    <a:pt x="30974" y="51402"/>
                    <a:pt x="31235" y="51190"/>
                    <a:pt x="31399" y="50940"/>
                  </a:cubicBezTo>
                  <a:cubicBezTo>
                    <a:pt x="31611" y="50622"/>
                    <a:pt x="31757" y="50201"/>
                    <a:pt x="31887" y="49811"/>
                  </a:cubicBezTo>
                  <a:cubicBezTo>
                    <a:pt x="32017" y="49424"/>
                    <a:pt x="32164" y="49041"/>
                    <a:pt x="32357" y="48675"/>
                  </a:cubicBezTo>
                  <a:cubicBezTo>
                    <a:pt x="32549" y="48307"/>
                    <a:pt x="32775" y="47934"/>
                    <a:pt x="32968" y="47558"/>
                  </a:cubicBezTo>
                  <a:cubicBezTo>
                    <a:pt x="33156" y="47200"/>
                    <a:pt x="33300" y="46820"/>
                    <a:pt x="33396" y="46427"/>
                  </a:cubicBezTo>
                  <a:cubicBezTo>
                    <a:pt x="33481" y="46064"/>
                    <a:pt x="33529" y="45691"/>
                    <a:pt x="33538" y="45318"/>
                  </a:cubicBezTo>
                  <a:cubicBezTo>
                    <a:pt x="33546" y="45075"/>
                    <a:pt x="33536" y="44829"/>
                    <a:pt x="33517" y="44589"/>
                  </a:cubicBezTo>
                  <a:lnTo>
                    <a:pt x="33517" y="44589"/>
                  </a:lnTo>
                  <a:cubicBezTo>
                    <a:pt x="34275" y="45693"/>
                    <a:pt x="35367" y="46567"/>
                    <a:pt x="36559" y="47188"/>
                  </a:cubicBezTo>
                  <a:cubicBezTo>
                    <a:pt x="37011" y="47424"/>
                    <a:pt x="37483" y="47638"/>
                    <a:pt x="37885" y="47953"/>
                  </a:cubicBezTo>
                  <a:cubicBezTo>
                    <a:pt x="38289" y="48268"/>
                    <a:pt x="38624" y="48714"/>
                    <a:pt x="38941" y="49137"/>
                  </a:cubicBezTo>
                  <a:cubicBezTo>
                    <a:pt x="39589" y="50009"/>
                    <a:pt x="40332" y="50791"/>
                    <a:pt x="41115" y="51542"/>
                  </a:cubicBezTo>
                  <a:cubicBezTo>
                    <a:pt x="41307" y="51729"/>
                    <a:pt x="41502" y="51912"/>
                    <a:pt x="41699" y="52098"/>
                  </a:cubicBezTo>
                  <a:cubicBezTo>
                    <a:pt x="41898" y="52284"/>
                    <a:pt x="42034" y="52430"/>
                    <a:pt x="42271" y="52430"/>
                  </a:cubicBezTo>
                  <a:cubicBezTo>
                    <a:pt x="42273" y="52430"/>
                    <a:pt x="42275" y="52430"/>
                    <a:pt x="42277" y="52430"/>
                  </a:cubicBezTo>
                  <a:cubicBezTo>
                    <a:pt x="42717" y="52420"/>
                    <a:pt x="42915" y="51828"/>
                    <a:pt x="42973" y="51472"/>
                  </a:cubicBezTo>
                  <a:cubicBezTo>
                    <a:pt x="43100" y="50651"/>
                    <a:pt x="42770" y="49845"/>
                    <a:pt x="42575" y="49063"/>
                  </a:cubicBezTo>
                  <a:cubicBezTo>
                    <a:pt x="42325" y="48071"/>
                    <a:pt x="42205" y="47055"/>
                    <a:pt x="42032" y="46049"/>
                  </a:cubicBezTo>
                  <a:cubicBezTo>
                    <a:pt x="41863" y="45087"/>
                    <a:pt x="41632" y="44131"/>
                    <a:pt x="41307" y="43210"/>
                  </a:cubicBezTo>
                  <a:cubicBezTo>
                    <a:pt x="40843" y="41903"/>
                    <a:pt x="40188" y="40637"/>
                    <a:pt x="39288" y="39575"/>
                  </a:cubicBezTo>
                  <a:cubicBezTo>
                    <a:pt x="39843" y="39418"/>
                    <a:pt x="40416" y="39338"/>
                    <a:pt x="40990" y="39338"/>
                  </a:cubicBezTo>
                  <a:cubicBezTo>
                    <a:pt x="41431" y="39338"/>
                    <a:pt x="41872" y="39385"/>
                    <a:pt x="42306" y="39479"/>
                  </a:cubicBezTo>
                  <a:cubicBezTo>
                    <a:pt x="42910" y="39612"/>
                    <a:pt x="43492" y="39816"/>
                    <a:pt x="44075" y="40028"/>
                  </a:cubicBezTo>
                  <a:cubicBezTo>
                    <a:pt x="44655" y="40242"/>
                    <a:pt x="45317" y="40495"/>
                    <a:pt x="45933" y="40733"/>
                  </a:cubicBezTo>
                  <a:cubicBezTo>
                    <a:pt x="46549" y="40971"/>
                    <a:pt x="47160" y="41212"/>
                    <a:pt x="47772" y="41455"/>
                  </a:cubicBezTo>
                  <a:cubicBezTo>
                    <a:pt x="48383" y="41698"/>
                    <a:pt x="48929" y="41936"/>
                    <a:pt x="49516" y="42155"/>
                  </a:cubicBezTo>
                  <a:cubicBezTo>
                    <a:pt x="50104" y="42374"/>
                    <a:pt x="50614" y="42524"/>
                    <a:pt x="51191" y="42579"/>
                  </a:cubicBezTo>
                  <a:cubicBezTo>
                    <a:pt x="51316" y="42592"/>
                    <a:pt x="51448" y="42605"/>
                    <a:pt x="51579" y="42605"/>
                  </a:cubicBezTo>
                  <a:cubicBezTo>
                    <a:pt x="51736" y="42605"/>
                    <a:pt x="51893" y="42586"/>
                    <a:pt x="52034" y="42528"/>
                  </a:cubicBezTo>
                  <a:cubicBezTo>
                    <a:pt x="52284" y="42432"/>
                    <a:pt x="52460" y="42206"/>
                    <a:pt x="52498" y="41941"/>
                  </a:cubicBezTo>
                  <a:cubicBezTo>
                    <a:pt x="52534" y="41676"/>
                    <a:pt x="52474" y="41407"/>
                    <a:pt x="52332" y="41181"/>
                  </a:cubicBezTo>
                  <a:cubicBezTo>
                    <a:pt x="52157" y="40906"/>
                    <a:pt x="51887" y="40719"/>
                    <a:pt x="51625" y="40533"/>
                  </a:cubicBezTo>
                  <a:cubicBezTo>
                    <a:pt x="51362" y="40350"/>
                    <a:pt x="51126" y="40165"/>
                    <a:pt x="50917" y="39927"/>
                  </a:cubicBezTo>
                  <a:cubicBezTo>
                    <a:pt x="50713" y="39686"/>
                    <a:pt x="50532" y="39426"/>
                    <a:pt x="50373" y="39154"/>
                  </a:cubicBezTo>
                  <a:cubicBezTo>
                    <a:pt x="50043" y="38605"/>
                    <a:pt x="49750" y="38035"/>
                    <a:pt x="49406" y="37494"/>
                  </a:cubicBezTo>
                  <a:cubicBezTo>
                    <a:pt x="49054" y="36947"/>
                    <a:pt x="48672" y="36425"/>
                    <a:pt x="48258" y="35929"/>
                  </a:cubicBezTo>
                  <a:cubicBezTo>
                    <a:pt x="47451" y="34955"/>
                    <a:pt x="46530" y="34057"/>
                    <a:pt x="45500" y="33320"/>
                  </a:cubicBezTo>
                  <a:cubicBezTo>
                    <a:pt x="44997" y="32959"/>
                    <a:pt x="44460" y="32656"/>
                    <a:pt x="43875" y="32442"/>
                  </a:cubicBezTo>
                  <a:cubicBezTo>
                    <a:pt x="43293" y="32228"/>
                    <a:pt x="42730" y="32139"/>
                    <a:pt x="42140" y="32093"/>
                  </a:cubicBezTo>
                  <a:cubicBezTo>
                    <a:pt x="41842" y="32073"/>
                    <a:pt x="41543" y="32064"/>
                    <a:pt x="41245" y="32064"/>
                  </a:cubicBezTo>
                  <a:cubicBezTo>
                    <a:pt x="40957" y="32064"/>
                    <a:pt x="40668" y="32073"/>
                    <a:pt x="40381" y="32091"/>
                  </a:cubicBezTo>
                  <a:cubicBezTo>
                    <a:pt x="39793" y="32117"/>
                    <a:pt x="39204" y="32180"/>
                    <a:pt x="38631" y="32322"/>
                  </a:cubicBezTo>
                  <a:cubicBezTo>
                    <a:pt x="38061" y="32464"/>
                    <a:pt x="37531" y="32731"/>
                    <a:pt x="36990" y="32976"/>
                  </a:cubicBezTo>
                  <a:cubicBezTo>
                    <a:pt x="36631" y="33140"/>
                    <a:pt x="36248" y="33275"/>
                    <a:pt x="35859" y="33275"/>
                  </a:cubicBezTo>
                  <a:cubicBezTo>
                    <a:pt x="35718" y="33275"/>
                    <a:pt x="35576" y="33257"/>
                    <a:pt x="35435" y="33217"/>
                  </a:cubicBezTo>
                  <a:cubicBezTo>
                    <a:pt x="35281" y="33176"/>
                    <a:pt x="35139" y="33099"/>
                    <a:pt x="35018" y="32998"/>
                  </a:cubicBezTo>
                  <a:cubicBezTo>
                    <a:pt x="35050" y="32483"/>
                    <a:pt x="35502" y="32107"/>
                    <a:pt x="35957" y="31934"/>
                  </a:cubicBezTo>
                  <a:cubicBezTo>
                    <a:pt x="36523" y="31717"/>
                    <a:pt x="37148" y="31645"/>
                    <a:pt x="37748" y="31585"/>
                  </a:cubicBezTo>
                  <a:cubicBezTo>
                    <a:pt x="38953" y="31458"/>
                    <a:pt x="40171" y="31470"/>
                    <a:pt x="41382" y="31373"/>
                  </a:cubicBezTo>
                  <a:cubicBezTo>
                    <a:pt x="41991" y="31330"/>
                    <a:pt x="42597" y="31246"/>
                    <a:pt x="43196" y="31121"/>
                  </a:cubicBezTo>
                  <a:cubicBezTo>
                    <a:pt x="43834" y="30976"/>
                    <a:pt x="44458" y="30767"/>
                    <a:pt x="45054" y="30497"/>
                  </a:cubicBezTo>
                  <a:cubicBezTo>
                    <a:pt x="46308" y="29949"/>
                    <a:pt x="47473" y="29207"/>
                    <a:pt x="48650" y="28517"/>
                  </a:cubicBezTo>
                  <a:cubicBezTo>
                    <a:pt x="49278" y="28146"/>
                    <a:pt x="49906" y="27785"/>
                    <a:pt x="50530" y="27409"/>
                  </a:cubicBezTo>
                  <a:cubicBezTo>
                    <a:pt x="50674" y="27320"/>
                    <a:pt x="50809" y="27217"/>
                    <a:pt x="50867" y="27051"/>
                  </a:cubicBezTo>
                  <a:cubicBezTo>
                    <a:pt x="50912" y="26919"/>
                    <a:pt x="50898" y="26774"/>
                    <a:pt x="50828" y="26654"/>
                  </a:cubicBezTo>
                  <a:cubicBezTo>
                    <a:pt x="50676" y="26379"/>
                    <a:pt x="50373" y="26305"/>
                    <a:pt x="50087" y="26278"/>
                  </a:cubicBezTo>
                  <a:cubicBezTo>
                    <a:pt x="49803" y="26249"/>
                    <a:pt x="49553" y="26194"/>
                    <a:pt x="49305" y="26042"/>
                  </a:cubicBezTo>
                  <a:cubicBezTo>
                    <a:pt x="49059" y="25893"/>
                    <a:pt x="48852" y="25691"/>
                    <a:pt x="48652" y="25489"/>
                  </a:cubicBezTo>
                  <a:cubicBezTo>
                    <a:pt x="48455" y="25287"/>
                    <a:pt x="48246" y="25065"/>
                    <a:pt x="48024" y="24870"/>
                  </a:cubicBezTo>
                  <a:cubicBezTo>
                    <a:pt x="47800" y="24673"/>
                    <a:pt x="47557" y="24497"/>
                    <a:pt x="47302" y="24346"/>
                  </a:cubicBezTo>
                  <a:cubicBezTo>
                    <a:pt x="46277" y="23744"/>
                    <a:pt x="45054" y="23537"/>
                    <a:pt x="43878" y="23537"/>
                  </a:cubicBezTo>
                  <a:cubicBezTo>
                    <a:pt x="43865" y="23537"/>
                    <a:pt x="43853" y="23537"/>
                    <a:pt x="43841" y="23537"/>
                  </a:cubicBezTo>
                  <a:cubicBezTo>
                    <a:pt x="43213" y="23537"/>
                    <a:pt x="42585" y="23597"/>
                    <a:pt x="41969" y="23710"/>
                  </a:cubicBezTo>
                  <a:cubicBezTo>
                    <a:pt x="41302" y="23836"/>
                    <a:pt x="40672" y="24057"/>
                    <a:pt x="40060" y="24343"/>
                  </a:cubicBezTo>
                  <a:cubicBezTo>
                    <a:pt x="39449" y="24630"/>
                    <a:pt x="38823" y="24986"/>
                    <a:pt x="38215" y="25320"/>
                  </a:cubicBezTo>
                  <a:lnTo>
                    <a:pt x="36304" y="26363"/>
                  </a:lnTo>
                  <a:cubicBezTo>
                    <a:pt x="36015" y="26519"/>
                    <a:pt x="35728" y="26687"/>
                    <a:pt x="35430" y="26825"/>
                  </a:cubicBezTo>
                  <a:cubicBezTo>
                    <a:pt x="35151" y="26956"/>
                    <a:pt x="34910" y="27032"/>
                    <a:pt x="34641" y="27032"/>
                  </a:cubicBezTo>
                  <a:cubicBezTo>
                    <a:pt x="34625" y="27032"/>
                    <a:pt x="34609" y="27032"/>
                    <a:pt x="34592" y="27032"/>
                  </a:cubicBezTo>
                  <a:cubicBezTo>
                    <a:pt x="34475" y="27029"/>
                    <a:pt x="34340" y="26993"/>
                    <a:pt x="34284" y="26904"/>
                  </a:cubicBezTo>
                  <a:cubicBezTo>
                    <a:pt x="34231" y="26813"/>
                    <a:pt x="34243" y="26760"/>
                    <a:pt x="34263" y="26671"/>
                  </a:cubicBezTo>
                  <a:cubicBezTo>
                    <a:pt x="34323" y="26430"/>
                    <a:pt x="34513" y="26245"/>
                    <a:pt x="34694" y="26079"/>
                  </a:cubicBezTo>
                  <a:cubicBezTo>
                    <a:pt x="34937" y="25857"/>
                    <a:pt x="35213" y="25674"/>
                    <a:pt x="35512" y="25535"/>
                  </a:cubicBezTo>
                  <a:cubicBezTo>
                    <a:pt x="35548" y="25515"/>
                    <a:pt x="35574" y="25482"/>
                    <a:pt x="35586" y="25443"/>
                  </a:cubicBezTo>
                  <a:lnTo>
                    <a:pt x="35618" y="25431"/>
                  </a:lnTo>
                  <a:cubicBezTo>
                    <a:pt x="36669" y="24846"/>
                    <a:pt x="37832" y="24500"/>
                    <a:pt x="38925" y="23994"/>
                  </a:cubicBezTo>
                  <a:cubicBezTo>
                    <a:pt x="40070" y="23465"/>
                    <a:pt x="41091" y="22707"/>
                    <a:pt x="41863" y="21706"/>
                  </a:cubicBezTo>
                  <a:cubicBezTo>
                    <a:pt x="42636" y="20702"/>
                    <a:pt x="43071" y="19518"/>
                    <a:pt x="43683" y="18420"/>
                  </a:cubicBezTo>
                  <a:cubicBezTo>
                    <a:pt x="43993" y="17862"/>
                    <a:pt x="44376" y="17361"/>
                    <a:pt x="44756" y="16849"/>
                  </a:cubicBezTo>
                  <a:cubicBezTo>
                    <a:pt x="44953" y="16586"/>
                    <a:pt x="45146" y="16322"/>
                    <a:pt x="45317" y="16043"/>
                  </a:cubicBezTo>
                  <a:cubicBezTo>
                    <a:pt x="45447" y="15833"/>
                    <a:pt x="45569" y="15605"/>
                    <a:pt x="45598" y="15357"/>
                  </a:cubicBezTo>
                  <a:cubicBezTo>
                    <a:pt x="45630" y="15111"/>
                    <a:pt x="45560" y="14839"/>
                    <a:pt x="45346" y="14680"/>
                  </a:cubicBezTo>
                  <a:cubicBezTo>
                    <a:pt x="45196" y="14568"/>
                    <a:pt x="45038" y="14532"/>
                    <a:pt x="44876" y="14532"/>
                  </a:cubicBezTo>
                  <a:cubicBezTo>
                    <a:pt x="44809" y="14532"/>
                    <a:pt x="44740" y="14538"/>
                    <a:pt x="44672" y="14548"/>
                  </a:cubicBezTo>
                  <a:cubicBezTo>
                    <a:pt x="44441" y="14582"/>
                    <a:pt x="44188" y="14668"/>
                    <a:pt x="43945" y="14741"/>
                  </a:cubicBezTo>
                  <a:cubicBezTo>
                    <a:pt x="43661" y="14822"/>
                    <a:pt x="43372" y="14890"/>
                    <a:pt x="43081" y="14943"/>
                  </a:cubicBezTo>
                  <a:cubicBezTo>
                    <a:pt x="42494" y="15046"/>
                    <a:pt x="41902" y="15106"/>
                    <a:pt x="41314" y="15191"/>
                  </a:cubicBezTo>
                  <a:cubicBezTo>
                    <a:pt x="39687" y="15419"/>
                    <a:pt x="38133" y="16014"/>
                    <a:pt x="36771" y="16931"/>
                  </a:cubicBezTo>
                  <a:cubicBezTo>
                    <a:pt x="35863" y="17530"/>
                    <a:pt x="35050" y="18259"/>
                    <a:pt x="34354" y="19094"/>
                  </a:cubicBezTo>
                  <a:cubicBezTo>
                    <a:pt x="34003" y="19513"/>
                    <a:pt x="33683" y="19961"/>
                    <a:pt x="33396" y="20430"/>
                  </a:cubicBezTo>
                  <a:cubicBezTo>
                    <a:pt x="33257" y="20661"/>
                    <a:pt x="33127" y="20895"/>
                    <a:pt x="33004" y="21140"/>
                  </a:cubicBezTo>
                  <a:cubicBezTo>
                    <a:pt x="32879" y="21383"/>
                    <a:pt x="32763" y="21665"/>
                    <a:pt x="32624" y="21917"/>
                  </a:cubicBezTo>
                  <a:cubicBezTo>
                    <a:pt x="32487" y="22170"/>
                    <a:pt x="32321" y="22418"/>
                    <a:pt x="32070" y="22565"/>
                  </a:cubicBezTo>
                  <a:cubicBezTo>
                    <a:pt x="31983" y="22618"/>
                    <a:pt x="31879" y="22664"/>
                    <a:pt x="31775" y="22664"/>
                  </a:cubicBezTo>
                  <a:cubicBezTo>
                    <a:pt x="31761" y="22664"/>
                    <a:pt x="31747" y="22663"/>
                    <a:pt x="31733" y="22661"/>
                  </a:cubicBezTo>
                  <a:cubicBezTo>
                    <a:pt x="31697" y="22659"/>
                    <a:pt x="31661" y="22644"/>
                    <a:pt x="31632" y="22623"/>
                  </a:cubicBezTo>
                  <a:cubicBezTo>
                    <a:pt x="31608" y="22603"/>
                    <a:pt x="31591" y="22582"/>
                    <a:pt x="31579" y="22555"/>
                  </a:cubicBezTo>
                  <a:cubicBezTo>
                    <a:pt x="31512" y="22384"/>
                    <a:pt x="31608" y="22151"/>
                    <a:pt x="31685" y="21987"/>
                  </a:cubicBezTo>
                  <a:cubicBezTo>
                    <a:pt x="31827" y="21701"/>
                    <a:pt x="31981" y="21422"/>
                    <a:pt x="32130" y="21140"/>
                  </a:cubicBezTo>
                  <a:lnTo>
                    <a:pt x="32585" y="20269"/>
                  </a:lnTo>
                  <a:cubicBezTo>
                    <a:pt x="32609" y="20225"/>
                    <a:pt x="32614" y="20172"/>
                    <a:pt x="32595" y="20124"/>
                  </a:cubicBezTo>
                  <a:cubicBezTo>
                    <a:pt x="32602" y="20108"/>
                    <a:pt x="32609" y="20088"/>
                    <a:pt x="32609" y="20069"/>
                  </a:cubicBezTo>
                  <a:cubicBezTo>
                    <a:pt x="32614" y="20047"/>
                    <a:pt x="32612" y="20028"/>
                    <a:pt x="32607" y="20009"/>
                  </a:cubicBezTo>
                  <a:cubicBezTo>
                    <a:pt x="33213" y="19037"/>
                    <a:pt x="33979" y="18173"/>
                    <a:pt x="34691" y="17277"/>
                  </a:cubicBezTo>
                  <a:cubicBezTo>
                    <a:pt x="35500" y="16266"/>
                    <a:pt x="36234" y="15195"/>
                    <a:pt x="36633" y="13951"/>
                  </a:cubicBezTo>
                  <a:cubicBezTo>
                    <a:pt x="37002" y="12806"/>
                    <a:pt x="37079" y="11597"/>
                    <a:pt x="36908" y="10408"/>
                  </a:cubicBezTo>
                  <a:cubicBezTo>
                    <a:pt x="36737" y="9220"/>
                    <a:pt x="36364" y="8086"/>
                    <a:pt x="36085" y="6928"/>
                  </a:cubicBezTo>
                  <a:cubicBezTo>
                    <a:pt x="35947" y="6363"/>
                    <a:pt x="35834" y="5788"/>
                    <a:pt x="35784" y="5208"/>
                  </a:cubicBezTo>
                  <a:cubicBezTo>
                    <a:pt x="35760" y="4914"/>
                    <a:pt x="35801" y="4563"/>
                    <a:pt x="35644" y="4300"/>
                  </a:cubicBezTo>
                  <a:cubicBezTo>
                    <a:pt x="35548" y="4140"/>
                    <a:pt x="35377" y="4043"/>
                    <a:pt x="35202" y="4043"/>
                  </a:cubicBezTo>
                  <a:cubicBezTo>
                    <a:pt x="35093" y="4043"/>
                    <a:pt x="34983" y="4081"/>
                    <a:pt x="34888" y="4165"/>
                  </a:cubicBezTo>
                  <a:cubicBezTo>
                    <a:pt x="34785" y="4262"/>
                    <a:pt x="34701" y="4389"/>
                    <a:pt x="34600" y="4493"/>
                  </a:cubicBezTo>
                  <a:cubicBezTo>
                    <a:pt x="34501" y="4599"/>
                    <a:pt x="34400" y="4693"/>
                    <a:pt x="34292" y="4786"/>
                  </a:cubicBezTo>
                  <a:cubicBezTo>
                    <a:pt x="34080" y="4962"/>
                    <a:pt x="33854" y="5121"/>
                    <a:pt x="33618" y="5261"/>
                  </a:cubicBezTo>
                  <a:cubicBezTo>
                    <a:pt x="33124" y="5557"/>
                    <a:pt x="32595" y="5780"/>
                    <a:pt x="32061" y="5995"/>
                  </a:cubicBezTo>
                  <a:cubicBezTo>
                    <a:pt x="31529" y="6209"/>
                    <a:pt x="30941" y="6430"/>
                    <a:pt x="30400" y="6688"/>
                  </a:cubicBezTo>
                  <a:cubicBezTo>
                    <a:pt x="29839" y="6945"/>
                    <a:pt x="29315" y="7280"/>
                    <a:pt x="28843" y="7679"/>
                  </a:cubicBezTo>
                  <a:cubicBezTo>
                    <a:pt x="27837" y="8536"/>
                    <a:pt x="27110" y="9684"/>
                    <a:pt x="26559" y="10871"/>
                  </a:cubicBezTo>
                  <a:cubicBezTo>
                    <a:pt x="26008" y="12059"/>
                    <a:pt x="25611" y="13366"/>
                    <a:pt x="25189" y="14630"/>
                  </a:cubicBezTo>
                  <a:cubicBezTo>
                    <a:pt x="24980" y="15260"/>
                    <a:pt x="24761" y="15889"/>
                    <a:pt x="24501" y="16507"/>
                  </a:cubicBezTo>
                  <a:cubicBezTo>
                    <a:pt x="24294" y="16996"/>
                    <a:pt x="24090" y="17559"/>
                    <a:pt x="23673" y="17917"/>
                  </a:cubicBezTo>
                  <a:cubicBezTo>
                    <a:pt x="23570" y="18009"/>
                    <a:pt x="23442" y="18071"/>
                    <a:pt x="23305" y="18095"/>
                  </a:cubicBezTo>
                  <a:cubicBezTo>
                    <a:pt x="23223" y="17843"/>
                    <a:pt x="23223" y="17571"/>
                    <a:pt x="23252" y="17306"/>
                  </a:cubicBezTo>
                  <a:cubicBezTo>
                    <a:pt x="23288" y="16993"/>
                    <a:pt x="23346" y="16680"/>
                    <a:pt x="23401" y="16367"/>
                  </a:cubicBezTo>
                  <a:cubicBezTo>
                    <a:pt x="23517" y="15703"/>
                    <a:pt x="23654" y="15044"/>
                    <a:pt x="23786" y="14384"/>
                  </a:cubicBezTo>
                  <a:cubicBezTo>
                    <a:pt x="24032" y="13138"/>
                    <a:pt x="24256" y="11879"/>
                    <a:pt x="24263" y="10603"/>
                  </a:cubicBezTo>
                  <a:cubicBezTo>
                    <a:pt x="24272" y="9427"/>
                    <a:pt x="24099" y="8240"/>
                    <a:pt x="23620" y="7159"/>
                  </a:cubicBezTo>
                  <a:cubicBezTo>
                    <a:pt x="23353" y="6551"/>
                    <a:pt x="22980" y="5997"/>
                    <a:pt x="22588" y="5463"/>
                  </a:cubicBezTo>
                  <a:cubicBezTo>
                    <a:pt x="22198" y="4926"/>
                    <a:pt x="21741" y="4341"/>
                    <a:pt x="21288" y="3802"/>
                  </a:cubicBezTo>
                  <a:cubicBezTo>
                    <a:pt x="20393" y="2733"/>
                    <a:pt x="19409" y="1735"/>
                    <a:pt x="18318" y="859"/>
                  </a:cubicBezTo>
                  <a:cubicBezTo>
                    <a:pt x="18042" y="637"/>
                    <a:pt x="17758" y="423"/>
                    <a:pt x="17464" y="218"/>
                  </a:cubicBezTo>
                  <a:cubicBezTo>
                    <a:pt x="17305" y="105"/>
                    <a:pt x="17124" y="1"/>
                    <a:pt x="16937" y="1"/>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 name="Google Shape;25;p2"/>
            <p:cNvSpPr/>
            <p:nvPr/>
          </p:nvSpPr>
          <p:spPr>
            <a:xfrm>
              <a:off x="4697875" y="3033125"/>
              <a:ext cx="51050" cy="102275"/>
            </a:xfrm>
            <a:custGeom>
              <a:avLst/>
              <a:gdLst/>
              <a:ahLst/>
              <a:cxnLst/>
              <a:rect l="l" t="t" r="r" b="b"/>
              <a:pathLst>
                <a:path w="2042" h="4091" extrusionOk="0">
                  <a:moveTo>
                    <a:pt x="205" y="0"/>
                  </a:moveTo>
                  <a:cubicBezTo>
                    <a:pt x="157" y="0"/>
                    <a:pt x="109" y="19"/>
                    <a:pt x="72" y="54"/>
                  </a:cubicBezTo>
                  <a:cubicBezTo>
                    <a:pt x="7" y="122"/>
                    <a:pt x="0" y="252"/>
                    <a:pt x="77" y="314"/>
                  </a:cubicBezTo>
                  <a:cubicBezTo>
                    <a:pt x="886" y="993"/>
                    <a:pt x="1413" y="1951"/>
                    <a:pt x="1560" y="2998"/>
                  </a:cubicBezTo>
                  <a:cubicBezTo>
                    <a:pt x="1598" y="3299"/>
                    <a:pt x="1606" y="3604"/>
                    <a:pt x="1581" y="3910"/>
                  </a:cubicBezTo>
                  <a:cubicBezTo>
                    <a:pt x="1574" y="4004"/>
                    <a:pt x="1678" y="4090"/>
                    <a:pt x="1769" y="4090"/>
                  </a:cubicBezTo>
                  <a:cubicBezTo>
                    <a:pt x="1863" y="4090"/>
                    <a:pt x="1942" y="3999"/>
                    <a:pt x="1950" y="3900"/>
                  </a:cubicBezTo>
                  <a:cubicBezTo>
                    <a:pt x="2041" y="2781"/>
                    <a:pt x="1685" y="1628"/>
                    <a:pt x="997" y="740"/>
                  </a:cubicBezTo>
                  <a:cubicBezTo>
                    <a:pt x="799" y="488"/>
                    <a:pt x="575" y="257"/>
                    <a:pt x="332" y="50"/>
                  </a:cubicBezTo>
                  <a:cubicBezTo>
                    <a:pt x="296" y="17"/>
                    <a:pt x="251" y="0"/>
                    <a:pt x="2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 name="Google Shape;26;p2"/>
            <p:cNvSpPr/>
            <p:nvPr/>
          </p:nvSpPr>
          <p:spPr>
            <a:xfrm>
              <a:off x="4771200" y="2980050"/>
              <a:ext cx="94075" cy="38325"/>
            </a:xfrm>
            <a:custGeom>
              <a:avLst/>
              <a:gdLst/>
              <a:ahLst/>
              <a:cxnLst/>
              <a:rect l="l" t="t" r="r" b="b"/>
              <a:pathLst>
                <a:path w="3763" h="1533" extrusionOk="0">
                  <a:moveTo>
                    <a:pt x="481" y="0"/>
                  </a:moveTo>
                  <a:cubicBezTo>
                    <a:pt x="399" y="0"/>
                    <a:pt x="316" y="3"/>
                    <a:pt x="232" y="9"/>
                  </a:cubicBezTo>
                  <a:cubicBezTo>
                    <a:pt x="2" y="28"/>
                    <a:pt x="1" y="378"/>
                    <a:pt x="224" y="378"/>
                  </a:cubicBezTo>
                  <a:cubicBezTo>
                    <a:pt x="229" y="378"/>
                    <a:pt x="234" y="378"/>
                    <a:pt x="239" y="377"/>
                  </a:cubicBezTo>
                  <a:cubicBezTo>
                    <a:pt x="316" y="372"/>
                    <a:pt x="393" y="369"/>
                    <a:pt x="470" y="369"/>
                  </a:cubicBezTo>
                  <a:cubicBezTo>
                    <a:pt x="1564" y="369"/>
                    <a:pt x="2580" y="901"/>
                    <a:pt x="3467" y="1508"/>
                  </a:cubicBezTo>
                  <a:cubicBezTo>
                    <a:pt x="3491" y="1525"/>
                    <a:pt x="3519" y="1532"/>
                    <a:pt x="3547" y="1532"/>
                  </a:cubicBezTo>
                  <a:cubicBezTo>
                    <a:pt x="3615" y="1532"/>
                    <a:pt x="3685" y="1491"/>
                    <a:pt x="3717" y="1434"/>
                  </a:cubicBezTo>
                  <a:cubicBezTo>
                    <a:pt x="3763" y="1354"/>
                    <a:pt x="3727" y="1241"/>
                    <a:pt x="3642" y="1186"/>
                  </a:cubicBezTo>
                  <a:cubicBezTo>
                    <a:pt x="2713" y="546"/>
                    <a:pt x="1633" y="0"/>
                    <a:pt x="4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 name="Google Shape;27;p2"/>
            <p:cNvSpPr/>
            <p:nvPr/>
          </p:nvSpPr>
          <p:spPr>
            <a:xfrm>
              <a:off x="4246500" y="2412025"/>
              <a:ext cx="116075" cy="133800"/>
            </a:xfrm>
            <a:custGeom>
              <a:avLst/>
              <a:gdLst/>
              <a:ahLst/>
              <a:cxnLst/>
              <a:rect l="l" t="t" r="r" b="b"/>
              <a:pathLst>
                <a:path w="4643" h="5352" extrusionOk="0">
                  <a:moveTo>
                    <a:pt x="200" y="0"/>
                  </a:moveTo>
                  <a:cubicBezTo>
                    <a:pt x="156" y="0"/>
                    <a:pt x="111" y="17"/>
                    <a:pt x="75" y="56"/>
                  </a:cubicBezTo>
                  <a:cubicBezTo>
                    <a:pt x="0" y="133"/>
                    <a:pt x="0" y="254"/>
                    <a:pt x="77" y="314"/>
                  </a:cubicBezTo>
                  <a:cubicBezTo>
                    <a:pt x="1425" y="1341"/>
                    <a:pt x="2474" y="2684"/>
                    <a:pt x="3430" y="4073"/>
                  </a:cubicBezTo>
                  <a:cubicBezTo>
                    <a:pt x="3702" y="4465"/>
                    <a:pt x="3966" y="4870"/>
                    <a:pt x="4236" y="5269"/>
                  </a:cubicBezTo>
                  <a:cubicBezTo>
                    <a:pt x="4274" y="5328"/>
                    <a:pt x="4330" y="5352"/>
                    <a:pt x="4385" y="5352"/>
                  </a:cubicBezTo>
                  <a:cubicBezTo>
                    <a:pt x="4514" y="5352"/>
                    <a:pt x="4642" y="5220"/>
                    <a:pt x="4551" y="5084"/>
                  </a:cubicBezTo>
                  <a:cubicBezTo>
                    <a:pt x="3603" y="3657"/>
                    <a:pt x="2648" y="2215"/>
                    <a:pt x="1425" y="1005"/>
                  </a:cubicBezTo>
                  <a:cubicBezTo>
                    <a:pt x="1083" y="663"/>
                    <a:pt x="717" y="345"/>
                    <a:pt x="332" y="49"/>
                  </a:cubicBezTo>
                  <a:cubicBezTo>
                    <a:pt x="293" y="18"/>
                    <a:pt x="246" y="0"/>
                    <a:pt x="2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 name="Google Shape;28;p2"/>
            <p:cNvSpPr/>
            <p:nvPr/>
          </p:nvSpPr>
          <p:spPr>
            <a:xfrm>
              <a:off x="4185600" y="2560725"/>
              <a:ext cx="152225" cy="118000"/>
            </a:xfrm>
            <a:custGeom>
              <a:avLst/>
              <a:gdLst/>
              <a:ahLst/>
              <a:cxnLst/>
              <a:rect l="l" t="t" r="r" b="b"/>
              <a:pathLst>
                <a:path w="6089" h="4720" extrusionOk="0">
                  <a:moveTo>
                    <a:pt x="266" y="1"/>
                  </a:moveTo>
                  <a:cubicBezTo>
                    <a:pt x="66" y="1"/>
                    <a:pt x="0" y="320"/>
                    <a:pt x="220" y="358"/>
                  </a:cubicBezTo>
                  <a:cubicBezTo>
                    <a:pt x="1129" y="534"/>
                    <a:pt x="1972" y="934"/>
                    <a:pt x="2739" y="1449"/>
                  </a:cubicBezTo>
                  <a:cubicBezTo>
                    <a:pt x="3507" y="1961"/>
                    <a:pt x="4215" y="2590"/>
                    <a:pt x="4843" y="3259"/>
                  </a:cubicBezTo>
                  <a:cubicBezTo>
                    <a:pt x="5206" y="3646"/>
                    <a:pt x="5534" y="4082"/>
                    <a:pt x="5690" y="4592"/>
                  </a:cubicBezTo>
                  <a:cubicBezTo>
                    <a:pt x="5718" y="4681"/>
                    <a:pt x="5791" y="4719"/>
                    <a:pt x="5863" y="4719"/>
                  </a:cubicBezTo>
                  <a:cubicBezTo>
                    <a:pt x="5975" y="4719"/>
                    <a:pt x="6088" y="4629"/>
                    <a:pt x="6046" y="4493"/>
                  </a:cubicBezTo>
                  <a:cubicBezTo>
                    <a:pt x="5750" y="3535"/>
                    <a:pt x="4961" y="2811"/>
                    <a:pt x="4234" y="2161"/>
                  </a:cubicBezTo>
                  <a:cubicBezTo>
                    <a:pt x="3510" y="1511"/>
                    <a:pt x="2723" y="924"/>
                    <a:pt x="1839" y="510"/>
                  </a:cubicBezTo>
                  <a:cubicBezTo>
                    <a:pt x="1353" y="277"/>
                    <a:pt x="836" y="106"/>
                    <a:pt x="306" y="5"/>
                  </a:cubicBezTo>
                  <a:cubicBezTo>
                    <a:pt x="292" y="2"/>
                    <a:pt x="279" y="1"/>
                    <a:pt x="2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 name="Google Shape;29;p2"/>
            <p:cNvSpPr/>
            <p:nvPr/>
          </p:nvSpPr>
          <p:spPr>
            <a:xfrm>
              <a:off x="4935575" y="2733475"/>
              <a:ext cx="85300" cy="18525"/>
            </a:xfrm>
            <a:custGeom>
              <a:avLst/>
              <a:gdLst/>
              <a:ahLst/>
              <a:cxnLst/>
              <a:rect l="l" t="t" r="r" b="b"/>
              <a:pathLst>
                <a:path w="3412" h="741" extrusionOk="0">
                  <a:moveTo>
                    <a:pt x="2991" y="0"/>
                  </a:moveTo>
                  <a:cubicBezTo>
                    <a:pt x="2053" y="0"/>
                    <a:pt x="1117" y="128"/>
                    <a:pt x="211" y="377"/>
                  </a:cubicBezTo>
                  <a:cubicBezTo>
                    <a:pt x="0" y="435"/>
                    <a:pt x="69" y="741"/>
                    <a:pt x="259" y="741"/>
                  </a:cubicBezTo>
                  <a:cubicBezTo>
                    <a:pt x="276" y="741"/>
                    <a:pt x="293" y="739"/>
                    <a:pt x="312" y="734"/>
                  </a:cubicBezTo>
                  <a:cubicBezTo>
                    <a:pt x="1195" y="488"/>
                    <a:pt x="2105" y="367"/>
                    <a:pt x="3020" y="367"/>
                  </a:cubicBezTo>
                  <a:cubicBezTo>
                    <a:pt x="3072" y="367"/>
                    <a:pt x="3124" y="367"/>
                    <a:pt x="3176" y="368"/>
                  </a:cubicBezTo>
                  <a:cubicBezTo>
                    <a:pt x="3177" y="368"/>
                    <a:pt x="3179" y="368"/>
                    <a:pt x="3180" y="368"/>
                  </a:cubicBezTo>
                  <a:cubicBezTo>
                    <a:pt x="3411" y="368"/>
                    <a:pt x="3403" y="4"/>
                    <a:pt x="3166" y="2"/>
                  </a:cubicBezTo>
                  <a:cubicBezTo>
                    <a:pt x="3108" y="1"/>
                    <a:pt x="3050" y="0"/>
                    <a:pt x="299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 name="Google Shape;30;p2"/>
            <p:cNvSpPr/>
            <p:nvPr/>
          </p:nvSpPr>
          <p:spPr>
            <a:xfrm>
              <a:off x="4786025" y="2753075"/>
              <a:ext cx="123225" cy="51850"/>
            </a:xfrm>
            <a:custGeom>
              <a:avLst/>
              <a:gdLst/>
              <a:ahLst/>
              <a:cxnLst/>
              <a:rect l="l" t="t" r="r" b="b"/>
              <a:pathLst>
                <a:path w="4929" h="2074" extrusionOk="0">
                  <a:moveTo>
                    <a:pt x="4681" y="1"/>
                  </a:moveTo>
                  <a:cubicBezTo>
                    <a:pt x="4663" y="1"/>
                    <a:pt x="4643" y="4"/>
                    <a:pt x="4623" y="10"/>
                  </a:cubicBezTo>
                  <a:cubicBezTo>
                    <a:pt x="3427" y="376"/>
                    <a:pt x="2250" y="804"/>
                    <a:pt x="1098" y="1297"/>
                  </a:cubicBezTo>
                  <a:cubicBezTo>
                    <a:pt x="768" y="1437"/>
                    <a:pt x="436" y="1581"/>
                    <a:pt x="111" y="1733"/>
                  </a:cubicBezTo>
                  <a:cubicBezTo>
                    <a:pt x="22" y="1774"/>
                    <a:pt x="0" y="1906"/>
                    <a:pt x="46" y="1986"/>
                  </a:cubicBezTo>
                  <a:cubicBezTo>
                    <a:pt x="83" y="2047"/>
                    <a:pt x="141" y="2074"/>
                    <a:pt x="201" y="2074"/>
                  </a:cubicBezTo>
                  <a:cubicBezTo>
                    <a:pt x="234" y="2074"/>
                    <a:pt x="267" y="2066"/>
                    <a:pt x="298" y="2051"/>
                  </a:cubicBezTo>
                  <a:cubicBezTo>
                    <a:pt x="1415" y="1536"/>
                    <a:pt x="2558" y="1078"/>
                    <a:pt x="3726" y="686"/>
                  </a:cubicBezTo>
                  <a:cubicBezTo>
                    <a:pt x="4055" y="575"/>
                    <a:pt x="4390" y="465"/>
                    <a:pt x="4724" y="364"/>
                  </a:cubicBezTo>
                  <a:cubicBezTo>
                    <a:pt x="4928" y="300"/>
                    <a:pt x="4865" y="1"/>
                    <a:pt x="468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 name="Google Shape;31;p2"/>
            <p:cNvSpPr/>
            <p:nvPr/>
          </p:nvSpPr>
          <p:spPr>
            <a:xfrm>
              <a:off x="4836200" y="2713000"/>
              <a:ext cx="101850" cy="42325"/>
            </a:xfrm>
            <a:custGeom>
              <a:avLst/>
              <a:gdLst/>
              <a:ahLst/>
              <a:cxnLst/>
              <a:rect l="l" t="t" r="r" b="b"/>
              <a:pathLst>
                <a:path w="4074" h="1693" extrusionOk="0">
                  <a:moveTo>
                    <a:pt x="3817" y="0"/>
                  </a:moveTo>
                  <a:cubicBezTo>
                    <a:pt x="3800" y="0"/>
                    <a:pt x="3783" y="2"/>
                    <a:pt x="3764" y="8"/>
                  </a:cubicBezTo>
                  <a:cubicBezTo>
                    <a:pt x="2515" y="364"/>
                    <a:pt x="1293" y="814"/>
                    <a:pt x="111" y="1353"/>
                  </a:cubicBezTo>
                  <a:cubicBezTo>
                    <a:pt x="22" y="1396"/>
                    <a:pt x="0" y="1524"/>
                    <a:pt x="46" y="1606"/>
                  </a:cubicBezTo>
                  <a:cubicBezTo>
                    <a:pt x="81" y="1666"/>
                    <a:pt x="137" y="1692"/>
                    <a:pt x="197" y="1692"/>
                  </a:cubicBezTo>
                  <a:cubicBezTo>
                    <a:pt x="231" y="1692"/>
                    <a:pt x="266" y="1684"/>
                    <a:pt x="299" y="1668"/>
                  </a:cubicBezTo>
                  <a:cubicBezTo>
                    <a:pt x="1451" y="1143"/>
                    <a:pt x="2645" y="708"/>
                    <a:pt x="3865" y="364"/>
                  </a:cubicBezTo>
                  <a:cubicBezTo>
                    <a:pt x="4074" y="306"/>
                    <a:pt x="4007" y="0"/>
                    <a:pt x="381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 name="Google Shape;32;p2"/>
            <p:cNvSpPr/>
            <p:nvPr/>
          </p:nvSpPr>
          <p:spPr>
            <a:xfrm>
              <a:off x="4899725" y="2522500"/>
              <a:ext cx="48275" cy="60825"/>
            </a:xfrm>
            <a:custGeom>
              <a:avLst/>
              <a:gdLst/>
              <a:ahLst/>
              <a:cxnLst/>
              <a:rect l="l" t="t" r="r" b="b"/>
              <a:pathLst>
                <a:path w="1931" h="2433" extrusionOk="0">
                  <a:moveTo>
                    <a:pt x="1714" y="0"/>
                  </a:moveTo>
                  <a:cubicBezTo>
                    <a:pt x="1666" y="0"/>
                    <a:pt x="1619" y="20"/>
                    <a:pt x="1589" y="58"/>
                  </a:cubicBezTo>
                  <a:lnTo>
                    <a:pt x="73" y="2116"/>
                  </a:lnTo>
                  <a:cubicBezTo>
                    <a:pt x="18" y="2196"/>
                    <a:pt x="1" y="2301"/>
                    <a:pt x="80" y="2376"/>
                  </a:cubicBezTo>
                  <a:cubicBezTo>
                    <a:pt x="119" y="2413"/>
                    <a:pt x="169" y="2433"/>
                    <a:pt x="217" y="2433"/>
                  </a:cubicBezTo>
                  <a:cubicBezTo>
                    <a:pt x="265" y="2433"/>
                    <a:pt x="310" y="2413"/>
                    <a:pt x="338" y="2374"/>
                  </a:cubicBezTo>
                  <a:lnTo>
                    <a:pt x="1854" y="316"/>
                  </a:lnTo>
                  <a:cubicBezTo>
                    <a:pt x="1914" y="236"/>
                    <a:pt x="1931" y="131"/>
                    <a:pt x="1851" y="56"/>
                  </a:cubicBezTo>
                  <a:cubicBezTo>
                    <a:pt x="1812" y="19"/>
                    <a:pt x="1762" y="0"/>
                    <a:pt x="171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 name="Google Shape;33;p2"/>
            <p:cNvSpPr/>
            <p:nvPr/>
          </p:nvSpPr>
          <p:spPr>
            <a:xfrm>
              <a:off x="4749000" y="2595225"/>
              <a:ext cx="135000" cy="97525"/>
            </a:xfrm>
            <a:custGeom>
              <a:avLst/>
              <a:gdLst/>
              <a:ahLst/>
              <a:cxnLst/>
              <a:rect l="l" t="t" r="r" b="b"/>
              <a:pathLst>
                <a:path w="5400" h="3901" extrusionOk="0">
                  <a:moveTo>
                    <a:pt x="5129" y="0"/>
                  </a:moveTo>
                  <a:cubicBezTo>
                    <a:pt x="5087" y="0"/>
                    <a:pt x="5043" y="16"/>
                    <a:pt x="5004" y="54"/>
                  </a:cubicBezTo>
                  <a:cubicBezTo>
                    <a:pt x="3895" y="1140"/>
                    <a:pt x="2663" y="2095"/>
                    <a:pt x="1337" y="2906"/>
                  </a:cubicBezTo>
                  <a:cubicBezTo>
                    <a:pt x="959" y="3135"/>
                    <a:pt x="571" y="3351"/>
                    <a:pt x="179" y="3561"/>
                  </a:cubicBezTo>
                  <a:cubicBezTo>
                    <a:pt x="1" y="3655"/>
                    <a:pt x="111" y="3900"/>
                    <a:pt x="277" y="3900"/>
                  </a:cubicBezTo>
                  <a:cubicBezTo>
                    <a:pt x="306" y="3900"/>
                    <a:pt x="336" y="3893"/>
                    <a:pt x="367" y="3876"/>
                  </a:cubicBezTo>
                  <a:cubicBezTo>
                    <a:pt x="1767" y="3140"/>
                    <a:pt x="3084" y="2244"/>
                    <a:pt x="4285" y="1212"/>
                  </a:cubicBezTo>
                  <a:cubicBezTo>
                    <a:pt x="4627" y="923"/>
                    <a:pt x="4952" y="622"/>
                    <a:pt x="5269" y="309"/>
                  </a:cubicBezTo>
                  <a:cubicBezTo>
                    <a:pt x="5399" y="181"/>
                    <a:pt x="5271" y="0"/>
                    <a:pt x="512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 name="Google Shape;34;p2"/>
            <p:cNvSpPr/>
            <p:nvPr/>
          </p:nvSpPr>
          <p:spPr>
            <a:xfrm>
              <a:off x="4821825" y="2571950"/>
              <a:ext cx="34675" cy="26575"/>
            </a:xfrm>
            <a:custGeom>
              <a:avLst/>
              <a:gdLst/>
              <a:ahLst/>
              <a:cxnLst/>
              <a:rect l="l" t="t" r="r" b="b"/>
              <a:pathLst>
                <a:path w="1387" h="1063" extrusionOk="0">
                  <a:moveTo>
                    <a:pt x="1183" y="1"/>
                  </a:moveTo>
                  <a:cubicBezTo>
                    <a:pt x="1161" y="1"/>
                    <a:pt x="1139" y="5"/>
                    <a:pt x="1117" y="13"/>
                  </a:cubicBezTo>
                  <a:cubicBezTo>
                    <a:pt x="684" y="145"/>
                    <a:pt x="311" y="422"/>
                    <a:pt x="55" y="795"/>
                  </a:cubicBezTo>
                  <a:cubicBezTo>
                    <a:pt x="0" y="872"/>
                    <a:pt x="46" y="1005"/>
                    <a:pt x="128" y="1045"/>
                  </a:cubicBezTo>
                  <a:cubicBezTo>
                    <a:pt x="152" y="1057"/>
                    <a:pt x="180" y="1063"/>
                    <a:pt x="207" y="1063"/>
                  </a:cubicBezTo>
                  <a:cubicBezTo>
                    <a:pt x="271" y="1063"/>
                    <a:pt x="338" y="1032"/>
                    <a:pt x="378" y="973"/>
                  </a:cubicBezTo>
                  <a:cubicBezTo>
                    <a:pt x="397" y="940"/>
                    <a:pt x="421" y="911"/>
                    <a:pt x="445" y="882"/>
                  </a:cubicBezTo>
                  <a:cubicBezTo>
                    <a:pt x="477" y="848"/>
                    <a:pt x="505" y="812"/>
                    <a:pt x="539" y="781"/>
                  </a:cubicBezTo>
                  <a:cubicBezTo>
                    <a:pt x="573" y="747"/>
                    <a:pt x="607" y="713"/>
                    <a:pt x="643" y="684"/>
                  </a:cubicBezTo>
                  <a:cubicBezTo>
                    <a:pt x="672" y="656"/>
                    <a:pt x="703" y="632"/>
                    <a:pt x="734" y="607"/>
                  </a:cubicBezTo>
                  <a:cubicBezTo>
                    <a:pt x="881" y="502"/>
                    <a:pt x="1042" y="417"/>
                    <a:pt x="1215" y="364"/>
                  </a:cubicBezTo>
                  <a:cubicBezTo>
                    <a:pt x="1321" y="345"/>
                    <a:pt x="1386" y="237"/>
                    <a:pt x="1357" y="133"/>
                  </a:cubicBezTo>
                  <a:cubicBezTo>
                    <a:pt x="1335" y="52"/>
                    <a:pt x="1262" y="1"/>
                    <a:pt x="11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 name="Google Shape;35;p2"/>
            <p:cNvSpPr/>
            <p:nvPr/>
          </p:nvSpPr>
          <p:spPr>
            <a:xfrm>
              <a:off x="4729400" y="2615550"/>
              <a:ext cx="67775" cy="57025"/>
            </a:xfrm>
            <a:custGeom>
              <a:avLst/>
              <a:gdLst/>
              <a:ahLst/>
              <a:cxnLst/>
              <a:rect l="l" t="t" r="r" b="b"/>
              <a:pathLst>
                <a:path w="2711" h="2281" extrusionOk="0">
                  <a:moveTo>
                    <a:pt x="2508" y="1"/>
                  </a:moveTo>
                  <a:cubicBezTo>
                    <a:pt x="2459" y="1"/>
                    <a:pt x="2409" y="18"/>
                    <a:pt x="2371" y="50"/>
                  </a:cubicBezTo>
                  <a:lnTo>
                    <a:pt x="75" y="1973"/>
                  </a:lnTo>
                  <a:cubicBezTo>
                    <a:pt x="0" y="2035"/>
                    <a:pt x="15" y="2168"/>
                    <a:pt x="82" y="2230"/>
                  </a:cubicBezTo>
                  <a:cubicBezTo>
                    <a:pt x="117" y="2265"/>
                    <a:pt x="160" y="2281"/>
                    <a:pt x="203" y="2281"/>
                  </a:cubicBezTo>
                  <a:cubicBezTo>
                    <a:pt x="251" y="2281"/>
                    <a:pt x="300" y="2261"/>
                    <a:pt x="340" y="2228"/>
                  </a:cubicBezTo>
                  <a:lnTo>
                    <a:pt x="2636" y="305"/>
                  </a:lnTo>
                  <a:cubicBezTo>
                    <a:pt x="2710" y="242"/>
                    <a:pt x="2696" y="110"/>
                    <a:pt x="2631" y="48"/>
                  </a:cubicBezTo>
                  <a:cubicBezTo>
                    <a:pt x="2598" y="16"/>
                    <a:pt x="2553" y="1"/>
                    <a:pt x="250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 name="Google Shape;36;p2"/>
            <p:cNvSpPr/>
            <p:nvPr/>
          </p:nvSpPr>
          <p:spPr>
            <a:xfrm>
              <a:off x="4756625" y="2338675"/>
              <a:ext cx="26900" cy="63100"/>
            </a:xfrm>
            <a:custGeom>
              <a:avLst/>
              <a:gdLst/>
              <a:ahLst/>
              <a:cxnLst/>
              <a:rect l="l" t="t" r="r" b="b"/>
              <a:pathLst>
                <a:path w="1076" h="2524" extrusionOk="0">
                  <a:moveTo>
                    <a:pt x="854" y="1"/>
                  </a:moveTo>
                  <a:cubicBezTo>
                    <a:pt x="779" y="1"/>
                    <a:pt x="704" y="40"/>
                    <a:pt x="678" y="131"/>
                  </a:cubicBezTo>
                  <a:cubicBezTo>
                    <a:pt x="464" y="858"/>
                    <a:pt x="249" y="1580"/>
                    <a:pt x="40" y="2304"/>
                  </a:cubicBezTo>
                  <a:cubicBezTo>
                    <a:pt x="0" y="2438"/>
                    <a:pt x="109" y="2523"/>
                    <a:pt x="219" y="2523"/>
                  </a:cubicBezTo>
                  <a:cubicBezTo>
                    <a:pt x="294" y="2523"/>
                    <a:pt x="370" y="2483"/>
                    <a:pt x="399" y="2391"/>
                  </a:cubicBezTo>
                  <a:lnTo>
                    <a:pt x="1036" y="220"/>
                  </a:lnTo>
                  <a:cubicBezTo>
                    <a:pt x="1075" y="86"/>
                    <a:pt x="964" y="1"/>
                    <a:pt x="8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7" name="Google Shape;37;p2"/>
            <p:cNvSpPr/>
            <p:nvPr/>
          </p:nvSpPr>
          <p:spPr>
            <a:xfrm>
              <a:off x="4652450" y="2441350"/>
              <a:ext cx="92275" cy="141625"/>
            </a:xfrm>
            <a:custGeom>
              <a:avLst/>
              <a:gdLst/>
              <a:ahLst/>
              <a:cxnLst/>
              <a:rect l="l" t="t" r="r" b="b"/>
              <a:pathLst>
                <a:path w="3691" h="5665" extrusionOk="0">
                  <a:moveTo>
                    <a:pt x="3443" y="1"/>
                  </a:moveTo>
                  <a:cubicBezTo>
                    <a:pt x="3386" y="1"/>
                    <a:pt x="3331" y="29"/>
                    <a:pt x="3297" y="99"/>
                  </a:cubicBezTo>
                  <a:cubicBezTo>
                    <a:pt x="2611" y="1552"/>
                    <a:pt x="1803" y="2943"/>
                    <a:pt x="879" y="4260"/>
                  </a:cubicBezTo>
                  <a:cubicBezTo>
                    <a:pt x="621" y="4628"/>
                    <a:pt x="349" y="4994"/>
                    <a:pt x="72" y="5348"/>
                  </a:cubicBezTo>
                  <a:cubicBezTo>
                    <a:pt x="10" y="5427"/>
                    <a:pt x="0" y="5533"/>
                    <a:pt x="77" y="5610"/>
                  </a:cubicBezTo>
                  <a:cubicBezTo>
                    <a:pt x="113" y="5646"/>
                    <a:pt x="161" y="5664"/>
                    <a:pt x="207" y="5664"/>
                  </a:cubicBezTo>
                  <a:cubicBezTo>
                    <a:pt x="257" y="5664"/>
                    <a:pt x="305" y="5644"/>
                    <a:pt x="337" y="5603"/>
                  </a:cubicBezTo>
                  <a:cubicBezTo>
                    <a:pt x="1343" y="4315"/>
                    <a:pt x="2236" y="2943"/>
                    <a:pt x="3006" y="1499"/>
                  </a:cubicBezTo>
                  <a:cubicBezTo>
                    <a:pt x="3223" y="1097"/>
                    <a:pt x="3427" y="688"/>
                    <a:pt x="3622" y="272"/>
                  </a:cubicBezTo>
                  <a:cubicBezTo>
                    <a:pt x="3691" y="130"/>
                    <a:pt x="3564" y="1"/>
                    <a:pt x="34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8" name="Google Shape;38;p2"/>
            <p:cNvSpPr/>
            <p:nvPr/>
          </p:nvSpPr>
          <p:spPr>
            <a:xfrm>
              <a:off x="4695925" y="2290025"/>
              <a:ext cx="35550" cy="42375"/>
            </a:xfrm>
            <a:custGeom>
              <a:avLst/>
              <a:gdLst/>
              <a:ahLst/>
              <a:cxnLst/>
              <a:rect l="l" t="t" r="r" b="b"/>
              <a:pathLst>
                <a:path w="1422" h="1695" extrusionOk="0">
                  <a:moveTo>
                    <a:pt x="1174" y="1"/>
                  </a:moveTo>
                  <a:cubicBezTo>
                    <a:pt x="1116" y="1"/>
                    <a:pt x="1059" y="29"/>
                    <a:pt x="1024" y="96"/>
                  </a:cubicBezTo>
                  <a:cubicBezTo>
                    <a:pt x="774" y="558"/>
                    <a:pt x="473" y="989"/>
                    <a:pt x="122" y="1379"/>
                  </a:cubicBezTo>
                  <a:cubicBezTo>
                    <a:pt x="0" y="1514"/>
                    <a:pt x="126" y="1694"/>
                    <a:pt x="264" y="1694"/>
                  </a:cubicBezTo>
                  <a:cubicBezTo>
                    <a:pt x="306" y="1694"/>
                    <a:pt x="349" y="1677"/>
                    <a:pt x="386" y="1637"/>
                  </a:cubicBezTo>
                  <a:cubicBezTo>
                    <a:pt x="759" y="1220"/>
                    <a:pt x="1082" y="763"/>
                    <a:pt x="1347" y="270"/>
                  </a:cubicBezTo>
                  <a:cubicBezTo>
                    <a:pt x="1422" y="129"/>
                    <a:pt x="1296" y="1"/>
                    <a:pt x="11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9" name="Google Shape;39;p2"/>
            <p:cNvSpPr/>
            <p:nvPr/>
          </p:nvSpPr>
          <p:spPr>
            <a:xfrm>
              <a:off x="4578675" y="2375625"/>
              <a:ext cx="89725" cy="148350"/>
            </a:xfrm>
            <a:custGeom>
              <a:avLst/>
              <a:gdLst/>
              <a:ahLst/>
              <a:cxnLst/>
              <a:rect l="l" t="t" r="r" b="b"/>
              <a:pathLst>
                <a:path w="3589" h="5934" extrusionOk="0">
                  <a:moveTo>
                    <a:pt x="3379" y="1"/>
                  </a:moveTo>
                  <a:cubicBezTo>
                    <a:pt x="3330" y="1"/>
                    <a:pt x="3282" y="20"/>
                    <a:pt x="3252" y="59"/>
                  </a:cubicBezTo>
                  <a:cubicBezTo>
                    <a:pt x="2236" y="1402"/>
                    <a:pt x="1356" y="2841"/>
                    <a:pt x="621" y="4357"/>
                  </a:cubicBezTo>
                  <a:cubicBezTo>
                    <a:pt x="412" y="4785"/>
                    <a:pt x="220" y="5219"/>
                    <a:pt x="37" y="5657"/>
                  </a:cubicBezTo>
                  <a:cubicBezTo>
                    <a:pt x="1" y="5748"/>
                    <a:pt x="20" y="5854"/>
                    <a:pt x="111" y="5907"/>
                  </a:cubicBezTo>
                  <a:cubicBezTo>
                    <a:pt x="141" y="5925"/>
                    <a:pt x="174" y="5933"/>
                    <a:pt x="206" y="5933"/>
                  </a:cubicBezTo>
                  <a:cubicBezTo>
                    <a:pt x="273" y="5933"/>
                    <a:pt x="335" y="5896"/>
                    <a:pt x="362" y="5832"/>
                  </a:cubicBezTo>
                  <a:cubicBezTo>
                    <a:pt x="997" y="4297"/>
                    <a:pt x="1784" y="2829"/>
                    <a:pt x="2711" y="1450"/>
                  </a:cubicBezTo>
                  <a:cubicBezTo>
                    <a:pt x="2970" y="1065"/>
                    <a:pt x="3238" y="684"/>
                    <a:pt x="3517" y="314"/>
                  </a:cubicBezTo>
                  <a:cubicBezTo>
                    <a:pt x="3577" y="237"/>
                    <a:pt x="3589" y="131"/>
                    <a:pt x="3514" y="56"/>
                  </a:cubicBezTo>
                  <a:cubicBezTo>
                    <a:pt x="3477" y="19"/>
                    <a:pt x="3427" y="1"/>
                    <a:pt x="33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40" name="Google Shape;40;p2"/>
            <p:cNvSpPr/>
            <p:nvPr/>
          </p:nvSpPr>
          <p:spPr>
            <a:xfrm>
              <a:off x="4554275" y="2415275"/>
              <a:ext cx="58725" cy="89050"/>
            </a:xfrm>
            <a:custGeom>
              <a:avLst/>
              <a:gdLst/>
              <a:ahLst/>
              <a:cxnLst/>
              <a:rect l="l" t="t" r="r" b="b"/>
              <a:pathLst>
                <a:path w="2349" h="3562" extrusionOk="0">
                  <a:moveTo>
                    <a:pt x="2143" y="0"/>
                  </a:moveTo>
                  <a:cubicBezTo>
                    <a:pt x="2078" y="0"/>
                    <a:pt x="2010" y="35"/>
                    <a:pt x="1973" y="92"/>
                  </a:cubicBezTo>
                  <a:cubicBezTo>
                    <a:pt x="1287" y="1127"/>
                    <a:pt x="654" y="2193"/>
                    <a:pt x="74" y="3293"/>
                  </a:cubicBezTo>
                  <a:cubicBezTo>
                    <a:pt x="0" y="3434"/>
                    <a:pt x="126" y="3562"/>
                    <a:pt x="249" y="3562"/>
                  </a:cubicBezTo>
                  <a:cubicBezTo>
                    <a:pt x="307" y="3562"/>
                    <a:pt x="364" y="3534"/>
                    <a:pt x="399" y="3467"/>
                  </a:cubicBezTo>
                  <a:cubicBezTo>
                    <a:pt x="977" y="2371"/>
                    <a:pt x="1612" y="1303"/>
                    <a:pt x="2295" y="268"/>
                  </a:cubicBezTo>
                  <a:cubicBezTo>
                    <a:pt x="2348" y="184"/>
                    <a:pt x="2303" y="63"/>
                    <a:pt x="2223" y="20"/>
                  </a:cubicBezTo>
                  <a:cubicBezTo>
                    <a:pt x="2199" y="6"/>
                    <a:pt x="2171" y="0"/>
                    <a:pt x="21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41" name="Google Shape;41;p2"/>
            <p:cNvSpPr/>
            <p:nvPr/>
          </p:nvSpPr>
          <p:spPr>
            <a:xfrm>
              <a:off x="4490175" y="2936000"/>
              <a:ext cx="23975" cy="90875"/>
            </a:xfrm>
            <a:custGeom>
              <a:avLst/>
              <a:gdLst/>
              <a:ahLst/>
              <a:cxnLst/>
              <a:rect l="l" t="t" r="r" b="b"/>
              <a:pathLst>
                <a:path w="959" h="3635" extrusionOk="0">
                  <a:moveTo>
                    <a:pt x="200" y="0"/>
                  </a:moveTo>
                  <a:cubicBezTo>
                    <a:pt x="167" y="0"/>
                    <a:pt x="135" y="8"/>
                    <a:pt x="109" y="24"/>
                  </a:cubicBezTo>
                  <a:cubicBezTo>
                    <a:pt x="29" y="69"/>
                    <a:pt x="0" y="185"/>
                    <a:pt x="41" y="276"/>
                  </a:cubicBezTo>
                  <a:cubicBezTo>
                    <a:pt x="511" y="1249"/>
                    <a:pt x="571" y="2387"/>
                    <a:pt x="229" y="3407"/>
                  </a:cubicBezTo>
                  <a:cubicBezTo>
                    <a:pt x="198" y="3501"/>
                    <a:pt x="275" y="3610"/>
                    <a:pt x="364" y="3631"/>
                  </a:cubicBezTo>
                  <a:cubicBezTo>
                    <a:pt x="375" y="3634"/>
                    <a:pt x="386" y="3635"/>
                    <a:pt x="397" y="3635"/>
                  </a:cubicBezTo>
                  <a:cubicBezTo>
                    <a:pt x="478" y="3635"/>
                    <a:pt x="558" y="3576"/>
                    <a:pt x="585" y="3494"/>
                  </a:cubicBezTo>
                  <a:cubicBezTo>
                    <a:pt x="958" y="2382"/>
                    <a:pt x="869" y="1143"/>
                    <a:pt x="356" y="89"/>
                  </a:cubicBezTo>
                  <a:cubicBezTo>
                    <a:pt x="329" y="30"/>
                    <a:pt x="264" y="0"/>
                    <a:pt x="2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42" name="Google Shape;42;p2"/>
            <p:cNvSpPr/>
            <p:nvPr/>
          </p:nvSpPr>
          <p:spPr>
            <a:xfrm>
              <a:off x="4457550" y="3060475"/>
              <a:ext cx="33250" cy="44025"/>
            </a:xfrm>
            <a:custGeom>
              <a:avLst/>
              <a:gdLst/>
              <a:ahLst/>
              <a:cxnLst/>
              <a:rect l="l" t="t" r="r" b="b"/>
              <a:pathLst>
                <a:path w="1330" h="1761" extrusionOk="0">
                  <a:moveTo>
                    <a:pt x="1123" y="0"/>
                  </a:moveTo>
                  <a:cubicBezTo>
                    <a:pt x="1039" y="0"/>
                    <a:pt x="965" y="57"/>
                    <a:pt x="942" y="140"/>
                  </a:cubicBezTo>
                  <a:cubicBezTo>
                    <a:pt x="788" y="638"/>
                    <a:pt x="509" y="1088"/>
                    <a:pt x="131" y="1446"/>
                  </a:cubicBezTo>
                  <a:cubicBezTo>
                    <a:pt x="0" y="1580"/>
                    <a:pt x="124" y="1761"/>
                    <a:pt x="265" y="1761"/>
                  </a:cubicBezTo>
                  <a:cubicBezTo>
                    <a:pt x="309" y="1761"/>
                    <a:pt x="355" y="1743"/>
                    <a:pt x="396" y="1702"/>
                  </a:cubicBezTo>
                  <a:cubicBezTo>
                    <a:pt x="819" y="1297"/>
                    <a:pt x="1130" y="789"/>
                    <a:pt x="1298" y="229"/>
                  </a:cubicBezTo>
                  <a:cubicBezTo>
                    <a:pt x="1329" y="132"/>
                    <a:pt x="1257" y="29"/>
                    <a:pt x="1163" y="5"/>
                  </a:cubicBezTo>
                  <a:cubicBezTo>
                    <a:pt x="1150" y="2"/>
                    <a:pt x="1136" y="0"/>
                    <a:pt x="11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43" name="Google Shape;43;p2"/>
            <p:cNvSpPr/>
            <p:nvPr/>
          </p:nvSpPr>
          <p:spPr>
            <a:xfrm>
              <a:off x="4320325" y="2850225"/>
              <a:ext cx="84075" cy="40050"/>
            </a:xfrm>
            <a:custGeom>
              <a:avLst/>
              <a:gdLst/>
              <a:ahLst/>
              <a:cxnLst/>
              <a:rect l="l" t="t" r="r" b="b"/>
              <a:pathLst>
                <a:path w="3363" h="1602" extrusionOk="0">
                  <a:moveTo>
                    <a:pt x="3142" y="0"/>
                  </a:moveTo>
                  <a:cubicBezTo>
                    <a:pt x="3136" y="0"/>
                    <a:pt x="3130" y="1"/>
                    <a:pt x="3124" y="1"/>
                  </a:cubicBezTo>
                  <a:cubicBezTo>
                    <a:pt x="1993" y="83"/>
                    <a:pt x="922" y="538"/>
                    <a:pt x="77" y="1291"/>
                  </a:cubicBezTo>
                  <a:cubicBezTo>
                    <a:pt x="0" y="1358"/>
                    <a:pt x="12" y="1486"/>
                    <a:pt x="80" y="1551"/>
                  </a:cubicBezTo>
                  <a:cubicBezTo>
                    <a:pt x="116" y="1586"/>
                    <a:pt x="159" y="1602"/>
                    <a:pt x="203" y="1602"/>
                  </a:cubicBezTo>
                  <a:cubicBezTo>
                    <a:pt x="252" y="1602"/>
                    <a:pt x="301" y="1582"/>
                    <a:pt x="342" y="1546"/>
                  </a:cubicBezTo>
                  <a:cubicBezTo>
                    <a:pt x="1117" y="858"/>
                    <a:pt x="2096" y="444"/>
                    <a:pt x="3129" y="367"/>
                  </a:cubicBezTo>
                  <a:cubicBezTo>
                    <a:pt x="3359" y="350"/>
                    <a:pt x="3362" y="0"/>
                    <a:pt x="31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44" name="Google Shape;44;p2"/>
            <p:cNvSpPr/>
            <p:nvPr/>
          </p:nvSpPr>
          <p:spPr>
            <a:xfrm>
              <a:off x="4250450" y="2906075"/>
              <a:ext cx="48150" cy="34775"/>
            </a:xfrm>
            <a:custGeom>
              <a:avLst/>
              <a:gdLst/>
              <a:ahLst/>
              <a:cxnLst/>
              <a:rect l="l" t="t" r="r" b="b"/>
              <a:pathLst>
                <a:path w="1926" h="1391" extrusionOk="0">
                  <a:moveTo>
                    <a:pt x="1657" y="0"/>
                  </a:moveTo>
                  <a:cubicBezTo>
                    <a:pt x="1628" y="0"/>
                    <a:pt x="1597" y="8"/>
                    <a:pt x="1565" y="27"/>
                  </a:cubicBezTo>
                  <a:cubicBezTo>
                    <a:pt x="1041" y="335"/>
                    <a:pt x="542" y="689"/>
                    <a:pt x="76" y="1079"/>
                  </a:cubicBezTo>
                  <a:cubicBezTo>
                    <a:pt x="1" y="1141"/>
                    <a:pt x="15" y="1274"/>
                    <a:pt x="83" y="1341"/>
                  </a:cubicBezTo>
                  <a:cubicBezTo>
                    <a:pt x="118" y="1375"/>
                    <a:pt x="159" y="1390"/>
                    <a:pt x="201" y="1390"/>
                  </a:cubicBezTo>
                  <a:cubicBezTo>
                    <a:pt x="250" y="1390"/>
                    <a:pt x="300" y="1369"/>
                    <a:pt x="340" y="1334"/>
                  </a:cubicBezTo>
                  <a:cubicBezTo>
                    <a:pt x="783" y="966"/>
                    <a:pt x="1255" y="636"/>
                    <a:pt x="1753" y="345"/>
                  </a:cubicBezTo>
                  <a:cubicBezTo>
                    <a:pt x="1926" y="243"/>
                    <a:pt x="1817" y="0"/>
                    <a:pt x="165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45" name="Google Shape;45;p2"/>
            <p:cNvSpPr/>
            <p:nvPr/>
          </p:nvSpPr>
          <p:spPr>
            <a:xfrm>
              <a:off x="4268275" y="2851300"/>
              <a:ext cx="60000" cy="40225"/>
            </a:xfrm>
            <a:custGeom>
              <a:avLst/>
              <a:gdLst/>
              <a:ahLst/>
              <a:cxnLst/>
              <a:rect l="l" t="t" r="r" b="b"/>
              <a:pathLst>
                <a:path w="2400" h="1609" extrusionOk="0">
                  <a:moveTo>
                    <a:pt x="2193" y="0"/>
                  </a:moveTo>
                  <a:cubicBezTo>
                    <a:pt x="2163" y="0"/>
                    <a:pt x="2131" y="6"/>
                    <a:pt x="2101" y="18"/>
                  </a:cubicBezTo>
                  <a:cubicBezTo>
                    <a:pt x="1377" y="331"/>
                    <a:pt x="713" y="764"/>
                    <a:pt x="138" y="1303"/>
                  </a:cubicBezTo>
                  <a:cubicBezTo>
                    <a:pt x="1" y="1427"/>
                    <a:pt x="131" y="1609"/>
                    <a:pt x="278" y="1609"/>
                  </a:cubicBezTo>
                  <a:cubicBezTo>
                    <a:pt x="320" y="1609"/>
                    <a:pt x="363" y="1594"/>
                    <a:pt x="402" y="1558"/>
                  </a:cubicBezTo>
                  <a:cubicBezTo>
                    <a:pt x="956" y="1046"/>
                    <a:pt x="1594" y="632"/>
                    <a:pt x="2287" y="333"/>
                  </a:cubicBezTo>
                  <a:cubicBezTo>
                    <a:pt x="2381" y="295"/>
                    <a:pt x="2400" y="160"/>
                    <a:pt x="2354" y="81"/>
                  </a:cubicBezTo>
                  <a:cubicBezTo>
                    <a:pt x="2323" y="28"/>
                    <a:pt x="2260" y="0"/>
                    <a:pt x="21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46" name="Google Shape;46;p2"/>
            <p:cNvSpPr/>
            <p:nvPr/>
          </p:nvSpPr>
          <p:spPr>
            <a:xfrm>
              <a:off x="4663525" y="3055575"/>
              <a:ext cx="27750" cy="128075"/>
            </a:xfrm>
            <a:custGeom>
              <a:avLst/>
              <a:gdLst/>
              <a:ahLst/>
              <a:cxnLst/>
              <a:rect l="l" t="t" r="r" b="b"/>
              <a:pathLst>
                <a:path w="1110" h="5123" extrusionOk="0">
                  <a:moveTo>
                    <a:pt x="208" y="0"/>
                  </a:moveTo>
                  <a:cubicBezTo>
                    <a:pt x="193" y="0"/>
                    <a:pt x="178" y="2"/>
                    <a:pt x="164" y="6"/>
                  </a:cubicBezTo>
                  <a:cubicBezTo>
                    <a:pt x="70" y="32"/>
                    <a:pt x="0" y="141"/>
                    <a:pt x="34" y="235"/>
                  </a:cubicBezTo>
                  <a:cubicBezTo>
                    <a:pt x="455" y="1404"/>
                    <a:pt x="671" y="2636"/>
                    <a:pt x="671" y="3881"/>
                  </a:cubicBezTo>
                  <a:cubicBezTo>
                    <a:pt x="671" y="4235"/>
                    <a:pt x="652" y="4588"/>
                    <a:pt x="621" y="4942"/>
                  </a:cubicBezTo>
                  <a:cubicBezTo>
                    <a:pt x="611" y="5038"/>
                    <a:pt x="717" y="5123"/>
                    <a:pt x="806" y="5123"/>
                  </a:cubicBezTo>
                  <a:cubicBezTo>
                    <a:pt x="898" y="5123"/>
                    <a:pt x="977" y="5034"/>
                    <a:pt x="987" y="4932"/>
                  </a:cubicBezTo>
                  <a:cubicBezTo>
                    <a:pt x="1110" y="3669"/>
                    <a:pt x="1013" y="2393"/>
                    <a:pt x="700" y="1164"/>
                  </a:cubicBezTo>
                  <a:cubicBezTo>
                    <a:pt x="614" y="815"/>
                    <a:pt x="508" y="473"/>
                    <a:pt x="387" y="136"/>
                  </a:cubicBezTo>
                  <a:cubicBezTo>
                    <a:pt x="363" y="54"/>
                    <a:pt x="289" y="0"/>
                    <a:pt x="20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47" name="Google Shape;47;p2"/>
            <p:cNvSpPr/>
            <p:nvPr/>
          </p:nvSpPr>
          <p:spPr>
            <a:xfrm>
              <a:off x="4635900" y="3013550"/>
              <a:ext cx="24200" cy="25875"/>
            </a:xfrm>
            <a:custGeom>
              <a:avLst/>
              <a:gdLst/>
              <a:ahLst/>
              <a:cxnLst/>
              <a:rect l="l" t="t" r="r" b="b"/>
              <a:pathLst>
                <a:path w="968" h="1035" extrusionOk="0">
                  <a:moveTo>
                    <a:pt x="203" y="0"/>
                  </a:moveTo>
                  <a:cubicBezTo>
                    <a:pt x="151" y="0"/>
                    <a:pt x="98" y="20"/>
                    <a:pt x="65" y="55"/>
                  </a:cubicBezTo>
                  <a:cubicBezTo>
                    <a:pt x="0" y="125"/>
                    <a:pt x="5" y="236"/>
                    <a:pt x="70" y="315"/>
                  </a:cubicBezTo>
                  <a:lnTo>
                    <a:pt x="638" y="982"/>
                  </a:lnTo>
                  <a:cubicBezTo>
                    <a:pt x="670" y="1018"/>
                    <a:pt x="717" y="1035"/>
                    <a:pt x="765" y="1035"/>
                  </a:cubicBezTo>
                  <a:cubicBezTo>
                    <a:pt x="817" y="1035"/>
                    <a:pt x="868" y="1015"/>
                    <a:pt x="900" y="979"/>
                  </a:cubicBezTo>
                  <a:cubicBezTo>
                    <a:pt x="968" y="905"/>
                    <a:pt x="965" y="789"/>
                    <a:pt x="893" y="717"/>
                  </a:cubicBezTo>
                  <a:lnTo>
                    <a:pt x="325" y="50"/>
                  </a:lnTo>
                  <a:cubicBezTo>
                    <a:pt x="296" y="16"/>
                    <a:pt x="250" y="0"/>
                    <a:pt x="20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48" name="Google Shape;48;p2"/>
            <p:cNvSpPr/>
            <p:nvPr/>
          </p:nvSpPr>
          <p:spPr>
            <a:xfrm>
              <a:off x="4612550" y="3022025"/>
              <a:ext cx="35650" cy="74150"/>
            </a:xfrm>
            <a:custGeom>
              <a:avLst/>
              <a:gdLst/>
              <a:ahLst/>
              <a:cxnLst/>
              <a:rect l="l" t="t" r="r" b="b"/>
              <a:pathLst>
                <a:path w="1426" h="2966" extrusionOk="0">
                  <a:moveTo>
                    <a:pt x="211" y="1"/>
                  </a:moveTo>
                  <a:cubicBezTo>
                    <a:pt x="180" y="1"/>
                    <a:pt x="149" y="8"/>
                    <a:pt x="121" y="24"/>
                  </a:cubicBezTo>
                  <a:cubicBezTo>
                    <a:pt x="39" y="72"/>
                    <a:pt x="1" y="195"/>
                    <a:pt x="53" y="277"/>
                  </a:cubicBezTo>
                  <a:cubicBezTo>
                    <a:pt x="571" y="1025"/>
                    <a:pt x="910" y="1885"/>
                    <a:pt x="1043" y="2785"/>
                  </a:cubicBezTo>
                  <a:cubicBezTo>
                    <a:pt x="1059" y="2881"/>
                    <a:pt x="1122" y="2965"/>
                    <a:pt x="1230" y="2965"/>
                  </a:cubicBezTo>
                  <a:cubicBezTo>
                    <a:pt x="1339" y="2965"/>
                    <a:pt x="1425" y="2876"/>
                    <a:pt x="1411" y="2780"/>
                  </a:cubicBezTo>
                  <a:cubicBezTo>
                    <a:pt x="1276" y="1815"/>
                    <a:pt x="920" y="895"/>
                    <a:pt x="374" y="89"/>
                  </a:cubicBezTo>
                  <a:cubicBezTo>
                    <a:pt x="336" y="33"/>
                    <a:pt x="274" y="1"/>
                    <a:pt x="2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49" name="Google Shape;49;p2"/>
            <p:cNvSpPr/>
            <p:nvPr/>
          </p:nvSpPr>
          <p:spPr>
            <a:xfrm>
              <a:off x="4848775" y="3107425"/>
              <a:ext cx="47850" cy="69025"/>
            </a:xfrm>
            <a:custGeom>
              <a:avLst/>
              <a:gdLst/>
              <a:ahLst/>
              <a:cxnLst/>
              <a:rect l="l" t="t" r="r" b="b"/>
              <a:pathLst>
                <a:path w="1914" h="2761" extrusionOk="0">
                  <a:moveTo>
                    <a:pt x="213" y="1"/>
                  </a:moveTo>
                  <a:cubicBezTo>
                    <a:pt x="184" y="1"/>
                    <a:pt x="155" y="8"/>
                    <a:pt x="125" y="26"/>
                  </a:cubicBezTo>
                  <a:cubicBezTo>
                    <a:pt x="34" y="79"/>
                    <a:pt x="0" y="199"/>
                    <a:pt x="63" y="278"/>
                  </a:cubicBezTo>
                  <a:cubicBezTo>
                    <a:pt x="648" y="1017"/>
                    <a:pt x="1146" y="1821"/>
                    <a:pt x="1553" y="2673"/>
                  </a:cubicBezTo>
                  <a:cubicBezTo>
                    <a:pt x="1580" y="2730"/>
                    <a:pt x="1645" y="2760"/>
                    <a:pt x="1710" y="2760"/>
                  </a:cubicBezTo>
                  <a:cubicBezTo>
                    <a:pt x="1744" y="2760"/>
                    <a:pt x="1777" y="2752"/>
                    <a:pt x="1805" y="2736"/>
                  </a:cubicBezTo>
                  <a:cubicBezTo>
                    <a:pt x="1885" y="2688"/>
                    <a:pt x="1914" y="2574"/>
                    <a:pt x="1868" y="2483"/>
                  </a:cubicBezTo>
                  <a:cubicBezTo>
                    <a:pt x="1464" y="1633"/>
                    <a:pt x="963" y="830"/>
                    <a:pt x="378" y="91"/>
                  </a:cubicBezTo>
                  <a:cubicBezTo>
                    <a:pt x="335" y="38"/>
                    <a:pt x="276" y="1"/>
                    <a:pt x="21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50" name="Google Shape;50;p2"/>
            <p:cNvSpPr/>
            <p:nvPr/>
          </p:nvSpPr>
          <p:spPr>
            <a:xfrm>
              <a:off x="4755800" y="3005700"/>
              <a:ext cx="76275" cy="71875"/>
            </a:xfrm>
            <a:custGeom>
              <a:avLst/>
              <a:gdLst/>
              <a:ahLst/>
              <a:cxnLst/>
              <a:rect l="l" t="t" r="r" b="b"/>
              <a:pathLst>
                <a:path w="3051" h="2875" extrusionOk="0">
                  <a:moveTo>
                    <a:pt x="218" y="1"/>
                  </a:moveTo>
                  <a:cubicBezTo>
                    <a:pt x="151" y="1"/>
                    <a:pt x="83" y="40"/>
                    <a:pt x="51" y="97"/>
                  </a:cubicBezTo>
                  <a:cubicBezTo>
                    <a:pt x="1" y="189"/>
                    <a:pt x="39" y="292"/>
                    <a:pt x="124" y="345"/>
                  </a:cubicBezTo>
                  <a:cubicBezTo>
                    <a:pt x="1125" y="985"/>
                    <a:pt x="1991" y="1813"/>
                    <a:pt x="2675" y="2786"/>
                  </a:cubicBezTo>
                  <a:cubicBezTo>
                    <a:pt x="2713" y="2840"/>
                    <a:pt x="2773" y="2875"/>
                    <a:pt x="2835" y="2875"/>
                  </a:cubicBezTo>
                  <a:cubicBezTo>
                    <a:pt x="2866" y="2875"/>
                    <a:pt x="2897" y="2866"/>
                    <a:pt x="2927" y="2848"/>
                  </a:cubicBezTo>
                  <a:cubicBezTo>
                    <a:pt x="3016" y="2795"/>
                    <a:pt x="3050" y="2680"/>
                    <a:pt x="2992" y="2600"/>
                  </a:cubicBezTo>
                  <a:cubicBezTo>
                    <a:pt x="2273" y="1573"/>
                    <a:pt x="1358" y="699"/>
                    <a:pt x="302" y="25"/>
                  </a:cubicBezTo>
                  <a:cubicBezTo>
                    <a:pt x="276" y="8"/>
                    <a:pt x="247" y="1"/>
                    <a:pt x="2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51" name="Google Shape;51;p2"/>
            <p:cNvSpPr/>
            <p:nvPr/>
          </p:nvSpPr>
          <p:spPr>
            <a:xfrm>
              <a:off x="4726925" y="3012525"/>
              <a:ext cx="69850" cy="68375"/>
            </a:xfrm>
            <a:custGeom>
              <a:avLst/>
              <a:gdLst/>
              <a:ahLst/>
              <a:cxnLst/>
              <a:rect l="l" t="t" r="r" b="b"/>
              <a:pathLst>
                <a:path w="2794" h="2735" extrusionOk="0">
                  <a:moveTo>
                    <a:pt x="223" y="1"/>
                  </a:moveTo>
                  <a:cubicBezTo>
                    <a:pt x="155" y="1"/>
                    <a:pt x="84" y="43"/>
                    <a:pt x="54" y="101"/>
                  </a:cubicBezTo>
                  <a:cubicBezTo>
                    <a:pt x="1" y="192"/>
                    <a:pt x="46" y="294"/>
                    <a:pt x="126" y="349"/>
                  </a:cubicBezTo>
                  <a:cubicBezTo>
                    <a:pt x="1014" y="970"/>
                    <a:pt x="1782" y="1752"/>
                    <a:pt x="2386" y="2652"/>
                  </a:cubicBezTo>
                  <a:cubicBezTo>
                    <a:pt x="2425" y="2710"/>
                    <a:pt x="2481" y="2734"/>
                    <a:pt x="2536" y="2734"/>
                  </a:cubicBezTo>
                  <a:cubicBezTo>
                    <a:pt x="2666" y="2734"/>
                    <a:pt x="2794" y="2601"/>
                    <a:pt x="2701" y="2464"/>
                  </a:cubicBezTo>
                  <a:cubicBezTo>
                    <a:pt x="2061" y="1509"/>
                    <a:pt x="1247" y="683"/>
                    <a:pt x="304" y="24"/>
                  </a:cubicBezTo>
                  <a:cubicBezTo>
                    <a:pt x="279" y="8"/>
                    <a:pt x="252" y="1"/>
                    <a:pt x="2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52" name="Google Shape;52;p2"/>
            <p:cNvSpPr/>
            <p:nvPr/>
          </p:nvSpPr>
          <p:spPr>
            <a:xfrm>
              <a:off x="4448775" y="2445075"/>
              <a:ext cx="11575" cy="54050"/>
            </a:xfrm>
            <a:custGeom>
              <a:avLst/>
              <a:gdLst/>
              <a:ahLst/>
              <a:cxnLst/>
              <a:rect l="l" t="t" r="r" b="b"/>
              <a:pathLst>
                <a:path w="463" h="2162" extrusionOk="0">
                  <a:moveTo>
                    <a:pt x="198" y="0"/>
                  </a:moveTo>
                  <a:cubicBezTo>
                    <a:pt x="92" y="0"/>
                    <a:pt x="0" y="92"/>
                    <a:pt x="17" y="190"/>
                  </a:cubicBezTo>
                  <a:cubicBezTo>
                    <a:pt x="92" y="785"/>
                    <a:pt x="94" y="1384"/>
                    <a:pt x="29" y="1981"/>
                  </a:cubicBezTo>
                  <a:cubicBezTo>
                    <a:pt x="20" y="2075"/>
                    <a:pt x="126" y="2161"/>
                    <a:pt x="215" y="2161"/>
                  </a:cubicBezTo>
                  <a:cubicBezTo>
                    <a:pt x="306" y="2161"/>
                    <a:pt x="386" y="2070"/>
                    <a:pt x="398" y="1971"/>
                  </a:cubicBezTo>
                  <a:cubicBezTo>
                    <a:pt x="463" y="1374"/>
                    <a:pt x="458" y="775"/>
                    <a:pt x="383" y="181"/>
                  </a:cubicBezTo>
                  <a:cubicBezTo>
                    <a:pt x="371" y="84"/>
                    <a:pt x="301" y="0"/>
                    <a:pt x="19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53" name="Google Shape;53;p2"/>
            <p:cNvSpPr/>
            <p:nvPr/>
          </p:nvSpPr>
          <p:spPr>
            <a:xfrm>
              <a:off x="4415250" y="2289825"/>
              <a:ext cx="37825" cy="121150"/>
            </a:xfrm>
            <a:custGeom>
              <a:avLst/>
              <a:gdLst/>
              <a:ahLst/>
              <a:cxnLst/>
              <a:rect l="l" t="t" r="r" b="b"/>
              <a:pathLst>
                <a:path w="1513" h="4846" extrusionOk="0">
                  <a:moveTo>
                    <a:pt x="213" y="0"/>
                  </a:moveTo>
                  <a:cubicBezTo>
                    <a:pt x="197" y="0"/>
                    <a:pt x="180" y="3"/>
                    <a:pt x="162" y="8"/>
                  </a:cubicBezTo>
                  <a:cubicBezTo>
                    <a:pt x="61" y="37"/>
                    <a:pt x="1" y="140"/>
                    <a:pt x="37" y="232"/>
                  </a:cubicBezTo>
                  <a:cubicBezTo>
                    <a:pt x="470" y="1341"/>
                    <a:pt x="790" y="2489"/>
                    <a:pt x="993" y="3661"/>
                  </a:cubicBezTo>
                  <a:cubicBezTo>
                    <a:pt x="1050" y="3996"/>
                    <a:pt x="1098" y="4331"/>
                    <a:pt x="1135" y="4665"/>
                  </a:cubicBezTo>
                  <a:cubicBezTo>
                    <a:pt x="1147" y="4764"/>
                    <a:pt x="1216" y="4846"/>
                    <a:pt x="1322" y="4846"/>
                  </a:cubicBezTo>
                  <a:cubicBezTo>
                    <a:pt x="1426" y="4846"/>
                    <a:pt x="1512" y="4757"/>
                    <a:pt x="1503" y="4658"/>
                  </a:cubicBezTo>
                  <a:cubicBezTo>
                    <a:pt x="1370" y="3450"/>
                    <a:pt x="1113" y="2256"/>
                    <a:pt x="737" y="1098"/>
                  </a:cubicBezTo>
                  <a:cubicBezTo>
                    <a:pt x="629" y="773"/>
                    <a:pt x="516" y="453"/>
                    <a:pt x="388" y="133"/>
                  </a:cubicBezTo>
                  <a:cubicBezTo>
                    <a:pt x="358" y="59"/>
                    <a:pt x="294" y="0"/>
                    <a:pt x="2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54" name="Google Shape;54;p2"/>
            <p:cNvSpPr/>
            <p:nvPr/>
          </p:nvSpPr>
          <p:spPr>
            <a:xfrm>
              <a:off x="4350225" y="2353675"/>
              <a:ext cx="46700" cy="152650"/>
            </a:xfrm>
            <a:custGeom>
              <a:avLst/>
              <a:gdLst/>
              <a:ahLst/>
              <a:cxnLst/>
              <a:rect l="l" t="t" r="r" b="b"/>
              <a:pathLst>
                <a:path w="1868" h="6106" extrusionOk="0">
                  <a:moveTo>
                    <a:pt x="197" y="0"/>
                  </a:moveTo>
                  <a:cubicBezTo>
                    <a:pt x="196" y="0"/>
                    <a:pt x="194" y="0"/>
                    <a:pt x="193" y="0"/>
                  </a:cubicBezTo>
                  <a:cubicBezTo>
                    <a:pt x="87" y="5"/>
                    <a:pt x="0" y="89"/>
                    <a:pt x="12" y="188"/>
                  </a:cubicBezTo>
                  <a:cubicBezTo>
                    <a:pt x="200" y="1728"/>
                    <a:pt x="539" y="3249"/>
                    <a:pt x="1026" y="4725"/>
                  </a:cubicBezTo>
                  <a:cubicBezTo>
                    <a:pt x="1163" y="5144"/>
                    <a:pt x="1314" y="5560"/>
                    <a:pt x="1476" y="5969"/>
                  </a:cubicBezTo>
                  <a:cubicBezTo>
                    <a:pt x="1506" y="6048"/>
                    <a:pt x="1574" y="6105"/>
                    <a:pt x="1655" y="6105"/>
                  </a:cubicBezTo>
                  <a:cubicBezTo>
                    <a:pt x="1670" y="6105"/>
                    <a:pt x="1686" y="6103"/>
                    <a:pt x="1702" y="6099"/>
                  </a:cubicBezTo>
                  <a:cubicBezTo>
                    <a:pt x="1805" y="6073"/>
                    <a:pt x="1868" y="5964"/>
                    <a:pt x="1829" y="5870"/>
                  </a:cubicBezTo>
                  <a:cubicBezTo>
                    <a:pt x="1266" y="4438"/>
                    <a:pt x="845" y="2958"/>
                    <a:pt x="571" y="1444"/>
                  </a:cubicBezTo>
                  <a:cubicBezTo>
                    <a:pt x="496" y="1028"/>
                    <a:pt x="431" y="607"/>
                    <a:pt x="378" y="181"/>
                  </a:cubicBezTo>
                  <a:cubicBezTo>
                    <a:pt x="366" y="84"/>
                    <a:pt x="298" y="0"/>
                    <a:pt x="1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55" name="Google Shape;55;p2"/>
            <p:cNvSpPr/>
            <p:nvPr/>
          </p:nvSpPr>
          <p:spPr>
            <a:xfrm>
              <a:off x="4341625" y="2260575"/>
              <a:ext cx="13375" cy="53750"/>
            </a:xfrm>
            <a:custGeom>
              <a:avLst/>
              <a:gdLst/>
              <a:ahLst/>
              <a:cxnLst/>
              <a:rect l="l" t="t" r="r" b="b"/>
              <a:pathLst>
                <a:path w="535" h="2150" extrusionOk="0">
                  <a:moveTo>
                    <a:pt x="186" y="0"/>
                  </a:moveTo>
                  <a:cubicBezTo>
                    <a:pt x="93" y="0"/>
                    <a:pt x="0" y="61"/>
                    <a:pt x="3" y="182"/>
                  </a:cubicBezTo>
                  <a:cubicBezTo>
                    <a:pt x="15" y="795"/>
                    <a:pt x="68" y="1409"/>
                    <a:pt x="166" y="2016"/>
                  </a:cubicBezTo>
                  <a:cubicBezTo>
                    <a:pt x="178" y="2100"/>
                    <a:pt x="266" y="2149"/>
                    <a:pt x="345" y="2149"/>
                  </a:cubicBezTo>
                  <a:cubicBezTo>
                    <a:pt x="360" y="2149"/>
                    <a:pt x="376" y="2147"/>
                    <a:pt x="390" y="2143"/>
                  </a:cubicBezTo>
                  <a:cubicBezTo>
                    <a:pt x="479" y="2119"/>
                    <a:pt x="534" y="2016"/>
                    <a:pt x="518" y="1917"/>
                  </a:cubicBezTo>
                  <a:cubicBezTo>
                    <a:pt x="429" y="1339"/>
                    <a:pt x="378" y="759"/>
                    <a:pt x="371" y="175"/>
                  </a:cubicBezTo>
                  <a:cubicBezTo>
                    <a:pt x="367" y="58"/>
                    <a:pt x="276" y="0"/>
                    <a:pt x="1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56" name="Google Shape;56;p2"/>
            <p:cNvSpPr/>
            <p:nvPr/>
          </p:nvSpPr>
          <p:spPr>
            <a:xfrm>
              <a:off x="4322250" y="2339825"/>
              <a:ext cx="22450" cy="87225"/>
            </a:xfrm>
            <a:custGeom>
              <a:avLst/>
              <a:gdLst/>
              <a:ahLst/>
              <a:cxnLst/>
              <a:rect l="l" t="t" r="r" b="b"/>
              <a:pathLst>
                <a:path w="898" h="3489" extrusionOk="0">
                  <a:moveTo>
                    <a:pt x="272" y="1"/>
                  </a:moveTo>
                  <a:cubicBezTo>
                    <a:pt x="181" y="1"/>
                    <a:pt x="101" y="90"/>
                    <a:pt x="92" y="189"/>
                  </a:cubicBezTo>
                  <a:cubicBezTo>
                    <a:pt x="0" y="1262"/>
                    <a:pt x="142" y="2340"/>
                    <a:pt x="510" y="3353"/>
                  </a:cubicBezTo>
                  <a:cubicBezTo>
                    <a:pt x="535" y="3436"/>
                    <a:pt x="611" y="3488"/>
                    <a:pt x="694" y="3488"/>
                  </a:cubicBezTo>
                  <a:cubicBezTo>
                    <a:pt x="708" y="3488"/>
                    <a:pt x="722" y="3487"/>
                    <a:pt x="737" y="3483"/>
                  </a:cubicBezTo>
                  <a:cubicBezTo>
                    <a:pt x="826" y="3454"/>
                    <a:pt x="898" y="3346"/>
                    <a:pt x="867" y="3255"/>
                  </a:cubicBezTo>
                  <a:cubicBezTo>
                    <a:pt x="506" y="2273"/>
                    <a:pt x="368" y="1223"/>
                    <a:pt x="462" y="181"/>
                  </a:cubicBezTo>
                  <a:cubicBezTo>
                    <a:pt x="472" y="83"/>
                    <a:pt x="366" y="1"/>
                    <a:pt x="2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57" name="Google Shape;57;p2"/>
            <p:cNvSpPr/>
            <p:nvPr/>
          </p:nvSpPr>
          <p:spPr>
            <a:xfrm>
              <a:off x="4219175" y="2646200"/>
              <a:ext cx="114275" cy="82475"/>
            </a:xfrm>
            <a:custGeom>
              <a:avLst/>
              <a:gdLst/>
              <a:ahLst/>
              <a:cxnLst/>
              <a:rect l="l" t="t" r="r" b="b"/>
              <a:pathLst>
                <a:path w="4571" h="3299" extrusionOk="0">
                  <a:moveTo>
                    <a:pt x="216" y="0"/>
                  </a:moveTo>
                  <a:cubicBezTo>
                    <a:pt x="150" y="0"/>
                    <a:pt x="83" y="39"/>
                    <a:pt x="51" y="97"/>
                  </a:cubicBezTo>
                  <a:cubicBezTo>
                    <a:pt x="1" y="189"/>
                    <a:pt x="39" y="292"/>
                    <a:pt x="123" y="345"/>
                  </a:cubicBezTo>
                  <a:lnTo>
                    <a:pt x="1793" y="1411"/>
                  </a:lnTo>
                  <a:lnTo>
                    <a:pt x="2626" y="1945"/>
                  </a:lnTo>
                  <a:cubicBezTo>
                    <a:pt x="2898" y="2119"/>
                    <a:pt x="3170" y="2282"/>
                    <a:pt x="3430" y="2473"/>
                  </a:cubicBezTo>
                  <a:cubicBezTo>
                    <a:pt x="3688" y="2663"/>
                    <a:pt x="3974" y="2918"/>
                    <a:pt x="4164" y="3214"/>
                  </a:cubicBezTo>
                  <a:cubicBezTo>
                    <a:pt x="4203" y="3273"/>
                    <a:pt x="4259" y="3298"/>
                    <a:pt x="4315" y="3298"/>
                  </a:cubicBezTo>
                  <a:cubicBezTo>
                    <a:pt x="4444" y="3298"/>
                    <a:pt x="4570" y="3166"/>
                    <a:pt x="4479" y="3026"/>
                  </a:cubicBezTo>
                  <a:cubicBezTo>
                    <a:pt x="4118" y="2468"/>
                    <a:pt x="3555" y="2102"/>
                    <a:pt x="3006" y="1751"/>
                  </a:cubicBezTo>
                  <a:lnTo>
                    <a:pt x="1274" y="643"/>
                  </a:lnTo>
                  <a:lnTo>
                    <a:pt x="301" y="25"/>
                  </a:lnTo>
                  <a:cubicBezTo>
                    <a:pt x="275" y="8"/>
                    <a:pt x="246" y="0"/>
                    <a:pt x="2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58" name="Google Shape;58;p2"/>
            <p:cNvSpPr/>
            <p:nvPr/>
          </p:nvSpPr>
          <p:spPr>
            <a:xfrm>
              <a:off x="4124575" y="2608100"/>
              <a:ext cx="71050" cy="28175"/>
            </a:xfrm>
            <a:custGeom>
              <a:avLst/>
              <a:gdLst/>
              <a:ahLst/>
              <a:cxnLst/>
              <a:rect l="l" t="t" r="r" b="b"/>
              <a:pathLst>
                <a:path w="2842" h="1127" extrusionOk="0">
                  <a:moveTo>
                    <a:pt x="255" y="0"/>
                  </a:moveTo>
                  <a:cubicBezTo>
                    <a:pt x="62" y="0"/>
                    <a:pt x="1" y="313"/>
                    <a:pt x="213" y="365"/>
                  </a:cubicBezTo>
                  <a:cubicBezTo>
                    <a:pt x="1005" y="560"/>
                    <a:pt x="1782" y="808"/>
                    <a:pt x="2540" y="1108"/>
                  </a:cubicBezTo>
                  <a:cubicBezTo>
                    <a:pt x="2570" y="1120"/>
                    <a:pt x="2602" y="1127"/>
                    <a:pt x="2632" y="1127"/>
                  </a:cubicBezTo>
                  <a:cubicBezTo>
                    <a:pt x="2695" y="1127"/>
                    <a:pt x="2754" y="1099"/>
                    <a:pt x="2788" y="1036"/>
                  </a:cubicBezTo>
                  <a:cubicBezTo>
                    <a:pt x="2841" y="942"/>
                    <a:pt x="2807" y="822"/>
                    <a:pt x="2714" y="786"/>
                  </a:cubicBezTo>
                  <a:cubicBezTo>
                    <a:pt x="1929" y="473"/>
                    <a:pt x="1123" y="213"/>
                    <a:pt x="302" y="6"/>
                  </a:cubicBezTo>
                  <a:cubicBezTo>
                    <a:pt x="286" y="2"/>
                    <a:pt x="270" y="0"/>
                    <a:pt x="25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59" name="Google Shape;59;p2"/>
            <p:cNvSpPr/>
            <p:nvPr/>
          </p:nvSpPr>
          <p:spPr>
            <a:xfrm>
              <a:off x="4068700" y="2599950"/>
              <a:ext cx="24875" cy="11325"/>
            </a:xfrm>
            <a:custGeom>
              <a:avLst/>
              <a:gdLst/>
              <a:ahLst/>
              <a:cxnLst/>
              <a:rect l="l" t="t" r="r" b="b"/>
              <a:pathLst>
                <a:path w="995" h="453" extrusionOk="0">
                  <a:moveTo>
                    <a:pt x="194" y="1"/>
                  </a:moveTo>
                  <a:cubicBezTo>
                    <a:pt x="160" y="1"/>
                    <a:pt x="126" y="9"/>
                    <a:pt x="97" y="27"/>
                  </a:cubicBezTo>
                  <a:cubicBezTo>
                    <a:pt x="53" y="53"/>
                    <a:pt x="24" y="94"/>
                    <a:pt x="12" y="142"/>
                  </a:cubicBezTo>
                  <a:cubicBezTo>
                    <a:pt x="0" y="188"/>
                    <a:pt x="8" y="238"/>
                    <a:pt x="34" y="279"/>
                  </a:cubicBezTo>
                  <a:cubicBezTo>
                    <a:pt x="58" y="323"/>
                    <a:pt x="99" y="354"/>
                    <a:pt x="147" y="363"/>
                  </a:cubicBezTo>
                  <a:lnTo>
                    <a:pt x="763" y="448"/>
                  </a:lnTo>
                  <a:cubicBezTo>
                    <a:pt x="778" y="451"/>
                    <a:pt x="793" y="452"/>
                    <a:pt x="808" y="452"/>
                  </a:cubicBezTo>
                  <a:cubicBezTo>
                    <a:pt x="840" y="452"/>
                    <a:pt x="871" y="446"/>
                    <a:pt x="900" y="431"/>
                  </a:cubicBezTo>
                  <a:cubicBezTo>
                    <a:pt x="941" y="404"/>
                    <a:pt x="973" y="361"/>
                    <a:pt x="985" y="313"/>
                  </a:cubicBezTo>
                  <a:cubicBezTo>
                    <a:pt x="994" y="267"/>
                    <a:pt x="987" y="219"/>
                    <a:pt x="965" y="178"/>
                  </a:cubicBezTo>
                  <a:cubicBezTo>
                    <a:pt x="939" y="135"/>
                    <a:pt x="898" y="104"/>
                    <a:pt x="847" y="94"/>
                  </a:cubicBezTo>
                  <a:lnTo>
                    <a:pt x="234" y="5"/>
                  </a:lnTo>
                  <a:cubicBezTo>
                    <a:pt x="221" y="2"/>
                    <a:pt x="207" y="1"/>
                    <a:pt x="19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60" name="Google Shape;60;p2"/>
            <p:cNvSpPr/>
            <p:nvPr/>
          </p:nvSpPr>
          <p:spPr>
            <a:xfrm>
              <a:off x="4149175" y="2635325"/>
              <a:ext cx="66650" cy="44850"/>
            </a:xfrm>
            <a:custGeom>
              <a:avLst/>
              <a:gdLst/>
              <a:ahLst/>
              <a:cxnLst/>
              <a:rect l="l" t="t" r="r" b="b"/>
              <a:pathLst>
                <a:path w="2666" h="1794" extrusionOk="0">
                  <a:moveTo>
                    <a:pt x="246" y="0"/>
                  </a:moveTo>
                  <a:cubicBezTo>
                    <a:pt x="57" y="0"/>
                    <a:pt x="0" y="308"/>
                    <a:pt x="211" y="366"/>
                  </a:cubicBezTo>
                  <a:cubicBezTo>
                    <a:pt x="1041" y="604"/>
                    <a:pt x="1782" y="1083"/>
                    <a:pt x="2343" y="1743"/>
                  </a:cubicBezTo>
                  <a:cubicBezTo>
                    <a:pt x="2372" y="1778"/>
                    <a:pt x="2416" y="1794"/>
                    <a:pt x="2461" y="1794"/>
                  </a:cubicBezTo>
                  <a:cubicBezTo>
                    <a:pt x="2513" y="1794"/>
                    <a:pt x="2567" y="1773"/>
                    <a:pt x="2601" y="1738"/>
                  </a:cubicBezTo>
                  <a:cubicBezTo>
                    <a:pt x="2666" y="1670"/>
                    <a:pt x="2661" y="1555"/>
                    <a:pt x="2598" y="1478"/>
                  </a:cubicBezTo>
                  <a:cubicBezTo>
                    <a:pt x="1994" y="773"/>
                    <a:pt x="1193" y="260"/>
                    <a:pt x="298" y="7"/>
                  </a:cubicBezTo>
                  <a:cubicBezTo>
                    <a:pt x="279" y="2"/>
                    <a:pt x="262" y="0"/>
                    <a:pt x="2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61" name="Google Shape;61;p2"/>
            <p:cNvSpPr/>
            <p:nvPr/>
          </p:nvSpPr>
          <p:spPr>
            <a:xfrm>
              <a:off x="4946250" y="2940825"/>
              <a:ext cx="109275" cy="52175"/>
            </a:xfrm>
            <a:custGeom>
              <a:avLst/>
              <a:gdLst/>
              <a:ahLst/>
              <a:cxnLst/>
              <a:rect l="l" t="t" r="r" b="b"/>
              <a:pathLst>
                <a:path w="4371" h="2087" extrusionOk="0">
                  <a:moveTo>
                    <a:pt x="199" y="0"/>
                  </a:moveTo>
                  <a:cubicBezTo>
                    <a:pt x="120" y="0"/>
                    <a:pt x="42" y="65"/>
                    <a:pt x="24" y="143"/>
                  </a:cubicBezTo>
                  <a:cubicBezTo>
                    <a:pt x="0" y="245"/>
                    <a:pt x="65" y="334"/>
                    <a:pt x="159" y="363"/>
                  </a:cubicBezTo>
                  <a:cubicBezTo>
                    <a:pt x="1492" y="813"/>
                    <a:pt x="2785" y="1381"/>
                    <a:pt x="4017" y="2062"/>
                  </a:cubicBezTo>
                  <a:cubicBezTo>
                    <a:pt x="4048" y="2079"/>
                    <a:pt x="4078" y="2086"/>
                    <a:pt x="4106" y="2086"/>
                  </a:cubicBezTo>
                  <a:cubicBezTo>
                    <a:pt x="4268" y="2086"/>
                    <a:pt x="4371" y="1837"/>
                    <a:pt x="4193" y="1737"/>
                  </a:cubicBezTo>
                  <a:cubicBezTo>
                    <a:pt x="2931" y="1044"/>
                    <a:pt x="1610" y="464"/>
                    <a:pt x="246" y="9"/>
                  </a:cubicBezTo>
                  <a:cubicBezTo>
                    <a:pt x="230" y="3"/>
                    <a:pt x="215" y="0"/>
                    <a:pt x="1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62" name="Google Shape;62;p2"/>
            <p:cNvSpPr/>
            <p:nvPr/>
          </p:nvSpPr>
          <p:spPr>
            <a:xfrm>
              <a:off x="4790825" y="2933825"/>
              <a:ext cx="110925" cy="14825"/>
            </a:xfrm>
            <a:custGeom>
              <a:avLst/>
              <a:gdLst/>
              <a:ahLst/>
              <a:cxnLst/>
              <a:rect l="l" t="t" r="r" b="b"/>
              <a:pathLst>
                <a:path w="4437" h="593" extrusionOk="0">
                  <a:moveTo>
                    <a:pt x="3101" y="1"/>
                  </a:moveTo>
                  <a:cubicBezTo>
                    <a:pt x="2115" y="1"/>
                    <a:pt x="1130" y="79"/>
                    <a:pt x="155" y="233"/>
                  </a:cubicBezTo>
                  <a:cubicBezTo>
                    <a:pt x="56" y="253"/>
                    <a:pt x="1" y="375"/>
                    <a:pt x="25" y="462"/>
                  </a:cubicBezTo>
                  <a:cubicBezTo>
                    <a:pt x="52" y="553"/>
                    <a:pt x="128" y="593"/>
                    <a:pt x="212" y="593"/>
                  </a:cubicBezTo>
                  <a:cubicBezTo>
                    <a:pt x="226" y="593"/>
                    <a:pt x="240" y="592"/>
                    <a:pt x="253" y="590"/>
                  </a:cubicBezTo>
                  <a:cubicBezTo>
                    <a:pt x="1192" y="441"/>
                    <a:pt x="2139" y="366"/>
                    <a:pt x="3087" y="366"/>
                  </a:cubicBezTo>
                  <a:cubicBezTo>
                    <a:pt x="3477" y="366"/>
                    <a:pt x="3866" y="379"/>
                    <a:pt x="4256" y="404"/>
                  </a:cubicBezTo>
                  <a:cubicBezTo>
                    <a:pt x="4259" y="404"/>
                    <a:pt x="4262" y="405"/>
                    <a:pt x="4266" y="405"/>
                  </a:cubicBezTo>
                  <a:cubicBezTo>
                    <a:pt x="4360" y="405"/>
                    <a:pt x="4436" y="310"/>
                    <a:pt x="4436" y="219"/>
                  </a:cubicBezTo>
                  <a:cubicBezTo>
                    <a:pt x="4436" y="125"/>
                    <a:pt x="4350" y="43"/>
                    <a:pt x="4246" y="36"/>
                  </a:cubicBezTo>
                  <a:cubicBezTo>
                    <a:pt x="3865" y="13"/>
                    <a:pt x="3483" y="1"/>
                    <a:pt x="310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63" name="Google Shape;63;p2"/>
            <p:cNvSpPr/>
            <p:nvPr/>
          </p:nvSpPr>
          <p:spPr>
            <a:xfrm>
              <a:off x="4853050" y="2955725"/>
              <a:ext cx="89225" cy="14200"/>
            </a:xfrm>
            <a:custGeom>
              <a:avLst/>
              <a:gdLst/>
              <a:ahLst/>
              <a:cxnLst/>
              <a:rect l="l" t="t" r="r" b="b"/>
              <a:pathLst>
                <a:path w="3569" h="568" extrusionOk="0">
                  <a:moveTo>
                    <a:pt x="1321" y="0"/>
                  </a:moveTo>
                  <a:cubicBezTo>
                    <a:pt x="942" y="0"/>
                    <a:pt x="561" y="22"/>
                    <a:pt x="183" y="65"/>
                  </a:cubicBezTo>
                  <a:cubicBezTo>
                    <a:pt x="84" y="77"/>
                    <a:pt x="0" y="147"/>
                    <a:pt x="3" y="250"/>
                  </a:cubicBezTo>
                  <a:cubicBezTo>
                    <a:pt x="7" y="341"/>
                    <a:pt x="84" y="436"/>
                    <a:pt x="180" y="436"/>
                  </a:cubicBezTo>
                  <a:cubicBezTo>
                    <a:pt x="183" y="436"/>
                    <a:pt x="187" y="436"/>
                    <a:pt x="190" y="436"/>
                  </a:cubicBezTo>
                  <a:cubicBezTo>
                    <a:pt x="566" y="392"/>
                    <a:pt x="943" y="370"/>
                    <a:pt x="1320" y="370"/>
                  </a:cubicBezTo>
                  <a:cubicBezTo>
                    <a:pt x="1972" y="370"/>
                    <a:pt x="2623" y="435"/>
                    <a:pt x="3264" y="563"/>
                  </a:cubicBezTo>
                  <a:cubicBezTo>
                    <a:pt x="3278" y="566"/>
                    <a:pt x="3292" y="568"/>
                    <a:pt x="3306" y="568"/>
                  </a:cubicBezTo>
                  <a:cubicBezTo>
                    <a:pt x="3505" y="568"/>
                    <a:pt x="3569" y="252"/>
                    <a:pt x="3350" y="207"/>
                  </a:cubicBezTo>
                  <a:cubicBezTo>
                    <a:pt x="2683" y="69"/>
                    <a:pt x="2003" y="0"/>
                    <a:pt x="13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64" name="Google Shape;64;p2"/>
            <p:cNvSpPr/>
            <p:nvPr/>
          </p:nvSpPr>
          <p:spPr>
            <a:xfrm>
              <a:off x="4251075" y="2498875"/>
              <a:ext cx="80825" cy="97100"/>
            </a:xfrm>
            <a:custGeom>
              <a:avLst/>
              <a:gdLst/>
              <a:ahLst/>
              <a:cxnLst/>
              <a:rect l="l" t="t" r="r" b="b"/>
              <a:pathLst>
                <a:path w="3233" h="3884" extrusionOk="0">
                  <a:moveTo>
                    <a:pt x="205" y="1"/>
                  </a:moveTo>
                  <a:cubicBezTo>
                    <a:pt x="159" y="1"/>
                    <a:pt x="113" y="18"/>
                    <a:pt x="75" y="58"/>
                  </a:cubicBezTo>
                  <a:cubicBezTo>
                    <a:pt x="0" y="135"/>
                    <a:pt x="2" y="253"/>
                    <a:pt x="82" y="315"/>
                  </a:cubicBezTo>
                  <a:cubicBezTo>
                    <a:pt x="582" y="717"/>
                    <a:pt x="1059" y="1150"/>
                    <a:pt x="1507" y="1612"/>
                  </a:cubicBezTo>
                  <a:cubicBezTo>
                    <a:pt x="1728" y="1843"/>
                    <a:pt x="1940" y="2079"/>
                    <a:pt x="2149" y="2320"/>
                  </a:cubicBezTo>
                  <a:cubicBezTo>
                    <a:pt x="2356" y="2561"/>
                    <a:pt x="2481" y="2717"/>
                    <a:pt x="2619" y="2938"/>
                  </a:cubicBezTo>
                  <a:cubicBezTo>
                    <a:pt x="2753" y="3162"/>
                    <a:pt x="2862" y="3420"/>
                    <a:pt x="2862" y="3694"/>
                  </a:cubicBezTo>
                  <a:cubicBezTo>
                    <a:pt x="2862" y="3825"/>
                    <a:pt x="2944" y="3883"/>
                    <a:pt x="3031" y="3883"/>
                  </a:cubicBezTo>
                  <a:cubicBezTo>
                    <a:pt x="3127" y="3883"/>
                    <a:pt x="3227" y="3812"/>
                    <a:pt x="3227" y="3687"/>
                  </a:cubicBezTo>
                  <a:cubicBezTo>
                    <a:pt x="3232" y="3133"/>
                    <a:pt x="2907" y="2664"/>
                    <a:pt x="2570" y="2252"/>
                  </a:cubicBezTo>
                  <a:cubicBezTo>
                    <a:pt x="2144" y="1735"/>
                    <a:pt x="1685" y="1249"/>
                    <a:pt x="1194" y="794"/>
                  </a:cubicBezTo>
                  <a:cubicBezTo>
                    <a:pt x="917" y="534"/>
                    <a:pt x="633" y="289"/>
                    <a:pt x="337" y="50"/>
                  </a:cubicBezTo>
                  <a:cubicBezTo>
                    <a:pt x="298" y="19"/>
                    <a:pt x="251" y="1"/>
                    <a:pt x="20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65" name="Google Shape;65;p2"/>
            <p:cNvSpPr/>
            <p:nvPr/>
          </p:nvSpPr>
          <p:spPr>
            <a:xfrm>
              <a:off x="4176250" y="2459875"/>
              <a:ext cx="51025" cy="30600"/>
            </a:xfrm>
            <a:custGeom>
              <a:avLst/>
              <a:gdLst/>
              <a:ahLst/>
              <a:cxnLst/>
              <a:rect l="l" t="t" r="r" b="b"/>
              <a:pathLst>
                <a:path w="2041" h="1224" extrusionOk="0">
                  <a:moveTo>
                    <a:pt x="245" y="0"/>
                  </a:moveTo>
                  <a:cubicBezTo>
                    <a:pt x="57" y="0"/>
                    <a:pt x="1" y="306"/>
                    <a:pt x="211" y="366"/>
                  </a:cubicBezTo>
                  <a:cubicBezTo>
                    <a:pt x="748" y="518"/>
                    <a:pt x="1239" y="794"/>
                    <a:pt x="1648" y="1175"/>
                  </a:cubicBezTo>
                  <a:cubicBezTo>
                    <a:pt x="1686" y="1209"/>
                    <a:pt x="1728" y="1224"/>
                    <a:pt x="1768" y="1224"/>
                  </a:cubicBezTo>
                  <a:cubicBezTo>
                    <a:pt x="1914" y="1224"/>
                    <a:pt x="2041" y="1034"/>
                    <a:pt x="1905" y="910"/>
                  </a:cubicBezTo>
                  <a:cubicBezTo>
                    <a:pt x="1448" y="486"/>
                    <a:pt x="897" y="178"/>
                    <a:pt x="298" y="7"/>
                  </a:cubicBezTo>
                  <a:cubicBezTo>
                    <a:pt x="279" y="2"/>
                    <a:pt x="262" y="0"/>
                    <a:pt x="2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66" name="Google Shape;66;p2"/>
            <p:cNvSpPr/>
            <p:nvPr/>
          </p:nvSpPr>
          <p:spPr>
            <a:xfrm>
              <a:off x="4193050" y="2494075"/>
              <a:ext cx="56825" cy="36475"/>
            </a:xfrm>
            <a:custGeom>
              <a:avLst/>
              <a:gdLst/>
              <a:ahLst/>
              <a:cxnLst/>
              <a:rect l="l" t="t" r="r" b="b"/>
              <a:pathLst>
                <a:path w="2273" h="1459" extrusionOk="0">
                  <a:moveTo>
                    <a:pt x="205" y="0"/>
                  </a:moveTo>
                  <a:cubicBezTo>
                    <a:pt x="140" y="0"/>
                    <a:pt x="79" y="31"/>
                    <a:pt x="47" y="93"/>
                  </a:cubicBezTo>
                  <a:cubicBezTo>
                    <a:pt x="1" y="173"/>
                    <a:pt x="30" y="303"/>
                    <a:pt x="119" y="341"/>
                  </a:cubicBezTo>
                  <a:cubicBezTo>
                    <a:pt x="764" y="627"/>
                    <a:pt x="1375" y="986"/>
                    <a:pt x="1938" y="1410"/>
                  </a:cubicBezTo>
                  <a:cubicBezTo>
                    <a:pt x="1979" y="1440"/>
                    <a:pt x="2027" y="1459"/>
                    <a:pt x="2074" y="1459"/>
                  </a:cubicBezTo>
                  <a:cubicBezTo>
                    <a:pt x="2118" y="1459"/>
                    <a:pt x="2162" y="1442"/>
                    <a:pt x="2198" y="1405"/>
                  </a:cubicBezTo>
                  <a:cubicBezTo>
                    <a:pt x="2273" y="1325"/>
                    <a:pt x="2273" y="1205"/>
                    <a:pt x="2196" y="1145"/>
                  </a:cubicBezTo>
                  <a:cubicBezTo>
                    <a:pt x="1606" y="700"/>
                    <a:pt x="968" y="322"/>
                    <a:pt x="297" y="21"/>
                  </a:cubicBezTo>
                  <a:cubicBezTo>
                    <a:pt x="267" y="7"/>
                    <a:pt x="235" y="0"/>
                    <a:pt x="2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67" name="Google Shape;67;p2"/>
            <p:cNvSpPr/>
            <p:nvPr/>
          </p:nvSpPr>
          <p:spPr>
            <a:xfrm>
              <a:off x="4322375" y="2495375"/>
              <a:ext cx="472875" cy="544350"/>
            </a:xfrm>
            <a:custGeom>
              <a:avLst/>
              <a:gdLst/>
              <a:ahLst/>
              <a:cxnLst/>
              <a:rect l="l" t="t" r="r" b="b"/>
              <a:pathLst>
                <a:path w="18915" h="21774" extrusionOk="0">
                  <a:moveTo>
                    <a:pt x="7093" y="0"/>
                  </a:moveTo>
                  <a:cubicBezTo>
                    <a:pt x="6735" y="0"/>
                    <a:pt x="6378" y="67"/>
                    <a:pt x="6041" y="200"/>
                  </a:cubicBezTo>
                  <a:cubicBezTo>
                    <a:pt x="5887" y="260"/>
                    <a:pt x="5740" y="332"/>
                    <a:pt x="5598" y="417"/>
                  </a:cubicBezTo>
                  <a:cubicBezTo>
                    <a:pt x="5335" y="398"/>
                    <a:pt x="5071" y="385"/>
                    <a:pt x="4808" y="385"/>
                  </a:cubicBezTo>
                  <a:cubicBezTo>
                    <a:pt x="4441" y="385"/>
                    <a:pt x="4077" y="411"/>
                    <a:pt x="3718" y="491"/>
                  </a:cubicBezTo>
                  <a:cubicBezTo>
                    <a:pt x="3025" y="638"/>
                    <a:pt x="2409" y="1038"/>
                    <a:pt x="1990" y="1610"/>
                  </a:cubicBezTo>
                  <a:cubicBezTo>
                    <a:pt x="1817" y="1846"/>
                    <a:pt x="1685" y="2111"/>
                    <a:pt x="1596" y="2390"/>
                  </a:cubicBezTo>
                  <a:cubicBezTo>
                    <a:pt x="575" y="3208"/>
                    <a:pt x="0" y="4496"/>
                    <a:pt x="135" y="5805"/>
                  </a:cubicBezTo>
                  <a:cubicBezTo>
                    <a:pt x="168" y="6154"/>
                    <a:pt x="250" y="6501"/>
                    <a:pt x="375" y="6830"/>
                  </a:cubicBezTo>
                  <a:cubicBezTo>
                    <a:pt x="387" y="6855"/>
                    <a:pt x="402" y="6879"/>
                    <a:pt x="419" y="6900"/>
                  </a:cubicBezTo>
                  <a:cubicBezTo>
                    <a:pt x="431" y="7478"/>
                    <a:pt x="546" y="8048"/>
                    <a:pt x="626" y="8623"/>
                  </a:cubicBezTo>
                  <a:cubicBezTo>
                    <a:pt x="676" y="9009"/>
                    <a:pt x="708" y="9398"/>
                    <a:pt x="667" y="9788"/>
                  </a:cubicBezTo>
                  <a:cubicBezTo>
                    <a:pt x="628" y="10176"/>
                    <a:pt x="486" y="10573"/>
                    <a:pt x="342" y="10956"/>
                  </a:cubicBezTo>
                  <a:cubicBezTo>
                    <a:pt x="197" y="11336"/>
                    <a:pt x="75" y="11733"/>
                    <a:pt x="195" y="12137"/>
                  </a:cubicBezTo>
                  <a:cubicBezTo>
                    <a:pt x="216" y="12211"/>
                    <a:pt x="281" y="12263"/>
                    <a:pt x="356" y="12263"/>
                  </a:cubicBezTo>
                  <a:cubicBezTo>
                    <a:pt x="359" y="12263"/>
                    <a:pt x="362" y="12263"/>
                    <a:pt x="366" y="12262"/>
                  </a:cubicBezTo>
                  <a:cubicBezTo>
                    <a:pt x="400" y="12327"/>
                    <a:pt x="464" y="12371"/>
                    <a:pt x="539" y="12376"/>
                  </a:cubicBezTo>
                  <a:cubicBezTo>
                    <a:pt x="1312" y="12450"/>
                    <a:pt x="1988" y="12996"/>
                    <a:pt x="2544" y="13497"/>
                  </a:cubicBezTo>
                  <a:cubicBezTo>
                    <a:pt x="3540" y="14388"/>
                    <a:pt x="4325" y="15492"/>
                    <a:pt x="4837" y="16727"/>
                  </a:cubicBezTo>
                  <a:cubicBezTo>
                    <a:pt x="4870" y="16806"/>
                    <a:pt x="4934" y="16864"/>
                    <a:pt x="5018" y="16864"/>
                  </a:cubicBezTo>
                  <a:cubicBezTo>
                    <a:pt x="5021" y="16864"/>
                    <a:pt x="5024" y="16864"/>
                    <a:pt x="5028" y="16864"/>
                  </a:cubicBezTo>
                  <a:cubicBezTo>
                    <a:pt x="5056" y="16936"/>
                    <a:pt x="5126" y="16984"/>
                    <a:pt x="5203" y="16989"/>
                  </a:cubicBezTo>
                  <a:cubicBezTo>
                    <a:pt x="6091" y="17059"/>
                    <a:pt x="6910" y="17519"/>
                    <a:pt x="7514" y="18156"/>
                  </a:cubicBezTo>
                  <a:cubicBezTo>
                    <a:pt x="7841" y="18505"/>
                    <a:pt x="8113" y="18900"/>
                    <a:pt x="8327" y="19326"/>
                  </a:cubicBezTo>
                  <a:cubicBezTo>
                    <a:pt x="8435" y="19538"/>
                    <a:pt x="8532" y="19752"/>
                    <a:pt x="8616" y="19974"/>
                  </a:cubicBezTo>
                  <a:cubicBezTo>
                    <a:pt x="8700" y="20197"/>
                    <a:pt x="8787" y="20421"/>
                    <a:pt x="8931" y="20614"/>
                  </a:cubicBezTo>
                  <a:cubicBezTo>
                    <a:pt x="9076" y="20806"/>
                    <a:pt x="9268" y="20958"/>
                    <a:pt x="9451" y="21114"/>
                  </a:cubicBezTo>
                  <a:cubicBezTo>
                    <a:pt x="9636" y="21271"/>
                    <a:pt x="9783" y="21413"/>
                    <a:pt x="9834" y="21637"/>
                  </a:cubicBezTo>
                  <a:cubicBezTo>
                    <a:pt x="9855" y="21729"/>
                    <a:pt x="9922" y="21768"/>
                    <a:pt x="9993" y="21768"/>
                  </a:cubicBezTo>
                  <a:cubicBezTo>
                    <a:pt x="10029" y="21768"/>
                    <a:pt x="10066" y="21758"/>
                    <a:pt x="10099" y="21740"/>
                  </a:cubicBezTo>
                  <a:cubicBezTo>
                    <a:pt x="10128" y="21762"/>
                    <a:pt x="10162" y="21773"/>
                    <a:pt x="10197" y="21773"/>
                  </a:cubicBezTo>
                  <a:cubicBezTo>
                    <a:pt x="10244" y="21773"/>
                    <a:pt x="10290" y="21753"/>
                    <a:pt x="10322" y="21714"/>
                  </a:cubicBezTo>
                  <a:cubicBezTo>
                    <a:pt x="10866" y="21096"/>
                    <a:pt x="11642" y="20859"/>
                    <a:pt x="12430" y="20859"/>
                  </a:cubicBezTo>
                  <a:cubicBezTo>
                    <a:pt x="12821" y="20859"/>
                    <a:pt x="13215" y="20917"/>
                    <a:pt x="13586" y="21016"/>
                  </a:cubicBezTo>
                  <a:cubicBezTo>
                    <a:pt x="13916" y="21105"/>
                    <a:pt x="14240" y="21218"/>
                    <a:pt x="14553" y="21355"/>
                  </a:cubicBezTo>
                  <a:cubicBezTo>
                    <a:pt x="14583" y="21368"/>
                    <a:pt x="14615" y="21374"/>
                    <a:pt x="14646" y="21374"/>
                  </a:cubicBezTo>
                  <a:cubicBezTo>
                    <a:pt x="14709" y="21374"/>
                    <a:pt x="14770" y="21346"/>
                    <a:pt x="14804" y="21283"/>
                  </a:cubicBezTo>
                  <a:cubicBezTo>
                    <a:pt x="14808" y="21271"/>
                    <a:pt x="14813" y="21256"/>
                    <a:pt x="14816" y="21244"/>
                  </a:cubicBezTo>
                  <a:cubicBezTo>
                    <a:pt x="15805" y="21131"/>
                    <a:pt x="16799" y="20794"/>
                    <a:pt x="17490" y="20048"/>
                  </a:cubicBezTo>
                  <a:cubicBezTo>
                    <a:pt x="17846" y="19668"/>
                    <a:pt x="18115" y="19187"/>
                    <a:pt x="18207" y="18669"/>
                  </a:cubicBezTo>
                  <a:cubicBezTo>
                    <a:pt x="18257" y="18392"/>
                    <a:pt x="18257" y="18108"/>
                    <a:pt x="18272" y="17829"/>
                  </a:cubicBezTo>
                  <a:cubicBezTo>
                    <a:pt x="18289" y="17557"/>
                    <a:pt x="18341" y="17290"/>
                    <a:pt x="18428" y="17035"/>
                  </a:cubicBezTo>
                  <a:cubicBezTo>
                    <a:pt x="18520" y="16773"/>
                    <a:pt x="18628" y="16517"/>
                    <a:pt x="18712" y="16253"/>
                  </a:cubicBezTo>
                  <a:cubicBezTo>
                    <a:pt x="18787" y="16007"/>
                    <a:pt x="18837" y="15755"/>
                    <a:pt x="18861" y="15499"/>
                  </a:cubicBezTo>
                  <a:cubicBezTo>
                    <a:pt x="18914" y="14996"/>
                    <a:pt x="18866" y="14486"/>
                    <a:pt x="18722" y="14002"/>
                  </a:cubicBezTo>
                  <a:cubicBezTo>
                    <a:pt x="18642" y="13738"/>
                    <a:pt x="18534" y="13483"/>
                    <a:pt x="18488" y="13208"/>
                  </a:cubicBezTo>
                  <a:cubicBezTo>
                    <a:pt x="18445" y="12934"/>
                    <a:pt x="18476" y="12691"/>
                    <a:pt x="18510" y="12438"/>
                  </a:cubicBezTo>
                  <a:cubicBezTo>
                    <a:pt x="18582" y="11911"/>
                    <a:pt x="18638" y="11389"/>
                    <a:pt x="18604" y="10854"/>
                  </a:cubicBezTo>
                  <a:cubicBezTo>
                    <a:pt x="18532" y="9779"/>
                    <a:pt x="18098" y="8708"/>
                    <a:pt x="17193" y="8070"/>
                  </a:cubicBezTo>
                  <a:cubicBezTo>
                    <a:pt x="17100" y="8005"/>
                    <a:pt x="17001" y="7945"/>
                    <a:pt x="16900" y="7892"/>
                  </a:cubicBezTo>
                  <a:cubicBezTo>
                    <a:pt x="16536" y="6534"/>
                    <a:pt x="15692" y="5336"/>
                    <a:pt x="14561" y="4510"/>
                  </a:cubicBezTo>
                  <a:cubicBezTo>
                    <a:pt x="14291" y="4315"/>
                    <a:pt x="14005" y="4145"/>
                    <a:pt x="13706" y="3995"/>
                  </a:cubicBezTo>
                  <a:cubicBezTo>
                    <a:pt x="13706" y="3993"/>
                    <a:pt x="13706" y="3991"/>
                    <a:pt x="13704" y="3988"/>
                  </a:cubicBezTo>
                  <a:cubicBezTo>
                    <a:pt x="13324" y="3285"/>
                    <a:pt x="12770" y="2696"/>
                    <a:pt x="12132" y="2222"/>
                  </a:cubicBezTo>
                  <a:cubicBezTo>
                    <a:pt x="11494" y="1745"/>
                    <a:pt x="10821" y="1365"/>
                    <a:pt x="10089" y="1115"/>
                  </a:cubicBezTo>
                  <a:cubicBezTo>
                    <a:pt x="9822" y="1016"/>
                    <a:pt x="9538" y="965"/>
                    <a:pt x="9251" y="963"/>
                  </a:cubicBezTo>
                  <a:cubicBezTo>
                    <a:pt x="8874" y="549"/>
                    <a:pt x="8387" y="251"/>
                    <a:pt x="7846" y="101"/>
                  </a:cubicBezTo>
                  <a:cubicBezTo>
                    <a:pt x="7599" y="34"/>
                    <a:pt x="7346" y="0"/>
                    <a:pt x="70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68" name="Google Shape;68;p2"/>
            <p:cNvSpPr/>
            <p:nvPr/>
          </p:nvSpPr>
          <p:spPr>
            <a:xfrm>
              <a:off x="4713450" y="2873825"/>
              <a:ext cx="18750" cy="54575"/>
            </a:xfrm>
            <a:custGeom>
              <a:avLst/>
              <a:gdLst/>
              <a:ahLst/>
              <a:cxnLst/>
              <a:rect l="l" t="t" r="r" b="b"/>
              <a:pathLst>
                <a:path w="750" h="2183" extrusionOk="0">
                  <a:moveTo>
                    <a:pt x="561" y="0"/>
                  </a:moveTo>
                  <a:cubicBezTo>
                    <a:pt x="458" y="5"/>
                    <a:pt x="378" y="89"/>
                    <a:pt x="381" y="191"/>
                  </a:cubicBezTo>
                  <a:cubicBezTo>
                    <a:pt x="366" y="795"/>
                    <a:pt x="248" y="1392"/>
                    <a:pt x="34" y="1957"/>
                  </a:cubicBezTo>
                  <a:cubicBezTo>
                    <a:pt x="1" y="2051"/>
                    <a:pt x="82" y="2159"/>
                    <a:pt x="169" y="2179"/>
                  </a:cubicBezTo>
                  <a:cubicBezTo>
                    <a:pt x="181" y="2181"/>
                    <a:pt x="193" y="2183"/>
                    <a:pt x="205" y="2183"/>
                  </a:cubicBezTo>
                  <a:cubicBezTo>
                    <a:pt x="282" y="2183"/>
                    <a:pt x="362" y="2125"/>
                    <a:pt x="393" y="2044"/>
                  </a:cubicBezTo>
                  <a:cubicBezTo>
                    <a:pt x="614" y="1447"/>
                    <a:pt x="735" y="819"/>
                    <a:pt x="747" y="181"/>
                  </a:cubicBezTo>
                  <a:cubicBezTo>
                    <a:pt x="749" y="82"/>
                    <a:pt x="658" y="0"/>
                    <a:pt x="5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69" name="Google Shape;69;p2"/>
            <p:cNvSpPr/>
            <p:nvPr/>
          </p:nvSpPr>
          <p:spPr>
            <a:xfrm>
              <a:off x="4648400" y="2943600"/>
              <a:ext cx="52650" cy="32550"/>
            </a:xfrm>
            <a:custGeom>
              <a:avLst/>
              <a:gdLst/>
              <a:ahLst/>
              <a:cxnLst/>
              <a:rect l="l" t="t" r="r" b="b"/>
              <a:pathLst>
                <a:path w="2106" h="1302" extrusionOk="0">
                  <a:moveTo>
                    <a:pt x="1843" y="0"/>
                  </a:moveTo>
                  <a:cubicBezTo>
                    <a:pt x="1800" y="0"/>
                    <a:pt x="1757" y="18"/>
                    <a:pt x="1719" y="59"/>
                  </a:cubicBezTo>
                  <a:cubicBezTo>
                    <a:pt x="1301" y="509"/>
                    <a:pt x="752" y="819"/>
                    <a:pt x="150" y="940"/>
                  </a:cubicBezTo>
                  <a:cubicBezTo>
                    <a:pt x="54" y="961"/>
                    <a:pt x="1" y="1077"/>
                    <a:pt x="25" y="1168"/>
                  </a:cubicBezTo>
                  <a:cubicBezTo>
                    <a:pt x="49" y="1250"/>
                    <a:pt x="125" y="1302"/>
                    <a:pt x="207" y="1302"/>
                  </a:cubicBezTo>
                  <a:cubicBezTo>
                    <a:pt x="222" y="1302"/>
                    <a:pt x="238" y="1300"/>
                    <a:pt x="254" y="1296"/>
                  </a:cubicBezTo>
                  <a:cubicBezTo>
                    <a:pt x="918" y="1156"/>
                    <a:pt x="1522" y="812"/>
                    <a:pt x="1984" y="314"/>
                  </a:cubicBezTo>
                  <a:cubicBezTo>
                    <a:pt x="2105" y="182"/>
                    <a:pt x="1980" y="0"/>
                    <a:pt x="18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70" name="Google Shape;70;p2"/>
            <p:cNvSpPr/>
            <p:nvPr/>
          </p:nvSpPr>
          <p:spPr>
            <a:xfrm>
              <a:off x="4581625" y="2974850"/>
              <a:ext cx="39075" cy="10725"/>
            </a:xfrm>
            <a:custGeom>
              <a:avLst/>
              <a:gdLst/>
              <a:ahLst/>
              <a:cxnLst/>
              <a:rect l="l" t="t" r="r" b="b"/>
              <a:pathLst>
                <a:path w="1563" h="429" extrusionOk="0">
                  <a:moveTo>
                    <a:pt x="179" y="0"/>
                  </a:moveTo>
                  <a:cubicBezTo>
                    <a:pt x="85" y="0"/>
                    <a:pt x="1" y="96"/>
                    <a:pt x="5" y="188"/>
                  </a:cubicBezTo>
                  <a:cubicBezTo>
                    <a:pt x="10" y="289"/>
                    <a:pt x="94" y="369"/>
                    <a:pt x="195" y="369"/>
                  </a:cubicBezTo>
                  <a:lnTo>
                    <a:pt x="1382" y="429"/>
                  </a:lnTo>
                  <a:cubicBezTo>
                    <a:pt x="1483" y="424"/>
                    <a:pt x="1562" y="340"/>
                    <a:pt x="1562" y="239"/>
                  </a:cubicBezTo>
                  <a:cubicBezTo>
                    <a:pt x="1558" y="137"/>
                    <a:pt x="1476" y="58"/>
                    <a:pt x="1375" y="58"/>
                  </a:cubicBezTo>
                  <a:lnTo>
                    <a:pt x="186" y="0"/>
                  </a:lnTo>
                  <a:cubicBezTo>
                    <a:pt x="184" y="0"/>
                    <a:pt x="181" y="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71" name="Google Shape;71;p2"/>
            <p:cNvSpPr/>
            <p:nvPr/>
          </p:nvSpPr>
          <p:spPr>
            <a:xfrm>
              <a:off x="4666225" y="2909900"/>
              <a:ext cx="30050" cy="31600"/>
            </a:xfrm>
            <a:custGeom>
              <a:avLst/>
              <a:gdLst/>
              <a:ahLst/>
              <a:cxnLst/>
              <a:rect l="l" t="t" r="r" b="b"/>
              <a:pathLst>
                <a:path w="1202" h="1264" extrusionOk="0">
                  <a:moveTo>
                    <a:pt x="990" y="1"/>
                  </a:moveTo>
                  <a:cubicBezTo>
                    <a:pt x="925" y="1"/>
                    <a:pt x="866" y="32"/>
                    <a:pt x="840" y="95"/>
                  </a:cubicBezTo>
                  <a:cubicBezTo>
                    <a:pt x="691" y="437"/>
                    <a:pt x="438" y="726"/>
                    <a:pt x="121" y="923"/>
                  </a:cubicBezTo>
                  <a:cubicBezTo>
                    <a:pt x="39" y="971"/>
                    <a:pt x="0" y="1089"/>
                    <a:pt x="58" y="1174"/>
                  </a:cubicBezTo>
                  <a:cubicBezTo>
                    <a:pt x="92" y="1231"/>
                    <a:pt x="152" y="1263"/>
                    <a:pt x="215" y="1263"/>
                  </a:cubicBezTo>
                  <a:cubicBezTo>
                    <a:pt x="247" y="1263"/>
                    <a:pt x="279" y="1255"/>
                    <a:pt x="308" y="1239"/>
                  </a:cubicBezTo>
                  <a:cubicBezTo>
                    <a:pt x="681" y="1010"/>
                    <a:pt x="980" y="673"/>
                    <a:pt x="1163" y="273"/>
                  </a:cubicBezTo>
                  <a:cubicBezTo>
                    <a:pt x="1201" y="182"/>
                    <a:pt x="1182" y="69"/>
                    <a:pt x="1086" y="23"/>
                  </a:cubicBezTo>
                  <a:cubicBezTo>
                    <a:pt x="1054" y="8"/>
                    <a:pt x="1021" y="1"/>
                    <a:pt x="9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72" name="Google Shape;72;p2"/>
            <p:cNvSpPr/>
            <p:nvPr/>
          </p:nvSpPr>
          <p:spPr>
            <a:xfrm>
              <a:off x="4681025" y="2706250"/>
              <a:ext cx="23500" cy="64900"/>
            </a:xfrm>
            <a:custGeom>
              <a:avLst/>
              <a:gdLst/>
              <a:ahLst/>
              <a:cxnLst/>
              <a:rect l="l" t="t" r="r" b="b"/>
              <a:pathLst>
                <a:path w="940" h="2596" extrusionOk="0">
                  <a:moveTo>
                    <a:pt x="203" y="0"/>
                  </a:moveTo>
                  <a:cubicBezTo>
                    <a:pt x="170" y="0"/>
                    <a:pt x="136" y="8"/>
                    <a:pt x="109" y="25"/>
                  </a:cubicBezTo>
                  <a:cubicBezTo>
                    <a:pt x="29" y="73"/>
                    <a:pt x="0" y="188"/>
                    <a:pt x="46" y="278"/>
                  </a:cubicBezTo>
                  <a:cubicBezTo>
                    <a:pt x="361" y="949"/>
                    <a:pt x="539" y="1678"/>
                    <a:pt x="566" y="2419"/>
                  </a:cubicBezTo>
                  <a:cubicBezTo>
                    <a:pt x="570" y="2537"/>
                    <a:pt x="662" y="2596"/>
                    <a:pt x="754" y="2596"/>
                  </a:cubicBezTo>
                  <a:cubicBezTo>
                    <a:pt x="847" y="2596"/>
                    <a:pt x="939" y="2535"/>
                    <a:pt x="934" y="2415"/>
                  </a:cubicBezTo>
                  <a:cubicBezTo>
                    <a:pt x="903" y="1608"/>
                    <a:pt x="708" y="817"/>
                    <a:pt x="361" y="90"/>
                  </a:cubicBezTo>
                  <a:cubicBezTo>
                    <a:pt x="334" y="31"/>
                    <a:pt x="268" y="0"/>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73" name="Google Shape;73;p2"/>
            <p:cNvSpPr/>
            <p:nvPr/>
          </p:nvSpPr>
          <p:spPr>
            <a:xfrm>
              <a:off x="4642825" y="2649550"/>
              <a:ext cx="28825" cy="30725"/>
            </a:xfrm>
            <a:custGeom>
              <a:avLst/>
              <a:gdLst/>
              <a:ahLst/>
              <a:cxnLst/>
              <a:rect l="l" t="t" r="r" b="b"/>
              <a:pathLst>
                <a:path w="1153" h="1229" extrusionOk="0">
                  <a:moveTo>
                    <a:pt x="196" y="1"/>
                  </a:moveTo>
                  <a:cubicBezTo>
                    <a:pt x="149" y="1"/>
                    <a:pt x="103" y="18"/>
                    <a:pt x="70" y="55"/>
                  </a:cubicBezTo>
                  <a:cubicBezTo>
                    <a:pt x="0" y="129"/>
                    <a:pt x="0" y="245"/>
                    <a:pt x="72" y="317"/>
                  </a:cubicBezTo>
                  <a:cubicBezTo>
                    <a:pt x="337" y="565"/>
                    <a:pt x="573" y="839"/>
                    <a:pt x="777" y="1138"/>
                  </a:cubicBezTo>
                  <a:cubicBezTo>
                    <a:pt x="814" y="1192"/>
                    <a:pt x="878" y="1228"/>
                    <a:pt x="942" y="1228"/>
                  </a:cubicBezTo>
                  <a:cubicBezTo>
                    <a:pt x="972" y="1228"/>
                    <a:pt x="1003" y="1220"/>
                    <a:pt x="1030" y="1203"/>
                  </a:cubicBezTo>
                  <a:cubicBezTo>
                    <a:pt x="1117" y="1145"/>
                    <a:pt x="1153" y="1036"/>
                    <a:pt x="1093" y="950"/>
                  </a:cubicBezTo>
                  <a:cubicBezTo>
                    <a:pt x="871" y="623"/>
                    <a:pt x="616" y="322"/>
                    <a:pt x="330" y="52"/>
                  </a:cubicBezTo>
                  <a:cubicBezTo>
                    <a:pt x="294" y="19"/>
                    <a:pt x="245" y="1"/>
                    <a:pt x="1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74" name="Google Shape;74;p2"/>
            <p:cNvSpPr/>
            <p:nvPr/>
          </p:nvSpPr>
          <p:spPr>
            <a:xfrm>
              <a:off x="4636500" y="2680800"/>
              <a:ext cx="37625" cy="52400"/>
            </a:xfrm>
            <a:custGeom>
              <a:avLst/>
              <a:gdLst/>
              <a:ahLst/>
              <a:cxnLst/>
              <a:rect l="l" t="t" r="r" b="b"/>
              <a:pathLst>
                <a:path w="1505" h="2096" extrusionOk="0">
                  <a:moveTo>
                    <a:pt x="206" y="0"/>
                  </a:moveTo>
                  <a:cubicBezTo>
                    <a:pt x="153" y="0"/>
                    <a:pt x="98" y="21"/>
                    <a:pt x="63" y="56"/>
                  </a:cubicBezTo>
                  <a:cubicBezTo>
                    <a:pt x="0" y="123"/>
                    <a:pt x="8" y="241"/>
                    <a:pt x="70" y="316"/>
                  </a:cubicBezTo>
                  <a:cubicBezTo>
                    <a:pt x="491" y="836"/>
                    <a:pt x="850" y="1404"/>
                    <a:pt x="1144" y="2005"/>
                  </a:cubicBezTo>
                  <a:cubicBezTo>
                    <a:pt x="1174" y="2065"/>
                    <a:pt x="1239" y="2095"/>
                    <a:pt x="1302" y="2095"/>
                  </a:cubicBezTo>
                  <a:cubicBezTo>
                    <a:pt x="1336" y="2095"/>
                    <a:pt x="1369" y="2087"/>
                    <a:pt x="1396" y="2070"/>
                  </a:cubicBezTo>
                  <a:cubicBezTo>
                    <a:pt x="1478" y="2022"/>
                    <a:pt x="1505" y="1907"/>
                    <a:pt x="1464" y="1820"/>
                  </a:cubicBezTo>
                  <a:cubicBezTo>
                    <a:pt x="1151" y="1190"/>
                    <a:pt x="771" y="595"/>
                    <a:pt x="325" y="51"/>
                  </a:cubicBezTo>
                  <a:cubicBezTo>
                    <a:pt x="296" y="16"/>
                    <a:pt x="252" y="0"/>
                    <a:pt x="2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75" name="Google Shape;75;p2"/>
            <p:cNvSpPr/>
            <p:nvPr/>
          </p:nvSpPr>
          <p:spPr>
            <a:xfrm>
              <a:off x="4478750" y="2561675"/>
              <a:ext cx="63625" cy="24750"/>
            </a:xfrm>
            <a:custGeom>
              <a:avLst/>
              <a:gdLst/>
              <a:ahLst/>
              <a:cxnLst/>
              <a:rect l="l" t="t" r="r" b="b"/>
              <a:pathLst>
                <a:path w="2545" h="990" extrusionOk="0">
                  <a:moveTo>
                    <a:pt x="172" y="0"/>
                  </a:moveTo>
                  <a:cubicBezTo>
                    <a:pt x="78" y="0"/>
                    <a:pt x="0" y="93"/>
                    <a:pt x="2" y="186"/>
                  </a:cubicBezTo>
                  <a:cubicBezTo>
                    <a:pt x="7" y="287"/>
                    <a:pt x="89" y="364"/>
                    <a:pt x="190" y="366"/>
                  </a:cubicBezTo>
                  <a:cubicBezTo>
                    <a:pt x="895" y="405"/>
                    <a:pt x="1581" y="607"/>
                    <a:pt x="2193" y="963"/>
                  </a:cubicBezTo>
                  <a:cubicBezTo>
                    <a:pt x="2224" y="981"/>
                    <a:pt x="2254" y="989"/>
                    <a:pt x="2283" y="989"/>
                  </a:cubicBezTo>
                  <a:cubicBezTo>
                    <a:pt x="2442" y="989"/>
                    <a:pt x="2544" y="741"/>
                    <a:pt x="2371" y="641"/>
                  </a:cubicBezTo>
                  <a:cubicBezTo>
                    <a:pt x="1702" y="256"/>
                    <a:pt x="953" y="37"/>
                    <a:pt x="183" y="0"/>
                  </a:cubicBezTo>
                  <a:cubicBezTo>
                    <a:pt x="179" y="0"/>
                    <a:pt x="176" y="0"/>
                    <a:pt x="1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76" name="Google Shape;76;p2"/>
            <p:cNvSpPr/>
            <p:nvPr/>
          </p:nvSpPr>
          <p:spPr>
            <a:xfrm>
              <a:off x="4416575" y="2563725"/>
              <a:ext cx="44375" cy="24100"/>
            </a:xfrm>
            <a:custGeom>
              <a:avLst/>
              <a:gdLst/>
              <a:ahLst/>
              <a:cxnLst/>
              <a:rect l="l" t="t" r="r" b="b"/>
              <a:pathLst>
                <a:path w="1775" h="964" extrusionOk="0">
                  <a:moveTo>
                    <a:pt x="1564" y="0"/>
                  </a:moveTo>
                  <a:cubicBezTo>
                    <a:pt x="1550" y="0"/>
                    <a:pt x="1536" y="2"/>
                    <a:pt x="1522" y="5"/>
                  </a:cubicBezTo>
                  <a:cubicBezTo>
                    <a:pt x="1014" y="106"/>
                    <a:pt x="538" y="316"/>
                    <a:pt x="121" y="621"/>
                  </a:cubicBezTo>
                  <a:cubicBezTo>
                    <a:pt x="42" y="679"/>
                    <a:pt x="1" y="780"/>
                    <a:pt x="56" y="871"/>
                  </a:cubicBezTo>
                  <a:cubicBezTo>
                    <a:pt x="89" y="927"/>
                    <a:pt x="156" y="963"/>
                    <a:pt x="221" y="963"/>
                  </a:cubicBezTo>
                  <a:cubicBezTo>
                    <a:pt x="252" y="963"/>
                    <a:pt x="283" y="955"/>
                    <a:pt x="309" y="936"/>
                  </a:cubicBezTo>
                  <a:cubicBezTo>
                    <a:pt x="696" y="650"/>
                    <a:pt x="1146" y="453"/>
                    <a:pt x="1621" y="359"/>
                  </a:cubicBezTo>
                  <a:cubicBezTo>
                    <a:pt x="1719" y="340"/>
                    <a:pt x="1775" y="222"/>
                    <a:pt x="1751" y="130"/>
                  </a:cubicBezTo>
                  <a:cubicBezTo>
                    <a:pt x="1730" y="54"/>
                    <a:pt x="1649" y="0"/>
                    <a:pt x="15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77" name="Google Shape;77;p2"/>
            <p:cNvSpPr/>
            <p:nvPr/>
          </p:nvSpPr>
          <p:spPr>
            <a:xfrm>
              <a:off x="4442325" y="2584025"/>
              <a:ext cx="54300" cy="19975"/>
            </a:xfrm>
            <a:custGeom>
              <a:avLst/>
              <a:gdLst/>
              <a:ahLst/>
              <a:cxnLst/>
              <a:rect l="l" t="t" r="r" b="b"/>
              <a:pathLst>
                <a:path w="2172" h="799" extrusionOk="0">
                  <a:moveTo>
                    <a:pt x="1586" y="0"/>
                  </a:moveTo>
                  <a:cubicBezTo>
                    <a:pt x="1065" y="0"/>
                    <a:pt x="548" y="154"/>
                    <a:pt x="121" y="457"/>
                  </a:cubicBezTo>
                  <a:cubicBezTo>
                    <a:pt x="39" y="514"/>
                    <a:pt x="1" y="618"/>
                    <a:pt x="54" y="709"/>
                  </a:cubicBezTo>
                  <a:cubicBezTo>
                    <a:pt x="86" y="763"/>
                    <a:pt x="154" y="799"/>
                    <a:pt x="219" y="799"/>
                  </a:cubicBezTo>
                  <a:cubicBezTo>
                    <a:pt x="250" y="799"/>
                    <a:pt x="281" y="791"/>
                    <a:pt x="307" y="772"/>
                  </a:cubicBezTo>
                  <a:cubicBezTo>
                    <a:pt x="681" y="507"/>
                    <a:pt x="1128" y="367"/>
                    <a:pt x="1583" y="367"/>
                  </a:cubicBezTo>
                  <a:cubicBezTo>
                    <a:pt x="1697" y="367"/>
                    <a:pt x="1812" y="376"/>
                    <a:pt x="1926" y="394"/>
                  </a:cubicBezTo>
                  <a:cubicBezTo>
                    <a:pt x="1938" y="396"/>
                    <a:pt x="1949" y="397"/>
                    <a:pt x="1960" y="397"/>
                  </a:cubicBezTo>
                  <a:cubicBezTo>
                    <a:pt x="2045" y="397"/>
                    <a:pt x="2126" y="348"/>
                    <a:pt x="2148" y="257"/>
                  </a:cubicBezTo>
                  <a:cubicBezTo>
                    <a:pt x="2172" y="156"/>
                    <a:pt x="2112" y="52"/>
                    <a:pt x="2013" y="35"/>
                  </a:cubicBezTo>
                  <a:cubicBezTo>
                    <a:pt x="1871" y="12"/>
                    <a:pt x="1728" y="0"/>
                    <a:pt x="15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78" name="Google Shape;78;p2"/>
            <p:cNvSpPr/>
            <p:nvPr/>
          </p:nvSpPr>
          <p:spPr>
            <a:xfrm>
              <a:off x="4387275" y="2729900"/>
              <a:ext cx="15125" cy="43250"/>
            </a:xfrm>
            <a:custGeom>
              <a:avLst/>
              <a:gdLst/>
              <a:ahLst/>
              <a:cxnLst/>
              <a:rect l="l" t="t" r="r" b="b"/>
              <a:pathLst>
                <a:path w="605" h="1730" extrusionOk="0">
                  <a:moveTo>
                    <a:pt x="432" y="508"/>
                  </a:moveTo>
                  <a:cubicBezTo>
                    <a:pt x="432" y="508"/>
                    <a:pt x="432" y="509"/>
                    <a:pt x="431" y="512"/>
                  </a:cubicBezTo>
                  <a:lnTo>
                    <a:pt x="431" y="512"/>
                  </a:lnTo>
                  <a:cubicBezTo>
                    <a:pt x="431" y="512"/>
                    <a:pt x="431" y="511"/>
                    <a:pt x="432" y="511"/>
                  </a:cubicBezTo>
                  <a:cubicBezTo>
                    <a:pt x="432" y="509"/>
                    <a:pt x="432" y="508"/>
                    <a:pt x="432" y="508"/>
                  </a:cubicBezTo>
                  <a:close/>
                  <a:moveTo>
                    <a:pt x="309" y="1"/>
                  </a:moveTo>
                  <a:cubicBezTo>
                    <a:pt x="225" y="1"/>
                    <a:pt x="149" y="57"/>
                    <a:pt x="126" y="143"/>
                  </a:cubicBezTo>
                  <a:cubicBezTo>
                    <a:pt x="1" y="624"/>
                    <a:pt x="32" y="1132"/>
                    <a:pt x="213" y="1594"/>
                  </a:cubicBezTo>
                  <a:cubicBezTo>
                    <a:pt x="243" y="1668"/>
                    <a:pt x="310" y="1730"/>
                    <a:pt x="389" y="1730"/>
                  </a:cubicBezTo>
                  <a:cubicBezTo>
                    <a:pt x="405" y="1730"/>
                    <a:pt x="422" y="1727"/>
                    <a:pt x="439" y="1721"/>
                  </a:cubicBezTo>
                  <a:cubicBezTo>
                    <a:pt x="538" y="1688"/>
                    <a:pt x="605" y="1589"/>
                    <a:pt x="569" y="1495"/>
                  </a:cubicBezTo>
                  <a:cubicBezTo>
                    <a:pt x="525" y="1389"/>
                    <a:pt x="492" y="1281"/>
                    <a:pt x="468" y="1170"/>
                  </a:cubicBezTo>
                  <a:lnTo>
                    <a:pt x="448" y="1086"/>
                  </a:lnTo>
                  <a:cubicBezTo>
                    <a:pt x="448" y="1074"/>
                    <a:pt x="446" y="1060"/>
                    <a:pt x="444" y="1047"/>
                  </a:cubicBezTo>
                  <a:cubicBezTo>
                    <a:pt x="444" y="1043"/>
                    <a:pt x="441" y="1038"/>
                    <a:pt x="439" y="1035"/>
                  </a:cubicBezTo>
                  <a:cubicBezTo>
                    <a:pt x="434" y="980"/>
                    <a:pt x="427" y="925"/>
                    <a:pt x="424" y="869"/>
                  </a:cubicBezTo>
                  <a:cubicBezTo>
                    <a:pt x="417" y="759"/>
                    <a:pt x="417" y="648"/>
                    <a:pt x="427" y="537"/>
                  </a:cubicBezTo>
                  <a:cubicBezTo>
                    <a:pt x="427" y="536"/>
                    <a:pt x="430" y="520"/>
                    <a:pt x="431" y="512"/>
                  </a:cubicBezTo>
                  <a:lnTo>
                    <a:pt x="431" y="512"/>
                  </a:lnTo>
                  <a:cubicBezTo>
                    <a:pt x="431" y="514"/>
                    <a:pt x="430" y="515"/>
                    <a:pt x="430" y="515"/>
                  </a:cubicBezTo>
                  <a:cubicBezTo>
                    <a:pt x="429" y="515"/>
                    <a:pt x="434" y="492"/>
                    <a:pt x="434" y="484"/>
                  </a:cubicBezTo>
                  <a:cubicBezTo>
                    <a:pt x="436" y="455"/>
                    <a:pt x="441" y="427"/>
                    <a:pt x="448" y="398"/>
                  </a:cubicBezTo>
                  <a:cubicBezTo>
                    <a:pt x="458" y="342"/>
                    <a:pt x="470" y="285"/>
                    <a:pt x="485" y="229"/>
                  </a:cubicBezTo>
                  <a:cubicBezTo>
                    <a:pt x="506" y="131"/>
                    <a:pt x="446" y="32"/>
                    <a:pt x="350" y="5"/>
                  </a:cubicBezTo>
                  <a:cubicBezTo>
                    <a:pt x="336" y="2"/>
                    <a:pt x="323" y="1"/>
                    <a:pt x="3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79" name="Google Shape;79;p2"/>
            <p:cNvSpPr/>
            <p:nvPr/>
          </p:nvSpPr>
          <p:spPr>
            <a:xfrm>
              <a:off x="4366350" y="2691775"/>
              <a:ext cx="14575" cy="58600"/>
            </a:xfrm>
            <a:custGeom>
              <a:avLst/>
              <a:gdLst/>
              <a:ahLst/>
              <a:cxnLst/>
              <a:rect l="l" t="t" r="r" b="b"/>
              <a:pathLst>
                <a:path w="583" h="2344" extrusionOk="0">
                  <a:moveTo>
                    <a:pt x="371" y="1"/>
                  </a:moveTo>
                  <a:cubicBezTo>
                    <a:pt x="288" y="1"/>
                    <a:pt x="213" y="58"/>
                    <a:pt x="193" y="142"/>
                  </a:cubicBezTo>
                  <a:cubicBezTo>
                    <a:pt x="0" y="818"/>
                    <a:pt x="0" y="1535"/>
                    <a:pt x="190" y="2214"/>
                  </a:cubicBezTo>
                  <a:cubicBezTo>
                    <a:pt x="215" y="2304"/>
                    <a:pt x="286" y="2343"/>
                    <a:pt x="358" y="2343"/>
                  </a:cubicBezTo>
                  <a:cubicBezTo>
                    <a:pt x="468" y="2343"/>
                    <a:pt x="583" y="2252"/>
                    <a:pt x="542" y="2115"/>
                  </a:cubicBezTo>
                  <a:cubicBezTo>
                    <a:pt x="373" y="1497"/>
                    <a:pt x="376" y="844"/>
                    <a:pt x="551" y="228"/>
                  </a:cubicBezTo>
                  <a:cubicBezTo>
                    <a:pt x="576" y="130"/>
                    <a:pt x="515" y="31"/>
                    <a:pt x="417" y="7"/>
                  </a:cubicBezTo>
                  <a:cubicBezTo>
                    <a:pt x="401" y="3"/>
                    <a:pt x="386" y="1"/>
                    <a:pt x="3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0" name="Google Shape;80;p2"/>
            <p:cNvSpPr/>
            <p:nvPr/>
          </p:nvSpPr>
          <p:spPr>
            <a:xfrm>
              <a:off x="4493300" y="2850450"/>
              <a:ext cx="47125" cy="50375"/>
            </a:xfrm>
            <a:custGeom>
              <a:avLst/>
              <a:gdLst/>
              <a:ahLst/>
              <a:cxnLst/>
              <a:rect l="l" t="t" r="r" b="b"/>
              <a:pathLst>
                <a:path w="1885" h="2015" extrusionOk="0">
                  <a:moveTo>
                    <a:pt x="255" y="0"/>
                  </a:moveTo>
                  <a:cubicBezTo>
                    <a:pt x="127" y="0"/>
                    <a:pt x="1" y="133"/>
                    <a:pt x="89" y="271"/>
                  </a:cubicBezTo>
                  <a:cubicBezTo>
                    <a:pt x="487" y="907"/>
                    <a:pt x="978" y="1479"/>
                    <a:pt x="1550" y="1965"/>
                  </a:cubicBezTo>
                  <a:cubicBezTo>
                    <a:pt x="1590" y="1997"/>
                    <a:pt x="1638" y="2014"/>
                    <a:pt x="1684" y="2014"/>
                  </a:cubicBezTo>
                  <a:cubicBezTo>
                    <a:pt x="1731" y="2014"/>
                    <a:pt x="1777" y="1997"/>
                    <a:pt x="1813" y="1958"/>
                  </a:cubicBezTo>
                  <a:cubicBezTo>
                    <a:pt x="1885" y="1884"/>
                    <a:pt x="1885" y="1763"/>
                    <a:pt x="1805" y="1701"/>
                  </a:cubicBezTo>
                  <a:cubicBezTo>
                    <a:pt x="1259" y="1236"/>
                    <a:pt x="785" y="692"/>
                    <a:pt x="405" y="86"/>
                  </a:cubicBezTo>
                  <a:cubicBezTo>
                    <a:pt x="366" y="25"/>
                    <a:pt x="310" y="0"/>
                    <a:pt x="2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1" name="Google Shape;81;p2"/>
            <p:cNvSpPr/>
            <p:nvPr/>
          </p:nvSpPr>
          <p:spPr>
            <a:xfrm>
              <a:off x="4461900" y="2834450"/>
              <a:ext cx="32100" cy="42000"/>
            </a:xfrm>
            <a:custGeom>
              <a:avLst/>
              <a:gdLst/>
              <a:ahLst/>
              <a:cxnLst/>
              <a:rect l="l" t="t" r="r" b="b"/>
              <a:pathLst>
                <a:path w="1284" h="1680" extrusionOk="0">
                  <a:moveTo>
                    <a:pt x="205" y="1"/>
                  </a:moveTo>
                  <a:cubicBezTo>
                    <a:pt x="189" y="1"/>
                    <a:pt x="174" y="2"/>
                    <a:pt x="159" y="6"/>
                  </a:cubicBezTo>
                  <a:cubicBezTo>
                    <a:pt x="65" y="33"/>
                    <a:pt x="0" y="139"/>
                    <a:pt x="29" y="232"/>
                  </a:cubicBezTo>
                  <a:cubicBezTo>
                    <a:pt x="200" y="760"/>
                    <a:pt x="496" y="1238"/>
                    <a:pt x="893" y="1628"/>
                  </a:cubicBezTo>
                  <a:cubicBezTo>
                    <a:pt x="931" y="1665"/>
                    <a:pt x="973" y="1680"/>
                    <a:pt x="1014" y="1680"/>
                  </a:cubicBezTo>
                  <a:cubicBezTo>
                    <a:pt x="1157" y="1680"/>
                    <a:pt x="1283" y="1491"/>
                    <a:pt x="1148" y="1364"/>
                  </a:cubicBezTo>
                  <a:cubicBezTo>
                    <a:pt x="799" y="1019"/>
                    <a:pt x="537" y="598"/>
                    <a:pt x="385" y="131"/>
                  </a:cubicBezTo>
                  <a:cubicBezTo>
                    <a:pt x="359" y="52"/>
                    <a:pt x="285" y="1"/>
                    <a:pt x="2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2" name="Google Shape;82;p2"/>
            <p:cNvSpPr/>
            <p:nvPr/>
          </p:nvSpPr>
          <p:spPr>
            <a:xfrm>
              <a:off x="4494450" y="2809900"/>
              <a:ext cx="29975" cy="31225"/>
            </a:xfrm>
            <a:custGeom>
              <a:avLst/>
              <a:gdLst/>
              <a:ahLst/>
              <a:cxnLst/>
              <a:rect l="l" t="t" r="r" b="b"/>
              <a:pathLst>
                <a:path w="1199" h="1249" extrusionOk="0">
                  <a:moveTo>
                    <a:pt x="204" y="1"/>
                  </a:moveTo>
                  <a:cubicBezTo>
                    <a:pt x="153" y="1"/>
                    <a:pt x="102" y="20"/>
                    <a:pt x="70" y="54"/>
                  </a:cubicBezTo>
                  <a:cubicBezTo>
                    <a:pt x="0" y="129"/>
                    <a:pt x="3" y="245"/>
                    <a:pt x="72" y="317"/>
                  </a:cubicBezTo>
                  <a:lnTo>
                    <a:pt x="869" y="1198"/>
                  </a:lnTo>
                  <a:cubicBezTo>
                    <a:pt x="905" y="1232"/>
                    <a:pt x="952" y="1249"/>
                    <a:pt x="998" y="1249"/>
                  </a:cubicBezTo>
                  <a:cubicBezTo>
                    <a:pt x="1047" y="1249"/>
                    <a:pt x="1096" y="1230"/>
                    <a:pt x="1131" y="1193"/>
                  </a:cubicBezTo>
                  <a:cubicBezTo>
                    <a:pt x="1199" y="1118"/>
                    <a:pt x="1196" y="1005"/>
                    <a:pt x="1127" y="933"/>
                  </a:cubicBezTo>
                  <a:lnTo>
                    <a:pt x="327" y="52"/>
                  </a:lnTo>
                  <a:cubicBezTo>
                    <a:pt x="297" y="17"/>
                    <a:pt x="251" y="1"/>
                    <a:pt x="2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3" name="Google Shape;83;p2"/>
            <p:cNvSpPr/>
            <p:nvPr/>
          </p:nvSpPr>
          <p:spPr>
            <a:xfrm>
              <a:off x="4639150" y="2774050"/>
              <a:ext cx="12650" cy="27850"/>
            </a:xfrm>
            <a:custGeom>
              <a:avLst/>
              <a:gdLst/>
              <a:ahLst/>
              <a:cxnLst/>
              <a:rect l="l" t="t" r="r" b="b"/>
              <a:pathLst>
                <a:path w="506" h="1114" extrusionOk="0">
                  <a:moveTo>
                    <a:pt x="210" y="1"/>
                  </a:moveTo>
                  <a:cubicBezTo>
                    <a:pt x="194" y="1"/>
                    <a:pt x="178" y="3"/>
                    <a:pt x="162" y="8"/>
                  </a:cubicBezTo>
                  <a:cubicBezTo>
                    <a:pt x="68" y="42"/>
                    <a:pt x="0" y="138"/>
                    <a:pt x="34" y="235"/>
                  </a:cubicBezTo>
                  <a:cubicBezTo>
                    <a:pt x="65" y="321"/>
                    <a:pt x="87" y="410"/>
                    <a:pt x="99" y="502"/>
                  </a:cubicBezTo>
                  <a:cubicBezTo>
                    <a:pt x="113" y="610"/>
                    <a:pt x="116" y="721"/>
                    <a:pt x="106" y="831"/>
                  </a:cubicBezTo>
                  <a:lnTo>
                    <a:pt x="97" y="887"/>
                  </a:lnTo>
                  <a:cubicBezTo>
                    <a:pt x="89" y="935"/>
                    <a:pt x="97" y="983"/>
                    <a:pt x="118" y="1026"/>
                  </a:cubicBezTo>
                  <a:cubicBezTo>
                    <a:pt x="142" y="1067"/>
                    <a:pt x="183" y="1099"/>
                    <a:pt x="231" y="1111"/>
                  </a:cubicBezTo>
                  <a:cubicBezTo>
                    <a:pt x="243" y="1113"/>
                    <a:pt x="255" y="1114"/>
                    <a:pt x="268" y="1114"/>
                  </a:cubicBezTo>
                  <a:cubicBezTo>
                    <a:pt x="352" y="1114"/>
                    <a:pt x="438" y="1064"/>
                    <a:pt x="455" y="976"/>
                  </a:cubicBezTo>
                  <a:cubicBezTo>
                    <a:pt x="506" y="694"/>
                    <a:pt x="482" y="405"/>
                    <a:pt x="388" y="136"/>
                  </a:cubicBezTo>
                  <a:cubicBezTo>
                    <a:pt x="360" y="60"/>
                    <a:pt x="289" y="1"/>
                    <a:pt x="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84" name="Google Shape;84;p2"/>
          <p:cNvGrpSpPr/>
          <p:nvPr/>
        </p:nvGrpSpPr>
        <p:grpSpPr>
          <a:xfrm rot="-3397292">
            <a:off x="181634" y="6465200"/>
            <a:ext cx="724831" cy="1000210"/>
            <a:chOff x="626325" y="3925200"/>
            <a:chExt cx="612625" cy="845375"/>
          </a:xfrm>
        </p:grpSpPr>
        <p:sp>
          <p:nvSpPr>
            <p:cNvPr id="85" name="Google Shape;85;p2"/>
            <p:cNvSpPr/>
            <p:nvPr/>
          </p:nvSpPr>
          <p:spPr>
            <a:xfrm>
              <a:off x="626325" y="3925200"/>
              <a:ext cx="318375" cy="371475"/>
            </a:xfrm>
            <a:custGeom>
              <a:avLst/>
              <a:gdLst/>
              <a:ahLst/>
              <a:cxnLst/>
              <a:rect l="l" t="t" r="r" b="b"/>
              <a:pathLst>
                <a:path w="12735" h="14859" extrusionOk="0">
                  <a:moveTo>
                    <a:pt x="2791" y="1"/>
                  </a:moveTo>
                  <a:cubicBezTo>
                    <a:pt x="2372" y="1"/>
                    <a:pt x="1971" y="119"/>
                    <a:pt x="1656" y="448"/>
                  </a:cubicBezTo>
                  <a:cubicBezTo>
                    <a:pt x="1329" y="792"/>
                    <a:pt x="1139" y="1252"/>
                    <a:pt x="956" y="1685"/>
                  </a:cubicBezTo>
                  <a:cubicBezTo>
                    <a:pt x="771" y="2123"/>
                    <a:pt x="609" y="2568"/>
                    <a:pt x="475" y="3023"/>
                  </a:cubicBezTo>
                  <a:cubicBezTo>
                    <a:pt x="338" y="3478"/>
                    <a:pt x="227" y="3938"/>
                    <a:pt x="140" y="4405"/>
                  </a:cubicBezTo>
                  <a:cubicBezTo>
                    <a:pt x="66" y="4816"/>
                    <a:pt x="17" y="5281"/>
                    <a:pt x="215" y="5668"/>
                  </a:cubicBezTo>
                  <a:cubicBezTo>
                    <a:pt x="280" y="5793"/>
                    <a:pt x="378" y="5902"/>
                    <a:pt x="499" y="5979"/>
                  </a:cubicBezTo>
                  <a:cubicBezTo>
                    <a:pt x="253" y="6667"/>
                    <a:pt x="22" y="7374"/>
                    <a:pt x="13" y="8111"/>
                  </a:cubicBezTo>
                  <a:cubicBezTo>
                    <a:pt x="1" y="8799"/>
                    <a:pt x="215" y="9502"/>
                    <a:pt x="691" y="10012"/>
                  </a:cubicBezTo>
                  <a:cubicBezTo>
                    <a:pt x="908" y="10248"/>
                    <a:pt x="1185" y="10426"/>
                    <a:pt x="1490" y="10527"/>
                  </a:cubicBezTo>
                  <a:cubicBezTo>
                    <a:pt x="1416" y="11273"/>
                    <a:pt x="1370" y="12053"/>
                    <a:pt x="1659" y="12758"/>
                  </a:cubicBezTo>
                  <a:cubicBezTo>
                    <a:pt x="1921" y="13406"/>
                    <a:pt x="2532" y="13887"/>
                    <a:pt x="3235" y="13938"/>
                  </a:cubicBezTo>
                  <a:cubicBezTo>
                    <a:pt x="3273" y="13941"/>
                    <a:pt x="3310" y="13942"/>
                    <a:pt x="3347" y="13942"/>
                  </a:cubicBezTo>
                  <a:cubicBezTo>
                    <a:pt x="3584" y="13942"/>
                    <a:pt x="3819" y="13877"/>
                    <a:pt x="4025" y="13755"/>
                  </a:cubicBezTo>
                  <a:cubicBezTo>
                    <a:pt x="4271" y="14439"/>
                    <a:pt x="5020" y="14859"/>
                    <a:pt x="5740" y="14859"/>
                  </a:cubicBezTo>
                  <a:cubicBezTo>
                    <a:pt x="5816" y="14859"/>
                    <a:pt x="5890" y="14854"/>
                    <a:pt x="5964" y="14845"/>
                  </a:cubicBezTo>
                  <a:cubicBezTo>
                    <a:pt x="7033" y="14705"/>
                    <a:pt x="7791" y="13793"/>
                    <a:pt x="8188" y="12859"/>
                  </a:cubicBezTo>
                  <a:cubicBezTo>
                    <a:pt x="8369" y="12433"/>
                    <a:pt x="8489" y="11993"/>
                    <a:pt x="8592" y="11543"/>
                  </a:cubicBezTo>
                  <a:cubicBezTo>
                    <a:pt x="9181" y="11722"/>
                    <a:pt x="9805" y="11899"/>
                    <a:pt x="10424" y="11899"/>
                  </a:cubicBezTo>
                  <a:cubicBezTo>
                    <a:pt x="10653" y="11899"/>
                    <a:pt x="10882" y="11874"/>
                    <a:pt x="11108" y="11817"/>
                  </a:cubicBezTo>
                  <a:cubicBezTo>
                    <a:pt x="11839" y="11632"/>
                    <a:pt x="12535" y="11086"/>
                    <a:pt x="12662" y="10308"/>
                  </a:cubicBezTo>
                  <a:cubicBezTo>
                    <a:pt x="12734" y="9870"/>
                    <a:pt x="12592" y="9444"/>
                    <a:pt x="12443" y="9038"/>
                  </a:cubicBezTo>
                  <a:cubicBezTo>
                    <a:pt x="12361" y="8831"/>
                    <a:pt x="12292" y="8619"/>
                    <a:pt x="12236" y="8402"/>
                  </a:cubicBezTo>
                  <a:cubicBezTo>
                    <a:pt x="12193" y="8190"/>
                    <a:pt x="12164" y="7976"/>
                    <a:pt x="12150" y="7762"/>
                  </a:cubicBezTo>
                  <a:cubicBezTo>
                    <a:pt x="12116" y="7307"/>
                    <a:pt x="12104" y="6845"/>
                    <a:pt x="11933" y="6414"/>
                  </a:cubicBezTo>
                  <a:cubicBezTo>
                    <a:pt x="11760" y="5983"/>
                    <a:pt x="11442" y="5726"/>
                    <a:pt x="11083" y="5485"/>
                  </a:cubicBezTo>
                  <a:cubicBezTo>
                    <a:pt x="10775" y="5273"/>
                    <a:pt x="10417" y="5076"/>
                    <a:pt x="10229" y="4737"/>
                  </a:cubicBezTo>
                  <a:cubicBezTo>
                    <a:pt x="10102" y="4503"/>
                    <a:pt x="10049" y="4239"/>
                    <a:pt x="9916" y="4007"/>
                  </a:cubicBezTo>
                  <a:cubicBezTo>
                    <a:pt x="9796" y="3803"/>
                    <a:pt x="9637" y="3622"/>
                    <a:pt x="9447" y="3476"/>
                  </a:cubicBezTo>
                  <a:cubicBezTo>
                    <a:pt x="9262" y="3319"/>
                    <a:pt x="9052" y="3189"/>
                    <a:pt x="8850" y="3064"/>
                  </a:cubicBezTo>
                  <a:lnTo>
                    <a:pt x="8176" y="2643"/>
                  </a:lnTo>
                  <a:lnTo>
                    <a:pt x="6800" y="1789"/>
                  </a:lnTo>
                  <a:cubicBezTo>
                    <a:pt x="5986" y="1278"/>
                    <a:pt x="5175" y="734"/>
                    <a:pt x="4282" y="361"/>
                  </a:cubicBezTo>
                  <a:cubicBezTo>
                    <a:pt x="3838" y="175"/>
                    <a:pt x="3301" y="1"/>
                    <a:pt x="2791"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6" name="Google Shape;86;p2"/>
            <p:cNvSpPr/>
            <p:nvPr/>
          </p:nvSpPr>
          <p:spPr>
            <a:xfrm>
              <a:off x="628975" y="4395725"/>
              <a:ext cx="291725" cy="211650"/>
            </a:xfrm>
            <a:custGeom>
              <a:avLst/>
              <a:gdLst/>
              <a:ahLst/>
              <a:cxnLst/>
              <a:rect l="l" t="t" r="r" b="b"/>
              <a:pathLst>
                <a:path w="11669" h="8466" extrusionOk="0">
                  <a:moveTo>
                    <a:pt x="8228" y="0"/>
                  </a:moveTo>
                  <a:cubicBezTo>
                    <a:pt x="8156" y="0"/>
                    <a:pt x="8084" y="4"/>
                    <a:pt x="8012" y="12"/>
                  </a:cubicBezTo>
                  <a:cubicBezTo>
                    <a:pt x="7784" y="36"/>
                    <a:pt x="7562" y="106"/>
                    <a:pt x="7363" y="216"/>
                  </a:cubicBezTo>
                  <a:cubicBezTo>
                    <a:pt x="7158" y="332"/>
                    <a:pt x="6980" y="491"/>
                    <a:pt x="6790" y="628"/>
                  </a:cubicBezTo>
                  <a:cubicBezTo>
                    <a:pt x="6602" y="768"/>
                    <a:pt x="6462" y="854"/>
                    <a:pt x="6294" y="866"/>
                  </a:cubicBezTo>
                  <a:cubicBezTo>
                    <a:pt x="6288" y="867"/>
                    <a:pt x="6282" y="867"/>
                    <a:pt x="6276" y="867"/>
                  </a:cubicBezTo>
                  <a:cubicBezTo>
                    <a:pt x="6068" y="867"/>
                    <a:pt x="5916" y="671"/>
                    <a:pt x="5743" y="570"/>
                  </a:cubicBezTo>
                  <a:cubicBezTo>
                    <a:pt x="5439" y="393"/>
                    <a:pt x="5094" y="316"/>
                    <a:pt x="4746" y="316"/>
                  </a:cubicBezTo>
                  <a:cubicBezTo>
                    <a:pt x="4635" y="316"/>
                    <a:pt x="4523" y="324"/>
                    <a:pt x="4412" y="339"/>
                  </a:cubicBezTo>
                  <a:cubicBezTo>
                    <a:pt x="3312" y="491"/>
                    <a:pt x="2530" y="1336"/>
                    <a:pt x="1895" y="2175"/>
                  </a:cubicBezTo>
                  <a:lnTo>
                    <a:pt x="1635" y="2529"/>
                  </a:lnTo>
                  <a:cubicBezTo>
                    <a:pt x="1620" y="2549"/>
                    <a:pt x="1611" y="2570"/>
                    <a:pt x="1603" y="2594"/>
                  </a:cubicBezTo>
                  <a:cubicBezTo>
                    <a:pt x="1574" y="2560"/>
                    <a:pt x="1531" y="2540"/>
                    <a:pt x="1487" y="2540"/>
                  </a:cubicBezTo>
                  <a:cubicBezTo>
                    <a:pt x="1473" y="2540"/>
                    <a:pt x="1458" y="2542"/>
                    <a:pt x="1444" y="2546"/>
                  </a:cubicBezTo>
                  <a:cubicBezTo>
                    <a:pt x="1045" y="2659"/>
                    <a:pt x="686" y="2883"/>
                    <a:pt x="407" y="3189"/>
                  </a:cubicBezTo>
                  <a:cubicBezTo>
                    <a:pt x="265" y="3340"/>
                    <a:pt x="147" y="3514"/>
                    <a:pt x="56" y="3699"/>
                  </a:cubicBezTo>
                  <a:cubicBezTo>
                    <a:pt x="0" y="3812"/>
                    <a:pt x="61" y="3923"/>
                    <a:pt x="106" y="4029"/>
                  </a:cubicBezTo>
                  <a:cubicBezTo>
                    <a:pt x="145" y="4120"/>
                    <a:pt x="188" y="4209"/>
                    <a:pt x="239" y="4296"/>
                  </a:cubicBezTo>
                  <a:cubicBezTo>
                    <a:pt x="636" y="4982"/>
                    <a:pt x="1315" y="5441"/>
                    <a:pt x="2015" y="5776"/>
                  </a:cubicBezTo>
                  <a:cubicBezTo>
                    <a:pt x="2414" y="5961"/>
                    <a:pt x="2824" y="6127"/>
                    <a:pt x="3240" y="6269"/>
                  </a:cubicBezTo>
                  <a:cubicBezTo>
                    <a:pt x="3514" y="6743"/>
                    <a:pt x="3805" y="7234"/>
                    <a:pt x="4229" y="7595"/>
                  </a:cubicBezTo>
                  <a:cubicBezTo>
                    <a:pt x="4613" y="7921"/>
                    <a:pt x="5038" y="8108"/>
                    <a:pt x="5510" y="8108"/>
                  </a:cubicBezTo>
                  <a:cubicBezTo>
                    <a:pt x="5561" y="8108"/>
                    <a:pt x="5613" y="8105"/>
                    <a:pt x="5666" y="8101"/>
                  </a:cubicBezTo>
                  <a:cubicBezTo>
                    <a:pt x="5890" y="8084"/>
                    <a:pt x="6106" y="8012"/>
                    <a:pt x="6296" y="7891"/>
                  </a:cubicBezTo>
                  <a:cubicBezTo>
                    <a:pt x="6689" y="8265"/>
                    <a:pt x="7231" y="8466"/>
                    <a:pt x="7771" y="8466"/>
                  </a:cubicBezTo>
                  <a:cubicBezTo>
                    <a:pt x="8119" y="8466"/>
                    <a:pt x="8466" y="8382"/>
                    <a:pt x="8770" y="8207"/>
                  </a:cubicBezTo>
                  <a:cubicBezTo>
                    <a:pt x="8893" y="8134"/>
                    <a:pt x="9006" y="8048"/>
                    <a:pt x="9131" y="7976"/>
                  </a:cubicBezTo>
                  <a:cubicBezTo>
                    <a:pt x="9254" y="7903"/>
                    <a:pt x="9387" y="7848"/>
                    <a:pt x="9524" y="7810"/>
                  </a:cubicBezTo>
                  <a:cubicBezTo>
                    <a:pt x="9784" y="7737"/>
                    <a:pt x="10034" y="7658"/>
                    <a:pt x="10255" y="7506"/>
                  </a:cubicBezTo>
                  <a:cubicBezTo>
                    <a:pt x="10684" y="7215"/>
                    <a:pt x="10975" y="6765"/>
                    <a:pt x="11064" y="6257"/>
                  </a:cubicBezTo>
                  <a:cubicBezTo>
                    <a:pt x="11136" y="5822"/>
                    <a:pt x="11054" y="5376"/>
                    <a:pt x="10831" y="4996"/>
                  </a:cubicBezTo>
                  <a:cubicBezTo>
                    <a:pt x="11153" y="4746"/>
                    <a:pt x="11394" y="4404"/>
                    <a:pt x="11517" y="4012"/>
                  </a:cubicBezTo>
                  <a:cubicBezTo>
                    <a:pt x="11668" y="3516"/>
                    <a:pt x="11615" y="2979"/>
                    <a:pt x="11365" y="2524"/>
                  </a:cubicBezTo>
                  <a:cubicBezTo>
                    <a:pt x="11240" y="2291"/>
                    <a:pt x="11066" y="2086"/>
                    <a:pt x="10860" y="1918"/>
                  </a:cubicBezTo>
                  <a:cubicBezTo>
                    <a:pt x="10763" y="1839"/>
                    <a:pt x="10660" y="1769"/>
                    <a:pt x="10549" y="1711"/>
                  </a:cubicBezTo>
                  <a:cubicBezTo>
                    <a:pt x="10441" y="1651"/>
                    <a:pt x="10320" y="1598"/>
                    <a:pt x="10229" y="1511"/>
                  </a:cubicBezTo>
                  <a:cubicBezTo>
                    <a:pt x="10140" y="1422"/>
                    <a:pt x="10075" y="1283"/>
                    <a:pt x="10022" y="1155"/>
                  </a:cubicBezTo>
                  <a:cubicBezTo>
                    <a:pt x="9974" y="1040"/>
                    <a:pt x="9916" y="929"/>
                    <a:pt x="9846" y="825"/>
                  </a:cubicBezTo>
                  <a:cubicBezTo>
                    <a:pt x="9714" y="630"/>
                    <a:pt x="9543" y="462"/>
                    <a:pt x="9346" y="334"/>
                  </a:cubicBezTo>
                  <a:cubicBezTo>
                    <a:pt x="9012" y="116"/>
                    <a:pt x="8623" y="0"/>
                    <a:pt x="8228" y="0"/>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7" name="Google Shape;87;p2"/>
            <p:cNvSpPr/>
            <p:nvPr/>
          </p:nvSpPr>
          <p:spPr>
            <a:xfrm>
              <a:off x="959775" y="4126000"/>
              <a:ext cx="257975" cy="338800"/>
            </a:xfrm>
            <a:custGeom>
              <a:avLst/>
              <a:gdLst/>
              <a:ahLst/>
              <a:cxnLst/>
              <a:rect l="l" t="t" r="r" b="b"/>
              <a:pathLst>
                <a:path w="10319" h="13552" extrusionOk="0">
                  <a:moveTo>
                    <a:pt x="3793" y="1"/>
                  </a:moveTo>
                  <a:cubicBezTo>
                    <a:pt x="3553" y="1"/>
                    <a:pt x="3301" y="167"/>
                    <a:pt x="3120" y="351"/>
                  </a:cubicBezTo>
                  <a:cubicBezTo>
                    <a:pt x="2929" y="543"/>
                    <a:pt x="2744" y="738"/>
                    <a:pt x="2568" y="941"/>
                  </a:cubicBezTo>
                  <a:cubicBezTo>
                    <a:pt x="2215" y="1345"/>
                    <a:pt x="1887" y="1773"/>
                    <a:pt x="1591" y="2223"/>
                  </a:cubicBezTo>
                  <a:cubicBezTo>
                    <a:pt x="1445" y="2450"/>
                    <a:pt x="1303" y="2681"/>
                    <a:pt x="1170" y="2916"/>
                  </a:cubicBezTo>
                  <a:cubicBezTo>
                    <a:pt x="1038" y="3150"/>
                    <a:pt x="939" y="3340"/>
                    <a:pt x="869" y="3571"/>
                  </a:cubicBezTo>
                  <a:cubicBezTo>
                    <a:pt x="800" y="3805"/>
                    <a:pt x="773" y="4026"/>
                    <a:pt x="826" y="4250"/>
                  </a:cubicBezTo>
                  <a:cubicBezTo>
                    <a:pt x="860" y="4375"/>
                    <a:pt x="913" y="4495"/>
                    <a:pt x="982" y="4604"/>
                  </a:cubicBezTo>
                  <a:cubicBezTo>
                    <a:pt x="1040" y="4700"/>
                    <a:pt x="1103" y="4798"/>
                    <a:pt x="1079" y="4914"/>
                  </a:cubicBezTo>
                  <a:cubicBezTo>
                    <a:pt x="1043" y="5111"/>
                    <a:pt x="860" y="5280"/>
                    <a:pt x="747" y="5441"/>
                  </a:cubicBezTo>
                  <a:cubicBezTo>
                    <a:pt x="614" y="5624"/>
                    <a:pt x="496" y="5819"/>
                    <a:pt x="393" y="6021"/>
                  </a:cubicBezTo>
                  <a:cubicBezTo>
                    <a:pt x="186" y="6423"/>
                    <a:pt x="37" y="6863"/>
                    <a:pt x="15" y="7318"/>
                  </a:cubicBezTo>
                  <a:cubicBezTo>
                    <a:pt x="1" y="7540"/>
                    <a:pt x="22" y="7764"/>
                    <a:pt x="78" y="7980"/>
                  </a:cubicBezTo>
                  <a:cubicBezTo>
                    <a:pt x="147" y="8238"/>
                    <a:pt x="272" y="8469"/>
                    <a:pt x="400" y="8702"/>
                  </a:cubicBezTo>
                  <a:cubicBezTo>
                    <a:pt x="525" y="8933"/>
                    <a:pt x="643" y="9167"/>
                    <a:pt x="650" y="9436"/>
                  </a:cubicBezTo>
                  <a:cubicBezTo>
                    <a:pt x="655" y="9703"/>
                    <a:pt x="607" y="9932"/>
                    <a:pt x="617" y="10182"/>
                  </a:cubicBezTo>
                  <a:cubicBezTo>
                    <a:pt x="633" y="10683"/>
                    <a:pt x="833" y="11159"/>
                    <a:pt x="1182" y="11523"/>
                  </a:cubicBezTo>
                  <a:cubicBezTo>
                    <a:pt x="1353" y="11696"/>
                    <a:pt x="1553" y="11841"/>
                    <a:pt x="1772" y="11946"/>
                  </a:cubicBezTo>
                  <a:cubicBezTo>
                    <a:pt x="1976" y="12052"/>
                    <a:pt x="2193" y="12156"/>
                    <a:pt x="2304" y="12368"/>
                  </a:cubicBezTo>
                  <a:cubicBezTo>
                    <a:pt x="2414" y="12582"/>
                    <a:pt x="2467" y="12854"/>
                    <a:pt x="2624" y="13066"/>
                  </a:cubicBezTo>
                  <a:cubicBezTo>
                    <a:pt x="2751" y="13232"/>
                    <a:pt x="2925" y="13359"/>
                    <a:pt x="3120" y="13436"/>
                  </a:cubicBezTo>
                  <a:cubicBezTo>
                    <a:pt x="3305" y="13515"/>
                    <a:pt x="3506" y="13552"/>
                    <a:pt x="3708" y="13552"/>
                  </a:cubicBezTo>
                  <a:cubicBezTo>
                    <a:pt x="3936" y="13552"/>
                    <a:pt x="4164" y="13506"/>
                    <a:pt x="4374" y="13424"/>
                  </a:cubicBezTo>
                  <a:cubicBezTo>
                    <a:pt x="4852" y="13239"/>
                    <a:pt x="5218" y="12835"/>
                    <a:pt x="5512" y="12433"/>
                  </a:cubicBezTo>
                  <a:lnTo>
                    <a:pt x="5599" y="12305"/>
                  </a:lnTo>
                  <a:cubicBezTo>
                    <a:pt x="6077" y="12630"/>
                    <a:pt x="6576" y="12931"/>
                    <a:pt x="7129" y="13099"/>
                  </a:cubicBezTo>
                  <a:cubicBezTo>
                    <a:pt x="7396" y="13181"/>
                    <a:pt x="7671" y="13226"/>
                    <a:pt x="7943" y="13226"/>
                  </a:cubicBezTo>
                  <a:cubicBezTo>
                    <a:pt x="8312" y="13226"/>
                    <a:pt x="8677" y="13144"/>
                    <a:pt x="9016" y="12964"/>
                  </a:cubicBezTo>
                  <a:cubicBezTo>
                    <a:pt x="9546" y="12688"/>
                    <a:pt x="9967" y="12175"/>
                    <a:pt x="9979" y="11559"/>
                  </a:cubicBezTo>
                  <a:cubicBezTo>
                    <a:pt x="9981" y="11364"/>
                    <a:pt x="9945" y="11171"/>
                    <a:pt x="9943" y="10977"/>
                  </a:cubicBezTo>
                  <a:cubicBezTo>
                    <a:pt x="9943" y="10791"/>
                    <a:pt x="9976" y="10606"/>
                    <a:pt x="10044" y="10435"/>
                  </a:cubicBezTo>
                  <a:cubicBezTo>
                    <a:pt x="10164" y="10098"/>
                    <a:pt x="10296" y="9778"/>
                    <a:pt x="10306" y="9415"/>
                  </a:cubicBezTo>
                  <a:cubicBezTo>
                    <a:pt x="10318" y="8707"/>
                    <a:pt x="9969" y="8004"/>
                    <a:pt x="9389" y="7602"/>
                  </a:cubicBezTo>
                  <a:cubicBezTo>
                    <a:pt x="9558" y="7287"/>
                    <a:pt x="9582" y="6912"/>
                    <a:pt x="9507" y="6563"/>
                  </a:cubicBezTo>
                  <a:cubicBezTo>
                    <a:pt x="9413" y="6120"/>
                    <a:pt x="9172" y="5735"/>
                    <a:pt x="8864" y="5410"/>
                  </a:cubicBezTo>
                  <a:cubicBezTo>
                    <a:pt x="8491" y="5022"/>
                    <a:pt x="8044" y="4724"/>
                    <a:pt x="7642" y="4373"/>
                  </a:cubicBezTo>
                  <a:cubicBezTo>
                    <a:pt x="7461" y="4216"/>
                    <a:pt x="7257" y="4048"/>
                    <a:pt x="7276" y="3788"/>
                  </a:cubicBezTo>
                  <a:cubicBezTo>
                    <a:pt x="7298" y="3530"/>
                    <a:pt x="7382" y="3328"/>
                    <a:pt x="7334" y="3085"/>
                  </a:cubicBezTo>
                  <a:cubicBezTo>
                    <a:pt x="7286" y="2842"/>
                    <a:pt x="7136" y="2601"/>
                    <a:pt x="6973" y="2404"/>
                  </a:cubicBezTo>
                  <a:cubicBezTo>
                    <a:pt x="6799" y="2199"/>
                    <a:pt x="6617" y="2004"/>
                    <a:pt x="6422" y="1819"/>
                  </a:cubicBezTo>
                  <a:cubicBezTo>
                    <a:pt x="6032" y="1434"/>
                    <a:pt x="5615" y="1078"/>
                    <a:pt x="5177" y="753"/>
                  </a:cubicBezTo>
                  <a:cubicBezTo>
                    <a:pt x="4958" y="592"/>
                    <a:pt x="4732" y="438"/>
                    <a:pt x="4501" y="291"/>
                  </a:cubicBezTo>
                  <a:cubicBezTo>
                    <a:pt x="4268" y="142"/>
                    <a:pt x="4075" y="16"/>
                    <a:pt x="3827" y="2"/>
                  </a:cubicBezTo>
                  <a:cubicBezTo>
                    <a:pt x="3816" y="1"/>
                    <a:pt x="3805" y="1"/>
                    <a:pt x="3793"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8" name="Google Shape;88;p2"/>
            <p:cNvSpPr/>
            <p:nvPr/>
          </p:nvSpPr>
          <p:spPr>
            <a:xfrm>
              <a:off x="718500" y="4019750"/>
              <a:ext cx="520450" cy="750825"/>
            </a:xfrm>
            <a:custGeom>
              <a:avLst/>
              <a:gdLst/>
              <a:ahLst/>
              <a:cxnLst/>
              <a:rect l="l" t="t" r="r" b="b"/>
              <a:pathLst>
                <a:path w="20818" h="30033" extrusionOk="0">
                  <a:moveTo>
                    <a:pt x="238" y="1"/>
                  </a:moveTo>
                  <a:cubicBezTo>
                    <a:pt x="117" y="1"/>
                    <a:pt x="0" y="165"/>
                    <a:pt x="99" y="298"/>
                  </a:cubicBezTo>
                  <a:cubicBezTo>
                    <a:pt x="1587" y="2278"/>
                    <a:pt x="2949" y="4346"/>
                    <a:pt x="4181" y="6495"/>
                  </a:cubicBezTo>
                  <a:cubicBezTo>
                    <a:pt x="5399" y="8615"/>
                    <a:pt x="6443" y="10822"/>
                    <a:pt x="7517" y="13017"/>
                  </a:cubicBezTo>
                  <a:cubicBezTo>
                    <a:pt x="8593" y="15214"/>
                    <a:pt x="9692" y="17301"/>
                    <a:pt x="11127" y="19226"/>
                  </a:cubicBezTo>
                  <a:cubicBezTo>
                    <a:pt x="12085" y="20514"/>
                    <a:pt x="13197" y="21660"/>
                    <a:pt x="14340" y="22776"/>
                  </a:cubicBezTo>
                  <a:cubicBezTo>
                    <a:pt x="13702" y="22307"/>
                    <a:pt x="13026" y="21888"/>
                    <a:pt x="12323" y="21525"/>
                  </a:cubicBezTo>
                  <a:cubicBezTo>
                    <a:pt x="11442" y="21070"/>
                    <a:pt x="10530" y="20685"/>
                    <a:pt x="9591" y="20377"/>
                  </a:cubicBezTo>
                  <a:cubicBezTo>
                    <a:pt x="8650" y="20066"/>
                    <a:pt x="7690" y="19819"/>
                    <a:pt x="6720" y="19626"/>
                  </a:cubicBezTo>
                  <a:cubicBezTo>
                    <a:pt x="5731" y="19431"/>
                    <a:pt x="4732" y="19287"/>
                    <a:pt x="3726" y="19181"/>
                  </a:cubicBezTo>
                  <a:cubicBezTo>
                    <a:pt x="2723" y="19077"/>
                    <a:pt x="1729" y="19012"/>
                    <a:pt x="727" y="18976"/>
                  </a:cubicBezTo>
                  <a:lnTo>
                    <a:pt x="357" y="18964"/>
                  </a:lnTo>
                  <a:cubicBezTo>
                    <a:pt x="355" y="18964"/>
                    <a:pt x="354" y="18964"/>
                    <a:pt x="352" y="18964"/>
                  </a:cubicBezTo>
                  <a:cubicBezTo>
                    <a:pt x="135" y="18964"/>
                    <a:pt x="118" y="19306"/>
                    <a:pt x="340" y="19311"/>
                  </a:cubicBezTo>
                  <a:cubicBezTo>
                    <a:pt x="1332" y="19342"/>
                    <a:pt x="2323" y="19395"/>
                    <a:pt x="3310" y="19489"/>
                  </a:cubicBezTo>
                  <a:cubicBezTo>
                    <a:pt x="4297" y="19583"/>
                    <a:pt x="5276" y="19708"/>
                    <a:pt x="6251" y="19886"/>
                  </a:cubicBezTo>
                  <a:cubicBezTo>
                    <a:pt x="7226" y="20064"/>
                    <a:pt x="8188" y="20300"/>
                    <a:pt x="9136" y="20593"/>
                  </a:cubicBezTo>
                  <a:cubicBezTo>
                    <a:pt x="10061" y="20880"/>
                    <a:pt x="10963" y="21238"/>
                    <a:pt x="11834" y="21664"/>
                  </a:cubicBezTo>
                  <a:cubicBezTo>
                    <a:pt x="12708" y="22095"/>
                    <a:pt x="13541" y="22606"/>
                    <a:pt x="14321" y="23193"/>
                  </a:cubicBezTo>
                  <a:cubicBezTo>
                    <a:pt x="14419" y="23265"/>
                    <a:pt x="14515" y="23342"/>
                    <a:pt x="14612" y="23417"/>
                  </a:cubicBezTo>
                  <a:cubicBezTo>
                    <a:pt x="14638" y="23436"/>
                    <a:pt x="14669" y="23445"/>
                    <a:pt x="14700" y="23445"/>
                  </a:cubicBezTo>
                  <a:cubicBezTo>
                    <a:pt x="14720" y="23445"/>
                    <a:pt x="14740" y="23441"/>
                    <a:pt x="14759" y="23433"/>
                  </a:cubicBezTo>
                  <a:lnTo>
                    <a:pt x="15447" y="23896"/>
                  </a:lnTo>
                  <a:cubicBezTo>
                    <a:pt x="15471" y="23910"/>
                    <a:pt x="15495" y="23920"/>
                    <a:pt x="15524" y="23922"/>
                  </a:cubicBezTo>
                  <a:lnTo>
                    <a:pt x="15649" y="24042"/>
                  </a:lnTo>
                  <a:cubicBezTo>
                    <a:pt x="15661" y="24059"/>
                    <a:pt x="15676" y="24074"/>
                    <a:pt x="15695" y="24086"/>
                  </a:cubicBezTo>
                  <a:lnTo>
                    <a:pt x="15765" y="24151"/>
                  </a:lnTo>
                  <a:cubicBezTo>
                    <a:pt x="17353" y="25689"/>
                    <a:pt x="18934" y="27284"/>
                    <a:pt x="20053" y="29202"/>
                  </a:cubicBezTo>
                  <a:cubicBezTo>
                    <a:pt x="20193" y="29438"/>
                    <a:pt x="20320" y="29679"/>
                    <a:pt x="20441" y="29922"/>
                  </a:cubicBezTo>
                  <a:cubicBezTo>
                    <a:pt x="20480" y="30001"/>
                    <a:pt x="20537" y="30033"/>
                    <a:pt x="20593" y="30033"/>
                  </a:cubicBezTo>
                  <a:cubicBezTo>
                    <a:pt x="20708" y="30033"/>
                    <a:pt x="20818" y="29896"/>
                    <a:pt x="20751" y="29763"/>
                  </a:cubicBezTo>
                  <a:cubicBezTo>
                    <a:pt x="19750" y="27778"/>
                    <a:pt x="18248" y="26112"/>
                    <a:pt x="16679" y="24560"/>
                  </a:cubicBezTo>
                  <a:cubicBezTo>
                    <a:pt x="16441" y="24326"/>
                    <a:pt x="16200" y="24090"/>
                    <a:pt x="15957" y="23859"/>
                  </a:cubicBezTo>
                  <a:cubicBezTo>
                    <a:pt x="15817" y="22887"/>
                    <a:pt x="15909" y="21905"/>
                    <a:pt x="15945" y="20926"/>
                  </a:cubicBezTo>
                  <a:cubicBezTo>
                    <a:pt x="15981" y="19948"/>
                    <a:pt x="15972" y="18952"/>
                    <a:pt x="15916" y="17970"/>
                  </a:cubicBezTo>
                  <a:cubicBezTo>
                    <a:pt x="15810" y="15992"/>
                    <a:pt x="15521" y="14030"/>
                    <a:pt x="15059" y="12105"/>
                  </a:cubicBezTo>
                  <a:cubicBezTo>
                    <a:pt x="14799" y="11024"/>
                    <a:pt x="14484" y="9958"/>
                    <a:pt x="14116" y="8911"/>
                  </a:cubicBezTo>
                  <a:cubicBezTo>
                    <a:pt x="14089" y="8832"/>
                    <a:pt x="14029" y="8772"/>
                    <a:pt x="13949" y="8772"/>
                  </a:cubicBezTo>
                  <a:cubicBezTo>
                    <a:pt x="13937" y="8772"/>
                    <a:pt x="13924" y="8774"/>
                    <a:pt x="13911" y="8777"/>
                  </a:cubicBezTo>
                  <a:cubicBezTo>
                    <a:pt x="13827" y="8793"/>
                    <a:pt x="13745" y="8892"/>
                    <a:pt x="13774" y="8981"/>
                  </a:cubicBezTo>
                  <a:cubicBezTo>
                    <a:pt x="14434" y="10841"/>
                    <a:pt x="14920" y="12760"/>
                    <a:pt x="15228" y="14711"/>
                  </a:cubicBezTo>
                  <a:cubicBezTo>
                    <a:pt x="15534" y="16659"/>
                    <a:pt x="15661" y="18627"/>
                    <a:pt x="15608" y="20598"/>
                  </a:cubicBezTo>
                  <a:cubicBezTo>
                    <a:pt x="15584" y="21544"/>
                    <a:pt x="15493" y="22490"/>
                    <a:pt x="15565" y="23436"/>
                  </a:cubicBezTo>
                  <a:lnTo>
                    <a:pt x="15430" y="23354"/>
                  </a:lnTo>
                  <a:cubicBezTo>
                    <a:pt x="14234" y="22208"/>
                    <a:pt x="13040" y="21058"/>
                    <a:pt x="11991" y="19778"/>
                  </a:cubicBezTo>
                  <a:cubicBezTo>
                    <a:pt x="10448" y="17888"/>
                    <a:pt x="9266" y="15744"/>
                    <a:pt x="8176" y="13568"/>
                  </a:cubicBezTo>
                  <a:cubicBezTo>
                    <a:pt x="7088" y="11393"/>
                    <a:pt x="6073" y="9169"/>
                    <a:pt x="4889" y="7039"/>
                  </a:cubicBezTo>
                  <a:cubicBezTo>
                    <a:pt x="3683" y="4880"/>
                    <a:pt x="2352" y="2796"/>
                    <a:pt x="896" y="798"/>
                  </a:cubicBezTo>
                  <a:cubicBezTo>
                    <a:pt x="718" y="550"/>
                    <a:pt x="535" y="307"/>
                    <a:pt x="354" y="64"/>
                  </a:cubicBezTo>
                  <a:cubicBezTo>
                    <a:pt x="320" y="19"/>
                    <a:pt x="279"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89" name="Google Shape;89;p2"/>
          <p:cNvGrpSpPr/>
          <p:nvPr/>
        </p:nvGrpSpPr>
        <p:grpSpPr>
          <a:xfrm rot="-3397292">
            <a:off x="-582649" y="5462670"/>
            <a:ext cx="1553928" cy="1550822"/>
            <a:chOff x="3917425" y="2056350"/>
            <a:chExt cx="1313375" cy="1310750"/>
          </a:xfrm>
        </p:grpSpPr>
        <p:sp>
          <p:nvSpPr>
            <p:cNvPr id="90" name="Google Shape;90;p2"/>
            <p:cNvSpPr/>
            <p:nvPr/>
          </p:nvSpPr>
          <p:spPr>
            <a:xfrm>
              <a:off x="3917425" y="2056350"/>
              <a:ext cx="1313375" cy="1310750"/>
            </a:xfrm>
            <a:custGeom>
              <a:avLst/>
              <a:gdLst/>
              <a:ahLst/>
              <a:cxnLst/>
              <a:rect l="l" t="t" r="r" b="b"/>
              <a:pathLst>
                <a:path w="52535" h="52430" extrusionOk="0">
                  <a:moveTo>
                    <a:pt x="16937" y="1"/>
                  </a:moveTo>
                  <a:cubicBezTo>
                    <a:pt x="16847" y="1"/>
                    <a:pt x="16756" y="25"/>
                    <a:pt x="16665" y="84"/>
                  </a:cubicBezTo>
                  <a:cubicBezTo>
                    <a:pt x="16434" y="228"/>
                    <a:pt x="16318" y="495"/>
                    <a:pt x="16229" y="743"/>
                  </a:cubicBezTo>
                  <a:cubicBezTo>
                    <a:pt x="16126" y="1037"/>
                    <a:pt x="16003" y="1323"/>
                    <a:pt x="15861" y="1600"/>
                  </a:cubicBezTo>
                  <a:cubicBezTo>
                    <a:pt x="15582" y="2132"/>
                    <a:pt x="15269" y="2647"/>
                    <a:pt x="15002" y="3188"/>
                  </a:cubicBezTo>
                  <a:cubicBezTo>
                    <a:pt x="14732" y="3730"/>
                    <a:pt x="14528" y="4216"/>
                    <a:pt x="14328" y="4745"/>
                  </a:cubicBezTo>
                  <a:cubicBezTo>
                    <a:pt x="13924" y="5795"/>
                    <a:pt x="13620" y="6880"/>
                    <a:pt x="13416" y="7987"/>
                  </a:cubicBezTo>
                  <a:cubicBezTo>
                    <a:pt x="13209" y="9094"/>
                    <a:pt x="13103" y="10218"/>
                    <a:pt x="13101" y="11345"/>
                  </a:cubicBezTo>
                  <a:cubicBezTo>
                    <a:pt x="13093" y="12339"/>
                    <a:pt x="13170" y="13335"/>
                    <a:pt x="13329" y="14319"/>
                  </a:cubicBezTo>
                  <a:cubicBezTo>
                    <a:pt x="12393" y="13684"/>
                    <a:pt x="11180" y="13511"/>
                    <a:pt x="10073" y="13398"/>
                  </a:cubicBezTo>
                  <a:cubicBezTo>
                    <a:pt x="9389" y="13330"/>
                    <a:pt x="8701" y="13272"/>
                    <a:pt x="8034" y="13104"/>
                  </a:cubicBezTo>
                  <a:cubicBezTo>
                    <a:pt x="7695" y="13025"/>
                    <a:pt x="7365" y="12907"/>
                    <a:pt x="7053" y="12755"/>
                  </a:cubicBezTo>
                  <a:cubicBezTo>
                    <a:pt x="6706" y="12584"/>
                    <a:pt x="6386" y="12368"/>
                    <a:pt x="6073" y="12144"/>
                  </a:cubicBezTo>
                  <a:cubicBezTo>
                    <a:pt x="5917" y="12033"/>
                    <a:pt x="5763" y="11917"/>
                    <a:pt x="5609" y="11804"/>
                  </a:cubicBezTo>
                  <a:cubicBezTo>
                    <a:pt x="5454" y="11689"/>
                    <a:pt x="5315" y="11564"/>
                    <a:pt x="5125" y="11549"/>
                  </a:cubicBezTo>
                  <a:cubicBezTo>
                    <a:pt x="5112" y="11548"/>
                    <a:pt x="5099" y="11548"/>
                    <a:pt x="5087" y="11548"/>
                  </a:cubicBezTo>
                  <a:cubicBezTo>
                    <a:pt x="4735" y="11548"/>
                    <a:pt x="4605" y="11940"/>
                    <a:pt x="4610" y="12240"/>
                  </a:cubicBezTo>
                  <a:cubicBezTo>
                    <a:pt x="4612" y="12404"/>
                    <a:pt x="4655" y="12572"/>
                    <a:pt x="4689" y="12731"/>
                  </a:cubicBezTo>
                  <a:cubicBezTo>
                    <a:pt x="4720" y="12890"/>
                    <a:pt x="4766" y="13068"/>
                    <a:pt x="4817" y="13229"/>
                  </a:cubicBezTo>
                  <a:cubicBezTo>
                    <a:pt x="4915" y="13559"/>
                    <a:pt x="5038" y="13881"/>
                    <a:pt x="5183" y="14197"/>
                  </a:cubicBezTo>
                  <a:cubicBezTo>
                    <a:pt x="5763" y="15472"/>
                    <a:pt x="6675" y="16574"/>
                    <a:pt x="7690" y="17525"/>
                  </a:cubicBezTo>
                  <a:cubicBezTo>
                    <a:pt x="8870" y="18627"/>
                    <a:pt x="10196" y="19544"/>
                    <a:pt x="11469" y="20529"/>
                  </a:cubicBezTo>
                  <a:cubicBezTo>
                    <a:pt x="11303" y="20565"/>
                    <a:pt x="11142" y="20611"/>
                    <a:pt x="10983" y="20666"/>
                  </a:cubicBezTo>
                  <a:cubicBezTo>
                    <a:pt x="10706" y="20759"/>
                    <a:pt x="10435" y="20837"/>
                    <a:pt x="10149" y="20837"/>
                  </a:cubicBezTo>
                  <a:cubicBezTo>
                    <a:pt x="10079" y="20837"/>
                    <a:pt x="10008" y="20833"/>
                    <a:pt x="9936" y="20822"/>
                  </a:cubicBezTo>
                  <a:cubicBezTo>
                    <a:pt x="9568" y="20772"/>
                    <a:pt x="9170" y="20627"/>
                    <a:pt x="8797" y="20507"/>
                  </a:cubicBezTo>
                  <a:cubicBezTo>
                    <a:pt x="8424" y="20387"/>
                    <a:pt x="7962" y="20257"/>
                    <a:pt x="7534" y="20158"/>
                  </a:cubicBezTo>
                  <a:cubicBezTo>
                    <a:pt x="6670" y="19951"/>
                    <a:pt x="5791" y="19807"/>
                    <a:pt x="4908" y="19727"/>
                  </a:cubicBezTo>
                  <a:cubicBezTo>
                    <a:pt x="4516" y="19691"/>
                    <a:pt x="4121" y="19668"/>
                    <a:pt x="3726" y="19668"/>
                  </a:cubicBezTo>
                  <a:cubicBezTo>
                    <a:pt x="3331" y="19668"/>
                    <a:pt x="2936" y="19691"/>
                    <a:pt x="2542" y="19747"/>
                  </a:cubicBezTo>
                  <a:cubicBezTo>
                    <a:pt x="1676" y="19867"/>
                    <a:pt x="829" y="20144"/>
                    <a:pt x="124" y="20678"/>
                  </a:cubicBezTo>
                  <a:cubicBezTo>
                    <a:pt x="13" y="20762"/>
                    <a:pt x="1" y="20919"/>
                    <a:pt x="131" y="20998"/>
                  </a:cubicBezTo>
                  <a:cubicBezTo>
                    <a:pt x="1183" y="21629"/>
                    <a:pt x="2290" y="22165"/>
                    <a:pt x="3402" y="22685"/>
                  </a:cubicBezTo>
                  <a:cubicBezTo>
                    <a:pt x="4511" y="23205"/>
                    <a:pt x="5640" y="23720"/>
                    <a:pt x="6723" y="24302"/>
                  </a:cubicBezTo>
                  <a:cubicBezTo>
                    <a:pt x="7806" y="24887"/>
                    <a:pt x="8831" y="25532"/>
                    <a:pt x="9755" y="26324"/>
                  </a:cubicBezTo>
                  <a:cubicBezTo>
                    <a:pt x="10273" y="26767"/>
                    <a:pt x="10761" y="27236"/>
                    <a:pt x="11310" y="27636"/>
                  </a:cubicBezTo>
                  <a:cubicBezTo>
                    <a:pt x="11750" y="27961"/>
                    <a:pt x="12227" y="28233"/>
                    <a:pt x="12730" y="28449"/>
                  </a:cubicBezTo>
                  <a:cubicBezTo>
                    <a:pt x="13710" y="28879"/>
                    <a:pt x="14768" y="29100"/>
                    <a:pt x="15837" y="29100"/>
                  </a:cubicBezTo>
                  <a:cubicBezTo>
                    <a:pt x="15876" y="29100"/>
                    <a:pt x="15916" y="29100"/>
                    <a:pt x="15955" y="29099"/>
                  </a:cubicBezTo>
                  <a:lnTo>
                    <a:pt x="16352" y="29080"/>
                  </a:lnTo>
                  <a:lnTo>
                    <a:pt x="16352" y="29080"/>
                  </a:lnTo>
                  <a:cubicBezTo>
                    <a:pt x="15693" y="29474"/>
                    <a:pt x="14944" y="29698"/>
                    <a:pt x="14277" y="30086"/>
                  </a:cubicBezTo>
                  <a:cubicBezTo>
                    <a:pt x="13493" y="30548"/>
                    <a:pt x="12867" y="31229"/>
                    <a:pt x="12357" y="31975"/>
                  </a:cubicBezTo>
                  <a:cubicBezTo>
                    <a:pt x="11329" y="33474"/>
                    <a:pt x="10802" y="35239"/>
                    <a:pt x="9835" y="36772"/>
                  </a:cubicBezTo>
                  <a:cubicBezTo>
                    <a:pt x="9645" y="37072"/>
                    <a:pt x="9389" y="37364"/>
                    <a:pt x="9310" y="37720"/>
                  </a:cubicBezTo>
                  <a:cubicBezTo>
                    <a:pt x="9228" y="38078"/>
                    <a:pt x="9401" y="38418"/>
                    <a:pt x="9770" y="38485"/>
                  </a:cubicBezTo>
                  <a:cubicBezTo>
                    <a:pt x="9823" y="38495"/>
                    <a:pt x="9874" y="38499"/>
                    <a:pt x="9926" y="38499"/>
                  </a:cubicBezTo>
                  <a:cubicBezTo>
                    <a:pt x="10228" y="38499"/>
                    <a:pt x="10503" y="38348"/>
                    <a:pt x="10785" y="38278"/>
                  </a:cubicBezTo>
                  <a:cubicBezTo>
                    <a:pt x="11001" y="38225"/>
                    <a:pt x="11248" y="38206"/>
                    <a:pt x="11497" y="38206"/>
                  </a:cubicBezTo>
                  <a:cubicBezTo>
                    <a:pt x="11632" y="38206"/>
                    <a:pt x="11767" y="38212"/>
                    <a:pt x="11897" y="38220"/>
                  </a:cubicBezTo>
                  <a:cubicBezTo>
                    <a:pt x="12265" y="38244"/>
                    <a:pt x="12682" y="38307"/>
                    <a:pt x="13074" y="38343"/>
                  </a:cubicBezTo>
                  <a:cubicBezTo>
                    <a:pt x="13422" y="38377"/>
                    <a:pt x="13771" y="38392"/>
                    <a:pt x="14120" y="38392"/>
                  </a:cubicBezTo>
                  <a:cubicBezTo>
                    <a:pt x="14169" y="38392"/>
                    <a:pt x="14219" y="38392"/>
                    <a:pt x="14268" y="38391"/>
                  </a:cubicBezTo>
                  <a:cubicBezTo>
                    <a:pt x="15074" y="38382"/>
                    <a:pt x="15883" y="38285"/>
                    <a:pt x="16662" y="38074"/>
                  </a:cubicBezTo>
                  <a:cubicBezTo>
                    <a:pt x="18287" y="37631"/>
                    <a:pt x="19791" y="36644"/>
                    <a:pt x="20672" y="35186"/>
                  </a:cubicBezTo>
                  <a:cubicBezTo>
                    <a:pt x="20737" y="35072"/>
                    <a:pt x="20797" y="34962"/>
                    <a:pt x="20855" y="34849"/>
                  </a:cubicBezTo>
                  <a:cubicBezTo>
                    <a:pt x="20954" y="34952"/>
                    <a:pt x="20997" y="35104"/>
                    <a:pt x="21002" y="35248"/>
                  </a:cubicBezTo>
                  <a:cubicBezTo>
                    <a:pt x="21009" y="35472"/>
                    <a:pt x="20918" y="35679"/>
                    <a:pt x="20802" y="35864"/>
                  </a:cubicBezTo>
                  <a:cubicBezTo>
                    <a:pt x="20684" y="36052"/>
                    <a:pt x="20525" y="36245"/>
                    <a:pt x="20383" y="36430"/>
                  </a:cubicBezTo>
                  <a:cubicBezTo>
                    <a:pt x="20241" y="36618"/>
                    <a:pt x="20128" y="36779"/>
                    <a:pt x="20008" y="36959"/>
                  </a:cubicBezTo>
                  <a:cubicBezTo>
                    <a:pt x="19531" y="37672"/>
                    <a:pt x="19139" y="38437"/>
                    <a:pt x="18841" y="39238"/>
                  </a:cubicBezTo>
                  <a:cubicBezTo>
                    <a:pt x="18251" y="40815"/>
                    <a:pt x="18027" y="42533"/>
                    <a:pt x="18299" y="44201"/>
                  </a:cubicBezTo>
                  <a:cubicBezTo>
                    <a:pt x="18364" y="44608"/>
                    <a:pt x="18460" y="45012"/>
                    <a:pt x="18588" y="45404"/>
                  </a:cubicBezTo>
                  <a:cubicBezTo>
                    <a:pt x="18653" y="45599"/>
                    <a:pt x="18725" y="45797"/>
                    <a:pt x="18804" y="45984"/>
                  </a:cubicBezTo>
                  <a:cubicBezTo>
                    <a:pt x="18881" y="46175"/>
                    <a:pt x="19011" y="46410"/>
                    <a:pt x="19218" y="46509"/>
                  </a:cubicBezTo>
                  <a:cubicBezTo>
                    <a:pt x="19284" y="46540"/>
                    <a:pt x="19354" y="46554"/>
                    <a:pt x="19427" y="46554"/>
                  </a:cubicBezTo>
                  <a:cubicBezTo>
                    <a:pt x="19584" y="46554"/>
                    <a:pt x="19749" y="46488"/>
                    <a:pt x="19883" y="46391"/>
                  </a:cubicBezTo>
                  <a:cubicBezTo>
                    <a:pt x="20080" y="46249"/>
                    <a:pt x="20304" y="46069"/>
                    <a:pt x="20520" y="45917"/>
                  </a:cubicBezTo>
                  <a:cubicBezTo>
                    <a:pt x="20732" y="45763"/>
                    <a:pt x="20956" y="45628"/>
                    <a:pt x="21192" y="45513"/>
                  </a:cubicBezTo>
                  <a:cubicBezTo>
                    <a:pt x="21421" y="45404"/>
                    <a:pt x="21664" y="45330"/>
                    <a:pt x="21909" y="45255"/>
                  </a:cubicBezTo>
                  <a:cubicBezTo>
                    <a:pt x="22386" y="45104"/>
                    <a:pt x="22848" y="44913"/>
                    <a:pt x="23271" y="44639"/>
                  </a:cubicBezTo>
                  <a:cubicBezTo>
                    <a:pt x="23692" y="44370"/>
                    <a:pt x="24068" y="44037"/>
                    <a:pt x="24390" y="43652"/>
                  </a:cubicBezTo>
                  <a:cubicBezTo>
                    <a:pt x="25276" y="42589"/>
                    <a:pt x="25676" y="41202"/>
                    <a:pt x="25490" y="39831"/>
                  </a:cubicBezTo>
                  <a:cubicBezTo>
                    <a:pt x="25461" y="39599"/>
                    <a:pt x="25413" y="39371"/>
                    <a:pt x="25351" y="39147"/>
                  </a:cubicBezTo>
                  <a:cubicBezTo>
                    <a:pt x="25293" y="38942"/>
                    <a:pt x="25209" y="38735"/>
                    <a:pt x="25201" y="38519"/>
                  </a:cubicBezTo>
                  <a:cubicBezTo>
                    <a:pt x="25199" y="38355"/>
                    <a:pt x="25257" y="38184"/>
                    <a:pt x="25389" y="38100"/>
                  </a:cubicBezTo>
                  <a:cubicBezTo>
                    <a:pt x="25423" y="38079"/>
                    <a:pt x="25458" y="38069"/>
                    <a:pt x="25494" y="38069"/>
                  </a:cubicBezTo>
                  <a:cubicBezTo>
                    <a:pt x="25598" y="38069"/>
                    <a:pt x="25705" y="38150"/>
                    <a:pt x="25777" y="38247"/>
                  </a:cubicBezTo>
                  <a:cubicBezTo>
                    <a:pt x="26025" y="38584"/>
                    <a:pt x="26171" y="39015"/>
                    <a:pt x="26210" y="39433"/>
                  </a:cubicBezTo>
                  <a:cubicBezTo>
                    <a:pt x="26220" y="39520"/>
                    <a:pt x="26222" y="39609"/>
                    <a:pt x="26222" y="39698"/>
                  </a:cubicBezTo>
                  <a:cubicBezTo>
                    <a:pt x="25623" y="40820"/>
                    <a:pt x="25627" y="42177"/>
                    <a:pt x="25839" y="43409"/>
                  </a:cubicBezTo>
                  <a:cubicBezTo>
                    <a:pt x="25974" y="44172"/>
                    <a:pt x="26179" y="44918"/>
                    <a:pt x="26451" y="45643"/>
                  </a:cubicBezTo>
                  <a:cubicBezTo>
                    <a:pt x="26742" y="46418"/>
                    <a:pt x="27124" y="47164"/>
                    <a:pt x="27656" y="47806"/>
                  </a:cubicBezTo>
                  <a:cubicBezTo>
                    <a:pt x="27919" y="48119"/>
                    <a:pt x="28217" y="48386"/>
                    <a:pt x="28530" y="48644"/>
                  </a:cubicBezTo>
                  <a:cubicBezTo>
                    <a:pt x="28843" y="48904"/>
                    <a:pt x="29148" y="49137"/>
                    <a:pt x="29413" y="49431"/>
                  </a:cubicBezTo>
                  <a:cubicBezTo>
                    <a:pt x="29538" y="49563"/>
                    <a:pt x="29644" y="49715"/>
                    <a:pt x="29733" y="49876"/>
                  </a:cubicBezTo>
                  <a:cubicBezTo>
                    <a:pt x="29827" y="50045"/>
                    <a:pt x="29875" y="50225"/>
                    <a:pt x="29914" y="50410"/>
                  </a:cubicBezTo>
                  <a:cubicBezTo>
                    <a:pt x="29986" y="50769"/>
                    <a:pt x="30087" y="51181"/>
                    <a:pt x="30455" y="51349"/>
                  </a:cubicBezTo>
                  <a:cubicBezTo>
                    <a:pt x="30535" y="51386"/>
                    <a:pt x="30615" y="51402"/>
                    <a:pt x="30693" y="51402"/>
                  </a:cubicBezTo>
                  <a:cubicBezTo>
                    <a:pt x="30974" y="51402"/>
                    <a:pt x="31235" y="51190"/>
                    <a:pt x="31399" y="50940"/>
                  </a:cubicBezTo>
                  <a:cubicBezTo>
                    <a:pt x="31611" y="50622"/>
                    <a:pt x="31757" y="50201"/>
                    <a:pt x="31887" y="49811"/>
                  </a:cubicBezTo>
                  <a:cubicBezTo>
                    <a:pt x="32017" y="49424"/>
                    <a:pt x="32164" y="49041"/>
                    <a:pt x="32357" y="48675"/>
                  </a:cubicBezTo>
                  <a:cubicBezTo>
                    <a:pt x="32549" y="48307"/>
                    <a:pt x="32775" y="47934"/>
                    <a:pt x="32968" y="47558"/>
                  </a:cubicBezTo>
                  <a:cubicBezTo>
                    <a:pt x="33156" y="47200"/>
                    <a:pt x="33300" y="46820"/>
                    <a:pt x="33396" y="46427"/>
                  </a:cubicBezTo>
                  <a:cubicBezTo>
                    <a:pt x="33481" y="46064"/>
                    <a:pt x="33529" y="45691"/>
                    <a:pt x="33538" y="45318"/>
                  </a:cubicBezTo>
                  <a:cubicBezTo>
                    <a:pt x="33546" y="45075"/>
                    <a:pt x="33536" y="44829"/>
                    <a:pt x="33517" y="44589"/>
                  </a:cubicBezTo>
                  <a:lnTo>
                    <a:pt x="33517" y="44589"/>
                  </a:lnTo>
                  <a:cubicBezTo>
                    <a:pt x="34275" y="45693"/>
                    <a:pt x="35367" y="46567"/>
                    <a:pt x="36559" y="47188"/>
                  </a:cubicBezTo>
                  <a:cubicBezTo>
                    <a:pt x="37011" y="47424"/>
                    <a:pt x="37483" y="47638"/>
                    <a:pt x="37885" y="47953"/>
                  </a:cubicBezTo>
                  <a:cubicBezTo>
                    <a:pt x="38289" y="48268"/>
                    <a:pt x="38624" y="48714"/>
                    <a:pt x="38941" y="49137"/>
                  </a:cubicBezTo>
                  <a:cubicBezTo>
                    <a:pt x="39589" y="50009"/>
                    <a:pt x="40332" y="50791"/>
                    <a:pt x="41115" y="51542"/>
                  </a:cubicBezTo>
                  <a:cubicBezTo>
                    <a:pt x="41307" y="51729"/>
                    <a:pt x="41502" y="51912"/>
                    <a:pt x="41699" y="52098"/>
                  </a:cubicBezTo>
                  <a:cubicBezTo>
                    <a:pt x="41898" y="52284"/>
                    <a:pt x="42034" y="52430"/>
                    <a:pt x="42271" y="52430"/>
                  </a:cubicBezTo>
                  <a:cubicBezTo>
                    <a:pt x="42273" y="52430"/>
                    <a:pt x="42275" y="52430"/>
                    <a:pt x="42277" y="52430"/>
                  </a:cubicBezTo>
                  <a:cubicBezTo>
                    <a:pt x="42717" y="52420"/>
                    <a:pt x="42915" y="51828"/>
                    <a:pt x="42973" y="51472"/>
                  </a:cubicBezTo>
                  <a:cubicBezTo>
                    <a:pt x="43100" y="50651"/>
                    <a:pt x="42770" y="49845"/>
                    <a:pt x="42575" y="49063"/>
                  </a:cubicBezTo>
                  <a:cubicBezTo>
                    <a:pt x="42325" y="48071"/>
                    <a:pt x="42205" y="47055"/>
                    <a:pt x="42032" y="46049"/>
                  </a:cubicBezTo>
                  <a:cubicBezTo>
                    <a:pt x="41863" y="45087"/>
                    <a:pt x="41632" y="44131"/>
                    <a:pt x="41307" y="43210"/>
                  </a:cubicBezTo>
                  <a:cubicBezTo>
                    <a:pt x="40843" y="41903"/>
                    <a:pt x="40188" y="40637"/>
                    <a:pt x="39288" y="39575"/>
                  </a:cubicBezTo>
                  <a:cubicBezTo>
                    <a:pt x="39843" y="39418"/>
                    <a:pt x="40416" y="39338"/>
                    <a:pt x="40990" y="39338"/>
                  </a:cubicBezTo>
                  <a:cubicBezTo>
                    <a:pt x="41431" y="39338"/>
                    <a:pt x="41872" y="39385"/>
                    <a:pt x="42306" y="39479"/>
                  </a:cubicBezTo>
                  <a:cubicBezTo>
                    <a:pt x="42910" y="39612"/>
                    <a:pt x="43492" y="39816"/>
                    <a:pt x="44075" y="40028"/>
                  </a:cubicBezTo>
                  <a:cubicBezTo>
                    <a:pt x="44655" y="40242"/>
                    <a:pt x="45317" y="40495"/>
                    <a:pt x="45933" y="40733"/>
                  </a:cubicBezTo>
                  <a:cubicBezTo>
                    <a:pt x="46549" y="40971"/>
                    <a:pt x="47160" y="41212"/>
                    <a:pt x="47772" y="41455"/>
                  </a:cubicBezTo>
                  <a:cubicBezTo>
                    <a:pt x="48383" y="41698"/>
                    <a:pt x="48929" y="41936"/>
                    <a:pt x="49516" y="42155"/>
                  </a:cubicBezTo>
                  <a:cubicBezTo>
                    <a:pt x="50104" y="42374"/>
                    <a:pt x="50614" y="42524"/>
                    <a:pt x="51191" y="42579"/>
                  </a:cubicBezTo>
                  <a:cubicBezTo>
                    <a:pt x="51316" y="42592"/>
                    <a:pt x="51448" y="42605"/>
                    <a:pt x="51579" y="42605"/>
                  </a:cubicBezTo>
                  <a:cubicBezTo>
                    <a:pt x="51736" y="42605"/>
                    <a:pt x="51893" y="42586"/>
                    <a:pt x="52034" y="42528"/>
                  </a:cubicBezTo>
                  <a:cubicBezTo>
                    <a:pt x="52284" y="42432"/>
                    <a:pt x="52460" y="42206"/>
                    <a:pt x="52498" y="41941"/>
                  </a:cubicBezTo>
                  <a:cubicBezTo>
                    <a:pt x="52534" y="41676"/>
                    <a:pt x="52474" y="41407"/>
                    <a:pt x="52332" y="41181"/>
                  </a:cubicBezTo>
                  <a:cubicBezTo>
                    <a:pt x="52157" y="40906"/>
                    <a:pt x="51887" y="40719"/>
                    <a:pt x="51625" y="40533"/>
                  </a:cubicBezTo>
                  <a:cubicBezTo>
                    <a:pt x="51362" y="40350"/>
                    <a:pt x="51126" y="40165"/>
                    <a:pt x="50917" y="39927"/>
                  </a:cubicBezTo>
                  <a:cubicBezTo>
                    <a:pt x="50713" y="39686"/>
                    <a:pt x="50532" y="39426"/>
                    <a:pt x="50373" y="39154"/>
                  </a:cubicBezTo>
                  <a:cubicBezTo>
                    <a:pt x="50043" y="38605"/>
                    <a:pt x="49750" y="38035"/>
                    <a:pt x="49406" y="37494"/>
                  </a:cubicBezTo>
                  <a:cubicBezTo>
                    <a:pt x="49054" y="36947"/>
                    <a:pt x="48672" y="36425"/>
                    <a:pt x="48258" y="35929"/>
                  </a:cubicBezTo>
                  <a:cubicBezTo>
                    <a:pt x="47451" y="34955"/>
                    <a:pt x="46530" y="34057"/>
                    <a:pt x="45500" y="33320"/>
                  </a:cubicBezTo>
                  <a:cubicBezTo>
                    <a:pt x="44997" y="32959"/>
                    <a:pt x="44460" y="32656"/>
                    <a:pt x="43875" y="32442"/>
                  </a:cubicBezTo>
                  <a:cubicBezTo>
                    <a:pt x="43293" y="32228"/>
                    <a:pt x="42730" y="32139"/>
                    <a:pt x="42140" y="32093"/>
                  </a:cubicBezTo>
                  <a:cubicBezTo>
                    <a:pt x="41842" y="32073"/>
                    <a:pt x="41543" y="32064"/>
                    <a:pt x="41245" y="32064"/>
                  </a:cubicBezTo>
                  <a:cubicBezTo>
                    <a:pt x="40957" y="32064"/>
                    <a:pt x="40668" y="32073"/>
                    <a:pt x="40381" y="32091"/>
                  </a:cubicBezTo>
                  <a:cubicBezTo>
                    <a:pt x="39793" y="32117"/>
                    <a:pt x="39204" y="32180"/>
                    <a:pt x="38631" y="32322"/>
                  </a:cubicBezTo>
                  <a:cubicBezTo>
                    <a:pt x="38061" y="32464"/>
                    <a:pt x="37531" y="32731"/>
                    <a:pt x="36990" y="32976"/>
                  </a:cubicBezTo>
                  <a:cubicBezTo>
                    <a:pt x="36631" y="33140"/>
                    <a:pt x="36248" y="33275"/>
                    <a:pt x="35859" y="33275"/>
                  </a:cubicBezTo>
                  <a:cubicBezTo>
                    <a:pt x="35718" y="33275"/>
                    <a:pt x="35576" y="33257"/>
                    <a:pt x="35435" y="33217"/>
                  </a:cubicBezTo>
                  <a:cubicBezTo>
                    <a:pt x="35281" y="33176"/>
                    <a:pt x="35139" y="33099"/>
                    <a:pt x="35018" y="32998"/>
                  </a:cubicBezTo>
                  <a:cubicBezTo>
                    <a:pt x="35050" y="32483"/>
                    <a:pt x="35502" y="32107"/>
                    <a:pt x="35957" y="31934"/>
                  </a:cubicBezTo>
                  <a:cubicBezTo>
                    <a:pt x="36523" y="31717"/>
                    <a:pt x="37148" y="31645"/>
                    <a:pt x="37748" y="31585"/>
                  </a:cubicBezTo>
                  <a:cubicBezTo>
                    <a:pt x="38953" y="31458"/>
                    <a:pt x="40171" y="31470"/>
                    <a:pt x="41382" y="31373"/>
                  </a:cubicBezTo>
                  <a:cubicBezTo>
                    <a:pt x="41991" y="31330"/>
                    <a:pt x="42597" y="31246"/>
                    <a:pt x="43196" y="31121"/>
                  </a:cubicBezTo>
                  <a:cubicBezTo>
                    <a:pt x="43834" y="30976"/>
                    <a:pt x="44458" y="30767"/>
                    <a:pt x="45054" y="30497"/>
                  </a:cubicBezTo>
                  <a:cubicBezTo>
                    <a:pt x="46308" y="29949"/>
                    <a:pt x="47473" y="29207"/>
                    <a:pt x="48650" y="28517"/>
                  </a:cubicBezTo>
                  <a:cubicBezTo>
                    <a:pt x="49278" y="28146"/>
                    <a:pt x="49906" y="27785"/>
                    <a:pt x="50530" y="27409"/>
                  </a:cubicBezTo>
                  <a:cubicBezTo>
                    <a:pt x="50674" y="27320"/>
                    <a:pt x="50809" y="27217"/>
                    <a:pt x="50867" y="27051"/>
                  </a:cubicBezTo>
                  <a:cubicBezTo>
                    <a:pt x="50912" y="26919"/>
                    <a:pt x="50898" y="26774"/>
                    <a:pt x="50828" y="26654"/>
                  </a:cubicBezTo>
                  <a:cubicBezTo>
                    <a:pt x="50676" y="26379"/>
                    <a:pt x="50373" y="26305"/>
                    <a:pt x="50087" y="26278"/>
                  </a:cubicBezTo>
                  <a:cubicBezTo>
                    <a:pt x="49803" y="26249"/>
                    <a:pt x="49553" y="26194"/>
                    <a:pt x="49305" y="26042"/>
                  </a:cubicBezTo>
                  <a:cubicBezTo>
                    <a:pt x="49059" y="25893"/>
                    <a:pt x="48852" y="25691"/>
                    <a:pt x="48652" y="25489"/>
                  </a:cubicBezTo>
                  <a:cubicBezTo>
                    <a:pt x="48455" y="25287"/>
                    <a:pt x="48246" y="25065"/>
                    <a:pt x="48024" y="24870"/>
                  </a:cubicBezTo>
                  <a:cubicBezTo>
                    <a:pt x="47800" y="24673"/>
                    <a:pt x="47557" y="24497"/>
                    <a:pt x="47302" y="24346"/>
                  </a:cubicBezTo>
                  <a:cubicBezTo>
                    <a:pt x="46277" y="23744"/>
                    <a:pt x="45054" y="23537"/>
                    <a:pt x="43878" y="23537"/>
                  </a:cubicBezTo>
                  <a:cubicBezTo>
                    <a:pt x="43865" y="23537"/>
                    <a:pt x="43853" y="23537"/>
                    <a:pt x="43841" y="23537"/>
                  </a:cubicBezTo>
                  <a:cubicBezTo>
                    <a:pt x="43213" y="23537"/>
                    <a:pt x="42585" y="23597"/>
                    <a:pt x="41969" y="23710"/>
                  </a:cubicBezTo>
                  <a:cubicBezTo>
                    <a:pt x="41302" y="23836"/>
                    <a:pt x="40672" y="24057"/>
                    <a:pt x="40060" y="24343"/>
                  </a:cubicBezTo>
                  <a:cubicBezTo>
                    <a:pt x="39449" y="24630"/>
                    <a:pt x="38823" y="24986"/>
                    <a:pt x="38215" y="25320"/>
                  </a:cubicBezTo>
                  <a:lnTo>
                    <a:pt x="36304" y="26363"/>
                  </a:lnTo>
                  <a:cubicBezTo>
                    <a:pt x="36015" y="26519"/>
                    <a:pt x="35728" y="26687"/>
                    <a:pt x="35430" y="26825"/>
                  </a:cubicBezTo>
                  <a:cubicBezTo>
                    <a:pt x="35151" y="26956"/>
                    <a:pt x="34910" y="27032"/>
                    <a:pt x="34641" y="27032"/>
                  </a:cubicBezTo>
                  <a:cubicBezTo>
                    <a:pt x="34625" y="27032"/>
                    <a:pt x="34609" y="27032"/>
                    <a:pt x="34592" y="27032"/>
                  </a:cubicBezTo>
                  <a:cubicBezTo>
                    <a:pt x="34475" y="27029"/>
                    <a:pt x="34340" y="26993"/>
                    <a:pt x="34284" y="26904"/>
                  </a:cubicBezTo>
                  <a:cubicBezTo>
                    <a:pt x="34231" y="26813"/>
                    <a:pt x="34243" y="26760"/>
                    <a:pt x="34263" y="26671"/>
                  </a:cubicBezTo>
                  <a:cubicBezTo>
                    <a:pt x="34323" y="26430"/>
                    <a:pt x="34513" y="26245"/>
                    <a:pt x="34694" y="26079"/>
                  </a:cubicBezTo>
                  <a:cubicBezTo>
                    <a:pt x="34937" y="25857"/>
                    <a:pt x="35213" y="25674"/>
                    <a:pt x="35512" y="25535"/>
                  </a:cubicBezTo>
                  <a:cubicBezTo>
                    <a:pt x="35548" y="25515"/>
                    <a:pt x="35574" y="25482"/>
                    <a:pt x="35586" y="25443"/>
                  </a:cubicBezTo>
                  <a:lnTo>
                    <a:pt x="35618" y="25431"/>
                  </a:lnTo>
                  <a:cubicBezTo>
                    <a:pt x="36669" y="24846"/>
                    <a:pt x="37832" y="24500"/>
                    <a:pt x="38925" y="23994"/>
                  </a:cubicBezTo>
                  <a:cubicBezTo>
                    <a:pt x="40070" y="23465"/>
                    <a:pt x="41091" y="22707"/>
                    <a:pt x="41863" y="21706"/>
                  </a:cubicBezTo>
                  <a:cubicBezTo>
                    <a:pt x="42636" y="20702"/>
                    <a:pt x="43071" y="19518"/>
                    <a:pt x="43683" y="18420"/>
                  </a:cubicBezTo>
                  <a:cubicBezTo>
                    <a:pt x="43993" y="17862"/>
                    <a:pt x="44376" y="17361"/>
                    <a:pt x="44756" y="16849"/>
                  </a:cubicBezTo>
                  <a:cubicBezTo>
                    <a:pt x="44953" y="16586"/>
                    <a:pt x="45146" y="16322"/>
                    <a:pt x="45317" y="16043"/>
                  </a:cubicBezTo>
                  <a:cubicBezTo>
                    <a:pt x="45447" y="15833"/>
                    <a:pt x="45569" y="15605"/>
                    <a:pt x="45598" y="15357"/>
                  </a:cubicBezTo>
                  <a:cubicBezTo>
                    <a:pt x="45630" y="15111"/>
                    <a:pt x="45560" y="14839"/>
                    <a:pt x="45346" y="14680"/>
                  </a:cubicBezTo>
                  <a:cubicBezTo>
                    <a:pt x="45196" y="14568"/>
                    <a:pt x="45038" y="14532"/>
                    <a:pt x="44876" y="14532"/>
                  </a:cubicBezTo>
                  <a:cubicBezTo>
                    <a:pt x="44809" y="14532"/>
                    <a:pt x="44740" y="14538"/>
                    <a:pt x="44672" y="14548"/>
                  </a:cubicBezTo>
                  <a:cubicBezTo>
                    <a:pt x="44441" y="14582"/>
                    <a:pt x="44188" y="14668"/>
                    <a:pt x="43945" y="14741"/>
                  </a:cubicBezTo>
                  <a:cubicBezTo>
                    <a:pt x="43661" y="14822"/>
                    <a:pt x="43372" y="14890"/>
                    <a:pt x="43081" y="14943"/>
                  </a:cubicBezTo>
                  <a:cubicBezTo>
                    <a:pt x="42494" y="15046"/>
                    <a:pt x="41902" y="15106"/>
                    <a:pt x="41314" y="15191"/>
                  </a:cubicBezTo>
                  <a:cubicBezTo>
                    <a:pt x="39687" y="15419"/>
                    <a:pt x="38133" y="16014"/>
                    <a:pt x="36771" y="16931"/>
                  </a:cubicBezTo>
                  <a:cubicBezTo>
                    <a:pt x="35863" y="17530"/>
                    <a:pt x="35050" y="18259"/>
                    <a:pt x="34354" y="19094"/>
                  </a:cubicBezTo>
                  <a:cubicBezTo>
                    <a:pt x="34003" y="19513"/>
                    <a:pt x="33683" y="19961"/>
                    <a:pt x="33396" y="20430"/>
                  </a:cubicBezTo>
                  <a:cubicBezTo>
                    <a:pt x="33257" y="20661"/>
                    <a:pt x="33127" y="20895"/>
                    <a:pt x="33004" y="21140"/>
                  </a:cubicBezTo>
                  <a:cubicBezTo>
                    <a:pt x="32879" y="21383"/>
                    <a:pt x="32763" y="21665"/>
                    <a:pt x="32624" y="21917"/>
                  </a:cubicBezTo>
                  <a:cubicBezTo>
                    <a:pt x="32487" y="22170"/>
                    <a:pt x="32321" y="22418"/>
                    <a:pt x="32070" y="22565"/>
                  </a:cubicBezTo>
                  <a:cubicBezTo>
                    <a:pt x="31983" y="22618"/>
                    <a:pt x="31879" y="22664"/>
                    <a:pt x="31775" y="22664"/>
                  </a:cubicBezTo>
                  <a:cubicBezTo>
                    <a:pt x="31761" y="22664"/>
                    <a:pt x="31747" y="22663"/>
                    <a:pt x="31733" y="22661"/>
                  </a:cubicBezTo>
                  <a:cubicBezTo>
                    <a:pt x="31697" y="22659"/>
                    <a:pt x="31661" y="22644"/>
                    <a:pt x="31632" y="22623"/>
                  </a:cubicBezTo>
                  <a:cubicBezTo>
                    <a:pt x="31608" y="22603"/>
                    <a:pt x="31591" y="22582"/>
                    <a:pt x="31579" y="22555"/>
                  </a:cubicBezTo>
                  <a:cubicBezTo>
                    <a:pt x="31512" y="22384"/>
                    <a:pt x="31608" y="22151"/>
                    <a:pt x="31685" y="21987"/>
                  </a:cubicBezTo>
                  <a:cubicBezTo>
                    <a:pt x="31827" y="21701"/>
                    <a:pt x="31981" y="21422"/>
                    <a:pt x="32130" y="21140"/>
                  </a:cubicBezTo>
                  <a:lnTo>
                    <a:pt x="32585" y="20269"/>
                  </a:lnTo>
                  <a:cubicBezTo>
                    <a:pt x="32609" y="20225"/>
                    <a:pt x="32614" y="20172"/>
                    <a:pt x="32595" y="20124"/>
                  </a:cubicBezTo>
                  <a:cubicBezTo>
                    <a:pt x="32602" y="20108"/>
                    <a:pt x="32609" y="20088"/>
                    <a:pt x="32609" y="20069"/>
                  </a:cubicBezTo>
                  <a:cubicBezTo>
                    <a:pt x="32614" y="20047"/>
                    <a:pt x="32612" y="20028"/>
                    <a:pt x="32607" y="20009"/>
                  </a:cubicBezTo>
                  <a:cubicBezTo>
                    <a:pt x="33213" y="19037"/>
                    <a:pt x="33979" y="18173"/>
                    <a:pt x="34691" y="17277"/>
                  </a:cubicBezTo>
                  <a:cubicBezTo>
                    <a:pt x="35500" y="16266"/>
                    <a:pt x="36234" y="15195"/>
                    <a:pt x="36633" y="13951"/>
                  </a:cubicBezTo>
                  <a:cubicBezTo>
                    <a:pt x="37002" y="12806"/>
                    <a:pt x="37079" y="11597"/>
                    <a:pt x="36908" y="10408"/>
                  </a:cubicBezTo>
                  <a:cubicBezTo>
                    <a:pt x="36737" y="9220"/>
                    <a:pt x="36364" y="8086"/>
                    <a:pt x="36085" y="6928"/>
                  </a:cubicBezTo>
                  <a:cubicBezTo>
                    <a:pt x="35947" y="6363"/>
                    <a:pt x="35834" y="5788"/>
                    <a:pt x="35784" y="5208"/>
                  </a:cubicBezTo>
                  <a:cubicBezTo>
                    <a:pt x="35760" y="4914"/>
                    <a:pt x="35801" y="4563"/>
                    <a:pt x="35644" y="4300"/>
                  </a:cubicBezTo>
                  <a:cubicBezTo>
                    <a:pt x="35548" y="4140"/>
                    <a:pt x="35377" y="4043"/>
                    <a:pt x="35202" y="4043"/>
                  </a:cubicBezTo>
                  <a:cubicBezTo>
                    <a:pt x="35093" y="4043"/>
                    <a:pt x="34983" y="4081"/>
                    <a:pt x="34888" y="4165"/>
                  </a:cubicBezTo>
                  <a:cubicBezTo>
                    <a:pt x="34785" y="4262"/>
                    <a:pt x="34701" y="4389"/>
                    <a:pt x="34600" y="4493"/>
                  </a:cubicBezTo>
                  <a:cubicBezTo>
                    <a:pt x="34501" y="4599"/>
                    <a:pt x="34400" y="4693"/>
                    <a:pt x="34292" y="4786"/>
                  </a:cubicBezTo>
                  <a:cubicBezTo>
                    <a:pt x="34080" y="4962"/>
                    <a:pt x="33854" y="5121"/>
                    <a:pt x="33618" y="5261"/>
                  </a:cubicBezTo>
                  <a:cubicBezTo>
                    <a:pt x="33124" y="5557"/>
                    <a:pt x="32595" y="5780"/>
                    <a:pt x="32061" y="5995"/>
                  </a:cubicBezTo>
                  <a:cubicBezTo>
                    <a:pt x="31529" y="6209"/>
                    <a:pt x="30941" y="6430"/>
                    <a:pt x="30400" y="6688"/>
                  </a:cubicBezTo>
                  <a:cubicBezTo>
                    <a:pt x="29839" y="6945"/>
                    <a:pt x="29315" y="7280"/>
                    <a:pt x="28843" y="7679"/>
                  </a:cubicBezTo>
                  <a:cubicBezTo>
                    <a:pt x="27837" y="8536"/>
                    <a:pt x="27110" y="9684"/>
                    <a:pt x="26559" y="10871"/>
                  </a:cubicBezTo>
                  <a:cubicBezTo>
                    <a:pt x="26008" y="12059"/>
                    <a:pt x="25611" y="13366"/>
                    <a:pt x="25189" y="14630"/>
                  </a:cubicBezTo>
                  <a:cubicBezTo>
                    <a:pt x="24980" y="15260"/>
                    <a:pt x="24761" y="15889"/>
                    <a:pt x="24501" y="16507"/>
                  </a:cubicBezTo>
                  <a:cubicBezTo>
                    <a:pt x="24294" y="16996"/>
                    <a:pt x="24090" y="17559"/>
                    <a:pt x="23673" y="17917"/>
                  </a:cubicBezTo>
                  <a:cubicBezTo>
                    <a:pt x="23570" y="18009"/>
                    <a:pt x="23442" y="18071"/>
                    <a:pt x="23305" y="18095"/>
                  </a:cubicBezTo>
                  <a:cubicBezTo>
                    <a:pt x="23223" y="17843"/>
                    <a:pt x="23223" y="17571"/>
                    <a:pt x="23252" y="17306"/>
                  </a:cubicBezTo>
                  <a:cubicBezTo>
                    <a:pt x="23288" y="16993"/>
                    <a:pt x="23346" y="16680"/>
                    <a:pt x="23401" y="16367"/>
                  </a:cubicBezTo>
                  <a:cubicBezTo>
                    <a:pt x="23517" y="15703"/>
                    <a:pt x="23654" y="15044"/>
                    <a:pt x="23786" y="14384"/>
                  </a:cubicBezTo>
                  <a:cubicBezTo>
                    <a:pt x="24032" y="13138"/>
                    <a:pt x="24256" y="11879"/>
                    <a:pt x="24263" y="10603"/>
                  </a:cubicBezTo>
                  <a:cubicBezTo>
                    <a:pt x="24272" y="9427"/>
                    <a:pt x="24099" y="8240"/>
                    <a:pt x="23620" y="7159"/>
                  </a:cubicBezTo>
                  <a:cubicBezTo>
                    <a:pt x="23353" y="6551"/>
                    <a:pt x="22980" y="5997"/>
                    <a:pt x="22588" y="5463"/>
                  </a:cubicBezTo>
                  <a:cubicBezTo>
                    <a:pt x="22198" y="4926"/>
                    <a:pt x="21741" y="4341"/>
                    <a:pt x="21288" y="3802"/>
                  </a:cubicBezTo>
                  <a:cubicBezTo>
                    <a:pt x="20393" y="2733"/>
                    <a:pt x="19409" y="1735"/>
                    <a:pt x="18318" y="859"/>
                  </a:cubicBezTo>
                  <a:cubicBezTo>
                    <a:pt x="18042" y="637"/>
                    <a:pt x="17758" y="423"/>
                    <a:pt x="17464" y="218"/>
                  </a:cubicBezTo>
                  <a:cubicBezTo>
                    <a:pt x="17305" y="105"/>
                    <a:pt x="17124" y="1"/>
                    <a:pt x="16937" y="1"/>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91" name="Google Shape;91;p2"/>
            <p:cNvSpPr/>
            <p:nvPr/>
          </p:nvSpPr>
          <p:spPr>
            <a:xfrm>
              <a:off x="4697875" y="3033125"/>
              <a:ext cx="51050" cy="102275"/>
            </a:xfrm>
            <a:custGeom>
              <a:avLst/>
              <a:gdLst/>
              <a:ahLst/>
              <a:cxnLst/>
              <a:rect l="l" t="t" r="r" b="b"/>
              <a:pathLst>
                <a:path w="2042" h="4091" extrusionOk="0">
                  <a:moveTo>
                    <a:pt x="205" y="0"/>
                  </a:moveTo>
                  <a:cubicBezTo>
                    <a:pt x="157" y="0"/>
                    <a:pt x="109" y="19"/>
                    <a:pt x="72" y="54"/>
                  </a:cubicBezTo>
                  <a:cubicBezTo>
                    <a:pt x="7" y="122"/>
                    <a:pt x="0" y="252"/>
                    <a:pt x="77" y="314"/>
                  </a:cubicBezTo>
                  <a:cubicBezTo>
                    <a:pt x="886" y="993"/>
                    <a:pt x="1413" y="1951"/>
                    <a:pt x="1560" y="2998"/>
                  </a:cubicBezTo>
                  <a:cubicBezTo>
                    <a:pt x="1598" y="3299"/>
                    <a:pt x="1606" y="3604"/>
                    <a:pt x="1581" y="3910"/>
                  </a:cubicBezTo>
                  <a:cubicBezTo>
                    <a:pt x="1574" y="4004"/>
                    <a:pt x="1678" y="4090"/>
                    <a:pt x="1769" y="4090"/>
                  </a:cubicBezTo>
                  <a:cubicBezTo>
                    <a:pt x="1863" y="4090"/>
                    <a:pt x="1942" y="3999"/>
                    <a:pt x="1950" y="3900"/>
                  </a:cubicBezTo>
                  <a:cubicBezTo>
                    <a:pt x="2041" y="2781"/>
                    <a:pt x="1685" y="1628"/>
                    <a:pt x="997" y="740"/>
                  </a:cubicBezTo>
                  <a:cubicBezTo>
                    <a:pt x="799" y="488"/>
                    <a:pt x="575" y="257"/>
                    <a:pt x="332" y="50"/>
                  </a:cubicBezTo>
                  <a:cubicBezTo>
                    <a:pt x="296" y="17"/>
                    <a:pt x="251" y="0"/>
                    <a:pt x="2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92" name="Google Shape;92;p2"/>
            <p:cNvSpPr/>
            <p:nvPr/>
          </p:nvSpPr>
          <p:spPr>
            <a:xfrm>
              <a:off x="4771200" y="2980050"/>
              <a:ext cx="94075" cy="38325"/>
            </a:xfrm>
            <a:custGeom>
              <a:avLst/>
              <a:gdLst/>
              <a:ahLst/>
              <a:cxnLst/>
              <a:rect l="l" t="t" r="r" b="b"/>
              <a:pathLst>
                <a:path w="3763" h="1533" extrusionOk="0">
                  <a:moveTo>
                    <a:pt x="481" y="0"/>
                  </a:moveTo>
                  <a:cubicBezTo>
                    <a:pt x="399" y="0"/>
                    <a:pt x="316" y="3"/>
                    <a:pt x="232" y="9"/>
                  </a:cubicBezTo>
                  <a:cubicBezTo>
                    <a:pt x="2" y="28"/>
                    <a:pt x="1" y="378"/>
                    <a:pt x="224" y="378"/>
                  </a:cubicBezTo>
                  <a:cubicBezTo>
                    <a:pt x="229" y="378"/>
                    <a:pt x="234" y="378"/>
                    <a:pt x="239" y="377"/>
                  </a:cubicBezTo>
                  <a:cubicBezTo>
                    <a:pt x="316" y="372"/>
                    <a:pt x="393" y="369"/>
                    <a:pt x="470" y="369"/>
                  </a:cubicBezTo>
                  <a:cubicBezTo>
                    <a:pt x="1564" y="369"/>
                    <a:pt x="2580" y="901"/>
                    <a:pt x="3467" y="1508"/>
                  </a:cubicBezTo>
                  <a:cubicBezTo>
                    <a:pt x="3491" y="1525"/>
                    <a:pt x="3519" y="1532"/>
                    <a:pt x="3547" y="1532"/>
                  </a:cubicBezTo>
                  <a:cubicBezTo>
                    <a:pt x="3615" y="1532"/>
                    <a:pt x="3685" y="1491"/>
                    <a:pt x="3717" y="1434"/>
                  </a:cubicBezTo>
                  <a:cubicBezTo>
                    <a:pt x="3763" y="1354"/>
                    <a:pt x="3727" y="1241"/>
                    <a:pt x="3642" y="1186"/>
                  </a:cubicBezTo>
                  <a:cubicBezTo>
                    <a:pt x="2713" y="546"/>
                    <a:pt x="1633" y="0"/>
                    <a:pt x="4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93" name="Google Shape;93;p2"/>
            <p:cNvSpPr/>
            <p:nvPr/>
          </p:nvSpPr>
          <p:spPr>
            <a:xfrm>
              <a:off x="4246500" y="2412025"/>
              <a:ext cx="116075" cy="133800"/>
            </a:xfrm>
            <a:custGeom>
              <a:avLst/>
              <a:gdLst/>
              <a:ahLst/>
              <a:cxnLst/>
              <a:rect l="l" t="t" r="r" b="b"/>
              <a:pathLst>
                <a:path w="4643" h="5352" extrusionOk="0">
                  <a:moveTo>
                    <a:pt x="200" y="0"/>
                  </a:moveTo>
                  <a:cubicBezTo>
                    <a:pt x="156" y="0"/>
                    <a:pt x="111" y="17"/>
                    <a:pt x="75" y="56"/>
                  </a:cubicBezTo>
                  <a:cubicBezTo>
                    <a:pt x="0" y="133"/>
                    <a:pt x="0" y="254"/>
                    <a:pt x="77" y="314"/>
                  </a:cubicBezTo>
                  <a:cubicBezTo>
                    <a:pt x="1425" y="1341"/>
                    <a:pt x="2474" y="2684"/>
                    <a:pt x="3430" y="4073"/>
                  </a:cubicBezTo>
                  <a:cubicBezTo>
                    <a:pt x="3702" y="4465"/>
                    <a:pt x="3966" y="4870"/>
                    <a:pt x="4236" y="5269"/>
                  </a:cubicBezTo>
                  <a:cubicBezTo>
                    <a:pt x="4274" y="5328"/>
                    <a:pt x="4330" y="5352"/>
                    <a:pt x="4385" y="5352"/>
                  </a:cubicBezTo>
                  <a:cubicBezTo>
                    <a:pt x="4514" y="5352"/>
                    <a:pt x="4642" y="5220"/>
                    <a:pt x="4551" y="5084"/>
                  </a:cubicBezTo>
                  <a:cubicBezTo>
                    <a:pt x="3603" y="3657"/>
                    <a:pt x="2648" y="2215"/>
                    <a:pt x="1425" y="1005"/>
                  </a:cubicBezTo>
                  <a:cubicBezTo>
                    <a:pt x="1083" y="663"/>
                    <a:pt x="717" y="345"/>
                    <a:pt x="332" y="49"/>
                  </a:cubicBezTo>
                  <a:cubicBezTo>
                    <a:pt x="293" y="18"/>
                    <a:pt x="246" y="0"/>
                    <a:pt x="2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94" name="Google Shape;94;p2"/>
            <p:cNvSpPr/>
            <p:nvPr/>
          </p:nvSpPr>
          <p:spPr>
            <a:xfrm>
              <a:off x="4185600" y="2560725"/>
              <a:ext cx="152225" cy="118000"/>
            </a:xfrm>
            <a:custGeom>
              <a:avLst/>
              <a:gdLst/>
              <a:ahLst/>
              <a:cxnLst/>
              <a:rect l="l" t="t" r="r" b="b"/>
              <a:pathLst>
                <a:path w="6089" h="4720" extrusionOk="0">
                  <a:moveTo>
                    <a:pt x="266" y="1"/>
                  </a:moveTo>
                  <a:cubicBezTo>
                    <a:pt x="66" y="1"/>
                    <a:pt x="0" y="320"/>
                    <a:pt x="220" y="358"/>
                  </a:cubicBezTo>
                  <a:cubicBezTo>
                    <a:pt x="1129" y="534"/>
                    <a:pt x="1972" y="934"/>
                    <a:pt x="2739" y="1449"/>
                  </a:cubicBezTo>
                  <a:cubicBezTo>
                    <a:pt x="3507" y="1961"/>
                    <a:pt x="4215" y="2590"/>
                    <a:pt x="4843" y="3259"/>
                  </a:cubicBezTo>
                  <a:cubicBezTo>
                    <a:pt x="5206" y="3646"/>
                    <a:pt x="5534" y="4082"/>
                    <a:pt x="5690" y="4592"/>
                  </a:cubicBezTo>
                  <a:cubicBezTo>
                    <a:pt x="5718" y="4681"/>
                    <a:pt x="5791" y="4719"/>
                    <a:pt x="5863" y="4719"/>
                  </a:cubicBezTo>
                  <a:cubicBezTo>
                    <a:pt x="5975" y="4719"/>
                    <a:pt x="6088" y="4629"/>
                    <a:pt x="6046" y="4493"/>
                  </a:cubicBezTo>
                  <a:cubicBezTo>
                    <a:pt x="5750" y="3535"/>
                    <a:pt x="4961" y="2811"/>
                    <a:pt x="4234" y="2161"/>
                  </a:cubicBezTo>
                  <a:cubicBezTo>
                    <a:pt x="3510" y="1511"/>
                    <a:pt x="2723" y="924"/>
                    <a:pt x="1839" y="510"/>
                  </a:cubicBezTo>
                  <a:cubicBezTo>
                    <a:pt x="1353" y="277"/>
                    <a:pt x="836" y="106"/>
                    <a:pt x="306" y="5"/>
                  </a:cubicBezTo>
                  <a:cubicBezTo>
                    <a:pt x="292" y="2"/>
                    <a:pt x="279" y="1"/>
                    <a:pt x="2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95" name="Google Shape;95;p2"/>
            <p:cNvSpPr/>
            <p:nvPr/>
          </p:nvSpPr>
          <p:spPr>
            <a:xfrm>
              <a:off x="4935575" y="2733475"/>
              <a:ext cx="85300" cy="18525"/>
            </a:xfrm>
            <a:custGeom>
              <a:avLst/>
              <a:gdLst/>
              <a:ahLst/>
              <a:cxnLst/>
              <a:rect l="l" t="t" r="r" b="b"/>
              <a:pathLst>
                <a:path w="3412" h="741" extrusionOk="0">
                  <a:moveTo>
                    <a:pt x="2991" y="0"/>
                  </a:moveTo>
                  <a:cubicBezTo>
                    <a:pt x="2053" y="0"/>
                    <a:pt x="1117" y="128"/>
                    <a:pt x="211" y="377"/>
                  </a:cubicBezTo>
                  <a:cubicBezTo>
                    <a:pt x="0" y="435"/>
                    <a:pt x="69" y="741"/>
                    <a:pt x="259" y="741"/>
                  </a:cubicBezTo>
                  <a:cubicBezTo>
                    <a:pt x="276" y="741"/>
                    <a:pt x="293" y="739"/>
                    <a:pt x="312" y="734"/>
                  </a:cubicBezTo>
                  <a:cubicBezTo>
                    <a:pt x="1195" y="488"/>
                    <a:pt x="2105" y="367"/>
                    <a:pt x="3020" y="367"/>
                  </a:cubicBezTo>
                  <a:cubicBezTo>
                    <a:pt x="3072" y="367"/>
                    <a:pt x="3124" y="367"/>
                    <a:pt x="3176" y="368"/>
                  </a:cubicBezTo>
                  <a:cubicBezTo>
                    <a:pt x="3177" y="368"/>
                    <a:pt x="3179" y="368"/>
                    <a:pt x="3180" y="368"/>
                  </a:cubicBezTo>
                  <a:cubicBezTo>
                    <a:pt x="3411" y="368"/>
                    <a:pt x="3403" y="4"/>
                    <a:pt x="3166" y="2"/>
                  </a:cubicBezTo>
                  <a:cubicBezTo>
                    <a:pt x="3108" y="1"/>
                    <a:pt x="3050" y="0"/>
                    <a:pt x="299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96" name="Google Shape;96;p2"/>
            <p:cNvSpPr/>
            <p:nvPr/>
          </p:nvSpPr>
          <p:spPr>
            <a:xfrm>
              <a:off x="4786025" y="2753075"/>
              <a:ext cx="123225" cy="51850"/>
            </a:xfrm>
            <a:custGeom>
              <a:avLst/>
              <a:gdLst/>
              <a:ahLst/>
              <a:cxnLst/>
              <a:rect l="l" t="t" r="r" b="b"/>
              <a:pathLst>
                <a:path w="4929" h="2074" extrusionOk="0">
                  <a:moveTo>
                    <a:pt x="4681" y="1"/>
                  </a:moveTo>
                  <a:cubicBezTo>
                    <a:pt x="4663" y="1"/>
                    <a:pt x="4643" y="4"/>
                    <a:pt x="4623" y="10"/>
                  </a:cubicBezTo>
                  <a:cubicBezTo>
                    <a:pt x="3427" y="376"/>
                    <a:pt x="2250" y="804"/>
                    <a:pt x="1098" y="1297"/>
                  </a:cubicBezTo>
                  <a:cubicBezTo>
                    <a:pt x="768" y="1437"/>
                    <a:pt x="436" y="1581"/>
                    <a:pt x="111" y="1733"/>
                  </a:cubicBezTo>
                  <a:cubicBezTo>
                    <a:pt x="22" y="1774"/>
                    <a:pt x="0" y="1906"/>
                    <a:pt x="46" y="1986"/>
                  </a:cubicBezTo>
                  <a:cubicBezTo>
                    <a:pt x="83" y="2047"/>
                    <a:pt x="141" y="2074"/>
                    <a:pt x="201" y="2074"/>
                  </a:cubicBezTo>
                  <a:cubicBezTo>
                    <a:pt x="234" y="2074"/>
                    <a:pt x="267" y="2066"/>
                    <a:pt x="298" y="2051"/>
                  </a:cubicBezTo>
                  <a:cubicBezTo>
                    <a:pt x="1415" y="1536"/>
                    <a:pt x="2558" y="1078"/>
                    <a:pt x="3726" y="686"/>
                  </a:cubicBezTo>
                  <a:cubicBezTo>
                    <a:pt x="4055" y="575"/>
                    <a:pt x="4390" y="465"/>
                    <a:pt x="4724" y="364"/>
                  </a:cubicBezTo>
                  <a:cubicBezTo>
                    <a:pt x="4928" y="300"/>
                    <a:pt x="4865" y="1"/>
                    <a:pt x="468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97" name="Google Shape;97;p2"/>
            <p:cNvSpPr/>
            <p:nvPr/>
          </p:nvSpPr>
          <p:spPr>
            <a:xfrm>
              <a:off x="4836200" y="2713000"/>
              <a:ext cx="101850" cy="42325"/>
            </a:xfrm>
            <a:custGeom>
              <a:avLst/>
              <a:gdLst/>
              <a:ahLst/>
              <a:cxnLst/>
              <a:rect l="l" t="t" r="r" b="b"/>
              <a:pathLst>
                <a:path w="4074" h="1693" extrusionOk="0">
                  <a:moveTo>
                    <a:pt x="3817" y="0"/>
                  </a:moveTo>
                  <a:cubicBezTo>
                    <a:pt x="3800" y="0"/>
                    <a:pt x="3783" y="2"/>
                    <a:pt x="3764" y="8"/>
                  </a:cubicBezTo>
                  <a:cubicBezTo>
                    <a:pt x="2515" y="364"/>
                    <a:pt x="1293" y="814"/>
                    <a:pt x="111" y="1353"/>
                  </a:cubicBezTo>
                  <a:cubicBezTo>
                    <a:pt x="22" y="1396"/>
                    <a:pt x="0" y="1524"/>
                    <a:pt x="46" y="1606"/>
                  </a:cubicBezTo>
                  <a:cubicBezTo>
                    <a:pt x="81" y="1666"/>
                    <a:pt x="137" y="1692"/>
                    <a:pt x="197" y="1692"/>
                  </a:cubicBezTo>
                  <a:cubicBezTo>
                    <a:pt x="231" y="1692"/>
                    <a:pt x="266" y="1684"/>
                    <a:pt x="299" y="1668"/>
                  </a:cubicBezTo>
                  <a:cubicBezTo>
                    <a:pt x="1451" y="1143"/>
                    <a:pt x="2645" y="708"/>
                    <a:pt x="3865" y="364"/>
                  </a:cubicBezTo>
                  <a:cubicBezTo>
                    <a:pt x="4074" y="306"/>
                    <a:pt x="4007" y="0"/>
                    <a:pt x="381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98" name="Google Shape;98;p2"/>
            <p:cNvSpPr/>
            <p:nvPr/>
          </p:nvSpPr>
          <p:spPr>
            <a:xfrm>
              <a:off x="4899725" y="2522500"/>
              <a:ext cx="48275" cy="60825"/>
            </a:xfrm>
            <a:custGeom>
              <a:avLst/>
              <a:gdLst/>
              <a:ahLst/>
              <a:cxnLst/>
              <a:rect l="l" t="t" r="r" b="b"/>
              <a:pathLst>
                <a:path w="1931" h="2433" extrusionOk="0">
                  <a:moveTo>
                    <a:pt x="1714" y="0"/>
                  </a:moveTo>
                  <a:cubicBezTo>
                    <a:pt x="1666" y="0"/>
                    <a:pt x="1619" y="20"/>
                    <a:pt x="1589" y="58"/>
                  </a:cubicBezTo>
                  <a:lnTo>
                    <a:pt x="73" y="2116"/>
                  </a:lnTo>
                  <a:cubicBezTo>
                    <a:pt x="18" y="2196"/>
                    <a:pt x="1" y="2301"/>
                    <a:pt x="80" y="2376"/>
                  </a:cubicBezTo>
                  <a:cubicBezTo>
                    <a:pt x="119" y="2413"/>
                    <a:pt x="169" y="2433"/>
                    <a:pt x="217" y="2433"/>
                  </a:cubicBezTo>
                  <a:cubicBezTo>
                    <a:pt x="265" y="2433"/>
                    <a:pt x="310" y="2413"/>
                    <a:pt x="338" y="2374"/>
                  </a:cubicBezTo>
                  <a:lnTo>
                    <a:pt x="1854" y="316"/>
                  </a:lnTo>
                  <a:cubicBezTo>
                    <a:pt x="1914" y="236"/>
                    <a:pt x="1931" y="131"/>
                    <a:pt x="1851" y="56"/>
                  </a:cubicBezTo>
                  <a:cubicBezTo>
                    <a:pt x="1812" y="19"/>
                    <a:pt x="1762" y="0"/>
                    <a:pt x="171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99" name="Google Shape;99;p2"/>
            <p:cNvSpPr/>
            <p:nvPr/>
          </p:nvSpPr>
          <p:spPr>
            <a:xfrm>
              <a:off x="4749000" y="2595225"/>
              <a:ext cx="135000" cy="97525"/>
            </a:xfrm>
            <a:custGeom>
              <a:avLst/>
              <a:gdLst/>
              <a:ahLst/>
              <a:cxnLst/>
              <a:rect l="l" t="t" r="r" b="b"/>
              <a:pathLst>
                <a:path w="5400" h="3901" extrusionOk="0">
                  <a:moveTo>
                    <a:pt x="5129" y="0"/>
                  </a:moveTo>
                  <a:cubicBezTo>
                    <a:pt x="5087" y="0"/>
                    <a:pt x="5043" y="16"/>
                    <a:pt x="5004" y="54"/>
                  </a:cubicBezTo>
                  <a:cubicBezTo>
                    <a:pt x="3895" y="1140"/>
                    <a:pt x="2663" y="2095"/>
                    <a:pt x="1337" y="2906"/>
                  </a:cubicBezTo>
                  <a:cubicBezTo>
                    <a:pt x="959" y="3135"/>
                    <a:pt x="571" y="3351"/>
                    <a:pt x="179" y="3561"/>
                  </a:cubicBezTo>
                  <a:cubicBezTo>
                    <a:pt x="1" y="3655"/>
                    <a:pt x="111" y="3900"/>
                    <a:pt x="277" y="3900"/>
                  </a:cubicBezTo>
                  <a:cubicBezTo>
                    <a:pt x="306" y="3900"/>
                    <a:pt x="336" y="3893"/>
                    <a:pt x="367" y="3876"/>
                  </a:cubicBezTo>
                  <a:cubicBezTo>
                    <a:pt x="1767" y="3140"/>
                    <a:pt x="3084" y="2244"/>
                    <a:pt x="4285" y="1212"/>
                  </a:cubicBezTo>
                  <a:cubicBezTo>
                    <a:pt x="4627" y="923"/>
                    <a:pt x="4952" y="622"/>
                    <a:pt x="5269" y="309"/>
                  </a:cubicBezTo>
                  <a:cubicBezTo>
                    <a:pt x="5399" y="181"/>
                    <a:pt x="5271" y="0"/>
                    <a:pt x="512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00" name="Google Shape;100;p2"/>
            <p:cNvSpPr/>
            <p:nvPr/>
          </p:nvSpPr>
          <p:spPr>
            <a:xfrm>
              <a:off x="4821825" y="2571950"/>
              <a:ext cx="34675" cy="26575"/>
            </a:xfrm>
            <a:custGeom>
              <a:avLst/>
              <a:gdLst/>
              <a:ahLst/>
              <a:cxnLst/>
              <a:rect l="l" t="t" r="r" b="b"/>
              <a:pathLst>
                <a:path w="1387" h="1063" extrusionOk="0">
                  <a:moveTo>
                    <a:pt x="1183" y="1"/>
                  </a:moveTo>
                  <a:cubicBezTo>
                    <a:pt x="1161" y="1"/>
                    <a:pt x="1139" y="5"/>
                    <a:pt x="1117" y="13"/>
                  </a:cubicBezTo>
                  <a:cubicBezTo>
                    <a:pt x="684" y="145"/>
                    <a:pt x="311" y="422"/>
                    <a:pt x="55" y="795"/>
                  </a:cubicBezTo>
                  <a:cubicBezTo>
                    <a:pt x="0" y="872"/>
                    <a:pt x="46" y="1005"/>
                    <a:pt x="128" y="1045"/>
                  </a:cubicBezTo>
                  <a:cubicBezTo>
                    <a:pt x="152" y="1057"/>
                    <a:pt x="180" y="1063"/>
                    <a:pt x="207" y="1063"/>
                  </a:cubicBezTo>
                  <a:cubicBezTo>
                    <a:pt x="271" y="1063"/>
                    <a:pt x="338" y="1032"/>
                    <a:pt x="378" y="973"/>
                  </a:cubicBezTo>
                  <a:cubicBezTo>
                    <a:pt x="397" y="940"/>
                    <a:pt x="421" y="911"/>
                    <a:pt x="445" y="882"/>
                  </a:cubicBezTo>
                  <a:cubicBezTo>
                    <a:pt x="477" y="848"/>
                    <a:pt x="505" y="812"/>
                    <a:pt x="539" y="781"/>
                  </a:cubicBezTo>
                  <a:cubicBezTo>
                    <a:pt x="573" y="747"/>
                    <a:pt x="607" y="713"/>
                    <a:pt x="643" y="684"/>
                  </a:cubicBezTo>
                  <a:cubicBezTo>
                    <a:pt x="672" y="656"/>
                    <a:pt x="703" y="632"/>
                    <a:pt x="734" y="607"/>
                  </a:cubicBezTo>
                  <a:cubicBezTo>
                    <a:pt x="881" y="502"/>
                    <a:pt x="1042" y="417"/>
                    <a:pt x="1215" y="364"/>
                  </a:cubicBezTo>
                  <a:cubicBezTo>
                    <a:pt x="1321" y="345"/>
                    <a:pt x="1386" y="237"/>
                    <a:pt x="1357" y="133"/>
                  </a:cubicBezTo>
                  <a:cubicBezTo>
                    <a:pt x="1335" y="52"/>
                    <a:pt x="1262" y="1"/>
                    <a:pt x="11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01" name="Google Shape;101;p2"/>
            <p:cNvSpPr/>
            <p:nvPr/>
          </p:nvSpPr>
          <p:spPr>
            <a:xfrm>
              <a:off x="4729400" y="2615550"/>
              <a:ext cx="67775" cy="57025"/>
            </a:xfrm>
            <a:custGeom>
              <a:avLst/>
              <a:gdLst/>
              <a:ahLst/>
              <a:cxnLst/>
              <a:rect l="l" t="t" r="r" b="b"/>
              <a:pathLst>
                <a:path w="2711" h="2281" extrusionOk="0">
                  <a:moveTo>
                    <a:pt x="2508" y="1"/>
                  </a:moveTo>
                  <a:cubicBezTo>
                    <a:pt x="2459" y="1"/>
                    <a:pt x="2409" y="18"/>
                    <a:pt x="2371" y="50"/>
                  </a:cubicBezTo>
                  <a:lnTo>
                    <a:pt x="75" y="1973"/>
                  </a:lnTo>
                  <a:cubicBezTo>
                    <a:pt x="0" y="2035"/>
                    <a:pt x="15" y="2168"/>
                    <a:pt x="82" y="2230"/>
                  </a:cubicBezTo>
                  <a:cubicBezTo>
                    <a:pt x="117" y="2265"/>
                    <a:pt x="160" y="2281"/>
                    <a:pt x="203" y="2281"/>
                  </a:cubicBezTo>
                  <a:cubicBezTo>
                    <a:pt x="251" y="2281"/>
                    <a:pt x="300" y="2261"/>
                    <a:pt x="340" y="2228"/>
                  </a:cubicBezTo>
                  <a:lnTo>
                    <a:pt x="2636" y="305"/>
                  </a:lnTo>
                  <a:cubicBezTo>
                    <a:pt x="2710" y="242"/>
                    <a:pt x="2696" y="110"/>
                    <a:pt x="2631" y="48"/>
                  </a:cubicBezTo>
                  <a:cubicBezTo>
                    <a:pt x="2598" y="16"/>
                    <a:pt x="2553" y="1"/>
                    <a:pt x="250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02" name="Google Shape;102;p2"/>
            <p:cNvSpPr/>
            <p:nvPr/>
          </p:nvSpPr>
          <p:spPr>
            <a:xfrm>
              <a:off x="4756625" y="2338675"/>
              <a:ext cx="26900" cy="63100"/>
            </a:xfrm>
            <a:custGeom>
              <a:avLst/>
              <a:gdLst/>
              <a:ahLst/>
              <a:cxnLst/>
              <a:rect l="l" t="t" r="r" b="b"/>
              <a:pathLst>
                <a:path w="1076" h="2524" extrusionOk="0">
                  <a:moveTo>
                    <a:pt x="854" y="1"/>
                  </a:moveTo>
                  <a:cubicBezTo>
                    <a:pt x="779" y="1"/>
                    <a:pt x="704" y="40"/>
                    <a:pt x="678" y="131"/>
                  </a:cubicBezTo>
                  <a:cubicBezTo>
                    <a:pt x="464" y="858"/>
                    <a:pt x="249" y="1580"/>
                    <a:pt x="40" y="2304"/>
                  </a:cubicBezTo>
                  <a:cubicBezTo>
                    <a:pt x="0" y="2438"/>
                    <a:pt x="109" y="2523"/>
                    <a:pt x="219" y="2523"/>
                  </a:cubicBezTo>
                  <a:cubicBezTo>
                    <a:pt x="294" y="2523"/>
                    <a:pt x="370" y="2483"/>
                    <a:pt x="399" y="2391"/>
                  </a:cubicBezTo>
                  <a:lnTo>
                    <a:pt x="1036" y="220"/>
                  </a:lnTo>
                  <a:cubicBezTo>
                    <a:pt x="1075" y="86"/>
                    <a:pt x="964" y="1"/>
                    <a:pt x="8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03" name="Google Shape;103;p2"/>
            <p:cNvSpPr/>
            <p:nvPr/>
          </p:nvSpPr>
          <p:spPr>
            <a:xfrm>
              <a:off x="4652450" y="2441350"/>
              <a:ext cx="92275" cy="141625"/>
            </a:xfrm>
            <a:custGeom>
              <a:avLst/>
              <a:gdLst/>
              <a:ahLst/>
              <a:cxnLst/>
              <a:rect l="l" t="t" r="r" b="b"/>
              <a:pathLst>
                <a:path w="3691" h="5665" extrusionOk="0">
                  <a:moveTo>
                    <a:pt x="3443" y="1"/>
                  </a:moveTo>
                  <a:cubicBezTo>
                    <a:pt x="3386" y="1"/>
                    <a:pt x="3331" y="29"/>
                    <a:pt x="3297" y="99"/>
                  </a:cubicBezTo>
                  <a:cubicBezTo>
                    <a:pt x="2611" y="1552"/>
                    <a:pt x="1803" y="2943"/>
                    <a:pt x="879" y="4260"/>
                  </a:cubicBezTo>
                  <a:cubicBezTo>
                    <a:pt x="621" y="4628"/>
                    <a:pt x="349" y="4994"/>
                    <a:pt x="72" y="5348"/>
                  </a:cubicBezTo>
                  <a:cubicBezTo>
                    <a:pt x="10" y="5427"/>
                    <a:pt x="0" y="5533"/>
                    <a:pt x="77" y="5610"/>
                  </a:cubicBezTo>
                  <a:cubicBezTo>
                    <a:pt x="113" y="5646"/>
                    <a:pt x="161" y="5664"/>
                    <a:pt x="207" y="5664"/>
                  </a:cubicBezTo>
                  <a:cubicBezTo>
                    <a:pt x="257" y="5664"/>
                    <a:pt x="305" y="5644"/>
                    <a:pt x="337" y="5603"/>
                  </a:cubicBezTo>
                  <a:cubicBezTo>
                    <a:pt x="1343" y="4315"/>
                    <a:pt x="2236" y="2943"/>
                    <a:pt x="3006" y="1499"/>
                  </a:cubicBezTo>
                  <a:cubicBezTo>
                    <a:pt x="3223" y="1097"/>
                    <a:pt x="3427" y="688"/>
                    <a:pt x="3622" y="272"/>
                  </a:cubicBezTo>
                  <a:cubicBezTo>
                    <a:pt x="3691" y="130"/>
                    <a:pt x="3564" y="1"/>
                    <a:pt x="34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04" name="Google Shape;104;p2"/>
            <p:cNvSpPr/>
            <p:nvPr/>
          </p:nvSpPr>
          <p:spPr>
            <a:xfrm>
              <a:off x="4695925" y="2290025"/>
              <a:ext cx="35550" cy="42375"/>
            </a:xfrm>
            <a:custGeom>
              <a:avLst/>
              <a:gdLst/>
              <a:ahLst/>
              <a:cxnLst/>
              <a:rect l="l" t="t" r="r" b="b"/>
              <a:pathLst>
                <a:path w="1422" h="1695" extrusionOk="0">
                  <a:moveTo>
                    <a:pt x="1174" y="1"/>
                  </a:moveTo>
                  <a:cubicBezTo>
                    <a:pt x="1116" y="1"/>
                    <a:pt x="1059" y="29"/>
                    <a:pt x="1024" y="96"/>
                  </a:cubicBezTo>
                  <a:cubicBezTo>
                    <a:pt x="774" y="558"/>
                    <a:pt x="473" y="989"/>
                    <a:pt x="122" y="1379"/>
                  </a:cubicBezTo>
                  <a:cubicBezTo>
                    <a:pt x="0" y="1514"/>
                    <a:pt x="126" y="1694"/>
                    <a:pt x="264" y="1694"/>
                  </a:cubicBezTo>
                  <a:cubicBezTo>
                    <a:pt x="306" y="1694"/>
                    <a:pt x="349" y="1677"/>
                    <a:pt x="386" y="1637"/>
                  </a:cubicBezTo>
                  <a:cubicBezTo>
                    <a:pt x="759" y="1220"/>
                    <a:pt x="1082" y="763"/>
                    <a:pt x="1347" y="270"/>
                  </a:cubicBezTo>
                  <a:cubicBezTo>
                    <a:pt x="1422" y="129"/>
                    <a:pt x="1296" y="1"/>
                    <a:pt x="11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05" name="Google Shape;105;p2"/>
            <p:cNvSpPr/>
            <p:nvPr/>
          </p:nvSpPr>
          <p:spPr>
            <a:xfrm>
              <a:off x="4578675" y="2375625"/>
              <a:ext cx="89725" cy="148350"/>
            </a:xfrm>
            <a:custGeom>
              <a:avLst/>
              <a:gdLst/>
              <a:ahLst/>
              <a:cxnLst/>
              <a:rect l="l" t="t" r="r" b="b"/>
              <a:pathLst>
                <a:path w="3589" h="5934" extrusionOk="0">
                  <a:moveTo>
                    <a:pt x="3379" y="1"/>
                  </a:moveTo>
                  <a:cubicBezTo>
                    <a:pt x="3330" y="1"/>
                    <a:pt x="3282" y="20"/>
                    <a:pt x="3252" y="59"/>
                  </a:cubicBezTo>
                  <a:cubicBezTo>
                    <a:pt x="2236" y="1402"/>
                    <a:pt x="1356" y="2841"/>
                    <a:pt x="621" y="4357"/>
                  </a:cubicBezTo>
                  <a:cubicBezTo>
                    <a:pt x="412" y="4785"/>
                    <a:pt x="220" y="5219"/>
                    <a:pt x="37" y="5657"/>
                  </a:cubicBezTo>
                  <a:cubicBezTo>
                    <a:pt x="1" y="5748"/>
                    <a:pt x="20" y="5854"/>
                    <a:pt x="111" y="5907"/>
                  </a:cubicBezTo>
                  <a:cubicBezTo>
                    <a:pt x="141" y="5925"/>
                    <a:pt x="174" y="5933"/>
                    <a:pt x="206" y="5933"/>
                  </a:cubicBezTo>
                  <a:cubicBezTo>
                    <a:pt x="273" y="5933"/>
                    <a:pt x="335" y="5896"/>
                    <a:pt x="362" y="5832"/>
                  </a:cubicBezTo>
                  <a:cubicBezTo>
                    <a:pt x="997" y="4297"/>
                    <a:pt x="1784" y="2829"/>
                    <a:pt x="2711" y="1450"/>
                  </a:cubicBezTo>
                  <a:cubicBezTo>
                    <a:pt x="2970" y="1065"/>
                    <a:pt x="3238" y="684"/>
                    <a:pt x="3517" y="314"/>
                  </a:cubicBezTo>
                  <a:cubicBezTo>
                    <a:pt x="3577" y="237"/>
                    <a:pt x="3589" y="131"/>
                    <a:pt x="3514" y="56"/>
                  </a:cubicBezTo>
                  <a:cubicBezTo>
                    <a:pt x="3477" y="19"/>
                    <a:pt x="3427" y="1"/>
                    <a:pt x="33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06" name="Google Shape;106;p2"/>
            <p:cNvSpPr/>
            <p:nvPr/>
          </p:nvSpPr>
          <p:spPr>
            <a:xfrm>
              <a:off x="4554275" y="2415275"/>
              <a:ext cx="58725" cy="89050"/>
            </a:xfrm>
            <a:custGeom>
              <a:avLst/>
              <a:gdLst/>
              <a:ahLst/>
              <a:cxnLst/>
              <a:rect l="l" t="t" r="r" b="b"/>
              <a:pathLst>
                <a:path w="2349" h="3562" extrusionOk="0">
                  <a:moveTo>
                    <a:pt x="2143" y="0"/>
                  </a:moveTo>
                  <a:cubicBezTo>
                    <a:pt x="2078" y="0"/>
                    <a:pt x="2010" y="35"/>
                    <a:pt x="1973" y="92"/>
                  </a:cubicBezTo>
                  <a:cubicBezTo>
                    <a:pt x="1287" y="1127"/>
                    <a:pt x="654" y="2193"/>
                    <a:pt x="74" y="3293"/>
                  </a:cubicBezTo>
                  <a:cubicBezTo>
                    <a:pt x="0" y="3434"/>
                    <a:pt x="126" y="3562"/>
                    <a:pt x="249" y="3562"/>
                  </a:cubicBezTo>
                  <a:cubicBezTo>
                    <a:pt x="307" y="3562"/>
                    <a:pt x="364" y="3534"/>
                    <a:pt x="399" y="3467"/>
                  </a:cubicBezTo>
                  <a:cubicBezTo>
                    <a:pt x="977" y="2371"/>
                    <a:pt x="1612" y="1303"/>
                    <a:pt x="2295" y="268"/>
                  </a:cubicBezTo>
                  <a:cubicBezTo>
                    <a:pt x="2348" y="184"/>
                    <a:pt x="2303" y="63"/>
                    <a:pt x="2223" y="20"/>
                  </a:cubicBezTo>
                  <a:cubicBezTo>
                    <a:pt x="2199" y="6"/>
                    <a:pt x="2171" y="0"/>
                    <a:pt x="21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07" name="Google Shape;107;p2"/>
            <p:cNvSpPr/>
            <p:nvPr/>
          </p:nvSpPr>
          <p:spPr>
            <a:xfrm>
              <a:off x="4490175" y="2936000"/>
              <a:ext cx="23975" cy="90875"/>
            </a:xfrm>
            <a:custGeom>
              <a:avLst/>
              <a:gdLst/>
              <a:ahLst/>
              <a:cxnLst/>
              <a:rect l="l" t="t" r="r" b="b"/>
              <a:pathLst>
                <a:path w="959" h="3635" extrusionOk="0">
                  <a:moveTo>
                    <a:pt x="200" y="0"/>
                  </a:moveTo>
                  <a:cubicBezTo>
                    <a:pt x="167" y="0"/>
                    <a:pt x="135" y="8"/>
                    <a:pt x="109" y="24"/>
                  </a:cubicBezTo>
                  <a:cubicBezTo>
                    <a:pt x="29" y="69"/>
                    <a:pt x="0" y="185"/>
                    <a:pt x="41" y="276"/>
                  </a:cubicBezTo>
                  <a:cubicBezTo>
                    <a:pt x="511" y="1249"/>
                    <a:pt x="571" y="2387"/>
                    <a:pt x="229" y="3407"/>
                  </a:cubicBezTo>
                  <a:cubicBezTo>
                    <a:pt x="198" y="3501"/>
                    <a:pt x="275" y="3610"/>
                    <a:pt x="364" y="3631"/>
                  </a:cubicBezTo>
                  <a:cubicBezTo>
                    <a:pt x="375" y="3634"/>
                    <a:pt x="386" y="3635"/>
                    <a:pt x="397" y="3635"/>
                  </a:cubicBezTo>
                  <a:cubicBezTo>
                    <a:pt x="478" y="3635"/>
                    <a:pt x="558" y="3576"/>
                    <a:pt x="585" y="3494"/>
                  </a:cubicBezTo>
                  <a:cubicBezTo>
                    <a:pt x="958" y="2382"/>
                    <a:pt x="869" y="1143"/>
                    <a:pt x="356" y="89"/>
                  </a:cubicBezTo>
                  <a:cubicBezTo>
                    <a:pt x="329" y="30"/>
                    <a:pt x="264" y="0"/>
                    <a:pt x="2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08" name="Google Shape;108;p2"/>
            <p:cNvSpPr/>
            <p:nvPr/>
          </p:nvSpPr>
          <p:spPr>
            <a:xfrm>
              <a:off x="4457550" y="3060475"/>
              <a:ext cx="33250" cy="44025"/>
            </a:xfrm>
            <a:custGeom>
              <a:avLst/>
              <a:gdLst/>
              <a:ahLst/>
              <a:cxnLst/>
              <a:rect l="l" t="t" r="r" b="b"/>
              <a:pathLst>
                <a:path w="1330" h="1761" extrusionOk="0">
                  <a:moveTo>
                    <a:pt x="1123" y="0"/>
                  </a:moveTo>
                  <a:cubicBezTo>
                    <a:pt x="1039" y="0"/>
                    <a:pt x="965" y="57"/>
                    <a:pt x="942" y="140"/>
                  </a:cubicBezTo>
                  <a:cubicBezTo>
                    <a:pt x="788" y="638"/>
                    <a:pt x="509" y="1088"/>
                    <a:pt x="131" y="1446"/>
                  </a:cubicBezTo>
                  <a:cubicBezTo>
                    <a:pt x="0" y="1580"/>
                    <a:pt x="124" y="1761"/>
                    <a:pt x="265" y="1761"/>
                  </a:cubicBezTo>
                  <a:cubicBezTo>
                    <a:pt x="309" y="1761"/>
                    <a:pt x="355" y="1743"/>
                    <a:pt x="396" y="1702"/>
                  </a:cubicBezTo>
                  <a:cubicBezTo>
                    <a:pt x="819" y="1297"/>
                    <a:pt x="1130" y="789"/>
                    <a:pt x="1298" y="229"/>
                  </a:cubicBezTo>
                  <a:cubicBezTo>
                    <a:pt x="1329" y="132"/>
                    <a:pt x="1257" y="29"/>
                    <a:pt x="1163" y="5"/>
                  </a:cubicBezTo>
                  <a:cubicBezTo>
                    <a:pt x="1150" y="2"/>
                    <a:pt x="1136" y="0"/>
                    <a:pt x="11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09" name="Google Shape;109;p2"/>
            <p:cNvSpPr/>
            <p:nvPr/>
          </p:nvSpPr>
          <p:spPr>
            <a:xfrm>
              <a:off x="4320325" y="2850225"/>
              <a:ext cx="84075" cy="40050"/>
            </a:xfrm>
            <a:custGeom>
              <a:avLst/>
              <a:gdLst/>
              <a:ahLst/>
              <a:cxnLst/>
              <a:rect l="l" t="t" r="r" b="b"/>
              <a:pathLst>
                <a:path w="3363" h="1602" extrusionOk="0">
                  <a:moveTo>
                    <a:pt x="3142" y="0"/>
                  </a:moveTo>
                  <a:cubicBezTo>
                    <a:pt x="3136" y="0"/>
                    <a:pt x="3130" y="1"/>
                    <a:pt x="3124" y="1"/>
                  </a:cubicBezTo>
                  <a:cubicBezTo>
                    <a:pt x="1993" y="83"/>
                    <a:pt x="922" y="538"/>
                    <a:pt x="77" y="1291"/>
                  </a:cubicBezTo>
                  <a:cubicBezTo>
                    <a:pt x="0" y="1358"/>
                    <a:pt x="12" y="1486"/>
                    <a:pt x="80" y="1551"/>
                  </a:cubicBezTo>
                  <a:cubicBezTo>
                    <a:pt x="116" y="1586"/>
                    <a:pt x="159" y="1602"/>
                    <a:pt x="203" y="1602"/>
                  </a:cubicBezTo>
                  <a:cubicBezTo>
                    <a:pt x="252" y="1602"/>
                    <a:pt x="301" y="1582"/>
                    <a:pt x="342" y="1546"/>
                  </a:cubicBezTo>
                  <a:cubicBezTo>
                    <a:pt x="1117" y="858"/>
                    <a:pt x="2096" y="444"/>
                    <a:pt x="3129" y="367"/>
                  </a:cubicBezTo>
                  <a:cubicBezTo>
                    <a:pt x="3359" y="350"/>
                    <a:pt x="3362" y="0"/>
                    <a:pt x="31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10" name="Google Shape;110;p2"/>
            <p:cNvSpPr/>
            <p:nvPr/>
          </p:nvSpPr>
          <p:spPr>
            <a:xfrm>
              <a:off x="4250450" y="2906075"/>
              <a:ext cx="48150" cy="34775"/>
            </a:xfrm>
            <a:custGeom>
              <a:avLst/>
              <a:gdLst/>
              <a:ahLst/>
              <a:cxnLst/>
              <a:rect l="l" t="t" r="r" b="b"/>
              <a:pathLst>
                <a:path w="1926" h="1391" extrusionOk="0">
                  <a:moveTo>
                    <a:pt x="1657" y="0"/>
                  </a:moveTo>
                  <a:cubicBezTo>
                    <a:pt x="1628" y="0"/>
                    <a:pt x="1597" y="8"/>
                    <a:pt x="1565" y="27"/>
                  </a:cubicBezTo>
                  <a:cubicBezTo>
                    <a:pt x="1041" y="335"/>
                    <a:pt x="542" y="689"/>
                    <a:pt x="76" y="1079"/>
                  </a:cubicBezTo>
                  <a:cubicBezTo>
                    <a:pt x="1" y="1141"/>
                    <a:pt x="15" y="1274"/>
                    <a:pt x="83" y="1341"/>
                  </a:cubicBezTo>
                  <a:cubicBezTo>
                    <a:pt x="118" y="1375"/>
                    <a:pt x="159" y="1390"/>
                    <a:pt x="201" y="1390"/>
                  </a:cubicBezTo>
                  <a:cubicBezTo>
                    <a:pt x="250" y="1390"/>
                    <a:pt x="300" y="1369"/>
                    <a:pt x="340" y="1334"/>
                  </a:cubicBezTo>
                  <a:cubicBezTo>
                    <a:pt x="783" y="966"/>
                    <a:pt x="1255" y="636"/>
                    <a:pt x="1753" y="345"/>
                  </a:cubicBezTo>
                  <a:cubicBezTo>
                    <a:pt x="1926" y="243"/>
                    <a:pt x="1817" y="0"/>
                    <a:pt x="165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11" name="Google Shape;111;p2"/>
            <p:cNvSpPr/>
            <p:nvPr/>
          </p:nvSpPr>
          <p:spPr>
            <a:xfrm>
              <a:off x="4268275" y="2851300"/>
              <a:ext cx="60000" cy="40225"/>
            </a:xfrm>
            <a:custGeom>
              <a:avLst/>
              <a:gdLst/>
              <a:ahLst/>
              <a:cxnLst/>
              <a:rect l="l" t="t" r="r" b="b"/>
              <a:pathLst>
                <a:path w="2400" h="1609" extrusionOk="0">
                  <a:moveTo>
                    <a:pt x="2193" y="0"/>
                  </a:moveTo>
                  <a:cubicBezTo>
                    <a:pt x="2163" y="0"/>
                    <a:pt x="2131" y="6"/>
                    <a:pt x="2101" y="18"/>
                  </a:cubicBezTo>
                  <a:cubicBezTo>
                    <a:pt x="1377" y="331"/>
                    <a:pt x="713" y="764"/>
                    <a:pt x="138" y="1303"/>
                  </a:cubicBezTo>
                  <a:cubicBezTo>
                    <a:pt x="1" y="1427"/>
                    <a:pt x="131" y="1609"/>
                    <a:pt x="278" y="1609"/>
                  </a:cubicBezTo>
                  <a:cubicBezTo>
                    <a:pt x="320" y="1609"/>
                    <a:pt x="363" y="1594"/>
                    <a:pt x="402" y="1558"/>
                  </a:cubicBezTo>
                  <a:cubicBezTo>
                    <a:pt x="956" y="1046"/>
                    <a:pt x="1594" y="632"/>
                    <a:pt x="2287" y="333"/>
                  </a:cubicBezTo>
                  <a:cubicBezTo>
                    <a:pt x="2381" y="295"/>
                    <a:pt x="2400" y="160"/>
                    <a:pt x="2354" y="81"/>
                  </a:cubicBezTo>
                  <a:cubicBezTo>
                    <a:pt x="2323" y="28"/>
                    <a:pt x="2260" y="0"/>
                    <a:pt x="21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12" name="Google Shape;112;p2"/>
            <p:cNvSpPr/>
            <p:nvPr/>
          </p:nvSpPr>
          <p:spPr>
            <a:xfrm>
              <a:off x="4663525" y="3055575"/>
              <a:ext cx="27750" cy="128075"/>
            </a:xfrm>
            <a:custGeom>
              <a:avLst/>
              <a:gdLst/>
              <a:ahLst/>
              <a:cxnLst/>
              <a:rect l="l" t="t" r="r" b="b"/>
              <a:pathLst>
                <a:path w="1110" h="5123" extrusionOk="0">
                  <a:moveTo>
                    <a:pt x="208" y="0"/>
                  </a:moveTo>
                  <a:cubicBezTo>
                    <a:pt x="193" y="0"/>
                    <a:pt x="178" y="2"/>
                    <a:pt x="164" y="6"/>
                  </a:cubicBezTo>
                  <a:cubicBezTo>
                    <a:pt x="70" y="32"/>
                    <a:pt x="0" y="141"/>
                    <a:pt x="34" y="235"/>
                  </a:cubicBezTo>
                  <a:cubicBezTo>
                    <a:pt x="455" y="1404"/>
                    <a:pt x="671" y="2636"/>
                    <a:pt x="671" y="3881"/>
                  </a:cubicBezTo>
                  <a:cubicBezTo>
                    <a:pt x="671" y="4235"/>
                    <a:pt x="652" y="4588"/>
                    <a:pt x="621" y="4942"/>
                  </a:cubicBezTo>
                  <a:cubicBezTo>
                    <a:pt x="611" y="5038"/>
                    <a:pt x="717" y="5123"/>
                    <a:pt x="806" y="5123"/>
                  </a:cubicBezTo>
                  <a:cubicBezTo>
                    <a:pt x="898" y="5123"/>
                    <a:pt x="977" y="5034"/>
                    <a:pt x="987" y="4932"/>
                  </a:cubicBezTo>
                  <a:cubicBezTo>
                    <a:pt x="1110" y="3669"/>
                    <a:pt x="1013" y="2393"/>
                    <a:pt x="700" y="1164"/>
                  </a:cubicBezTo>
                  <a:cubicBezTo>
                    <a:pt x="614" y="815"/>
                    <a:pt x="508" y="473"/>
                    <a:pt x="387" y="136"/>
                  </a:cubicBezTo>
                  <a:cubicBezTo>
                    <a:pt x="363" y="54"/>
                    <a:pt x="289" y="0"/>
                    <a:pt x="20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13" name="Google Shape;113;p2"/>
            <p:cNvSpPr/>
            <p:nvPr/>
          </p:nvSpPr>
          <p:spPr>
            <a:xfrm>
              <a:off x="4635900" y="3013550"/>
              <a:ext cx="24200" cy="25875"/>
            </a:xfrm>
            <a:custGeom>
              <a:avLst/>
              <a:gdLst/>
              <a:ahLst/>
              <a:cxnLst/>
              <a:rect l="l" t="t" r="r" b="b"/>
              <a:pathLst>
                <a:path w="968" h="1035" extrusionOk="0">
                  <a:moveTo>
                    <a:pt x="203" y="0"/>
                  </a:moveTo>
                  <a:cubicBezTo>
                    <a:pt x="151" y="0"/>
                    <a:pt x="98" y="20"/>
                    <a:pt x="65" y="55"/>
                  </a:cubicBezTo>
                  <a:cubicBezTo>
                    <a:pt x="0" y="125"/>
                    <a:pt x="5" y="236"/>
                    <a:pt x="70" y="315"/>
                  </a:cubicBezTo>
                  <a:lnTo>
                    <a:pt x="638" y="982"/>
                  </a:lnTo>
                  <a:cubicBezTo>
                    <a:pt x="670" y="1018"/>
                    <a:pt x="717" y="1035"/>
                    <a:pt x="765" y="1035"/>
                  </a:cubicBezTo>
                  <a:cubicBezTo>
                    <a:pt x="817" y="1035"/>
                    <a:pt x="868" y="1015"/>
                    <a:pt x="900" y="979"/>
                  </a:cubicBezTo>
                  <a:cubicBezTo>
                    <a:pt x="968" y="905"/>
                    <a:pt x="965" y="789"/>
                    <a:pt x="893" y="717"/>
                  </a:cubicBezTo>
                  <a:lnTo>
                    <a:pt x="325" y="50"/>
                  </a:lnTo>
                  <a:cubicBezTo>
                    <a:pt x="296" y="16"/>
                    <a:pt x="250" y="0"/>
                    <a:pt x="20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14" name="Google Shape;114;p2"/>
            <p:cNvSpPr/>
            <p:nvPr/>
          </p:nvSpPr>
          <p:spPr>
            <a:xfrm>
              <a:off x="4612550" y="3022025"/>
              <a:ext cx="35650" cy="74150"/>
            </a:xfrm>
            <a:custGeom>
              <a:avLst/>
              <a:gdLst/>
              <a:ahLst/>
              <a:cxnLst/>
              <a:rect l="l" t="t" r="r" b="b"/>
              <a:pathLst>
                <a:path w="1426" h="2966" extrusionOk="0">
                  <a:moveTo>
                    <a:pt x="211" y="1"/>
                  </a:moveTo>
                  <a:cubicBezTo>
                    <a:pt x="180" y="1"/>
                    <a:pt x="149" y="8"/>
                    <a:pt x="121" y="24"/>
                  </a:cubicBezTo>
                  <a:cubicBezTo>
                    <a:pt x="39" y="72"/>
                    <a:pt x="1" y="195"/>
                    <a:pt x="53" y="277"/>
                  </a:cubicBezTo>
                  <a:cubicBezTo>
                    <a:pt x="571" y="1025"/>
                    <a:pt x="910" y="1885"/>
                    <a:pt x="1043" y="2785"/>
                  </a:cubicBezTo>
                  <a:cubicBezTo>
                    <a:pt x="1059" y="2881"/>
                    <a:pt x="1122" y="2965"/>
                    <a:pt x="1230" y="2965"/>
                  </a:cubicBezTo>
                  <a:cubicBezTo>
                    <a:pt x="1339" y="2965"/>
                    <a:pt x="1425" y="2876"/>
                    <a:pt x="1411" y="2780"/>
                  </a:cubicBezTo>
                  <a:cubicBezTo>
                    <a:pt x="1276" y="1815"/>
                    <a:pt x="920" y="895"/>
                    <a:pt x="374" y="89"/>
                  </a:cubicBezTo>
                  <a:cubicBezTo>
                    <a:pt x="336" y="33"/>
                    <a:pt x="274" y="1"/>
                    <a:pt x="2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15" name="Google Shape;115;p2"/>
            <p:cNvSpPr/>
            <p:nvPr/>
          </p:nvSpPr>
          <p:spPr>
            <a:xfrm>
              <a:off x="4848775" y="3107425"/>
              <a:ext cx="47850" cy="69025"/>
            </a:xfrm>
            <a:custGeom>
              <a:avLst/>
              <a:gdLst/>
              <a:ahLst/>
              <a:cxnLst/>
              <a:rect l="l" t="t" r="r" b="b"/>
              <a:pathLst>
                <a:path w="1914" h="2761" extrusionOk="0">
                  <a:moveTo>
                    <a:pt x="213" y="1"/>
                  </a:moveTo>
                  <a:cubicBezTo>
                    <a:pt x="184" y="1"/>
                    <a:pt x="155" y="8"/>
                    <a:pt x="125" y="26"/>
                  </a:cubicBezTo>
                  <a:cubicBezTo>
                    <a:pt x="34" y="79"/>
                    <a:pt x="0" y="199"/>
                    <a:pt x="63" y="278"/>
                  </a:cubicBezTo>
                  <a:cubicBezTo>
                    <a:pt x="648" y="1017"/>
                    <a:pt x="1146" y="1821"/>
                    <a:pt x="1553" y="2673"/>
                  </a:cubicBezTo>
                  <a:cubicBezTo>
                    <a:pt x="1580" y="2730"/>
                    <a:pt x="1645" y="2760"/>
                    <a:pt x="1710" y="2760"/>
                  </a:cubicBezTo>
                  <a:cubicBezTo>
                    <a:pt x="1744" y="2760"/>
                    <a:pt x="1777" y="2752"/>
                    <a:pt x="1805" y="2736"/>
                  </a:cubicBezTo>
                  <a:cubicBezTo>
                    <a:pt x="1885" y="2688"/>
                    <a:pt x="1914" y="2574"/>
                    <a:pt x="1868" y="2483"/>
                  </a:cubicBezTo>
                  <a:cubicBezTo>
                    <a:pt x="1464" y="1633"/>
                    <a:pt x="963" y="830"/>
                    <a:pt x="378" y="91"/>
                  </a:cubicBezTo>
                  <a:cubicBezTo>
                    <a:pt x="335" y="38"/>
                    <a:pt x="276" y="1"/>
                    <a:pt x="21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16" name="Google Shape;116;p2"/>
            <p:cNvSpPr/>
            <p:nvPr/>
          </p:nvSpPr>
          <p:spPr>
            <a:xfrm>
              <a:off x="4755800" y="3005700"/>
              <a:ext cx="76275" cy="71875"/>
            </a:xfrm>
            <a:custGeom>
              <a:avLst/>
              <a:gdLst/>
              <a:ahLst/>
              <a:cxnLst/>
              <a:rect l="l" t="t" r="r" b="b"/>
              <a:pathLst>
                <a:path w="3051" h="2875" extrusionOk="0">
                  <a:moveTo>
                    <a:pt x="218" y="1"/>
                  </a:moveTo>
                  <a:cubicBezTo>
                    <a:pt x="151" y="1"/>
                    <a:pt x="83" y="40"/>
                    <a:pt x="51" y="97"/>
                  </a:cubicBezTo>
                  <a:cubicBezTo>
                    <a:pt x="1" y="189"/>
                    <a:pt x="39" y="292"/>
                    <a:pt x="124" y="345"/>
                  </a:cubicBezTo>
                  <a:cubicBezTo>
                    <a:pt x="1125" y="985"/>
                    <a:pt x="1991" y="1813"/>
                    <a:pt x="2675" y="2786"/>
                  </a:cubicBezTo>
                  <a:cubicBezTo>
                    <a:pt x="2713" y="2840"/>
                    <a:pt x="2773" y="2875"/>
                    <a:pt x="2835" y="2875"/>
                  </a:cubicBezTo>
                  <a:cubicBezTo>
                    <a:pt x="2866" y="2875"/>
                    <a:pt x="2897" y="2866"/>
                    <a:pt x="2927" y="2848"/>
                  </a:cubicBezTo>
                  <a:cubicBezTo>
                    <a:pt x="3016" y="2795"/>
                    <a:pt x="3050" y="2680"/>
                    <a:pt x="2992" y="2600"/>
                  </a:cubicBezTo>
                  <a:cubicBezTo>
                    <a:pt x="2273" y="1573"/>
                    <a:pt x="1358" y="699"/>
                    <a:pt x="302" y="25"/>
                  </a:cubicBezTo>
                  <a:cubicBezTo>
                    <a:pt x="276" y="8"/>
                    <a:pt x="247" y="1"/>
                    <a:pt x="2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17" name="Google Shape;117;p2"/>
            <p:cNvSpPr/>
            <p:nvPr/>
          </p:nvSpPr>
          <p:spPr>
            <a:xfrm>
              <a:off x="4726925" y="3012525"/>
              <a:ext cx="69850" cy="68375"/>
            </a:xfrm>
            <a:custGeom>
              <a:avLst/>
              <a:gdLst/>
              <a:ahLst/>
              <a:cxnLst/>
              <a:rect l="l" t="t" r="r" b="b"/>
              <a:pathLst>
                <a:path w="2794" h="2735" extrusionOk="0">
                  <a:moveTo>
                    <a:pt x="223" y="1"/>
                  </a:moveTo>
                  <a:cubicBezTo>
                    <a:pt x="155" y="1"/>
                    <a:pt x="84" y="43"/>
                    <a:pt x="54" y="101"/>
                  </a:cubicBezTo>
                  <a:cubicBezTo>
                    <a:pt x="1" y="192"/>
                    <a:pt x="46" y="294"/>
                    <a:pt x="126" y="349"/>
                  </a:cubicBezTo>
                  <a:cubicBezTo>
                    <a:pt x="1014" y="970"/>
                    <a:pt x="1782" y="1752"/>
                    <a:pt x="2386" y="2652"/>
                  </a:cubicBezTo>
                  <a:cubicBezTo>
                    <a:pt x="2425" y="2710"/>
                    <a:pt x="2481" y="2734"/>
                    <a:pt x="2536" y="2734"/>
                  </a:cubicBezTo>
                  <a:cubicBezTo>
                    <a:pt x="2666" y="2734"/>
                    <a:pt x="2794" y="2601"/>
                    <a:pt x="2701" y="2464"/>
                  </a:cubicBezTo>
                  <a:cubicBezTo>
                    <a:pt x="2061" y="1509"/>
                    <a:pt x="1247" y="683"/>
                    <a:pt x="304" y="24"/>
                  </a:cubicBezTo>
                  <a:cubicBezTo>
                    <a:pt x="279" y="8"/>
                    <a:pt x="252" y="1"/>
                    <a:pt x="2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18" name="Google Shape;118;p2"/>
            <p:cNvSpPr/>
            <p:nvPr/>
          </p:nvSpPr>
          <p:spPr>
            <a:xfrm>
              <a:off x="4448775" y="2445075"/>
              <a:ext cx="11575" cy="54050"/>
            </a:xfrm>
            <a:custGeom>
              <a:avLst/>
              <a:gdLst/>
              <a:ahLst/>
              <a:cxnLst/>
              <a:rect l="l" t="t" r="r" b="b"/>
              <a:pathLst>
                <a:path w="463" h="2162" extrusionOk="0">
                  <a:moveTo>
                    <a:pt x="198" y="0"/>
                  </a:moveTo>
                  <a:cubicBezTo>
                    <a:pt x="92" y="0"/>
                    <a:pt x="0" y="92"/>
                    <a:pt x="17" y="190"/>
                  </a:cubicBezTo>
                  <a:cubicBezTo>
                    <a:pt x="92" y="785"/>
                    <a:pt x="94" y="1384"/>
                    <a:pt x="29" y="1981"/>
                  </a:cubicBezTo>
                  <a:cubicBezTo>
                    <a:pt x="20" y="2075"/>
                    <a:pt x="126" y="2161"/>
                    <a:pt x="215" y="2161"/>
                  </a:cubicBezTo>
                  <a:cubicBezTo>
                    <a:pt x="306" y="2161"/>
                    <a:pt x="386" y="2070"/>
                    <a:pt x="398" y="1971"/>
                  </a:cubicBezTo>
                  <a:cubicBezTo>
                    <a:pt x="463" y="1374"/>
                    <a:pt x="458" y="775"/>
                    <a:pt x="383" y="181"/>
                  </a:cubicBezTo>
                  <a:cubicBezTo>
                    <a:pt x="371" y="84"/>
                    <a:pt x="301" y="0"/>
                    <a:pt x="19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19" name="Google Shape;119;p2"/>
            <p:cNvSpPr/>
            <p:nvPr/>
          </p:nvSpPr>
          <p:spPr>
            <a:xfrm>
              <a:off x="4415250" y="2289825"/>
              <a:ext cx="37825" cy="121150"/>
            </a:xfrm>
            <a:custGeom>
              <a:avLst/>
              <a:gdLst/>
              <a:ahLst/>
              <a:cxnLst/>
              <a:rect l="l" t="t" r="r" b="b"/>
              <a:pathLst>
                <a:path w="1513" h="4846" extrusionOk="0">
                  <a:moveTo>
                    <a:pt x="213" y="0"/>
                  </a:moveTo>
                  <a:cubicBezTo>
                    <a:pt x="197" y="0"/>
                    <a:pt x="180" y="3"/>
                    <a:pt x="162" y="8"/>
                  </a:cubicBezTo>
                  <a:cubicBezTo>
                    <a:pt x="61" y="37"/>
                    <a:pt x="1" y="140"/>
                    <a:pt x="37" y="232"/>
                  </a:cubicBezTo>
                  <a:cubicBezTo>
                    <a:pt x="470" y="1341"/>
                    <a:pt x="790" y="2489"/>
                    <a:pt x="993" y="3661"/>
                  </a:cubicBezTo>
                  <a:cubicBezTo>
                    <a:pt x="1050" y="3996"/>
                    <a:pt x="1098" y="4331"/>
                    <a:pt x="1135" y="4665"/>
                  </a:cubicBezTo>
                  <a:cubicBezTo>
                    <a:pt x="1147" y="4764"/>
                    <a:pt x="1216" y="4846"/>
                    <a:pt x="1322" y="4846"/>
                  </a:cubicBezTo>
                  <a:cubicBezTo>
                    <a:pt x="1426" y="4846"/>
                    <a:pt x="1512" y="4757"/>
                    <a:pt x="1503" y="4658"/>
                  </a:cubicBezTo>
                  <a:cubicBezTo>
                    <a:pt x="1370" y="3450"/>
                    <a:pt x="1113" y="2256"/>
                    <a:pt x="737" y="1098"/>
                  </a:cubicBezTo>
                  <a:cubicBezTo>
                    <a:pt x="629" y="773"/>
                    <a:pt x="516" y="453"/>
                    <a:pt x="388" y="133"/>
                  </a:cubicBezTo>
                  <a:cubicBezTo>
                    <a:pt x="358" y="59"/>
                    <a:pt x="294" y="0"/>
                    <a:pt x="2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20" name="Google Shape;120;p2"/>
            <p:cNvSpPr/>
            <p:nvPr/>
          </p:nvSpPr>
          <p:spPr>
            <a:xfrm>
              <a:off x="4350225" y="2353675"/>
              <a:ext cx="46700" cy="152650"/>
            </a:xfrm>
            <a:custGeom>
              <a:avLst/>
              <a:gdLst/>
              <a:ahLst/>
              <a:cxnLst/>
              <a:rect l="l" t="t" r="r" b="b"/>
              <a:pathLst>
                <a:path w="1868" h="6106" extrusionOk="0">
                  <a:moveTo>
                    <a:pt x="197" y="0"/>
                  </a:moveTo>
                  <a:cubicBezTo>
                    <a:pt x="196" y="0"/>
                    <a:pt x="194" y="0"/>
                    <a:pt x="193" y="0"/>
                  </a:cubicBezTo>
                  <a:cubicBezTo>
                    <a:pt x="87" y="5"/>
                    <a:pt x="0" y="89"/>
                    <a:pt x="12" y="188"/>
                  </a:cubicBezTo>
                  <a:cubicBezTo>
                    <a:pt x="200" y="1728"/>
                    <a:pt x="539" y="3249"/>
                    <a:pt x="1026" y="4725"/>
                  </a:cubicBezTo>
                  <a:cubicBezTo>
                    <a:pt x="1163" y="5144"/>
                    <a:pt x="1314" y="5560"/>
                    <a:pt x="1476" y="5969"/>
                  </a:cubicBezTo>
                  <a:cubicBezTo>
                    <a:pt x="1506" y="6048"/>
                    <a:pt x="1574" y="6105"/>
                    <a:pt x="1655" y="6105"/>
                  </a:cubicBezTo>
                  <a:cubicBezTo>
                    <a:pt x="1670" y="6105"/>
                    <a:pt x="1686" y="6103"/>
                    <a:pt x="1702" y="6099"/>
                  </a:cubicBezTo>
                  <a:cubicBezTo>
                    <a:pt x="1805" y="6073"/>
                    <a:pt x="1868" y="5964"/>
                    <a:pt x="1829" y="5870"/>
                  </a:cubicBezTo>
                  <a:cubicBezTo>
                    <a:pt x="1266" y="4438"/>
                    <a:pt x="845" y="2958"/>
                    <a:pt x="571" y="1444"/>
                  </a:cubicBezTo>
                  <a:cubicBezTo>
                    <a:pt x="496" y="1028"/>
                    <a:pt x="431" y="607"/>
                    <a:pt x="378" y="181"/>
                  </a:cubicBezTo>
                  <a:cubicBezTo>
                    <a:pt x="366" y="84"/>
                    <a:pt x="298" y="0"/>
                    <a:pt x="1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21" name="Google Shape;121;p2"/>
            <p:cNvSpPr/>
            <p:nvPr/>
          </p:nvSpPr>
          <p:spPr>
            <a:xfrm>
              <a:off x="4341625" y="2260575"/>
              <a:ext cx="13375" cy="53750"/>
            </a:xfrm>
            <a:custGeom>
              <a:avLst/>
              <a:gdLst/>
              <a:ahLst/>
              <a:cxnLst/>
              <a:rect l="l" t="t" r="r" b="b"/>
              <a:pathLst>
                <a:path w="535" h="2150" extrusionOk="0">
                  <a:moveTo>
                    <a:pt x="186" y="0"/>
                  </a:moveTo>
                  <a:cubicBezTo>
                    <a:pt x="93" y="0"/>
                    <a:pt x="0" y="61"/>
                    <a:pt x="3" y="182"/>
                  </a:cubicBezTo>
                  <a:cubicBezTo>
                    <a:pt x="15" y="795"/>
                    <a:pt x="68" y="1409"/>
                    <a:pt x="166" y="2016"/>
                  </a:cubicBezTo>
                  <a:cubicBezTo>
                    <a:pt x="178" y="2100"/>
                    <a:pt x="266" y="2149"/>
                    <a:pt x="345" y="2149"/>
                  </a:cubicBezTo>
                  <a:cubicBezTo>
                    <a:pt x="360" y="2149"/>
                    <a:pt x="376" y="2147"/>
                    <a:pt x="390" y="2143"/>
                  </a:cubicBezTo>
                  <a:cubicBezTo>
                    <a:pt x="479" y="2119"/>
                    <a:pt x="534" y="2016"/>
                    <a:pt x="518" y="1917"/>
                  </a:cubicBezTo>
                  <a:cubicBezTo>
                    <a:pt x="429" y="1339"/>
                    <a:pt x="378" y="759"/>
                    <a:pt x="371" y="175"/>
                  </a:cubicBezTo>
                  <a:cubicBezTo>
                    <a:pt x="367" y="58"/>
                    <a:pt x="276" y="0"/>
                    <a:pt x="1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22" name="Google Shape;122;p2"/>
            <p:cNvSpPr/>
            <p:nvPr/>
          </p:nvSpPr>
          <p:spPr>
            <a:xfrm>
              <a:off x="4322250" y="2339825"/>
              <a:ext cx="22450" cy="87225"/>
            </a:xfrm>
            <a:custGeom>
              <a:avLst/>
              <a:gdLst/>
              <a:ahLst/>
              <a:cxnLst/>
              <a:rect l="l" t="t" r="r" b="b"/>
              <a:pathLst>
                <a:path w="898" h="3489" extrusionOk="0">
                  <a:moveTo>
                    <a:pt x="272" y="1"/>
                  </a:moveTo>
                  <a:cubicBezTo>
                    <a:pt x="181" y="1"/>
                    <a:pt x="101" y="90"/>
                    <a:pt x="92" y="189"/>
                  </a:cubicBezTo>
                  <a:cubicBezTo>
                    <a:pt x="0" y="1262"/>
                    <a:pt x="142" y="2340"/>
                    <a:pt x="510" y="3353"/>
                  </a:cubicBezTo>
                  <a:cubicBezTo>
                    <a:pt x="535" y="3436"/>
                    <a:pt x="611" y="3488"/>
                    <a:pt x="694" y="3488"/>
                  </a:cubicBezTo>
                  <a:cubicBezTo>
                    <a:pt x="708" y="3488"/>
                    <a:pt x="722" y="3487"/>
                    <a:pt x="737" y="3483"/>
                  </a:cubicBezTo>
                  <a:cubicBezTo>
                    <a:pt x="826" y="3454"/>
                    <a:pt x="898" y="3346"/>
                    <a:pt x="867" y="3255"/>
                  </a:cubicBezTo>
                  <a:cubicBezTo>
                    <a:pt x="506" y="2273"/>
                    <a:pt x="368" y="1223"/>
                    <a:pt x="462" y="181"/>
                  </a:cubicBezTo>
                  <a:cubicBezTo>
                    <a:pt x="472" y="83"/>
                    <a:pt x="366" y="1"/>
                    <a:pt x="2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23" name="Google Shape;123;p2"/>
            <p:cNvSpPr/>
            <p:nvPr/>
          </p:nvSpPr>
          <p:spPr>
            <a:xfrm>
              <a:off x="4219175" y="2646200"/>
              <a:ext cx="114275" cy="82475"/>
            </a:xfrm>
            <a:custGeom>
              <a:avLst/>
              <a:gdLst/>
              <a:ahLst/>
              <a:cxnLst/>
              <a:rect l="l" t="t" r="r" b="b"/>
              <a:pathLst>
                <a:path w="4571" h="3299" extrusionOk="0">
                  <a:moveTo>
                    <a:pt x="216" y="0"/>
                  </a:moveTo>
                  <a:cubicBezTo>
                    <a:pt x="150" y="0"/>
                    <a:pt x="83" y="39"/>
                    <a:pt x="51" y="97"/>
                  </a:cubicBezTo>
                  <a:cubicBezTo>
                    <a:pt x="1" y="189"/>
                    <a:pt x="39" y="292"/>
                    <a:pt x="123" y="345"/>
                  </a:cubicBezTo>
                  <a:lnTo>
                    <a:pt x="1793" y="1411"/>
                  </a:lnTo>
                  <a:lnTo>
                    <a:pt x="2626" y="1945"/>
                  </a:lnTo>
                  <a:cubicBezTo>
                    <a:pt x="2898" y="2119"/>
                    <a:pt x="3170" y="2282"/>
                    <a:pt x="3430" y="2473"/>
                  </a:cubicBezTo>
                  <a:cubicBezTo>
                    <a:pt x="3688" y="2663"/>
                    <a:pt x="3974" y="2918"/>
                    <a:pt x="4164" y="3214"/>
                  </a:cubicBezTo>
                  <a:cubicBezTo>
                    <a:pt x="4203" y="3273"/>
                    <a:pt x="4259" y="3298"/>
                    <a:pt x="4315" y="3298"/>
                  </a:cubicBezTo>
                  <a:cubicBezTo>
                    <a:pt x="4444" y="3298"/>
                    <a:pt x="4570" y="3166"/>
                    <a:pt x="4479" y="3026"/>
                  </a:cubicBezTo>
                  <a:cubicBezTo>
                    <a:pt x="4118" y="2468"/>
                    <a:pt x="3555" y="2102"/>
                    <a:pt x="3006" y="1751"/>
                  </a:cubicBezTo>
                  <a:lnTo>
                    <a:pt x="1274" y="643"/>
                  </a:lnTo>
                  <a:lnTo>
                    <a:pt x="301" y="25"/>
                  </a:lnTo>
                  <a:cubicBezTo>
                    <a:pt x="275" y="8"/>
                    <a:pt x="246" y="0"/>
                    <a:pt x="2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24" name="Google Shape;124;p2"/>
            <p:cNvSpPr/>
            <p:nvPr/>
          </p:nvSpPr>
          <p:spPr>
            <a:xfrm>
              <a:off x="4124575" y="2608100"/>
              <a:ext cx="71050" cy="28175"/>
            </a:xfrm>
            <a:custGeom>
              <a:avLst/>
              <a:gdLst/>
              <a:ahLst/>
              <a:cxnLst/>
              <a:rect l="l" t="t" r="r" b="b"/>
              <a:pathLst>
                <a:path w="2842" h="1127" extrusionOk="0">
                  <a:moveTo>
                    <a:pt x="255" y="0"/>
                  </a:moveTo>
                  <a:cubicBezTo>
                    <a:pt x="62" y="0"/>
                    <a:pt x="1" y="313"/>
                    <a:pt x="213" y="365"/>
                  </a:cubicBezTo>
                  <a:cubicBezTo>
                    <a:pt x="1005" y="560"/>
                    <a:pt x="1782" y="808"/>
                    <a:pt x="2540" y="1108"/>
                  </a:cubicBezTo>
                  <a:cubicBezTo>
                    <a:pt x="2570" y="1120"/>
                    <a:pt x="2602" y="1127"/>
                    <a:pt x="2632" y="1127"/>
                  </a:cubicBezTo>
                  <a:cubicBezTo>
                    <a:pt x="2695" y="1127"/>
                    <a:pt x="2754" y="1099"/>
                    <a:pt x="2788" y="1036"/>
                  </a:cubicBezTo>
                  <a:cubicBezTo>
                    <a:pt x="2841" y="942"/>
                    <a:pt x="2807" y="822"/>
                    <a:pt x="2714" y="786"/>
                  </a:cubicBezTo>
                  <a:cubicBezTo>
                    <a:pt x="1929" y="473"/>
                    <a:pt x="1123" y="213"/>
                    <a:pt x="302" y="6"/>
                  </a:cubicBezTo>
                  <a:cubicBezTo>
                    <a:pt x="286" y="2"/>
                    <a:pt x="270" y="0"/>
                    <a:pt x="25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25" name="Google Shape;125;p2"/>
            <p:cNvSpPr/>
            <p:nvPr/>
          </p:nvSpPr>
          <p:spPr>
            <a:xfrm>
              <a:off x="4068700" y="2599950"/>
              <a:ext cx="24875" cy="11325"/>
            </a:xfrm>
            <a:custGeom>
              <a:avLst/>
              <a:gdLst/>
              <a:ahLst/>
              <a:cxnLst/>
              <a:rect l="l" t="t" r="r" b="b"/>
              <a:pathLst>
                <a:path w="995" h="453" extrusionOk="0">
                  <a:moveTo>
                    <a:pt x="194" y="1"/>
                  </a:moveTo>
                  <a:cubicBezTo>
                    <a:pt x="160" y="1"/>
                    <a:pt x="126" y="9"/>
                    <a:pt x="97" y="27"/>
                  </a:cubicBezTo>
                  <a:cubicBezTo>
                    <a:pt x="53" y="53"/>
                    <a:pt x="24" y="94"/>
                    <a:pt x="12" y="142"/>
                  </a:cubicBezTo>
                  <a:cubicBezTo>
                    <a:pt x="0" y="188"/>
                    <a:pt x="8" y="238"/>
                    <a:pt x="34" y="279"/>
                  </a:cubicBezTo>
                  <a:cubicBezTo>
                    <a:pt x="58" y="323"/>
                    <a:pt x="99" y="354"/>
                    <a:pt x="147" y="363"/>
                  </a:cubicBezTo>
                  <a:lnTo>
                    <a:pt x="763" y="448"/>
                  </a:lnTo>
                  <a:cubicBezTo>
                    <a:pt x="778" y="451"/>
                    <a:pt x="793" y="452"/>
                    <a:pt x="808" y="452"/>
                  </a:cubicBezTo>
                  <a:cubicBezTo>
                    <a:pt x="840" y="452"/>
                    <a:pt x="871" y="446"/>
                    <a:pt x="900" y="431"/>
                  </a:cubicBezTo>
                  <a:cubicBezTo>
                    <a:pt x="941" y="404"/>
                    <a:pt x="973" y="361"/>
                    <a:pt x="985" y="313"/>
                  </a:cubicBezTo>
                  <a:cubicBezTo>
                    <a:pt x="994" y="267"/>
                    <a:pt x="987" y="219"/>
                    <a:pt x="965" y="178"/>
                  </a:cubicBezTo>
                  <a:cubicBezTo>
                    <a:pt x="939" y="135"/>
                    <a:pt x="898" y="104"/>
                    <a:pt x="847" y="94"/>
                  </a:cubicBezTo>
                  <a:lnTo>
                    <a:pt x="234" y="5"/>
                  </a:lnTo>
                  <a:cubicBezTo>
                    <a:pt x="221" y="2"/>
                    <a:pt x="207" y="1"/>
                    <a:pt x="19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26" name="Google Shape;126;p2"/>
            <p:cNvSpPr/>
            <p:nvPr/>
          </p:nvSpPr>
          <p:spPr>
            <a:xfrm>
              <a:off x="4149175" y="2635325"/>
              <a:ext cx="66650" cy="44850"/>
            </a:xfrm>
            <a:custGeom>
              <a:avLst/>
              <a:gdLst/>
              <a:ahLst/>
              <a:cxnLst/>
              <a:rect l="l" t="t" r="r" b="b"/>
              <a:pathLst>
                <a:path w="2666" h="1794" extrusionOk="0">
                  <a:moveTo>
                    <a:pt x="246" y="0"/>
                  </a:moveTo>
                  <a:cubicBezTo>
                    <a:pt x="57" y="0"/>
                    <a:pt x="0" y="308"/>
                    <a:pt x="211" y="366"/>
                  </a:cubicBezTo>
                  <a:cubicBezTo>
                    <a:pt x="1041" y="604"/>
                    <a:pt x="1782" y="1083"/>
                    <a:pt x="2343" y="1743"/>
                  </a:cubicBezTo>
                  <a:cubicBezTo>
                    <a:pt x="2372" y="1778"/>
                    <a:pt x="2416" y="1794"/>
                    <a:pt x="2461" y="1794"/>
                  </a:cubicBezTo>
                  <a:cubicBezTo>
                    <a:pt x="2513" y="1794"/>
                    <a:pt x="2567" y="1773"/>
                    <a:pt x="2601" y="1738"/>
                  </a:cubicBezTo>
                  <a:cubicBezTo>
                    <a:pt x="2666" y="1670"/>
                    <a:pt x="2661" y="1555"/>
                    <a:pt x="2598" y="1478"/>
                  </a:cubicBezTo>
                  <a:cubicBezTo>
                    <a:pt x="1994" y="773"/>
                    <a:pt x="1193" y="260"/>
                    <a:pt x="298" y="7"/>
                  </a:cubicBezTo>
                  <a:cubicBezTo>
                    <a:pt x="279" y="2"/>
                    <a:pt x="262" y="0"/>
                    <a:pt x="2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27" name="Google Shape;127;p2"/>
            <p:cNvSpPr/>
            <p:nvPr/>
          </p:nvSpPr>
          <p:spPr>
            <a:xfrm>
              <a:off x="4946250" y="2940825"/>
              <a:ext cx="109275" cy="52175"/>
            </a:xfrm>
            <a:custGeom>
              <a:avLst/>
              <a:gdLst/>
              <a:ahLst/>
              <a:cxnLst/>
              <a:rect l="l" t="t" r="r" b="b"/>
              <a:pathLst>
                <a:path w="4371" h="2087" extrusionOk="0">
                  <a:moveTo>
                    <a:pt x="199" y="0"/>
                  </a:moveTo>
                  <a:cubicBezTo>
                    <a:pt x="120" y="0"/>
                    <a:pt x="42" y="65"/>
                    <a:pt x="24" y="143"/>
                  </a:cubicBezTo>
                  <a:cubicBezTo>
                    <a:pt x="0" y="245"/>
                    <a:pt x="65" y="334"/>
                    <a:pt x="159" y="363"/>
                  </a:cubicBezTo>
                  <a:cubicBezTo>
                    <a:pt x="1492" y="813"/>
                    <a:pt x="2785" y="1381"/>
                    <a:pt x="4017" y="2062"/>
                  </a:cubicBezTo>
                  <a:cubicBezTo>
                    <a:pt x="4048" y="2079"/>
                    <a:pt x="4078" y="2086"/>
                    <a:pt x="4106" y="2086"/>
                  </a:cubicBezTo>
                  <a:cubicBezTo>
                    <a:pt x="4268" y="2086"/>
                    <a:pt x="4371" y="1837"/>
                    <a:pt x="4193" y="1737"/>
                  </a:cubicBezTo>
                  <a:cubicBezTo>
                    <a:pt x="2931" y="1044"/>
                    <a:pt x="1610" y="464"/>
                    <a:pt x="246" y="9"/>
                  </a:cubicBezTo>
                  <a:cubicBezTo>
                    <a:pt x="230" y="3"/>
                    <a:pt x="215" y="0"/>
                    <a:pt x="1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28" name="Google Shape;128;p2"/>
            <p:cNvSpPr/>
            <p:nvPr/>
          </p:nvSpPr>
          <p:spPr>
            <a:xfrm>
              <a:off x="4790825" y="2933825"/>
              <a:ext cx="110925" cy="14825"/>
            </a:xfrm>
            <a:custGeom>
              <a:avLst/>
              <a:gdLst/>
              <a:ahLst/>
              <a:cxnLst/>
              <a:rect l="l" t="t" r="r" b="b"/>
              <a:pathLst>
                <a:path w="4437" h="593" extrusionOk="0">
                  <a:moveTo>
                    <a:pt x="3101" y="1"/>
                  </a:moveTo>
                  <a:cubicBezTo>
                    <a:pt x="2115" y="1"/>
                    <a:pt x="1130" y="79"/>
                    <a:pt x="155" y="233"/>
                  </a:cubicBezTo>
                  <a:cubicBezTo>
                    <a:pt x="56" y="253"/>
                    <a:pt x="1" y="375"/>
                    <a:pt x="25" y="462"/>
                  </a:cubicBezTo>
                  <a:cubicBezTo>
                    <a:pt x="52" y="553"/>
                    <a:pt x="128" y="593"/>
                    <a:pt x="212" y="593"/>
                  </a:cubicBezTo>
                  <a:cubicBezTo>
                    <a:pt x="226" y="593"/>
                    <a:pt x="240" y="592"/>
                    <a:pt x="253" y="590"/>
                  </a:cubicBezTo>
                  <a:cubicBezTo>
                    <a:pt x="1192" y="441"/>
                    <a:pt x="2139" y="366"/>
                    <a:pt x="3087" y="366"/>
                  </a:cubicBezTo>
                  <a:cubicBezTo>
                    <a:pt x="3477" y="366"/>
                    <a:pt x="3866" y="379"/>
                    <a:pt x="4256" y="404"/>
                  </a:cubicBezTo>
                  <a:cubicBezTo>
                    <a:pt x="4259" y="404"/>
                    <a:pt x="4262" y="405"/>
                    <a:pt x="4266" y="405"/>
                  </a:cubicBezTo>
                  <a:cubicBezTo>
                    <a:pt x="4360" y="405"/>
                    <a:pt x="4436" y="310"/>
                    <a:pt x="4436" y="219"/>
                  </a:cubicBezTo>
                  <a:cubicBezTo>
                    <a:pt x="4436" y="125"/>
                    <a:pt x="4350" y="43"/>
                    <a:pt x="4246" y="36"/>
                  </a:cubicBezTo>
                  <a:cubicBezTo>
                    <a:pt x="3865" y="13"/>
                    <a:pt x="3483" y="1"/>
                    <a:pt x="310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29" name="Google Shape;129;p2"/>
            <p:cNvSpPr/>
            <p:nvPr/>
          </p:nvSpPr>
          <p:spPr>
            <a:xfrm>
              <a:off x="4853050" y="2955725"/>
              <a:ext cx="89225" cy="14200"/>
            </a:xfrm>
            <a:custGeom>
              <a:avLst/>
              <a:gdLst/>
              <a:ahLst/>
              <a:cxnLst/>
              <a:rect l="l" t="t" r="r" b="b"/>
              <a:pathLst>
                <a:path w="3569" h="568" extrusionOk="0">
                  <a:moveTo>
                    <a:pt x="1321" y="0"/>
                  </a:moveTo>
                  <a:cubicBezTo>
                    <a:pt x="942" y="0"/>
                    <a:pt x="561" y="22"/>
                    <a:pt x="183" y="65"/>
                  </a:cubicBezTo>
                  <a:cubicBezTo>
                    <a:pt x="84" y="77"/>
                    <a:pt x="0" y="147"/>
                    <a:pt x="3" y="250"/>
                  </a:cubicBezTo>
                  <a:cubicBezTo>
                    <a:pt x="7" y="341"/>
                    <a:pt x="84" y="436"/>
                    <a:pt x="180" y="436"/>
                  </a:cubicBezTo>
                  <a:cubicBezTo>
                    <a:pt x="183" y="436"/>
                    <a:pt x="187" y="436"/>
                    <a:pt x="190" y="436"/>
                  </a:cubicBezTo>
                  <a:cubicBezTo>
                    <a:pt x="566" y="392"/>
                    <a:pt x="943" y="370"/>
                    <a:pt x="1320" y="370"/>
                  </a:cubicBezTo>
                  <a:cubicBezTo>
                    <a:pt x="1972" y="370"/>
                    <a:pt x="2623" y="435"/>
                    <a:pt x="3264" y="563"/>
                  </a:cubicBezTo>
                  <a:cubicBezTo>
                    <a:pt x="3278" y="566"/>
                    <a:pt x="3292" y="568"/>
                    <a:pt x="3306" y="568"/>
                  </a:cubicBezTo>
                  <a:cubicBezTo>
                    <a:pt x="3505" y="568"/>
                    <a:pt x="3569" y="252"/>
                    <a:pt x="3350" y="207"/>
                  </a:cubicBezTo>
                  <a:cubicBezTo>
                    <a:pt x="2683" y="69"/>
                    <a:pt x="2003" y="0"/>
                    <a:pt x="13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30" name="Google Shape;130;p2"/>
            <p:cNvSpPr/>
            <p:nvPr/>
          </p:nvSpPr>
          <p:spPr>
            <a:xfrm>
              <a:off x="4251075" y="2498875"/>
              <a:ext cx="80825" cy="97100"/>
            </a:xfrm>
            <a:custGeom>
              <a:avLst/>
              <a:gdLst/>
              <a:ahLst/>
              <a:cxnLst/>
              <a:rect l="l" t="t" r="r" b="b"/>
              <a:pathLst>
                <a:path w="3233" h="3884" extrusionOk="0">
                  <a:moveTo>
                    <a:pt x="205" y="1"/>
                  </a:moveTo>
                  <a:cubicBezTo>
                    <a:pt x="159" y="1"/>
                    <a:pt x="113" y="18"/>
                    <a:pt x="75" y="58"/>
                  </a:cubicBezTo>
                  <a:cubicBezTo>
                    <a:pt x="0" y="135"/>
                    <a:pt x="2" y="253"/>
                    <a:pt x="82" y="315"/>
                  </a:cubicBezTo>
                  <a:cubicBezTo>
                    <a:pt x="582" y="717"/>
                    <a:pt x="1059" y="1150"/>
                    <a:pt x="1507" y="1612"/>
                  </a:cubicBezTo>
                  <a:cubicBezTo>
                    <a:pt x="1728" y="1843"/>
                    <a:pt x="1940" y="2079"/>
                    <a:pt x="2149" y="2320"/>
                  </a:cubicBezTo>
                  <a:cubicBezTo>
                    <a:pt x="2356" y="2561"/>
                    <a:pt x="2481" y="2717"/>
                    <a:pt x="2619" y="2938"/>
                  </a:cubicBezTo>
                  <a:cubicBezTo>
                    <a:pt x="2753" y="3162"/>
                    <a:pt x="2862" y="3420"/>
                    <a:pt x="2862" y="3694"/>
                  </a:cubicBezTo>
                  <a:cubicBezTo>
                    <a:pt x="2862" y="3825"/>
                    <a:pt x="2944" y="3883"/>
                    <a:pt x="3031" y="3883"/>
                  </a:cubicBezTo>
                  <a:cubicBezTo>
                    <a:pt x="3127" y="3883"/>
                    <a:pt x="3227" y="3812"/>
                    <a:pt x="3227" y="3687"/>
                  </a:cubicBezTo>
                  <a:cubicBezTo>
                    <a:pt x="3232" y="3133"/>
                    <a:pt x="2907" y="2664"/>
                    <a:pt x="2570" y="2252"/>
                  </a:cubicBezTo>
                  <a:cubicBezTo>
                    <a:pt x="2144" y="1735"/>
                    <a:pt x="1685" y="1249"/>
                    <a:pt x="1194" y="794"/>
                  </a:cubicBezTo>
                  <a:cubicBezTo>
                    <a:pt x="917" y="534"/>
                    <a:pt x="633" y="289"/>
                    <a:pt x="337" y="50"/>
                  </a:cubicBezTo>
                  <a:cubicBezTo>
                    <a:pt x="298" y="19"/>
                    <a:pt x="251" y="1"/>
                    <a:pt x="20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31" name="Google Shape;131;p2"/>
            <p:cNvSpPr/>
            <p:nvPr/>
          </p:nvSpPr>
          <p:spPr>
            <a:xfrm>
              <a:off x="4176250" y="2459875"/>
              <a:ext cx="51025" cy="30600"/>
            </a:xfrm>
            <a:custGeom>
              <a:avLst/>
              <a:gdLst/>
              <a:ahLst/>
              <a:cxnLst/>
              <a:rect l="l" t="t" r="r" b="b"/>
              <a:pathLst>
                <a:path w="2041" h="1224" extrusionOk="0">
                  <a:moveTo>
                    <a:pt x="245" y="0"/>
                  </a:moveTo>
                  <a:cubicBezTo>
                    <a:pt x="57" y="0"/>
                    <a:pt x="1" y="306"/>
                    <a:pt x="211" y="366"/>
                  </a:cubicBezTo>
                  <a:cubicBezTo>
                    <a:pt x="748" y="518"/>
                    <a:pt x="1239" y="794"/>
                    <a:pt x="1648" y="1175"/>
                  </a:cubicBezTo>
                  <a:cubicBezTo>
                    <a:pt x="1686" y="1209"/>
                    <a:pt x="1728" y="1224"/>
                    <a:pt x="1768" y="1224"/>
                  </a:cubicBezTo>
                  <a:cubicBezTo>
                    <a:pt x="1914" y="1224"/>
                    <a:pt x="2041" y="1034"/>
                    <a:pt x="1905" y="910"/>
                  </a:cubicBezTo>
                  <a:cubicBezTo>
                    <a:pt x="1448" y="486"/>
                    <a:pt x="897" y="178"/>
                    <a:pt x="298" y="7"/>
                  </a:cubicBezTo>
                  <a:cubicBezTo>
                    <a:pt x="279" y="2"/>
                    <a:pt x="262" y="0"/>
                    <a:pt x="2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32" name="Google Shape;132;p2"/>
            <p:cNvSpPr/>
            <p:nvPr/>
          </p:nvSpPr>
          <p:spPr>
            <a:xfrm>
              <a:off x="4193050" y="2494075"/>
              <a:ext cx="56825" cy="36475"/>
            </a:xfrm>
            <a:custGeom>
              <a:avLst/>
              <a:gdLst/>
              <a:ahLst/>
              <a:cxnLst/>
              <a:rect l="l" t="t" r="r" b="b"/>
              <a:pathLst>
                <a:path w="2273" h="1459" extrusionOk="0">
                  <a:moveTo>
                    <a:pt x="205" y="0"/>
                  </a:moveTo>
                  <a:cubicBezTo>
                    <a:pt x="140" y="0"/>
                    <a:pt x="79" y="31"/>
                    <a:pt x="47" y="93"/>
                  </a:cubicBezTo>
                  <a:cubicBezTo>
                    <a:pt x="1" y="173"/>
                    <a:pt x="30" y="303"/>
                    <a:pt x="119" y="341"/>
                  </a:cubicBezTo>
                  <a:cubicBezTo>
                    <a:pt x="764" y="627"/>
                    <a:pt x="1375" y="986"/>
                    <a:pt x="1938" y="1410"/>
                  </a:cubicBezTo>
                  <a:cubicBezTo>
                    <a:pt x="1979" y="1440"/>
                    <a:pt x="2027" y="1459"/>
                    <a:pt x="2074" y="1459"/>
                  </a:cubicBezTo>
                  <a:cubicBezTo>
                    <a:pt x="2118" y="1459"/>
                    <a:pt x="2162" y="1442"/>
                    <a:pt x="2198" y="1405"/>
                  </a:cubicBezTo>
                  <a:cubicBezTo>
                    <a:pt x="2273" y="1325"/>
                    <a:pt x="2273" y="1205"/>
                    <a:pt x="2196" y="1145"/>
                  </a:cubicBezTo>
                  <a:cubicBezTo>
                    <a:pt x="1606" y="700"/>
                    <a:pt x="968" y="322"/>
                    <a:pt x="297" y="21"/>
                  </a:cubicBezTo>
                  <a:cubicBezTo>
                    <a:pt x="267" y="7"/>
                    <a:pt x="235" y="0"/>
                    <a:pt x="2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33" name="Google Shape;133;p2"/>
            <p:cNvSpPr/>
            <p:nvPr/>
          </p:nvSpPr>
          <p:spPr>
            <a:xfrm>
              <a:off x="4322375" y="2495375"/>
              <a:ext cx="472875" cy="544350"/>
            </a:xfrm>
            <a:custGeom>
              <a:avLst/>
              <a:gdLst/>
              <a:ahLst/>
              <a:cxnLst/>
              <a:rect l="l" t="t" r="r" b="b"/>
              <a:pathLst>
                <a:path w="18915" h="21774" extrusionOk="0">
                  <a:moveTo>
                    <a:pt x="7093" y="0"/>
                  </a:moveTo>
                  <a:cubicBezTo>
                    <a:pt x="6735" y="0"/>
                    <a:pt x="6378" y="67"/>
                    <a:pt x="6041" y="200"/>
                  </a:cubicBezTo>
                  <a:cubicBezTo>
                    <a:pt x="5887" y="260"/>
                    <a:pt x="5740" y="332"/>
                    <a:pt x="5598" y="417"/>
                  </a:cubicBezTo>
                  <a:cubicBezTo>
                    <a:pt x="5335" y="398"/>
                    <a:pt x="5071" y="385"/>
                    <a:pt x="4808" y="385"/>
                  </a:cubicBezTo>
                  <a:cubicBezTo>
                    <a:pt x="4441" y="385"/>
                    <a:pt x="4077" y="411"/>
                    <a:pt x="3718" y="491"/>
                  </a:cubicBezTo>
                  <a:cubicBezTo>
                    <a:pt x="3025" y="638"/>
                    <a:pt x="2409" y="1038"/>
                    <a:pt x="1990" y="1610"/>
                  </a:cubicBezTo>
                  <a:cubicBezTo>
                    <a:pt x="1817" y="1846"/>
                    <a:pt x="1685" y="2111"/>
                    <a:pt x="1596" y="2390"/>
                  </a:cubicBezTo>
                  <a:cubicBezTo>
                    <a:pt x="575" y="3208"/>
                    <a:pt x="0" y="4496"/>
                    <a:pt x="135" y="5805"/>
                  </a:cubicBezTo>
                  <a:cubicBezTo>
                    <a:pt x="168" y="6154"/>
                    <a:pt x="250" y="6501"/>
                    <a:pt x="375" y="6830"/>
                  </a:cubicBezTo>
                  <a:cubicBezTo>
                    <a:pt x="387" y="6855"/>
                    <a:pt x="402" y="6879"/>
                    <a:pt x="419" y="6900"/>
                  </a:cubicBezTo>
                  <a:cubicBezTo>
                    <a:pt x="431" y="7478"/>
                    <a:pt x="546" y="8048"/>
                    <a:pt x="626" y="8623"/>
                  </a:cubicBezTo>
                  <a:cubicBezTo>
                    <a:pt x="676" y="9009"/>
                    <a:pt x="708" y="9398"/>
                    <a:pt x="667" y="9788"/>
                  </a:cubicBezTo>
                  <a:cubicBezTo>
                    <a:pt x="628" y="10176"/>
                    <a:pt x="486" y="10573"/>
                    <a:pt x="342" y="10956"/>
                  </a:cubicBezTo>
                  <a:cubicBezTo>
                    <a:pt x="197" y="11336"/>
                    <a:pt x="75" y="11733"/>
                    <a:pt x="195" y="12137"/>
                  </a:cubicBezTo>
                  <a:cubicBezTo>
                    <a:pt x="216" y="12211"/>
                    <a:pt x="281" y="12263"/>
                    <a:pt x="356" y="12263"/>
                  </a:cubicBezTo>
                  <a:cubicBezTo>
                    <a:pt x="359" y="12263"/>
                    <a:pt x="362" y="12263"/>
                    <a:pt x="366" y="12262"/>
                  </a:cubicBezTo>
                  <a:cubicBezTo>
                    <a:pt x="400" y="12327"/>
                    <a:pt x="464" y="12371"/>
                    <a:pt x="539" y="12376"/>
                  </a:cubicBezTo>
                  <a:cubicBezTo>
                    <a:pt x="1312" y="12450"/>
                    <a:pt x="1988" y="12996"/>
                    <a:pt x="2544" y="13497"/>
                  </a:cubicBezTo>
                  <a:cubicBezTo>
                    <a:pt x="3540" y="14388"/>
                    <a:pt x="4325" y="15492"/>
                    <a:pt x="4837" y="16727"/>
                  </a:cubicBezTo>
                  <a:cubicBezTo>
                    <a:pt x="4870" y="16806"/>
                    <a:pt x="4934" y="16864"/>
                    <a:pt x="5018" y="16864"/>
                  </a:cubicBezTo>
                  <a:cubicBezTo>
                    <a:pt x="5021" y="16864"/>
                    <a:pt x="5024" y="16864"/>
                    <a:pt x="5028" y="16864"/>
                  </a:cubicBezTo>
                  <a:cubicBezTo>
                    <a:pt x="5056" y="16936"/>
                    <a:pt x="5126" y="16984"/>
                    <a:pt x="5203" y="16989"/>
                  </a:cubicBezTo>
                  <a:cubicBezTo>
                    <a:pt x="6091" y="17059"/>
                    <a:pt x="6910" y="17519"/>
                    <a:pt x="7514" y="18156"/>
                  </a:cubicBezTo>
                  <a:cubicBezTo>
                    <a:pt x="7841" y="18505"/>
                    <a:pt x="8113" y="18900"/>
                    <a:pt x="8327" y="19326"/>
                  </a:cubicBezTo>
                  <a:cubicBezTo>
                    <a:pt x="8435" y="19538"/>
                    <a:pt x="8532" y="19752"/>
                    <a:pt x="8616" y="19974"/>
                  </a:cubicBezTo>
                  <a:cubicBezTo>
                    <a:pt x="8700" y="20197"/>
                    <a:pt x="8787" y="20421"/>
                    <a:pt x="8931" y="20614"/>
                  </a:cubicBezTo>
                  <a:cubicBezTo>
                    <a:pt x="9076" y="20806"/>
                    <a:pt x="9268" y="20958"/>
                    <a:pt x="9451" y="21114"/>
                  </a:cubicBezTo>
                  <a:cubicBezTo>
                    <a:pt x="9636" y="21271"/>
                    <a:pt x="9783" y="21413"/>
                    <a:pt x="9834" y="21637"/>
                  </a:cubicBezTo>
                  <a:cubicBezTo>
                    <a:pt x="9855" y="21729"/>
                    <a:pt x="9922" y="21768"/>
                    <a:pt x="9993" y="21768"/>
                  </a:cubicBezTo>
                  <a:cubicBezTo>
                    <a:pt x="10029" y="21768"/>
                    <a:pt x="10066" y="21758"/>
                    <a:pt x="10099" y="21740"/>
                  </a:cubicBezTo>
                  <a:cubicBezTo>
                    <a:pt x="10128" y="21762"/>
                    <a:pt x="10162" y="21773"/>
                    <a:pt x="10197" y="21773"/>
                  </a:cubicBezTo>
                  <a:cubicBezTo>
                    <a:pt x="10244" y="21773"/>
                    <a:pt x="10290" y="21753"/>
                    <a:pt x="10322" y="21714"/>
                  </a:cubicBezTo>
                  <a:cubicBezTo>
                    <a:pt x="10866" y="21096"/>
                    <a:pt x="11642" y="20859"/>
                    <a:pt x="12430" y="20859"/>
                  </a:cubicBezTo>
                  <a:cubicBezTo>
                    <a:pt x="12821" y="20859"/>
                    <a:pt x="13215" y="20917"/>
                    <a:pt x="13586" y="21016"/>
                  </a:cubicBezTo>
                  <a:cubicBezTo>
                    <a:pt x="13916" y="21105"/>
                    <a:pt x="14240" y="21218"/>
                    <a:pt x="14553" y="21355"/>
                  </a:cubicBezTo>
                  <a:cubicBezTo>
                    <a:pt x="14583" y="21368"/>
                    <a:pt x="14615" y="21374"/>
                    <a:pt x="14646" y="21374"/>
                  </a:cubicBezTo>
                  <a:cubicBezTo>
                    <a:pt x="14709" y="21374"/>
                    <a:pt x="14770" y="21346"/>
                    <a:pt x="14804" y="21283"/>
                  </a:cubicBezTo>
                  <a:cubicBezTo>
                    <a:pt x="14808" y="21271"/>
                    <a:pt x="14813" y="21256"/>
                    <a:pt x="14816" y="21244"/>
                  </a:cubicBezTo>
                  <a:cubicBezTo>
                    <a:pt x="15805" y="21131"/>
                    <a:pt x="16799" y="20794"/>
                    <a:pt x="17490" y="20048"/>
                  </a:cubicBezTo>
                  <a:cubicBezTo>
                    <a:pt x="17846" y="19668"/>
                    <a:pt x="18115" y="19187"/>
                    <a:pt x="18207" y="18669"/>
                  </a:cubicBezTo>
                  <a:cubicBezTo>
                    <a:pt x="18257" y="18392"/>
                    <a:pt x="18257" y="18108"/>
                    <a:pt x="18272" y="17829"/>
                  </a:cubicBezTo>
                  <a:cubicBezTo>
                    <a:pt x="18289" y="17557"/>
                    <a:pt x="18341" y="17290"/>
                    <a:pt x="18428" y="17035"/>
                  </a:cubicBezTo>
                  <a:cubicBezTo>
                    <a:pt x="18520" y="16773"/>
                    <a:pt x="18628" y="16517"/>
                    <a:pt x="18712" y="16253"/>
                  </a:cubicBezTo>
                  <a:cubicBezTo>
                    <a:pt x="18787" y="16007"/>
                    <a:pt x="18837" y="15755"/>
                    <a:pt x="18861" y="15499"/>
                  </a:cubicBezTo>
                  <a:cubicBezTo>
                    <a:pt x="18914" y="14996"/>
                    <a:pt x="18866" y="14486"/>
                    <a:pt x="18722" y="14002"/>
                  </a:cubicBezTo>
                  <a:cubicBezTo>
                    <a:pt x="18642" y="13738"/>
                    <a:pt x="18534" y="13483"/>
                    <a:pt x="18488" y="13208"/>
                  </a:cubicBezTo>
                  <a:cubicBezTo>
                    <a:pt x="18445" y="12934"/>
                    <a:pt x="18476" y="12691"/>
                    <a:pt x="18510" y="12438"/>
                  </a:cubicBezTo>
                  <a:cubicBezTo>
                    <a:pt x="18582" y="11911"/>
                    <a:pt x="18638" y="11389"/>
                    <a:pt x="18604" y="10854"/>
                  </a:cubicBezTo>
                  <a:cubicBezTo>
                    <a:pt x="18532" y="9779"/>
                    <a:pt x="18098" y="8708"/>
                    <a:pt x="17193" y="8070"/>
                  </a:cubicBezTo>
                  <a:cubicBezTo>
                    <a:pt x="17100" y="8005"/>
                    <a:pt x="17001" y="7945"/>
                    <a:pt x="16900" y="7892"/>
                  </a:cubicBezTo>
                  <a:cubicBezTo>
                    <a:pt x="16536" y="6534"/>
                    <a:pt x="15692" y="5336"/>
                    <a:pt x="14561" y="4510"/>
                  </a:cubicBezTo>
                  <a:cubicBezTo>
                    <a:pt x="14291" y="4315"/>
                    <a:pt x="14005" y="4145"/>
                    <a:pt x="13706" y="3995"/>
                  </a:cubicBezTo>
                  <a:cubicBezTo>
                    <a:pt x="13706" y="3993"/>
                    <a:pt x="13706" y="3991"/>
                    <a:pt x="13704" y="3988"/>
                  </a:cubicBezTo>
                  <a:cubicBezTo>
                    <a:pt x="13324" y="3285"/>
                    <a:pt x="12770" y="2696"/>
                    <a:pt x="12132" y="2222"/>
                  </a:cubicBezTo>
                  <a:cubicBezTo>
                    <a:pt x="11494" y="1745"/>
                    <a:pt x="10821" y="1365"/>
                    <a:pt x="10089" y="1115"/>
                  </a:cubicBezTo>
                  <a:cubicBezTo>
                    <a:pt x="9822" y="1016"/>
                    <a:pt x="9538" y="965"/>
                    <a:pt x="9251" y="963"/>
                  </a:cubicBezTo>
                  <a:cubicBezTo>
                    <a:pt x="8874" y="549"/>
                    <a:pt x="8387" y="251"/>
                    <a:pt x="7846" y="101"/>
                  </a:cubicBezTo>
                  <a:cubicBezTo>
                    <a:pt x="7599" y="34"/>
                    <a:pt x="7346" y="0"/>
                    <a:pt x="70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34" name="Google Shape;134;p2"/>
            <p:cNvSpPr/>
            <p:nvPr/>
          </p:nvSpPr>
          <p:spPr>
            <a:xfrm>
              <a:off x="4713450" y="2873825"/>
              <a:ext cx="18750" cy="54575"/>
            </a:xfrm>
            <a:custGeom>
              <a:avLst/>
              <a:gdLst/>
              <a:ahLst/>
              <a:cxnLst/>
              <a:rect l="l" t="t" r="r" b="b"/>
              <a:pathLst>
                <a:path w="750" h="2183" extrusionOk="0">
                  <a:moveTo>
                    <a:pt x="561" y="0"/>
                  </a:moveTo>
                  <a:cubicBezTo>
                    <a:pt x="458" y="5"/>
                    <a:pt x="378" y="89"/>
                    <a:pt x="381" y="191"/>
                  </a:cubicBezTo>
                  <a:cubicBezTo>
                    <a:pt x="366" y="795"/>
                    <a:pt x="248" y="1392"/>
                    <a:pt x="34" y="1957"/>
                  </a:cubicBezTo>
                  <a:cubicBezTo>
                    <a:pt x="1" y="2051"/>
                    <a:pt x="82" y="2159"/>
                    <a:pt x="169" y="2179"/>
                  </a:cubicBezTo>
                  <a:cubicBezTo>
                    <a:pt x="181" y="2181"/>
                    <a:pt x="193" y="2183"/>
                    <a:pt x="205" y="2183"/>
                  </a:cubicBezTo>
                  <a:cubicBezTo>
                    <a:pt x="282" y="2183"/>
                    <a:pt x="362" y="2125"/>
                    <a:pt x="393" y="2044"/>
                  </a:cubicBezTo>
                  <a:cubicBezTo>
                    <a:pt x="614" y="1447"/>
                    <a:pt x="735" y="819"/>
                    <a:pt x="747" y="181"/>
                  </a:cubicBezTo>
                  <a:cubicBezTo>
                    <a:pt x="749" y="82"/>
                    <a:pt x="658" y="0"/>
                    <a:pt x="5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35" name="Google Shape;135;p2"/>
            <p:cNvSpPr/>
            <p:nvPr/>
          </p:nvSpPr>
          <p:spPr>
            <a:xfrm>
              <a:off x="4648400" y="2943600"/>
              <a:ext cx="52650" cy="32550"/>
            </a:xfrm>
            <a:custGeom>
              <a:avLst/>
              <a:gdLst/>
              <a:ahLst/>
              <a:cxnLst/>
              <a:rect l="l" t="t" r="r" b="b"/>
              <a:pathLst>
                <a:path w="2106" h="1302" extrusionOk="0">
                  <a:moveTo>
                    <a:pt x="1843" y="0"/>
                  </a:moveTo>
                  <a:cubicBezTo>
                    <a:pt x="1800" y="0"/>
                    <a:pt x="1757" y="18"/>
                    <a:pt x="1719" y="59"/>
                  </a:cubicBezTo>
                  <a:cubicBezTo>
                    <a:pt x="1301" y="509"/>
                    <a:pt x="752" y="819"/>
                    <a:pt x="150" y="940"/>
                  </a:cubicBezTo>
                  <a:cubicBezTo>
                    <a:pt x="54" y="961"/>
                    <a:pt x="1" y="1077"/>
                    <a:pt x="25" y="1168"/>
                  </a:cubicBezTo>
                  <a:cubicBezTo>
                    <a:pt x="49" y="1250"/>
                    <a:pt x="125" y="1302"/>
                    <a:pt x="207" y="1302"/>
                  </a:cubicBezTo>
                  <a:cubicBezTo>
                    <a:pt x="222" y="1302"/>
                    <a:pt x="238" y="1300"/>
                    <a:pt x="254" y="1296"/>
                  </a:cubicBezTo>
                  <a:cubicBezTo>
                    <a:pt x="918" y="1156"/>
                    <a:pt x="1522" y="812"/>
                    <a:pt x="1984" y="314"/>
                  </a:cubicBezTo>
                  <a:cubicBezTo>
                    <a:pt x="2105" y="182"/>
                    <a:pt x="1980" y="0"/>
                    <a:pt x="18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36" name="Google Shape;136;p2"/>
            <p:cNvSpPr/>
            <p:nvPr/>
          </p:nvSpPr>
          <p:spPr>
            <a:xfrm>
              <a:off x="4581625" y="2974850"/>
              <a:ext cx="39075" cy="10725"/>
            </a:xfrm>
            <a:custGeom>
              <a:avLst/>
              <a:gdLst/>
              <a:ahLst/>
              <a:cxnLst/>
              <a:rect l="l" t="t" r="r" b="b"/>
              <a:pathLst>
                <a:path w="1563" h="429" extrusionOk="0">
                  <a:moveTo>
                    <a:pt x="179" y="0"/>
                  </a:moveTo>
                  <a:cubicBezTo>
                    <a:pt x="85" y="0"/>
                    <a:pt x="1" y="96"/>
                    <a:pt x="5" y="188"/>
                  </a:cubicBezTo>
                  <a:cubicBezTo>
                    <a:pt x="10" y="289"/>
                    <a:pt x="94" y="369"/>
                    <a:pt x="195" y="369"/>
                  </a:cubicBezTo>
                  <a:lnTo>
                    <a:pt x="1382" y="429"/>
                  </a:lnTo>
                  <a:cubicBezTo>
                    <a:pt x="1483" y="424"/>
                    <a:pt x="1562" y="340"/>
                    <a:pt x="1562" y="239"/>
                  </a:cubicBezTo>
                  <a:cubicBezTo>
                    <a:pt x="1558" y="137"/>
                    <a:pt x="1476" y="58"/>
                    <a:pt x="1375" y="58"/>
                  </a:cubicBezTo>
                  <a:lnTo>
                    <a:pt x="186" y="0"/>
                  </a:lnTo>
                  <a:cubicBezTo>
                    <a:pt x="184" y="0"/>
                    <a:pt x="181" y="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37" name="Google Shape;137;p2"/>
            <p:cNvSpPr/>
            <p:nvPr/>
          </p:nvSpPr>
          <p:spPr>
            <a:xfrm>
              <a:off x="4666225" y="2909900"/>
              <a:ext cx="30050" cy="31600"/>
            </a:xfrm>
            <a:custGeom>
              <a:avLst/>
              <a:gdLst/>
              <a:ahLst/>
              <a:cxnLst/>
              <a:rect l="l" t="t" r="r" b="b"/>
              <a:pathLst>
                <a:path w="1202" h="1264" extrusionOk="0">
                  <a:moveTo>
                    <a:pt x="990" y="1"/>
                  </a:moveTo>
                  <a:cubicBezTo>
                    <a:pt x="925" y="1"/>
                    <a:pt x="866" y="32"/>
                    <a:pt x="840" y="95"/>
                  </a:cubicBezTo>
                  <a:cubicBezTo>
                    <a:pt x="691" y="437"/>
                    <a:pt x="438" y="726"/>
                    <a:pt x="121" y="923"/>
                  </a:cubicBezTo>
                  <a:cubicBezTo>
                    <a:pt x="39" y="971"/>
                    <a:pt x="0" y="1089"/>
                    <a:pt x="58" y="1174"/>
                  </a:cubicBezTo>
                  <a:cubicBezTo>
                    <a:pt x="92" y="1231"/>
                    <a:pt x="152" y="1263"/>
                    <a:pt x="215" y="1263"/>
                  </a:cubicBezTo>
                  <a:cubicBezTo>
                    <a:pt x="247" y="1263"/>
                    <a:pt x="279" y="1255"/>
                    <a:pt x="308" y="1239"/>
                  </a:cubicBezTo>
                  <a:cubicBezTo>
                    <a:pt x="681" y="1010"/>
                    <a:pt x="980" y="673"/>
                    <a:pt x="1163" y="273"/>
                  </a:cubicBezTo>
                  <a:cubicBezTo>
                    <a:pt x="1201" y="182"/>
                    <a:pt x="1182" y="69"/>
                    <a:pt x="1086" y="23"/>
                  </a:cubicBezTo>
                  <a:cubicBezTo>
                    <a:pt x="1054" y="8"/>
                    <a:pt x="1021" y="1"/>
                    <a:pt x="9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38" name="Google Shape;138;p2"/>
            <p:cNvSpPr/>
            <p:nvPr/>
          </p:nvSpPr>
          <p:spPr>
            <a:xfrm>
              <a:off x="4681025" y="2706250"/>
              <a:ext cx="23500" cy="64900"/>
            </a:xfrm>
            <a:custGeom>
              <a:avLst/>
              <a:gdLst/>
              <a:ahLst/>
              <a:cxnLst/>
              <a:rect l="l" t="t" r="r" b="b"/>
              <a:pathLst>
                <a:path w="940" h="2596" extrusionOk="0">
                  <a:moveTo>
                    <a:pt x="203" y="0"/>
                  </a:moveTo>
                  <a:cubicBezTo>
                    <a:pt x="170" y="0"/>
                    <a:pt x="136" y="8"/>
                    <a:pt x="109" y="25"/>
                  </a:cubicBezTo>
                  <a:cubicBezTo>
                    <a:pt x="29" y="73"/>
                    <a:pt x="0" y="188"/>
                    <a:pt x="46" y="278"/>
                  </a:cubicBezTo>
                  <a:cubicBezTo>
                    <a:pt x="361" y="949"/>
                    <a:pt x="539" y="1678"/>
                    <a:pt x="566" y="2419"/>
                  </a:cubicBezTo>
                  <a:cubicBezTo>
                    <a:pt x="570" y="2537"/>
                    <a:pt x="662" y="2596"/>
                    <a:pt x="754" y="2596"/>
                  </a:cubicBezTo>
                  <a:cubicBezTo>
                    <a:pt x="847" y="2596"/>
                    <a:pt x="939" y="2535"/>
                    <a:pt x="934" y="2415"/>
                  </a:cubicBezTo>
                  <a:cubicBezTo>
                    <a:pt x="903" y="1608"/>
                    <a:pt x="708" y="817"/>
                    <a:pt x="361" y="90"/>
                  </a:cubicBezTo>
                  <a:cubicBezTo>
                    <a:pt x="334" y="31"/>
                    <a:pt x="268" y="0"/>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39" name="Google Shape;139;p2"/>
            <p:cNvSpPr/>
            <p:nvPr/>
          </p:nvSpPr>
          <p:spPr>
            <a:xfrm>
              <a:off x="4642825" y="2649550"/>
              <a:ext cx="28825" cy="30725"/>
            </a:xfrm>
            <a:custGeom>
              <a:avLst/>
              <a:gdLst/>
              <a:ahLst/>
              <a:cxnLst/>
              <a:rect l="l" t="t" r="r" b="b"/>
              <a:pathLst>
                <a:path w="1153" h="1229" extrusionOk="0">
                  <a:moveTo>
                    <a:pt x="196" y="1"/>
                  </a:moveTo>
                  <a:cubicBezTo>
                    <a:pt x="149" y="1"/>
                    <a:pt x="103" y="18"/>
                    <a:pt x="70" y="55"/>
                  </a:cubicBezTo>
                  <a:cubicBezTo>
                    <a:pt x="0" y="129"/>
                    <a:pt x="0" y="245"/>
                    <a:pt x="72" y="317"/>
                  </a:cubicBezTo>
                  <a:cubicBezTo>
                    <a:pt x="337" y="565"/>
                    <a:pt x="573" y="839"/>
                    <a:pt x="777" y="1138"/>
                  </a:cubicBezTo>
                  <a:cubicBezTo>
                    <a:pt x="814" y="1192"/>
                    <a:pt x="878" y="1228"/>
                    <a:pt x="942" y="1228"/>
                  </a:cubicBezTo>
                  <a:cubicBezTo>
                    <a:pt x="972" y="1228"/>
                    <a:pt x="1003" y="1220"/>
                    <a:pt x="1030" y="1203"/>
                  </a:cubicBezTo>
                  <a:cubicBezTo>
                    <a:pt x="1117" y="1145"/>
                    <a:pt x="1153" y="1036"/>
                    <a:pt x="1093" y="950"/>
                  </a:cubicBezTo>
                  <a:cubicBezTo>
                    <a:pt x="871" y="623"/>
                    <a:pt x="616" y="322"/>
                    <a:pt x="330" y="52"/>
                  </a:cubicBezTo>
                  <a:cubicBezTo>
                    <a:pt x="294" y="19"/>
                    <a:pt x="245" y="1"/>
                    <a:pt x="1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40" name="Google Shape;140;p2"/>
            <p:cNvSpPr/>
            <p:nvPr/>
          </p:nvSpPr>
          <p:spPr>
            <a:xfrm>
              <a:off x="4636500" y="2680800"/>
              <a:ext cx="37625" cy="52400"/>
            </a:xfrm>
            <a:custGeom>
              <a:avLst/>
              <a:gdLst/>
              <a:ahLst/>
              <a:cxnLst/>
              <a:rect l="l" t="t" r="r" b="b"/>
              <a:pathLst>
                <a:path w="1505" h="2096" extrusionOk="0">
                  <a:moveTo>
                    <a:pt x="206" y="0"/>
                  </a:moveTo>
                  <a:cubicBezTo>
                    <a:pt x="153" y="0"/>
                    <a:pt x="98" y="21"/>
                    <a:pt x="63" y="56"/>
                  </a:cubicBezTo>
                  <a:cubicBezTo>
                    <a:pt x="0" y="123"/>
                    <a:pt x="8" y="241"/>
                    <a:pt x="70" y="316"/>
                  </a:cubicBezTo>
                  <a:cubicBezTo>
                    <a:pt x="491" y="836"/>
                    <a:pt x="850" y="1404"/>
                    <a:pt x="1144" y="2005"/>
                  </a:cubicBezTo>
                  <a:cubicBezTo>
                    <a:pt x="1174" y="2065"/>
                    <a:pt x="1239" y="2095"/>
                    <a:pt x="1302" y="2095"/>
                  </a:cubicBezTo>
                  <a:cubicBezTo>
                    <a:pt x="1336" y="2095"/>
                    <a:pt x="1369" y="2087"/>
                    <a:pt x="1396" y="2070"/>
                  </a:cubicBezTo>
                  <a:cubicBezTo>
                    <a:pt x="1478" y="2022"/>
                    <a:pt x="1505" y="1907"/>
                    <a:pt x="1464" y="1820"/>
                  </a:cubicBezTo>
                  <a:cubicBezTo>
                    <a:pt x="1151" y="1190"/>
                    <a:pt x="771" y="595"/>
                    <a:pt x="325" y="51"/>
                  </a:cubicBezTo>
                  <a:cubicBezTo>
                    <a:pt x="296" y="16"/>
                    <a:pt x="252" y="0"/>
                    <a:pt x="2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41" name="Google Shape;141;p2"/>
            <p:cNvSpPr/>
            <p:nvPr/>
          </p:nvSpPr>
          <p:spPr>
            <a:xfrm>
              <a:off x="4478750" y="2561675"/>
              <a:ext cx="63625" cy="24750"/>
            </a:xfrm>
            <a:custGeom>
              <a:avLst/>
              <a:gdLst/>
              <a:ahLst/>
              <a:cxnLst/>
              <a:rect l="l" t="t" r="r" b="b"/>
              <a:pathLst>
                <a:path w="2545" h="990" extrusionOk="0">
                  <a:moveTo>
                    <a:pt x="172" y="0"/>
                  </a:moveTo>
                  <a:cubicBezTo>
                    <a:pt x="78" y="0"/>
                    <a:pt x="0" y="93"/>
                    <a:pt x="2" y="186"/>
                  </a:cubicBezTo>
                  <a:cubicBezTo>
                    <a:pt x="7" y="287"/>
                    <a:pt x="89" y="364"/>
                    <a:pt x="190" y="366"/>
                  </a:cubicBezTo>
                  <a:cubicBezTo>
                    <a:pt x="895" y="405"/>
                    <a:pt x="1581" y="607"/>
                    <a:pt x="2193" y="963"/>
                  </a:cubicBezTo>
                  <a:cubicBezTo>
                    <a:pt x="2224" y="981"/>
                    <a:pt x="2254" y="989"/>
                    <a:pt x="2283" y="989"/>
                  </a:cubicBezTo>
                  <a:cubicBezTo>
                    <a:pt x="2442" y="989"/>
                    <a:pt x="2544" y="741"/>
                    <a:pt x="2371" y="641"/>
                  </a:cubicBezTo>
                  <a:cubicBezTo>
                    <a:pt x="1702" y="256"/>
                    <a:pt x="953" y="37"/>
                    <a:pt x="183" y="0"/>
                  </a:cubicBezTo>
                  <a:cubicBezTo>
                    <a:pt x="179" y="0"/>
                    <a:pt x="176" y="0"/>
                    <a:pt x="1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42" name="Google Shape;142;p2"/>
            <p:cNvSpPr/>
            <p:nvPr/>
          </p:nvSpPr>
          <p:spPr>
            <a:xfrm>
              <a:off x="4416575" y="2563725"/>
              <a:ext cx="44375" cy="24100"/>
            </a:xfrm>
            <a:custGeom>
              <a:avLst/>
              <a:gdLst/>
              <a:ahLst/>
              <a:cxnLst/>
              <a:rect l="l" t="t" r="r" b="b"/>
              <a:pathLst>
                <a:path w="1775" h="964" extrusionOk="0">
                  <a:moveTo>
                    <a:pt x="1564" y="0"/>
                  </a:moveTo>
                  <a:cubicBezTo>
                    <a:pt x="1550" y="0"/>
                    <a:pt x="1536" y="2"/>
                    <a:pt x="1522" y="5"/>
                  </a:cubicBezTo>
                  <a:cubicBezTo>
                    <a:pt x="1014" y="106"/>
                    <a:pt x="538" y="316"/>
                    <a:pt x="121" y="621"/>
                  </a:cubicBezTo>
                  <a:cubicBezTo>
                    <a:pt x="42" y="679"/>
                    <a:pt x="1" y="780"/>
                    <a:pt x="56" y="871"/>
                  </a:cubicBezTo>
                  <a:cubicBezTo>
                    <a:pt x="89" y="927"/>
                    <a:pt x="156" y="963"/>
                    <a:pt x="221" y="963"/>
                  </a:cubicBezTo>
                  <a:cubicBezTo>
                    <a:pt x="252" y="963"/>
                    <a:pt x="283" y="955"/>
                    <a:pt x="309" y="936"/>
                  </a:cubicBezTo>
                  <a:cubicBezTo>
                    <a:pt x="696" y="650"/>
                    <a:pt x="1146" y="453"/>
                    <a:pt x="1621" y="359"/>
                  </a:cubicBezTo>
                  <a:cubicBezTo>
                    <a:pt x="1719" y="340"/>
                    <a:pt x="1775" y="222"/>
                    <a:pt x="1751" y="130"/>
                  </a:cubicBezTo>
                  <a:cubicBezTo>
                    <a:pt x="1730" y="54"/>
                    <a:pt x="1649" y="0"/>
                    <a:pt x="15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43" name="Google Shape;143;p2"/>
            <p:cNvSpPr/>
            <p:nvPr/>
          </p:nvSpPr>
          <p:spPr>
            <a:xfrm>
              <a:off x="4442325" y="2584025"/>
              <a:ext cx="54300" cy="19975"/>
            </a:xfrm>
            <a:custGeom>
              <a:avLst/>
              <a:gdLst/>
              <a:ahLst/>
              <a:cxnLst/>
              <a:rect l="l" t="t" r="r" b="b"/>
              <a:pathLst>
                <a:path w="2172" h="799" extrusionOk="0">
                  <a:moveTo>
                    <a:pt x="1586" y="0"/>
                  </a:moveTo>
                  <a:cubicBezTo>
                    <a:pt x="1065" y="0"/>
                    <a:pt x="548" y="154"/>
                    <a:pt x="121" y="457"/>
                  </a:cubicBezTo>
                  <a:cubicBezTo>
                    <a:pt x="39" y="514"/>
                    <a:pt x="1" y="618"/>
                    <a:pt x="54" y="709"/>
                  </a:cubicBezTo>
                  <a:cubicBezTo>
                    <a:pt x="86" y="763"/>
                    <a:pt x="154" y="799"/>
                    <a:pt x="219" y="799"/>
                  </a:cubicBezTo>
                  <a:cubicBezTo>
                    <a:pt x="250" y="799"/>
                    <a:pt x="281" y="791"/>
                    <a:pt x="307" y="772"/>
                  </a:cubicBezTo>
                  <a:cubicBezTo>
                    <a:pt x="681" y="507"/>
                    <a:pt x="1128" y="367"/>
                    <a:pt x="1583" y="367"/>
                  </a:cubicBezTo>
                  <a:cubicBezTo>
                    <a:pt x="1697" y="367"/>
                    <a:pt x="1812" y="376"/>
                    <a:pt x="1926" y="394"/>
                  </a:cubicBezTo>
                  <a:cubicBezTo>
                    <a:pt x="1938" y="396"/>
                    <a:pt x="1949" y="397"/>
                    <a:pt x="1960" y="397"/>
                  </a:cubicBezTo>
                  <a:cubicBezTo>
                    <a:pt x="2045" y="397"/>
                    <a:pt x="2126" y="348"/>
                    <a:pt x="2148" y="257"/>
                  </a:cubicBezTo>
                  <a:cubicBezTo>
                    <a:pt x="2172" y="156"/>
                    <a:pt x="2112" y="52"/>
                    <a:pt x="2013" y="35"/>
                  </a:cubicBezTo>
                  <a:cubicBezTo>
                    <a:pt x="1871" y="12"/>
                    <a:pt x="1728" y="0"/>
                    <a:pt x="15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44" name="Google Shape;144;p2"/>
            <p:cNvSpPr/>
            <p:nvPr/>
          </p:nvSpPr>
          <p:spPr>
            <a:xfrm>
              <a:off x="4387275" y="2729900"/>
              <a:ext cx="15125" cy="43250"/>
            </a:xfrm>
            <a:custGeom>
              <a:avLst/>
              <a:gdLst/>
              <a:ahLst/>
              <a:cxnLst/>
              <a:rect l="l" t="t" r="r" b="b"/>
              <a:pathLst>
                <a:path w="605" h="1730" extrusionOk="0">
                  <a:moveTo>
                    <a:pt x="432" y="508"/>
                  </a:moveTo>
                  <a:cubicBezTo>
                    <a:pt x="432" y="508"/>
                    <a:pt x="432" y="509"/>
                    <a:pt x="431" y="512"/>
                  </a:cubicBezTo>
                  <a:lnTo>
                    <a:pt x="431" y="512"/>
                  </a:lnTo>
                  <a:cubicBezTo>
                    <a:pt x="431" y="512"/>
                    <a:pt x="431" y="511"/>
                    <a:pt x="432" y="511"/>
                  </a:cubicBezTo>
                  <a:cubicBezTo>
                    <a:pt x="432" y="509"/>
                    <a:pt x="432" y="508"/>
                    <a:pt x="432" y="508"/>
                  </a:cubicBezTo>
                  <a:close/>
                  <a:moveTo>
                    <a:pt x="309" y="1"/>
                  </a:moveTo>
                  <a:cubicBezTo>
                    <a:pt x="225" y="1"/>
                    <a:pt x="149" y="57"/>
                    <a:pt x="126" y="143"/>
                  </a:cubicBezTo>
                  <a:cubicBezTo>
                    <a:pt x="1" y="624"/>
                    <a:pt x="32" y="1132"/>
                    <a:pt x="213" y="1594"/>
                  </a:cubicBezTo>
                  <a:cubicBezTo>
                    <a:pt x="243" y="1668"/>
                    <a:pt x="310" y="1730"/>
                    <a:pt x="389" y="1730"/>
                  </a:cubicBezTo>
                  <a:cubicBezTo>
                    <a:pt x="405" y="1730"/>
                    <a:pt x="422" y="1727"/>
                    <a:pt x="439" y="1721"/>
                  </a:cubicBezTo>
                  <a:cubicBezTo>
                    <a:pt x="538" y="1688"/>
                    <a:pt x="605" y="1589"/>
                    <a:pt x="569" y="1495"/>
                  </a:cubicBezTo>
                  <a:cubicBezTo>
                    <a:pt x="525" y="1389"/>
                    <a:pt x="492" y="1281"/>
                    <a:pt x="468" y="1170"/>
                  </a:cubicBezTo>
                  <a:lnTo>
                    <a:pt x="448" y="1086"/>
                  </a:lnTo>
                  <a:cubicBezTo>
                    <a:pt x="448" y="1074"/>
                    <a:pt x="446" y="1060"/>
                    <a:pt x="444" y="1047"/>
                  </a:cubicBezTo>
                  <a:cubicBezTo>
                    <a:pt x="444" y="1043"/>
                    <a:pt x="441" y="1038"/>
                    <a:pt x="439" y="1035"/>
                  </a:cubicBezTo>
                  <a:cubicBezTo>
                    <a:pt x="434" y="980"/>
                    <a:pt x="427" y="925"/>
                    <a:pt x="424" y="869"/>
                  </a:cubicBezTo>
                  <a:cubicBezTo>
                    <a:pt x="417" y="759"/>
                    <a:pt x="417" y="648"/>
                    <a:pt x="427" y="537"/>
                  </a:cubicBezTo>
                  <a:cubicBezTo>
                    <a:pt x="427" y="536"/>
                    <a:pt x="430" y="520"/>
                    <a:pt x="431" y="512"/>
                  </a:cubicBezTo>
                  <a:lnTo>
                    <a:pt x="431" y="512"/>
                  </a:lnTo>
                  <a:cubicBezTo>
                    <a:pt x="431" y="514"/>
                    <a:pt x="430" y="515"/>
                    <a:pt x="430" y="515"/>
                  </a:cubicBezTo>
                  <a:cubicBezTo>
                    <a:pt x="429" y="515"/>
                    <a:pt x="434" y="492"/>
                    <a:pt x="434" y="484"/>
                  </a:cubicBezTo>
                  <a:cubicBezTo>
                    <a:pt x="436" y="455"/>
                    <a:pt x="441" y="427"/>
                    <a:pt x="448" y="398"/>
                  </a:cubicBezTo>
                  <a:cubicBezTo>
                    <a:pt x="458" y="342"/>
                    <a:pt x="470" y="285"/>
                    <a:pt x="485" y="229"/>
                  </a:cubicBezTo>
                  <a:cubicBezTo>
                    <a:pt x="506" y="131"/>
                    <a:pt x="446" y="32"/>
                    <a:pt x="350" y="5"/>
                  </a:cubicBezTo>
                  <a:cubicBezTo>
                    <a:pt x="336" y="2"/>
                    <a:pt x="323" y="1"/>
                    <a:pt x="3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45" name="Google Shape;145;p2"/>
            <p:cNvSpPr/>
            <p:nvPr/>
          </p:nvSpPr>
          <p:spPr>
            <a:xfrm>
              <a:off x="4366350" y="2691775"/>
              <a:ext cx="14575" cy="58600"/>
            </a:xfrm>
            <a:custGeom>
              <a:avLst/>
              <a:gdLst/>
              <a:ahLst/>
              <a:cxnLst/>
              <a:rect l="l" t="t" r="r" b="b"/>
              <a:pathLst>
                <a:path w="583" h="2344" extrusionOk="0">
                  <a:moveTo>
                    <a:pt x="371" y="1"/>
                  </a:moveTo>
                  <a:cubicBezTo>
                    <a:pt x="288" y="1"/>
                    <a:pt x="213" y="58"/>
                    <a:pt x="193" y="142"/>
                  </a:cubicBezTo>
                  <a:cubicBezTo>
                    <a:pt x="0" y="818"/>
                    <a:pt x="0" y="1535"/>
                    <a:pt x="190" y="2214"/>
                  </a:cubicBezTo>
                  <a:cubicBezTo>
                    <a:pt x="215" y="2304"/>
                    <a:pt x="286" y="2343"/>
                    <a:pt x="358" y="2343"/>
                  </a:cubicBezTo>
                  <a:cubicBezTo>
                    <a:pt x="468" y="2343"/>
                    <a:pt x="583" y="2252"/>
                    <a:pt x="542" y="2115"/>
                  </a:cubicBezTo>
                  <a:cubicBezTo>
                    <a:pt x="373" y="1497"/>
                    <a:pt x="376" y="844"/>
                    <a:pt x="551" y="228"/>
                  </a:cubicBezTo>
                  <a:cubicBezTo>
                    <a:pt x="576" y="130"/>
                    <a:pt x="515" y="31"/>
                    <a:pt x="417" y="7"/>
                  </a:cubicBezTo>
                  <a:cubicBezTo>
                    <a:pt x="401" y="3"/>
                    <a:pt x="386" y="1"/>
                    <a:pt x="3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46" name="Google Shape;146;p2"/>
            <p:cNvSpPr/>
            <p:nvPr/>
          </p:nvSpPr>
          <p:spPr>
            <a:xfrm>
              <a:off x="4493300" y="2850450"/>
              <a:ext cx="47125" cy="50375"/>
            </a:xfrm>
            <a:custGeom>
              <a:avLst/>
              <a:gdLst/>
              <a:ahLst/>
              <a:cxnLst/>
              <a:rect l="l" t="t" r="r" b="b"/>
              <a:pathLst>
                <a:path w="1885" h="2015" extrusionOk="0">
                  <a:moveTo>
                    <a:pt x="255" y="0"/>
                  </a:moveTo>
                  <a:cubicBezTo>
                    <a:pt x="127" y="0"/>
                    <a:pt x="1" y="133"/>
                    <a:pt x="89" y="271"/>
                  </a:cubicBezTo>
                  <a:cubicBezTo>
                    <a:pt x="487" y="907"/>
                    <a:pt x="978" y="1479"/>
                    <a:pt x="1550" y="1965"/>
                  </a:cubicBezTo>
                  <a:cubicBezTo>
                    <a:pt x="1590" y="1997"/>
                    <a:pt x="1638" y="2014"/>
                    <a:pt x="1684" y="2014"/>
                  </a:cubicBezTo>
                  <a:cubicBezTo>
                    <a:pt x="1731" y="2014"/>
                    <a:pt x="1777" y="1997"/>
                    <a:pt x="1813" y="1958"/>
                  </a:cubicBezTo>
                  <a:cubicBezTo>
                    <a:pt x="1885" y="1884"/>
                    <a:pt x="1885" y="1763"/>
                    <a:pt x="1805" y="1701"/>
                  </a:cubicBezTo>
                  <a:cubicBezTo>
                    <a:pt x="1259" y="1236"/>
                    <a:pt x="785" y="692"/>
                    <a:pt x="405" y="86"/>
                  </a:cubicBezTo>
                  <a:cubicBezTo>
                    <a:pt x="366" y="25"/>
                    <a:pt x="310" y="0"/>
                    <a:pt x="2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47" name="Google Shape;147;p2"/>
            <p:cNvSpPr/>
            <p:nvPr/>
          </p:nvSpPr>
          <p:spPr>
            <a:xfrm>
              <a:off x="4461900" y="2834450"/>
              <a:ext cx="32100" cy="42000"/>
            </a:xfrm>
            <a:custGeom>
              <a:avLst/>
              <a:gdLst/>
              <a:ahLst/>
              <a:cxnLst/>
              <a:rect l="l" t="t" r="r" b="b"/>
              <a:pathLst>
                <a:path w="1284" h="1680" extrusionOk="0">
                  <a:moveTo>
                    <a:pt x="205" y="1"/>
                  </a:moveTo>
                  <a:cubicBezTo>
                    <a:pt x="189" y="1"/>
                    <a:pt x="174" y="2"/>
                    <a:pt x="159" y="6"/>
                  </a:cubicBezTo>
                  <a:cubicBezTo>
                    <a:pt x="65" y="33"/>
                    <a:pt x="0" y="139"/>
                    <a:pt x="29" y="232"/>
                  </a:cubicBezTo>
                  <a:cubicBezTo>
                    <a:pt x="200" y="760"/>
                    <a:pt x="496" y="1238"/>
                    <a:pt x="893" y="1628"/>
                  </a:cubicBezTo>
                  <a:cubicBezTo>
                    <a:pt x="931" y="1665"/>
                    <a:pt x="973" y="1680"/>
                    <a:pt x="1014" y="1680"/>
                  </a:cubicBezTo>
                  <a:cubicBezTo>
                    <a:pt x="1157" y="1680"/>
                    <a:pt x="1283" y="1491"/>
                    <a:pt x="1148" y="1364"/>
                  </a:cubicBezTo>
                  <a:cubicBezTo>
                    <a:pt x="799" y="1019"/>
                    <a:pt x="537" y="598"/>
                    <a:pt x="385" y="131"/>
                  </a:cubicBezTo>
                  <a:cubicBezTo>
                    <a:pt x="359" y="52"/>
                    <a:pt x="285" y="1"/>
                    <a:pt x="2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48" name="Google Shape;148;p2"/>
            <p:cNvSpPr/>
            <p:nvPr/>
          </p:nvSpPr>
          <p:spPr>
            <a:xfrm>
              <a:off x="4494450" y="2809900"/>
              <a:ext cx="29975" cy="31225"/>
            </a:xfrm>
            <a:custGeom>
              <a:avLst/>
              <a:gdLst/>
              <a:ahLst/>
              <a:cxnLst/>
              <a:rect l="l" t="t" r="r" b="b"/>
              <a:pathLst>
                <a:path w="1199" h="1249" extrusionOk="0">
                  <a:moveTo>
                    <a:pt x="204" y="1"/>
                  </a:moveTo>
                  <a:cubicBezTo>
                    <a:pt x="153" y="1"/>
                    <a:pt x="102" y="20"/>
                    <a:pt x="70" y="54"/>
                  </a:cubicBezTo>
                  <a:cubicBezTo>
                    <a:pt x="0" y="129"/>
                    <a:pt x="3" y="245"/>
                    <a:pt x="72" y="317"/>
                  </a:cubicBezTo>
                  <a:lnTo>
                    <a:pt x="869" y="1198"/>
                  </a:lnTo>
                  <a:cubicBezTo>
                    <a:pt x="905" y="1232"/>
                    <a:pt x="952" y="1249"/>
                    <a:pt x="998" y="1249"/>
                  </a:cubicBezTo>
                  <a:cubicBezTo>
                    <a:pt x="1047" y="1249"/>
                    <a:pt x="1096" y="1230"/>
                    <a:pt x="1131" y="1193"/>
                  </a:cubicBezTo>
                  <a:cubicBezTo>
                    <a:pt x="1199" y="1118"/>
                    <a:pt x="1196" y="1005"/>
                    <a:pt x="1127" y="933"/>
                  </a:cubicBezTo>
                  <a:lnTo>
                    <a:pt x="327" y="52"/>
                  </a:lnTo>
                  <a:cubicBezTo>
                    <a:pt x="297" y="17"/>
                    <a:pt x="251" y="1"/>
                    <a:pt x="2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49" name="Google Shape;149;p2"/>
            <p:cNvSpPr/>
            <p:nvPr/>
          </p:nvSpPr>
          <p:spPr>
            <a:xfrm>
              <a:off x="4639150" y="2774050"/>
              <a:ext cx="12650" cy="27850"/>
            </a:xfrm>
            <a:custGeom>
              <a:avLst/>
              <a:gdLst/>
              <a:ahLst/>
              <a:cxnLst/>
              <a:rect l="l" t="t" r="r" b="b"/>
              <a:pathLst>
                <a:path w="506" h="1114" extrusionOk="0">
                  <a:moveTo>
                    <a:pt x="210" y="1"/>
                  </a:moveTo>
                  <a:cubicBezTo>
                    <a:pt x="194" y="1"/>
                    <a:pt x="178" y="3"/>
                    <a:pt x="162" y="8"/>
                  </a:cubicBezTo>
                  <a:cubicBezTo>
                    <a:pt x="68" y="42"/>
                    <a:pt x="0" y="138"/>
                    <a:pt x="34" y="235"/>
                  </a:cubicBezTo>
                  <a:cubicBezTo>
                    <a:pt x="65" y="321"/>
                    <a:pt x="87" y="410"/>
                    <a:pt x="99" y="502"/>
                  </a:cubicBezTo>
                  <a:cubicBezTo>
                    <a:pt x="113" y="610"/>
                    <a:pt x="116" y="721"/>
                    <a:pt x="106" y="831"/>
                  </a:cubicBezTo>
                  <a:lnTo>
                    <a:pt x="97" y="887"/>
                  </a:lnTo>
                  <a:cubicBezTo>
                    <a:pt x="89" y="935"/>
                    <a:pt x="97" y="983"/>
                    <a:pt x="118" y="1026"/>
                  </a:cubicBezTo>
                  <a:cubicBezTo>
                    <a:pt x="142" y="1067"/>
                    <a:pt x="183" y="1099"/>
                    <a:pt x="231" y="1111"/>
                  </a:cubicBezTo>
                  <a:cubicBezTo>
                    <a:pt x="243" y="1113"/>
                    <a:pt x="255" y="1114"/>
                    <a:pt x="268" y="1114"/>
                  </a:cubicBezTo>
                  <a:cubicBezTo>
                    <a:pt x="352" y="1114"/>
                    <a:pt x="438" y="1064"/>
                    <a:pt x="455" y="976"/>
                  </a:cubicBezTo>
                  <a:cubicBezTo>
                    <a:pt x="506" y="694"/>
                    <a:pt x="482" y="405"/>
                    <a:pt x="388" y="136"/>
                  </a:cubicBezTo>
                  <a:cubicBezTo>
                    <a:pt x="360" y="60"/>
                    <a:pt x="289" y="1"/>
                    <a:pt x="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spTree>
    <p:extLst>
      <p:ext uri="{BB962C8B-B14F-4D97-AF65-F5344CB8AC3E}">
        <p14:creationId xmlns:p14="http://schemas.microsoft.com/office/powerpoint/2010/main" val="244059584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72"/>
        <p:cNvGrpSpPr/>
        <p:nvPr/>
      </p:nvGrpSpPr>
      <p:grpSpPr>
        <a:xfrm>
          <a:off x="0" y="0"/>
          <a:ext cx="0" cy="0"/>
          <a:chOff x="0" y="0"/>
          <a:chExt cx="0" cy="0"/>
        </a:xfrm>
      </p:grpSpPr>
      <p:pic>
        <p:nvPicPr>
          <p:cNvPr id="373" name="Google Shape;373;p6"/>
          <p:cNvPicPr preferRelativeResize="0"/>
          <p:nvPr/>
        </p:nvPicPr>
        <p:blipFill rotWithShape="1">
          <a:blip r:embed="rId2">
            <a:alphaModFix amt="26000"/>
          </a:blip>
          <a:srcRect/>
          <a:stretch/>
        </p:blipFill>
        <p:spPr>
          <a:xfrm>
            <a:off x="1" y="1"/>
            <a:ext cx="12192004" cy="6858003"/>
          </a:xfrm>
          <a:prstGeom prst="rect">
            <a:avLst/>
          </a:prstGeom>
          <a:noFill/>
          <a:ln>
            <a:noFill/>
          </a:ln>
        </p:spPr>
      </p:pic>
      <p:sp>
        <p:nvSpPr>
          <p:cNvPr id="374" name="Google Shape;374;p6"/>
          <p:cNvSpPr txBox="1">
            <a:spLocks noGrp="1"/>
          </p:cNvSpPr>
          <p:nvPr>
            <p:ph type="title"/>
          </p:nvPr>
        </p:nvSpPr>
        <p:spPr>
          <a:xfrm>
            <a:off x="950967" y="719333"/>
            <a:ext cx="10290000" cy="6376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3500"/>
              <a:buFont typeface="Bebas Neue"/>
              <a:buNone/>
              <a:defRPr sz="4655"/>
            </a:lvl1pPr>
            <a:lvl2pPr lvl="1" rtl="0">
              <a:spcBef>
                <a:spcPts val="0"/>
              </a:spcBef>
              <a:spcAft>
                <a:spcPts val="0"/>
              </a:spcAft>
              <a:buClr>
                <a:schemeClr val="dk1"/>
              </a:buClr>
              <a:buSzPts val="3500"/>
              <a:buFont typeface="Bebas Neue"/>
              <a:buNone/>
              <a:defRPr sz="4655">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4655">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4655">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4655">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4655">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4655">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4655">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4655">
                <a:solidFill>
                  <a:schemeClr val="dk1"/>
                </a:solidFill>
                <a:latin typeface="Bebas Neue"/>
                <a:ea typeface="Bebas Neue"/>
                <a:cs typeface="Bebas Neue"/>
                <a:sym typeface="Bebas Neue"/>
              </a:defRPr>
            </a:lvl9pPr>
          </a:lstStyle>
          <a:p>
            <a:endParaRPr/>
          </a:p>
        </p:txBody>
      </p:sp>
      <p:sp>
        <p:nvSpPr>
          <p:cNvPr id="375" name="Google Shape;375;p6"/>
          <p:cNvSpPr/>
          <p:nvPr/>
        </p:nvSpPr>
        <p:spPr>
          <a:xfrm flipH="1">
            <a:off x="263892" y="5812800"/>
            <a:ext cx="318552" cy="302176"/>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76" name="Google Shape;376;p6"/>
          <p:cNvSpPr/>
          <p:nvPr/>
        </p:nvSpPr>
        <p:spPr>
          <a:xfrm flipH="1">
            <a:off x="662468" y="6263917"/>
            <a:ext cx="224381" cy="212784"/>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77" name="Google Shape;377;p6"/>
          <p:cNvSpPr/>
          <p:nvPr/>
        </p:nvSpPr>
        <p:spPr>
          <a:xfrm>
            <a:off x="11416514" y="2235200"/>
            <a:ext cx="318552" cy="302176"/>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Tree>
    <p:extLst>
      <p:ext uri="{BB962C8B-B14F-4D97-AF65-F5344CB8AC3E}">
        <p14:creationId xmlns:p14="http://schemas.microsoft.com/office/powerpoint/2010/main" val="291201510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819"/>
        <p:cNvGrpSpPr/>
        <p:nvPr/>
      </p:nvGrpSpPr>
      <p:grpSpPr>
        <a:xfrm>
          <a:off x="0" y="0"/>
          <a:ext cx="0" cy="0"/>
          <a:chOff x="0" y="0"/>
          <a:chExt cx="0" cy="0"/>
        </a:xfrm>
      </p:grpSpPr>
      <p:pic>
        <p:nvPicPr>
          <p:cNvPr id="820" name="Google Shape;820;p9"/>
          <p:cNvPicPr preferRelativeResize="0"/>
          <p:nvPr/>
        </p:nvPicPr>
        <p:blipFill rotWithShape="1">
          <a:blip r:embed="rId2">
            <a:alphaModFix amt="26000"/>
          </a:blip>
          <a:srcRect/>
          <a:stretch/>
        </p:blipFill>
        <p:spPr>
          <a:xfrm rot="10800000">
            <a:off x="1" y="1"/>
            <a:ext cx="12192004" cy="6858003"/>
          </a:xfrm>
          <a:prstGeom prst="rect">
            <a:avLst/>
          </a:prstGeom>
          <a:noFill/>
          <a:ln>
            <a:noFill/>
          </a:ln>
        </p:spPr>
      </p:pic>
      <p:sp>
        <p:nvSpPr>
          <p:cNvPr id="821" name="Google Shape;821;p9"/>
          <p:cNvSpPr txBox="1">
            <a:spLocks noGrp="1"/>
          </p:cNvSpPr>
          <p:nvPr>
            <p:ph type="title"/>
          </p:nvPr>
        </p:nvSpPr>
        <p:spPr>
          <a:xfrm>
            <a:off x="950967" y="2207200"/>
            <a:ext cx="6040800" cy="8944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532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22" name="Google Shape;822;p9"/>
          <p:cNvSpPr txBox="1">
            <a:spLocks noGrp="1"/>
          </p:cNvSpPr>
          <p:nvPr>
            <p:ph type="subTitle" idx="1"/>
          </p:nvPr>
        </p:nvSpPr>
        <p:spPr>
          <a:xfrm>
            <a:off x="950967" y="3101599"/>
            <a:ext cx="6040800" cy="198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None/>
              <a:defRPr sz="2261"/>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grpSp>
        <p:nvGrpSpPr>
          <p:cNvPr id="823" name="Google Shape;823;p9"/>
          <p:cNvGrpSpPr/>
          <p:nvPr/>
        </p:nvGrpSpPr>
        <p:grpSpPr>
          <a:xfrm rot="7402708">
            <a:off x="-162235" y="-393193"/>
            <a:ext cx="724831" cy="1000210"/>
            <a:chOff x="626325" y="3925200"/>
            <a:chExt cx="612625" cy="845375"/>
          </a:xfrm>
        </p:grpSpPr>
        <p:sp>
          <p:nvSpPr>
            <p:cNvPr id="824" name="Google Shape;824;p9"/>
            <p:cNvSpPr/>
            <p:nvPr/>
          </p:nvSpPr>
          <p:spPr>
            <a:xfrm>
              <a:off x="626325" y="3925200"/>
              <a:ext cx="318375" cy="371475"/>
            </a:xfrm>
            <a:custGeom>
              <a:avLst/>
              <a:gdLst/>
              <a:ahLst/>
              <a:cxnLst/>
              <a:rect l="l" t="t" r="r" b="b"/>
              <a:pathLst>
                <a:path w="12735" h="14859" extrusionOk="0">
                  <a:moveTo>
                    <a:pt x="2791" y="1"/>
                  </a:moveTo>
                  <a:cubicBezTo>
                    <a:pt x="2372" y="1"/>
                    <a:pt x="1971" y="119"/>
                    <a:pt x="1656" y="448"/>
                  </a:cubicBezTo>
                  <a:cubicBezTo>
                    <a:pt x="1329" y="792"/>
                    <a:pt x="1139" y="1252"/>
                    <a:pt x="956" y="1685"/>
                  </a:cubicBezTo>
                  <a:cubicBezTo>
                    <a:pt x="771" y="2123"/>
                    <a:pt x="609" y="2568"/>
                    <a:pt x="475" y="3023"/>
                  </a:cubicBezTo>
                  <a:cubicBezTo>
                    <a:pt x="338" y="3478"/>
                    <a:pt x="227" y="3938"/>
                    <a:pt x="140" y="4405"/>
                  </a:cubicBezTo>
                  <a:cubicBezTo>
                    <a:pt x="66" y="4816"/>
                    <a:pt x="17" y="5281"/>
                    <a:pt x="215" y="5668"/>
                  </a:cubicBezTo>
                  <a:cubicBezTo>
                    <a:pt x="280" y="5793"/>
                    <a:pt x="378" y="5902"/>
                    <a:pt x="499" y="5979"/>
                  </a:cubicBezTo>
                  <a:cubicBezTo>
                    <a:pt x="253" y="6667"/>
                    <a:pt x="22" y="7374"/>
                    <a:pt x="13" y="8111"/>
                  </a:cubicBezTo>
                  <a:cubicBezTo>
                    <a:pt x="1" y="8799"/>
                    <a:pt x="215" y="9502"/>
                    <a:pt x="691" y="10012"/>
                  </a:cubicBezTo>
                  <a:cubicBezTo>
                    <a:pt x="908" y="10248"/>
                    <a:pt x="1185" y="10426"/>
                    <a:pt x="1490" y="10527"/>
                  </a:cubicBezTo>
                  <a:cubicBezTo>
                    <a:pt x="1416" y="11273"/>
                    <a:pt x="1370" y="12053"/>
                    <a:pt x="1659" y="12758"/>
                  </a:cubicBezTo>
                  <a:cubicBezTo>
                    <a:pt x="1921" y="13406"/>
                    <a:pt x="2532" y="13887"/>
                    <a:pt x="3235" y="13938"/>
                  </a:cubicBezTo>
                  <a:cubicBezTo>
                    <a:pt x="3273" y="13941"/>
                    <a:pt x="3310" y="13942"/>
                    <a:pt x="3347" y="13942"/>
                  </a:cubicBezTo>
                  <a:cubicBezTo>
                    <a:pt x="3584" y="13942"/>
                    <a:pt x="3819" y="13877"/>
                    <a:pt x="4025" y="13755"/>
                  </a:cubicBezTo>
                  <a:cubicBezTo>
                    <a:pt x="4271" y="14439"/>
                    <a:pt x="5020" y="14859"/>
                    <a:pt x="5740" y="14859"/>
                  </a:cubicBezTo>
                  <a:cubicBezTo>
                    <a:pt x="5816" y="14859"/>
                    <a:pt x="5890" y="14854"/>
                    <a:pt x="5964" y="14845"/>
                  </a:cubicBezTo>
                  <a:cubicBezTo>
                    <a:pt x="7033" y="14705"/>
                    <a:pt x="7791" y="13793"/>
                    <a:pt x="8188" y="12859"/>
                  </a:cubicBezTo>
                  <a:cubicBezTo>
                    <a:pt x="8369" y="12433"/>
                    <a:pt x="8489" y="11993"/>
                    <a:pt x="8592" y="11543"/>
                  </a:cubicBezTo>
                  <a:cubicBezTo>
                    <a:pt x="9181" y="11722"/>
                    <a:pt x="9805" y="11899"/>
                    <a:pt x="10424" y="11899"/>
                  </a:cubicBezTo>
                  <a:cubicBezTo>
                    <a:pt x="10653" y="11899"/>
                    <a:pt x="10882" y="11874"/>
                    <a:pt x="11108" y="11817"/>
                  </a:cubicBezTo>
                  <a:cubicBezTo>
                    <a:pt x="11839" y="11632"/>
                    <a:pt x="12535" y="11086"/>
                    <a:pt x="12662" y="10308"/>
                  </a:cubicBezTo>
                  <a:cubicBezTo>
                    <a:pt x="12734" y="9870"/>
                    <a:pt x="12592" y="9444"/>
                    <a:pt x="12443" y="9038"/>
                  </a:cubicBezTo>
                  <a:cubicBezTo>
                    <a:pt x="12361" y="8831"/>
                    <a:pt x="12292" y="8619"/>
                    <a:pt x="12236" y="8402"/>
                  </a:cubicBezTo>
                  <a:cubicBezTo>
                    <a:pt x="12193" y="8190"/>
                    <a:pt x="12164" y="7976"/>
                    <a:pt x="12150" y="7762"/>
                  </a:cubicBezTo>
                  <a:cubicBezTo>
                    <a:pt x="12116" y="7307"/>
                    <a:pt x="12104" y="6845"/>
                    <a:pt x="11933" y="6414"/>
                  </a:cubicBezTo>
                  <a:cubicBezTo>
                    <a:pt x="11760" y="5983"/>
                    <a:pt x="11442" y="5726"/>
                    <a:pt x="11083" y="5485"/>
                  </a:cubicBezTo>
                  <a:cubicBezTo>
                    <a:pt x="10775" y="5273"/>
                    <a:pt x="10417" y="5076"/>
                    <a:pt x="10229" y="4737"/>
                  </a:cubicBezTo>
                  <a:cubicBezTo>
                    <a:pt x="10102" y="4503"/>
                    <a:pt x="10049" y="4239"/>
                    <a:pt x="9916" y="4007"/>
                  </a:cubicBezTo>
                  <a:cubicBezTo>
                    <a:pt x="9796" y="3803"/>
                    <a:pt x="9637" y="3622"/>
                    <a:pt x="9447" y="3476"/>
                  </a:cubicBezTo>
                  <a:cubicBezTo>
                    <a:pt x="9262" y="3319"/>
                    <a:pt x="9052" y="3189"/>
                    <a:pt x="8850" y="3064"/>
                  </a:cubicBezTo>
                  <a:lnTo>
                    <a:pt x="8176" y="2643"/>
                  </a:lnTo>
                  <a:lnTo>
                    <a:pt x="6800" y="1789"/>
                  </a:lnTo>
                  <a:cubicBezTo>
                    <a:pt x="5986" y="1278"/>
                    <a:pt x="5175" y="734"/>
                    <a:pt x="4282" y="361"/>
                  </a:cubicBezTo>
                  <a:cubicBezTo>
                    <a:pt x="3838" y="175"/>
                    <a:pt x="3301" y="1"/>
                    <a:pt x="2791"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25" name="Google Shape;825;p9"/>
            <p:cNvSpPr/>
            <p:nvPr/>
          </p:nvSpPr>
          <p:spPr>
            <a:xfrm>
              <a:off x="628975" y="4395725"/>
              <a:ext cx="291725" cy="211650"/>
            </a:xfrm>
            <a:custGeom>
              <a:avLst/>
              <a:gdLst/>
              <a:ahLst/>
              <a:cxnLst/>
              <a:rect l="l" t="t" r="r" b="b"/>
              <a:pathLst>
                <a:path w="11669" h="8466" extrusionOk="0">
                  <a:moveTo>
                    <a:pt x="8228" y="0"/>
                  </a:moveTo>
                  <a:cubicBezTo>
                    <a:pt x="8156" y="0"/>
                    <a:pt x="8084" y="4"/>
                    <a:pt x="8012" y="12"/>
                  </a:cubicBezTo>
                  <a:cubicBezTo>
                    <a:pt x="7784" y="36"/>
                    <a:pt x="7562" y="106"/>
                    <a:pt x="7363" y="216"/>
                  </a:cubicBezTo>
                  <a:cubicBezTo>
                    <a:pt x="7158" y="332"/>
                    <a:pt x="6980" y="491"/>
                    <a:pt x="6790" y="628"/>
                  </a:cubicBezTo>
                  <a:cubicBezTo>
                    <a:pt x="6602" y="768"/>
                    <a:pt x="6462" y="854"/>
                    <a:pt x="6294" y="866"/>
                  </a:cubicBezTo>
                  <a:cubicBezTo>
                    <a:pt x="6288" y="867"/>
                    <a:pt x="6282" y="867"/>
                    <a:pt x="6276" y="867"/>
                  </a:cubicBezTo>
                  <a:cubicBezTo>
                    <a:pt x="6068" y="867"/>
                    <a:pt x="5916" y="671"/>
                    <a:pt x="5743" y="570"/>
                  </a:cubicBezTo>
                  <a:cubicBezTo>
                    <a:pt x="5439" y="393"/>
                    <a:pt x="5094" y="316"/>
                    <a:pt x="4746" y="316"/>
                  </a:cubicBezTo>
                  <a:cubicBezTo>
                    <a:pt x="4635" y="316"/>
                    <a:pt x="4523" y="324"/>
                    <a:pt x="4412" y="339"/>
                  </a:cubicBezTo>
                  <a:cubicBezTo>
                    <a:pt x="3312" y="491"/>
                    <a:pt x="2530" y="1336"/>
                    <a:pt x="1895" y="2175"/>
                  </a:cubicBezTo>
                  <a:lnTo>
                    <a:pt x="1635" y="2529"/>
                  </a:lnTo>
                  <a:cubicBezTo>
                    <a:pt x="1620" y="2549"/>
                    <a:pt x="1611" y="2570"/>
                    <a:pt x="1603" y="2594"/>
                  </a:cubicBezTo>
                  <a:cubicBezTo>
                    <a:pt x="1574" y="2560"/>
                    <a:pt x="1531" y="2540"/>
                    <a:pt x="1487" y="2540"/>
                  </a:cubicBezTo>
                  <a:cubicBezTo>
                    <a:pt x="1473" y="2540"/>
                    <a:pt x="1458" y="2542"/>
                    <a:pt x="1444" y="2546"/>
                  </a:cubicBezTo>
                  <a:cubicBezTo>
                    <a:pt x="1045" y="2659"/>
                    <a:pt x="686" y="2883"/>
                    <a:pt x="407" y="3189"/>
                  </a:cubicBezTo>
                  <a:cubicBezTo>
                    <a:pt x="265" y="3340"/>
                    <a:pt x="147" y="3514"/>
                    <a:pt x="56" y="3699"/>
                  </a:cubicBezTo>
                  <a:cubicBezTo>
                    <a:pt x="0" y="3812"/>
                    <a:pt x="61" y="3923"/>
                    <a:pt x="106" y="4029"/>
                  </a:cubicBezTo>
                  <a:cubicBezTo>
                    <a:pt x="145" y="4120"/>
                    <a:pt x="188" y="4209"/>
                    <a:pt x="239" y="4296"/>
                  </a:cubicBezTo>
                  <a:cubicBezTo>
                    <a:pt x="636" y="4982"/>
                    <a:pt x="1315" y="5441"/>
                    <a:pt x="2015" y="5776"/>
                  </a:cubicBezTo>
                  <a:cubicBezTo>
                    <a:pt x="2414" y="5961"/>
                    <a:pt x="2824" y="6127"/>
                    <a:pt x="3240" y="6269"/>
                  </a:cubicBezTo>
                  <a:cubicBezTo>
                    <a:pt x="3514" y="6743"/>
                    <a:pt x="3805" y="7234"/>
                    <a:pt x="4229" y="7595"/>
                  </a:cubicBezTo>
                  <a:cubicBezTo>
                    <a:pt x="4613" y="7921"/>
                    <a:pt x="5038" y="8108"/>
                    <a:pt x="5510" y="8108"/>
                  </a:cubicBezTo>
                  <a:cubicBezTo>
                    <a:pt x="5561" y="8108"/>
                    <a:pt x="5613" y="8105"/>
                    <a:pt x="5666" y="8101"/>
                  </a:cubicBezTo>
                  <a:cubicBezTo>
                    <a:pt x="5890" y="8084"/>
                    <a:pt x="6106" y="8012"/>
                    <a:pt x="6296" y="7891"/>
                  </a:cubicBezTo>
                  <a:cubicBezTo>
                    <a:pt x="6689" y="8265"/>
                    <a:pt x="7231" y="8466"/>
                    <a:pt x="7771" y="8466"/>
                  </a:cubicBezTo>
                  <a:cubicBezTo>
                    <a:pt x="8119" y="8466"/>
                    <a:pt x="8466" y="8382"/>
                    <a:pt x="8770" y="8207"/>
                  </a:cubicBezTo>
                  <a:cubicBezTo>
                    <a:pt x="8893" y="8134"/>
                    <a:pt x="9006" y="8048"/>
                    <a:pt x="9131" y="7976"/>
                  </a:cubicBezTo>
                  <a:cubicBezTo>
                    <a:pt x="9254" y="7903"/>
                    <a:pt x="9387" y="7848"/>
                    <a:pt x="9524" y="7810"/>
                  </a:cubicBezTo>
                  <a:cubicBezTo>
                    <a:pt x="9784" y="7737"/>
                    <a:pt x="10034" y="7658"/>
                    <a:pt x="10255" y="7506"/>
                  </a:cubicBezTo>
                  <a:cubicBezTo>
                    <a:pt x="10684" y="7215"/>
                    <a:pt x="10975" y="6765"/>
                    <a:pt x="11064" y="6257"/>
                  </a:cubicBezTo>
                  <a:cubicBezTo>
                    <a:pt x="11136" y="5822"/>
                    <a:pt x="11054" y="5376"/>
                    <a:pt x="10831" y="4996"/>
                  </a:cubicBezTo>
                  <a:cubicBezTo>
                    <a:pt x="11153" y="4746"/>
                    <a:pt x="11394" y="4404"/>
                    <a:pt x="11517" y="4012"/>
                  </a:cubicBezTo>
                  <a:cubicBezTo>
                    <a:pt x="11668" y="3516"/>
                    <a:pt x="11615" y="2979"/>
                    <a:pt x="11365" y="2524"/>
                  </a:cubicBezTo>
                  <a:cubicBezTo>
                    <a:pt x="11240" y="2291"/>
                    <a:pt x="11066" y="2086"/>
                    <a:pt x="10860" y="1918"/>
                  </a:cubicBezTo>
                  <a:cubicBezTo>
                    <a:pt x="10763" y="1839"/>
                    <a:pt x="10660" y="1769"/>
                    <a:pt x="10549" y="1711"/>
                  </a:cubicBezTo>
                  <a:cubicBezTo>
                    <a:pt x="10441" y="1651"/>
                    <a:pt x="10320" y="1598"/>
                    <a:pt x="10229" y="1511"/>
                  </a:cubicBezTo>
                  <a:cubicBezTo>
                    <a:pt x="10140" y="1422"/>
                    <a:pt x="10075" y="1283"/>
                    <a:pt x="10022" y="1155"/>
                  </a:cubicBezTo>
                  <a:cubicBezTo>
                    <a:pt x="9974" y="1040"/>
                    <a:pt x="9916" y="929"/>
                    <a:pt x="9846" y="825"/>
                  </a:cubicBezTo>
                  <a:cubicBezTo>
                    <a:pt x="9714" y="630"/>
                    <a:pt x="9543" y="462"/>
                    <a:pt x="9346" y="334"/>
                  </a:cubicBezTo>
                  <a:cubicBezTo>
                    <a:pt x="9012" y="116"/>
                    <a:pt x="8623" y="0"/>
                    <a:pt x="8228" y="0"/>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26" name="Google Shape;826;p9"/>
            <p:cNvSpPr/>
            <p:nvPr/>
          </p:nvSpPr>
          <p:spPr>
            <a:xfrm>
              <a:off x="959775" y="4126000"/>
              <a:ext cx="257975" cy="338800"/>
            </a:xfrm>
            <a:custGeom>
              <a:avLst/>
              <a:gdLst/>
              <a:ahLst/>
              <a:cxnLst/>
              <a:rect l="l" t="t" r="r" b="b"/>
              <a:pathLst>
                <a:path w="10319" h="13552" extrusionOk="0">
                  <a:moveTo>
                    <a:pt x="3793" y="1"/>
                  </a:moveTo>
                  <a:cubicBezTo>
                    <a:pt x="3553" y="1"/>
                    <a:pt x="3301" y="167"/>
                    <a:pt x="3120" y="351"/>
                  </a:cubicBezTo>
                  <a:cubicBezTo>
                    <a:pt x="2929" y="543"/>
                    <a:pt x="2744" y="738"/>
                    <a:pt x="2568" y="941"/>
                  </a:cubicBezTo>
                  <a:cubicBezTo>
                    <a:pt x="2215" y="1345"/>
                    <a:pt x="1887" y="1773"/>
                    <a:pt x="1591" y="2223"/>
                  </a:cubicBezTo>
                  <a:cubicBezTo>
                    <a:pt x="1445" y="2450"/>
                    <a:pt x="1303" y="2681"/>
                    <a:pt x="1170" y="2916"/>
                  </a:cubicBezTo>
                  <a:cubicBezTo>
                    <a:pt x="1038" y="3150"/>
                    <a:pt x="939" y="3340"/>
                    <a:pt x="869" y="3571"/>
                  </a:cubicBezTo>
                  <a:cubicBezTo>
                    <a:pt x="800" y="3805"/>
                    <a:pt x="773" y="4026"/>
                    <a:pt x="826" y="4250"/>
                  </a:cubicBezTo>
                  <a:cubicBezTo>
                    <a:pt x="860" y="4375"/>
                    <a:pt x="913" y="4495"/>
                    <a:pt x="982" y="4604"/>
                  </a:cubicBezTo>
                  <a:cubicBezTo>
                    <a:pt x="1040" y="4700"/>
                    <a:pt x="1103" y="4798"/>
                    <a:pt x="1079" y="4914"/>
                  </a:cubicBezTo>
                  <a:cubicBezTo>
                    <a:pt x="1043" y="5111"/>
                    <a:pt x="860" y="5280"/>
                    <a:pt x="747" y="5441"/>
                  </a:cubicBezTo>
                  <a:cubicBezTo>
                    <a:pt x="614" y="5624"/>
                    <a:pt x="496" y="5819"/>
                    <a:pt x="393" y="6021"/>
                  </a:cubicBezTo>
                  <a:cubicBezTo>
                    <a:pt x="186" y="6423"/>
                    <a:pt x="37" y="6863"/>
                    <a:pt x="15" y="7318"/>
                  </a:cubicBezTo>
                  <a:cubicBezTo>
                    <a:pt x="1" y="7540"/>
                    <a:pt x="22" y="7764"/>
                    <a:pt x="78" y="7980"/>
                  </a:cubicBezTo>
                  <a:cubicBezTo>
                    <a:pt x="147" y="8238"/>
                    <a:pt x="272" y="8469"/>
                    <a:pt x="400" y="8702"/>
                  </a:cubicBezTo>
                  <a:cubicBezTo>
                    <a:pt x="525" y="8933"/>
                    <a:pt x="643" y="9167"/>
                    <a:pt x="650" y="9436"/>
                  </a:cubicBezTo>
                  <a:cubicBezTo>
                    <a:pt x="655" y="9703"/>
                    <a:pt x="607" y="9932"/>
                    <a:pt x="617" y="10182"/>
                  </a:cubicBezTo>
                  <a:cubicBezTo>
                    <a:pt x="633" y="10683"/>
                    <a:pt x="833" y="11159"/>
                    <a:pt x="1182" y="11523"/>
                  </a:cubicBezTo>
                  <a:cubicBezTo>
                    <a:pt x="1353" y="11696"/>
                    <a:pt x="1553" y="11841"/>
                    <a:pt x="1772" y="11946"/>
                  </a:cubicBezTo>
                  <a:cubicBezTo>
                    <a:pt x="1976" y="12052"/>
                    <a:pt x="2193" y="12156"/>
                    <a:pt x="2304" y="12368"/>
                  </a:cubicBezTo>
                  <a:cubicBezTo>
                    <a:pt x="2414" y="12582"/>
                    <a:pt x="2467" y="12854"/>
                    <a:pt x="2624" y="13066"/>
                  </a:cubicBezTo>
                  <a:cubicBezTo>
                    <a:pt x="2751" y="13232"/>
                    <a:pt x="2925" y="13359"/>
                    <a:pt x="3120" y="13436"/>
                  </a:cubicBezTo>
                  <a:cubicBezTo>
                    <a:pt x="3305" y="13515"/>
                    <a:pt x="3506" y="13552"/>
                    <a:pt x="3708" y="13552"/>
                  </a:cubicBezTo>
                  <a:cubicBezTo>
                    <a:pt x="3936" y="13552"/>
                    <a:pt x="4164" y="13506"/>
                    <a:pt x="4374" y="13424"/>
                  </a:cubicBezTo>
                  <a:cubicBezTo>
                    <a:pt x="4852" y="13239"/>
                    <a:pt x="5218" y="12835"/>
                    <a:pt x="5512" y="12433"/>
                  </a:cubicBezTo>
                  <a:lnTo>
                    <a:pt x="5599" y="12305"/>
                  </a:lnTo>
                  <a:cubicBezTo>
                    <a:pt x="6077" y="12630"/>
                    <a:pt x="6576" y="12931"/>
                    <a:pt x="7129" y="13099"/>
                  </a:cubicBezTo>
                  <a:cubicBezTo>
                    <a:pt x="7396" y="13181"/>
                    <a:pt x="7671" y="13226"/>
                    <a:pt x="7943" y="13226"/>
                  </a:cubicBezTo>
                  <a:cubicBezTo>
                    <a:pt x="8312" y="13226"/>
                    <a:pt x="8677" y="13144"/>
                    <a:pt x="9016" y="12964"/>
                  </a:cubicBezTo>
                  <a:cubicBezTo>
                    <a:pt x="9546" y="12688"/>
                    <a:pt x="9967" y="12175"/>
                    <a:pt x="9979" y="11559"/>
                  </a:cubicBezTo>
                  <a:cubicBezTo>
                    <a:pt x="9981" y="11364"/>
                    <a:pt x="9945" y="11171"/>
                    <a:pt x="9943" y="10977"/>
                  </a:cubicBezTo>
                  <a:cubicBezTo>
                    <a:pt x="9943" y="10791"/>
                    <a:pt x="9976" y="10606"/>
                    <a:pt x="10044" y="10435"/>
                  </a:cubicBezTo>
                  <a:cubicBezTo>
                    <a:pt x="10164" y="10098"/>
                    <a:pt x="10296" y="9778"/>
                    <a:pt x="10306" y="9415"/>
                  </a:cubicBezTo>
                  <a:cubicBezTo>
                    <a:pt x="10318" y="8707"/>
                    <a:pt x="9969" y="8004"/>
                    <a:pt x="9389" y="7602"/>
                  </a:cubicBezTo>
                  <a:cubicBezTo>
                    <a:pt x="9558" y="7287"/>
                    <a:pt x="9582" y="6912"/>
                    <a:pt x="9507" y="6563"/>
                  </a:cubicBezTo>
                  <a:cubicBezTo>
                    <a:pt x="9413" y="6120"/>
                    <a:pt x="9172" y="5735"/>
                    <a:pt x="8864" y="5410"/>
                  </a:cubicBezTo>
                  <a:cubicBezTo>
                    <a:pt x="8491" y="5022"/>
                    <a:pt x="8044" y="4724"/>
                    <a:pt x="7642" y="4373"/>
                  </a:cubicBezTo>
                  <a:cubicBezTo>
                    <a:pt x="7461" y="4216"/>
                    <a:pt x="7257" y="4048"/>
                    <a:pt x="7276" y="3788"/>
                  </a:cubicBezTo>
                  <a:cubicBezTo>
                    <a:pt x="7298" y="3530"/>
                    <a:pt x="7382" y="3328"/>
                    <a:pt x="7334" y="3085"/>
                  </a:cubicBezTo>
                  <a:cubicBezTo>
                    <a:pt x="7286" y="2842"/>
                    <a:pt x="7136" y="2601"/>
                    <a:pt x="6973" y="2404"/>
                  </a:cubicBezTo>
                  <a:cubicBezTo>
                    <a:pt x="6799" y="2199"/>
                    <a:pt x="6617" y="2004"/>
                    <a:pt x="6422" y="1819"/>
                  </a:cubicBezTo>
                  <a:cubicBezTo>
                    <a:pt x="6032" y="1434"/>
                    <a:pt x="5615" y="1078"/>
                    <a:pt x="5177" y="753"/>
                  </a:cubicBezTo>
                  <a:cubicBezTo>
                    <a:pt x="4958" y="592"/>
                    <a:pt x="4732" y="438"/>
                    <a:pt x="4501" y="291"/>
                  </a:cubicBezTo>
                  <a:cubicBezTo>
                    <a:pt x="4268" y="142"/>
                    <a:pt x="4075" y="16"/>
                    <a:pt x="3827" y="2"/>
                  </a:cubicBezTo>
                  <a:cubicBezTo>
                    <a:pt x="3816" y="1"/>
                    <a:pt x="3805" y="1"/>
                    <a:pt x="3793"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27" name="Google Shape;827;p9"/>
            <p:cNvSpPr/>
            <p:nvPr/>
          </p:nvSpPr>
          <p:spPr>
            <a:xfrm>
              <a:off x="718500" y="4019750"/>
              <a:ext cx="520450" cy="750825"/>
            </a:xfrm>
            <a:custGeom>
              <a:avLst/>
              <a:gdLst/>
              <a:ahLst/>
              <a:cxnLst/>
              <a:rect l="l" t="t" r="r" b="b"/>
              <a:pathLst>
                <a:path w="20818" h="30033" extrusionOk="0">
                  <a:moveTo>
                    <a:pt x="238" y="1"/>
                  </a:moveTo>
                  <a:cubicBezTo>
                    <a:pt x="117" y="1"/>
                    <a:pt x="0" y="165"/>
                    <a:pt x="99" y="298"/>
                  </a:cubicBezTo>
                  <a:cubicBezTo>
                    <a:pt x="1587" y="2278"/>
                    <a:pt x="2949" y="4346"/>
                    <a:pt x="4181" y="6495"/>
                  </a:cubicBezTo>
                  <a:cubicBezTo>
                    <a:pt x="5399" y="8615"/>
                    <a:pt x="6443" y="10822"/>
                    <a:pt x="7517" y="13017"/>
                  </a:cubicBezTo>
                  <a:cubicBezTo>
                    <a:pt x="8593" y="15214"/>
                    <a:pt x="9692" y="17301"/>
                    <a:pt x="11127" y="19226"/>
                  </a:cubicBezTo>
                  <a:cubicBezTo>
                    <a:pt x="12085" y="20514"/>
                    <a:pt x="13197" y="21660"/>
                    <a:pt x="14340" y="22776"/>
                  </a:cubicBezTo>
                  <a:cubicBezTo>
                    <a:pt x="13702" y="22307"/>
                    <a:pt x="13026" y="21888"/>
                    <a:pt x="12323" y="21525"/>
                  </a:cubicBezTo>
                  <a:cubicBezTo>
                    <a:pt x="11442" y="21070"/>
                    <a:pt x="10530" y="20685"/>
                    <a:pt x="9591" y="20377"/>
                  </a:cubicBezTo>
                  <a:cubicBezTo>
                    <a:pt x="8650" y="20066"/>
                    <a:pt x="7690" y="19819"/>
                    <a:pt x="6720" y="19626"/>
                  </a:cubicBezTo>
                  <a:cubicBezTo>
                    <a:pt x="5731" y="19431"/>
                    <a:pt x="4732" y="19287"/>
                    <a:pt x="3726" y="19181"/>
                  </a:cubicBezTo>
                  <a:cubicBezTo>
                    <a:pt x="2723" y="19077"/>
                    <a:pt x="1729" y="19012"/>
                    <a:pt x="727" y="18976"/>
                  </a:cubicBezTo>
                  <a:lnTo>
                    <a:pt x="357" y="18964"/>
                  </a:lnTo>
                  <a:cubicBezTo>
                    <a:pt x="355" y="18964"/>
                    <a:pt x="354" y="18964"/>
                    <a:pt x="352" y="18964"/>
                  </a:cubicBezTo>
                  <a:cubicBezTo>
                    <a:pt x="135" y="18964"/>
                    <a:pt x="118" y="19306"/>
                    <a:pt x="340" y="19311"/>
                  </a:cubicBezTo>
                  <a:cubicBezTo>
                    <a:pt x="1332" y="19342"/>
                    <a:pt x="2323" y="19395"/>
                    <a:pt x="3310" y="19489"/>
                  </a:cubicBezTo>
                  <a:cubicBezTo>
                    <a:pt x="4297" y="19583"/>
                    <a:pt x="5276" y="19708"/>
                    <a:pt x="6251" y="19886"/>
                  </a:cubicBezTo>
                  <a:cubicBezTo>
                    <a:pt x="7226" y="20064"/>
                    <a:pt x="8188" y="20300"/>
                    <a:pt x="9136" y="20593"/>
                  </a:cubicBezTo>
                  <a:cubicBezTo>
                    <a:pt x="10061" y="20880"/>
                    <a:pt x="10963" y="21238"/>
                    <a:pt x="11834" y="21664"/>
                  </a:cubicBezTo>
                  <a:cubicBezTo>
                    <a:pt x="12708" y="22095"/>
                    <a:pt x="13541" y="22606"/>
                    <a:pt x="14321" y="23193"/>
                  </a:cubicBezTo>
                  <a:cubicBezTo>
                    <a:pt x="14419" y="23265"/>
                    <a:pt x="14515" y="23342"/>
                    <a:pt x="14612" y="23417"/>
                  </a:cubicBezTo>
                  <a:cubicBezTo>
                    <a:pt x="14638" y="23436"/>
                    <a:pt x="14669" y="23445"/>
                    <a:pt x="14700" y="23445"/>
                  </a:cubicBezTo>
                  <a:cubicBezTo>
                    <a:pt x="14720" y="23445"/>
                    <a:pt x="14740" y="23441"/>
                    <a:pt x="14759" y="23433"/>
                  </a:cubicBezTo>
                  <a:lnTo>
                    <a:pt x="15447" y="23896"/>
                  </a:lnTo>
                  <a:cubicBezTo>
                    <a:pt x="15471" y="23910"/>
                    <a:pt x="15495" y="23920"/>
                    <a:pt x="15524" y="23922"/>
                  </a:cubicBezTo>
                  <a:lnTo>
                    <a:pt x="15649" y="24042"/>
                  </a:lnTo>
                  <a:cubicBezTo>
                    <a:pt x="15661" y="24059"/>
                    <a:pt x="15676" y="24074"/>
                    <a:pt x="15695" y="24086"/>
                  </a:cubicBezTo>
                  <a:lnTo>
                    <a:pt x="15765" y="24151"/>
                  </a:lnTo>
                  <a:cubicBezTo>
                    <a:pt x="17353" y="25689"/>
                    <a:pt x="18934" y="27284"/>
                    <a:pt x="20053" y="29202"/>
                  </a:cubicBezTo>
                  <a:cubicBezTo>
                    <a:pt x="20193" y="29438"/>
                    <a:pt x="20320" y="29679"/>
                    <a:pt x="20441" y="29922"/>
                  </a:cubicBezTo>
                  <a:cubicBezTo>
                    <a:pt x="20480" y="30001"/>
                    <a:pt x="20537" y="30033"/>
                    <a:pt x="20593" y="30033"/>
                  </a:cubicBezTo>
                  <a:cubicBezTo>
                    <a:pt x="20708" y="30033"/>
                    <a:pt x="20818" y="29896"/>
                    <a:pt x="20751" y="29763"/>
                  </a:cubicBezTo>
                  <a:cubicBezTo>
                    <a:pt x="19750" y="27778"/>
                    <a:pt x="18248" y="26112"/>
                    <a:pt x="16679" y="24560"/>
                  </a:cubicBezTo>
                  <a:cubicBezTo>
                    <a:pt x="16441" y="24326"/>
                    <a:pt x="16200" y="24090"/>
                    <a:pt x="15957" y="23859"/>
                  </a:cubicBezTo>
                  <a:cubicBezTo>
                    <a:pt x="15817" y="22887"/>
                    <a:pt x="15909" y="21905"/>
                    <a:pt x="15945" y="20926"/>
                  </a:cubicBezTo>
                  <a:cubicBezTo>
                    <a:pt x="15981" y="19948"/>
                    <a:pt x="15972" y="18952"/>
                    <a:pt x="15916" y="17970"/>
                  </a:cubicBezTo>
                  <a:cubicBezTo>
                    <a:pt x="15810" y="15992"/>
                    <a:pt x="15521" y="14030"/>
                    <a:pt x="15059" y="12105"/>
                  </a:cubicBezTo>
                  <a:cubicBezTo>
                    <a:pt x="14799" y="11024"/>
                    <a:pt x="14484" y="9958"/>
                    <a:pt x="14116" y="8911"/>
                  </a:cubicBezTo>
                  <a:cubicBezTo>
                    <a:pt x="14089" y="8832"/>
                    <a:pt x="14029" y="8772"/>
                    <a:pt x="13949" y="8772"/>
                  </a:cubicBezTo>
                  <a:cubicBezTo>
                    <a:pt x="13937" y="8772"/>
                    <a:pt x="13924" y="8774"/>
                    <a:pt x="13911" y="8777"/>
                  </a:cubicBezTo>
                  <a:cubicBezTo>
                    <a:pt x="13827" y="8793"/>
                    <a:pt x="13745" y="8892"/>
                    <a:pt x="13774" y="8981"/>
                  </a:cubicBezTo>
                  <a:cubicBezTo>
                    <a:pt x="14434" y="10841"/>
                    <a:pt x="14920" y="12760"/>
                    <a:pt x="15228" y="14711"/>
                  </a:cubicBezTo>
                  <a:cubicBezTo>
                    <a:pt x="15534" y="16659"/>
                    <a:pt x="15661" y="18627"/>
                    <a:pt x="15608" y="20598"/>
                  </a:cubicBezTo>
                  <a:cubicBezTo>
                    <a:pt x="15584" y="21544"/>
                    <a:pt x="15493" y="22490"/>
                    <a:pt x="15565" y="23436"/>
                  </a:cubicBezTo>
                  <a:lnTo>
                    <a:pt x="15430" y="23354"/>
                  </a:lnTo>
                  <a:cubicBezTo>
                    <a:pt x="14234" y="22208"/>
                    <a:pt x="13040" y="21058"/>
                    <a:pt x="11991" y="19778"/>
                  </a:cubicBezTo>
                  <a:cubicBezTo>
                    <a:pt x="10448" y="17888"/>
                    <a:pt x="9266" y="15744"/>
                    <a:pt x="8176" y="13568"/>
                  </a:cubicBezTo>
                  <a:cubicBezTo>
                    <a:pt x="7088" y="11393"/>
                    <a:pt x="6073" y="9169"/>
                    <a:pt x="4889" y="7039"/>
                  </a:cubicBezTo>
                  <a:cubicBezTo>
                    <a:pt x="3683" y="4880"/>
                    <a:pt x="2352" y="2796"/>
                    <a:pt x="896" y="798"/>
                  </a:cubicBezTo>
                  <a:cubicBezTo>
                    <a:pt x="718" y="550"/>
                    <a:pt x="535" y="307"/>
                    <a:pt x="354" y="64"/>
                  </a:cubicBezTo>
                  <a:cubicBezTo>
                    <a:pt x="320" y="19"/>
                    <a:pt x="279"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828" name="Google Shape;828;p9"/>
          <p:cNvGrpSpPr/>
          <p:nvPr/>
        </p:nvGrpSpPr>
        <p:grpSpPr>
          <a:xfrm rot="7402708">
            <a:off x="-227050" y="58727"/>
            <a:ext cx="1553928" cy="1550822"/>
            <a:chOff x="3917425" y="2056350"/>
            <a:chExt cx="1313375" cy="1310750"/>
          </a:xfrm>
        </p:grpSpPr>
        <p:sp>
          <p:nvSpPr>
            <p:cNvPr id="829" name="Google Shape;829;p9"/>
            <p:cNvSpPr/>
            <p:nvPr/>
          </p:nvSpPr>
          <p:spPr>
            <a:xfrm>
              <a:off x="3917425" y="2056350"/>
              <a:ext cx="1313375" cy="1310750"/>
            </a:xfrm>
            <a:custGeom>
              <a:avLst/>
              <a:gdLst/>
              <a:ahLst/>
              <a:cxnLst/>
              <a:rect l="l" t="t" r="r" b="b"/>
              <a:pathLst>
                <a:path w="52535" h="52430" extrusionOk="0">
                  <a:moveTo>
                    <a:pt x="16937" y="1"/>
                  </a:moveTo>
                  <a:cubicBezTo>
                    <a:pt x="16847" y="1"/>
                    <a:pt x="16756" y="25"/>
                    <a:pt x="16665" y="84"/>
                  </a:cubicBezTo>
                  <a:cubicBezTo>
                    <a:pt x="16434" y="228"/>
                    <a:pt x="16318" y="495"/>
                    <a:pt x="16229" y="743"/>
                  </a:cubicBezTo>
                  <a:cubicBezTo>
                    <a:pt x="16126" y="1037"/>
                    <a:pt x="16003" y="1323"/>
                    <a:pt x="15861" y="1600"/>
                  </a:cubicBezTo>
                  <a:cubicBezTo>
                    <a:pt x="15582" y="2132"/>
                    <a:pt x="15269" y="2647"/>
                    <a:pt x="15002" y="3188"/>
                  </a:cubicBezTo>
                  <a:cubicBezTo>
                    <a:pt x="14732" y="3730"/>
                    <a:pt x="14528" y="4216"/>
                    <a:pt x="14328" y="4745"/>
                  </a:cubicBezTo>
                  <a:cubicBezTo>
                    <a:pt x="13924" y="5795"/>
                    <a:pt x="13620" y="6880"/>
                    <a:pt x="13416" y="7987"/>
                  </a:cubicBezTo>
                  <a:cubicBezTo>
                    <a:pt x="13209" y="9094"/>
                    <a:pt x="13103" y="10218"/>
                    <a:pt x="13101" y="11345"/>
                  </a:cubicBezTo>
                  <a:cubicBezTo>
                    <a:pt x="13093" y="12339"/>
                    <a:pt x="13170" y="13335"/>
                    <a:pt x="13329" y="14319"/>
                  </a:cubicBezTo>
                  <a:cubicBezTo>
                    <a:pt x="12393" y="13684"/>
                    <a:pt x="11180" y="13511"/>
                    <a:pt x="10073" y="13398"/>
                  </a:cubicBezTo>
                  <a:cubicBezTo>
                    <a:pt x="9389" y="13330"/>
                    <a:pt x="8701" y="13272"/>
                    <a:pt x="8034" y="13104"/>
                  </a:cubicBezTo>
                  <a:cubicBezTo>
                    <a:pt x="7695" y="13025"/>
                    <a:pt x="7365" y="12907"/>
                    <a:pt x="7053" y="12755"/>
                  </a:cubicBezTo>
                  <a:cubicBezTo>
                    <a:pt x="6706" y="12584"/>
                    <a:pt x="6386" y="12368"/>
                    <a:pt x="6073" y="12144"/>
                  </a:cubicBezTo>
                  <a:cubicBezTo>
                    <a:pt x="5917" y="12033"/>
                    <a:pt x="5763" y="11917"/>
                    <a:pt x="5609" y="11804"/>
                  </a:cubicBezTo>
                  <a:cubicBezTo>
                    <a:pt x="5454" y="11689"/>
                    <a:pt x="5315" y="11564"/>
                    <a:pt x="5125" y="11549"/>
                  </a:cubicBezTo>
                  <a:cubicBezTo>
                    <a:pt x="5112" y="11548"/>
                    <a:pt x="5099" y="11548"/>
                    <a:pt x="5087" y="11548"/>
                  </a:cubicBezTo>
                  <a:cubicBezTo>
                    <a:pt x="4735" y="11548"/>
                    <a:pt x="4605" y="11940"/>
                    <a:pt x="4610" y="12240"/>
                  </a:cubicBezTo>
                  <a:cubicBezTo>
                    <a:pt x="4612" y="12404"/>
                    <a:pt x="4655" y="12572"/>
                    <a:pt x="4689" y="12731"/>
                  </a:cubicBezTo>
                  <a:cubicBezTo>
                    <a:pt x="4720" y="12890"/>
                    <a:pt x="4766" y="13068"/>
                    <a:pt x="4817" y="13229"/>
                  </a:cubicBezTo>
                  <a:cubicBezTo>
                    <a:pt x="4915" y="13559"/>
                    <a:pt x="5038" y="13881"/>
                    <a:pt x="5183" y="14197"/>
                  </a:cubicBezTo>
                  <a:cubicBezTo>
                    <a:pt x="5763" y="15472"/>
                    <a:pt x="6675" y="16574"/>
                    <a:pt x="7690" y="17525"/>
                  </a:cubicBezTo>
                  <a:cubicBezTo>
                    <a:pt x="8870" y="18627"/>
                    <a:pt x="10196" y="19544"/>
                    <a:pt x="11469" y="20529"/>
                  </a:cubicBezTo>
                  <a:cubicBezTo>
                    <a:pt x="11303" y="20565"/>
                    <a:pt x="11142" y="20611"/>
                    <a:pt x="10983" y="20666"/>
                  </a:cubicBezTo>
                  <a:cubicBezTo>
                    <a:pt x="10706" y="20759"/>
                    <a:pt x="10435" y="20837"/>
                    <a:pt x="10149" y="20837"/>
                  </a:cubicBezTo>
                  <a:cubicBezTo>
                    <a:pt x="10079" y="20837"/>
                    <a:pt x="10008" y="20833"/>
                    <a:pt x="9936" y="20822"/>
                  </a:cubicBezTo>
                  <a:cubicBezTo>
                    <a:pt x="9568" y="20772"/>
                    <a:pt x="9170" y="20627"/>
                    <a:pt x="8797" y="20507"/>
                  </a:cubicBezTo>
                  <a:cubicBezTo>
                    <a:pt x="8424" y="20387"/>
                    <a:pt x="7962" y="20257"/>
                    <a:pt x="7534" y="20158"/>
                  </a:cubicBezTo>
                  <a:cubicBezTo>
                    <a:pt x="6670" y="19951"/>
                    <a:pt x="5791" y="19807"/>
                    <a:pt x="4908" y="19727"/>
                  </a:cubicBezTo>
                  <a:cubicBezTo>
                    <a:pt x="4516" y="19691"/>
                    <a:pt x="4121" y="19668"/>
                    <a:pt x="3726" y="19668"/>
                  </a:cubicBezTo>
                  <a:cubicBezTo>
                    <a:pt x="3331" y="19668"/>
                    <a:pt x="2936" y="19691"/>
                    <a:pt x="2542" y="19747"/>
                  </a:cubicBezTo>
                  <a:cubicBezTo>
                    <a:pt x="1676" y="19867"/>
                    <a:pt x="829" y="20144"/>
                    <a:pt x="124" y="20678"/>
                  </a:cubicBezTo>
                  <a:cubicBezTo>
                    <a:pt x="13" y="20762"/>
                    <a:pt x="1" y="20919"/>
                    <a:pt x="131" y="20998"/>
                  </a:cubicBezTo>
                  <a:cubicBezTo>
                    <a:pt x="1183" y="21629"/>
                    <a:pt x="2290" y="22165"/>
                    <a:pt x="3402" y="22685"/>
                  </a:cubicBezTo>
                  <a:cubicBezTo>
                    <a:pt x="4511" y="23205"/>
                    <a:pt x="5640" y="23720"/>
                    <a:pt x="6723" y="24302"/>
                  </a:cubicBezTo>
                  <a:cubicBezTo>
                    <a:pt x="7806" y="24887"/>
                    <a:pt x="8831" y="25532"/>
                    <a:pt x="9755" y="26324"/>
                  </a:cubicBezTo>
                  <a:cubicBezTo>
                    <a:pt x="10273" y="26767"/>
                    <a:pt x="10761" y="27236"/>
                    <a:pt x="11310" y="27636"/>
                  </a:cubicBezTo>
                  <a:cubicBezTo>
                    <a:pt x="11750" y="27961"/>
                    <a:pt x="12227" y="28233"/>
                    <a:pt x="12730" y="28449"/>
                  </a:cubicBezTo>
                  <a:cubicBezTo>
                    <a:pt x="13710" y="28879"/>
                    <a:pt x="14768" y="29100"/>
                    <a:pt x="15837" y="29100"/>
                  </a:cubicBezTo>
                  <a:cubicBezTo>
                    <a:pt x="15876" y="29100"/>
                    <a:pt x="15916" y="29100"/>
                    <a:pt x="15955" y="29099"/>
                  </a:cubicBezTo>
                  <a:lnTo>
                    <a:pt x="16352" y="29080"/>
                  </a:lnTo>
                  <a:lnTo>
                    <a:pt x="16352" y="29080"/>
                  </a:lnTo>
                  <a:cubicBezTo>
                    <a:pt x="15693" y="29474"/>
                    <a:pt x="14944" y="29698"/>
                    <a:pt x="14277" y="30086"/>
                  </a:cubicBezTo>
                  <a:cubicBezTo>
                    <a:pt x="13493" y="30548"/>
                    <a:pt x="12867" y="31229"/>
                    <a:pt x="12357" y="31975"/>
                  </a:cubicBezTo>
                  <a:cubicBezTo>
                    <a:pt x="11329" y="33474"/>
                    <a:pt x="10802" y="35239"/>
                    <a:pt x="9835" y="36772"/>
                  </a:cubicBezTo>
                  <a:cubicBezTo>
                    <a:pt x="9645" y="37072"/>
                    <a:pt x="9389" y="37364"/>
                    <a:pt x="9310" y="37720"/>
                  </a:cubicBezTo>
                  <a:cubicBezTo>
                    <a:pt x="9228" y="38078"/>
                    <a:pt x="9401" y="38418"/>
                    <a:pt x="9770" y="38485"/>
                  </a:cubicBezTo>
                  <a:cubicBezTo>
                    <a:pt x="9823" y="38495"/>
                    <a:pt x="9874" y="38499"/>
                    <a:pt x="9926" y="38499"/>
                  </a:cubicBezTo>
                  <a:cubicBezTo>
                    <a:pt x="10228" y="38499"/>
                    <a:pt x="10503" y="38348"/>
                    <a:pt x="10785" y="38278"/>
                  </a:cubicBezTo>
                  <a:cubicBezTo>
                    <a:pt x="11001" y="38225"/>
                    <a:pt x="11248" y="38206"/>
                    <a:pt x="11497" y="38206"/>
                  </a:cubicBezTo>
                  <a:cubicBezTo>
                    <a:pt x="11632" y="38206"/>
                    <a:pt x="11767" y="38212"/>
                    <a:pt x="11897" y="38220"/>
                  </a:cubicBezTo>
                  <a:cubicBezTo>
                    <a:pt x="12265" y="38244"/>
                    <a:pt x="12682" y="38307"/>
                    <a:pt x="13074" y="38343"/>
                  </a:cubicBezTo>
                  <a:cubicBezTo>
                    <a:pt x="13422" y="38377"/>
                    <a:pt x="13771" y="38392"/>
                    <a:pt x="14120" y="38392"/>
                  </a:cubicBezTo>
                  <a:cubicBezTo>
                    <a:pt x="14169" y="38392"/>
                    <a:pt x="14219" y="38392"/>
                    <a:pt x="14268" y="38391"/>
                  </a:cubicBezTo>
                  <a:cubicBezTo>
                    <a:pt x="15074" y="38382"/>
                    <a:pt x="15883" y="38285"/>
                    <a:pt x="16662" y="38074"/>
                  </a:cubicBezTo>
                  <a:cubicBezTo>
                    <a:pt x="18287" y="37631"/>
                    <a:pt x="19791" y="36644"/>
                    <a:pt x="20672" y="35186"/>
                  </a:cubicBezTo>
                  <a:cubicBezTo>
                    <a:pt x="20737" y="35072"/>
                    <a:pt x="20797" y="34962"/>
                    <a:pt x="20855" y="34849"/>
                  </a:cubicBezTo>
                  <a:cubicBezTo>
                    <a:pt x="20954" y="34952"/>
                    <a:pt x="20997" y="35104"/>
                    <a:pt x="21002" y="35248"/>
                  </a:cubicBezTo>
                  <a:cubicBezTo>
                    <a:pt x="21009" y="35472"/>
                    <a:pt x="20918" y="35679"/>
                    <a:pt x="20802" y="35864"/>
                  </a:cubicBezTo>
                  <a:cubicBezTo>
                    <a:pt x="20684" y="36052"/>
                    <a:pt x="20525" y="36245"/>
                    <a:pt x="20383" y="36430"/>
                  </a:cubicBezTo>
                  <a:cubicBezTo>
                    <a:pt x="20241" y="36618"/>
                    <a:pt x="20128" y="36779"/>
                    <a:pt x="20008" y="36959"/>
                  </a:cubicBezTo>
                  <a:cubicBezTo>
                    <a:pt x="19531" y="37672"/>
                    <a:pt x="19139" y="38437"/>
                    <a:pt x="18841" y="39238"/>
                  </a:cubicBezTo>
                  <a:cubicBezTo>
                    <a:pt x="18251" y="40815"/>
                    <a:pt x="18027" y="42533"/>
                    <a:pt x="18299" y="44201"/>
                  </a:cubicBezTo>
                  <a:cubicBezTo>
                    <a:pt x="18364" y="44608"/>
                    <a:pt x="18460" y="45012"/>
                    <a:pt x="18588" y="45404"/>
                  </a:cubicBezTo>
                  <a:cubicBezTo>
                    <a:pt x="18653" y="45599"/>
                    <a:pt x="18725" y="45797"/>
                    <a:pt x="18804" y="45984"/>
                  </a:cubicBezTo>
                  <a:cubicBezTo>
                    <a:pt x="18881" y="46175"/>
                    <a:pt x="19011" y="46410"/>
                    <a:pt x="19218" y="46509"/>
                  </a:cubicBezTo>
                  <a:cubicBezTo>
                    <a:pt x="19284" y="46540"/>
                    <a:pt x="19354" y="46554"/>
                    <a:pt x="19427" y="46554"/>
                  </a:cubicBezTo>
                  <a:cubicBezTo>
                    <a:pt x="19584" y="46554"/>
                    <a:pt x="19749" y="46488"/>
                    <a:pt x="19883" y="46391"/>
                  </a:cubicBezTo>
                  <a:cubicBezTo>
                    <a:pt x="20080" y="46249"/>
                    <a:pt x="20304" y="46069"/>
                    <a:pt x="20520" y="45917"/>
                  </a:cubicBezTo>
                  <a:cubicBezTo>
                    <a:pt x="20732" y="45763"/>
                    <a:pt x="20956" y="45628"/>
                    <a:pt x="21192" y="45513"/>
                  </a:cubicBezTo>
                  <a:cubicBezTo>
                    <a:pt x="21421" y="45404"/>
                    <a:pt x="21664" y="45330"/>
                    <a:pt x="21909" y="45255"/>
                  </a:cubicBezTo>
                  <a:cubicBezTo>
                    <a:pt x="22386" y="45104"/>
                    <a:pt x="22848" y="44913"/>
                    <a:pt x="23271" y="44639"/>
                  </a:cubicBezTo>
                  <a:cubicBezTo>
                    <a:pt x="23692" y="44370"/>
                    <a:pt x="24068" y="44037"/>
                    <a:pt x="24390" y="43652"/>
                  </a:cubicBezTo>
                  <a:cubicBezTo>
                    <a:pt x="25276" y="42589"/>
                    <a:pt x="25676" y="41202"/>
                    <a:pt x="25490" y="39831"/>
                  </a:cubicBezTo>
                  <a:cubicBezTo>
                    <a:pt x="25461" y="39599"/>
                    <a:pt x="25413" y="39371"/>
                    <a:pt x="25351" y="39147"/>
                  </a:cubicBezTo>
                  <a:cubicBezTo>
                    <a:pt x="25293" y="38942"/>
                    <a:pt x="25209" y="38735"/>
                    <a:pt x="25201" y="38519"/>
                  </a:cubicBezTo>
                  <a:cubicBezTo>
                    <a:pt x="25199" y="38355"/>
                    <a:pt x="25257" y="38184"/>
                    <a:pt x="25389" y="38100"/>
                  </a:cubicBezTo>
                  <a:cubicBezTo>
                    <a:pt x="25423" y="38079"/>
                    <a:pt x="25458" y="38069"/>
                    <a:pt x="25494" y="38069"/>
                  </a:cubicBezTo>
                  <a:cubicBezTo>
                    <a:pt x="25598" y="38069"/>
                    <a:pt x="25705" y="38150"/>
                    <a:pt x="25777" y="38247"/>
                  </a:cubicBezTo>
                  <a:cubicBezTo>
                    <a:pt x="26025" y="38584"/>
                    <a:pt x="26171" y="39015"/>
                    <a:pt x="26210" y="39433"/>
                  </a:cubicBezTo>
                  <a:cubicBezTo>
                    <a:pt x="26220" y="39520"/>
                    <a:pt x="26222" y="39609"/>
                    <a:pt x="26222" y="39698"/>
                  </a:cubicBezTo>
                  <a:cubicBezTo>
                    <a:pt x="25623" y="40820"/>
                    <a:pt x="25627" y="42177"/>
                    <a:pt x="25839" y="43409"/>
                  </a:cubicBezTo>
                  <a:cubicBezTo>
                    <a:pt x="25974" y="44172"/>
                    <a:pt x="26179" y="44918"/>
                    <a:pt x="26451" y="45643"/>
                  </a:cubicBezTo>
                  <a:cubicBezTo>
                    <a:pt x="26742" y="46418"/>
                    <a:pt x="27124" y="47164"/>
                    <a:pt x="27656" y="47806"/>
                  </a:cubicBezTo>
                  <a:cubicBezTo>
                    <a:pt x="27919" y="48119"/>
                    <a:pt x="28217" y="48386"/>
                    <a:pt x="28530" y="48644"/>
                  </a:cubicBezTo>
                  <a:cubicBezTo>
                    <a:pt x="28843" y="48904"/>
                    <a:pt x="29148" y="49137"/>
                    <a:pt x="29413" y="49431"/>
                  </a:cubicBezTo>
                  <a:cubicBezTo>
                    <a:pt x="29538" y="49563"/>
                    <a:pt x="29644" y="49715"/>
                    <a:pt x="29733" y="49876"/>
                  </a:cubicBezTo>
                  <a:cubicBezTo>
                    <a:pt x="29827" y="50045"/>
                    <a:pt x="29875" y="50225"/>
                    <a:pt x="29914" y="50410"/>
                  </a:cubicBezTo>
                  <a:cubicBezTo>
                    <a:pt x="29986" y="50769"/>
                    <a:pt x="30087" y="51181"/>
                    <a:pt x="30455" y="51349"/>
                  </a:cubicBezTo>
                  <a:cubicBezTo>
                    <a:pt x="30535" y="51386"/>
                    <a:pt x="30615" y="51402"/>
                    <a:pt x="30693" y="51402"/>
                  </a:cubicBezTo>
                  <a:cubicBezTo>
                    <a:pt x="30974" y="51402"/>
                    <a:pt x="31235" y="51190"/>
                    <a:pt x="31399" y="50940"/>
                  </a:cubicBezTo>
                  <a:cubicBezTo>
                    <a:pt x="31611" y="50622"/>
                    <a:pt x="31757" y="50201"/>
                    <a:pt x="31887" y="49811"/>
                  </a:cubicBezTo>
                  <a:cubicBezTo>
                    <a:pt x="32017" y="49424"/>
                    <a:pt x="32164" y="49041"/>
                    <a:pt x="32357" y="48675"/>
                  </a:cubicBezTo>
                  <a:cubicBezTo>
                    <a:pt x="32549" y="48307"/>
                    <a:pt x="32775" y="47934"/>
                    <a:pt x="32968" y="47558"/>
                  </a:cubicBezTo>
                  <a:cubicBezTo>
                    <a:pt x="33156" y="47200"/>
                    <a:pt x="33300" y="46820"/>
                    <a:pt x="33396" y="46427"/>
                  </a:cubicBezTo>
                  <a:cubicBezTo>
                    <a:pt x="33481" y="46064"/>
                    <a:pt x="33529" y="45691"/>
                    <a:pt x="33538" y="45318"/>
                  </a:cubicBezTo>
                  <a:cubicBezTo>
                    <a:pt x="33546" y="45075"/>
                    <a:pt x="33536" y="44829"/>
                    <a:pt x="33517" y="44589"/>
                  </a:cubicBezTo>
                  <a:lnTo>
                    <a:pt x="33517" y="44589"/>
                  </a:lnTo>
                  <a:cubicBezTo>
                    <a:pt x="34275" y="45693"/>
                    <a:pt x="35367" y="46567"/>
                    <a:pt x="36559" y="47188"/>
                  </a:cubicBezTo>
                  <a:cubicBezTo>
                    <a:pt x="37011" y="47424"/>
                    <a:pt x="37483" y="47638"/>
                    <a:pt x="37885" y="47953"/>
                  </a:cubicBezTo>
                  <a:cubicBezTo>
                    <a:pt x="38289" y="48268"/>
                    <a:pt x="38624" y="48714"/>
                    <a:pt x="38941" y="49137"/>
                  </a:cubicBezTo>
                  <a:cubicBezTo>
                    <a:pt x="39589" y="50009"/>
                    <a:pt x="40332" y="50791"/>
                    <a:pt x="41115" y="51542"/>
                  </a:cubicBezTo>
                  <a:cubicBezTo>
                    <a:pt x="41307" y="51729"/>
                    <a:pt x="41502" y="51912"/>
                    <a:pt x="41699" y="52098"/>
                  </a:cubicBezTo>
                  <a:cubicBezTo>
                    <a:pt x="41898" y="52284"/>
                    <a:pt x="42034" y="52430"/>
                    <a:pt x="42271" y="52430"/>
                  </a:cubicBezTo>
                  <a:cubicBezTo>
                    <a:pt x="42273" y="52430"/>
                    <a:pt x="42275" y="52430"/>
                    <a:pt x="42277" y="52430"/>
                  </a:cubicBezTo>
                  <a:cubicBezTo>
                    <a:pt x="42717" y="52420"/>
                    <a:pt x="42915" y="51828"/>
                    <a:pt x="42973" y="51472"/>
                  </a:cubicBezTo>
                  <a:cubicBezTo>
                    <a:pt x="43100" y="50651"/>
                    <a:pt x="42770" y="49845"/>
                    <a:pt x="42575" y="49063"/>
                  </a:cubicBezTo>
                  <a:cubicBezTo>
                    <a:pt x="42325" y="48071"/>
                    <a:pt x="42205" y="47055"/>
                    <a:pt x="42032" y="46049"/>
                  </a:cubicBezTo>
                  <a:cubicBezTo>
                    <a:pt x="41863" y="45087"/>
                    <a:pt x="41632" y="44131"/>
                    <a:pt x="41307" y="43210"/>
                  </a:cubicBezTo>
                  <a:cubicBezTo>
                    <a:pt x="40843" y="41903"/>
                    <a:pt x="40188" y="40637"/>
                    <a:pt x="39288" y="39575"/>
                  </a:cubicBezTo>
                  <a:cubicBezTo>
                    <a:pt x="39843" y="39418"/>
                    <a:pt x="40416" y="39338"/>
                    <a:pt x="40990" y="39338"/>
                  </a:cubicBezTo>
                  <a:cubicBezTo>
                    <a:pt x="41431" y="39338"/>
                    <a:pt x="41872" y="39385"/>
                    <a:pt x="42306" y="39479"/>
                  </a:cubicBezTo>
                  <a:cubicBezTo>
                    <a:pt x="42910" y="39612"/>
                    <a:pt x="43492" y="39816"/>
                    <a:pt x="44075" y="40028"/>
                  </a:cubicBezTo>
                  <a:cubicBezTo>
                    <a:pt x="44655" y="40242"/>
                    <a:pt x="45317" y="40495"/>
                    <a:pt x="45933" y="40733"/>
                  </a:cubicBezTo>
                  <a:cubicBezTo>
                    <a:pt x="46549" y="40971"/>
                    <a:pt x="47160" y="41212"/>
                    <a:pt x="47772" y="41455"/>
                  </a:cubicBezTo>
                  <a:cubicBezTo>
                    <a:pt x="48383" y="41698"/>
                    <a:pt x="48929" y="41936"/>
                    <a:pt x="49516" y="42155"/>
                  </a:cubicBezTo>
                  <a:cubicBezTo>
                    <a:pt x="50104" y="42374"/>
                    <a:pt x="50614" y="42524"/>
                    <a:pt x="51191" y="42579"/>
                  </a:cubicBezTo>
                  <a:cubicBezTo>
                    <a:pt x="51316" y="42592"/>
                    <a:pt x="51448" y="42605"/>
                    <a:pt x="51579" y="42605"/>
                  </a:cubicBezTo>
                  <a:cubicBezTo>
                    <a:pt x="51736" y="42605"/>
                    <a:pt x="51893" y="42586"/>
                    <a:pt x="52034" y="42528"/>
                  </a:cubicBezTo>
                  <a:cubicBezTo>
                    <a:pt x="52284" y="42432"/>
                    <a:pt x="52460" y="42206"/>
                    <a:pt x="52498" y="41941"/>
                  </a:cubicBezTo>
                  <a:cubicBezTo>
                    <a:pt x="52534" y="41676"/>
                    <a:pt x="52474" y="41407"/>
                    <a:pt x="52332" y="41181"/>
                  </a:cubicBezTo>
                  <a:cubicBezTo>
                    <a:pt x="52157" y="40906"/>
                    <a:pt x="51887" y="40719"/>
                    <a:pt x="51625" y="40533"/>
                  </a:cubicBezTo>
                  <a:cubicBezTo>
                    <a:pt x="51362" y="40350"/>
                    <a:pt x="51126" y="40165"/>
                    <a:pt x="50917" y="39927"/>
                  </a:cubicBezTo>
                  <a:cubicBezTo>
                    <a:pt x="50713" y="39686"/>
                    <a:pt x="50532" y="39426"/>
                    <a:pt x="50373" y="39154"/>
                  </a:cubicBezTo>
                  <a:cubicBezTo>
                    <a:pt x="50043" y="38605"/>
                    <a:pt x="49750" y="38035"/>
                    <a:pt x="49406" y="37494"/>
                  </a:cubicBezTo>
                  <a:cubicBezTo>
                    <a:pt x="49054" y="36947"/>
                    <a:pt x="48672" y="36425"/>
                    <a:pt x="48258" y="35929"/>
                  </a:cubicBezTo>
                  <a:cubicBezTo>
                    <a:pt x="47451" y="34955"/>
                    <a:pt x="46530" y="34057"/>
                    <a:pt x="45500" y="33320"/>
                  </a:cubicBezTo>
                  <a:cubicBezTo>
                    <a:pt x="44997" y="32959"/>
                    <a:pt x="44460" y="32656"/>
                    <a:pt x="43875" y="32442"/>
                  </a:cubicBezTo>
                  <a:cubicBezTo>
                    <a:pt x="43293" y="32228"/>
                    <a:pt x="42730" y="32139"/>
                    <a:pt x="42140" y="32093"/>
                  </a:cubicBezTo>
                  <a:cubicBezTo>
                    <a:pt x="41842" y="32073"/>
                    <a:pt x="41543" y="32064"/>
                    <a:pt x="41245" y="32064"/>
                  </a:cubicBezTo>
                  <a:cubicBezTo>
                    <a:pt x="40957" y="32064"/>
                    <a:pt x="40668" y="32073"/>
                    <a:pt x="40381" y="32091"/>
                  </a:cubicBezTo>
                  <a:cubicBezTo>
                    <a:pt x="39793" y="32117"/>
                    <a:pt x="39204" y="32180"/>
                    <a:pt x="38631" y="32322"/>
                  </a:cubicBezTo>
                  <a:cubicBezTo>
                    <a:pt x="38061" y="32464"/>
                    <a:pt x="37531" y="32731"/>
                    <a:pt x="36990" y="32976"/>
                  </a:cubicBezTo>
                  <a:cubicBezTo>
                    <a:pt x="36631" y="33140"/>
                    <a:pt x="36248" y="33275"/>
                    <a:pt x="35859" y="33275"/>
                  </a:cubicBezTo>
                  <a:cubicBezTo>
                    <a:pt x="35718" y="33275"/>
                    <a:pt x="35576" y="33257"/>
                    <a:pt x="35435" y="33217"/>
                  </a:cubicBezTo>
                  <a:cubicBezTo>
                    <a:pt x="35281" y="33176"/>
                    <a:pt x="35139" y="33099"/>
                    <a:pt x="35018" y="32998"/>
                  </a:cubicBezTo>
                  <a:cubicBezTo>
                    <a:pt x="35050" y="32483"/>
                    <a:pt x="35502" y="32107"/>
                    <a:pt x="35957" y="31934"/>
                  </a:cubicBezTo>
                  <a:cubicBezTo>
                    <a:pt x="36523" y="31717"/>
                    <a:pt x="37148" y="31645"/>
                    <a:pt x="37748" y="31585"/>
                  </a:cubicBezTo>
                  <a:cubicBezTo>
                    <a:pt x="38953" y="31458"/>
                    <a:pt x="40171" y="31470"/>
                    <a:pt x="41382" y="31373"/>
                  </a:cubicBezTo>
                  <a:cubicBezTo>
                    <a:pt x="41991" y="31330"/>
                    <a:pt x="42597" y="31246"/>
                    <a:pt x="43196" y="31121"/>
                  </a:cubicBezTo>
                  <a:cubicBezTo>
                    <a:pt x="43834" y="30976"/>
                    <a:pt x="44458" y="30767"/>
                    <a:pt x="45054" y="30497"/>
                  </a:cubicBezTo>
                  <a:cubicBezTo>
                    <a:pt x="46308" y="29949"/>
                    <a:pt x="47473" y="29207"/>
                    <a:pt x="48650" y="28517"/>
                  </a:cubicBezTo>
                  <a:cubicBezTo>
                    <a:pt x="49278" y="28146"/>
                    <a:pt x="49906" y="27785"/>
                    <a:pt x="50530" y="27409"/>
                  </a:cubicBezTo>
                  <a:cubicBezTo>
                    <a:pt x="50674" y="27320"/>
                    <a:pt x="50809" y="27217"/>
                    <a:pt x="50867" y="27051"/>
                  </a:cubicBezTo>
                  <a:cubicBezTo>
                    <a:pt x="50912" y="26919"/>
                    <a:pt x="50898" y="26774"/>
                    <a:pt x="50828" y="26654"/>
                  </a:cubicBezTo>
                  <a:cubicBezTo>
                    <a:pt x="50676" y="26379"/>
                    <a:pt x="50373" y="26305"/>
                    <a:pt x="50087" y="26278"/>
                  </a:cubicBezTo>
                  <a:cubicBezTo>
                    <a:pt x="49803" y="26249"/>
                    <a:pt x="49553" y="26194"/>
                    <a:pt x="49305" y="26042"/>
                  </a:cubicBezTo>
                  <a:cubicBezTo>
                    <a:pt x="49059" y="25893"/>
                    <a:pt x="48852" y="25691"/>
                    <a:pt x="48652" y="25489"/>
                  </a:cubicBezTo>
                  <a:cubicBezTo>
                    <a:pt x="48455" y="25287"/>
                    <a:pt x="48246" y="25065"/>
                    <a:pt x="48024" y="24870"/>
                  </a:cubicBezTo>
                  <a:cubicBezTo>
                    <a:pt x="47800" y="24673"/>
                    <a:pt x="47557" y="24497"/>
                    <a:pt x="47302" y="24346"/>
                  </a:cubicBezTo>
                  <a:cubicBezTo>
                    <a:pt x="46277" y="23744"/>
                    <a:pt x="45054" y="23537"/>
                    <a:pt x="43878" y="23537"/>
                  </a:cubicBezTo>
                  <a:cubicBezTo>
                    <a:pt x="43865" y="23537"/>
                    <a:pt x="43853" y="23537"/>
                    <a:pt x="43841" y="23537"/>
                  </a:cubicBezTo>
                  <a:cubicBezTo>
                    <a:pt x="43213" y="23537"/>
                    <a:pt x="42585" y="23597"/>
                    <a:pt x="41969" y="23710"/>
                  </a:cubicBezTo>
                  <a:cubicBezTo>
                    <a:pt x="41302" y="23836"/>
                    <a:pt x="40672" y="24057"/>
                    <a:pt x="40060" y="24343"/>
                  </a:cubicBezTo>
                  <a:cubicBezTo>
                    <a:pt x="39449" y="24630"/>
                    <a:pt x="38823" y="24986"/>
                    <a:pt x="38215" y="25320"/>
                  </a:cubicBezTo>
                  <a:lnTo>
                    <a:pt x="36304" y="26363"/>
                  </a:lnTo>
                  <a:cubicBezTo>
                    <a:pt x="36015" y="26519"/>
                    <a:pt x="35728" y="26687"/>
                    <a:pt x="35430" y="26825"/>
                  </a:cubicBezTo>
                  <a:cubicBezTo>
                    <a:pt x="35151" y="26956"/>
                    <a:pt x="34910" y="27032"/>
                    <a:pt x="34641" y="27032"/>
                  </a:cubicBezTo>
                  <a:cubicBezTo>
                    <a:pt x="34625" y="27032"/>
                    <a:pt x="34609" y="27032"/>
                    <a:pt x="34592" y="27032"/>
                  </a:cubicBezTo>
                  <a:cubicBezTo>
                    <a:pt x="34475" y="27029"/>
                    <a:pt x="34340" y="26993"/>
                    <a:pt x="34284" y="26904"/>
                  </a:cubicBezTo>
                  <a:cubicBezTo>
                    <a:pt x="34231" y="26813"/>
                    <a:pt x="34243" y="26760"/>
                    <a:pt x="34263" y="26671"/>
                  </a:cubicBezTo>
                  <a:cubicBezTo>
                    <a:pt x="34323" y="26430"/>
                    <a:pt x="34513" y="26245"/>
                    <a:pt x="34694" y="26079"/>
                  </a:cubicBezTo>
                  <a:cubicBezTo>
                    <a:pt x="34937" y="25857"/>
                    <a:pt x="35213" y="25674"/>
                    <a:pt x="35512" y="25535"/>
                  </a:cubicBezTo>
                  <a:cubicBezTo>
                    <a:pt x="35548" y="25515"/>
                    <a:pt x="35574" y="25482"/>
                    <a:pt x="35586" y="25443"/>
                  </a:cubicBezTo>
                  <a:lnTo>
                    <a:pt x="35618" y="25431"/>
                  </a:lnTo>
                  <a:cubicBezTo>
                    <a:pt x="36669" y="24846"/>
                    <a:pt x="37832" y="24500"/>
                    <a:pt x="38925" y="23994"/>
                  </a:cubicBezTo>
                  <a:cubicBezTo>
                    <a:pt x="40070" y="23465"/>
                    <a:pt x="41091" y="22707"/>
                    <a:pt x="41863" y="21706"/>
                  </a:cubicBezTo>
                  <a:cubicBezTo>
                    <a:pt x="42636" y="20702"/>
                    <a:pt x="43071" y="19518"/>
                    <a:pt x="43683" y="18420"/>
                  </a:cubicBezTo>
                  <a:cubicBezTo>
                    <a:pt x="43993" y="17862"/>
                    <a:pt x="44376" y="17361"/>
                    <a:pt x="44756" y="16849"/>
                  </a:cubicBezTo>
                  <a:cubicBezTo>
                    <a:pt x="44953" y="16586"/>
                    <a:pt x="45146" y="16322"/>
                    <a:pt x="45317" y="16043"/>
                  </a:cubicBezTo>
                  <a:cubicBezTo>
                    <a:pt x="45447" y="15833"/>
                    <a:pt x="45569" y="15605"/>
                    <a:pt x="45598" y="15357"/>
                  </a:cubicBezTo>
                  <a:cubicBezTo>
                    <a:pt x="45630" y="15111"/>
                    <a:pt x="45560" y="14839"/>
                    <a:pt x="45346" y="14680"/>
                  </a:cubicBezTo>
                  <a:cubicBezTo>
                    <a:pt x="45196" y="14568"/>
                    <a:pt x="45038" y="14532"/>
                    <a:pt x="44876" y="14532"/>
                  </a:cubicBezTo>
                  <a:cubicBezTo>
                    <a:pt x="44809" y="14532"/>
                    <a:pt x="44740" y="14538"/>
                    <a:pt x="44672" y="14548"/>
                  </a:cubicBezTo>
                  <a:cubicBezTo>
                    <a:pt x="44441" y="14582"/>
                    <a:pt x="44188" y="14668"/>
                    <a:pt x="43945" y="14741"/>
                  </a:cubicBezTo>
                  <a:cubicBezTo>
                    <a:pt x="43661" y="14822"/>
                    <a:pt x="43372" y="14890"/>
                    <a:pt x="43081" y="14943"/>
                  </a:cubicBezTo>
                  <a:cubicBezTo>
                    <a:pt x="42494" y="15046"/>
                    <a:pt x="41902" y="15106"/>
                    <a:pt x="41314" y="15191"/>
                  </a:cubicBezTo>
                  <a:cubicBezTo>
                    <a:pt x="39687" y="15419"/>
                    <a:pt x="38133" y="16014"/>
                    <a:pt x="36771" y="16931"/>
                  </a:cubicBezTo>
                  <a:cubicBezTo>
                    <a:pt x="35863" y="17530"/>
                    <a:pt x="35050" y="18259"/>
                    <a:pt x="34354" y="19094"/>
                  </a:cubicBezTo>
                  <a:cubicBezTo>
                    <a:pt x="34003" y="19513"/>
                    <a:pt x="33683" y="19961"/>
                    <a:pt x="33396" y="20430"/>
                  </a:cubicBezTo>
                  <a:cubicBezTo>
                    <a:pt x="33257" y="20661"/>
                    <a:pt x="33127" y="20895"/>
                    <a:pt x="33004" y="21140"/>
                  </a:cubicBezTo>
                  <a:cubicBezTo>
                    <a:pt x="32879" y="21383"/>
                    <a:pt x="32763" y="21665"/>
                    <a:pt x="32624" y="21917"/>
                  </a:cubicBezTo>
                  <a:cubicBezTo>
                    <a:pt x="32487" y="22170"/>
                    <a:pt x="32321" y="22418"/>
                    <a:pt x="32070" y="22565"/>
                  </a:cubicBezTo>
                  <a:cubicBezTo>
                    <a:pt x="31983" y="22618"/>
                    <a:pt x="31879" y="22664"/>
                    <a:pt x="31775" y="22664"/>
                  </a:cubicBezTo>
                  <a:cubicBezTo>
                    <a:pt x="31761" y="22664"/>
                    <a:pt x="31747" y="22663"/>
                    <a:pt x="31733" y="22661"/>
                  </a:cubicBezTo>
                  <a:cubicBezTo>
                    <a:pt x="31697" y="22659"/>
                    <a:pt x="31661" y="22644"/>
                    <a:pt x="31632" y="22623"/>
                  </a:cubicBezTo>
                  <a:cubicBezTo>
                    <a:pt x="31608" y="22603"/>
                    <a:pt x="31591" y="22582"/>
                    <a:pt x="31579" y="22555"/>
                  </a:cubicBezTo>
                  <a:cubicBezTo>
                    <a:pt x="31512" y="22384"/>
                    <a:pt x="31608" y="22151"/>
                    <a:pt x="31685" y="21987"/>
                  </a:cubicBezTo>
                  <a:cubicBezTo>
                    <a:pt x="31827" y="21701"/>
                    <a:pt x="31981" y="21422"/>
                    <a:pt x="32130" y="21140"/>
                  </a:cubicBezTo>
                  <a:lnTo>
                    <a:pt x="32585" y="20269"/>
                  </a:lnTo>
                  <a:cubicBezTo>
                    <a:pt x="32609" y="20225"/>
                    <a:pt x="32614" y="20172"/>
                    <a:pt x="32595" y="20124"/>
                  </a:cubicBezTo>
                  <a:cubicBezTo>
                    <a:pt x="32602" y="20108"/>
                    <a:pt x="32609" y="20088"/>
                    <a:pt x="32609" y="20069"/>
                  </a:cubicBezTo>
                  <a:cubicBezTo>
                    <a:pt x="32614" y="20047"/>
                    <a:pt x="32612" y="20028"/>
                    <a:pt x="32607" y="20009"/>
                  </a:cubicBezTo>
                  <a:cubicBezTo>
                    <a:pt x="33213" y="19037"/>
                    <a:pt x="33979" y="18173"/>
                    <a:pt x="34691" y="17277"/>
                  </a:cubicBezTo>
                  <a:cubicBezTo>
                    <a:pt x="35500" y="16266"/>
                    <a:pt x="36234" y="15195"/>
                    <a:pt x="36633" y="13951"/>
                  </a:cubicBezTo>
                  <a:cubicBezTo>
                    <a:pt x="37002" y="12806"/>
                    <a:pt x="37079" y="11597"/>
                    <a:pt x="36908" y="10408"/>
                  </a:cubicBezTo>
                  <a:cubicBezTo>
                    <a:pt x="36737" y="9220"/>
                    <a:pt x="36364" y="8086"/>
                    <a:pt x="36085" y="6928"/>
                  </a:cubicBezTo>
                  <a:cubicBezTo>
                    <a:pt x="35947" y="6363"/>
                    <a:pt x="35834" y="5788"/>
                    <a:pt x="35784" y="5208"/>
                  </a:cubicBezTo>
                  <a:cubicBezTo>
                    <a:pt x="35760" y="4914"/>
                    <a:pt x="35801" y="4563"/>
                    <a:pt x="35644" y="4300"/>
                  </a:cubicBezTo>
                  <a:cubicBezTo>
                    <a:pt x="35548" y="4140"/>
                    <a:pt x="35377" y="4043"/>
                    <a:pt x="35202" y="4043"/>
                  </a:cubicBezTo>
                  <a:cubicBezTo>
                    <a:pt x="35093" y="4043"/>
                    <a:pt x="34983" y="4081"/>
                    <a:pt x="34888" y="4165"/>
                  </a:cubicBezTo>
                  <a:cubicBezTo>
                    <a:pt x="34785" y="4262"/>
                    <a:pt x="34701" y="4389"/>
                    <a:pt x="34600" y="4493"/>
                  </a:cubicBezTo>
                  <a:cubicBezTo>
                    <a:pt x="34501" y="4599"/>
                    <a:pt x="34400" y="4693"/>
                    <a:pt x="34292" y="4786"/>
                  </a:cubicBezTo>
                  <a:cubicBezTo>
                    <a:pt x="34080" y="4962"/>
                    <a:pt x="33854" y="5121"/>
                    <a:pt x="33618" y="5261"/>
                  </a:cubicBezTo>
                  <a:cubicBezTo>
                    <a:pt x="33124" y="5557"/>
                    <a:pt x="32595" y="5780"/>
                    <a:pt x="32061" y="5995"/>
                  </a:cubicBezTo>
                  <a:cubicBezTo>
                    <a:pt x="31529" y="6209"/>
                    <a:pt x="30941" y="6430"/>
                    <a:pt x="30400" y="6688"/>
                  </a:cubicBezTo>
                  <a:cubicBezTo>
                    <a:pt x="29839" y="6945"/>
                    <a:pt x="29315" y="7280"/>
                    <a:pt x="28843" y="7679"/>
                  </a:cubicBezTo>
                  <a:cubicBezTo>
                    <a:pt x="27837" y="8536"/>
                    <a:pt x="27110" y="9684"/>
                    <a:pt x="26559" y="10871"/>
                  </a:cubicBezTo>
                  <a:cubicBezTo>
                    <a:pt x="26008" y="12059"/>
                    <a:pt x="25611" y="13366"/>
                    <a:pt x="25189" y="14630"/>
                  </a:cubicBezTo>
                  <a:cubicBezTo>
                    <a:pt x="24980" y="15260"/>
                    <a:pt x="24761" y="15889"/>
                    <a:pt x="24501" y="16507"/>
                  </a:cubicBezTo>
                  <a:cubicBezTo>
                    <a:pt x="24294" y="16996"/>
                    <a:pt x="24090" y="17559"/>
                    <a:pt x="23673" y="17917"/>
                  </a:cubicBezTo>
                  <a:cubicBezTo>
                    <a:pt x="23570" y="18009"/>
                    <a:pt x="23442" y="18071"/>
                    <a:pt x="23305" y="18095"/>
                  </a:cubicBezTo>
                  <a:cubicBezTo>
                    <a:pt x="23223" y="17843"/>
                    <a:pt x="23223" y="17571"/>
                    <a:pt x="23252" y="17306"/>
                  </a:cubicBezTo>
                  <a:cubicBezTo>
                    <a:pt x="23288" y="16993"/>
                    <a:pt x="23346" y="16680"/>
                    <a:pt x="23401" y="16367"/>
                  </a:cubicBezTo>
                  <a:cubicBezTo>
                    <a:pt x="23517" y="15703"/>
                    <a:pt x="23654" y="15044"/>
                    <a:pt x="23786" y="14384"/>
                  </a:cubicBezTo>
                  <a:cubicBezTo>
                    <a:pt x="24032" y="13138"/>
                    <a:pt x="24256" y="11879"/>
                    <a:pt x="24263" y="10603"/>
                  </a:cubicBezTo>
                  <a:cubicBezTo>
                    <a:pt x="24272" y="9427"/>
                    <a:pt x="24099" y="8240"/>
                    <a:pt x="23620" y="7159"/>
                  </a:cubicBezTo>
                  <a:cubicBezTo>
                    <a:pt x="23353" y="6551"/>
                    <a:pt x="22980" y="5997"/>
                    <a:pt x="22588" y="5463"/>
                  </a:cubicBezTo>
                  <a:cubicBezTo>
                    <a:pt x="22198" y="4926"/>
                    <a:pt x="21741" y="4341"/>
                    <a:pt x="21288" y="3802"/>
                  </a:cubicBezTo>
                  <a:cubicBezTo>
                    <a:pt x="20393" y="2733"/>
                    <a:pt x="19409" y="1735"/>
                    <a:pt x="18318" y="859"/>
                  </a:cubicBezTo>
                  <a:cubicBezTo>
                    <a:pt x="18042" y="637"/>
                    <a:pt x="17758" y="423"/>
                    <a:pt x="17464" y="218"/>
                  </a:cubicBezTo>
                  <a:cubicBezTo>
                    <a:pt x="17305" y="105"/>
                    <a:pt x="17124" y="1"/>
                    <a:pt x="16937" y="1"/>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30" name="Google Shape;830;p9"/>
            <p:cNvSpPr/>
            <p:nvPr/>
          </p:nvSpPr>
          <p:spPr>
            <a:xfrm>
              <a:off x="4697875" y="3033125"/>
              <a:ext cx="51050" cy="102275"/>
            </a:xfrm>
            <a:custGeom>
              <a:avLst/>
              <a:gdLst/>
              <a:ahLst/>
              <a:cxnLst/>
              <a:rect l="l" t="t" r="r" b="b"/>
              <a:pathLst>
                <a:path w="2042" h="4091" extrusionOk="0">
                  <a:moveTo>
                    <a:pt x="205" y="0"/>
                  </a:moveTo>
                  <a:cubicBezTo>
                    <a:pt x="157" y="0"/>
                    <a:pt x="109" y="19"/>
                    <a:pt x="72" y="54"/>
                  </a:cubicBezTo>
                  <a:cubicBezTo>
                    <a:pt x="7" y="122"/>
                    <a:pt x="0" y="252"/>
                    <a:pt x="77" y="314"/>
                  </a:cubicBezTo>
                  <a:cubicBezTo>
                    <a:pt x="886" y="993"/>
                    <a:pt x="1413" y="1951"/>
                    <a:pt x="1560" y="2998"/>
                  </a:cubicBezTo>
                  <a:cubicBezTo>
                    <a:pt x="1598" y="3299"/>
                    <a:pt x="1606" y="3604"/>
                    <a:pt x="1581" y="3910"/>
                  </a:cubicBezTo>
                  <a:cubicBezTo>
                    <a:pt x="1574" y="4004"/>
                    <a:pt x="1678" y="4090"/>
                    <a:pt x="1769" y="4090"/>
                  </a:cubicBezTo>
                  <a:cubicBezTo>
                    <a:pt x="1863" y="4090"/>
                    <a:pt x="1942" y="3999"/>
                    <a:pt x="1950" y="3900"/>
                  </a:cubicBezTo>
                  <a:cubicBezTo>
                    <a:pt x="2041" y="2781"/>
                    <a:pt x="1685" y="1628"/>
                    <a:pt x="997" y="740"/>
                  </a:cubicBezTo>
                  <a:cubicBezTo>
                    <a:pt x="799" y="488"/>
                    <a:pt x="575" y="257"/>
                    <a:pt x="332" y="50"/>
                  </a:cubicBezTo>
                  <a:cubicBezTo>
                    <a:pt x="296" y="17"/>
                    <a:pt x="251" y="0"/>
                    <a:pt x="2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31" name="Google Shape;831;p9"/>
            <p:cNvSpPr/>
            <p:nvPr/>
          </p:nvSpPr>
          <p:spPr>
            <a:xfrm>
              <a:off x="4771200" y="2980050"/>
              <a:ext cx="94075" cy="38325"/>
            </a:xfrm>
            <a:custGeom>
              <a:avLst/>
              <a:gdLst/>
              <a:ahLst/>
              <a:cxnLst/>
              <a:rect l="l" t="t" r="r" b="b"/>
              <a:pathLst>
                <a:path w="3763" h="1533" extrusionOk="0">
                  <a:moveTo>
                    <a:pt x="481" y="0"/>
                  </a:moveTo>
                  <a:cubicBezTo>
                    <a:pt x="399" y="0"/>
                    <a:pt x="316" y="3"/>
                    <a:pt x="232" y="9"/>
                  </a:cubicBezTo>
                  <a:cubicBezTo>
                    <a:pt x="2" y="28"/>
                    <a:pt x="1" y="378"/>
                    <a:pt x="224" y="378"/>
                  </a:cubicBezTo>
                  <a:cubicBezTo>
                    <a:pt x="229" y="378"/>
                    <a:pt x="234" y="378"/>
                    <a:pt x="239" y="377"/>
                  </a:cubicBezTo>
                  <a:cubicBezTo>
                    <a:pt x="316" y="372"/>
                    <a:pt x="393" y="369"/>
                    <a:pt x="470" y="369"/>
                  </a:cubicBezTo>
                  <a:cubicBezTo>
                    <a:pt x="1564" y="369"/>
                    <a:pt x="2580" y="901"/>
                    <a:pt x="3467" y="1508"/>
                  </a:cubicBezTo>
                  <a:cubicBezTo>
                    <a:pt x="3491" y="1525"/>
                    <a:pt x="3519" y="1532"/>
                    <a:pt x="3547" y="1532"/>
                  </a:cubicBezTo>
                  <a:cubicBezTo>
                    <a:pt x="3615" y="1532"/>
                    <a:pt x="3685" y="1491"/>
                    <a:pt x="3717" y="1434"/>
                  </a:cubicBezTo>
                  <a:cubicBezTo>
                    <a:pt x="3763" y="1354"/>
                    <a:pt x="3727" y="1241"/>
                    <a:pt x="3642" y="1186"/>
                  </a:cubicBezTo>
                  <a:cubicBezTo>
                    <a:pt x="2713" y="546"/>
                    <a:pt x="1633" y="0"/>
                    <a:pt x="4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32" name="Google Shape;832;p9"/>
            <p:cNvSpPr/>
            <p:nvPr/>
          </p:nvSpPr>
          <p:spPr>
            <a:xfrm>
              <a:off x="4246500" y="2412025"/>
              <a:ext cx="116075" cy="133800"/>
            </a:xfrm>
            <a:custGeom>
              <a:avLst/>
              <a:gdLst/>
              <a:ahLst/>
              <a:cxnLst/>
              <a:rect l="l" t="t" r="r" b="b"/>
              <a:pathLst>
                <a:path w="4643" h="5352" extrusionOk="0">
                  <a:moveTo>
                    <a:pt x="200" y="0"/>
                  </a:moveTo>
                  <a:cubicBezTo>
                    <a:pt x="156" y="0"/>
                    <a:pt x="111" y="17"/>
                    <a:pt x="75" y="56"/>
                  </a:cubicBezTo>
                  <a:cubicBezTo>
                    <a:pt x="0" y="133"/>
                    <a:pt x="0" y="254"/>
                    <a:pt x="77" y="314"/>
                  </a:cubicBezTo>
                  <a:cubicBezTo>
                    <a:pt x="1425" y="1341"/>
                    <a:pt x="2474" y="2684"/>
                    <a:pt x="3430" y="4073"/>
                  </a:cubicBezTo>
                  <a:cubicBezTo>
                    <a:pt x="3702" y="4465"/>
                    <a:pt x="3966" y="4870"/>
                    <a:pt x="4236" y="5269"/>
                  </a:cubicBezTo>
                  <a:cubicBezTo>
                    <a:pt x="4274" y="5328"/>
                    <a:pt x="4330" y="5352"/>
                    <a:pt x="4385" y="5352"/>
                  </a:cubicBezTo>
                  <a:cubicBezTo>
                    <a:pt x="4514" y="5352"/>
                    <a:pt x="4642" y="5220"/>
                    <a:pt x="4551" y="5084"/>
                  </a:cubicBezTo>
                  <a:cubicBezTo>
                    <a:pt x="3603" y="3657"/>
                    <a:pt x="2648" y="2215"/>
                    <a:pt x="1425" y="1005"/>
                  </a:cubicBezTo>
                  <a:cubicBezTo>
                    <a:pt x="1083" y="663"/>
                    <a:pt x="717" y="345"/>
                    <a:pt x="332" y="49"/>
                  </a:cubicBezTo>
                  <a:cubicBezTo>
                    <a:pt x="293" y="18"/>
                    <a:pt x="246" y="0"/>
                    <a:pt x="2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33" name="Google Shape;833;p9"/>
            <p:cNvSpPr/>
            <p:nvPr/>
          </p:nvSpPr>
          <p:spPr>
            <a:xfrm>
              <a:off x="4185600" y="2560725"/>
              <a:ext cx="152225" cy="118000"/>
            </a:xfrm>
            <a:custGeom>
              <a:avLst/>
              <a:gdLst/>
              <a:ahLst/>
              <a:cxnLst/>
              <a:rect l="l" t="t" r="r" b="b"/>
              <a:pathLst>
                <a:path w="6089" h="4720" extrusionOk="0">
                  <a:moveTo>
                    <a:pt x="266" y="1"/>
                  </a:moveTo>
                  <a:cubicBezTo>
                    <a:pt x="66" y="1"/>
                    <a:pt x="0" y="320"/>
                    <a:pt x="220" y="358"/>
                  </a:cubicBezTo>
                  <a:cubicBezTo>
                    <a:pt x="1129" y="534"/>
                    <a:pt x="1972" y="934"/>
                    <a:pt x="2739" y="1449"/>
                  </a:cubicBezTo>
                  <a:cubicBezTo>
                    <a:pt x="3507" y="1961"/>
                    <a:pt x="4215" y="2590"/>
                    <a:pt x="4843" y="3259"/>
                  </a:cubicBezTo>
                  <a:cubicBezTo>
                    <a:pt x="5206" y="3646"/>
                    <a:pt x="5534" y="4082"/>
                    <a:pt x="5690" y="4592"/>
                  </a:cubicBezTo>
                  <a:cubicBezTo>
                    <a:pt x="5718" y="4681"/>
                    <a:pt x="5791" y="4719"/>
                    <a:pt x="5863" y="4719"/>
                  </a:cubicBezTo>
                  <a:cubicBezTo>
                    <a:pt x="5975" y="4719"/>
                    <a:pt x="6088" y="4629"/>
                    <a:pt x="6046" y="4493"/>
                  </a:cubicBezTo>
                  <a:cubicBezTo>
                    <a:pt x="5750" y="3535"/>
                    <a:pt x="4961" y="2811"/>
                    <a:pt x="4234" y="2161"/>
                  </a:cubicBezTo>
                  <a:cubicBezTo>
                    <a:pt x="3510" y="1511"/>
                    <a:pt x="2723" y="924"/>
                    <a:pt x="1839" y="510"/>
                  </a:cubicBezTo>
                  <a:cubicBezTo>
                    <a:pt x="1353" y="277"/>
                    <a:pt x="836" y="106"/>
                    <a:pt x="306" y="5"/>
                  </a:cubicBezTo>
                  <a:cubicBezTo>
                    <a:pt x="292" y="2"/>
                    <a:pt x="279" y="1"/>
                    <a:pt x="2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34" name="Google Shape;834;p9"/>
            <p:cNvSpPr/>
            <p:nvPr/>
          </p:nvSpPr>
          <p:spPr>
            <a:xfrm>
              <a:off x="4935575" y="2733475"/>
              <a:ext cx="85300" cy="18525"/>
            </a:xfrm>
            <a:custGeom>
              <a:avLst/>
              <a:gdLst/>
              <a:ahLst/>
              <a:cxnLst/>
              <a:rect l="l" t="t" r="r" b="b"/>
              <a:pathLst>
                <a:path w="3412" h="741" extrusionOk="0">
                  <a:moveTo>
                    <a:pt x="2991" y="0"/>
                  </a:moveTo>
                  <a:cubicBezTo>
                    <a:pt x="2053" y="0"/>
                    <a:pt x="1117" y="128"/>
                    <a:pt x="211" y="377"/>
                  </a:cubicBezTo>
                  <a:cubicBezTo>
                    <a:pt x="0" y="435"/>
                    <a:pt x="69" y="741"/>
                    <a:pt x="259" y="741"/>
                  </a:cubicBezTo>
                  <a:cubicBezTo>
                    <a:pt x="276" y="741"/>
                    <a:pt x="293" y="739"/>
                    <a:pt x="312" y="734"/>
                  </a:cubicBezTo>
                  <a:cubicBezTo>
                    <a:pt x="1195" y="488"/>
                    <a:pt x="2105" y="367"/>
                    <a:pt x="3020" y="367"/>
                  </a:cubicBezTo>
                  <a:cubicBezTo>
                    <a:pt x="3072" y="367"/>
                    <a:pt x="3124" y="367"/>
                    <a:pt x="3176" y="368"/>
                  </a:cubicBezTo>
                  <a:cubicBezTo>
                    <a:pt x="3177" y="368"/>
                    <a:pt x="3179" y="368"/>
                    <a:pt x="3180" y="368"/>
                  </a:cubicBezTo>
                  <a:cubicBezTo>
                    <a:pt x="3411" y="368"/>
                    <a:pt x="3403" y="4"/>
                    <a:pt x="3166" y="2"/>
                  </a:cubicBezTo>
                  <a:cubicBezTo>
                    <a:pt x="3108" y="1"/>
                    <a:pt x="3050" y="0"/>
                    <a:pt x="299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35" name="Google Shape;835;p9"/>
            <p:cNvSpPr/>
            <p:nvPr/>
          </p:nvSpPr>
          <p:spPr>
            <a:xfrm>
              <a:off x="4786025" y="2753075"/>
              <a:ext cx="123225" cy="51850"/>
            </a:xfrm>
            <a:custGeom>
              <a:avLst/>
              <a:gdLst/>
              <a:ahLst/>
              <a:cxnLst/>
              <a:rect l="l" t="t" r="r" b="b"/>
              <a:pathLst>
                <a:path w="4929" h="2074" extrusionOk="0">
                  <a:moveTo>
                    <a:pt x="4681" y="1"/>
                  </a:moveTo>
                  <a:cubicBezTo>
                    <a:pt x="4663" y="1"/>
                    <a:pt x="4643" y="4"/>
                    <a:pt x="4623" y="10"/>
                  </a:cubicBezTo>
                  <a:cubicBezTo>
                    <a:pt x="3427" y="376"/>
                    <a:pt x="2250" y="804"/>
                    <a:pt x="1098" y="1297"/>
                  </a:cubicBezTo>
                  <a:cubicBezTo>
                    <a:pt x="768" y="1437"/>
                    <a:pt x="436" y="1581"/>
                    <a:pt x="111" y="1733"/>
                  </a:cubicBezTo>
                  <a:cubicBezTo>
                    <a:pt x="22" y="1774"/>
                    <a:pt x="0" y="1906"/>
                    <a:pt x="46" y="1986"/>
                  </a:cubicBezTo>
                  <a:cubicBezTo>
                    <a:pt x="83" y="2047"/>
                    <a:pt x="141" y="2074"/>
                    <a:pt x="201" y="2074"/>
                  </a:cubicBezTo>
                  <a:cubicBezTo>
                    <a:pt x="234" y="2074"/>
                    <a:pt x="267" y="2066"/>
                    <a:pt x="298" y="2051"/>
                  </a:cubicBezTo>
                  <a:cubicBezTo>
                    <a:pt x="1415" y="1536"/>
                    <a:pt x="2558" y="1078"/>
                    <a:pt x="3726" y="686"/>
                  </a:cubicBezTo>
                  <a:cubicBezTo>
                    <a:pt x="4055" y="575"/>
                    <a:pt x="4390" y="465"/>
                    <a:pt x="4724" y="364"/>
                  </a:cubicBezTo>
                  <a:cubicBezTo>
                    <a:pt x="4928" y="300"/>
                    <a:pt x="4865" y="1"/>
                    <a:pt x="468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36" name="Google Shape;836;p9"/>
            <p:cNvSpPr/>
            <p:nvPr/>
          </p:nvSpPr>
          <p:spPr>
            <a:xfrm>
              <a:off x="4836200" y="2713000"/>
              <a:ext cx="101850" cy="42325"/>
            </a:xfrm>
            <a:custGeom>
              <a:avLst/>
              <a:gdLst/>
              <a:ahLst/>
              <a:cxnLst/>
              <a:rect l="l" t="t" r="r" b="b"/>
              <a:pathLst>
                <a:path w="4074" h="1693" extrusionOk="0">
                  <a:moveTo>
                    <a:pt x="3817" y="0"/>
                  </a:moveTo>
                  <a:cubicBezTo>
                    <a:pt x="3800" y="0"/>
                    <a:pt x="3783" y="2"/>
                    <a:pt x="3764" y="8"/>
                  </a:cubicBezTo>
                  <a:cubicBezTo>
                    <a:pt x="2515" y="364"/>
                    <a:pt x="1293" y="814"/>
                    <a:pt x="111" y="1353"/>
                  </a:cubicBezTo>
                  <a:cubicBezTo>
                    <a:pt x="22" y="1396"/>
                    <a:pt x="0" y="1524"/>
                    <a:pt x="46" y="1606"/>
                  </a:cubicBezTo>
                  <a:cubicBezTo>
                    <a:pt x="81" y="1666"/>
                    <a:pt x="137" y="1692"/>
                    <a:pt x="197" y="1692"/>
                  </a:cubicBezTo>
                  <a:cubicBezTo>
                    <a:pt x="231" y="1692"/>
                    <a:pt x="266" y="1684"/>
                    <a:pt x="299" y="1668"/>
                  </a:cubicBezTo>
                  <a:cubicBezTo>
                    <a:pt x="1451" y="1143"/>
                    <a:pt x="2645" y="708"/>
                    <a:pt x="3865" y="364"/>
                  </a:cubicBezTo>
                  <a:cubicBezTo>
                    <a:pt x="4074" y="306"/>
                    <a:pt x="4007" y="0"/>
                    <a:pt x="381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37" name="Google Shape;837;p9"/>
            <p:cNvSpPr/>
            <p:nvPr/>
          </p:nvSpPr>
          <p:spPr>
            <a:xfrm>
              <a:off x="4899725" y="2522500"/>
              <a:ext cx="48275" cy="60825"/>
            </a:xfrm>
            <a:custGeom>
              <a:avLst/>
              <a:gdLst/>
              <a:ahLst/>
              <a:cxnLst/>
              <a:rect l="l" t="t" r="r" b="b"/>
              <a:pathLst>
                <a:path w="1931" h="2433" extrusionOk="0">
                  <a:moveTo>
                    <a:pt x="1714" y="0"/>
                  </a:moveTo>
                  <a:cubicBezTo>
                    <a:pt x="1666" y="0"/>
                    <a:pt x="1619" y="20"/>
                    <a:pt x="1589" y="58"/>
                  </a:cubicBezTo>
                  <a:lnTo>
                    <a:pt x="73" y="2116"/>
                  </a:lnTo>
                  <a:cubicBezTo>
                    <a:pt x="18" y="2196"/>
                    <a:pt x="1" y="2301"/>
                    <a:pt x="80" y="2376"/>
                  </a:cubicBezTo>
                  <a:cubicBezTo>
                    <a:pt x="119" y="2413"/>
                    <a:pt x="169" y="2433"/>
                    <a:pt x="217" y="2433"/>
                  </a:cubicBezTo>
                  <a:cubicBezTo>
                    <a:pt x="265" y="2433"/>
                    <a:pt x="310" y="2413"/>
                    <a:pt x="338" y="2374"/>
                  </a:cubicBezTo>
                  <a:lnTo>
                    <a:pt x="1854" y="316"/>
                  </a:lnTo>
                  <a:cubicBezTo>
                    <a:pt x="1914" y="236"/>
                    <a:pt x="1931" y="131"/>
                    <a:pt x="1851" y="56"/>
                  </a:cubicBezTo>
                  <a:cubicBezTo>
                    <a:pt x="1812" y="19"/>
                    <a:pt x="1762" y="0"/>
                    <a:pt x="171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38" name="Google Shape;838;p9"/>
            <p:cNvSpPr/>
            <p:nvPr/>
          </p:nvSpPr>
          <p:spPr>
            <a:xfrm>
              <a:off x="4749000" y="2595225"/>
              <a:ext cx="135000" cy="97525"/>
            </a:xfrm>
            <a:custGeom>
              <a:avLst/>
              <a:gdLst/>
              <a:ahLst/>
              <a:cxnLst/>
              <a:rect l="l" t="t" r="r" b="b"/>
              <a:pathLst>
                <a:path w="5400" h="3901" extrusionOk="0">
                  <a:moveTo>
                    <a:pt x="5129" y="0"/>
                  </a:moveTo>
                  <a:cubicBezTo>
                    <a:pt x="5087" y="0"/>
                    <a:pt x="5043" y="16"/>
                    <a:pt x="5004" y="54"/>
                  </a:cubicBezTo>
                  <a:cubicBezTo>
                    <a:pt x="3895" y="1140"/>
                    <a:pt x="2663" y="2095"/>
                    <a:pt x="1337" y="2906"/>
                  </a:cubicBezTo>
                  <a:cubicBezTo>
                    <a:pt x="959" y="3135"/>
                    <a:pt x="571" y="3351"/>
                    <a:pt x="179" y="3561"/>
                  </a:cubicBezTo>
                  <a:cubicBezTo>
                    <a:pt x="1" y="3655"/>
                    <a:pt x="111" y="3900"/>
                    <a:pt x="277" y="3900"/>
                  </a:cubicBezTo>
                  <a:cubicBezTo>
                    <a:pt x="306" y="3900"/>
                    <a:pt x="336" y="3893"/>
                    <a:pt x="367" y="3876"/>
                  </a:cubicBezTo>
                  <a:cubicBezTo>
                    <a:pt x="1767" y="3140"/>
                    <a:pt x="3084" y="2244"/>
                    <a:pt x="4285" y="1212"/>
                  </a:cubicBezTo>
                  <a:cubicBezTo>
                    <a:pt x="4627" y="923"/>
                    <a:pt x="4952" y="622"/>
                    <a:pt x="5269" y="309"/>
                  </a:cubicBezTo>
                  <a:cubicBezTo>
                    <a:pt x="5399" y="181"/>
                    <a:pt x="5271" y="0"/>
                    <a:pt x="512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39" name="Google Shape;839;p9"/>
            <p:cNvSpPr/>
            <p:nvPr/>
          </p:nvSpPr>
          <p:spPr>
            <a:xfrm>
              <a:off x="4821825" y="2571950"/>
              <a:ext cx="34675" cy="26575"/>
            </a:xfrm>
            <a:custGeom>
              <a:avLst/>
              <a:gdLst/>
              <a:ahLst/>
              <a:cxnLst/>
              <a:rect l="l" t="t" r="r" b="b"/>
              <a:pathLst>
                <a:path w="1387" h="1063" extrusionOk="0">
                  <a:moveTo>
                    <a:pt x="1183" y="1"/>
                  </a:moveTo>
                  <a:cubicBezTo>
                    <a:pt x="1161" y="1"/>
                    <a:pt x="1139" y="5"/>
                    <a:pt x="1117" y="13"/>
                  </a:cubicBezTo>
                  <a:cubicBezTo>
                    <a:pt x="684" y="145"/>
                    <a:pt x="311" y="422"/>
                    <a:pt x="55" y="795"/>
                  </a:cubicBezTo>
                  <a:cubicBezTo>
                    <a:pt x="0" y="872"/>
                    <a:pt x="46" y="1005"/>
                    <a:pt x="128" y="1045"/>
                  </a:cubicBezTo>
                  <a:cubicBezTo>
                    <a:pt x="152" y="1057"/>
                    <a:pt x="180" y="1063"/>
                    <a:pt x="207" y="1063"/>
                  </a:cubicBezTo>
                  <a:cubicBezTo>
                    <a:pt x="271" y="1063"/>
                    <a:pt x="338" y="1032"/>
                    <a:pt x="378" y="973"/>
                  </a:cubicBezTo>
                  <a:cubicBezTo>
                    <a:pt x="397" y="940"/>
                    <a:pt x="421" y="911"/>
                    <a:pt x="445" y="882"/>
                  </a:cubicBezTo>
                  <a:cubicBezTo>
                    <a:pt x="477" y="848"/>
                    <a:pt x="505" y="812"/>
                    <a:pt x="539" y="781"/>
                  </a:cubicBezTo>
                  <a:cubicBezTo>
                    <a:pt x="573" y="747"/>
                    <a:pt x="607" y="713"/>
                    <a:pt x="643" y="684"/>
                  </a:cubicBezTo>
                  <a:cubicBezTo>
                    <a:pt x="672" y="656"/>
                    <a:pt x="703" y="632"/>
                    <a:pt x="734" y="607"/>
                  </a:cubicBezTo>
                  <a:cubicBezTo>
                    <a:pt x="881" y="502"/>
                    <a:pt x="1042" y="417"/>
                    <a:pt x="1215" y="364"/>
                  </a:cubicBezTo>
                  <a:cubicBezTo>
                    <a:pt x="1321" y="345"/>
                    <a:pt x="1386" y="237"/>
                    <a:pt x="1357" y="133"/>
                  </a:cubicBezTo>
                  <a:cubicBezTo>
                    <a:pt x="1335" y="52"/>
                    <a:pt x="1262" y="1"/>
                    <a:pt x="11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40" name="Google Shape;840;p9"/>
            <p:cNvSpPr/>
            <p:nvPr/>
          </p:nvSpPr>
          <p:spPr>
            <a:xfrm>
              <a:off x="4729400" y="2615550"/>
              <a:ext cx="67775" cy="57025"/>
            </a:xfrm>
            <a:custGeom>
              <a:avLst/>
              <a:gdLst/>
              <a:ahLst/>
              <a:cxnLst/>
              <a:rect l="l" t="t" r="r" b="b"/>
              <a:pathLst>
                <a:path w="2711" h="2281" extrusionOk="0">
                  <a:moveTo>
                    <a:pt x="2508" y="1"/>
                  </a:moveTo>
                  <a:cubicBezTo>
                    <a:pt x="2459" y="1"/>
                    <a:pt x="2409" y="18"/>
                    <a:pt x="2371" y="50"/>
                  </a:cubicBezTo>
                  <a:lnTo>
                    <a:pt x="75" y="1973"/>
                  </a:lnTo>
                  <a:cubicBezTo>
                    <a:pt x="0" y="2035"/>
                    <a:pt x="15" y="2168"/>
                    <a:pt x="82" y="2230"/>
                  </a:cubicBezTo>
                  <a:cubicBezTo>
                    <a:pt x="117" y="2265"/>
                    <a:pt x="160" y="2281"/>
                    <a:pt x="203" y="2281"/>
                  </a:cubicBezTo>
                  <a:cubicBezTo>
                    <a:pt x="251" y="2281"/>
                    <a:pt x="300" y="2261"/>
                    <a:pt x="340" y="2228"/>
                  </a:cubicBezTo>
                  <a:lnTo>
                    <a:pt x="2636" y="305"/>
                  </a:lnTo>
                  <a:cubicBezTo>
                    <a:pt x="2710" y="242"/>
                    <a:pt x="2696" y="110"/>
                    <a:pt x="2631" y="48"/>
                  </a:cubicBezTo>
                  <a:cubicBezTo>
                    <a:pt x="2598" y="16"/>
                    <a:pt x="2553" y="1"/>
                    <a:pt x="250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41" name="Google Shape;841;p9"/>
            <p:cNvSpPr/>
            <p:nvPr/>
          </p:nvSpPr>
          <p:spPr>
            <a:xfrm>
              <a:off x="4756625" y="2338675"/>
              <a:ext cx="26900" cy="63100"/>
            </a:xfrm>
            <a:custGeom>
              <a:avLst/>
              <a:gdLst/>
              <a:ahLst/>
              <a:cxnLst/>
              <a:rect l="l" t="t" r="r" b="b"/>
              <a:pathLst>
                <a:path w="1076" h="2524" extrusionOk="0">
                  <a:moveTo>
                    <a:pt x="854" y="1"/>
                  </a:moveTo>
                  <a:cubicBezTo>
                    <a:pt x="779" y="1"/>
                    <a:pt x="704" y="40"/>
                    <a:pt x="678" y="131"/>
                  </a:cubicBezTo>
                  <a:cubicBezTo>
                    <a:pt x="464" y="858"/>
                    <a:pt x="249" y="1580"/>
                    <a:pt x="40" y="2304"/>
                  </a:cubicBezTo>
                  <a:cubicBezTo>
                    <a:pt x="0" y="2438"/>
                    <a:pt x="109" y="2523"/>
                    <a:pt x="219" y="2523"/>
                  </a:cubicBezTo>
                  <a:cubicBezTo>
                    <a:pt x="294" y="2523"/>
                    <a:pt x="370" y="2483"/>
                    <a:pt x="399" y="2391"/>
                  </a:cubicBezTo>
                  <a:lnTo>
                    <a:pt x="1036" y="220"/>
                  </a:lnTo>
                  <a:cubicBezTo>
                    <a:pt x="1075" y="86"/>
                    <a:pt x="964" y="1"/>
                    <a:pt x="8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42" name="Google Shape;842;p9"/>
            <p:cNvSpPr/>
            <p:nvPr/>
          </p:nvSpPr>
          <p:spPr>
            <a:xfrm>
              <a:off x="4652450" y="2441350"/>
              <a:ext cx="92275" cy="141625"/>
            </a:xfrm>
            <a:custGeom>
              <a:avLst/>
              <a:gdLst/>
              <a:ahLst/>
              <a:cxnLst/>
              <a:rect l="l" t="t" r="r" b="b"/>
              <a:pathLst>
                <a:path w="3691" h="5665" extrusionOk="0">
                  <a:moveTo>
                    <a:pt x="3443" y="1"/>
                  </a:moveTo>
                  <a:cubicBezTo>
                    <a:pt x="3386" y="1"/>
                    <a:pt x="3331" y="29"/>
                    <a:pt x="3297" y="99"/>
                  </a:cubicBezTo>
                  <a:cubicBezTo>
                    <a:pt x="2611" y="1552"/>
                    <a:pt x="1803" y="2943"/>
                    <a:pt x="879" y="4260"/>
                  </a:cubicBezTo>
                  <a:cubicBezTo>
                    <a:pt x="621" y="4628"/>
                    <a:pt x="349" y="4994"/>
                    <a:pt x="72" y="5348"/>
                  </a:cubicBezTo>
                  <a:cubicBezTo>
                    <a:pt x="10" y="5427"/>
                    <a:pt x="0" y="5533"/>
                    <a:pt x="77" y="5610"/>
                  </a:cubicBezTo>
                  <a:cubicBezTo>
                    <a:pt x="113" y="5646"/>
                    <a:pt x="161" y="5664"/>
                    <a:pt x="207" y="5664"/>
                  </a:cubicBezTo>
                  <a:cubicBezTo>
                    <a:pt x="257" y="5664"/>
                    <a:pt x="305" y="5644"/>
                    <a:pt x="337" y="5603"/>
                  </a:cubicBezTo>
                  <a:cubicBezTo>
                    <a:pt x="1343" y="4315"/>
                    <a:pt x="2236" y="2943"/>
                    <a:pt x="3006" y="1499"/>
                  </a:cubicBezTo>
                  <a:cubicBezTo>
                    <a:pt x="3223" y="1097"/>
                    <a:pt x="3427" y="688"/>
                    <a:pt x="3622" y="272"/>
                  </a:cubicBezTo>
                  <a:cubicBezTo>
                    <a:pt x="3691" y="130"/>
                    <a:pt x="3564" y="1"/>
                    <a:pt x="34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43" name="Google Shape;843;p9"/>
            <p:cNvSpPr/>
            <p:nvPr/>
          </p:nvSpPr>
          <p:spPr>
            <a:xfrm>
              <a:off x="4695925" y="2290025"/>
              <a:ext cx="35550" cy="42375"/>
            </a:xfrm>
            <a:custGeom>
              <a:avLst/>
              <a:gdLst/>
              <a:ahLst/>
              <a:cxnLst/>
              <a:rect l="l" t="t" r="r" b="b"/>
              <a:pathLst>
                <a:path w="1422" h="1695" extrusionOk="0">
                  <a:moveTo>
                    <a:pt x="1174" y="1"/>
                  </a:moveTo>
                  <a:cubicBezTo>
                    <a:pt x="1116" y="1"/>
                    <a:pt x="1059" y="29"/>
                    <a:pt x="1024" y="96"/>
                  </a:cubicBezTo>
                  <a:cubicBezTo>
                    <a:pt x="774" y="558"/>
                    <a:pt x="473" y="989"/>
                    <a:pt x="122" y="1379"/>
                  </a:cubicBezTo>
                  <a:cubicBezTo>
                    <a:pt x="0" y="1514"/>
                    <a:pt x="126" y="1694"/>
                    <a:pt x="264" y="1694"/>
                  </a:cubicBezTo>
                  <a:cubicBezTo>
                    <a:pt x="306" y="1694"/>
                    <a:pt x="349" y="1677"/>
                    <a:pt x="386" y="1637"/>
                  </a:cubicBezTo>
                  <a:cubicBezTo>
                    <a:pt x="759" y="1220"/>
                    <a:pt x="1082" y="763"/>
                    <a:pt x="1347" y="270"/>
                  </a:cubicBezTo>
                  <a:cubicBezTo>
                    <a:pt x="1422" y="129"/>
                    <a:pt x="1296" y="1"/>
                    <a:pt x="11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44" name="Google Shape;844;p9"/>
            <p:cNvSpPr/>
            <p:nvPr/>
          </p:nvSpPr>
          <p:spPr>
            <a:xfrm>
              <a:off x="4578675" y="2375625"/>
              <a:ext cx="89725" cy="148350"/>
            </a:xfrm>
            <a:custGeom>
              <a:avLst/>
              <a:gdLst/>
              <a:ahLst/>
              <a:cxnLst/>
              <a:rect l="l" t="t" r="r" b="b"/>
              <a:pathLst>
                <a:path w="3589" h="5934" extrusionOk="0">
                  <a:moveTo>
                    <a:pt x="3379" y="1"/>
                  </a:moveTo>
                  <a:cubicBezTo>
                    <a:pt x="3330" y="1"/>
                    <a:pt x="3282" y="20"/>
                    <a:pt x="3252" y="59"/>
                  </a:cubicBezTo>
                  <a:cubicBezTo>
                    <a:pt x="2236" y="1402"/>
                    <a:pt x="1356" y="2841"/>
                    <a:pt x="621" y="4357"/>
                  </a:cubicBezTo>
                  <a:cubicBezTo>
                    <a:pt x="412" y="4785"/>
                    <a:pt x="220" y="5219"/>
                    <a:pt x="37" y="5657"/>
                  </a:cubicBezTo>
                  <a:cubicBezTo>
                    <a:pt x="1" y="5748"/>
                    <a:pt x="20" y="5854"/>
                    <a:pt x="111" y="5907"/>
                  </a:cubicBezTo>
                  <a:cubicBezTo>
                    <a:pt x="141" y="5925"/>
                    <a:pt x="174" y="5933"/>
                    <a:pt x="206" y="5933"/>
                  </a:cubicBezTo>
                  <a:cubicBezTo>
                    <a:pt x="273" y="5933"/>
                    <a:pt x="335" y="5896"/>
                    <a:pt x="362" y="5832"/>
                  </a:cubicBezTo>
                  <a:cubicBezTo>
                    <a:pt x="997" y="4297"/>
                    <a:pt x="1784" y="2829"/>
                    <a:pt x="2711" y="1450"/>
                  </a:cubicBezTo>
                  <a:cubicBezTo>
                    <a:pt x="2970" y="1065"/>
                    <a:pt x="3238" y="684"/>
                    <a:pt x="3517" y="314"/>
                  </a:cubicBezTo>
                  <a:cubicBezTo>
                    <a:pt x="3577" y="237"/>
                    <a:pt x="3589" y="131"/>
                    <a:pt x="3514" y="56"/>
                  </a:cubicBezTo>
                  <a:cubicBezTo>
                    <a:pt x="3477" y="19"/>
                    <a:pt x="3427" y="1"/>
                    <a:pt x="33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45" name="Google Shape;845;p9"/>
            <p:cNvSpPr/>
            <p:nvPr/>
          </p:nvSpPr>
          <p:spPr>
            <a:xfrm>
              <a:off x="4554275" y="2415275"/>
              <a:ext cx="58725" cy="89050"/>
            </a:xfrm>
            <a:custGeom>
              <a:avLst/>
              <a:gdLst/>
              <a:ahLst/>
              <a:cxnLst/>
              <a:rect l="l" t="t" r="r" b="b"/>
              <a:pathLst>
                <a:path w="2349" h="3562" extrusionOk="0">
                  <a:moveTo>
                    <a:pt x="2143" y="0"/>
                  </a:moveTo>
                  <a:cubicBezTo>
                    <a:pt x="2078" y="0"/>
                    <a:pt x="2010" y="35"/>
                    <a:pt x="1973" y="92"/>
                  </a:cubicBezTo>
                  <a:cubicBezTo>
                    <a:pt x="1287" y="1127"/>
                    <a:pt x="654" y="2193"/>
                    <a:pt x="74" y="3293"/>
                  </a:cubicBezTo>
                  <a:cubicBezTo>
                    <a:pt x="0" y="3434"/>
                    <a:pt x="126" y="3562"/>
                    <a:pt x="249" y="3562"/>
                  </a:cubicBezTo>
                  <a:cubicBezTo>
                    <a:pt x="307" y="3562"/>
                    <a:pt x="364" y="3534"/>
                    <a:pt x="399" y="3467"/>
                  </a:cubicBezTo>
                  <a:cubicBezTo>
                    <a:pt x="977" y="2371"/>
                    <a:pt x="1612" y="1303"/>
                    <a:pt x="2295" y="268"/>
                  </a:cubicBezTo>
                  <a:cubicBezTo>
                    <a:pt x="2348" y="184"/>
                    <a:pt x="2303" y="63"/>
                    <a:pt x="2223" y="20"/>
                  </a:cubicBezTo>
                  <a:cubicBezTo>
                    <a:pt x="2199" y="6"/>
                    <a:pt x="2171" y="0"/>
                    <a:pt x="21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46" name="Google Shape;846;p9"/>
            <p:cNvSpPr/>
            <p:nvPr/>
          </p:nvSpPr>
          <p:spPr>
            <a:xfrm>
              <a:off x="4490175" y="2936000"/>
              <a:ext cx="23975" cy="90875"/>
            </a:xfrm>
            <a:custGeom>
              <a:avLst/>
              <a:gdLst/>
              <a:ahLst/>
              <a:cxnLst/>
              <a:rect l="l" t="t" r="r" b="b"/>
              <a:pathLst>
                <a:path w="959" h="3635" extrusionOk="0">
                  <a:moveTo>
                    <a:pt x="200" y="0"/>
                  </a:moveTo>
                  <a:cubicBezTo>
                    <a:pt x="167" y="0"/>
                    <a:pt x="135" y="8"/>
                    <a:pt x="109" y="24"/>
                  </a:cubicBezTo>
                  <a:cubicBezTo>
                    <a:pt x="29" y="69"/>
                    <a:pt x="0" y="185"/>
                    <a:pt x="41" y="276"/>
                  </a:cubicBezTo>
                  <a:cubicBezTo>
                    <a:pt x="511" y="1249"/>
                    <a:pt x="571" y="2387"/>
                    <a:pt x="229" y="3407"/>
                  </a:cubicBezTo>
                  <a:cubicBezTo>
                    <a:pt x="198" y="3501"/>
                    <a:pt x="275" y="3610"/>
                    <a:pt x="364" y="3631"/>
                  </a:cubicBezTo>
                  <a:cubicBezTo>
                    <a:pt x="375" y="3634"/>
                    <a:pt x="386" y="3635"/>
                    <a:pt x="397" y="3635"/>
                  </a:cubicBezTo>
                  <a:cubicBezTo>
                    <a:pt x="478" y="3635"/>
                    <a:pt x="558" y="3576"/>
                    <a:pt x="585" y="3494"/>
                  </a:cubicBezTo>
                  <a:cubicBezTo>
                    <a:pt x="958" y="2382"/>
                    <a:pt x="869" y="1143"/>
                    <a:pt x="356" y="89"/>
                  </a:cubicBezTo>
                  <a:cubicBezTo>
                    <a:pt x="329" y="30"/>
                    <a:pt x="264" y="0"/>
                    <a:pt x="2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47" name="Google Shape;847;p9"/>
            <p:cNvSpPr/>
            <p:nvPr/>
          </p:nvSpPr>
          <p:spPr>
            <a:xfrm>
              <a:off x="4457550" y="3060475"/>
              <a:ext cx="33250" cy="44025"/>
            </a:xfrm>
            <a:custGeom>
              <a:avLst/>
              <a:gdLst/>
              <a:ahLst/>
              <a:cxnLst/>
              <a:rect l="l" t="t" r="r" b="b"/>
              <a:pathLst>
                <a:path w="1330" h="1761" extrusionOk="0">
                  <a:moveTo>
                    <a:pt x="1123" y="0"/>
                  </a:moveTo>
                  <a:cubicBezTo>
                    <a:pt x="1039" y="0"/>
                    <a:pt x="965" y="57"/>
                    <a:pt x="942" y="140"/>
                  </a:cubicBezTo>
                  <a:cubicBezTo>
                    <a:pt x="788" y="638"/>
                    <a:pt x="509" y="1088"/>
                    <a:pt x="131" y="1446"/>
                  </a:cubicBezTo>
                  <a:cubicBezTo>
                    <a:pt x="0" y="1580"/>
                    <a:pt x="124" y="1761"/>
                    <a:pt x="265" y="1761"/>
                  </a:cubicBezTo>
                  <a:cubicBezTo>
                    <a:pt x="309" y="1761"/>
                    <a:pt x="355" y="1743"/>
                    <a:pt x="396" y="1702"/>
                  </a:cubicBezTo>
                  <a:cubicBezTo>
                    <a:pt x="819" y="1297"/>
                    <a:pt x="1130" y="789"/>
                    <a:pt x="1298" y="229"/>
                  </a:cubicBezTo>
                  <a:cubicBezTo>
                    <a:pt x="1329" y="132"/>
                    <a:pt x="1257" y="29"/>
                    <a:pt x="1163" y="5"/>
                  </a:cubicBezTo>
                  <a:cubicBezTo>
                    <a:pt x="1150" y="2"/>
                    <a:pt x="1136" y="0"/>
                    <a:pt x="11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48" name="Google Shape;848;p9"/>
            <p:cNvSpPr/>
            <p:nvPr/>
          </p:nvSpPr>
          <p:spPr>
            <a:xfrm>
              <a:off x="4320325" y="2850225"/>
              <a:ext cx="84075" cy="40050"/>
            </a:xfrm>
            <a:custGeom>
              <a:avLst/>
              <a:gdLst/>
              <a:ahLst/>
              <a:cxnLst/>
              <a:rect l="l" t="t" r="r" b="b"/>
              <a:pathLst>
                <a:path w="3363" h="1602" extrusionOk="0">
                  <a:moveTo>
                    <a:pt x="3142" y="0"/>
                  </a:moveTo>
                  <a:cubicBezTo>
                    <a:pt x="3136" y="0"/>
                    <a:pt x="3130" y="1"/>
                    <a:pt x="3124" y="1"/>
                  </a:cubicBezTo>
                  <a:cubicBezTo>
                    <a:pt x="1993" y="83"/>
                    <a:pt x="922" y="538"/>
                    <a:pt x="77" y="1291"/>
                  </a:cubicBezTo>
                  <a:cubicBezTo>
                    <a:pt x="0" y="1358"/>
                    <a:pt x="12" y="1486"/>
                    <a:pt x="80" y="1551"/>
                  </a:cubicBezTo>
                  <a:cubicBezTo>
                    <a:pt x="116" y="1586"/>
                    <a:pt x="159" y="1602"/>
                    <a:pt x="203" y="1602"/>
                  </a:cubicBezTo>
                  <a:cubicBezTo>
                    <a:pt x="252" y="1602"/>
                    <a:pt x="301" y="1582"/>
                    <a:pt x="342" y="1546"/>
                  </a:cubicBezTo>
                  <a:cubicBezTo>
                    <a:pt x="1117" y="858"/>
                    <a:pt x="2096" y="444"/>
                    <a:pt x="3129" y="367"/>
                  </a:cubicBezTo>
                  <a:cubicBezTo>
                    <a:pt x="3359" y="350"/>
                    <a:pt x="3362" y="0"/>
                    <a:pt x="31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49" name="Google Shape;849;p9"/>
            <p:cNvSpPr/>
            <p:nvPr/>
          </p:nvSpPr>
          <p:spPr>
            <a:xfrm>
              <a:off x="4250450" y="2906075"/>
              <a:ext cx="48150" cy="34775"/>
            </a:xfrm>
            <a:custGeom>
              <a:avLst/>
              <a:gdLst/>
              <a:ahLst/>
              <a:cxnLst/>
              <a:rect l="l" t="t" r="r" b="b"/>
              <a:pathLst>
                <a:path w="1926" h="1391" extrusionOk="0">
                  <a:moveTo>
                    <a:pt x="1657" y="0"/>
                  </a:moveTo>
                  <a:cubicBezTo>
                    <a:pt x="1628" y="0"/>
                    <a:pt x="1597" y="8"/>
                    <a:pt x="1565" y="27"/>
                  </a:cubicBezTo>
                  <a:cubicBezTo>
                    <a:pt x="1041" y="335"/>
                    <a:pt x="542" y="689"/>
                    <a:pt x="76" y="1079"/>
                  </a:cubicBezTo>
                  <a:cubicBezTo>
                    <a:pt x="1" y="1141"/>
                    <a:pt x="15" y="1274"/>
                    <a:pt x="83" y="1341"/>
                  </a:cubicBezTo>
                  <a:cubicBezTo>
                    <a:pt x="118" y="1375"/>
                    <a:pt x="159" y="1390"/>
                    <a:pt x="201" y="1390"/>
                  </a:cubicBezTo>
                  <a:cubicBezTo>
                    <a:pt x="250" y="1390"/>
                    <a:pt x="300" y="1369"/>
                    <a:pt x="340" y="1334"/>
                  </a:cubicBezTo>
                  <a:cubicBezTo>
                    <a:pt x="783" y="966"/>
                    <a:pt x="1255" y="636"/>
                    <a:pt x="1753" y="345"/>
                  </a:cubicBezTo>
                  <a:cubicBezTo>
                    <a:pt x="1926" y="243"/>
                    <a:pt x="1817" y="0"/>
                    <a:pt x="165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50" name="Google Shape;850;p9"/>
            <p:cNvSpPr/>
            <p:nvPr/>
          </p:nvSpPr>
          <p:spPr>
            <a:xfrm>
              <a:off x="4268275" y="2851300"/>
              <a:ext cx="60000" cy="40225"/>
            </a:xfrm>
            <a:custGeom>
              <a:avLst/>
              <a:gdLst/>
              <a:ahLst/>
              <a:cxnLst/>
              <a:rect l="l" t="t" r="r" b="b"/>
              <a:pathLst>
                <a:path w="2400" h="1609" extrusionOk="0">
                  <a:moveTo>
                    <a:pt x="2193" y="0"/>
                  </a:moveTo>
                  <a:cubicBezTo>
                    <a:pt x="2163" y="0"/>
                    <a:pt x="2131" y="6"/>
                    <a:pt x="2101" y="18"/>
                  </a:cubicBezTo>
                  <a:cubicBezTo>
                    <a:pt x="1377" y="331"/>
                    <a:pt x="713" y="764"/>
                    <a:pt x="138" y="1303"/>
                  </a:cubicBezTo>
                  <a:cubicBezTo>
                    <a:pt x="1" y="1427"/>
                    <a:pt x="131" y="1609"/>
                    <a:pt x="278" y="1609"/>
                  </a:cubicBezTo>
                  <a:cubicBezTo>
                    <a:pt x="320" y="1609"/>
                    <a:pt x="363" y="1594"/>
                    <a:pt x="402" y="1558"/>
                  </a:cubicBezTo>
                  <a:cubicBezTo>
                    <a:pt x="956" y="1046"/>
                    <a:pt x="1594" y="632"/>
                    <a:pt x="2287" y="333"/>
                  </a:cubicBezTo>
                  <a:cubicBezTo>
                    <a:pt x="2381" y="295"/>
                    <a:pt x="2400" y="160"/>
                    <a:pt x="2354" y="81"/>
                  </a:cubicBezTo>
                  <a:cubicBezTo>
                    <a:pt x="2323" y="28"/>
                    <a:pt x="2260" y="0"/>
                    <a:pt x="21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51" name="Google Shape;851;p9"/>
            <p:cNvSpPr/>
            <p:nvPr/>
          </p:nvSpPr>
          <p:spPr>
            <a:xfrm>
              <a:off x="4663525" y="3055575"/>
              <a:ext cx="27750" cy="128075"/>
            </a:xfrm>
            <a:custGeom>
              <a:avLst/>
              <a:gdLst/>
              <a:ahLst/>
              <a:cxnLst/>
              <a:rect l="l" t="t" r="r" b="b"/>
              <a:pathLst>
                <a:path w="1110" h="5123" extrusionOk="0">
                  <a:moveTo>
                    <a:pt x="208" y="0"/>
                  </a:moveTo>
                  <a:cubicBezTo>
                    <a:pt x="193" y="0"/>
                    <a:pt x="178" y="2"/>
                    <a:pt x="164" y="6"/>
                  </a:cubicBezTo>
                  <a:cubicBezTo>
                    <a:pt x="70" y="32"/>
                    <a:pt x="0" y="141"/>
                    <a:pt x="34" y="235"/>
                  </a:cubicBezTo>
                  <a:cubicBezTo>
                    <a:pt x="455" y="1404"/>
                    <a:pt x="671" y="2636"/>
                    <a:pt x="671" y="3881"/>
                  </a:cubicBezTo>
                  <a:cubicBezTo>
                    <a:pt x="671" y="4235"/>
                    <a:pt x="652" y="4588"/>
                    <a:pt x="621" y="4942"/>
                  </a:cubicBezTo>
                  <a:cubicBezTo>
                    <a:pt x="611" y="5038"/>
                    <a:pt x="717" y="5123"/>
                    <a:pt x="806" y="5123"/>
                  </a:cubicBezTo>
                  <a:cubicBezTo>
                    <a:pt x="898" y="5123"/>
                    <a:pt x="977" y="5034"/>
                    <a:pt x="987" y="4932"/>
                  </a:cubicBezTo>
                  <a:cubicBezTo>
                    <a:pt x="1110" y="3669"/>
                    <a:pt x="1013" y="2393"/>
                    <a:pt x="700" y="1164"/>
                  </a:cubicBezTo>
                  <a:cubicBezTo>
                    <a:pt x="614" y="815"/>
                    <a:pt x="508" y="473"/>
                    <a:pt x="387" y="136"/>
                  </a:cubicBezTo>
                  <a:cubicBezTo>
                    <a:pt x="363" y="54"/>
                    <a:pt x="289" y="0"/>
                    <a:pt x="20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52" name="Google Shape;852;p9"/>
            <p:cNvSpPr/>
            <p:nvPr/>
          </p:nvSpPr>
          <p:spPr>
            <a:xfrm>
              <a:off x="4635900" y="3013550"/>
              <a:ext cx="24200" cy="25875"/>
            </a:xfrm>
            <a:custGeom>
              <a:avLst/>
              <a:gdLst/>
              <a:ahLst/>
              <a:cxnLst/>
              <a:rect l="l" t="t" r="r" b="b"/>
              <a:pathLst>
                <a:path w="968" h="1035" extrusionOk="0">
                  <a:moveTo>
                    <a:pt x="203" y="0"/>
                  </a:moveTo>
                  <a:cubicBezTo>
                    <a:pt x="151" y="0"/>
                    <a:pt x="98" y="20"/>
                    <a:pt x="65" y="55"/>
                  </a:cubicBezTo>
                  <a:cubicBezTo>
                    <a:pt x="0" y="125"/>
                    <a:pt x="5" y="236"/>
                    <a:pt x="70" y="315"/>
                  </a:cubicBezTo>
                  <a:lnTo>
                    <a:pt x="638" y="982"/>
                  </a:lnTo>
                  <a:cubicBezTo>
                    <a:pt x="670" y="1018"/>
                    <a:pt x="717" y="1035"/>
                    <a:pt x="765" y="1035"/>
                  </a:cubicBezTo>
                  <a:cubicBezTo>
                    <a:pt x="817" y="1035"/>
                    <a:pt x="868" y="1015"/>
                    <a:pt x="900" y="979"/>
                  </a:cubicBezTo>
                  <a:cubicBezTo>
                    <a:pt x="968" y="905"/>
                    <a:pt x="965" y="789"/>
                    <a:pt x="893" y="717"/>
                  </a:cubicBezTo>
                  <a:lnTo>
                    <a:pt x="325" y="50"/>
                  </a:lnTo>
                  <a:cubicBezTo>
                    <a:pt x="296" y="16"/>
                    <a:pt x="250" y="0"/>
                    <a:pt x="20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53" name="Google Shape;853;p9"/>
            <p:cNvSpPr/>
            <p:nvPr/>
          </p:nvSpPr>
          <p:spPr>
            <a:xfrm>
              <a:off x="4612550" y="3022025"/>
              <a:ext cx="35650" cy="74150"/>
            </a:xfrm>
            <a:custGeom>
              <a:avLst/>
              <a:gdLst/>
              <a:ahLst/>
              <a:cxnLst/>
              <a:rect l="l" t="t" r="r" b="b"/>
              <a:pathLst>
                <a:path w="1426" h="2966" extrusionOk="0">
                  <a:moveTo>
                    <a:pt x="211" y="1"/>
                  </a:moveTo>
                  <a:cubicBezTo>
                    <a:pt x="180" y="1"/>
                    <a:pt x="149" y="8"/>
                    <a:pt x="121" y="24"/>
                  </a:cubicBezTo>
                  <a:cubicBezTo>
                    <a:pt x="39" y="72"/>
                    <a:pt x="1" y="195"/>
                    <a:pt x="53" y="277"/>
                  </a:cubicBezTo>
                  <a:cubicBezTo>
                    <a:pt x="571" y="1025"/>
                    <a:pt x="910" y="1885"/>
                    <a:pt x="1043" y="2785"/>
                  </a:cubicBezTo>
                  <a:cubicBezTo>
                    <a:pt x="1059" y="2881"/>
                    <a:pt x="1122" y="2965"/>
                    <a:pt x="1230" y="2965"/>
                  </a:cubicBezTo>
                  <a:cubicBezTo>
                    <a:pt x="1339" y="2965"/>
                    <a:pt x="1425" y="2876"/>
                    <a:pt x="1411" y="2780"/>
                  </a:cubicBezTo>
                  <a:cubicBezTo>
                    <a:pt x="1276" y="1815"/>
                    <a:pt x="920" y="895"/>
                    <a:pt x="374" y="89"/>
                  </a:cubicBezTo>
                  <a:cubicBezTo>
                    <a:pt x="336" y="33"/>
                    <a:pt x="274" y="1"/>
                    <a:pt x="2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54" name="Google Shape;854;p9"/>
            <p:cNvSpPr/>
            <p:nvPr/>
          </p:nvSpPr>
          <p:spPr>
            <a:xfrm>
              <a:off x="4848775" y="3107425"/>
              <a:ext cx="47850" cy="69025"/>
            </a:xfrm>
            <a:custGeom>
              <a:avLst/>
              <a:gdLst/>
              <a:ahLst/>
              <a:cxnLst/>
              <a:rect l="l" t="t" r="r" b="b"/>
              <a:pathLst>
                <a:path w="1914" h="2761" extrusionOk="0">
                  <a:moveTo>
                    <a:pt x="213" y="1"/>
                  </a:moveTo>
                  <a:cubicBezTo>
                    <a:pt x="184" y="1"/>
                    <a:pt x="155" y="8"/>
                    <a:pt x="125" y="26"/>
                  </a:cubicBezTo>
                  <a:cubicBezTo>
                    <a:pt x="34" y="79"/>
                    <a:pt x="0" y="199"/>
                    <a:pt x="63" y="278"/>
                  </a:cubicBezTo>
                  <a:cubicBezTo>
                    <a:pt x="648" y="1017"/>
                    <a:pt x="1146" y="1821"/>
                    <a:pt x="1553" y="2673"/>
                  </a:cubicBezTo>
                  <a:cubicBezTo>
                    <a:pt x="1580" y="2730"/>
                    <a:pt x="1645" y="2760"/>
                    <a:pt x="1710" y="2760"/>
                  </a:cubicBezTo>
                  <a:cubicBezTo>
                    <a:pt x="1744" y="2760"/>
                    <a:pt x="1777" y="2752"/>
                    <a:pt x="1805" y="2736"/>
                  </a:cubicBezTo>
                  <a:cubicBezTo>
                    <a:pt x="1885" y="2688"/>
                    <a:pt x="1914" y="2574"/>
                    <a:pt x="1868" y="2483"/>
                  </a:cubicBezTo>
                  <a:cubicBezTo>
                    <a:pt x="1464" y="1633"/>
                    <a:pt x="963" y="830"/>
                    <a:pt x="378" y="91"/>
                  </a:cubicBezTo>
                  <a:cubicBezTo>
                    <a:pt x="335" y="38"/>
                    <a:pt x="276" y="1"/>
                    <a:pt x="21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55" name="Google Shape;855;p9"/>
            <p:cNvSpPr/>
            <p:nvPr/>
          </p:nvSpPr>
          <p:spPr>
            <a:xfrm>
              <a:off x="4755800" y="3005700"/>
              <a:ext cx="76275" cy="71875"/>
            </a:xfrm>
            <a:custGeom>
              <a:avLst/>
              <a:gdLst/>
              <a:ahLst/>
              <a:cxnLst/>
              <a:rect l="l" t="t" r="r" b="b"/>
              <a:pathLst>
                <a:path w="3051" h="2875" extrusionOk="0">
                  <a:moveTo>
                    <a:pt x="218" y="1"/>
                  </a:moveTo>
                  <a:cubicBezTo>
                    <a:pt x="151" y="1"/>
                    <a:pt x="83" y="40"/>
                    <a:pt x="51" y="97"/>
                  </a:cubicBezTo>
                  <a:cubicBezTo>
                    <a:pt x="1" y="189"/>
                    <a:pt x="39" y="292"/>
                    <a:pt x="124" y="345"/>
                  </a:cubicBezTo>
                  <a:cubicBezTo>
                    <a:pt x="1125" y="985"/>
                    <a:pt x="1991" y="1813"/>
                    <a:pt x="2675" y="2786"/>
                  </a:cubicBezTo>
                  <a:cubicBezTo>
                    <a:pt x="2713" y="2840"/>
                    <a:pt x="2773" y="2875"/>
                    <a:pt x="2835" y="2875"/>
                  </a:cubicBezTo>
                  <a:cubicBezTo>
                    <a:pt x="2866" y="2875"/>
                    <a:pt x="2897" y="2866"/>
                    <a:pt x="2927" y="2848"/>
                  </a:cubicBezTo>
                  <a:cubicBezTo>
                    <a:pt x="3016" y="2795"/>
                    <a:pt x="3050" y="2680"/>
                    <a:pt x="2992" y="2600"/>
                  </a:cubicBezTo>
                  <a:cubicBezTo>
                    <a:pt x="2273" y="1573"/>
                    <a:pt x="1358" y="699"/>
                    <a:pt x="302" y="25"/>
                  </a:cubicBezTo>
                  <a:cubicBezTo>
                    <a:pt x="276" y="8"/>
                    <a:pt x="247" y="1"/>
                    <a:pt x="2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56" name="Google Shape;856;p9"/>
            <p:cNvSpPr/>
            <p:nvPr/>
          </p:nvSpPr>
          <p:spPr>
            <a:xfrm>
              <a:off x="4726925" y="3012525"/>
              <a:ext cx="69850" cy="68375"/>
            </a:xfrm>
            <a:custGeom>
              <a:avLst/>
              <a:gdLst/>
              <a:ahLst/>
              <a:cxnLst/>
              <a:rect l="l" t="t" r="r" b="b"/>
              <a:pathLst>
                <a:path w="2794" h="2735" extrusionOk="0">
                  <a:moveTo>
                    <a:pt x="223" y="1"/>
                  </a:moveTo>
                  <a:cubicBezTo>
                    <a:pt x="155" y="1"/>
                    <a:pt x="84" y="43"/>
                    <a:pt x="54" y="101"/>
                  </a:cubicBezTo>
                  <a:cubicBezTo>
                    <a:pt x="1" y="192"/>
                    <a:pt x="46" y="294"/>
                    <a:pt x="126" y="349"/>
                  </a:cubicBezTo>
                  <a:cubicBezTo>
                    <a:pt x="1014" y="970"/>
                    <a:pt x="1782" y="1752"/>
                    <a:pt x="2386" y="2652"/>
                  </a:cubicBezTo>
                  <a:cubicBezTo>
                    <a:pt x="2425" y="2710"/>
                    <a:pt x="2481" y="2734"/>
                    <a:pt x="2536" y="2734"/>
                  </a:cubicBezTo>
                  <a:cubicBezTo>
                    <a:pt x="2666" y="2734"/>
                    <a:pt x="2794" y="2601"/>
                    <a:pt x="2701" y="2464"/>
                  </a:cubicBezTo>
                  <a:cubicBezTo>
                    <a:pt x="2061" y="1509"/>
                    <a:pt x="1247" y="683"/>
                    <a:pt x="304" y="24"/>
                  </a:cubicBezTo>
                  <a:cubicBezTo>
                    <a:pt x="279" y="8"/>
                    <a:pt x="252" y="1"/>
                    <a:pt x="2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57" name="Google Shape;857;p9"/>
            <p:cNvSpPr/>
            <p:nvPr/>
          </p:nvSpPr>
          <p:spPr>
            <a:xfrm>
              <a:off x="4448775" y="2445075"/>
              <a:ext cx="11575" cy="54050"/>
            </a:xfrm>
            <a:custGeom>
              <a:avLst/>
              <a:gdLst/>
              <a:ahLst/>
              <a:cxnLst/>
              <a:rect l="l" t="t" r="r" b="b"/>
              <a:pathLst>
                <a:path w="463" h="2162" extrusionOk="0">
                  <a:moveTo>
                    <a:pt x="198" y="0"/>
                  </a:moveTo>
                  <a:cubicBezTo>
                    <a:pt x="92" y="0"/>
                    <a:pt x="0" y="92"/>
                    <a:pt x="17" y="190"/>
                  </a:cubicBezTo>
                  <a:cubicBezTo>
                    <a:pt x="92" y="785"/>
                    <a:pt x="94" y="1384"/>
                    <a:pt x="29" y="1981"/>
                  </a:cubicBezTo>
                  <a:cubicBezTo>
                    <a:pt x="20" y="2075"/>
                    <a:pt x="126" y="2161"/>
                    <a:pt x="215" y="2161"/>
                  </a:cubicBezTo>
                  <a:cubicBezTo>
                    <a:pt x="306" y="2161"/>
                    <a:pt x="386" y="2070"/>
                    <a:pt x="398" y="1971"/>
                  </a:cubicBezTo>
                  <a:cubicBezTo>
                    <a:pt x="463" y="1374"/>
                    <a:pt x="458" y="775"/>
                    <a:pt x="383" y="181"/>
                  </a:cubicBezTo>
                  <a:cubicBezTo>
                    <a:pt x="371" y="84"/>
                    <a:pt x="301" y="0"/>
                    <a:pt x="19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58" name="Google Shape;858;p9"/>
            <p:cNvSpPr/>
            <p:nvPr/>
          </p:nvSpPr>
          <p:spPr>
            <a:xfrm>
              <a:off x="4415250" y="2289825"/>
              <a:ext cx="37825" cy="121150"/>
            </a:xfrm>
            <a:custGeom>
              <a:avLst/>
              <a:gdLst/>
              <a:ahLst/>
              <a:cxnLst/>
              <a:rect l="l" t="t" r="r" b="b"/>
              <a:pathLst>
                <a:path w="1513" h="4846" extrusionOk="0">
                  <a:moveTo>
                    <a:pt x="213" y="0"/>
                  </a:moveTo>
                  <a:cubicBezTo>
                    <a:pt x="197" y="0"/>
                    <a:pt x="180" y="3"/>
                    <a:pt x="162" y="8"/>
                  </a:cubicBezTo>
                  <a:cubicBezTo>
                    <a:pt x="61" y="37"/>
                    <a:pt x="1" y="140"/>
                    <a:pt x="37" y="232"/>
                  </a:cubicBezTo>
                  <a:cubicBezTo>
                    <a:pt x="470" y="1341"/>
                    <a:pt x="790" y="2489"/>
                    <a:pt x="993" y="3661"/>
                  </a:cubicBezTo>
                  <a:cubicBezTo>
                    <a:pt x="1050" y="3996"/>
                    <a:pt x="1098" y="4331"/>
                    <a:pt x="1135" y="4665"/>
                  </a:cubicBezTo>
                  <a:cubicBezTo>
                    <a:pt x="1147" y="4764"/>
                    <a:pt x="1216" y="4846"/>
                    <a:pt x="1322" y="4846"/>
                  </a:cubicBezTo>
                  <a:cubicBezTo>
                    <a:pt x="1426" y="4846"/>
                    <a:pt x="1512" y="4757"/>
                    <a:pt x="1503" y="4658"/>
                  </a:cubicBezTo>
                  <a:cubicBezTo>
                    <a:pt x="1370" y="3450"/>
                    <a:pt x="1113" y="2256"/>
                    <a:pt x="737" y="1098"/>
                  </a:cubicBezTo>
                  <a:cubicBezTo>
                    <a:pt x="629" y="773"/>
                    <a:pt x="516" y="453"/>
                    <a:pt x="388" y="133"/>
                  </a:cubicBezTo>
                  <a:cubicBezTo>
                    <a:pt x="358" y="59"/>
                    <a:pt x="294" y="0"/>
                    <a:pt x="2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59" name="Google Shape;859;p9"/>
            <p:cNvSpPr/>
            <p:nvPr/>
          </p:nvSpPr>
          <p:spPr>
            <a:xfrm>
              <a:off x="4350225" y="2353675"/>
              <a:ext cx="46700" cy="152650"/>
            </a:xfrm>
            <a:custGeom>
              <a:avLst/>
              <a:gdLst/>
              <a:ahLst/>
              <a:cxnLst/>
              <a:rect l="l" t="t" r="r" b="b"/>
              <a:pathLst>
                <a:path w="1868" h="6106" extrusionOk="0">
                  <a:moveTo>
                    <a:pt x="197" y="0"/>
                  </a:moveTo>
                  <a:cubicBezTo>
                    <a:pt x="196" y="0"/>
                    <a:pt x="194" y="0"/>
                    <a:pt x="193" y="0"/>
                  </a:cubicBezTo>
                  <a:cubicBezTo>
                    <a:pt x="87" y="5"/>
                    <a:pt x="0" y="89"/>
                    <a:pt x="12" y="188"/>
                  </a:cubicBezTo>
                  <a:cubicBezTo>
                    <a:pt x="200" y="1728"/>
                    <a:pt x="539" y="3249"/>
                    <a:pt x="1026" y="4725"/>
                  </a:cubicBezTo>
                  <a:cubicBezTo>
                    <a:pt x="1163" y="5144"/>
                    <a:pt x="1314" y="5560"/>
                    <a:pt x="1476" y="5969"/>
                  </a:cubicBezTo>
                  <a:cubicBezTo>
                    <a:pt x="1506" y="6048"/>
                    <a:pt x="1574" y="6105"/>
                    <a:pt x="1655" y="6105"/>
                  </a:cubicBezTo>
                  <a:cubicBezTo>
                    <a:pt x="1670" y="6105"/>
                    <a:pt x="1686" y="6103"/>
                    <a:pt x="1702" y="6099"/>
                  </a:cubicBezTo>
                  <a:cubicBezTo>
                    <a:pt x="1805" y="6073"/>
                    <a:pt x="1868" y="5964"/>
                    <a:pt x="1829" y="5870"/>
                  </a:cubicBezTo>
                  <a:cubicBezTo>
                    <a:pt x="1266" y="4438"/>
                    <a:pt x="845" y="2958"/>
                    <a:pt x="571" y="1444"/>
                  </a:cubicBezTo>
                  <a:cubicBezTo>
                    <a:pt x="496" y="1028"/>
                    <a:pt x="431" y="607"/>
                    <a:pt x="378" y="181"/>
                  </a:cubicBezTo>
                  <a:cubicBezTo>
                    <a:pt x="366" y="84"/>
                    <a:pt x="298" y="0"/>
                    <a:pt x="1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60" name="Google Shape;860;p9"/>
            <p:cNvSpPr/>
            <p:nvPr/>
          </p:nvSpPr>
          <p:spPr>
            <a:xfrm>
              <a:off x="4341625" y="2260575"/>
              <a:ext cx="13375" cy="53750"/>
            </a:xfrm>
            <a:custGeom>
              <a:avLst/>
              <a:gdLst/>
              <a:ahLst/>
              <a:cxnLst/>
              <a:rect l="l" t="t" r="r" b="b"/>
              <a:pathLst>
                <a:path w="535" h="2150" extrusionOk="0">
                  <a:moveTo>
                    <a:pt x="186" y="0"/>
                  </a:moveTo>
                  <a:cubicBezTo>
                    <a:pt x="93" y="0"/>
                    <a:pt x="0" y="61"/>
                    <a:pt x="3" y="182"/>
                  </a:cubicBezTo>
                  <a:cubicBezTo>
                    <a:pt x="15" y="795"/>
                    <a:pt x="68" y="1409"/>
                    <a:pt x="166" y="2016"/>
                  </a:cubicBezTo>
                  <a:cubicBezTo>
                    <a:pt x="178" y="2100"/>
                    <a:pt x="266" y="2149"/>
                    <a:pt x="345" y="2149"/>
                  </a:cubicBezTo>
                  <a:cubicBezTo>
                    <a:pt x="360" y="2149"/>
                    <a:pt x="376" y="2147"/>
                    <a:pt x="390" y="2143"/>
                  </a:cubicBezTo>
                  <a:cubicBezTo>
                    <a:pt x="479" y="2119"/>
                    <a:pt x="534" y="2016"/>
                    <a:pt x="518" y="1917"/>
                  </a:cubicBezTo>
                  <a:cubicBezTo>
                    <a:pt x="429" y="1339"/>
                    <a:pt x="378" y="759"/>
                    <a:pt x="371" y="175"/>
                  </a:cubicBezTo>
                  <a:cubicBezTo>
                    <a:pt x="367" y="58"/>
                    <a:pt x="276" y="0"/>
                    <a:pt x="1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61" name="Google Shape;861;p9"/>
            <p:cNvSpPr/>
            <p:nvPr/>
          </p:nvSpPr>
          <p:spPr>
            <a:xfrm>
              <a:off x="4322250" y="2339825"/>
              <a:ext cx="22450" cy="87225"/>
            </a:xfrm>
            <a:custGeom>
              <a:avLst/>
              <a:gdLst/>
              <a:ahLst/>
              <a:cxnLst/>
              <a:rect l="l" t="t" r="r" b="b"/>
              <a:pathLst>
                <a:path w="898" h="3489" extrusionOk="0">
                  <a:moveTo>
                    <a:pt x="272" y="1"/>
                  </a:moveTo>
                  <a:cubicBezTo>
                    <a:pt x="181" y="1"/>
                    <a:pt x="101" y="90"/>
                    <a:pt x="92" y="189"/>
                  </a:cubicBezTo>
                  <a:cubicBezTo>
                    <a:pt x="0" y="1262"/>
                    <a:pt x="142" y="2340"/>
                    <a:pt x="510" y="3353"/>
                  </a:cubicBezTo>
                  <a:cubicBezTo>
                    <a:pt x="535" y="3436"/>
                    <a:pt x="611" y="3488"/>
                    <a:pt x="694" y="3488"/>
                  </a:cubicBezTo>
                  <a:cubicBezTo>
                    <a:pt x="708" y="3488"/>
                    <a:pt x="722" y="3487"/>
                    <a:pt x="737" y="3483"/>
                  </a:cubicBezTo>
                  <a:cubicBezTo>
                    <a:pt x="826" y="3454"/>
                    <a:pt x="898" y="3346"/>
                    <a:pt x="867" y="3255"/>
                  </a:cubicBezTo>
                  <a:cubicBezTo>
                    <a:pt x="506" y="2273"/>
                    <a:pt x="368" y="1223"/>
                    <a:pt x="462" y="181"/>
                  </a:cubicBezTo>
                  <a:cubicBezTo>
                    <a:pt x="472" y="83"/>
                    <a:pt x="366" y="1"/>
                    <a:pt x="2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62" name="Google Shape;862;p9"/>
            <p:cNvSpPr/>
            <p:nvPr/>
          </p:nvSpPr>
          <p:spPr>
            <a:xfrm>
              <a:off x="4219175" y="2646200"/>
              <a:ext cx="114275" cy="82475"/>
            </a:xfrm>
            <a:custGeom>
              <a:avLst/>
              <a:gdLst/>
              <a:ahLst/>
              <a:cxnLst/>
              <a:rect l="l" t="t" r="r" b="b"/>
              <a:pathLst>
                <a:path w="4571" h="3299" extrusionOk="0">
                  <a:moveTo>
                    <a:pt x="216" y="0"/>
                  </a:moveTo>
                  <a:cubicBezTo>
                    <a:pt x="150" y="0"/>
                    <a:pt x="83" y="39"/>
                    <a:pt x="51" y="97"/>
                  </a:cubicBezTo>
                  <a:cubicBezTo>
                    <a:pt x="1" y="189"/>
                    <a:pt x="39" y="292"/>
                    <a:pt x="123" y="345"/>
                  </a:cubicBezTo>
                  <a:lnTo>
                    <a:pt x="1793" y="1411"/>
                  </a:lnTo>
                  <a:lnTo>
                    <a:pt x="2626" y="1945"/>
                  </a:lnTo>
                  <a:cubicBezTo>
                    <a:pt x="2898" y="2119"/>
                    <a:pt x="3170" y="2282"/>
                    <a:pt x="3430" y="2473"/>
                  </a:cubicBezTo>
                  <a:cubicBezTo>
                    <a:pt x="3688" y="2663"/>
                    <a:pt x="3974" y="2918"/>
                    <a:pt x="4164" y="3214"/>
                  </a:cubicBezTo>
                  <a:cubicBezTo>
                    <a:pt x="4203" y="3273"/>
                    <a:pt x="4259" y="3298"/>
                    <a:pt x="4315" y="3298"/>
                  </a:cubicBezTo>
                  <a:cubicBezTo>
                    <a:pt x="4444" y="3298"/>
                    <a:pt x="4570" y="3166"/>
                    <a:pt x="4479" y="3026"/>
                  </a:cubicBezTo>
                  <a:cubicBezTo>
                    <a:pt x="4118" y="2468"/>
                    <a:pt x="3555" y="2102"/>
                    <a:pt x="3006" y="1751"/>
                  </a:cubicBezTo>
                  <a:lnTo>
                    <a:pt x="1274" y="643"/>
                  </a:lnTo>
                  <a:lnTo>
                    <a:pt x="301" y="25"/>
                  </a:lnTo>
                  <a:cubicBezTo>
                    <a:pt x="275" y="8"/>
                    <a:pt x="246" y="0"/>
                    <a:pt x="2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63" name="Google Shape;863;p9"/>
            <p:cNvSpPr/>
            <p:nvPr/>
          </p:nvSpPr>
          <p:spPr>
            <a:xfrm>
              <a:off x="4124575" y="2608100"/>
              <a:ext cx="71050" cy="28175"/>
            </a:xfrm>
            <a:custGeom>
              <a:avLst/>
              <a:gdLst/>
              <a:ahLst/>
              <a:cxnLst/>
              <a:rect l="l" t="t" r="r" b="b"/>
              <a:pathLst>
                <a:path w="2842" h="1127" extrusionOk="0">
                  <a:moveTo>
                    <a:pt x="255" y="0"/>
                  </a:moveTo>
                  <a:cubicBezTo>
                    <a:pt x="62" y="0"/>
                    <a:pt x="1" y="313"/>
                    <a:pt x="213" y="365"/>
                  </a:cubicBezTo>
                  <a:cubicBezTo>
                    <a:pt x="1005" y="560"/>
                    <a:pt x="1782" y="808"/>
                    <a:pt x="2540" y="1108"/>
                  </a:cubicBezTo>
                  <a:cubicBezTo>
                    <a:pt x="2570" y="1120"/>
                    <a:pt x="2602" y="1127"/>
                    <a:pt x="2632" y="1127"/>
                  </a:cubicBezTo>
                  <a:cubicBezTo>
                    <a:pt x="2695" y="1127"/>
                    <a:pt x="2754" y="1099"/>
                    <a:pt x="2788" y="1036"/>
                  </a:cubicBezTo>
                  <a:cubicBezTo>
                    <a:pt x="2841" y="942"/>
                    <a:pt x="2807" y="822"/>
                    <a:pt x="2714" y="786"/>
                  </a:cubicBezTo>
                  <a:cubicBezTo>
                    <a:pt x="1929" y="473"/>
                    <a:pt x="1123" y="213"/>
                    <a:pt x="302" y="6"/>
                  </a:cubicBezTo>
                  <a:cubicBezTo>
                    <a:pt x="286" y="2"/>
                    <a:pt x="270" y="0"/>
                    <a:pt x="25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64" name="Google Shape;864;p9"/>
            <p:cNvSpPr/>
            <p:nvPr/>
          </p:nvSpPr>
          <p:spPr>
            <a:xfrm>
              <a:off x="4068700" y="2599950"/>
              <a:ext cx="24875" cy="11325"/>
            </a:xfrm>
            <a:custGeom>
              <a:avLst/>
              <a:gdLst/>
              <a:ahLst/>
              <a:cxnLst/>
              <a:rect l="l" t="t" r="r" b="b"/>
              <a:pathLst>
                <a:path w="995" h="453" extrusionOk="0">
                  <a:moveTo>
                    <a:pt x="194" y="1"/>
                  </a:moveTo>
                  <a:cubicBezTo>
                    <a:pt x="160" y="1"/>
                    <a:pt x="126" y="9"/>
                    <a:pt x="97" y="27"/>
                  </a:cubicBezTo>
                  <a:cubicBezTo>
                    <a:pt x="53" y="53"/>
                    <a:pt x="24" y="94"/>
                    <a:pt x="12" y="142"/>
                  </a:cubicBezTo>
                  <a:cubicBezTo>
                    <a:pt x="0" y="188"/>
                    <a:pt x="8" y="238"/>
                    <a:pt x="34" y="279"/>
                  </a:cubicBezTo>
                  <a:cubicBezTo>
                    <a:pt x="58" y="323"/>
                    <a:pt x="99" y="354"/>
                    <a:pt x="147" y="363"/>
                  </a:cubicBezTo>
                  <a:lnTo>
                    <a:pt x="763" y="448"/>
                  </a:lnTo>
                  <a:cubicBezTo>
                    <a:pt x="778" y="451"/>
                    <a:pt x="793" y="452"/>
                    <a:pt x="808" y="452"/>
                  </a:cubicBezTo>
                  <a:cubicBezTo>
                    <a:pt x="840" y="452"/>
                    <a:pt x="871" y="446"/>
                    <a:pt x="900" y="431"/>
                  </a:cubicBezTo>
                  <a:cubicBezTo>
                    <a:pt x="941" y="404"/>
                    <a:pt x="973" y="361"/>
                    <a:pt x="985" y="313"/>
                  </a:cubicBezTo>
                  <a:cubicBezTo>
                    <a:pt x="994" y="267"/>
                    <a:pt x="987" y="219"/>
                    <a:pt x="965" y="178"/>
                  </a:cubicBezTo>
                  <a:cubicBezTo>
                    <a:pt x="939" y="135"/>
                    <a:pt x="898" y="104"/>
                    <a:pt x="847" y="94"/>
                  </a:cubicBezTo>
                  <a:lnTo>
                    <a:pt x="234" y="5"/>
                  </a:lnTo>
                  <a:cubicBezTo>
                    <a:pt x="221" y="2"/>
                    <a:pt x="207" y="1"/>
                    <a:pt x="19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65" name="Google Shape;865;p9"/>
            <p:cNvSpPr/>
            <p:nvPr/>
          </p:nvSpPr>
          <p:spPr>
            <a:xfrm>
              <a:off x="4149175" y="2635325"/>
              <a:ext cx="66650" cy="44850"/>
            </a:xfrm>
            <a:custGeom>
              <a:avLst/>
              <a:gdLst/>
              <a:ahLst/>
              <a:cxnLst/>
              <a:rect l="l" t="t" r="r" b="b"/>
              <a:pathLst>
                <a:path w="2666" h="1794" extrusionOk="0">
                  <a:moveTo>
                    <a:pt x="246" y="0"/>
                  </a:moveTo>
                  <a:cubicBezTo>
                    <a:pt x="57" y="0"/>
                    <a:pt x="0" y="308"/>
                    <a:pt x="211" y="366"/>
                  </a:cubicBezTo>
                  <a:cubicBezTo>
                    <a:pt x="1041" y="604"/>
                    <a:pt x="1782" y="1083"/>
                    <a:pt x="2343" y="1743"/>
                  </a:cubicBezTo>
                  <a:cubicBezTo>
                    <a:pt x="2372" y="1778"/>
                    <a:pt x="2416" y="1794"/>
                    <a:pt x="2461" y="1794"/>
                  </a:cubicBezTo>
                  <a:cubicBezTo>
                    <a:pt x="2513" y="1794"/>
                    <a:pt x="2567" y="1773"/>
                    <a:pt x="2601" y="1738"/>
                  </a:cubicBezTo>
                  <a:cubicBezTo>
                    <a:pt x="2666" y="1670"/>
                    <a:pt x="2661" y="1555"/>
                    <a:pt x="2598" y="1478"/>
                  </a:cubicBezTo>
                  <a:cubicBezTo>
                    <a:pt x="1994" y="773"/>
                    <a:pt x="1193" y="260"/>
                    <a:pt x="298" y="7"/>
                  </a:cubicBezTo>
                  <a:cubicBezTo>
                    <a:pt x="279" y="2"/>
                    <a:pt x="262" y="0"/>
                    <a:pt x="2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66" name="Google Shape;866;p9"/>
            <p:cNvSpPr/>
            <p:nvPr/>
          </p:nvSpPr>
          <p:spPr>
            <a:xfrm>
              <a:off x="4946250" y="2940825"/>
              <a:ext cx="109275" cy="52175"/>
            </a:xfrm>
            <a:custGeom>
              <a:avLst/>
              <a:gdLst/>
              <a:ahLst/>
              <a:cxnLst/>
              <a:rect l="l" t="t" r="r" b="b"/>
              <a:pathLst>
                <a:path w="4371" h="2087" extrusionOk="0">
                  <a:moveTo>
                    <a:pt x="199" y="0"/>
                  </a:moveTo>
                  <a:cubicBezTo>
                    <a:pt x="120" y="0"/>
                    <a:pt x="42" y="65"/>
                    <a:pt x="24" y="143"/>
                  </a:cubicBezTo>
                  <a:cubicBezTo>
                    <a:pt x="0" y="245"/>
                    <a:pt x="65" y="334"/>
                    <a:pt x="159" y="363"/>
                  </a:cubicBezTo>
                  <a:cubicBezTo>
                    <a:pt x="1492" y="813"/>
                    <a:pt x="2785" y="1381"/>
                    <a:pt x="4017" y="2062"/>
                  </a:cubicBezTo>
                  <a:cubicBezTo>
                    <a:pt x="4048" y="2079"/>
                    <a:pt x="4078" y="2086"/>
                    <a:pt x="4106" y="2086"/>
                  </a:cubicBezTo>
                  <a:cubicBezTo>
                    <a:pt x="4268" y="2086"/>
                    <a:pt x="4371" y="1837"/>
                    <a:pt x="4193" y="1737"/>
                  </a:cubicBezTo>
                  <a:cubicBezTo>
                    <a:pt x="2931" y="1044"/>
                    <a:pt x="1610" y="464"/>
                    <a:pt x="246" y="9"/>
                  </a:cubicBezTo>
                  <a:cubicBezTo>
                    <a:pt x="230" y="3"/>
                    <a:pt x="215" y="0"/>
                    <a:pt x="1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67" name="Google Shape;867;p9"/>
            <p:cNvSpPr/>
            <p:nvPr/>
          </p:nvSpPr>
          <p:spPr>
            <a:xfrm>
              <a:off x="4790825" y="2933825"/>
              <a:ext cx="110925" cy="14825"/>
            </a:xfrm>
            <a:custGeom>
              <a:avLst/>
              <a:gdLst/>
              <a:ahLst/>
              <a:cxnLst/>
              <a:rect l="l" t="t" r="r" b="b"/>
              <a:pathLst>
                <a:path w="4437" h="593" extrusionOk="0">
                  <a:moveTo>
                    <a:pt x="3101" y="1"/>
                  </a:moveTo>
                  <a:cubicBezTo>
                    <a:pt x="2115" y="1"/>
                    <a:pt x="1130" y="79"/>
                    <a:pt x="155" y="233"/>
                  </a:cubicBezTo>
                  <a:cubicBezTo>
                    <a:pt x="56" y="253"/>
                    <a:pt x="1" y="375"/>
                    <a:pt x="25" y="462"/>
                  </a:cubicBezTo>
                  <a:cubicBezTo>
                    <a:pt x="52" y="553"/>
                    <a:pt x="128" y="593"/>
                    <a:pt x="212" y="593"/>
                  </a:cubicBezTo>
                  <a:cubicBezTo>
                    <a:pt x="226" y="593"/>
                    <a:pt x="240" y="592"/>
                    <a:pt x="253" y="590"/>
                  </a:cubicBezTo>
                  <a:cubicBezTo>
                    <a:pt x="1192" y="441"/>
                    <a:pt x="2139" y="366"/>
                    <a:pt x="3087" y="366"/>
                  </a:cubicBezTo>
                  <a:cubicBezTo>
                    <a:pt x="3477" y="366"/>
                    <a:pt x="3866" y="379"/>
                    <a:pt x="4256" y="404"/>
                  </a:cubicBezTo>
                  <a:cubicBezTo>
                    <a:pt x="4259" y="404"/>
                    <a:pt x="4262" y="405"/>
                    <a:pt x="4266" y="405"/>
                  </a:cubicBezTo>
                  <a:cubicBezTo>
                    <a:pt x="4360" y="405"/>
                    <a:pt x="4436" y="310"/>
                    <a:pt x="4436" y="219"/>
                  </a:cubicBezTo>
                  <a:cubicBezTo>
                    <a:pt x="4436" y="125"/>
                    <a:pt x="4350" y="43"/>
                    <a:pt x="4246" y="36"/>
                  </a:cubicBezTo>
                  <a:cubicBezTo>
                    <a:pt x="3865" y="13"/>
                    <a:pt x="3483" y="1"/>
                    <a:pt x="310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68" name="Google Shape;868;p9"/>
            <p:cNvSpPr/>
            <p:nvPr/>
          </p:nvSpPr>
          <p:spPr>
            <a:xfrm>
              <a:off x="4853050" y="2955725"/>
              <a:ext cx="89225" cy="14200"/>
            </a:xfrm>
            <a:custGeom>
              <a:avLst/>
              <a:gdLst/>
              <a:ahLst/>
              <a:cxnLst/>
              <a:rect l="l" t="t" r="r" b="b"/>
              <a:pathLst>
                <a:path w="3569" h="568" extrusionOk="0">
                  <a:moveTo>
                    <a:pt x="1321" y="0"/>
                  </a:moveTo>
                  <a:cubicBezTo>
                    <a:pt x="942" y="0"/>
                    <a:pt x="561" y="22"/>
                    <a:pt x="183" y="65"/>
                  </a:cubicBezTo>
                  <a:cubicBezTo>
                    <a:pt x="84" y="77"/>
                    <a:pt x="0" y="147"/>
                    <a:pt x="3" y="250"/>
                  </a:cubicBezTo>
                  <a:cubicBezTo>
                    <a:pt x="7" y="341"/>
                    <a:pt x="84" y="436"/>
                    <a:pt x="180" y="436"/>
                  </a:cubicBezTo>
                  <a:cubicBezTo>
                    <a:pt x="183" y="436"/>
                    <a:pt x="187" y="436"/>
                    <a:pt x="190" y="436"/>
                  </a:cubicBezTo>
                  <a:cubicBezTo>
                    <a:pt x="566" y="392"/>
                    <a:pt x="943" y="370"/>
                    <a:pt x="1320" y="370"/>
                  </a:cubicBezTo>
                  <a:cubicBezTo>
                    <a:pt x="1972" y="370"/>
                    <a:pt x="2623" y="435"/>
                    <a:pt x="3264" y="563"/>
                  </a:cubicBezTo>
                  <a:cubicBezTo>
                    <a:pt x="3278" y="566"/>
                    <a:pt x="3292" y="568"/>
                    <a:pt x="3306" y="568"/>
                  </a:cubicBezTo>
                  <a:cubicBezTo>
                    <a:pt x="3505" y="568"/>
                    <a:pt x="3569" y="252"/>
                    <a:pt x="3350" y="207"/>
                  </a:cubicBezTo>
                  <a:cubicBezTo>
                    <a:pt x="2683" y="69"/>
                    <a:pt x="2003" y="0"/>
                    <a:pt x="13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69" name="Google Shape;869;p9"/>
            <p:cNvSpPr/>
            <p:nvPr/>
          </p:nvSpPr>
          <p:spPr>
            <a:xfrm>
              <a:off x="4251075" y="2498875"/>
              <a:ext cx="80825" cy="97100"/>
            </a:xfrm>
            <a:custGeom>
              <a:avLst/>
              <a:gdLst/>
              <a:ahLst/>
              <a:cxnLst/>
              <a:rect l="l" t="t" r="r" b="b"/>
              <a:pathLst>
                <a:path w="3233" h="3884" extrusionOk="0">
                  <a:moveTo>
                    <a:pt x="205" y="1"/>
                  </a:moveTo>
                  <a:cubicBezTo>
                    <a:pt x="159" y="1"/>
                    <a:pt x="113" y="18"/>
                    <a:pt x="75" y="58"/>
                  </a:cubicBezTo>
                  <a:cubicBezTo>
                    <a:pt x="0" y="135"/>
                    <a:pt x="2" y="253"/>
                    <a:pt x="82" y="315"/>
                  </a:cubicBezTo>
                  <a:cubicBezTo>
                    <a:pt x="582" y="717"/>
                    <a:pt x="1059" y="1150"/>
                    <a:pt x="1507" y="1612"/>
                  </a:cubicBezTo>
                  <a:cubicBezTo>
                    <a:pt x="1728" y="1843"/>
                    <a:pt x="1940" y="2079"/>
                    <a:pt x="2149" y="2320"/>
                  </a:cubicBezTo>
                  <a:cubicBezTo>
                    <a:pt x="2356" y="2561"/>
                    <a:pt x="2481" y="2717"/>
                    <a:pt x="2619" y="2938"/>
                  </a:cubicBezTo>
                  <a:cubicBezTo>
                    <a:pt x="2753" y="3162"/>
                    <a:pt x="2862" y="3420"/>
                    <a:pt x="2862" y="3694"/>
                  </a:cubicBezTo>
                  <a:cubicBezTo>
                    <a:pt x="2862" y="3825"/>
                    <a:pt x="2944" y="3883"/>
                    <a:pt x="3031" y="3883"/>
                  </a:cubicBezTo>
                  <a:cubicBezTo>
                    <a:pt x="3127" y="3883"/>
                    <a:pt x="3227" y="3812"/>
                    <a:pt x="3227" y="3687"/>
                  </a:cubicBezTo>
                  <a:cubicBezTo>
                    <a:pt x="3232" y="3133"/>
                    <a:pt x="2907" y="2664"/>
                    <a:pt x="2570" y="2252"/>
                  </a:cubicBezTo>
                  <a:cubicBezTo>
                    <a:pt x="2144" y="1735"/>
                    <a:pt x="1685" y="1249"/>
                    <a:pt x="1194" y="794"/>
                  </a:cubicBezTo>
                  <a:cubicBezTo>
                    <a:pt x="917" y="534"/>
                    <a:pt x="633" y="289"/>
                    <a:pt x="337" y="50"/>
                  </a:cubicBezTo>
                  <a:cubicBezTo>
                    <a:pt x="298" y="19"/>
                    <a:pt x="251" y="1"/>
                    <a:pt x="20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70" name="Google Shape;870;p9"/>
            <p:cNvSpPr/>
            <p:nvPr/>
          </p:nvSpPr>
          <p:spPr>
            <a:xfrm>
              <a:off x="4176250" y="2459875"/>
              <a:ext cx="51025" cy="30600"/>
            </a:xfrm>
            <a:custGeom>
              <a:avLst/>
              <a:gdLst/>
              <a:ahLst/>
              <a:cxnLst/>
              <a:rect l="l" t="t" r="r" b="b"/>
              <a:pathLst>
                <a:path w="2041" h="1224" extrusionOk="0">
                  <a:moveTo>
                    <a:pt x="245" y="0"/>
                  </a:moveTo>
                  <a:cubicBezTo>
                    <a:pt x="57" y="0"/>
                    <a:pt x="1" y="306"/>
                    <a:pt x="211" y="366"/>
                  </a:cubicBezTo>
                  <a:cubicBezTo>
                    <a:pt x="748" y="518"/>
                    <a:pt x="1239" y="794"/>
                    <a:pt x="1648" y="1175"/>
                  </a:cubicBezTo>
                  <a:cubicBezTo>
                    <a:pt x="1686" y="1209"/>
                    <a:pt x="1728" y="1224"/>
                    <a:pt x="1768" y="1224"/>
                  </a:cubicBezTo>
                  <a:cubicBezTo>
                    <a:pt x="1914" y="1224"/>
                    <a:pt x="2041" y="1034"/>
                    <a:pt x="1905" y="910"/>
                  </a:cubicBezTo>
                  <a:cubicBezTo>
                    <a:pt x="1448" y="486"/>
                    <a:pt x="897" y="178"/>
                    <a:pt x="298" y="7"/>
                  </a:cubicBezTo>
                  <a:cubicBezTo>
                    <a:pt x="279" y="2"/>
                    <a:pt x="262" y="0"/>
                    <a:pt x="2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71" name="Google Shape;871;p9"/>
            <p:cNvSpPr/>
            <p:nvPr/>
          </p:nvSpPr>
          <p:spPr>
            <a:xfrm>
              <a:off x="4193050" y="2494075"/>
              <a:ext cx="56825" cy="36475"/>
            </a:xfrm>
            <a:custGeom>
              <a:avLst/>
              <a:gdLst/>
              <a:ahLst/>
              <a:cxnLst/>
              <a:rect l="l" t="t" r="r" b="b"/>
              <a:pathLst>
                <a:path w="2273" h="1459" extrusionOk="0">
                  <a:moveTo>
                    <a:pt x="205" y="0"/>
                  </a:moveTo>
                  <a:cubicBezTo>
                    <a:pt x="140" y="0"/>
                    <a:pt x="79" y="31"/>
                    <a:pt x="47" y="93"/>
                  </a:cubicBezTo>
                  <a:cubicBezTo>
                    <a:pt x="1" y="173"/>
                    <a:pt x="30" y="303"/>
                    <a:pt x="119" y="341"/>
                  </a:cubicBezTo>
                  <a:cubicBezTo>
                    <a:pt x="764" y="627"/>
                    <a:pt x="1375" y="986"/>
                    <a:pt x="1938" y="1410"/>
                  </a:cubicBezTo>
                  <a:cubicBezTo>
                    <a:pt x="1979" y="1440"/>
                    <a:pt x="2027" y="1459"/>
                    <a:pt x="2074" y="1459"/>
                  </a:cubicBezTo>
                  <a:cubicBezTo>
                    <a:pt x="2118" y="1459"/>
                    <a:pt x="2162" y="1442"/>
                    <a:pt x="2198" y="1405"/>
                  </a:cubicBezTo>
                  <a:cubicBezTo>
                    <a:pt x="2273" y="1325"/>
                    <a:pt x="2273" y="1205"/>
                    <a:pt x="2196" y="1145"/>
                  </a:cubicBezTo>
                  <a:cubicBezTo>
                    <a:pt x="1606" y="700"/>
                    <a:pt x="968" y="322"/>
                    <a:pt x="297" y="21"/>
                  </a:cubicBezTo>
                  <a:cubicBezTo>
                    <a:pt x="267" y="7"/>
                    <a:pt x="235" y="0"/>
                    <a:pt x="2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72" name="Google Shape;872;p9"/>
            <p:cNvSpPr/>
            <p:nvPr/>
          </p:nvSpPr>
          <p:spPr>
            <a:xfrm>
              <a:off x="4322375" y="2495375"/>
              <a:ext cx="472875" cy="544350"/>
            </a:xfrm>
            <a:custGeom>
              <a:avLst/>
              <a:gdLst/>
              <a:ahLst/>
              <a:cxnLst/>
              <a:rect l="l" t="t" r="r" b="b"/>
              <a:pathLst>
                <a:path w="18915" h="21774" extrusionOk="0">
                  <a:moveTo>
                    <a:pt x="7093" y="0"/>
                  </a:moveTo>
                  <a:cubicBezTo>
                    <a:pt x="6735" y="0"/>
                    <a:pt x="6378" y="67"/>
                    <a:pt x="6041" y="200"/>
                  </a:cubicBezTo>
                  <a:cubicBezTo>
                    <a:pt x="5887" y="260"/>
                    <a:pt x="5740" y="332"/>
                    <a:pt x="5598" y="417"/>
                  </a:cubicBezTo>
                  <a:cubicBezTo>
                    <a:pt x="5335" y="398"/>
                    <a:pt x="5071" y="385"/>
                    <a:pt x="4808" y="385"/>
                  </a:cubicBezTo>
                  <a:cubicBezTo>
                    <a:pt x="4441" y="385"/>
                    <a:pt x="4077" y="411"/>
                    <a:pt x="3718" y="491"/>
                  </a:cubicBezTo>
                  <a:cubicBezTo>
                    <a:pt x="3025" y="638"/>
                    <a:pt x="2409" y="1038"/>
                    <a:pt x="1990" y="1610"/>
                  </a:cubicBezTo>
                  <a:cubicBezTo>
                    <a:pt x="1817" y="1846"/>
                    <a:pt x="1685" y="2111"/>
                    <a:pt x="1596" y="2390"/>
                  </a:cubicBezTo>
                  <a:cubicBezTo>
                    <a:pt x="575" y="3208"/>
                    <a:pt x="0" y="4496"/>
                    <a:pt x="135" y="5805"/>
                  </a:cubicBezTo>
                  <a:cubicBezTo>
                    <a:pt x="168" y="6154"/>
                    <a:pt x="250" y="6501"/>
                    <a:pt x="375" y="6830"/>
                  </a:cubicBezTo>
                  <a:cubicBezTo>
                    <a:pt x="387" y="6855"/>
                    <a:pt x="402" y="6879"/>
                    <a:pt x="419" y="6900"/>
                  </a:cubicBezTo>
                  <a:cubicBezTo>
                    <a:pt x="431" y="7478"/>
                    <a:pt x="546" y="8048"/>
                    <a:pt x="626" y="8623"/>
                  </a:cubicBezTo>
                  <a:cubicBezTo>
                    <a:pt x="676" y="9009"/>
                    <a:pt x="708" y="9398"/>
                    <a:pt x="667" y="9788"/>
                  </a:cubicBezTo>
                  <a:cubicBezTo>
                    <a:pt x="628" y="10176"/>
                    <a:pt x="486" y="10573"/>
                    <a:pt x="342" y="10956"/>
                  </a:cubicBezTo>
                  <a:cubicBezTo>
                    <a:pt x="197" y="11336"/>
                    <a:pt x="75" y="11733"/>
                    <a:pt x="195" y="12137"/>
                  </a:cubicBezTo>
                  <a:cubicBezTo>
                    <a:pt x="216" y="12211"/>
                    <a:pt x="281" y="12263"/>
                    <a:pt x="356" y="12263"/>
                  </a:cubicBezTo>
                  <a:cubicBezTo>
                    <a:pt x="359" y="12263"/>
                    <a:pt x="362" y="12263"/>
                    <a:pt x="366" y="12262"/>
                  </a:cubicBezTo>
                  <a:cubicBezTo>
                    <a:pt x="400" y="12327"/>
                    <a:pt x="464" y="12371"/>
                    <a:pt x="539" y="12376"/>
                  </a:cubicBezTo>
                  <a:cubicBezTo>
                    <a:pt x="1312" y="12450"/>
                    <a:pt x="1988" y="12996"/>
                    <a:pt x="2544" y="13497"/>
                  </a:cubicBezTo>
                  <a:cubicBezTo>
                    <a:pt x="3540" y="14388"/>
                    <a:pt x="4325" y="15492"/>
                    <a:pt x="4837" y="16727"/>
                  </a:cubicBezTo>
                  <a:cubicBezTo>
                    <a:pt x="4870" y="16806"/>
                    <a:pt x="4934" y="16864"/>
                    <a:pt x="5018" y="16864"/>
                  </a:cubicBezTo>
                  <a:cubicBezTo>
                    <a:pt x="5021" y="16864"/>
                    <a:pt x="5024" y="16864"/>
                    <a:pt x="5028" y="16864"/>
                  </a:cubicBezTo>
                  <a:cubicBezTo>
                    <a:pt x="5056" y="16936"/>
                    <a:pt x="5126" y="16984"/>
                    <a:pt x="5203" y="16989"/>
                  </a:cubicBezTo>
                  <a:cubicBezTo>
                    <a:pt x="6091" y="17059"/>
                    <a:pt x="6910" y="17519"/>
                    <a:pt x="7514" y="18156"/>
                  </a:cubicBezTo>
                  <a:cubicBezTo>
                    <a:pt x="7841" y="18505"/>
                    <a:pt x="8113" y="18900"/>
                    <a:pt x="8327" y="19326"/>
                  </a:cubicBezTo>
                  <a:cubicBezTo>
                    <a:pt x="8435" y="19538"/>
                    <a:pt x="8532" y="19752"/>
                    <a:pt x="8616" y="19974"/>
                  </a:cubicBezTo>
                  <a:cubicBezTo>
                    <a:pt x="8700" y="20197"/>
                    <a:pt x="8787" y="20421"/>
                    <a:pt x="8931" y="20614"/>
                  </a:cubicBezTo>
                  <a:cubicBezTo>
                    <a:pt x="9076" y="20806"/>
                    <a:pt x="9268" y="20958"/>
                    <a:pt x="9451" y="21114"/>
                  </a:cubicBezTo>
                  <a:cubicBezTo>
                    <a:pt x="9636" y="21271"/>
                    <a:pt x="9783" y="21413"/>
                    <a:pt x="9834" y="21637"/>
                  </a:cubicBezTo>
                  <a:cubicBezTo>
                    <a:pt x="9855" y="21729"/>
                    <a:pt x="9922" y="21768"/>
                    <a:pt x="9993" y="21768"/>
                  </a:cubicBezTo>
                  <a:cubicBezTo>
                    <a:pt x="10029" y="21768"/>
                    <a:pt x="10066" y="21758"/>
                    <a:pt x="10099" y="21740"/>
                  </a:cubicBezTo>
                  <a:cubicBezTo>
                    <a:pt x="10128" y="21762"/>
                    <a:pt x="10162" y="21773"/>
                    <a:pt x="10197" y="21773"/>
                  </a:cubicBezTo>
                  <a:cubicBezTo>
                    <a:pt x="10244" y="21773"/>
                    <a:pt x="10290" y="21753"/>
                    <a:pt x="10322" y="21714"/>
                  </a:cubicBezTo>
                  <a:cubicBezTo>
                    <a:pt x="10866" y="21096"/>
                    <a:pt x="11642" y="20859"/>
                    <a:pt x="12430" y="20859"/>
                  </a:cubicBezTo>
                  <a:cubicBezTo>
                    <a:pt x="12821" y="20859"/>
                    <a:pt x="13215" y="20917"/>
                    <a:pt x="13586" y="21016"/>
                  </a:cubicBezTo>
                  <a:cubicBezTo>
                    <a:pt x="13916" y="21105"/>
                    <a:pt x="14240" y="21218"/>
                    <a:pt x="14553" y="21355"/>
                  </a:cubicBezTo>
                  <a:cubicBezTo>
                    <a:pt x="14583" y="21368"/>
                    <a:pt x="14615" y="21374"/>
                    <a:pt x="14646" y="21374"/>
                  </a:cubicBezTo>
                  <a:cubicBezTo>
                    <a:pt x="14709" y="21374"/>
                    <a:pt x="14770" y="21346"/>
                    <a:pt x="14804" y="21283"/>
                  </a:cubicBezTo>
                  <a:cubicBezTo>
                    <a:pt x="14808" y="21271"/>
                    <a:pt x="14813" y="21256"/>
                    <a:pt x="14816" y="21244"/>
                  </a:cubicBezTo>
                  <a:cubicBezTo>
                    <a:pt x="15805" y="21131"/>
                    <a:pt x="16799" y="20794"/>
                    <a:pt x="17490" y="20048"/>
                  </a:cubicBezTo>
                  <a:cubicBezTo>
                    <a:pt x="17846" y="19668"/>
                    <a:pt x="18115" y="19187"/>
                    <a:pt x="18207" y="18669"/>
                  </a:cubicBezTo>
                  <a:cubicBezTo>
                    <a:pt x="18257" y="18392"/>
                    <a:pt x="18257" y="18108"/>
                    <a:pt x="18272" y="17829"/>
                  </a:cubicBezTo>
                  <a:cubicBezTo>
                    <a:pt x="18289" y="17557"/>
                    <a:pt x="18341" y="17290"/>
                    <a:pt x="18428" y="17035"/>
                  </a:cubicBezTo>
                  <a:cubicBezTo>
                    <a:pt x="18520" y="16773"/>
                    <a:pt x="18628" y="16517"/>
                    <a:pt x="18712" y="16253"/>
                  </a:cubicBezTo>
                  <a:cubicBezTo>
                    <a:pt x="18787" y="16007"/>
                    <a:pt x="18837" y="15755"/>
                    <a:pt x="18861" y="15499"/>
                  </a:cubicBezTo>
                  <a:cubicBezTo>
                    <a:pt x="18914" y="14996"/>
                    <a:pt x="18866" y="14486"/>
                    <a:pt x="18722" y="14002"/>
                  </a:cubicBezTo>
                  <a:cubicBezTo>
                    <a:pt x="18642" y="13738"/>
                    <a:pt x="18534" y="13483"/>
                    <a:pt x="18488" y="13208"/>
                  </a:cubicBezTo>
                  <a:cubicBezTo>
                    <a:pt x="18445" y="12934"/>
                    <a:pt x="18476" y="12691"/>
                    <a:pt x="18510" y="12438"/>
                  </a:cubicBezTo>
                  <a:cubicBezTo>
                    <a:pt x="18582" y="11911"/>
                    <a:pt x="18638" y="11389"/>
                    <a:pt x="18604" y="10854"/>
                  </a:cubicBezTo>
                  <a:cubicBezTo>
                    <a:pt x="18532" y="9779"/>
                    <a:pt x="18098" y="8708"/>
                    <a:pt x="17193" y="8070"/>
                  </a:cubicBezTo>
                  <a:cubicBezTo>
                    <a:pt x="17100" y="8005"/>
                    <a:pt x="17001" y="7945"/>
                    <a:pt x="16900" y="7892"/>
                  </a:cubicBezTo>
                  <a:cubicBezTo>
                    <a:pt x="16536" y="6534"/>
                    <a:pt x="15692" y="5336"/>
                    <a:pt x="14561" y="4510"/>
                  </a:cubicBezTo>
                  <a:cubicBezTo>
                    <a:pt x="14291" y="4315"/>
                    <a:pt x="14005" y="4145"/>
                    <a:pt x="13706" y="3995"/>
                  </a:cubicBezTo>
                  <a:cubicBezTo>
                    <a:pt x="13706" y="3993"/>
                    <a:pt x="13706" y="3991"/>
                    <a:pt x="13704" y="3988"/>
                  </a:cubicBezTo>
                  <a:cubicBezTo>
                    <a:pt x="13324" y="3285"/>
                    <a:pt x="12770" y="2696"/>
                    <a:pt x="12132" y="2222"/>
                  </a:cubicBezTo>
                  <a:cubicBezTo>
                    <a:pt x="11494" y="1745"/>
                    <a:pt x="10821" y="1365"/>
                    <a:pt x="10089" y="1115"/>
                  </a:cubicBezTo>
                  <a:cubicBezTo>
                    <a:pt x="9822" y="1016"/>
                    <a:pt x="9538" y="965"/>
                    <a:pt x="9251" y="963"/>
                  </a:cubicBezTo>
                  <a:cubicBezTo>
                    <a:pt x="8874" y="549"/>
                    <a:pt x="8387" y="251"/>
                    <a:pt x="7846" y="101"/>
                  </a:cubicBezTo>
                  <a:cubicBezTo>
                    <a:pt x="7599" y="34"/>
                    <a:pt x="7346" y="0"/>
                    <a:pt x="70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73" name="Google Shape;873;p9"/>
            <p:cNvSpPr/>
            <p:nvPr/>
          </p:nvSpPr>
          <p:spPr>
            <a:xfrm>
              <a:off x="4713450" y="2873825"/>
              <a:ext cx="18750" cy="54575"/>
            </a:xfrm>
            <a:custGeom>
              <a:avLst/>
              <a:gdLst/>
              <a:ahLst/>
              <a:cxnLst/>
              <a:rect l="l" t="t" r="r" b="b"/>
              <a:pathLst>
                <a:path w="750" h="2183" extrusionOk="0">
                  <a:moveTo>
                    <a:pt x="561" y="0"/>
                  </a:moveTo>
                  <a:cubicBezTo>
                    <a:pt x="458" y="5"/>
                    <a:pt x="378" y="89"/>
                    <a:pt x="381" y="191"/>
                  </a:cubicBezTo>
                  <a:cubicBezTo>
                    <a:pt x="366" y="795"/>
                    <a:pt x="248" y="1392"/>
                    <a:pt x="34" y="1957"/>
                  </a:cubicBezTo>
                  <a:cubicBezTo>
                    <a:pt x="1" y="2051"/>
                    <a:pt x="82" y="2159"/>
                    <a:pt x="169" y="2179"/>
                  </a:cubicBezTo>
                  <a:cubicBezTo>
                    <a:pt x="181" y="2181"/>
                    <a:pt x="193" y="2183"/>
                    <a:pt x="205" y="2183"/>
                  </a:cubicBezTo>
                  <a:cubicBezTo>
                    <a:pt x="282" y="2183"/>
                    <a:pt x="362" y="2125"/>
                    <a:pt x="393" y="2044"/>
                  </a:cubicBezTo>
                  <a:cubicBezTo>
                    <a:pt x="614" y="1447"/>
                    <a:pt x="735" y="819"/>
                    <a:pt x="747" y="181"/>
                  </a:cubicBezTo>
                  <a:cubicBezTo>
                    <a:pt x="749" y="82"/>
                    <a:pt x="658" y="0"/>
                    <a:pt x="5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74" name="Google Shape;874;p9"/>
            <p:cNvSpPr/>
            <p:nvPr/>
          </p:nvSpPr>
          <p:spPr>
            <a:xfrm>
              <a:off x="4648400" y="2943600"/>
              <a:ext cx="52650" cy="32550"/>
            </a:xfrm>
            <a:custGeom>
              <a:avLst/>
              <a:gdLst/>
              <a:ahLst/>
              <a:cxnLst/>
              <a:rect l="l" t="t" r="r" b="b"/>
              <a:pathLst>
                <a:path w="2106" h="1302" extrusionOk="0">
                  <a:moveTo>
                    <a:pt x="1843" y="0"/>
                  </a:moveTo>
                  <a:cubicBezTo>
                    <a:pt x="1800" y="0"/>
                    <a:pt x="1757" y="18"/>
                    <a:pt x="1719" y="59"/>
                  </a:cubicBezTo>
                  <a:cubicBezTo>
                    <a:pt x="1301" y="509"/>
                    <a:pt x="752" y="819"/>
                    <a:pt x="150" y="940"/>
                  </a:cubicBezTo>
                  <a:cubicBezTo>
                    <a:pt x="54" y="961"/>
                    <a:pt x="1" y="1077"/>
                    <a:pt x="25" y="1168"/>
                  </a:cubicBezTo>
                  <a:cubicBezTo>
                    <a:pt x="49" y="1250"/>
                    <a:pt x="125" y="1302"/>
                    <a:pt x="207" y="1302"/>
                  </a:cubicBezTo>
                  <a:cubicBezTo>
                    <a:pt x="222" y="1302"/>
                    <a:pt x="238" y="1300"/>
                    <a:pt x="254" y="1296"/>
                  </a:cubicBezTo>
                  <a:cubicBezTo>
                    <a:pt x="918" y="1156"/>
                    <a:pt x="1522" y="812"/>
                    <a:pt x="1984" y="314"/>
                  </a:cubicBezTo>
                  <a:cubicBezTo>
                    <a:pt x="2105" y="182"/>
                    <a:pt x="1980" y="0"/>
                    <a:pt x="18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75" name="Google Shape;875;p9"/>
            <p:cNvSpPr/>
            <p:nvPr/>
          </p:nvSpPr>
          <p:spPr>
            <a:xfrm>
              <a:off x="4581625" y="2974850"/>
              <a:ext cx="39075" cy="10725"/>
            </a:xfrm>
            <a:custGeom>
              <a:avLst/>
              <a:gdLst/>
              <a:ahLst/>
              <a:cxnLst/>
              <a:rect l="l" t="t" r="r" b="b"/>
              <a:pathLst>
                <a:path w="1563" h="429" extrusionOk="0">
                  <a:moveTo>
                    <a:pt x="179" y="0"/>
                  </a:moveTo>
                  <a:cubicBezTo>
                    <a:pt x="85" y="0"/>
                    <a:pt x="1" y="96"/>
                    <a:pt x="5" y="188"/>
                  </a:cubicBezTo>
                  <a:cubicBezTo>
                    <a:pt x="10" y="289"/>
                    <a:pt x="94" y="369"/>
                    <a:pt x="195" y="369"/>
                  </a:cubicBezTo>
                  <a:lnTo>
                    <a:pt x="1382" y="429"/>
                  </a:lnTo>
                  <a:cubicBezTo>
                    <a:pt x="1483" y="424"/>
                    <a:pt x="1562" y="340"/>
                    <a:pt x="1562" y="239"/>
                  </a:cubicBezTo>
                  <a:cubicBezTo>
                    <a:pt x="1558" y="137"/>
                    <a:pt x="1476" y="58"/>
                    <a:pt x="1375" y="58"/>
                  </a:cubicBezTo>
                  <a:lnTo>
                    <a:pt x="186" y="0"/>
                  </a:lnTo>
                  <a:cubicBezTo>
                    <a:pt x="184" y="0"/>
                    <a:pt x="181" y="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76" name="Google Shape;876;p9"/>
            <p:cNvSpPr/>
            <p:nvPr/>
          </p:nvSpPr>
          <p:spPr>
            <a:xfrm>
              <a:off x="4666225" y="2909900"/>
              <a:ext cx="30050" cy="31600"/>
            </a:xfrm>
            <a:custGeom>
              <a:avLst/>
              <a:gdLst/>
              <a:ahLst/>
              <a:cxnLst/>
              <a:rect l="l" t="t" r="r" b="b"/>
              <a:pathLst>
                <a:path w="1202" h="1264" extrusionOk="0">
                  <a:moveTo>
                    <a:pt x="990" y="1"/>
                  </a:moveTo>
                  <a:cubicBezTo>
                    <a:pt x="925" y="1"/>
                    <a:pt x="866" y="32"/>
                    <a:pt x="840" y="95"/>
                  </a:cubicBezTo>
                  <a:cubicBezTo>
                    <a:pt x="691" y="437"/>
                    <a:pt x="438" y="726"/>
                    <a:pt x="121" y="923"/>
                  </a:cubicBezTo>
                  <a:cubicBezTo>
                    <a:pt x="39" y="971"/>
                    <a:pt x="0" y="1089"/>
                    <a:pt x="58" y="1174"/>
                  </a:cubicBezTo>
                  <a:cubicBezTo>
                    <a:pt x="92" y="1231"/>
                    <a:pt x="152" y="1263"/>
                    <a:pt x="215" y="1263"/>
                  </a:cubicBezTo>
                  <a:cubicBezTo>
                    <a:pt x="247" y="1263"/>
                    <a:pt x="279" y="1255"/>
                    <a:pt x="308" y="1239"/>
                  </a:cubicBezTo>
                  <a:cubicBezTo>
                    <a:pt x="681" y="1010"/>
                    <a:pt x="980" y="673"/>
                    <a:pt x="1163" y="273"/>
                  </a:cubicBezTo>
                  <a:cubicBezTo>
                    <a:pt x="1201" y="182"/>
                    <a:pt x="1182" y="69"/>
                    <a:pt x="1086" y="23"/>
                  </a:cubicBezTo>
                  <a:cubicBezTo>
                    <a:pt x="1054" y="8"/>
                    <a:pt x="1021" y="1"/>
                    <a:pt x="9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77" name="Google Shape;877;p9"/>
            <p:cNvSpPr/>
            <p:nvPr/>
          </p:nvSpPr>
          <p:spPr>
            <a:xfrm>
              <a:off x="4681025" y="2706250"/>
              <a:ext cx="23500" cy="64900"/>
            </a:xfrm>
            <a:custGeom>
              <a:avLst/>
              <a:gdLst/>
              <a:ahLst/>
              <a:cxnLst/>
              <a:rect l="l" t="t" r="r" b="b"/>
              <a:pathLst>
                <a:path w="940" h="2596" extrusionOk="0">
                  <a:moveTo>
                    <a:pt x="203" y="0"/>
                  </a:moveTo>
                  <a:cubicBezTo>
                    <a:pt x="170" y="0"/>
                    <a:pt x="136" y="8"/>
                    <a:pt x="109" y="25"/>
                  </a:cubicBezTo>
                  <a:cubicBezTo>
                    <a:pt x="29" y="73"/>
                    <a:pt x="0" y="188"/>
                    <a:pt x="46" y="278"/>
                  </a:cubicBezTo>
                  <a:cubicBezTo>
                    <a:pt x="361" y="949"/>
                    <a:pt x="539" y="1678"/>
                    <a:pt x="566" y="2419"/>
                  </a:cubicBezTo>
                  <a:cubicBezTo>
                    <a:pt x="570" y="2537"/>
                    <a:pt x="662" y="2596"/>
                    <a:pt x="754" y="2596"/>
                  </a:cubicBezTo>
                  <a:cubicBezTo>
                    <a:pt x="847" y="2596"/>
                    <a:pt x="939" y="2535"/>
                    <a:pt x="934" y="2415"/>
                  </a:cubicBezTo>
                  <a:cubicBezTo>
                    <a:pt x="903" y="1608"/>
                    <a:pt x="708" y="817"/>
                    <a:pt x="361" y="90"/>
                  </a:cubicBezTo>
                  <a:cubicBezTo>
                    <a:pt x="334" y="31"/>
                    <a:pt x="268" y="0"/>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78" name="Google Shape;878;p9"/>
            <p:cNvSpPr/>
            <p:nvPr/>
          </p:nvSpPr>
          <p:spPr>
            <a:xfrm>
              <a:off x="4642825" y="2649550"/>
              <a:ext cx="28825" cy="30725"/>
            </a:xfrm>
            <a:custGeom>
              <a:avLst/>
              <a:gdLst/>
              <a:ahLst/>
              <a:cxnLst/>
              <a:rect l="l" t="t" r="r" b="b"/>
              <a:pathLst>
                <a:path w="1153" h="1229" extrusionOk="0">
                  <a:moveTo>
                    <a:pt x="196" y="1"/>
                  </a:moveTo>
                  <a:cubicBezTo>
                    <a:pt x="149" y="1"/>
                    <a:pt x="103" y="18"/>
                    <a:pt x="70" y="55"/>
                  </a:cubicBezTo>
                  <a:cubicBezTo>
                    <a:pt x="0" y="129"/>
                    <a:pt x="0" y="245"/>
                    <a:pt x="72" y="317"/>
                  </a:cubicBezTo>
                  <a:cubicBezTo>
                    <a:pt x="337" y="565"/>
                    <a:pt x="573" y="839"/>
                    <a:pt x="777" y="1138"/>
                  </a:cubicBezTo>
                  <a:cubicBezTo>
                    <a:pt x="814" y="1192"/>
                    <a:pt x="878" y="1228"/>
                    <a:pt x="942" y="1228"/>
                  </a:cubicBezTo>
                  <a:cubicBezTo>
                    <a:pt x="972" y="1228"/>
                    <a:pt x="1003" y="1220"/>
                    <a:pt x="1030" y="1203"/>
                  </a:cubicBezTo>
                  <a:cubicBezTo>
                    <a:pt x="1117" y="1145"/>
                    <a:pt x="1153" y="1036"/>
                    <a:pt x="1093" y="950"/>
                  </a:cubicBezTo>
                  <a:cubicBezTo>
                    <a:pt x="871" y="623"/>
                    <a:pt x="616" y="322"/>
                    <a:pt x="330" y="52"/>
                  </a:cubicBezTo>
                  <a:cubicBezTo>
                    <a:pt x="294" y="19"/>
                    <a:pt x="245" y="1"/>
                    <a:pt x="1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79" name="Google Shape;879;p9"/>
            <p:cNvSpPr/>
            <p:nvPr/>
          </p:nvSpPr>
          <p:spPr>
            <a:xfrm>
              <a:off x="4636500" y="2680800"/>
              <a:ext cx="37625" cy="52400"/>
            </a:xfrm>
            <a:custGeom>
              <a:avLst/>
              <a:gdLst/>
              <a:ahLst/>
              <a:cxnLst/>
              <a:rect l="l" t="t" r="r" b="b"/>
              <a:pathLst>
                <a:path w="1505" h="2096" extrusionOk="0">
                  <a:moveTo>
                    <a:pt x="206" y="0"/>
                  </a:moveTo>
                  <a:cubicBezTo>
                    <a:pt x="153" y="0"/>
                    <a:pt x="98" y="21"/>
                    <a:pt x="63" y="56"/>
                  </a:cubicBezTo>
                  <a:cubicBezTo>
                    <a:pt x="0" y="123"/>
                    <a:pt x="8" y="241"/>
                    <a:pt x="70" y="316"/>
                  </a:cubicBezTo>
                  <a:cubicBezTo>
                    <a:pt x="491" y="836"/>
                    <a:pt x="850" y="1404"/>
                    <a:pt x="1144" y="2005"/>
                  </a:cubicBezTo>
                  <a:cubicBezTo>
                    <a:pt x="1174" y="2065"/>
                    <a:pt x="1239" y="2095"/>
                    <a:pt x="1302" y="2095"/>
                  </a:cubicBezTo>
                  <a:cubicBezTo>
                    <a:pt x="1336" y="2095"/>
                    <a:pt x="1369" y="2087"/>
                    <a:pt x="1396" y="2070"/>
                  </a:cubicBezTo>
                  <a:cubicBezTo>
                    <a:pt x="1478" y="2022"/>
                    <a:pt x="1505" y="1907"/>
                    <a:pt x="1464" y="1820"/>
                  </a:cubicBezTo>
                  <a:cubicBezTo>
                    <a:pt x="1151" y="1190"/>
                    <a:pt x="771" y="595"/>
                    <a:pt x="325" y="51"/>
                  </a:cubicBezTo>
                  <a:cubicBezTo>
                    <a:pt x="296" y="16"/>
                    <a:pt x="252" y="0"/>
                    <a:pt x="2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80" name="Google Shape;880;p9"/>
            <p:cNvSpPr/>
            <p:nvPr/>
          </p:nvSpPr>
          <p:spPr>
            <a:xfrm>
              <a:off x="4478750" y="2561675"/>
              <a:ext cx="63625" cy="24750"/>
            </a:xfrm>
            <a:custGeom>
              <a:avLst/>
              <a:gdLst/>
              <a:ahLst/>
              <a:cxnLst/>
              <a:rect l="l" t="t" r="r" b="b"/>
              <a:pathLst>
                <a:path w="2545" h="990" extrusionOk="0">
                  <a:moveTo>
                    <a:pt x="172" y="0"/>
                  </a:moveTo>
                  <a:cubicBezTo>
                    <a:pt x="78" y="0"/>
                    <a:pt x="0" y="93"/>
                    <a:pt x="2" y="186"/>
                  </a:cubicBezTo>
                  <a:cubicBezTo>
                    <a:pt x="7" y="287"/>
                    <a:pt x="89" y="364"/>
                    <a:pt x="190" y="366"/>
                  </a:cubicBezTo>
                  <a:cubicBezTo>
                    <a:pt x="895" y="405"/>
                    <a:pt x="1581" y="607"/>
                    <a:pt x="2193" y="963"/>
                  </a:cubicBezTo>
                  <a:cubicBezTo>
                    <a:pt x="2224" y="981"/>
                    <a:pt x="2254" y="989"/>
                    <a:pt x="2283" y="989"/>
                  </a:cubicBezTo>
                  <a:cubicBezTo>
                    <a:pt x="2442" y="989"/>
                    <a:pt x="2544" y="741"/>
                    <a:pt x="2371" y="641"/>
                  </a:cubicBezTo>
                  <a:cubicBezTo>
                    <a:pt x="1702" y="256"/>
                    <a:pt x="953" y="37"/>
                    <a:pt x="183" y="0"/>
                  </a:cubicBezTo>
                  <a:cubicBezTo>
                    <a:pt x="179" y="0"/>
                    <a:pt x="176" y="0"/>
                    <a:pt x="1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81" name="Google Shape;881;p9"/>
            <p:cNvSpPr/>
            <p:nvPr/>
          </p:nvSpPr>
          <p:spPr>
            <a:xfrm>
              <a:off x="4416575" y="2563725"/>
              <a:ext cx="44375" cy="24100"/>
            </a:xfrm>
            <a:custGeom>
              <a:avLst/>
              <a:gdLst/>
              <a:ahLst/>
              <a:cxnLst/>
              <a:rect l="l" t="t" r="r" b="b"/>
              <a:pathLst>
                <a:path w="1775" h="964" extrusionOk="0">
                  <a:moveTo>
                    <a:pt x="1564" y="0"/>
                  </a:moveTo>
                  <a:cubicBezTo>
                    <a:pt x="1550" y="0"/>
                    <a:pt x="1536" y="2"/>
                    <a:pt x="1522" y="5"/>
                  </a:cubicBezTo>
                  <a:cubicBezTo>
                    <a:pt x="1014" y="106"/>
                    <a:pt x="538" y="316"/>
                    <a:pt x="121" y="621"/>
                  </a:cubicBezTo>
                  <a:cubicBezTo>
                    <a:pt x="42" y="679"/>
                    <a:pt x="1" y="780"/>
                    <a:pt x="56" y="871"/>
                  </a:cubicBezTo>
                  <a:cubicBezTo>
                    <a:pt x="89" y="927"/>
                    <a:pt x="156" y="963"/>
                    <a:pt x="221" y="963"/>
                  </a:cubicBezTo>
                  <a:cubicBezTo>
                    <a:pt x="252" y="963"/>
                    <a:pt x="283" y="955"/>
                    <a:pt x="309" y="936"/>
                  </a:cubicBezTo>
                  <a:cubicBezTo>
                    <a:pt x="696" y="650"/>
                    <a:pt x="1146" y="453"/>
                    <a:pt x="1621" y="359"/>
                  </a:cubicBezTo>
                  <a:cubicBezTo>
                    <a:pt x="1719" y="340"/>
                    <a:pt x="1775" y="222"/>
                    <a:pt x="1751" y="130"/>
                  </a:cubicBezTo>
                  <a:cubicBezTo>
                    <a:pt x="1730" y="54"/>
                    <a:pt x="1649" y="0"/>
                    <a:pt x="15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82" name="Google Shape;882;p9"/>
            <p:cNvSpPr/>
            <p:nvPr/>
          </p:nvSpPr>
          <p:spPr>
            <a:xfrm>
              <a:off x="4442325" y="2584025"/>
              <a:ext cx="54300" cy="19975"/>
            </a:xfrm>
            <a:custGeom>
              <a:avLst/>
              <a:gdLst/>
              <a:ahLst/>
              <a:cxnLst/>
              <a:rect l="l" t="t" r="r" b="b"/>
              <a:pathLst>
                <a:path w="2172" h="799" extrusionOk="0">
                  <a:moveTo>
                    <a:pt x="1586" y="0"/>
                  </a:moveTo>
                  <a:cubicBezTo>
                    <a:pt x="1065" y="0"/>
                    <a:pt x="548" y="154"/>
                    <a:pt x="121" y="457"/>
                  </a:cubicBezTo>
                  <a:cubicBezTo>
                    <a:pt x="39" y="514"/>
                    <a:pt x="1" y="618"/>
                    <a:pt x="54" y="709"/>
                  </a:cubicBezTo>
                  <a:cubicBezTo>
                    <a:pt x="86" y="763"/>
                    <a:pt x="154" y="799"/>
                    <a:pt x="219" y="799"/>
                  </a:cubicBezTo>
                  <a:cubicBezTo>
                    <a:pt x="250" y="799"/>
                    <a:pt x="281" y="791"/>
                    <a:pt x="307" y="772"/>
                  </a:cubicBezTo>
                  <a:cubicBezTo>
                    <a:pt x="681" y="507"/>
                    <a:pt x="1128" y="367"/>
                    <a:pt x="1583" y="367"/>
                  </a:cubicBezTo>
                  <a:cubicBezTo>
                    <a:pt x="1697" y="367"/>
                    <a:pt x="1812" y="376"/>
                    <a:pt x="1926" y="394"/>
                  </a:cubicBezTo>
                  <a:cubicBezTo>
                    <a:pt x="1938" y="396"/>
                    <a:pt x="1949" y="397"/>
                    <a:pt x="1960" y="397"/>
                  </a:cubicBezTo>
                  <a:cubicBezTo>
                    <a:pt x="2045" y="397"/>
                    <a:pt x="2126" y="348"/>
                    <a:pt x="2148" y="257"/>
                  </a:cubicBezTo>
                  <a:cubicBezTo>
                    <a:pt x="2172" y="156"/>
                    <a:pt x="2112" y="52"/>
                    <a:pt x="2013" y="35"/>
                  </a:cubicBezTo>
                  <a:cubicBezTo>
                    <a:pt x="1871" y="12"/>
                    <a:pt x="1728" y="0"/>
                    <a:pt x="15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83" name="Google Shape;883;p9"/>
            <p:cNvSpPr/>
            <p:nvPr/>
          </p:nvSpPr>
          <p:spPr>
            <a:xfrm>
              <a:off x="4387275" y="2729900"/>
              <a:ext cx="15125" cy="43250"/>
            </a:xfrm>
            <a:custGeom>
              <a:avLst/>
              <a:gdLst/>
              <a:ahLst/>
              <a:cxnLst/>
              <a:rect l="l" t="t" r="r" b="b"/>
              <a:pathLst>
                <a:path w="605" h="1730" extrusionOk="0">
                  <a:moveTo>
                    <a:pt x="432" y="508"/>
                  </a:moveTo>
                  <a:cubicBezTo>
                    <a:pt x="432" y="508"/>
                    <a:pt x="432" y="509"/>
                    <a:pt x="431" y="512"/>
                  </a:cubicBezTo>
                  <a:lnTo>
                    <a:pt x="431" y="512"/>
                  </a:lnTo>
                  <a:cubicBezTo>
                    <a:pt x="431" y="512"/>
                    <a:pt x="431" y="511"/>
                    <a:pt x="432" y="511"/>
                  </a:cubicBezTo>
                  <a:cubicBezTo>
                    <a:pt x="432" y="509"/>
                    <a:pt x="432" y="508"/>
                    <a:pt x="432" y="508"/>
                  </a:cubicBezTo>
                  <a:close/>
                  <a:moveTo>
                    <a:pt x="309" y="1"/>
                  </a:moveTo>
                  <a:cubicBezTo>
                    <a:pt x="225" y="1"/>
                    <a:pt x="149" y="57"/>
                    <a:pt x="126" y="143"/>
                  </a:cubicBezTo>
                  <a:cubicBezTo>
                    <a:pt x="1" y="624"/>
                    <a:pt x="32" y="1132"/>
                    <a:pt x="213" y="1594"/>
                  </a:cubicBezTo>
                  <a:cubicBezTo>
                    <a:pt x="243" y="1668"/>
                    <a:pt x="310" y="1730"/>
                    <a:pt x="389" y="1730"/>
                  </a:cubicBezTo>
                  <a:cubicBezTo>
                    <a:pt x="405" y="1730"/>
                    <a:pt x="422" y="1727"/>
                    <a:pt x="439" y="1721"/>
                  </a:cubicBezTo>
                  <a:cubicBezTo>
                    <a:pt x="538" y="1688"/>
                    <a:pt x="605" y="1589"/>
                    <a:pt x="569" y="1495"/>
                  </a:cubicBezTo>
                  <a:cubicBezTo>
                    <a:pt x="525" y="1389"/>
                    <a:pt x="492" y="1281"/>
                    <a:pt x="468" y="1170"/>
                  </a:cubicBezTo>
                  <a:lnTo>
                    <a:pt x="448" y="1086"/>
                  </a:lnTo>
                  <a:cubicBezTo>
                    <a:pt x="448" y="1074"/>
                    <a:pt x="446" y="1060"/>
                    <a:pt x="444" y="1047"/>
                  </a:cubicBezTo>
                  <a:cubicBezTo>
                    <a:pt x="444" y="1043"/>
                    <a:pt x="441" y="1038"/>
                    <a:pt x="439" y="1035"/>
                  </a:cubicBezTo>
                  <a:cubicBezTo>
                    <a:pt x="434" y="980"/>
                    <a:pt x="427" y="925"/>
                    <a:pt x="424" y="869"/>
                  </a:cubicBezTo>
                  <a:cubicBezTo>
                    <a:pt x="417" y="759"/>
                    <a:pt x="417" y="648"/>
                    <a:pt x="427" y="537"/>
                  </a:cubicBezTo>
                  <a:cubicBezTo>
                    <a:pt x="427" y="536"/>
                    <a:pt x="430" y="520"/>
                    <a:pt x="431" y="512"/>
                  </a:cubicBezTo>
                  <a:lnTo>
                    <a:pt x="431" y="512"/>
                  </a:lnTo>
                  <a:cubicBezTo>
                    <a:pt x="431" y="514"/>
                    <a:pt x="430" y="515"/>
                    <a:pt x="430" y="515"/>
                  </a:cubicBezTo>
                  <a:cubicBezTo>
                    <a:pt x="429" y="515"/>
                    <a:pt x="434" y="492"/>
                    <a:pt x="434" y="484"/>
                  </a:cubicBezTo>
                  <a:cubicBezTo>
                    <a:pt x="436" y="455"/>
                    <a:pt x="441" y="427"/>
                    <a:pt x="448" y="398"/>
                  </a:cubicBezTo>
                  <a:cubicBezTo>
                    <a:pt x="458" y="342"/>
                    <a:pt x="470" y="285"/>
                    <a:pt x="485" y="229"/>
                  </a:cubicBezTo>
                  <a:cubicBezTo>
                    <a:pt x="506" y="131"/>
                    <a:pt x="446" y="32"/>
                    <a:pt x="350" y="5"/>
                  </a:cubicBezTo>
                  <a:cubicBezTo>
                    <a:pt x="336" y="2"/>
                    <a:pt x="323" y="1"/>
                    <a:pt x="3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84" name="Google Shape;884;p9"/>
            <p:cNvSpPr/>
            <p:nvPr/>
          </p:nvSpPr>
          <p:spPr>
            <a:xfrm>
              <a:off x="4366350" y="2691775"/>
              <a:ext cx="14575" cy="58600"/>
            </a:xfrm>
            <a:custGeom>
              <a:avLst/>
              <a:gdLst/>
              <a:ahLst/>
              <a:cxnLst/>
              <a:rect l="l" t="t" r="r" b="b"/>
              <a:pathLst>
                <a:path w="583" h="2344" extrusionOk="0">
                  <a:moveTo>
                    <a:pt x="371" y="1"/>
                  </a:moveTo>
                  <a:cubicBezTo>
                    <a:pt x="288" y="1"/>
                    <a:pt x="213" y="58"/>
                    <a:pt x="193" y="142"/>
                  </a:cubicBezTo>
                  <a:cubicBezTo>
                    <a:pt x="0" y="818"/>
                    <a:pt x="0" y="1535"/>
                    <a:pt x="190" y="2214"/>
                  </a:cubicBezTo>
                  <a:cubicBezTo>
                    <a:pt x="215" y="2304"/>
                    <a:pt x="286" y="2343"/>
                    <a:pt x="358" y="2343"/>
                  </a:cubicBezTo>
                  <a:cubicBezTo>
                    <a:pt x="468" y="2343"/>
                    <a:pt x="583" y="2252"/>
                    <a:pt x="542" y="2115"/>
                  </a:cubicBezTo>
                  <a:cubicBezTo>
                    <a:pt x="373" y="1497"/>
                    <a:pt x="376" y="844"/>
                    <a:pt x="551" y="228"/>
                  </a:cubicBezTo>
                  <a:cubicBezTo>
                    <a:pt x="576" y="130"/>
                    <a:pt x="515" y="31"/>
                    <a:pt x="417" y="7"/>
                  </a:cubicBezTo>
                  <a:cubicBezTo>
                    <a:pt x="401" y="3"/>
                    <a:pt x="386" y="1"/>
                    <a:pt x="3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85" name="Google Shape;885;p9"/>
            <p:cNvSpPr/>
            <p:nvPr/>
          </p:nvSpPr>
          <p:spPr>
            <a:xfrm>
              <a:off x="4493300" y="2850450"/>
              <a:ext cx="47125" cy="50375"/>
            </a:xfrm>
            <a:custGeom>
              <a:avLst/>
              <a:gdLst/>
              <a:ahLst/>
              <a:cxnLst/>
              <a:rect l="l" t="t" r="r" b="b"/>
              <a:pathLst>
                <a:path w="1885" h="2015" extrusionOk="0">
                  <a:moveTo>
                    <a:pt x="255" y="0"/>
                  </a:moveTo>
                  <a:cubicBezTo>
                    <a:pt x="127" y="0"/>
                    <a:pt x="1" y="133"/>
                    <a:pt x="89" y="271"/>
                  </a:cubicBezTo>
                  <a:cubicBezTo>
                    <a:pt x="487" y="907"/>
                    <a:pt x="978" y="1479"/>
                    <a:pt x="1550" y="1965"/>
                  </a:cubicBezTo>
                  <a:cubicBezTo>
                    <a:pt x="1590" y="1997"/>
                    <a:pt x="1638" y="2014"/>
                    <a:pt x="1684" y="2014"/>
                  </a:cubicBezTo>
                  <a:cubicBezTo>
                    <a:pt x="1731" y="2014"/>
                    <a:pt x="1777" y="1997"/>
                    <a:pt x="1813" y="1958"/>
                  </a:cubicBezTo>
                  <a:cubicBezTo>
                    <a:pt x="1885" y="1884"/>
                    <a:pt x="1885" y="1763"/>
                    <a:pt x="1805" y="1701"/>
                  </a:cubicBezTo>
                  <a:cubicBezTo>
                    <a:pt x="1259" y="1236"/>
                    <a:pt x="785" y="692"/>
                    <a:pt x="405" y="86"/>
                  </a:cubicBezTo>
                  <a:cubicBezTo>
                    <a:pt x="366" y="25"/>
                    <a:pt x="310" y="0"/>
                    <a:pt x="2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86" name="Google Shape;886;p9"/>
            <p:cNvSpPr/>
            <p:nvPr/>
          </p:nvSpPr>
          <p:spPr>
            <a:xfrm>
              <a:off x="4461900" y="2834450"/>
              <a:ext cx="32100" cy="42000"/>
            </a:xfrm>
            <a:custGeom>
              <a:avLst/>
              <a:gdLst/>
              <a:ahLst/>
              <a:cxnLst/>
              <a:rect l="l" t="t" r="r" b="b"/>
              <a:pathLst>
                <a:path w="1284" h="1680" extrusionOk="0">
                  <a:moveTo>
                    <a:pt x="205" y="1"/>
                  </a:moveTo>
                  <a:cubicBezTo>
                    <a:pt x="189" y="1"/>
                    <a:pt x="174" y="2"/>
                    <a:pt x="159" y="6"/>
                  </a:cubicBezTo>
                  <a:cubicBezTo>
                    <a:pt x="65" y="33"/>
                    <a:pt x="0" y="139"/>
                    <a:pt x="29" y="232"/>
                  </a:cubicBezTo>
                  <a:cubicBezTo>
                    <a:pt x="200" y="760"/>
                    <a:pt x="496" y="1238"/>
                    <a:pt x="893" y="1628"/>
                  </a:cubicBezTo>
                  <a:cubicBezTo>
                    <a:pt x="931" y="1665"/>
                    <a:pt x="973" y="1680"/>
                    <a:pt x="1014" y="1680"/>
                  </a:cubicBezTo>
                  <a:cubicBezTo>
                    <a:pt x="1157" y="1680"/>
                    <a:pt x="1283" y="1491"/>
                    <a:pt x="1148" y="1364"/>
                  </a:cubicBezTo>
                  <a:cubicBezTo>
                    <a:pt x="799" y="1019"/>
                    <a:pt x="537" y="598"/>
                    <a:pt x="385" y="131"/>
                  </a:cubicBezTo>
                  <a:cubicBezTo>
                    <a:pt x="359" y="52"/>
                    <a:pt x="285" y="1"/>
                    <a:pt x="2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87" name="Google Shape;887;p9"/>
            <p:cNvSpPr/>
            <p:nvPr/>
          </p:nvSpPr>
          <p:spPr>
            <a:xfrm>
              <a:off x="4494450" y="2809900"/>
              <a:ext cx="29975" cy="31225"/>
            </a:xfrm>
            <a:custGeom>
              <a:avLst/>
              <a:gdLst/>
              <a:ahLst/>
              <a:cxnLst/>
              <a:rect l="l" t="t" r="r" b="b"/>
              <a:pathLst>
                <a:path w="1199" h="1249" extrusionOk="0">
                  <a:moveTo>
                    <a:pt x="204" y="1"/>
                  </a:moveTo>
                  <a:cubicBezTo>
                    <a:pt x="153" y="1"/>
                    <a:pt x="102" y="20"/>
                    <a:pt x="70" y="54"/>
                  </a:cubicBezTo>
                  <a:cubicBezTo>
                    <a:pt x="0" y="129"/>
                    <a:pt x="3" y="245"/>
                    <a:pt x="72" y="317"/>
                  </a:cubicBezTo>
                  <a:lnTo>
                    <a:pt x="869" y="1198"/>
                  </a:lnTo>
                  <a:cubicBezTo>
                    <a:pt x="905" y="1232"/>
                    <a:pt x="952" y="1249"/>
                    <a:pt x="998" y="1249"/>
                  </a:cubicBezTo>
                  <a:cubicBezTo>
                    <a:pt x="1047" y="1249"/>
                    <a:pt x="1096" y="1230"/>
                    <a:pt x="1131" y="1193"/>
                  </a:cubicBezTo>
                  <a:cubicBezTo>
                    <a:pt x="1199" y="1118"/>
                    <a:pt x="1196" y="1005"/>
                    <a:pt x="1127" y="933"/>
                  </a:cubicBezTo>
                  <a:lnTo>
                    <a:pt x="327" y="52"/>
                  </a:lnTo>
                  <a:cubicBezTo>
                    <a:pt x="297" y="17"/>
                    <a:pt x="251" y="1"/>
                    <a:pt x="2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88" name="Google Shape;888;p9"/>
            <p:cNvSpPr/>
            <p:nvPr/>
          </p:nvSpPr>
          <p:spPr>
            <a:xfrm>
              <a:off x="4639150" y="2774050"/>
              <a:ext cx="12650" cy="27850"/>
            </a:xfrm>
            <a:custGeom>
              <a:avLst/>
              <a:gdLst/>
              <a:ahLst/>
              <a:cxnLst/>
              <a:rect l="l" t="t" r="r" b="b"/>
              <a:pathLst>
                <a:path w="506" h="1114" extrusionOk="0">
                  <a:moveTo>
                    <a:pt x="210" y="1"/>
                  </a:moveTo>
                  <a:cubicBezTo>
                    <a:pt x="194" y="1"/>
                    <a:pt x="178" y="3"/>
                    <a:pt x="162" y="8"/>
                  </a:cubicBezTo>
                  <a:cubicBezTo>
                    <a:pt x="68" y="42"/>
                    <a:pt x="0" y="138"/>
                    <a:pt x="34" y="235"/>
                  </a:cubicBezTo>
                  <a:cubicBezTo>
                    <a:pt x="65" y="321"/>
                    <a:pt x="87" y="410"/>
                    <a:pt x="99" y="502"/>
                  </a:cubicBezTo>
                  <a:cubicBezTo>
                    <a:pt x="113" y="610"/>
                    <a:pt x="116" y="721"/>
                    <a:pt x="106" y="831"/>
                  </a:cubicBezTo>
                  <a:lnTo>
                    <a:pt x="97" y="887"/>
                  </a:lnTo>
                  <a:cubicBezTo>
                    <a:pt x="89" y="935"/>
                    <a:pt x="97" y="983"/>
                    <a:pt x="118" y="1026"/>
                  </a:cubicBezTo>
                  <a:cubicBezTo>
                    <a:pt x="142" y="1067"/>
                    <a:pt x="183" y="1099"/>
                    <a:pt x="231" y="1111"/>
                  </a:cubicBezTo>
                  <a:cubicBezTo>
                    <a:pt x="243" y="1113"/>
                    <a:pt x="255" y="1114"/>
                    <a:pt x="268" y="1114"/>
                  </a:cubicBezTo>
                  <a:cubicBezTo>
                    <a:pt x="352" y="1114"/>
                    <a:pt x="438" y="1064"/>
                    <a:pt x="455" y="976"/>
                  </a:cubicBezTo>
                  <a:cubicBezTo>
                    <a:pt x="506" y="694"/>
                    <a:pt x="482" y="405"/>
                    <a:pt x="388" y="136"/>
                  </a:cubicBezTo>
                  <a:cubicBezTo>
                    <a:pt x="360" y="60"/>
                    <a:pt x="289" y="1"/>
                    <a:pt x="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sp>
        <p:nvSpPr>
          <p:cNvPr id="889" name="Google Shape;889;p9"/>
          <p:cNvSpPr/>
          <p:nvPr/>
        </p:nvSpPr>
        <p:spPr>
          <a:xfrm>
            <a:off x="11309817" y="4606203"/>
            <a:ext cx="224343" cy="212784"/>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Tree>
    <p:extLst>
      <p:ext uri="{BB962C8B-B14F-4D97-AF65-F5344CB8AC3E}">
        <p14:creationId xmlns:p14="http://schemas.microsoft.com/office/powerpoint/2010/main" val="175887384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890"/>
        <p:cNvGrpSpPr/>
        <p:nvPr/>
      </p:nvGrpSpPr>
      <p:grpSpPr>
        <a:xfrm>
          <a:off x="0" y="0"/>
          <a:ext cx="0" cy="0"/>
          <a:chOff x="0" y="0"/>
          <a:chExt cx="0" cy="0"/>
        </a:xfrm>
      </p:grpSpPr>
      <p:pic>
        <p:nvPicPr>
          <p:cNvPr id="891" name="Google Shape;891;p10"/>
          <p:cNvPicPr preferRelativeResize="0"/>
          <p:nvPr/>
        </p:nvPicPr>
        <p:blipFill rotWithShape="1">
          <a:blip r:embed="rId2">
            <a:alphaModFix amt="10000"/>
          </a:blip>
          <a:srcRect/>
          <a:stretch/>
        </p:blipFill>
        <p:spPr>
          <a:xfrm>
            <a:off x="1" y="1"/>
            <a:ext cx="12192004" cy="6858003"/>
          </a:xfrm>
          <a:prstGeom prst="rect">
            <a:avLst/>
          </a:prstGeom>
          <a:noFill/>
          <a:ln>
            <a:noFill/>
          </a:ln>
        </p:spPr>
      </p:pic>
      <p:sp>
        <p:nvSpPr>
          <p:cNvPr id="892" name="Google Shape;892;p10"/>
          <p:cNvSpPr txBox="1">
            <a:spLocks noGrp="1"/>
          </p:cNvSpPr>
          <p:nvPr>
            <p:ph type="title"/>
          </p:nvPr>
        </p:nvSpPr>
        <p:spPr>
          <a:xfrm>
            <a:off x="950967" y="896767"/>
            <a:ext cx="10290000" cy="71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4256"/>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893" name="Google Shape;893;p10"/>
          <p:cNvSpPr/>
          <p:nvPr/>
        </p:nvSpPr>
        <p:spPr>
          <a:xfrm flipH="1">
            <a:off x="791692" y="568251"/>
            <a:ext cx="318552" cy="302176"/>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94" name="Google Shape;894;p10"/>
          <p:cNvSpPr/>
          <p:nvPr/>
        </p:nvSpPr>
        <p:spPr>
          <a:xfrm flipH="1">
            <a:off x="418706" y="935734"/>
            <a:ext cx="224343" cy="212748"/>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95" name="Google Shape;895;p10"/>
          <p:cNvSpPr/>
          <p:nvPr/>
        </p:nvSpPr>
        <p:spPr>
          <a:xfrm>
            <a:off x="11128866" y="568269"/>
            <a:ext cx="224343" cy="212784"/>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896" name="Google Shape;896;p10"/>
          <p:cNvSpPr/>
          <p:nvPr/>
        </p:nvSpPr>
        <p:spPr>
          <a:xfrm>
            <a:off x="11418513" y="891000"/>
            <a:ext cx="318552" cy="302176"/>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Tree>
    <p:extLst>
      <p:ext uri="{BB962C8B-B14F-4D97-AF65-F5344CB8AC3E}">
        <p14:creationId xmlns:p14="http://schemas.microsoft.com/office/powerpoint/2010/main" val="348773519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245"/>
        <p:cNvGrpSpPr/>
        <p:nvPr/>
      </p:nvGrpSpPr>
      <p:grpSpPr>
        <a:xfrm>
          <a:off x="0" y="0"/>
          <a:ext cx="0" cy="0"/>
          <a:chOff x="0" y="0"/>
          <a:chExt cx="0" cy="0"/>
        </a:xfrm>
      </p:grpSpPr>
    </p:spTree>
    <p:extLst>
      <p:ext uri="{BB962C8B-B14F-4D97-AF65-F5344CB8AC3E}">
        <p14:creationId xmlns:p14="http://schemas.microsoft.com/office/powerpoint/2010/main" val="57031554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943"/>
        <p:cNvGrpSpPr/>
        <p:nvPr/>
      </p:nvGrpSpPr>
      <p:grpSpPr>
        <a:xfrm>
          <a:off x="0" y="0"/>
          <a:ext cx="0" cy="0"/>
          <a:chOff x="0" y="0"/>
          <a:chExt cx="0" cy="0"/>
        </a:xfrm>
      </p:grpSpPr>
      <p:pic>
        <p:nvPicPr>
          <p:cNvPr id="1944" name="Google Shape;1944;p24"/>
          <p:cNvPicPr preferRelativeResize="0"/>
          <p:nvPr/>
        </p:nvPicPr>
        <p:blipFill rotWithShape="1">
          <a:blip r:embed="rId2">
            <a:alphaModFix amt="26000"/>
          </a:blip>
          <a:srcRect l="13020" t="6506" b="6514"/>
          <a:stretch/>
        </p:blipFill>
        <p:spPr>
          <a:xfrm rot="10800000">
            <a:off x="1" y="1"/>
            <a:ext cx="12192004" cy="6858003"/>
          </a:xfrm>
          <a:prstGeom prst="rect">
            <a:avLst/>
          </a:prstGeom>
          <a:noFill/>
          <a:ln>
            <a:noFill/>
          </a:ln>
        </p:spPr>
      </p:pic>
      <p:sp>
        <p:nvSpPr>
          <p:cNvPr id="1945" name="Google Shape;1945;p24"/>
          <p:cNvSpPr txBox="1">
            <a:spLocks noGrp="1"/>
          </p:cNvSpPr>
          <p:nvPr>
            <p:ph type="title"/>
          </p:nvPr>
        </p:nvSpPr>
        <p:spPr>
          <a:xfrm>
            <a:off x="950967" y="719333"/>
            <a:ext cx="10290000" cy="637600"/>
          </a:xfrm>
          <a:prstGeom prst="rect">
            <a:avLst/>
          </a:prstGeom>
        </p:spPr>
        <p:txBody>
          <a:bodyPr spcFirstLastPara="1" wrap="square" lIns="91425" tIns="91425" rIns="91425" bIns="91425" anchor="ctr" anchorCtr="0">
            <a:noAutofit/>
          </a:bodyPr>
          <a:lstStyle>
            <a:lvl1pPr lvl="0">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grpSp>
        <p:nvGrpSpPr>
          <p:cNvPr id="1946" name="Google Shape;1946;p24"/>
          <p:cNvGrpSpPr/>
          <p:nvPr/>
        </p:nvGrpSpPr>
        <p:grpSpPr>
          <a:xfrm rot="10800000">
            <a:off x="192470" y="5395344"/>
            <a:ext cx="704367" cy="1498867"/>
            <a:chOff x="666950" y="1942750"/>
            <a:chExt cx="528275" cy="1124150"/>
          </a:xfrm>
        </p:grpSpPr>
        <p:sp>
          <p:nvSpPr>
            <p:cNvPr id="1947" name="Google Shape;1947;p24"/>
            <p:cNvSpPr/>
            <p:nvPr/>
          </p:nvSpPr>
          <p:spPr>
            <a:xfrm>
              <a:off x="904000" y="2771550"/>
              <a:ext cx="150625" cy="261425"/>
            </a:xfrm>
            <a:custGeom>
              <a:avLst/>
              <a:gdLst/>
              <a:ahLst/>
              <a:cxnLst/>
              <a:rect l="l" t="t" r="r" b="b"/>
              <a:pathLst>
                <a:path w="6025" h="10457" extrusionOk="0">
                  <a:moveTo>
                    <a:pt x="1644" y="1"/>
                  </a:moveTo>
                  <a:cubicBezTo>
                    <a:pt x="1606" y="1"/>
                    <a:pt x="1568" y="10"/>
                    <a:pt x="1536" y="29"/>
                  </a:cubicBezTo>
                  <a:cubicBezTo>
                    <a:pt x="1442" y="82"/>
                    <a:pt x="1408" y="214"/>
                    <a:pt x="1457" y="318"/>
                  </a:cubicBezTo>
                  <a:lnTo>
                    <a:pt x="1469" y="337"/>
                  </a:lnTo>
                  <a:cubicBezTo>
                    <a:pt x="910" y="1509"/>
                    <a:pt x="491" y="2744"/>
                    <a:pt x="224" y="4014"/>
                  </a:cubicBezTo>
                  <a:cubicBezTo>
                    <a:pt x="155" y="4349"/>
                    <a:pt x="92" y="4686"/>
                    <a:pt x="49" y="5023"/>
                  </a:cubicBezTo>
                  <a:cubicBezTo>
                    <a:pt x="8" y="5360"/>
                    <a:pt x="1" y="5627"/>
                    <a:pt x="94" y="5913"/>
                  </a:cubicBezTo>
                  <a:cubicBezTo>
                    <a:pt x="188" y="6197"/>
                    <a:pt x="357" y="6421"/>
                    <a:pt x="602" y="6558"/>
                  </a:cubicBezTo>
                  <a:cubicBezTo>
                    <a:pt x="743" y="6638"/>
                    <a:pt x="894" y="6665"/>
                    <a:pt x="1051" y="6665"/>
                  </a:cubicBezTo>
                  <a:cubicBezTo>
                    <a:pt x="1170" y="6665"/>
                    <a:pt x="1293" y="6649"/>
                    <a:pt x="1416" y="6628"/>
                  </a:cubicBezTo>
                  <a:cubicBezTo>
                    <a:pt x="1475" y="6618"/>
                    <a:pt x="1543" y="6603"/>
                    <a:pt x="1609" y="6603"/>
                  </a:cubicBezTo>
                  <a:cubicBezTo>
                    <a:pt x="1651" y="6603"/>
                    <a:pt x="1691" y="6609"/>
                    <a:pt x="1726" y="6626"/>
                  </a:cubicBezTo>
                  <a:cubicBezTo>
                    <a:pt x="1815" y="6667"/>
                    <a:pt x="1837" y="6756"/>
                    <a:pt x="1861" y="6835"/>
                  </a:cubicBezTo>
                  <a:cubicBezTo>
                    <a:pt x="1950" y="7136"/>
                    <a:pt x="2010" y="7446"/>
                    <a:pt x="2102" y="7747"/>
                  </a:cubicBezTo>
                  <a:cubicBezTo>
                    <a:pt x="2275" y="8327"/>
                    <a:pt x="2477" y="8922"/>
                    <a:pt x="2766" y="9456"/>
                  </a:cubicBezTo>
                  <a:cubicBezTo>
                    <a:pt x="3016" y="9923"/>
                    <a:pt x="3406" y="10361"/>
                    <a:pt x="3957" y="10443"/>
                  </a:cubicBezTo>
                  <a:cubicBezTo>
                    <a:pt x="4021" y="10452"/>
                    <a:pt x="4085" y="10457"/>
                    <a:pt x="4149" y="10457"/>
                  </a:cubicBezTo>
                  <a:cubicBezTo>
                    <a:pt x="4584" y="10457"/>
                    <a:pt x="4997" y="10241"/>
                    <a:pt x="5144" y="9800"/>
                  </a:cubicBezTo>
                  <a:cubicBezTo>
                    <a:pt x="5257" y="9456"/>
                    <a:pt x="5180" y="9081"/>
                    <a:pt x="5139" y="8734"/>
                  </a:cubicBezTo>
                  <a:cubicBezTo>
                    <a:pt x="5100" y="8387"/>
                    <a:pt x="5067" y="8007"/>
                    <a:pt x="5040" y="7639"/>
                  </a:cubicBezTo>
                  <a:cubicBezTo>
                    <a:pt x="4992" y="6965"/>
                    <a:pt x="4970" y="6289"/>
                    <a:pt x="4975" y="5615"/>
                  </a:cubicBezTo>
                  <a:cubicBezTo>
                    <a:pt x="5278" y="5598"/>
                    <a:pt x="5579" y="5543"/>
                    <a:pt x="5868" y="5446"/>
                  </a:cubicBezTo>
                  <a:cubicBezTo>
                    <a:pt x="5960" y="5420"/>
                    <a:pt x="6024" y="5336"/>
                    <a:pt x="6024" y="5239"/>
                  </a:cubicBezTo>
                  <a:cubicBezTo>
                    <a:pt x="6000" y="4390"/>
                    <a:pt x="5469" y="3658"/>
                    <a:pt x="4843" y="3129"/>
                  </a:cubicBezTo>
                  <a:cubicBezTo>
                    <a:pt x="4114" y="2513"/>
                    <a:pt x="3262" y="2065"/>
                    <a:pt x="2624" y="1341"/>
                  </a:cubicBezTo>
                  <a:cubicBezTo>
                    <a:pt x="2342" y="1016"/>
                    <a:pt x="2102" y="657"/>
                    <a:pt x="1909" y="274"/>
                  </a:cubicBezTo>
                  <a:cubicBezTo>
                    <a:pt x="1902" y="248"/>
                    <a:pt x="1890" y="221"/>
                    <a:pt x="1873" y="200"/>
                  </a:cubicBezTo>
                  <a:cubicBezTo>
                    <a:pt x="1858" y="166"/>
                    <a:pt x="1839" y="137"/>
                    <a:pt x="1825" y="106"/>
                  </a:cubicBezTo>
                  <a:cubicBezTo>
                    <a:pt x="1793" y="36"/>
                    <a:pt x="1718" y="1"/>
                    <a:pt x="1644"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948" name="Google Shape;1948;p24"/>
            <p:cNvSpPr/>
            <p:nvPr/>
          </p:nvSpPr>
          <p:spPr>
            <a:xfrm>
              <a:off x="729925" y="2371025"/>
              <a:ext cx="244775" cy="249800"/>
            </a:xfrm>
            <a:custGeom>
              <a:avLst/>
              <a:gdLst/>
              <a:ahLst/>
              <a:cxnLst/>
              <a:rect l="l" t="t" r="r" b="b"/>
              <a:pathLst>
                <a:path w="9791" h="9992" extrusionOk="0">
                  <a:moveTo>
                    <a:pt x="9520" y="0"/>
                  </a:moveTo>
                  <a:cubicBezTo>
                    <a:pt x="9499" y="0"/>
                    <a:pt x="9476" y="4"/>
                    <a:pt x="9452" y="12"/>
                  </a:cubicBezTo>
                  <a:cubicBezTo>
                    <a:pt x="8015" y="483"/>
                    <a:pt x="6605" y="1030"/>
                    <a:pt x="5228" y="1651"/>
                  </a:cubicBezTo>
                  <a:cubicBezTo>
                    <a:pt x="4542" y="1959"/>
                    <a:pt x="3864" y="2288"/>
                    <a:pt x="3195" y="2635"/>
                  </a:cubicBezTo>
                  <a:cubicBezTo>
                    <a:pt x="2870" y="2803"/>
                    <a:pt x="2533" y="2967"/>
                    <a:pt x="2220" y="3164"/>
                  </a:cubicBezTo>
                  <a:cubicBezTo>
                    <a:pt x="1907" y="3359"/>
                    <a:pt x="1669" y="3598"/>
                    <a:pt x="1544" y="3937"/>
                  </a:cubicBezTo>
                  <a:cubicBezTo>
                    <a:pt x="1416" y="4276"/>
                    <a:pt x="1469" y="4683"/>
                    <a:pt x="1729" y="4945"/>
                  </a:cubicBezTo>
                  <a:cubicBezTo>
                    <a:pt x="1828" y="5039"/>
                    <a:pt x="1946" y="5111"/>
                    <a:pt x="2075" y="5155"/>
                  </a:cubicBezTo>
                  <a:cubicBezTo>
                    <a:pt x="1741" y="5542"/>
                    <a:pt x="1430" y="5949"/>
                    <a:pt x="1147" y="6373"/>
                  </a:cubicBezTo>
                  <a:cubicBezTo>
                    <a:pt x="776" y="6924"/>
                    <a:pt x="429" y="7511"/>
                    <a:pt x="184" y="8127"/>
                  </a:cubicBezTo>
                  <a:cubicBezTo>
                    <a:pt x="68" y="8411"/>
                    <a:pt x="1" y="8717"/>
                    <a:pt x="51" y="9020"/>
                  </a:cubicBezTo>
                  <a:cubicBezTo>
                    <a:pt x="102" y="9326"/>
                    <a:pt x="268" y="9552"/>
                    <a:pt x="502" y="9720"/>
                  </a:cubicBezTo>
                  <a:cubicBezTo>
                    <a:pt x="775" y="9915"/>
                    <a:pt x="1106" y="9991"/>
                    <a:pt x="1440" y="9991"/>
                  </a:cubicBezTo>
                  <a:cubicBezTo>
                    <a:pt x="1671" y="9991"/>
                    <a:pt x="1903" y="9955"/>
                    <a:pt x="2119" y="9896"/>
                  </a:cubicBezTo>
                  <a:cubicBezTo>
                    <a:pt x="2699" y="9739"/>
                    <a:pt x="3214" y="9407"/>
                    <a:pt x="3676" y="9030"/>
                  </a:cubicBezTo>
                  <a:cubicBezTo>
                    <a:pt x="4140" y="8654"/>
                    <a:pt x="4622" y="8180"/>
                    <a:pt x="5048" y="7713"/>
                  </a:cubicBezTo>
                  <a:cubicBezTo>
                    <a:pt x="5941" y="6738"/>
                    <a:pt x="6723" y="5670"/>
                    <a:pt x="7438" y="4560"/>
                  </a:cubicBezTo>
                  <a:cubicBezTo>
                    <a:pt x="8150" y="3448"/>
                    <a:pt x="8812" y="2284"/>
                    <a:pt x="9454" y="1121"/>
                  </a:cubicBezTo>
                  <a:lnTo>
                    <a:pt x="9693" y="690"/>
                  </a:lnTo>
                  <a:cubicBezTo>
                    <a:pt x="9760" y="570"/>
                    <a:pt x="9700" y="457"/>
                    <a:pt x="9606" y="404"/>
                  </a:cubicBezTo>
                  <a:cubicBezTo>
                    <a:pt x="9791" y="302"/>
                    <a:pt x="9715" y="0"/>
                    <a:pt x="9520" y="0"/>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949" name="Google Shape;1949;p24"/>
            <p:cNvSpPr/>
            <p:nvPr/>
          </p:nvSpPr>
          <p:spPr>
            <a:xfrm>
              <a:off x="873200" y="2188250"/>
              <a:ext cx="137875" cy="125200"/>
            </a:xfrm>
            <a:custGeom>
              <a:avLst/>
              <a:gdLst/>
              <a:ahLst/>
              <a:cxnLst/>
              <a:rect l="l" t="t" r="r" b="b"/>
              <a:pathLst>
                <a:path w="5515" h="5008" extrusionOk="0">
                  <a:moveTo>
                    <a:pt x="5073" y="1"/>
                  </a:moveTo>
                  <a:cubicBezTo>
                    <a:pt x="5048" y="1"/>
                    <a:pt x="5022" y="2"/>
                    <a:pt x="4997" y="4"/>
                  </a:cubicBezTo>
                  <a:cubicBezTo>
                    <a:pt x="4710" y="25"/>
                    <a:pt x="4424" y="66"/>
                    <a:pt x="4142" y="126"/>
                  </a:cubicBezTo>
                  <a:cubicBezTo>
                    <a:pt x="3038" y="374"/>
                    <a:pt x="2022" y="918"/>
                    <a:pt x="1204" y="1700"/>
                  </a:cubicBezTo>
                  <a:cubicBezTo>
                    <a:pt x="802" y="2081"/>
                    <a:pt x="460" y="2519"/>
                    <a:pt x="248" y="3031"/>
                  </a:cubicBezTo>
                  <a:cubicBezTo>
                    <a:pt x="39" y="3546"/>
                    <a:pt x="0" y="4090"/>
                    <a:pt x="267" y="4567"/>
                  </a:cubicBezTo>
                  <a:cubicBezTo>
                    <a:pt x="420" y="4844"/>
                    <a:pt x="656" y="5008"/>
                    <a:pt x="960" y="5008"/>
                  </a:cubicBezTo>
                  <a:cubicBezTo>
                    <a:pt x="997" y="5008"/>
                    <a:pt x="1035" y="5005"/>
                    <a:pt x="1074" y="5000"/>
                  </a:cubicBezTo>
                  <a:cubicBezTo>
                    <a:pt x="1372" y="4957"/>
                    <a:pt x="1661" y="4870"/>
                    <a:pt x="1935" y="4740"/>
                  </a:cubicBezTo>
                  <a:cubicBezTo>
                    <a:pt x="2198" y="4617"/>
                    <a:pt x="2443" y="4459"/>
                    <a:pt x="2664" y="4268"/>
                  </a:cubicBezTo>
                  <a:cubicBezTo>
                    <a:pt x="2773" y="4177"/>
                    <a:pt x="2871" y="4076"/>
                    <a:pt x="2965" y="3970"/>
                  </a:cubicBezTo>
                  <a:cubicBezTo>
                    <a:pt x="2980" y="3956"/>
                    <a:pt x="3018" y="3907"/>
                    <a:pt x="3038" y="3905"/>
                  </a:cubicBezTo>
                  <a:cubicBezTo>
                    <a:pt x="3038" y="3905"/>
                    <a:pt x="3038" y="3905"/>
                    <a:pt x="3039" y="3905"/>
                  </a:cubicBezTo>
                  <a:cubicBezTo>
                    <a:pt x="3061" y="3905"/>
                    <a:pt x="3100" y="3963"/>
                    <a:pt x="3117" y="3987"/>
                  </a:cubicBezTo>
                  <a:cubicBezTo>
                    <a:pt x="3180" y="4098"/>
                    <a:pt x="3184" y="4232"/>
                    <a:pt x="3228" y="4353"/>
                  </a:cubicBezTo>
                  <a:cubicBezTo>
                    <a:pt x="3271" y="4473"/>
                    <a:pt x="3355" y="4617"/>
                    <a:pt x="3480" y="4697"/>
                  </a:cubicBezTo>
                  <a:cubicBezTo>
                    <a:pt x="3565" y="4748"/>
                    <a:pt x="3652" y="4770"/>
                    <a:pt x="3738" y="4770"/>
                  </a:cubicBezTo>
                  <a:cubicBezTo>
                    <a:pt x="3906" y="4770"/>
                    <a:pt x="4070" y="4686"/>
                    <a:pt x="4202" y="4567"/>
                  </a:cubicBezTo>
                  <a:cubicBezTo>
                    <a:pt x="4402" y="4386"/>
                    <a:pt x="4527" y="4112"/>
                    <a:pt x="4636" y="3854"/>
                  </a:cubicBezTo>
                  <a:cubicBezTo>
                    <a:pt x="4778" y="3522"/>
                    <a:pt x="4903" y="3185"/>
                    <a:pt x="5011" y="2844"/>
                  </a:cubicBezTo>
                  <a:cubicBezTo>
                    <a:pt x="5220" y="2177"/>
                    <a:pt x="5365" y="1491"/>
                    <a:pt x="5444" y="798"/>
                  </a:cubicBezTo>
                  <a:cubicBezTo>
                    <a:pt x="5459" y="680"/>
                    <a:pt x="5468" y="562"/>
                    <a:pt x="5480" y="449"/>
                  </a:cubicBezTo>
                  <a:cubicBezTo>
                    <a:pt x="5509" y="386"/>
                    <a:pt x="5514" y="317"/>
                    <a:pt x="5492" y="252"/>
                  </a:cubicBezTo>
                  <a:cubicBezTo>
                    <a:pt x="5485" y="167"/>
                    <a:pt x="5430" y="98"/>
                    <a:pt x="5348" y="71"/>
                  </a:cubicBezTo>
                  <a:cubicBezTo>
                    <a:pt x="5266" y="18"/>
                    <a:pt x="5170" y="1"/>
                    <a:pt x="5073"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950" name="Google Shape;1950;p24"/>
            <p:cNvSpPr/>
            <p:nvPr/>
          </p:nvSpPr>
          <p:spPr>
            <a:xfrm>
              <a:off x="666950" y="2707950"/>
              <a:ext cx="206450" cy="136825"/>
            </a:xfrm>
            <a:custGeom>
              <a:avLst/>
              <a:gdLst/>
              <a:ahLst/>
              <a:cxnLst/>
              <a:rect l="l" t="t" r="r" b="b"/>
              <a:pathLst>
                <a:path w="8258" h="5473" extrusionOk="0">
                  <a:moveTo>
                    <a:pt x="8028" y="0"/>
                  </a:moveTo>
                  <a:cubicBezTo>
                    <a:pt x="7991" y="0"/>
                    <a:pt x="7954" y="9"/>
                    <a:pt x="7918" y="27"/>
                  </a:cubicBezTo>
                  <a:cubicBezTo>
                    <a:pt x="7560" y="198"/>
                    <a:pt x="7168" y="252"/>
                    <a:pt x="6772" y="252"/>
                  </a:cubicBezTo>
                  <a:cubicBezTo>
                    <a:pt x="6468" y="252"/>
                    <a:pt x="6162" y="220"/>
                    <a:pt x="5868" y="185"/>
                  </a:cubicBezTo>
                  <a:cubicBezTo>
                    <a:pt x="5449" y="137"/>
                    <a:pt x="5021" y="78"/>
                    <a:pt x="4598" y="78"/>
                  </a:cubicBezTo>
                  <a:cubicBezTo>
                    <a:pt x="4271" y="78"/>
                    <a:pt x="3946" y="113"/>
                    <a:pt x="3629" y="214"/>
                  </a:cubicBezTo>
                  <a:cubicBezTo>
                    <a:pt x="3312" y="308"/>
                    <a:pt x="3018" y="472"/>
                    <a:pt x="2768" y="691"/>
                  </a:cubicBezTo>
                  <a:cubicBezTo>
                    <a:pt x="2647" y="804"/>
                    <a:pt x="2542" y="932"/>
                    <a:pt x="2453" y="1071"/>
                  </a:cubicBezTo>
                  <a:cubicBezTo>
                    <a:pt x="2359" y="1228"/>
                    <a:pt x="2306" y="1398"/>
                    <a:pt x="2241" y="1567"/>
                  </a:cubicBezTo>
                  <a:cubicBezTo>
                    <a:pt x="2190" y="1721"/>
                    <a:pt x="2082" y="1851"/>
                    <a:pt x="1940" y="1930"/>
                  </a:cubicBezTo>
                  <a:cubicBezTo>
                    <a:pt x="1793" y="2024"/>
                    <a:pt x="1637" y="2106"/>
                    <a:pt x="1490" y="2195"/>
                  </a:cubicBezTo>
                  <a:cubicBezTo>
                    <a:pt x="1184" y="2385"/>
                    <a:pt x="886" y="2602"/>
                    <a:pt x="647" y="2874"/>
                  </a:cubicBezTo>
                  <a:cubicBezTo>
                    <a:pt x="224" y="3348"/>
                    <a:pt x="0" y="4000"/>
                    <a:pt x="217" y="4623"/>
                  </a:cubicBezTo>
                  <a:cubicBezTo>
                    <a:pt x="313" y="4907"/>
                    <a:pt x="491" y="5160"/>
                    <a:pt x="753" y="5312"/>
                  </a:cubicBezTo>
                  <a:cubicBezTo>
                    <a:pt x="954" y="5429"/>
                    <a:pt x="1177" y="5472"/>
                    <a:pt x="1403" y="5472"/>
                  </a:cubicBezTo>
                  <a:cubicBezTo>
                    <a:pt x="1563" y="5472"/>
                    <a:pt x="1724" y="5451"/>
                    <a:pt x="1880" y="5418"/>
                  </a:cubicBezTo>
                  <a:cubicBezTo>
                    <a:pt x="2585" y="5268"/>
                    <a:pt x="3273" y="4951"/>
                    <a:pt x="3870" y="4551"/>
                  </a:cubicBezTo>
                  <a:cubicBezTo>
                    <a:pt x="4024" y="4450"/>
                    <a:pt x="4169" y="4335"/>
                    <a:pt x="4318" y="4224"/>
                  </a:cubicBezTo>
                  <a:lnTo>
                    <a:pt x="4397" y="4173"/>
                  </a:lnTo>
                  <a:lnTo>
                    <a:pt x="4402" y="4173"/>
                  </a:lnTo>
                  <a:cubicBezTo>
                    <a:pt x="4414" y="4200"/>
                    <a:pt x="4433" y="4226"/>
                    <a:pt x="4445" y="4253"/>
                  </a:cubicBezTo>
                  <a:cubicBezTo>
                    <a:pt x="4510" y="4404"/>
                    <a:pt x="4561" y="4549"/>
                    <a:pt x="4696" y="4655"/>
                  </a:cubicBezTo>
                  <a:cubicBezTo>
                    <a:pt x="4827" y="4752"/>
                    <a:pt x="4986" y="4805"/>
                    <a:pt x="5146" y="4805"/>
                  </a:cubicBezTo>
                  <a:cubicBezTo>
                    <a:pt x="5156" y="4805"/>
                    <a:pt x="5167" y="4804"/>
                    <a:pt x="5177" y="4804"/>
                  </a:cubicBezTo>
                  <a:cubicBezTo>
                    <a:pt x="5548" y="4789"/>
                    <a:pt x="5824" y="4542"/>
                    <a:pt x="6036" y="4258"/>
                  </a:cubicBezTo>
                  <a:cubicBezTo>
                    <a:pt x="6245" y="3971"/>
                    <a:pt x="6472" y="3584"/>
                    <a:pt x="6684" y="3240"/>
                  </a:cubicBezTo>
                  <a:cubicBezTo>
                    <a:pt x="7117" y="2527"/>
                    <a:pt x="7533" y="1798"/>
                    <a:pt x="7928" y="1061"/>
                  </a:cubicBezTo>
                  <a:cubicBezTo>
                    <a:pt x="8026" y="879"/>
                    <a:pt x="8123" y="696"/>
                    <a:pt x="8219" y="510"/>
                  </a:cubicBezTo>
                  <a:cubicBezTo>
                    <a:pt x="8257" y="445"/>
                    <a:pt x="8255" y="366"/>
                    <a:pt x="8214" y="303"/>
                  </a:cubicBezTo>
                  <a:cubicBezTo>
                    <a:pt x="8243" y="238"/>
                    <a:pt x="8241" y="164"/>
                    <a:pt x="8207" y="101"/>
                  </a:cubicBezTo>
                  <a:cubicBezTo>
                    <a:pt x="8166" y="33"/>
                    <a:pt x="8099" y="0"/>
                    <a:pt x="8028" y="0"/>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951" name="Google Shape;1951;p24"/>
            <p:cNvSpPr/>
            <p:nvPr/>
          </p:nvSpPr>
          <p:spPr>
            <a:xfrm>
              <a:off x="727950" y="1942750"/>
              <a:ext cx="344475" cy="990950"/>
            </a:xfrm>
            <a:custGeom>
              <a:avLst/>
              <a:gdLst/>
              <a:ahLst/>
              <a:cxnLst/>
              <a:rect l="l" t="t" r="r" b="b"/>
              <a:pathLst>
                <a:path w="13779" h="39638" extrusionOk="0">
                  <a:moveTo>
                    <a:pt x="13249" y="0"/>
                  </a:moveTo>
                  <a:cubicBezTo>
                    <a:pt x="13138" y="0"/>
                    <a:pt x="13020" y="81"/>
                    <a:pt x="13016" y="223"/>
                  </a:cubicBezTo>
                  <a:cubicBezTo>
                    <a:pt x="12937" y="2707"/>
                    <a:pt x="12766" y="5186"/>
                    <a:pt x="12503" y="7655"/>
                  </a:cubicBezTo>
                  <a:cubicBezTo>
                    <a:pt x="12501" y="7708"/>
                    <a:pt x="12494" y="7756"/>
                    <a:pt x="12489" y="7807"/>
                  </a:cubicBezTo>
                  <a:cubicBezTo>
                    <a:pt x="11485" y="9172"/>
                    <a:pt x="10409" y="10478"/>
                    <a:pt x="9266" y="11727"/>
                  </a:cubicBezTo>
                  <a:cubicBezTo>
                    <a:pt x="9126" y="11882"/>
                    <a:pt x="9267" y="12095"/>
                    <a:pt x="9425" y="12095"/>
                  </a:cubicBezTo>
                  <a:cubicBezTo>
                    <a:pt x="9474" y="12095"/>
                    <a:pt x="9523" y="12076"/>
                    <a:pt x="9567" y="12028"/>
                  </a:cubicBezTo>
                  <a:cubicBezTo>
                    <a:pt x="10494" y="11013"/>
                    <a:pt x="11377" y="9961"/>
                    <a:pt x="12217" y="8868"/>
                  </a:cubicBezTo>
                  <a:lnTo>
                    <a:pt x="12395" y="8635"/>
                  </a:lnTo>
                  <a:lnTo>
                    <a:pt x="12395" y="8635"/>
                  </a:lnTo>
                  <a:cubicBezTo>
                    <a:pt x="12193" y="10380"/>
                    <a:pt x="11945" y="12115"/>
                    <a:pt x="11649" y="13845"/>
                  </a:cubicBezTo>
                  <a:cubicBezTo>
                    <a:pt x="11606" y="13860"/>
                    <a:pt x="11570" y="13891"/>
                    <a:pt x="11548" y="13932"/>
                  </a:cubicBezTo>
                  <a:cubicBezTo>
                    <a:pt x="10792" y="15470"/>
                    <a:pt x="9897" y="16933"/>
                    <a:pt x="8872" y="18303"/>
                  </a:cubicBezTo>
                  <a:cubicBezTo>
                    <a:pt x="7846" y="19674"/>
                    <a:pt x="6696" y="20948"/>
                    <a:pt x="5435" y="22105"/>
                  </a:cubicBezTo>
                  <a:cubicBezTo>
                    <a:pt x="4730" y="22755"/>
                    <a:pt x="3991" y="23366"/>
                    <a:pt x="3221" y="23934"/>
                  </a:cubicBezTo>
                  <a:cubicBezTo>
                    <a:pt x="3127" y="24004"/>
                    <a:pt x="3079" y="24120"/>
                    <a:pt x="3141" y="24223"/>
                  </a:cubicBezTo>
                  <a:cubicBezTo>
                    <a:pt x="3183" y="24294"/>
                    <a:pt x="3258" y="24336"/>
                    <a:pt x="3329" y="24336"/>
                  </a:cubicBezTo>
                  <a:cubicBezTo>
                    <a:pt x="3365" y="24336"/>
                    <a:pt x="3400" y="24326"/>
                    <a:pt x="3430" y="24303"/>
                  </a:cubicBezTo>
                  <a:cubicBezTo>
                    <a:pt x="4831" y="23268"/>
                    <a:pt x="6133" y="22103"/>
                    <a:pt x="7319" y="20827"/>
                  </a:cubicBezTo>
                  <a:cubicBezTo>
                    <a:pt x="8499" y="19554"/>
                    <a:pt x="9558" y="18173"/>
                    <a:pt x="10484" y="16707"/>
                  </a:cubicBezTo>
                  <a:cubicBezTo>
                    <a:pt x="10821" y="16173"/>
                    <a:pt x="11139" y="15626"/>
                    <a:pt x="11435" y="15073"/>
                  </a:cubicBezTo>
                  <a:lnTo>
                    <a:pt x="11435" y="15073"/>
                  </a:lnTo>
                  <a:lnTo>
                    <a:pt x="11290" y="15836"/>
                  </a:lnTo>
                  <a:cubicBezTo>
                    <a:pt x="11192" y="15850"/>
                    <a:pt x="11122" y="15939"/>
                    <a:pt x="11129" y="16038"/>
                  </a:cubicBezTo>
                  <a:cubicBezTo>
                    <a:pt x="11134" y="16216"/>
                    <a:pt x="11141" y="16389"/>
                    <a:pt x="11151" y="16567"/>
                  </a:cubicBezTo>
                  <a:cubicBezTo>
                    <a:pt x="10766" y="18500"/>
                    <a:pt x="10328" y="20418"/>
                    <a:pt x="9834" y="22327"/>
                  </a:cubicBezTo>
                  <a:cubicBezTo>
                    <a:pt x="9281" y="24454"/>
                    <a:pt x="8660" y="26560"/>
                    <a:pt x="7969" y="28647"/>
                  </a:cubicBezTo>
                  <a:lnTo>
                    <a:pt x="7938" y="28671"/>
                  </a:lnTo>
                  <a:cubicBezTo>
                    <a:pt x="6178" y="30312"/>
                    <a:pt x="4183" y="31684"/>
                    <a:pt x="2020" y="32738"/>
                  </a:cubicBezTo>
                  <a:cubicBezTo>
                    <a:pt x="1418" y="33029"/>
                    <a:pt x="807" y="33296"/>
                    <a:pt x="181" y="33537"/>
                  </a:cubicBezTo>
                  <a:cubicBezTo>
                    <a:pt x="75" y="33578"/>
                    <a:pt x="0" y="33679"/>
                    <a:pt x="34" y="33797"/>
                  </a:cubicBezTo>
                  <a:cubicBezTo>
                    <a:pt x="56" y="33880"/>
                    <a:pt x="146" y="33955"/>
                    <a:pt x="238" y="33955"/>
                  </a:cubicBezTo>
                  <a:cubicBezTo>
                    <a:pt x="257" y="33955"/>
                    <a:pt x="277" y="33952"/>
                    <a:pt x="297" y="33944"/>
                  </a:cubicBezTo>
                  <a:cubicBezTo>
                    <a:pt x="2588" y="33065"/>
                    <a:pt x="4732" y="31845"/>
                    <a:pt x="6657" y="30324"/>
                  </a:cubicBezTo>
                  <a:cubicBezTo>
                    <a:pt x="7012" y="30046"/>
                    <a:pt x="7357" y="29759"/>
                    <a:pt x="7695" y="29462"/>
                  </a:cubicBezTo>
                  <a:lnTo>
                    <a:pt x="7695" y="29462"/>
                  </a:lnTo>
                  <a:cubicBezTo>
                    <a:pt x="7695" y="29462"/>
                    <a:pt x="7695" y="29462"/>
                    <a:pt x="7695" y="29463"/>
                  </a:cubicBezTo>
                  <a:cubicBezTo>
                    <a:pt x="6896" y="31819"/>
                    <a:pt x="6005" y="34146"/>
                    <a:pt x="5028" y="36437"/>
                  </a:cubicBezTo>
                  <a:cubicBezTo>
                    <a:pt x="4903" y="36728"/>
                    <a:pt x="4778" y="37020"/>
                    <a:pt x="4653" y="37311"/>
                  </a:cubicBezTo>
                  <a:cubicBezTo>
                    <a:pt x="4568" y="37504"/>
                    <a:pt x="4709" y="37644"/>
                    <a:pt x="4845" y="37644"/>
                  </a:cubicBezTo>
                  <a:cubicBezTo>
                    <a:pt x="4914" y="37644"/>
                    <a:pt x="4982" y="37608"/>
                    <a:pt x="5018" y="37525"/>
                  </a:cubicBezTo>
                  <a:cubicBezTo>
                    <a:pt x="6020" y="35227"/>
                    <a:pt x="6937" y="32899"/>
                    <a:pt x="7772" y="30538"/>
                  </a:cubicBezTo>
                  <a:cubicBezTo>
                    <a:pt x="7875" y="30240"/>
                    <a:pt x="7981" y="29939"/>
                    <a:pt x="8085" y="29638"/>
                  </a:cubicBezTo>
                  <a:lnTo>
                    <a:pt x="8085" y="29638"/>
                  </a:lnTo>
                  <a:cubicBezTo>
                    <a:pt x="8068" y="30565"/>
                    <a:pt x="8166" y="31494"/>
                    <a:pt x="8328" y="32411"/>
                  </a:cubicBezTo>
                  <a:cubicBezTo>
                    <a:pt x="8592" y="33898"/>
                    <a:pt x="9014" y="35354"/>
                    <a:pt x="9403" y="36815"/>
                  </a:cubicBezTo>
                  <a:cubicBezTo>
                    <a:pt x="9644" y="37706"/>
                    <a:pt x="9885" y="38598"/>
                    <a:pt x="10123" y="39489"/>
                  </a:cubicBezTo>
                  <a:cubicBezTo>
                    <a:pt x="10152" y="39593"/>
                    <a:pt x="10233" y="39638"/>
                    <a:pt x="10317" y="39638"/>
                  </a:cubicBezTo>
                  <a:cubicBezTo>
                    <a:pt x="10444" y="39638"/>
                    <a:pt x="10576" y="39533"/>
                    <a:pt x="10532" y="39373"/>
                  </a:cubicBezTo>
                  <a:cubicBezTo>
                    <a:pt x="10123" y="37852"/>
                    <a:pt x="9704" y="36326"/>
                    <a:pt x="9305" y="34798"/>
                  </a:cubicBezTo>
                  <a:cubicBezTo>
                    <a:pt x="8941" y="33402"/>
                    <a:pt x="8609" y="31985"/>
                    <a:pt x="8523" y="30538"/>
                  </a:cubicBezTo>
                  <a:cubicBezTo>
                    <a:pt x="8474" y="29742"/>
                    <a:pt x="8501" y="28938"/>
                    <a:pt x="8638" y="28151"/>
                  </a:cubicBezTo>
                  <a:cubicBezTo>
                    <a:pt x="8645" y="28103"/>
                    <a:pt x="8641" y="28052"/>
                    <a:pt x="8621" y="28009"/>
                  </a:cubicBezTo>
                  <a:cubicBezTo>
                    <a:pt x="9115" y="26481"/>
                    <a:pt x="9572" y="24940"/>
                    <a:pt x="9991" y="23388"/>
                  </a:cubicBezTo>
                  <a:cubicBezTo>
                    <a:pt x="10462" y="21636"/>
                    <a:pt x="10888" y="19872"/>
                    <a:pt x="11266" y="18096"/>
                  </a:cubicBezTo>
                  <a:cubicBezTo>
                    <a:pt x="11329" y="18707"/>
                    <a:pt x="11411" y="19311"/>
                    <a:pt x="11514" y="19915"/>
                  </a:cubicBezTo>
                  <a:cubicBezTo>
                    <a:pt x="11724" y="21186"/>
                    <a:pt x="12022" y="22440"/>
                    <a:pt x="12405" y="23670"/>
                  </a:cubicBezTo>
                  <a:cubicBezTo>
                    <a:pt x="12621" y="24368"/>
                    <a:pt x="12864" y="25058"/>
                    <a:pt x="13134" y="25737"/>
                  </a:cubicBezTo>
                  <a:cubicBezTo>
                    <a:pt x="13170" y="25825"/>
                    <a:pt x="13245" y="25892"/>
                    <a:pt x="13337" y="25892"/>
                  </a:cubicBezTo>
                  <a:cubicBezTo>
                    <a:pt x="13355" y="25892"/>
                    <a:pt x="13374" y="25889"/>
                    <a:pt x="13394" y="25884"/>
                  </a:cubicBezTo>
                  <a:cubicBezTo>
                    <a:pt x="13512" y="25852"/>
                    <a:pt x="13586" y="25732"/>
                    <a:pt x="13545" y="25626"/>
                  </a:cubicBezTo>
                  <a:cubicBezTo>
                    <a:pt x="13071" y="24435"/>
                    <a:pt x="12679" y="23212"/>
                    <a:pt x="12371" y="21968"/>
                  </a:cubicBezTo>
                  <a:cubicBezTo>
                    <a:pt x="12063" y="20729"/>
                    <a:pt x="11839" y="19472"/>
                    <a:pt x="11704" y="18204"/>
                  </a:cubicBezTo>
                  <a:cubicBezTo>
                    <a:pt x="11647" y="17670"/>
                    <a:pt x="11603" y="17133"/>
                    <a:pt x="11574" y="16594"/>
                  </a:cubicBezTo>
                  <a:lnTo>
                    <a:pt x="11683" y="16057"/>
                  </a:lnTo>
                  <a:cubicBezTo>
                    <a:pt x="12041" y="14190"/>
                    <a:pt x="12347" y="12315"/>
                    <a:pt x="12597" y="10430"/>
                  </a:cubicBezTo>
                  <a:cubicBezTo>
                    <a:pt x="12669" y="11424"/>
                    <a:pt x="12799" y="12411"/>
                    <a:pt x="12985" y="13391"/>
                  </a:cubicBezTo>
                  <a:cubicBezTo>
                    <a:pt x="13083" y="13908"/>
                    <a:pt x="13199" y="14421"/>
                    <a:pt x="13329" y="14931"/>
                  </a:cubicBezTo>
                  <a:cubicBezTo>
                    <a:pt x="13356" y="15036"/>
                    <a:pt x="13436" y="15081"/>
                    <a:pt x="13519" y="15081"/>
                  </a:cubicBezTo>
                  <a:cubicBezTo>
                    <a:pt x="13646" y="15081"/>
                    <a:pt x="13779" y="14976"/>
                    <a:pt x="13738" y="14815"/>
                  </a:cubicBezTo>
                  <a:cubicBezTo>
                    <a:pt x="13281" y="13034"/>
                    <a:pt x="13021" y="11210"/>
                    <a:pt x="12961" y="9371"/>
                  </a:cubicBezTo>
                  <a:cubicBezTo>
                    <a:pt x="12944" y="8854"/>
                    <a:pt x="12939" y="8334"/>
                    <a:pt x="12956" y="7817"/>
                  </a:cubicBezTo>
                  <a:cubicBezTo>
                    <a:pt x="12953" y="7778"/>
                    <a:pt x="12944" y="7740"/>
                    <a:pt x="12922" y="7708"/>
                  </a:cubicBezTo>
                  <a:cubicBezTo>
                    <a:pt x="13153" y="5535"/>
                    <a:pt x="13314" y="3357"/>
                    <a:pt x="13403" y="1169"/>
                  </a:cubicBezTo>
                  <a:cubicBezTo>
                    <a:pt x="13418" y="852"/>
                    <a:pt x="13427" y="536"/>
                    <a:pt x="13440" y="219"/>
                  </a:cubicBezTo>
                  <a:cubicBezTo>
                    <a:pt x="13445" y="68"/>
                    <a:pt x="13351" y="0"/>
                    <a:pt x="1324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952" name="Google Shape;1952;p24"/>
            <p:cNvSpPr/>
            <p:nvPr/>
          </p:nvSpPr>
          <p:spPr>
            <a:xfrm>
              <a:off x="695100" y="2861625"/>
              <a:ext cx="172525" cy="205275"/>
            </a:xfrm>
            <a:custGeom>
              <a:avLst/>
              <a:gdLst/>
              <a:ahLst/>
              <a:cxnLst/>
              <a:rect l="l" t="t" r="r" b="b"/>
              <a:pathLst>
                <a:path w="6901" h="8211" extrusionOk="0">
                  <a:moveTo>
                    <a:pt x="6208" y="0"/>
                  </a:moveTo>
                  <a:cubicBezTo>
                    <a:pt x="6135" y="0"/>
                    <a:pt x="6061" y="37"/>
                    <a:pt x="6017" y="101"/>
                  </a:cubicBezTo>
                  <a:cubicBezTo>
                    <a:pt x="5647" y="628"/>
                    <a:pt x="5091" y="982"/>
                    <a:pt x="4539" y="1290"/>
                  </a:cubicBezTo>
                  <a:cubicBezTo>
                    <a:pt x="3921" y="1639"/>
                    <a:pt x="3295" y="1969"/>
                    <a:pt x="2689" y="2342"/>
                  </a:cubicBezTo>
                  <a:cubicBezTo>
                    <a:pt x="2085" y="2715"/>
                    <a:pt x="1447" y="3145"/>
                    <a:pt x="855" y="3588"/>
                  </a:cubicBezTo>
                  <a:cubicBezTo>
                    <a:pt x="592" y="3781"/>
                    <a:pt x="313" y="3973"/>
                    <a:pt x="157" y="4267"/>
                  </a:cubicBezTo>
                  <a:cubicBezTo>
                    <a:pt x="0" y="4563"/>
                    <a:pt x="39" y="4922"/>
                    <a:pt x="328" y="5126"/>
                  </a:cubicBezTo>
                  <a:cubicBezTo>
                    <a:pt x="518" y="5259"/>
                    <a:pt x="771" y="5299"/>
                    <a:pt x="1017" y="5299"/>
                  </a:cubicBezTo>
                  <a:cubicBezTo>
                    <a:pt x="1155" y="5299"/>
                    <a:pt x="1291" y="5286"/>
                    <a:pt x="1413" y="5271"/>
                  </a:cubicBezTo>
                  <a:cubicBezTo>
                    <a:pt x="1526" y="5254"/>
                    <a:pt x="1637" y="5234"/>
                    <a:pt x="1748" y="5206"/>
                  </a:cubicBezTo>
                  <a:lnTo>
                    <a:pt x="1748" y="5206"/>
                  </a:lnTo>
                  <a:cubicBezTo>
                    <a:pt x="1675" y="5309"/>
                    <a:pt x="1606" y="5415"/>
                    <a:pt x="1541" y="5523"/>
                  </a:cubicBezTo>
                  <a:cubicBezTo>
                    <a:pt x="1360" y="5829"/>
                    <a:pt x="1095" y="6221"/>
                    <a:pt x="1242" y="6587"/>
                  </a:cubicBezTo>
                  <a:cubicBezTo>
                    <a:pt x="1383" y="6940"/>
                    <a:pt x="1691" y="7072"/>
                    <a:pt x="2013" y="7072"/>
                  </a:cubicBezTo>
                  <a:cubicBezTo>
                    <a:pt x="2027" y="7072"/>
                    <a:pt x="2041" y="7071"/>
                    <a:pt x="2056" y="7071"/>
                  </a:cubicBezTo>
                  <a:cubicBezTo>
                    <a:pt x="2393" y="7059"/>
                    <a:pt x="2766" y="6900"/>
                    <a:pt x="3069" y="6729"/>
                  </a:cubicBezTo>
                  <a:cubicBezTo>
                    <a:pt x="3242" y="6628"/>
                    <a:pt x="3408" y="6515"/>
                    <a:pt x="3565" y="6390"/>
                  </a:cubicBezTo>
                  <a:lnTo>
                    <a:pt x="3565" y="6390"/>
                  </a:lnTo>
                  <a:cubicBezTo>
                    <a:pt x="3538" y="6585"/>
                    <a:pt x="3512" y="6780"/>
                    <a:pt x="3488" y="6975"/>
                  </a:cubicBezTo>
                  <a:cubicBezTo>
                    <a:pt x="3440" y="7331"/>
                    <a:pt x="3363" y="7725"/>
                    <a:pt x="3627" y="8017"/>
                  </a:cubicBezTo>
                  <a:cubicBezTo>
                    <a:pt x="3732" y="8130"/>
                    <a:pt x="3886" y="8211"/>
                    <a:pt x="4042" y="8211"/>
                  </a:cubicBezTo>
                  <a:cubicBezTo>
                    <a:pt x="4055" y="8211"/>
                    <a:pt x="4067" y="8210"/>
                    <a:pt x="4080" y="8209"/>
                  </a:cubicBezTo>
                  <a:cubicBezTo>
                    <a:pt x="4248" y="8195"/>
                    <a:pt x="4405" y="8086"/>
                    <a:pt x="4515" y="7954"/>
                  </a:cubicBezTo>
                  <a:cubicBezTo>
                    <a:pt x="4758" y="7663"/>
                    <a:pt x="4963" y="7345"/>
                    <a:pt x="5124" y="7003"/>
                  </a:cubicBezTo>
                  <a:cubicBezTo>
                    <a:pt x="5199" y="6840"/>
                    <a:pt x="5266" y="6671"/>
                    <a:pt x="5324" y="6500"/>
                  </a:cubicBezTo>
                  <a:cubicBezTo>
                    <a:pt x="5553" y="7037"/>
                    <a:pt x="5902" y="7514"/>
                    <a:pt x="6345" y="7896"/>
                  </a:cubicBezTo>
                  <a:cubicBezTo>
                    <a:pt x="6389" y="7934"/>
                    <a:pt x="6446" y="7954"/>
                    <a:pt x="6502" y="7954"/>
                  </a:cubicBezTo>
                  <a:cubicBezTo>
                    <a:pt x="6590" y="7954"/>
                    <a:pt x="6676" y="7904"/>
                    <a:pt x="6701" y="7802"/>
                  </a:cubicBezTo>
                  <a:cubicBezTo>
                    <a:pt x="6900" y="6898"/>
                    <a:pt x="6511" y="5988"/>
                    <a:pt x="6354" y="5107"/>
                  </a:cubicBezTo>
                  <a:cubicBezTo>
                    <a:pt x="6193" y="4192"/>
                    <a:pt x="6150" y="3261"/>
                    <a:pt x="6222" y="2337"/>
                  </a:cubicBezTo>
                  <a:cubicBezTo>
                    <a:pt x="6260" y="1819"/>
                    <a:pt x="6337" y="1307"/>
                    <a:pt x="6450" y="801"/>
                  </a:cubicBezTo>
                  <a:cubicBezTo>
                    <a:pt x="6485" y="642"/>
                    <a:pt x="6355" y="540"/>
                    <a:pt x="6230" y="540"/>
                  </a:cubicBezTo>
                  <a:cubicBezTo>
                    <a:pt x="6223" y="540"/>
                    <a:pt x="6217" y="541"/>
                    <a:pt x="6210" y="541"/>
                  </a:cubicBezTo>
                  <a:cubicBezTo>
                    <a:pt x="6270" y="469"/>
                    <a:pt x="6330" y="392"/>
                    <a:pt x="6383" y="318"/>
                  </a:cubicBezTo>
                  <a:cubicBezTo>
                    <a:pt x="6438" y="243"/>
                    <a:pt x="6400" y="79"/>
                    <a:pt x="6306" y="26"/>
                  </a:cubicBezTo>
                  <a:cubicBezTo>
                    <a:pt x="6276" y="9"/>
                    <a:pt x="6242" y="0"/>
                    <a:pt x="6208" y="0"/>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953" name="Google Shape;1953;p24"/>
            <p:cNvSpPr/>
            <p:nvPr/>
          </p:nvSpPr>
          <p:spPr>
            <a:xfrm>
              <a:off x="1022350" y="2564825"/>
              <a:ext cx="172875" cy="199975"/>
            </a:xfrm>
            <a:custGeom>
              <a:avLst/>
              <a:gdLst/>
              <a:ahLst/>
              <a:cxnLst/>
              <a:rect l="l" t="t" r="r" b="b"/>
              <a:pathLst>
                <a:path w="6915" h="7999" extrusionOk="0">
                  <a:moveTo>
                    <a:pt x="1160" y="0"/>
                  </a:moveTo>
                  <a:cubicBezTo>
                    <a:pt x="1054" y="0"/>
                    <a:pt x="951" y="69"/>
                    <a:pt x="958" y="207"/>
                  </a:cubicBezTo>
                  <a:cubicBezTo>
                    <a:pt x="1023" y="1391"/>
                    <a:pt x="903" y="2575"/>
                    <a:pt x="605" y="3720"/>
                  </a:cubicBezTo>
                  <a:cubicBezTo>
                    <a:pt x="532" y="4000"/>
                    <a:pt x="448" y="4276"/>
                    <a:pt x="352" y="4551"/>
                  </a:cubicBezTo>
                  <a:cubicBezTo>
                    <a:pt x="270" y="4789"/>
                    <a:pt x="171" y="5018"/>
                    <a:pt x="109" y="5261"/>
                  </a:cubicBezTo>
                  <a:cubicBezTo>
                    <a:pt x="0" y="5677"/>
                    <a:pt x="17" y="6197"/>
                    <a:pt x="451" y="6425"/>
                  </a:cubicBezTo>
                  <a:cubicBezTo>
                    <a:pt x="574" y="6488"/>
                    <a:pt x="707" y="6516"/>
                    <a:pt x="840" y="6516"/>
                  </a:cubicBezTo>
                  <a:cubicBezTo>
                    <a:pt x="1001" y="6516"/>
                    <a:pt x="1163" y="6475"/>
                    <a:pt x="1307" y="6404"/>
                  </a:cubicBezTo>
                  <a:cubicBezTo>
                    <a:pt x="1435" y="6341"/>
                    <a:pt x="1553" y="6257"/>
                    <a:pt x="1654" y="6158"/>
                  </a:cubicBezTo>
                  <a:cubicBezTo>
                    <a:pt x="1673" y="6344"/>
                    <a:pt x="1697" y="6534"/>
                    <a:pt x="1729" y="6717"/>
                  </a:cubicBezTo>
                  <a:cubicBezTo>
                    <a:pt x="1762" y="6900"/>
                    <a:pt x="1793" y="7066"/>
                    <a:pt x="1832" y="7241"/>
                  </a:cubicBezTo>
                  <a:cubicBezTo>
                    <a:pt x="1871" y="7415"/>
                    <a:pt x="1904" y="7559"/>
                    <a:pt x="1979" y="7703"/>
                  </a:cubicBezTo>
                  <a:cubicBezTo>
                    <a:pt x="2079" y="7899"/>
                    <a:pt x="2268" y="7998"/>
                    <a:pt x="2465" y="7998"/>
                  </a:cubicBezTo>
                  <a:cubicBezTo>
                    <a:pt x="2580" y="7998"/>
                    <a:pt x="2698" y="7964"/>
                    <a:pt x="2802" y="7896"/>
                  </a:cubicBezTo>
                  <a:cubicBezTo>
                    <a:pt x="3086" y="7713"/>
                    <a:pt x="3185" y="7326"/>
                    <a:pt x="3233" y="6998"/>
                  </a:cubicBezTo>
                  <a:cubicBezTo>
                    <a:pt x="3262" y="6823"/>
                    <a:pt x="3276" y="6647"/>
                    <a:pt x="3278" y="6471"/>
                  </a:cubicBezTo>
                  <a:lnTo>
                    <a:pt x="3584" y="6851"/>
                  </a:lnTo>
                  <a:lnTo>
                    <a:pt x="3950" y="7294"/>
                  </a:lnTo>
                  <a:cubicBezTo>
                    <a:pt x="4056" y="7422"/>
                    <a:pt x="4179" y="7547"/>
                    <a:pt x="4345" y="7595"/>
                  </a:cubicBezTo>
                  <a:cubicBezTo>
                    <a:pt x="4384" y="7606"/>
                    <a:pt x="4424" y="7612"/>
                    <a:pt x="4464" y="7612"/>
                  </a:cubicBezTo>
                  <a:cubicBezTo>
                    <a:pt x="4594" y="7612"/>
                    <a:pt x="4721" y="7553"/>
                    <a:pt x="4804" y="7446"/>
                  </a:cubicBezTo>
                  <a:cubicBezTo>
                    <a:pt x="4898" y="7321"/>
                    <a:pt x="4925" y="7160"/>
                    <a:pt x="4913" y="7008"/>
                  </a:cubicBezTo>
                  <a:cubicBezTo>
                    <a:pt x="4889" y="6671"/>
                    <a:pt x="4778" y="6322"/>
                    <a:pt x="4677" y="6004"/>
                  </a:cubicBezTo>
                  <a:cubicBezTo>
                    <a:pt x="4638" y="5882"/>
                    <a:pt x="4597" y="5756"/>
                    <a:pt x="4552" y="5636"/>
                  </a:cubicBezTo>
                  <a:lnTo>
                    <a:pt x="4552" y="5636"/>
                  </a:lnTo>
                  <a:lnTo>
                    <a:pt x="5026" y="6007"/>
                  </a:lnTo>
                  <a:lnTo>
                    <a:pt x="5567" y="6430"/>
                  </a:lnTo>
                  <a:cubicBezTo>
                    <a:pt x="5721" y="6550"/>
                    <a:pt x="5888" y="6713"/>
                    <a:pt x="6088" y="6713"/>
                  </a:cubicBezTo>
                  <a:cubicBezTo>
                    <a:pt x="6117" y="6713"/>
                    <a:pt x="6146" y="6709"/>
                    <a:pt x="6176" y="6702"/>
                  </a:cubicBezTo>
                  <a:cubicBezTo>
                    <a:pt x="6549" y="6611"/>
                    <a:pt x="6544" y="6149"/>
                    <a:pt x="6472" y="5850"/>
                  </a:cubicBezTo>
                  <a:cubicBezTo>
                    <a:pt x="6373" y="5448"/>
                    <a:pt x="6236" y="5058"/>
                    <a:pt x="6063" y="4681"/>
                  </a:cubicBezTo>
                  <a:cubicBezTo>
                    <a:pt x="5984" y="4500"/>
                    <a:pt x="5892" y="4324"/>
                    <a:pt x="5793" y="4154"/>
                  </a:cubicBezTo>
                  <a:lnTo>
                    <a:pt x="5793" y="4154"/>
                  </a:lnTo>
                  <a:cubicBezTo>
                    <a:pt x="5927" y="4188"/>
                    <a:pt x="6064" y="4205"/>
                    <a:pt x="6200" y="4205"/>
                  </a:cubicBezTo>
                  <a:cubicBezTo>
                    <a:pt x="6376" y="4205"/>
                    <a:pt x="6552" y="4177"/>
                    <a:pt x="6720" y="4120"/>
                  </a:cubicBezTo>
                  <a:cubicBezTo>
                    <a:pt x="6903" y="4060"/>
                    <a:pt x="6915" y="3841"/>
                    <a:pt x="6768" y="3735"/>
                  </a:cubicBezTo>
                  <a:cubicBezTo>
                    <a:pt x="5442" y="2760"/>
                    <a:pt x="3680" y="2555"/>
                    <a:pt x="2438" y="1453"/>
                  </a:cubicBezTo>
                  <a:cubicBezTo>
                    <a:pt x="2133" y="1186"/>
                    <a:pt x="1885" y="861"/>
                    <a:pt x="1709" y="495"/>
                  </a:cubicBezTo>
                  <a:cubicBezTo>
                    <a:pt x="1677" y="428"/>
                    <a:pt x="1599" y="393"/>
                    <a:pt x="1524" y="393"/>
                  </a:cubicBezTo>
                  <a:cubicBezTo>
                    <a:pt x="1487" y="393"/>
                    <a:pt x="1451" y="402"/>
                    <a:pt x="1420" y="418"/>
                  </a:cubicBezTo>
                  <a:lnTo>
                    <a:pt x="1389" y="440"/>
                  </a:lnTo>
                  <a:cubicBezTo>
                    <a:pt x="1389" y="361"/>
                    <a:pt x="1387" y="284"/>
                    <a:pt x="1384" y="204"/>
                  </a:cubicBezTo>
                  <a:cubicBezTo>
                    <a:pt x="1376" y="68"/>
                    <a:pt x="1266" y="0"/>
                    <a:pt x="1160" y="0"/>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954" name="Google Shape;1954;p24"/>
            <p:cNvSpPr/>
            <p:nvPr/>
          </p:nvSpPr>
          <p:spPr>
            <a:xfrm>
              <a:off x="1054050" y="2297075"/>
              <a:ext cx="133550" cy="192000"/>
            </a:xfrm>
            <a:custGeom>
              <a:avLst/>
              <a:gdLst/>
              <a:ahLst/>
              <a:cxnLst/>
              <a:rect l="l" t="t" r="r" b="b"/>
              <a:pathLst>
                <a:path w="5342" h="7680" extrusionOk="0">
                  <a:moveTo>
                    <a:pt x="218" y="0"/>
                  </a:moveTo>
                  <a:cubicBezTo>
                    <a:pt x="200" y="0"/>
                    <a:pt x="183" y="2"/>
                    <a:pt x="167" y="7"/>
                  </a:cubicBezTo>
                  <a:cubicBezTo>
                    <a:pt x="63" y="33"/>
                    <a:pt x="1" y="154"/>
                    <a:pt x="20" y="267"/>
                  </a:cubicBezTo>
                  <a:cubicBezTo>
                    <a:pt x="227" y="1562"/>
                    <a:pt x="326" y="2873"/>
                    <a:pt x="316" y="4185"/>
                  </a:cubicBezTo>
                  <a:cubicBezTo>
                    <a:pt x="314" y="4777"/>
                    <a:pt x="251" y="5376"/>
                    <a:pt x="290" y="5968"/>
                  </a:cubicBezTo>
                  <a:cubicBezTo>
                    <a:pt x="302" y="6240"/>
                    <a:pt x="352" y="6507"/>
                    <a:pt x="441" y="6765"/>
                  </a:cubicBezTo>
                  <a:cubicBezTo>
                    <a:pt x="540" y="7037"/>
                    <a:pt x="696" y="7364"/>
                    <a:pt x="1002" y="7444"/>
                  </a:cubicBezTo>
                  <a:cubicBezTo>
                    <a:pt x="1037" y="7452"/>
                    <a:pt x="1072" y="7457"/>
                    <a:pt x="1105" y="7457"/>
                  </a:cubicBezTo>
                  <a:cubicBezTo>
                    <a:pt x="1365" y="7457"/>
                    <a:pt x="1572" y="7208"/>
                    <a:pt x="1664" y="6965"/>
                  </a:cubicBezTo>
                  <a:cubicBezTo>
                    <a:pt x="1719" y="6818"/>
                    <a:pt x="1763" y="6671"/>
                    <a:pt x="1796" y="6519"/>
                  </a:cubicBezTo>
                  <a:cubicBezTo>
                    <a:pt x="1832" y="6681"/>
                    <a:pt x="1852" y="6852"/>
                    <a:pt x="1909" y="7013"/>
                  </a:cubicBezTo>
                  <a:cubicBezTo>
                    <a:pt x="2026" y="7329"/>
                    <a:pt x="2303" y="7680"/>
                    <a:pt x="2654" y="7680"/>
                  </a:cubicBezTo>
                  <a:cubicBezTo>
                    <a:pt x="2717" y="7680"/>
                    <a:pt x="2783" y="7668"/>
                    <a:pt x="2850" y="7643"/>
                  </a:cubicBezTo>
                  <a:cubicBezTo>
                    <a:pt x="2937" y="7612"/>
                    <a:pt x="3012" y="7535"/>
                    <a:pt x="3007" y="7436"/>
                  </a:cubicBezTo>
                  <a:lnTo>
                    <a:pt x="2949" y="5944"/>
                  </a:lnTo>
                  <a:lnTo>
                    <a:pt x="2949" y="5944"/>
                  </a:lnTo>
                  <a:cubicBezTo>
                    <a:pt x="3308" y="6402"/>
                    <a:pt x="3738" y="6794"/>
                    <a:pt x="4227" y="7109"/>
                  </a:cubicBezTo>
                  <a:cubicBezTo>
                    <a:pt x="4258" y="7129"/>
                    <a:pt x="4294" y="7138"/>
                    <a:pt x="4329" y="7138"/>
                  </a:cubicBezTo>
                  <a:cubicBezTo>
                    <a:pt x="4443" y="7138"/>
                    <a:pt x="4559" y="7047"/>
                    <a:pt x="4549" y="6926"/>
                  </a:cubicBezTo>
                  <a:cubicBezTo>
                    <a:pt x="4480" y="6168"/>
                    <a:pt x="4253" y="5434"/>
                    <a:pt x="3885" y="4767"/>
                  </a:cubicBezTo>
                  <a:lnTo>
                    <a:pt x="3885" y="4767"/>
                  </a:lnTo>
                  <a:cubicBezTo>
                    <a:pt x="4149" y="4845"/>
                    <a:pt x="4423" y="4886"/>
                    <a:pt x="4697" y="4886"/>
                  </a:cubicBezTo>
                  <a:cubicBezTo>
                    <a:pt x="4821" y="4886"/>
                    <a:pt x="4944" y="4878"/>
                    <a:pt x="5067" y="4861"/>
                  </a:cubicBezTo>
                  <a:cubicBezTo>
                    <a:pt x="5250" y="4837"/>
                    <a:pt x="5341" y="4647"/>
                    <a:pt x="5219" y="4500"/>
                  </a:cubicBezTo>
                  <a:cubicBezTo>
                    <a:pt x="4186" y="3273"/>
                    <a:pt x="2651" y="2649"/>
                    <a:pt x="1515" y="1547"/>
                  </a:cubicBezTo>
                  <a:cubicBezTo>
                    <a:pt x="1207" y="1251"/>
                    <a:pt x="942" y="912"/>
                    <a:pt x="735" y="539"/>
                  </a:cubicBezTo>
                  <a:cubicBezTo>
                    <a:pt x="701" y="470"/>
                    <a:pt x="634" y="431"/>
                    <a:pt x="564" y="431"/>
                  </a:cubicBezTo>
                  <a:cubicBezTo>
                    <a:pt x="533" y="431"/>
                    <a:pt x="502" y="438"/>
                    <a:pt x="473" y="455"/>
                  </a:cubicBezTo>
                  <a:lnTo>
                    <a:pt x="429" y="154"/>
                  </a:lnTo>
                  <a:cubicBezTo>
                    <a:pt x="413" y="61"/>
                    <a:pt x="310" y="0"/>
                    <a:pt x="218" y="0"/>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sp>
        <p:nvSpPr>
          <p:cNvPr id="1955" name="Google Shape;1955;p24"/>
          <p:cNvSpPr/>
          <p:nvPr/>
        </p:nvSpPr>
        <p:spPr>
          <a:xfrm flipH="1">
            <a:off x="265775" y="4706733"/>
            <a:ext cx="318552" cy="302176"/>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956" name="Google Shape;1956;p24"/>
          <p:cNvSpPr/>
          <p:nvPr/>
        </p:nvSpPr>
        <p:spPr>
          <a:xfrm flipH="1">
            <a:off x="486401" y="4330400"/>
            <a:ext cx="224381" cy="212784"/>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 name="Google Shape;12;p2">
            <a:extLst>
              <a:ext uri="{FF2B5EF4-FFF2-40B4-BE49-F238E27FC236}">
                <a16:creationId xmlns:a16="http://schemas.microsoft.com/office/drawing/2014/main" id="{C27FDBE3-B2DB-ED28-6D13-A179A1C91C29}"/>
              </a:ext>
            </a:extLst>
          </p:cNvPr>
          <p:cNvSpPr/>
          <p:nvPr userDrawn="1"/>
        </p:nvSpPr>
        <p:spPr>
          <a:xfrm>
            <a:off x="11757858" y="1356933"/>
            <a:ext cx="318552" cy="302176"/>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nvGrpSpPr>
          <p:cNvPr id="3" name="Google Shape;18;p2">
            <a:extLst>
              <a:ext uri="{FF2B5EF4-FFF2-40B4-BE49-F238E27FC236}">
                <a16:creationId xmlns:a16="http://schemas.microsoft.com/office/drawing/2014/main" id="{59FF6E28-D6FC-CAA8-BFA2-83FE13C791DB}"/>
              </a:ext>
            </a:extLst>
          </p:cNvPr>
          <p:cNvGrpSpPr/>
          <p:nvPr userDrawn="1"/>
        </p:nvGrpSpPr>
        <p:grpSpPr>
          <a:xfrm rot="10800000">
            <a:off x="11554746" y="-280802"/>
            <a:ext cx="724776" cy="1000135"/>
            <a:chOff x="626325" y="3925200"/>
            <a:chExt cx="612625" cy="845375"/>
          </a:xfrm>
        </p:grpSpPr>
        <p:sp>
          <p:nvSpPr>
            <p:cNvPr id="4" name="Google Shape;19;p2">
              <a:extLst>
                <a:ext uri="{FF2B5EF4-FFF2-40B4-BE49-F238E27FC236}">
                  <a16:creationId xmlns:a16="http://schemas.microsoft.com/office/drawing/2014/main" id="{3E3330B4-5394-9274-DADA-FE307267AF99}"/>
                </a:ext>
              </a:extLst>
            </p:cNvPr>
            <p:cNvSpPr/>
            <p:nvPr/>
          </p:nvSpPr>
          <p:spPr>
            <a:xfrm>
              <a:off x="626325" y="3925200"/>
              <a:ext cx="318375" cy="371475"/>
            </a:xfrm>
            <a:custGeom>
              <a:avLst/>
              <a:gdLst/>
              <a:ahLst/>
              <a:cxnLst/>
              <a:rect l="l" t="t" r="r" b="b"/>
              <a:pathLst>
                <a:path w="12735" h="14859" extrusionOk="0">
                  <a:moveTo>
                    <a:pt x="2791" y="1"/>
                  </a:moveTo>
                  <a:cubicBezTo>
                    <a:pt x="2372" y="1"/>
                    <a:pt x="1971" y="119"/>
                    <a:pt x="1656" y="448"/>
                  </a:cubicBezTo>
                  <a:cubicBezTo>
                    <a:pt x="1329" y="792"/>
                    <a:pt x="1139" y="1252"/>
                    <a:pt x="956" y="1685"/>
                  </a:cubicBezTo>
                  <a:cubicBezTo>
                    <a:pt x="771" y="2123"/>
                    <a:pt x="609" y="2568"/>
                    <a:pt x="475" y="3023"/>
                  </a:cubicBezTo>
                  <a:cubicBezTo>
                    <a:pt x="338" y="3478"/>
                    <a:pt x="227" y="3938"/>
                    <a:pt x="140" y="4405"/>
                  </a:cubicBezTo>
                  <a:cubicBezTo>
                    <a:pt x="66" y="4816"/>
                    <a:pt x="17" y="5281"/>
                    <a:pt x="215" y="5668"/>
                  </a:cubicBezTo>
                  <a:cubicBezTo>
                    <a:pt x="280" y="5793"/>
                    <a:pt x="378" y="5902"/>
                    <a:pt x="499" y="5979"/>
                  </a:cubicBezTo>
                  <a:cubicBezTo>
                    <a:pt x="253" y="6667"/>
                    <a:pt x="22" y="7374"/>
                    <a:pt x="13" y="8111"/>
                  </a:cubicBezTo>
                  <a:cubicBezTo>
                    <a:pt x="1" y="8799"/>
                    <a:pt x="215" y="9502"/>
                    <a:pt x="691" y="10012"/>
                  </a:cubicBezTo>
                  <a:cubicBezTo>
                    <a:pt x="908" y="10248"/>
                    <a:pt x="1185" y="10426"/>
                    <a:pt x="1490" y="10527"/>
                  </a:cubicBezTo>
                  <a:cubicBezTo>
                    <a:pt x="1416" y="11273"/>
                    <a:pt x="1370" y="12053"/>
                    <a:pt x="1659" y="12758"/>
                  </a:cubicBezTo>
                  <a:cubicBezTo>
                    <a:pt x="1921" y="13406"/>
                    <a:pt x="2532" y="13887"/>
                    <a:pt x="3235" y="13938"/>
                  </a:cubicBezTo>
                  <a:cubicBezTo>
                    <a:pt x="3273" y="13941"/>
                    <a:pt x="3310" y="13942"/>
                    <a:pt x="3347" y="13942"/>
                  </a:cubicBezTo>
                  <a:cubicBezTo>
                    <a:pt x="3584" y="13942"/>
                    <a:pt x="3819" y="13877"/>
                    <a:pt x="4025" y="13755"/>
                  </a:cubicBezTo>
                  <a:cubicBezTo>
                    <a:pt x="4271" y="14439"/>
                    <a:pt x="5020" y="14859"/>
                    <a:pt x="5740" y="14859"/>
                  </a:cubicBezTo>
                  <a:cubicBezTo>
                    <a:pt x="5816" y="14859"/>
                    <a:pt x="5890" y="14854"/>
                    <a:pt x="5964" y="14845"/>
                  </a:cubicBezTo>
                  <a:cubicBezTo>
                    <a:pt x="7033" y="14705"/>
                    <a:pt x="7791" y="13793"/>
                    <a:pt x="8188" y="12859"/>
                  </a:cubicBezTo>
                  <a:cubicBezTo>
                    <a:pt x="8369" y="12433"/>
                    <a:pt x="8489" y="11993"/>
                    <a:pt x="8592" y="11543"/>
                  </a:cubicBezTo>
                  <a:cubicBezTo>
                    <a:pt x="9181" y="11722"/>
                    <a:pt x="9805" y="11899"/>
                    <a:pt x="10424" y="11899"/>
                  </a:cubicBezTo>
                  <a:cubicBezTo>
                    <a:pt x="10653" y="11899"/>
                    <a:pt x="10882" y="11874"/>
                    <a:pt x="11108" y="11817"/>
                  </a:cubicBezTo>
                  <a:cubicBezTo>
                    <a:pt x="11839" y="11632"/>
                    <a:pt x="12535" y="11086"/>
                    <a:pt x="12662" y="10308"/>
                  </a:cubicBezTo>
                  <a:cubicBezTo>
                    <a:pt x="12734" y="9870"/>
                    <a:pt x="12592" y="9444"/>
                    <a:pt x="12443" y="9038"/>
                  </a:cubicBezTo>
                  <a:cubicBezTo>
                    <a:pt x="12361" y="8831"/>
                    <a:pt x="12292" y="8619"/>
                    <a:pt x="12236" y="8402"/>
                  </a:cubicBezTo>
                  <a:cubicBezTo>
                    <a:pt x="12193" y="8190"/>
                    <a:pt x="12164" y="7976"/>
                    <a:pt x="12150" y="7762"/>
                  </a:cubicBezTo>
                  <a:cubicBezTo>
                    <a:pt x="12116" y="7307"/>
                    <a:pt x="12104" y="6845"/>
                    <a:pt x="11933" y="6414"/>
                  </a:cubicBezTo>
                  <a:cubicBezTo>
                    <a:pt x="11760" y="5983"/>
                    <a:pt x="11442" y="5726"/>
                    <a:pt x="11083" y="5485"/>
                  </a:cubicBezTo>
                  <a:cubicBezTo>
                    <a:pt x="10775" y="5273"/>
                    <a:pt x="10417" y="5076"/>
                    <a:pt x="10229" y="4737"/>
                  </a:cubicBezTo>
                  <a:cubicBezTo>
                    <a:pt x="10102" y="4503"/>
                    <a:pt x="10049" y="4239"/>
                    <a:pt x="9916" y="4007"/>
                  </a:cubicBezTo>
                  <a:cubicBezTo>
                    <a:pt x="9796" y="3803"/>
                    <a:pt x="9637" y="3622"/>
                    <a:pt x="9447" y="3476"/>
                  </a:cubicBezTo>
                  <a:cubicBezTo>
                    <a:pt x="9262" y="3319"/>
                    <a:pt x="9052" y="3189"/>
                    <a:pt x="8850" y="3064"/>
                  </a:cubicBezTo>
                  <a:lnTo>
                    <a:pt x="8176" y="2643"/>
                  </a:lnTo>
                  <a:lnTo>
                    <a:pt x="6800" y="1789"/>
                  </a:lnTo>
                  <a:cubicBezTo>
                    <a:pt x="5986" y="1278"/>
                    <a:pt x="5175" y="734"/>
                    <a:pt x="4282" y="361"/>
                  </a:cubicBezTo>
                  <a:cubicBezTo>
                    <a:pt x="3838" y="175"/>
                    <a:pt x="3301" y="1"/>
                    <a:pt x="2791"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5" name="Google Shape;20;p2">
              <a:extLst>
                <a:ext uri="{FF2B5EF4-FFF2-40B4-BE49-F238E27FC236}">
                  <a16:creationId xmlns:a16="http://schemas.microsoft.com/office/drawing/2014/main" id="{1CD110A8-6658-7275-E047-EB78E739DA17}"/>
                </a:ext>
              </a:extLst>
            </p:cNvPr>
            <p:cNvSpPr/>
            <p:nvPr/>
          </p:nvSpPr>
          <p:spPr>
            <a:xfrm>
              <a:off x="628975" y="4395725"/>
              <a:ext cx="291725" cy="211650"/>
            </a:xfrm>
            <a:custGeom>
              <a:avLst/>
              <a:gdLst/>
              <a:ahLst/>
              <a:cxnLst/>
              <a:rect l="l" t="t" r="r" b="b"/>
              <a:pathLst>
                <a:path w="11669" h="8466" extrusionOk="0">
                  <a:moveTo>
                    <a:pt x="8228" y="0"/>
                  </a:moveTo>
                  <a:cubicBezTo>
                    <a:pt x="8156" y="0"/>
                    <a:pt x="8084" y="4"/>
                    <a:pt x="8012" y="12"/>
                  </a:cubicBezTo>
                  <a:cubicBezTo>
                    <a:pt x="7784" y="36"/>
                    <a:pt x="7562" y="106"/>
                    <a:pt x="7363" y="216"/>
                  </a:cubicBezTo>
                  <a:cubicBezTo>
                    <a:pt x="7158" y="332"/>
                    <a:pt x="6980" y="491"/>
                    <a:pt x="6790" y="628"/>
                  </a:cubicBezTo>
                  <a:cubicBezTo>
                    <a:pt x="6602" y="768"/>
                    <a:pt x="6462" y="854"/>
                    <a:pt x="6294" y="866"/>
                  </a:cubicBezTo>
                  <a:cubicBezTo>
                    <a:pt x="6288" y="867"/>
                    <a:pt x="6282" y="867"/>
                    <a:pt x="6276" y="867"/>
                  </a:cubicBezTo>
                  <a:cubicBezTo>
                    <a:pt x="6068" y="867"/>
                    <a:pt x="5916" y="671"/>
                    <a:pt x="5743" y="570"/>
                  </a:cubicBezTo>
                  <a:cubicBezTo>
                    <a:pt x="5439" y="393"/>
                    <a:pt x="5094" y="316"/>
                    <a:pt x="4746" y="316"/>
                  </a:cubicBezTo>
                  <a:cubicBezTo>
                    <a:pt x="4635" y="316"/>
                    <a:pt x="4523" y="324"/>
                    <a:pt x="4412" y="339"/>
                  </a:cubicBezTo>
                  <a:cubicBezTo>
                    <a:pt x="3312" y="491"/>
                    <a:pt x="2530" y="1336"/>
                    <a:pt x="1895" y="2175"/>
                  </a:cubicBezTo>
                  <a:lnTo>
                    <a:pt x="1635" y="2529"/>
                  </a:lnTo>
                  <a:cubicBezTo>
                    <a:pt x="1620" y="2549"/>
                    <a:pt x="1611" y="2570"/>
                    <a:pt x="1603" y="2594"/>
                  </a:cubicBezTo>
                  <a:cubicBezTo>
                    <a:pt x="1574" y="2560"/>
                    <a:pt x="1531" y="2540"/>
                    <a:pt x="1487" y="2540"/>
                  </a:cubicBezTo>
                  <a:cubicBezTo>
                    <a:pt x="1473" y="2540"/>
                    <a:pt x="1458" y="2542"/>
                    <a:pt x="1444" y="2546"/>
                  </a:cubicBezTo>
                  <a:cubicBezTo>
                    <a:pt x="1045" y="2659"/>
                    <a:pt x="686" y="2883"/>
                    <a:pt x="407" y="3189"/>
                  </a:cubicBezTo>
                  <a:cubicBezTo>
                    <a:pt x="265" y="3340"/>
                    <a:pt x="147" y="3514"/>
                    <a:pt x="56" y="3699"/>
                  </a:cubicBezTo>
                  <a:cubicBezTo>
                    <a:pt x="0" y="3812"/>
                    <a:pt x="61" y="3923"/>
                    <a:pt x="106" y="4029"/>
                  </a:cubicBezTo>
                  <a:cubicBezTo>
                    <a:pt x="145" y="4120"/>
                    <a:pt x="188" y="4209"/>
                    <a:pt x="239" y="4296"/>
                  </a:cubicBezTo>
                  <a:cubicBezTo>
                    <a:pt x="636" y="4982"/>
                    <a:pt x="1315" y="5441"/>
                    <a:pt x="2015" y="5776"/>
                  </a:cubicBezTo>
                  <a:cubicBezTo>
                    <a:pt x="2414" y="5961"/>
                    <a:pt x="2824" y="6127"/>
                    <a:pt x="3240" y="6269"/>
                  </a:cubicBezTo>
                  <a:cubicBezTo>
                    <a:pt x="3514" y="6743"/>
                    <a:pt x="3805" y="7234"/>
                    <a:pt x="4229" y="7595"/>
                  </a:cubicBezTo>
                  <a:cubicBezTo>
                    <a:pt x="4613" y="7921"/>
                    <a:pt x="5038" y="8108"/>
                    <a:pt x="5510" y="8108"/>
                  </a:cubicBezTo>
                  <a:cubicBezTo>
                    <a:pt x="5561" y="8108"/>
                    <a:pt x="5613" y="8105"/>
                    <a:pt x="5666" y="8101"/>
                  </a:cubicBezTo>
                  <a:cubicBezTo>
                    <a:pt x="5890" y="8084"/>
                    <a:pt x="6106" y="8012"/>
                    <a:pt x="6296" y="7891"/>
                  </a:cubicBezTo>
                  <a:cubicBezTo>
                    <a:pt x="6689" y="8265"/>
                    <a:pt x="7231" y="8466"/>
                    <a:pt x="7771" y="8466"/>
                  </a:cubicBezTo>
                  <a:cubicBezTo>
                    <a:pt x="8119" y="8466"/>
                    <a:pt x="8466" y="8382"/>
                    <a:pt x="8770" y="8207"/>
                  </a:cubicBezTo>
                  <a:cubicBezTo>
                    <a:pt x="8893" y="8134"/>
                    <a:pt x="9006" y="8048"/>
                    <a:pt x="9131" y="7976"/>
                  </a:cubicBezTo>
                  <a:cubicBezTo>
                    <a:pt x="9254" y="7903"/>
                    <a:pt x="9387" y="7848"/>
                    <a:pt x="9524" y="7810"/>
                  </a:cubicBezTo>
                  <a:cubicBezTo>
                    <a:pt x="9784" y="7737"/>
                    <a:pt x="10034" y="7658"/>
                    <a:pt x="10255" y="7506"/>
                  </a:cubicBezTo>
                  <a:cubicBezTo>
                    <a:pt x="10684" y="7215"/>
                    <a:pt x="10975" y="6765"/>
                    <a:pt x="11064" y="6257"/>
                  </a:cubicBezTo>
                  <a:cubicBezTo>
                    <a:pt x="11136" y="5822"/>
                    <a:pt x="11054" y="5376"/>
                    <a:pt x="10831" y="4996"/>
                  </a:cubicBezTo>
                  <a:cubicBezTo>
                    <a:pt x="11153" y="4746"/>
                    <a:pt x="11394" y="4404"/>
                    <a:pt x="11517" y="4012"/>
                  </a:cubicBezTo>
                  <a:cubicBezTo>
                    <a:pt x="11668" y="3516"/>
                    <a:pt x="11615" y="2979"/>
                    <a:pt x="11365" y="2524"/>
                  </a:cubicBezTo>
                  <a:cubicBezTo>
                    <a:pt x="11240" y="2291"/>
                    <a:pt x="11066" y="2086"/>
                    <a:pt x="10860" y="1918"/>
                  </a:cubicBezTo>
                  <a:cubicBezTo>
                    <a:pt x="10763" y="1839"/>
                    <a:pt x="10660" y="1769"/>
                    <a:pt x="10549" y="1711"/>
                  </a:cubicBezTo>
                  <a:cubicBezTo>
                    <a:pt x="10441" y="1651"/>
                    <a:pt x="10320" y="1598"/>
                    <a:pt x="10229" y="1511"/>
                  </a:cubicBezTo>
                  <a:cubicBezTo>
                    <a:pt x="10140" y="1422"/>
                    <a:pt x="10075" y="1283"/>
                    <a:pt x="10022" y="1155"/>
                  </a:cubicBezTo>
                  <a:cubicBezTo>
                    <a:pt x="9974" y="1040"/>
                    <a:pt x="9916" y="929"/>
                    <a:pt x="9846" y="825"/>
                  </a:cubicBezTo>
                  <a:cubicBezTo>
                    <a:pt x="9714" y="630"/>
                    <a:pt x="9543" y="462"/>
                    <a:pt x="9346" y="334"/>
                  </a:cubicBezTo>
                  <a:cubicBezTo>
                    <a:pt x="9012" y="116"/>
                    <a:pt x="8623" y="0"/>
                    <a:pt x="8228" y="0"/>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6" name="Google Shape;21;p2">
              <a:extLst>
                <a:ext uri="{FF2B5EF4-FFF2-40B4-BE49-F238E27FC236}">
                  <a16:creationId xmlns:a16="http://schemas.microsoft.com/office/drawing/2014/main" id="{38E5EE8E-67D4-6764-1D51-56E62FCE8682}"/>
                </a:ext>
              </a:extLst>
            </p:cNvPr>
            <p:cNvSpPr/>
            <p:nvPr/>
          </p:nvSpPr>
          <p:spPr>
            <a:xfrm>
              <a:off x="959775" y="4126000"/>
              <a:ext cx="257975" cy="338800"/>
            </a:xfrm>
            <a:custGeom>
              <a:avLst/>
              <a:gdLst/>
              <a:ahLst/>
              <a:cxnLst/>
              <a:rect l="l" t="t" r="r" b="b"/>
              <a:pathLst>
                <a:path w="10319" h="13552" extrusionOk="0">
                  <a:moveTo>
                    <a:pt x="3793" y="1"/>
                  </a:moveTo>
                  <a:cubicBezTo>
                    <a:pt x="3553" y="1"/>
                    <a:pt x="3301" y="167"/>
                    <a:pt x="3120" y="351"/>
                  </a:cubicBezTo>
                  <a:cubicBezTo>
                    <a:pt x="2929" y="543"/>
                    <a:pt x="2744" y="738"/>
                    <a:pt x="2568" y="941"/>
                  </a:cubicBezTo>
                  <a:cubicBezTo>
                    <a:pt x="2215" y="1345"/>
                    <a:pt x="1887" y="1773"/>
                    <a:pt x="1591" y="2223"/>
                  </a:cubicBezTo>
                  <a:cubicBezTo>
                    <a:pt x="1445" y="2450"/>
                    <a:pt x="1303" y="2681"/>
                    <a:pt x="1170" y="2916"/>
                  </a:cubicBezTo>
                  <a:cubicBezTo>
                    <a:pt x="1038" y="3150"/>
                    <a:pt x="939" y="3340"/>
                    <a:pt x="869" y="3571"/>
                  </a:cubicBezTo>
                  <a:cubicBezTo>
                    <a:pt x="800" y="3805"/>
                    <a:pt x="773" y="4026"/>
                    <a:pt x="826" y="4250"/>
                  </a:cubicBezTo>
                  <a:cubicBezTo>
                    <a:pt x="860" y="4375"/>
                    <a:pt x="913" y="4495"/>
                    <a:pt x="982" y="4604"/>
                  </a:cubicBezTo>
                  <a:cubicBezTo>
                    <a:pt x="1040" y="4700"/>
                    <a:pt x="1103" y="4798"/>
                    <a:pt x="1079" y="4914"/>
                  </a:cubicBezTo>
                  <a:cubicBezTo>
                    <a:pt x="1043" y="5111"/>
                    <a:pt x="860" y="5280"/>
                    <a:pt x="747" y="5441"/>
                  </a:cubicBezTo>
                  <a:cubicBezTo>
                    <a:pt x="614" y="5624"/>
                    <a:pt x="496" y="5819"/>
                    <a:pt x="393" y="6021"/>
                  </a:cubicBezTo>
                  <a:cubicBezTo>
                    <a:pt x="186" y="6423"/>
                    <a:pt x="37" y="6863"/>
                    <a:pt x="15" y="7318"/>
                  </a:cubicBezTo>
                  <a:cubicBezTo>
                    <a:pt x="1" y="7540"/>
                    <a:pt x="22" y="7764"/>
                    <a:pt x="78" y="7980"/>
                  </a:cubicBezTo>
                  <a:cubicBezTo>
                    <a:pt x="147" y="8238"/>
                    <a:pt x="272" y="8469"/>
                    <a:pt x="400" y="8702"/>
                  </a:cubicBezTo>
                  <a:cubicBezTo>
                    <a:pt x="525" y="8933"/>
                    <a:pt x="643" y="9167"/>
                    <a:pt x="650" y="9436"/>
                  </a:cubicBezTo>
                  <a:cubicBezTo>
                    <a:pt x="655" y="9703"/>
                    <a:pt x="607" y="9932"/>
                    <a:pt x="617" y="10182"/>
                  </a:cubicBezTo>
                  <a:cubicBezTo>
                    <a:pt x="633" y="10683"/>
                    <a:pt x="833" y="11159"/>
                    <a:pt x="1182" y="11523"/>
                  </a:cubicBezTo>
                  <a:cubicBezTo>
                    <a:pt x="1353" y="11696"/>
                    <a:pt x="1553" y="11841"/>
                    <a:pt x="1772" y="11946"/>
                  </a:cubicBezTo>
                  <a:cubicBezTo>
                    <a:pt x="1976" y="12052"/>
                    <a:pt x="2193" y="12156"/>
                    <a:pt x="2304" y="12368"/>
                  </a:cubicBezTo>
                  <a:cubicBezTo>
                    <a:pt x="2414" y="12582"/>
                    <a:pt x="2467" y="12854"/>
                    <a:pt x="2624" y="13066"/>
                  </a:cubicBezTo>
                  <a:cubicBezTo>
                    <a:pt x="2751" y="13232"/>
                    <a:pt x="2925" y="13359"/>
                    <a:pt x="3120" y="13436"/>
                  </a:cubicBezTo>
                  <a:cubicBezTo>
                    <a:pt x="3305" y="13515"/>
                    <a:pt x="3506" y="13552"/>
                    <a:pt x="3708" y="13552"/>
                  </a:cubicBezTo>
                  <a:cubicBezTo>
                    <a:pt x="3936" y="13552"/>
                    <a:pt x="4164" y="13506"/>
                    <a:pt x="4374" y="13424"/>
                  </a:cubicBezTo>
                  <a:cubicBezTo>
                    <a:pt x="4852" y="13239"/>
                    <a:pt x="5218" y="12835"/>
                    <a:pt x="5512" y="12433"/>
                  </a:cubicBezTo>
                  <a:lnTo>
                    <a:pt x="5599" y="12305"/>
                  </a:lnTo>
                  <a:cubicBezTo>
                    <a:pt x="6077" y="12630"/>
                    <a:pt x="6576" y="12931"/>
                    <a:pt x="7129" y="13099"/>
                  </a:cubicBezTo>
                  <a:cubicBezTo>
                    <a:pt x="7396" y="13181"/>
                    <a:pt x="7671" y="13226"/>
                    <a:pt x="7943" y="13226"/>
                  </a:cubicBezTo>
                  <a:cubicBezTo>
                    <a:pt x="8312" y="13226"/>
                    <a:pt x="8677" y="13144"/>
                    <a:pt x="9016" y="12964"/>
                  </a:cubicBezTo>
                  <a:cubicBezTo>
                    <a:pt x="9546" y="12688"/>
                    <a:pt x="9967" y="12175"/>
                    <a:pt x="9979" y="11559"/>
                  </a:cubicBezTo>
                  <a:cubicBezTo>
                    <a:pt x="9981" y="11364"/>
                    <a:pt x="9945" y="11171"/>
                    <a:pt x="9943" y="10977"/>
                  </a:cubicBezTo>
                  <a:cubicBezTo>
                    <a:pt x="9943" y="10791"/>
                    <a:pt x="9976" y="10606"/>
                    <a:pt x="10044" y="10435"/>
                  </a:cubicBezTo>
                  <a:cubicBezTo>
                    <a:pt x="10164" y="10098"/>
                    <a:pt x="10296" y="9778"/>
                    <a:pt x="10306" y="9415"/>
                  </a:cubicBezTo>
                  <a:cubicBezTo>
                    <a:pt x="10318" y="8707"/>
                    <a:pt x="9969" y="8004"/>
                    <a:pt x="9389" y="7602"/>
                  </a:cubicBezTo>
                  <a:cubicBezTo>
                    <a:pt x="9558" y="7287"/>
                    <a:pt x="9582" y="6912"/>
                    <a:pt x="9507" y="6563"/>
                  </a:cubicBezTo>
                  <a:cubicBezTo>
                    <a:pt x="9413" y="6120"/>
                    <a:pt x="9172" y="5735"/>
                    <a:pt x="8864" y="5410"/>
                  </a:cubicBezTo>
                  <a:cubicBezTo>
                    <a:pt x="8491" y="5022"/>
                    <a:pt x="8044" y="4724"/>
                    <a:pt x="7642" y="4373"/>
                  </a:cubicBezTo>
                  <a:cubicBezTo>
                    <a:pt x="7461" y="4216"/>
                    <a:pt x="7257" y="4048"/>
                    <a:pt x="7276" y="3788"/>
                  </a:cubicBezTo>
                  <a:cubicBezTo>
                    <a:pt x="7298" y="3530"/>
                    <a:pt x="7382" y="3328"/>
                    <a:pt x="7334" y="3085"/>
                  </a:cubicBezTo>
                  <a:cubicBezTo>
                    <a:pt x="7286" y="2842"/>
                    <a:pt x="7136" y="2601"/>
                    <a:pt x="6973" y="2404"/>
                  </a:cubicBezTo>
                  <a:cubicBezTo>
                    <a:pt x="6799" y="2199"/>
                    <a:pt x="6617" y="2004"/>
                    <a:pt x="6422" y="1819"/>
                  </a:cubicBezTo>
                  <a:cubicBezTo>
                    <a:pt x="6032" y="1434"/>
                    <a:pt x="5615" y="1078"/>
                    <a:pt x="5177" y="753"/>
                  </a:cubicBezTo>
                  <a:cubicBezTo>
                    <a:pt x="4958" y="592"/>
                    <a:pt x="4732" y="438"/>
                    <a:pt x="4501" y="291"/>
                  </a:cubicBezTo>
                  <a:cubicBezTo>
                    <a:pt x="4268" y="142"/>
                    <a:pt x="4075" y="16"/>
                    <a:pt x="3827" y="2"/>
                  </a:cubicBezTo>
                  <a:cubicBezTo>
                    <a:pt x="3816" y="1"/>
                    <a:pt x="3805" y="1"/>
                    <a:pt x="3793"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7" name="Google Shape;22;p2">
              <a:extLst>
                <a:ext uri="{FF2B5EF4-FFF2-40B4-BE49-F238E27FC236}">
                  <a16:creationId xmlns:a16="http://schemas.microsoft.com/office/drawing/2014/main" id="{954AA7E6-12E3-49FA-36DF-3A2F63590418}"/>
                </a:ext>
              </a:extLst>
            </p:cNvPr>
            <p:cNvSpPr/>
            <p:nvPr/>
          </p:nvSpPr>
          <p:spPr>
            <a:xfrm>
              <a:off x="718500" y="4019750"/>
              <a:ext cx="520450" cy="750825"/>
            </a:xfrm>
            <a:custGeom>
              <a:avLst/>
              <a:gdLst/>
              <a:ahLst/>
              <a:cxnLst/>
              <a:rect l="l" t="t" r="r" b="b"/>
              <a:pathLst>
                <a:path w="20818" h="30033" extrusionOk="0">
                  <a:moveTo>
                    <a:pt x="238" y="1"/>
                  </a:moveTo>
                  <a:cubicBezTo>
                    <a:pt x="117" y="1"/>
                    <a:pt x="0" y="165"/>
                    <a:pt x="99" y="298"/>
                  </a:cubicBezTo>
                  <a:cubicBezTo>
                    <a:pt x="1587" y="2278"/>
                    <a:pt x="2949" y="4346"/>
                    <a:pt x="4181" y="6495"/>
                  </a:cubicBezTo>
                  <a:cubicBezTo>
                    <a:pt x="5399" y="8615"/>
                    <a:pt x="6443" y="10822"/>
                    <a:pt x="7517" y="13017"/>
                  </a:cubicBezTo>
                  <a:cubicBezTo>
                    <a:pt x="8593" y="15214"/>
                    <a:pt x="9692" y="17301"/>
                    <a:pt x="11127" y="19226"/>
                  </a:cubicBezTo>
                  <a:cubicBezTo>
                    <a:pt x="12085" y="20514"/>
                    <a:pt x="13197" y="21660"/>
                    <a:pt x="14340" y="22776"/>
                  </a:cubicBezTo>
                  <a:cubicBezTo>
                    <a:pt x="13702" y="22307"/>
                    <a:pt x="13026" y="21888"/>
                    <a:pt x="12323" y="21525"/>
                  </a:cubicBezTo>
                  <a:cubicBezTo>
                    <a:pt x="11442" y="21070"/>
                    <a:pt x="10530" y="20685"/>
                    <a:pt x="9591" y="20377"/>
                  </a:cubicBezTo>
                  <a:cubicBezTo>
                    <a:pt x="8650" y="20066"/>
                    <a:pt x="7690" y="19819"/>
                    <a:pt x="6720" y="19626"/>
                  </a:cubicBezTo>
                  <a:cubicBezTo>
                    <a:pt x="5731" y="19431"/>
                    <a:pt x="4732" y="19287"/>
                    <a:pt x="3726" y="19181"/>
                  </a:cubicBezTo>
                  <a:cubicBezTo>
                    <a:pt x="2723" y="19077"/>
                    <a:pt x="1729" y="19012"/>
                    <a:pt x="727" y="18976"/>
                  </a:cubicBezTo>
                  <a:lnTo>
                    <a:pt x="357" y="18964"/>
                  </a:lnTo>
                  <a:cubicBezTo>
                    <a:pt x="355" y="18964"/>
                    <a:pt x="354" y="18964"/>
                    <a:pt x="352" y="18964"/>
                  </a:cubicBezTo>
                  <a:cubicBezTo>
                    <a:pt x="135" y="18964"/>
                    <a:pt x="118" y="19306"/>
                    <a:pt x="340" y="19311"/>
                  </a:cubicBezTo>
                  <a:cubicBezTo>
                    <a:pt x="1332" y="19342"/>
                    <a:pt x="2323" y="19395"/>
                    <a:pt x="3310" y="19489"/>
                  </a:cubicBezTo>
                  <a:cubicBezTo>
                    <a:pt x="4297" y="19583"/>
                    <a:pt x="5276" y="19708"/>
                    <a:pt x="6251" y="19886"/>
                  </a:cubicBezTo>
                  <a:cubicBezTo>
                    <a:pt x="7226" y="20064"/>
                    <a:pt x="8188" y="20300"/>
                    <a:pt x="9136" y="20593"/>
                  </a:cubicBezTo>
                  <a:cubicBezTo>
                    <a:pt x="10061" y="20880"/>
                    <a:pt x="10963" y="21238"/>
                    <a:pt x="11834" y="21664"/>
                  </a:cubicBezTo>
                  <a:cubicBezTo>
                    <a:pt x="12708" y="22095"/>
                    <a:pt x="13541" y="22606"/>
                    <a:pt x="14321" y="23193"/>
                  </a:cubicBezTo>
                  <a:cubicBezTo>
                    <a:pt x="14419" y="23265"/>
                    <a:pt x="14515" y="23342"/>
                    <a:pt x="14612" y="23417"/>
                  </a:cubicBezTo>
                  <a:cubicBezTo>
                    <a:pt x="14638" y="23436"/>
                    <a:pt x="14669" y="23445"/>
                    <a:pt x="14700" y="23445"/>
                  </a:cubicBezTo>
                  <a:cubicBezTo>
                    <a:pt x="14720" y="23445"/>
                    <a:pt x="14740" y="23441"/>
                    <a:pt x="14759" y="23433"/>
                  </a:cubicBezTo>
                  <a:lnTo>
                    <a:pt x="15447" y="23896"/>
                  </a:lnTo>
                  <a:cubicBezTo>
                    <a:pt x="15471" y="23910"/>
                    <a:pt x="15495" y="23920"/>
                    <a:pt x="15524" y="23922"/>
                  </a:cubicBezTo>
                  <a:lnTo>
                    <a:pt x="15649" y="24042"/>
                  </a:lnTo>
                  <a:cubicBezTo>
                    <a:pt x="15661" y="24059"/>
                    <a:pt x="15676" y="24074"/>
                    <a:pt x="15695" y="24086"/>
                  </a:cubicBezTo>
                  <a:lnTo>
                    <a:pt x="15765" y="24151"/>
                  </a:lnTo>
                  <a:cubicBezTo>
                    <a:pt x="17353" y="25689"/>
                    <a:pt x="18934" y="27284"/>
                    <a:pt x="20053" y="29202"/>
                  </a:cubicBezTo>
                  <a:cubicBezTo>
                    <a:pt x="20193" y="29438"/>
                    <a:pt x="20320" y="29679"/>
                    <a:pt x="20441" y="29922"/>
                  </a:cubicBezTo>
                  <a:cubicBezTo>
                    <a:pt x="20480" y="30001"/>
                    <a:pt x="20537" y="30033"/>
                    <a:pt x="20593" y="30033"/>
                  </a:cubicBezTo>
                  <a:cubicBezTo>
                    <a:pt x="20708" y="30033"/>
                    <a:pt x="20818" y="29896"/>
                    <a:pt x="20751" y="29763"/>
                  </a:cubicBezTo>
                  <a:cubicBezTo>
                    <a:pt x="19750" y="27778"/>
                    <a:pt x="18248" y="26112"/>
                    <a:pt x="16679" y="24560"/>
                  </a:cubicBezTo>
                  <a:cubicBezTo>
                    <a:pt x="16441" y="24326"/>
                    <a:pt x="16200" y="24090"/>
                    <a:pt x="15957" y="23859"/>
                  </a:cubicBezTo>
                  <a:cubicBezTo>
                    <a:pt x="15817" y="22887"/>
                    <a:pt x="15909" y="21905"/>
                    <a:pt x="15945" y="20926"/>
                  </a:cubicBezTo>
                  <a:cubicBezTo>
                    <a:pt x="15981" y="19948"/>
                    <a:pt x="15972" y="18952"/>
                    <a:pt x="15916" y="17970"/>
                  </a:cubicBezTo>
                  <a:cubicBezTo>
                    <a:pt x="15810" y="15992"/>
                    <a:pt x="15521" y="14030"/>
                    <a:pt x="15059" y="12105"/>
                  </a:cubicBezTo>
                  <a:cubicBezTo>
                    <a:pt x="14799" y="11024"/>
                    <a:pt x="14484" y="9958"/>
                    <a:pt x="14116" y="8911"/>
                  </a:cubicBezTo>
                  <a:cubicBezTo>
                    <a:pt x="14089" y="8832"/>
                    <a:pt x="14029" y="8772"/>
                    <a:pt x="13949" y="8772"/>
                  </a:cubicBezTo>
                  <a:cubicBezTo>
                    <a:pt x="13937" y="8772"/>
                    <a:pt x="13924" y="8774"/>
                    <a:pt x="13911" y="8777"/>
                  </a:cubicBezTo>
                  <a:cubicBezTo>
                    <a:pt x="13827" y="8793"/>
                    <a:pt x="13745" y="8892"/>
                    <a:pt x="13774" y="8981"/>
                  </a:cubicBezTo>
                  <a:cubicBezTo>
                    <a:pt x="14434" y="10841"/>
                    <a:pt x="14920" y="12760"/>
                    <a:pt x="15228" y="14711"/>
                  </a:cubicBezTo>
                  <a:cubicBezTo>
                    <a:pt x="15534" y="16659"/>
                    <a:pt x="15661" y="18627"/>
                    <a:pt x="15608" y="20598"/>
                  </a:cubicBezTo>
                  <a:cubicBezTo>
                    <a:pt x="15584" y="21544"/>
                    <a:pt x="15493" y="22490"/>
                    <a:pt x="15565" y="23436"/>
                  </a:cubicBezTo>
                  <a:lnTo>
                    <a:pt x="15430" y="23354"/>
                  </a:lnTo>
                  <a:cubicBezTo>
                    <a:pt x="14234" y="22208"/>
                    <a:pt x="13040" y="21058"/>
                    <a:pt x="11991" y="19778"/>
                  </a:cubicBezTo>
                  <a:cubicBezTo>
                    <a:pt x="10448" y="17888"/>
                    <a:pt x="9266" y="15744"/>
                    <a:pt x="8176" y="13568"/>
                  </a:cubicBezTo>
                  <a:cubicBezTo>
                    <a:pt x="7088" y="11393"/>
                    <a:pt x="6073" y="9169"/>
                    <a:pt x="4889" y="7039"/>
                  </a:cubicBezTo>
                  <a:cubicBezTo>
                    <a:pt x="3683" y="4880"/>
                    <a:pt x="2352" y="2796"/>
                    <a:pt x="896" y="798"/>
                  </a:cubicBezTo>
                  <a:cubicBezTo>
                    <a:pt x="718" y="550"/>
                    <a:pt x="535" y="307"/>
                    <a:pt x="354" y="64"/>
                  </a:cubicBezTo>
                  <a:cubicBezTo>
                    <a:pt x="320" y="19"/>
                    <a:pt x="279"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1925" name="Google Shape;1946;p24">
            <a:extLst>
              <a:ext uri="{FF2B5EF4-FFF2-40B4-BE49-F238E27FC236}">
                <a16:creationId xmlns:a16="http://schemas.microsoft.com/office/drawing/2014/main" id="{44181A15-58B7-D6E9-1962-AA59DA65D378}"/>
              </a:ext>
            </a:extLst>
          </p:cNvPr>
          <p:cNvGrpSpPr/>
          <p:nvPr userDrawn="1"/>
        </p:nvGrpSpPr>
        <p:grpSpPr>
          <a:xfrm rot="10800000" flipH="1">
            <a:off x="11352122" y="5501068"/>
            <a:ext cx="704367" cy="1498867"/>
            <a:chOff x="666950" y="1942750"/>
            <a:chExt cx="528275" cy="1124150"/>
          </a:xfrm>
        </p:grpSpPr>
        <p:sp>
          <p:nvSpPr>
            <p:cNvPr id="1926" name="Google Shape;1947;p24">
              <a:extLst>
                <a:ext uri="{FF2B5EF4-FFF2-40B4-BE49-F238E27FC236}">
                  <a16:creationId xmlns:a16="http://schemas.microsoft.com/office/drawing/2014/main" id="{80343A5E-AF45-8B1C-C65E-ED0F5B6FE154}"/>
                </a:ext>
              </a:extLst>
            </p:cNvPr>
            <p:cNvSpPr/>
            <p:nvPr/>
          </p:nvSpPr>
          <p:spPr>
            <a:xfrm>
              <a:off x="904000" y="2771550"/>
              <a:ext cx="150625" cy="261425"/>
            </a:xfrm>
            <a:custGeom>
              <a:avLst/>
              <a:gdLst/>
              <a:ahLst/>
              <a:cxnLst/>
              <a:rect l="l" t="t" r="r" b="b"/>
              <a:pathLst>
                <a:path w="6025" h="10457" extrusionOk="0">
                  <a:moveTo>
                    <a:pt x="1644" y="1"/>
                  </a:moveTo>
                  <a:cubicBezTo>
                    <a:pt x="1606" y="1"/>
                    <a:pt x="1568" y="10"/>
                    <a:pt x="1536" y="29"/>
                  </a:cubicBezTo>
                  <a:cubicBezTo>
                    <a:pt x="1442" y="82"/>
                    <a:pt x="1408" y="214"/>
                    <a:pt x="1457" y="318"/>
                  </a:cubicBezTo>
                  <a:lnTo>
                    <a:pt x="1469" y="337"/>
                  </a:lnTo>
                  <a:cubicBezTo>
                    <a:pt x="910" y="1509"/>
                    <a:pt x="491" y="2744"/>
                    <a:pt x="224" y="4014"/>
                  </a:cubicBezTo>
                  <a:cubicBezTo>
                    <a:pt x="155" y="4349"/>
                    <a:pt x="92" y="4686"/>
                    <a:pt x="49" y="5023"/>
                  </a:cubicBezTo>
                  <a:cubicBezTo>
                    <a:pt x="8" y="5360"/>
                    <a:pt x="1" y="5627"/>
                    <a:pt x="94" y="5913"/>
                  </a:cubicBezTo>
                  <a:cubicBezTo>
                    <a:pt x="188" y="6197"/>
                    <a:pt x="357" y="6421"/>
                    <a:pt x="602" y="6558"/>
                  </a:cubicBezTo>
                  <a:cubicBezTo>
                    <a:pt x="743" y="6638"/>
                    <a:pt x="894" y="6665"/>
                    <a:pt x="1051" y="6665"/>
                  </a:cubicBezTo>
                  <a:cubicBezTo>
                    <a:pt x="1170" y="6665"/>
                    <a:pt x="1293" y="6649"/>
                    <a:pt x="1416" y="6628"/>
                  </a:cubicBezTo>
                  <a:cubicBezTo>
                    <a:pt x="1475" y="6618"/>
                    <a:pt x="1543" y="6603"/>
                    <a:pt x="1609" y="6603"/>
                  </a:cubicBezTo>
                  <a:cubicBezTo>
                    <a:pt x="1651" y="6603"/>
                    <a:pt x="1691" y="6609"/>
                    <a:pt x="1726" y="6626"/>
                  </a:cubicBezTo>
                  <a:cubicBezTo>
                    <a:pt x="1815" y="6667"/>
                    <a:pt x="1837" y="6756"/>
                    <a:pt x="1861" y="6835"/>
                  </a:cubicBezTo>
                  <a:cubicBezTo>
                    <a:pt x="1950" y="7136"/>
                    <a:pt x="2010" y="7446"/>
                    <a:pt x="2102" y="7747"/>
                  </a:cubicBezTo>
                  <a:cubicBezTo>
                    <a:pt x="2275" y="8327"/>
                    <a:pt x="2477" y="8922"/>
                    <a:pt x="2766" y="9456"/>
                  </a:cubicBezTo>
                  <a:cubicBezTo>
                    <a:pt x="3016" y="9923"/>
                    <a:pt x="3406" y="10361"/>
                    <a:pt x="3957" y="10443"/>
                  </a:cubicBezTo>
                  <a:cubicBezTo>
                    <a:pt x="4021" y="10452"/>
                    <a:pt x="4085" y="10457"/>
                    <a:pt x="4149" y="10457"/>
                  </a:cubicBezTo>
                  <a:cubicBezTo>
                    <a:pt x="4584" y="10457"/>
                    <a:pt x="4997" y="10241"/>
                    <a:pt x="5144" y="9800"/>
                  </a:cubicBezTo>
                  <a:cubicBezTo>
                    <a:pt x="5257" y="9456"/>
                    <a:pt x="5180" y="9081"/>
                    <a:pt x="5139" y="8734"/>
                  </a:cubicBezTo>
                  <a:cubicBezTo>
                    <a:pt x="5100" y="8387"/>
                    <a:pt x="5067" y="8007"/>
                    <a:pt x="5040" y="7639"/>
                  </a:cubicBezTo>
                  <a:cubicBezTo>
                    <a:pt x="4992" y="6965"/>
                    <a:pt x="4970" y="6289"/>
                    <a:pt x="4975" y="5615"/>
                  </a:cubicBezTo>
                  <a:cubicBezTo>
                    <a:pt x="5278" y="5598"/>
                    <a:pt x="5579" y="5543"/>
                    <a:pt x="5868" y="5446"/>
                  </a:cubicBezTo>
                  <a:cubicBezTo>
                    <a:pt x="5960" y="5420"/>
                    <a:pt x="6024" y="5336"/>
                    <a:pt x="6024" y="5239"/>
                  </a:cubicBezTo>
                  <a:cubicBezTo>
                    <a:pt x="6000" y="4390"/>
                    <a:pt x="5469" y="3658"/>
                    <a:pt x="4843" y="3129"/>
                  </a:cubicBezTo>
                  <a:cubicBezTo>
                    <a:pt x="4114" y="2513"/>
                    <a:pt x="3262" y="2065"/>
                    <a:pt x="2624" y="1341"/>
                  </a:cubicBezTo>
                  <a:cubicBezTo>
                    <a:pt x="2342" y="1016"/>
                    <a:pt x="2102" y="657"/>
                    <a:pt x="1909" y="274"/>
                  </a:cubicBezTo>
                  <a:cubicBezTo>
                    <a:pt x="1902" y="248"/>
                    <a:pt x="1890" y="221"/>
                    <a:pt x="1873" y="200"/>
                  </a:cubicBezTo>
                  <a:cubicBezTo>
                    <a:pt x="1858" y="166"/>
                    <a:pt x="1839" y="137"/>
                    <a:pt x="1825" y="106"/>
                  </a:cubicBezTo>
                  <a:cubicBezTo>
                    <a:pt x="1793" y="36"/>
                    <a:pt x="1718" y="1"/>
                    <a:pt x="1644"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927" name="Google Shape;1948;p24">
              <a:extLst>
                <a:ext uri="{FF2B5EF4-FFF2-40B4-BE49-F238E27FC236}">
                  <a16:creationId xmlns:a16="http://schemas.microsoft.com/office/drawing/2014/main" id="{6D674454-B848-6D59-56EE-EB5242893E53}"/>
                </a:ext>
              </a:extLst>
            </p:cNvPr>
            <p:cNvSpPr/>
            <p:nvPr/>
          </p:nvSpPr>
          <p:spPr>
            <a:xfrm>
              <a:off x="729925" y="2371025"/>
              <a:ext cx="244775" cy="249800"/>
            </a:xfrm>
            <a:custGeom>
              <a:avLst/>
              <a:gdLst/>
              <a:ahLst/>
              <a:cxnLst/>
              <a:rect l="l" t="t" r="r" b="b"/>
              <a:pathLst>
                <a:path w="9791" h="9992" extrusionOk="0">
                  <a:moveTo>
                    <a:pt x="9520" y="0"/>
                  </a:moveTo>
                  <a:cubicBezTo>
                    <a:pt x="9499" y="0"/>
                    <a:pt x="9476" y="4"/>
                    <a:pt x="9452" y="12"/>
                  </a:cubicBezTo>
                  <a:cubicBezTo>
                    <a:pt x="8015" y="483"/>
                    <a:pt x="6605" y="1030"/>
                    <a:pt x="5228" y="1651"/>
                  </a:cubicBezTo>
                  <a:cubicBezTo>
                    <a:pt x="4542" y="1959"/>
                    <a:pt x="3864" y="2288"/>
                    <a:pt x="3195" y="2635"/>
                  </a:cubicBezTo>
                  <a:cubicBezTo>
                    <a:pt x="2870" y="2803"/>
                    <a:pt x="2533" y="2967"/>
                    <a:pt x="2220" y="3164"/>
                  </a:cubicBezTo>
                  <a:cubicBezTo>
                    <a:pt x="1907" y="3359"/>
                    <a:pt x="1669" y="3598"/>
                    <a:pt x="1544" y="3937"/>
                  </a:cubicBezTo>
                  <a:cubicBezTo>
                    <a:pt x="1416" y="4276"/>
                    <a:pt x="1469" y="4683"/>
                    <a:pt x="1729" y="4945"/>
                  </a:cubicBezTo>
                  <a:cubicBezTo>
                    <a:pt x="1828" y="5039"/>
                    <a:pt x="1946" y="5111"/>
                    <a:pt x="2075" y="5155"/>
                  </a:cubicBezTo>
                  <a:cubicBezTo>
                    <a:pt x="1741" y="5542"/>
                    <a:pt x="1430" y="5949"/>
                    <a:pt x="1147" y="6373"/>
                  </a:cubicBezTo>
                  <a:cubicBezTo>
                    <a:pt x="776" y="6924"/>
                    <a:pt x="429" y="7511"/>
                    <a:pt x="184" y="8127"/>
                  </a:cubicBezTo>
                  <a:cubicBezTo>
                    <a:pt x="68" y="8411"/>
                    <a:pt x="1" y="8717"/>
                    <a:pt x="51" y="9020"/>
                  </a:cubicBezTo>
                  <a:cubicBezTo>
                    <a:pt x="102" y="9326"/>
                    <a:pt x="268" y="9552"/>
                    <a:pt x="502" y="9720"/>
                  </a:cubicBezTo>
                  <a:cubicBezTo>
                    <a:pt x="775" y="9915"/>
                    <a:pt x="1106" y="9991"/>
                    <a:pt x="1440" y="9991"/>
                  </a:cubicBezTo>
                  <a:cubicBezTo>
                    <a:pt x="1671" y="9991"/>
                    <a:pt x="1903" y="9955"/>
                    <a:pt x="2119" y="9896"/>
                  </a:cubicBezTo>
                  <a:cubicBezTo>
                    <a:pt x="2699" y="9739"/>
                    <a:pt x="3214" y="9407"/>
                    <a:pt x="3676" y="9030"/>
                  </a:cubicBezTo>
                  <a:cubicBezTo>
                    <a:pt x="4140" y="8654"/>
                    <a:pt x="4622" y="8180"/>
                    <a:pt x="5048" y="7713"/>
                  </a:cubicBezTo>
                  <a:cubicBezTo>
                    <a:pt x="5941" y="6738"/>
                    <a:pt x="6723" y="5670"/>
                    <a:pt x="7438" y="4560"/>
                  </a:cubicBezTo>
                  <a:cubicBezTo>
                    <a:pt x="8150" y="3448"/>
                    <a:pt x="8812" y="2284"/>
                    <a:pt x="9454" y="1121"/>
                  </a:cubicBezTo>
                  <a:lnTo>
                    <a:pt x="9693" y="690"/>
                  </a:lnTo>
                  <a:cubicBezTo>
                    <a:pt x="9760" y="570"/>
                    <a:pt x="9700" y="457"/>
                    <a:pt x="9606" y="404"/>
                  </a:cubicBezTo>
                  <a:cubicBezTo>
                    <a:pt x="9791" y="302"/>
                    <a:pt x="9715" y="0"/>
                    <a:pt x="9520" y="0"/>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928" name="Google Shape;1949;p24">
              <a:extLst>
                <a:ext uri="{FF2B5EF4-FFF2-40B4-BE49-F238E27FC236}">
                  <a16:creationId xmlns:a16="http://schemas.microsoft.com/office/drawing/2014/main" id="{3601EA3F-29E9-DDD6-C6F6-F6B2A2DBDB67}"/>
                </a:ext>
              </a:extLst>
            </p:cNvPr>
            <p:cNvSpPr/>
            <p:nvPr/>
          </p:nvSpPr>
          <p:spPr>
            <a:xfrm>
              <a:off x="873200" y="2188250"/>
              <a:ext cx="137875" cy="125200"/>
            </a:xfrm>
            <a:custGeom>
              <a:avLst/>
              <a:gdLst/>
              <a:ahLst/>
              <a:cxnLst/>
              <a:rect l="l" t="t" r="r" b="b"/>
              <a:pathLst>
                <a:path w="5515" h="5008" extrusionOk="0">
                  <a:moveTo>
                    <a:pt x="5073" y="1"/>
                  </a:moveTo>
                  <a:cubicBezTo>
                    <a:pt x="5048" y="1"/>
                    <a:pt x="5022" y="2"/>
                    <a:pt x="4997" y="4"/>
                  </a:cubicBezTo>
                  <a:cubicBezTo>
                    <a:pt x="4710" y="25"/>
                    <a:pt x="4424" y="66"/>
                    <a:pt x="4142" y="126"/>
                  </a:cubicBezTo>
                  <a:cubicBezTo>
                    <a:pt x="3038" y="374"/>
                    <a:pt x="2022" y="918"/>
                    <a:pt x="1204" y="1700"/>
                  </a:cubicBezTo>
                  <a:cubicBezTo>
                    <a:pt x="802" y="2081"/>
                    <a:pt x="460" y="2519"/>
                    <a:pt x="248" y="3031"/>
                  </a:cubicBezTo>
                  <a:cubicBezTo>
                    <a:pt x="39" y="3546"/>
                    <a:pt x="0" y="4090"/>
                    <a:pt x="267" y="4567"/>
                  </a:cubicBezTo>
                  <a:cubicBezTo>
                    <a:pt x="420" y="4844"/>
                    <a:pt x="656" y="5008"/>
                    <a:pt x="960" y="5008"/>
                  </a:cubicBezTo>
                  <a:cubicBezTo>
                    <a:pt x="997" y="5008"/>
                    <a:pt x="1035" y="5005"/>
                    <a:pt x="1074" y="5000"/>
                  </a:cubicBezTo>
                  <a:cubicBezTo>
                    <a:pt x="1372" y="4957"/>
                    <a:pt x="1661" y="4870"/>
                    <a:pt x="1935" y="4740"/>
                  </a:cubicBezTo>
                  <a:cubicBezTo>
                    <a:pt x="2198" y="4617"/>
                    <a:pt x="2443" y="4459"/>
                    <a:pt x="2664" y="4268"/>
                  </a:cubicBezTo>
                  <a:cubicBezTo>
                    <a:pt x="2773" y="4177"/>
                    <a:pt x="2871" y="4076"/>
                    <a:pt x="2965" y="3970"/>
                  </a:cubicBezTo>
                  <a:cubicBezTo>
                    <a:pt x="2980" y="3956"/>
                    <a:pt x="3018" y="3907"/>
                    <a:pt x="3038" y="3905"/>
                  </a:cubicBezTo>
                  <a:cubicBezTo>
                    <a:pt x="3038" y="3905"/>
                    <a:pt x="3038" y="3905"/>
                    <a:pt x="3039" y="3905"/>
                  </a:cubicBezTo>
                  <a:cubicBezTo>
                    <a:pt x="3061" y="3905"/>
                    <a:pt x="3100" y="3963"/>
                    <a:pt x="3117" y="3987"/>
                  </a:cubicBezTo>
                  <a:cubicBezTo>
                    <a:pt x="3180" y="4098"/>
                    <a:pt x="3184" y="4232"/>
                    <a:pt x="3228" y="4353"/>
                  </a:cubicBezTo>
                  <a:cubicBezTo>
                    <a:pt x="3271" y="4473"/>
                    <a:pt x="3355" y="4617"/>
                    <a:pt x="3480" y="4697"/>
                  </a:cubicBezTo>
                  <a:cubicBezTo>
                    <a:pt x="3565" y="4748"/>
                    <a:pt x="3652" y="4770"/>
                    <a:pt x="3738" y="4770"/>
                  </a:cubicBezTo>
                  <a:cubicBezTo>
                    <a:pt x="3906" y="4770"/>
                    <a:pt x="4070" y="4686"/>
                    <a:pt x="4202" y="4567"/>
                  </a:cubicBezTo>
                  <a:cubicBezTo>
                    <a:pt x="4402" y="4386"/>
                    <a:pt x="4527" y="4112"/>
                    <a:pt x="4636" y="3854"/>
                  </a:cubicBezTo>
                  <a:cubicBezTo>
                    <a:pt x="4778" y="3522"/>
                    <a:pt x="4903" y="3185"/>
                    <a:pt x="5011" y="2844"/>
                  </a:cubicBezTo>
                  <a:cubicBezTo>
                    <a:pt x="5220" y="2177"/>
                    <a:pt x="5365" y="1491"/>
                    <a:pt x="5444" y="798"/>
                  </a:cubicBezTo>
                  <a:cubicBezTo>
                    <a:pt x="5459" y="680"/>
                    <a:pt x="5468" y="562"/>
                    <a:pt x="5480" y="449"/>
                  </a:cubicBezTo>
                  <a:cubicBezTo>
                    <a:pt x="5509" y="386"/>
                    <a:pt x="5514" y="317"/>
                    <a:pt x="5492" y="252"/>
                  </a:cubicBezTo>
                  <a:cubicBezTo>
                    <a:pt x="5485" y="167"/>
                    <a:pt x="5430" y="98"/>
                    <a:pt x="5348" y="71"/>
                  </a:cubicBezTo>
                  <a:cubicBezTo>
                    <a:pt x="5266" y="18"/>
                    <a:pt x="5170" y="1"/>
                    <a:pt x="5073"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929" name="Google Shape;1950;p24">
              <a:extLst>
                <a:ext uri="{FF2B5EF4-FFF2-40B4-BE49-F238E27FC236}">
                  <a16:creationId xmlns:a16="http://schemas.microsoft.com/office/drawing/2014/main" id="{5DC95097-F7E7-FACC-CE0E-C53922F995A4}"/>
                </a:ext>
              </a:extLst>
            </p:cNvPr>
            <p:cNvSpPr/>
            <p:nvPr/>
          </p:nvSpPr>
          <p:spPr>
            <a:xfrm>
              <a:off x="666950" y="2707950"/>
              <a:ext cx="206450" cy="136825"/>
            </a:xfrm>
            <a:custGeom>
              <a:avLst/>
              <a:gdLst/>
              <a:ahLst/>
              <a:cxnLst/>
              <a:rect l="l" t="t" r="r" b="b"/>
              <a:pathLst>
                <a:path w="8258" h="5473" extrusionOk="0">
                  <a:moveTo>
                    <a:pt x="8028" y="0"/>
                  </a:moveTo>
                  <a:cubicBezTo>
                    <a:pt x="7991" y="0"/>
                    <a:pt x="7954" y="9"/>
                    <a:pt x="7918" y="27"/>
                  </a:cubicBezTo>
                  <a:cubicBezTo>
                    <a:pt x="7560" y="198"/>
                    <a:pt x="7168" y="252"/>
                    <a:pt x="6772" y="252"/>
                  </a:cubicBezTo>
                  <a:cubicBezTo>
                    <a:pt x="6468" y="252"/>
                    <a:pt x="6162" y="220"/>
                    <a:pt x="5868" y="185"/>
                  </a:cubicBezTo>
                  <a:cubicBezTo>
                    <a:pt x="5449" y="137"/>
                    <a:pt x="5021" y="78"/>
                    <a:pt x="4598" y="78"/>
                  </a:cubicBezTo>
                  <a:cubicBezTo>
                    <a:pt x="4271" y="78"/>
                    <a:pt x="3946" y="113"/>
                    <a:pt x="3629" y="214"/>
                  </a:cubicBezTo>
                  <a:cubicBezTo>
                    <a:pt x="3312" y="308"/>
                    <a:pt x="3018" y="472"/>
                    <a:pt x="2768" y="691"/>
                  </a:cubicBezTo>
                  <a:cubicBezTo>
                    <a:pt x="2647" y="804"/>
                    <a:pt x="2542" y="932"/>
                    <a:pt x="2453" y="1071"/>
                  </a:cubicBezTo>
                  <a:cubicBezTo>
                    <a:pt x="2359" y="1228"/>
                    <a:pt x="2306" y="1398"/>
                    <a:pt x="2241" y="1567"/>
                  </a:cubicBezTo>
                  <a:cubicBezTo>
                    <a:pt x="2190" y="1721"/>
                    <a:pt x="2082" y="1851"/>
                    <a:pt x="1940" y="1930"/>
                  </a:cubicBezTo>
                  <a:cubicBezTo>
                    <a:pt x="1793" y="2024"/>
                    <a:pt x="1637" y="2106"/>
                    <a:pt x="1490" y="2195"/>
                  </a:cubicBezTo>
                  <a:cubicBezTo>
                    <a:pt x="1184" y="2385"/>
                    <a:pt x="886" y="2602"/>
                    <a:pt x="647" y="2874"/>
                  </a:cubicBezTo>
                  <a:cubicBezTo>
                    <a:pt x="224" y="3348"/>
                    <a:pt x="0" y="4000"/>
                    <a:pt x="217" y="4623"/>
                  </a:cubicBezTo>
                  <a:cubicBezTo>
                    <a:pt x="313" y="4907"/>
                    <a:pt x="491" y="5160"/>
                    <a:pt x="753" y="5312"/>
                  </a:cubicBezTo>
                  <a:cubicBezTo>
                    <a:pt x="954" y="5429"/>
                    <a:pt x="1177" y="5472"/>
                    <a:pt x="1403" y="5472"/>
                  </a:cubicBezTo>
                  <a:cubicBezTo>
                    <a:pt x="1563" y="5472"/>
                    <a:pt x="1724" y="5451"/>
                    <a:pt x="1880" y="5418"/>
                  </a:cubicBezTo>
                  <a:cubicBezTo>
                    <a:pt x="2585" y="5268"/>
                    <a:pt x="3273" y="4951"/>
                    <a:pt x="3870" y="4551"/>
                  </a:cubicBezTo>
                  <a:cubicBezTo>
                    <a:pt x="4024" y="4450"/>
                    <a:pt x="4169" y="4335"/>
                    <a:pt x="4318" y="4224"/>
                  </a:cubicBezTo>
                  <a:lnTo>
                    <a:pt x="4397" y="4173"/>
                  </a:lnTo>
                  <a:lnTo>
                    <a:pt x="4402" y="4173"/>
                  </a:lnTo>
                  <a:cubicBezTo>
                    <a:pt x="4414" y="4200"/>
                    <a:pt x="4433" y="4226"/>
                    <a:pt x="4445" y="4253"/>
                  </a:cubicBezTo>
                  <a:cubicBezTo>
                    <a:pt x="4510" y="4404"/>
                    <a:pt x="4561" y="4549"/>
                    <a:pt x="4696" y="4655"/>
                  </a:cubicBezTo>
                  <a:cubicBezTo>
                    <a:pt x="4827" y="4752"/>
                    <a:pt x="4986" y="4805"/>
                    <a:pt x="5146" y="4805"/>
                  </a:cubicBezTo>
                  <a:cubicBezTo>
                    <a:pt x="5156" y="4805"/>
                    <a:pt x="5167" y="4804"/>
                    <a:pt x="5177" y="4804"/>
                  </a:cubicBezTo>
                  <a:cubicBezTo>
                    <a:pt x="5548" y="4789"/>
                    <a:pt x="5824" y="4542"/>
                    <a:pt x="6036" y="4258"/>
                  </a:cubicBezTo>
                  <a:cubicBezTo>
                    <a:pt x="6245" y="3971"/>
                    <a:pt x="6472" y="3584"/>
                    <a:pt x="6684" y="3240"/>
                  </a:cubicBezTo>
                  <a:cubicBezTo>
                    <a:pt x="7117" y="2527"/>
                    <a:pt x="7533" y="1798"/>
                    <a:pt x="7928" y="1061"/>
                  </a:cubicBezTo>
                  <a:cubicBezTo>
                    <a:pt x="8026" y="879"/>
                    <a:pt x="8123" y="696"/>
                    <a:pt x="8219" y="510"/>
                  </a:cubicBezTo>
                  <a:cubicBezTo>
                    <a:pt x="8257" y="445"/>
                    <a:pt x="8255" y="366"/>
                    <a:pt x="8214" y="303"/>
                  </a:cubicBezTo>
                  <a:cubicBezTo>
                    <a:pt x="8243" y="238"/>
                    <a:pt x="8241" y="164"/>
                    <a:pt x="8207" y="101"/>
                  </a:cubicBezTo>
                  <a:cubicBezTo>
                    <a:pt x="8166" y="33"/>
                    <a:pt x="8099" y="0"/>
                    <a:pt x="8028" y="0"/>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930" name="Google Shape;1951;p24">
              <a:extLst>
                <a:ext uri="{FF2B5EF4-FFF2-40B4-BE49-F238E27FC236}">
                  <a16:creationId xmlns:a16="http://schemas.microsoft.com/office/drawing/2014/main" id="{E8F8AB48-870C-8CD8-1E4D-4F41B2C389B2}"/>
                </a:ext>
              </a:extLst>
            </p:cNvPr>
            <p:cNvSpPr/>
            <p:nvPr/>
          </p:nvSpPr>
          <p:spPr>
            <a:xfrm>
              <a:off x="727950" y="1942750"/>
              <a:ext cx="344475" cy="990950"/>
            </a:xfrm>
            <a:custGeom>
              <a:avLst/>
              <a:gdLst/>
              <a:ahLst/>
              <a:cxnLst/>
              <a:rect l="l" t="t" r="r" b="b"/>
              <a:pathLst>
                <a:path w="13779" h="39638" extrusionOk="0">
                  <a:moveTo>
                    <a:pt x="13249" y="0"/>
                  </a:moveTo>
                  <a:cubicBezTo>
                    <a:pt x="13138" y="0"/>
                    <a:pt x="13020" y="81"/>
                    <a:pt x="13016" y="223"/>
                  </a:cubicBezTo>
                  <a:cubicBezTo>
                    <a:pt x="12937" y="2707"/>
                    <a:pt x="12766" y="5186"/>
                    <a:pt x="12503" y="7655"/>
                  </a:cubicBezTo>
                  <a:cubicBezTo>
                    <a:pt x="12501" y="7708"/>
                    <a:pt x="12494" y="7756"/>
                    <a:pt x="12489" y="7807"/>
                  </a:cubicBezTo>
                  <a:cubicBezTo>
                    <a:pt x="11485" y="9172"/>
                    <a:pt x="10409" y="10478"/>
                    <a:pt x="9266" y="11727"/>
                  </a:cubicBezTo>
                  <a:cubicBezTo>
                    <a:pt x="9126" y="11882"/>
                    <a:pt x="9267" y="12095"/>
                    <a:pt x="9425" y="12095"/>
                  </a:cubicBezTo>
                  <a:cubicBezTo>
                    <a:pt x="9474" y="12095"/>
                    <a:pt x="9523" y="12076"/>
                    <a:pt x="9567" y="12028"/>
                  </a:cubicBezTo>
                  <a:cubicBezTo>
                    <a:pt x="10494" y="11013"/>
                    <a:pt x="11377" y="9961"/>
                    <a:pt x="12217" y="8868"/>
                  </a:cubicBezTo>
                  <a:lnTo>
                    <a:pt x="12395" y="8635"/>
                  </a:lnTo>
                  <a:lnTo>
                    <a:pt x="12395" y="8635"/>
                  </a:lnTo>
                  <a:cubicBezTo>
                    <a:pt x="12193" y="10380"/>
                    <a:pt x="11945" y="12115"/>
                    <a:pt x="11649" y="13845"/>
                  </a:cubicBezTo>
                  <a:cubicBezTo>
                    <a:pt x="11606" y="13860"/>
                    <a:pt x="11570" y="13891"/>
                    <a:pt x="11548" y="13932"/>
                  </a:cubicBezTo>
                  <a:cubicBezTo>
                    <a:pt x="10792" y="15470"/>
                    <a:pt x="9897" y="16933"/>
                    <a:pt x="8872" y="18303"/>
                  </a:cubicBezTo>
                  <a:cubicBezTo>
                    <a:pt x="7846" y="19674"/>
                    <a:pt x="6696" y="20948"/>
                    <a:pt x="5435" y="22105"/>
                  </a:cubicBezTo>
                  <a:cubicBezTo>
                    <a:pt x="4730" y="22755"/>
                    <a:pt x="3991" y="23366"/>
                    <a:pt x="3221" y="23934"/>
                  </a:cubicBezTo>
                  <a:cubicBezTo>
                    <a:pt x="3127" y="24004"/>
                    <a:pt x="3079" y="24120"/>
                    <a:pt x="3141" y="24223"/>
                  </a:cubicBezTo>
                  <a:cubicBezTo>
                    <a:pt x="3183" y="24294"/>
                    <a:pt x="3258" y="24336"/>
                    <a:pt x="3329" y="24336"/>
                  </a:cubicBezTo>
                  <a:cubicBezTo>
                    <a:pt x="3365" y="24336"/>
                    <a:pt x="3400" y="24326"/>
                    <a:pt x="3430" y="24303"/>
                  </a:cubicBezTo>
                  <a:cubicBezTo>
                    <a:pt x="4831" y="23268"/>
                    <a:pt x="6133" y="22103"/>
                    <a:pt x="7319" y="20827"/>
                  </a:cubicBezTo>
                  <a:cubicBezTo>
                    <a:pt x="8499" y="19554"/>
                    <a:pt x="9558" y="18173"/>
                    <a:pt x="10484" y="16707"/>
                  </a:cubicBezTo>
                  <a:cubicBezTo>
                    <a:pt x="10821" y="16173"/>
                    <a:pt x="11139" y="15626"/>
                    <a:pt x="11435" y="15073"/>
                  </a:cubicBezTo>
                  <a:lnTo>
                    <a:pt x="11435" y="15073"/>
                  </a:lnTo>
                  <a:lnTo>
                    <a:pt x="11290" y="15836"/>
                  </a:lnTo>
                  <a:cubicBezTo>
                    <a:pt x="11192" y="15850"/>
                    <a:pt x="11122" y="15939"/>
                    <a:pt x="11129" y="16038"/>
                  </a:cubicBezTo>
                  <a:cubicBezTo>
                    <a:pt x="11134" y="16216"/>
                    <a:pt x="11141" y="16389"/>
                    <a:pt x="11151" y="16567"/>
                  </a:cubicBezTo>
                  <a:cubicBezTo>
                    <a:pt x="10766" y="18500"/>
                    <a:pt x="10328" y="20418"/>
                    <a:pt x="9834" y="22327"/>
                  </a:cubicBezTo>
                  <a:cubicBezTo>
                    <a:pt x="9281" y="24454"/>
                    <a:pt x="8660" y="26560"/>
                    <a:pt x="7969" y="28647"/>
                  </a:cubicBezTo>
                  <a:lnTo>
                    <a:pt x="7938" y="28671"/>
                  </a:lnTo>
                  <a:cubicBezTo>
                    <a:pt x="6178" y="30312"/>
                    <a:pt x="4183" y="31684"/>
                    <a:pt x="2020" y="32738"/>
                  </a:cubicBezTo>
                  <a:cubicBezTo>
                    <a:pt x="1418" y="33029"/>
                    <a:pt x="807" y="33296"/>
                    <a:pt x="181" y="33537"/>
                  </a:cubicBezTo>
                  <a:cubicBezTo>
                    <a:pt x="75" y="33578"/>
                    <a:pt x="0" y="33679"/>
                    <a:pt x="34" y="33797"/>
                  </a:cubicBezTo>
                  <a:cubicBezTo>
                    <a:pt x="56" y="33880"/>
                    <a:pt x="146" y="33955"/>
                    <a:pt x="238" y="33955"/>
                  </a:cubicBezTo>
                  <a:cubicBezTo>
                    <a:pt x="257" y="33955"/>
                    <a:pt x="277" y="33952"/>
                    <a:pt x="297" y="33944"/>
                  </a:cubicBezTo>
                  <a:cubicBezTo>
                    <a:pt x="2588" y="33065"/>
                    <a:pt x="4732" y="31845"/>
                    <a:pt x="6657" y="30324"/>
                  </a:cubicBezTo>
                  <a:cubicBezTo>
                    <a:pt x="7012" y="30046"/>
                    <a:pt x="7357" y="29759"/>
                    <a:pt x="7695" y="29462"/>
                  </a:cubicBezTo>
                  <a:lnTo>
                    <a:pt x="7695" y="29462"/>
                  </a:lnTo>
                  <a:cubicBezTo>
                    <a:pt x="7695" y="29462"/>
                    <a:pt x="7695" y="29462"/>
                    <a:pt x="7695" y="29463"/>
                  </a:cubicBezTo>
                  <a:cubicBezTo>
                    <a:pt x="6896" y="31819"/>
                    <a:pt x="6005" y="34146"/>
                    <a:pt x="5028" y="36437"/>
                  </a:cubicBezTo>
                  <a:cubicBezTo>
                    <a:pt x="4903" y="36728"/>
                    <a:pt x="4778" y="37020"/>
                    <a:pt x="4653" y="37311"/>
                  </a:cubicBezTo>
                  <a:cubicBezTo>
                    <a:pt x="4568" y="37504"/>
                    <a:pt x="4709" y="37644"/>
                    <a:pt x="4845" y="37644"/>
                  </a:cubicBezTo>
                  <a:cubicBezTo>
                    <a:pt x="4914" y="37644"/>
                    <a:pt x="4982" y="37608"/>
                    <a:pt x="5018" y="37525"/>
                  </a:cubicBezTo>
                  <a:cubicBezTo>
                    <a:pt x="6020" y="35227"/>
                    <a:pt x="6937" y="32899"/>
                    <a:pt x="7772" y="30538"/>
                  </a:cubicBezTo>
                  <a:cubicBezTo>
                    <a:pt x="7875" y="30240"/>
                    <a:pt x="7981" y="29939"/>
                    <a:pt x="8085" y="29638"/>
                  </a:cubicBezTo>
                  <a:lnTo>
                    <a:pt x="8085" y="29638"/>
                  </a:lnTo>
                  <a:cubicBezTo>
                    <a:pt x="8068" y="30565"/>
                    <a:pt x="8166" y="31494"/>
                    <a:pt x="8328" y="32411"/>
                  </a:cubicBezTo>
                  <a:cubicBezTo>
                    <a:pt x="8592" y="33898"/>
                    <a:pt x="9014" y="35354"/>
                    <a:pt x="9403" y="36815"/>
                  </a:cubicBezTo>
                  <a:cubicBezTo>
                    <a:pt x="9644" y="37706"/>
                    <a:pt x="9885" y="38598"/>
                    <a:pt x="10123" y="39489"/>
                  </a:cubicBezTo>
                  <a:cubicBezTo>
                    <a:pt x="10152" y="39593"/>
                    <a:pt x="10233" y="39638"/>
                    <a:pt x="10317" y="39638"/>
                  </a:cubicBezTo>
                  <a:cubicBezTo>
                    <a:pt x="10444" y="39638"/>
                    <a:pt x="10576" y="39533"/>
                    <a:pt x="10532" y="39373"/>
                  </a:cubicBezTo>
                  <a:cubicBezTo>
                    <a:pt x="10123" y="37852"/>
                    <a:pt x="9704" y="36326"/>
                    <a:pt x="9305" y="34798"/>
                  </a:cubicBezTo>
                  <a:cubicBezTo>
                    <a:pt x="8941" y="33402"/>
                    <a:pt x="8609" y="31985"/>
                    <a:pt x="8523" y="30538"/>
                  </a:cubicBezTo>
                  <a:cubicBezTo>
                    <a:pt x="8474" y="29742"/>
                    <a:pt x="8501" y="28938"/>
                    <a:pt x="8638" y="28151"/>
                  </a:cubicBezTo>
                  <a:cubicBezTo>
                    <a:pt x="8645" y="28103"/>
                    <a:pt x="8641" y="28052"/>
                    <a:pt x="8621" y="28009"/>
                  </a:cubicBezTo>
                  <a:cubicBezTo>
                    <a:pt x="9115" y="26481"/>
                    <a:pt x="9572" y="24940"/>
                    <a:pt x="9991" y="23388"/>
                  </a:cubicBezTo>
                  <a:cubicBezTo>
                    <a:pt x="10462" y="21636"/>
                    <a:pt x="10888" y="19872"/>
                    <a:pt x="11266" y="18096"/>
                  </a:cubicBezTo>
                  <a:cubicBezTo>
                    <a:pt x="11329" y="18707"/>
                    <a:pt x="11411" y="19311"/>
                    <a:pt x="11514" y="19915"/>
                  </a:cubicBezTo>
                  <a:cubicBezTo>
                    <a:pt x="11724" y="21186"/>
                    <a:pt x="12022" y="22440"/>
                    <a:pt x="12405" y="23670"/>
                  </a:cubicBezTo>
                  <a:cubicBezTo>
                    <a:pt x="12621" y="24368"/>
                    <a:pt x="12864" y="25058"/>
                    <a:pt x="13134" y="25737"/>
                  </a:cubicBezTo>
                  <a:cubicBezTo>
                    <a:pt x="13170" y="25825"/>
                    <a:pt x="13245" y="25892"/>
                    <a:pt x="13337" y="25892"/>
                  </a:cubicBezTo>
                  <a:cubicBezTo>
                    <a:pt x="13355" y="25892"/>
                    <a:pt x="13374" y="25889"/>
                    <a:pt x="13394" y="25884"/>
                  </a:cubicBezTo>
                  <a:cubicBezTo>
                    <a:pt x="13512" y="25852"/>
                    <a:pt x="13586" y="25732"/>
                    <a:pt x="13545" y="25626"/>
                  </a:cubicBezTo>
                  <a:cubicBezTo>
                    <a:pt x="13071" y="24435"/>
                    <a:pt x="12679" y="23212"/>
                    <a:pt x="12371" y="21968"/>
                  </a:cubicBezTo>
                  <a:cubicBezTo>
                    <a:pt x="12063" y="20729"/>
                    <a:pt x="11839" y="19472"/>
                    <a:pt x="11704" y="18204"/>
                  </a:cubicBezTo>
                  <a:cubicBezTo>
                    <a:pt x="11647" y="17670"/>
                    <a:pt x="11603" y="17133"/>
                    <a:pt x="11574" y="16594"/>
                  </a:cubicBezTo>
                  <a:lnTo>
                    <a:pt x="11683" y="16057"/>
                  </a:lnTo>
                  <a:cubicBezTo>
                    <a:pt x="12041" y="14190"/>
                    <a:pt x="12347" y="12315"/>
                    <a:pt x="12597" y="10430"/>
                  </a:cubicBezTo>
                  <a:cubicBezTo>
                    <a:pt x="12669" y="11424"/>
                    <a:pt x="12799" y="12411"/>
                    <a:pt x="12985" y="13391"/>
                  </a:cubicBezTo>
                  <a:cubicBezTo>
                    <a:pt x="13083" y="13908"/>
                    <a:pt x="13199" y="14421"/>
                    <a:pt x="13329" y="14931"/>
                  </a:cubicBezTo>
                  <a:cubicBezTo>
                    <a:pt x="13356" y="15036"/>
                    <a:pt x="13436" y="15081"/>
                    <a:pt x="13519" y="15081"/>
                  </a:cubicBezTo>
                  <a:cubicBezTo>
                    <a:pt x="13646" y="15081"/>
                    <a:pt x="13779" y="14976"/>
                    <a:pt x="13738" y="14815"/>
                  </a:cubicBezTo>
                  <a:cubicBezTo>
                    <a:pt x="13281" y="13034"/>
                    <a:pt x="13021" y="11210"/>
                    <a:pt x="12961" y="9371"/>
                  </a:cubicBezTo>
                  <a:cubicBezTo>
                    <a:pt x="12944" y="8854"/>
                    <a:pt x="12939" y="8334"/>
                    <a:pt x="12956" y="7817"/>
                  </a:cubicBezTo>
                  <a:cubicBezTo>
                    <a:pt x="12953" y="7778"/>
                    <a:pt x="12944" y="7740"/>
                    <a:pt x="12922" y="7708"/>
                  </a:cubicBezTo>
                  <a:cubicBezTo>
                    <a:pt x="13153" y="5535"/>
                    <a:pt x="13314" y="3357"/>
                    <a:pt x="13403" y="1169"/>
                  </a:cubicBezTo>
                  <a:cubicBezTo>
                    <a:pt x="13418" y="852"/>
                    <a:pt x="13427" y="536"/>
                    <a:pt x="13440" y="219"/>
                  </a:cubicBezTo>
                  <a:cubicBezTo>
                    <a:pt x="13445" y="68"/>
                    <a:pt x="13351" y="0"/>
                    <a:pt x="1324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931" name="Google Shape;1952;p24">
              <a:extLst>
                <a:ext uri="{FF2B5EF4-FFF2-40B4-BE49-F238E27FC236}">
                  <a16:creationId xmlns:a16="http://schemas.microsoft.com/office/drawing/2014/main" id="{6C6D9269-D988-0668-39FE-F5E8B6CE0458}"/>
                </a:ext>
              </a:extLst>
            </p:cNvPr>
            <p:cNvSpPr/>
            <p:nvPr/>
          </p:nvSpPr>
          <p:spPr>
            <a:xfrm>
              <a:off x="695100" y="2861625"/>
              <a:ext cx="172525" cy="205275"/>
            </a:xfrm>
            <a:custGeom>
              <a:avLst/>
              <a:gdLst/>
              <a:ahLst/>
              <a:cxnLst/>
              <a:rect l="l" t="t" r="r" b="b"/>
              <a:pathLst>
                <a:path w="6901" h="8211" extrusionOk="0">
                  <a:moveTo>
                    <a:pt x="6208" y="0"/>
                  </a:moveTo>
                  <a:cubicBezTo>
                    <a:pt x="6135" y="0"/>
                    <a:pt x="6061" y="37"/>
                    <a:pt x="6017" y="101"/>
                  </a:cubicBezTo>
                  <a:cubicBezTo>
                    <a:pt x="5647" y="628"/>
                    <a:pt x="5091" y="982"/>
                    <a:pt x="4539" y="1290"/>
                  </a:cubicBezTo>
                  <a:cubicBezTo>
                    <a:pt x="3921" y="1639"/>
                    <a:pt x="3295" y="1969"/>
                    <a:pt x="2689" y="2342"/>
                  </a:cubicBezTo>
                  <a:cubicBezTo>
                    <a:pt x="2085" y="2715"/>
                    <a:pt x="1447" y="3145"/>
                    <a:pt x="855" y="3588"/>
                  </a:cubicBezTo>
                  <a:cubicBezTo>
                    <a:pt x="592" y="3781"/>
                    <a:pt x="313" y="3973"/>
                    <a:pt x="157" y="4267"/>
                  </a:cubicBezTo>
                  <a:cubicBezTo>
                    <a:pt x="0" y="4563"/>
                    <a:pt x="39" y="4922"/>
                    <a:pt x="328" y="5126"/>
                  </a:cubicBezTo>
                  <a:cubicBezTo>
                    <a:pt x="518" y="5259"/>
                    <a:pt x="771" y="5299"/>
                    <a:pt x="1017" y="5299"/>
                  </a:cubicBezTo>
                  <a:cubicBezTo>
                    <a:pt x="1155" y="5299"/>
                    <a:pt x="1291" y="5286"/>
                    <a:pt x="1413" y="5271"/>
                  </a:cubicBezTo>
                  <a:cubicBezTo>
                    <a:pt x="1526" y="5254"/>
                    <a:pt x="1637" y="5234"/>
                    <a:pt x="1748" y="5206"/>
                  </a:cubicBezTo>
                  <a:lnTo>
                    <a:pt x="1748" y="5206"/>
                  </a:lnTo>
                  <a:cubicBezTo>
                    <a:pt x="1675" y="5309"/>
                    <a:pt x="1606" y="5415"/>
                    <a:pt x="1541" y="5523"/>
                  </a:cubicBezTo>
                  <a:cubicBezTo>
                    <a:pt x="1360" y="5829"/>
                    <a:pt x="1095" y="6221"/>
                    <a:pt x="1242" y="6587"/>
                  </a:cubicBezTo>
                  <a:cubicBezTo>
                    <a:pt x="1383" y="6940"/>
                    <a:pt x="1691" y="7072"/>
                    <a:pt x="2013" y="7072"/>
                  </a:cubicBezTo>
                  <a:cubicBezTo>
                    <a:pt x="2027" y="7072"/>
                    <a:pt x="2041" y="7071"/>
                    <a:pt x="2056" y="7071"/>
                  </a:cubicBezTo>
                  <a:cubicBezTo>
                    <a:pt x="2393" y="7059"/>
                    <a:pt x="2766" y="6900"/>
                    <a:pt x="3069" y="6729"/>
                  </a:cubicBezTo>
                  <a:cubicBezTo>
                    <a:pt x="3242" y="6628"/>
                    <a:pt x="3408" y="6515"/>
                    <a:pt x="3565" y="6390"/>
                  </a:cubicBezTo>
                  <a:lnTo>
                    <a:pt x="3565" y="6390"/>
                  </a:lnTo>
                  <a:cubicBezTo>
                    <a:pt x="3538" y="6585"/>
                    <a:pt x="3512" y="6780"/>
                    <a:pt x="3488" y="6975"/>
                  </a:cubicBezTo>
                  <a:cubicBezTo>
                    <a:pt x="3440" y="7331"/>
                    <a:pt x="3363" y="7725"/>
                    <a:pt x="3627" y="8017"/>
                  </a:cubicBezTo>
                  <a:cubicBezTo>
                    <a:pt x="3732" y="8130"/>
                    <a:pt x="3886" y="8211"/>
                    <a:pt x="4042" y="8211"/>
                  </a:cubicBezTo>
                  <a:cubicBezTo>
                    <a:pt x="4055" y="8211"/>
                    <a:pt x="4067" y="8210"/>
                    <a:pt x="4080" y="8209"/>
                  </a:cubicBezTo>
                  <a:cubicBezTo>
                    <a:pt x="4248" y="8195"/>
                    <a:pt x="4405" y="8086"/>
                    <a:pt x="4515" y="7954"/>
                  </a:cubicBezTo>
                  <a:cubicBezTo>
                    <a:pt x="4758" y="7663"/>
                    <a:pt x="4963" y="7345"/>
                    <a:pt x="5124" y="7003"/>
                  </a:cubicBezTo>
                  <a:cubicBezTo>
                    <a:pt x="5199" y="6840"/>
                    <a:pt x="5266" y="6671"/>
                    <a:pt x="5324" y="6500"/>
                  </a:cubicBezTo>
                  <a:cubicBezTo>
                    <a:pt x="5553" y="7037"/>
                    <a:pt x="5902" y="7514"/>
                    <a:pt x="6345" y="7896"/>
                  </a:cubicBezTo>
                  <a:cubicBezTo>
                    <a:pt x="6389" y="7934"/>
                    <a:pt x="6446" y="7954"/>
                    <a:pt x="6502" y="7954"/>
                  </a:cubicBezTo>
                  <a:cubicBezTo>
                    <a:pt x="6590" y="7954"/>
                    <a:pt x="6676" y="7904"/>
                    <a:pt x="6701" y="7802"/>
                  </a:cubicBezTo>
                  <a:cubicBezTo>
                    <a:pt x="6900" y="6898"/>
                    <a:pt x="6511" y="5988"/>
                    <a:pt x="6354" y="5107"/>
                  </a:cubicBezTo>
                  <a:cubicBezTo>
                    <a:pt x="6193" y="4192"/>
                    <a:pt x="6150" y="3261"/>
                    <a:pt x="6222" y="2337"/>
                  </a:cubicBezTo>
                  <a:cubicBezTo>
                    <a:pt x="6260" y="1819"/>
                    <a:pt x="6337" y="1307"/>
                    <a:pt x="6450" y="801"/>
                  </a:cubicBezTo>
                  <a:cubicBezTo>
                    <a:pt x="6485" y="642"/>
                    <a:pt x="6355" y="540"/>
                    <a:pt x="6230" y="540"/>
                  </a:cubicBezTo>
                  <a:cubicBezTo>
                    <a:pt x="6223" y="540"/>
                    <a:pt x="6217" y="541"/>
                    <a:pt x="6210" y="541"/>
                  </a:cubicBezTo>
                  <a:cubicBezTo>
                    <a:pt x="6270" y="469"/>
                    <a:pt x="6330" y="392"/>
                    <a:pt x="6383" y="318"/>
                  </a:cubicBezTo>
                  <a:cubicBezTo>
                    <a:pt x="6438" y="243"/>
                    <a:pt x="6400" y="79"/>
                    <a:pt x="6306" y="26"/>
                  </a:cubicBezTo>
                  <a:cubicBezTo>
                    <a:pt x="6276" y="9"/>
                    <a:pt x="6242" y="0"/>
                    <a:pt x="6208" y="0"/>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932" name="Google Shape;1953;p24">
              <a:extLst>
                <a:ext uri="{FF2B5EF4-FFF2-40B4-BE49-F238E27FC236}">
                  <a16:creationId xmlns:a16="http://schemas.microsoft.com/office/drawing/2014/main" id="{2EA99EC1-6117-84E9-CED1-D66A42234111}"/>
                </a:ext>
              </a:extLst>
            </p:cNvPr>
            <p:cNvSpPr/>
            <p:nvPr/>
          </p:nvSpPr>
          <p:spPr>
            <a:xfrm>
              <a:off x="1022350" y="2564825"/>
              <a:ext cx="172875" cy="199975"/>
            </a:xfrm>
            <a:custGeom>
              <a:avLst/>
              <a:gdLst/>
              <a:ahLst/>
              <a:cxnLst/>
              <a:rect l="l" t="t" r="r" b="b"/>
              <a:pathLst>
                <a:path w="6915" h="7999" extrusionOk="0">
                  <a:moveTo>
                    <a:pt x="1160" y="0"/>
                  </a:moveTo>
                  <a:cubicBezTo>
                    <a:pt x="1054" y="0"/>
                    <a:pt x="951" y="69"/>
                    <a:pt x="958" y="207"/>
                  </a:cubicBezTo>
                  <a:cubicBezTo>
                    <a:pt x="1023" y="1391"/>
                    <a:pt x="903" y="2575"/>
                    <a:pt x="605" y="3720"/>
                  </a:cubicBezTo>
                  <a:cubicBezTo>
                    <a:pt x="532" y="4000"/>
                    <a:pt x="448" y="4276"/>
                    <a:pt x="352" y="4551"/>
                  </a:cubicBezTo>
                  <a:cubicBezTo>
                    <a:pt x="270" y="4789"/>
                    <a:pt x="171" y="5018"/>
                    <a:pt x="109" y="5261"/>
                  </a:cubicBezTo>
                  <a:cubicBezTo>
                    <a:pt x="0" y="5677"/>
                    <a:pt x="17" y="6197"/>
                    <a:pt x="451" y="6425"/>
                  </a:cubicBezTo>
                  <a:cubicBezTo>
                    <a:pt x="574" y="6488"/>
                    <a:pt x="707" y="6516"/>
                    <a:pt x="840" y="6516"/>
                  </a:cubicBezTo>
                  <a:cubicBezTo>
                    <a:pt x="1001" y="6516"/>
                    <a:pt x="1163" y="6475"/>
                    <a:pt x="1307" y="6404"/>
                  </a:cubicBezTo>
                  <a:cubicBezTo>
                    <a:pt x="1435" y="6341"/>
                    <a:pt x="1553" y="6257"/>
                    <a:pt x="1654" y="6158"/>
                  </a:cubicBezTo>
                  <a:cubicBezTo>
                    <a:pt x="1673" y="6344"/>
                    <a:pt x="1697" y="6534"/>
                    <a:pt x="1729" y="6717"/>
                  </a:cubicBezTo>
                  <a:cubicBezTo>
                    <a:pt x="1762" y="6900"/>
                    <a:pt x="1793" y="7066"/>
                    <a:pt x="1832" y="7241"/>
                  </a:cubicBezTo>
                  <a:cubicBezTo>
                    <a:pt x="1871" y="7415"/>
                    <a:pt x="1904" y="7559"/>
                    <a:pt x="1979" y="7703"/>
                  </a:cubicBezTo>
                  <a:cubicBezTo>
                    <a:pt x="2079" y="7899"/>
                    <a:pt x="2268" y="7998"/>
                    <a:pt x="2465" y="7998"/>
                  </a:cubicBezTo>
                  <a:cubicBezTo>
                    <a:pt x="2580" y="7998"/>
                    <a:pt x="2698" y="7964"/>
                    <a:pt x="2802" y="7896"/>
                  </a:cubicBezTo>
                  <a:cubicBezTo>
                    <a:pt x="3086" y="7713"/>
                    <a:pt x="3185" y="7326"/>
                    <a:pt x="3233" y="6998"/>
                  </a:cubicBezTo>
                  <a:cubicBezTo>
                    <a:pt x="3262" y="6823"/>
                    <a:pt x="3276" y="6647"/>
                    <a:pt x="3278" y="6471"/>
                  </a:cubicBezTo>
                  <a:lnTo>
                    <a:pt x="3584" y="6851"/>
                  </a:lnTo>
                  <a:lnTo>
                    <a:pt x="3950" y="7294"/>
                  </a:lnTo>
                  <a:cubicBezTo>
                    <a:pt x="4056" y="7422"/>
                    <a:pt x="4179" y="7547"/>
                    <a:pt x="4345" y="7595"/>
                  </a:cubicBezTo>
                  <a:cubicBezTo>
                    <a:pt x="4384" y="7606"/>
                    <a:pt x="4424" y="7612"/>
                    <a:pt x="4464" y="7612"/>
                  </a:cubicBezTo>
                  <a:cubicBezTo>
                    <a:pt x="4594" y="7612"/>
                    <a:pt x="4721" y="7553"/>
                    <a:pt x="4804" y="7446"/>
                  </a:cubicBezTo>
                  <a:cubicBezTo>
                    <a:pt x="4898" y="7321"/>
                    <a:pt x="4925" y="7160"/>
                    <a:pt x="4913" y="7008"/>
                  </a:cubicBezTo>
                  <a:cubicBezTo>
                    <a:pt x="4889" y="6671"/>
                    <a:pt x="4778" y="6322"/>
                    <a:pt x="4677" y="6004"/>
                  </a:cubicBezTo>
                  <a:cubicBezTo>
                    <a:pt x="4638" y="5882"/>
                    <a:pt x="4597" y="5756"/>
                    <a:pt x="4552" y="5636"/>
                  </a:cubicBezTo>
                  <a:lnTo>
                    <a:pt x="4552" y="5636"/>
                  </a:lnTo>
                  <a:lnTo>
                    <a:pt x="5026" y="6007"/>
                  </a:lnTo>
                  <a:lnTo>
                    <a:pt x="5567" y="6430"/>
                  </a:lnTo>
                  <a:cubicBezTo>
                    <a:pt x="5721" y="6550"/>
                    <a:pt x="5888" y="6713"/>
                    <a:pt x="6088" y="6713"/>
                  </a:cubicBezTo>
                  <a:cubicBezTo>
                    <a:pt x="6117" y="6713"/>
                    <a:pt x="6146" y="6709"/>
                    <a:pt x="6176" y="6702"/>
                  </a:cubicBezTo>
                  <a:cubicBezTo>
                    <a:pt x="6549" y="6611"/>
                    <a:pt x="6544" y="6149"/>
                    <a:pt x="6472" y="5850"/>
                  </a:cubicBezTo>
                  <a:cubicBezTo>
                    <a:pt x="6373" y="5448"/>
                    <a:pt x="6236" y="5058"/>
                    <a:pt x="6063" y="4681"/>
                  </a:cubicBezTo>
                  <a:cubicBezTo>
                    <a:pt x="5984" y="4500"/>
                    <a:pt x="5892" y="4324"/>
                    <a:pt x="5793" y="4154"/>
                  </a:cubicBezTo>
                  <a:lnTo>
                    <a:pt x="5793" y="4154"/>
                  </a:lnTo>
                  <a:cubicBezTo>
                    <a:pt x="5927" y="4188"/>
                    <a:pt x="6064" y="4205"/>
                    <a:pt x="6200" y="4205"/>
                  </a:cubicBezTo>
                  <a:cubicBezTo>
                    <a:pt x="6376" y="4205"/>
                    <a:pt x="6552" y="4177"/>
                    <a:pt x="6720" y="4120"/>
                  </a:cubicBezTo>
                  <a:cubicBezTo>
                    <a:pt x="6903" y="4060"/>
                    <a:pt x="6915" y="3841"/>
                    <a:pt x="6768" y="3735"/>
                  </a:cubicBezTo>
                  <a:cubicBezTo>
                    <a:pt x="5442" y="2760"/>
                    <a:pt x="3680" y="2555"/>
                    <a:pt x="2438" y="1453"/>
                  </a:cubicBezTo>
                  <a:cubicBezTo>
                    <a:pt x="2133" y="1186"/>
                    <a:pt x="1885" y="861"/>
                    <a:pt x="1709" y="495"/>
                  </a:cubicBezTo>
                  <a:cubicBezTo>
                    <a:pt x="1677" y="428"/>
                    <a:pt x="1599" y="393"/>
                    <a:pt x="1524" y="393"/>
                  </a:cubicBezTo>
                  <a:cubicBezTo>
                    <a:pt x="1487" y="393"/>
                    <a:pt x="1451" y="402"/>
                    <a:pt x="1420" y="418"/>
                  </a:cubicBezTo>
                  <a:lnTo>
                    <a:pt x="1389" y="440"/>
                  </a:lnTo>
                  <a:cubicBezTo>
                    <a:pt x="1389" y="361"/>
                    <a:pt x="1387" y="284"/>
                    <a:pt x="1384" y="204"/>
                  </a:cubicBezTo>
                  <a:cubicBezTo>
                    <a:pt x="1376" y="68"/>
                    <a:pt x="1266" y="0"/>
                    <a:pt x="1160" y="0"/>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933" name="Google Shape;1954;p24">
              <a:extLst>
                <a:ext uri="{FF2B5EF4-FFF2-40B4-BE49-F238E27FC236}">
                  <a16:creationId xmlns:a16="http://schemas.microsoft.com/office/drawing/2014/main" id="{7BB0612E-F4BA-C557-6DAB-8CFA1C94F54D}"/>
                </a:ext>
              </a:extLst>
            </p:cNvPr>
            <p:cNvSpPr/>
            <p:nvPr/>
          </p:nvSpPr>
          <p:spPr>
            <a:xfrm>
              <a:off x="1054050" y="2297075"/>
              <a:ext cx="133550" cy="192000"/>
            </a:xfrm>
            <a:custGeom>
              <a:avLst/>
              <a:gdLst/>
              <a:ahLst/>
              <a:cxnLst/>
              <a:rect l="l" t="t" r="r" b="b"/>
              <a:pathLst>
                <a:path w="5342" h="7680" extrusionOk="0">
                  <a:moveTo>
                    <a:pt x="218" y="0"/>
                  </a:moveTo>
                  <a:cubicBezTo>
                    <a:pt x="200" y="0"/>
                    <a:pt x="183" y="2"/>
                    <a:pt x="167" y="7"/>
                  </a:cubicBezTo>
                  <a:cubicBezTo>
                    <a:pt x="63" y="33"/>
                    <a:pt x="1" y="154"/>
                    <a:pt x="20" y="267"/>
                  </a:cubicBezTo>
                  <a:cubicBezTo>
                    <a:pt x="227" y="1562"/>
                    <a:pt x="326" y="2873"/>
                    <a:pt x="316" y="4185"/>
                  </a:cubicBezTo>
                  <a:cubicBezTo>
                    <a:pt x="314" y="4777"/>
                    <a:pt x="251" y="5376"/>
                    <a:pt x="290" y="5968"/>
                  </a:cubicBezTo>
                  <a:cubicBezTo>
                    <a:pt x="302" y="6240"/>
                    <a:pt x="352" y="6507"/>
                    <a:pt x="441" y="6765"/>
                  </a:cubicBezTo>
                  <a:cubicBezTo>
                    <a:pt x="540" y="7037"/>
                    <a:pt x="696" y="7364"/>
                    <a:pt x="1002" y="7444"/>
                  </a:cubicBezTo>
                  <a:cubicBezTo>
                    <a:pt x="1037" y="7452"/>
                    <a:pt x="1072" y="7457"/>
                    <a:pt x="1105" y="7457"/>
                  </a:cubicBezTo>
                  <a:cubicBezTo>
                    <a:pt x="1365" y="7457"/>
                    <a:pt x="1572" y="7208"/>
                    <a:pt x="1664" y="6965"/>
                  </a:cubicBezTo>
                  <a:cubicBezTo>
                    <a:pt x="1719" y="6818"/>
                    <a:pt x="1763" y="6671"/>
                    <a:pt x="1796" y="6519"/>
                  </a:cubicBezTo>
                  <a:cubicBezTo>
                    <a:pt x="1832" y="6681"/>
                    <a:pt x="1852" y="6852"/>
                    <a:pt x="1909" y="7013"/>
                  </a:cubicBezTo>
                  <a:cubicBezTo>
                    <a:pt x="2026" y="7329"/>
                    <a:pt x="2303" y="7680"/>
                    <a:pt x="2654" y="7680"/>
                  </a:cubicBezTo>
                  <a:cubicBezTo>
                    <a:pt x="2717" y="7680"/>
                    <a:pt x="2783" y="7668"/>
                    <a:pt x="2850" y="7643"/>
                  </a:cubicBezTo>
                  <a:cubicBezTo>
                    <a:pt x="2937" y="7612"/>
                    <a:pt x="3012" y="7535"/>
                    <a:pt x="3007" y="7436"/>
                  </a:cubicBezTo>
                  <a:lnTo>
                    <a:pt x="2949" y="5944"/>
                  </a:lnTo>
                  <a:lnTo>
                    <a:pt x="2949" y="5944"/>
                  </a:lnTo>
                  <a:cubicBezTo>
                    <a:pt x="3308" y="6402"/>
                    <a:pt x="3738" y="6794"/>
                    <a:pt x="4227" y="7109"/>
                  </a:cubicBezTo>
                  <a:cubicBezTo>
                    <a:pt x="4258" y="7129"/>
                    <a:pt x="4294" y="7138"/>
                    <a:pt x="4329" y="7138"/>
                  </a:cubicBezTo>
                  <a:cubicBezTo>
                    <a:pt x="4443" y="7138"/>
                    <a:pt x="4559" y="7047"/>
                    <a:pt x="4549" y="6926"/>
                  </a:cubicBezTo>
                  <a:cubicBezTo>
                    <a:pt x="4480" y="6168"/>
                    <a:pt x="4253" y="5434"/>
                    <a:pt x="3885" y="4767"/>
                  </a:cubicBezTo>
                  <a:lnTo>
                    <a:pt x="3885" y="4767"/>
                  </a:lnTo>
                  <a:cubicBezTo>
                    <a:pt x="4149" y="4845"/>
                    <a:pt x="4423" y="4886"/>
                    <a:pt x="4697" y="4886"/>
                  </a:cubicBezTo>
                  <a:cubicBezTo>
                    <a:pt x="4821" y="4886"/>
                    <a:pt x="4944" y="4878"/>
                    <a:pt x="5067" y="4861"/>
                  </a:cubicBezTo>
                  <a:cubicBezTo>
                    <a:pt x="5250" y="4837"/>
                    <a:pt x="5341" y="4647"/>
                    <a:pt x="5219" y="4500"/>
                  </a:cubicBezTo>
                  <a:cubicBezTo>
                    <a:pt x="4186" y="3273"/>
                    <a:pt x="2651" y="2649"/>
                    <a:pt x="1515" y="1547"/>
                  </a:cubicBezTo>
                  <a:cubicBezTo>
                    <a:pt x="1207" y="1251"/>
                    <a:pt x="942" y="912"/>
                    <a:pt x="735" y="539"/>
                  </a:cubicBezTo>
                  <a:cubicBezTo>
                    <a:pt x="701" y="470"/>
                    <a:pt x="634" y="431"/>
                    <a:pt x="564" y="431"/>
                  </a:cubicBezTo>
                  <a:cubicBezTo>
                    <a:pt x="533" y="431"/>
                    <a:pt x="502" y="438"/>
                    <a:pt x="473" y="455"/>
                  </a:cubicBezTo>
                  <a:lnTo>
                    <a:pt x="429" y="154"/>
                  </a:lnTo>
                  <a:cubicBezTo>
                    <a:pt x="413" y="61"/>
                    <a:pt x="310" y="0"/>
                    <a:pt x="218" y="0"/>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sp>
        <p:nvSpPr>
          <p:cNvPr id="1934" name="Google Shape;1955;p24">
            <a:extLst>
              <a:ext uri="{FF2B5EF4-FFF2-40B4-BE49-F238E27FC236}">
                <a16:creationId xmlns:a16="http://schemas.microsoft.com/office/drawing/2014/main" id="{7A777EB6-55EC-2DF2-2BAB-07D3C1DA0FD0}"/>
              </a:ext>
            </a:extLst>
          </p:cNvPr>
          <p:cNvSpPr/>
          <p:nvPr userDrawn="1"/>
        </p:nvSpPr>
        <p:spPr>
          <a:xfrm flipH="1">
            <a:off x="11425427" y="4812457"/>
            <a:ext cx="318552" cy="302176"/>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1935" name="Google Shape;1956;p24">
            <a:extLst>
              <a:ext uri="{FF2B5EF4-FFF2-40B4-BE49-F238E27FC236}">
                <a16:creationId xmlns:a16="http://schemas.microsoft.com/office/drawing/2014/main" id="{25976EF8-1BDB-3D3B-04EC-A8397D737BF8}"/>
              </a:ext>
            </a:extLst>
          </p:cNvPr>
          <p:cNvSpPr/>
          <p:nvPr userDrawn="1"/>
        </p:nvSpPr>
        <p:spPr>
          <a:xfrm flipH="1">
            <a:off x="11646053" y="4436124"/>
            <a:ext cx="224381" cy="212784"/>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Tree>
    <p:extLst>
      <p:ext uri="{BB962C8B-B14F-4D97-AF65-F5344CB8AC3E}">
        <p14:creationId xmlns:p14="http://schemas.microsoft.com/office/powerpoint/2010/main" val="303718959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2533046088"/>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957"/>
        <p:cNvGrpSpPr/>
        <p:nvPr/>
      </p:nvGrpSpPr>
      <p:grpSpPr>
        <a:xfrm>
          <a:off x="0" y="0"/>
          <a:ext cx="0" cy="0"/>
          <a:chOff x="0" y="0"/>
          <a:chExt cx="0" cy="0"/>
        </a:xfrm>
      </p:grpSpPr>
      <p:pic>
        <p:nvPicPr>
          <p:cNvPr id="1958" name="Google Shape;1958;p25"/>
          <p:cNvPicPr preferRelativeResize="0"/>
          <p:nvPr/>
        </p:nvPicPr>
        <p:blipFill rotWithShape="1">
          <a:blip r:embed="rId2">
            <a:alphaModFix amt="26000"/>
          </a:blip>
          <a:srcRect/>
          <a:stretch/>
        </p:blipFill>
        <p:spPr>
          <a:xfrm>
            <a:off x="1" y="1"/>
            <a:ext cx="12192004" cy="6858003"/>
          </a:xfrm>
          <a:prstGeom prst="rect">
            <a:avLst/>
          </a:prstGeom>
          <a:noFill/>
          <a:ln>
            <a:noFill/>
          </a:ln>
        </p:spPr>
      </p:pic>
      <p:sp>
        <p:nvSpPr>
          <p:cNvPr id="1959" name="Google Shape;1959;p25"/>
          <p:cNvSpPr txBox="1">
            <a:spLocks noGrp="1"/>
          </p:cNvSpPr>
          <p:nvPr>
            <p:ph type="title"/>
          </p:nvPr>
        </p:nvSpPr>
        <p:spPr>
          <a:xfrm>
            <a:off x="950967" y="719333"/>
            <a:ext cx="10290000" cy="637600"/>
          </a:xfrm>
          <a:prstGeom prst="rect">
            <a:avLst/>
          </a:prstGeom>
        </p:spPr>
        <p:txBody>
          <a:bodyPr spcFirstLastPara="1" wrap="square" lIns="91425" tIns="91425" rIns="91425" bIns="91425" anchor="ctr" anchorCtr="0">
            <a:noAutofit/>
          </a:bodyPr>
          <a:lstStyle>
            <a:lvl1pPr lvl="0">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spTree>
    <p:extLst>
      <p:ext uri="{BB962C8B-B14F-4D97-AF65-F5344CB8AC3E}">
        <p14:creationId xmlns:p14="http://schemas.microsoft.com/office/powerpoint/2010/main" val="253745906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402"/>
        <p:cNvGrpSpPr/>
        <p:nvPr/>
      </p:nvGrpSpPr>
      <p:grpSpPr>
        <a:xfrm>
          <a:off x="0" y="0"/>
          <a:ext cx="0" cy="0"/>
          <a:chOff x="0" y="0"/>
          <a:chExt cx="0" cy="0"/>
        </a:xfrm>
      </p:grpSpPr>
      <p:pic>
        <p:nvPicPr>
          <p:cNvPr id="2403" name="Google Shape;2403;p28"/>
          <p:cNvPicPr preferRelativeResize="0"/>
          <p:nvPr/>
        </p:nvPicPr>
        <p:blipFill rotWithShape="1">
          <a:blip r:embed="rId2">
            <a:alphaModFix amt="26000"/>
          </a:blip>
          <a:srcRect/>
          <a:stretch/>
        </p:blipFill>
        <p:spPr>
          <a:xfrm rot="10800000">
            <a:off x="1" y="1"/>
            <a:ext cx="12192004" cy="6858003"/>
          </a:xfrm>
          <a:prstGeom prst="rect">
            <a:avLst/>
          </a:prstGeom>
          <a:noFill/>
          <a:ln>
            <a:noFill/>
          </a:ln>
        </p:spPr>
      </p:pic>
      <p:grpSp>
        <p:nvGrpSpPr>
          <p:cNvPr id="2404" name="Google Shape;2404;p28"/>
          <p:cNvGrpSpPr/>
          <p:nvPr/>
        </p:nvGrpSpPr>
        <p:grpSpPr>
          <a:xfrm rot="10800000">
            <a:off x="827298" y="5059712"/>
            <a:ext cx="2439752" cy="1927439"/>
            <a:chOff x="1833175" y="2043150"/>
            <a:chExt cx="1633325" cy="1290350"/>
          </a:xfrm>
        </p:grpSpPr>
        <p:sp>
          <p:nvSpPr>
            <p:cNvPr id="2405" name="Google Shape;2405;p28"/>
            <p:cNvSpPr/>
            <p:nvPr/>
          </p:nvSpPr>
          <p:spPr>
            <a:xfrm>
              <a:off x="1833175" y="2043150"/>
              <a:ext cx="1633325" cy="1290350"/>
            </a:xfrm>
            <a:custGeom>
              <a:avLst/>
              <a:gdLst/>
              <a:ahLst/>
              <a:cxnLst/>
              <a:rect l="l" t="t" r="r" b="b"/>
              <a:pathLst>
                <a:path w="65333" h="51614" extrusionOk="0">
                  <a:moveTo>
                    <a:pt x="30576" y="0"/>
                  </a:moveTo>
                  <a:cubicBezTo>
                    <a:pt x="30558" y="0"/>
                    <a:pt x="30540" y="1"/>
                    <a:pt x="30522" y="3"/>
                  </a:cubicBezTo>
                  <a:cubicBezTo>
                    <a:pt x="30257" y="27"/>
                    <a:pt x="30041" y="251"/>
                    <a:pt x="29930" y="506"/>
                  </a:cubicBezTo>
                  <a:cubicBezTo>
                    <a:pt x="29819" y="761"/>
                    <a:pt x="29699" y="1071"/>
                    <a:pt x="29576" y="1351"/>
                  </a:cubicBezTo>
                  <a:cubicBezTo>
                    <a:pt x="29456" y="1627"/>
                    <a:pt x="29311" y="1892"/>
                    <a:pt x="29145" y="2142"/>
                  </a:cubicBezTo>
                  <a:cubicBezTo>
                    <a:pt x="28979" y="2385"/>
                    <a:pt x="28777" y="2600"/>
                    <a:pt x="28582" y="2816"/>
                  </a:cubicBezTo>
                  <a:cubicBezTo>
                    <a:pt x="28195" y="3249"/>
                    <a:pt x="27846" y="3704"/>
                    <a:pt x="27586" y="4224"/>
                  </a:cubicBezTo>
                  <a:cubicBezTo>
                    <a:pt x="27326" y="4739"/>
                    <a:pt x="27145" y="5290"/>
                    <a:pt x="27049" y="5861"/>
                  </a:cubicBezTo>
                  <a:cubicBezTo>
                    <a:pt x="26871" y="6920"/>
                    <a:pt x="26999" y="8005"/>
                    <a:pt x="27417" y="8992"/>
                  </a:cubicBezTo>
                  <a:cubicBezTo>
                    <a:pt x="27617" y="9461"/>
                    <a:pt x="27875" y="9902"/>
                    <a:pt x="28188" y="10301"/>
                  </a:cubicBezTo>
                  <a:cubicBezTo>
                    <a:pt x="28351" y="10513"/>
                    <a:pt x="28532" y="10713"/>
                    <a:pt x="28727" y="10896"/>
                  </a:cubicBezTo>
                  <a:cubicBezTo>
                    <a:pt x="28905" y="11069"/>
                    <a:pt x="29109" y="11225"/>
                    <a:pt x="29242" y="11435"/>
                  </a:cubicBezTo>
                  <a:cubicBezTo>
                    <a:pt x="29340" y="11593"/>
                    <a:pt x="29384" y="11798"/>
                    <a:pt x="29302" y="11962"/>
                  </a:cubicBezTo>
                  <a:cubicBezTo>
                    <a:pt x="29255" y="12055"/>
                    <a:pt x="29162" y="12092"/>
                    <a:pt x="29060" y="12092"/>
                  </a:cubicBezTo>
                  <a:cubicBezTo>
                    <a:pt x="28984" y="12092"/>
                    <a:pt x="28903" y="12071"/>
                    <a:pt x="28830" y="12039"/>
                  </a:cubicBezTo>
                  <a:cubicBezTo>
                    <a:pt x="28385" y="11851"/>
                    <a:pt x="27988" y="11507"/>
                    <a:pt x="27706" y="11117"/>
                  </a:cubicBezTo>
                  <a:cubicBezTo>
                    <a:pt x="27646" y="11033"/>
                    <a:pt x="27588" y="10946"/>
                    <a:pt x="27538" y="10857"/>
                  </a:cubicBezTo>
                  <a:cubicBezTo>
                    <a:pt x="27478" y="9396"/>
                    <a:pt x="26683" y="8048"/>
                    <a:pt x="25752" y="6946"/>
                  </a:cubicBezTo>
                  <a:cubicBezTo>
                    <a:pt x="25174" y="6267"/>
                    <a:pt x="24534" y="5644"/>
                    <a:pt x="23841" y="5086"/>
                  </a:cubicBezTo>
                  <a:cubicBezTo>
                    <a:pt x="23097" y="4484"/>
                    <a:pt x="22282" y="3967"/>
                    <a:pt x="21377" y="3642"/>
                  </a:cubicBezTo>
                  <a:cubicBezTo>
                    <a:pt x="20939" y="3480"/>
                    <a:pt x="20484" y="3389"/>
                    <a:pt x="20024" y="3314"/>
                  </a:cubicBezTo>
                  <a:cubicBezTo>
                    <a:pt x="19562" y="3242"/>
                    <a:pt x="19122" y="3187"/>
                    <a:pt x="18686" y="3050"/>
                  </a:cubicBezTo>
                  <a:cubicBezTo>
                    <a:pt x="18481" y="2992"/>
                    <a:pt x="18289" y="2905"/>
                    <a:pt x="18108" y="2795"/>
                  </a:cubicBezTo>
                  <a:cubicBezTo>
                    <a:pt x="17918" y="2681"/>
                    <a:pt x="17764" y="2532"/>
                    <a:pt x="17617" y="2371"/>
                  </a:cubicBezTo>
                  <a:cubicBezTo>
                    <a:pt x="17352" y="2076"/>
                    <a:pt x="17038" y="1750"/>
                    <a:pt x="16621" y="1750"/>
                  </a:cubicBezTo>
                  <a:cubicBezTo>
                    <a:pt x="16592" y="1750"/>
                    <a:pt x="16562" y="1752"/>
                    <a:pt x="16532" y="1755"/>
                  </a:cubicBezTo>
                  <a:cubicBezTo>
                    <a:pt x="16067" y="1805"/>
                    <a:pt x="15853" y="2272"/>
                    <a:pt x="15829" y="2708"/>
                  </a:cubicBezTo>
                  <a:cubicBezTo>
                    <a:pt x="15805" y="3144"/>
                    <a:pt x="15909" y="3656"/>
                    <a:pt x="16005" y="4116"/>
                  </a:cubicBezTo>
                  <a:cubicBezTo>
                    <a:pt x="16101" y="4576"/>
                    <a:pt x="16183" y="5042"/>
                    <a:pt x="16202" y="5521"/>
                  </a:cubicBezTo>
                  <a:cubicBezTo>
                    <a:pt x="16224" y="5998"/>
                    <a:pt x="16219" y="6498"/>
                    <a:pt x="16248" y="6989"/>
                  </a:cubicBezTo>
                  <a:cubicBezTo>
                    <a:pt x="16279" y="7480"/>
                    <a:pt x="16342" y="7916"/>
                    <a:pt x="16479" y="8361"/>
                  </a:cubicBezTo>
                  <a:cubicBezTo>
                    <a:pt x="16606" y="8773"/>
                    <a:pt x="16777" y="9170"/>
                    <a:pt x="16987" y="9545"/>
                  </a:cubicBezTo>
                  <a:cubicBezTo>
                    <a:pt x="17124" y="9791"/>
                    <a:pt x="17273" y="10027"/>
                    <a:pt x="17434" y="10255"/>
                  </a:cubicBezTo>
                  <a:cubicBezTo>
                    <a:pt x="16205" y="9683"/>
                    <a:pt x="14827" y="9435"/>
                    <a:pt x="13464" y="9435"/>
                  </a:cubicBezTo>
                  <a:cubicBezTo>
                    <a:pt x="13274" y="9435"/>
                    <a:pt x="13084" y="9440"/>
                    <a:pt x="12895" y="9449"/>
                  </a:cubicBezTo>
                  <a:cubicBezTo>
                    <a:pt x="12519" y="9469"/>
                    <a:pt x="12137" y="9503"/>
                    <a:pt x="11757" y="9503"/>
                  </a:cubicBezTo>
                  <a:cubicBezTo>
                    <a:pt x="11546" y="9503"/>
                    <a:pt x="11335" y="9493"/>
                    <a:pt x="11126" y="9464"/>
                  </a:cubicBezTo>
                  <a:cubicBezTo>
                    <a:pt x="10544" y="9384"/>
                    <a:pt x="9952" y="9139"/>
                    <a:pt x="9386" y="8903"/>
                  </a:cubicBezTo>
                  <a:cubicBezTo>
                    <a:pt x="8234" y="8419"/>
                    <a:pt x="7042" y="8075"/>
                    <a:pt x="5827" y="7784"/>
                  </a:cubicBezTo>
                  <a:lnTo>
                    <a:pt x="4917" y="7572"/>
                  </a:lnTo>
                  <a:cubicBezTo>
                    <a:pt x="4775" y="7540"/>
                    <a:pt x="4619" y="7500"/>
                    <a:pt x="4467" y="7500"/>
                  </a:cubicBezTo>
                  <a:cubicBezTo>
                    <a:pt x="4357" y="7500"/>
                    <a:pt x="4250" y="7521"/>
                    <a:pt x="4152" y="7582"/>
                  </a:cubicBezTo>
                  <a:cubicBezTo>
                    <a:pt x="3719" y="7846"/>
                    <a:pt x="3868" y="8554"/>
                    <a:pt x="4019" y="8939"/>
                  </a:cubicBezTo>
                  <a:cubicBezTo>
                    <a:pt x="4371" y="9829"/>
                    <a:pt x="5167" y="10436"/>
                    <a:pt x="5820" y="11103"/>
                  </a:cubicBezTo>
                  <a:cubicBezTo>
                    <a:pt x="6645" y="11940"/>
                    <a:pt x="7360" y="12879"/>
                    <a:pt x="8118" y="13779"/>
                  </a:cubicBezTo>
                  <a:cubicBezTo>
                    <a:pt x="8876" y="14679"/>
                    <a:pt x="9634" y="15449"/>
                    <a:pt x="10498" y="16176"/>
                  </a:cubicBezTo>
                  <a:cubicBezTo>
                    <a:pt x="11723" y="17206"/>
                    <a:pt x="13117" y="18082"/>
                    <a:pt x="14628" y="18611"/>
                  </a:cubicBezTo>
                  <a:cubicBezTo>
                    <a:pt x="13815" y="19461"/>
                    <a:pt x="12804" y="20099"/>
                    <a:pt x="11685" y="20467"/>
                  </a:cubicBezTo>
                  <a:cubicBezTo>
                    <a:pt x="11006" y="20688"/>
                    <a:pt x="10306" y="20828"/>
                    <a:pt x="9605" y="20953"/>
                  </a:cubicBezTo>
                  <a:cubicBezTo>
                    <a:pt x="8852" y="21088"/>
                    <a:pt x="8101" y="21216"/>
                    <a:pt x="7346" y="21338"/>
                  </a:cubicBezTo>
                  <a:cubicBezTo>
                    <a:pt x="6592" y="21463"/>
                    <a:pt x="5849" y="21579"/>
                    <a:pt x="5095" y="21694"/>
                  </a:cubicBezTo>
                  <a:cubicBezTo>
                    <a:pt x="4344" y="21808"/>
                    <a:pt x="3668" y="21892"/>
                    <a:pt x="2953" y="22019"/>
                  </a:cubicBezTo>
                  <a:cubicBezTo>
                    <a:pt x="2299" y="22132"/>
                    <a:pt x="1649" y="22294"/>
                    <a:pt x="1040" y="22575"/>
                  </a:cubicBezTo>
                  <a:cubicBezTo>
                    <a:pt x="756" y="22705"/>
                    <a:pt x="433" y="22862"/>
                    <a:pt x="234" y="23117"/>
                  </a:cubicBezTo>
                  <a:cubicBezTo>
                    <a:pt x="44" y="23360"/>
                    <a:pt x="0" y="23687"/>
                    <a:pt x="118" y="23971"/>
                  </a:cubicBezTo>
                  <a:cubicBezTo>
                    <a:pt x="236" y="24255"/>
                    <a:pt x="450" y="24489"/>
                    <a:pt x="725" y="24631"/>
                  </a:cubicBezTo>
                  <a:cubicBezTo>
                    <a:pt x="1059" y="24799"/>
                    <a:pt x="1442" y="24828"/>
                    <a:pt x="1808" y="24859"/>
                  </a:cubicBezTo>
                  <a:cubicBezTo>
                    <a:pt x="2176" y="24888"/>
                    <a:pt x="2518" y="24936"/>
                    <a:pt x="2867" y="25052"/>
                  </a:cubicBezTo>
                  <a:cubicBezTo>
                    <a:pt x="3216" y="25165"/>
                    <a:pt x="3538" y="25329"/>
                    <a:pt x="3856" y="25499"/>
                  </a:cubicBezTo>
                  <a:cubicBezTo>
                    <a:pt x="4506" y="25856"/>
                    <a:pt x="5129" y="26253"/>
                    <a:pt x="5788" y="26585"/>
                  </a:cubicBezTo>
                  <a:cubicBezTo>
                    <a:pt x="6453" y="26922"/>
                    <a:pt x="7139" y="27218"/>
                    <a:pt x="7839" y="27473"/>
                  </a:cubicBezTo>
                  <a:cubicBezTo>
                    <a:pt x="9211" y="27969"/>
                    <a:pt x="10652" y="28323"/>
                    <a:pt x="12106" y="28455"/>
                  </a:cubicBezTo>
                  <a:cubicBezTo>
                    <a:pt x="12376" y="28479"/>
                    <a:pt x="12646" y="28492"/>
                    <a:pt x="12915" y="28492"/>
                  </a:cubicBezTo>
                  <a:cubicBezTo>
                    <a:pt x="13356" y="28492"/>
                    <a:pt x="13796" y="28457"/>
                    <a:pt x="14233" y="28378"/>
                  </a:cubicBezTo>
                  <a:cubicBezTo>
                    <a:pt x="14936" y="28253"/>
                    <a:pt x="15550" y="28012"/>
                    <a:pt x="16161" y="27709"/>
                  </a:cubicBezTo>
                  <a:cubicBezTo>
                    <a:pt x="16770" y="27403"/>
                    <a:pt x="17348" y="27059"/>
                    <a:pt x="17916" y="26688"/>
                  </a:cubicBezTo>
                  <a:cubicBezTo>
                    <a:pt x="18481" y="26318"/>
                    <a:pt x="19028" y="25909"/>
                    <a:pt x="19511" y="25437"/>
                  </a:cubicBezTo>
                  <a:cubicBezTo>
                    <a:pt x="19995" y="24965"/>
                    <a:pt x="20366" y="24388"/>
                    <a:pt x="20760" y="23827"/>
                  </a:cubicBezTo>
                  <a:cubicBezTo>
                    <a:pt x="21117" y="23321"/>
                    <a:pt x="21547" y="22840"/>
                    <a:pt x="22168" y="22679"/>
                  </a:cubicBezTo>
                  <a:cubicBezTo>
                    <a:pt x="22274" y="22650"/>
                    <a:pt x="22382" y="22636"/>
                    <a:pt x="22491" y="22636"/>
                  </a:cubicBezTo>
                  <a:cubicBezTo>
                    <a:pt x="22564" y="22636"/>
                    <a:pt x="22637" y="22642"/>
                    <a:pt x="22710" y="22655"/>
                  </a:cubicBezTo>
                  <a:cubicBezTo>
                    <a:pt x="22977" y="23184"/>
                    <a:pt x="22748" y="23822"/>
                    <a:pt x="22397" y="24260"/>
                  </a:cubicBezTo>
                  <a:cubicBezTo>
                    <a:pt x="21964" y="24804"/>
                    <a:pt x="21384" y="25244"/>
                    <a:pt x="20823" y="25654"/>
                  </a:cubicBezTo>
                  <a:cubicBezTo>
                    <a:pt x="19694" y="26484"/>
                    <a:pt x="18479" y="27182"/>
                    <a:pt x="17333" y="27981"/>
                  </a:cubicBezTo>
                  <a:cubicBezTo>
                    <a:pt x="16756" y="28385"/>
                    <a:pt x="16197" y="28816"/>
                    <a:pt x="15680" y="29292"/>
                  </a:cubicBezTo>
                  <a:cubicBezTo>
                    <a:pt x="15162" y="29771"/>
                    <a:pt x="14635" y="30385"/>
                    <a:pt x="14193" y="30996"/>
                  </a:cubicBezTo>
                  <a:cubicBezTo>
                    <a:pt x="13271" y="32277"/>
                    <a:pt x="12544" y="33692"/>
                    <a:pt x="11781" y="35069"/>
                  </a:cubicBezTo>
                  <a:cubicBezTo>
                    <a:pt x="11372" y="35800"/>
                    <a:pt x="10956" y="36529"/>
                    <a:pt x="10558" y="37266"/>
                  </a:cubicBezTo>
                  <a:cubicBezTo>
                    <a:pt x="10467" y="37437"/>
                    <a:pt x="10395" y="37620"/>
                    <a:pt x="10428" y="37817"/>
                  </a:cubicBezTo>
                  <a:cubicBezTo>
                    <a:pt x="10465" y="37973"/>
                    <a:pt x="10563" y="38108"/>
                    <a:pt x="10703" y="38190"/>
                  </a:cubicBezTo>
                  <a:cubicBezTo>
                    <a:pt x="10821" y="38260"/>
                    <a:pt x="10945" y="38288"/>
                    <a:pt x="11069" y="38288"/>
                  </a:cubicBezTo>
                  <a:cubicBezTo>
                    <a:pt x="11269" y="38288"/>
                    <a:pt x="11470" y="38216"/>
                    <a:pt x="11656" y="38130"/>
                  </a:cubicBezTo>
                  <a:cubicBezTo>
                    <a:pt x="11945" y="37993"/>
                    <a:pt x="12216" y="37908"/>
                    <a:pt x="12536" y="37908"/>
                  </a:cubicBezTo>
                  <a:cubicBezTo>
                    <a:pt x="12549" y="37908"/>
                    <a:pt x="12562" y="37908"/>
                    <a:pt x="12575" y="37908"/>
                  </a:cubicBezTo>
                  <a:cubicBezTo>
                    <a:pt x="12912" y="37918"/>
                    <a:pt x="13227" y="37993"/>
                    <a:pt x="13545" y="38077"/>
                  </a:cubicBezTo>
                  <a:cubicBezTo>
                    <a:pt x="13865" y="38161"/>
                    <a:pt x="14195" y="38262"/>
                    <a:pt x="14530" y="38325"/>
                  </a:cubicBezTo>
                  <a:cubicBezTo>
                    <a:pt x="14866" y="38390"/>
                    <a:pt x="15211" y="38424"/>
                    <a:pt x="15552" y="38424"/>
                  </a:cubicBezTo>
                  <a:cubicBezTo>
                    <a:pt x="16924" y="38421"/>
                    <a:pt x="18257" y="37916"/>
                    <a:pt x="19427" y="37230"/>
                  </a:cubicBezTo>
                  <a:cubicBezTo>
                    <a:pt x="20067" y="36857"/>
                    <a:pt x="20669" y="36424"/>
                    <a:pt x="21227" y="35940"/>
                  </a:cubicBezTo>
                  <a:cubicBezTo>
                    <a:pt x="21815" y="35430"/>
                    <a:pt x="22310" y="34840"/>
                    <a:pt x="22751" y="34200"/>
                  </a:cubicBezTo>
                  <a:cubicBezTo>
                    <a:pt x="23194" y="33560"/>
                    <a:pt x="23605" y="32838"/>
                    <a:pt x="24019" y="32149"/>
                  </a:cubicBezTo>
                  <a:lnTo>
                    <a:pt x="25307" y="30000"/>
                  </a:lnTo>
                  <a:cubicBezTo>
                    <a:pt x="25502" y="29673"/>
                    <a:pt x="25687" y="29341"/>
                    <a:pt x="25906" y="29028"/>
                  </a:cubicBezTo>
                  <a:cubicBezTo>
                    <a:pt x="26123" y="28715"/>
                    <a:pt x="26327" y="28493"/>
                    <a:pt x="26618" y="28330"/>
                  </a:cubicBezTo>
                  <a:cubicBezTo>
                    <a:pt x="26698" y="28287"/>
                    <a:pt x="26794" y="28255"/>
                    <a:pt x="26881" y="28255"/>
                  </a:cubicBezTo>
                  <a:cubicBezTo>
                    <a:pt x="26922" y="28255"/>
                    <a:pt x="26961" y="28262"/>
                    <a:pt x="26996" y="28279"/>
                  </a:cubicBezTo>
                  <a:cubicBezTo>
                    <a:pt x="27105" y="28335"/>
                    <a:pt x="27124" y="28400"/>
                    <a:pt x="27153" y="28498"/>
                  </a:cubicBezTo>
                  <a:cubicBezTo>
                    <a:pt x="27232" y="28773"/>
                    <a:pt x="27155" y="29071"/>
                    <a:pt x="27071" y="29338"/>
                  </a:cubicBezTo>
                  <a:cubicBezTo>
                    <a:pt x="26958" y="29702"/>
                    <a:pt x="26792" y="30046"/>
                    <a:pt x="26577" y="30361"/>
                  </a:cubicBezTo>
                  <a:cubicBezTo>
                    <a:pt x="26553" y="30400"/>
                    <a:pt x="26544" y="30448"/>
                    <a:pt x="26553" y="30493"/>
                  </a:cubicBezTo>
                  <a:cubicBezTo>
                    <a:pt x="26546" y="30503"/>
                    <a:pt x="26539" y="30513"/>
                    <a:pt x="26534" y="30525"/>
                  </a:cubicBezTo>
                  <a:cubicBezTo>
                    <a:pt x="25827" y="31721"/>
                    <a:pt x="24876" y="32744"/>
                    <a:pt x="24084" y="33882"/>
                  </a:cubicBezTo>
                  <a:cubicBezTo>
                    <a:pt x="23254" y="35076"/>
                    <a:pt x="22683" y="36424"/>
                    <a:pt x="22498" y="37872"/>
                  </a:cubicBezTo>
                  <a:cubicBezTo>
                    <a:pt x="22315" y="39324"/>
                    <a:pt x="22575" y="40753"/>
                    <a:pt x="22611" y="42200"/>
                  </a:cubicBezTo>
                  <a:cubicBezTo>
                    <a:pt x="22628" y="42936"/>
                    <a:pt x="22541" y="43658"/>
                    <a:pt x="22460" y="44387"/>
                  </a:cubicBezTo>
                  <a:cubicBezTo>
                    <a:pt x="22419" y="44763"/>
                    <a:pt x="22383" y="45138"/>
                    <a:pt x="22375" y="45514"/>
                  </a:cubicBezTo>
                  <a:cubicBezTo>
                    <a:pt x="22371" y="45800"/>
                    <a:pt x="22378" y="46099"/>
                    <a:pt x="22493" y="46363"/>
                  </a:cubicBezTo>
                  <a:cubicBezTo>
                    <a:pt x="22606" y="46628"/>
                    <a:pt x="22835" y="46854"/>
                    <a:pt x="23141" y="46886"/>
                  </a:cubicBezTo>
                  <a:cubicBezTo>
                    <a:pt x="23174" y="46889"/>
                    <a:pt x="23207" y="46891"/>
                    <a:pt x="23239" y="46891"/>
                  </a:cubicBezTo>
                  <a:cubicBezTo>
                    <a:pt x="23495" y="46891"/>
                    <a:pt x="23698" y="46776"/>
                    <a:pt x="23887" y="46628"/>
                  </a:cubicBezTo>
                  <a:cubicBezTo>
                    <a:pt x="24096" y="46462"/>
                    <a:pt x="24301" y="46221"/>
                    <a:pt x="24500" y="46007"/>
                  </a:cubicBezTo>
                  <a:cubicBezTo>
                    <a:pt x="24734" y="45759"/>
                    <a:pt x="24982" y="45526"/>
                    <a:pt x="25239" y="45304"/>
                  </a:cubicBezTo>
                  <a:cubicBezTo>
                    <a:pt x="25762" y="44859"/>
                    <a:pt x="26313" y="44452"/>
                    <a:pt x="26847" y="44026"/>
                  </a:cubicBezTo>
                  <a:cubicBezTo>
                    <a:pt x="28332" y="42849"/>
                    <a:pt x="29528" y="41350"/>
                    <a:pt x="30351" y="39646"/>
                  </a:cubicBezTo>
                  <a:cubicBezTo>
                    <a:pt x="30900" y="38517"/>
                    <a:pt x="31283" y="37319"/>
                    <a:pt x="31490" y="36084"/>
                  </a:cubicBezTo>
                  <a:cubicBezTo>
                    <a:pt x="31593" y="35461"/>
                    <a:pt x="31648" y="34830"/>
                    <a:pt x="31660" y="34200"/>
                  </a:cubicBezTo>
                  <a:cubicBezTo>
                    <a:pt x="31663" y="33887"/>
                    <a:pt x="31658" y="33574"/>
                    <a:pt x="31636" y="33264"/>
                  </a:cubicBezTo>
                  <a:cubicBezTo>
                    <a:pt x="31615" y="32955"/>
                    <a:pt x="31569" y="32599"/>
                    <a:pt x="31557" y="32265"/>
                  </a:cubicBezTo>
                  <a:cubicBezTo>
                    <a:pt x="31545" y="31933"/>
                    <a:pt x="31567" y="31591"/>
                    <a:pt x="31728" y="31300"/>
                  </a:cubicBezTo>
                  <a:cubicBezTo>
                    <a:pt x="31793" y="31182"/>
                    <a:pt x="31882" y="31061"/>
                    <a:pt x="32009" y="31008"/>
                  </a:cubicBezTo>
                  <a:cubicBezTo>
                    <a:pt x="32043" y="30994"/>
                    <a:pt x="32079" y="30986"/>
                    <a:pt x="32116" y="30986"/>
                  </a:cubicBezTo>
                  <a:cubicBezTo>
                    <a:pt x="32121" y="30986"/>
                    <a:pt x="32127" y="30986"/>
                    <a:pt x="32132" y="30987"/>
                  </a:cubicBezTo>
                  <a:cubicBezTo>
                    <a:pt x="32163" y="30992"/>
                    <a:pt x="32195" y="31006"/>
                    <a:pt x="32221" y="31023"/>
                  </a:cubicBezTo>
                  <a:cubicBezTo>
                    <a:pt x="32390" y="31153"/>
                    <a:pt x="32433" y="31444"/>
                    <a:pt x="32447" y="31649"/>
                  </a:cubicBezTo>
                  <a:cubicBezTo>
                    <a:pt x="32474" y="32017"/>
                    <a:pt x="32484" y="32383"/>
                    <a:pt x="32503" y="32751"/>
                  </a:cubicBezTo>
                  <a:cubicBezTo>
                    <a:pt x="32520" y="33117"/>
                    <a:pt x="32541" y="33504"/>
                    <a:pt x="32561" y="33882"/>
                  </a:cubicBezTo>
                  <a:cubicBezTo>
                    <a:pt x="32561" y="33940"/>
                    <a:pt x="32587" y="33995"/>
                    <a:pt x="32635" y="34031"/>
                  </a:cubicBezTo>
                  <a:cubicBezTo>
                    <a:pt x="32635" y="34055"/>
                    <a:pt x="32640" y="34077"/>
                    <a:pt x="32652" y="34099"/>
                  </a:cubicBezTo>
                  <a:cubicBezTo>
                    <a:pt x="32659" y="34120"/>
                    <a:pt x="32671" y="34140"/>
                    <a:pt x="32688" y="34154"/>
                  </a:cubicBezTo>
                  <a:cubicBezTo>
                    <a:pt x="32654" y="35475"/>
                    <a:pt x="32399" y="36777"/>
                    <a:pt x="32214" y="38084"/>
                  </a:cubicBezTo>
                  <a:cubicBezTo>
                    <a:pt x="32002" y="39564"/>
                    <a:pt x="31896" y="41056"/>
                    <a:pt x="32226" y="42525"/>
                  </a:cubicBezTo>
                  <a:cubicBezTo>
                    <a:pt x="32529" y="43877"/>
                    <a:pt x="33157" y="45126"/>
                    <a:pt x="34021" y="46207"/>
                  </a:cubicBezTo>
                  <a:cubicBezTo>
                    <a:pt x="34885" y="47287"/>
                    <a:pt x="35915" y="48195"/>
                    <a:pt x="36871" y="49184"/>
                  </a:cubicBezTo>
                  <a:cubicBezTo>
                    <a:pt x="37335" y="49670"/>
                    <a:pt x="37785" y="50171"/>
                    <a:pt x="38175" y="50719"/>
                  </a:cubicBezTo>
                  <a:cubicBezTo>
                    <a:pt x="38370" y="50994"/>
                    <a:pt x="38534" y="51369"/>
                    <a:pt x="38840" y="51538"/>
                  </a:cubicBezTo>
                  <a:cubicBezTo>
                    <a:pt x="38933" y="51589"/>
                    <a:pt x="39036" y="51614"/>
                    <a:pt x="39137" y="51614"/>
                  </a:cubicBezTo>
                  <a:cubicBezTo>
                    <a:pt x="39369" y="51614"/>
                    <a:pt x="39593" y="51481"/>
                    <a:pt x="39670" y="51230"/>
                  </a:cubicBezTo>
                  <a:cubicBezTo>
                    <a:pt x="39718" y="51071"/>
                    <a:pt x="39730" y="50900"/>
                    <a:pt x="39766" y="50736"/>
                  </a:cubicBezTo>
                  <a:cubicBezTo>
                    <a:pt x="39802" y="50575"/>
                    <a:pt x="39850" y="50421"/>
                    <a:pt x="39903" y="50265"/>
                  </a:cubicBezTo>
                  <a:cubicBezTo>
                    <a:pt x="40009" y="49966"/>
                    <a:pt x="40142" y="49675"/>
                    <a:pt x="40298" y="49398"/>
                  </a:cubicBezTo>
                  <a:cubicBezTo>
                    <a:pt x="40616" y="48818"/>
                    <a:pt x="41010" y="48286"/>
                    <a:pt x="41412" y="47762"/>
                  </a:cubicBezTo>
                  <a:cubicBezTo>
                    <a:pt x="41817" y="47239"/>
                    <a:pt x="42272" y="46676"/>
                    <a:pt x="42661" y="46103"/>
                  </a:cubicBezTo>
                  <a:cubicBezTo>
                    <a:pt x="43054" y="45533"/>
                    <a:pt x="43393" y="44886"/>
                    <a:pt x="43627" y="44209"/>
                  </a:cubicBezTo>
                  <a:cubicBezTo>
                    <a:pt x="44127" y="42770"/>
                    <a:pt x="44180" y="41206"/>
                    <a:pt x="44033" y="39701"/>
                  </a:cubicBezTo>
                  <a:cubicBezTo>
                    <a:pt x="43886" y="38197"/>
                    <a:pt x="43518" y="36674"/>
                    <a:pt x="43203" y="35172"/>
                  </a:cubicBezTo>
                  <a:cubicBezTo>
                    <a:pt x="43044" y="34419"/>
                    <a:pt x="42893" y="33665"/>
                    <a:pt x="42791" y="32903"/>
                  </a:cubicBezTo>
                  <a:cubicBezTo>
                    <a:pt x="42710" y="32296"/>
                    <a:pt x="42587" y="31615"/>
                    <a:pt x="42789" y="31018"/>
                  </a:cubicBezTo>
                  <a:cubicBezTo>
                    <a:pt x="42837" y="30864"/>
                    <a:pt x="42929" y="30727"/>
                    <a:pt x="43054" y="30626"/>
                  </a:cubicBezTo>
                  <a:cubicBezTo>
                    <a:pt x="43282" y="30830"/>
                    <a:pt x="43439" y="31095"/>
                    <a:pt x="43562" y="31379"/>
                  </a:cubicBezTo>
                  <a:cubicBezTo>
                    <a:pt x="43711" y="31711"/>
                    <a:pt x="43838" y="32055"/>
                    <a:pt x="43964" y="32397"/>
                  </a:cubicBezTo>
                  <a:cubicBezTo>
                    <a:pt x="44235" y="33124"/>
                    <a:pt x="44486" y="33860"/>
                    <a:pt x="44741" y="34594"/>
                  </a:cubicBezTo>
                  <a:cubicBezTo>
                    <a:pt x="45222" y="35976"/>
                    <a:pt x="45737" y="37360"/>
                    <a:pt x="46471" y="38628"/>
                  </a:cubicBezTo>
                  <a:cubicBezTo>
                    <a:pt x="47150" y="39805"/>
                    <a:pt x="48016" y="40881"/>
                    <a:pt x="49123" y="41680"/>
                  </a:cubicBezTo>
                  <a:cubicBezTo>
                    <a:pt x="49747" y="42125"/>
                    <a:pt x="50438" y="42457"/>
                    <a:pt x="51140" y="42763"/>
                  </a:cubicBezTo>
                  <a:cubicBezTo>
                    <a:pt x="51841" y="43066"/>
                    <a:pt x="52635" y="43381"/>
                    <a:pt x="53398" y="43653"/>
                  </a:cubicBezTo>
                  <a:cubicBezTo>
                    <a:pt x="54914" y="44188"/>
                    <a:pt x="56476" y="44609"/>
                    <a:pt x="58067" y="44840"/>
                  </a:cubicBezTo>
                  <a:cubicBezTo>
                    <a:pt x="58474" y="44900"/>
                    <a:pt x="58883" y="44946"/>
                    <a:pt x="59292" y="44982"/>
                  </a:cubicBezTo>
                  <a:cubicBezTo>
                    <a:pt x="59353" y="44987"/>
                    <a:pt x="59415" y="44990"/>
                    <a:pt x="59477" y="44990"/>
                  </a:cubicBezTo>
                  <a:cubicBezTo>
                    <a:pt x="59755" y="44990"/>
                    <a:pt x="60024" y="44925"/>
                    <a:pt x="60168" y="44647"/>
                  </a:cubicBezTo>
                  <a:cubicBezTo>
                    <a:pt x="60310" y="44368"/>
                    <a:pt x="60267" y="44034"/>
                    <a:pt x="60216" y="43740"/>
                  </a:cubicBezTo>
                  <a:cubicBezTo>
                    <a:pt x="60149" y="43381"/>
                    <a:pt x="60096" y="43035"/>
                    <a:pt x="60081" y="42671"/>
                  </a:cubicBezTo>
                  <a:cubicBezTo>
                    <a:pt x="60048" y="41981"/>
                    <a:pt x="60057" y="41285"/>
                    <a:pt x="60004" y="40590"/>
                  </a:cubicBezTo>
                  <a:cubicBezTo>
                    <a:pt x="59956" y="39940"/>
                    <a:pt x="59877" y="39292"/>
                    <a:pt x="59768" y="38650"/>
                  </a:cubicBezTo>
                  <a:cubicBezTo>
                    <a:pt x="59554" y="37369"/>
                    <a:pt x="59222" y="36113"/>
                    <a:pt x="58779" y="34895"/>
                  </a:cubicBezTo>
                  <a:cubicBezTo>
                    <a:pt x="58339" y="33675"/>
                    <a:pt x="57788" y="32496"/>
                    <a:pt x="57135" y="31374"/>
                  </a:cubicBezTo>
                  <a:cubicBezTo>
                    <a:pt x="56558" y="30383"/>
                    <a:pt x="55901" y="29439"/>
                    <a:pt x="55169" y="28554"/>
                  </a:cubicBezTo>
                  <a:lnTo>
                    <a:pt x="55169" y="28554"/>
                  </a:lnTo>
                  <a:cubicBezTo>
                    <a:pt x="55260" y="28560"/>
                    <a:pt x="55352" y="28562"/>
                    <a:pt x="55443" y="28562"/>
                  </a:cubicBezTo>
                  <a:cubicBezTo>
                    <a:pt x="56652" y="28562"/>
                    <a:pt x="57857" y="28064"/>
                    <a:pt x="58940" y="27567"/>
                  </a:cubicBezTo>
                  <a:cubicBezTo>
                    <a:pt x="59662" y="27235"/>
                    <a:pt x="60382" y="26893"/>
                    <a:pt x="61143" y="26667"/>
                  </a:cubicBezTo>
                  <a:cubicBezTo>
                    <a:pt x="61525" y="26549"/>
                    <a:pt x="61920" y="26474"/>
                    <a:pt x="62317" y="26443"/>
                  </a:cubicBezTo>
                  <a:cubicBezTo>
                    <a:pt x="62455" y="26433"/>
                    <a:pt x="62593" y="26429"/>
                    <a:pt x="62730" y="26429"/>
                  </a:cubicBezTo>
                  <a:cubicBezTo>
                    <a:pt x="63038" y="26429"/>
                    <a:pt x="63344" y="26450"/>
                    <a:pt x="63650" y="26477"/>
                  </a:cubicBezTo>
                  <a:lnTo>
                    <a:pt x="64310" y="26544"/>
                  </a:lnTo>
                  <a:cubicBezTo>
                    <a:pt x="64419" y="26554"/>
                    <a:pt x="64535" y="26572"/>
                    <a:pt x="64648" y="26572"/>
                  </a:cubicBezTo>
                  <a:cubicBezTo>
                    <a:pt x="64749" y="26572"/>
                    <a:pt x="64849" y="26558"/>
                    <a:pt x="64943" y="26513"/>
                  </a:cubicBezTo>
                  <a:cubicBezTo>
                    <a:pt x="65333" y="26320"/>
                    <a:pt x="65234" y="25832"/>
                    <a:pt x="65046" y="25531"/>
                  </a:cubicBezTo>
                  <a:cubicBezTo>
                    <a:pt x="64948" y="25367"/>
                    <a:pt x="64810" y="25225"/>
                    <a:pt x="64683" y="25086"/>
                  </a:cubicBezTo>
                  <a:cubicBezTo>
                    <a:pt x="64558" y="24944"/>
                    <a:pt x="64408" y="24799"/>
                    <a:pt x="64264" y="24664"/>
                  </a:cubicBezTo>
                  <a:cubicBezTo>
                    <a:pt x="63973" y="24395"/>
                    <a:pt x="63662" y="24144"/>
                    <a:pt x="63337" y="23916"/>
                  </a:cubicBezTo>
                  <a:cubicBezTo>
                    <a:pt x="62016" y="22989"/>
                    <a:pt x="60464" y="22424"/>
                    <a:pt x="58897" y="22077"/>
                  </a:cubicBezTo>
                  <a:cubicBezTo>
                    <a:pt x="57087" y="21670"/>
                    <a:pt x="55229" y="21528"/>
                    <a:pt x="53393" y="21297"/>
                  </a:cubicBezTo>
                  <a:cubicBezTo>
                    <a:pt x="53535" y="21165"/>
                    <a:pt x="53670" y="21023"/>
                    <a:pt x="53795" y="20876"/>
                  </a:cubicBezTo>
                  <a:cubicBezTo>
                    <a:pt x="54072" y="20558"/>
                    <a:pt x="54348" y="20272"/>
                    <a:pt x="54743" y="20106"/>
                  </a:cubicBezTo>
                  <a:cubicBezTo>
                    <a:pt x="55138" y="19940"/>
                    <a:pt x="55619" y="19856"/>
                    <a:pt x="56062" y="19757"/>
                  </a:cubicBezTo>
                  <a:cubicBezTo>
                    <a:pt x="56551" y="19646"/>
                    <a:pt x="57039" y="19516"/>
                    <a:pt x="57518" y="19370"/>
                  </a:cubicBezTo>
                  <a:cubicBezTo>
                    <a:pt x="58498" y="19069"/>
                    <a:pt x="59453" y="18698"/>
                    <a:pt x="60382" y="18260"/>
                  </a:cubicBezTo>
                  <a:cubicBezTo>
                    <a:pt x="61203" y="17873"/>
                    <a:pt x="62007" y="17427"/>
                    <a:pt x="62719" y="16862"/>
                  </a:cubicBezTo>
                  <a:cubicBezTo>
                    <a:pt x="63511" y="16236"/>
                    <a:pt x="64192" y="15466"/>
                    <a:pt x="64577" y="14525"/>
                  </a:cubicBezTo>
                  <a:cubicBezTo>
                    <a:pt x="64637" y="14376"/>
                    <a:pt x="64560" y="14212"/>
                    <a:pt x="64384" y="14210"/>
                  </a:cubicBezTo>
                  <a:cubicBezTo>
                    <a:pt x="64315" y="14209"/>
                    <a:pt x="64246" y="14209"/>
                    <a:pt x="64176" y="14209"/>
                  </a:cubicBezTo>
                  <a:cubicBezTo>
                    <a:pt x="62833" y="14209"/>
                    <a:pt x="61488" y="14317"/>
                    <a:pt x="60153" y="14441"/>
                  </a:cubicBezTo>
                  <a:cubicBezTo>
                    <a:pt x="58748" y="14571"/>
                    <a:pt x="57326" y="14720"/>
                    <a:pt x="55906" y="14775"/>
                  </a:cubicBezTo>
                  <a:cubicBezTo>
                    <a:pt x="55567" y="14788"/>
                    <a:pt x="55230" y="14795"/>
                    <a:pt x="54894" y="14795"/>
                  </a:cubicBezTo>
                  <a:cubicBezTo>
                    <a:pt x="53823" y="14795"/>
                    <a:pt x="52765" y="14723"/>
                    <a:pt x="51711" y="14534"/>
                  </a:cubicBezTo>
                  <a:cubicBezTo>
                    <a:pt x="50941" y="14395"/>
                    <a:pt x="50180" y="14217"/>
                    <a:pt x="49400" y="14140"/>
                  </a:cubicBezTo>
                  <a:cubicBezTo>
                    <a:pt x="49116" y="14111"/>
                    <a:pt x="48830" y="14097"/>
                    <a:pt x="48544" y="14097"/>
                  </a:cubicBezTo>
                  <a:cubicBezTo>
                    <a:pt x="48200" y="14097"/>
                    <a:pt x="47855" y="14118"/>
                    <a:pt x="47513" y="14161"/>
                  </a:cubicBezTo>
                  <a:cubicBezTo>
                    <a:pt x="46245" y="14313"/>
                    <a:pt x="45022" y="14734"/>
                    <a:pt x="43932" y="15396"/>
                  </a:cubicBezTo>
                  <a:cubicBezTo>
                    <a:pt x="43802" y="15478"/>
                    <a:pt x="43672" y="15560"/>
                    <a:pt x="43547" y="15646"/>
                  </a:cubicBezTo>
                  <a:cubicBezTo>
                    <a:pt x="43971" y="14871"/>
                    <a:pt x="44587" y="14212"/>
                    <a:pt x="45018" y="13439"/>
                  </a:cubicBezTo>
                  <a:cubicBezTo>
                    <a:pt x="45528" y="12518"/>
                    <a:pt x="45754" y="11478"/>
                    <a:pt x="45826" y="10436"/>
                  </a:cubicBezTo>
                  <a:cubicBezTo>
                    <a:pt x="45971" y="8352"/>
                    <a:pt x="45468" y="6287"/>
                    <a:pt x="45535" y="4200"/>
                  </a:cubicBezTo>
                  <a:cubicBezTo>
                    <a:pt x="45547" y="3791"/>
                    <a:pt x="45631" y="3351"/>
                    <a:pt x="45501" y="2949"/>
                  </a:cubicBezTo>
                  <a:cubicBezTo>
                    <a:pt x="45398" y="2627"/>
                    <a:pt x="45145" y="2413"/>
                    <a:pt x="44842" y="2413"/>
                  </a:cubicBezTo>
                  <a:cubicBezTo>
                    <a:pt x="44764" y="2413"/>
                    <a:pt x="44682" y="2427"/>
                    <a:pt x="44599" y="2458"/>
                  </a:cubicBezTo>
                  <a:cubicBezTo>
                    <a:pt x="44197" y="2609"/>
                    <a:pt x="43992" y="2985"/>
                    <a:pt x="43706" y="3259"/>
                  </a:cubicBezTo>
                  <a:cubicBezTo>
                    <a:pt x="43420" y="3531"/>
                    <a:pt x="43020" y="3772"/>
                    <a:pt x="42637" y="3962"/>
                  </a:cubicBezTo>
                  <a:cubicBezTo>
                    <a:pt x="42255" y="4152"/>
                    <a:pt x="41807" y="4335"/>
                    <a:pt x="41396" y="4530"/>
                  </a:cubicBezTo>
                  <a:cubicBezTo>
                    <a:pt x="40979" y="4725"/>
                    <a:pt x="40575" y="4939"/>
                    <a:pt x="40183" y="5175"/>
                  </a:cubicBezTo>
                  <a:cubicBezTo>
                    <a:pt x="39386" y="5656"/>
                    <a:pt x="38640" y="6224"/>
                    <a:pt x="37990" y="6893"/>
                  </a:cubicBezTo>
                  <a:cubicBezTo>
                    <a:pt x="36633" y="8282"/>
                    <a:pt x="35713" y="10142"/>
                    <a:pt x="35692" y="12104"/>
                  </a:cubicBezTo>
                  <a:cubicBezTo>
                    <a:pt x="35689" y="12251"/>
                    <a:pt x="35694" y="12397"/>
                    <a:pt x="35704" y="12544"/>
                  </a:cubicBezTo>
                  <a:cubicBezTo>
                    <a:pt x="35545" y="12496"/>
                    <a:pt x="35415" y="12373"/>
                    <a:pt x="35328" y="12236"/>
                  </a:cubicBezTo>
                  <a:cubicBezTo>
                    <a:pt x="35189" y="12015"/>
                    <a:pt x="35160" y="11757"/>
                    <a:pt x="35165" y="11504"/>
                  </a:cubicBezTo>
                  <a:cubicBezTo>
                    <a:pt x="35172" y="11252"/>
                    <a:pt x="35215" y="10965"/>
                    <a:pt x="35249" y="10698"/>
                  </a:cubicBezTo>
                  <a:cubicBezTo>
                    <a:pt x="35283" y="10431"/>
                    <a:pt x="35299" y="10202"/>
                    <a:pt x="35316" y="9952"/>
                  </a:cubicBezTo>
                  <a:cubicBezTo>
                    <a:pt x="35372" y="8968"/>
                    <a:pt x="35314" y="7979"/>
                    <a:pt x="35143" y="7006"/>
                  </a:cubicBezTo>
                  <a:cubicBezTo>
                    <a:pt x="34811" y="5095"/>
                    <a:pt x="34024" y="3254"/>
                    <a:pt x="32784" y="1757"/>
                  </a:cubicBezTo>
                  <a:cubicBezTo>
                    <a:pt x="32481" y="1391"/>
                    <a:pt x="32151" y="1047"/>
                    <a:pt x="31795" y="732"/>
                  </a:cubicBezTo>
                  <a:cubicBezTo>
                    <a:pt x="31615" y="576"/>
                    <a:pt x="31432" y="422"/>
                    <a:pt x="31239" y="280"/>
                  </a:cubicBezTo>
                  <a:cubicBezTo>
                    <a:pt x="31060" y="147"/>
                    <a:pt x="30822" y="0"/>
                    <a:pt x="30576" y="0"/>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06" name="Google Shape;2406;p28"/>
            <p:cNvSpPr/>
            <p:nvPr/>
          </p:nvSpPr>
          <p:spPr>
            <a:xfrm>
              <a:off x="2300075" y="2326650"/>
              <a:ext cx="104700" cy="80175"/>
            </a:xfrm>
            <a:custGeom>
              <a:avLst/>
              <a:gdLst/>
              <a:ahLst/>
              <a:cxnLst/>
              <a:rect l="l" t="t" r="r" b="b"/>
              <a:pathLst>
                <a:path w="4188" h="3207" extrusionOk="0">
                  <a:moveTo>
                    <a:pt x="232" y="0"/>
                  </a:moveTo>
                  <a:cubicBezTo>
                    <a:pt x="192" y="0"/>
                    <a:pt x="152" y="10"/>
                    <a:pt x="121" y="30"/>
                  </a:cubicBezTo>
                  <a:cubicBezTo>
                    <a:pt x="29" y="83"/>
                    <a:pt x="0" y="215"/>
                    <a:pt x="51" y="321"/>
                  </a:cubicBezTo>
                  <a:cubicBezTo>
                    <a:pt x="614" y="1488"/>
                    <a:pt x="1639" y="2427"/>
                    <a:pt x="2840" y="2906"/>
                  </a:cubicBezTo>
                  <a:cubicBezTo>
                    <a:pt x="3184" y="3040"/>
                    <a:pt x="3541" y="3142"/>
                    <a:pt x="3904" y="3202"/>
                  </a:cubicBezTo>
                  <a:cubicBezTo>
                    <a:pt x="3920" y="3205"/>
                    <a:pt x="3935" y="3206"/>
                    <a:pt x="3950" y="3206"/>
                  </a:cubicBezTo>
                  <a:cubicBezTo>
                    <a:pt x="4049" y="3206"/>
                    <a:pt x="4136" y="3148"/>
                    <a:pt x="4161" y="3048"/>
                  </a:cubicBezTo>
                  <a:cubicBezTo>
                    <a:pt x="4188" y="2930"/>
                    <a:pt x="4118" y="2812"/>
                    <a:pt x="4005" y="2790"/>
                  </a:cubicBezTo>
                  <a:cubicBezTo>
                    <a:pt x="2802" y="2588"/>
                    <a:pt x="1719" y="1948"/>
                    <a:pt x="965" y="992"/>
                  </a:cubicBezTo>
                  <a:cubicBezTo>
                    <a:pt x="749" y="716"/>
                    <a:pt x="563" y="415"/>
                    <a:pt x="412" y="99"/>
                  </a:cubicBezTo>
                  <a:cubicBezTo>
                    <a:pt x="379" y="33"/>
                    <a:pt x="305" y="0"/>
                    <a:pt x="2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07" name="Google Shape;2407;p28"/>
            <p:cNvSpPr/>
            <p:nvPr/>
          </p:nvSpPr>
          <p:spPr>
            <a:xfrm>
              <a:off x="2251400" y="2491850"/>
              <a:ext cx="112175" cy="31325"/>
            </a:xfrm>
            <a:custGeom>
              <a:avLst/>
              <a:gdLst/>
              <a:ahLst/>
              <a:cxnLst/>
              <a:rect l="l" t="t" r="r" b="b"/>
              <a:pathLst>
                <a:path w="4487" h="1253" extrusionOk="0">
                  <a:moveTo>
                    <a:pt x="4191" y="0"/>
                  </a:moveTo>
                  <a:cubicBezTo>
                    <a:pt x="4156" y="0"/>
                    <a:pt x="4118" y="12"/>
                    <a:pt x="4080" y="38"/>
                  </a:cubicBezTo>
                  <a:cubicBezTo>
                    <a:pt x="3183" y="652"/>
                    <a:pt x="2102" y="829"/>
                    <a:pt x="1034" y="829"/>
                  </a:cubicBezTo>
                  <a:cubicBezTo>
                    <a:pt x="758" y="829"/>
                    <a:pt x="483" y="818"/>
                    <a:pt x="212" y="798"/>
                  </a:cubicBezTo>
                  <a:cubicBezTo>
                    <a:pt x="208" y="798"/>
                    <a:pt x="203" y="798"/>
                    <a:pt x="199" y="798"/>
                  </a:cubicBezTo>
                  <a:cubicBezTo>
                    <a:pt x="89" y="798"/>
                    <a:pt x="0" y="915"/>
                    <a:pt x="5" y="1017"/>
                  </a:cubicBezTo>
                  <a:cubicBezTo>
                    <a:pt x="12" y="1123"/>
                    <a:pt x="109" y="1212"/>
                    <a:pt x="222" y="1222"/>
                  </a:cubicBezTo>
                  <a:cubicBezTo>
                    <a:pt x="491" y="1241"/>
                    <a:pt x="765" y="1252"/>
                    <a:pt x="1040" y="1252"/>
                  </a:cubicBezTo>
                  <a:cubicBezTo>
                    <a:pt x="2184" y="1252"/>
                    <a:pt x="3346" y="1055"/>
                    <a:pt x="4299" y="401"/>
                  </a:cubicBezTo>
                  <a:cubicBezTo>
                    <a:pt x="4487" y="273"/>
                    <a:pt x="4367" y="0"/>
                    <a:pt x="419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08" name="Google Shape;2408;p28"/>
            <p:cNvSpPr/>
            <p:nvPr/>
          </p:nvSpPr>
          <p:spPr>
            <a:xfrm>
              <a:off x="3025300" y="2687150"/>
              <a:ext cx="190675" cy="73350"/>
            </a:xfrm>
            <a:custGeom>
              <a:avLst/>
              <a:gdLst/>
              <a:ahLst/>
              <a:cxnLst/>
              <a:rect l="l" t="t" r="r" b="b"/>
              <a:pathLst>
                <a:path w="7627" h="2934" extrusionOk="0">
                  <a:moveTo>
                    <a:pt x="323" y="1"/>
                  </a:moveTo>
                  <a:cubicBezTo>
                    <a:pt x="128" y="1"/>
                    <a:pt x="1" y="292"/>
                    <a:pt x="213" y="397"/>
                  </a:cubicBezTo>
                  <a:cubicBezTo>
                    <a:pt x="1987" y="1258"/>
                    <a:pt x="3780" y="2132"/>
                    <a:pt x="5698" y="2623"/>
                  </a:cubicBezTo>
                  <a:cubicBezTo>
                    <a:pt x="6237" y="2760"/>
                    <a:pt x="6786" y="2863"/>
                    <a:pt x="7342" y="2931"/>
                  </a:cubicBezTo>
                  <a:cubicBezTo>
                    <a:pt x="7356" y="2933"/>
                    <a:pt x="7369" y="2934"/>
                    <a:pt x="7383" y="2934"/>
                  </a:cubicBezTo>
                  <a:cubicBezTo>
                    <a:pt x="7481" y="2934"/>
                    <a:pt x="7570" y="2880"/>
                    <a:pt x="7597" y="2774"/>
                  </a:cubicBezTo>
                  <a:cubicBezTo>
                    <a:pt x="7626" y="2654"/>
                    <a:pt x="7554" y="2534"/>
                    <a:pt x="7441" y="2519"/>
                  </a:cubicBezTo>
                  <a:cubicBezTo>
                    <a:pt x="5503" y="2288"/>
                    <a:pt x="3677" y="1566"/>
                    <a:pt x="1920" y="745"/>
                  </a:cubicBezTo>
                  <a:cubicBezTo>
                    <a:pt x="1414" y="510"/>
                    <a:pt x="919" y="267"/>
                    <a:pt x="418" y="23"/>
                  </a:cubicBezTo>
                  <a:cubicBezTo>
                    <a:pt x="385" y="8"/>
                    <a:pt x="353" y="1"/>
                    <a:pt x="3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09" name="Google Shape;2409;p28"/>
            <p:cNvSpPr/>
            <p:nvPr/>
          </p:nvSpPr>
          <p:spPr>
            <a:xfrm>
              <a:off x="2971800" y="2541075"/>
              <a:ext cx="217875" cy="47550"/>
            </a:xfrm>
            <a:custGeom>
              <a:avLst/>
              <a:gdLst/>
              <a:ahLst/>
              <a:cxnLst/>
              <a:rect l="l" t="t" r="r" b="b"/>
              <a:pathLst>
                <a:path w="8715" h="1902" extrusionOk="0">
                  <a:moveTo>
                    <a:pt x="314" y="0"/>
                  </a:moveTo>
                  <a:cubicBezTo>
                    <a:pt x="147" y="0"/>
                    <a:pt x="0" y="217"/>
                    <a:pt x="159" y="362"/>
                  </a:cubicBezTo>
                  <a:cubicBezTo>
                    <a:pt x="1013" y="1140"/>
                    <a:pt x="2221" y="1402"/>
                    <a:pt x="3321" y="1623"/>
                  </a:cubicBezTo>
                  <a:cubicBezTo>
                    <a:pt x="4147" y="1792"/>
                    <a:pt x="4990" y="1902"/>
                    <a:pt x="5832" y="1902"/>
                  </a:cubicBezTo>
                  <a:cubicBezTo>
                    <a:pt x="6109" y="1902"/>
                    <a:pt x="6385" y="1890"/>
                    <a:pt x="6661" y="1864"/>
                  </a:cubicBezTo>
                  <a:cubicBezTo>
                    <a:pt x="7285" y="1811"/>
                    <a:pt x="7896" y="1679"/>
                    <a:pt x="8486" y="1474"/>
                  </a:cubicBezTo>
                  <a:cubicBezTo>
                    <a:pt x="8715" y="1392"/>
                    <a:pt x="8641" y="1054"/>
                    <a:pt x="8437" y="1054"/>
                  </a:cubicBezTo>
                  <a:cubicBezTo>
                    <a:pt x="8414" y="1054"/>
                    <a:pt x="8389" y="1058"/>
                    <a:pt x="8363" y="1067"/>
                  </a:cubicBezTo>
                  <a:cubicBezTo>
                    <a:pt x="7546" y="1358"/>
                    <a:pt x="6689" y="1476"/>
                    <a:pt x="5828" y="1476"/>
                  </a:cubicBezTo>
                  <a:cubicBezTo>
                    <a:pt x="5626" y="1476"/>
                    <a:pt x="5424" y="1470"/>
                    <a:pt x="5222" y="1457"/>
                  </a:cubicBezTo>
                  <a:cubicBezTo>
                    <a:pt x="4158" y="1395"/>
                    <a:pt x="3095" y="1185"/>
                    <a:pt x="2074" y="887"/>
                  </a:cubicBezTo>
                  <a:cubicBezTo>
                    <a:pt x="1487" y="711"/>
                    <a:pt x="909" y="475"/>
                    <a:pt x="452" y="57"/>
                  </a:cubicBezTo>
                  <a:cubicBezTo>
                    <a:pt x="409" y="17"/>
                    <a:pt x="361" y="0"/>
                    <a:pt x="31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10" name="Google Shape;2410;p28"/>
            <p:cNvSpPr/>
            <p:nvPr/>
          </p:nvSpPr>
          <p:spPr>
            <a:xfrm>
              <a:off x="2256075" y="2824400"/>
              <a:ext cx="82275" cy="62325"/>
            </a:xfrm>
            <a:custGeom>
              <a:avLst/>
              <a:gdLst/>
              <a:ahLst/>
              <a:cxnLst/>
              <a:rect l="l" t="t" r="r" b="b"/>
              <a:pathLst>
                <a:path w="3291" h="2493" extrusionOk="0">
                  <a:moveTo>
                    <a:pt x="2979" y="0"/>
                  </a:moveTo>
                  <a:cubicBezTo>
                    <a:pt x="2930" y="0"/>
                    <a:pt x="2880" y="19"/>
                    <a:pt x="2836" y="64"/>
                  </a:cubicBezTo>
                  <a:cubicBezTo>
                    <a:pt x="2061" y="866"/>
                    <a:pt x="1173" y="1551"/>
                    <a:pt x="201" y="2098"/>
                  </a:cubicBezTo>
                  <a:cubicBezTo>
                    <a:pt x="0" y="2214"/>
                    <a:pt x="130" y="2492"/>
                    <a:pt x="320" y="2492"/>
                  </a:cubicBezTo>
                  <a:cubicBezTo>
                    <a:pt x="353" y="2492"/>
                    <a:pt x="389" y="2484"/>
                    <a:pt x="425" y="2464"/>
                  </a:cubicBezTo>
                  <a:cubicBezTo>
                    <a:pt x="1426" y="1896"/>
                    <a:pt x="2343" y="1188"/>
                    <a:pt x="3144" y="360"/>
                  </a:cubicBezTo>
                  <a:cubicBezTo>
                    <a:pt x="3290" y="210"/>
                    <a:pt x="3142" y="0"/>
                    <a:pt x="29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11" name="Google Shape;2411;p28"/>
            <p:cNvSpPr/>
            <p:nvPr/>
          </p:nvSpPr>
          <p:spPr>
            <a:xfrm>
              <a:off x="2356350" y="2683575"/>
              <a:ext cx="99825" cy="118275"/>
            </a:xfrm>
            <a:custGeom>
              <a:avLst/>
              <a:gdLst/>
              <a:ahLst/>
              <a:cxnLst/>
              <a:rect l="l" t="t" r="r" b="b"/>
              <a:pathLst>
                <a:path w="3993" h="4731" extrusionOk="0">
                  <a:moveTo>
                    <a:pt x="3745" y="0"/>
                  </a:moveTo>
                  <a:cubicBezTo>
                    <a:pt x="3670" y="0"/>
                    <a:pt x="3601" y="44"/>
                    <a:pt x="3554" y="111"/>
                  </a:cubicBezTo>
                  <a:cubicBezTo>
                    <a:pt x="2746" y="1276"/>
                    <a:pt x="1874" y="2395"/>
                    <a:pt x="948" y="3468"/>
                  </a:cubicBezTo>
                  <a:cubicBezTo>
                    <a:pt x="683" y="3772"/>
                    <a:pt x="413" y="4073"/>
                    <a:pt x="142" y="4369"/>
                  </a:cubicBezTo>
                  <a:cubicBezTo>
                    <a:pt x="0" y="4523"/>
                    <a:pt x="146" y="4730"/>
                    <a:pt x="304" y="4730"/>
                  </a:cubicBezTo>
                  <a:cubicBezTo>
                    <a:pt x="353" y="4730"/>
                    <a:pt x="404" y="4710"/>
                    <a:pt x="447" y="4662"/>
                  </a:cubicBezTo>
                  <a:cubicBezTo>
                    <a:pt x="1424" y="3601"/>
                    <a:pt x="2344" y="2487"/>
                    <a:pt x="3203" y="1327"/>
                  </a:cubicBezTo>
                  <a:cubicBezTo>
                    <a:pt x="3446" y="992"/>
                    <a:pt x="3689" y="655"/>
                    <a:pt x="3925" y="316"/>
                  </a:cubicBezTo>
                  <a:cubicBezTo>
                    <a:pt x="3992" y="222"/>
                    <a:pt x="3937" y="77"/>
                    <a:pt x="3843" y="27"/>
                  </a:cubicBezTo>
                  <a:cubicBezTo>
                    <a:pt x="3810" y="9"/>
                    <a:pt x="3777" y="0"/>
                    <a:pt x="37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12" name="Google Shape;2412;p28"/>
            <p:cNvSpPr/>
            <p:nvPr/>
          </p:nvSpPr>
          <p:spPr>
            <a:xfrm>
              <a:off x="2351175" y="2762150"/>
              <a:ext cx="84125" cy="96275"/>
            </a:xfrm>
            <a:custGeom>
              <a:avLst/>
              <a:gdLst/>
              <a:ahLst/>
              <a:cxnLst/>
              <a:rect l="l" t="t" r="r" b="b"/>
              <a:pathLst>
                <a:path w="3365" h="3851" extrusionOk="0">
                  <a:moveTo>
                    <a:pt x="3116" y="0"/>
                  </a:moveTo>
                  <a:cubicBezTo>
                    <a:pt x="3041" y="0"/>
                    <a:pt x="2971" y="44"/>
                    <a:pt x="2926" y="109"/>
                  </a:cubicBezTo>
                  <a:cubicBezTo>
                    <a:pt x="2086" y="1305"/>
                    <a:pt x="1157" y="2436"/>
                    <a:pt x="146" y="3490"/>
                  </a:cubicBezTo>
                  <a:cubicBezTo>
                    <a:pt x="0" y="3644"/>
                    <a:pt x="148" y="3851"/>
                    <a:pt x="308" y="3851"/>
                  </a:cubicBezTo>
                  <a:cubicBezTo>
                    <a:pt x="357" y="3851"/>
                    <a:pt x="406" y="3832"/>
                    <a:pt x="450" y="3786"/>
                  </a:cubicBezTo>
                  <a:cubicBezTo>
                    <a:pt x="1484" y="2703"/>
                    <a:pt x="2438" y="1543"/>
                    <a:pt x="3299" y="316"/>
                  </a:cubicBezTo>
                  <a:cubicBezTo>
                    <a:pt x="3364" y="224"/>
                    <a:pt x="3306" y="80"/>
                    <a:pt x="3215" y="27"/>
                  </a:cubicBezTo>
                  <a:cubicBezTo>
                    <a:pt x="3182" y="9"/>
                    <a:pt x="3148" y="0"/>
                    <a:pt x="31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13" name="Google Shape;2413;p28"/>
            <p:cNvSpPr/>
            <p:nvPr/>
          </p:nvSpPr>
          <p:spPr>
            <a:xfrm>
              <a:off x="2453200" y="2970325"/>
              <a:ext cx="18600" cy="83900"/>
            </a:xfrm>
            <a:custGeom>
              <a:avLst/>
              <a:gdLst/>
              <a:ahLst/>
              <a:cxnLst/>
              <a:rect l="l" t="t" r="r" b="b"/>
              <a:pathLst>
                <a:path w="744" h="3356" extrusionOk="0">
                  <a:moveTo>
                    <a:pt x="518" y="1"/>
                  </a:moveTo>
                  <a:cubicBezTo>
                    <a:pt x="418" y="1"/>
                    <a:pt x="328" y="67"/>
                    <a:pt x="318" y="164"/>
                  </a:cubicBezTo>
                  <a:lnTo>
                    <a:pt x="12" y="3093"/>
                  </a:lnTo>
                  <a:cubicBezTo>
                    <a:pt x="0" y="3209"/>
                    <a:pt x="46" y="3320"/>
                    <a:pt x="169" y="3349"/>
                  </a:cubicBezTo>
                  <a:cubicBezTo>
                    <a:pt x="188" y="3353"/>
                    <a:pt x="208" y="3356"/>
                    <a:pt x="227" y="3356"/>
                  </a:cubicBezTo>
                  <a:cubicBezTo>
                    <a:pt x="327" y="3356"/>
                    <a:pt x="414" y="3289"/>
                    <a:pt x="424" y="3192"/>
                  </a:cubicBezTo>
                  <a:lnTo>
                    <a:pt x="732" y="266"/>
                  </a:lnTo>
                  <a:cubicBezTo>
                    <a:pt x="744" y="152"/>
                    <a:pt x="696" y="37"/>
                    <a:pt x="576" y="8"/>
                  </a:cubicBezTo>
                  <a:cubicBezTo>
                    <a:pt x="556" y="3"/>
                    <a:pt x="537" y="1"/>
                    <a:pt x="5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14" name="Google Shape;2414;p28"/>
            <p:cNvSpPr/>
            <p:nvPr/>
          </p:nvSpPr>
          <p:spPr>
            <a:xfrm>
              <a:off x="2475025" y="2774625"/>
              <a:ext cx="82600" cy="169125"/>
            </a:xfrm>
            <a:custGeom>
              <a:avLst/>
              <a:gdLst/>
              <a:ahLst/>
              <a:cxnLst/>
              <a:rect l="l" t="t" r="r" b="b"/>
              <a:pathLst>
                <a:path w="3304" h="6765" extrusionOk="0">
                  <a:moveTo>
                    <a:pt x="3011" y="1"/>
                  </a:moveTo>
                  <a:cubicBezTo>
                    <a:pt x="2945" y="1"/>
                    <a:pt x="2878" y="30"/>
                    <a:pt x="2834" y="101"/>
                  </a:cubicBezTo>
                  <a:cubicBezTo>
                    <a:pt x="1871" y="1653"/>
                    <a:pt x="1086" y="3311"/>
                    <a:pt x="492" y="5039"/>
                  </a:cubicBezTo>
                  <a:cubicBezTo>
                    <a:pt x="328" y="5526"/>
                    <a:pt x="177" y="6017"/>
                    <a:pt x="42" y="6512"/>
                  </a:cubicBezTo>
                  <a:cubicBezTo>
                    <a:pt x="1" y="6666"/>
                    <a:pt x="128" y="6764"/>
                    <a:pt x="253" y="6764"/>
                  </a:cubicBezTo>
                  <a:cubicBezTo>
                    <a:pt x="340" y="6764"/>
                    <a:pt x="425" y="6718"/>
                    <a:pt x="453" y="6611"/>
                  </a:cubicBezTo>
                  <a:cubicBezTo>
                    <a:pt x="925" y="4883"/>
                    <a:pt x="1589" y="3215"/>
                    <a:pt x="2437" y="1639"/>
                  </a:cubicBezTo>
                  <a:cubicBezTo>
                    <a:pt x="2677" y="1186"/>
                    <a:pt x="2935" y="741"/>
                    <a:pt x="3202" y="308"/>
                  </a:cubicBezTo>
                  <a:cubicBezTo>
                    <a:pt x="3303" y="147"/>
                    <a:pt x="3158" y="1"/>
                    <a:pt x="30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15" name="Google Shape;2415;p28"/>
            <p:cNvSpPr/>
            <p:nvPr/>
          </p:nvSpPr>
          <p:spPr>
            <a:xfrm>
              <a:off x="2515100" y="2909725"/>
              <a:ext cx="24875" cy="41700"/>
            </a:xfrm>
            <a:custGeom>
              <a:avLst/>
              <a:gdLst/>
              <a:ahLst/>
              <a:cxnLst/>
              <a:rect l="l" t="t" r="r" b="b"/>
              <a:pathLst>
                <a:path w="995" h="1668" extrusionOk="0">
                  <a:moveTo>
                    <a:pt x="785" y="1"/>
                  </a:moveTo>
                  <a:cubicBezTo>
                    <a:pt x="780" y="1"/>
                    <a:pt x="776" y="1"/>
                    <a:pt x="771" y="1"/>
                  </a:cubicBezTo>
                  <a:cubicBezTo>
                    <a:pt x="665" y="8"/>
                    <a:pt x="574" y="100"/>
                    <a:pt x="562" y="220"/>
                  </a:cubicBezTo>
                  <a:cubicBezTo>
                    <a:pt x="562" y="261"/>
                    <a:pt x="557" y="304"/>
                    <a:pt x="547" y="345"/>
                  </a:cubicBezTo>
                  <a:cubicBezTo>
                    <a:pt x="540" y="398"/>
                    <a:pt x="528" y="451"/>
                    <a:pt x="513" y="502"/>
                  </a:cubicBezTo>
                  <a:cubicBezTo>
                    <a:pt x="501" y="555"/>
                    <a:pt x="487" y="608"/>
                    <a:pt x="470" y="658"/>
                  </a:cubicBezTo>
                  <a:cubicBezTo>
                    <a:pt x="456" y="704"/>
                    <a:pt x="441" y="747"/>
                    <a:pt x="422" y="788"/>
                  </a:cubicBezTo>
                  <a:cubicBezTo>
                    <a:pt x="340" y="981"/>
                    <a:pt x="225" y="1156"/>
                    <a:pt x="85" y="1313"/>
                  </a:cubicBezTo>
                  <a:cubicBezTo>
                    <a:pt x="8" y="1392"/>
                    <a:pt x="1" y="1534"/>
                    <a:pt x="90" y="1609"/>
                  </a:cubicBezTo>
                  <a:cubicBezTo>
                    <a:pt x="136" y="1647"/>
                    <a:pt x="190" y="1668"/>
                    <a:pt x="244" y="1668"/>
                  </a:cubicBezTo>
                  <a:cubicBezTo>
                    <a:pt x="297" y="1668"/>
                    <a:pt x="349" y="1647"/>
                    <a:pt x="388" y="1604"/>
                  </a:cubicBezTo>
                  <a:cubicBezTo>
                    <a:pt x="740" y="1219"/>
                    <a:pt x="951" y="726"/>
                    <a:pt x="988" y="206"/>
                  </a:cubicBezTo>
                  <a:cubicBezTo>
                    <a:pt x="994" y="98"/>
                    <a:pt x="885" y="1"/>
                    <a:pt x="78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16" name="Google Shape;2416;p28"/>
            <p:cNvSpPr/>
            <p:nvPr/>
          </p:nvSpPr>
          <p:spPr>
            <a:xfrm>
              <a:off x="2548250" y="2782075"/>
              <a:ext cx="41250" cy="91825"/>
            </a:xfrm>
            <a:custGeom>
              <a:avLst/>
              <a:gdLst/>
              <a:ahLst/>
              <a:cxnLst/>
              <a:rect l="l" t="t" r="r" b="b"/>
              <a:pathLst>
                <a:path w="1650" h="3673" extrusionOk="0">
                  <a:moveTo>
                    <a:pt x="1402" y="1"/>
                  </a:moveTo>
                  <a:cubicBezTo>
                    <a:pt x="1307" y="1"/>
                    <a:pt x="1232" y="72"/>
                    <a:pt x="1197" y="164"/>
                  </a:cubicBezTo>
                  <a:cubicBezTo>
                    <a:pt x="812" y="1247"/>
                    <a:pt x="427" y="2330"/>
                    <a:pt x="39" y="3413"/>
                  </a:cubicBezTo>
                  <a:cubicBezTo>
                    <a:pt x="1" y="3521"/>
                    <a:pt x="95" y="3644"/>
                    <a:pt x="196" y="3668"/>
                  </a:cubicBezTo>
                  <a:cubicBezTo>
                    <a:pt x="209" y="3671"/>
                    <a:pt x="222" y="3673"/>
                    <a:pt x="236" y="3673"/>
                  </a:cubicBezTo>
                  <a:cubicBezTo>
                    <a:pt x="326" y="3673"/>
                    <a:pt x="417" y="3606"/>
                    <a:pt x="451" y="3512"/>
                  </a:cubicBezTo>
                  <a:cubicBezTo>
                    <a:pt x="838" y="2429"/>
                    <a:pt x="1226" y="1346"/>
                    <a:pt x="1611" y="263"/>
                  </a:cubicBezTo>
                  <a:cubicBezTo>
                    <a:pt x="1650" y="154"/>
                    <a:pt x="1556" y="31"/>
                    <a:pt x="1455" y="7"/>
                  </a:cubicBezTo>
                  <a:cubicBezTo>
                    <a:pt x="1437" y="3"/>
                    <a:pt x="1419" y="1"/>
                    <a:pt x="14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17" name="Google Shape;2417;p28"/>
            <p:cNvSpPr/>
            <p:nvPr/>
          </p:nvSpPr>
          <p:spPr>
            <a:xfrm>
              <a:off x="2707975" y="3067200"/>
              <a:ext cx="28050" cy="73700"/>
            </a:xfrm>
            <a:custGeom>
              <a:avLst/>
              <a:gdLst/>
              <a:ahLst/>
              <a:cxnLst/>
              <a:rect l="l" t="t" r="r" b="b"/>
              <a:pathLst>
                <a:path w="1122" h="2948" extrusionOk="0">
                  <a:moveTo>
                    <a:pt x="264" y="1"/>
                  </a:moveTo>
                  <a:cubicBezTo>
                    <a:pt x="137" y="1"/>
                    <a:pt x="0" y="110"/>
                    <a:pt x="40" y="273"/>
                  </a:cubicBezTo>
                  <a:lnTo>
                    <a:pt x="676" y="2800"/>
                  </a:lnTo>
                  <a:cubicBezTo>
                    <a:pt x="701" y="2903"/>
                    <a:pt x="779" y="2948"/>
                    <a:pt x="860" y="2948"/>
                  </a:cubicBezTo>
                  <a:cubicBezTo>
                    <a:pt x="987" y="2948"/>
                    <a:pt x="1122" y="2840"/>
                    <a:pt x="1082" y="2679"/>
                  </a:cubicBezTo>
                  <a:lnTo>
                    <a:pt x="447" y="147"/>
                  </a:lnTo>
                  <a:cubicBezTo>
                    <a:pt x="421" y="45"/>
                    <a:pt x="344" y="1"/>
                    <a:pt x="26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18" name="Google Shape;2418;p28"/>
            <p:cNvSpPr/>
            <p:nvPr/>
          </p:nvSpPr>
          <p:spPr>
            <a:xfrm>
              <a:off x="2698800" y="2826300"/>
              <a:ext cx="19100" cy="189400"/>
            </a:xfrm>
            <a:custGeom>
              <a:avLst/>
              <a:gdLst/>
              <a:ahLst/>
              <a:cxnLst/>
              <a:rect l="l" t="t" r="r" b="b"/>
              <a:pathLst>
                <a:path w="764" h="7576" extrusionOk="0">
                  <a:moveTo>
                    <a:pt x="533" y="0"/>
                  </a:moveTo>
                  <a:cubicBezTo>
                    <a:pt x="434" y="0"/>
                    <a:pt x="347" y="67"/>
                    <a:pt x="335" y="164"/>
                  </a:cubicBezTo>
                  <a:cubicBezTo>
                    <a:pt x="87" y="2031"/>
                    <a:pt x="0" y="3918"/>
                    <a:pt x="78" y="5800"/>
                  </a:cubicBezTo>
                  <a:cubicBezTo>
                    <a:pt x="102" y="6327"/>
                    <a:pt x="133" y="6854"/>
                    <a:pt x="181" y="7377"/>
                  </a:cubicBezTo>
                  <a:cubicBezTo>
                    <a:pt x="193" y="7510"/>
                    <a:pt x="301" y="7576"/>
                    <a:pt x="406" y="7576"/>
                  </a:cubicBezTo>
                  <a:cubicBezTo>
                    <a:pt x="515" y="7576"/>
                    <a:pt x="619" y="7505"/>
                    <a:pt x="607" y="7365"/>
                  </a:cubicBezTo>
                  <a:cubicBezTo>
                    <a:pt x="441" y="5521"/>
                    <a:pt x="431" y="3663"/>
                    <a:pt x="583" y="1817"/>
                  </a:cubicBezTo>
                  <a:cubicBezTo>
                    <a:pt x="624" y="1297"/>
                    <a:pt x="677" y="780"/>
                    <a:pt x="747" y="262"/>
                  </a:cubicBezTo>
                  <a:cubicBezTo>
                    <a:pt x="763" y="149"/>
                    <a:pt x="710" y="36"/>
                    <a:pt x="590" y="7"/>
                  </a:cubicBezTo>
                  <a:cubicBezTo>
                    <a:pt x="571" y="2"/>
                    <a:pt x="552" y="0"/>
                    <a:pt x="5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19" name="Google Shape;2419;p28"/>
            <p:cNvSpPr/>
            <p:nvPr/>
          </p:nvSpPr>
          <p:spPr>
            <a:xfrm>
              <a:off x="2804450" y="3101525"/>
              <a:ext cx="15675" cy="56800"/>
            </a:xfrm>
            <a:custGeom>
              <a:avLst/>
              <a:gdLst/>
              <a:ahLst/>
              <a:cxnLst/>
              <a:rect l="l" t="t" r="r" b="b"/>
              <a:pathLst>
                <a:path w="627" h="2272" extrusionOk="0">
                  <a:moveTo>
                    <a:pt x="373" y="1"/>
                  </a:moveTo>
                  <a:cubicBezTo>
                    <a:pt x="287" y="1"/>
                    <a:pt x="205" y="49"/>
                    <a:pt x="184" y="158"/>
                  </a:cubicBezTo>
                  <a:cubicBezTo>
                    <a:pt x="51" y="789"/>
                    <a:pt x="1" y="1431"/>
                    <a:pt x="27" y="2074"/>
                  </a:cubicBezTo>
                  <a:cubicBezTo>
                    <a:pt x="33" y="2207"/>
                    <a:pt x="137" y="2272"/>
                    <a:pt x="240" y="2272"/>
                  </a:cubicBezTo>
                  <a:cubicBezTo>
                    <a:pt x="349" y="2272"/>
                    <a:pt x="457" y="2200"/>
                    <a:pt x="451" y="2060"/>
                  </a:cubicBezTo>
                  <a:cubicBezTo>
                    <a:pt x="422" y="1455"/>
                    <a:pt x="472" y="851"/>
                    <a:pt x="595" y="259"/>
                  </a:cubicBezTo>
                  <a:cubicBezTo>
                    <a:pt x="626" y="100"/>
                    <a:pt x="496" y="1"/>
                    <a:pt x="3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20" name="Google Shape;2420;p28"/>
            <p:cNvSpPr/>
            <p:nvPr/>
          </p:nvSpPr>
          <p:spPr>
            <a:xfrm>
              <a:off x="2814500" y="2841825"/>
              <a:ext cx="19400" cy="195175"/>
            </a:xfrm>
            <a:custGeom>
              <a:avLst/>
              <a:gdLst/>
              <a:ahLst/>
              <a:cxnLst/>
              <a:rect l="l" t="t" r="r" b="b"/>
              <a:pathLst>
                <a:path w="776" h="7807" extrusionOk="0">
                  <a:moveTo>
                    <a:pt x="227" y="0"/>
                  </a:moveTo>
                  <a:cubicBezTo>
                    <a:pt x="225" y="0"/>
                    <a:pt x="224" y="0"/>
                    <a:pt x="222" y="0"/>
                  </a:cubicBezTo>
                  <a:cubicBezTo>
                    <a:pt x="99" y="2"/>
                    <a:pt x="1" y="106"/>
                    <a:pt x="17" y="219"/>
                  </a:cubicBezTo>
                  <a:cubicBezTo>
                    <a:pt x="280" y="2116"/>
                    <a:pt x="354" y="4036"/>
                    <a:pt x="241" y="5947"/>
                  </a:cubicBezTo>
                  <a:cubicBezTo>
                    <a:pt x="210" y="6484"/>
                    <a:pt x="162" y="7016"/>
                    <a:pt x="99" y="7545"/>
                  </a:cubicBezTo>
                  <a:cubicBezTo>
                    <a:pt x="87" y="7658"/>
                    <a:pt x="135" y="7774"/>
                    <a:pt x="256" y="7800"/>
                  </a:cubicBezTo>
                  <a:cubicBezTo>
                    <a:pt x="274" y="7804"/>
                    <a:pt x="292" y="7806"/>
                    <a:pt x="309" y="7806"/>
                  </a:cubicBezTo>
                  <a:cubicBezTo>
                    <a:pt x="410" y="7806"/>
                    <a:pt x="501" y="7744"/>
                    <a:pt x="513" y="7644"/>
                  </a:cubicBezTo>
                  <a:cubicBezTo>
                    <a:pt x="739" y="5716"/>
                    <a:pt x="776" y="3771"/>
                    <a:pt x="619" y="1839"/>
                  </a:cubicBezTo>
                  <a:cubicBezTo>
                    <a:pt x="576" y="1290"/>
                    <a:pt x="516" y="749"/>
                    <a:pt x="443" y="207"/>
                  </a:cubicBezTo>
                  <a:cubicBezTo>
                    <a:pt x="424" y="95"/>
                    <a:pt x="349" y="0"/>
                    <a:pt x="2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21" name="Google Shape;2421;p28"/>
            <p:cNvSpPr/>
            <p:nvPr/>
          </p:nvSpPr>
          <p:spPr>
            <a:xfrm>
              <a:off x="2849050" y="2847650"/>
              <a:ext cx="12775" cy="117600"/>
            </a:xfrm>
            <a:custGeom>
              <a:avLst/>
              <a:gdLst/>
              <a:ahLst/>
              <a:cxnLst/>
              <a:rect l="l" t="t" r="r" b="b"/>
              <a:pathLst>
                <a:path w="511" h="4704" extrusionOk="0">
                  <a:moveTo>
                    <a:pt x="234" y="0"/>
                  </a:moveTo>
                  <a:cubicBezTo>
                    <a:pt x="126" y="0"/>
                    <a:pt x="18" y="72"/>
                    <a:pt x="24" y="212"/>
                  </a:cubicBezTo>
                  <a:cubicBezTo>
                    <a:pt x="84" y="1642"/>
                    <a:pt x="79" y="3071"/>
                    <a:pt x="5" y="4499"/>
                  </a:cubicBezTo>
                  <a:cubicBezTo>
                    <a:pt x="0" y="4613"/>
                    <a:pt x="113" y="4703"/>
                    <a:pt x="220" y="4703"/>
                  </a:cubicBezTo>
                  <a:cubicBezTo>
                    <a:pt x="221" y="4703"/>
                    <a:pt x="222" y="4703"/>
                    <a:pt x="224" y="4703"/>
                  </a:cubicBezTo>
                  <a:cubicBezTo>
                    <a:pt x="332" y="4701"/>
                    <a:pt x="424" y="4602"/>
                    <a:pt x="428" y="4484"/>
                  </a:cubicBezTo>
                  <a:cubicBezTo>
                    <a:pt x="505" y="3057"/>
                    <a:pt x="510" y="1625"/>
                    <a:pt x="448" y="200"/>
                  </a:cubicBezTo>
                  <a:cubicBezTo>
                    <a:pt x="442" y="66"/>
                    <a:pt x="337" y="0"/>
                    <a:pt x="23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22" name="Google Shape;2422;p28"/>
            <p:cNvSpPr/>
            <p:nvPr/>
          </p:nvSpPr>
          <p:spPr>
            <a:xfrm>
              <a:off x="2603625" y="2293325"/>
              <a:ext cx="64525" cy="88800"/>
            </a:xfrm>
            <a:custGeom>
              <a:avLst/>
              <a:gdLst/>
              <a:ahLst/>
              <a:cxnLst/>
              <a:rect l="l" t="t" r="r" b="b"/>
              <a:pathLst>
                <a:path w="2581" h="3552" extrusionOk="0">
                  <a:moveTo>
                    <a:pt x="218" y="0"/>
                  </a:moveTo>
                  <a:cubicBezTo>
                    <a:pt x="200" y="0"/>
                    <a:pt x="181" y="3"/>
                    <a:pt x="164" y="8"/>
                  </a:cubicBezTo>
                  <a:cubicBezTo>
                    <a:pt x="63" y="39"/>
                    <a:pt x="0" y="159"/>
                    <a:pt x="24" y="272"/>
                  </a:cubicBezTo>
                  <a:cubicBezTo>
                    <a:pt x="301" y="1596"/>
                    <a:pt x="1117" y="2773"/>
                    <a:pt x="2238" y="3521"/>
                  </a:cubicBezTo>
                  <a:cubicBezTo>
                    <a:pt x="2268" y="3542"/>
                    <a:pt x="2302" y="3551"/>
                    <a:pt x="2335" y="3551"/>
                  </a:cubicBezTo>
                  <a:cubicBezTo>
                    <a:pt x="2411" y="3551"/>
                    <a:pt x="2489" y="3505"/>
                    <a:pt x="2527" y="3442"/>
                  </a:cubicBezTo>
                  <a:cubicBezTo>
                    <a:pt x="2580" y="3348"/>
                    <a:pt x="2539" y="3216"/>
                    <a:pt x="2443" y="3153"/>
                  </a:cubicBezTo>
                  <a:cubicBezTo>
                    <a:pt x="1410" y="2463"/>
                    <a:pt x="686" y="1363"/>
                    <a:pt x="431" y="150"/>
                  </a:cubicBezTo>
                  <a:cubicBezTo>
                    <a:pt x="409" y="58"/>
                    <a:pt x="310" y="0"/>
                    <a:pt x="2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23" name="Google Shape;2423;p28"/>
            <p:cNvSpPr/>
            <p:nvPr/>
          </p:nvSpPr>
          <p:spPr>
            <a:xfrm>
              <a:off x="2589950" y="2195050"/>
              <a:ext cx="15925" cy="57675"/>
            </a:xfrm>
            <a:custGeom>
              <a:avLst/>
              <a:gdLst/>
              <a:ahLst/>
              <a:cxnLst/>
              <a:rect l="l" t="t" r="r" b="b"/>
              <a:pathLst>
                <a:path w="637" h="2307" extrusionOk="0">
                  <a:moveTo>
                    <a:pt x="405" y="1"/>
                  </a:moveTo>
                  <a:cubicBezTo>
                    <a:pt x="309" y="1"/>
                    <a:pt x="221" y="66"/>
                    <a:pt x="198" y="163"/>
                  </a:cubicBezTo>
                  <a:cubicBezTo>
                    <a:pt x="13" y="812"/>
                    <a:pt x="1" y="1498"/>
                    <a:pt x="160" y="2155"/>
                  </a:cubicBezTo>
                  <a:cubicBezTo>
                    <a:pt x="182" y="2248"/>
                    <a:pt x="278" y="2307"/>
                    <a:pt x="371" y="2307"/>
                  </a:cubicBezTo>
                  <a:cubicBezTo>
                    <a:pt x="389" y="2307"/>
                    <a:pt x="407" y="2304"/>
                    <a:pt x="424" y="2300"/>
                  </a:cubicBezTo>
                  <a:cubicBezTo>
                    <a:pt x="533" y="2264"/>
                    <a:pt x="595" y="2146"/>
                    <a:pt x="564" y="2035"/>
                  </a:cubicBezTo>
                  <a:cubicBezTo>
                    <a:pt x="427" y="1450"/>
                    <a:pt x="441" y="839"/>
                    <a:pt x="610" y="264"/>
                  </a:cubicBezTo>
                  <a:cubicBezTo>
                    <a:pt x="636" y="151"/>
                    <a:pt x="566" y="35"/>
                    <a:pt x="453" y="6"/>
                  </a:cubicBezTo>
                  <a:cubicBezTo>
                    <a:pt x="437" y="2"/>
                    <a:pt x="421" y="1"/>
                    <a:pt x="40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24" name="Google Shape;2424;p28"/>
            <p:cNvSpPr/>
            <p:nvPr/>
          </p:nvSpPr>
          <p:spPr>
            <a:xfrm>
              <a:off x="2800825" y="2326950"/>
              <a:ext cx="67975" cy="84050"/>
            </a:xfrm>
            <a:custGeom>
              <a:avLst/>
              <a:gdLst/>
              <a:ahLst/>
              <a:cxnLst/>
              <a:rect l="l" t="t" r="r" b="b"/>
              <a:pathLst>
                <a:path w="2719" h="3362" extrusionOk="0">
                  <a:moveTo>
                    <a:pt x="2482" y="0"/>
                  </a:moveTo>
                  <a:cubicBezTo>
                    <a:pt x="2385" y="0"/>
                    <a:pt x="2300" y="65"/>
                    <a:pt x="2273" y="162"/>
                  </a:cubicBezTo>
                  <a:cubicBezTo>
                    <a:pt x="1903" y="1298"/>
                    <a:pt x="1171" y="2280"/>
                    <a:pt x="189" y="2963"/>
                  </a:cubicBezTo>
                  <a:cubicBezTo>
                    <a:pt x="1" y="3089"/>
                    <a:pt x="124" y="3362"/>
                    <a:pt x="298" y="3362"/>
                  </a:cubicBezTo>
                  <a:cubicBezTo>
                    <a:pt x="333" y="3362"/>
                    <a:pt x="371" y="3351"/>
                    <a:pt x="408" y="3324"/>
                  </a:cubicBezTo>
                  <a:cubicBezTo>
                    <a:pt x="1484" y="2581"/>
                    <a:pt x="2285" y="1505"/>
                    <a:pt x="2685" y="261"/>
                  </a:cubicBezTo>
                  <a:cubicBezTo>
                    <a:pt x="2718" y="152"/>
                    <a:pt x="2634" y="32"/>
                    <a:pt x="2531" y="6"/>
                  </a:cubicBezTo>
                  <a:cubicBezTo>
                    <a:pt x="2514" y="2"/>
                    <a:pt x="2498" y="0"/>
                    <a:pt x="24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25" name="Google Shape;2425;p28"/>
            <p:cNvSpPr/>
            <p:nvPr/>
          </p:nvSpPr>
          <p:spPr>
            <a:xfrm>
              <a:off x="2874650" y="2235900"/>
              <a:ext cx="34150" cy="57150"/>
            </a:xfrm>
            <a:custGeom>
              <a:avLst/>
              <a:gdLst/>
              <a:ahLst/>
              <a:cxnLst/>
              <a:rect l="l" t="t" r="r" b="b"/>
              <a:pathLst>
                <a:path w="1366" h="2286" extrusionOk="0">
                  <a:moveTo>
                    <a:pt x="1120" y="0"/>
                  </a:moveTo>
                  <a:cubicBezTo>
                    <a:pt x="1022" y="0"/>
                    <a:pt x="949" y="70"/>
                    <a:pt x="916" y="163"/>
                  </a:cubicBezTo>
                  <a:cubicBezTo>
                    <a:pt x="692" y="788"/>
                    <a:pt x="418" y="1393"/>
                    <a:pt x="93" y="1973"/>
                  </a:cubicBezTo>
                  <a:cubicBezTo>
                    <a:pt x="0" y="2138"/>
                    <a:pt x="147" y="2286"/>
                    <a:pt x="290" y="2286"/>
                  </a:cubicBezTo>
                  <a:cubicBezTo>
                    <a:pt x="356" y="2286"/>
                    <a:pt x="422" y="2254"/>
                    <a:pt x="463" y="2180"/>
                  </a:cubicBezTo>
                  <a:cubicBezTo>
                    <a:pt x="803" y="1563"/>
                    <a:pt x="1092" y="923"/>
                    <a:pt x="1327" y="264"/>
                  </a:cubicBezTo>
                  <a:cubicBezTo>
                    <a:pt x="1366" y="155"/>
                    <a:pt x="1274" y="30"/>
                    <a:pt x="1171" y="6"/>
                  </a:cubicBezTo>
                  <a:cubicBezTo>
                    <a:pt x="1153" y="2"/>
                    <a:pt x="1136" y="0"/>
                    <a:pt x="11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26" name="Google Shape;2426;p28"/>
            <p:cNvSpPr/>
            <p:nvPr/>
          </p:nvSpPr>
          <p:spPr>
            <a:xfrm>
              <a:off x="2876300" y="2296350"/>
              <a:ext cx="42250" cy="69500"/>
            </a:xfrm>
            <a:custGeom>
              <a:avLst/>
              <a:gdLst/>
              <a:ahLst/>
              <a:cxnLst/>
              <a:rect l="l" t="t" r="r" b="b"/>
              <a:pathLst>
                <a:path w="1690" h="2780" extrusionOk="0">
                  <a:moveTo>
                    <a:pt x="1438" y="0"/>
                  </a:moveTo>
                  <a:cubicBezTo>
                    <a:pt x="1351" y="0"/>
                    <a:pt x="1264" y="46"/>
                    <a:pt x="1233" y="151"/>
                  </a:cubicBezTo>
                  <a:cubicBezTo>
                    <a:pt x="977" y="984"/>
                    <a:pt x="585" y="1769"/>
                    <a:pt x="70" y="2471"/>
                  </a:cubicBezTo>
                  <a:cubicBezTo>
                    <a:pt x="0" y="2563"/>
                    <a:pt x="60" y="2710"/>
                    <a:pt x="152" y="2758"/>
                  </a:cubicBezTo>
                  <a:cubicBezTo>
                    <a:pt x="179" y="2772"/>
                    <a:pt x="209" y="2779"/>
                    <a:pt x="240" y="2779"/>
                  </a:cubicBezTo>
                  <a:cubicBezTo>
                    <a:pt x="313" y="2779"/>
                    <a:pt x="392" y="2742"/>
                    <a:pt x="441" y="2676"/>
                  </a:cubicBezTo>
                  <a:cubicBezTo>
                    <a:pt x="977" y="1942"/>
                    <a:pt x="1384" y="1121"/>
                    <a:pt x="1644" y="253"/>
                  </a:cubicBezTo>
                  <a:cubicBezTo>
                    <a:pt x="1690" y="97"/>
                    <a:pt x="1564" y="0"/>
                    <a:pt x="143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27" name="Google Shape;2427;p28"/>
            <p:cNvSpPr/>
            <p:nvPr/>
          </p:nvSpPr>
          <p:spPr>
            <a:xfrm>
              <a:off x="2329900" y="2244550"/>
              <a:ext cx="95875" cy="119975"/>
            </a:xfrm>
            <a:custGeom>
              <a:avLst/>
              <a:gdLst/>
              <a:ahLst/>
              <a:cxnLst/>
              <a:rect l="l" t="t" r="r" b="b"/>
              <a:pathLst>
                <a:path w="3835" h="4799" extrusionOk="0">
                  <a:moveTo>
                    <a:pt x="233" y="0"/>
                  </a:moveTo>
                  <a:cubicBezTo>
                    <a:pt x="193" y="0"/>
                    <a:pt x="154" y="10"/>
                    <a:pt x="121" y="31"/>
                  </a:cubicBezTo>
                  <a:cubicBezTo>
                    <a:pt x="32" y="89"/>
                    <a:pt x="1" y="216"/>
                    <a:pt x="49" y="322"/>
                  </a:cubicBezTo>
                  <a:cubicBezTo>
                    <a:pt x="668" y="1648"/>
                    <a:pt x="1508" y="2859"/>
                    <a:pt x="2533" y="3903"/>
                  </a:cubicBezTo>
                  <a:cubicBezTo>
                    <a:pt x="2826" y="4197"/>
                    <a:pt x="3130" y="4476"/>
                    <a:pt x="3450" y="4741"/>
                  </a:cubicBezTo>
                  <a:cubicBezTo>
                    <a:pt x="3493" y="4778"/>
                    <a:pt x="3547" y="4799"/>
                    <a:pt x="3601" y="4799"/>
                  </a:cubicBezTo>
                  <a:cubicBezTo>
                    <a:pt x="3655" y="4799"/>
                    <a:pt x="3708" y="4779"/>
                    <a:pt x="3751" y="4736"/>
                  </a:cubicBezTo>
                  <a:cubicBezTo>
                    <a:pt x="3835" y="4649"/>
                    <a:pt x="3830" y="4510"/>
                    <a:pt x="3743" y="4435"/>
                  </a:cubicBezTo>
                  <a:cubicBezTo>
                    <a:pt x="2644" y="3518"/>
                    <a:pt x="1707" y="2418"/>
                    <a:pt x="978" y="1184"/>
                  </a:cubicBezTo>
                  <a:cubicBezTo>
                    <a:pt x="774" y="832"/>
                    <a:pt x="586" y="471"/>
                    <a:pt x="413" y="101"/>
                  </a:cubicBezTo>
                  <a:cubicBezTo>
                    <a:pt x="380" y="34"/>
                    <a:pt x="306" y="0"/>
                    <a:pt x="2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28" name="Google Shape;2428;p28"/>
            <p:cNvSpPr/>
            <p:nvPr/>
          </p:nvSpPr>
          <p:spPr>
            <a:xfrm>
              <a:off x="2442475" y="2371100"/>
              <a:ext cx="35300" cy="19025"/>
            </a:xfrm>
            <a:custGeom>
              <a:avLst/>
              <a:gdLst/>
              <a:ahLst/>
              <a:cxnLst/>
              <a:rect l="l" t="t" r="r" b="b"/>
              <a:pathLst>
                <a:path w="1412" h="761" extrusionOk="0">
                  <a:moveTo>
                    <a:pt x="227" y="0"/>
                  </a:moveTo>
                  <a:cubicBezTo>
                    <a:pt x="134" y="0"/>
                    <a:pt x="41" y="76"/>
                    <a:pt x="23" y="165"/>
                  </a:cubicBezTo>
                  <a:cubicBezTo>
                    <a:pt x="1" y="271"/>
                    <a:pt x="68" y="382"/>
                    <a:pt x="179" y="420"/>
                  </a:cubicBezTo>
                  <a:lnTo>
                    <a:pt x="1134" y="752"/>
                  </a:lnTo>
                  <a:cubicBezTo>
                    <a:pt x="1151" y="758"/>
                    <a:pt x="1168" y="760"/>
                    <a:pt x="1185" y="760"/>
                  </a:cubicBezTo>
                  <a:cubicBezTo>
                    <a:pt x="1278" y="760"/>
                    <a:pt x="1374" y="683"/>
                    <a:pt x="1392" y="596"/>
                  </a:cubicBezTo>
                  <a:cubicBezTo>
                    <a:pt x="1411" y="490"/>
                    <a:pt x="1346" y="379"/>
                    <a:pt x="1236" y="338"/>
                  </a:cubicBezTo>
                  <a:lnTo>
                    <a:pt x="278" y="9"/>
                  </a:lnTo>
                  <a:cubicBezTo>
                    <a:pt x="261" y="3"/>
                    <a:pt x="244" y="0"/>
                    <a:pt x="2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29" name="Google Shape;2429;p28"/>
            <p:cNvSpPr/>
            <p:nvPr/>
          </p:nvSpPr>
          <p:spPr>
            <a:xfrm>
              <a:off x="2420525" y="2307875"/>
              <a:ext cx="75525" cy="60250"/>
            </a:xfrm>
            <a:custGeom>
              <a:avLst/>
              <a:gdLst/>
              <a:ahLst/>
              <a:cxnLst/>
              <a:rect l="l" t="t" r="r" b="b"/>
              <a:pathLst>
                <a:path w="3021" h="2410" extrusionOk="0">
                  <a:moveTo>
                    <a:pt x="247" y="0"/>
                  </a:moveTo>
                  <a:cubicBezTo>
                    <a:pt x="213" y="0"/>
                    <a:pt x="177" y="10"/>
                    <a:pt x="142" y="32"/>
                  </a:cubicBezTo>
                  <a:cubicBezTo>
                    <a:pt x="37" y="97"/>
                    <a:pt x="0" y="232"/>
                    <a:pt x="73" y="323"/>
                  </a:cubicBezTo>
                  <a:cubicBezTo>
                    <a:pt x="771" y="1202"/>
                    <a:pt x="1661" y="1907"/>
                    <a:pt x="2674" y="2386"/>
                  </a:cubicBezTo>
                  <a:cubicBezTo>
                    <a:pt x="2708" y="2402"/>
                    <a:pt x="2745" y="2410"/>
                    <a:pt x="2781" y="2410"/>
                  </a:cubicBezTo>
                  <a:cubicBezTo>
                    <a:pt x="2855" y="2410"/>
                    <a:pt x="2926" y="2376"/>
                    <a:pt x="2963" y="2307"/>
                  </a:cubicBezTo>
                  <a:cubicBezTo>
                    <a:pt x="3021" y="2201"/>
                    <a:pt x="2985" y="2066"/>
                    <a:pt x="2881" y="2018"/>
                  </a:cubicBezTo>
                  <a:cubicBezTo>
                    <a:pt x="1928" y="1572"/>
                    <a:pt x="1093" y="918"/>
                    <a:pt x="434" y="100"/>
                  </a:cubicBezTo>
                  <a:cubicBezTo>
                    <a:pt x="385" y="41"/>
                    <a:pt x="318" y="0"/>
                    <a:pt x="2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30" name="Google Shape;2430;p28"/>
            <p:cNvSpPr/>
            <p:nvPr/>
          </p:nvSpPr>
          <p:spPr>
            <a:xfrm>
              <a:off x="2127325" y="2372975"/>
              <a:ext cx="84025" cy="48250"/>
            </a:xfrm>
            <a:custGeom>
              <a:avLst/>
              <a:gdLst/>
              <a:ahLst/>
              <a:cxnLst/>
              <a:rect l="l" t="t" r="r" b="b"/>
              <a:pathLst>
                <a:path w="3361" h="1930" extrusionOk="0">
                  <a:moveTo>
                    <a:pt x="242" y="0"/>
                  </a:moveTo>
                  <a:cubicBezTo>
                    <a:pt x="165" y="0"/>
                    <a:pt x="86" y="47"/>
                    <a:pt x="51" y="112"/>
                  </a:cubicBezTo>
                  <a:cubicBezTo>
                    <a:pt x="1" y="203"/>
                    <a:pt x="39" y="335"/>
                    <a:pt x="133" y="400"/>
                  </a:cubicBezTo>
                  <a:cubicBezTo>
                    <a:pt x="1033" y="1007"/>
                    <a:pt x="1998" y="1515"/>
                    <a:pt x="3011" y="1909"/>
                  </a:cubicBezTo>
                  <a:cubicBezTo>
                    <a:pt x="3047" y="1922"/>
                    <a:pt x="3084" y="1929"/>
                    <a:pt x="3120" y="1929"/>
                  </a:cubicBezTo>
                  <a:cubicBezTo>
                    <a:pt x="3192" y="1929"/>
                    <a:pt x="3260" y="1899"/>
                    <a:pt x="3300" y="1825"/>
                  </a:cubicBezTo>
                  <a:cubicBezTo>
                    <a:pt x="3360" y="1715"/>
                    <a:pt x="3324" y="1580"/>
                    <a:pt x="3218" y="1536"/>
                  </a:cubicBezTo>
                  <a:cubicBezTo>
                    <a:pt x="2205" y="1142"/>
                    <a:pt x="1240" y="636"/>
                    <a:pt x="340" y="30"/>
                  </a:cubicBezTo>
                  <a:cubicBezTo>
                    <a:pt x="310" y="9"/>
                    <a:pt x="277" y="0"/>
                    <a:pt x="2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31" name="Google Shape;2431;p28"/>
            <p:cNvSpPr/>
            <p:nvPr/>
          </p:nvSpPr>
          <p:spPr>
            <a:xfrm>
              <a:off x="2249350" y="2433500"/>
              <a:ext cx="113250" cy="34525"/>
            </a:xfrm>
            <a:custGeom>
              <a:avLst/>
              <a:gdLst/>
              <a:ahLst/>
              <a:cxnLst/>
              <a:rect l="l" t="t" r="r" b="b"/>
              <a:pathLst>
                <a:path w="4530" h="1381" extrusionOk="0">
                  <a:moveTo>
                    <a:pt x="238" y="1"/>
                  </a:moveTo>
                  <a:cubicBezTo>
                    <a:pt x="165" y="1"/>
                    <a:pt x="97" y="34"/>
                    <a:pt x="58" y="105"/>
                  </a:cubicBezTo>
                  <a:cubicBezTo>
                    <a:pt x="0" y="210"/>
                    <a:pt x="37" y="345"/>
                    <a:pt x="140" y="393"/>
                  </a:cubicBezTo>
                  <a:cubicBezTo>
                    <a:pt x="1454" y="993"/>
                    <a:pt x="2874" y="1330"/>
                    <a:pt x="4318" y="1380"/>
                  </a:cubicBezTo>
                  <a:cubicBezTo>
                    <a:pt x="4320" y="1380"/>
                    <a:pt x="4323" y="1380"/>
                    <a:pt x="4325" y="1380"/>
                  </a:cubicBezTo>
                  <a:cubicBezTo>
                    <a:pt x="4435" y="1380"/>
                    <a:pt x="4530" y="1270"/>
                    <a:pt x="4523" y="1161"/>
                  </a:cubicBezTo>
                  <a:cubicBezTo>
                    <a:pt x="4520" y="1041"/>
                    <a:pt x="4419" y="964"/>
                    <a:pt x="4306" y="957"/>
                  </a:cubicBezTo>
                  <a:cubicBezTo>
                    <a:pt x="2939" y="908"/>
                    <a:pt x="1594" y="591"/>
                    <a:pt x="347" y="25"/>
                  </a:cubicBezTo>
                  <a:cubicBezTo>
                    <a:pt x="312" y="9"/>
                    <a:pt x="274"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32" name="Google Shape;2432;p28"/>
            <p:cNvSpPr/>
            <p:nvPr/>
          </p:nvSpPr>
          <p:spPr>
            <a:xfrm>
              <a:off x="2281400" y="2408925"/>
              <a:ext cx="105750" cy="35450"/>
            </a:xfrm>
            <a:custGeom>
              <a:avLst/>
              <a:gdLst/>
              <a:ahLst/>
              <a:cxnLst/>
              <a:rect l="l" t="t" r="r" b="b"/>
              <a:pathLst>
                <a:path w="4230" h="1418" extrusionOk="0">
                  <a:moveTo>
                    <a:pt x="323" y="1"/>
                  </a:moveTo>
                  <a:cubicBezTo>
                    <a:pt x="127" y="1"/>
                    <a:pt x="0" y="293"/>
                    <a:pt x="213" y="397"/>
                  </a:cubicBezTo>
                  <a:cubicBezTo>
                    <a:pt x="1409" y="970"/>
                    <a:pt x="2702" y="1316"/>
                    <a:pt x="4023" y="1417"/>
                  </a:cubicBezTo>
                  <a:cubicBezTo>
                    <a:pt x="4026" y="1418"/>
                    <a:pt x="4029" y="1418"/>
                    <a:pt x="4033" y="1418"/>
                  </a:cubicBezTo>
                  <a:cubicBezTo>
                    <a:pt x="4143" y="1418"/>
                    <a:pt x="4230" y="1301"/>
                    <a:pt x="4227" y="1201"/>
                  </a:cubicBezTo>
                  <a:cubicBezTo>
                    <a:pt x="4225" y="1073"/>
                    <a:pt x="4121" y="1001"/>
                    <a:pt x="4008" y="991"/>
                  </a:cubicBezTo>
                  <a:cubicBezTo>
                    <a:pt x="2762" y="895"/>
                    <a:pt x="1544" y="565"/>
                    <a:pt x="418" y="24"/>
                  </a:cubicBezTo>
                  <a:cubicBezTo>
                    <a:pt x="385" y="8"/>
                    <a:pt x="353" y="1"/>
                    <a:pt x="3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33" name="Google Shape;2433;p28"/>
            <p:cNvSpPr/>
            <p:nvPr/>
          </p:nvSpPr>
          <p:spPr>
            <a:xfrm>
              <a:off x="2957750" y="2790825"/>
              <a:ext cx="38475" cy="54825"/>
            </a:xfrm>
            <a:custGeom>
              <a:avLst/>
              <a:gdLst/>
              <a:ahLst/>
              <a:cxnLst/>
              <a:rect l="l" t="t" r="r" b="b"/>
              <a:pathLst>
                <a:path w="1539" h="2193" extrusionOk="0">
                  <a:moveTo>
                    <a:pt x="229" y="1"/>
                  </a:moveTo>
                  <a:cubicBezTo>
                    <a:pt x="189" y="1"/>
                    <a:pt x="150" y="11"/>
                    <a:pt x="119" y="30"/>
                  </a:cubicBezTo>
                  <a:cubicBezTo>
                    <a:pt x="32" y="83"/>
                    <a:pt x="1" y="216"/>
                    <a:pt x="47" y="322"/>
                  </a:cubicBezTo>
                  <a:cubicBezTo>
                    <a:pt x="328" y="952"/>
                    <a:pt x="684" y="1547"/>
                    <a:pt x="1106" y="2093"/>
                  </a:cubicBezTo>
                  <a:cubicBezTo>
                    <a:pt x="1152" y="2154"/>
                    <a:pt x="1220" y="2193"/>
                    <a:pt x="1291" y="2193"/>
                  </a:cubicBezTo>
                  <a:cubicBezTo>
                    <a:pt x="1326" y="2193"/>
                    <a:pt x="1362" y="2183"/>
                    <a:pt x="1397" y="2163"/>
                  </a:cubicBezTo>
                  <a:cubicBezTo>
                    <a:pt x="1503" y="2100"/>
                    <a:pt x="1539" y="1961"/>
                    <a:pt x="1467" y="1872"/>
                  </a:cubicBezTo>
                  <a:cubicBezTo>
                    <a:pt x="1045" y="1325"/>
                    <a:pt x="689" y="731"/>
                    <a:pt x="408" y="103"/>
                  </a:cubicBezTo>
                  <a:cubicBezTo>
                    <a:pt x="378" y="34"/>
                    <a:pt x="302" y="1"/>
                    <a:pt x="22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34" name="Google Shape;2434;p28"/>
            <p:cNvSpPr/>
            <p:nvPr/>
          </p:nvSpPr>
          <p:spPr>
            <a:xfrm>
              <a:off x="3014500" y="2874975"/>
              <a:ext cx="105025" cy="105600"/>
            </a:xfrm>
            <a:custGeom>
              <a:avLst/>
              <a:gdLst/>
              <a:ahLst/>
              <a:cxnLst/>
              <a:rect l="l" t="t" r="r" b="b"/>
              <a:pathLst>
                <a:path w="4201" h="4224" extrusionOk="0">
                  <a:moveTo>
                    <a:pt x="244" y="0"/>
                  </a:moveTo>
                  <a:cubicBezTo>
                    <a:pt x="209" y="0"/>
                    <a:pt x="172" y="10"/>
                    <a:pt x="138" y="31"/>
                  </a:cubicBezTo>
                  <a:cubicBezTo>
                    <a:pt x="32" y="94"/>
                    <a:pt x="0" y="229"/>
                    <a:pt x="68" y="323"/>
                  </a:cubicBezTo>
                  <a:cubicBezTo>
                    <a:pt x="905" y="1447"/>
                    <a:pt x="1858" y="2481"/>
                    <a:pt x="2908" y="3410"/>
                  </a:cubicBezTo>
                  <a:cubicBezTo>
                    <a:pt x="3204" y="3673"/>
                    <a:pt x="3505" y="3923"/>
                    <a:pt x="3815" y="4166"/>
                  </a:cubicBezTo>
                  <a:cubicBezTo>
                    <a:pt x="3860" y="4203"/>
                    <a:pt x="3915" y="4223"/>
                    <a:pt x="3970" y="4223"/>
                  </a:cubicBezTo>
                  <a:cubicBezTo>
                    <a:pt x="4022" y="4223"/>
                    <a:pt x="4074" y="4204"/>
                    <a:pt x="4116" y="4161"/>
                  </a:cubicBezTo>
                  <a:cubicBezTo>
                    <a:pt x="4200" y="4075"/>
                    <a:pt x="4200" y="3933"/>
                    <a:pt x="4109" y="3861"/>
                  </a:cubicBezTo>
                  <a:cubicBezTo>
                    <a:pt x="3031" y="3013"/>
                    <a:pt x="2039" y="2060"/>
                    <a:pt x="1156" y="1013"/>
                  </a:cubicBezTo>
                  <a:cubicBezTo>
                    <a:pt x="903" y="717"/>
                    <a:pt x="662" y="412"/>
                    <a:pt x="429" y="104"/>
                  </a:cubicBezTo>
                  <a:cubicBezTo>
                    <a:pt x="384" y="41"/>
                    <a:pt x="316" y="0"/>
                    <a:pt x="24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35" name="Google Shape;2435;p28"/>
            <p:cNvSpPr/>
            <p:nvPr/>
          </p:nvSpPr>
          <p:spPr>
            <a:xfrm>
              <a:off x="3015450" y="2747150"/>
              <a:ext cx="132175" cy="131775"/>
            </a:xfrm>
            <a:custGeom>
              <a:avLst/>
              <a:gdLst/>
              <a:ahLst/>
              <a:cxnLst/>
              <a:rect l="l" t="t" r="r" b="b"/>
              <a:pathLst>
                <a:path w="5287" h="5271" extrusionOk="0">
                  <a:moveTo>
                    <a:pt x="229" y="0"/>
                  </a:moveTo>
                  <a:cubicBezTo>
                    <a:pt x="177" y="0"/>
                    <a:pt x="126" y="19"/>
                    <a:pt x="85" y="61"/>
                  </a:cubicBezTo>
                  <a:cubicBezTo>
                    <a:pt x="1" y="148"/>
                    <a:pt x="1" y="290"/>
                    <a:pt x="90" y="362"/>
                  </a:cubicBezTo>
                  <a:cubicBezTo>
                    <a:pt x="1486" y="1455"/>
                    <a:pt x="2769" y="2682"/>
                    <a:pt x="3924" y="4028"/>
                  </a:cubicBezTo>
                  <a:cubicBezTo>
                    <a:pt x="4244" y="4396"/>
                    <a:pt x="4554" y="4776"/>
                    <a:pt x="4853" y="5171"/>
                  </a:cubicBezTo>
                  <a:cubicBezTo>
                    <a:pt x="4902" y="5231"/>
                    <a:pt x="4970" y="5270"/>
                    <a:pt x="5041" y="5270"/>
                  </a:cubicBezTo>
                  <a:cubicBezTo>
                    <a:pt x="5075" y="5270"/>
                    <a:pt x="5110" y="5261"/>
                    <a:pt x="5144" y="5241"/>
                  </a:cubicBezTo>
                  <a:cubicBezTo>
                    <a:pt x="5250" y="5176"/>
                    <a:pt x="5286" y="5041"/>
                    <a:pt x="5216" y="4947"/>
                  </a:cubicBezTo>
                  <a:cubicBezTo>
                    <a:pt x="4126" y="3530"/>
                    <a:pt x="2901" y="2218"/>
                    <a:pt x="1558" y="1034"/>
                  </a:cubicBezTo>
                  <a:cubicBezTo>
                    <a:pt x="1175" y="697"/>
                    <a:pt x="786" y="372"/>
                    <a:pt x="386" y="57"/>
                  </a:cubicBezTo>
                  <a:cubicBezTo>
                    <a:pt x="339" y="21"/>
                    <a:pt x="284" y="0"/>
                    <a:pt x="22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36" name="Google Shape;2436;p28"/>
            <p:cNvSpPr/>
            <p:nvPr/>
          </p:nvSpPr>
          <p:spPr>
            <a:xfrm>
              <a:off x="3168950" y="2913700"/>
              <a:ext cx="42625" cy="52725"/>
            </a:xfrm>
            <a:custGeom>
              <a:avLst/>
              <a:gdLst/>
              <a:ahLst/>
              <a:cxnLst/>
              <a:rect l="l" t="t" r="r" b="b"/>
              <a:pathLst>
                <a:path w="1705" h="2109" extrusionOk="0">
                  <a:moveTo>
                    <a:pt x="234" y="0"/>
                  </a:moveTo>
                  <a:cubicBezTo>
                    <a:pt x="173" y="0"/>
                    <a:pt x="111" y="25"/>
                    <a:pt x="73" y="66"/>
                  </a:cubicBezTo>
                  <a:cubicBezTo>
                    <a:pt x="0" y="145"/>
                    <a:pt x="3" y="278"/>
                    <a:pt x="80" y="364"/>
                  </a:cubicBezTo>
                  <a:cubicBezTo>
                    <a:pt x="506" y="884"/>
                    <a:pt x="893" y="1435"/>
                    <a:pt x="1242" y="2011"/>
                  </a:cubicBezTo>
                  <a:cubicBezTo>
                    <a:pt x="1286" y="2080"/>
                    <a:pt x="1348" y="2109"/>
                    <a:pt x="1411" y="2109"/>
                  </a:cubicBezTo>
                  <a:cubicBezTo>
                    <a:pt x="1558" y="2109"/>
                    <a:pt x="1704" y="1952"/>
                    <a:pt x="1603" y="1787"/>
                  </a:cubicBezTo>
                  <a:cubicBezTo>
                    <a:pt x="1235" y="1183"/>
                    <a:pt x="824" y="605"/>
                    <a:pt x="371" y="61"/>
                  </a:cubicBezTo>
                  <a:cubicBezTo>
                    <a:pt x="338" y="19"/>
                    <a:pt x="286" y="0"/>
                    <a:pt x="23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37" name="Google Shape;2437;p28"/>
            <p:cNvSpPr/>
            <p:nvPr/>
          </p:nvSpPr>
          <p:spPr>
            <a:xfrm>
              <a:off x="3113525" y="2795500"/>
              <a:ext cx="67425" cy="82000"/>
            </a:xfrm>
            <a:custGeom>
              <a:avLst/>
              <a:gdLst/>
              <a:ahLst/>
              <a:cxnLst/>
              <a:rect l="l" t="t" r="r" b="b"/>
              <a:pathLst>
                <a:path w="2697" h="3280" extrusionOk="0">
                  <a:moveTo>
                    <a:pt x="229" y="0"/>
                  </a:moveTo>
                  <a:cubicBezTo>
                    <a:pt x="177" y="0"/>
                    <a:pt x="125" y="20"/>
                    <a:pt x="85" y="62"/>
                  </a:cubicBezTo>
                  <a:cubicBezTo>
                    <a:pt x="3" y="149"/>
                    <a:pt x="1" y="289"/>
                    <a:pt x="90" y="363"/>
                  </a:cubicBezTo>
                  <a:cubicBezTo>
                    <a:pt x="1019" y="1131"/>
                    <a:pt x="1767" y="2091"/>
                    <a:pt x="2285" y="3179"/>
                  </a:cubicBezTo>
                  <a:cubicBezTo>
                    <a:pt x="2316" y="3248"/>
                    <a:pt x="2390" y="3280"/>
                    <a:pt x="2464" y="3280"/>
                  </a:cubicBezTo>
                  <a:cubicBezTo>
                    <a:pt x="2504" y="3280"/>
                    <a:pt x="2544" y="3270"/>
                    <a:pt x="2576" y="3251"/>
                  </a:cubicBezTo>
                  <a:cubicBezTo>
                    <a:pt x="2665" y="3198"/>
                    <a:pt x="2696" y="3061"/>
                    <a:pt x="2646" y="2960"/>
                  </a:cubicBezTo>
                  <a:cubicBezTo>
                    <a:pt x="2112" y="1839"/>
                    <a:pt x="1339" y="847"/>
                    <a:pt x="384" y="58"/>
                  </a:cubicBezTo>
                  <a:cubicBezTo>
                    <a:pt x="338" y="21"/>
                    <a:pt x="283" y="0"/>
                    <a:pt x="22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38" name="Google Shape;2438;p28"/>
            <p:cNvSpPr/>
            <p:nvPr/>
          </p:nvSpPr>
          <p:spPr>
            <a:xfrm>
              <a:off x="2947550" y="2488525"/>
              <a:ext cx="158175" cy="23525"/>
            </a:xfrm>
            <a:custGeom>
              <a:avLst/>
              <a:gdLst/>
              <a:ahLst/>
              <a:cxnLst/>
              <a:rect l="l" t="t" r="r" b="b"/>
              <a:pathLst>
                <a:path w="6327" h="941" extrusionOk="0">
                  <a:moveTo>
                    <a:pt x="316" y="1"/>
                  </a:moveTo>
                  <a:cubicBezTo>
                    <a:pt x="122" y="1"/>
                    <a:pt x="1" y="289"/>
                    <a:pt x="212" y="395"/>
                  </a:cubicBezTo>
                  <a:cubicBezTo>
                    <a:pt x="898" y="741"/>
                    <a:pt x="1670" y="772"/>
                    <a:pt x="2421" y="801"/>
                  </a:cubicBezTo>
                  <a:lnTo>
                    <a:pt x="4789" y="888"/>
                  </a:lnTo>
                  <a:lnTo>
                    <a:pt x="6118" y="941"/>
                  </a:lnTo>
                  <a:cubicBezTo>
                    <a:pt x="6119" y="941"/>
                    <a:pt x="6120" y="941"/>
                    <a:pt x="6121" y="941"/>
                  </a:cubicBezTo>
                  <a:cubicBezTo>
                    <a:pt x="6235" y="941"/>
                    <a:pt x="6327" y="827"/>
                    <a:pt x="6325" y="719"/>
                  </a:cubicBezTo>
                  <a:cubicBezTo>
                    <a:pt x="6320" y="599"/>
                    <a:pt x="6219" y="520"/>
                    <a:pt x="6103" y="515"/>
                  </a:cubicBezTo>
                  <a:lnTo>
                    <a:pt x="3824" y="428"/>
                  </a:lnTo>
                  <a:lnTo>
                    <a:pt x="2683" y="385"/>
                  </a:lnTo>
                  <a:cubicBezTo>
                    <a:pt x="2317" y="373"/>
                    <a:pt x="1947" y="366"/>
                    <a:pt x="1579" y="330"/>
                  </a:cubicBezTo>
                  <a:cubicBezTo>
                    <a:pt x="1213" y="293"/>
                    <a:pt x="777" y="207"/>
                    <a:pt x="416" y="26"/>
                  </a:cubicBezTo>
                  <a:cubicBezTo>
                    <a:pt x="382" y="9"/>
                    <a:pt x="348" y="1"/>
                    <a:pt x="3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39" name="Google Shape;2439;p28"/>
            <p:cNvSpPr/>
            <p:nvPr/>
          </p:nvSpPr>
          <p:spPr>
            <a:xfrm>
              <a:off x="3140075" y="2484550"/>
              <a:ext cx="82850" cy="26425"/>
            </a:xfrm>
            <a:custGeom>
              <a:avLst/>
              <a:gdLst/>
              <a:ahLst/>
              <a:cxnLst/>
              <a:rect l="l" t="t" r="r" b="b"/>
              <a:pathLst>
                <a:path w="3314" h="1057" extrusionOk="0">
                  <a:moveTo>
                    <a:pt x="3015" y="0"/>
                  </a:moveTo>
                  <a:cubicBezTo>
                    <a:pt x="2995" y="0"/>
                    <a:pt x="2973" y="3"/>
                    <a:pt x="2951" y="10"/>
                  </a:cubicBezTo>
                  <a:cubicBezTo>
                    <a:pt x="2053" y="279"/>
                    <a:pt x="1136" y="486"/>
                    <a:pt x="207" y="631"/>
                  </a:cubicBezTo>
                  <a:cubicBezTo>
                    <a:pt x="97" y="647"/>
                    <a:pt x="0" y="724"/>
                    <a:pt x="3" y="850"/>
                  </a:cubicBezTo>
                  <a:cubicBezTo>
                    <a:pt x="7" y="963"/>
                    <a:pt x="94" y="1056"/>
                    <a:pt x="198" y="1056"/>
                  </a:cubicBezTo>
                  <a:cubicBezTo>
                    <a:pt x="207" y="1056"/>
                    <a:pt x="215" y="1055"/>
                    <a:pt x="224" y="1054"/>
                  </a:cubicBezTo>
                  <a:cubicBezTo>
                    <a:pt x="1187" y="907"/>
                    <a:pt x="2140" y="693"/>
                    <a:pt x="3076" y="416"/>
                  </a:cubicBezTo>
                  <a:cubicBezTo>
                    <a:pt x="3314" y="348"/>
                    <a:pt x="3233" y="0"/>
                    <a:pt x="30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40" name="Google Shape;2440;p28"/>
            <p:cNvSpPr/>
            <p:nvPr/>
          </p:nvSpPr>
          <p:spPr>
            <a:xfrm>
              <a:off x="3255400" y="2459150"/>
              <a:ext cx="27475" cy="17525"/>
            </a:xfrm>
            <a:custGeom>
              <a:avLst/>
              <a:gdLst/>
              <a:ahLst/>
              <a:cxnLst/>
              <a:rect l="l" t="t" r="r" b="b"/>
              <a:pathLst>
                <a:path w="1099" h="701" extrusionOk="0">
                  <a:moveTo>
                    <a:pt x="884" y="0"/>
                  </a:moveTo>
                  <a:cubicBezTo>
                    <a:pt x="863" y="0"/>
                    <a:pt x="842" y="4"/>
                    <a:pt x="822" y="10"/>
                  </a:cubicBezTo>
                  <a:lnTo>
                    <a:pt x="160" y="282"/>
                  </a:lnTo>
                  <a:cubicBezTo>
                    <a:pt x="107" y="301"/>
                    <a:pt x="61" y="337"/>
                    <a:pt x="32" y="385"/>
                  </a:cubicBezTo>
                  <a:cubicBezTo>
                    <a:pt x="6" y="436"/>
                    <a:pt x="1" y="494"/>
                    <a:pt x="18" y="547"/>
                  </a:cubicBezTo>
                  <a:cubicBezTo>
                    <a:pt x="32" y="602"/>
                    <a:pt x="68" y="645"/>
                    <a:pt x="116" y="674"/>
                  </a:cubicBezTo>
                  <a:cubicBezTo>
                    <a:pt x="148" y="688"/>
                    <a:pt x="185" y="700"/>
                    <a:pt x="222" y="700"/>
                  </a:cubicBezTo>
                  <a:cubicBezTo>
                    <a:pt x="242" y="700"/>
                    <a:pt x="262" y="697"/>
                    <a:pt x="280" y="689"/>
                  </a:cubicBezTo>
                  <a:lnTo>
                    <a:pt x="942" y="414"/>
                  </a:lnTo>
                  <a:cubicBezTo>
                    <a:pt x="992" y="397"/>
                    <a:pt x="1038" y="364"/>
                    <a:pt x="1067" y="316"/>
                  </a:cubicBezTo>
                  <a:cubicBezTo>
                    <a:pt x="1091" y="265"/>
                    <a:pt x="1098" y="205"/>
                    <a:pt x="1086" y="150"/>
                  </a:cubicBezTo>
                  <a:cubicBezTo>
                    <a:pt x="1069" y="97"/>
                    <a:pt x="1031" y="53"/>
                    <a:pt x="983" y="27"/>
                  </a:cubicBezTo>
                  <a:cubicBezTo>
                    <a:pt x="953" y="9"/>
                    <a:pt x="919" y="0"/>
                    <a:pt x="88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41" name="Google Shape;2441;p28"/>
            <p:cNvSpPr/>
            <p:nvPr/>
          </p:nvSpPr>
          <p:spPr>
            <a:xfrm>
              <a:off x="3093625" y="2468775"/>
              <a:ext cx="89200" cy="17900"/>
            </a:xfrm>
            <a:custGeom>
              <a:avLst/>
              <a:gdLst/>
              <a:ahLst/>
              <a:cxnLst/>
              <a:rect l="l" t="t" r="r" b="b"/>
              <a:pathLst>
                <a:path w="3568" h="716" extrusionOk="0">
                  <a:moveTo>
                    <a:pt x="225" y="0"/>
                  </a:moveTo>
                  <a:cubicBezTo>
                    <a:pt x="133" y="0"/>
                    <a:pt x="44" y="78"/>
                    <a:pt x="24" y="167"/>
                  </a:cubicBezTo>
                  <a:cubicBezTo>
                    <a:pt x="0" y="270"/>
                    <a:pt x="72" y="383"/>
                    <a:pt x="181" y="422"/>
                  </a:cubicBezTo>
                  <a:cubicBezTo>
                    <a:pt x="753" y="617"/>
                    <a:pt x="1350" y="715"/>
                    <a:pt x="1948" y="715"/>
                  </a:cubicBezTo>
                  <a:cubicBezTo>
                    <a:pt x="2410" y="715"/>
                    <a:pt x="2872" y="657"/>
                    <a:pt x="3324" y="540"/>
                  </a:cubicBezTo>
                  <a:cubicBezTo>
                    <a:pt x="3568" y="475"/>
                    <a:pt x="3483" y="125"/>
                    <a:pt x="3261" y="125"/>
                  </a:cubicBezTo>
                  <a:cubicBezTo>
                    <a:pt x="3242" y="125"/>
                    <a:pt x="3222" y="127"/>
                    <a:pt x="3201" y="133"/>
                  </a:cubicBezTo>
                  <a:cubicBezTo>
                    <a:pt x="2788" y="238"/>
                    <a:pt x="2364" y="291"/>
                    <a:pt x="1942" y="291"/>
                  </a:cubicBezTo>
                  <a:cubicBezTo>
                    <a:pt x="1378" y="291"/>
                    <a:pt x="816" y="197"/>
                    <a:pt x="279" y="10"/>
                  </a:cubicBezTo>
                  <a:cubicBezTo>
                    <a:pt x="261" y="3"/>
                    <a:pt x="243" y="0"/>
                    <a:pt x="2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42" name="Google Shape;2442;p28"/>
            <p:cNvSpPr/>
            <p:nvPr/>
          </p:nvSpPr>
          <p:spPr>
            <a:xfrm>
              <a:off x="2077100" y="2633000"/>
              <a:ext cx="134800" cy="24850"/>
            </a:xfrm>
            <a:custGeom>
              <a:avLst/>
              <a:gdLst/>
              <a:ahLst/>
              <a:cxnLst/>
              <a:rect l="l" t="t" r="r" b="b"/>
              <a:pathLst>
                <a:path w="5392" h="994" extrusionOk="0">
                  <a:moveTo>
                    <a:pt x="5151" y="1"/>
                  </a:moveTo>
                  <a:cubicBezTo>
                    <a:pt x="5132" y="1"/>
                    <a:pt x="5114" y="3"/>
                    <a:pt x="5095" y="7"/>
                  </a:cubicBezTo>
                  <a:cubicBezTo>
                    <a:pt x="3507" y="341"/>
                    <a:pt x="1892" y="529"/>
                    <a:pt x="270" y="570"/>
                  </a:cubicBezTo>
                  <a:cubicBezTo>
                    <a:pt x="1" y="579"/>
                    <a:pt x="9" y="993"/>
                    <a:pt x="275" y="993"/>
                  </a:cubicBezTo>
                  <a:cubicBezTo>
                    <a:pt x="278" y="993"/>
                    <a:pt x="281" y="993"/>
                    <a:pt x="284" y="993"/>
                  </a:cubicBezTo>
                  <a:cubicBezTo>
                    <a:pt x="1942" y="948"/>
                    <a:pt x="3593" y="753"/>
                    <a:pt x="5218" y="413"/>
                  </a:cubicBezTo>
                  <a:cubicBezTo>
                    <a:pt x="5331" y="389"/>
                    <a:pt x="5391" y="252"/>
                    <a:pt x="5360" y="149"/>
                  </a:cubicBezTo>
                  <a:cubicBezTo>
                    <a:pt x="5330" y="50"/>
                    <a:pt x="5243" y="1"/>
                    <a:pt x="51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43" name="Google Shape;2443;p28"/>
            <p:cNvSpPr/>
            <p:nvPr/>
          </p:nvSpPr>
          <p:spPr>
            <a:xfrm>
              <a:off x="2257475" y="2543575"/>
              <a:ext cx="109775" cy="74225"/>
            </a:xfrm>
            <a:custGeom>
              <a:avLst/>
              <a:gdLst/>
              <a:ahLst/>
              <a:cxnLst/>
              <a:rect l="l" t="t" r="r" b="b"/>
              <a:pathLst>
                <a:path w="4391" h="2969" extrusionOk="0">
                  <a:moveTo>
                    <a:pt x="4160" y="0"/>
                  </a:moveTo>
                  <a:cubicBezTo>
                    <a:pt x="4103" y="0"/>
                    <a:pt x="4045" y="25"/>
                    <a:pt x="3995" y="65"/>
                  </a:cubicBezTo>
                  <a:cubicBezTo>
                    <a:pt x="2804" y="1042"/>
                    <a:pt x="1507" y="1887"/>
                    <a:pt x="130" y="2582"/>
                  </a:cubicBezTo>
                  <a:cubicBezTo>
                    <a:pt x="29" y="2633"/>
                    <a:pt x="0" y="2782"/>
                    <a:pt x="58" y="2874"/>
                  </a:cubicBezTo>
                  <a:cubicBezTo>
                    <a:pt x="96" y="2936"/>
                    <a:pt x="168" y="2969"/>
                    <a:pt x="241" y="2969"/>
                  </a:cubicBezTo>
                  <a:cubicBezTo>
                    <a:pt x="278" y="2969"/>
                    <a:pt x="315" y="2960"/>
                    <a:pt x="349" y="2943"/>
                  </a:cubicBezTo>
                  <a:cubicBezTo>
                    <a:pt x="1760" y="2231"/>
                    <a:pt x="3086" y="1362"/>
                    <a:pt x="4304" y="356"/>
                  </a:cubicBezTo>
                  <a:cubicBezTo>
                    <a:pt x="4390" y="284"/>
                    <a:pt x="4373" y="130"/>
                    <a:pt x="4296" y="58"/>
                  </a:cubicBezTo>
                  <a:cubicBezTo>
                    <a:pt x="4255" y="18"/>
                    <a:pt x="4208" y="0"/>
                    <a:pt x="416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44" name="Google Shape;2444;p28"/>
            <p:cNvSpPr/>
            <p:nvPr/>
          </p:nvSpPr>
          <p:spPr>
            <a:xfrm>
              <a:off x="2202550" y="2561825"/>
              <a:ext cx="92900" cy="52950"/>
            </a:xfrm>
            <a:custGeom>
              <a:avLst/>
              <a:gdLst/>
              <a:ahLst/>
              <a:cxnLst/>
              <a:rect l="l" t="t" r="r" b="b"/>
              <a:pathLst>
                <a:path w="3716" h="2118" extrusionOk="0">
                  <a:moveTo>
                    <a:pt x="3464" y="0"/>
                  </a:moveTo>
                  <a:cubicBezTo>
                    <a:pt x="3428" y="0"/>
                    <a:pt x="3393" y="10"/>
                    <a:pt x="3362" y="33"/>
                  </a:cubicBezTo>
                  <a:cubicBezTo>
                    <a:pt x="2412" y="750"/>
                    <a:pt x="1355" y="1311"/>
                    <a:pt x="231" y="1698"/>
                  </a:cubicBezTo>
                  <a:cubicBezTo>
                    <a:pt x="0" y="1779"/>
                    <a:pt x="77" y="2117"/>
                    <a:pt x="284" y="2117"/>
                  </a:cubicBezTo>
                  <a:cubicBezTo>
                    <a:pt x="306" y="2117"/>
                    <a:pt x="329" y="2113"/>
                    <a:pt x="354" y="2105"/>
                  </a:cubicBezTo>
                  <a:cubicBezTo>
                    <a:pt x="1511" y="1708"/>
                    <a:pt x="2602" y="1130"/>
                    <a:pt x="3581" y="396"/>
                  </a:cubicBezTo>
                  <a:cubicBezTo>
                    <a:pt x="3675" y="327"/>
                    <a:pt x="3716" y="211"/>
                    <a:pt x="3653" y="105"/>
                  </a:cubicBezTo>
                  <a:cubicBezTo>
                    <a:pt x="3614" y="43"/>
                    <a:pt x="3538" y="0"/>
                    <a:pt x="34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45" name="Google Shape;2445;p28"/>
            <p:cNvSpPr/>
            <p:nvPr/>
          </p:nvSpPr>
          <p:spPr>
            <a:xfrm>
              <a:off x="3026175" y="2620225"/>
              <a:ext cx="134550" cy="56750"/>
            </a:xfrm>
            <a:custGeom>
              <a:avLst/>
              <a:gdLst/>
              <a:ahLst/>
              <a:cxnLst/>
              <a:rect l="l" t="t" r="r" b="b"/>
              <a:pathLst>
                <a:path w="5382" h="2270" extrusionOk="0">
                  <a:moveTo>
                    <a:pt x="283" y="0"/>
                  </a:moveTo>
                  <a:cubicBezTo>
                    <a:pt x="138" y="0"/>
                    <a:pt x="1" y="176"/>
                    <a:pt x="94" y="342"/>
                  </a:cubicBezTo>
                  <a:cubicBezTo>
                    <a:pt x="417" y="891"/>
                    <a:pt x="1014" y="1167"/>
                    <a:pt x="1586" y="1379"/>
                  </a:cubicBezTo>
                  <a:cubicBezTo>
                    <a:pt x="2311" y="1644"/>
                    <a:pt x="3054" y="1861"/>
                    <a:pt x="3808" y="2029"/>
                  </a:cubicBezTo>
                  <a:cubicBezTo>
                    <a:pt x="4231" y="2125"/>
                    <a:pt x="4662" y="2202"/>
                    <a:pt x="5095" y="2267"/>
                  </a:cubicBezTo>
                  <a:cubicBezTo>
                    <a:pt x="5107" y="2269"/>
                    <a:pt x="5118" y="2270"/>
                    <a:pt x="5130" y="2270"/>
                  </a:cubicBezTo>
                  <a:cubicBezTo>
                    <a:pt x="5229" y="2270"/>
                    <a:pt x="5325" y="2214"/>
                    <a:pt x="5350" y="2111"/>
                  </a:cubicBezTo>
                  <a:cubicBezTo>
                    <a:pt x="5382" y="1993"/>
                    <a:pt x="5310" y="1870"/>
                    <a:pt x="5194" y="1853"/>
                  </a:cubicBezTo>
                  <a:cubicBezTo>
                    <a:pt x="4460" y="1745"/>
                    <a:pt x="3733" y="1593"/>
                    <a:pt x="3018" y="1394"/>
                  </a:cubicBezTo>
                  <a:cubicBezTo>
                    <a:pt x="2665" y="1297"/>
                    <a:pt x="2316" y="1187"/>
                    <a:pt x="1969" y="1066"/>
                  </a:cubicBezTo>
                  <a:cubicBezTo>
                    <a:pt x="1687" y="970"/>
                    <a:pt x="1403" y="867"/>
                    <a:pt x="1141" y="729"/>
                  </a:cubicBezTo>
                  <a:cubicBezTo>
                    <a:pt x="881" y="590"/>
                    <a:pt x="616" y="392"/>
                    <a:pt x="460" y="118"/>
                  </a:cubicBezTo>
                  <a:cubicBezTo>
                    <a:pt x="412" y="34"/>
                    <a:pt x="347" y="0"/>
                    <a:pt x="28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46" name="Google Shape;2446;p28"/>
            <p:cNvSpPr/>
            <p:nvPr/>
          </p:nvSpPr>
          <p:spPr>
            <a:xfrm>
              <a:off x="3192925" y="2662025"/>
              <a:ext cx="65425" cy="14050"/>
            </a:xfrm>
            <a:custGeom>
              <a:avLst/>
              <a:gdLst/>
              <a:ahLst/>
              <a:cxnLst/>
              <a:rect l="l" t="t" r="r" b="b"/>
              <a:pathLst>
                <a:path w="2617" h="562" extrusionOk="0">
                  <a:moveTo>
                    <a:pt x="2310" y="1"/>
                  </a:moveTo>
                  <a:cubicBezTo>
                    <a:pt x="2291" y="1"/>
                    <a:pt x="2272" y="3"/>
                    <a:pt x="2252" y="8"/>
                  </a:cubicBezTo>
                  <a:cubicBezTo>
                    <a:pt x="1913" y="96"/>
                    <a:pt x="1566" y="140"/>
                    <a:pt x="1218" y="140"/>
                  </a:cubicBezTo>
                  <a:cubicBezTo>
                    <a:pt x="928" y="140"/>
                    <a:pt x="637" y="109"/>
                    <a:pt x="351" y="47"/>
                  </a:cubicBezTo>
                  <a:cubicBezTo>
                    <a:pt x="333" y="43"/>
                    <a:pt x="317" y="41"/>
                    <a:pt x="301" y="41"/>
                  </a:cubicBezTo>
                  <a:cubicBezTo>
                    <a:pt x="72" y="41"/>
                    <a:pt x="0" y="406"/>
                    <a:pt x="252" y="458"/>
                  </a:cubicBezTo>
                  <a:cubicBezTo>
                    <a:pt x="570" y="527"/>
                    <a:pt x="894" y="561"/>
                    <a:pt x="1217" y="561"/>
                  </a:cubicBezTo>
                  <a:cubicBezTo>
                    <a:pt x="1605" y="561"/>
                    <a:pt x="1993" y="512"/>
                    <a:pt x="2372" y="415"/>
                  </a:cubicBezTo>
                  <a:cubicBezTo>
                    <a:pt x="2617" y="352"/>
                    <a:pt x="2533" y="1"/>
                    <a:pt x="23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47" name="Google Shape;2447;p28"/>
            <p:cNvSpPr/>
            <p:nvPr/>
          </p:nvSpPr>
          <p:spPr>
            <a:xfrm>
              <a:off x="3147300" y="2637275"/>
              <a:ext cx="73425" cy="12325"/>
            </a:xfrm>
            <a:custGeom>
              <a:avLst/>
              <a:gdLst/>
              <a:ahLst/>
              <a:cxnLst/>
              <a:rect l="l" t="t" r="r" b="b"/>
              <a:pathLst>
                <a:path w="2937" h="493" extrusionOk="0">
                  <a:moveTo>
                    <a:pt x="2732" y="1"/>
                  </a:moveTo>
                  <a:cubicBezTo>
                    <a:pt x="2726" y="1"/>
                    <a:pt x="2721" y="1"/>
                    <a:pt x="2715" y="2"/>
                  </a:cubicBezTo>
                  <a:cubicBezTo>
                    <a:pt x="2308" y="48"/>
                    <a:pt x="1899" y="71"/>
                    <a:pt x="1490" y="71"/>
                  </a:cubicBezTo>
                  <a:cubicBezTo>
                    <a:pt x="1087" y="71"/>
                    <a:pt x="684" y="48"/>
                    <a:pt x="284" y="4"/>
                  </a:cubicBezTo>
                  <a:cubicBezTo>
                    <a:pt x="271" y="2"/>
                    <a:pt x="258" y="2"/>
                    <a:pt x="245" y="2"/>
                  </a:cubicBezTo>
                  <a:cubicBezTo>
                    <a:pt x="144" y="2"/>
                    <a:pt x="52" y="52"/>
                    <a:pt x="27" y="160"/>
                  </a:cubicBezTo>
                  <a:cubicBezTo>
                    <a:pt x="0" y="283"/>
                    <a:pt x="70" y="401"/>
                    <a:pt x="183" y="418"/>
                  </a:cubicBezTo>
                  <a:cubicBezTo>
                    <a:pt x="616" y="467"/>
                    <a:pt x="1051" y="492"/>
                    <a:pt x="1486" y="492"/>
                  </a:cubicBezTo>
                  <a:cubicBezTo>
                    <a:pt x="1900" y="492"/>
                    <a:pt x="2313" y="470"/>
                    <a:pt x="2724" y="425"/>
                  </a:cubicBezTo>
                  <a:cubicBezTo>
                    <a:pt x="2840" y="413"/>
                    <a:pt x="2936" y="327"/>
                    <a:pt x="2934" y="206"/>
                  </a:cubicBezTo>
                  <a:cubicBezTo>
                    <a:pt x="2927" y="103"/>
                    <a:pt x="2838" y="1"/>
                    <a:pt x="27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48" name="Google Shape;2448;p28"/>
            <p:cNvSpPr/>
            <p:nvPr/>
          </p:nvSpPr>
          <p:spPr>
            <a:xfrm>
              <a:off x="2363375" y="2322675"/>
              <a:ext cx="669375" cy="519100"/>
            </a:xfrm>
            <a:custGeom>
              <a:avLst/>
              <a:gdLst/>
              <a:ahLst/>
              <a:cxnLst/>
              <a:rect l="l" t="t" r="r" b="b"/>
              <a:pathLst>
                <a:path w="26775" h="20764" extrusionOk="0">
                  <a:moveTo>
                    <a:pt x="6675" y="1"/>
                  </a:moveTo>
                  <a:cubicBezTo>
                    <a:pt x="6601" y="1"/>
                    <a:pt x="6530" y="49"/>
                    <a:pt x="6491" y="116"/>
                  </a:cubicBezTo>
                  <a:cubicBezTo>
                    <a:pt x="6483" y="116"/>
                    <a:pt x="6475" y="115"/>
                    <a:pt x="6468" y="115"/>
                  </a:cubicBezTo>
                  <a:cubicBezTo>
                    <a:pt x="6376" y="115"/>
                    <a:pt x="6297" y="180"/>
                    <a:pt x="6282" y="273"/>
                  </a:cubicBezTo>
                  <a:cubicBezTo>
                    <a:pt x="6014" y="1669"/>
                    <a:pt x="4734" y="2516"/>
                    <a:pt x="3449" y="2872"/>
                  </a:cubicBezTo>
                  <a:cubicBezTo>
                    <a:pt x="3066" y="2976"/>
                    <a:pt x="2679" y="3050"/>
                    <a:pt x="2286" y="3101"/>
                  </a:cubicBezTo>
                  <a:cubicBezTo>
                    <a:pt x="2173" y="3115"/>
                    <a:pt x="2077" y="3197"/>
                    <a:pt x="2082" y="3320"/>
                  </a:cubicBezTo>
                  <a:cubicBezTo>
                    <a:pt x="2082" y="3334"/>
                    <a:pt x="2084" y="3351"/>
                    <a:pt x="2089" y="3366"/>
                  </a:cubicBezTo>
                  <a:cubicBezTo>
                    <a:pt x="1170" y="4054"/>
                    <a:pt x="383" y="4968"/>
                    <a:pt x="130" y="6114"/>
                  </a:cubicBezTo>
                  <a:cubicBezTo>
                    <a:pt x="0" y="6701"/>
                    <a:pt x="12" y="7337"/>
                    <a:pt x="224" y="7905"/>
                  </a:cubicBezTo>
                  <a:cubicBezTo>
                    <a:pt x="337" y="8208"/>
                    <a:pt x="501" y="8487"/>
                    <a:pt x="648" y="8776"/>
                  </a:cubicBezTo>
                  <a:cubicBezTo>
                    <a:pt x="790" y="9055"/>
                    <a:pt x="893" y="9351"/>
                    <a:pt x="958" y="9659"/>
                  </a:cubicBezTo>
                  <a:cubicBezTo>
                    <a:pt x="1021" y="9972"/>
                    <a:pt x="1059" y="10287"/>
                    <a:pt x="1134" y="10598"/>
                  </a:cubicBezTo>
                  <a:cubicBezTo>
                    <a:pt x="1203" y="10884"/>
                    <a:pt x="1300" y="11166"/>
                    <a:pt x="1422" y="11433"/>
                  </a:cubicBezTo>
                  <a:cubicBezTo>
                    <a:pt x="1666" y="11962"/>
                    <a:pt x="2012" y="12441"/>
                    <a:pt x="2438" y="12838"/>
                  </a:cubicBezTo>
                  <a:cubicBezTo>
                    <a:pt x="2669" y="13055"/>
                    <a:pt x="2927" y="13250"/>
                    <a:pt x="3129" y="13498"/>
                  </a:cubicBezTo>
                  <a:cubicBezTo>
                    <a:pt x="3331" y="13743"/>
                    <a:pt x="3444" y="14003"/>
                    <a:pt x="3560" y="14273"/>
                  </a:cubicBezTo>
                  <a:cubicBezTo>
                    <a:pt x="3798" y="14836"/>
                    <a:pt x="4046" y="15389"/>
                    <a:pt x="4392" y="15897"/>
                  </a:cubicBezTo>
                  <a:cubicBezTo>
                    <a:pt x="5095" y="16927"/>
                    <a:pt x="6147" y="17738"/>
                    <a:pt x="7420" y="17844"/>
                  </a:cubicBezTo>
                  <a:cubicBezTo>
                    <a:pt x="7493" y="17851"/>
                    <a:pt x="7567" y="17854"/>
                    <a:pt x="7641" y="17854"/>
                  </a:cubicBezTo>
                  <a:cubicBezTo>
                    <a:pt x="7698" y="17854"/>
                    <a:pt x="7756" y="17852"/>
                    <a:pt x="7812" y="17849"/>
                  </a:cubicBezTo>
                  <a:cubicBezTo>
                    <a:pt x="8967" y="18985"/>
                    <a:pt x="10508" y="19685"/>
                    <a:pt x="12115" y="19844"/>
                  </a:cubicBezTo>
                  <a:cubicBezTo>
                    <a:pt x="12332" y="19865"/>
                    <a:pt x="12548" y="19875"/>
                    <a:pt x="12764" y="19875"/>
                  </a:cubicBezTo>
                  <a:cubicBezTo>
                    <a:pt x="12930" y="19875"/>
                    <a:pt x="13097" y="19869"/>
                    <a:pt x="13263" y="19856"/>
                  </a:cubicBezTo>
                  <a:lnTo>
                    <a:pt x="13273" y="19864"/>
                  </a:lnTo>
                  <a:cubicBezTo>
                    <a:pt x="14058" y="20338"/>
                    <a:pt x="14955" y="20602"/>
                    <a:pt x="15863" y="20701"/>
                  </a:cubicBezTo>
                  <a:cubicBezTo>
                    <a:pt x="16229" y="20742"/>
                    <a:pt x="16592" y="20763"/>
                    <a:pt x="16953" y="20763"/>
                  </a:cubicBezTo>
                  <a:cubicBezTo>
                    <a:pt x="17489" y="20763"/>
                    <a:pt x="18019" y="20716"/>
                    <a:pt x="18541" y="20612"/>
                  </a:cubicBezTo>
                  <a:cubicBezTo>
                    <a:pt x="18864" y="20549"/>
                    <a:pt x="19177" y="20434"/>
                    <a:pt x="19461" y="20268"/>
                  </a:cubicBezTo>
                  <a:cubicBezTo>
                    <a:pt x="19791" y="20371"/>
                    <a:pt x="20134" y="20423"/>
                    <a:pt x="20476" y="20423"/>
                  </a:cubicBezTo>
                  <a:cubicBezTo>
                    <a:pt x="20774" y="20423"/>
                    <a:pt x="21072" y="20383"/>
                    <a:pt x="21362" y="20304"/>
                  </a:cubicBezTo>
                  <a:cubicBezTo>
                    <a:pt x="22050" y="20119"/>
                    <a:pt x="22659" y="19714"/>
                    <a:pt x="23100" y="19156"/>
                  </a:cubicBezTo>
                  <a:cubicBezTo>
                    <a:pt x="23215" y="19007"/>
                    <a:pt x="23321" y="18848"/>
                    <a:pt x="23413" y="18679"/>
                  </a:cubicBezTo>
                  <a:cubicBezTo>
                    <a:pt x="24062" y="18355"/>
                    <a:pt x="24705" y="18003"/>
                    <a:pt x="25237" y="17507"/>
                  </a:cubicBezTo>
                  <a:cubicBezTo>
                    <a:pt x="25841" y="16949"/>
                    <a:pt x="26219" y="16210"/>
                    <a:pt x="26301" y="15389"/>
                  </a:cubicBezTo>
                  <a:cubicBezTo>
                    <a:pt x="26334" y="15050"/>
                    <a:pt x="26313" y="14711"/>
                    <a:pt x="26238" y="14379"/>
                  </a:cubicBezTo>
                  <a:cubicBezTo>
                    <a:pt x="26775" y="12971"/>
                    <a:pt x="26592" y="11358"/>
                    <a:pt x="25696" y="10133"/>
                  </a:cubicBezTo>
                  <a:cubicBezTo>
                    <a:pt x="25456" y="9806"/>
                    <a:pt x="25174" y="9512"/>
                    <a:pt x="24857" y="9260"/>
                  </a:cubicBezTo>
                  <a:cubicBezTo>
                    <a:pt x="24830" y="9238"/>
                    <a:pt x="24801" y="9223"/>
                    <a:pt x="24772" y="9214"/>
                  </a:cubicBezTo>
                  <a:cubicBezTo>
                    <a:pt x="24426" y="8648"/>
                    <a:pt x="23973" y="8148"/>
                    <a:pt x="23562" y="7623"/>
                  </a:cubicBezTo>
                  <a:cubicBezTo>
                    <a:pt x="23285" y="7267"/>
                    <a:pt x="23027" y="6896"/>
                    <a:pt x="22840" y="6492"/>
                  </a:cubicBezTo>
                  <a:cubicBezTo>
                    <a:pt x="22654" y="6085"/>
                    <a:pt x="22558" y="5604"/>
                    <a:pt x="22484" y="5137"/>
                  </a:cubicBezTo>
                  <a:cubicBezTo>
                    <a:pt x="22407" y="4670"/>
                    <a:pt x="22289" y="4208"/>
                    <a:pt x="21937" y="3881"/>
                  </a:cubicBezTo>
                  <a:cubicBezTo>
                    <a:pt x="21899" y="3841"/>
                    <a:pt x="21848" y="3821"/>
                    <a:pt x="21796" y="3821"/>
                  </a:cubicBezTo>
                  <a:cubicBezTo>
                    <a:pt x="21760" y="3821"/>
                    <a:pt x="21724" y="3831"/>
                    <a:pt x="21692" y="3852"/>
                  </a:cubicBezTo>
                  <a:cubicBezTo>
                    <a:pt x="21657" y="3827"/>
                    <a:pt x="21617" y="3816"/>
                    <a:pt x="21575" y="3816"/>
                  </a:cubicBezTo>
                  <a:cubicBezTo>
                    <a:pt x="21535" y="3816"/>
                    <a:pt x="21494" y="3826"/>
                    <a:pt x="21456" y="3842"/>
                  </a:cubicBezTo>
                  <a:cubicBezTo>
                    <a:pt x="21084" y="4015"/>
                    <a:pt x="20674" y="4077"/>
                    <a:pt x="20258" y="4077"/>
                  </a:cubicBezTo>
                  <a:cubicBezTo>
                    <a:pt x="19767" y="4077"/>
                    <a:pt x="19267" y="3991"/>
                    <a:pt x="18809" y="3900"/>
                  </a:cubicBezTo>
                  <a:cubicBezTo>
                    <a:pt x="17848" y="3707"/>
                    <a:pt x="16922" y="3375"/>
                    <a:pt x="16053" y="2920"/>
                  </a:cubicBezTo>
                  <a:cubicBezTo>
                    <a:pt x="15559" y="2660"/>
                    <a:pt x="15088" y="2362"/>
                    <a:pt x="14643" y="2023"/>
                  </a:cubicBezTo>
                  <a:cubicBezTo>
                    <a:pt x="14595" y="1988"/>
                    <a:pt x="14541" y="1968"/>
                    <a:pt x="14488" y="1968"/>
                  </a:cubicBezTo>
                  <a:cubicBezTo>
                    <a:pt x="14449" y="1968"/>
                    <a:pt x="14410" y="1979"/>
                    <a:pt x="14375" y="2003"/>
                  </a:cubicBezTo>
                  <a:cubicBezTo>
                    <a:pt x="14334" y="1971"/>
                    <a:pt x="14283" y="1955"/>
                    <a:pt x="14232" y="1955"/>
                  </a:cubicBezTo>
                  <a:cubicBezTo>
                    <a:pt x="14195" y="1955"/>
                    <a:pt x="14159" y="1963"/>
                    <a:pt x="14125" y="1982"/>
                  </a:cubicBezTo>
                  <a:cubicBezTo>
                    <a:pt x="13599" y="2237"/>
                    <a:pt x="13020" y="2353"/>
                    <a:pt x="12439" y="2353"/>
                  </a:cubicBezTo>
                  <a:cubicBezTo>
                    <a:pt x="12003" y="2353"/>
                    <a:pt x="11566" y="2288"/>
                    <a:pt x="11150" y="2167"/>
                  </a:cubicBezTo>
                  <a:cubicBezTo>
                    <a:pt x="10623" y="2011"/>
                    <a:pt x="10120" y="1780"/>
                    <a:pt x="9658" y="1481"/>
                  </a:cubicBezTo>
                  <a:cubicBezTo>
                    <a:pt x="9430" y="1337"/>
                    <a:pt x="9208" y="1178"/>
                    <a:pt x="8996" y="1007"/>
                  </a:cubicBezTo>
                  <a:cubicBezTo>
                    <a:pt x="8780" y="834"/>
                    <a:pt x="8563" y="660"/>
                    <a:pt x="8303" y="552"/>
                  </a:cubicBezTo>
                  <a:cubicBezTo>
                    <a:pt x="8046" y="444"/>
                    <a:pt x="7771" y="410"/>
                    <a:pt x="7495" y="360"/>
                  </a:cubicBezTo>
                  <a:cubicBezTo>
                    <a:pt x="7218" y="309"/>
                    <a:pt x="6992" y="256"/>
                    <a:pt x="6811" y="64"/>
                  </a:cubicBezTo>
                  <a:cubicBezTo>
                    <a:pt x="6769" y="19"/>
                    <a:pt x="6721" y="1"/>
                    <a:pt x="667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49" name="Google Shape;2449;p28"/>
            <p:cNvSpPr/>
            <p:nvPr/>
          </p:nvSpPr>
          <p:spPr>
            <a:xfrm>
              <a:off x="2444175" y="2518650"/>
              <a:ext cx="29325" cy="60775"/>
            </a:xfrm>
            <a:custGeom>
              <a:avLst/>
              <a:gdLst/>
              <a:ahLst/>
              <a:cxnLst/>
              <a:rect l="l" t="t" r="r" b="b"/>
              <a:pathLst>
                <a:path w="1173" h="2431" extrusionOk="0">
                  <a:moveTo>
                    <a:pt x="214" y="1"/>
                  </a:moveTo>
                  <a:cubicBezTo>
                    <a:pt x="195" y="1"/>
                    <a:pt x="177" y="3"/>
                    <a:pt x="159" y="8"/>
                  </a:cubicBezTo>
                  <a:cubicBezTo>
                    <a:pt x="56" y="39"/>
                    <a:pt x="0" y="159"/>
                    <a:pt x="17" y="273"/>
                  </a:cubicBezTo>
                  <a:cubicBezTo>
                    <a:pt x="145" y="995"/>
                    <a:pt x="393" y="1690"/>
                    <a:pt x="751" y="2330"/>
                  </a:cubicBezTo>
                  <a:cubicBezTo>
                    <a:pt x="787" y="2396"/>
                    <a:pt x="860" y="2430"/>
                    <a:pt x="933" y="2430"/>
                  </a:cubicBezTo>
                  <a:cubicBezTo>
                    <a:pt x="972" y="2430"/>
                    <a:pt x="1011" y="2420"/>
                    <a:pt x="1045" y="2400"/>
                  </a:cubicBezTo>
                  <a:cubicBezTo>
                    <a:pt x="1141" y="2338"/>
                    <a:pt x="1172" y="2208"/>
                    <a:pt x="1112" y="2109"/>
                  </a:cubicBezTo>
                  <a:cubicBezTo>
                    <a:pt x="775" y="1498"/>
                    <a:pt x="542" y="836"/>
                    <a:pt x="424" y="150"/>
                  </a:cubicBezTo>
                  <a:cubicBezTo>
                    <a:pt x="410" y="58"/>
                    <a:pt x="308" y="1"/>
                    <a:pt x="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50" name="Google Shape;2450;p28"/>
            <p:cNvSpPr/>
            <p:nvPr/>
          </p:nvSpPr>
          <p:spPr>
            <a:xfrm>
              <a:off x="2453450" y="2433100"/>
              <a:ext cx="39300" cy="57675"/>
            </a:xfrm>
            <a:custGeom>
              <a:avLst/>
              <a:gdLst/>
              <a:ahLst/>
              <a:cxnLst/>
              <a:rect l="l" t="t" r="r" b="b"/>
              <a:pathLst>
                <a:path w="1572" h="2307" extrusionOk="0">
                  <a:moveTo>
                    <a:pt x="1340" y="1"/>
                  </a:moveTo>
                  <a:cubicBezTo>
                    <a:pt x="1283" y="1"/>
                    <a:pt x="1227" y="24"/>
                    <a:pt x="1182" y="65"/>
                  </a:cubicBezTo>
                  <a:cubicBezTo>
                    <a:pt x="602" y="590"/>
                    <a:pt x="200" y="1285"/>
                    <a:pt x="36" y="2051"/>
                  </a:cubicBezTo>
                  <a:cubicBezTo>
                    <a:pt x="1" y="2207"/>
                    <a:pt x="130" y="2306"/>
                    <a:pt x="254" y="2306"/>
                  </a:cubicBezTo>
                  <a:cubicBezTo>
                    <a:pt x="339" y="2306"/>
                    <a:pt x="423" y="2259"/>
                    <a:pt x="448" y="2149"/>
                  </a:cubicBezTo>
                  <a:cubicBezTo>
                    <a:pt x="597" y="1459"/>
                    <a:pt x="960" y="833"/>
                    <a:pt x="1485" y="359"/>
                  </a:cubicBezTo>
                  <a:cubicBezTo>
                    <a:pt x="1572" y="282"/>
                    <a:pt x="1557" y="133"/>
                    <a:pt x="1480" y="58"/>
                  </a:cubicBezTo>
                  <a:cubicBezTo>
                    <a:pt x="1439" y="19"/>
                    <a:pt x="1389" y="1"/>
                    <a:pt x="13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51" name="Google Shape;2451;p28"/>
            <p:cNvSpPr/>
            <p:nvPr/>
          </p:nvSpPr>
          <p:spPr>
            <a:xfrm>
              <a:off x="2512400" y="2386150"/>
              <a:ext cx="42500" cy="26375"/>
            </a:xfrm>
            <a:custGeom>
              <a:avLst/>
              <a:gdLst/>
              <a:ahLst/>
              <a:cxnLst/>
              <a:rect l="l" t="t" r="r" b="b"/>
              <a:pathLst>
                <a:path w="1700" h="1055" extrusionOk="0">
                  <a:moveTo>
                    <a:pt x="1454" y="0"/>
                  </a:moveTo>
                  <a:cubicBezTo>
                    <a:pt x="1417" y="0"/>
                    <a:pt x="1379" y="10"/>
                    <a:pt x="1343" y="30"/>
                  </a:cubicBezTo>
                  <a:lnTo>
                    <a:pt x="133" y="663"/>
                  </a:lnTo>
                  <a:cubicBezTo>
                    <a:pt x="32" y="716"/>
                    <a:pt x="1" y="865"/>
                    <a:pt x="61" y="956"/>
                  </a:cubicBezTo>
                  <a:cubicBezTo>
                    <a:pt x="102" y="1019"/>
                    <a:pt x="170" y="1055"/>
                    <a:pt x="241" y="1055"/>
                  </a:cubicBezTo>
                  <a:cubicBezTo>
                    <a:pt x="279" y="1055"/>
                    <a:pt x="317" y="1045"/>
                    <a:pt x="352" y="1024"/>
                  </a:cubicBezTo>
                  <a:lnTo>
                    <a:pt x="1567" y="391"/>
                  </a:lnTo>
                  <a:cubicBezTo>
                    <a:pt x="1666" y="338"/>
                    <a:pt x="1700" y="189"/>
                    <a:pt x="1637" y="97"/>
                  </a:cubicBezTo>
                  <a:cubicBezTo>
                    <a:pt x="1595" y="34"/>
                    <a:pt x="1525" y="0"/>
                    <a:pt x="14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52" name="Google Shape;2452;p28"/>
            <p:cNvSpPr/>
            <p:nvPr/>
          </p:nvSpPr>
          <p:spPr>
            <a:xfrm>
              <a:off x="2475875" y="2478125"/>
              <a:ext cx="19100" cy="44350"/>
            </a:xfrm>
            <a:custGeom>
              <a:avLst/>
              <a:gdLst/>
              <a:ahLst/>
              <a:cxnLst/>
              <a:rect l="l" t="t" r="r" b="b"/>
              <a:pathLst>
                <a:path w="764" h="1774" extrusionOk="0">
                  <a:moveTo>
                    <a:pt x="524" y="0"/>
                  </a:moveTo>
                  <a:cubicBezTo>
                    <a:pt x="449" y="0"/>
                    <a:pt x="377" y="39"/>
                    <a:pt x="338" y="110"/>
                  </a:cubicBezTo>
                  <a:cubicBezTo>
                    <a:pt x="99" y="555"/>
                    <a:pt x="1" y="1063"/>
                    <a:pt x="56" y="1566"/>
                  </a:cubicBezTo>
                  <a:cubicBezTo>
                    <a:pt x="68" y="1672"/>
                    <a:pt x="147" y="1774"/>
                    <a:pt x="260" y="1774"/>
                  </a:cubicBezTo>
                  <a:cubicBezTo>
                    <a:pt x="265" y="1774"/>
                    <a:pt x="270" y="1774"/>
                    <a:pt x="275" y="1773"/>
                  </a:cubicBezTo>
                  <a:cubicBezTo>
                    <a:pt x="395" y="1766"/>
                    <a:pt x="492" y="1672"/>
                    <a:pt x="480" y="1554"/>
                  </a:cubicBezTo>
                  <a:cubicBezTo>
                    <a:pt x="427" y="1128"/>
                    <a:pt x="506" y="695"/>
                    <a:pt x="708" y="315"/>
                  </a:cubicBezTo>
                  <a:cubicBezTo>
                    <a:pt x="764" y="216"/>
                    <a:pt x="730" y="76"/>
                    <a:pt x="626" y="26"/>
                  </a:cubicBezTo>
                  <a:cubicBezTo>
                    <a:pt x="594" y="8"/>
                    <a:pt x="559" y="0"/>
                    <a:pt x="5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53" name="Google Shape;2453;p28"/>
            <p:cNvSpPr/>
            <p:nvPr/>
          </p:nvSpPr>
          <p:spPr>
            <a:xfrm>
              <a:off x="2553275" y="2663800"/>
              <a:ext cx="59275" cy="58100"/>
            </a:xfrm>
            <a:custGeom>
              <a:avLst/>
              <a:gdLst/>
              <a:ahLst/>
              <a:cxnLst/>
              <a:rect l="l" t="t" r="r" b="b"/>
              <a:pathLst>
                <a:path w="2371" h="2324" extrusionOk="0">
                  <a:moveTo>
                    <a:pt x="295" y="1"/>
                  </a:moveTo>
                  <a:cubicBezTo>
                    <a:pt x="147" y="1"/>
                    <a:pt x="0" y="159"/>
                    <a:pt x="103" y="320"/>
                  </a:cubicBezTo>
                  <a:cubicBezTo>
                    <a:pt x="601" y="1102"/>
                    <a:pt x="1258" y="1776"/>
                    <a:pt x="2029" y="2296"/>
                  </a:cubicBezTo>
                  <a:cubicBezTo>
                    <a:pt x="2057" y="2315"/>
                    <a:pt x="2090" y="2323"/>
                    <a:pt x="2124" y="2323"/>
                  </a:cubicBezTo>
                  <a:cubicBezTo>
                    <a:pt x="2201" y="2323"/>
                    <a:pt x="2281" y="2279"/>
                    <a:pt x="2317" y="2214"/>
                  </a:cubicBezTo>
                  <a:cubicBezTo>
                    <a:pt x="2370" y="2120"/>
                    <a:pt x="2329" y="1988"/>
                    <a:pt x="2233" y="1925"/>
                  </a:cubicBezTo>
                  <a:cubicBezTo>
                    <a:pt x="1526" y="1441"/>
                    <a:pt x="924" y="820"/>
                    <a:pt x="464" y="98"/>
                  </a:cubicBezTo>
                  <a:cubicBezTo>
                    <a:pt x="420" y="29"/>
                    <a:pt x="358" y="1"/>
                    <a:pt x="2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54" name="Google Shape;2454;p28"/>
            <p:cNvSpPr/>
            <p:nvPr/>
          </p:nvSpPr>
          <p:spPr>
            <a:xfrm>
              <a:off x="2640850" y="2734675"/>
              <a:ext cx="42575" cy="21175"/>
            </a:xfrm>
            <a:custGeom>
              <a:avLst/>
              <a:gdLst/>
              <a:ahLst/>
              <a:cxnLst/>
              <a:rect l="l" t="t" r="r" b="b"/>
              <a:pathLst>
                <a:path w="1703" h="847" extrusionOk="0">
                  <a:moveTo>
                    <a:pt x="237" y="1"/>
                  </a:moveTo>
                  <a:cubicBezTo>
                    <a:pt x="164" y="1"/>
                    <a:pt x="91" y="34"/>
                    <a:pt x="54" y="108"/>
                  </a:cubicBezTo>
                  <a:cubicBezTo>
                    <a:pt x="1" y="216"/>
                    <a:pt x="30" y="344"/>
                    <a:pt x="138" y="397"/>
                  </a:cubicBezTo>
                  <a:cubicBezTo>
                    <a:pt x="550" y="592"/>
                    <a:pt x="980" y="741"/>
                    <a:pt x="1423" y="842"/>
                  </a:cubicBezTo>
                  <a:cubicBezTo>
                    <a:pt x="1438" y="845"/>
                    <a:pt x="1453" y="847"/>
                    <a:pt x="1468" y="847"/>
                  </a:cubicBezTo>
                  <a:cubicBezTo>
                    <a:pt x="1565" y="847"/>
                    <a:pt x="1653" y="782"/>
                    <a:pt x="1678" y="686"/>
                  </a:cubicBezTo>
                  <a:cubicBezTo>
                    <a:pt x="1702" y="570"/>
                    <a:pt x="1635" y="459"/>
                    <a:pt x="1522" y="428"/>
                  </a:cubicBezTo>
                  <a:cubicBezTo>
                    <a:pt x="1115" y="337"/>
                    <a:pt x="720" y="202"/>
                    <a:pt x="343" y="24"/>
                  </a:cubicBezTo>
                  <a:cubicBezTo>
                    <a:pt x="310" y="9"/>
                    <a:pt x="274" y="1"/>
                    <a:pt x="2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55" name="Google Shape;2455;p28"/>
            <p:cNvSpPr/>
            <p:nvPr/>
          </p:nvSpPr>
          <p:spPr>
            <a:xfrm>
              <a:off x="2607175" y="2683600"/>
              <a:ext cx="64400" cy="37525"/>
            </a:xfrm>
            <a:custGeom>
              <a:avLst/>
              <a:gdLst/>
              <a:ahLst/>
              <a:cxnLst/>
              <a:rect l="l" t="t" r="r" b="b"/>
              <a:pathLst>
                <a:path w="2576" h="1501" extrusionOk="0">
                  <a:moveTo>
                    <a:pt x="242" y="1"/>
                  </a:moveTo>
                  <a:cubicBezTo>
                    <a:pt x="165" y="1"/>
                    <a:pt x="86" y="45"/>
                    <a:pt x="51" y="110"/>
                  </a:cubicBezTo>
                  <a:cubicBezTo>
                    <a:pt x="0" y="204"/>
                    <a:pt x="39" y="336"/>
                    <a:pt x="130" y="399"/>
                  </a:cubicBezTo>
                  <a:cubicBezTo>
                    <a:pt x="809" y="844"/>
                    <a:pt x="1533" y="1210"/>
                    <a:pt x="2294" y="1492"/>
                  </a:cubicBezTo>
                  <a:cubicBezTo>
                    <a:pt x="2311" y="1498"/>
                    <a:pt x="2328" y="1500"/>
                    <a:pt x="2345" y="1500"/>
                  </a:cubicBezTo>
                  <a:cubicBezTo>
                    <a:pt x="2438" y="1500"/>
                    <a:pt x="2528" y="1420"/>
                    <a:pt x="2549" y="1335"/>
                  </a:cubicBezTo>
                  <a:cubicBezTo>
                    <a:pt x="2575" y="1232"/>
                    <a:pt x="2503" y="1119"/>
                    <a:pt x="2395" y="1080"/>
                  </a:cubicBezTo>
                  <a:cubicBezTo>
                    <a:pt x="1670" y="808"/>
                    <a:pt x="982" y="457"/>
                    <a:pt x="339" y="28"/>
                  </a:cubicBezTo>
                  <a:cubicBezTo>
                    <a:pt x="310" y="9"/>
                    <a:pt x="276" y="1"/>
                    <a:pt x="2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56" name="Google Shape;2456;p28"/>
            <p:cNvSpPr/>
            <p:nvPr/>
          </p:nvSpPr>
          <p:spPr>
            <a:xfrm>
              <a:off x="2824400" y="2736675"/>
              <a:ext cx="74000" cy="25750"/>
            </a:xfrm>
            <a:custGeom>
              <a:avLst/>
              <a:gdLst/>
              <a:ahLst/>
              <a:cxnLst/>
              <a:rect l="l" t="t" r="r" b="b"/>
              <a:pathLst>
                <a:path w="2960" h="1030" extrusionOk="0">
                  <a:moveTo>
                    <a:pt x="2724" y="1"/>
                  </a:moveTo>
                  <a:cubicBezTo>
                    <a:pt x="2686" y="1"/>
                    <a:pt x="2646" y="11"/>
                    <a:pt x="2611" y="30"/>
                  </a:cubicBezTo>
                  <a:cubicBezTo>
                    <a:pt x="1886" y="403"/>
                    <a:pt x="1082" y="601"/>
                    <a:pt x="269" y="606"/>
                  </a:cubicBezTo>
                  <a:cubicBezTo>
                    <a:pt x="0" y="608"/>
                    <a:pt x="11" y="1029"/>
                    <a:pt x="281" y="1029"/>
                  </a:cubicBezTo>
                  <a:cubicBezTo>
                    <a:pt x="282" y="1029"/>
                    <a:pt x="283" y="1029"/>
                    <a:pt x="283" y="1029"/>
                  </a:cubicBezTo>
                  <a:cubicBezTo>
                    <a:pt x="1171" y="1020"/>
                    <a:pt x="2045" y="803"/>
                    <a:pt x="2832" y="391"/>
                  </a:cubicBezTo>
                  <a:cubicBezTo>
                    <a:pt x="2931" y="336"/>
                    <a:pt x="2960" y="192"/>
                    <a:pt x="2902" y="100"/>
                  </a:cubicBezTo>
                  <a:cubicBezTo>
                    <a:pt x="2861" y="33"/>
                    <a:pt x="2794" y="1"/>
                    <a:pt x="27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57" name="Google Shape;2457;p28"/>
            <p:cNvSpPr/>
            <p:nvPr/>
          </p:nvSpPr>
          <p:spPr>
            <a:xfrm>
              <a:off x="2912625" y="2683925"/>
              <a:ext cx="36750" cy="45075"/>
            </a:xfrm>
            <a:custGeom>
              <a:avLst/>
              <a:gdLst/>
              <a:ahLst/>
              <a:cxnLst/>
              <a:rect l="l" t="t" r="r" b="b"/>
              <a:pathLst>
                <a:path w="1470" h="1803" extrusionOk="0">
                  <a:moveTo>
                    <a:pt x="1238" y="0"/>
                  </a:moveTo>
                  <a:cubicBezTo>
                    <a:pt x="1162" y="0"/>
                    <a:pt x="1083" y="35"/>
                    <a:pt x="1050" y="107"/>
                  </a:cubicBezTo>
                  <a:cubicBezTo>
                    <a:pt x="834" y="619"/>
                    <a:pt x="502" y="1079"/>
                    <a:pt x="85" y="1447"/>
                  </a:cubicBezTo>
                  <a:cubicBezTo>
                    <a:pt x="1" y="1527"/>
                    <a:pt x="13" y="1674"/>
                    <a:pt x="92" y="1748"/>
                  </a:cubicBezTo>
                  <a:cubicBezTo>
                    <a:pt x="129" y="1785"/>
                    <a:pt x="180" y="1803"/>
                    <a:pt x="232" y="1803"/>
                  </a:cubicBezTo>
                  <a:cubicBezTo>
                    <a:pt x="288" y="1803"/>
                    <a:pt x="347" y="1782"/>
                    <a:pt x="393" y="1743"/>
                  </a:cubicBezTo>
                  <a:cubicBezTo>
                    <a:pt x="836" y="1346"/>
                    <a:pt x="1187" y="860"/>
                    <a:pt x="1423" y="314"/>
                  </a:cubicBezTo>
                  <a:cubicBezTo>
                    <a:pt x="1469" y="208"/>
                    <a:pt x="1447" y="85"/>
                    <a:pt x="1339" y="25"/>
                  </a:cubicBezTo>
                  <a:cubicBezTo>
                    <a:pt x="1310" y="8"/>
                    <a:pt x="1274" y="0"/>
                    <a:pt x="12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58" name="Google Shape;2458;p28"/>
            <p:cNvSpPr/>
            <p:nvPr/>
          </p:nvSpPr>
          <p:spPr>
            <a:xfrm>
              <a:off x="2864800" y="2682800"/>
              <a:ext cx="49600" cy="46225"/>
            </a:xfrm>
            <a:custGeom>
              <a:avLst/>
              <a:gdLst/>
              <a:ahLst/>
              <a:cxnLst/>
              <a:rect l="l" t="t" r="r" b="b"/>
              <a:pathLst>
                <a:path w="1984" h="1849" extrusionOk="0">
                  <a:moveTo>
                    <a:pt x="1754" y="0"/>
                  </a:moveTo>
                  <a:cubicBezTo>
                    <a:pt x="1677" y="0"/>
                    <a:pt x="1598" y="37"/>
                    <a:pt x="1565" y="108"/>
                  </a:cubicBezTo>
                  <a:cubicBezTo>
                    <a:pt x="1295" y="708"/>
                    <a:pt x="795" y="1196"/>
                    <a:pt x="179" y="1430"/>
                  </a:cubicBezTo>
                  <a:cubicBezTo>
                    <a:pt x="73" y="1473"/>
                    <a:pt x="1" y="1581"/>
                    <a:pt x="37" y="1694"/>
                  </a:cubicBezTo>
                  <a:cubicBezTo>
                    <a:pt x="66" y="1787"/>
                    <a:pt x="148" y="1848"/>
                    <a:pt x="236" y="1848"/>
                  </a:cubicBezTo>
                  <a:cubicBezTo>
                    <a:pt x="258" y="1848"/>
                    <a:pt x="280" y="1845"/>
                    <a:pt x="301" y="1836"/>
                  </a:cubicBezTo>
                  <a:cubicBezTo>
                    <a:pt x="1023" y="1562"/>
                    <a:pt x="1611" y="1016"/>
                    <a:pt x="1936" y="313"/>
                  </a:cubicBezTo>
                  <a:cubicBezTo>
                    <a:pt x="1984" y="209"/>
                    <a:pt x="1960" y="84"/>
                    <a:pt x="1854" y="24"/>
                  </a:cubicBezTo>
                  <a:cubicBezTo>
                    <a:pt x="1824" y="8"/>
                    <a:pt x="1789" y="0"/>
                    <a:pt x="17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59" name="Google Shape;2459;p28"/>
            <p:cNvSpPr/>
            <p:nvPr/>
          </p:nvSpPr>
          <p:spPr>
            <a:xfrm>
              <a:off x="2854150" y="2485225"/>
              <a:ext cx="33700" cy="42525"/>
            </a:xfrm>
            <a:custGeom>
              <a:avLst/>
              <a:gdLst/>
              <a:ahLst/>
              <a:cxnLst/>
              <a:rect l="l" t="t" r="r" b="b"/>
              <a:pathLst>
                <a:path w="1348" h="1701" extrusionOk="0">
                  <a:moveTo>
                    <a:pt x="230" y="0"/>
                  </a:moveTo>
                  <a:cubicBezTo>
                    <a:pt x="178" y="0"/>
                    <a:pt x="127" y="19"/>
                    <a:pt x="87" y="64"/>
                  </a:cubicBezTo>
                  <a:cubicBezTo>
                    <a:pt x="5" y="158"/>
                    <a:pt x="1" y="291"/>
                    <a:pt x="92" y="363"/>
                  </a:cubicBezTo>
                  <a:cubicBezTo>
                    <a:pt x="196" y="442"/>
                    <a:pt x="292" y="529"/>
                    <a:pt x="381" y="623"/>
                  </a:cubicBezTo>
                  <a:lnTo>
                    <a:pt x="448" y="700"/>
                  </a:lnTo>
                  <a:lnTo>
                    <a:pt x="477" y="731"/>
                  </a:lnTo>
                  <a:lnTo>
                    <a:pt x="487" y="743"/>
                  </a:lnTo>
                  <a:cubicBezTo>
                    <a:pt x="525" y="796"/>
                    <a:pt x="566" y="847"/>
                    <a:pt x="602" y="900"/>
                  </a:cubicBezTo>
                  <a:cubicBezTo>
                    <a:pt x="672" y="1005"/>
                    <a:pt x="737" y="1116"/>
                    <a:pt x="790" y="1232"/>
                  </a:cubicBezTo>
                  <a:cubicBezTo>
                    <a:pt x="790" y="1234"/>
                    <a:pt x="804" y="1261"/>
                    <a:pt x="804" y="1261"/>
                  </a:cubicBezTo>
                  <a:cubicBezTo>
                    <a:pt x="804" y="1261"/>
                    <a:pt x="803" y="1261"/>
                    <a:pt x="802" y="1259"/>
                  </a:cubicBezTo>
                  <a:lnTo>
                    <a:pt x="802" y="1259"/>
                  </a:lnTo>
                  <a:cubicBezTo>
                    <a:pt x="807" y="1268"/>
                    <a:pt x="812" y="1278"/>
                    <a:pt x="814" y="1289"/>
                  </a:cubicBezTo>
                  <a:cubicBezTo>
                    <a:pt x="829" y="1318"/>
                    <a:pt x="841" y="1350"/>
                    <a:pt x="850" y="1381"/>
                  </a:cubicBezTo>
                  <a:cubicBezTo>
                    <a:pt x="874" y="1446"/>
                    <a:pt x="896" y="1508"/>
                    <a:pt x="915" y="1571"/>
                  </a:cubicBezTo>
                  <a:cubicBezTo>
                    <a:pt x="953" y="1661"/>
                    <a:pt x="1029" y="1701"/>
                    <a:pt x="1106" y="1701"/>
                  </a:cubicBezTo>
                  <a:cubicBezTo>
                    <a:pt x="1226" y="1701"/>
                    <a:pt x="1348" y="1602"/>
                    <a:pt x="1319" y="1448"/>
                  </a:cubicBezTo>
                  <a:cubicBezTo>
                    <a:pt x="1163" y="897"/>
                    <a:pt x="836" y="411"/>
                    <a:pt x="388" y="57"/>
                  </a:cubicBezTo>
                  <a:cubicBezTo>
                    <a:pt x="343" y="22"/>
                    <a:pt x="286" y="0"/>
                    <a:pt x="2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60" name="Google Shape;2460;p28"/>
            <p:cNvSpPr/>
            <p:nvPr/>
          </p:nvSpPr>
          <p:spPr>
            <a:xfrm>
              <a:off x="2887250" y="2495100"/>
              <a:ext cx="42125" cy="59850"/>
            </a:xfrm>
            <a:custGeom>
              <a:avLst/>
              <a:gdLst/>
              <a:ahLst/>
              <a:cxnLst/>
              <a:rect l="l" t="t" r="r" b="b"/>
              <a:pathLst>
                <a:path w="1685" h="2394" extrusionOk="0">
                  <a:moveTo>
                    <a:pt x="308" y="0"/>
                  </a:moveTo>
                  <a:cubicBezTo>
                    <a:pt x="143" y="0"/>
                    <a:pt x="0" y="217"/>
                    <a:pt x="152" y="365"/>
                  </a:cubicBezTo>
                  <a:cubicBezTo>
                    <a:pt x="684" y="878"/>
                    <a:pt x="1062" y="1527"/>
                    <a:pt x="1245" y="2245"/>
                  </a:cubicBezTo>
                  <a:cubicBezTo>
                    <a:pt x="1271" y="2335"/>
                    <a:pt x="1364" y="2394"/>
                    <a:pt x="1456" y="2394"/>
                  </a:cubicBezTo>
                  <a:cubicBezTo>
                    <a:pt x="1474" y="2394"/>
                    <a:pt x="1492" y="2391"/>
                    <a:pt x="1509" y="2387"/>
                  </a:cubicBezTo>
                  <a:cubicBezTo>
                    <a:pt x="1620" y="2351"/>
                    <a:pt x="1685" y="2233"/>
                    <a:pt x="1651" y="2122"/>
                  </a:cubicBezTo>
                  <a:cubicBezTo>
                    <a:pt x="1447" y="1335"/>
                    <a:pt x="1030" y="623"/>
                    <a:pt x="448" y="59"/>
                  </a:cubicBezTo>
                  <a:cubicBezTo>
                    <a:pt x="404" y="18"/>
                    <a:pt x="355" y="0"/>
                    <a:pt x="3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61" name="Google Shape;2461;p28"/>
            <p:cNvSpPr/>
            <p:nvPr/>
          </p:nvSpPr>
          <p:spPr>
            <a:xfrm>
              <a:off x="2642375" y="2438975"/>
              <a:ext cx="73350" cy="30700"/>
            </a:xfrm>
            <a:custGeom>
              <a:avLst/>
              <a:gdLst/>
              <a:ahLst/>
              <a:cxnLst/>
              <a:rect l="l" t="t" r="r" b="b"/>
              <a:pathLst>
                <a:path w="2934" h="1228" extrusionOk="0">
                  <a:moveTo>
                    <a:pt x="244" y="1"/>
                  </a:moveTo>
                  <a:cubicBezTo>
                    <a:pt x="144" y="1"/>
                    <a:pt x="50" y="59"/>
                    <a:pt x="26" y="160"/>
                  </a:cubicBezTo>
                  <a:cubicBezTo>
                    <a:pt x="0" y="273"/>
                    <a:pt x="67" y="398"/>
                    <a:pt x="183" y="415"/>
                  </a:cubicBezTo>
                  <a:cubicBezTo>
                    <a:pt x="996" y="555"/>
                    <a:pt x="1786" y="819"/>
                    <a:pt x="2520" y="1202"/>
                  </a:cubicBezTo>
                  <a:cubicBezTo>
                    <a:pt x="2554" y="1220"/>
                    <a:pt x="2587" y="1228"/>
                    <a:pt x="2619" y="1228"/>
                  </a:cubicBezTo>
                  <a:cubicBezTo>
                    <a:pt x="2810" y="1228"/>
                    <a:pt x="2933" y="939"/>
                    <a:pt x="2724" y="831"/>
                  </a:cubicBezTo>
                  <a:cubicBezTo>
                    <a:pt x="1957" y="430"/>
                    <a:pt x="1134" y="150"/>
                    <a:pt x="282" y="4"/>
                  </a:cubicBezTo>
                  <a:cubicBezTo>
                    <a:pt x="269" y="2"/>
                    <a:pt x="256" y="1"/>
                    <a:pt x="2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62" name="Google Shape;2462;p28"/>
            <p:cNvSpPr/>
            <p:nvPr/>
          </p:nvSpPr>
          <p:spPr>
            <a:xfrm>
              <a:off x="2702575" y="2435225"/>
              <a:ext cx="52625" cy="31300"/>
            </a:xfrm>
            <a:custGeom>
              <a:avLst/>
              <a:gdLst/>
              <a:ahLst/>
              <a:cxnLst/>
              <a:rect l="l" t="t" r="r" b="b"/>
              <a:pathLst>
                <a:path w="2105" h="1252" extrusionOk="0">
                  <a:moveTo>
                    <a:pt x="294" y="0"/>
                  </a:moveTo>
                  <a:cubicBezTo>
                    <a:pt x="71" y="0"/>
                    <a:pt x="0" y="360"/>
                    <a:pt x="247" y="418"/>
                  </a:cubicBezTo>
                  <a:cubicBezTo>
                    <a:pt x="795" y="553"/>
                    <a:pt x="1303" y="820"/>
                    <a:pt x="1724" y="1196"/>
                  </a:cubicBezTo>
                  <a:cubicBezTo>
                    <a:pt x="1766" y="1233"/>
                    <a:pt x="1819" y="1252"/>
                    <a:pt x="1872" y="1252"/>
                  </a:cubicBezTo>
                  <a:cubicBezTo>
                    <a:pt x="1927" y="1252"/>
                    <a:pt x="1983" y="1231"/>
                    <a:pt x="2025" y="1188"/>
                  </a:cubicBezTo>
                  <a:cubicBezTo>
                    <a:pt x="2100" y="1111"/>
                    <a:pt x="2105" y="967"/>
                    <a:pt x="2020" y="890"/>
                  </a:cubicBezTo>
                  <a:cubicBezTo>
                    <a:pt x="1541" y="464"/>
                    <a:pt x="969" y="161"/>
                    <a:pt x="348" y="7"/>
                  </a:cubicBezTo>
                  <a:cubicBezTo>
                    <a:pt x="329" y="2"/>
                    <a:pt x="311" y="0"/>
                    <a:pt x="2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63" name="Google Shape;2463;p28"/>
            <p:cNvSpPr/>
            <p:nvPr/>
          </p:nvSpPr>
          <p:spPr>
            <a:xfrm>
              <a:off x="2693025" y="2488975"/>
              <a:ext cx="44250" cy="20900"/>
            </a:xfrm>
            <a:custGeom>
              <a:avLst/>
              <a:gdLst/>
              <a:ahLst/>
              <a:cxnLst/>
              <a:rect l="l" t="t" r="r" b="b"/>
              <a:pathLst>
                <a:path w="1770" h="836" extrusionOk="0">
                  <a:moveTo>
                    <a:pt x="230" y="1"/>
                  </a:moveTo>
                  <a:cubicBezTo>
                    <a:pt x="138" y="1"/>
                    <a:pt x="43" y="73"/>
                    <a:pt x="25" y="165"/>
                  </a:cubicBezTo>
                  <a:cubicBezTo>
                    <a:pt x="0" y="275"/>
                    <a:pt x="70" y="389"/>
                    <a:pt x="181" y="420"/>
                  </a:cubicBezTo>
                  <a:lnTo>
                    <a:pt x="1490" y="829"/>
                  </a:lnTo>
                  <a:cubicBezTo>
                    <a:pt x="1506" y="834"/>
                    <a:pt x="1522" y="836"/>
                    <a:pt x="1539" y="836"/>
                  </a:cubicBezTo>
                  <a:cubicBezTo>
                    <a:pt x="1632" y="836"/>
                    <a:pt x="1727" y="765"/>
                    <a:pt x="1745" y="673"/>
                  </a:cubicBezTo>
                  <a:cubicBezTo>
                    <a:pt x="1769" y="559"/>
                    <a:pt x="1700" y="446"/>
                    <a:pt x="1589" y="417"/>
                  </a:cubicBezTo>
                  <a:lnTo>
                    <a:pt x="280" y="8"/>
                  </a:lnTo>
                  <a:cubicBezTo>
                    <a:pt x="264" y="3"/>
                    <a:pt x="247"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64" name="Google Shape;2464;p28"/>
            <p:cNvSpPr/>
            <p:nvPr/>
          </p:nvSpPr>
          <p:spPr>
            <a:xfrm>
              <a:off x="2589650" y="2601875"/>
              <a:ext cx="24650" cy="28175"/>
            </a:xfrm>
            <a:custGeom>
              <a:avLst/>
              <a:gdLst/>
              <a:ahLst/>
              <a:cxnLst/>
              <a:rect l="l" t="t" r="r" b="b"/>
              <a:pathLst>
                <a:path w="986" h="1127" extrusionOk="0">
                  <a:moveTo>
                    <a:pt x="246" y="1"/>
                  </a:moveTo>
                  <a:cubicBezTo>
                    <a:pt x="226" y="1"/>
                    <a:pt x="206" y="4"/>
                    <a:pt x="186" y="10"/>
                  </a:cubicBezTo>
                  <a:cubicBezTo>
                    <a:pt x="83" y="46"/>
                    <a:pt x="1" y="164"/>
                    <a:pt x="44" y="274"/>
                  </a:cubicBezTo>
                  <a:cubicBezTo>
                    <a:pt x="160" y="583"/>
                    <a:pt x="350" y="854"/>
                    <a:pt x="600" y="1069"/>
                  </a:cubicBezTo>
                  <a:cubicBezTo>
                    <a:pt x="643" y="1106"/>
                    <a:pt x="700" y="1127"/>
                    <a:pt x="756" y="1127"/>
                  </a:cubicBezTo>
                  <a:cubicBezTo>
                    <a:pt x="809" y="1127"/>
                    <a:pt x="862" y="1107"/>
                    <a:pt x="901" y="1064"/>
                  </a:cubicBezTo>
                  <a:cubicBezTo>
                    <a:pt x="983" y="972"/>
                    <a:pt x="985" y="840"/>
                    <a:pt x="896" y="765"/>
                  </a:cubicBezTo>
                  <a:cubicBezTo>
                    <a:pt x="814" y="696"/>
                    <a:pt x="740" y="621"/>
                    <a:pt x="672" y="539"/>
                  </a:cubicBezTo>
                  <a:cubicBezTo>
                    <a:pt x="595" y="438"/>
                    <a:pt x="530" y="330"/>
                    <a:pt x="477" y="214"/>
                  </a:cubicBezTo>
                  <a:lnTo>
                    <a:pt x="451" y="152"/>
                  </a:lnTo>
                  <a:cubicBezTo>
                    <a:pt x="432" y="99"/>
                    <a:pt x="398" y="55"/>
                    <a:pt x="350" y="29"/>
                  </a:cubicBezTo>
                  <a:cubicBezTo>
                    <a:pt x="319" y="10"/>
                    <a:pt x="283" y="1"/>
                    <a:pt x="2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2465" name="Google Shape;2465;p28"/>
          <p:cNvGrpSpPr/>
          <p:nvPr/>
        </p:nvGrpSpPr>
        <p:grpSpPr>
          <a:xfrm flipH="1">
            <a:off x="390975" y="4492994"/>
            <a:ext cx="724776" cy="1000135"/>
            <a:chOff x="626325" y="3925200"/>
            <a:chExt cx="612625" cy="845375"/>
          </a:xfrm>
        </p:grpSpPr>
        <p:sp>
          <p:nvSpPr>
            <p:cNvPr id="2466" name="Google Shape;2466;p28"/>
            <p:cNvSpPr/>
            <p:nvPr/>
          </p:nvSpPr>
          <p:spPr>
            <a:xfrm>
              <a:off x="626325" y="3925200"/>
              <a:ext cx="318375" cy="371475"/>
            </a:xfrm>
            <a:custGeom>
              <a:avLst/>
              <a:gdLst/>
              <a:ahLst/>
              <a:cxnLst/>
              <a:rect l="l" t="t" r="r" b="b"/>
              <a:pathLst>
                <a:path w="12735" h="14859" extrusionOk="0">
                  <a:moveTo>
                    <a:pt x="2791" y="1"/>
                  </a:moveTo>
                  <a:cubicBezTo>
                    <a:pt x="2372" y="1"/>
                    <a:pt x="1971" y="119"/>
                    <a:pt x="1656" y="448"/>
                  </a:cubicBezTo>
                  <a:cubicBezTo>
                    <a:pt x="1329" y="792"/>
                    <a:pt x="1139" y="1252"/>
                    <a:pt x="956" y="1685"/>
                  </a:cubicBezTo>
                  <a:cubicBezTo>
                    <a:pt x="771" y="2123"/>
                    <a:pt x="609" y="2568"/>
                    <a:pt x="475" y="3023"/>
                  </a:cubicBezTo>
                  <a:cubicBezTo>
                    <a:pt x="338" y="3478"/>
                    <a:pt x="227" y="3938"/>
                    <a:pt x="140" y="4405"/>
                  </a:cubicBezTo>
                  <a:cubicBezTo>
                    <a:pt x="66" y="4816"/>
                    <a:pt x="17" y="5281"/>
                    <a:pt x="215" y="5668"/>
                  </a:cubicBezTo>
                  <a:cubicBezTo>
                    <a:pt x="280" y="5793"/>
                    <a:pt x="378" y="5902"/>
                    <a:pt x="499" y="5979"/>
                  </a:cubicBezTo>
                  <a:cubicBezTo>
                    <a:pt x="253" y="6667"/>
                    <a:pt x="22" y="7374"/>
                    <a:pt x="13" y="8111"/>
                  </a:cubicBezTo>
                  <a:cubicBezTo>
                    <a:pt x="1" y="8799"/>
                    <a:pt x="215" y="9502"/>
                    <a:pt x="691" y="10012"/>
                  </a:cubicBezTo>
                  <a:cubicBezTo>
                    <a:pt x="908" y="10248"/>
                    <a:pt x="1185" y="10426"/>
                    <a:pt x="1490" y="10527"/>
                  </a:cubicBezTo>
                  <a:cubicBezTo>
                    <a:pt x="1416" y="11273"/>
                    <a:pt x="1370" y="12053"/>
                    <a:pt x="1659" y="12758"/>
                  </a:cubicBezTo>
                  <a:cubicBezTo>
                    <a:pt x="1921" y="13406"/>
                    <a:pt x="2532" y="13887"/>
                    <a:pt x="3235" y="13938"/>
                  </a:cubicBezTo>
                  <a:cubicBezTo>
                    <a:pt x="3273" y="13941"/>
                    <a:pt x="3310" y="13942"/>
                    <a:pt x="3347" y="13942"/>
                  </a:cubicBezTo>
                  <a:cubicBezTo>
                    <a:pt x="3584" y="13942"/>
                    <a:pt x="3819" y="13877"/>
                    <a:pt x="4025" y="13755"/>
                  </a:cubicBezTo>
                  <a:cubicBezTo>
                    <a:pt x="4271" y="14439"/>
                    <a:pt x="5020" y="14859"/>
                    <a:pt x="5740" y="14859"/>
                  </a:cubicBezTo>
                  <a:cubicBezTo>
                    <a:pt x="5816" y="14859"/>
                    <a:pt x="5890" y="14854"/>
                    <a:pt x="5964" y="14845"/>
                  </a:cubicBezTo>
                  <a:cubicBezTo>
                    <a:pt x="7033" y="14705"/>
                    <a:pt x="7791" y="13793"/>
                    <a:pt x="8188" y="12859"/>
                  </a:cubicBezTo>
                  <a:cubicBezTo>
                    <a:pt x="8369" y="12433"/>
                    <a:pt x="8489" y="11993"/>
                    <a:pt x="8592" y="11543"/>
                  </a:cubicBezTo>
                  <a:cubicBezTo>
                    <a:pt x="9181" y="11722"/>
                    <a:pt x="9805" y="11899"/>
                    <a:pt x="10424" y="11899"/>
                  </a:cubicBezTo>
                  <a:cubicBezTo>
                    <a:pt x="10653" y="11899"/>
                    <a:pt x="10882" y="11874"/>
                    <a:pt x="11108" y="11817"/>
                  </a:cubicBezTo>
                  <a:cubicBezTo>
                    <a:pt x="11839" y="11632"/>
                    <a:pt x="12535" y="11086"/>
                    <a:pt x="12662" y="10308"/>
                  </a:cubicBezTo>
                  <a:cubicBezTo>
                    <a:pt x="12734" y="9870"/>
                    <a:pt x="12592" y="9444"/>
                    <a:pt x="12443" y="9038"/>
                  </a:cubicBezTo>
                  <a:cubicBezTo>
                    <a:pt x="12361" y="8831"/>
                    <a:pt x="12292" y="8619"/>
                    <a:pt x="12236" y="8402"/>
                  </a:cubicBezTo>
                  <a:cubicBezTo>
                    <a:pt x="12193" y="8190"/>
                    <a:pt x="12164" y="7976"/>
                    <a:pt x="12150" y="7762"/>
                  </a:cubicBezTo>
                  <a:cubicBezTo>
                    <a:pt x="12116" y="7307"/>
                    <a:pt x="12104" y="6845"/>
                    <a:pt x="11933" y="6414"/>
                  </a:cubicBezTo>
                  <a:cubicBezTo>
                    <a:pt x="11760" y="5983"/>
                    <a:pt x="11442" y="5726"/>
                    <a:pt x="11083" y="5485"/>
                  </a:cubicBezTo>
                  <a:cubicBezTo>
                    <a:pt x="10775" y="5273"/>
                    <a:pt x="10417" y="5076"/>
                    <a:pt x="10229" y="4737"/>
                  </a:cubicBezTo>
                  <a:cubicBezTo>
                    <a:pt x="10102" y="4503"/>
                    <a:pt x="10049" y="4239"/>
                    <a:pt x="9916" y="4007"/>
                  </a:cubicBezTo>
                  <a:cubicBezTo>
                    <a:pt x="9796" y="3803"/>
                    <a:pt x="9637" y="3622"/>
                    <a:pt x="9447" y="3476"/>
                  </a:cubicBezTo>
                  <a:cubicBezTo>
                    <a:pt x="9262" y="3319"/>
                    <a:pt x="9052" y="3189"/>
                    <a:pt x="8850" y="3064"/>
                  </a:cubicBezTo>
                  <a:lnTo>
                    <a:pt x="8176" y="2643"/>
                  </a:lnTo>
                  <a:lnTo>
                    <a:pt x="6800" y="1789"/>
                  </a:lnTo>
                  <a:cubicBezTo>
                    <a:pt x="5986" y="1278"/>
                    <a:pt x="5175" y="734"/>
                    <a:pt x="4282" y="361"/>
                  </a:cubicBezTo>
                  <a:cubicBezTo>
                    <a:pt x="3838" y="175"/>
                    <a:pt x="3301" y="1"/>
                    <a:pt x="2791"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67" name="Google Shape;2467;p28"/>
            <p:cNvSpPr/>
            <p:nvPr/>
          </p:nvSpPr>
          <p:spPr>
            <a:xfrm>
              <a:off x="628975" y="4395725"/>
              <a:ext cx="291725" cy="211650"/>
            </a:xfrm>
            <a:custGeom>
              <a:avLst/>
              <a:gdLst/>
              <a:ahLst/>
              <a:cxnLst/>
              <a:rect l="l" t="t" r="r" b="b"/>
              <a:pathLst>
                <a:path w="11669" h="8466" extrusionOk="0">
                  <a:moveTo>
                    <a:pt x="8228" y="0"/>
                  </a:moveTo>
                  <a:cubicBezTo>
                    <a:pt x="8156" y="0"/>
                    <a:pt x="8084" y="4"/>
                    <a:pt x="8012" y="12"/>
                  </a:cubicBezTo>
                  <a:cubicBezTo>
                    <a:pt x="7784" y="36"/>
                    <a:pt x="7562" y="106"/>
                    <a:pt x="7363" y="216"/>
                  </a:cubicBezTo>
                  <a:cubicBezTo>
                    <a:pt x="7158" y="332"/>
                    <a:pt x="6980" y="491"/>
                    <a:pt x="6790" y="628"/>
                  </a:cubicBezTo>
                  <a:cubicBezTo>
                    <a:pt x="6602" y="768"/>
                    <a:pt x="6462" y="854"/>
                    <a:pt x="6294" y="866"/>
                  </a:cubicBezTo>
                  <a:cubicBezTo>
                    <a:pt x="6288" y="867"/>
                    <a:pt x="6282" y="867"/>
                    <a:pt x="6276" y="867"/>
                  </a:cubicBezTo>
                  <a:cubicBezTo>
                    <a:pt x="6068" y="867"/>
                    <a:pt x="5916" y="671"/>
                    <a:pt x="5743" y="570"/>
                  </a:cubicBezTo>
                  <a:cubicBezTo>
                    <a:pt x="5439" y="393"/>
                    <a:pt x="5094" y="316"/>
                    <a:pt x="4746" y="316"/>
                  </a:cubicBezTo>
                  <a:cubicBezTo>
                    <a:pt x="4635" y="316"/>
                    <a:pt x="4523" y="324"/>
                    <a:pt x="4412" y="339"/>
                  </a:cubicBezTo>
                  <a:cubicBezTo>
                    <a:pt x="3312" y="491"/>
                    <a:pt x="2530" y="1336"/>
                    <a:pt x="1895" y="2175"/>
                  </a:cubicBezTo>
                  <a:lnTo>
                    <a:pt x="1635" y="2529"/>
                  </a:lnTo>
                  <a:cubicBezTo>
                    <a:pt x="1620" y="2549"/>
                    <a:pt x="1611" y="2570"/>
                    <a:pt x="1603" y="2594"/>
                  </a:cubicBezTo>
                  <a:cubicBezTo>
                    <a:pt x="1574" y="2560"/>
                    <a:pt x="1531" y="2540"/>
                    <a:pt x="1487" y="2540"/>
                  </a:cubicBezTo>
                  <a:cubicBezTo>
                    <a:pt x="1473" y="2540"/>
                    <a:pt x="1458" y="2542"/>
                    <a:pt x="1444" y="2546"/>
                  </a:cubicBezTo>
                  <a:cubicBezTo>
                    <a:pt x="1045" y="2659"/>
                    <a:pt x="686" y="2883"/>
                    <a:pt x="407" y="3189"/>
                  </a:cubicBezTo>
                  <a:cubicBezTo>
                    <a:pt x="265" y="3340"/>
                    <a:pt x="147" y="3514"/>
                    <a:pt x="56" y="3699"/>
                  </a:cubicBezTo>
                  <a:cubicBezTo>
                    <a:pt x="0" y="3812"/>
                    <a:pt x="61" y="3923"/>
                    <a:pt x="106" y="4029"/>
                  </a:cubicBezTo>
                  <a:cubicBezTo>
                    <a:pt x="145" y="4120"/>
                    <a:pt x="188" y="4209"/>
                    <a:pt x="239" y="4296"/>
                  </a:cubicBezTo>
                  <a:cubicBezTo>
                    <a:pt x="636" y="4982"/>
                    <a:pt x="1315" y="5441"/>
                    <a:pt x="2015" y="5776"/>
                  </a:cubicBezTo>
                  <a:cubicBezTo>
                    <a:pt x="2414" y="5961"/>
                    <a:pt x="2824" y="6127"/>
                    <a:pt x="3240" y="6269"/>
                  </a:cubicBezTo>
                  <a:cubicBezTo>
                    <a:pt x="3514" y="6743"/>
                    <a:pt x="3805" y="7234"/>
                    <a:pt x="4229" y="7595"/>
                  </a:cubicBezTo>
                  <a:cubicBezTo>
                    <a:pt x="4613" y="7921"/>
                    <a:pt x="5038" y="8108"/>
                    <a:pt x="5510" y="8108"/>
                  </a:cubicBezTo>
                  <a:cubicBezTo>
                    <a:pt x="5561" y="8108"/>
                    <a:pt x="5613" y="8105"/>
                    <a:pt x="5666" y="8101"/>
                  </a:cubicBezTo>
                  <a:cubicBezTo>
                    <a:pt x="5890" y="8084"/>
                    <a:pt x="6106" y="8012"/>
                    <a:pt x="6296" y="7891"/>
                  </a:cubicBezTo>
                  <a:cubicBezTo>
                    <a:pt x="6689" y="8265"/>
                    <a:pt x="7231" y="8466"/>
                    <a:pt x="7771" y="8466"/>
                  </a:cubicBezTo>
                  <a:cubicBezTo>
                    <a:pt x="8119" y="8466"/>
                    <a:pt x="8466" y="8382"/>
                    <a:pt x="8770" y="8207"/>
                  </a:cubicBezTo>
                  <a:cubicBezTo>
                    <a:pt x="8893" y="8134"/>
                    <a:pt x="9006" y="8048"/>
                    <a:pt x="9131" y="7976"/>
                  </a:cubicBezTo>
                  <a:cubicBezTo>
                    <a:pt x="9254" y="7903"/>
                    <a:pt x="9387" y="7848"/>
                    <a:pt x="9524" y="7810"/>
                  </a:cubicBezTo>
                  <a:cubicBezTo>
                    <a:pt x="9784" y="7737"/>
                    <a:pt x="10034" y="7658"/>
                    <a:pt x="10255" y="7506"/>
                  </a:cubicBezTo>
                  <a:cubicBezTo>
                    <a:pt x="10684" y="7215"/>
                    <a:pt x="10975" y="6765"/>
                    <a:pt x="11064" y="6257"/>
                  </a:cubicBezTo>
                  <a:cubicBezTo>
                    <a:pt x="11136" y="5822"/>
                    <a:pt x="11054" y="5376"/>
                    <a:pt x="10831" y="4996"/>
                  </a:cubicBezTo>
                  <a:cubicBezTo>
                    <a:pt x="11153" y="4746"/>
                    <a:pt x="11394" y="4404"/>
                    <a:pt x="11517" y="4012"/>
                  </a:cubicBezTo>
                  <a:cubicBezTo>
                    <a:pt x="11668" y="3516"/>
                    <a:pt x="11615" y="2979"/>
                    <a:pt x="11365" y="2524"/>
                  </a:cubicBezTo>
                  <a:cubicBezTo>
                    <a:pt x="11240" y="2291"/>
                    <a:pt x="11066" y="2086"/>
                    <a:pt x="10860" y="1918"/>
                  </a:cubicBezTo>
                  <a:cubicBezTo>
                    <a:pt x="10763" y="1839"/>
                    <a:pt x="10660" y="1769"/>
                    <a:pt x="10549" y="1711"/>
                  </a:cubicBezTo>
                  <a:cubicBezTo>
                    <a:pt x="10441" y="1651"/>
                    <a:pt x="10320" y="1598"/>
                    <a:pt x="10229" y="1511"/>
                  </a:cubicBezTo>
                  <a:cubicBezTo>
                    <a:pt x="10140" y="1422"/>
                    <a:pt x="10075" y="1283"/>
                    <a:pt x="10022" y="1155"/>
                  </a:cubicBezTo>
                  <a:cubicBezTo>
                    <a:pt x="9974" y="1040"/>
                    <a:pt x="9916" y="929"/>
                    <a:pt x="9846" y="825"/>
                  </a:cubicBezTo>
                  <a:cubicBezTo>
                    <a:pt x="9714" y="630"/>
                    <a:pt x="9543" y="462"/>
                    <a:pt x="9346" y="334"/>
                  </a:cubicBezTo>
                  <a:cubicBezTo>
                    <a:pt x="9012" y="116"/>
                    <a:pt x="8623" y="0"/>
                    <a:pt x="8228" y="0"/>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68" name="Google Shape;2468;p28"/>
            <p:cNvSpPr/>
            <p:nvPr/>
          </p:nvSpPr>
          <p:spPr>
            <a:xfrm>
              <a:off x="959775" y="4126000"/>
              <a:ext cx="257975" cy="338800"/>
            </a:xfrm>
            <a:custGeom>
              <a:avLst/>
              <a:gdLst/>
              <a:ahLst/>
              <a:cxnLst/>
              <a:rect l="l" t="t" r="r" b="b"/>
              <a:pathLst>
                <a:path w="10319" h="13552" extrusionOk="0">
                  <a:moveTo>
                    <a:pt x="3793" y="1"/>
                  </a:moveTo>
                  <a:cubicBezTo>
                    <a:pt x="3553" y="1"/>
                    <a:pt x="3301" y="167"/>
                    <a:pt x="3120" y="351"/>
                  </a:cubicBezTo>
                  <a:cubicBezTo>
                    <a:pt x="2929" y="543"/>
                    <a:pt x="2744" y="738"/>
                    <a:pt x="2568" y="941"/>
                  </a:cubicBezTo>
                  <a:cubicBezTo>
                    <a:pt x="2215" y="1345"/>
                    <a:pt x="1887" y="1773"/>
                    <a:pt x="1591" y="2223"/>
                  </a:cubicBezTo>
                  <a:cubicBezTo>
                    <a:pt x="1445" y="2450"/>
                    <a:pt x="1303" y="2681"/>
                    <a:pt x="1170" y="2916"/>
                  </a:cubicBezTo>
                  <a:cubicBezTo>
                    <a:pt x="1038" y="3150"/>
                    <a:pt x="939" y="3340"/>
                    <a:pt x="869" y="3571"/>
                  </a:cubicBezTo>
                  <a:cubicBezTo>
                    <a:pt x="800" y="3805"/>
                    <a:pt x="773" y="4026"/>
                    <a:pt x="826" y="4250"/>
                  </a:cubicBezTo>
                  <a:cubicBezTo>
                    <a:pt x="860" y="4375"/>
                    <a:pt x="913" y="4495"/>
                    <a:pt x="982" y="4604"/>
                  </a:cubicBezTo>
                  <a:cubicBezTo>
                    <a:pt x="1040" y="4700"/>
                    <a:pt x="1103" y="4798"/>
                    <a:pt x="1079" y="4914"/>
                  </a:cubicBezTo>
                  <a:cubicBezTo>
                    <a:pt x="1043" y="5111"/>
                    <a:pt x="860" y="5280"/>
                    <a:pt x="747" y="5441"/>
                  </a:cubicBezTo>
                  <a:cubicBezTo>
                    <a:pt x="614" y="5624"/>
                    <a:pt x="496" y="5819"/>
                    <a:pt x="393" y="6021"/>
                  </a:cubicBezTo>
                  <a:cubicBezTo>
                    <a:pt x="186" y="6423"/>
                    <a:pt x="37" y="6863"/>
                    <a:pt x="15" y="7318"/>
                  </a:cubicBezTo>
                  <a:cubicBezTo>
                    <a:pt x="1" y="7540"/>
                    <a:pt x="22" y="7764"/>
                    <a:pt x="78" y="7980"/>
                  </a:cubicBezTo>
                  <a:cubicBezTo>
                    <a:pt x="147" y="8238"/>
                    <a:pt x="272" y="8469"/>
                    <a:pt x="400" y="8702"/>
                  </a:cubicBezTo>
                  <a:cubicBezTo>
                    <a:pt x="525" y="8933"/>
                    <a:pt x="643" y="9167"/>
                    <a:pt x="650" y="9436"/>
                  </a:cubicBezTo>
                  <a:cubicBezTo>
                    <a:pt x="655" y="9703"/>
                    <a:pt x="607" y="9932"/>
                    <a:pt x="617" y="10182"/>
                  </a:cubicBezTo>
                  <a:cubicBezTo>
                    <a:pt x="633" y="10683"/>
                    <a:pt x="833" y="11159"/>
                    <a:pt x="1182" y="11523"/>
                  </a:cubicBezTo>
                  <a:cubicBezTo>
                    <a:pt x="1353" y="11696"/>
                    <a:pt x="1553" y="11841"/>
                    <a:pt x="1772" y="11946"/>
                  </a:cubicBezTo>
                  <a:cubicBezTo>
                    <a:pt x="1976" y="12052"/>
                    <a:pt x="2193" y="12156"/>
                    <a:pt x="2304" y="12368"/>
                  </a:cubicBezTo>
                  <a:cubicBezTo>
                    <a:pt x="2414" y="12582"/>
                    <a:pt x="2467" y="12854"/>
                    <a:pt x="2624" y="13066"/>
                  </a:cubicBezTo>
                  <a:cubicBezTo>
                    <a:pt x="2751" y="13232"/>
                    <a:pt x="2925" y="13359"/>
                    <a:pt x="3120" y="13436"/>
                  </a:cubicBezTo>
                  <a:cubicBezTo>
                    <a:pt x="3305" y="13515"/>
                    <a:pt x="3506" y="13552"/>
                    <a:pt x="3708" y="13552"/>
                  </a:cubicBezTo>
                  <a:cubicBezTo>
                    <a:pt x="3936" y="13552"/>
                    <a:pt x="4164" y="13506"/>
                    <a:pt x="4374" y="13424"/>
                  </a:cubicBezTo>
                  <a:cubicBezTo>
                    <a:pt x="4852" y="13239"/>
                    <a:pt x="5218" y="12835"/>
                    <a:pt x="5512" y="12433"/>
                  </a:cubicBezTo>
                  <a:lnTo>
                    <a:pt x="5599" y="12305"/>
                  </a:lnTo>
                  <a:cubicBezTo>
                    <a:pt x="6077" y="12630"/>
                    <a:pt x="6576" y="12931"/>
                    <a:pt x="7129" y="13099"/>
                  </a:cubicBezTo>
                  <a:cubicBezTo>
                    <a:pt x="7396" y="13181"/>
                    <a:pt x="7671" y="13226"/>
                    <a:pt x="7943" y="13226"/>
                  </a:cubicBezTo>
                  <a:cubicBezTo>
                    <a:pt x="8312" y="13226"/>
                    <a:pt x="8677" y="13144"/>
                    <a:pt x="9016" y="12964"/>
                  </a:cubicBezTo>
                  <a:cubicBezTo>
                    <a:pt x="9546" y="12688"/>
                    <a:pt x="9967" y="12175"/>
                    <a:pt x="9979" y="11559"/>
                  </a:cubicBezTo>
                  <a:cubicBezTo>
                    <a:pt x="9981" y="11364"/>
                    <a:pt x="9945" y="11171"/>
                    <a:pt x="9943" y="10977"/>
                  </a:cubicBezTo>
                  <a:cubicBezTo>
                    <a:pt x="9943" y="10791"/>
                    <a:pt x="9976" y="10606"/>
                    <a:pt x="10044" y="10435"/>
                  </a:cubicBezTo>
                  <a:cubicBezTo>
                    <a:pt x="10164" y="10098"/>
                    <a:pt x="10296" y="9778"/>
                    <a:pt x="10306" y="9415"/>
                  </a:cubicBezTo>
                  <a:cubicBezTo>
                    <a:pt x="10318" y="8707"/>
                    <a:pt x="9969" y="8004"/>
                    <a:pt x="9389" y="7602"/>
                  </a:cubicBezTo>
                  <a:cubicBezTo>
                    <a:pt x="9558" y="7287"/>
                    <a:pt x="9582" y="6912"/>
                    <a:pt x="9507" y="6563"/>
                  </a:cubicBezTo>
                  <a:cubicBezTo>
                    <a:pt x="9413" y="6120"/>
                    <a:pt x="9172" y="5735"/>
                    <a:pt x="8864" y="5410"/>
                  </a:cubicBezTo>
                  <a:cubicBezTo>
                    <a:pt x="8491" y="5022"/>
                    <a:pt x="8044" y="4724"/>
                    <a:pt x="7642" y="4373"/>
                  </a:cubicBezTo>
                  <a:cubicBezTo>
                    <a:pt x="7461" y="4216"/>
                    <a:pt x="7257" y="4048"/>
                    <a:pt x="7276" y="3788"/>
                  </a:cubicBezTo>
                  <a:cubicBezTo>
                    <a:pt x="7298" y="3530"/>
                    <a:pt x="7382" y="3328"/>
                    <a:pt x="7334" y="3085"/>
                  </a:cubicBezTo>
                  <a:cubicBezTo>
                    <a:pt x="7286" y="2842"/>
                    <a:pt x="7136" y="2601"/>
                    <a:pt x="6973" y="2404"/>
                  </a:cubicBezTo>
                  <a:cubicBezTo>
                    <a:pt x="6799" y="2199"/>
                    <a:pt x="6617" y="2004"/>
                    <a:pt x="6422" y="1819"/>
                  </a:cubicBezTo>
                  <a:cubicBezTo>
                    <a:pt x="6032" y="1434"/>
                    <a:pt x="5615" y="1078"/>
                    <a:pt x="5177" y="753"/>
                  </a:cubicBezTo>
                  <a:cubicBezTo>
                    <a:pt x="4958" y="592"/>
                    <a:pt x="4732" y="438"/>
                    <a:pt x="4501" y="291"/>
                  </a:cubicBezTo>
                  <a:cubicBezTo>
                    <a:pt x="4268" y="142"/>
                    <a:pt x="4075" y="16"/>
                    <a:pt x="3827" y="2"/>
                  </a:cubicBezTo>
                  <a:cubicBezTo>
                    <a:pt x="3816" y="1"/>
                    <a:pt x="3805" y="1"/>
                    <a:pt x="3793"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69" name="Google Shape;2469;p28"/>
            <p:cNvSpPr/>
            <p:nvPr/>
          </p:nvSpPr>
          <p:spPr>
            <a:xfrm>
              <a:off x="718500" y="4019750"/>
              <a:ext cx="520450" cy="750825"/>
            </a:xfrm>
            <a:custGeom>
              <a:avLst/>
              <a:gdLst/>
              <a:ahLst/>
              <a:cxnLst/>
              <a:rect l="l" t="t" r="r" b="b"/>
              <a:pathLst>
                <a:path w="20818" h="30033" extrusionOk="0">
                  <a:moveTo>
                    <a:pt x="238" y="1"/>
                  </a:moveTo>
                  <a:cubicBezTo>
                    <a:pt x="117" y="1"/>
                    <a:pt x="0" y="165"/>
                    <a:pt x="99" y="298"/>
                  </a:cubicBezTo>
                  <a:cubicBezTo>
                    <a:pt x="1587" y="2278"/>
                    <a:pt x="2949" y="4346"/>
                    <a:pt x="4181" y="6495"/>
                  </a:cubicBezTo>
                  <a:cubicBezTo>
                    <a:pt x="5399" y="8615"/>
                    <a:pt x="6443" y="10822"/>
                    <a:pt x="7517" y="13017"/>
                  </a:cubicBezTo>
                  <a:cubicBezTo>
                    <a:pt x="8593" y="15214"/>
                    <a:pt x="9692" y="17301"/>
                    <a:pt x="11127" y="19226"/>
                  </a:cubicBezTo>
                  <a:cubicBezTo>
                    <a:pt x="12085" y="20514"/>
                    <a:pt x="13197" y="21660"/>
                    <a:pt x="14340" y="22776"/>
                  </a:cubicBezTo>
                  <a:cubicBezTo>
                    <a:pt x="13702" y="22307"/>
                    <a:pt x="13026" y="21888"/>
                    <a:pt x="12323" y="21525"/>
                  </a:cubicBezTo>
                  <a:cubicBezTo>
                    <a:pt x="11442" y="21070"/>
                    <a:pt x="10530" y="20685"/>
                    <a:pt x="9591" y="20377"/>
                  </a:cubicBezTo>
                  <a:cubicBezTo>
                    <a:pt x="8650" y="20066"/>
                    <a:pt x="7690" y="19819"/>
                    <a:pt x="6720" y="19626"/>
                  </a:cubicBezTo>
                  <a:cubicBezTo>
                    <a:pt x="5731" y="19431"/>
                    <a:pt x="4732" y="19287"/>
                    <a:pt x="3726" y="19181"/>
                  </a:cubicBezTo>
                  <a:cubicBezTo>
                    <a:pt x="2723" y="19077"/>
                    <a:pt x="1729" y="19012"/>
                    <a:pt x="727" y="18976"/>
                  </a:cubicBezTo>
                  <a:lnTo>
                    <a:pt x="357" y="18964"/>
                  </a:lnTo>
                  <a:cubicBezTo>
                    <a:pt x="355" y="18964"/>
                    <a:pt x="354" y="18964"/>
                    <a:pt x="352" y="18964"/>
                  </a:cubicBezTo>
                  <a:cubicBezTo>
                    <a:pt x="135" y="18964"/>
                    <a:pt x="118" y="19306"/>
                    <a:pt x="340" y="19311"/>
                  </a:cubicBezTo>
                  <a:cubicBezTo>
                    <a:pt x="1332" y="19342"/>
                    <a:pt x="2323" y="19395"/>
                    <a:pt x="3310" y="19489"/>
                  </a:cubicBezTo>
                  <a:cubicBezTo>
                    <a:pt x="4297" y="19583"/>
                    <a:pt x="5276" y="19708"/>
                    <a:pt x="6251" y="19886"/>
                  </a:cubicBezTo>
                  <a:cubicBezTo>
                    <a:pt x="7226" y="20064"/>
                    <a:pt x="8188" y="20300"/>
                    <a:pt x="9136" y="20593"/>
                  </a:cubicBezTo>
                  <a:cubicBezTo>
                    <a:pt x="10061" y="20880"/>
                    <a:pt x="10963" y="21238"/>
                    <a:pt x="11834" y="21664"/>
                  </a:cubicBezTo>
                  <a:cubicBezTo>
                    <a:pt x="12708" y="22095"/>
                    <a:pt x="13541" y="22606"/>
                    <a:pt x="14321" y="23193"/>
                  </a:cubicBezTo>
                  <a:cubicBezTo>
                    <a:pt x="14419" y="23265"/>
                    <a:pt x="14515" y="23342"/>
                    <a:pt x="14612" y="23417"/>
                  </a:cubicBezTo>
                  <a:cubicBezTo>
                    <a:pt x="14638" y="23436"/>
                    <a:pt x="14669" y="23445"/>
                    <a:pt x="14700" y="23445"/>
                  </a:cubicBezTo>
                  <a:cubicBezTo>
                    <a:pt x="14720" y="23445"/>
                    <a:pt x="14740" y="23441"/>
                    <a:pt x="14759" y="23433"/>
                  </a:cubicBezTo>
                  <a:lnTo>
                    <a:pt x="15447" y="23896"/>
                  </a:lnTo>
                  <a:cubicBezTo>
                    <a:pt x="15471" y="23910"/>
                    <a:pt x="15495" y="23920"/>
                    <a:pt x="15524" y="23922"/>
                  </a:cubicBezTo>
                  <a:lnTo>
                    <a:pt x="15649" y="24042"/>
                  </a:lnTo>
                  <a:cubicBezTo>
                    <a:pt x="15661" y="24059"/>
                    <a:pt x="15676" y="24074"/>
                    <a:pt x="15695" y="24086"/>
                  </a:cubicBezTo>
                  <a:lnTo>
                    <a:pt x="15765" y="24151"/>
                  </a:lnTo>
                  <a:cubicBezTo>
                    <a:pt x="17353" y="25689"/>
                    <a:pt x="18934" y="27284"/>
                    <a:pt x="20053" y="29202"/>
                  </a:cubicBezTo>
                  <a:cubicBezTo>
                    <a:pt x="20193" y="29438"/>
                    <a:pt x="20320" y="29679"/>
                    <a:pt x="20441" y="29922"/>
                  </a:cubicBezTo>
                  <a:cubicBezTo>
                    <a:pt x="20480" y="30001"/>
                    <a:pt x="20537" y="30033"/>
                    <a:pt x="20593" y="30033"/>
                  </a:cubicBezTo>
                  <a:cubicBezTo>
                    <a:pt x="20708" y="30033"/>
                    <a:pt x="20818" y="29896"/>
                    <a:pt x="20751" y="29763"/>
                  </a:cubicBezTo>
                  <a:cubicBezTo>
                    <a:pt x="19750" y="27778"/>
                    <a:pt x="18248" y="26112"/>
                    <a:pt x="16679" y="24560"/>
                  </a:cubicBezTo>
                  <a:cubicBezTo>
                    <a:pt x="16441" y="24326"/>
                    <a:pt x="16200" y="24090"/>
                    <a:pt x="15957" y="23859"/>
                  </a:cubicBezTo>
                  <a:cubicBezTo>
                    <a:pt x="15817" y="22887"/>
                    <a:pt x="15909" y="21905"/>
                    <a:pt x="15945" y="20926"/>
                  </a:cubicBezTo>
                  <a:cubicBezTo>
                    <a:pt x="15981" y="19948"/>
                    <a:pt x="15972" y="18952"/>
                    <a:pt x="15916" y="17970"/>
                  </a:cubicBezTo>
                  <a:cubicBezTo>
                    <a:pt x="15810" y="15992"/>
                    <a:pt x="15521" y="14030"/>
                    <a:pt x="15059" y="12105"/>
                  </a:cubicBezTo>
                  <a:cubicBezTo>
                    <a:pt x="14799" y="11024"/>
                    <a:pt x="14484" y="9958"/>
                    <a:pt x="14116" y="8911"/>
                  </a:cubicBezTo>
                  <a:cubicBezTo>
                    <a:pt x="14089" y="8832"/>
                    <a:pt x="14029" y="8772"/>
                    <a:pt x="13949" y="8772"/>
                  </a:cubicBezTo>
                  <a:cubicBezTo>
                    <a:pt x="13937" y="8772"/>
                    <a:pt x="13924" y="8774"/>
                    <a:pt x="13911" y="8777"/>
                  </a:cubicBezTo>
                  <a:cubicBezTo>
                    <a:pt x="13827" y="8793"/>
                    <a:pt x="13745" y="8892"/>
                    <a:pt x="13774" y="8981"/>
                  </a:cubicBezTo>
                  <a:cubicBezTo>
                    <a:pt x="14434" y="10841"/>
                    <a:pt x="14920" y="12760"/>
                    <a:pt x="15228" y="14711"/>
                  </a:cubicBezTo>
                  <a:cubicBezTo>
                    <a:pt x="15534" y="16659"/>
                    <a:pt x="15661" y="18627"/>
                    <a:pt x="15608" y="20598"/>
                  </a:cubicBezTo>
                  <a:cubicBezTo>
                    <a:pt x="15584" y="21544"/>
                    <a:pt x="15493" y="22490"/>
                    <a:pt x="15565" y="23436"/>
                  </a:cubicBezTo>
                  <a:lnTo>
                    <a:pt x="15430" y="23354"/>
                  </a:lnTo>
                  <a:cubicBezTo>
                    <a:pt x="14234" y="22208"/>
                    <a:pt x="13040" y="21058"/>
                    <a:pt x="11991" y="19778"/>
                  </a:cubicBezTo>
                  <a:cubicBezTo>
                    <a:pt x="10448" y="17888"/>
                    <a:pt x="9266" y="15744"/>
                    <a:pt x="8176" y="13568"/>
                  </a:cubicBezTo>
                  <a:cubicBezTo>
                    <a:pt x="7088" y="11393"/>
                    <a:pt x="6073" y="9169"/>
                    <a:pt x="4889" y="7039"/>
                  </a:cubicBezTo>
                  <a:cubicBezTo>
                    <a:pt x="3683" y="4880"/>
                    <a:pt x="2352" y="2796"/>
                    <a:pt x="896" y="798"/>
                  </a:cubicBezTo>
                  <a:cubicBezTo>
                    <a:pt x="718" y="550"/>
                    <a:pt x="535" y="307"/>
                    <a:pt x="354" y="64"/>
                  </a:cubicBezTo>
                  <a:cubicBezTo>
                    <a:pt x="320" y="19"/>
                    <a:pt x="279"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2470" name="Google Shape;2470;p28"/>
          <p:cNvGrpSpPr/>
          <p:nvPr/>
        </p:nvGrpSpPr>
        <p:grpSpPr>
          <a:xfrm rot="-5400000" flipH="1">
            <a:off x="-971237" y="4653066"/>
            <a:ext cx="1780440" cy="1847362"/>
            <a:chOff x="1843825" y="3806950"/>
            <a:chExt cx="1608250" cy="1668700"/>
          </a:xfrm>
        </p:grpSpPr>
        <p:sp>
          <p:nvSpPr>
            <p:cNvPr id="2471" name="Google Shape;2471;p28"/>
            <p:cNvSpPr/>
            <p:nvPr/>
          </p:nvSpPr>
          <p:spPr>
            <a:xfrm>
              <a:off x="1843825" y="3806950"/>
              <a:ext cx="1608250" cy="1668700"/>
            </a:xfrm>
            <a:custGeom>
              <a:avLst/>
              <a:gdLst/>
              <a:ahLst/>
              <a:cxnLst/>
              <a:rect l="l" t="t" r="r" b="b"/>
              <a:pathLst>
                <a:path w="64330" h="66748" extrusionOk="0">
                  <a:moveTo>
                    <a:pt x="33699" y="0"/>
                  </a:moveTo>
                  <a:cubicBezTo>
                    <a:pt x="33685" y="0"/>
                    <a:pt x="33670" y="1"/>
                    <a:pt x="33656" y="1"/>
                  </a:cubicBezTo>
                  <a:cubicBezTo>
                    <a:pt x="33001" y="25"/>
                    <a:pt x="32573" y="639"/>
                    <a:pt x="32197" y="1096"/>
                  </a:cubicBezTo>
                  <a:cubicBezTo>
                    <a:pt x="31783" y="1594"/>
                    <a:pt x="31398" y="2114"/>
                    <a:pt x="31044" y="2656"/>
                  </a:cubicBezTo>
                  <a:cubicBezTo>
                    <a:pt x="30337" y="3722"/>
                    <a:pt x="29742" y="4858"/>
                    <a:pt x="29263" y="6044"/>
                  </a:cubicBezTo>
                  <a:cubicBezTo>
                    <a:pt x="28780" y="7236"/>
                    <a:pt x="28409" y="8470"/>
                    <a:pt x="28156" y="9731"/>
                  </a:cubicBezTo>
                  <a:cubicBezTo>
                    <a:pt x="27904" y="11000"/>
                    <a:pt x="27766" y="12287"/>
                    <a:pt x="27745" y="13582"/>
                  </a:cubicBezTo>
                  <a:cubicBezTo>
                    <a:pt x="27725" y="14754"/>
                    <a:pt x="27807" y="15926"/>
                    <a:pt x="27985" y="17086"/>
                  </a:cubicBezTo>
                  <a:cubicBezTo>
                    <a:pt x="27417" y="15820"/>
                    <a:pt x="26580" y="14660"/>
                    <a:pt x="25728" y="13577"/>
                  </a:cubicBezTo>
                  <a:cubicBezTo>
                    <a:pt x="24200" y="11626"/>
                    <a:pt x="22592" y="9715"/>
                    <a:pt x="20734" y="8066"/>
                  </a:cubicBezTo>
                  <a:cubicBezTo>
                    <a:pt x="19812" y="7245"/>
                    <a:pt x="18821" y="6463"/>
                    <a:pt x="17757" y="5835"/>
                  </a:cubicBezTo>
                  <a:cubicBezTo>
                    <a:pt x="17507" y="5688"/>
                    <a:pt x="17193" y="5555"/>
                    <a:pt x="16894" y="5555"/>
                  </a:cubicBezTo>
                  <a:cubicBezTo>
                    <a:pt x="16704" y="5555"/>
                    <a:pt x="16519" y="5609"/>
                    <a:pt x="16361" y="5748"/>
                  </a:cubicBezTo>
                  <a:cubicBezTo>
                    <a:pt x="16125" y="5955"/>
                    <a:pt x="16072" y="6280"/>
                    <a:pt x="16077" y="6579"/>
                  </a:cubicBezTo>
                  <a:cubicBezTo>
                    <a:pt x="16084" y="6875"/>
                    <a:pt x="16125" y="7219"/>
                    <a:pt x="16154" y="7537"/>
                  </a:cubicBezTo>
                  <a:cubicBezTo>
                    <a:pt x="16366" y="10133"/>
                    <a:pt x="16621" y="12754"/>
                    <a:pt x="17350" y="15267"/>
                  </a:cubicBezTo>
                  <a:cubicBezTo>
                    <a:pt x="17983" y="17447"/>
                    <a:pt x="18982" y="19556"/>
                    <a:pt x="20488" y="21267"/>
                  </a:cubicBezTo>
                  <a:cubicBezTo>
                    <a:pt x="19389" y="20398"/>
                    <a:pt x="18205" y="19640"/>
                    <a:pt x="16955" y="19005"/>
                  </a:cubicBezTo>
                  <a:cubicBezTo>
                    <a:pt x="15338" y="18179"/>
                    <a:pt x="13622" y="17560"/>
                    <a:pt x="11848" y="17163"/>
                  </a:cubicBezTo>
                  <a:cubicBezTo>
                    <a:pt x="10315" y="16817"/>
                    <a:pt x="8749" y="16643"/>
                    <a:pt x="7178" y="16643"/>
                  </a:cubicBezTo>
                  <a:cubicBezTo>
                    <a:pt x="6935" y="16643"/>
                    <a:pt x="6691" y="16647"/>
                    <a:pt x="6448" y="16656"/>
                  </a:cubicBezTo>
                  <a:cubicBezTo>
                    <a:pt x="5726" y="16682"/>
                    <a:pt x="4725" y="16728"/>
                    <a:pt x="4438" y="17541"/>
                  </a:cubicBezTo>
                  <a:cubicBezTo>
                    <a:pt x="4294" y="17950"/>
                    <a:pt x="4460" y="18388"/>
                    <a:pt x="4669" y="18747"/>
                  </a:cubicBezTo>
                  <a:cubicBezTo>
                    <a:pt x="4881" y="19106"/>
                    <a:pt x="5206" y="19527"/>
                    <a:pt x="5485" y="19905"/>
                  </a:cubicBezTo>
                  <a:cubicBezTo>
                    <a:pt x="6640" y="21476"/>
                    <a:pt x="7880" y="22985"/>
                    <a:pt x="9194" y="24427"/>
                  </a:cubicBezTo>
                  <a:cubicBezTo>
                    <a:pt x="8965" y="24404"/>
                    <a:pt x="8737" y="24393"/>
                    <a:pt x="8508" y="24393"/>
                  </a:cubicBezTo>
                  <a:cubicBezTo>
                    <a:pt x="7436" y="24393"/>
                    <a:pt x="6366" y="24636"/>
                    <a:pt x="5353" y="25007"/>
                  </a:cubicBezTo>
                  <a:cubicBezTo>
                    <a:pt x="4573" y="25296"/>
                    <a:pt x="3822" y="25652"/>
                    <a:pt x="3086" y="26032"/>
                  </a:cubicBezTo>
                  <a:cubicBezTo>
                    <a:pt x="2727" y="26222"/>
                    <a:pt x="2368" y="26415"/>
                    <a:pt x="2017" y="26615"/>
                  </a:cubicBezTo>
                  <a:cubicBezTo>
                    <a:pt x="1666" y="26812"/>
                    <a:pt x="1155" y="27016"/>
                    <a:pt x="1273" y="27483"/>
                  </a:cubicBezTo>
                  <a:cubicBezTo>
                    <a:pt x="1372" y="27866"/>
                    <a:pt x="1829" y="27967"/>
                    <a:pt x="2159" y="28054"/>
                  </a:cubicBezTo>
                  <a:cubicBezTo>
                    <a:pt x="2633" y="28181"/>
                    <a:pt x="3112" y="28311"/>
                    <a:pt x="3579" y="28473"/>
                  </a:cubicBezTo>
                  <a:cubicBezTo>
                    <a:pt x="4424" y="28769"/>
                    <a:pt x="5196" y="29216"/>
                    <a:pt x="5930" y="29731"/>
                  </a:cubicBezTo>
                  <a:cubicBezTo>
                    <a:pt x="6664" y="30244"/>
                    <a:pt x="7341" y="30797"/>
                    <a:pt x="8055" y="31324"/>
                  </a:cubicBezTo>
                  <a:cubicBezTo>
                    <a:pt x="8768" y="31852"/>
                    <a:pt x="9543" y="32335"/>
                    <a:pt x="10356" y="32723"/>
                  </a:cubicBezTo>
                  <a:cubicBezTo>
                    <a:pt x="11487" y="33267"/>
                    <a:pt x="12688" y="33652"/>
                    <a:pt x="13923" y="33871"/>
                  </a:cubicBezTo>
                  <a:cubicBezTo>
                    <a:pt x="12183" y="34034"/>
                    <a:pt x="10484" y="34607"/>
                    <a:pt x="8929" y="35411"/>
                  </a:cubicBezTo>
                  <a:cubicBezTo>
                    <a:pt x="6720" y="36549"/>
                    <a:pt x="4797" y="38174"/>
                    <a:pt x="3013" y="39890"/>
                  </a:cubicBezTo>
                  <a:cubicBezTo>
                    <a:pt x="2549" y="40335"/>
                    <a:pt x="2094" y="40785"/>
                    <a:pt x="1644" y="41240"/>
                  </a:cubicBezTo>
                  <a:cubicBezTo>
                    <a:pt x="1418" y="41469"/>
                    <a:pt x="1192" y="41695"/>
                    <a:pt x="970" y="41924"/>
                  </a:cubicBezTo>
                  <a:cubicBezTo>
                    <a:pt x="746" y="42152"/>
                    <a:pt x="609" y="42297"/>
                    <a:pt x="457" y="42516"/>
                  </a:cubicBezTo>
                  <a:cubicBezTo>
                    <a:pt x="212" y="42879"/>
                    <a:pt x="0" y="43392"/>
                    <a:pt x="236" y="43813"/>
                  </a:cubicBezTo>
                  <a:cubicBezTo>
                    <a:pt x="371" y="44063"/>
                    <a:pt x="636" y="44203"/>
                    <a:pt x="912" y="44232"/>
                  </a:cubicBezTo>
                  <a:cubicBezTo>
                    <a:pt x="949" y="44235"/>
                    <a:pt x="987" y="44237"/>
                    <a:pt x="1024" y="44237"/>
                  </a:cubicBezTo>
                  <a:cubicBezTo>
                    <a:pt x="1272" y="44237"/>
                    <a:pt x="1540" y="44168"/>
                    <a:pt x="1788" y="44116"/>
                  </a:cubicBezTo>
                  <a:cubicBezTo>
                    <a:pt x="1952" y="44081"/>
                    <a:pt x="2113" y="44065"/>
                    <a:pt x="2272" y="44065"/>
                  </a:cubicBezTo>
                  <a:cubicBezTo>
                    <a:pt x="3307" y="44065"/>
                    <a:pt x="4243" y="44748"/>
                    <a:pt x="5165" y="45165"/>
                  </a:cubicBezTo>
                  <a:cubicBezTo>
                    <a:pt x="6161" y="45611"/>
                    <a:pt x="7223" y="45892"/>
                    <a:pt x="8306" y="46003"/>
                  </a:cubicBezTo>
                  <a:cubicBezTo>
                    <a:pt x="8665" y="46040"/>
                    <a:pt x="9025" y="46058"/>
                    <a:pt x="9385" y="46058"/>
                  </a:cubicBezTo>
                  <a:cubicBezTo>
                    <a:pt x="10457" y="46058"/>
                    <a:pt x="11524" y="45895"/>
                    <a:pt x="12551" y="45575"/>
                  </a:cubicBezTo>
                  <a:lnTo>
                    <a:pt x="12551" y="45575"/>
                  </a:lnTo>
                  <a:cubicBezTo>
                    <a:pt x="11350" y="47733"/>
                    <a:pt x="10599" y="50106"/>
                    <a:pt x="10012" y="52494"/>
                  </a:cubicBezTo>
                  <a:cubicBezTo>
                    <a:pt x="9858" y="53115"/>
                    <a:pt x="9718" y="53733"/>
                    <a:pt x="9579" y="54357"/>
                  </a:cubicBezTo>
                  <a:lnTo>
                    <a:pt x="9372" y="55310"/>
                  </a:lnTo>
                  <a:cubicBezTo>
                    <a:pt x="9312" y="55584"/>
                    <a:pt x="9240" y="55861"/>
                    <a:pt x="9215" y="56140"/>
                  </a:cubicBezTo>
                  <a:cubicBezTo>
                    <a:pt x="9196" y="56366"/>
                    <a:pt x="9228" y="56614"/>
                    <a:pt x="9360" y="56800"/>
                  </a:cubicBezTo>
                  <a:cubicBezTo>
                    <a:pt x="9500" y="56997"/>
                    <a:pt x="9728" y="57115"/>
                    <a:pt x="9966" y="57115"/>
                  </a:cubicBezTo>
                  <a:cubicBezTo>
                    <a:pt x="9986" y="57115"/>
                    <a:pt x="10006" y="57114"/>
                    <a:pt x="10027" y="57112"/>
                  </a:cubicBezTo>
                  <a:cubicBezTo>
                    <a:pt x="10301" y="57091"/>
                    <a:pt x="10554" y="56968"/>
                    <a:pt x="10797" y="56848"/>
                  </a:cubicBezTo>
                  <a:cubicBezTo>
                    <a:pt x="11042" y="56727"/>
                    <a:pt x="11273" y="56638"/>
                    <a:pt x="11536" y="56585"/>
                  </a:cubicBezTo>
                  <a:cubicBezTo>
                    <a:pt x="11795" y="56536"/>
                    <a:pt x="12060" y="56521"/>
                    <a:pt x="12325" y="56521"/>
                  </a:cubicBezTo>
                  <a:cubicBezTo>
                    <a:pt x="12612" y="56521"/>
                    <a:pt x="12900" y="56538"/>
                    <a:pt x="13184" y="56544"/>
                  </a:cubicBezTo>
                  <a:cubicBezTo>
                    <a:pt x="13263" y="56547"/>
                    <a:pt x="13342" y="56548"/>
                    <a:pt x="13420" y="56548"/>
                  </a:cubicBezTo>
                  <a:cubicBezTo>
                    <a:pt x="13860" y="56548"/>
                    <a:pt x="14299" y="56508"/>
                    <a:pt x="14732" y="56429"/>
                  </a:cubicBezTo>
                  <a:cubicBezTo>
                    <a:pt x="15738" y="56246"/>
                    <a:pt x="16698" y="55837"/>
                    <a:pt x="17564" y="55303"/>
                  </a:cubicBezTo>
                  <a:cubicBezTo>
                    <a:pt x="19480" y="54118"/>
                    <a:pt x="20905" y="52357"/>
                    <a:pt x="22132" y="50496"/>
                  </a:cubicBezTo>
                  <a:cubicBezTo>
                    <a:pt x="22816" y="49457"/>
                    <a:pt x="23449" y="48383"/>
                    <a:pt x="24115" y="47329"/>
                  </a:cubicBezTo>
                  <a:cubicBezTo>
                    <a:pt x="24450" y="46802"/>
                    <a:pt x="24787" y="46280"/>
                    <a:pt x="25155" y="45774"/>
                  </a:cubicBezTo>
                  <a:cubicBezTo>
                    <a:pt x="25461" y="45351"/>
                    <a:pt x="25829" y="44910"/>
                    <a:pt x="26318" y="44696"/>
                  </a:cubicBezTo>
                  <a:cubicBezTo>
                    <a:pt x="26501" y="44615"/>
                    <a:pt x="26716" y="44567"/>
                    <a:pt x="26929" y="44567"/>
                  </a:cubicBezTo>
                  <a:cubicBezTo>
                    <a:pt x="27190" y="44567"/>
                    <a:pt x="27448" y="44639"/>
                    <a:pt x="27641" y="44812"/>
                  </a:cubicBezTo>
                  <a:cubicBezTo>
                    <a:pt x="27993" y="45125"/>
                    <a:pt x="28005" y="45570"/>
                    <a:pt x="27925" y="45981"/>
                  </a:cubicBezTo>
                  <a:cubicBezTo>
                    <a:pt x="27824" y="46489"/>
                    <a:pt x="27593" y="46954"/>
                    <a:pt x="27367" y="47416"/>
                  </a:cubicBezTo>
                  <a:cubicBezTo>
                    <a:pt x="27085" y="48001"/>
                    <a:pt x="26787" y="48581"/>
                    <a:pt x="26510" y="49170"/>
                  </a:cubicBezTo>
                  <a:cubicBezTo>
                    <a:pt x="25969" y="50316"/>
                    <a:pt x="25523" y="51505"/>
                    <a:pt x="25396" y="52776"/>
                  </a:cubicBezTo>
                  <a:cubicBezTo>
                    <a:pt x="25278" y="53938"/>
                    <a:pt x="25415" y="55112"/>
                    <a:pt x="25680" y="56244"/>
                  </a:cubicBezTo>
                  <a:cubicBezTo>
                    <a:pt x="26228" y="58578"/>
                    <a:pt x="27350" y="60710"/>
                    <a:pt x="28224" y="62927"/>
                  </a:cubicBezTo>
                  <a:cubicBezTo>
                    <a:pt x="28438" y="63481"/>
                    <a:pt x="28640" y="64041"/>
                    <a:pt x="28811" y="64607"/>
                  </a:cubicBezTo>
                  <a:cubicBezTo>
                    <a:pt x="28898" y="64893"/>
                    <a:pt x="28977" y="65180"/>
                    <a:pt x="29047" y="65464"/>
                  </a:cubicBezTo>
                  <a:cubicBezTo>
                    <a:pt x="29112" y="65736"/>
                    <a:pt x="29145" y="66017"/>
                    <a:pt x="29259" y="66272"/>
                  </a:cubicBezTo>
                  <a:cubicBezTo>
                    <a:pt x="29369" y="66530"/>
                    <a:pt x="29533" y="66727"/>
                    <a:pt x="29807" y="66746"/>
                  </a:cubicBezTo>
                  <a:cubicBezTo>
                    <a:pt x="29817" y="66747"/>
                    <a:pt x="29828" y="66747"/>
                    <a:pt x="29838" y="66747"/>
                  </a:cubicBezTo>
                  <a:cubicBezTo>
                    <a:pt x="30097" y="66747"/>
                    <a:pt x="30295" y="66542"/>
                    <a:pt x="30474" y="66366"/>
                  </a:cubicBezTo>
                  <a:cubicBezTo>
                    <a:pt x="30907" y="65931"/>
                    <a:pt x="31333" y="65488"/>
                    <a:pt x="31745" y="65028"/>
                  </a:cubicBezTo>
                  <a:cubicBezTo>
                    <a:pt x="33261" y="63334"/>
                    <a:pt x="34594" y="61379"/>
                    <a:pt x="35160" y="59158"/>
                  </a:cubicBezTo>
                  <a:cubicBezTo>
                    <a:pt x="35687" y="59808"/>
                    <a:pt x="36310" y="60386"/>
                    <a:pt x="36948" y="60925"/>
                  </a:cubicBezTo>
                  <a:cubicBezTo>
                    <a:pt x="38048" y="61851"/>
                    <a:pt x="39210" y="62710"/>
                    <a:pt x="40166" y="63791"/>
                  </a:cubicBezTo>
                  <a:cubicBezTo>
                    <a:pt x="40755" y="64460"/>
                    <a:pt x="41273" y="65192"/>
                    <a:pt x="41706" y="65972"/>
                  </a:cubicBezTo>
                  <a:cubicBezTo>
                    <a:pt x="41746" y="66044"/>
                    <a:pt x="41809" y="66075"/>
                    <a:pt x="41874" y="66075"/>
                  </a:cubicBezTo>
                  <a:cubicBezTo>
                    <a:pt x="41966" y="66075"/>
                    <a:pt x="42061" y="66012"/>
                    <a:pt x="42093" y="65916"/>
                  </a:cubicBezTo>
                  <a:cubicBezTo>
                    <a:pt x="42580" y="64499"/>
                    <a:pt x="43066" y="63081"/>
                    <a:pt x="43550" y="61659"/>
                  </a:cubicBezTo>
                  <a:cubicBezTo>
                    <a:pt x="44028" y="60260"/>
                    <a:pt x="44507" y="58848"/>
                    <a:pt x="44722" y="57384"/>
                  </a:cubicBezTo>
                  <a:cubicBezTo>
                    <a:pt x="44726" y="57351"/>
                    <a:pt x="44729" y="57317"/>
                    <a:pt x="44734" y="57283"/>
                  </a:cubicBezTo>
                  <a:cubicBezTo>
                    <a:pt x="45706" y="58537"/>
                    <a:pt x="46878" y="59623"/>
                    <a:pt x="48202" y="60499"/>
                  </a:cubicBezTo>
                  <a:cubicBezTo>
                    <a:pt x="48563" y="60739"/>
                    <a:pt x="48936" y="60961"/>
                    <a:pt x="49321" y="61168"/>
                  </a:cubicBezTo>
                  <a:cubicBezTo>
                    <a:pt x="49499" y="61262"/>
                    <a:pt x="49684" y="61370"/>
                    <a:pt x="49896" y="61370"/>
                  </a:cubicBezTo>
                  <a:cubicBezTo>
                    <a:pt x="50105" y="61370"/>
                    <a:pt x="50305" y="61216"/>
                    <a:pt x="50397" y="61016"/>
                  </a:cubicBezTo>
                  <a:cubicBezTo>
                    <a:pt x="50774" y="60217"/>
                    <a:pt x="50233" y="59408"/>
                    <a:pt x="50127" y="58609"/>
                  </a:cubicBezTo>
                  <a:cubicBezTo>
                    <a:pt x="50012" y="57748"/>
                    <a:pt x="50204" y="56881"/>
                    <a:pt x="50281" y="56020"/>
                  </a:cubicBezTo>
                  <a:cubicBezTo>
                    <a:pt x="50346" y="55245"/>
                    <a:pt x="50348" y="54467"/>
                    <a:pt x="50283" y="53692"/>
                  </a:cubicBezTo>
                  <a:cubicBezTo>
                    <a:pt x="50228" y="53047"/>
                    <a:pt x="50129" y="52405"/>
                    <a:pt x="49992" y="51772"/>
                  </a:cubicBezTo>
                  <a:lnTo>
                    <a:pt x="49992" y="51772"/>
                  </a:lnTo>
                  <a:cubicBezTo>
                    <a:pt x="50991" y="52518"/>
                    <a:pt x="52243" y="52934"/>
                    <a:pt x="53465" y="53129"/>
                  </a:cubicBezTo>
                  <a:cubicBezTo>
                    <a:pt x="54546" y="53303"/>
                    <a:pt x="55643" y="53339"/>
                    <a:pt x="56733" y="53399"/>
                  </a:cubicBezTo>
                  <a:cubicBezTo>
                    <a:pt x="57273" y="53430"/>
                    <a:pt x="57809" y="53466"/>
                    <a:pt x="58346" y="53531"/>
                  </a:cubicBezTo>
                  <a:cubicBezTo>
                    <a:pt x="58540" y="53555"/>
                    <a:pt x="58780" y="53609"/>
                    <a:pt x="59006" y="53609"/>
                  </a:cubicBezTo>
                  <a:cubicBezTo>
                    <a:pt x="59241" y="53609"/>
                    <a:pt x="59461" y="53550"/>
                    <a:pt x="59597" y="53336"/>
                  </a:cubicBezTo>
                  <a:cubicBezTo>
                    <a:pt x="59744" y="53103"/>
                    <a:pt x="59667" y="52824"/>
                    <a:pt x="59561" y="52590"/>
                  </a:cubicBezTo>
                  <a:cubicBezTo>
                    <a:pt x="59467" y="52378"/>
                    <a:pt x="59362" y="52169"/>
                    <a:pt x="59263" y="51962"/>
                  </a:cubicBezTo>
                  <a:cubicBezTo>
                    <a:pt x="59066" y="51546"/>
                    <a:pt x="58863" y="51127"/>
                    <a:pt x="58659" y="50708"/>
                  </a:cubicBezTo>
                  <a:cubicBezTo>
                    <a:pt x="58247" y="49866"/>
                    <a:pt x="57829" y="49028"/>
                    <a:pt x="57386" y="48203"/>
                  </a:cubicBezTo>
                  <a:cubicBezTo>
                    <a:pt x="56517" y="46561"/>
                    <a:pt x="55566" y="44961"/>
                    <a:pt x="54459" y="43474"/>
                  </a:cubicBezTo>
                  <a:cubicBezTo>
                    <a:pt x="53523" y="42215"/>
                    <a:pt x="52478" y="41038"/>
                    <a:pt x="51297" y="40010"/>
                  </a:cubicBezTo>
                  <a:cubicBezTo>
                    <a:pt x="53535" y="39924"/>
                    <a:pt x="55655" y="38920"/>
                    <a:pt x="57528" y="37738"/>
                  </a:cubicBezTo>
                  <a:cubicBezTo>
                    <a:pt x="58647" y="37026"/>
                    <a:pt x="59718" y="36241"/>
                    <a:pt x="60813" y="35490"/>
                  </a:cubicBezTo>
                  <a:cubicBezTo>
                    <a:pt x="61371" y="35110"/>
                    <a:pt x="61939" y="34737"/>
                    <a:pt x="62524" y="34393"/>
                  </a:cubicBezTo>
                  <a:cubicBezTo>
                    <a:pt x="62801" y="34227"/>
                    <a:pt x="63082" y="34068"/>
                    <a:pt x="63371" y="33919"/>
                  </a:cubicBezTo>
                  <a:cubicBezTo>
                    <a:pt x="63513" y="33842"/>
                    <a:pt x="63658" y="33770"/>
                    <a:pt x="63804" y="33697"/>
                  </a:cubicBezTo>
                  <a:cubicBezTo>
                    <a:pt x="63954" y="33625"/>
                    <a:pt x="64088" y="33546"/>
                    <a:pt x="64182" y="33414"/>
                  </a:cubicBezTo>
                  <a:cubicBezTo>
                    <a:pt x="64329" y="33202"/>
                    <a:pt x="64303" y="32915"/>
                    <a:pt x="64115" y="32740"/>
                  </a:cubicBezTo>
                  <a:cubicBezTo>
                    <a:pt x="63956" y="32578"/>
                    <a:pt x="63725" y="32492"/>
                    <a:pt x="63508" y="32444"/>
                  </a:cubicBezTo>
                  <a:cubicBezTo>
                    <a:pt x="63198" y="32371"/>
                    <a:pt x="62880" y="32343"/>
                    <a:pt x="62572" y="32251"/>
                  </a:cubicBezTo>
                  <a:cubicBezTo>
                    <a:pt x="62228" y="32145"/>
                    <a:pt x="61891" y="32015"/>
                    <a:pt x="61564" y="31861"/>
                  </a:cubicBezTo>
                  <a:cubicBezTo>
                    <a:pt x="60938" y="31568"/>
                    <a:pt x="60334" y="31231"/>
                    <a:pt x="59699" y="30951"/>
                  </a:cubicBezTo>
                  <a:cubicBezTo>
                    <a:pt x="59147" y="30708"/>
                    <a:pt x="58582" y="30501"/>
                    <a:pt x="58002" y="30333"/>
                  </a:cubicBezTo>
                  <a:cubicBezTo>
                    <a:pt x="56644" y="29931"/>
                    <a:pt x="55227" y="29731"/>
                    <a:pt x="53810" y="29731"/>
                  </a:cubicBezTo>
                  <a:cubicBezTo>
                    <a:pt x="52811" y="29731"/>
                    <a:pt x="51811" y="29830"/>
                    <a:pt x="50832" y="30027"/>
                  </a:cubicBezTo>
                  <a:cubicBezTo>
                    <a:pt x="49643" y="30270"/>
                    <a:pt x="48486" y="30663"/>
                    <a:pt x="47395" y="31195"/>
                  </a:cubicBezTo>
                  <a:cubicBezTo>
                    <a:pt x="46851" y="31461"/>
                    <a:pt x="46126" y="31841"/>
                    <a:pt x="45475" y="31841"/>
                  </a:cubicBezTo>
                  <a:cubicBezTo>
                    <a:pt x="45085" y="31841"/>
                    <a:pt x="44721" y="31704"/>
                    <a:pt x="44438" y="31324"/>
                  </a:cubicBezTo>
                  <a:cubicBezTo>
                    <a:pt x="44183" y="30985"/>
                    <a:pt x="44183" y="30533"/>
                    <a:pt x="44539" y="30263"/>
                  </a:cubicBezTo>
                  <a:cubicBezTo>
                    <a:pt x="44897" y="29991"/>
                    <a:pt x="45451" y="29965"/>
                    <a:pt x="45896" y="29950"/>
                  </a:cubicBezTo>
                  <a:cubicBezTo>
                    <a:pt x="46994" y="29914"/>
                    <a:pt x="48077" y="29775"/>
                    <a:pt x="49140" y="29483"/>
                  </a:cubicBezTo>
                  <a:cubicBezTo>
                    <a:pt x="51251" y="28908"/>
                    <a:pt x="53220" y="27823"/>
                    <a:pt x="54849" y="26364"/>
                  </a:cubicBezTo>
                  <a:cubicBezTo>
                    <a:pt x="55672" y="25630"/>
                    <a:pt x="56401" y="24800"/>
                    <a:pt x="57022" y="23890"/>
                  </a:cubicBezTo>
                  <a:cubicBezTo>
                    <a:pt x="57326" y="23445"/>
                    <a:pt x="57602" y="22980"/>
                    <a:pt x="57848" y="22499"/>
                  </a:cubicBezTo>
                  <a:cubicBezTo>
                    <a:pt x="58146" y="21917"/>
                    <a:pt x="58387" y="21315"/>
                    <a:pt x="58659" y="20725"/>
                  </a:cubicBezTo>
                  <a:cubicBezTo>
                    <a:pt x="58928" y="20136"/>
                    <a:pt x="59236" y="19527"/>
                    <a:pt x="59653" y="19014"/>
                  </a:cubicBezTo>
                  <a:cubicBezTo>
                    <a:pt x="60035" y="18547"/>
                    <a:pt x="60596" y="18126"/>
                    <a:pt x="60685" y="17493"/>
                  </a:cubicBezTo>
                  <a:cubicBezTo>
                    <a:pt x="60726" y="17228"/>
                    <a:pt x="60695" y="16944"/>
                    <a:pt x="60550" y="16711"/>
                  </a:cubicBezTo>
                  <a:cubicBezTo>
                    <a:pt x="60406" y="16475"/>
                    <a:pt x="60120" y="16331"/>
                    <a:pt x="59824" y="16285"/>
                  </a:cubicBezTo>
                  <a:cubicBezTo>
                    <a:pt x="59119" y="16177"/>
                    <a:pt x="58411" y="16085"/>
                    <a:pt x="57701" y="16013"/>
                  </a:cubicBezTo>
                  <a:cubicBezTo>
                    <a:pt x="57081" y="15947"/>
                    <a:pt x="56446" y="15906"/>
                    <a:pt x="55810" y="15906"/>
                  </a:cubicBezTo>
                  <a:cubicBezTo>
                    <a:pt x="54043" y="15906"/>
                    <a:pt x="52270" y="16225"/>
                    <a:pt x="50794" y="17228"/>
                  </a:cubicBezTo>
                  <a:cubicBezTo>
                    <a:pt x="51323" y="16502"/>
                    <a:pt x="51838" y="15765"/>
                    <a:pt x="52341" y="15021"/>
                  </a:cubicBezTo>
                  <a:cubicBezTo>
                    <a:pt x="52669" y="14528"/>
                    <a:pt x="52991" y="14032"/>
                    <a:pt x="53304" y="13534"/>
                  </a:cubicBezTo>
                  <a:cubicBezTo>
                    <a:pt x="53617" y="13029"/>
                    <a:pt x="53944" y="12526"/>
                    <a:pt x="54218" y="11996"/>
                  </a:cubicBezTo>
                  <a:cubicBezTo>
                    <a:pt x="54462" y="11520"/>
                    <a:pt x="54652" y="10990"/>
                    <a:pt x="54608" y="10449"/>
                  </a:cubicBezTo>
                  <a:cubicBezTo>
                    <a:pt x="54570" y="9953"/>
                    <a:pt x="54360" y="9484"/>
                    <a:pt x="53944" y="9192"/>
                  </a:cubicBezTo>
                  <a:cubicBezTo>
                    <a:pt x="53618" y="8963"/>
                    <a:pt x="53171" y="8886"/>
                    <a:pt x="52740" y="8886"/>
                  </a:cubicBezTo>
                  <a:cubicBezTo>
                    <a:pt x="52624" y="8886"/>
                    <a:pt x="52510" y="8891"/>
                    <a:pt x="52399" y="8901"/>
                  </a:cubicBezTo>
                  <a:cubicBezTo>
                    <a:pt x="51874" y="8944"/>
                    <a:pt x="51405" y="9021"/>
                    <a:pt x="50912" y="9098"/>
                  </a:cubicBezTo>
                  <a:cubicBezTo>
                    <a:pt x="49046" y="9390"/>
                    <a:pt x="47172" y="9833"/>
                    <a:pt x="45482" y="10697"/>
                  </a:cubicBezTo>
                  <a:cubicBezTo>
                    <a:pt x="44657" y="11120"/>
                    <a:pt x="43884" y="11650"/>
                    <a:pt x="43217" y="12295"/>
                  </a:cubicBezTo>
                  <a:cubicBezTo>
                    <a:pt x="42440" y="13046"/>
                    <a:pt x="41858" y="13958"/>
                    <a:pt x="41258" y="14848"/>
                  </a:cubicBezTo>
                  <a:cubicBezTo>
                    <a:pt x="40948" y="15308"/>
                    <a:pt x="40630" y="15760"/>
                    <a:pt x="40264" y="16177"/>
                  </a:cubicBezTo>
                  <a:cubicBezTo>
                    <a:pt x="39901" y="16595"/>
                    <a:pt x="39574" y="16903"/>
                    <a:pt x="39210" y="17243"/>
                  </a:cubicBezTo>
                  <a:cubicBezTo>
                    <a:pt x="38611" y="17799"/>
                    <a:pt x="37995" y="18352"/>
                    <a:pt x="37501" y="19005"/>
                  </a:cubicBezTo>
                  <a:cubicBezTo>
                    <a:pt x="37836" y="18030"/>
                    <a:pt x="38031" y="17012"/>
                    <a:pt x="38110" y="15979"/>
                  </a:cubicBezTo>
                  <a:cubicBezTo>
                    <a:pt x="38226" y="14547"/>
                    <a:pt x="38115" y="13115"/>
                    <a:pt x="37879" y="11700"/>
                  </a:cubicBezTo>
                  <a:cubicBezTo>
                    <a:pt x="37646" y="10287"/>
                    <a:pt x="37290" y="8882"/>
                    <a:pt x="36907" y="7493"/>
                  </a:cubicBezTo>
                  <a:cubicBezTo>
                    <a:pt x="36508" y="6037"/>
                    <a:pt x="36096" y="4586"/>
                    <a:pt x="35689" y="3130"/>
                  </a:cubicBezTo>
                  <a:cubicBezTo>
                    <a:pt x="35588" y="2766"/>
                    <a:pt x="35485" y="2403"/>
                    <a:pt x="35386" y="2035"/>
                  </a:cubicBezTo>
                  <a:cubicBezTo>
                    <a:pt x="35287" y="1669"/>
                    <a:pt x="35205" y="1373"/>
                    <a:pt x="35066" y="1060"/>
                  </a:cubicBezTo>
                  <a:cubicBezTo>
                    <a:pt x="34826" y="514"/>
                    <a:pt x="34335" y="0"/>
                    <a:pt x="33699" y="0"/>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72" name="Google Shape;2472;p28"/>
            <p:cNvSpPr/>
            <p:nvPr/>
          </p:nvSpPr>
          <p:spPr>
            <a:xfrm>
              <a:off x="2363225" y="4342000"/>
              <a:ext cx="78900" cy="77225"/>
            </a:xfrm>
            <a:custGeom>
              <a:avLst/>
              <a:gdLst/>
              <a:ahLst/>
              <a:cxnLst/>
              <a:rect l="l" t="t" r="r" b="b"/>
              <a:pathLst>
                <a:path w="3156" h="3089" extrusionOk="0">
                  <a:moveTo>
                    <a:pt x="299" y="1"/>
                  </a:moveTo>
                  <a:cubicBezTo>
                    <a:pt x="143" y="1"/>
                    <a:pt x="0" y="217"/>
                    <a:pt x="141" y="370"/>
                  </a:cubicBezTo>
                  <a:cubicBezTo>
                    <a:pt x="969" y="1280"/>
                    <a:pt x="1826" y="2168"/>
                    <a:pt x="2704" y="3027"/>
                  </a:cubicBezTo>
                  <a:cubicBezTo>
                    <a:pt x="2749" y="3071"/>
                    <a:pt x="2798" y="3089"/>
                    <a:pt x="2846" y="3089"/>
                  </a:cubicBezTo>
                  <a:cubicBezTo>
                    <a:pt x="3011" y="3089"/>
                    <a:pt x="3155" y="2874"/>
                    <a:pt x="3002" y="2726"/>
                  </a:cubicBezTo>
                  <a:cubicBezTo>
                    <a:pt x="2122" y="1862"/>
                    <a:pt x="1267" y="977"/>
                    <a:pt x="437" y="67"/>
                  </a:cubicBezTo>
                  <a:cubicBezTo>
                    <a:pt x="395" y="20"/>
                    <a:pt x="346" y="1"/>
                    <a:pt x="2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73" name="Google Shape;2473;p28"/>
            <p:cNvSpPr/>
            <p:nvPr/>
          </p:nvSpPr>
          <p:spPr>
            <a:xfrm>
              <a:off x="2535800" y="4249250"/>
              <a:ext cx="35850" cy="95700"/>
            </a:xfrm>
            <a:custGeom>
              <a:avLst/>
              <a:gdLst/>
              <a:ahLst/>
              <a:cxnLst/>
              <a:rect l="l" t="t" r="r" b="b"/>
              <a:pathLst>
                <a:path w="1434" h="3828" extrusionOk="0">
                  <a:moveTo>
                    <a:pt x="258" y="0"/>
                  </a:moveTo>
                  <a:cubicBezTo>
                    <a:pt x="132" y="0"/>
                    <a:pt x="0" y="106"/>
                    <a:pt x="44" y="266"/>
                  </a:cubicBezTo>
                  <a:cubicBezTo>
                    <a:pt x="357" y="1404"/>
                    <a:pt x="670" y="2542"/>
                    <a:pt x="980" y="3681"/>
                  </a:cubicBezTo>
                  <a:cubicBezTo>
                    <a:pt x="1009" y="3784"/>
                    <a:pt x="1089" y="3828"/>
                    <a:pt x="1171" y="3828"/>
                  </a:cubicBezTo>
                  <a:cubicBezTo>
                    <a:pt x="1299" y="3828"/>
                    <a:pt x="1433" y="3721"/>
                    <a:pt x="1389" y="3560"/>
                  </a:cubicBezTo>
                  <a:lnTo>
                    <a:pt x="451" y="150"/>
                  </a:lnTo>
                  <a:cubicBezTo>
                    <a:pt x="422" y="45"/>
                    <a:pt x="341" y="0"/>
                    <a:pt x="2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74" name="Google Shape;2474;p28"/>
            <p:cNvSpPr/>
            <p:nvPr/>
          </p:nvSpPr>
          <p:spPr>
            <a:xfrm>
              <a:off x="2748350" y="4290625"/>
              <a:ext cx="33150" cy="66325"/>
            </a:xfrm>
            <a:custGeom>
              <a:avLst/>
              <a:gdLst/>
              <a:ahLst/>
              <a:cxnLst/>
              <a:rect l="l" t="t" r="r" b="b"/>
              <a:pathLst>
                <a:path w="1326" h="2653" extrusionOk="0">
                  <a:moveTo>
                    <a:pt x="1072" y="1"/>
                  </a:moveTo>
                  <a:cubicBezTo>
                    <a:pt x="987" y="1"/>
                    <a:pt x="905" y="48"/>
                    <a:pt x="880" y="156"/>
                  </a:cubicBezTo>
                  <a:cubicBezTo>
                    <a:pt x="716" y="914"/>
                    <a:pt x="449" y="1648"/>
                    <a:pt x="88" y="2336"/>
                  </a:cubicBezTo>
                  <a:cubicBezTo>
                    <a:pt x="1" y="2503"/>
                    <a:pt x="146" y="2653"/>
                    <a:pt x="288" y="2653"/>
                  </a:cubicBezTo>
                  <a:cubicBezTo>
                    <a:pt x="353" y="2653"/>
                    <a:pt x="416" y="2621"/>
                    <a:pt x="456" y="2546"/>
                  </a:cubicBezTo>
                  <a:cubicBezTo>
                    <a:pt x="837" y="1826"/>
                    <a:pt x="1118" y="1056"/>
                    <a:pt x="1292" y="259"/>
                  </a:cubicBezTo>
                  <a:cubicBezTo>
                    <a:pt x="1326" y="101"/>
                    <a:pt x="1196" y="1"/>
                    <a:pt x="10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75" name="Google Shape;2475;p28"/>
            <p:cNvSpPr/>
            <p:nvPr/>
          </p:nvSpPr>
          <p:spPr>
            <a:xfrm>
              <a:off x="2083525" y="4423950"/>
              <a:ext cx="282025" cy="145575"/>
            </a:xfrm>
            <a:custGeom>
              <a:avLst/>
              <a:gdLst/>
              <a:ahLst/>
              <a:cxnLst/>
              <a:rect l="l" t="t" r="r" b="b"/>
              <a:pathLst>
                <a:path w="11281" h="5823" extrusionOk="0">
                  <a:moveTo>
                    <a:pt x="246" y="0"/>
                  </a:moveTo>
                  <a:cubicBezTo>
                    <a:pt x="210" y="0"/>
                    <a:pt x="173" y="9"/>
                    <a:pt x="140" y="28"/>
                  </a:cubicBezTo>
                  <a:cubicBezTo>
                    <a:pt x="46" y="86"/>
                    <a:pt x="1" y="226"/>
                    <a:pt x="68" y="322"/>
                  </a:cubicBezTo>
                  <a:cubicBezTo>
                    <a:pt x="934" y="1576"/>
                    <a:pt x="2116" y="2575"/>
                    <a:pt x="3428" y="3338"/>
                  </a:cubicBezTo>
                  <a:cubicBezTo>
                    <a:pt x="4862" y="4173"/>
                    <a:pt x="6448" y="4719"/>
                    <a:pt x="8046" y="5143"/>
                  </a:cubicBezTo>
                  <a:cubicBezTo>
                    <a:pt x="8999" y="5395"/>
                    <a:pt x="9964" y="5607"/>
                    <a:pt x="10927" y="5817"/>
                  </a:cubicBezTo>
                  <a:cubicBezTo>
                    <a:pt x="10944" y="5820"/>
                    <a:pt x="10961" y="5822"/>
                    <a:pt x="10977" y="5822"/>
                  </a:cubicBezTo>
                  <a:cubicBezTo>
                    <a:pt x="11204" y="5822"/>
                    <a:pt x="11280" y="5461"/>
                    <a:pt x="11030" y="5405"/>
                  </a:cubicBezTo>
                  <a:cubicBezTo>
                    <a:pt x="9353" y="5042"/>
                    <a:pt x="7673" y="4671"/>
                    <a:pt x="6061" y="4084"/>
                  </a:cubicBezTo>
                  <a:cubicBezTo>
                    <a:pt x="4641" y="3571"/>
                    <a:pt x="3264" y="2873"/>
                    <a:pt x="2102" y="1906"/>
                  </a:cubicBezTo>
                  <a:cubicBezTo>
                    <a:pt x="1469" y="1381"/>
                    <a:pt x="898" y="782"/>
                    <a:pt x="431" y="105"/>
                  </a:cubicBezTo>
                  <a:cubicBezTo>
                    <a:pt x="389" y="38"/>
                    <a:pt x="318" y="0"/>
                    <a:pt x="2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76" name="Google Shape;2476;p28"/>
            <p:cNvSpPr/>
            <p:nvPr/>
          </p:nvSpPr>
          <p:spPr>
            <a:xfrm>
              <a:off x="2197475" y="4646025"/>
              <a:ext cx="156550" cy="21850"/>
            </a:xfrm>
            <a:custGeom>
              <a:avLst/>
              <a:gdLst/>
              <a:ahLst/>
              <a:cxnLst/>
              <a:rect l="l" t="t" r="r" b="b"/>
              <a:pathLst>
                <a:path w="6262" h="874" extrusionOk="0">
                  <a:moveTo>
                    <a:pt x="5963" y="1"/>
                  </a:moveTo>
                  <a:cubicBezTo>
                    <a:pt x="5944" y="1"/>
                    <a:pt x="5923" y="4"/>
                    <a:pt x="5902" y="9"/>
                  </a:cubicBezTo>
                  <a:cubicBezTo>
                    <a:pt x="4852" y="302"/>
                    <a:pt x="3768" y="450"/>
                    <a:pt x="2679" y="450"/>
                  </a:cubicBezTo>
                  <a:cubicBezTo>
                    <a:pt x="2310" y="450"/>
                    <a:pt x="1941" y="433"/>
                    <a:pt x="1572" y="399"/>
                  </a:cubicBezTo>
                  <a:cubicBezTo>
                    <a:pt x="1166" y="363"/>
                    <a:pt x="759" y="305"/>
                    <a:pt x="357" y="224"/>
                  </a:cubicBezTo>
                  <a:cubicBezTo>
                    <a:pt x="341" y="220"/>
                    <a:pt x="325" y="219"/>
                    <a:pt x="310" y="219"/>
                  </a:cubicBezTo>
                  <a:cubicBezTo>
                    <a:pt x="78" y="219"/>
                    <a:pt x="0" y="583"/>
                    <a:pt x="254" y="635"/>
                  </a:cubicBezTo>
                  <a:cubicBezTo>
                    <a:pt x="1057" y="794"/>
                    <a:pt x="1871" y="873"/>
                    <a:pt x="2684" y="873"/>
                  </a:cubicBezTo>
                  <a:cubicBezTo>
                    <a:pt x="3807" y="873"/>
                    <a:pt x="4929" y="722"/>
                    <a:pt x="6020" y="418"/>
                  </a:cubicBezTo>
                  <a:cubicBezTo>
                    <a:pt x="6261" y="350"/>
                    <a:pt x="6181" y="1"/>
                    <a:pt x="59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77" name="Google Shape;2477;p28"/>
            <p:cNvSpPr/>
            <p:nvPr/>
          </p:nvSpPr>
          <p:spPr>
            <a:xfrm>
              <a:off x="2146650" y="4797375"/>
              <a:ext cx="254325" cy="167500"/>
            </a:xfrm>
            <a:custGeom>
              <a:avLst/>
              <a:gdLst/>
              <a:ahLst/>
              <a:cxnLst/>
              <a:rect l="l" t="t" r="r" b="b"/>
              <a:pathLst>
                <a:path w="10173" h="6700" extrusionOk="0">
                  <a:moveTo>
                    <a:pt x="9896" y="0"/>
                  </a:moveTo>
                  <a:cubicBezTo>
                    <a:pt x="9873" y="0"/>
                    <a:pt x="9850" y="4"/>
                    <a:pt x="9824" y="13"/>
                  </a:cubicBezTo>
                  <a:lnTo>
                    <a:pt x="7362" y="863"/>
                  </a:lnTo>
                  <a:cubicBezTo>
                    <a:pt x="6599" y="1127"/>
                    <a:pt x="5836" y="1392"/>
                    <a:pt x="5114" y="1753"/>
                  </a:cubicBezTo>
                  <a:cubicBezTo>
                    <a:pt x="3800" y="2405"/>
                    <a:pt x="2681" y="3387"/>
                    <a:pt x="1687" y="4458"/>
                  </a:cubicBezTo>
                  <a:cubicBezTo>
                    <a:pt x="1124" y="5060"/>
                    <a:pt x="602" y="5698"/>
                    <a:pt x="84" y="6335"/>
                  </a:cubicBezTo>
                  <a:cubicBezTo>
                    <a:pt x="12" y="6425"/>
                    <a:pt x="0" y="6550"/>
                    <a:pt x="87" y="6636"/>
                  </a:cubicBezTo>
                  <a:cubicBezTo>
                    <a:pt x="130" y="6678"/>
                    <a:pt x="186" y="6700"/>
                    <a:pt x="240" y="6700"/>
                  </a:cubicBezTo>
                  <a:cubicBezTo>
                    <a:pt x="295" y="6700"/>
                    <a:pt x="349" y="6678"/>
                    <a:pt x="385" y="6632"/>
                  </a:cubicBezTo>
                  <a:cubicBezTo>
                    <a:pt x="1290" y="5512"/>
                    <a:pt x="2222" y="4400"/>
                    <a:pt x="3321" y="3464"/>
                  </a:cubicBezTo>
                  <a:cubicBezTo>
                    <a:pt x="3858" y="3000"/>
                    <a:pt x="4441" y="2595"/>
                    <a:pt x="5064" y="2254"/>
                  </a:cubicBezTo>
                  <a:cubicBezTo>
                    <a:pt x="5755" y="1878"/>
                    <a:pt x="6493" y="1611"/>
                    <a:pt x="7237" y="1356"/>
                  </a:cubicBezTo>
                  <a:lnTo>
                    <a:pt x="9942" y="422"/>
                  </a:lnTo>
                  <a:cubicBezTo>
                    <a:pt x="10173" y="342"/>
                    <a:pt x="10103" y="0"/>
                    <a:pt x="989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78" name="Google Shape;2478;p28"/>
            <p:cNvSpPr/>
            <p:nvPr/>
          </p:nvSpPr>
          <p:spPr>
            <a:xfrm>
              <a:off x="2712150" y="4957950"/>
              <a:ext cx="48650" cy="303600"/>
            </a:xfrm>
            <a:custGeom>
              <a:avLst/>
              <a:gdLst/>
              <a:ahLst/>
              <a:cxnLst/>
              <a:rect l="l" t="t" r="r" b="b"/>
              <a:pathLst>
                <a:path w="1946" h="12144" extrusionOk="0">
                  <a:moveTo>
                    <a:pt x="293" y="0"/>
                  </a:moveTo>
                  <a:cubicBezTo>
                    <a:pt x="147" y="0"/>
                    <a:pt x="0" y="156"/>
                    <a:pt x="99" y="317"/>
                  </a:cubicBezTo>
                  <a:cubicBezTo>
                    <a:pt x="850" y="1544"/>
                    <a:pt x="1264" y="2955"/>
                    <a:pt x="1392" y="4382"/>
                  </a:cubicBezTo>
                  <a:cubicBezTo>
                    <a:pt x="1536" y="5982"/>
                    <a:pt x="1332" y="7592"/>
                    <a:pt x="935" y="9142"/>
                  </a:cubicBezTo>
                  <a:cubicBezTo>
                    <a:pt x="701" y="10074"/>
                    <a:pt x="393" y="10983"/>
                    <a:pt x="51" y="11879"/>
                  </a:cubicBezTo>
                  <a:cubicBezTo>
                    <a:pt x="13" y="11987"/>
                    <a:pt x="104" y="12110"/>
                    <a:pt x="208" y="12139"/>
                  </a:cubicBezTo>
                  <a:cubicBezTo>
                    <a:pt x="222" y="12142"/>
                    <a:pt x="236" y="12144"/>
                    <a:pt x="250" y="12144"/>
                  </a:cubicBezTo>
                  <a:cubicBezTo>
                    <a:pt x="339" y="12144"/>
                    <a:pt x="430" y="12076"/>
                    <a:pt x="463" y="11985"/>
                  </a:cubicBezTo>
                  <a:cubicBezTo>
                    <a:pt x="1086" y="10353"/>
                    <a:pt x="1582" y="8673"/>
                    <a:pt x="1775" y="6933"/>
                  </a:cubicBezTo>
                  <a:cubicBezTo>
                    <a:pt x="1945" y="5417"/>
                    <a:pt x="1871" y="3867"/>
                    <a:pt x="1459" y="2396"/>
                  </a:cubicBezTo>
                  <a:cubicBezTo>
                    <a:pt x="1233" y="1590"/>
                    <a:pt x="898" y="817"/>
                    <a:pt x="463" y="100"/>
                  </a:cubicBezTo>
                  <a:cubicBezTo>
                    <a:pt x="420" y="30"/>
                    <a:pt x="357" y="0"/>
                    <a:pt x="2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79" name="Google Shape;2479;p28"/>
            <p:cNvSpPr/>
            <p:nvPr/>
          </p:nvSpPr>
          <p:spPr>
            <a:xfrm>
              <a:off x="2823575" y="4922475"/>
              <a:ext cx="140350" cy="318775"/>
            </a:xfrm>
            <a:custGeom>
              <a:avLst/>
              <a:gdLst/>
              <a:ahLst/>
              <a:cxnLst/>
              <a:rect l="l" t="t" r="r" b="b"/>
              <a:pathLst>
                <a:path w="5614" h="12751" extrusionOk="0">
                  <a:moveTo>
                    <a:pt x="232" y="1"/>
                  </a:moveTo>
                  <a:cubicBezTo>
                    <a:pt x="181" y="1"/>
                    <a:pt x="130" y="19"/>
                    <a:pt x="88" y="61"/>
                  </a:cubicBezTo>
                  <a:cubicBezTo>
                    <a:pt x="1" y="147"/>
                    <a:pt x="3" y="289"/>
                    <a:pt x="90" y="362"/>
                  </a:cubicBezTo>
                  <a:cubicBezTo>
                    <a:pt x="1488" y="1481"/>
                    <a:pt x="2627" y="2889"/>
                    <a:pt x="3467" y="4465"/>
                  </a:cubicBezTo>
                  <a:cubicBezTo>
                    <a:pt x="4299" y="6029"/>
                    <a:pt x="4819" y="7738"/>
                    <a:pt x="5000" y="9500"/>
                  </a:cubicBezTo>
                  <a:cubicBezTo>
                    <a:pt x="5103" y="10494"/>
                    <a:pt x="5089" y="11495"/>
                    <a:pt x="4959" y="12484"/>
                  </a:cubicBezTo>
                  <a:cubicBezTo>
                    <a:pt x="4944" y="12600"/>
                    <a:pt x="4995" y="12713"/>
                    <a:pt x="5113" y="12744"/>
                  </a:cubicBezTo>
                  <a:cubicBezTo>
                    <a:pt x="5130" y="12749"/>
                    <a:pt x="5148" y="12751"/>
                    <a:pt x="5166" y="12751"/>
                  </a:cubicBezTo>
                  <a:cubicBezTo>
                    <a:pt x="5265" y="12751"/>
                    <a:pt x="5358" y="12686"/>
                    <a:pt x="5370" y="12588"/>
                  </a:cubicBezTo>
                  <a:cubicBezTo>
                    <a:pt x="5613" y="10759"/>
                    <a:pt x="5481" y="8901"/>
                    <a:pt x="4983" y="7124"/>
                  </a:cubicBezTo>
                  <a:cubicBezTo>
                    <a:pt x="4494" y="5365"/>
                    <a:pt x="3669" y="3717"/>
                    <a:pt x="2552" y="2273"/>
                  </a:cubicBezTo>
                  <a:cubicBezTo>
                    <a:pt x="1919" y="1452"/>
                    <a:pt x="1195" y="708"/>
                    <a:pt x="388" y="58"/>
                  </a:cubicBezTo>
                  <a:cubicBezTo>
                    <a:pt x="342" y="22"/>
                    <a:pt x="287"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80" name="Google Shape;2480;p28"/>
            <p:cNvSpPr/>
            <p:nvPr/>
          </p:nvSpPr>
          <p:spPr>
            <a:xfrm>
              <a:off x="2907225" y="4849975"/>
              <a:ext cx="190150" cy="250475"/>
            </a:xfrm>
            <a:custGeom>
              <a:avLst/>
              <a:gdLst/>
              <a:ahLst/>
              <a:cxnLst/>
              <a:rect l="l" t="t" r="r" b="b"/>
              <a:pathLst>
                <a:path w="7606" h="10019" extrusionOk="0">
                  <a:moveTo>
                    <a:pt x="243" y="0"/>
                  </a:moveTo>
                  <a:cubicBezTo>
                    <a:pt x="171" y="0"/>
                    <a:pt x="101" y="33"/>
                    <a:pt x="60" y="104"/>
                  </a:cubicBezTo>
                  <a:cubicBezTo>
                    <a:pt x="0" y="207"/>
                    <a:pt x="36" y="347"/>
                    <a:pt x="142" y="393"/>
                  </a:cubicBezTo>
                  <a:cubicBezTo>
                    <a:pt x="1432" y="980"/>
                    <a:pt x="2554" y="1883"/>
                    <a:pt x="3403" y="3018"/>
                  </a:cubicBezTo>
                  <a:cubicBezTo>
                    <a:pt x="3644" y="3341"/>
                    <a:pt x="3861" y="3680"/>
                    <a:pt x="4051" y="4034"/>
                  </a:cubicBezTo>
                  <a:cubicBezTo>
                    <a:pt x="4068" y="4063"/>
                    <a:pt x="4089" y="4087"/>
                    <a:pt x="4116" y="4106"/>
                  </a:cubicBezTo>
                  <a:cubicBezTo>
                    <a:pt x="4118" y="4114"/>
                    <a:pt x="4118" y="4123"/>
                    <a:pt x="4125" y="4128"/>
                  </a:cubicBezTo>
                  <a:lnTo>
                    <a:pt x="6484" y="8636"/>
                  </a:lnTo>
                  <a:lnTo>
                    <a:pt x="7155" y="9914"/>
                  </a:lnTo>
                  <a:cubicBezTo>
                    <a:pt x="7194" y="9988"/>
                    <a:pt x="7255" y="10019"/>
                    <a:pt x="7318" y="10019"/>
                  </a:cubicBezTo>
                  <a:cubicBezTo>
                    <a:pt x="7458" y="10019"/>
                    <a:pt x="7605" y="9863"/>
                    <a:pt x="7519" y="9695"/>
                  </a:cubicBezTo>
                  <a:lnTo>
                    <a:pt x="5158" y="5187"/>
                  </a:lnTo>
                  <a:lnTo>
                    <a:pt x="4489" y="3911"/>
                  </a:lnTo>
                  <a:cubicBezTo>
                    <a:pt x="4474" y="3880"/>
                    <a:pt x="4450" y="3856"/>
                    <a:pt x="4424" y="3837"/>
                  </a:cubicBezTo>
                  <a:cubicBezTo>
                    <a:pt x="4419" y="3830"/>
                    <a:pt x="4419" y="3822"/>
                    <a:pt x="4414" y="3815"/>
                  </a:cubicBezTo>
                  <a:cubicBezTo>
                    <a:pt x="3704" y="2518"/>
                    <a:pt x="2681" y="1418"/>
                    <a:pt x="1440" y="617"/>
                  </a:cubicBezTo>
                  <a:cubicBezTo>
                    <a:pt x="1091" y="393"/>
                    <a:pt x="727" y="195"/>
                    <a:pt x="349" y="25"/>
                  </a:cubicBezTo>
                  <a:cubicBezTo>
                    <a:pt x="316" y="8"/>
                    <a:pt x="279" y="0"/>
                    <a:pt x="2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81" name="Google Shape;2481;p28"/>
            <p:cNvSpPr/>
            <p:nvPr/>
          </p:nvSpPr>
          <p:spPr>
            <a:xfrm>
              <a:off x="2952575" y="4770425"/>
              <a:ext cx="163925" cy="37775"/>
            </a:xfrm>
            <a:custGeom>
              <a:avLst/>
              <a:gdLst/>
              <a:ahLst/>
              <a:cxnLst/>
              <a:rect l="l" t="t" r="r" b="b"/>
              <a:pathLst>
                <a:path w="6557" h="1511" extrusionOk="0">
                  <a:moveTo>
                    <a:pt x="307" y="1"/>
                  </a:moveTo>
                  <a:cubicBezTo>
                    <a:pt x="120" y="1"/>
                    <a:pt x="0" y="286"/>
                    <a:pt x="201" y="400"/>
                  </a:cubicBezTo>
                  <a:cubicBezTo>
                    <a:pt x="1503" y="1130"/>
                    <a:pt x="2968" y="1510"/>
                    <a:pt x="4455" y="1510"/>
                  </a:cubicBezTo>
                  <a:cubicBezTo>
                    <a:pt x="4611" y="1510"/>
                    <a:pt x="4768" y="1506"/>
                    <a:pt x="4925" y="1498"/>
                  </a:cubicBezTo>
                  <a:cubicBezTo>
                    <a:pt x="5390" y="1471"/>
                    <a:pt x="5852" y="1406"/>
                    <a:pt x="6307" y="1308"/>
                  </a:cubicBezTo>
                  <a:cubicBezTo>
                    <a:pt x="6557" y="1251"/>
                    <a:pt x="6467" y="893"/>
                    <a:pt x="6237" y="893"/>
                  </a:cubicBezTo>
                  <a:cubicBezTo>
                    <a:pt x="6222" y="893"/>
                    <a:pt x="6205" y="895"/>
                    <a:pt x="6189" y="899"/>
                  </a:cubicBezTo>
                  <a:cubicBezTo>
                    <a:pt x="5612" y="1023"/>
                    <a:pt x="5026" y="1084"/>
                    <a:pt x="4442" y="1084"/>
                  </a:cubicBezTo>
                  <a:cubicBezTo>
                    <a:pt x="3474" y="1084"/>
                    <a:pt x="2509" y="915"/>
                    <a:pt x="1592" y="578"/>
                  </a:cubicBezTo>
                  <a:cubicBezTo>
                    <a:pt x="1183" y="427"/>
                    <a:pt x="788" y="244"/>
                    <a:pt x="410" y="30"/>
                  </a:cubicBezTo>
                  <a:cubicBezTo>
                    <a:pt x="374" y="9"/>
                    <a:pt x="339" y="1"/>
                    <a:pt x="3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82" name="Google Shape;2482;p28"/>
            <p:cNvSpPr/>
            <p:nvPr/>
          </p:nvSpPr>
          <p:spPr>
            <a:xfrm>
              <a:off x="2888575" y="4242275"/>
              <a:ext cx="222850" cy="210925"/>
            </a:xfrm>
            <a:custGeom>
              <a:avLst/>
              <a:gdLst/>
              <a:ahLst/>
              <a:cxnLst/>
              <a:rect l="l" t="t" r="r" b="b"/>
              <a:pathLst>
                <a:path w="8914" h="8437" extrusionOk="0">
                  <a:moveTo>
                    <a:pt x="8628" y="1"/>
                  </a:moveTo>
                  <a:cubicBezTo>
                    <a:pt x="8563" y="1"/>
                    <a:pt x="8498" y="32"/>
                    <a:pt x="8457" y="109"/>
                  </a:cubicBezTo>
                  <a:cubicBezTo>
                    <a:pt x="6599" y="3579"/>
                    <a:pt x="3680" y="6362"/>
                    <a:pt x="128" y="8051"/>
                  </a:cubicBezTo>
                  <a:cubicBezTo>
                    <a:pt x="24" y="8099"/>
                    <a:pt x="0" y="8251"/>
                    <a:pt x="56" y="8340"/>
                  </a:cubicBezTo>
                  <a:cubicBezTo>
                    <a:pt x="91" y="8402"/>
                    <a:pt x="164" y="8436"/>
                    <a:pt x="240" y="8436"/>
                  </a:cubicBezTo>
                  <a:cubicBezTo>
                    <a:pt x="276" y="8436"/>
                    <a:pt x="313" y="8428"/>
                    <a:pt x="347" y="8412"/>
                  </a:cubicBezTo>
                  <a:cubicBezTo>
                    <a:pt x="1752" y="7743"/>
                    <a:pt x="3066" y="6901"/>
                    <a:pt x="4263" y="5907"/>
                  </a:cubicBezTo>
                  <a:cubicBezTo>
                    <a:pt x="5454" y="4913"/>
                    <a:pt x="6520" y="3777"/>
                    <a:pt x="7437" y="2525"/>
                  </a:cubicBezTo>
                  <a:cubicBezTo>
                    <a:pt x="7952" y="1823"/>
                    <a:pt x="8416" y="1084"/>
                    <a:pt x="8828" y="316"/>
                  </a:cubicBezTo>
                  <a:cubicBezTo>
                    <a:pt x="8914" y="151"/>
                    <a:pt x="8769" y="1"/>
                    <a:pt x="86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83" name="Google Shape;2483;p28"/>
            <p:cNvSpPr/>
            <p:nvPr/>
          </p:nvSpPr>
          <p:spPr>
            <a:xfrm>
              <a:off x="2554025" y="4961300"/>
              <a:ext cx="47025" cy="218300"/>
            </a:xfrm>
            <a:custGeom>
              <a:avLst/>
              <a:gdLst/>
              <a:ahLst/>
              <a:cxnLst/>
              <a:rect l="l" t="t" r="r" b="b"/>
              <a:pathLst>
                <a:path w="1881" h="8732" extrusionOk="0">
                  <a:moveTo>
                    <a:pt x="1643" y="1"/>
                  </a:moveTo>
                  <a:cubicBezTo>
                    <a:pt x="1568" y="1"/>
                    <a:pt x="1499" y="38"/>
                    <a:pt x="1469" y="108"/>
                  </a:cubicBezTo>
                  <a:cubicBezTo>
                    <a:pt x="612" y="2188"/>
                    <a:pt x="126" y="4399"/>
                    <a:pt x="27" y="6645"/>
                  </a:cubicBezTo>
                  <a:cubicBezTo>
                    <a:pt x="1" y="7275"/>
                    <a:pt x="8" y="7904"/>
                    <a:pt x="39" y="8532"/>
                  </a:cubicBezTo>
                  <a:cubicBezTo>
                    <a:pt x="48" y="8666"/>
                    <a:pt x="155" y="8732"/>
                    <a:pt x="259" y="8732"/>
                  </a:cubicBezTo>
                  <a:cubicBezTo>
                    <a:pt x="367" y="8732"/>
                    <a:pt x="473" y="8661"/>
                    <a:pt x="465" y="8522"/>
                  </a:cubicBezTo>
                  <a:cubicBezTo>
                    <a:pt x="343" y="6342"/>
                    <a:pt x="600" y="4156"/>
                    <a:pt x="1224" y="2065"/>
                  </a:cubicBezTo>
                  <a:cubicBezTo>
                    <a:pt x="1399" y="1473"/>
                    <a:pt x="1604" y="890"/>
                    <a:pt x="1840" y="320"/>
                  </a:cubicBezTo>
                  <a:cubicBezTo>
                    <a:pt x="1881" y="214"/>
                    <a:pt x="1866" y="91"/>
                    <a:pt x="1758" y="31"/>
                  </a:cubicBezTo>
                  <a:cubicBezTo>
                    <a:pt x="1721" y="11"/>
                    <a:pt x="1681" y="1"/>
                    <a:pt x="16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84" name="Google Shape;2484;p28"/>
            <p:cNvSpPr/>
            <p:nvPr/>
          </p:nvSpPr>
          <p:spPr>
            <a:xfrm>
              <a:off x="2602825" y="4970975"/>
              <a:ext cx="29825" cy="124550"/>
            </a:xfrm>
            <a:custGeom>
              <a:avLst/>
              <a:gdLst/>
              <a:ahLst/>
              <a:cxnLst/>
              <a:rect l="l" t="t" r="r" b="b"/>
              <a:pathLst>
                <a:path w="1193" h="4982" extrusionOk="0">
                  <a:moveTo>
                    <a:pt x="965" y="0"/>
                  </a:moveTo>
                  <a:cubicBezTo>
                    <a:pt x="868" y="0"/>
                    <a:pt x="780" y="66"/>
                    <a:pt x="764" y="162"/>
                  </a:cubicBezTo>
                  <a:cubicBezTo>
                    <a:pt x="506" y="1680"/>
                    <a:pt x="258" y="3196"/>
                    <a:pt x="20" y="4718"/>
                  </a:cubicBezTo>
                  <a:cubicBezTo>
                    <a:pt x="1" y="4831"/>
                    <a:pt x="56" y="4944"/>
                    <a:pt x="174" y="4975"/>
                  </a:cubicBezTo>
                  <a:cubicBezTo>
                    <a:pt x="192" y="4979"/>
                    <a:pt x="210" y="4982"/>
                    <a:pt x="227" y="4982"/>
                  </a:cubicBezTo>
                  <a:cubicBezTo>
                    <a:pt x="325" y="4982"/>
                    <a:pt x="417" y="4917"/>
                    <a:pt x="432" y="4821"/>
                  </a:cubicBezTo>
                  <a:cubicBezTo>
                    <a:pt x="670" y="3302"/>
                    <a:pt x="918" y="1784"/>
                    <a:pt x="1175" y="265"/>
                  </a:cubicBezTo>
                  <a:cubicBezTo>
                    <a:pt x="1192" y="152"/>
                    <a:pt x="1139" y="36"/>
                    <a:pt x="1021" y="8"/>
                  </a:cubicBezTo>
                  <a:cubicBezTo>
                    <a:pt x="1003" y="3"/>
                    <a:pt x="984" y="0"/>
                    <a:pt x="96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85" name="Google Shape;2485;p28"/>
            <p:cNvSpPr/>
            <p:nvPr/>
          </p:nvSpPr>
          <p:spPr>
            <a:xfrm>
              <a:off x="2784350" y="4943550"/>
              <a:ext cx="92750" cy="202850"/>
            </a:xfrm>
            <a:custGeom>
              <a:avLst/>
              <a:gdLst/>
              <a:ahLst/>
              <a:cxnLst/>
              <a:rect l="l" t="t" r="r" b="b"/>
              <a:pathLst>
                <a:path w="3710" h="8114" extrusionOk="0">
                  <a:moveTo>
                    <a:pt x="247" y="0"/>
                  </a:moveTo>
                  <a:cubicBezTo>
                    <a:pt x="212" y="0"/>
                    <a:pt x="175" y="10"/>
                    <a:pt x="140" y="31"/>
                  </a:cubicBezTo>
                  <a:cubicBezTo>
                    <a:pt x="37" y="94"/>
                    <a:pt x="1" y="229"/>
                    <a:pt x="68" y="320"/>
                  </a:cubicBezTo>
                  <a:cubicBezTo>
                    <a:pt x="1370" y="2053"/>
                    <a:pt x="2328" y="4019"/>
                    <a:pt x="2891" y="6113"/>
                  </a:cubicBezTo>
                  <a:cubicBezTo>
                    <a:pt x="3050" y="6705"/>
                    <a:pt x="3175" y="7304"/>
                    <a:pt x="3267" y="7908"/>
                  </a:cubicBezTo>
                  <a:cubicBezTo>
                    <a:pt x="3286" y="8019"/>
                    <a:pt x="3357" y="8113"/>
                    <a:pt x="3475" y="8113"/>
                  </a:cubicBezTo>
                  <a:cubicBezTo>
                    <a:pt x="3477" y="8113"/>
                    <a:pt x="3480" y="8113"/>
                    <a:pt x="3483" y="8113"/>
                  </a:cubicBezTo>
                  <a:cubicBezTo>
                    <a:pt x="3606" y="8111"/>
                    <a:pt x="3710" y="8012"/>
                    <a:pt x="3690" y="7896"/>
                  </a:cubicBezTo>
                  <a:cubicBezTo>
                    <a:pt x="3361" y="5687"/>
                    <a:pt x="2605" y="3562"/>
                    <a:pt x="1464" y="1639"/>
                  </a:cubicBezTo>
                  <a:cubicBezTo>
                    <a:pt x="1149" y="1109"/>
                    <a:pt x="805" y="597"/>
                    <a:pt x="434" y="101"/>
                  </a:cubicBezTo>
                  <a:cubicBezTo>
                    <a:pt x="387" y="40"/>
                    <a:pt x="319" y="0"/>
                    <a:pt x="2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86" name="Google Shape;2486;p28"/>
            <p:cNvSpPr/>
            <p:nvPr/>
          </p:nvSpPr>
          <p:spPr>
            <a:xfrm>
              <a:off x="2863625" y="4900325"/>
              <a:ext cx="73700" cy="77950"/>
            </a:xfrm>
            <a:custGeom>
              <a:avLst/>
              <a:gdLst/>
              <a:ahLst/>
              <a:cxnLst/>
              <a:rect l="l" t="t" r="r" b="b"/>
              <a:pathLst>
                <a:path w="2948" h="3118" extrusionOk="0">
                  <a:moveTo>
                    <a:pt x="312" y="0"/>
                  </a:moveTo>
                  <a:cubicBezTo>
                    <a:pt x="122" y="0"/>
                    <a:pt x="1" y="287"/>
                    <a:pt x="206" y="396"/>
                  </a:cubicBezTo>
                  <a:cubicBezTo>
                    <a:pt x="1246" y="959"/>
                    <a:pt x="2057" y="1866"/>
                    <a:pt x="2500" y="2964"/>
                  </a:cubicBezTo>
                  <a:cubicBezTo>
                    <a:pt x="2534" y="3053"/>
                    <a:pt x="2610" y="3117"/>
                    <a:pt x="2700" y="3117"/>
                  </a:cubicBezTo>
                  <a:cubicBezTo>
                    <a:pt x="2719" y="3117"/>
                    <a:pt x="2739" y="3114"/>
                    <a:pt x="2760" y="3108"/>
                  </a:cubicBezTo>
                  <a:cubicBezTo>
                    <a:pt x="2878" y="3072"/>
                    <a:pt x="2948" y="2952"/>
                    <a:pt x="2907" y="2846"/>
                  </a:cubicBezTo>
                  <a:cubicBezTo>
                    <a:pt x="2433" y="1642"/>
                    <a:pt x="1549" y="643"/>
                    <a:pt x="413" y="27"/>
                  </a:cubicBezTo>
                  <a:cubicBezTo>
                    <a:pt x="378" y="8"/>
                    <a:pt x="344" y="0"/>
                    <a:pt x="3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87" name="Google Shape;2487;p28"/>
            <p:cNvSpPr/>
            <p:nvPr/>
          </p:nvSpPr>
          <p:spPr>
            <a:xfrm>
              <a:off x="2238225" y="4864950"/>
              <a:ext cx="102850" cy="113825"/>
            </a:xfrm>
            <a:custGeom>
              <a:avLst/>
              <a:gdLst/>
              <a:ahLst/>
              <a:cxnLst/>
              <a:rect l="l" t="t" r="r" b="b"/>
              <a:pathLst>
                <a:path w="4114" h="4553" extrusionOk="0">
                  <a:moveTo>
                    <a:pt x="3880" y="0"/>
                  </a:moveTo>
                  <a:cubicBezTo>
                    <a:pt x="3824" y="0"/>
                    <a:pt x="3769" y="22"/>
                    <a:pt x="3723" y="61"/>
                  </a:cubicBezTo>
                  <a:cubicBezTo>
                    <a:pt x="2640" y="1012"/>
                    <a:pt x="1658" y="2073"/>
                    <a:pt x="792" y="3223"/>
                  </a:cubicBezTo>
                  <a:cubicBezTo>
                    <a:pt x="539" y="3553"/>
                    <a:pt x="296" y="3892"/>
                    <a:pt x="65" y="4239"/>
                  </a:cubicBezTo>
                  <a:cubicBezTo>
                    <a:pt x="0" y="4335"/>
                    <a:pt x="53" y="4475"/>
                    <a:pt x="145" y="4528"/>
                  </a:cubicBezTo>
                  <a:cubicBezTo>
                    <a:pt x="173" y="4545"/>
                    <a:pt x="206" y="4553"/>
                    <a:pt x="239" y="4553"/>
                  </a:cubicBezTo>
                  <a:cubicBezTo>
                    <a:pt x="313" y="4553"/>
                    <a:pt x="390" y="4513"/>
                    <a:pt x="433" y="4446"/>
                  </a:cubicBezTo>
                  <a:cubicBezTo>
                    <a:pt x="1223" y="3271"/>
                    <a:pt x="2130" y="2179"/>
                    <a:pt x="3139" y="1185"/>
                  </a:cubicBezTo>
                  <a:cubicBezTo>
                    <a:pt x="3425" y="901"/>
                    <a:pt x="3723" y="626"/>
                    <a:pt x="4027" y="359"/>
                  </a:cubicBezTo>
                  <a:cubicBezTo>
                    <a:pt x="4113" y="280"/>
                    <a:pt x="4101" y="133"/>
                    <a:pt x="4024" y="59"/>
                  </a:cubicBezTo>
                  <a:cubicBezTo>
                    <a:pt x="3982" y="18"/>
                    <a:pt x="3931" y="0"/>
                    <a:pt x="38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88" name="Google Shape;2488;p28"/>
            <p:cNvSpPr/>
            <p:nvPr/>
          </p:nvSpPr>
          <p:spPr>
            <a:xfrm>
              <a:off x="2360775" y="4820500"/>
              <a:ext cx="51000" cy="27350"/>
            </a:xfrm>
            <a:custGeom>
              <a:avLst/>
              <a:gdLst/>
              <a:ahLst/>
              <a:cxnLst/>
              <a:rect l="l" t="t" r="r" b="b"/>
              <a:pathLst>
                <a:path w="2040" h="1094" extrusionOk="0">
                  <a:moveTo>
                    <a:pt x="1803" y="1"/>
                  </a:moveTo>
                  <a:cubicBezTo>
                    <a:pt x="1766" y="1"/>
                    <a:pt x="1728" y="10"/>
                    <a:pt x="1690" y="27"/>
                  </a:cubicBezTo>
                  <a:lnTo>
                    <a:pt x="128" y="710"/>
                  </a:lnTo>
                  <a:cubicBezTo>
                    <a:pt x="27" y="753"/>
                    <a:pt x="1" y="912"/>
                    <a:pt x="56" y="999"/>
                  </a:cubicBezTo>
                  <a:cubicBezTo>
                    <a:pt x="96" y="1059"/>
                    <a:pt x="168" y="1094"/>
                    <a:pt x="245" y="1094"/>
                  </a:cubicBezTo>
                  <a:cubicBezTo>
                    <a:pt x="278" y="1094"/>
                    <a:pt x="312" y="1087"/>
                    <a:pt x="345" y="1074"/>
                  </a:cubicBezTo>
                  <a:lnTo>
                    <a:pt x="1907" y="392"/>
                  </a:lnTo>
                  <a:cubicBezTo>
                    <a:pt x="2010" y="347"/>
                    <a:pt x="2039" y="188"/>
                    <a:pt x="1981" y="99"/>
                  </a:cubicBezTo>
                  <a:cubicBezTo>
                    <a:pt x="1934" y="32"/>
                    <a:pt x="1871" y="1"/>
                    <a:pt x="18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89" name="Google Shape;2489;p28"/>
            <p:cNvSpPr/>
            <p:nvPr/>
          </p:nvSpPr>
          <p:spPr>
            <a:xfrm>
              <a:off x="2372750" y="4898275"/>
              <a:ext cx="79250" cy="110050"/>
            </a:xfrm>
            <a:custGeom>
              <a:avLst/>
              <a:gdLst/>
              <a:ahLst/>
              <a:cxnLst/>
              <a:rect l="l" t="t" r="r" b="b"/>
              <a:pathLst>
                <a:path w="3170" h="4402" extrusionOk="0">
                  <a:moveTo>
                    <a:pt x="2882" y="1"/>
                  </a:moveTo>
                  <a:cubicBezTo>
                    <a:pt x="2818" y="1"/>
                    <a:pt x="2754" y="31"/>
                    <a:pt x="2713" y="105"/>
                  </a:cubicBezTo>
                  <a:cubicBezTo>
                    <a:pt x="1950" y="1488"/>
                    <a:pt x="1072" y="2805"/>
                    <a:pt x="85" y="4037"/>
                  </a:cubicBezTo>
                  <a:cubicBezTo>
                    <a:pt x="17" y="4129"/>
                    <a:pt x="1" y="4251"/>
                    <a:pt x="90" y="4338"/>
                  </a:cubicBezTo>
                  <a:cubicBezTo>
                    <a:pt x="132" y="4381"/>
                    <a:pt x="189" y="4402"/>
                    <a:pt x="243" y="4402"/>
                  </a:cubicBezTo>
                  <a:cubicBezTo>
                    <a:pt x="299" y="4402"/>
                    <a:pt x="354" y="4379"/>
                    <a:pt x="390" y="4336"/>
                  </a:cubicBezTo>
                  <a:cubicBezTo>
                    <a:pt x="1399" y="3074"/>
                    <a:pt x="2299" y="1729"/>
                    <a:pt x="3079" y="316"/>
                  </a:cubicBezTo>
                  <a:cubicBezTo>
                    <a:pt x="3170" y="151"/>
                    <a:pt x="3025" y="1"/>
                    <a:pt x="28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90" name="Google Shape;2490;p28"/>
            <p:cNvSpPr/>
            <p:nvPr/>
          </p:nvSpPr>
          <p:spPr>
            <a:xfrm>
              <a:off x="2355775" y="4146850"/>
              <a:ext cx="30725" cy="54300"/>
            </a:xfrm>
            <a:custGeom>
              <a:avLst/>
              <a:gdLst/>
              <a:ahLst/>
              <a:cxnLst/>
              <a:rect l="l" t="t" r="r" b="b"/>
              <a:pathLst>
                <a:path w="1229" h="2172" extrusionOk="0">
                  <a:moveTo>
                    <a:pt x="242" y="1"/>
                  </a:moveTo>
                  <a:cubicBezTo>
                    <a:pt x="224" y="1"/>
                    <a:pt x="205" y="3"/>
                    <a:pt x="186" y="8"/>
                  </a:cubicBezTo>
                  <a:cubicBezTo>
                    <a:pt x="66" y="42"/>
                    <a:pt x="1" y="164"/>
                    <a:pt x="42" y="275"/>
                  </a:cubicBezTo>
                  <a:cubicBezTo>
                    <a:pt x="290" y="853"/>
                    <a:pt x="535" y="1435"/>
                    <a:pt x="776" y="2020"/>
                  </a:cubicBezTo>
                  <a:cubicBezTo>
                    <a:pt x="812" y="2107"/>
                    <a:pt x="889" y="2172"/>
                    <a:pt x="983" y="2172"/>
                  </a:cubicBezTo>
                  <a:cubicBezTo>
                    <a:pt x="1001" y="2172"/>
                    <a:pt x="1019" y="2169"/>
                    <a:pt x="1038" y="2164"/>
                  </a:cubicBezTo>
                  <a:cubicBezTo>
                    <a:pt x="1156" y="2131"/>
                    <a:pt x="1228" y="2008"/>
                    <a:pt x="1183" y="1900"/>
                  </a:cubicBezTo>
                  <a:lnTo>
                    <a:pt x="451" y="155"/>
                  </a:lnTo>
                  <a:cubicBezTo>
                    <a:pt x="415" y="66"/>
                    <a:pt x="337" y="1"/>
                    <a:pt x="2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91" name="Google Shape;2491;p28"/>
            <p:cNvSpPr/>
            <p:nvPr/>
          </p:nvSpPr>
          <p:spPr>
            <a:xfrm>
              <a:off x="2412775" y="4262375"/>
              <a:ext cx="85425" cy="121450"/>
            </a:xfrm>
            <a:custGeom>
              <a:avLst/>
              <a:gdLst/>
              <a:ahLst/>
              <a:cxnLst/>
              <a:rect l="l" t="t" r="r" b="b"/>
              <a:pathLst>
                <a:path w="3417" h="4858" extrusionOk="0">
                  <a:moveTo>
                    <a:pt x="295" y="1"/>
                  </a:moveTo>
                  <a:cubicBezTo>
                    <a:pt x="148" y="1"/>
                    <a:pt x="1" y="156"/>
                    <a:pt x="104" y="316"/>
                  </a:cubicBezTo>
                  <a:lnTo>
                    <a:pt x="2951" y="4759"/>
                  </a:lnTo>
                  <a:cubicBezTo>
                    <a:pt x="2995" y="4829"/>
                    <a:pt x="3059" y="4858"/>
                    <a:pt x="3122" y="4858"/>
                  </a:cubicBezTo>
                  <a:cubicBezTo>
                    <a:pt x="3270" y="4858"/>
                    <a:pt x="3417" y="4702"/>
                    <a:pt x="3314" y="4542"/>
                  </a:cubicBezTo>
                  <a:lnTo>
                    <a:pt x="467" y="99"/>
                  </a:lnTo>
                  <a:cubicBezTo>
                    <a:pt x="423" y="30"/>
                    <a:pt x="35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92" name="Google Shape;2492;p28"/>
            <p:cNvSpPr/>
            <p:nvPr/>
          </p:nvSpPr>
          <p:spPr>
            <a:xfrm>
              <a:off x="2170925" y="4374850"/>
              <a:ext cx="58000" cy="40075"/>
            </a:xfrm>
            <a:custGeom>
              <a:avLst/>
              <a:gdLst/>
              <a:ahLst/>
              <a:cxnLst/>
              <a:rect l="l" t="t" r="r" b="b"/>
              <a:pathLst>
                <a:path w="2320" h="1603" extrusionOk="0">
                  <a:moveTo>
                    <a:pt x="306" y="1"/>
                  </a:moveTo>
                  <a:cubicBezTo>
                    <a:pt x="120" y="1"/>
                    <a:pt x="1" y="285"/>
                    <a:pt x="199" y="402"/>
                  </a:cubicBezTo>
                  <a:cubicBezTo>
                    <a:pt x="815" y="758"/>
                    <a:pt x="1409" y="1148"/>
                    <a:pt x="1980" y="1571"/>
                  </a:cubicBezTo>
                  <a:cubicBezTo>
                    <a:pt x="2008" y="1593"/>
                    <a:pt x="2042" y="1602"/>
                    <a:pt x="2076" y="1602"/>
                  </a:cubicBezTo>
                  <a:cubicBezTo>
                    <a:pt x="2153" y="1602"/>
                    <a:pt x="2234" y="1556"/>
                    <a:pt x="2269" y="1494"/>
                  </a:cubicBezTo>
                  <a:cubicBezTo>
                    <a:pt x="2319" y="1403"/>
                    <a:pt x="2281" y="1270"/>
                    <a:pt x="2187" y="1203"/>
                  </a:cubicBezTo>
                  <a:cubicBezTo>
                    <a:pt x="1616" y="779"/>
                    <a:pt x="1022" y="390"/>
                    <a:pt x="411" y="31"/>
                  </a:cubicBezTo>
                  <a:cubicBezTo>
                    <a:pt x="374" y="10"/>
                    <a:pt x="339" y="1"/>
                    <a:pt x="3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93" name="Google Shape;2493;p28"/>
            <p:cNvSpPr/>
            <p:nvPr/>
          </p:nvSpPr>
          <p:spPr>
            <a:xfrm>
              <a:off x="2275950" y="4441750"/>
              <a:ext cx="105725" cy="51325"/>
            </a:xfrm>
            <a:custGeom>
              <a:avLst/>
              <a:gdLst/>
              <a:ahLst/>
              <a:cxnLst/>
              <a:rect l="l" t="t" r="r" b="b"/>
              <a:pathLst>
                <a:path w="4229" h="2053" extrusionOk="0">
                  <a:moveTo>
                    <a:pt x="295" y="1"/>
                  </a:moveTo>
                  <a:cubicBezTo>
                    <a:pt x="116" y="1"/>
                    <a:pt x="1" y="281"/>
                    <a:pt x="195" y="404"/>
                  </a:cubicBezTo>
                  <a:cubicBezTo>
                    <a:pt x="1343" y="1117"/>
                    <a:pt x="2585" y="1668"/>
                    <a:pt x="3887" y="2043"/>
                  </a:cubicBezTo>
                  <a:cubicBezTo>
                    <a:pt x="3908" y="2049"/>
                    <a:pt x="3929" y="2052"/>
                    <a:pt x="3948" y="2052"/>
                  </a:cubicBezTo>
                  <a:cubicBezTo>
                    <a:pt x="4162" y="2052"/>
                    <a:pt x="4229" y="1700"/>
                    <a:pt x="3988" y="1632"/>
                  </a:cubicBezTo>
                  <a:cubicBezTo>
                    <a:pt x="2725" y="1266"/>
                    <a:pt x="1519" y="729"/>
                    <a:pt x="402" y="34"/>
                  </a:cubicBezTo>
                  <a:cubicBezTo>
                    <a:pt x="365" y="11"/>
                    <a:pt x="32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94" name="Google Shape;2494;p28"/>
            <p:cNvSpPr/>
            <p:nvPr/>
          </p:nvSpPr>
          <p:spPr>
            <a:xfrm>
              <a:off x="2279675" y="4398425"/>
              <a:ext cx="111500" cy="68250"/>
            </a:xfrm>
            <a:custGeom>
              <a:avLst/>
              <a:gdLst/>
              <a:ahLst/>
              <a:cxnLst/>
              <a:rect l="l" t="t" r="r" b="b"/>
              <a:pathLst>
                <a:path w="4460" h="2730" extrusionOk="0">
                  <a:moveTo>
                    <a:pt x="301" y="0"/>
                  </a:moveTo>
                  <a:cubicBezTo>
                    <a:pt x="118" y="0"/>
                    <a:pt x="1" y="282"/>
                    <a:pt x="200" y="400"/>
                  </a:cubicBezTo>
                  <a:lnTo>
                    <a:pt x="4051" y="2698"/>
                  </a:lnTo>
                  <a:cubicBezTo>
                    <a:pt x="4088" y="2720"/>
                    <a:pt x="4124" y="2730"/>
                    <a:pt x="4158" y="2730"/>
                  </a:cubicBezTo>
                  <a:cubicBezTo>
                    <a:pt x="4341" y="2730"/>
                    <a:pt x="4459" y="2448"/>
                    <a:pt x="4260" y="2332"/>
                  </a:cubicBezTo>
                  <a:lnTo>
                    <a:pt x="407" y="31"/>
                  </a:lnTo>
                  <a:cubicBezTo>
                    <a:pt x="371" y="10"/>
                    <a:pt x="335" y="0"/>
                    <a:pt x="3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95" name="Google Shape;2495;p28"/>
            <p:cNvSpPr/>
            <p:nvPr/>
          </p:nvSpPr>
          <p:spPr>
            <a:xfrm>
              <a:off x="2169000" y="4552375"/>
              <a:ext cx="73275" cy="28550"/>
            </a:xfrm>
            <a:custGeom>
              <a:avLst/>
              <a:gdLst/>
              <a:ahLst/>
              <a:cxnLst/>
              <a:rect l="l" t="t" r="r" b="b"/>
              <a:pathLst>
                <a:path w="2931" h="1142" extrusionOk="0">
                  <a:moveTo>
                    <a:pt x="278" y="0"/>
                  </a:moveTo>
                  <a:cubicBezTo>
                    <a:pt x="66" y="0"/>
                    <a:pt x="0" y="347"/>
                    <a:pt x="237" y="422"/>
                  </a:cubicBezTo>
                  <a:lnTo>
                    <a:pt x="2589" y="1132"/>
                  </a:lnTo>
                  <a:cubicBezTo>
                    <a:pt x="2611" y="1139"/>
                    <a:pt x="2632" y="1142"/>
                    <a:pt x="2652" y="1142"/>
                  </a:cubicBezTo>
                  <a:cubicBezTo>
                    <a:pt x="2866" y="1142"/>
                    <a:pt x="2930" y="791"/>
                    <a:pt x="2695" y="720"/>
                  </a:cubicBezTo>
                  <a:lnTo>
                    <a:pt x="343" y="11"/>
                  </a:lnTo>
                  <a:cubicBezTo>
                    <a:pt x="320" y="4"/>
                    <a:pt x="298" y="0"/>
                    <a:pt x="2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96" name="Google Shape;2496;p28"/>
            <p:cNvSpPr/>
            <p:nvPr/>
          </p:nvSpPr>
          <p:spPr>
            <a:xfrm>
              <a:off x="2281900" y="4583800"/>
              <a:ext cx="75000" cy="19000"/>
            </a:xfrm>
            <a:custGeom>
              <a:avLst/>
              <a:gdLst/>
              <a:ahLst/>
              <a:cxnLst/>
              <a:rect l="l" t="t" r="r" b="b"/>
              <a:pathLst>
                <a:path w="3000" h="760" extrusionOk="0">
                  <a:moveTo>
                    <a:pt x="233" y="1"/>
                  </a:moveTo>
                  <a:cubicBezTo>
                    <a:pt x="141" y="1"/>
                    <a:pt x="51" y="77"/>
                    <a:pt x="29" y="164"/>
                  </a:cubicBezTo>
                  <a:cubicBezTo>
                    <a:pt x="0" y="265"/>
                    <a:pt x="77" y="380"/>
                    <a:pt x="186" y="421"/>
                  </a:cubicBezTo>
                  <a:cubicBezTo>
                    <a:pt x="788" y="645"/>
                    <a:pt x="1424" y="760"/>
                    <a:pt x="2063" y="760"/>
                  </a:cubicBezTo>
                  <a:cubicBezTo>
                    <a:pt x="2305" y="760"/>
                    <a:pt x="2547" y="743"/>
                    <a:pt x="2787" y="710"/>
                  </a:cubicBezTo>
                  <a:cubicBezTo>
                    <a:pt x="2903" y="696"/>
                    <a:pt x="2999" y="619"/>
                    <a:pt x="2994" y="494"/>
                  </a:cubicBezTo>
                  <a:cubicBezTo>
                    <a:pt x="2992" y="398"/>
                    <a:pt x="2904" y="285"/>
                    <a:pt x="2797" y="285"/>
                  </a:cubicBezTo>
                  <a:cubicBezTo>
                    <a:pt x="2791" y="285"/>
                    <a:pt x="2784" y="286"/>
                    <a:pt x="2778" y="287"/>
                  </a:cubicBezTo>
                  <a:cubicBezTo>
                    <a:pt x="2547" y="318"/>
                    <a:pt x="2315" y="334"/>
                    <a:pt x="2083" y="334"/>
                  </a:cubicBezTo>
                  <a:cubicBezTo>
                    <a:pt x="1472" y="334"/>
                    <a:pt x="863" y="224"/>
                    <a:pt x="287" y="10"/>
                  </a:cubicBezTo>
                  <a:cubicBezTo>
                    <a:pt x="269" y="4"/>
                    <a:pt x="251" y="1"/>
                    <a:pt x="2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97" name="Google Shape;2497;p28"/>
            <p:cNvSpPr/>
            <p:nvPr/>
          </p:nvSpPr>
          <p:spPr>
            <a:xfrm>
              <a:off x="2278925" y="4609350"/>
              <a:ext cx="68950" cy="16950"/>
            </a:xfrm>
            <a:custGeom>
              <a:avLst/>
              <a:gdLst/>
              <a:ahLst/>
              <a:cxnLst/>
              <a:rect l="l" t="t" r="r" b="b"/>
              <a:pathLst>
                <a:path w="2758" h="678" extrusionOk="0">
                  <a:moveTo>
                    <a:pt x="276" y="1"/>
                  </a:moveTo>
                  <a:cubicBezTo>
                    <a:pt x="64" y="1"/>
                    <a:pt x="0" y="352"/>
                    <a:pt x="237" y="420"/>
                  </a:cubicBezTo>
                  <a:cubicBezTo>
                    <a:pt x="821" y="591"/>
                    <a:pt x="1424" y="677"/>
                    <a:pt x="2030" y="677"/>
                  </a:cubicBezTo>
                  <a:cubicBezTo>
                    <a:pt x="2184" y="677"/>
                    <a:pt x="2338" y="672"/>
                    <a:pt x="2492" y="660"/>
                  </a:cubicBezTo>
                  <a:cubicBezTo>
                    <a:pt x="2755" y="639"/>
                    <a:pt x="2757" y="236"/>
                    <a:pt x="2503" y="236"/>
                  </a:cubicBezTo>
                  <a:cubicBezTo>
                    <a:pt x="2496" y="236"/>
                    <a:pt x="2490" y="236"/>
                    <a:pt x="2483" y="237"/>
                  </a:cubicBezTo>
                  <a:cubicBezTo>
                    <a:pt x="2337" y="247"/>
                    <a:pt x="2192" y="252"/>
                    <a:pt x="2046" y="252"/>
                  </a:cubicBezTo>
                  <a:cubicBezTo>
                    <a:pt x="1470" y="252"/>
                    <a:pt x="896" y="172"/>
                    <a:pt x="341" y="11"/>
                  </a:cubicBezTo>
                  <a:cubicBezTo>
                    <a:pt x="318" y="4"/>
                    <a:pt x="297" y="1"/>
                    <a:pt x="2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98" name="Google Shape;2498;p28"/>
            <p:cNvSpPr/>
            <p:nvPr/>
          </p:nvSpPr>
          <p:spPr>
            <a:xfrm>
              <a:off x="2136350" y="4749900"/>
              <a:ext cx="48150" cy="31925"/>
            </a:xfrm>
            <a:custGeom>
              <a:avLst/>
              <a:gdLst/>
              <a:ahLst/>
              <a:cxnLst/>
              <a:rect l="l" t="t" r="r" b="b"/>
              <a:pathLst>
                <a:path w="1926" h="1277" extrusionOk="0">
                  <a:moveTo>
                    <a:pt x="1667" y="1"/>
                  </a:moveTo>
                  <a:cubicBezTo>
                    <a:pt x="1632" y="1"/>
                    <a:pt x="1598" y="10"/>
                    <a:pt x="1567" y="32"/>
                  </a:cubicBezTo>
                  <a:cubicBezTo>
                    <a:pt x="1117" y="365"/>
                    <a:pt x="636" y="653"/>
                    <a:pt x="128" y="889"/>
                  </a:cubicBezTo>
                  <a:cubicBezTo>
                    <a:pt x="30" y="935"/>
                    <a:pt x="1" y="1091"/>
                    <a:pt x="56" y="1178"/>
                  </a:cubicBezTo>
                  <a:cubicBezTo>
                    <a:pt x="96" y="1240"/>
                    <a:pt x="170" y="1276"/>
                    <a:pt x="248" y="1276"/>
                  </a:cubicBezTo>
                  <a:cubicBezTo>
                    <a:pt x="281" y="1276"/>
                    <a:pt x="315" y="1270"/>
                    <a:pt x="347" y="1255"/>
                  </a:cubicBezTo>
                  <a:cubicBezTo>
                    <a:pt x="853" y="1017"/>
                    <a:pt x="1334" y="728"/>
                    <a:pt x="1784" y="396"/>
                  </a:cubicBezTo>
                  <a:cubicBezTo>
                    <a:pt x="1873" y="331"/>
                    <a:pt x="1926" y="208"/>
                    <a:pt x="1859" y="105"/>
                  </a:cubicBezTo>
                  <a:cubicBezTo>
                    <a:pt x="1817" y="45"/>
                    <a:pt x="1741" y="1"/>
                    <a:pt x="16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499" name="Google Shape;2499;p28"/>
            <p:cNvSpPr/>
            <p:nvPr/>
          </p:nvSpPr>
          <p:spPr>
            <a:xfrm>
              <a:off x="2226175" y="4689375"/>
              <a:ext cx="105725" cy="41975"/>
            </a:xfrm>
            <a:custGeom>
              <a:avLst/>
              <a:gdLst/>
              <a:ahLst/>
              <a:cxnLst/>
              <a:rect l="l" t="t" r="r" b="b"/>
              <a:pathLst>
                <a:path w="4229" h="1679" extrusionOk="0">
                  <a:moveTo>
                    <a:pt x="3912" y="0"/>
                  </a:moveTo>
                  <a:cubicBezTo>
                    <a:pt x="3896" y="0"/>
                    <a:pt x="3879" y="2"/>
                    <a:pt x="3861" y="6"/>
                  </a:cubicBezTo>
                  <a:cubicBezTo>
                    <a:pt x="2571" y="292"/>
                    <a:pt x="1320" y="723"/>
                    <a:pt x="128" y="1293"/>
                  </a:cubicBezTo>
                  <a:cubicBezTo>
                    <a:pt x="25" y="1342"/>
                    <a:pt x="1" y="1491"/>
                    <a:pt x="56" y="1582"/>
                  </a:cubicBezTo>
                  <a:cubicBezTo>
                    <a:pt x="93" y="1644"/>
                    <a:pt x="167" y="1679"/>
                    <a:pt x="245" y="1679"/>
                  </a:cubicBezTo>
                  <a:cubicBezTo>
                    <a:pt x="279" y="1679"/>
                    <a:pt x="315" y="1672"/>
                    <a:pt x="347" y="1657"/>
                  </a:cubicBezTo>
                  <a:cubicBezTo>
                    <a:pt x="1507" y="1103"/>
                    <a:pt x="2725" y="687"/>
                    <a:pt x="3982" y="415"/>
                  </a:cubicBezTo>
                  <a:cubicBezTo>
                    <a:pt x="4229" y="359"/>
                    <a:pt x="4142" y="0"/>
                    <a:pt x="39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00" name="Google Shape;2500;p28"/>
            <p:cNvSpPr/>
            <p:nvPr/>
          </p:nvSpPr>
          <p:spPr>
            <a:xfrm>
              <a:off x="2265000" y="4706000"/>
              <a:ext cx="79850" cy="40675"/>
            </a:xfrm>
            <a:custGeom>
              <a:avLst/>
              <a:gdLst/>
              <a:ahLst/>
              <a:cxnLst/>
              <a:rect l="l" t="t" r="r" b="b"/>
              <a:pathLst>
                <a:path w="3194" h="1627" extrusionOk="0">
                  <a:moveTo>
                    <a:pt x="2889" y="0"/>
                  </a:moveTo>
                  <a:cubicBezTo>
                    <a:pt x="2871" y="0"/>
                    <a:pt x="2852" y="3"/>
                    <a:pt x="2833" y="7"/>
                  </a:cubicBezTo>
                  <a:cubicBezTo>
                    <a:pt x="1868" y="248"/>
                    <a:pt x="953" y="662"/>
                    <a:pt x="137" y="1230"/>
                  </a:cubicBezTo>
                  <a:cubicBezTo>
                    <a:pt x="43" y="1295"/>
                    <a:pt x="0" y="1418"/>
                    <a:pt x="65" y="1521"/>
                  </a:cubicBezTo>
                  <a:cubicBezTo>
                    <a:pt x="106" y="1588"/>
                    <a:pt x="178" y="1626"/>
                    <a:pt x="248" y="1626"/>
                  </a:cubicBezTo>
                  <a:cubicBezTo>
                    <a:pt x="285" y="1626"/>
                    <a:pt x="322" y="1616"/>
                    <a:pt x="354" y="1593"/>
                  </a:cubicBezTo>
                  <a:cubicBezTo>
                    <a:pt x="1141" y="1047"/>
                    <a:pt x="2019" y="648"/>
                    <a:pt x="2948" y="414"/>
                  </a:cubicBezTo>
                  <a:cubicBezTo>
                    <a:pt x="3194" y="352"/>
                    <a:pt x="3113" y="0"/>
                    <a:pt x="28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01" name="Google Shape;2501;p28"/>
            <p:cNvSpPr/>
            <p:nvPr/>
          </p:nvSpPr>
          <p:spPr>
            <a:xfrm>
              <a:off x="2673575" y="4983950"/>
              <a:ext cx="18400" cy="70375"/>
            </a:xfrm>
            <a:custGeom>
              <a:avLst/>
              <a:gdLst/>
              <a:ahLst/>
              <a:cxnLst/>
              <a:rect l="l" t="t" r="r" b="b"/>
              <a:pathLst>
                <a:path w="736" h="2815" extrusionOk="0">
                  <a:moveTo>
                    <a:pt x="262" y="0"/>
                  </a:moveTo>
                  <a:cubicBezTo>
                    <a:pt x="135" y="0"/>
                    <a:pt x="0" y="107"/>
                    <a:pt x="40" y="266"/>
                  </a:cubicBezTo>
                  <a:cubicBezTo>
                    <a:pt x="222" y="1036"/>
                    <a:pt x="312" y="1823"/>
                    <a:pt x="309" y="2613"/>
                  </a:cubicBezTo>
                  <a:cubicBezTo>
                    <a:pt x="309" y="2748"/>
                    <a:pt x="412" y="2815"/>
                    <a:pt x="517" y="2815"/>
                  </a:cubicBezTo>
                  <a:cubicBezTo>
                    <a:pt x="624" y="2815"/>
                    <a:pt x="733" y="2744"/>
                    <a:pt x="733" y="2605"/>
                  </a:cubicBezTo>
                  <a:cubicBezTo>
                    <a:pt x="735" y="1777"/>
                    <a:pt x="639" y="954"/>
                    <a:pt x="449" y="150"/>
                  </a:cubicBezTo>
                  <a:cubicBezTo>
                    <a:pt x="423" y="45"/>
                    <a:pt x="344" y="0"/>
                    <a:pt x="2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02" name="Google Shape;2502;p28"/>
            <p:cNvSpPr/>
            <p:nvPr/>
          </p:nvSpPr>
          <p:spPr>
            <a:xfrm>
              <a:off x="2675150" y="5113850"/>
              <a:ext cx="16875" cy="42575"/>
            </a:xfrm>
            <a:custGeom>
              <a:avLst/>
              <a:gdLst/>
              <a:ahLst/>
              <a:cxnLst/>
              <a:rect l="l" t="t" r="r" b="b"/>
              <a:pathLst>
                <a:path w="675" h="1703" extrusionOk="0">
                  <a:moveTo>
                    <a:pt x="410" y="1"/>
                  </a:moveTo>
                  <a:cubicBezTo>
                    <a:pt x="406" y="1"/>
                    <a:pt x="402" y="1"/>
                    <a:pt x="398" y="1"/>
                  </a:cubicBezTo>
                  <a:cubicBezTo>
                    <a:pt x="273" y="11"/>
                    <a:pt x="174" y="102"/>
                    <a:pt x="188" y="218"/>
                  </a:cubicBezTo>
                  <a:cubicBezTo>
                    <a:pt x="251" y="632"/>
                    <a:pt x="200" y="1055"/>
                    <a:pt x="42" y="1443"/>
                  </a:cubicBezTo>
                  <a:cubicBezTo>
                    <a:pt x="1" y="1546"/>
                    <a:pt x="92" y="1679"/>
                    <a:pt x="196" y="1698"/>
                  </a:cubicBezTo>
                  <a:cubicBezTo>
                    <a:pt x="209" y="1701"/>
                    <a:pt x="223" y="1702"/>
                    <a:pt x="236" y="1702"/>
                  </a:cubicBezTo>
                  <a:cubicBezTo>
                    <a:pt x="325" y="1702"/>
                    <a:pt x="416" y="1642"/>
                    <a:pt x="453" y="1546"/>
                  </a:cubicBezTo>
                  <a:cubicBezTo>
                    <a:pt x="619" y="1120"/>
                    <a:pt x="675" y="661"/>
                    <a:pt x="614" y="211"/>
                  </a:cubicBezTo>
                  <a:cubicBezTo>
                    <a:pt x="598" y="101"/>
                    <a:pt x="526" y="1"/>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03" name="Google Shape;2503;p28"/>
            <p:cNvSpPr/>
            <p:nvPr/>
          </p:nvSpPr>
          <p:spPr>
            <a:xfrm>
              <a:off x="2924300" y="4829425"/>
              <a:ext cx="102100" cy="59125"/>
            </a:xfrm>
            <a:custGeom>
              <a:avLst/>
              <a:gdLst/>
              <a:ahLst/>
              <a:cxnLst/>
              <a:rect l="l" t="t" r="r" b="b"/>
              <a:pathLst>
                <a:path w="4084" h="2365" extrusionOk="0">
                  <a:moveTo>
                    <a:pt x="309" y="0"/>
                  </a:moveTo>
                  <a:cubicBezTo>
                    <a:pt x="120" y="0"/>
                    <a:pt x="0" y="284"/>
                    <a:pt x="203" y="399"/>
                  </a:cubicBezTo>
                  <a:lnTo>
                    <a:pt x="3671" y="2336"/>
                  </a:lnTo>
                  <a:cubicBezTo>
                    <a:pt x="3706" y="2356"/>
                    <a:pt x="3741" y="2364"/>
                    <a:pt x="3773" y="2364"/>
                  </a:cubicBezTo>
                  <a:cubicBezTo>
                    <a:pt x="3961" y="2364"/>
                    <a:pt x="4084" y="2078"/>
                    <a:pt x="3880" y="1966"/>
                  </a:cubicBezTo>
                  <a:lnTo>
                    <a:pt x="412" y="28"/>
                  </a:lnTo>
                  <a:cubicBezTo>
                    <a:pt x="377" y="9"/>
                    <a:pt x="342" y="0"/>
                    <a:pt x="30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04" name="Google Shape;2504;p28"/>
            <p:cNvSpPr/>
            <p:nvPr/>
          </p:nvSpPr>
          <p:spPr>
            <a:xfrm>
              <a:off x="3039900" y="4902350"/>
              <a:ext cx="68650" cy="49950"/>
            </a:xfrm>
            <a:custGeom>
              <a:avLst/>
              <a:gdLst/>
              <a:ahLst/>
              <a:cxnLst/>
              <a:rect l="l" t="t" r="r" b="b"/>
              <a:pathLst>
                <a:path w="2746" h="1998" extrusionOk="0">
                  <a:moveTo>
                    <a:pt x="299" y="0"/>
                  </a:moveTo>
                  <a:cubicBezTo>
                    <a:pt x="116" y="0"/>
                    <a:pt x="1" y="281"/>
                    <a:pt x="195" y="399"/>
                  </a:cubicBezTo>
                  <a:cubicBezTo>
                    <a:pt x="936" y="854"/>
                    <a:pt x="1634" y="1369"/>
                    <a:pt x="2286" y="1944"/>
                  </a:cubicBezTo>
                  <a:cubicBezTo>
                    <a:pt x="2330" y="1981"/>
                    <a:pt x="2378" y="1997"/>
                    <a:pt x="2424" y="1997"/>
                  </a:cubicBezTo>
                  <a:cubicBezTo>
                    <a:pt x="2595" y="1997"/>
                    <a:pt x="2746" y="1780"/>
                    <a:pt x="2585" y="1638"/>
                  </a:cubicBezTo>
                  <a:cubicBezTo>
                    <a:pt x="1904" y="1044"/>
                    <a:pt x="1177" y="505"/>
                    <a:pt x="407" y="33"/>
                  </a:cubicBezTo>
                  <a:cubicBezTo>
                    <a:pt x="369" y="10"/>
                    <a:pt x="333" y="0"/>
                    <a:pt x="2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05" name="Google Shape;2505;p28"/>
            <p:cNvSpPr/>
            <p:nvPr/>
          </p:nvSpPr>
          <p:spPr>
            <a:xfrm>
              <a:off x="3136225" y="4973150"/>
              <a:ext cx="37575" cy="30775"/>
            </a:xfrm>
            <a:custGeom>
              <a:avLst/>
              <a:gdLst/>
              <a:ahLst/>
              <a:cxnLst/>
              <a:rect l="l" t="t" r="r" b="b"/>
              <a:pathLst>
                <a:path w="1503" h="1231" extrusionOk="0">
                  <a:moveTo>
                    <a:pt x="233" y="0"/>
                  </a:moveTo>
                  <a:cubicBezTo>
                    <a:pt x="181" y="0"/>
                    <a:pt x="131" y="19"/>
                    <a:pt x="92" y="63"/>
                  </a:cubicBezTo>
                  <a:cubicBezTo>
                    <a:pt x="10" y="152"/>
                    <a:pt x="0" y="286"/>
                    <a:pt x="94" y="363"/>
                  </a:cubicBezTo>
                  <a:lnTo>
                    <a:pt x="1115" y="1172"/>
                  </a:lnTo>
                  <a:cubicBezTo>
                    <a:pt x="1160" y="1209"/>
                    <a:pt x="1217" y="1231"/>
                    <a:pt x="1273" y="1231"/>
                  </a:cubicBezTo>
                  <a:cubicBezTo>
                    <a:pt x="1325" y="1231"/>
                    <a:pt x="1375" y="1212"/>
                    <a:pt x="1415" y="1170"/>
                  </a:cubicBezTo>
                  <a:cubicBezTo>
                    <a:pt x="1500" y="1078"/>
                    <a:pt x="1502" y="943"/>
                    <a:pt x="1413" y="869"/>
                  </a:cubicBezTo>
                  <a:lnTo>
                    <a:pt x="393" y="58"/>
                  </a:lnTo>
                  <a:cubicBezTo>
                    <a:pt x="347" y="23"/>
                    <a:pt x="289" y="0"/>
                    <a:pt x="2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06" name="Google Shape;2506;p28"/>
            <p:cNvSpPr/>
            <p:nvPr/>
          </p:nvSpPr>
          <p:spPr>
            <a:xfrm>
              <a:off x="2947950" y="4808475"/>
              <a:ext cx="104000" cy="51875"/>
            </a:xfrm>
            <a:custGeom>
              <a:avLst/>
              <a:gdLst/>
              <a:ahLst/>
              <a:cxnLst/>
              <a:rect l="l" t="t" r="r" b="b"/>
              <a:pathLst>
                <a:path w="4160" h="2075" extrusionOk="0">
                  <a:moveTo>
                    <a:pt x="232" y="1"/>
                  </a:moveTo>
                  <a:cubicBezTo>
                    <a:pt x="139" y="1"/>
                    <a:pt x="49" y="75"/>
                    <a:pt x="27" y="164"/>
                  </a:cubicBezTo>
                  <a:cubicBezTo>
                    <a:pt x="1" y="277"/>
                    <a:pt x="70" y="390"/>
                    <a:pt x="184" y="421"/>
                  </a:cubicBezTo>
                  <a:cubicBezTo>
                    <a:pt x="1430" y="825"/>
                    <a:pt x="2629" y="1369"/>
                    <a:pt x="3753" y="2043"/>
                  </a:cubicBezTo>
                  <a:cubicBezTo>
                    <a:pt x="3790" y="2065"/>
                    <a:pt x="3826" y="2075"/>
                    <a:pt x="3860" y="2075"/>
                  </a:cubicBezTo>
                  <a:cubicBezTo>
                    <a:pt x="4043" y="2075"/>
                    <a:pt x="4159" y="1793"/>
                    <a:pt x="3964" y="1675"/>
                  </a:cubicBezTo>
                  <a:cubicBezTo>
                    <a:pt x="2804" y="984"/>
                    <a:pt x="1570" y="423"/>
                    <a:pt x="285" y="9"/>
                  </a:cubicBezTo>
                  <a:cubicBezTo>
                    <a:pt x="267" y="4"/>
                    <a:pt x="249"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07" name="Google Shape;2507;p28"/>
            <p:cNvSpPr/>
            <p:nvPr/>
          </p:nvSpPr>
          <p:spPr>
            <a:xfrm>
              <a:off x="2604025" y="4225300"/>
              <a:ext cx="22225" cy="97800"/>
            </a:xfrm>
            <a:custGeom>
              <a:avLst/>
              <a:gdLst/>
              <a:ahLst/>
              <a:cxnLst/>
              <a:rect l="l" t="t" r="r" b="b"/>
              <a:pathLst>
                <a:path w="889" h="3912" extrusionOk="0">
                  <a:moveTo>
                    <a:pt x="234" y="1"/>
                  </a:moveTo>
                  <a:cubicBezTo>
                    <a:pt x="231" y="1"/>
                    <a:pt x="228" y="1"/>
                    <a:pt x="225" y="1"/>
                  </a:cubicBezTo>
                  <a:cubicBezTo>
                    <a:pt x="102" y="3"/>
                    <a:pt x="1" y="102"/>
                    <a:pt x="18" y="218"/>
                  </a:cubicBezTo>
                  <a:lnTo>
                    <a:pt x="451" y="3703"/>
                  </a:lnTo>
                  <a:cubicBezTo>
                    <a:pt x="465" y="3817"/>
                    <a:pt x="545" y="3912"/>
                    <a:pt x="663" y="3912"/>
                  </a:cubicBezTo>
                  <a:cubicBezTo>
                    <a:pt x="665" y="3912"/>
                    <a:pt x="666" y="3912"/>
                    <a:pt x="668" y="3912"/>
                  </a:cubicBezTo>
                  <a:cubicBezTo>
                    <a:pt x="788" y="3907"/>
                    <a:pt x="889" y="3808"/>
                    <a:pt x="875" y="3695"/>
                  </a:cubicBezTo>
                  <a:lnTo>
                    <a:pt x="441" y="208"/>
                  </a:lnTo>
                  <a:cubicBezTo>
                    <a:pt x="427" y="95"/>
                    <a:pt x="351" y="1"/>
                    <a:pt x="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08" name="Google Shape;2508;p28"/>
            <p:cNvSpPr/>
            <p:nvPr/>
          </p:nvSpPr>
          <p:spPr>
            <a:xfrm>
              <a:off x="2604450" y="4049850"/>
              <a:ext cx="22575" cy="141725"/>
            </a:xfrm>
            <a:custGeom>
              <a:avLst/>
              <a:gdLst/>
              <a:ahLst/>
              <a:cxnLst/>
              <a:rect l="l" t="t" r="r" b="b"/>
              <a:pathLst>
                <a:path w="903" h="5669" extrusionOk="0">
                  <a:moveTo>
                    <a:pt x="645" y="1"/>
                  </a:moveTo>
                  <a:cubicBezTo>
                    <a:pt x="560" y="1"/>
                    <a:pt x="478" y="48"/>
                    <a:pt x="453" y="155"/>
                  </a:cubicBezTo>
                  <a:cubicBezTo>
                    <a:pt x="150" y="1510"/>
                    <a:pt x="1" y="2894"/>
                    <a:pt x="13" y="4280"/>
                  </a:cubicBezTo>
                  <a:cubicBezTo>
                    <a:pt x="15" y="4677"/>
                    <a:pt x="30" y="5072"/>
                    <a:pt x="61" y="5469"/>
                  </a:cubicBezTo>
                  <a:cubicBezTo>
                    <a:pt x="69" y="5602"/>
                    <a:pt x="177" y="5668"/>
                    <a:pt x="281" y="5668"/>
                  </a:cubicBezTo>
                  <a:cubicBezTo>
                    <a:pt x="389" y="5668"/>
                    <a:pt x="493" y="5598"/>
                    <a:pt x="485" y="5459"/>
                  </a:cubicBezTo>
                  <a:cubicBezTo>
                    <a:pt x="383" y="4107"/>
                    <a:pt x="436" y="2749"/>
                    <a:pt x="646" y="1411"/>
                  </a:cubicBezTo>
                  <a:cubicBezTo>
                    <a:pt x="706" y="1026"/>
                    <a:pt x="783" y="639"/>
                    <a:pt x="867" y="261"/>
                  </a:cubicBezTo>
                  <a:cubicBezTo>
                    <a:pt x="903" y="102"/>
                    <a:pt x="771"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09" name="Google Shape;2509;p28"/>
            <p:cNvSpPr/>
            <p:nvPr/>
          </p:nvSpPr>
          <p:spPr>
            <a:xfrm>
              <a:off x="2695600" y="4103000"/>
              <a:ext cx="25075" cy="226125"/>
            </a:xfrm>
            <a:custGeom>
              <a:avLst/>
              <a:gdLst/>
              <a:ahLst/>
              <a:cxnLst/>
              <a:rect l="l" t="t" r="r" b="b"/>
              <a:pathLst>
                <a:path w="1003" h="9045" extrusionOk="0">
                  <a:moveTo>
                    <a:pt x="645" y="1"/>
                  </a:moveTo>
                  <a:cubicBezTo>
                    <a:pt x="537" y="1"/>
                    <a:pt x="432" y="72"/>
                    <a:pt x="441" y="212"/>
                  </a:cubicBezTo>
                  <a:cubicBezTo>
                    <a:pt x="612" y="2438"/>
                    <a:pt x="564" y="4679"/>
                    <a:pt x="297" y="6898"/>
                  </a:cubicBezTo>
                  <a:cubicBezTo>
                    <a:pt x="222" y="7528"/>
                    <a:pt x="128" y="8156"/>
                    <a:pt x="18" y="8780"/>
                  </a:cubicBezTo>
                  <a:cubicBezTo>
                    <a:pt x="1" y="8893"/>
                    <a:pt x="56" y="9008"/>
                    <a:pt x="174" y="9037"/>
                  </a:cubicBezTo>
                  <a:cubicBezTo>
                    <a:pt x="193" y="9042"/>
                    <a:pt x="212" y="9045"/>
                    <a:pt x="230" y="9045"/>
                  </a:cubicBezTo>
                  <a:cubicBezTo>
                    <a:pt x="327" y="9045"/>
                    <a:pt x="413" y="8978"/>
                    <a:pt x="429" y="8883"/>
                  </a:cubicBezTo>
                  <a:cubicBezTo>
                    <a:pt x="826" y="6645"/>
                    <a:pt x="1002" y="4373"/>
                    <a:pt x="959" y="2101"/>
                  </a:cubicBezTo>
                  <a:cubicBezTo>
                    <a:pt x="944" y="1463"/>
                    <a:pt x="915" y="830"/>
                    <a:pt x="867" y="200"/>
                  </a:cubicBezTo>
                  <a:cubicBezTo>
                    <a:pt x="857" y="67"/>
                    <a:pt x="750"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10" name="Google Shape;2510;p28"/>
            <p:cNvSpPr/>
            <p:nvPr/>
          </p:nvSpPr>
          <p:spPr>
            <a:xfrm>
              <a:off x="2701150" y="3998750"/>
              <a:ext cx="16325" cy="84400"/>
            </a:xfrm>
            <a:custGeom>
              <a:avLst/>
              <a:gdLst/>
              <a:ahLst/>
              <a:cxnLst/>
              <a:rect l="l" t="t" r="r" b="b"/>
              <a:pathLst>
                <a:path w="653" h="3376" extrusionOk="0">
                  <a:moveTo>
                    <a:pt x="218" y="0"/>
                  </a:moveTo>
                  <a:cubicBezTo>
                    <a:pt x="110" y="0"/>
                    <a:pt x="0" y="72"/>
                    <a:pt x="0" y="211"/>
                  </a:cubicBezTo>
                  <a:cubicBezTo>
                    <a:pt x="0" y="1200"/>
                    <a:pt x="70" y="2189"/>
                    <a:pt x="212" y="3169"/>
                  </a:cubicBezTo>
                  <a:cubicBezTo>
                    <a:pt x="229" y="3281"/>
                    <a:pt x="302" y="3376"/>
                    <a:pt x="424" y="3376"/>
                  </a:cubicBezTo>
                  <a:cubicBezTo>
                    <a:pt x="426" y="3376"/>
                    <a:pt x="427" y="3376"/>
                    <a:pt x="429" y="3376"/>
                  </a:cubicBezTo>
                  <a:cubicBezTo>
                    <a:pt x="551" y="3374"/>
                    <a:pt x="653" y="3275"/>
                    <a:pt x="636" y="3159"/>
                  </a:cubicBezTo>
                  <a:cubicBezTo>
                    <a:pt x="494" y="2180"/>
                    <a:pt x="424" y="1191"/>
                    <a:pt x="424" y="201"/>
                  </a:cubicBezTo>
                  <a:cubicBezTo>
                    <a:pt x="424" y="67"/>
                    <a:pt x="322" y="0"/>
                    <a:pt x="2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11" name="Google Shape;2511;p28"/>
            <p:cNvSpPr/>
            <p:nvPr/>
          </p:nvSpPr>
          <p:spPr>
            <a:xfrm>
              <a:off x="2814025" y="4309675"/>
              <a:ext cx="64300" cy="51475"/>
            </a:xfrm>
            <a:custGeom>
              <a:avLst/>
              <a:gdLst/>
              <a:ahLst/>
              <a:cxnLst/>
              <a:rect l="l" t="t" r="r" b="b"/>
              <a:pathLst>
                <a:path w="2572" h="2059" extrusionOk="0">
                  <a:moveTo>
                    <a:pt x="2253" y="0"/>
                  </a:moveTo>
                  <a:cubicBezTo>
                    <a:pt x="2205" y="0"/>
                    <a:pt x="2155" y="17"/>
                    <a:pt x="2111" y="58"/>
                  </a:cubicBezTo>
                  <a:cubicBezTo>
                    <a:pt x="1485" y="636"/>
                    <a:pt x="823" y="1172"/>
                    <a:pt x="130" y="1663"/>
                  </a:cubicBezTo>
                  <a:cubicBezTo>
                    <a:pt x="34" y="1726"/>
                    <a:pt x="0" y="1853"/>
                    <a:pt x="58" y="1957"/>
                  </a:cubicBezTo>
                  <a:cubicBezTo>
                    <a:pt x="97" y="2017"/>
                    <a:pt x="174" y="2058"/>
                    <a:pt x="248" y="2058"/>
                  </a:cubicBezTo>
                  <a:cubicBezTo>
                    <a:pt x="284" y="2058"/>
                    <a:pt x="319" y="2049"/>
                    <a:pt x="349" y="2027"/>
                  </a:cubicBezTo>
                  <a:cubicBezTo>
                    <a:pt x="1071" y="1514"/>
                    <a:pt x="1762" y="956"/>
                    <a:pt x="2414" y="354"/>
                  </a:cubicBezTo>
                  <a:cubicBezTo>
                    <a:pt x="2571" y="210"/>
                    <a:pt x="2422" y="0"/>
                    <a:pt x="22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12" name="Google Shape;2512;p28"/>
            <p:cNvSpPr/>
            <p:nvPr/>
          </p:nvSpPr>
          <p:spPr>
            <a:xfrm>
              <a:off x="2907275" y="4179950"/>
              <a:ext cx="80950" cy="92200"/>
            </a:xfrm>
            <a:custGeom>
              <a:avLst/>
              <a:gdLst/>
              <a:ahLst/>
              <a:cxnLst/>
              <a:rect l="l" t="t" r="r" b="b"/>
              <a:pathLst>
                <a:path w="3238" h="3688" extrusionOk="0">
                  <a:moveTo>
                    <a:pt x="2990" y="1"/>
                  </a:moveTo>
                  <a:cubicBezTo>
                    <a:pt x="2918" y="1"/>
                    <a:pt x="2850" y="44"/>
                    <a:pt x="2802" y="109"/>
                  </a:cubicBezTo>
                  <a:cubicBezTo>
                    <a:pt x="1984" y="1235"/>
                    <a:pt x="1096" y="2308"/>
                    <a:pt x="143" y="3324"/>
                  </a:cubicBezTo>
                  <a:cubicBezTo>
                    <a:pt x="1" y="3479"/>
                    <a:pt x="146" y="3688"/>
                    <a:pt x="305" y="3688"/>
                  </a:cubicBezTo>
                  <a:cubicBezTo>
                    <a:pt x="353" y="3688"/>
                    <a:pt x="403" y="3668"/>
                    <a:pt x="446" y="3622"/>
                  </a:cubicBezTo>
                  <a:cubicBezTo>
                    <a:pt x="1423" y="2578"/>
                    <a:pt x="2333" y="1476"/>
                    <a:pt x="3173" y="318"/>
                  </a:cubicBezTo>
                  <a:cubicBezTo>
                    <a:pt x="3238" y="227"/>
                    <a:pt x="3185" y="82"/>
                    <a:pt x="3091" y="29"/>
                  </a:cubicBezTo>
                  <a:cubicBezTo>
                    <a:pt x="3057" y="10"/>
                    <a:pt x="3023" y="1"/>
                    <a:pt x="29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13" name="Google Shape;2513;p28"/>
            <p:cNvSpPr/>
            <p:nvPr/>
          </p:nvSpPr>
          <p:spPr>
            <a:xfrm>
              <a:off x="2840550" y="4308525"/>
              <a:ext cx="87800" cy="75725"/>
            </a:xfrm>
            <a:custGeom>
              <a:avLst/>
              <a:gdLst/>
              <a:ahLst/>
              <a:cxnLst/>
              <a:rect l="l" t="t" r="r" b="b"/>
              <a:pathLst>
                <a:path w="3512" h="3029" extrusionOk="0">
                  <a:moveTo>
                    <a:pt x="3200" y="0"/>
                  </a:moveTo>
                  <a:cubicBezTo>
                    <a:pt x="3152" y="0"/>
                    <a:pt x="3103" y="18"/>
                    <a:pt x="3060" y="61"/>
                  </a:cubicBezTo>
                  <a:cubicBezTo>
                    <a:pt x="2128" y="980"/>
                    <a:pt x="1151" y="1849"/>
                    <a:pt x="131" y="2665"/>
                  </a:cubicBezTo>
                  <a:cubicBezTo>
                    <a:pt x="1" y="2766"/>
                    <a:pt x="90" y="2980"/>
                    <a:pt x="232" y="3016"/>
                  </a:cubicBezTo>
                  <a:cubicBezTo>
                    <a:pt x="265" y="3025"/>
                    <a:pt x="300" y="3029"/>
                    <a:pt x="334" y="3029"/>
                  </a:cubicBezTo>
                  <a:cubicBezTo>
                    <a:pt x="529" y="3029"/>
                    <a:pt x="722" y="2896"/>
                    <a:pt x="761" y="2696"/>
                  </a:cubicBezTo>
                  <a:cubicBezTo>
                    <a:pt x="1664" y="1960"/>
                    <a:pt x="2530" y="1177"/>
                    <a:pt x="3360" y="359"/>
                  </a:cubicBezTo>
                  <a:cubicBezTo>
                    <a:pt x="3511" y="210"/>
                    <a:pt x="3364" y="0"/>
                    <a:pt x="32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14" name="Google Shape;2514;p28"/>
            <p:cNvSpPr/>
            <p:nvPr/>
          </p:nvSpPr>
          <p:spPr>
            <a:xfrm>
              <a:off x="2991825" y="4216375"/>
              <a:ext cx="36900" cy="34475"/>
            </a:xfrm>
            <a:custGeom>
              <a:avLst/>
              <a:gdLst/>
              <a:ahLst/>
              <a:cxnLst/>
              <a:rect l="l" t="t" r="r" b="b"/>
              <a:pathLst>
                <a:path w="1476" h="1379" extrusionOk="0">
                  <a:moveTo>
                    <a:pt x="1230" y="0"/>
                  </a:moveTo>
                  <a:cubicBezTo>
                    <a:pt x="1177" y="0"/>
                    <a:pt x="1125" y="19"/>
                    <a:pt x="1088" y="62"/>
                  </a:cubicBezTo>
                  <a:cubicBezTo>
                    <a:pt x="785" y="413"/>
                    <a:pt x="450" y="736"/>
                    <a:pt x="89" y="1025"/>
                  </a:cubicBezTo>
                  <a:cubicBezTo>
                    <a:pt x="0" y="1094"/>
                    <a:pt x="12" y="1253"/>
                    <a:pt x="92" y="1325"/>
                  </a:cubicBezTo>
                  <a:cubicBezTo>
                    <a:pt x="129" y="1361"/>
                    <a:pt x="180" y="1378"/>
                    <a:pt x="232" y="1378"/>
                  </a:cubicBezTo>
                  <a:cubicBezTo>
                    <a:pt x="286" y="1378"/>
                    <a:pt x="342" y="1360"/>
                    <a:pt x="390" y="1323"/>
                  </a:cubicBezTo>
                  <a:cubicBezTo>
                    <a:pt x="753" y="1034"/>
                    <a:pt x="1088" y="712"/>
                    <a:pt x="1391" y="360"/>
                  </a:cubicBezTo>
                  <a:cubicBezTo>
                    <a:pt x="1463" y="276"/>
                    <a:pt x="1475" y="141"/>
                    <a:pt x="1389" y="60"/>
                  </a:cubicBezTo>
                  <a:cubicBezTo>
                    <a:pt x="1346" y="22"/>
                    <a:pt x="1288" y="0"/>
                    <a:pt x="123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15" name="Google Shape;2515;p28"/>
            <p:cNvSpPr/>
            <p:nvPr/>
          </p:nvSpPr>
          <p:spPr>
            <a:xfrm>
              <a:off x="2895975" y="4396775"/>
              <a:ext cx="167775" cy="88925"/>
            </a:xfrm>
            <a:custGeom>
              <a:avLst/>
              <a:gdLst/>
              <a:ahLst/>
              <a:cxnLst/>
              <a:rect l="l" t="t" r="r" b="b"/>
              <a:pathLst>
                <a:path w="6711" h="3557" extrusionOk="0">
                  <a:moveTo>
                    <a:pt x="6480" y="1"/>
                  </a:moveTo>
                  <a:cubicBezTo>
                    <a:pt x="6423" y="1"/>
                    <a:pt x="6366" y="24"/>
                    <a:pt x="6320" y="64"/>
                  </a:cubicBezTo>
                  <a:cubicBezTo>
                    <a:pt x="5685" y="620"/>
                    <a:pt x="4982" y="1094"/>
                    <a:pt x="4231" y="1481"/>
                  </a:cubicBezTo>
                  <a:cubicBezTo>
                    <a:pt x="3413" y="1902"/>
                    <a:pt x="2537" y="2208"/>
                    <a:pt x="1685" y="2545"/>
                  </a:cubicBezTo>
                  <a:lnTo>
                    <a:pt x="176" y="3137"/>
                  </a:lnTo>
                  <a:cubicBezTo>
                    <a:pt x="72" y="3180"/>
                    <a:pt x="0" y="3286"/>
                    <a:pt x="32" y="3399"/>
                  </a:cubicBezTo>
                  <a:cubicBezTo>
                    <a:pt x="59" y="3492"/>
                    <a:pt x="142" y="3557"/>
                    <a:pt x="229" y="3557"/>
                  </a:cubicBezTo>
                  <a:cubicBezTo>
                    <a:pt x="251" y="3557"/>
                    <a:pt x="273" y="3552"/>
                    <a:pt x="294" y="3544"/>
                  </a:cubicBezTo>
                  <a:lnTo>
                    <a:pt x="3025" y="2473"/>
                  </a:lnTo>
                  <a:cubicBezTo>
                    <a:pt x="3865" y="2138"/>
                    <a:pt x="4681" y="1765"/>
                    <a:pt x="5435" y="1267"/>
                  </a:cubicBezTo>
                  <a:cubicBezTo>
                    <a:pt x="5851" y="993"/>
                    <a:pt x="6248" y="689"/>
                    <a:pt x="6624" y="360"/>
                  </a:cubicBezTo>
                  <a:cubicBezTo>
                    <a:pt x="6710" y="285"/>
                    <a:pt x="6698" y="136"/>
                    <a:pt x="6621" y="61"/>
                  </a:cubicBezTo>
                  <a:cubicBezTo>
                    <a:pt x="6580" y="19"/>
                    <a:pt x="6530" y="1"/>
                    <a:pt x="64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16" name="Google Shape;2516;p28"/>
            <p:cNvSpPr/>
            <p:nvPr/>
          </p:nvSpPr>
          <p:spPr>
            <a:xfrm>
              <a:off x="3097525" y="4325725"/>
              <a:ext cx="56900" cy="45575"/>
            </a:xfrm>
            <a:custGeom>
              <a:avLst/>
              <a:gdLst/>
              <a:ahLst/>
              <a:cxnLst/>
              <a:rect l="l" t="t" r="r" b="b"/>
              <a:pathLst>
                <a:path w="2276" h="1823" extrusionOk="0">
                  <a:moveTo>
                    <a:pt x="2043" y="0"/>
                  </a:moveTo>
                  <a:cubicBezTo>
                    <a:pt x="1986" y="0"/>
                    <a:pt x="1929" y="23"/>
                    <a:pt x="1885" y="63"/>
                  </a:cubicBezTo>
                  <a:cubicBezTo>
                    <a:pt x="1336" y="562"/>
                    <a:pt x="749" y="1016"/>
                    <a:pt x="131" y="1428"/>
                  </a:cubicBezTo>
                  <a:cubicBezTo>
                    <a:pt x="34" y="1491"/>
                    <a:pt x="1" y="1618"/>
                    <a:pt x="58" y="1719"/>
                  </a:cubicBezTo>
                  <a:cubicBezTo>
                    <a:pt x="97" y="1783"/>
                    <a:pt x="172" y="1823"/>
                    <a:pt x="245" y="1823"/>
                  </a:cubicBezTo>
                  <a:cubicBezTo>
                    <a:pt x="281" y="1823"/>
                    <a:pt x="317" y="1813"/>
                    <a:pt x="347" y="1791"/>
                  </a:cubicBezTo>
                  <a:cubicBezTo>
                    <a:pt x="997" y="1363"/>
                    <a:pt x="1611" y="884"/>
                    <a:pt x="2186" y="359"/>
                  </a:cubicBezTo>
                  <a:cubicBezTo>
                    <a:pt x="2275" y="285"/>
                    <a:pt x="2263" y="138"/>
                    <a:pt x="2184" y="59"/>
                  </a:cubicBezTo>
                  <a:cubicBezTo>
                    <a:pt x="2144" y="19"/>
                    <a:pt x="2093" y="0"/>
                    <a:pt x="20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17" name="Google Shape;2517;p28"/>
            <p:cNvSpPr/>
            <p:nvPr/>
          </p:nvSpPr>
          <p:spPr>
            <a:xfrm>
              <a:off x="2950250" y="4453075"/>
              <a:ext cx="111400" cy="53650"/>
            </a:xfrm>
            <a:custGeom>
              <a:avLst/>
              <a:gdLst/>
              <a:ahLst/>
              <a:cxnLst/>
              <a:rect l="l" t="t" r="r" b="b"/>
              <a:pathLst>
                <a:path w="4456" h="2146" extrusionOk="0">
                  <a:moveTo>
                    <a:pt x="4145" y="0"/>
                  </a:moveTo>
                  <a:cubicBezTo>
                    <a:pt x="4111" y="0"/>
                    <a:pt x="4075" y="10"/>
                    <a:pt x="4039" y="31"/>
                  </a:cubicBezTo>
                  <a:cubicBezTo>
                    <a:pt x="2833" y="726"/>
                    <a:pt x="1557" y="1294"/>
                    <a:pt x="236" y="1725"/>
                  </a:cubicBezTo>
                  <a:cubicBezTo>
                    <a:pt x="0" y="1801"/>
                    <a:pt x="73" y="2146"/>
                    <a:pt x="283" y="2146"/>
                  </a:cubicBezTo>
                  <a:cubicBezTo>
                    <a:pt x="305" y="2146"/>
                    <a:pt x="327" y="2142"/>
                    <a:pt x="351" y="2134"/>
                  </a:cubicBezTo>
                  <a:cubicBezTo>
                    <a:pt x="1711" y="1691"/>
                    <a:pt x="3018" y="1109"/>
                    <a:pt x="4258" y="397"/>
                  </a:cubicBezTo>
                  <a:cubicBezTo>
                    <a:pt x="4455" y="278"/>
                    <a:pt x="4331" y="0"/>
                    <a:pt x="41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18" name="Google Shape;2518;p28"/>
            <p:cNvSpPr/>
            <p:nvPr/>
          </p:nvSpPr>
          <p:spPr>
            <a:xfrm>
              <a:off x="3110775" y="4385625"/>
              <a:ext cx="49425" cy="36075"/>
            </a:xfrm>
            <a:custGeom>
              <a:avLst/>
              <a:gdLst/>
              <a:ahLst/>
              <a:cxnLst/>
              <a:rect l="l" t="t" r="r" b="b"/>
              <a:pathLst>
                <a:path w="1977" h="1443" extrusionOk="0">
                  <a:moveTo>
                    <a:pt x="1744" y="1"/>
                  </a:moveTo>
                  <a:cubicBezTo>
                    <a:pt x="1689" y="1"/>
                    <a:pt x="1634" y="23"/>
                    <a:pt x="1584" y="62"/>
                  </a:cubicBezTo>
                  <a:cubicBezTo>
                    <a:pt x="1127" y="423"/>
                    <a:pt x="640" y="755"/>
                    <a:pt x="135" y="1049"/>
                  </a:cubicBezTo>
                  <a:cubicBezTo>
                    <a:pt x="34" y="1107"/>
                    <a:pt x="0" y="1237"/>
                    <a:pt x="60" y="1338"/>
                  </a:cubicBezTo>
                  <a:cubicBezTo>
                    <a:pt x="100" y="1405"/>
                    <a:pt x="171" y="1442"/>
                    <a:pt x="243" y="1442"/>
                  </a:cubicBezTo>
                  <a:cubicBezTo>
                    <a:pt x="280" y="1442"/>
                    <a:pt x="318" y="1432"/>
                    <a:pt x="352" y="1412"/>
                  </a:cubicBezTo>
                  <a:cubicBezTo>
                    <a:pt x="888" y="1097"/>
                    <a:pt x="1401" y="746"/>
                    <a:pt x="1889" y="358"/>
                  </a:cubicBezTo>
                  <a:cubicBezTo>
                    <a:pt x="1976" y="291"/>
                    <a:pt x="1962" y="129"/>
                    <a:pt x="1882" y="57"/>
                  </a:cubicBezTo>
                  <a:cubicBezTo>
                    <a:pt x="1839" y="18"/>
                    <a:pt x="1791" y="1"/>
                    <a:pt x="17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19" name="Google Shape;2519;p28"/>
            <p:cNvSpPr/>
            <p:nvPr/>
          </p:nvSpPr>
          <p:spPr>
            <a:xfrm>
              <a:off x="2967575" y="4659100"/>
              <a:ext cx="230575" cy="43175"/>
            </a:xfrm>
            <a:custGeom>
              <a:avLst/>
              <a:gdLst/>
              <a:ahLst/>
              <a:cxnLst/>
              <a:rect l="l" t="t" r="r" b="b"/>
              <a:pathLst>
                <a:path w="9223" h="1727" extrusionOk="0">
                  <a:moveTo>
                    <a:pt x="8992" y="0"/>
                  </a:moveTo>
                  <a:cubicBezTo>
                    <a:pt x="8953" y="0"/>
                    <a:pt x="8914" y="10"/>
                    <a:pt x="8876" y="28"/>
                  </a:cubicBezTo>
                  <a:cubicBezTo>
                    <a:pt x="7127" y="872"/>
                    <a:pt x="5191" y="1302"/>
                    <a:pt x="3250" y="1302"/>
                  </a:cubicBezTo>
                  <a:cubicBezTo>
                    <a:pt x="2921" y="1302"/>
                    <a:pt x="2593" y="1290"/>
                    <a:pt x="2265" y="1265"/>
                  </a:cubicBezTo>
                  <a:cubicBezTo>
                    <a:pt x="1835" y="1231"/>
                    <a:pt x="1408" y="1187"/>
                    <a:pt x="980" y="1187"/>
                  </a:cubicBezTo>
                  <a:cubicBezTo>
                    <a:pt x="710" y="1187"/>
                    <a:pt x="441" y="1204"/>
                    <a:pt x="171" y="1253"/>
                  </a:cubicBezTo>
                  <a:cubicBezTo>
                    <a:pt x="60" y="1272"/>
                    <a:pt x="0" y="1414"/>
                    <a:pt x="27" y="1518"/>
                  </a:cubicBezTo>
                  <a:cubicBezTo>
                    <a:pt x="50" y="1607"/>
                    <a:pt x="150" y="1665"/>
                    <a:pt x="252" y="1665"/>
                  </a:cubicBezTo>
                  <a:cubicBezTo>
                    <a:pt x="265" y="1665"/>
                    <a:pt x="278" y="1664"/>
                    <a:pt x="291" y="1662"/>
                  </a:cubicBezTo>
                  <a:cubicBezTo>
                    <a:pt x="521" y="1621"/>
                    <a:pt x="754" y="1606"/>
                    <a:pt x="987" y="1606"/>
                  </a:cubicBezTo>
                  <a:cubicBezTo>
                    <a:pt x="1366" y="1606"/>
                    <a:pt x="1747" y="1645"/>
                    <a:pt x="2121" y="1676"/>
                  </a:cubicBezTo>
                  <a:cubicBezTo>
                    <a:pt x="2516" y="1709"/>
                    <a:pt x="2912" y="1726"/>
                    <a:pt x="3308" y="1726"/>
                  </a:cubicBezTo>
                  <a:cubicBezTo>
                    <a:pt x="3494" y="1726"/>
                    <a:pt x="3680" y="1723"/>
                    <a:pt x="3865" y="1715"/>
                  </a:cubicBezTo>
                  <a:cubicBezTo>
                    <a:pt x="5680" y="1633"/>
                    <a:pt x="7461" y="1183"/>
                    <a:pt x="9098" y="391"/>
                  </a:cubicBezTo>
                  <a:cubicBezTo>
                    <a:pt x="9199" y="341"/>
                    <a:pt x="9223" y="194"/>
                    <a:pt x="9170" y="100"/>
                  </a:cubicBezTo>
                  <a:cubicBezTo>
                    <a:pt x="9128" y="32"/>
                    <a:pt x="9062" y="0"/>
                    <a:pt x="899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20" name="Google Shape;2520;p28"/>
            <p:cNvSpPr/>
            <p:nvPr/>
          </p:nvSpPr>
          <p:spPr>
            <a:xfrm>
              <a:off x="3212100" y="4644300"/>
              <a:ext cx="37375" cy="18025"/>
            </a:xfrm>
            <a:custGeom>
              <a:avLst/>
              <a:gdLst/>
              <a:ahLst/>
              <a:cxnLst/>
              <a:rect l="l" t="t" r="r" b="b"/>
              <a:pathLst>
                <a:path w="1495" h="721" extrusionOk="0">
                  <a:moveTo>
                    <a:pt x="1250" y="1"/>
                  </a:moveTo>
                  <a:cubicBezTo>
                    <a:pt x="1232" y="1"/>
                    <a:pt x="1213" y="3"/>
                    <a:pt x="1194" y="9"/>
                  </a:cubicBezTo>
                  <a:lnTo>
                    <a:pt x="176" y="307"/>
                  </a:lnTo>
                  <a:cubicBezTo>
                    <a:pt x="65" y="341"/>
                    <a:pt x="0" y="456"/>
                    <a:pt x="31" y="569"/>
                  </a:cubicBezTo>
                  <a:cubicBezTo>
                    <a:pt x="60" y="662"/>
                    <a:pt x="145" y="721"/>
                    <a:pt x="238" y="721"/>
                  </a:cubicBezTo>
                  <a:cubicBezTo>
                    <a:pt x="256" y="721"/>
                    <a:pt x="275" y="718"/>
                    <a:pt x="294" y="714"/>
                  </a:cubicBezTo>
                  <a:lnTo>
                    <a:pt x="1312" y="418"/>
                  </a:lnTo>
                  <a:cubicBezTo>
                    <a:pt x="1418" y="384"/>
                    <a:pt x="1495" y="261"/>
                    <a:pt x="1459" y="153"/>
                  </a:cubicBezTo>
                  <a:cubicBezTo>
                    <a:pt x="1429" y="61"/>
                    <a:pt x="1342" y="1"/>
                    <a:pt x="12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21" name="Google Shape;2521;p28"/>
            <p:cNvSpPr/>
            <p:nvPr/>
          </p:nvSpPr>
          <p:spPr>
            <a:xfrm>
              <a:off x="3034675" y="4721350"/>
              <a:ext cx="80625" cy="18250"/>
            </a:xfrm>
            <a:custGeom>
              <a:avLst/>
              <a:gdLst/>
              <a:ahLst/>
              <a:cxnLst/>
              <a:rect l="l" t="t" r="r" b="b"/>
              <a:pathLst>
                <a:path w="3225" h="730" extrusionOk="0">
                  <a:moveTo>
                    <a:pt x="2981" y="0"/>
                  </a:moveTo>
                  <a:cubicBezTo>
                    <a:pt x="2964" y="0"/>
                    <a:pt x="2946" y="2"/>
                    <a:pt x="2929" y="5"/>
                  </a:cubicBezTo>
                  <a:cubicBezTo>
                    <a:pt x="2048" y="152"/>
                    <a:pt x="1157" y="253"/>
                    <a:pt x="267" y="308"/>
                  </a:cubicBezTo>
                  <a:cubicBezTo>
                    <a:pt x="1" y="322"/>
                    <a:pt x="4" y="730"/>
                    <a:pt x="259" y="730"/>
                  </a:cubicBezTo>
                  <a:cubicBezTo>
                    <a:pt x="265" y="730"/>
                    <a:pt x="270" y="730"/>
                    <a:pt x="276" y="729"/>
                  </a:cubicBezTo>
                  <a:cubicBezTo>
                    <a:pt x="1205" y="671"/>
                    <a:pt x="2130" y="566"/>
                    <a:pt x="3049" y="414"/>
                  </a:cubicBezTo>
                  <a:cubicBezTo>
                    <a:pt x="3160" y="395"/>
                    <a:pt x="3225" y="250"/>
                    <a:pt x="3193" y="149"/>
                  </a:cubicBezTo>
                  <a:cubicBezTo>
                    <a:pt x="3163" y="47"/>
                    <a:pt x="3077" y="0"/>
                    <a:pt x="29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22" name="Google Shape;2522;p28"/>
            <p:cNvSpPr/>
            <p:nvPr/>
          </p:nvSpPr>
          <p:spPr>
            <a:xfrm>
              <a:off x="2344175" y="4318225"/>
              <a:ext cx="635200" cy="657900"/>
            </a:xfrm>
            <a:custGeom>
              <a:avLst/>
              <a:gdLst/>
              <a:ahLst/>
              <a:cxnLst/>
              <a:rect l="l" t="t" r="r" b="b"/>
              <a:pathLst>
                <a:path w="25408" h="26316" extrusionOk="0">
                  <a:moveTo>
                    <a:pt x="11970" y="0"/>
                  </a:moveTo>
                  <a:cubicBezTo>
                    <a:pt x="11738" y="0"/>
                    <a:pt x="11507" y="23"/>
                    <a:pt x="11281" y="65"/>
                  </a:cubicBezTo>
                  <a:cubicBezTo>
                    <a:pt x="10636" y="178"/>
                    <a:pt x="10029" y="452"/>
                    <a:pt x="9461" y="765"/>
                  </a:cubicBezTo>
                  <a:cubicBezTo>
                    <a:pt x="9425" y="785"/>
                    <a:pt x="9396" y="813"/>
                    <a:pt x="9377" y="847"/>
                  </a:cubicBezTo>
                  <a:cubicBezTo>
                    <a:pt x="9348" y="813"/>
                    <a:pt x="9310" y="789"/>
                    <a:pt x="9269" y="780"/>
                  </a:cubicBezTo>
                  <a:cubicBezTo>
                    <a:pt x="9059" y="723"/>
                    <a:pt x="8843" y="696"/>
                    <a:pt x="8627" y="696"/>
                  </a:cubicBezTo>
                  <a:cubicBezTo>
                    <a:pt x="7856" y="696"/>
                    <a:pt x="7085" y="1043"/>
                    <a:pt x="6609" y="1653"/>
                  </a:cubicBezTo>
                  <a:cubicBezTo>
                    <a:pt x="6446" y="1858"/>
                    <a:pt x="6316" y="2087"/>
                    <a:pt x="6147" y="2284"/>
                  </a:cubicBezTo>
                  <a:cubicBezTo>
                    <a:pt x="5991" y="2474"/>
                    <a:pt x="5786" y="2618"/>
                    <a:pt x="5553" y="2700"/>
                  </a:cubicBezTo>
                  <a:cubicBezTo>
                    <a:pt x="5295" y="2789"/>
                    <a:pt x="5030" y="2854"/>
                    <a:pt x="4785" y="2965"/>
                  </a:cubicBezTo>
                  <a:cubicBezTo>
                    <a:pt x="4544" y="3073"/>
                    <a:pt x="4320" y="3220"/>
                    <a:pt x="4123" y="3396"/>
                  </a:cubicBezTo>
                  <a:cubicBezTo>
                    <a:pt x="3923" y="3567"/>
                    <a:pt x="3750" y="3771"/>
                    <a:pt x="3610" y="3998"/>
                  </a:cubicBezTo>
                  <a:cubicBezTo>
                    <a:pt x="3461" y="4238"/>
                    <a:pt x="3351" y="4496"/>
                    <a:pt x="3127" y="4683"/>
                  </a:cubicBezTo>
                  <a:cubicBezTo>
                    <a:pt x="2905" y="4869"/>
                    <a:pt x="2681" y="4991"/>
                    <a:pt x="2477" y="5170"/>
                  </a:cubicBezTo>
                  <a:cubicBezTo>
                    <a:pt x="1856" y="5713"/>
                    <a:pt x="1420" y="6440"/>
                    <a:pt x="1235" y="7247"/>
                  </a:cubicBezTo>
                  <a:cubicBezTo>
                    <a:pt x="1168" y="7540"/>
                    <a:pt x="1144" y="7843"/>
                    <a:pt x="1093" y="8142"/>
                  </a:cubicBezTo>
                  <a:cubicBezTo>
                    <a:pt x="1042" y="8440"/>
                    <a:pt x="934" y="8722"/>
                    <a:pt x="811" y="9006"/>
                  </a:cubicBezTo>
                  <a:cubicBezTo>
                    <a:pt x="686" y="9287"/>
                    <a:pt x="564" y="9583"/>
                    <a:pt x="511" y="9896"/>
                  </a:cubicBezTo>
                  <a:cubicBezTo>
                    <a:pt x="462" y="10178"/>
                    <a:pt x="455" y="10467"/>
                    <a:pt x="494" y="10751"/>
                  </a:cubicBezTo>
                  <a:cubicBezTo>
                    <a:pt x="544" y="11114"/>
                    <a:pt x="662" y="11463"/>
                    <a:pt x="843" y="11783"/>
                  </a:cubicBezTo>
                  <a:cubicBezTo>
                    <a:pt x="181" y="12734"/>
                    <a:pt x="0" y="13988"/>
                    <a:pt x="361" y="15095"/>
                  </a:cubicBezTo>
                  <a:cubicBezTo>
                    <a:pt x="458" y="15386"/>
                    <a:pt x="592" y="15665"/>
                    <a:pt x="758" y="15925"/>
                  </a:cubicBezTo>
                  <a:cubicBezTo>
                    <a:pt x="860" y="16072"/>
                    <a:pt x="970" y="16216"/>
                    <a:pt x="1055" y="16373"/>
                  </a:cubicBezTo>
                  <a:cubicBezTo>
                    <a:pt x="1129" y="16524"/>
                    <a:pt x="1172" y="16688"/>
                    <a:pt x="1187" y="16857"/>
                  </a:cubicBezTo>
                  <a:cubicBezTo>
                    <a:pt x="1225" y="17191"/>
                    <a:pt x="1249" y="17523"/>
                    <a:pt x="1336" y="17853"/>
                  </a:cubicBezTo>
                  <a:cubicBezTo>
                    <a:pt x="1418" y="18163"/>
                    <a:pt x="1531" y="18464"/>
                    <a:pt x="1673" y="18751"/>
                  </a:cubicBezTo>
                  <a:cubicBezTo>
                    <a:pt x="1988" y="19374"/>
                    <a:pt x="2446" y="19915"/>
                    <a:pt x="3006" y="20332"/>
                  </a:cubicBezTo>
                  <a:cubicBezTo>
                    <a:pt x="3146" y="21540"/>
                    <a:pt x="3779" y="22637"/>
                    <a:pt x="4758" y="23362"/>
                  </a:cubicBezTo>
                  <a:cubicBezTo>
                    <a:pt x="5028" y="23559"/>
                    <a:pt x="5326" y="23699"/>
                    <a:pt x="5613" y="23867"/>
                  </a:cubicBezTo>
                  <a:cubicBezTo>
                    <a:pt x="5897" y="24036"/>
                    <a:pt x="6137" y="24322"/>
                    <a:pt x="6385" y="24575"/>
                  </a:cubicBezTo>
                  <a:cubicBezTo>
                    <a:pt x="6850" y="25047"/>
                    <a:pt x="7425" y="25398"/>
                    <a:pt x="8058" y="25593"/>
                  </a:cubicBezTo>
                  <a:cubicBezTo>
                    <a:pt x="8453" y="25718"/>
                    <a:pt x="8863" y="25781"/>
                    <a:pt x="9274" y="25781"/>
                  </a:cubicBezTo>
                  <a:cubicBezTo>
                    <a:pt x="9598" y="25781"/>
                    <a:pt x="9923" y="25741"/>
                    <a:pt x="10241" y="25663"/>
                  </a:cubicBezTo>
                  <a:cubicBezTo>
                    <a:pt x="10260" y="25658"/>
                    <a:pt x="10279" y="25651"/>
                    <a:pt x="10296" y="25641"/>
                  </a:cubicBezTo>
                  <a:cubicBezTo>
                    <a:pt x="10970" y="26089"/>
                    <a:pt x="11777" y="26315"/>
                    <a:pt x="12584" y="26315"/>
                  </a:cubicBezTo>
                  <a:cubicBezTo>
                    <a:pt x="12956" y="26315"/>
                    <a:pt x="13328" y="26267"/>
                    <a:pt x="13687" y="26171"/>
                  </a:cubicBezTo>
                  <a:cubicBezTo>
                    <a:pt x="14015" y="26081"/>
                    <a:pt x="14332" y="25952"/>
                    <a:pt x="14628" y="25783"/>
                  </a:cubicBezTo>
                  <a:cubicBezTo>
                    <a:pt x="14660" y="25800"/>
                    <a:pt x="14693" y="25810"/>
                    <a:pt x="14727" y="25810"/>
                  </a:cubicBezTo>
                  <a:cubicBezTo>
                    <a:pt x="14764" y="25810"/>
                    <a:pt x="14800" y="25811"/>
                    <a:pt x="14837" y="25811"/>
                  </a:cubicBezTo>
                  <a:cubicBezTo>
                    <a:pt x="15958" y="25811"/>
                    <a:pt x="17053" y="25453"/>
                    <a:pt x="17959" y="24791"/>
                  </a:cubicBezTo>
                  <a:cubicBezTo>
                    <a:pt x="18063" y="24714"/>
                    <a:pt x="18164" y="24637"/>
                    <a:pt x="18260" y="24553"/>
                  </a:cubicBezTo>
                  <a:lnTo>
                    <a:pt x="18287" y="24553"/>
                  </a:lnTo>
                  <a:cubicBezTo>
                    <a:pt x="19752" y="24510"/>
                    <a:pt x="20924" y="23480"/>
                    <a:pt x="21661" y="22291"/>
                  </a:cubicBezTo>
                  <a:cubicBezTo>
                    <a:pt x="21892" y="21915"/>
                    <a:pt x="22094" y="21526"/>
                    <a:pt x="22272" y="21124"/>
                  </a:cubicBezTo>
                  <a:cubicBezTo>
                    <a:pt x="22306" y="21054"/>
                    <a:pt x="22301" y="20972"/>
                    <a:pt x="22262" y="20907"/>
                  </a:cubicBezTo>
                  <a:lnTo>
                    <a:pt x="22291" y="20840"/>
                  </a:lnTo>
                  <a:cubicBezTo>
                    <a:pt x="23252" y="20450"/>
                    <a:pt x="23974" y="19559"/>
                    <a:pt x="24176" y="18546"/>
                  </a:cubicBezTo>
                  <a:cubicBezTo>
                    <a:pt x="24197" y="18536"/>
                    <a:pt x="24214" y="18524"/>
                    <a:pt x="24231" y="18510"/>
                  </a:cubicBezTo>
                  <a:cubicBezTo>
                    <a:pt x="25165" y="17694"/>
                    <a:pt x="25408" y="16231"/>
                    <a:pt x="24830" y="15145"/>
                  </a:cubicBezTo>
                  <a:cubicBezTo>
                    <a:pt x="25365" y="13949"/>
                    <a:pt x="25288" y="12508"/>
                    <a:pt x="24604" y="11381"/>
                  </a:cubicBezTo>
                  <a:cubicBezTo>
                    <a:pt x="24604" y="11374"/>
                    <a:pt x="24607" y="11367"/>
                    <a:pt x="24611" y="11362"/>
                  </a:cubicBezTo>
                  <a:cubicBezTo>
                    <a:pt x="24782" y="10635"/>
                    <a:pt x="24575" y="9908"/>
                    <a:pt x="24335" y="9225"/>
                  </a:cubicBezTo>
                  <a:cubicBezTo>
                    <a:pt x="24094" y="8541"/>
                    <a:pt x="23841" y="7860"/>
                    <a:pt x="23252" y="7405"/>
                  </a:cubicBezTo>
                  <a:cubicBezTo>
                    <a:pt x="22907" y="7141"/>
                    <a:pt x="22544" y="6900"/>
                    <a:pt x="22185" y="6650"/>
                  </a:cubicBezTo>
                  <a:cubicBezTo>
                    <a:pt x="22176" y="6084"/>
                    <a:pt x="22113" y="5511"/>
                    <a:pt x="21860" y="5001"/>
                  </a:cubicBezTo>
                  <a:cubicBezTo>
                    <a:pt x="21738" y="4751"/>
                    <a:pt x="21567" y="4527"/>
                    <a:pt x="21357" y="4344"/>
                  </a:cubicBezTo>
                  <a:cubicBezTo>
                    <a:pt x="21261" y="4265"/>
                    <a:pt x="21158" y="4195"/>
                    <a:pt x="21049" y="4135"/>
                  </a:cubicBezTo>
                  <a:cubicBezTo>
                    <a:pt x="20994" y="4103"/>
                    <a:pt x="20924" y="4079"/>
                    <a:pt x="20881" y="4031"/>
                  </a:cubicBezTo>
                  <a:cubicBezTo>
                    <a:pt x="20835" y="3985"/>
                    <a:pt x="20816" y="3916"/>
                    <a:pt x="20792" y="3856"/>
                  </a:cubicBezTo>
                  <a:cubicBezTo>
                    <a:pt x="20354" y="2785"/>
                    <a:pt x="19439" y="1954"/>
                    <a:pt x="18320" y="1644"/>
                  </a:cubicBezTo>
                  <a:cubicBezTo>
                    <a:pt x="17992" y="1555"/>
                    <a:pt x="17655" y="1510"/>
                    <a:pt x="17318" y="1510"/>
                  </a:cubicBezTo>
                  <a:cubicBezTo>
                    <a:pt x="16981" y="1510"/>
                    <a:pt x="16644" y="1555"/>
                    <a:pt x="16315" y="1644"/>
                  </a:cubicBezTo>
                  <a:cubicBezTo>
                    <a:pt x="15918" y="1023"/>
                    <a:pt x="15198" y="611"/>
                    <a:pt x="14452" y="611"/>
                  </a:cubicBezTo>
                  <a:cubicBezTo>
                    <a:pt x="14443" y="611"/>
                    <a:pt x="14435" y="611"/>
                    <a:pt x="14426" y="611"/>
                  </a:cubicBezTo>
                  <a:cubicBezTo>
                    <a:pt x="14303" y="614"/>
                    <a:pt x="14181" y="626"/>
                    <a:pt x="14060" y="652"/>
                  </a:cubicBezTo>
                  <a:cubicBezTo>
                    <a:pt x="14012" y="664"/>
                    <a:pt x="13962" y="671"/>
                    <a:pt x="13914" y="671"/>
                  </a:cubicBezTo>
                  <a:cubicBezTo>
                    <a:pt x="13846" y="667"/>
                    <a:pt x="13796" y="623"/>
                    <a:pt x="13747" y="585"/>
                  </a:cubicBezTo>
                  <a:cubicBezTo>
                    <a:pt x="13514" y="407"/>
                    <a:pt x="13257" y="267"/>
                    <a:pt x="12982" y="166"/>
                  </a:cubicBezTo>
                  <a:cubicBezTo>
                    <a:pt x="12656" y="51"/>
                    <a:pt x="12313" y="0"/>
                    <a:pt x="1197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23" name="Google Shape;2523;p28"/>
            <p:cNvSpPr/>
            <p:nvPr/>
          </p:nvSpPr>
          <p:spPr>
            <a:xfrm>
              <a:off x="2454100" y="4694500"/>
              <a:ext cx="39200" cy="75725"/>
            </a:xfrm>
            <a:custGeom>
              <a:avLst/>
              <a:gdLst/>
              <a:ahLst/>
              <a:cxnLst/>
              <a:rect l="l" t="t" r="r" b="b"/>
              <a:pathLst>
                <a:path w="1568" h="3029" extrusionOk="0">
                  <a:moveTo>
                    <a:pt x="226" y="0"/>
                  </a:moveTo>
                  <a:cubicBezTo>
                    <a:pt x="225" y="0"/>
                    <a:pt x="223" y="1"/>
                    <a:pt x="222" y="1"/>
                  </a:cubicBezTo>
                  <a:cubicBezTo>
                    <a:pt x="99" y="3"/>
                    <a:pt x="0" y="104"/>
                    <a:pt x="15" y="217"/>
                  </a:cubicBezTo>
                  <a:cubicBezTo>
                    <a:pt x="147" y="1226"/>
                    <a:pt x="554" y="2176"/>
                    <a:pt x="1192" y="2968"/>
                  </a:cubicBezTo>
                  <a:cubicBezTo>
                    <a:pt x="1226" y="3010"/>
                    <a:pt x="1277" y="3028"/>
                    <a:pt x="1330" y="3028"/>
                  </a:cubicBezTo>
                  <a:cubicBezTo>
                    <a:pt x="1391" y="3028"/>
                    <a:pt x="1453" y="3004"/>
                    <a:pt x="1493" y="2963"/>
                  </a:cubicBezTo>
                  <a:cubicBezTo>
                    <a:pt x="1567" y="2889"/>
                    <a:pt x="1562" y="2754"/>
                    <a:pt x="1490" y="2667"/>
                  </a:cubicBezTo>
                  <a:cubicBezTo>
                    <a:pt x="922" y="1957"/>
                    <a:pt x="559" y="1105"/>
                    <a:pt x="438" y="205"/>
                  </a:cubicBezTo>
                  <a:cubicBezTo>
                    <a:pt x="424" y="96"/>
                    <a:pt x="349" y="0"/>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24" name="Google Shape;2524;p28"/>
            <p:cNvSpPr/>
            <p:nvPr/>
          </p:nvSpPr>
          <p:spPr>
            <a:xfrm>
              <a:off x="2452900" y="4584675"/>
              <a:ext cx="18475" cy="73175"/>
            </a:xfrm>
            <a:custGeom>
              <a:avLst/>
              <a:gdLst/>
              <a:ahLst/>
              <a:cxnLst/>
              <a:rect l="l" t="t" r="r" b="b"/>
              <a:pathLst>
                <a:path w="739" h="2927" extrusionOk="0">
                  <a:moveTo>
                    <a:pt x="483" y="0"/>
                  </a:moveTo>
                  <a:cubicBezTo>
                    <a:pt x="398" y="0"/>
                    <a:pt x="316" y="47"/>
                    <a:pt x="292" y="155"/>
                  </a:cubicBezTo>
                  <a:cubicBezTo>
                    <a:pt x="101" y="1000"/>
                    <a:pt x="3" y="1862"/>
                    <a:pt x="0" y="2728"/>
                  </a:cubicBezTo>
                  <a:cubicBezTo>
                    <a:pt x="0" y="2860"/>
                    <a:pt x="102" y="2926"/>
                    <a:pt x="206" y="2926"/>
                  </a:cubicBezTo>
                  <a:cubicBezTo>
                    <a:pt x="314" y="2926"/>
                    <a:pt x="424" y="2856"/>
                    <a:pt x="424" y="2716"/>
                  </a:cubicBezTo>
                  <a:cubicBezTo>
                    <a:pt x="426" y="1888"/>
                    <a:pt x="520" y="1065"/>
                    <a:pt x="703" y="259"/>
                  </a:cubicBezTo>
                  <a:cubicBezTo>
                    <a:pt x="739" y="101"/>
                    <a:pt x="608" y="0"/>
                    <a:pt x="4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25" name="Google Shape;2525;p28"/>
            <p:cNvSpPr/>
            <p:nvPr/>
          </p:nvSpPr>
          <p:spPr>
            <a:xfrm>
              <a:off x="2428100" y="4622375"/>
              <a:ext cx="16700" cy="71300"/>
            </a:xfrm>
            <a:custGeom>
              <a:avLst/>
              <a:gdLst/>
              <a:ahLst/>
              <a:cxnLst/>
              <a:rect l="l" t="t" r="r" b="b"/>
              <a:pathLst>
                <a:path w="668" h="2852" extrusionOk="0">
                  <a:moveTo>
                    <a:pt x="345" y="0"/>
                  </a:moveTo>
                  <a:cubicBezTo>
                    <a:pt x="247" y="0"/>
                    <a:pt x="157" y="64"/>
                    <a:pt x="140" y="161"/>
                  </a:cubicBezTo>
                  <a:cubicBezTo>
                    <a:pt x="1" y="1006"/>
                    <a:pt x="30" y="1867"/>
                    <a:pt x="222" y="2703"/>
                  </a:cubicBezTo>
                  <a:cubicBezTo>
                    <a:pt x="247" y="2807"/>
                    <a:pt x="324" y="2852"/>
                    <a:pt x="406" y="2852"/>
                  </a:cubicBezTo>
                  <a:cubicBezTo>
                    <a:pt x="532" y="2852"/>
                    <a:pt x="668" y="2744"/>
                    <a:pt x="631" y="2582"/>
                  </a:cubicBezTo>
                  <a:cubicBezTo>
                    <a:pt x="453" y="1822"/>
                    <a:pt x="427" y="1035"/>
                    <a:pt x="552" y="262"/>
                  </a:cubicBezTo>
                  <a:cubicBezTo>
                    <a:pt x="571" y="152"/>
                    <a:pt x="516" y="38"/>
                    <a:pt x="400" y="7"/>
                  </a:cubicBezTo>
                  <a:cubicBezTo>
                    <a:pt x="382" y="3"/>
                    <a:pt x="363" y="0"/>
                    <a:pt x="3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26" name="Google Shape;2526;p28"/>
            <p:cNvSpPr/>
            <p:nvPr/>
          </p:nvSpPr>
          <p:spPr>
            <a:xfrm>
              <a:off x="2510350" y="4453750"/>
              <a:ext cx="48225" cy="40025"/>
            </a:xfrm>
            <a:custGeom>
              <a:avLst/>
              <a:gdLst/>
              <a:ahLst/>
              <a:cxnLst/>
              <a:rect l="l" t="t" r="r" b="b"/>
              <a:pathLst>
                <a:path w="1929" h="1601" extrusionOk="0">
                  <a:moveTo>
                    <a:pt x="1695" y="1"/>
                  </a:moveTo>
                  <a:cubicBezTo>
                    <a:pt x="1657" y="1"/>
                    <a:pt x="1618" y="10"/>
                    <a:pt x="1582" y="28"/>
                  </a:cubicBezTo>
                  <a:cubicBezTo>
                    <a:pt x="1002" y="317"/>
                    <a:pt x="492" y="728"/>
                    <a:pt x="85" y="1236"/>
                  </a:cubicBezTo>
                  <a:cubicBezTo>
                    <a:pt x="13" y="1325"/>
                    <a:pt x="1" y="1453"/>
                    <a:pt x="87" y="1537"/>
                  </a:cubicBezTo>
                  <a:cubicBezTo>
                    <a:pt x="130" y="1579"/>
                    <a:pt x="187" y="1600"/>
                    <a:pt x="242" y="1600"/>
                  </a:cubicBezTo>
                  <a:cubicBezTo>
                    <a:pt x="297" y="1600"/>
                    <a:pt x="351" y="1578"/>
                    <a:pt x="386" y="1532"/>
                  </a:cubicBezTo>
                  <a:cubicBezTo>
                    <a:pt x="768" y="1055"/>
                    <a:pt x="1250" y="666"/>
                    <a:pt x="1799" y="394"/>
                  </a:cubicBezTo>
                  <a:cubicBezTo>
                    <a:pt x="1902" y="341"/>
                    <a:pt x="1928" y="194"/>
                    <a:pt x="1871" y="100"/>
                  </a:cubicBezTo>
                  <a:cubicBezTo>
                    <a:pt x="1832" y="33"/>
                    <a:pt x="1765" y="1"/>
                    <a:pt x="16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27" name="Google Shape;2527;p28"/>
            <p:cNvSpPr/>
            <p:nvPr/>
          </p:nvSpPr>
          <p:spPr>
            <a:xfrm>
              <a:off x="2516675" y="4428950"/>
              <a:ext cx="46100" cy="27075"/>
            </a:xfrm>
            <a:custGeom>
              <a:avLst/>
              <a:gdLst/>
              <a:ahLst/>
              <a:cxnLst/>
              <a:rect l="l" t="t" r="r" b="b"/>
              <a:pathLst>
                <a:path w="1844" h="1083" extrusionOk="0">
                  <a:moveTo>
                    <a:pt x="1609" y="1"/>
                  </a:moveTo>
                  <a:cubicBezTo>
                    <a:pt x="1591" y="1"/>
                    <a:pt x="1572" y="3"/>
                    <a:pt x="1553" y="7"/>
                  </a:cubicBezTo>
                  <a:cubicBezTo>
                    <a:pt x="1011" y="122"/>
                    <a:pt x="506" y="370"/>
                    <a:pt x="85" y="729"/>
                  </a:cubicBezTo>
                  <a:cubicBezTo>
                    <a:pt x="0" y="801"/>
                    <a:pt x="10" y="957"/>
                    <a:pt x="87" y="1029"/>
                  </a:cubicBezTo>
                  <a:cubicBezTo>
                    <a:pt x="126" y="1065"/>
                    <a:pt x="178" y="1083"/>
                    <a:pt x="231" y="1083"/>
                  </a:cubicBezTo>
                  <a:cubicBezTo>
                    <a:pt x="286" y="1083"/>
                    <a:pt x="343" y="1064"/>
                    <a:pt x="388" y="1025"/>
                  </a:cubicBezTo>
                  <a:lnTo>
                    <a:pt x="426" y="993"/>
                  </a:lnTo>
                  <a:lnTo>
                    <a:pt x="443" y="981"/>
                  </a:lnTo>
                  <a:lnTo>
                    <a:pt x="511" y="928"/>
                  </a:lnTo>
                  <a:lnTo>
                    <a:pt x="665" y="825"/>
                  </a:lnTo>
                  <a:cubicBezTo>
                    <a:pt x="771" y="755"/>
                    <a:pt x="879" y="692"/>
                    <a:pt x="992" y="639"/>
                  </a:cubicBezTo>
                  <a:lnTo>
                    <a:pt x="1071" y="603"/>
                  </a:lnTo>
                  <a:lnTo>
                    <a:pt x="1088" y="594"/>
                  </a:lnTo>
                  <a:lnTo>
                    <a:pt x="1129" y="579"/>
                  </a:lnTo>
                  <a:cubicBezTo>
                    <a:pt x="1184" y="553"/>
                    <a:pt x="1240" y="531"/>
                    <a:pt x="1300" y="514"/>
                  </a:cubicBezTo>
                  <a:cubicBezTo>
                    <a:pt x="1420" y="473"/>
                    <a:pt x="1543" y="440"/>
                    <a:pt x="1671" y="413"/>
                  </a:cubicBezTo>
                  <a:cubicBezTo>
                    <a:pt x="1781" y="380"/>
                    <a:pt x="1844" y="264"/>
                    <a:pt x="1815" y="151"/>
                  </a:cubicBezTo>
                  <a:cubicBezTo>
                    <a:pt x="1781" y="52"/>
                    <a:pt x="1703" y="1"/>
                    <a:pt x="16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28" name="Google Shape;2528;p28"/>
            <p:cNvSpPr/>
            <p:nvPr/>
          </p:nvSpPr>
          <p:spPr>
            <a:xfrm>
              <a:off x="2578400" y="4457100"/>
              <a:ext cx="63150" cy="27975"/>
            </a:xfrm>
            <a:custGeom>
              <a:avLst/>
              <a:gdLst/>
              <a:ahLst/>
              <a:cxnLst/>
              <a:rect l="l" t="t" r="r" b="b"/>
              <a:pathLst>
                <a:path w="2526" h="1119" extrusionOk="0">
                  <a:moveTo>
                    <a:pt x="2229" y="0"/>
                  </a:moveTo>
                  <a:cubicBezTo>
                    <a:pt x="2209" y="0"/>
                    <a:pt x="2188" y="3"/>
                    <a:pt x="2167" y="9"/>
                  </a:cubicBezTo>
                  <a:cubicBezTo>
                    <a:pt x="1493" y="204"/>
                    <a:pt x="829" y="435"/>
                    <a:pt x="179" y="700"/>
                  </a:cubicBezTo>
                  <a:cubicBezTo>
                    <a:pt x="73" y="743"/>
                    <a:pt x="1" y="844"/>
                    <a:pt x="34" y="962"/>
                  </a:cubicBezTo>
                  <a:cubicBezTo>
                    <a:pt x="61" y="1057"/>
                    <a:pt x="145" y="1119"/>
                    <a:pt x="233" y="1119"/>
                  </a:cubicBezTo>
                  <a:cubicBezTo>
                    <a:pt x="255" y="1119"/>
                    <a:pt x="278" y="1115"/>
                    <a:pt x="299" y="1107"/>
                  </a:cubicBezTo>
                  <a:cubicBezTo>
                    <a:pt x="947" y="842"/>
                    <a:pt x="1611" y="611"/>
                    <a:pt x="2285" y="418"/>
                  </a:cubicBezTo>
                  <a:cubicBezTo>
                    <a:pt x="2525" y="350"/>
                    <a:pt x="2446" y="0"/>
                    <a:pt x="2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29" name="Google Shape;2529;p28"/>
            <p:cNvSpPr/>
            <p:nvPr/>
          </p:nvSpPr>
          <p:spPr>
            <a:xfrm>
              <a:off x="2788200" y="4486875"/>
              <a:ext cx="64825" cy="74425"/>
            </a:xfrm>
            <a:custGeom>
              <a:avLst/>
              <a:gdLst/>
              <a:ahLst/>
              <a:cxnLst/>
              <a:rect l="l" t="t" r="r" b="b"/>
              <a:pathLst>
                <a:path w="2593" h="2977" extrusionOk="0">
                  <a:moveTo>
                    <a:pt x="323" y="0"/>
                  </a:moveTo>
                  <a:cubicBezTo>
                    <a:pt x="128" y="0"/>
                    <a:pt x="1" y="291"/>
                    <a:pt x="213" y="395"/>
                  </a:cubicBezTo>
                  <a:cubicBezTo>
                    <a:pt x="1185" y="878"/>
                    <a:pt x="1895" y="1771"/>
                    <a:pt x="2148" y="2828"/>
                  </a:cubicBezTo>
                  <a:cubicBezTo>
                    <a:pt x="2172" y="2932"/>
                    <a:pt x="2249" y="2976"/>
                    <a:pt x="2331" y="2976"/>
                  </a:cubicBezTo>
                  <a:cubicBezTo>
                    <a:pt x="2457" y="2976"/>
                    <a:pt x="2592" y="2869"/>
                    <a:pt x="2554" y="2708"/>
                  </a:cubicBezTo>
                  <a:cubicBezTo>
                    <a:pt x="2282" y="1560"/>
                    <a:pt x="1479" y="551"/>
                    <a:pt x="420" y="24"/>
                  </a:cubicBezTo>
                  <a:cubicBezTo>
                    <a:pt x="386" y="8"/>
                    <a:pt x="354" y="0"/>
                    <a:pt x="3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30" name="Google Shape;2530;p28"/>
            <p:cNvSpPr/>
            <p:nvPr/>
          </p:nvSpPr>
          <p:spPr>
            <a:xfrm>
              <a:off x="2846450" y="4507550"/>
              <a:ext cx="38225" cy="57625"/>
            </a:xfrm>
            <a:custGeom>
              <a:avLst/>
              <a:gdLst/>
              <a:ahLst/>
              <a:cxnLst/>
              <a:rect l="l" t="t" r="r" b="b"/>
              <a:pathLst>
                <a:path w="1529" h="2305" extrusionOk="0">
                  <a:moveTo>
                    <a:pt x="247" y="0"/>
                  </a:moveTo>
                  <a:cubicBezTo>
                    <a:pt x="212" y="0"/>
                    <a:pt x="175" y="9"/>
                    <a:pt x="143" y="27"/>
                  </a:cubicBezTo>
                  <a:cubicBezTo>
                    <a:pt x="46" y="85"/>
                    <a:pt x="1" y="222"/>
                    <a:pt x="68" y="319"/>
                  </a:cubicBezTo>
                  <a:cubicBezTo>
                    <a:pt x="465" y="894"/>
                    <a:pt x="804" y="1507"/>
                    <a:pt x="1074" y="2152"/>
                  </a:cubicBezTo>
                  <a:cubicBezTo>
                    <a:pt x="1112" y="2239"/>
                    <a:pt x="1188" y="2304"/>
                    <a:pt x="1283" y="2304"/>
                  </a:cubicBezTo>
                  <a:cubicBezTo>
                    <a:pt x="1301" y="2304"/>
                    <a:pt x="1319" y="2302"/>
                    <a:pt x="1339" y="2297"/>
                  </a:cubicBezTo>
                  <a:cubicBezTo>
                    <a:pt x="1459" y="2263"/>
                    <a:pt x="1529" y="2140"/>
                    <a:pt x="1483" y="2032"/>
                  </a:cubicBezTo>
                  <a:cubicBezTo>
                    <a:pt x="1201" y="1351"/>
                    <a:pt x="850" y="704"/>
                    <a:pt x="431" y="100"/>
                  </a:cubicBezTo>
                  <a:cubicBezTo>
                    <a:pt x="390" y="35"/>
                    <a:pt x="319" y="0"/>
                    <a:pt x="2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31" name="Google Shape;2531;p28"/>
            <p:cNvSpPr/>
            <p:nvPr/>
          </p:nvSpPr>
          <p:spPr>
            <a:xfrm>
              <a:off x="2863900" y="4583650"/>
              <a:ext cx="16275" cy="37650"/>
            </a:xfrm>
            <a:custGeom>
              <a:avLst/>
              <a:gdLst/>
              <a:ahLst/>
              <a:cxnLst/>
              <a:rect l="l" t="t" r="r" b="b"/>
              <a:pathLst>
                <a:path w="651" h="1506" extrusionOk="0">
                  <a:moveTo>
                    <a:pt x="248" y="0"/>
                  </a:moveTo>
                  <a:cubicBezTo>
                    <a:pt x="229" y="0"/>
                    <a:pt x="209" y="4"/>
                    <a:pt x="188" y="11"/>
                  </a:cubicBezTo>
                  <a:cubicBezTo>
                    <a:pt x="73" y="50"/>
                    <a:pt x="0" y="163"/>
                    <a:pt x="44" y="271"/>
                  </a:cubicBezTo>
                  <a:cubicBezTo>
                    <a:pt x="106" y="442"/>
                    <a:pt x="152" y="617"/>
                    <a:pt x="183" y="796"/>
                  </a:cubicBezTo>
                  <a:cubicBezTo>
                    <a:pt x="188" y="805"/>
                    <a:pt x="188" y="810"/>
                    <a:pt x="191" y="820"/>
                  </a:cubicBezTo>
                  <a:lnTo>
                    <a:pt x="191" y="829"/>
                  </a:lnTo>
                  <a:lnTo>
                    <a:pt x="200" y="897"/>
                  </a:lnTo>
                  <a:cubicBezTo>
                    <a:pt x="203" y="938"/>
                    <a:pt x="207" y="978"/>
                    <a:pt x="212" y="1017"/>
                  </a:cubicBezTo>
                  <a:cubicBezTo>
                    <a:pt x="217" y="1111"/>
                    <a:pt x="219" y="1205"/>
                    <a:pt x="217" y="1299"/>
                  </a:cubicBezTo>
                  <a:cubicBezTo>
                    <a:pt x="219" y="1414"/>
                    <a:pt x="316" y="1506"/>
                    <a:pt x="434" y="1506"/>
                  </a:cubicBezTo>
                  <a:cubicBezTo>
                    <a:pt x="549" y="1501"/>
                    <a:pt x="641" y="1404"/>
                    <a:pt x="641" y="1289"/>
                  </a:cubicBezTo>
                  <a:cubicBezTo>
                    <a:pt x="650" y="901"/>
                    <a:pt x="585" y="516"/>
                    <a:pt x="448" y="155"/>
                  </a:cubicBezTo>
                  <a:cubicBezTo>
                    <a:pt x="417" y="71"/>
                    <a:pt x="338" y="0"/>
                    <a:pt x="2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32" name="Google Shape;2532;p28"/>
            <p:cNvSpPr/>
            <p:nvPr/>
          </p:nvSpPr>
          <p:spPr>
            <a:xfrm>
              <a:off x="2643025" y="4846975"/>
              <a:ext cx="56875" cy="14500"/>
            </a:xfrm>
            <a:custGeom>
              <a:avLst/>
              <a:gdLst/>
              <a:ahLst/>
              <a:cxnLst/>
              <a:rect l="l" t="t" r="r" b="b"/>
              <a:pathLst>
                <a:path w="2275" h="580" extrusionOk="0">
                  <a:moveTo>
                    <a:pt x="230" y="1"/>
                  </a:moveTo>
                  <a:cubicBezTo>
                    <a:pt x="136" y="1"/>
                    <a:pt x="51" y="65"/>
                    <a:pt x="27" y="159"/>
                  </a:cubicBezTo>
                  <a:cubicBezTo>
                    <a:pt x="0" y="267"/>
                    <a:pt x="65" y="395"/>
                    <a:pt x="181" y="419"/>
                  </a:cubicBezTo>
                  <a:cubicBezTo>
                    <a:pt x="700" y="525"/>
                    <a:pt x="1228" y="579"/>
                    <a:pt x="1758" y="579"/>
                  </a:cubicBezTo>
                  <a:cubicBezTo>
                    <a:pt x="1839" y="579"/>
                    <a:pt x="1921" y="578"/>
                    <a:pt x="2003" y="575"/>
                  </a:cubicBezTo>
                  <a:cubicBezTo>
                    <a:pt x="2274" y="566"/>
                    <a:pt x="2268" y="152"/>
                    <a:pt x="2005" y="152"/>
                  </a:cubicBezTo>
                  <a:cubicBezTo>
                    <a:pt x="2002" y="152"/>
                    <a:pt x="1999" y="152"/>
                    <a:pt x="1996" y="152"/>
                  </a:cubicBezTo>
                  <a:cubicBezTo>
                    <a:pt x="1913" y="155"/>
                    <a:pt x="1831" y="156"/>
                    <a:pt x="1749" y="156"/>
                  </a:cubicBezTo>
                  <a:cubicBezTo>
                    <a:pt x="1256" y="156"/>
                    <a:pt x="765" y="106"/>
                    <a:pt x="282" y="7"/>
                  </a:cubicBezTo>
                  <a:cubicBezTo>
                    <a:pt x="265" y="3"/>
                    <a:pt x="247"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33" name="Google Shape;2533;p28"/>
            <p:cNvSpPr/>
            <p:nvPr/>
          </p:nvSpPr>
          <p:spPr>
            <a:xfrm>
              <a:off x="2739125" y="4801600"/>
              <a:ext cx="85950" cy="45425"/>
            </a:xfrm>
            <a:custGeom>
              <a:avLst/>
              <a:gdLst/>
              <a:ahLst/>
              <a:cxnLst/>
              <a:rect l="l" t="t" r="r" b="b"/>
              <a:pathLst>
                <a:path w="3438" h="1817" extrusionOk="0">
                  <a:moveTo>
                    <a:pt x="3141" y="0"/>
                  </a:moveTo>
                  <a:cubicBezTo>
                    <a:pt x="3106" y="0"/>
                    <a:pt x="3068" y="11"/>
                    <a:pt x="3030" y="37"/>
                  </a:cubicBezTo>
                  <a:cubicBezTo>
                    <a:pt x="2563" y="349"/>
                    <a:pt x="2103" y="684"/>
                    <a:pt x="1620" y="970"/>
                  </a:cubicBezTo>
                  <a:cubicBezTo>
                    <a:pt x="1223" y="1205"/>
                    <a:pt x="790" y="1392"/>
                    <a:pt x="326" y="1392"/>
                  </a:cubicBezTo>
                  <a:cubicBezTo>
                    <a:pt x="309" y="1392"/>
                    <a:pt x="291" y="1392"/>
                    <a:pt x="274" y="1392"/>
                  </a:cubicBezTo>
                  <a:cubicBezTo>
                    <a:pt x="271" y="1391"/>
                    <a:pt x="268" y="1391"/>
                    <a:pt x="265" y="1391"/>
                  </a:cubicBezTo>
                  <a:cubicBezTo>
                    <a:pt x="0" y="1391"/>
                    <a:pt x="13" y="1806"/>
                    <a:pt x="284" y="1815"/>
                  </a:cubicBezTo>
                  <a:cubicBezTo>
                    <a:pt x="307" y="1816"/>
                    <a:pt x="330" y="1816"/>
                    <a:pt x="354" y="1816"/>
                  </a:cubicBezTo>
                  <a:cubicBezTo>
                    <a:pt x="860" y="1816"/>
                    <a:pt x="1341" y="1618"/>
                    <a:pt x="1779" y="1367"/>
                  </a:cubicBezTo>
                  <a:cubicBezTo>
                    <a:pt x="2286" y="1076"/>
                    <a:pt x="2763" y="727"/>
                    <a:pt x="3249" y="402"/>
                  </a:cubicBezTo>
                  <a:cubicBezTo>
                    <a:pt x="3438" y="274"/>
                    <a:pt x="3319" y="0"/>
                    <a:pt x="3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34" name="Google Shape;2534;p28"/>
            <p:cNvSpPr/>
            <p:nvPr/>
          </p:nvSpPr>
          <p:spPr>
            <a:xfrm>
              <a:off x="2707475" y="4796775"/>
              <a:ext cx="66700" cy="32475"/>
            </a:xfrm>
            <a:custGeom>
              <a:avLst/>
              <a:gdLst/>
              <a:ahLst/>
              <a:cxnLst/>
              <a:rect l="l" t="t" r="r" b="b"/>
              <a:pathLst>
                <a:path w="2668" h="1299" extrusionOk="0">
                  <a:moveTo>
                    <a:pt x="2367" y="0"/>
                  </a:moveTo>
                  <a:cubicBezTo>
                    <a:pt x="2332" y="0"/>
                    <a:pt x="2295" y="11"/>
                    <a:pt x="2258" y="35"/>
                  </a:cubicBezTo>
                  <a:cubicBezTo>
                    <a:pt x="1620" y="444"/>
                    <a:pt x="915" y="730"/>
                    <a:pt x="176" y="884"/>
                  </a:cubicBezTo>
                  <a:cubicBezTo>
                    <a:pt x="63" y="908"/>
                    <a:pt x="0" y="1043"/>
                    <a:pt x="31" y="1149"/>
                  </a:cubicBezTo>
                  <a:cubicBezTo>
                    <a:pt x="56" y="1238"/>
                    <a:pt x="148" y="1298"/>
                    <a:pt x="244" y="1298"/>
                  </a:cubicBezTo>
                  <a:cubicBezTo>
                    <a:pt x="260" y="1298"/>
                    <a:pt x="276" y="1297"/>
                    <a:pt x="291" y="1293"/>
                  </a:cubicBezTo>
                  <a:cubicBezTo>
                    <a:pt x="1066" y="1130"/>
                    <a:pt x="1805" y="826"/>
                    <a:pt x="2474" y="398"/>
                  </a:cubicBezTo>
                  <a:cubicBezTo>
                    <a:pt x="2668" y="275"/>
                    <a:pt x="2546" y="0"/>
                    <a:pt x="23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35" name="Google Shape;2535;p28"/>
            <p:cNvSpPr/>
            <p:nvPr/>
          </p:nvSpPr>
          <p:spPr>
            <a:xfrm>
              <a:off x="2770950" y="4611525"/>
              <a:ext cx="17825" cy="39400"/>
            </a:xfrm>
            <a:custGeom>
              <a:avLst/>
              <a:gdLst/>
              <a:ahLst/>
              <a:cxnLst/>
              <a:rect l="l" t="t" r="r" b="b"/>
              <a:pathLst>
                <a:path w="713" h="1576" extrusionOk="0">
                  <a:moveTo>
                    <a:pt x="247" y="1"/>
                  </a:moveTo>
                  <a:cubicBezTo>
                    <a:pt x="227" y="1"/>
                    <a:pt x="208" y="4"/>
                    <a:pt x="188" y="10"/>
                  </a:cubicBezTo>
                  <a:cubicBezTo>
                    <a:pt x="70" y="51"/>
                    <a:pt x="0" y="164"/>
                    <a:pt x="43" y="275"/>
                  </a:cubicBezTo>
                  <a:cubicBezTo>
                    <a:pt x="113" y="456"/>
                    <a:pt x="171" y="641"/>
                    <a:pt x="214" y="829"/>
                  </a:cubicBezTo>
                  <a:lnTo>
                    <a:pt x="241" y="978"/>
                  </a:lnTo>
                  <a:lnTo>
                    <a:pt x="250" y="1019"/>
                  </a:lnTo>
                  <a:cubicBezTo>
                    <a:pt x="250" y="1018"/>
                    <a:pt x="250" y="1018"/>
                    <a:pt x="250" y="1018"/>
                  </a:cubicBezTo>
                  <a:lnTo>
                    <a:pt x="250" y="1018"/>
                  </a:lnTo>
                  <a:cubicBezTo>
                    <a:pt x="249" y="1018"/>
                    <a:pt x="255" y="1065"/>
                    <a:pt x="255" y="1069"/>
                  </a:cubicBezTo>
                  <a:cubicBezTo>
                    <a:pt x="270" y="1168"/>
                    <a:pt x="279" y="1269"/>
                    <a:pt x="284" y="1368"/>
                  </a:cubicBezTo>
                  <a:cubicBezTo>
                    <a:pt x="289" y="1474"/>
                    <a:pt x="377" y="1575"/>
                    <a:pt x="484" y="1575"/>
                  </a:cubicBezTo>
                  <a:cubicBezTo>
                    <a:pt x="489" y="1575"/>
                    <a:pt x="494" y="1575"/>
                    <a:pt x="498" y="1575"/>
                  </a:cubicBezTo>
                  <a:cubicBezTo>
                    <a:pt x="614" y="1565"/>
                    <a:pt x="713" y="1476"/>
                    <a:pt x="708" y="1358"/>
                  </a:cubicBezTo>
                  <a:cubicBezTo>
                    <a:pt x="686" y="947"/>
                    <a:pt x="602" y="540"/>
                    <a:pt x="453" y="155"/>
                  </a:cubicBezTo>
                  <a:cubicBezTo>
                    <a:pt x="417" y="71"/>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36" name="Google Shape;2536;p28"/>
            <p:cNvSpPr/>
            <p:nvPr/>
          </p:nvSpPr>
          <p:spPr>
            <a:xfrm>
              <a:off x="2689425" y="4391975"/>
              <a:ext cx="47250" cy="29700"/>
            </a:xfrm>
            <a:custGeom>
              <a:avLst/>
              <a:gdLst/>
              <a:ahLst/>
              <a:cxnLst/>
              <a:rect l="l" t="t" r="r" b="b"/>
              <a:pathLst>
                <a:path w="1890" h="1188" extrusionOk="0">
                  <a:moveTo>
                    <a:pt x="242" y="1"/>
                  </a:moveTo>
                  <a:cubicBezTo>
                    <a:pt x="145" y="1"/>
                    <a:pt x="56" y="58"/>
                    <a:pt x="31" y="159"/>
                  </a:cubicBezTo>
                  <a:cubicBezTo>
                    <a:pt x="0" y="277"/>
                    <a:pt x="72" y="393"/>
                    <a:pt x="188" y="415"/>
                  </a:cubicBezTo>
                  <a:cubicBezTo>
                    <a:pt x="691" y="508"/>
                    <a:pt x="1153" y="759"/>
                    <a:pt x="1511" y="1127"/>
                  </a:cubicBezTo>
                  <a:cubicBezTo>
                    <a:pt x="1552" y="1168"/>
                    <a:pt x="1605" y="1188"/>
                    <a:pt x="1658" y="1188"/>
                  </a:cubicBezTo>
                  <a:cubicBezTo>
                    <a:pt x="1712" y="1188"/>
                    <a:pt x="1766" y="1167"/>
                    <a:pt x="1807" y="1125"/>
                  </a:cubicBezTo>
                  <a:cubicBezTo>
                    <a:pt x="1889" y="1040"/>
                    <a:pt x="1889" y="908"/>
                    <a:pt x="1805" y="826"/>
                  </a:cubicBezTo>
                  <a:cubicBezTo>
                    <a:pt x="1398" y="400"/>
                    <a:pt x="869" y="114"/>
                    <a:pt x="289" y="5"/>
                  </a:cubicBezTo>
                  <a:cubicBezTo>
                    <a:pt x="273" y="2"/>
                    <a:pt x="257" y="1"/>
                    <a:pt x="2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37" name="Google Shape;2537;p28"/>
            <p:cNvSpPr/>
            <p:nvPr/>
          </p:nvSpPr>
          <p:spPr>
            <a:xfrm>
              <a:off x="2535275" y="4850150"/>
              <a:ext cx="43775" cy="25825"/>
            </a:xfrm>
            <a:custGeom>
              <a:avLst/>
              <a:gdLst/>
              <a:ahLst/>
              <a:cxnLst/>
              <a:rect l="l" t="t" r="r" b="b"/>
              <a:pathLst>
                <a:path w="1751" h="1033" extrusionOk="0">
                  <a:moveTo>
                    <a:pt x="229" y="0"/>
                  </a:moveTo>
                  <a:cubicBezTo>
                    <a:pt x="179" y="0"/>
                    <a:pt x="129" y="19"/>
                    <a:pt x="89" y="63"/>
                  </a:cubicBezTo>
                  <a:cubicBezTo>
                    <a:pt x="5" y="157"/>
                    <a:pt x="0" y="292"/>
                    <a:pt x="92" y="364"/>
                  </a:cubicBezTo>
                  <a:cubicBezTo>
                    <a:pt x="489" y="670"/>
                    <a:pt x="939" y="896"/>
                    <a:pt x="1420" y="1031"/>
                  </a:cubicBezTo>
                  <a:cubicBezTo>
                    <a:pt x="1431" y="1032"/>
                    <a:pt x="1442" y="1033"/>
                    <a:pt x="1453" y="1033"/>
                  </a:cubicBezTo>
                  <a:cubicBezTo>
                    <a:pt x="1680" y="1033"/>
                    <a:pt x="1751" y="704"/>
                    <a:pt x="1521" y="619"/>
                  </a:cubicBezTo>
                  <a:cubicBezTo>
                    <a:pt x="1112" y="506"/>
                    <a:pt x="727" y="316"/>
                    <a:pt x="390" y="61"/>
                  </a:cubicBezTo>
                  <a:cubicBezTo>
                    <a:pt x="344" y="24"/>
                    <a:pt x="286" y="0"/>
                    <a:pt x="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38" name="Google Shape;2538;p28"/>
            <p:cNvSpPr/>
            <p:nvPr/>
          </p:nvSpPr>
          <p:spPr>
            <a:xfrm>
              <a:off x="2869025" y="4734175"/>
              <a:ext cx="30350" cy="43625"/>
            </a:xfrm>
            <a:custGeom>
              <a:avLst/>
              <a:gdLst/>
              <a:ahLst/>
              <a:cxnLst/>
              <a:rect l="l" t="t" r="r" b="b"/>
              <a:pathLst>
                <a:path w="1214" h="1745" extrusionOk="0">
                  <a:moveTo>
                    <a:pt x="984" y="1"/>
                  </a:moveTo>
                  <a:cubicBezTo>
                    <a:pt x="908" y="1"/>
                    <a:pt x="830" y="35"/>
                    <a:pt x="801" y="105"/>
                  </a:cubicBezTo>
                  <a:cubicBezTo>
                    <a:pt x="619" y="558"/>
                    <a:pt x="378" y="986"/>
                    <a:pt x="84" y="1379"/>
                  </a:cubicBezTo>
                  <a:cubicBezTo>
                    <a:pt x="14" y="1470"/>
                    <a:pt x="0" y="1590"/>
                    <a:pt x="87" y="1679"/>
                  </a:cubicBezTo>
                  <a:cubicBezTo>
                    <a:pt x="131" y="1722"/>
                    <a:pt x="188" y="1745"/>
                    <a:pt x="243" y="1745"/>
                  </a:cubicBezTo>
                  <a:cubicBezTo>
                    <a:pt x="299" y="1745"/>
                    <a:pt x="352" y="1722"/>
                    <a:pt x="388" y="1675"/>
                  </a:cubicBezTo>
                  <a:cubicBezTo>
                    <a:pt x="705" y="1256"/>
                    <a:pt x="968" y="801"/>
                    <a:pt x="1170" y="315"/>
                  </a:cubicBezTo>
                  <a:cubicBezTo>
                    <a:pt x="1213" y="211"/>
                    <a:pt x="1199" y="86"/>
                    <a:pt x="1090" y="26"/>
                  </a:cubicBezTo>
                  <a:cubicBezTo>
                    <a:pt x="1060" y="9"/>
                    <a:pt x="1022" y="1"/>
                    <a:pt x="9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sp>
        <p:nvSpPr>
          <p:cNvPr id="2539" name="Google Shape;2539;p28"/>
          <p:cNvSpPr/>
          <p:nvPr/>
        </p:nvSpPr>
        <p:spPr>
          <a:xfrm rot="5400000">
            <a:off x="143662" y="6136703"/>
            <a:ext cx="1351305" cy="1229044"/>
          </a:xfrm>
          <a:custGeom>
            <a:avLst/>
            <a:gdLst/>
            <a:ahLst/>
            <a:cxnLst/>
            <a:rect l="l" t="t" r="r" b="b"/>
            <a:pathLst>
              <a:path w="36186" h="32912" extrusionOk="0">
                <a:moveTo>
                  <a:pt x="11343" y="1"/>
                </a:moveTo>
                <a:cubicBezTo>
                  <a:pt x="11219" y="1"/>
                  <a:pt x="11095" y="36"/>
                  <a:pt x="10978" y="115"/>
                </a:cubicBezTo>
                <a:cubicBezTo>
                  <a:pt x="10737" y="281"/>
                  <a:pt x="10612" y="601"/>
                  <a:pt x="10607" y="885"/>
                </a:cubicBezTo>
                <a:cubicBezTo>
                  <a:pt x="10600" y="1237"/>
                  <a:pt x="10766" y="1550"/>
                  <a:pt x="10905" y="1863"/>
                </a:cubicBezTo>
                <a:cubicBezTo>
                  <a:pt x="11043" y="2175"/>
                  <a:pt x="11093" y="2428"/>
                  <a:pt x="11050" y="2743"/>
                </a:cubicBezTo>
                <a:cubicBezTo>
                  <a:pt x="10958" y="3374"/>
                  <a:pt x="10641" y="3940"/>
                  <a:pt x="10694" y="4589"/>
                </a:cubicBezTo>
                <a:cubicBezTo>
                  <a:pt x="10749" y="5239"/>
                  <a:pt x="11105" y="5735"/>
                  <a:pt x="11461" y="6219"/>
                </a:cubicBezTo>
                <a:cubicBezTo>
                  <a:pt x="11815" y="6703"/>
                  <a:pt x="12193" y="7206"/>
                  <a:pt x="12352" y="7817"/>
                </a:cubicBezTo>
                <a:cubicBezTo>
                  <a:pt x="12511" y="8428"/>
                  <a:pt x="12513" y="9095"/>
                  <a:pt x="12475" y="9740"/>
                </a:cubicBezTo>
                <a:cubicBezTo>
                  <a:pt x="12381" y="9627"/>
                  <a:pt x="12280" y="9521"/>
                  <a:pt x="12174" y="9420"/>
                </a:cubicBezTo>
                <a:cubicBezTo>
                  <a:pt x="12051" y="9302"/>
                  <a:pt x="11919" y="9191"/>
                  <a:pt x="11784" y="9085"/>
                </a:cubicBezTo>
                <a:cubicBezTo>
                  <a:pt x="11786" y="9051"/>
                  <a:pt x="11779" y="9020"/>
                  <a:pt x="11765" y="8989"/>
                </a:cubicBezTo>
                <a:cubicBezTo>
                  <a:pt x="11218" y="7995"/>
                  <a:pt x="10634" y="7015"/>
                  <a:pt x="10010" y="6065"/>
                </a:cubicBezTo>
                <a:cubicBezTo>
                  <a:pt x="9702" y="5591"/>
                  <a:pt x="9382" y="5124"/>
                  <a:pt x="9052" y="4664"/>
                </a:cubicBezTo>
                <a:cubicBezTo>
                  <a:pt x="8732" y="4212"/>
                  <a:pt x="8410" y="3754"/>
                  <a:pt x="8046" y="3340"/>
                </a:cubicBezTo>
                <a:cubicBezTo>
                  <a:pt x="7512" y="2732"/>
                  <a:pt x="6749" y="2182"/>
                  <a:pt x="5920" y="2182"/>
                </a:cubicBezTo>
                <a:cubicBezTo>
                  <a:pt x="5770" y="2182"/>
                  <a:pt x="5619" y="2200"/>
                  <a:pt x="5466" y="2238"/>
                </a:cubicBezTo>
                <a:cubicBezTo>
                  <a:pt x="5004" y="2354"/>
                  <a:pt x="4456" y="2719"/>
                  <a:pt x="4650" y="3271"/>
                </a:cubicBezTo>
                <a:cubicBezTo>
                  <a:pt x="4732" y="3492"/>
                  <a:pt x="4915" y="3665"/>
                  <a:pt x="5072" y="3836"/>
                </a:cubicBezTo>
                <a:cubicBezTo>
                  <a:pt x="5228" y="4007"/>
                  <a:pt x="5449" y="4255"/>
                  <a:pt x="5642" y="4462"/>
                </a:cubicBezTo>
                <a:cubicBezTo>
                  <a:pt x="6429" y="5319"/>
                  <a:pt x="7235" y="6161"/>
                  <a:pt x="8104" y="6934"/>
                </a:cubicBezTo>
                <a:cubicBezTo>
                  <a:pt x="8537" y="7316"/>
                  <a:pt x="8983" y="7684"/>
                  <a:pt x="9449" y="8021"/>
                </a:cubicBezTo>
                <a:cubicBezTo>
                  <a:pt x="9914" y="8358"/>
                  <a:pt x="10381" y="8640"/>
                  <a:pt x="10850" y="8946"/>
                </a:cubicBezTo>
                <a:cubicBezTo>
                  <a:pt x="11319" y="9249"/>
                  <a:pt x="11755" y="9557"/>
                  <a:pt x="12116" y="9968"/>
                </a:cubicBezTo>
                <a:cubicBezTo>
                  <a:pt x="12232" y="10096"/>
                  <a:pt x="12335" y="10233"/>
                  <a:pt x="12434" y="10378"/>
                </a:cubicBezTo>
                <a:cubicBezTo>
                  <a:pt x="12441" y="10433"/>
                  <a:pt x="12475" y="10483"/>
                  <a:pt x="12523" y="10515"/>
                </a:cubicBezTo>
                <a:cubicBezTo>
                  <a:pt x="12595" y="10633"/>
                  <a:pt x="12665" y="10751"/>
                  <a:pt x="12727" y="10876"/>
                </a:cubicBezTo>
                <a:cubicBezTo>
                  <a:pt x="13072" y="11547"/>
                  <a:pt x="13266" y="12281"/>
                  <a:pt x="13433" y="13013"/>
                </a:cubicBezTo>
                <a:cubicBezTo>
                  <a:pt x="13745" y="14387"/>
                  <a:pt x="13950" y="15870"/>
                  <a:pt x="14720" y="17075"/>
                </a:cubicBezTo>
                <a:lnTo>
                  <a:pt x="14619" y="17037"/>
                </a:lnTo>
                <a:cubicBezTo>
                  <a:pt x="14470" y="16979"/>
                  <a:pt x="14323" y="16924"/>
                  <a:pt x="14171" y="16871"/>
                </a:cubicBezTo>
                <a:lnTo>
                  <a:pt x="11500" y="14127"/>
                </a:lnTo>
                <a:cubicBezTo>
                  <a:pt x="10672" y="13280"/>
                  <a:pt x="9873" y="12353"/>
                  <a:pt x="8901" y="11665"/>
                </a:cubicBezTo>
                <a:cubicBezTo>
                  <a:pt x="8443" y="11343"/>
                  <a:pt x="7938" y="11076"/>
                  <a:pt x="7394" y="10934"/>
                </a:cubicBezTo>
                <a:cubicBezTo>
                  <a:pt x="6850" y="10792"/>
                  <a:pt x="6311" y="10763"/>
                  <a:pt x="5767" y="10690"/>
                </a:cubicBezTo>
                <a:cubicBezTo>
                  <a:pt x="4788" y="10560"/>
                  <a:pt x="3953" y="10118"/>
                  <a:pt x="3086" y="9672"/>
                </a:cubicBezTo>
                <a:cubicBezTo>
                  <a:pt x="2356" y="9297"/>
                  <a:pt x="1542" y="8931"/>
                  <a:pt x="690" y="8931"/>
                </a:cubicBezTo>
                <a:cubicBezTo>
                  <a:pt x="530" y="8931"/>
                  <a:pt x="370" y="8944"/>
                  <a:pt x="208" y="8972"/>
                </a:cubicBezTo>
                <a:cubicBezTo>
                  <a:pt x="63" y="8996"/>
                  <a:pt x="1" y="9138"/>
                  <a:pt x="46" y="9266"/>
                </a:cubicBezTo>
                <a:cubicBezTo>
                  <a:pt x="263" y="9915"/>
                  <a:pt x="641" y="10493"/>
                  <a:pt x="1004" y="11071"/>
                </a:cubicBezTo>
                <a:cubicBezTo>
                  <a:pt x="1368" y="11648"/>
                  <a:pt x="1779" y="12274"/>
                  <a:pt x="2249" y="12816"/>
                </a:cubicBezTo>
                <a:cubicBezTo>
                  <a:pt x="2718" y="13357"/>
                  <a:pt x="3226" y="13810"/>
                  <a:pt x="3842" y="14134"/>
                </a:cubicBezTo>
                <a:cubicBezTo>
                  <a:pt x="4456" y="14459"/>
                  <a:pt x="5036" y="14560"/>
                  <a:pt x="5673" y="14637"/>
                </a:cubicBezTo>
                <a:cubicBezTo>
                  <a:pt x="6311" y="14712"/>
                  <a:pt x="6903" y="14746"/>
                  <a:pt x="7469" y="14986"/>
                </a:cubicBezTo>
                <a:cubicBezTo>
                  <a:pt x="8119" y="15266"/>
                  <a:pt x="8573" y="15846"/>
                  <a:pt x="9214" y="16149"/>
                </a:cubicBezTo>
                <a:cubicBezTo>
                  <a:pt x="9854" y="16455"/>
                  <a:pt x="10499" y="16474"/>
                  <a:pt x="11149" y="16556"/>
                </a:cubicBezTo>
                <a:cubicBezTo>
                  <a:pt x="11825" y="16642"/>
                  <a:pt x="12494" y="16782"/>
                  <a:pt x="13149" y="16977"/>
                </a:cubicBezTo>
                <a:cubicBezTo>
                  <a:pt x="13861" y="17193"/>
                  <a:pt x="14561" y="17451"/>
                  <a:pt x="15242" y="17754"/>
                </a:cubicBezTo>
                <a:lnTo>
                  <a:pt x="15269" y="17781"/>
                </a:lnTo>
                <a:cubicBezTo>
                  <a:pt x="15315" y="17829"/>
                  <a:pt x="15380" y="17857"/>
                  <a:pt x="15445" y="17857"/>
                </a:cubicBezTo>
                <a:cubicBezTo>
                  <a:pt x="15454" y="17857"/>
                  <a:pt x="15464" y="17856"/>
                  <a:pt x="15473" y="17855"/>
                </a:cubicBezTo>
                <a:cubicBezTo>
                  <a:pt x="16881" y="18488"/>
                  <a:pt x="18229" y="19263"/>
                  <a:pt x="19565" y="20041"/>
                </a:cubicBezTo>
                <a:cubicBezTo>
                  <a:pt x="19198" y="19995"/>
                  <a:pt x="18830" y="19973"/>
                  <a:pt x="18463" y="19973"/>
                </a:cubicBezTo>
                <a:cubicBezTo>
                  <a:pt x="17523" y="19973"/>
                  <a:pt x="16587" y="20120"/>
                  <a:pt x="15688" y="20409"/>
                </a:cubicBezTo>
                <a:cubicBezTo>
                  <a:pt x="15661" y="20327"/>
                  <a:pt x="15589" y="20269"/>
                  <a:pt x="15505" y="20260"/>
                </a:cubicBezTo>
                <a:cubicBezTo>
                  <a:pt x="15501" y="20259"/>
                  <a:pt x="15498" y="20259"/>
                  <a:pt x="15494" y="20259"/>
                </a:cubicBezTo>
                <a:cubicBezTo>
                  <a:pt x="15442" y="20259"/>
                  <a:pt x="15391" y="20276"/>
                  <a:pt x="15351" y="20308"/>
                </a:cubicBezTo>
                <a:lnTo>
                  <a:pt x="15339" y="20315"/>
                </a:lnTo>
                <a:cubicBezTo>
                  <a:pt x="15288" y="20344"/>
                  <a:pt x="15235" y="20365"/>
                  <a:pt x="15180" y="20385"/>
                </a:cubicBezTo>
                <a:cubicBezTo>
                  <a:pt x="15122" y="20399"/>
                  <a:pt x="15067" y="20409"/>
                  <a:pt x="15007" y="20411"/>
                </a:cubicBezTo>
                <a:lnTo>
                  <a:pt x="14997" y="20411"/>
                </a:lnTo>
                <a:cubicBezTo>
                  <a:pt x="14956" y="20411"/>
                  <a:pt x="14915" y="20418"/>
                  <a:pt x="14879" y="20435"/>
                </a:cubicBezTo>
                <a:cubicBezTo>
                  <a:pt x="14834" y="20401"/>
                  <a:pt x="14778" y="20382"/>
                  <a:pt x="14722" y="20382"/>
                </a:cubicBezTo>
                <a:cubicBezTo>
                  <a:pt x="14716" y="20382"/>
                  <a:pt x="14710" y="20382"/>
                  <a:pt x="14703" y="20382"/>
                </a:cubicBezTo>
                <a:cubicBezTo>
                  <a:pt x="14670" y="20384"/>
                  <a:pt x="14637" y="20385"/>
                  <a:pt x="14605" y="20385"/>
                </a:cubicBezTo>
                <a:cubicBezTo>
                  <a:pt x="14187" y="20385"/>
                  <a:pt x="13783" y="20234"/>
                  <a:pt x="13408" y="20065"/>
                </a:cubicBezTo>
                <a:cubicBezTo>
                  <a:pt x="13002" y="19879"/>
                  <a:pt x="12554" y="19624"/>
                  <a:pt x="12102" y="19458"/>
                </a:cubicBezTo>
                <a:cubicBezTo>
                  <a:pt x="11621" y="19281"/>
                  <a:pt x="11122" y="19220"/>
                  <a:pt x="10620" y="19220"/>
                </a:cubicBezTo>
                <a:cubicBezTo>
                  <a:pt x="10192" y="19220"/>
                  <a:pt x="9761" y="19264"/>
                  <a:pt x="9336" y="19321"/>
                </a:cubicBezTo>
                <a:cubicBezTo>
                  <a:pt x="8869" y="19383"/>
                  <a:pt x="8410" y="19456"/>
                  <a:pt x="7943" y="19499"/>
                </a:cubicBezTo>
                <a:cubicBezTo>
                  <a:pt x="7750" y="19516"/>
                  <a:pt x="7560" y="19523"/>
                  <a:pt x="7372" y="19523"/>
                </a:cubicBezTo>
                <a:cubicBezTo>
                  <a:pt x="7107" y="19523"/>
                  <a:pt x="6843" y="19509"/>
                  <a:pt x="6576" y="19489"/>
                </a:cubicBezTo>
                <a:cubicBezTo>
                  <a:pt x="6225" y="19464"/>
                  <a:pt x="5860" y="19435"/>
                  <a:pt x="5497" y="19435"/>
                </a:cubicBezTo>
                <a:cubicBezTo>
                  <a:pt x="5387" y="19435"/>
                  <a:pt x="5277" y="19437"/>
                  <a:pt x="5168" y="19444"/>
                </a:cubicBezTo>
                <a:cubicBezTo>
                  <a:pt x="4699" y="19470"/>
                  <a:pt x="4217" y="19550"/>
                  <a:pt x="3837" y="19805"/>
                </a:cubicBezTo>
                <a:cubicBezTo>
                  <a:pt x="3644" y="19935"/>
                  <a:pt x="3478" y="20142"/>
                  <a:pt x="3478" y="20382"/>
                </a:cubicBezTo>
                <a:cubicBezTo>
                  <a:pt x="3478" y="20623"/>
                  <a:pt x="3688" y="20849"/>
                  <a:pt x="3907" y="20984"/>
                </a:cubicBezTo>
                <a:cubicBezTo>
                  <a:pt x="4354" y="21261"/>
                  <a:pt x="4809" y="21533"/>
                  <a:pt x="5279" y="21773"/>
                </a:cubicBezTo>
                <a:cubicBezTo>
                  <a:pt x="5748" y="22014"/>
                  <a:pt x="6203" y="22202"/>
                  <a:pt x="6699" y="22329"/>
                </a:cubicBezTo>
                <a:cubicBezTo>
                  <a:pt x="7075" y="22423"/>
                  <a:pt x="7462" y="22471"/>
                  <a:pt x="7850" y="22471"/>
                </a:cubicBezTo>
                <a:cubicBezTo>
                  <a:pt x="7980" y="22471"/>
                  <a:pt x="8111" y="22465"/>
                  <a:pt x="8241" y="22454"/>
                </a:cubicBezTo>
                <a:cubicBezTo>
                  <a:pt x="8749" y="22414"/>
                  <a:pt x="9252" y="22308"/>
                  <a:pt x="9757" y="22238"/>
                </a:cubicBezTo>
                <a:cubicBezTo>
                  <a:pt x="10003" y="22199"/>
                  <a:pt x="10253" y="22178"/>
                  <a:pt x="10501" y="22170"/>
                </a:cubicBezTo>
                <a:cubicBezTo>
                  <a:pt x="10526" y="22170"/>
                  <a:pt x="10550" y="22170"/>
                  <a:pt x="10575" y="22170"/>
                </a:cubicBezTo>
                <a:cubicBezTo>
                  <a:pt x="10806" y="22170"/>
                  <a:pt x="11041" y="22189"/>
                  <a:pt x="11271" y="22207"/>
                </a:cubicBezTo>
                <a:cubicBezTo>
                  <a:pt x="11491" y="22223"/>
                  <a:pt x="11711" y="22237"/>
                  <a:pt x="11930" y="22237"/>
                </a:cubicBezTo>
                <a:cubicBezTo>
                  <a:pt x="12226" y="22237"/>
                  <a:pt x="12520" y="22212"/>
                  <a:pt x="12809" y="22134"/>
                </a:cubicBezTo>
                <a:cubicBezTo>
                  <a:pt x="13312" y="21997"/>
                  <a:pt x="13748" y="21766"/>
                  <a:pt x="14195" y="21528"/>
                </a:cubicBezTo>
                <a:cubicBezTo>
                  <a:pt x="14643" y="21292"/>
                  <a:pt x="15064" y="21080"/>
                  <a:pt x="15526" y="20912"/>
                </a:cubicBezTo>
                <a:cubicBezTo>
                  <a:pt x="15926" y="20765"/>
                  <a:pt x="16335" y="20649"/>
                  <a:pt x="16751" y="20565"/>
                </a:cubicBezTo>
                <a:lnTo>
                  <a:pt x="16751" y="20565"/>
                </a:lnTo>
                <a:cubicBezTo>
                  <a:pt x="16696" y="20635"/>
                  <a:pt x="16645" y="20705"/>
                  <a:pt x="16595" y="20779"/>
                </a:cubicBezTo>
                <a:cubicBezTo>
                  <a:pt x="16056" y="21083"/>
                  <a:pt x="15574" y="21482"/>
                  <a:pt x="15180" y="21959"/>
                </a:cubicBezTo>
                <a:cubicBezTo>
                  <a:pt x="15067" y="22093"/>
                  <a:pt x="14963" y="22235"/>
                  <a:pt x="14867" y="22382"/>
                </a:cubicBezTo>
                <a:cubicBezTo>
                  <a:pt x="14766" y="22534"/>
                  <a:pt x="14686" y="22693"/>
                  <a:pt x="14573" y="22837"/>
                </a:cubicBezTo>
                <a:cubicBezTo>
                  <a:pt x="14374" y="23102"/>
                  <a:pt x="14032" y="23172"/>
                  <a:pt x="13748" y="23316"/>
                </a:cubicBezTo>
                <a:cubicBezTo>
                  <a:pt x="13117" y="23629"/>
                  <a:pt x="12629" y="24139"/>
                  <a:pt x="12140" y="24633"/>
                </a:cubicBezTo>
                <a:cubicBezTo>
                  <a:pt x="11606" y="25181"/>
                  <a:pt x="11117" y="25747"/>
                  <a:pt x="10768" y="26433"/>
                </a:cubicBezTo>
                <a:cubicBezTo>
                  <a:pt x="10624" y="26719"/>
                  <a:pt x="10441" y="27061"/>
                  <a:pt x="10451" y="27393"/>
                </a:cubicBezTo>
                <a:cubicBezTo>
                  <a:pt x="10458" y="27773"/>
                  <a:pt x="10776" y="28000"/>
                  <a:pt x="11129" y="28048"/>
                </a:cubicBezTo>
                <a:cubicBezTo>
                  <a:pt x="11182" y="28055"/>
                  <a:pt x="11234" y="28058"/>
                  <a:pt x="11286" y="28058"/>
                </a:cubicBezTo>
                <a:cubicBezTo>
                  <a:pt x="11762" y="28058"/>
                  <a:pt x="12188" y="27771"/>
                  <a:pt x="12520" y="27444"/>
                </a:cubicBezTo>
                <a:cubicBezTo>
                  <a:pt x="12958" y="27010"/>
                  <a:pt x="13319" y="26505"/>
                  <a:pt x="13772" y="26081"/>
                </a:cubicBezTo>
                <a:cubicBezTo>
                  <a:pt x="14041" y="25829"/>
                  <a:pt x="14325" y="25590"/>
                  <a:pt x="14617" y="25362"/>
                </a:cubicBezTo>
                <a:cubicBezTo>
                  <a:pt x="14908" y="25133"/>
                  <a:pt x="15233" y="24938"/>
                  <a:pt x="15497" y="24681"/>
                </a:cubicBezTo>
                <a:cubicBezTo>
                  <a:pt x="15632" y="24555"/>
                  <a:pt x="15741" y="24401"/>
                  <a:pt x="15813" y="24233"/>
                </a:cubicBezTo>
                <a:cubicBezTo>
                  <a:pt x="15883" y="24067"/>
                  <a:pt x="15919" y="23891"/>
                  <a:pt x="15967" y="23716"/>
                </a:cubicBezTo>
                <a:cubicBezTo>
                  <a:pt x="16065" y="23350"/>
                  <a:pt x="16174" y="22982"/>
                  <a:pt x="16292" y="22618"/>
                </a:cubicBezTo>
                <a:cubicBezTo>
                  <a:pt x="16410" y="22255"/>
                  <a:pt x="16516" y="21930"/>
                  <a:pt x="16650" y="21595"/>
                </a:cubicBezTo>
                <a:cubicBezTo>
                  <a:pt x="16718" y="21427"/>
                  <a:pt x="16797" y="21263"/>
                  <a:pt x="16889" y="21104"/>
                </a:cubicBezTo>
                <a:lnTo>
                  <a:pt x="17004" y="21044"/>
                </a:lnTo>
                <a:cubicBezTo>
                  <a:pt x="17103" y="20998"/>
                  <a:pt x="17148" y="20888"/>
                  <a:pt x="17112" y="20787"/>
                </a:cubicBezTo>
                <a:lnTo>
                  <a:pt x="17146" y="20750"/>
                </a:lnTo>
                <a:cubicBezTo>
                  <a:pt x="17250" y="20637"/>
                  <a:pt x="17370" y="20544"/>
                  <a:pt x="17505" y="20469"/>
                </a:cubicBezTo>
                <a:lnTo>
                  <a:pt x="17546" y="20442"/>
                </a:lnTo>
                <a:cubicBezTo>
                  <a:pt x="17854" y="20408"/>
                  <a:pt x="18164" y="20391"/>
                  <a:pt x="18474" y="20391"/>
                </a:cubicBezTo>
                <a:cubicBezTo>
                  <a:pt x="18884" y="20391"/>
                  <a:pt x="19294" y="20421"/>
                  <a:pt x="19700" y="20479"/>
                </a:cubicBezTo>
                <a:cubicBezTo>
                  <a:pt x="19921" y="20512"/>
                  <a:pt x="20142" y="20551"/>
                  <a:pt x="20359" y="20601"/>
                </a:cubicBezTo>
                <a:cubicBezTo>
                  <a:pt x="20383" y="20607"/>
                  <a:pt x="20406" y="20611"/>
                  <a:pt x="20430" y="20611"/>
                </a:cubicBezTo>
                <a:cubicBezTo>
                  <a:pt x="20461" y="20611"/>
                  <a:pt x="20492" y="20605"/>
                  <a:pt x="20523" y="20594"/>
                </a:cubicBezTo>
                <a:lnTo>
                  <a:pt x="20631" y="20657"/>
                </a:lnTo>
                <a:cubicBezTo>
                  <a:pt x="23129" y="22098"/>
                  <a:pt x="25618" y="23569"/>
                  <a:pt x="27998" y="25205"/>
                </a:cubicBezTo>
                <a:cubicBezTo>
                  <a:pt x="27863" y="25193"/>
                  <a:pt x="27724" y="25184"/>
                  <a:pt x="27589" y="25179"/>
                </a:cubicBezTo>
                <a:cubicBezTo>
                  <a:pt x="27376" y="25168"/>
                  <a:pt x="27160" y="25159"/>
                  <a:pt x="26944" y="25159"/>
                </a:cubicBezTo>
                <a:cubicBezTo>
                  <a:pt x="26744" y="25159"/>
                  <a:pt x="26544" y="25166"/>
                  <a:pt x="26347" y="25186"/>
                </a:cubicBezTo>
                <a:lnTo>
                  <a:pt x="26316" y="25172"/>
                </a:lnTo>
                <a:cubicBezTo>
                  <a:pt x="25401" y="24808"/>
                  <a:pt x="24489" y="24423"/>
                  <a:pt x="23562" y="24086"/>
                </a:cubicBezTo>
                <a:cubicBezTo>
                  <a:pt x="23085" y="23912"/>
                  <a:pt x="22574" y="23764"/>
                  <a:pt x="22064" y="23764"/>
                </a:cubicBezTo>
                <a:cubicBezTo>
                  <a:pt x="21825" y="23764"/>
                  <a:pt x="21587" y="23797"/>
                  <a:pt x="21353" y="23874"/>
                </a:cubicBezTo>
                <a:cubicBezTo>
                  <a:pt x="20477" y="24168"/>
                  <a:pt x="20106" y="25051"/>
                  <a:pt x="19526" y="25687"/>
                </a:cubicBezTo>
                <a:cubicBezTo>
                  <a:pt x="18946" y="26322"/>
                  <a:pt x="18111" y="26541"/>
                  <a:pt x="17360" y="26859"/>
                </a:cubicBezTo>
                <a:cubicBezTo>
                  <a:pt x="17170" y="26938"/>
                  <a:pt x="16982" y="27027"/>
                  <a:pt x="16800" y="27128"/>
                </a:cubicBezTo>
                <a:cubicBezTo>
                  <a:pt x="16590" y="27244"/>
                  <a:pt x="16390" y="27388"/>
                  <a:pt x="16304" y="27624"/>
                </a:cubicBezTo>
                <a:cubicBezTo>
                  <a:pt x="16159" y="28002"/>
                  <a:pt x="16347" y="28428"/>
                  <a:pt x="16638" y="28681"/>
                </a:cubicBezTo>
                <a:cubicBezTo>
                  <a:pt x="16999" y="28986"/>
                  <a:pt x="17517" y="29025"/>
                  <a:pt x="17964" y="29078"/>
                </a:cubicBezTo>
                <a:lnTo>
                  <a:pt x="19505" y="29251"/>
                </a:lnTo>
                <a:cubicBezTo>
                  <a:pt x="19761" y="29279"/>
                  <a:pt x="20024" y="29314"/>
                  <a:pt x="20284" y="29314"/>
                </a:cubicBezTo>
                <a:cubicBezTo>
                  <a:pt x="20450" y="29314"/>
                  <a:pt x="20615" y="29300"/>
                  <a:pt x="20775" y="29261"/>
                </a:cubicBezTo>
                <a:cubicBezTo>
                  <a:pt x="21237" y="29143"/>
                  <a:pt x="21553" y="28827"/>
                  <a:pt x="21863" y="28483"/>
                </a:cubicBezTo>
                <a:cubicBezTo>
                  <a:pt x="22126" y="28192"/>
                  <a:pt x="22410" y="27954"/>
                  <a:pt x="22763" y="27778"/>
                </a:cubicBezTo>
                <a:cubicBezTo>
                  <a:pt x="23117" y="27600"/>
                  <a:pt x="23454" y="27494"/>
                  <a:pt x="23805" y="27362"/>
                </a:cubicBezTo>
                <a:cubicBezTo>
                  <a:pt x="24154" y="27229"/>
                  <a:pt x="24506" y="27080"/>
                  <a:pt x="24819" y="26866"/>
                </a:cubicBezTo>
                <a:cubicBezTo>
                  <a:pt x="24982" y="26753"/>
                  <a:pt x="25132" y="26623"/>
                  <a:pt x="25264" y="26474"/>
                </a:cubicBezTo>
                <a:cubicBezTo>
                  <a:pt x="25411" y="26310"/>
                  <a:pt x="25531" y="26120"/>
                  <a:pt x="25675" y="25951"/>
                </a:cubicBezTo>
                <a:cubicBezTo>
                  <a:pt x="25803" y="25795"/>
                  <a:pt x="25979" y="25684"/>
                  <a:pt x="26176" y="25641"/>
                </a:cubicBezTo>
                <a:cubicBezTo>
                  <a:pt x="26385" y="25595"/>
                  <a:pt x="26609" y="25590"/>
                  <a:pt x="26821" y="25588"/>
                </a:cubicBezTo>
                <a:cubicBezTo>
                  <a:pt x="26881" y="25587"/>
                  <a:pt x="26941" y="25586"/>
                  <a:pt x="27000" y="25586"/>
                </a:cubicBezTo>
                <a:cubicBezTo>
                  <a:pt x="27155" y="25586"/>
                  <a:pt x="27309" y="25590"/>
                  <a:pt x="27464" y="25595"/>
                </a:cubicBezTo>
                <a:cubicBezTo>
                  <a:pt x="27199" y="25937"/>
                  <a:pt x="26977" y="26317"/>
                  <a:pt x="26884" y="26743"/>
                </a:cubicBezTo>
                <a:cubicBezTo>
                  <a:pt x="26879" y="26772"/>
                  <a:pt x="26876" y="26803"/>
                  <a:pt x="26869" y="26832"/>
                </a:cubicBezTo>
                <a:cubicBezTo>
                  <a:pt x="26289" y="27056"/>
                  <a:pt x="25714" y="27323"/>
                  <a:pt x="25197" y="27670"/>
                </a:cubicBezTo>
                <a:cubicBezTo>
                  <a:pt x="24679" y="28014"/>
                  <a:pt x="24207" y="28519"/>
                  <a:pt x="24101" y="29176"/>
                </a:cubicBezTo>
                <a:cubicBezTo>
                  <a:pt x="24012" y="29728"/>
                  <a:pt x="24166" y="30293"/>
                  <a:pt x="23959" y="30827"/>
                </a:cubicBezTo>
                <a:cubicBezTo>
                  <a:pt x="23846" y="31123"/>
                  <a:pt x="23678" y="31400"/>
                  <a:pt x="23610" y="31715"/>
                </a:cubicBezTo>
                <a:cubicBezTo>
                  <a:pt x="23546" y="32031"/>
                  <a:pt x="23579" y="32303"/>
                  <a:pt x="23728" y="32548"/>
                </a:cubicBezTo>
                <a:cubicBezTo>
                  <a:pt x="23864" y="32775"/>
                  <a:pt x="24109" y="32912"/>
                  <a:pt x="24372" y="32912"/>
                </a:cubicBezTo>
                <a:cubicBezTo>
                  <a:pt x="24393" y="32912"/>
                  <a:pt x="24415" y="32911"/>
                  <a:pt x="24436" y="32909"/>
                </a:cubicBezTo>
                <a:cubicBezTo>
                  <a:pt x="24674" y="32888"/>
                  <a:pt x="24903" y="32750"/>
                  <a:pt x="25067" y="32582"/>
                </a:cubicBezTo>
                <a:cubicBezTo>
                  <a:pt x="25493" y="32146"/>
                  <a:pt x="25495" y="31472"/>
                  <a:pt x="25931" y="31051"/>
                </a:cubicBezTo>
                <a:cubicBezTo>
                  <a:pt x="26313" y="30678"/>
                  <a:pt x="26821" y="30469"/>
                  <a:pt x="27216" y="30113"/>
                </a:cubicBezTo>
                <a:cubicBezTo>
                  <a:pt x="27415" y="29932"/>
                  <a:pt x="27586" y="29711"/>
                  <a:pt x="27663" y="29451"/>
                </a:cubicBezTo>
                <a:cubicBezTo>
                  <a:pt x="27733" y="29215"/>
                  <a:pt x="27745" y="28967"/>
                  <a:pt x="27697" y="28729"/>
                </a:cubicBezTo>
                <a:cubicBezTo>
                  <a:pt x="27610" y="28259"/>
                  <a:pt x="27363" y="27838"/>
                  <a:pt x="27286" y="27369"/>
                </a:cubicBezTo>
                <a:cubicBezTo>
                  <a:pt x="27196" y="26827"/>
                  <a:pt x="27444" y="26322"/>
                  <a:pt x="27762" y="25901"/>
                </a:cubicBezTo>
                <a:cubicBezTo>
                  <a:pt x="27832" y="25807"/>
                  <a:pt x="27906" y="25720"/>
                  <a:pt x="27986" y="25631"/>
                </a:cubicBezTo>
                <a:lnTo>
                  <a:pt x="28236" y="25655"/>
                </a:lnTo>
                <a:cubicBezTo>
                  <a:pt x="28407" y="25677"/>
                  <a:pt x="28576" y="25701"/>
                  <a:pt x="28744" y="25728"/>
                </a:cubicBezTo>
                <a:cubicBezTo>
                  <a:pt x="29680" y="26397"/>
                  <a:pt x="30595" y="27092"/>
                  <a:pt x="31480" y="27821"/>
                </a:cubicBezTo>
                <a:cubicBezTo>
                  <a:pt x="31509" y="27867"/>
                  <a:pt x="31550" y="27903"/>
                  <a:pt x="31601" y="27918"/>
                </a:cubicBezTo>
                <a:cubicBezTo>
                  <a:pt x="32790" y="28900"/>
                  <a:pt x="33916" y="29956"/>
                  <a:pt x="34968" y="31080"/>
                </a:cubicBezTo>
                <a:cubicBezTo>
                  <a:pt x="35225" y="31354"/>
                  <a:pt x="35478" y="31636"/>
                  <a:pt x="35723" y="31920"/>
                </a:cubicBezTo>
                <a:cubicBezTo>
                  <a:pt x="35769" y="31972"/>
                  <a:pt x="35824" y="31994"/>
                  <a:pt x="35878" y="31994"/>
                </a:cubicBezTo>
                <a:cubicBezTo>
                  <a:pt x="36036" y="31994"/>
                  <a:pt x="36186" y="31808"/>
                  <a:pt x="36053" y="31655"/>
                </a:cubicBezTo>
                <a:cubicBezTo>
                  <a:pt x="34770" y="30175"/>
                  <a:pt x="33350" y="28825"/>
                  <a:pt x="31846" y="27574"/>
                </a:cubicBezTo>
                <a:cubicBezTo>
                  <a:pt x="31625" y="26681"/>
                  <a:pt x="31225" y="25845"/>
                  <a:pt x="30672" y="25111"/>
                </a:cubicBezTo>
                <a:cubicBezTo>
                  <a:pt x="30674" y="25095"/>
                  <a:pt x="30672" y="25078"/>
                  <a:pt x="30667" y="25061"/>
                </a:cubicBezTo>
                <a:cubicBezTo>
                  <a:pt x="30609" y="24803"/>
                  <a:pt x="30602" y="24539"/>
                  <a:pt x="30645" y="24281"/>
                </a:cubicBezTo>
                <a:cubicBezTo>
                  <a:pt x="30686" y="24028"/>
                  <a:pt x="30794" y="23802"/>
                  <a:pt x="30910" y="23578"/>
                </a:cubicBezTo>
                <a:cubicBezTo>
                  <a:pt x="31023" y="23352"/>
                  <a:pt x="31129" y="23078"/>
                  <a:pt x="31091" y="22801"/>
                </a:cubicBezTo>
                <a:cubicBezTo>
                  <a:pt x="31052" y="22524"/>
                  <a:pt x="30900" y="22298"/>
                  <a:pt x="30732" y="22093"/>
                </a:cubicBezTo>
                <a:cubicBezTo>
                  <a:pt x="30337" y="21612"/>
                  <a:pt x="29911" y="21160"/>
                  <a:pt x="29502" y="20693"/>
                </a:cubicBezTo>
                <a:cubicBezTo>
                  <a:pt x="29288" y="20450"/>
                  <a:pt x="29086" y="20197"/>
                  <a:pt x="28857" y="19971"/>
                </a:cubicBezTo>
                <a:cubicBezTo>
                  <a:pt x="28652" y="19767"/>
                  <a:pt x="28427" y="19628"/>
                  <a:pt x="28156" y="19628"/>
                </a:cubicBezTo>
                <a:cubicBezTo>
                  <a:pt x="28126" y="19628"/>
                  <a:pt x="28095" y="19630"/>
                  <a:pt x="28063" y="19634"/>
                </a:cubicBezTo>
                <a:cubicBezTo>
                  <a:pt x="27801" y="19663"/>
                  <a:pt x="27586" y="19862"/>
                  <a:pt x="27533" y="20125"/>
                </a:cubicBezTo>
                <a:cubicBezTo>
                  <a:pt x="27495" y="20344"/>
                  <a:pt x="27582" y="20568"/>
                  <a:pt x="27666" y="20767"/>
                </a:cubicBezTo>
                <a:cubicBezTo>
                  <a:pt x="27750" y="20967"/>
                  <a:pt x="27839" y="21189"/>
                  <a:pt x="27863" y="21432"/>
                </a:cubicBezTo>
                <a:cubicBezTo>
                  <a:pt x="27887" y="21677"/>
                  <a:pt x="27875" y="21920"/>
                  <a:pt x="27887" y="22163"/>
                </a:cubicBezTo>
                <a:cubicBezTo>
                  <a:pt x="27899" y="22406"/>
                  <a:pt x="27938" y="22669"/>
                  <a:pt x="28036" y="22902"/>
                </a:cubicBezTo>
                <a:cubicBezTo>
                  <a:pt x="28147" y="23152"/>
                  <a:pt x="28301" y="23379"/>
                  <a:pt x="28491" y="23571"/>
                </a:cubicBezTo>
                <a:cubicBezTo>
                  <a:pt x="28852" y="23956"/>
                  <a:pt x="29295" y="24250"/>
                  <a:pt x="29673" y="24618"/>
                </a:cubicBezTo>
                <a:cubicBezTo>
                  <a:pt x="30388" y="25311"/>
                  <a:pt x="30932" y="26158"/>
                  <a:pt x="31261" y="27097"/>
                </a:cubicBezTo>
                <a:cubicBezTo>
                  <a:pt x="30691" y="26637"/>
                  <a:pt x="30104" y="26192"/>
                  <a:pt x="29507" y="25759"/>
                </a:cubicBezTo>
                <a:cubicBezTo>
                  <a:pt x="29387" y="25667"/>
                  <a:pt x="29264" y="25581"/>
                  <a:pt x="29141" y="25494"/>
                </a:cubicBezTo>
                <a:cubicBezTo>
                  <a:pt x="29115" y="25410"/>
                  <a:pt x="29045" y="25350"/>
                  <a:pt x="28958" y="25338"/>
                </a:cubicBezTo>
                <a:lnTo>
                  <a:pt x="28912" y="25328"/>
                </a:lnTo>
                <a:cubicBezTo>
                  <a:pt x="28243" y="24856"/>
                  <a:pt x="27565" y="24397"/>
                  <a:pt x="26879" y="23947"/>
                </a:cubicBezTo>
                <a:cubicBezTo>
                  <a:pt x="26874" y="23901"/>
                  <a:pt x="26860" y="23858"/>
                  <a:pt x="26833" y="23821"/>
                </a:cubicBezTo>
                <a:lnTo>
                  <a:pt x="26686" y="23595"/>
                </a:lnTo>
                <a:cubicBezTo>
                  <a:pt x="26679" y="23569"/>
                  <a:pt x="26672" y="23540"/>
                  <a:pt x="26667" y="23511"/>
                </a:cubicBezTo>
                <a:cubicBezTo>
                  <a:pt x="26660" y="23460"/>
                  <a:pt x="26633" y="23415"/>
                  <a:pt x="26592" y="23381"/>
                </a:cubicBezTo>
                <a:cubicBezTo>
                  <a:pt x="26585" y="23364"/>
                  <a:pt x="26573" y="23347"/>
                  <a:pt x="26559" y="23333"/>
                </a:cubicBezTo>
                <a:cubicBezTo>
                  <a:pt x="26034" y="22825"/>
                  <a:pt x="25721" y="22173"/>
                  <a:pt x="25437" y="21504"/>
                </a:cubicBezTo>
                <a:cubicBezTo>
                  <a:pt x="25529" y="21424"/>
                  <a:pt x="25560" y="21268"/>
                  <a:pt x="25435" y="21167"/>
                </a:cubicBezTo>
                <a:cubicBezTo>
                  <a:pt x="25134" y="20936"/>
                  <a:pt x="25091" y="20517"/>
                  <a:pt x="25132" y="20166"/>
                </a:cubicBezTo>
                <a:cubicBezTo>
                  <a:pt x="25180" y="19728"/>
                  <a:pt x="25363" y="19314"/>
                  <a:pt x="25447" y="18885"/>
                </a:cubicBezTo>
                <a:cubicBezTo>
                  <a:pt x="25488" y="18690"/>
                  <a:pt x="25502" y="18493"/>
                  <a:pt x="25485" y="18298"/>
                </a:cubicBezTo>
                <a:cubicBezTo>
                  <a:pt x="25579" y="18286"/>
                  <a:pt x="25675" y="18207"/>
                  <a:pt x="25675" y="18108"/>
                </a:cubicBezTo>
                <a:cubicBezTo>
                  <a:pt x="25680" y="17285"/>
                  <a:pt x="26383" y="16676"/>
                  <a:pt x="26799" y="16036"/>
                </a:cubicBezTo>
                <a:cubicBezTo>
                  <a:pt x="27033" y="15684"/>
                  <a:pt x="27221" y="15287"/>
                  <a:pt x="27233" y="14861"/>
                </a:cubicBezTo>
                <a:cubicBezTo>
                  <a:pt x="27245" y="14438"/>
                  <a:pt x="27081" y="13978"/>
                  <a:pt x="27035" y="13526"/>
                </a:cubicBezTo>
                <a:cubicBezTo>
                  <a:pt x="26944" y="12618"/>
                  <a:pt x="27724" y="11923"/>
                  <a:pt x="27928" y="11080"/>
                </a:cubicBezTo>
                <a:cubicBezTo>
                  <a:pt x="28022" y="10695"/>
                  <a:pt x="28044" y="10264"/>
                  <a:pt x="27870" y="9896"/>
                </a:cubicBezTo>
                <a:cubicBezTo>
                  <a:pt x="27745" y="9624"/>
                  <a:pt x="27450" y="9325"/>
                  <a:pt x="27147" y="9325"/>
                </a:cubicBezTo>
                <a:cubicBezTo>
                  <a:pt x="27039" y="9325"/>
                  <a:pt x="26929" y="9364"/>
                  <a:pt x="26826" y="9456"/>
                </a:cubicBezTo>
                <a:cubicBezTo>
                  <a:pt x="26674" y="9588"/>
                  <a:pt x="26609" y="9783"/>
                  <a:pt x="26489" y="9944"/>
                </a:cubicBezTo>
                <a:cubicBezTo>
                  <a:pt x="26405" y="10053"/>
                  <a:pt x="26277" y="10125"/>
                  <a:pt x="26133" y="10185"/>
                </a:cubicBezTo>
                <a:cubicBezTo>
                  <a:pt x="25817" y="10310"/>
                  <a:pt x="25468" y="10349"/>
                  <a:pt x="25148" y="10486"/>
                </a:cubicBezTo>
                <a:cubicBezTo>
                  <a:pt x="24831" y="10621"/>
                  <a:pt x="24532" y="10931"/>
                  <a:pt x="24462" y="11323"/>
                </a:cubicBezTo>
                <a:cubicBezTo>
                  <a:pt x="24395" y="11718"/>
                  <a:pt x="24520" y="12091"/>
                  <a:pt x="24511" y="12476"/>
                </a:cubicBezTo>
                <a:cubicBezTo>
                  <a:pt x="24499" y="12924"/>
                  <a:pt x="24229" y="13278"/>
                  <a:pt x="23988" y="13631"/>
                </a:cubicBezTo>
                <a:cubicBezTo>
                  <a:pt x="23748" y="13988"/>
                  <a:pt x="23529" y="14368"/>
                  <a:pt x="23509" y="14808"/>
                </a:cubicBezTo>
                <a:cubicBezTo>
                  <a:pt x="23483" y="15499"/>
                  <a:pt x="23885" y="16101"/>
                  <a:pt x="24263" y="16649"/>
                </a:cubicBezTo>
                <a:cubicBezTo>
                  <a:pt x="24638" y="17196"/>
                  <a:pt x="25045" y="17725"/>
                  <a:pt x="25071" y="18373"/>
                </a:cubicBezTo>
                <a:cubicBezTo>
                  <a:pt x="25093" y="18823"/>
                  <a:pt x="24905" y="19258"/>
                  <a:pt x="24795" y="19687"/>
                </a:cubicBezTo>
                <a:cubicBezTo>
                  <a:pt x="24771" y="19783"/>
                  <a:pt x="24749" y="19884"/>
                  <a:pt x="24734" y="19983"/>
                </a:cubicBezTo>
                <a:cubicBezTo>
                  <a:pt x="24552" y="19663"/>
                  <a:pt x="24337" y="19362"/>
                  <a:pt x="24075" y="19107"/>
                </a:cubicBezTo>
                <a:cubicBezTo>
                  <a:pt x="24027" y="19059"/>
                  <a:pt x="23976" y="19013"/>
                  <a:pt x="23928" y="18972"/>
                </a:cubicBezTo>
                <a:cubicBezTo>
                  <a:pt x="23952" y="17167"/>
                  <a:pt x="22617" y="15776"/>
                  <a:pt x="21827" y="14264"/>
                </a:cubicBezTo>
                <a:cubicBezTo>
                  <a:pt x="21598" y="13829"/>
                  <a:pt x="21442" y="13374"/>
                  <a:pt x="21269" y="12919"/>
                </a:cubicBezTo>
                <a:cubicBezTo>
                  <a:pt x="21093" y="12464"/>
                  <a:pt x="20850" y="11968"/>
                  <a:pt x="20448" y="11631"/>
                </a:cubicBezTo>
                <a:cubicBezTo>
                  <a:pt x="20044" y="11295"/>
                  <a:pt x="19440" y="11124"/>
                  <a:pt x="18949" y="10840"/>
                </a:cubicBezTo>
                <a:cubicBezTo>
                  <a:pt x="18540" y="10599"/>
                  <a:pt x="18179" y="10289"/>
                  <a:pt x="17825" y="9976"/>
                </a:cubicBezTo>
                <a:cubicBezTo>
                  <a:pt x="17104" y="9349"/>
                  <a:pt x="16321" y="8637"/>
                  <a:pt x="15327" y="8637"/>
                </a:cubicBezTo>
                <a:cubicBezTo>
                  <a:pt x="15252" y="8637"/>
                  <a:pt x="15175" y="8641"/>
                  <a:pt x="15098" y="8650"/>
                </a:cubicBezTo>
                <a:cubicBezTo>
                  <a:pt x="14949" y="8664"/>
                  <a:pt x="14901" y="8825"/>
                  <a:pt x="14939" y="8946"/>
                </a:cubicBezTo>
                <a:lnTo>
                  <a:pt x="15606" y="11088"/>
                </a:lnTo>
                <a:lnTo>
                  <a:pt x="15948" y="12171"/>
                </a:lnTo>
                <a:cubicBezTo>
                  <a:pt x="16046" y="12486"/>
                  <a:pt x="16140" y="12806"/>
                  <a:pt x="16275" y="13112"/>
                </a:cubicBezTo>
                <a:cubicBezTo>
                  <a:pt x="16414" y="13427"/>
                  <a:pt x="16609" y="13716"/>
                  <a:pt x="16850" y="13966"/>
                </a:cubicBezTo>
                <a:cubicBezTo>
                  <a:pt x="17091" y="14211"/>
                  <a:pt x="17355" y="14433"/>
                  <a:pt x="17579" y="14690"/>
                </a:cubicBezTo>
                <a:cubicBezTo>
                  <a:pt x="18008" y="15181"/>
                  <a:pt x="18301" y="15761"/>
                  <a:pt x="18657" y="16303"/>
                </a:cubicBezTo>
                <a:cubicBezTo>
                  <a:pt x="19011" y="16844"/>
                  <a:pt x="19428" y="17311"/>
                  <a:pt x="19986" y="17636"/>
                </a:cubicBezTo>
                <a:cubicBezTo>
                  <a:pt x="20547" y="17961"/>
                  <a:pt x="21134" y="18149"/>
                  <a:pt x="21728" y="18349"/>
                </a:cubicBezTo>
                <a:cubicBezTo>
                  <a:pt x="22325" y="18548"/>
                  <a:pt x="22896" y="18741"/>
                  <a:pt x="23399" y="19092"/>
                </a:cubicBezTo>
                <a:cubicBezTo>
                  <a:pt x="23849" y="19408"/>
                  <a:pt x="24181" y="19841"/>
                  <a:pt x="24438" y="20322"/>
                </a:cubicBezTo>
                <a:cubicBezTo>
                  <a:pt x="24963" y="21299"/>
                  <a:pt x="25240" y="22423"/>
                  <a:pt x="25950" y="23297"/>
                </a:cubicBezTo>
                <a:lnTo>
                  <a:pt x="26051" y="23412"/>
                </a:lnTo>
                <a:cubicBezTo>
                  <a:pt x="24720" y="22568"/>
                  <a:pt x="23363" y="21754"/>
                  <a:pt x="22000" y="20962"/>
                </a:cubicBezTo>
                <a:cubicBezTo>
                  <a:pt x="20763" y="20240"/>
                  <a:pt x="19524" y="19525"/>
                  <a:pt x="18275" y="18828"/>
                </a:cubicBezTo>
                <a:cubicBezTo>
                  <a:pt x="17370" y="18322"/>
                  <a:pt x="16453" y="17834"/>
                  <a:pt x="15507" y="17410"/>
                </a:cubicBezTo>
                <a:cubicBezTo>
                  <a:pt x="14552" y="16353"/>
                  <a:pt x="14270" y="14893"/>
                  <a:pt x="13979" y="13535"/>
                </a:cubicBezTo>
                <a:cubicBezTo>
                  <a:pt x="13741" y="12414"/>
                  <a:pt x="13476" y="11237"/>
                  <a:pt x="12862" y="10264"/>
                </a:cubicBezTo>
                <a:cubicBezTo>
                  <a:pt x="12910" y="9646"/>
                  <a:pt x="12951" y="9020"/>
                  <a:pt x="12886" y="8397"/>
                </a:cubicBezTo>
                <a:cubicBezTo>
                  <a:pt x="12879" y="8325"/>
                  <a:pt x="12869" y="8255"/>
                  <a:pt x="12857" y="8183"/>
                </a:cubicBezTo>
                <a:cubicBezTo>
                  <a:pt x="12920" y="8183"/>
                  <a:pt x="12978" y="8151"/>
                  <a:pt x="13011" y="8098"/>
                </a:cubicBezTo>
                <a:cubicBezTo>
                  <a:pt x="13353" y="7490"/>
                  <a:pt x="13550" y="6811"/>
                  <a:pt x="13589" y="6113"/>
                </a:cubicBezTo>
                <a:cubicBezTo>
                  <a:pt x="13603" y="5771"/>
                  <a:pt x="13584" y="5429"/>
                  <a:pt x="13524" y="5095"/>
                </a:cubicBezTo>
                <a:cubicBezTo>
                  <a:pt x="13459" y="4729"/>
                  <a:pt x="13315" y="4387"/>
                  <a:pt x="13245" y="4024"/>
                </a:cubicBezTo>
                <a:cubicBezTo>
                  <a:pt x="13175" y="3658"/>
                  <a:pt x="13221" y="3290"/>
                  <a:pt x="13209" y="2919"/>
                </a:cubicBezTo>
                <a:cubicBezTo>
                  <a:pt x="13199" y="2573"/>
                  <a:pt x="13141" y="2231"/>
                  <a:pt x="13040" y="1901"/>
                </a:cubicBezTo>
                <a:cubicBezTo>
                  <a:pt x="12836" y="1256"/>
                  <a:pt x="12436" y="650"/>
                  <a:pt x="11904" y="224"/>
                </a:cubicBezTo>
                <a:cubicBezTo>
                  <a:pt x="11737" y="89"/>
                  <a:pt x="11540" y="1"/>
                  <a:pt x="11343"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nvGrpSpPr>
          <p:cNvPr id="2540" name="Google Shape;2540;p28"/>
          <p:cNvGrpSpPr/>
          <p:nvPr/>
        </p:nvGrpSpPr>
        <p:grpSpPr>
          <a:xfrm flipH="1">
            <a:off x="3157942" y="6030090"/>
            <a:ext cx="1780440" cy="1847363"/>
            <a:chOff x="1843825" y="3806950"/>
            <a:chExt cx="1608250" cy="1668700"/>
          </a:xfrm>
        </p:grpSpPr>
        <p:sp>
          <p:nvSpPr>
            <p:cNvPr id="2541" name="Google Shape;2541;p28"/>
            <p:cNvSpPr/>
            <p:nvPr/>
          </p:nvSpPr>
          <p:spPr>
            <a:xfrm>
              <a:off x="1843825" y="3806950"/>
              <a:ext cx="1608250" cy="1668700"/>
            </a:xfrm>
            <a:custGeom>
              <a:avLst/>
              <a:gdLst/>
              <a:ahLst/>
              <a:cxnLst/>
              <a:rect l="l" t="t" r="r" b="b"/>
              <a:pathLst>
                <a:path w="64330" h="66748" extrusionOk="0">
                  <a:moveTo>
                    <a:pt x="33699" y="0"/>
                  </a:moveTo>
                  <a:cubicBezTo>
                    <a:pt x="33685" y="0"/>
                    <a:pt x="33670" y="1"/>
                    <a:pt x="33656" y="1"/>
                  </a:cubicBezTo>
                  <a:cubicBezTo>
                    <a:pt x="33001" y="25"/>
                    <a:pt x="32573" y="639"/>
                    <a:pt x="32197" y="1096"/>
                  </a:cubicBezTo>
                  <a:cubicBezTo>
                    <a:pt x="31783" y="1594"/>
                    <a:pt x="31398" y="2114"/>
                    <a:pt x="31044" y="2656"/>
                  </a:cubicBezTo>
                  <a:cubicBezTo>
                    <a:pt x="30337" y="3722"/>
                    <a:pt x="29742" y="4858"/>
                    <a:pt x="29263" y="6044"/>
                  </a:cubicBezTo>
                  <a:cubicBezTo>
                    <a:pt x="28780" y="7236"/>
                    <a:pt x="28409" y="8470"/>
                    <a:pt x="28156" y="9731"/>
                  </a:cubicBezTo>
                  <a:cubicBezTo>
                    <a:pt x="27904" y="11000"/>
                    <a:pt x="27766" y="12287"/>
                    <a:pt x="27745" y="13582"/>
                  </a:cubicBezTo>
                  <a:cubicBezTo>
                    <a:pt x="27725" y="14754"/>
                    <a:pt x="27807" y="15926"/>
                    <a:pt x="27985" y="17086"/>
                  </a:cubicBezTo>
                  <a:cubicBezTo>
                    <a:pt x="27417" y="15820"/>
                    <a:pt x="26580" y="14660"/>
                    <a:pt x="25728" y="13577"/>
                  </a:cubicBezTo>
                  <a:cubicBezTo>
                    <a:pt x="24200" y="11626"/>
                    <a:pt x="22592" y="9715"/>
                    <a:pt x="20734" y="8066"/>
                  </a:cubicBezTo>
                  <a:cubicBezTo>
                    <a:pt x="19812" y="7245"/>
                    <a:pt x="18821" y="6463"/>
                    <a:pt x="17757" y="5835"/>
                  </a:cubicBezTo>
                  <a:cubicBezTo>
                    <a:pt x="17507" y="5688"/>
                    <a:pt x="17193" y="5555"/>
                    <a:pt x="16894" y="5555"/>
                  </a:cubicBezTo>
                  <a:cubicBezTo>
                    <a:pt x="16704" y="5555"/>
                    <a:pt x="16519" y="5609"/>
                    <a:pt x="16361" y="5748"/>
                  </a:cubicBezTo>
                  <a:cubicBezTo>
                    <a:pt x="16125" y="5955"/>
                    <a:pt x="16072" y="6280"/>
                    <a:pt x="16077" y="6579"/>
                  </a:cubicBezTo>
                  <a:cubicBezTo>
                    <a:pt x="16084" y="6875"/>
                    <a:pt x="16125" y="7219"/>
                    <a:pt x="16154" y="7537"/>
                  </a:cubicBezTo>
                  <a:cubicBezTo>
                    <a:pt x="16366" y="10133"/>
                    <a:pt x="16621" y="12754"/>
                    <a:pt x="17350" y="15267"/>
                  </a:cubicBezTo>
                  <a:cubicBezTo>
                    <a:pt x="17983" y="17447"/>
                    <a:pt x="18982" y="19556"/>
                    <a:pt x="20488" y="21267"/>
                  </a:cubicBezTo>
                  <a:cubicBezTo>
                    <a:pt x="19389" y="20398"/>
                    <a:pt x="18205" y="19640"/>
                    <a:pt x="16955" y="19005"/>
                  </a:cubicBezTo>
                  <a:cubicBezTo>
                    <a:pt x="15338" y="18179"/>
                    <a:pt x="13622" y="17560"/>
                    <a:pt x="11848" y="17163"/>
                  </a:cubicBezTo>
                  <a:cubicBezTo>
                    <a:pt x="10315" y="16817"/>
                    <a:pt x="8749" y="16643"/>
                    <a:pt x="7178" y="16643"/>
                  </a:cubicBezTo>
                  <a:cubicBezTo>
                    <a:pt x="6935" y="16643"/>
                    <a:pt x="6691" y="16647"/>
                    <a:pt x="6448" y="16656"/>
                  </a:cubicBezTo>
                  <a:cubicBezTo>
                    <a:pt x="5726" y="16682"/>
                    <a:pt x="4725" y="16728"/>
                    <a:pt x="4438" y="17541"/>
                  </a:cubicBezTo>
                  <a:cubicBezTo>
                    <a:pt x="4294" y="17950"/>
                    <a:pt x="4460" y="18388"/>
                    <a:pt x="4669" y="18747"/>
                  </a:cubicBezTo>
                  <a:cubicBezTo>
                    <a:pt x="4881" y="19106"/>
                    <a:pt x="5206" y="19527"/>
                    <a:pt x="5485" y="19905"/>
                  </a:cubicBezTo>
                  <a:cubicBezTo>
                    <a:pt x="6640" y="21476"/>
                    <a:pt x="7880" y="22985"/>
                    <a:pt x="9194" y="24427"/>
                  </a:cubicBezTo>
                  <a:cubicBezTo>
                    <a:pt x="8965" y="24404"/>
                    <a:pt x="8737" y="24393"/>
                    <a:pt x="8508" y="24393"/>
                  </a:cubicBezTo>
                  <a:cubicBezTo>
                    <a:pt x="7436" y="24393"/>
                    <a:pt x="6366" y="24636"/>
                    <a:pt x="5353" y="25007"/>
                  </a:cubicBezTo>
                  <a:cubicBezTo>
                    <a:pt x="4573" y="25296"/>
                    <a:pt x="3822" y="25652"/>
                    <a:pt x="3086" y="26032"/>
                  </a:cubicBezTo>
                  <a:cubicBezTo>
                    <a:pt x="2727" y="26222"/>
                    <a:pt x="2368" y="26415"/>
                    <a:pt x="2017" y="26615"/>
                  </a:cubicBezTo>
                  <a:cubicBezTo>
                    <a:pt x="1666" y="26812"/>
                    <a:pt x="1155" y="27016"/>
                    <a:pt x="1273" y="27483"/>
                  </a:cubicBezTo>
                  <a:cubicBezTo>
                    <a:pt x="1372" y="27866"/>
                    <a:pt x="1829" y="27967"/>
                    <a:pt x="2159" y="28054"/>
                  </a:cubicBezTo>
                  <a:cubicBezTo>
                    <a:pt x="2633" y="28181"/>
                    <a:pt x="3112" y="28311"/>
                    <a:pt x="3579" y="28473"/>
                  </a:cubicBezTo>
                  <a:cubicBezTo>
                    <a:pt x="4424" y="28769"/>
                    <a:pt x="5196" y="29216"/>
                    <a:pt x="5930" y="29731"/>
                  </a:cubicBezTo>
                  <a:cubicBezTo>
                    <a:pt x="6664" y="30244"/>
                    <a:pt x="7341" y="30797"/>
                    <a:pt x="8055" y="31324"/>
                  </a:cubicBezTo>
                  <a:cubicBezTo>
                    <a:pt x="8768" y="31852"/>
                    <a:pt x="9543" y="32335"/>
                    <a:pt x="10356" y="32723"/>
                  </a:cubicBezTo>
                  <a:cubicBezTo>
                    <a:pt x="11487" y="33267"/>
                    <a:pt x="12688" y="33652"/>
                    <a:pt x="13923" y="33871"/>
                  </a:cubicBezTo>
                  <a:cubicBezTo>
                    <a:pt x="12183" y="34034"/>
                    <a:pt x="10484" y="34607"/>
                    <a:pt x="8929" y="35411"/>
                  </a:cubicBezTo>
                  <a:cubicBezTo>
                    <a:pt x="6720" y="36549"/>
                    <a:pt x="4797" y="38174"/>
                    <a:pt x="3013" y="39890"/>
                  </a:cubicBezTo>
                  <a:cubicBezTo>
                    <a:pt x="2549" y="40335"/>
                    <a:pt x="2094" y="40785"/>
                    <a:pt x="1644" y="41240"/>
                  </a:cubicBezTo>
                  <a:cubicBezTo>
                    <a:pt x="1418" y="41469"/>
                    <a:pt x="1192" y="41695"/>
                    <a:pt x="970" y="41924"/>
                  </a:cubicBezTo>
                  <a:cubicBezTo>
                    <a:pt x="746" y="42152"/>
                    <a:pt x="609" y="42297"/>
                    <a:pt x="457" y="42516"/>
                  </a:cubicBezTo>
                  <a:cubicBezTo>
                    <a:pt x="212" y="42879"/>
                    <a:pt x="0" y="43392"/>
                    <a:pt x="236" y="43813"/>
                  </a:cubicBezTo>
                  <a:cubicBezTo>
                    <a:pt x="371" y="44063"/>
                    <a:pt x="636" y="44203"/>
                    <a:pt x="912" y="44232"/>
                  </a:cubicBezTo>
                  <a:cubicBezTo>
                    <a:pt x="949" y="44235"/>
                    <a:pt x="987" y="44237"/>
                    <a:pt x="1024" y="44237"/>
                  </a:cubicBezTo>
                  <a:cubicBezTo>
                    <a:pt x="1272" y="44237"/>
                    <a:pt x="1540" y="44168"/>
                    <a:pt x="1788" y="44116"/>
                  </a:cubicBezTo>
                  <a:cubicBezTo>
                    <a:pt x="1952" y="44081"/>
                    <a:pt x="2113" y="44065"/>
                    <a:pt x="2272" y="44065"/>
                  </a:cubicBezTo>
                  <a:cubicBezTo>
                    <a:pt x="3307" y="44065"/>
                    <a:pt x="4243" y="44748"/>
                    <a:pt x="5165" y="45165"/>
                  </a:cubicBezTo>
                  <a:cubicBezTo>
                    <a:pt x="6161" y="45611"/>
                    <a:pt x="7223" y="45892"/>
                    <a:pt x="8306" y="46003"/>
                  </a:cubicBezTo>
                  <a:cubicBezTo>
                    <a:pt x="8665" y="46040"/>
                    <a:pt x="9025" y="46058"/>
                    <a:pt x="9385" y="46058"/>
                  </a:cubicBezTo>
                  <a:cubicBezTo>
                    <a:pt x="10457" y="46058"/>
                    <a:pt x="11524" y="45895"/>
                    <a:pt x="12551" y="45575"/>
                  </a:cubicBezTo>
                  <a:lnTo>
                    <a:pt x="12551" y="45575"/>
                  </a:lnTo>
                  <a:cubicBezTo>
                    <a:pt x="11350" y="47733"/>
                    <a:pt x="10599" y="50106"/>
                    <a:pt x="10012" y="52494"/>
                  </a:cubicBezTo>
                  <a:cubicBezTo>
                    <a:pt x="9858" y="53115"/>
                    <a:pt x="9718" y="53733"/>
                    <a:pt x="9579" y="54357"/>
                  </a:cubicBezTo>
                  <a:lnTo>
                    <a:pt x="9372" y="55310"/>
                  </a:lnTo>
                  <a:cubicBezTo>
                    <a:pt x="9312" y="55584"/>
                    <a:pt x="9240" y="55861"/>
                    <a:pt x="9215" y="56140"/>
                  </a:cubicBezTo>
                  <a:cubicBezTo>
                    <a:pt x="9196" y="56366"/>
                    <a:pt x="9228" y="56614"/>
                    <a:pt x="9360" y="56800"/>
                  </a:cubicBezTo>
                  <a:cubicBezTo>
                    <a:pt x="9500" y="56997"/>
                    <a:pt x="9728" y="57115"/>
                    <a:pt x="9966" y="57115"/>
                  </a:cubicBezTo>
                  <a:cubicBezTo>
                    <a:pt x="9986" y="57115"/>
                    <a:pt x="10006" y="57114"/>
                    <a:pt x="10027" y="57112"/>
                  </a:cubicBezTo>
                  <a:cubicBezTo>
                    <a:pt x="10301" y="57091"/>
                    <a:pt x="10554" y="56968"/>
                    <a:pt x="10797" y="56848"/>
                  </a:cubicBezTo>
                  <a:cubicBezTo>
                    <a:pt x="11042" y="56727"/>
                    <a:pt x="11273" y="56638"/>
                    <a:pt x="11536" y="56585"/>
                  </a:cubicBezTo>
                  <a:cubicBezTo>
                    <a:pt x="11795" y="56536"/>
                    <a:pt x="12060" y="56521"/>
                    <a:pt x="12325" y="56521"/>
                  </a:cubicBezTo>
                  <a:cubicBezTo>
                    <a:pt x="12612" y="56521"/>
                    <a:pt x="12900" y="56538"/>
                    <a:pt x="13184" y="56544"/>
                  </a:cubicBezTo>
                  <a:cubicBezTo>
                    <a:pt x="13263" y="56547"/>
                    <a:pt x="13342" y="56548"/>
                    <a:pt x="13420" y="56548"/>
                  </a:cubicBezTo>
                  <a:cubicBezTo>
                    <a:pt x="13860" y="56548"/>
                    <a:pt x="14299" y="56508"/>
                    <a:pt x="14732" y="56429"/>
                  </a:cubicBezTo>
                  <a:cubicBezTo>
                    <a:pt x="15738" y="56246"/>
                    <a:pt x="16698" y="55837"/>
                    <a:pt x="17564" y="55303"/>
                  </a:cubicBezTo>
                  <a:cubicBezTo>
                    <a:pt x="19480" y="54118"/>
                    <a:pt x="20905" y="52357"/>
                    <a:pt x="22132" y="50496"/>
                  </a:cubicBezTo>
                  <a:cubicBezTo>
                    <a:pt x="22816" y="49457"/>
                    <a:pt x="23449" y="48383"/>
                    <a:pt x="24115" y="47329"/>
                  </a:cubicBezTo>
                  <a:cubicBezTo>
                    <a:pt x="24450" y="46802"/>
                    <a:pt x="24787" y="46280"/>
                    <a:pt x="25155" y="45774"/>
                  </a:cubicBezTo>
                  <a:cubicBezTo>
                    <a:pt x="25461" y="45351"/>
                    <a:pt x="25829" y="44910"/>
                    <a:pt x="26318" y="44696"/>
                  </a:cubicBezTo>
                  <a:cubicBezTo>
                    <a:pt x="26501" y="44615"/>
                    <a:pt x="26716" y="44567"/>
                    <a:pt x="26929" y="44567"/>
                  </a:cubicBezTo>
                  <a:cubicBezTo>
                    <a:pt x="27190" y="44567"/>
                    <a:pt x="27448" y="44639"/>
                    <a:pt x="27641" y="44812"/>
                  </a:cubicBezTo>
                  <a:cubicBezTo>
                    <a:pt x="27993" y="45125"/>
                    <a:pt x="28005" y="45570"/>
                    <a:pt x="27925" y="45981"/>
                  </a:cubicBezTo>
                  <a:cubicBezTo>
                    <a:pt x="27824" y="46489"/>
                    <a:pt x="27593" y="46954"/>
                    <a:pt x="27367" y="47416"/>
                  </a:cubicBezTo>
                  <a:cubicBezTo>
                    <a:pt x="27085" y="48001"/>
                    <a:pt x="26787" y="48581"/>
                    <a:pt x="26510" y="49170"/>
                  </a:cubicBezTo>
                  <a:cubicBezTo>
                    <a:pt x="25969" y="50316"/>
                    <a:pt x="25523" y="51505"/>
                    <a:pt x="25396" y="52776"/>
                  </a:cubicBezTo>
                  <a:cubicBezTo>
                    <a:pt x="25278" y="53938"/>
                    <a:pt x="25415" y="55112"/>
                    <a:pt x="25680" y="56244"/>
                  </a:cubicBezTo>
                  <a:cubicBezTo>
                    <a:pt x="26228" y="58578"/>
                    <a:pt x="27350" y="60710"/>
                    <a:pt x="28224" y="62927"/>
                  </a:cubicBezTo>
                  <a:cubicBezTo>
                    <a:pt x="28438" y="63481"/>
                    <a:pt x="28640" y="64041"/>
                    <a:pt x="28811" y="64607"/>
                  </a:cubicBezTo>
                  <a:cubicBezTo>
                    <a:pt x="28898" y="64893"/>
                    <a:pt x="28977" y="65180"/>
                    <a:pt x="29047" y="65464"/>
                  </a:cubicBezTo>
                  <a:cubicBezTo>
                    <a:pt x="29112" y="65736"/>
                    <a:pt x="29145" y="66017"/>
                    <a:pt x="29259" y="66272"/>
                  </a:cubicBezTo>
                  <a:cubicBezTo>
                    <a:pt x="29369" y="66530"/>
                    <a:pt x="29533" y="66727"/>
                    <a:pt x="29807" y="66746"/>
                  </a:cubicBezTo>
                  <a:cubicBezTo>
                    <a:pt x="29817" y="66747"/>
                    <a:pt x="29828" y="66747"/>
                    <a:pt x="29838" y="66747"/>
                  </a:cubicBezTo>
                  <a:cubicBezTo>
                    <a:pt x="30097" y="66747"/>
                    <a:pt x="30295" y="66542"/>
                    <a:pt x="30474" y="66366"/>
                  </a:cubicBezTo>
                  <a:cubicBezTo>
                    <a:pt x="30907" y="65931"/>
                    <a:pt x="31333" y="65488"/>
                    <a:pt x="31745" y="65028"/>
                  </a:cubicBezTo>
                  <a:cubicBezTo>
                    <a:pt x="33261" y="63334"/>
                    <a:pt x="34594" y="61379"/>
                    <a:pt x="35160" y="59158"/>
                  </a:cubicBezTo>
                  <a:cubicBezTo>
                    <a:pt x="35687" y="59808"/>
                    <a:pt x="36310" y="60386"/>
                    <a:pt x="36948" y="60925"/>
                  </a:cubicBezTo>
                  <a:cubicBezTo>
                    <a:pt x="38048" y="61851"/>
                    <a:pt x="39210" y="62710"/>
                    <a:pt x="40166" y="63791"/>
                  </a:cubicBezTo>
                  <a:cubicBezTo>
                    <a:pt x="40755" y="64460"/>
                    <a:pt x="41273" y="65192"/>
                    <a:pt x="41706" y="65972"/>
                  </a:cubicBezTo>
                  <a:cubicBezTo>
                    <a:pt x="41746" y="66044"/>
                    <a:pt x="41809" y="66075"/>
                    <a:pt x="41874" y="66075"/>
                  </a:cubicBezTo>
                  <a:cubicBezTo>
                    <a:pt x="41966" y="66075"/>
                    <a:pt x="42061" y="66012"/>
                    <a:pt x="42093" y="65916"/>
                  </a:cubicBezTo>
                  <a:cubicBezTo>
                    <a:pt x="42580" y="64499"/>
                    <a:pt x="43066" y="63081"/>
                    <a:pt x="43550" y="61659"/>
                  </a:cubicBezTo>
                  <a:cubicBezTo>
                    <a:pt x="44028" y="60260"/>
                    <a:pt x="44507" y="58848"/>
                    <a:pt x="44722" y="57384"/>
                  </a:cubicBezTo>
                  <a:cubicBezTo>
                    <a:pt x="44726" y="57351"/>
                    <a:pt x="44729" y="57317"/>
                    <a:pt x="44734" y="57283"/>
                  </a:cubicBezTo>
                  <a:cubicBezTo>
                    <a:pt x="45706" y="58537"/>
                    <a:pt x="46878" y="59623"/>
                    <a:pt x="48202" y="60499"/>
                  </a:cubicBezTo>
                  <a:cubicBezTo>
                    <a:pt x="48563" y="60739"/>
                    <a:pt x="48936" y="60961"/>
                    <a:pt x="49321" y="61168"/>
                  </a:cubicBezTo>
                  <a:cubicBezTo>
                    <a:pt x="49499" y="61262"/>
                    <a:pt x="49684" y="61370"/>
                    <a:pt x="49896" y="61370"/>
                  </a:cubicBezTo>
                  <a:cubicBezTo>
                    <a:pt x="50105" y="61370"/>
                    <a:pt x="50305" y="61216"/>
                    <a:pt x="50397" y="61016"/>
                  </a:cubicBezTo>
                  <a:cubicBezTo>
                    <a:pt x="50774" y="60217"/>
                    <a:pt x="50233" y="59408"/>
                    <a:pt x="50127" y="58609"/>
                  </a:cubicBezTo>
                  <a:cubicBezTo>
                    <a:pt x="50012" y="57748"/>
                    <a:pt x="50204" y="56881"/>
                    <a:pt x="50281" y="56020"/>
                  </a:cubicBezTo>
                  <a:cubicBezTo>
                    <a:pt x="50346" y="55245"/>
                    <a:pt x="50348" y="54467"/>
                    <a:pt x="50283" y="53692"/>
                  </a:cubicBezTo>
                  <a:cubicBezTo>
                    <a:pt x="50228" y="53047"/>
                    <a:pt x="50129" y="52405"/>
                    <a:pt x="49992" y="51772"/>
                  </a:cubicBezTo>
                  <a:lnTo>
                    <a:pt x="49992" y="51772"/>
                  </a:lnTo>
                  <a:cubicBezTo>
                    <a:pt x="50991" y="52518"/>
                    <a:pt x="52243" y="52934"/>
                    <a:pt x="53465" y="53129"/>
                  </a:cubicBezTo>
                  <a:cubicBezTo>
                    <a:pt x="54546" y="53303"/>
                    <a:pt x="55643" y="53339"/>
                    <a:pt x="56733" y="53399"/>
                  </a:cubicBezTo>
                  <a:cubicBezTo>
                    <a:pt x="57273" y="53430"/>
                    <a:pt x="57809" y="53466"/>
                    <a:pt x="58346" y="53531"/>
                  </a:cubicBezTo>
                  <a:cubicBezTo>
                    <a:pt x="58540" y="53555"/>
                    <a:pt x="58780" y="53609"/>
                    <a:pt x="59006" y="53609"/>
                  </a:cubicBezTo>
                  <a:cubicBezTo>
                    <a:pt x="59241" y="53609"/>
                    <a:pt x="59461" y="53550"/>
                    <a:pt x="59597" y="53336"/>
                  </a:cubicBezTo>
                  <a:cubicBezTo>
                    <a:pt x="59744" y="53103"/>
                    <a:pt x="59667" y="52824"/>
                    <a:pt x="59561" y="52590"/>
                  </a:cubicBezTo>
                  <a:cubicBezTo>
                    <a:pt x="59467" y="52378"/>
                    <a:pt x="59362" y="52169"/>
                    <a:pt x="59263" y="51962"/>
                  </a:cubicBezTo>
                  <a:cubicBezTo>
                    <a:pt x="59066" y="51546"/>
                    <a:pt x="58863" y="51127"/>
                    <a:pt x="58659" y="50708"/>
                  </a:cubicBezTo>
                  <a:cubicBezTo>
                    <a:pt x="58247" y="49866"/>
                    <a:pt x="57829" y="49028"/>
                    <a:pt x="57386" y="48203"/>
                  </a:cubicBezTo>
                  <a:cubicBezTo>
                    <a:pt x="56517" y="46561"/>
                    <a:pt x="55566" y="44961"/>
                    <a:pt x="54459" y="43474"/>
                  </a:cubicBezTo>
                  <a:cubicBezTo>
                    <a:pt x="53523" y="42215"/>
                    <a:pt x="52478" y="41038"/>
                    <a:pt x="51297" y="40010"/>
                  </a:cubicBezTo>
                  <a:cubicBezTo>
                    <a:pt x="53535" y="39924"/>
                    <a:pt x="55655" y="38920"/>
                    <a:pt x="57528" y="37738"/>
                  </a:cubicBezTo>
                  <a:cubicBezTo>
                    <a:pt x="58647" y="37026"/>
                    <a:pt x="59718" y="36241"/>
                    <a:pt x="60813" y="35490"/>
                  </a:cubicBezTo>
                  <a:cubicBezTo>
                    <a:pt x="61371" y="35110"/>
                    <a:pt x="61939" y="34737"/>
                    <a:pt x="62524" y="34393"/>
                  </a:cubicBezTo>
                  <a:cubicBezTo>
                    <a:pt x="62801" y="34227"/>
                    <a:pt x="63082" y="34068"/>
                    <a:pt x="63371" y="33919"/>
                  </a:cubicBezTo>
                  <a:cubicBezTo>
                    <a:pt x="63513" y="33842"/>
                    <a:pt x="63658" y="33770"/>
                    <a:pt x="63804" y="33697"/>
                  </a:cubicBezTo>
                  <a:cubicBezTo>
                    <a:pt x="63954" y="33625"/>
                    <a:pt x="64088" y="33546"/>
                    <a:pt x="64182" y="33414"/>
                  </a:cubicBezTo>
                  <a:cubicBezTo>
                    <a:pt x="64329" y="33202"/>
                    <a:pt x="64303" y="32915"/>
                    <a:pt x="64115" y="32740"/>
                  </a:cubicBezTo>
                  <a:cubicBezTo>
                    <a:pt x="63956" y="32578"/>
                    <a:pt x="63725" y="32492"/>
                    <a:pt x="63508" y="32444"/>
                  </a:cubicBezTo>
                  <a:cubicBezTo>
                    <a:pt x="63198" y="32371"/>
                    <a:pt x="62880" y="32343"/>
                    <a:pt x="62572" y="32251"/>
                  </a:cubicBezTo>
                  <a:cubicBezTo>
                    <a:pt x="62228" y="32145"/>
                    <a:pt x="61891" y="32015"/>
                    <a:pt x="61564" y="31861"/>
                  </a:cubicBezTo>
                  <a:cubicBezTo>
                    <a:pt x="60938" y="31568"/>
                    <a:pt x="60334" y="31231"/>
                    <a:pt x="59699" y="30951"/>
                  </a:cubicBezTo>
                  <a:cubicBezTo>
                    <a:pt x="59147" y="30708"/>
                    <a:pt x="58582" y="30501"/>
                    <a:pt x="58002" y="30333"/>
                  </a:cubicBezTo>
                  <a:cubicBezTo>
                    <a:pt x="56644" y="29931"/>
                    <a:pt x="55227" y="29731"/>
                    <a:pt x="53810" y="29731"/>
                  </a:cubicBezTo>
                  <a:cubicBezTo>
                    <a:pt x="52811" y="29731"/>
                    <a:pt x="51811" y="29830"/>
                    <a:pt x="50832" y="30027"/>
                  </a:cubicBezTo>
                  <a:cubicBezTo>
                    <a:pt x="49643" y="30270"/>
                    <a:pt x="48486" y="30663"/>
                    <a:pt x="47395" y="31195"/>
                  </a:cubicBezTo>
                  <a:cubicBezTo>
                    <a:pt x="46851" y="31461"/>
                    <a:pt x="46126" y="31841"/>
                    <a:pt x="45475" y="31841"/>
                  </a:cubicBezTo>
                  <a:cubicBezTo>
                    <a:pt x="45085" y="31841"/>
                    <a:pt x="44721" y="31704"/>
                    <a:pt x="44438" y="31324"/>
                  </a:cubicBezTo>
                  <a:cubicBezTo>
                    <a:pt x="44183" y="30985"/>
                    <a:pt x="44183" y="30533"/>
                    <a:pt x="44539" y="30263"/>
                  </a:cubicBezTo>
                  <a:cubicBezTo>
                    <a:pt x="44897" y="29991"/>
                    <a:pt x="45451" y="29965"/>
                    <a:pt x="45896" y="29950"/>
                  </a:cubicBezTo>
                  <a:cubicBezTo>
                    <a:pt x="46994" y="29914"/>
                    <a:pt x="48077" y="29775"/>
                    <a:pt x="49140" y="29483"/>
                  </a:cubicBezTo>
                  <a:cubicBezTo>
                    <a:pt x="51251" y="28908"/>
                    <a:pt x="53220" y="27823"/>
                    <a:pt x="54849" y="26364"/>
                  </a:cubicBezTo>
                  <a:cubicBezTo>
                    <a:pt x="55672" y="25630"/>
                    <a:pt x="56401" y="24800"/>
                    <a:pt x="57022" y="23890"/>
                  </a:cubicBezTo>
                  <a:cubicBezTo>
                    <a:pt x="57326" y="23445"/>
                    <a:pt x="57602" y="22980"/>
                    <a:pt x="57848" y="22499"/>
                  </a:cubicBezTo>
                  <a:cubicBezTo>
                    <a:pt x="58146" y="21917"/>
                    <a:pt x="58387" y="21315"/>
                    <a:pt x="58659" y="20725"/>
                  </a:cubicBezTo>
                  <a:cubicBezTo>
                    <a:pt x="58928" y="20136"/>
                    <a:pt x="59236" y="19527"/>
                    <a:pt x="59653" y="19014"/>
                  </a:cubicBezTo>
                  <a:cubicBezTo>
                    <a:pt x="60035" y="18547"/>
                    <a:pt x="60596" y="18126"/>
                    <a:pt x="60685" y="17493"/>
                  </a:cubicBezTo>
                  <a:cubicBezTo>
                    <a:pt x="60726" y="17228"/>
                    <a:pt x="60695" y="16944"/>
                    <a:pt x="60550" y="16711"/>
                  </a:cubicBezTo>
                  <a:cubicBezTo>
                    <a:pt x="60406" y="16475"/>
                    <a:pt x="60120" y="16331"/>
                    <a:pt x="59824" y="16285"/>
                  </a:cubicBezTo>
                  <a:cubicBezTo>
                    <a:pt x="59119" y="16177"/>
                    <a:pt x="58411" y="16085"/>
                    <a:pt x="57701" y="16013"/>
                  </a:cubicBezTo>
                  <a:cubicBezTo>
                    <a:pt x="57081" y="15947"/>
                    <a:pt x="56446" y="15906"/>
                    <a:pt x="55810" y="15906"/>
                  </a:cubicBezTo>
                  <a:cubicBezTo>
                    <a:pt x="54043" y="15906"/>
                    <a:pt x="52270" y="16225"/>
                    <a:pt x="50794" y="17228"/>
                  </a:cubicBezTo>
                  <a:cubicBezTo>
                    <a:pt x="51323" y="16502"/>
                    <a:pt x="51838" y="15765"/>
                    <a:pt x="52341" y="15021"/>
                  </a:cubicBezTo>
                  <a:cubicBezTo>
                    <a:pt x="52669" y="14528"/>
                    <a:pt x="52991" y="14032"/>
                    <a:pt x="53304" y="13534"/>
                  </a:cubicBezTo>
                  <a:cubicBezTo>
                    <a:pt x="53617" y="13029"/>
                    <a:pt x="53944" y="12526"/>
                    <a:pt x="54218" y="11996"/>
                  </a:cubicBezTo>
                  <a:cubicBezTo>
                    <a:pt x="54462" y="11520"/>
                    <a:pt x="54652" y="10990"/>
                    <a:pt x="54608" y="10449"/>
                  </a:cubicBezTo>
                  <a:cubicBezTo>
                    <a:pt x="54570" y="9953"/>
                    <a:pt x="54360" y="9484"/>
                    <a:pt x="53944" y="9192"/>
                  </a:cubicBezTo>
                  <a:cubicBezTo>
                    <a:pt x="53618" y="8963"/>
                    <a:pt x="53171" y="8886"/>
                    <a:pt x="52740" y="8886"/>
                  </a:cubicBezTo>
                  <a:cubicBezTo>
                    <a:pt x="52624" y="8886"/>
                    <a:pt x="52510" y="8891"/>
                    <a:pt x="52399" y="8901"/>
                  </a:cubicBezTo>
                  <a:cubicBezTo>
                    <a:pt x="51874" y="8944"/>
                    <a:pt x="51405" y="9021"/>
                    <a:pt x="50912" y="9098"/>
                  </a:cubicBezTo>
                  <a:cubicBezTo>
                    <a:pt x="49046" y="9390"/>
                    <a:pt x="47172" y="9833"/>
                    <a:pt x="45482" y="10697"/>
                  </a:cubicBezTo>
                  <a:cubicBezTo>
                    <a:pt x="44657" y="11120"/>
                    <a:pt x="43884" y="11650"/>
                    <a:pt x="43217" y="12295"/>
                  </a:cubicBezTo>
                  <a:cubicBezTo>
                    <a:pt x="42440" y="13046"/>
                    <a:pt x="41858" y="13958"/>
                    <a:pt x="41258" y="14848"/>
                  </a:cubicBezTo>
                  <a:cubicBezTo>
                    <a:pt x="40948" y="15308"/>
                    <a:pt x="40630" y="15760"/>
                    <a:pt x="40264" y="16177"/>
                  </a:cubicBezTo>
                  <a:cubicBezTo>
                    <a:pt x="39901" y="16595"/>
                    <a:pt x="39574" y="16903"/>
                    <a:pt x="39210" y="17243"/>
                  </a:cubicBezTo>
                  <a:cubicBezTo>
                    <a:pt x="38611" y="17799"/>
                    <a:pt x="37995" y="18352"/>
                    <a:pt x="37501" y="19005"/>
                  </a:cubicBezTo>
                  <a:cubicBezTo>
                    <a:pt x="37836" y="18030"/>
                    <a:pt x="38031" y="17012"/>
                    <a:pt x="38110" y="15979"/>
                  </a:cubicBezTo>
                  <a:cubicBezTo>
                    <a:pt x="38226" y="14547"/>
                    <a:pt x="38115" y="13115"/>
                    <a:pt x="37879" y="11700"/>
                  </a:cubicBezTo>
                  <a:cubicBezTo>
                    <a:pt x="37646" y="10287"/>
                    <a:pt x="37290" y="8882"/>
                    <a:pt x="36907" y="7493"/>
                  </a:cubicBezTo>
                  <a:cubicBezTo>
                    <a:pt x="36508" y="6037"/>
                    <a:pt x="36096" y="4586"/>
                    <a:pt x="35689" y="3130"/>
                  </a:cubicBezTo>
                  <a:cubicBezTo>
                    <a:pt x="35588" y="2766"/>
                    <a:pt x="35485" y="2403"/>
                    <a:pt x="35386" y="2035"/>
                  </a:cubicBezTo>
                  <a:cubicBezTo>
                    <a:pt x="35287" y="1669"/>
                    <a:pt x="35205" y="1373"/>
                    <a:pt x="35066" y="1060"/>
                  </a:cubicBezTo>
                  <a:cubicBezTo>
                    <a:pt x="34826" y="514"/>
                    <a:pt x="34335" y="0"/>
                    <a:pt x="33699" y="0"/>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42" name="Google Shape;2542;p28"/>
            <p:cNvSpPr/>
            <p:nvPr/>
          </p:nvSpPr>
          <p:spPr>
            <a:xfrm>
              <a:off x="2363225" y="4342000"/>
              <a:ext cx="78900" cy="77225"/>
            </a:xfrm>
            <a:custGeom>
              <a:avLst/>
              <a:gdLst/>
              <a:ahLst/>
              <a:cxnLst/>
              <a:rect l="l" t="t" r="r" b="b"/>
              <a:pathLst>
                <a:path w="3156" h="3089" extrusionOk="0">
                  <a:moveTo>
                    <a:pt x="299" y="1"/>
                  </a:moveTo>
                  <a:cubicBezTo>
                    <a:pt x="143" y="1"/>
                    <a:pt x="0" y="217"/>
                    <a:pt x="141" y="370"/>
                  </a:cubicBezTo>
                  <a:cubicBezTo>
                    <a:pt x="969" y="1280"/>
                    <a:pt x="1826" y="2168"/>
                    <a:pt x="2704" y="3027"/>
                  </a:cubicBezTo>
                  <a:cubicBezTo>
                    <a:pt x="2749" y="3071"/>
                    <a:pt x="2798" y="3089"/>
                    <a:pt x="2846" y="3089"/>
                  </a:cubicBezTo>
                  <a:cubicBezTo>
                    <a:pt x="3011" y="3089"/>
                    <a:pt x="3155" y="2874"/>
                    <a:pt x="3002" y="2726"/>
                  </a:cubicBezTo>
                  <a:cubicBezTo>
                    <a:pt x="2122" y="1862"/>
                    <a:pt x="1267" y="977"/>
                    <a:pt x="437" y="67"/>
                  </a:cubicBezTo>
                  <a:cubicBezTo>
                    <a:pt x="395" y="20"/>
                    <a:pt x="346" y="1"/>
                    <a:pt x="2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43" name="Google Shape;2543;p28"/>
            <p:cNvSpPr/>
            <p:nvPr/>
          </p:nvSpPr>
          <p:spPr>
            <a:xfrm>
              <a:off x="2535800" y="4249250"/>
              <a:ext cx="35850" cy="95700"/>
            </a:xfrm>
            <a:custGeom>
              <a:avLst/>
              <a:gdLst/>
              <a:ahLst/>
              <a:cxnLst/>
              <a:rect l="l" t="t" r="r" b="b"/>
              <a:pathLst>
                <a:path w="1434" h="3828" extrusionOk="0">
                  <a:moveTo>
                    <a:pt x="258" y="0"/>
                  </a:moveTo>
                  <a:cubicBezTo>
                    <a:pt x="132" y="0"/>
                    <a:pt x="0" y="106"/>
                    <a:pt x="44" y="266"/>
                  </a:cubicBezTo>
                  <a:cubicBezTo>
                    <a:pt x="357" y="1404"/>
                    <a:pt x="670" y="2542"/>
                    <a:pt x="980" y="3681"/>
                  </a:cubicBezTo>
                  <a:cubicBezTo>
                    <a:pt x="1009" y="3784"/>
                    <a:pt x="1089" y="3828"/>
                    <a:pt x="1171" y="3828"/>
                  </a:cubicBezTo>
                  <a:cubicBezTo>
                    <a:pt x="1299" y="3828"/>
                    <a:pt x="1433" y="3721"/>
                    <a:pt x="1389" y="3560"/>
                  </a:cubicBezTo>
                  <a:lnTo>
                    <a:pt x="451" y="150"/>
                  </a:lnTo>
                  <a:cubicBezTo>
                    <a:pt x="422" y="45"/>
                    <a:pt x="341" y="0"/>
                    <a:pt x="2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44" name="Google Shape;2544;p28"/>
            <p:cNvSpPr/>
            <p:nvPr/>
          </p:nvSpPr>
          <p:spPr>
            <a:xfrm>
              <a:off x="2748350" y="4290625"/>
              <a:ext cx="33150" cy="66325"/>
            </a:xfrm>
            <a:custGeom>
              <a:avLst/>
              <a:gdLst/>
              <a:ahLst/>
              <a:cxnLst/>
              <a:rect l="l" t="t" r="r" b="b"/>
              <a:pathLst>
                <a:path w="1326" h="2653" extrusionOk="0">
                  <a:moveTo>
                    <a:pt x="1072" y="1"/>
                  </a:moveTo>
                  <a:cubicBezTo>
                    <a:pt x="987" y="1"/>
                    <a:pt x="905" y="48"/>
                    <a:pt x="880" y="156"/>
                  </a:cubicBezTo>
                  <a:cubicBezTo>
                    <a:pt x="716" y="914"/>
                    <a:pt x="449" y="1648"/>
                    <a:pt x="88" y="2336"/>
                  </a:cubicBezTo>
                  <a:cubicBezTo>
                    <a:pt x="1" y="2503"/>
                    <a:pt x="146" y="2653"/>
                    <a:pt x="288" y="2653"/>
                  </a:cubicBezTo>
                  <a:cubicBezTo>
                    <a:pt x="353" y="2653"/>
                    <a:pt x="416" y="2621"/>
                    <a:pt x="456" y="2546"/>
                  </a:cubicBezTo>
                  <a:cubicBezTo>
                    <a:pt x="837" y="1826"/>
                    <a:pt x="1118" y="1056"/>
                    <a:pt x="1292" y="259"/>
                  </a:cubicBezTo>
                  <a:cubicBezTo>
                    <a:pt x="1326" y="101"/>
                    <a:pt x="1196" y="1"/>
                    <a:pt x="10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45" name="Google Shape;2545;p28"/>
            <p:cNvSpPr/>
            <p:nvPr/>
          </p:nvSpPr>
          <p:spPr>
            <a:xfrm>
              <a:off x="2083525" y="4423950"/>
              <a:ext cx="282025" cy="145575"/>
            </a:xfrm>
            <a:custGeom>
              <a:avLst/>
              <a:gdLst/>
              <a:ahLst/>
              <a:cxnLst/>
              <a:rect l="l" t="t" r="r" b="b"/>
              <a:pathLst>
                <a:path w="11281" h="5823" extrusionOk="0">
                  <a:moveTo>
                    <a:pt x="246" y="0"/>
                  </a:moveTo>
                  <a:cubicBezTo>
                    <a:pt x="210" y="0"/>
                    <a:pt x="173" y="9"/>
                    <a:pt x="140" y="28"/>
                  </a:cubicBezTo>
                  <a:cubicBezTo>
                    <a:pt x="46" y="86"/>
                    <a:pt x="1" y="226"/>
                    <a:pt x="68" y="322"/>
                  </a:cubicBezTo>
                  <a:cubicBezTo>
                    <a:pt x="934" y="1576"/>
                    <a:pt x="2116" y="2575"/>
                    <a:pt x="3428" y="3338"/>
                  </a:cubicBezTo>
                  <a:cubicBezTo>
                    <a:pt x="4862" y="4173"/>
                    <a:pt x="6448" y="4719"/>
                    <a:pt x="8046" y="5143"/>
                  </a:cubicBezTo>
                  <a:cubicBezTo>
                    <a:pt x="8999" y="5395"/>
                    <a:pt x="9964" y="5607"/>
                    <a:pt x="10927" y="5817"/>
                  </a:cubicBezTo>
                  <a:cubicBezTo>
                    <a:pt x="10944" y="5820"/>
                    <a:pt x="10961" y="5822"/>
                    <a:pt x="10977" y="5822"/>
                  </a:cubicBezTo>
                  <a:cubicBezTo>
                    <a:pt x="11204" y="5822"/>
                    <a:pt x="11280" y="5461"/>
                    <a:pt x="11030" y="5405"/>
                  </a:cubicBezTo>
                  <a:cubicBezTo>
                    <a:pt x="9353" y="5042"/>
                    <a:pt x="7673" y="4671"/>
                    <a:pt x="6061" y="4084"/>
                  </a:cubicBezTo>
                  <a:cubicBezTo>
                    <a:pt x="4641" y="3571"/>
                    <a:pt x="3264" y="2873"/>
                    <a:pt x="2102" y="1906"/>
                  </a:cubicBezTo>
                  <a:cubicBezTo>
                    <a:pt x="1469" y="1381"/>
                    <a:pt x="898" y="782"/>
                    <a:pt x="431" y="105"/>
                  </a:cubicBezTo>
                  <a:cubicBezTo>
                    <a:pt x="389" y="38"/>
                    <a:pt x="318" y="0"/>
                    <a:pt x="2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46" name="Google Shape;2546;p28"/>
            <p:cNvSpPr/>
            <p:nvPr/>
          </p:nvSpPr>
          <p:spPr>
            <a:xfrm>
              <a:off x="2197475" y="4646025"/>
              <a:ext cx="156550" cy="21850"/>
            </a:xfrm>
            <a:custGeom>
              <a:avLst/>
              <a:gdLst/>
              <a:ahLst/>
              <a:cxnLst/>
              <a:rect l="l" t="t" r="r" b="b"/>
              <a:pathLst>
                <a:path w="6262" h="874" extrusionOk="0">
                  <a:moveTo>
                    <a:pt x="5963" y="1"/>
                  </a:moveTo>
                  <a:cubicBezTo>
                    <a:pt x="5944" y="1"/>
                    <a:pt x="5923" y="4"/>
                    <a:pt x="5902" y="9"/>
                  </a:cubicBezTo>
                  <a:cubicBezTo>
                    <a:pt x="4852" y="302"/>
                    <a:pt x="3768" y="450"/>
                    <a:pt x="2679" y="450"/>
                  </a:cubicBezTo>
                  <a:cubicBezTo>
                    <a:pt x="2310" y="450"/>
                    <a:pt x="1941" y="433"/>
                    <a:pt x="1572" y="399"/>
                  </a:cubicBezTo>
                  <a:cubicBezTo>
                    <a:pt x="1166" y="363"/>
                    <a:pt x="759" y="305"/>
                    <a:pt x="357" y="224"/>
                  </a:cubicBezTo>
                  <a:cubicBezTo>
                    <a:pt x="341" y="220"/>
                    <a:pt x="325" y="219"/>
                    <a:pt x="310" y="219"/>
                  </a:cubicBezTo>
                  <a:cubicBezTo>
                    <a:pt x="78" y="219"/>
                    <a:pt x="0" y="583"/>
                    <a:pt x="254" y="635"/>
                  </a:cubicBezTo>
                  <a:cubicBezTo>
                    <a:pt x="1057" y="794"/>
                    <a:pt x="1871" y="873"/>
                    <a:pt x="2684" y="873"/>
                  </a:cubicBezTo>
                  <a:cubicBezTo>
                    <a:pt x="3807" y="873"/>
                    <a:pt x="4929" y="722"/>
                    <a:pt x="6020" y="418"/>
                  </a:cubicBezTo>
                  <a:cubicBezTo>
                    <a:pt x="6261" y="350"/>
                    <a:pt x="6181" y="1"/>
                    <a:pt x="59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47" name="Google Shape;2547;p28"/>
            <p:cNvSpPr/>
            <p:nvPr/>
          </p:nvSpPr>
          <p:spPr>
            <a:xfrm>
              <a:off x="2146650" y="4797375"/>
              <a:ext cx="254325" cy="167500"/>
            </a:xfrm>
            <a:custGeom>
              <a:avLst/>
              <a:gdLst/>
              <a:ahLst/>
              <a:cxnLst/>
              <a:rect l="l" t="t" r="r" b="b"/>
              <a:pathLst>
                <a:path w="10173" h="6700" extrusionOk="0">
                  <a:moveTo>
                    <a:pt x="9896" y="0"/>
                  </a:moveTo>
                  <a:cubicBezTo>
                    <a:pt x="9873" y="0"/>
                    <a:pt x="9850" y="4"/>
                    <a:pt x="9824" y="13"/>
                  </a:cubicBezTo>
                  <a:lnTo>
                    <a:pt x="7362" y="863"/>
                  </a:lnTo>
                  <a:cubicBezTo>
                    <a:pt x="6599" y="1127"/>
                    <a:pt x="5836" y="1392"/>
                    <a:pt x="5114" y="1753"/>
                  </a:cubicBezTo>
                  <a:cubicBezTo>
                    <a:pt x="3800" y="2405"/>
                    <a:pt x="2681" y="3387"/>
                    <a:pt x="1687" y="4458"/>
                  </a:cubicBezTo>
                  <a:cubicBezTo>
                    <a:pt x="1124" y="5060"/>
                    <a:pt x="602" y="5698"/>
                    <a:pt x="84" y="6335"/>
                  </a:cubicBezTo>
                  <a:cubicBezTo>
                    <a:pt x="12" y="6425"/>
                    <a:pt x="0" y="6550"/>
                    <a:pt x="87" y="6636"/>
                  </a:cubicBezTo>
                  <a:cubicBezTo>
                    <a:pt x="130" y="6678"/>
                    <a:pt x="186" y="6700"/>
                    <a:pt x="240" y="6700"/>
                  </a:cubicBezTo>
                  <a:cubicBezTo>
                    <a:pt x="295" y="6700"/>
                    <a:pt x="349" y="6678"/>
                    <a:pt x="385" y="6632"/>
                  </a:cubicBezTo>
                  <a:cubicBezTo>
                    <a:pt x="1290" y="5512"/>
                    <a:pt x="2222" y="4400"/>
                    <a:pt x="3321" y="3464"/>
                  </a:cubicBezTo>
                  <a:cubicBezTo>
                    <a:pt x="3858" y="3000"/>
                    <a:pt x="4441" y="2595"/>
                    <a:pt x="5064" y="2254"/>
                  </a:cubicBezTo>
                  <a:cubicBezTo>
                    <a:pt x="5755" y="1878"/>
                    <a:pt x="6493" y="1611"/>
                    <a:pt x="7237" y="1356"/>
                  </a:cubicBezTo>
                  <a:lnTo>
                    <a:pt x="9942" y="422"/>
                  </a:lnTo>
                  <a:cubicBezTo>
                    <a:pt x="10173" y="342"/>
                    <a:pt x="10103" y="0"/>
                    <a:pt x="989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48" name="Google Shape;2548;p28"/>
            <p:cNvSpPr/>
            <p:nvPr/>
          </p:nvSpPr>
          <p:spPr>
            <a:xfrm>
              <a:off x="2712150" y="4957950"/>
              <a:ext cx="48650" cy="303600"/>
            </a:xfrm>
            <a:custGeom>
              <a:avLst/>
              <a:gdLst/>
              <a:ahLst/>
              <a:cxnLst/>
              <a:rect l="l" t="t" r="r" b="b"/>
              <a:pathLst>
                <a:path w="1946" h="12144" extrusionOk="0">
                  <a:moveTo>
                    <a:pt x="293" y="0"/>
                  </a:moveTo>
                  <a:cubicBezTo>
                    <a:pt x="147" y="0"/>
                    <a:pt x="0" y="156"/>
                    <a:pt x="99" y="317"/>
                  </a:cubicBezTo>
                  <a:cubicBezTo>
                    <a:pt x="850" y="1544"/>
                    <a:pt x="1264" y="2955"/>
                    <a:pt x="1392" y="4382"/>
                  </a:cubicBezTo>
                  <a:cubicBezTo>
                    <a:pt x="1536" y="5982"/>
                    <a:pt x="1332" y="7592"/>
                    <a:pt x="935" y="9142"/>
                  </a:cubicBezTo>
                  <a:cubicBezTo>
                    <a:pt x="701" y="10074"/>
                    <a:pt x="393" y="10983"/>
                    <a:pt x="51" y="11879"/>
                  </a:cubicBezTo>
                  <a:cubicBezTo>
                    <a:pt x="13" y="11987"/>
                    <a:pt x="104" y="12110"/>
                    <a:pt x="208" y="12139"/>
                  </a:cubicBezTo>
                  <a:cubicBezTo>
                    <a:pt x="222" y="12142"/>
                    <a:pt x="236" y="12144"/>
                    <a:pt x="250" y="12144"/>
                  </a:cubicBezTo>
                  <a:cubicBezTo>
                    <a:pt x="339" y="12144"/>
                    <a:pt x="430" y="12076"/>
                    <a:pt x="463" y="11985"/>
                  </a:cubicBezTo>
                  <a:cubicBezTo>
                    <a:pt x="1086" y="10353"/>
                    <a:pt x="1582" y="8673"/>
                    <a:pt x="1775" y="6933"/>
                  </a:cubicBezTo>
                  <a:cubicBezTo>
                    <a:pt x="1945" y="5417"/>
                    <a:pt x="1871" y="3867"/>
                    <a:pt x="1459" y="2396"/>
                  </a:cubicBezTo>
                  <a:cubicBezTo>
                    <a:pt x="1233" y="1590"/>
                    <a:pt x="898" y="817"/>
                    <a:pt x="463" y="100"/>
                  </a:cubicBezTo>
                  <a:cubicBezTo>
                    <a:pt x="420" y="30"/>
                    <a:pt x="357" y="0"/>
                    <a:pt x="2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49" name="Google Shape;2549;p28"/>
            <p:cNvSpPr/>
            <p:nvPr/>
          </p:nvSpPr>
          <p:spPr>
            <a:xfrm>
              <a:off x="2823575" y="4922475"/>
              <a:ext cx="140350" cy="318775"/>
            </a:xfrm>
            <a:custGeom>
              <a:avLst/>
              <a:gdLst/>
              <a:ahLst/>
              <a:cxnLst/>
              <a:rect l="l" t="t" r="r" b="b"/>
              <a:pathLst>
                <a:path w="5614" h="12751" extrusionOk="0">
                  <a:moveTo>
                    <a:pt x="232" y="1"/>
                  </a:moveTo>
                  <a:cubicBezTo>
                    <a:pt x="181" y="1"/>
                    <a:pt x="130" y="19"/>
                    <a:pt x="88" y="61"/>
                  </a:cubicBezTo>
                  <a:cubicBezTo>
                    <a:pt x="1" y="147"/>
                    <a:pt x="3" y="289"/>
                    <a:pt x="90" y="362"/>
                  </a:cubicBezTo>
                  <a:cubicBezTo>
                    <a:pt x="1488" y="1481"/>
                    <a:pt x="2627" y="2889"/>
                    <a:pt x="3467" y="4465"/>
                  </a:cubicBezTo>
                  <a:cubicBezTo>
                    <a:pt x="4299" y="6029"/>
                    <a:pt x="4819" y="7738"/>
                    <a:pt x="5000" y="9500"/>
                  </a:cubicBezTo>
                  <a:cubicBezTo>
                    <a:pt x="5103" y="10494"/>
                    <a:pt x="5089" y="11495"/>
                    <a:pt x="4959" y="12484"/>
                  </a:cubicBezTo>
                  <a:cubicBezTo>
                    <a:pt x="4944" y="12600"/>
                    <a:pt x="4995" y="12713"/>
                    <a:pt x="5113" y="12744"/>
                  </a:cubicBezTo>
                  <a:cubicBezTo>
                    <a:pt x="5130" y="12749"/>
                    <a:pt x="5148" y="12751"/>
                    <a:pt x="5166" y="12751"/>
                  </a:cubicBezTo>
                  <a:cubicBezTo>
                    <a:pt x="5265" y="12751"/>
                    <a:pt x="5358" y="12686"/>
                    <a:pt x="5370" y="12588"/>
                  </a:cubicBezTo>
                  <a:cubicBezTo>
                    <a:pt x="5613" y="10759"/>
                    <a:pt x="5481" y="8901"/>
                    <a:pt x="4983" y="7124"/>
                  </a:cubicBezTo>
                  <a:cubicBezTo>
                    <a:pt x="4494" y="5365"/>
                    <a:pt x="3669" y="3717"/>
                    <a:pt x="2552" y="2273"/>
                  </a:cubicBezTo>
                  <a:cubicBezTo>
                    <a:pt x="1919" y="1452"/>
                    <a:pt x="1195" y="708"/>
                    <a:pt x="388" y="58"/>
                  </a:cubicBezTo>
                  <a:cubicBezTo>
                    <a:pt x="342" y="22"/>
                    <a:pt x="287"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50" name="Google Shape;2550;p28"/>
            <p:cNvSpPr/>
            <p:nvPr/>
          </p:nvSpPr>
          <p:spPr>
            <a:xfrm>
              <a:off x="2907225" y="4849975"/>
              <a:ext cx="190150" cy="250475"/>
            </a:xfrm>
            <a:custGeom>
              <a:avLst/>
              <a:gdLst/>
              <a:ahLst/>
              <a:cxnLst/>
              <a:rect l="l" t="t" r="r" b="b"/>
              <a:pathLst>
                <a:path w="7606" h="10019" extrusionOk="0">
                  <a:moveTo>
                    <a:pt x="243" y="0"/>
                  </a:moveTo>
                  <a:cubicBezTo>
                    <a:pt x="171" y="0"/>
                    <a:pt x="101" y="33"/>
                    <a:pt x="60" y="104"/>
                  </a:cubicBezTo>
                  <a:cubicBezTo>
                    <a:pt x="0" y="207"/>
                    <a:pt x="36" y="347"/>
                    <a:pt x="142" y="393"/>
                  </a:cubicBezTo>
                  <a:cubicBezTo>
                    <a:pt x="1432" y="980"/>
                    <a:pt x="2554" y="1883"/>
                    <a:pt x="3403" y="3018"/>
                  </a:cubicBezTo>
                  <a:cubicBezTo>
                    <a:pt x="3644" y="3341"/>
                    <a:pt x="3861" y="3680"/>
                    <a:pt x="4051" y="4034"/>
                  </a:cubicBezTo>
                  <a:cubicBezTo>
                    <a:pt x="4068" y="4063"/>
                    <a:pt x="4089" y="4087"/>
                    <a:pt x="4116" y="4106"/>
                  </a:cubicBezTo>
                  <a:cubicBezTo>
                    <a:pt x="4118" y="4114"/>
                    <a:pt x="4118" y="4123"/>
                    <a:pt x="4125" y="4128"/>
                  </a:cubicBezTo>
                  <a:lnTo>
                    <a:pt x="6484" y="8636"/>
                  </a:lnTo>
                  <a:lnTo>
                    <a:pt x="7155" y="9914"/>
                  </a:lnTo>
                  <a:cubicBezTo>
                    <a:pt x="7194" y="9988"/>
                    <a:pt x="7255" y="10019"/>
                    <a:pt x="7318" y="10019"/>
                  </a:cubicBezTo>
                  <a:cubicBezTo>
                    <a:pt x="7458" y="10019"/>
                    <a:pt x="7605" y="9863"/>
                    <a:pt x="7519" y="9695"/>
                  </a:cubicBezTo>
                  <a:lnTo>
                    <a:pt x="5158" y="5187"/>
                  </a:lnTo>
                  <a:lnTo>
                    <a:pt x="4489" y="3911"/>
                  </a:lnTo>
                  <a:cubicBezTo>
                    <a:pt x="4474" y="3880"/>
                    <a:pt x="4450" y="3856"/>
                    <a:pt x="4424" y="3837"/>
                  </a:cubicBezTo>
                  <a:cubicBezTo>
                    <a:pt x="4419" y="3830"/>
                    <a:pt x="4419" y="3822"/>
                    <a:pt x="4414" y="3815"/>
                  </a:cubicBezTo>
                  <a:cubicBezTo>
                    <a:pt x="3704" y="2518"/>
                    <a:pt x="2681" y="1418"/>
                    <a:pt x="1440" y="617"/>
                  </a:cubicBezTo>
                  <a:cubicBezTo>
                    <a:pt x="1091" y="393"/>
                    <a:pt x="727" y="195"/>
                    <a:pt x="349" y="25"/>
                  </a:cubicBezTo>
                  <a:cubicBezTo>
                    <a:pt x="316" y="8"/>
                    <a:pt x="279" y="0"/>
                    <a:pt x="2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51" name="Google Shape;2551;p28"/>
            <p:cNvSpPr/>
            <p:nvPr/>
          </p:nvSpPr>
          <p:spPr>
            <a:xfrm>
              <a:off x="2952575" y="4770425"/>
              <a:ext cx="163925" cy="37775"/>
            </a:xfrm>
            <a:custGeom>
              <a:avLst/>
              <a:gdLst/>
              <a:ahLst/>
              <a:cxnLst/>
              <a:rect l="l" t="t" r="r" b="b"/>
              <a:pathLst>
                <a:path w="6557" h="1511" extrusionOk="0">
                  <a:moveTo>
                    <a:pt x="307" y="1"/>
                  </a:moveTo>
                  <a:cubicBezTo>
                    <a:pt x="120" y="1"/>
                    <a:pt x="0" y="286"/>
                    <a:pt x="201" y="400"/>
                  </a:cubicBezTo>
                  <a:cubicBezTo>
                    <a:pt x="1503" y="1130"/>
                    <a:pt x="2968" y="1510"/>
                    <a:pt x="4455" y="1510"/>
                  </a:cubicBezTo>
                  <a:cubicBezTo>
                    <a:pt x="4611" y="1510"/>
                    <a:pt x="4768" y="1506"/>
                    <a:pt x="4925" y="1498"/>
                  </a:cubicBezTo>
                  <a:cubicBezTo>
                    <a:pt x="5390" y="1471"/>
                    <a:pt x="5852" y="1406"/>
                    <a:pt x="6307" y="1308"/>
                  </a:cubicBezTo>
                  <a:cubicBezTo>
                    <a:pt x="6557" y="1251"/>
                    <a:pt x="6467" y="893"/>
                    <a:pt x="6237" y="893"/>
                  </a:cubicBezTo>
                  <a:cubicBezTo>
                    <a:pt x="6222" y="893"/>
                    <a:pt x="6205" y="895"/>
                    <a:pt x="6189" y="899"/>
                  </a:cubicBezTo>
                  <a:cubicBezTo>
                    <a:pt x="5612" y="1023"/>
                    <a:pt x="5026" y="1084"/>
                    <a:pt x="4442" y="1084"/>
                  </a:cubicBezTo>
                  <a:cubicBezTo>
                    <a:pt x="3474" y="1084"/>
                    <a:pt x="2509" y="915"/>
                    <a:pt x="1592" y="578"/>
                  </a:cubicBezTo>
                  <a:cubicBezTo>
                    <a:pt x="1183" y="427"/>
                    <a:pt x="788" y="244"/>
                    <a:pt x="410" y="30"/>
                  </a:cubicBezTo>
                  <a:cubicBezTo>
                    <a:pt x="374" y="9"/>
                    <a:pt x="339" y="1"/>
                    <a:pt x="3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52" name="Google Shape;2552;p28"/>
            <p:cNvSpPr/>
            <p:nvPr/>
          </p:nvSpPr>
          <p:spPr>
            <a:xfrm>
              <a:off x="2888575" y="4242275"/>
              <a:ext cx="222850" cy="210925"/>
            </a:xfrm>
            <a:custGeom>
              <a:avLst/>
              <a:gdLst/>
              <a:ahLst/>
              <a:cxnLst/>
              <a:rect l="l" t="t" r="r" b="b"/>
              <a:pathLst>
                <a:path w="8914" h="8437" extrusionOk="0">
                  <a:moveTo>
                    <a:pt x="8628" y="1"/>
                  </a:moveTo>
                  <a:cubicBezTo>
                    <a:pt x="8563" y="1"/>
                    <a:pt x="8498" y="32"/>
                    <a:pt x="8457" y="109"/>
                  </a:cubicBezTo>
                  <a:cubicBezTo>
                    <a:pt x="6599" y="3579"/>
                    <a:pt x="3680" y="6362"/>
                    <a:pt x="128" y="8051"/>
                  </a:cubicBezTo>
                  <a:cubicBezTo>
                    <a:pt x="24" y="8099"/>
                    <a:pt x="0" y="8251"/>
                    <a:pt x="56" y="8340"/>
                  </a:cubicBezTo>
                  <a:cubicBezTo>
                    <a:pt x="91" y="8402"/>
                    <a:pt x="164" y="8436"/>
                    <a:pt x="240" y="8436"/>
                  </a:cubicBezTo>
                  <a:cubicBezTo>
                    <a:pt x="276" y="8436"/>
                    <a:pt x="313" y="8428"/>
                    <a:pt x="347" y="8412"/>
                  </a:cubicBezTo>
                  <a:cubicBezTo>
                    <a:pt x="1752" y="7743"/>
                    <a:pt x="3066" y="6901"/>
                    <a:pt x="4263" y="5907"/>
                  </a:cubicBezTo>
                  <a:cubicBezTo>
                    <a:pt x="5454" y="4913"/>
                    <a:pt x="6520" y="3777"/>
                    <a:pt x="7437" y="2525"/>
                  </a:cubicBezTo>
                  <a:cubicBezTo>
                    <a:pt x="7952" y="1823"/>
                    <a:pt x="8416" y="1084"/>
                    <a:pt x="8828" y="316"/>
                  </a:cubicBezTo>
                  <a:cubicBezTo>
                    <a:pt x="8914" y="151"/>
                    <a:pt x="8769" y="1"/>
                    <a:pt x="86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53" name="Google Shape;2553;p28"/>
            <p:cNvSpPr/>
            <p:nvPr/>
          </p:nvSpPr>
          <p:spPr>
            <a:xfrm>
              <a:off x="2554025" y="4961300"/>
              <a:ext cx="47025" cy="218300"/>
            </a:xfrm>
            <a:custGeom>
              <a:avLst/>
              <a:gdLst/>
              <a:ahLst/>
              <a:cxnLst/>
              <a:rect l="l" t="t" r="r" b="b"/>
              <a:pathLst>
                <a:path w="1881" h="8732" extrusionOk="0">
                  <a:moveTo>
                    <a:pt x="1643" y="1"/>
                  </a:moveTo>
                  <a:cubicBezTo>
                    <a:pt x="1568" y="1"/>
                    <a:pt x="1499" y="38"/>
                    <a:pt x="1469" y="108"/>
                  </a:cubicBezTo>
                  <a:cubicBezTo>
                    <a:pt x="612" y="2188"/>
                    <a:pt x="126" y="4399"/>
                    <a:pt x="27" y="6645"/>
                  </a:cubicBezTo>
                  <a:cubicBezTo>
                    <a:pt x="1" y="7275"/>
                    <a:pt x="8" y="7904"/>
                    <a:pt x="39" y="8532"/>
                  </a:cubicBezTo>
                  <a:cubicBezTo>
                    <a:pt x="48" y="8666"/>
                    <a:pt x="155" y="8732"/>
                    <a:pt x="259" y="8732"/>
                  </a:cubicBezTo>
                  <a:cubicBezTo>
                    <a:pt x="367" y="8732"/>
                    <a:pt x="473" y="8661"/>
                    <a:pt x="465" y="8522"/>
                  </a:cubicBezTo>
                  <a:cubicBezTo>
                    <a:pt x="343" y="6342"/>
                    <a:pt x="600" y="4156"/>
                    <a:pt x="1224" y="2065"/>
                  </a:cubicBezTo>
                  <a:cubicBezTo>
                    <a:pt x="1399" y="1473"/>
                    <a:pt x="1604" y="890"/>
                    <a:pt x="1840" y="320"/>
                  </a:cubicBezTo>
                  <a:cubicBezTo>
                    <a:pt x="1881" y="214"/>
                    <a:pt x="1866" y="91"/>
                    <a:pt x="1758" y="31"/>
                  </a:cubicBezTo>
                  <a:cubicBezTo>
                    <a:pt x="1721" y="11"/>
                    <a:pt x="1681" y="1"/>
                    <a:pt x="16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54" name="Google Shape;2554;p28"/>
            <p:cNvSpPr/>
            <p:nvPr/>
          </p:nvSpPr>
          <p:spPr>
            <a:xfrm>
              <a:off x="2602825" y="4970975"/>
              <a:ext cx="29825" cy="124550"/>
            </a:xfrm>
            <a:custGeom>
              <a:avLst/>
              <a:gdLst/>
              <a:ahLst/>
              <a:cxnLst/>
              <a:rect l="l" t="t" r="r" b="b"/>
              <a:pathLst>
                <a:path w="1193" h="4982" extrusionOk="0">
                  <a:moveTo>
                    <a:pt x="965" y="0"/>
                  </a:moveTo>
                  <a:cubicBezTo>
                    <a:pt x="868" y="0"/>
                    <a:pt x="780" y="66"/>
                    <a:pt x="764" y="162"/>
                  </a:cubicBezTo>
                  <a:cubicBezTo>
                    <a:pt x="506" y="1680"/>
                    <a:pt x="258" y="3196"/>
                    <a:pt x="20" y="4718"/>
                  </a:cubicBezTo>
                  <a:cubicBezTo>
                    <a:pt x="1" y="4831"/>
                    <a:pt x="56" y="4944"/>
                    <a:pt x="174" y="4975"/>
                  </a:cubicBezTo>
                  <a:cubicBezTo>
                    <a:pt x="192" y="4979"/>
                    <a:pt x="210" y="4982"/>
                    <a:pt x="227" y="4982"/>
                  </a:cubicBezTo>
                  <a:cubicBezTo>
                    <a:pt x="325" y="4982"/>
                    <a:pt x="417" y="4917"/>
                    <a:pt x="432" y="4821"/>
                  </a:cubicBezTo>
                  <a:cubicBezTo>
                    <a:pt x="670" y="3302"/>
                    <a:pt x="918" y="1784"/>
                    <a:pt x="1175" y="265"/>
                  </a:cubicBezTo>
                  <a:cubicBezTo>
                    <a:pt x="1192" y="152"/>
                    <a:pt x="1139" y="36"/>
                    <a:pt x="1021" y="8"/>
                  </a:cubicBezTo>
                  <a:cubicBezTo>
                    <a:pt x="1003" y="3"/>
                    <a:pt x="984" y="0"/>
                    <a:pt x="96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55" name="Google Shape;2555;p28"/>
            <p:cNvSpPr/>
            <p:nvPr/>
          </p:nvSpPr>
          <p:spPr>
            <a:xfrm>
              <a:off x="2784350" y="4943550"/>
              <a:ext cx="92750" cy="202850"/>
            </a:xfrm>
            <a:custGeom>
              <a:avLst/>
              <a:gdLst/>
              <a:ahLst/>
              <a:cxnLst/>
              <a:rect l="l" t="t" r="r" b="b"/>
              <a:pathLst>
                <a:path w="3710" h="8114" extrusionOk="0">
                  <a:moveTo>
                    <a:pt x="247" y="0"/>
                  </a:moveTo>
                  <a:cubicBezTo>
                    <a:pt x="212" y="0"/>
                    <a:pt x="175" y="10"/>
                    <a:pt x="140" y="31"/>
                  </a:cubicBezTo>
                  <a:cubicBezTo>
                    <a:pt x="37" y="94"/>
                    <a:pt x="1" y="229"/>
                    <a:pt x="68" y="320"/>
                  </a:cubicBezTo>
                  <a:cubicBezTo>
                    <a:pt x="1370" y="2053"/>
                    <a:pt x="2328" y="4019"/>
                    <a:pt x="2891" y="6113"/>
                  </a:cubicBezTo>
                  <a:cubicBezTo>
                    <a:pt x="3050" y="6705"/>
                    <a:pt x="3175" y="7304"/>
                    <a:pt x="3267" y="7908"/>
                  </a:cubicBezTo>
                  <a:cubicBezTo>
                    <a:pt x="3286" y="8019"/>
                    <a:pt x="3357" y="8113"/>
                    <a:pt x="3475" y="8113"/>
                  </a:cubicBezTo>
                  <a:cubicBezTo>
                    <a:pt x="3477" y="8113"/>
                    <a:pt x="3480" y="8113"/>
                    <a:pt x="3483" y="8113"/>
                  </a:cubicBezTo>
                  <a:cubicBezTo>
                    <a:pt x="3606" y="8111"/>
                    <a:pt x="3710" y="8012"/>
                    <a:pt x="3690" y="7896"/>
                  </a:cubicBezTo>
                  <a:cubicBezTo>
                    <a:pt x="3361" y="5687"/>
                    <a:pt x="2605" y="3562"/>
                    <a:pt x="1464" y="1639"/>
                  </a:cubicBezTo>
                  <a:cubicBezTo>
                    <a:pt x="1149" y="1109"/>
                    <a:pt x="805" y="597"/>
                    <a:pt x="434" y="101"/>
                  </a:cubicBezTo>
                  <a:cubicBezTo>
                    <a:pt x="387" y="40"/>
                    <a:pt x="319" y="0"/>
                    <a:pt x="2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56" name="Google Shape;2556;p28"/>
            <p:cNvSpPr/>
            <p:nvPr/>
          </p:nvSpPr>
          <p:spPr>
            <a:xfrm>
              <a:off x="2863625" y="4900325"/>
              <a:ext cx="73700" cy="77950"/>
            </a:xfrm>
            <a:custGeom>
              <a:avLst/>
              <a:gdLst/>
              <a:ahLst/>
              <a:cxnLst/>
              <a:rect l="l" t="t" r="r" b="b"/>
              <a:pathLst>
                <a:path w="2948" h="3118" extrusionOk="0">
                  <a:moveTo>
                    <a:pt x="312" y="0"/>
                  </a:moveTo>
                  <a:cubicBezTo>
                    <a:pt x="122" y="0"/>
                    <a:pt x="1" y="287"/>
                    <a:pt x="206" y="396"/>
                  </a:cubicBezTo>
                  <a:cubicBezTo>
                    <a:pt x="1246" y="959"/>
                    <a:pt x="2057" y="1866"/>
                    <a:pt x="2500" y="2964"/>
                  </a:cubicBezTo>
                  <a:cubicBezTo>
                    <a:pt x="2534" y="3053"/>
                    <a:pt x="2610" y="3117"/>
                    <a:pt x="2700" y="3117"/>
                  </a:cubicBezTo>
                  <a:cubicBezTo>
                    <a:pt x="2719" y="3117"/>
                    <a:pt x="2739" y="3114"/>
                    <a:pt x="2760" y="3108"/>
                  </a:cubicBezTo>
                  <a:cubicBezTo>
                    <a:pt x="2878" y="3072"/>
                    <a:pt x="2948" y="2952"/>
                    <a:pt x="2907" y="2846"/>
                  </a:cubicBezTo>
                  <a:cubicBezTo>
                    <a:pt x="2433" y="1642"/>
                    <a:pt x="1549" y="643"/>
                    <a:pt x="413" y="27"/>
                  </a:cubicBezTo>
                  <a:cubicBezTo>
                    <a:pt x="378" y="8"/>
                    <a:pt x="344" y="0"/>
                    <a:pt x="3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57" name="Google Shape;2557;p28"/>
            <p:cNvSpPr/>
            <p:nvPr/>
          </p:nvSpPr>
          <p:spPr>
            <a:xfrm>
              <a:off x="2238225" y="4864950"/>
              <a:ext cx="102850" cy="113825"/>
            </a:xfrm>
            <a:custGeom>
              <a:avLst/>
              <a:gdLst/>
              <a:ahLst/>
              <a:cxnLst/>
              <a:rect l="l" t="t" r="r" b="b"/>
              <a:pathLst>
                <a:path w="4114" h="4553" extrusionOk="0">
                  <a:moveTo>
                    <a:pt x="3880" y="0"/>
                  </a:moveTo>
                  <a:cubicBezTo>
                    <a:pt x="3824" y="0"/>
                    <a:pt x="3769" y="22"/>
                    <a:pt x="3723" y="61"/>
                  </a:cubicBezTo>
                  <a:cubicBezTo>
                    <a:pt x="2640" y="1012"/>
                    <a:pt x="1658" y="2073"/>
                    <a:pt x="792" y="3223"/>
                  </a:cubicBezTo>
                  <a:cubicBezTo>
                    <a:pt x="539" y="3553"/>
                    <a:pt x="296" y="3892"/>
                    <a:pt x="65" y="4239"/>
                  </a:cubicBezTo>
                  <a:cubicBezTo>
                    <a:pt x="0" y="4335"/>
                    <a:pt x="53" y="4475"/>
                    <a:pt x="145" y="4528"/>
                  </a:cubicBezTo>
                  <a:cubicBezTo>
                    <a:pt x="173" y="4545"/>
                    <a:pt x="206" y="4553"/>
                    <a:pt x="239" y="4553"/>
                  </a:cubicBezTo>
                  <a:cubicBezTo>
                    <a:pt x="313" y="4553"/>
                    <a:pt x="390" y="4513"/>
                    <a:pt x="433" y="4446"/>
                  </a:cubicBezTo>
                  <a:cubicBezTo>
                    <a:pt x="1223" y="3271"/>
                    <a:pt x="2130" y="2179"/>
                    <a:pt x="3139" y="1185"/>
                  </a:cubicBezTo>
                  <a:cubicBezTo>
                    <a:pt x="3425" y="901"/>
                    <a:pt x="3723" y="626"/>
                    <a:pt x="4027" y="359"/>
                  </a:cubicBezTo>
                  <a:cubicBezTo>
                    <a:pt x="4113" y="280"/>
                    <a:pt x="4101" y="133"/>
                    <a:pt x="4024" y="59"/>
                  </a:cubicBezTo>
                  <a:cubicBezTo>
                    <a:pt x="3982" y="18"/>
                    <a:pt x="3931" y="0"/>
                    <a:pt x="38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58" name="Google Shape;2558;p28"/>
            <p:cNvSpPr/>
            <p:nvPr/>
          </p:nvSpPr>
          <p:spPr>
            <a:xfrm>
              <a:off x="2360775" y="4820500"/>
              <a:ext cx="51000" cy="27350"/>
            </a:xfrm>
            <a:custGeom>
              <a:avLst/>
              <a:gdLst/>
              <a:ahLst/>
              <a:cxnLst/>
              <a:rect l="l" t="t" r="r" b="b"/>
              <a:pathLst>
                <a:path w="2040" h="1094" extrusionOk="0">
                  <a:moveTo>
                    <a:pt x="1803" y="1"/>
                  </a:moveTo>
                  <a:cubicBezTo>
                    <a:pt x="1766" y="1"/>
                    <a:pt x="1728" y="10"/>
                    <a:pt x="1690" y="27"/>
                  </a:cubicBezTo>
                  <a:lnTo>
                    <a:pt x="128" y="710"/>
                  </a:lnTo>
                  <a:cubicBezTo>
                    <a:pt x="27" y="753"/>
                    <a:pt x="1" y="912"/>
                    <a:pt x="56" y="999"/>
                  </a:cubicBezTo>
                  <a:cubicBezTo>
                    <a:pt x="96" y="1059"/>
                    <a:pt x="168" y="1094"/>
                    <a:pt x="245" y="1094"/>
                  </a:cubicBezTo>
                  <a:cubicBezTo>
                    <a:pt x="278" y="1094"/>
                    <a:pt x="312" y="1087"/>
                    <a:pt x="345" y="1074"/>
                  </a:cubicBezTo>
                  <a:lnTo>
                    <a:pt x="1907" y="392"/>
                  </a:lnTo>
                  <a:cubicBezTo>
                    <a:pt x="2010" y="347"/>
                    <a:pt x="2039" y="188"/>
                    <a:pt x="1981" y="99"/>
                  </a:cubicBezTo>
                  <a:cubicBezTo>
                    <a:pt x="1934" y="32"/>
                    <a:pt x="1871" y="1"/>
                    <a:pt x="18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59" name="Google Shape;2559;p28"/>
            <p:cNvSpPr/>
            <p:nvPr/>
          </p:nvSpPr>
          <p:spPr>
            <a:xfrm>
              <a:off x="2372750" y="4898275"/>
              <a:ext cx="79250" cy="110050"/>
            </a:xfrm>
            <a:custGeom>
              <a:avLst/>
              <a:gdLst/>
              <a:ahLst/>
              <a:cxnLst/>
              <a:rect l="l" t="t" r="r" b="b"/>
              <a:pathLst>
                <a:path w="3170" h="4402" extrusionOk="0">
                  <a:moveTo>
                    <a:pt x="2882" y="1"/>
                  </a:moveTo>
                  <a:cubicBezTo>
                    <a:pt x="2818" y="1"/>
                    <a:pt x="2754" y="31"/>
                    <a:pt x="2713" y="105"/>
                  </a:cubicBezTo>
                  <a:cubicBezTo>
                    <a:pt x="1950" y="1488"/>
                    <a:pt x="1072" y="2805"/>
                    <a:pt x="85" y="4037"/>
                  </a:cubicBezTo>
                  <a:cubicBezTo>
                    <a:pt x="17" y="4129"/>
                    <a:pt x="1" y="4251"/>
                    <a:pt x="90" y="4338"/>
                  </a:cubicBezTo>
                  <a:cubicBezTo>
                    <a:pt x="132" y="4381"/>
                    <a:pt x="189" y="4402"/>
                    <a:pt x="243" y="4402"/>
                  </a:cubicBezTo>
                  <a:cubicBezTo>
                    <a:pt x="299" y="4402"/>
                    <a:pt x="354" y="4379"/>
                    <a:pt x="390" y="4336"/>
                  </a:cubicBezTo>
                  <a:cubicBezTo>
                    <a:pt x="1399" y="3074"/>
                    <a:pt x="2299" y="1729"/>
                    <a:pt x="3079" y="316"/>
                  </a:cubicBezTo>
                  <a:cubicBezTo>
                    <a:pt x="3170" y="151"/>
                    <a:pt x="3025" y="1"/>
                    <a:pt x="28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60" name="Google Shape;2560;p28"/>
            <p:cNvSpPr/>
            <p:nvPr/>
          </p:nvSpPr>
          <p:spPr>
            <a:xfrm>
              <a:off x="2355775" y="4146850"/>
              <a:ext cx="30725" cy="54300"/>
            </a:xfrm>
            <a:custGeom>
              <a:avLst/>
              <a:gdLst/>
              <a:ahLst/>
              <a:cxnLst/>
              <a:rect l="l" t="t" r="r" b="b"/>
              <a:pathLst>
                <a:path w="1229" h="2172" extrusionOk="0">
                  <a:moveTo>
                    <a:pt x="242" y="1"/>
                  </a:moveTo>
                  <a:cubicBezTo>
                    <a:pt x="224" y="1"/>
                    <a:pt x="205" y="3"/>
                    <a:pt x="186" y="8"/>
                  </a:cubicBezTo>
                  <a:cubicBezTo>
                    <a:pt x="66" y="42"/>
                    <a:pt x="1" y="164"/>
                    <a:pt x="42" y="275"/>
                  </a:cubicBezTo>
                  <a:cubicBezTo>
                    <a:pt x="290" y="853"/>
                    <a:pt x="535" y="1435"/>
                    <a:pt x="776" y="2020"/>
                  </a:cubicBezTo>
                  <a:cubicBezTo>
                    <a:pt x="812" y="2107"/>
                    <a:pt x="889" y="2172"/>
                    <a:pt x="983" y="2172"/>
                  </a:cubicBezTo>
                  <a:cubicBezTo>
                    <a:pt x="1001" y="2172"/>
                    <a:pt x="1019" y="2169"/>
                    <a:pt x="1038" y="2164"/>
                  </a:cubicBezTo>
                  <a:cubicBezTo>
                    <a:pt x="1156" y="2131"/>
                    <a:pt x="1228" y="2008"/>
                    <a:pt x="1183" y="1900"/>
                  </a:cubicBezTo>
                  <a:lnTo>
                    <a:pt x="451" y="155"/>
                  </a:lnTo>
                  <a:cubicBezTo>
                    <a:pt x="415" y="66"/>
                    <a:pt x="337" y="1"/>
                    <a:pt x="2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61" name="Google Shape;2561;p28"/>
            <p:cNvSpPr/>
            <p:nvPr/>
          </p:nvSpPr>
          <p:spPr>
            <a:xfrm>
              <a:off x="2412775" y="4262375"/>
              <a:ext cx="85425" cy="121450"/>
            </a:xfrm>
            <a:custGeom>
              <a:avLst/>
              <a:gdLst/>
              <a:ahLst/>
              <a:cxnLst/>
              <a:rect l="l" t="t" r="r" b="b"/>
              <a:pathLst>
                <a:path w="3417" h="4858" extrusionOk="0">
                  <a:moveTo>
                    <a:pt x="295" y="1"/>
                  </a:moveTo>
                  <a:cubicBezTo>
                    <a:pt x="148" y="1"/>
                    <a:pt x="1" y="156"/>
                    <a:pt x="104" y="316"/>
                  </a:cubicBezTo>
                  <a:lnTo>
                    <a:pt x="2951" y="4759"/>
                  </a:lnTo>
                  <a:cubicBezTo>
                    <a:pt x="2995" y="4829"/>
                    <a:pt x="3059" y="4858"/>
                    <a:pt x="3122" y="4858"/>
                  </a:cubicBezTo>
                  <a:cubicBezTo>
                    <a:pt x="3270" y="4858"/>
                    <a:pt x="3417" y="4702"/>
                    <a:pt x="3314" y="4542"/>
                  </a:cubicBezTo>
                  <a:lnTo>
                    <a:pt x="467" y="99"/>
                  </a:lnTo>
                  <a:cubicBezTo>
                    <a:pt x="423" y="30"/>
                    <a:pt x="35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62" name="Google Shape;2562;p28"/>
            <p:cNvSpPr/>
            <p:nvPr/>
          </p:nvSpPr>
          <p:spPr>
            <a:xfrm>
              <a:off x="2170925" y="4374850"/>
              <a:ext cx="58000" cy="40075"/>
            </a:xfrm>
            <a:custGeom>
              <a:avLst/>
              <a:gdLst/>
              <a:ahLst/>
              <a:cxnLst/>
              <a:rect l="l" t="t" r="r" b="b"/>
              <a:pathLst>
                <a:path w="2320" h="1603" extrusionOk="0">
                  <a:moveTo>
                    <a:pt x="306" y="1"/>
                  </a:moveTo>
                  <a:cubicBezTo>
                    <a:pt x="120" y="1"/>
                    <a:pt x="1" y="285"/>
                    <a:pt x="199" y="402"/>
                  </a:cubicBezTo>
                  <a:cubicBezTo>
                    <a:pt x="815" y="758"/>
                    <a:pt x="1409" y="1148"/>
                    <a:pt x="1980" y="1571"/>
                  </a:cubicBezTo>
                  <a:cubicBezTo>
                    <a:pt x="2008" y="1593"/>
                    <a:pt x="2042" y="1602"/>
                    <a:pt x="2076" y="1602"/>
                  </a:cubicBezTo>
                  <a:cubicBezTo>
                    <a:pt x="2153" y="1602"/>
                    <a:pt x="2234" y="1556"/>
                    <a:pt x="2269" y="1494"/>
                  </a:cubicBezTo>
                  <a:cubicBezTo>
                    <a:pt x="2319" y="1403"/>
                    <a:pt x="2281" y="1270"/>
                    <a:pt x="2187" y="1203"/>
                  </a:cubicBezTo>
                  <a:cubicBezTo>
                    <a:pt x="1616" y="779"/>
                    <a:pt x="1022" y="390"/>
                    <a:pt x="411" y="31"/>
                  </a:cubicBezTo>
                  <a:cubicBezTo>
                    <a:pt x="374" y="10"/>
                    <a:pt x="339" y="1"/>
                    <a:pt x="3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63" name="Google Shape;2563;p28"/>
            <p:cNvSpPr/>
            <p:nvPr/>
          </p:nvSpPr>
          <p:spPr>
            <a:xfrm>
              <a:off x="2275950" y="4441750"/>
              <a:ext cx="105725" cy="51325"/>
            </a:xfrm>
            <a:custGeom>
              <a:avLst/>
              <a:gdLst/>
              <a:ahLst/>
              <a:cxnLst/>
              <a:rect l="l" t="t" r="r" b="b"/>
              <a:pathLst>
                <a:path w="4229" h="2053" extrusionOk="0">
                  <a:moveTo>
                    <a:pt x="295" y="1"/>
                  </a:moveTo>
                  <a:cubicBezTo>
                    <a:pt x="116" y="1"/>
                    <a:pt x="1" y="281"/>
                    <a:pt x="195" y="404"/>
                  </a:cubicBezTo>
                  <a:cubicBezTo>
                    <a:pt x="1343" y="1117"/>
                    <a:pt x="2585" y="1668"/>
                    <a:pt x="3887" y="2043"/>
                  </a:cubicBezTo>
                  <a:cubicBezTo>
                    <a:pt x="3908" y="2049"/>
                    <a:pt x="3929" y="2052"/>
                    <a:pt x="3948" y="2052"/>
                  </a:cubicBezTo>
                  <a:cubicBezTo>
                    <a:pt x="4162" y="2052"/>
                    <a:pt x="4229" y="1700"/>
                    <a:pt x="3988" y="1632"/>
                  </a:cubicBezTo>
                  <a:cubicBezTo>
                    <a:pt x="2725" y="1266"/>
                    <a:pt x="1519" y="729"/>
                    <a:pt x="402" y="34"/>
                  </a:cubicBezTo>
                  <a:cubicBezTo>
                    <a:pt x="365" y="11"/>
                    <a:pt x="32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64" name="Google Shape;2564;p28"/>
            <p:cNvSpPr/>
            <p:nvPr/>
          </p:nvSpPr>
          <p:spPr>
            <a:xfrm>
              <a:off x="2279675" y="4398425"/>
              <a:ext cx="111500" cy="68250"/>
            </a:xfrm>
            <a:custGeom>
              <a:avLst/>
              <a:gdLst/>
              <a:ahLst/>
              <a:cxnLst/>
              <a:rect l="l" t="t" r="r" b="b"/>
              <a:pathLst>
                <a:path w="4460" h="2730" extrusionOk="0">
                  <a:moveTo>
                    <a:pt x="301" y="0"/>
                  </a:moveTo>
                  <a:cubicBezTo>
                    <a:pt x="118" y="0"/>
                    <a:pt x="1" y="282"/>
                    <a:pt x="200" y="400"/>
                  </a:cubicBezTo>
                  <a:lnTo>
                    <a:pt x="4051" y="2698"/>
                  </a:lnTo>
                  <a:cubicBezTo>
                    <a:pt x="4088" y="2720"/>
                    <a:pt x="4124" y="2730"/>
                    <a:pt x="4158" y="2730"/>
                  </a:cubicBezTo>
                  <a:cubicBezTo>
                    <a:pt x="4341" y="2730"/>
                    <a:pt x="4459" y="2448"/>
                    <a:pt x="4260" y="2332"/>
                  </a:cubicBezTo>
                  <a:lnTo>
                    <a:pt x="407" y="31"/>
                  </a:lnTo>
                  <a:cubicBezTo>
                    <a:pt x="371" y="10"/>
                    <a:pt x="335" y="0"/>
                    <a:pt x="3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65" name="Google Shape;2565;p28"/>
            <p:cNvSpPr/>
            <p:nvPr/>
          </p:nvSpPr>
          <p:spPr>
            <a:xfrm>
              <a:off x="2169000" y="4552375"/>
              <a:ext cx="73275" cy="28550"/>
            </a:xfrm>
            <a:custGeom>
              <a:avLst/>
              <a:gdLst/>
              <a:ahLst/>
              <a:cxnLst/>
              <a:rect l="l" t="t" r="r" b="b"/>
              <a:pathLst>
                <a:path w="2931" h="1142" extrusionOk="0">
                  <a:moveTo>
                    <a:pt x="278" y="0"/>
                  </a:moveTo>
                  <a:cubicBezTo>
                    <a:pt x="66" y="0"/>
                    <a:pt x="0" y="347"/>
                    <a:pt x="237" y="422"/>
                  </a:cubicBezTo>
                  <a:lnTo>
                    <a:pt x="2589" y="1132"/>
                  </a:lnTo>
                  <a:cubicBezTo>
                    <a:pt x="2611" y="1139"/>
                    <a:pt x="2632" y="1142"/>
                    <a:pt x="2652" y="1142"/>
                  </a:cubicBezTo>
                  <a:cubicBezTo>
                    <a:pt x="2866" y="1142"/>
                    <a:pt x="2930" y="791"/>
                    <a:pt x="2695" y="720"/>
                  </a:cubicBezTo>
                  <a:lnTo>
                    <a:pt x="343" y="11"/>
                  </a:lnTo>
                  <a:cubicBezTo>
                    <a:pt x="320" y="4"/>
                    <a:pt x="298" y="0"/>
                    <a:pt x="2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66" name="Google Shape;2566;p28"/>
            <p:cNvSpPr/>
            <p:nvPr/>
          </p:nvSpPr>
          <p:spPr>
            <a:xfrm>
              <a:off x="2281900" y="4583800"/>
              <a:ext cx="75000" cy="19000"/>
            </a:xfrm>
            <a:custGeom>
              <a:avLst/>
              <a:gdLst/>
              <a:ahLst/>
              <a:cxnLst/>
              <a:rect l="l" t="t" r="r" b="b"/>
              <a:pathLst>
                <a:path w="3000" h="760" extrusionOk="0">
                  <a:moveTo>
                    <a:pt x="233" y="1"/>
                  </a:moveTo>
                  <a:cubicBezTo>
                    <a:pt x="141" y="1"/>
                    <a:pt x="51" y="77"/>
                    <a:pt x="29" y="164"/>
                  </a:cubicBezTo>
                  <a:cubicBezTo>
                    <a:pt x="0" y="265"/>
                    <a:pt x="77" y="380"/>
                    <a:pt x="186" y="421"/>
                  </a:cubicBezTo>
                  <a:cubicBezTo>
                    <a:pt x="788" y="645"/>
                    <a:pt x="1424" y="760"/>
                    <a:pt x="2063" y="760"/>
                  </a:cubicBezTo>
                  <a:cubicBezTo>
                    <a:pt x="2305" y="760"/>
                    <a:pt x="2547" y="743"/>
                    <a:pt x="2787" y="710"/>
                  </a:cubicBezTo>
                  <a:cubicBezTo>
                    <a:pt x="2903" y="696"/>
                    <a:pt x="2999" y="619"/>
                    <a:pt x="2994" y="494"/>
                  </a:cubicBezTo>
                  <a:cubicBezTo>
                    <a:pt x="2992" y="398"/>
                    <a:pt x="2904" y="285"/>
                    <a:pt x="2797" y="285"/>
                  </a:cubicBezTo>
                  <a:cubicBezTo>
                    <a:pt x="2791" y="285"/>
                    <a:pt x="2784" y="286"/>
                    <a:pt x="2778" y="287"/>
                  </a:cubicBezTo>
                  <a:cubicBezTo>
                    <a:pt x="2547" y="318"/>
                    <a:pt x="2315" y="334"/>
                    <a:pt x="2083" y="334"/>
                  </a:cubicBezTo>
                  <a:cubicBezTo>
                    <a:pt x="1472" y="334"/>
                    <a:pt x="863" y="224"/>
                    <a:pt x="287" y="10"/>
                  </a:cubicBezTo>
                  <a:cubicBezTo>
                    <a:pt x="269" y="4"/>
                    <a:pt x="251" y="1"/>
                    <a:pt x="2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67" name="Google Shape;2567;p28"/>
            <p:cNvSpPr/>
            <p:nvPr/>
          </p:nvSpPr>
          <p:spPr>
            <a:xfrm>
              <a:off x="2278925" y="4609350"/>
              <a:ext cx="68950" cy="16950"/>
            </a:xfrm>
            <a:custGeom>
              <a:avLst/>
              <a:gdLst/>
              <a:ahLst/>
              <a:cxnLst/>
              <a:rect l="l" t="t" r="r" b="b"/>
              <a:pathLst>
                <a:path w="2758" h="678" extrusionOk="0">
                  <a:moveTo>
                    <a:pt x="276" y="1"/>
                  </a:moveTo>
                  <a:cubicBezTo>
                    <a:pt x="64" y="1"/>
                    <a:pt x="0" y="352"/>
                    <a:pt x="237" y="420"/>
                  </a:cubicBezTo>
                  <a:cubicBezTo>
                    <a:pt x="821" y="591"/>
                    <a:pt x="1424" y="677"/>
                    <a:pt x="2030" y="677"/>
                  </a:cubicBezTo>
                  <a:cubicBezTo>
                    <a:pt x="2184" y="677"/>
                    <a:pt x="2338" y="672"/>
                    <a:pt x="2492" y="660"/>
                  </a:cubicBezTo>
                  <a:cubicBezTo>
                    <a:pt x="2755" y="639"/>
                    <a:pt x="2757" y="236"/>
                    <a:pt x="2503" y="236"/>
                  </a:cubicBezTo>
                  <a:cubicBezTo>
                    <a:pt x="2496" y="236"/>
                    <a:pt x="2490" y="236"/>
                    <a:pt x="2483" y="237"/>
                  </a:cubicBezTo>
                  <a:cubicBezTo>
                    <a:pt x="2337" y="247"/>
                    <a:pt x="2192" y="252"/>
                    <a:pt x="2046" y="252"/>
                  </a:cubicBezTo>
                  <a:cubicBezTo>
                    <a:pt x="1470" y="252"/>
                    <a:pt x="896" y="172"/>
                    <a:pt x="341" y="11"/>
                  </a:cubicBezTo>
                  <a:cubicBezTo>
                    <a:pt x="318" y="4"/>
                    <a:pt x="297" y="1"/>
                    <a:pt x="2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68" name="Google Shape;2568;p28"/>
            <p:cNvSpPr/>
            <p:nvPr/>
          </p:nvSpPr>
          <p:spPr>
            <a:xfrm>
              <a:off x="2136350" y="4749900"/>
              <a:ext cx="48150" cy="31925"/>
            </a:xfrm>
            <a:custGeom>
              <a:avLst/>
              <a:gdLst/>
              <a:ahLst/>
              <a:cxnLst/>
              <a:rect l="l" t="t" r="r" b="b"/>
              <a:pathLst>
                <a:path w="1926" h="1277" extrusionOk="0">
                  <a:moveTo>
                    <a:pt x="1667" y="1"/>
                  </a:moveTo>
                  <a:cubicBezTo>
                    <a:pt x="1632" y="1"/>
                    <a:pt x="1598" y="10"/>
                    <a:pt x="1567" y="32"/>
                  </a:cubicBezTo>
                  <a:cubicBezTo>
                    <a:pt x="1117" y="365"/>
                    <a:pt x="636" y="653"/>
                    <a:pt x="128" y="889"/>
                  </a:cubicBezTo>
                  <a:cubicBezTo>
                    <a:pt x="30" y="935"/>
                    <a:pt x="1" y="1091"/>
                    <a:pt x="56" y="1178"/>
                  </a:cubicBezTo>
                  <a:cubicBezTo>
                    <a:pt x="96" y="1240"/>
                    <a:pt x="170" y="1276"/>
                    <a:pt x="248" y="1276"/>
                  </a:cubicBezTo>
                  <a:cubicBezTo>
                    <a:pt x="281" y="1276"/>
                    <a:pt x="315" y="1270"/>
                    <a:pt x="347" y="1255"/>
                  </a:cubicBezTo>
                  <a:cubicBezTo>
                    <a:pt x="853" y="1017"/>
                    <a:pt x="1334" y="728"/>
                    <a:pt x="1784" y="396"/>
                  </a:cubicBezTo>
                  <a:cubicBezTo>
                    <a:pt x="1873" y="331"/>
                    <a:pt x="1926" y="208"/>
                    <a:pt x="1859" y="105"/>
                  </a:cubicBezTo>
                  <a:cubicBezTo>
                    <a:pt x="1817" y="45"/>
                    <a:pt x="1741" y="1"/>
                    <a:pt x="16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69" name="Google Shape;2569;p28"/>
            <p:cNvSpPr/>
            <p:nvPr/>
          </p:nvSpPr>
          <p:spPr>
            <a:xfrm>
              <a:off x="2226175" y="4689375"/>
              <a:ext cx="105725" cy="41975"/>
            </a:xfrm>
            <a:custGeom>
              <a:avLst/>
              <a:gdLst/>
              <a:ahLst/>
              <a:cxnLst/>
              <a:rect l="l" t="t" r="r" b="b"/>
              <a:pathLst>
                <a:path w="4229" h="1679" extrusionOk="0">
                  <a:moveTo>
                    <a:pt x="3912" y="0"/>
                  </a:moveTo>
                  <a:cubicBezTo>
                    <a:pt x="3896" y="0"/>
                    <a:pt x="3879" y="2"/>
                    <a:pt x="3861" y="6"/>
                  </a:cubicBezTo>
                  <a:cubicBezTo>
                    <a:pt x="2571" y="292"/>
                    <a:pt x="1320" y="723"/>
                    <a:pt x="128" y="1293"/>
                  </a:cubicBezTo>
                  <a:cubicBezTo>
                    <a:pt x="25" y="1342"/>
                    <a:pt x="1" y="1491"/>
                    <a:pt x="56" y="1582"/>
                  </a:cubicBezTo>
                  <a:cubicBezTo>
                    <a:pt x="93" y="1644"/>
                    <a:pt x="167" y="1679"/>
                    <a:pt x="245" y="1679"/>
                  </a:cubicBezTo>
                  <a:cubicBezTo>
                    <a:pt x="279" y="1679"/>
                    <a:pt x="315" y="1672"/>
                    <a:pt x="347" y="1657"/>
                  </a:cubicBezTo>
                  <a:cubicBezTo>
                    <a:pt x="1507" y="1103"/>
                    <a:pt x="2725" y="687"/>
                    <a:pt x="3982" y="415"/>
                  </a:cubicBezTo>
                  <a:cubicBezTo>
                    <a:pt x="4229" y="359"/>
                    <a:pt x="4142" y="0"/>
                    <a:pt x="39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70" name="Google Shape;2570;p28"/>
            <p:cNvSpPr/>
            <p:nvPr/>
          </p:nvSpPr>
          <p:spPr>
            <a:xfrm>
              <a:off x="2265000" y="4706000"/>
              <a:ext cx="79850" cy="40675"/>
            </a:xfrm>
            <a:custGeom>
              <a:avLst/>
              <a:gdLst/>
              <a:ahLst/>
              <a:cxnLst/>
              <a:rect l="l" t="t" r="r" b="b"/>
              <a:pathLst>
                <a:path w="3194" h="1627" extrusionOk="0">
                  <a:moveTo>
                    <a:pt x="2889" y="0"/>
                  </a:moveTo>
                  <a:cubicBezTo>
                    <a:pt x="2871" y="0"/>
                    <a:pt x="2852" y="3"/>
                    <a:pt x="2833" y="7"/>
                  </a:cubicBezTo>
                  <a:cubicBezTo>
                    <a:pt x="1868" y="248"/>
                    <a:pt x="953" y="662"/>
                    <a:pt x="137" y="1230"/>
                  </a:cubicBezTo>
                  <a:cubicBezTo>
                    <a:pt x="43" y="1295"/>
                    <a:pt x="0" y="1418"/>
                    <a:pt x="65" y="1521"/>
                  </a:cubicBezTo>
                  <a:cubicBezTo>
                    <a:pt x="106" y="1588"/>
                    <a:pt x="178" y="1626"/>
                    <a:pt x="248" y="1626"/>
                  </a:cubicBezTo>
                  <a:cubicBezTo>
                    <a:pt x="285" y="1626"/>
                    <a:pt x="322" y="1616"/>
                    <a:pt x="354" y="1593"/>
                  </a:cubicBezTo>
                  <a:cubicBezTo>
                    <a:pt x="1141" y="1047"/>
                    <a:pt x="2019" y="648"/>
                    <a:pt x="2948" y="414"/>
                  </a:cubicBezTo>
                  <a:cubicBezTo>
                    <a:pt x="3194" y="352"/>
                    <a:pt x="3113" y="0"/>
                    <a:pt x="28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71" name="Google Shape;2571;p28"/>
            <p:cNvSpPr/>
            <p:nvPr/>
          </p:nvSpPr>
          <p:spPr>
            <a:xfrm>
              <a:off x="2673575" y="4983950"/>
              <a:ext cx="18400" cy="70375"/>
            </a:xfrm>
            <a:custGeom>
              <a:avLst/>
              <a:gdLst/>
              <a:ahLst/>
              <a:cxnLst/>
              <a:rect l="l" t="t" r="r" b="b"/>
              <a:pathLst>
                <a:path w="736" h="2815" extrusionOk="0">
                  <a:moveTo>
                    <a:pt x="262" y="0"/>
                  </a:moveTo>
                  <a:cubicBezTo>
                    <a:pt x="135" y="0"/>
                    <a:pt x="0" y="107"/>
                    <a:pt x="40" y="266"/>
                  </a:cubicBezTo>
                  <a:cubicBezTo>
                    <a:pt x="222" y="1036"/>
                    <a:pt x="312" y="1823"/>
                    <a:pt x="309" y="2613"/>
                  </a:cubicBezTo>
                  <a:cubicBezTo>
                    <a:pt x="309" y="2748"/>
                    <a:pt x="412" y="2815"/>
                    <a:pt x="517" y="2815"/>
                  </a:cubicBezTo>
                  <a:cubicBezTo>
                    <a:pt x="624" y="2815"/>
                    <a:pt x="733" y="2744"/>
                    <a:pt x="733" y="2605"/>
                  </a:cubicBezTo>
                  <a:cubicBezTo>
                    <a:pt x="735" y="1777"/>
                    <a:pt x="639" y="954"/>
                    <a:pt x="449" y="150"/>
                  </a:cubicBezTo>
                  <a:cubicBezTo>
                    <a:pt x="423" y="45"/>
                    <a:pt x="344" y="0"/>
                    <a:pt x="2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72" name="Google Shape;2572;p28"/>
            <p:cNvSpPr/>
            <p:nvPr/>
          </p:nvSpPr>
          <p:spPr>
            <a:xfrm>
              <a:off x="2675150" y="5113850"/>
              <a:ext cx="16875" cy="42575"/>
            </a:xfrm>
            <a:custGeom>
              <a:avLst/>
              <a:gdLst/>
              <a:ahLst/>
              <a:cxnLst/>
              <a:rect l="l" t="t" r="r" b="b"/>
              <a:pathLst>
                <a:path w="675" h="1703" extrusionOk="0">
                  <a:moveTo>
                    <a:pt x="410" y="1"/>
                  </a:moveTo>
                  <a:cubicBezTo>
                    <a:pt x="406" y="1"/>
                    <a:pt x="402" y="1"/>
                    <a:pt x="398" y="1"/>
                  </a:cubicBezTo>
                  <a:cubicBezTo>
                    <a:pt x="273" y="11"/>
                    <a:pt x="174" y="102"/>
                    <a:pt x="188" y="218"/>
                  </a:cubicBezTo>
                  <a:cubicBezTo>
                    <a:pt x="251" y="632"/>
                    <a:pt x="200" y="1055"/>
                    <a:pt x="42" y="1443"/>
                  </a:cubicBezTo>
                  <a:cubicBezTo>
                    <a:pt x="1" y="1546"/>
                    <a:pt x="92" y="1679"/>
                    <a:pt x="196" y="1698"/>
                  </a:cubicBezTo>
                  <a:cubicBezTo>
                    <a:pt x="209" y="1701"/>
                    <a:pt x="223" y="1702"/>
                    <a:pt x="236" y="1702"/>
                  </a:cubicBezTo>
                  <a:cubicBezTo>
                    <a:pt x="325" y="1702"/>
                    <a:pt x="416" y="1642"/>
                    <a:pt x="453" y="1546"/>
                  </a:cubicBezTo>
                  <a:cubicBezTo>
                    <a:pt x="619" y="1120"/>
                    <a:pt x="675" y="661"/>
                    <a:pt x="614" y="211"/>
                  </a:cubicBezTo>
                  <a:cubicBezTo>
                    <a:pt x="598" y="101"/>
                    <a:pt x="526" y="1"/>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73" name="Google Shape;2573;p28"/>
            <p:cNvSpPr/>
            <p:nvPr/>
          </p:nvSpPr>
          <p:spPr>
            <a:xfrm>
              <a:off x="2924300" y="4829425"/>
              <a:ext cx="102100" cy="59125"/>
            </a:xfrm>
            <a:custGeom>
              <a:avLst/>
              <a:gdLst/>
              <a:ahLst/>
              <a:cxnLst/>
              <a:rect l="l" t="t" r="r" b="b"/>
              <a:pathLst>
                <a:path w="4084" h="2365" extrusionOk="0">
                  <a:moveTo>
                    <a:pt x="309" y="0"/>
                  </a:moveTo>
                  <a:cubicBezTo>
                    <a:pt x="120" y="0"/>
                    <a:pt x="0" y="284"/>
                    <a:pt x="203" y="399"/>
                  </a:cubicBezTo>
                  <a:lnTo>
                    <a:pt x="3671" y="2336"/>
                  </a:lnTo>
                  <a:cubicBezTo>
                    <a:pt x="3706" y="2356"/>
                    <a:pt x="3741" y="2364"/>
                    <a:pt x="3773" y="2364"/>
                  </a:cubicBezTo>
                  <a:cubicBezTo>
                    <a:pt x="3961" y="2364"/>
                    <a:pt x="4084" y="2078"/>
                    <a:pt x="3880" y="1966"/>
                  </a:cubicBezTo>
                  <a:lnTo>
                    <a:pt x="412" y="28"/>
                  </a:lnTo>
                  <a:cubicBezTo>
                    <a:pt x="377" y="9"/>
                    <a:pt x="342" y="0"/>
                    <a:pt x="30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74" name="Google Shape;2574;p28"/>
            <p:cNvSpPr/>
            <p:nvPr/>
          </p:nvSpPr>
          <p:spPr>
            <a:xfrm>
              <a:off x="3039900" y="4902350"/>
              <a:ext cx="68650" cy="49950"/>
            </a:xfrm>
            <a:custGeom>
              <a:avLst/>
              <a:gdLst/>
              <a:ahLst/>
              <a:cxnLst/>
              <a:rect l="l" t="t" r="r" b="b"/>
              <a:pathLst>
                <a:path w="2746" h="1998" extrusionOk="0">
                  <a:moveTo>
                    <a:pt x="299" y="0"/>
                  </a:moveTo>
                  <a:cubicBezTo>
                    <a:pt x="116" y="0"/>
                    <a:pt x="1" y="281"/>
                    <a:pt x="195" y="399"/>
                  </a:cubicBezTo>
                  <a:cubicBezTo>
                    <a:pt x="936" y="854"/>
                    <a:pt x="1634" y="1369"/>
                    <a:pt x="2286" y="1944"/>
                  </a:cubicBezTo>
                  <a:cubicBezTo>
                    <a:pt x="2330" y="1981"/>
                    <a:pt x="2378" y="1997"/>
                    <a:pt x="2424" y="1997"/>
                  </a:cubicBezTo>
                  <a:cubicBezTo>
                    <a:pt x="2595" y="1997"/>
                    <a:pt x="2746" y="1780"/>
                    <a:pt x="2585" y="1638"/>
                  </a:cubicBezTo>
                  <a:cubicBezTo>
                    <a:pt x="1904" y="1044"/>
                    <a:pt x="1177" y="505"/>
                    <a:pt x="407" y="33"/>
                  </a:cubicBezTo>
                  <a:cubicBezTo>
                    <a:pt x="369" y="10"/>
                    <a:pt x="333" y="0"/>
                    <a:pt x="2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75" name="Google Shape;2575;p28"/>
            <p:cNvSpPr/>
            <p:nvPr/>
          </p:nvSpPr>
          <p:spPr>
            <a:xfrm>
              <a:off x="3136225" y="4973150"/>
              <a:ext cx="37575" cy="30775"/>
            </a:xfrm>
            <a:custGeom>
              <a:avLst/>
              <a:gdLst/>
              <a:ahLst/>
              <a:cxnLst/>
              <a:rect l="l" t="t" r="r" b="b"/>
              <a:pathLst>
                <a:path w="1503" h="1231" extrusionOk="0">
                  <a:moveTo>
                    <a:pt x="233" y="0"/>
                  </a:moveTo>
                  <a:cubicBezTo>
                    <a:pt x="181" y="0"/>
                    <a:pt x="131" y="19"/>
                    <a:pt x="92" y="63"/>
                  </a:cubicBezTo>
                  <a:cubicBezTo>
                    <a:pt x="10" y="152"/>
                    <a:pt x="0" y="286"/>
                    <a:pt x="94" y="363"/>
                  </a:cubicBezTo>
                  <a:lnTo>
                    <a:pt x="1115" y="1172"/>
                  </a:lnTo>
                  <a:cubicBezTo>
                    <a:pt x="1160" y="1209"/>
                    <a:pt x="1217" y="1231"/>
                    <a:pt x="1273" y="1231"/>
                  </a:cubicBezTo>
                  <a:cubicBezTo>
                    <a:pt x="1325" y="1231"/>
                    <a:pt x="1375" y="1212"/>
                    <a:pt x="1415" y="1170"/>
                  </a:cubicBezTo>
                  <a:cubicBezTo>
                    <a:pt x="1500" y="1078"/>
                    <a:pt x="1502" y="943"/>
                    <a:pt x="1413" y="869"/>
                  </a:cubicBezTo>
                  <a:lnTo>
                    <a:pt x="393" y="58"/>
                  </a:lnTo>
                  <a:cubicBezTo>
                    <a:pt x="347" y="23"/>
                    <a:pt x="289" y="0"/>
                    <a:pt x="2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76" name="Google Shape;2576;p28"/>
            <p:cNvSpPr/>
            <p:nvPr/>
          </p:nvSpPr>
          <p:spPr>
            <a:xfrm>
              <a:off x="2947950" y="4808475"/>
              <a:ext cx="104000" cy="51875"/>
            </a:xfrm>
            <a:custGeom>
              <a:avLst/>
              <a:gdLst/>
              <a:ahLst/>
              <a:cxnLst/>
              <a:rect l="l" t="t" r="r" b="b"/>
              <a:pathLst>
                <a:path w="4160" h="2075" extrusionOk="0">
                  <a:moveTo>
                    <a:pt x="232" y="1"/>
                  </a:moveTo>
                  <a:cubicBezTo>
                    <a:pt x="139" y="1"/>
                    <a:pt x="49" y="75"/>
                    <a:pt x="27" y="164"/>
                  </a:cubicBezTo>
                  <a:cubicBezTo>
                    <a:pt x="1" y="277"/>
                    <a:pt x="70" y="390"/>
                    <a:pt x="184" y="421"/>
                  </a:cubicBezTo>
                  <a:cubicBezTo>
                    <a:pt x="1430" y="825"/>
                    <a:pt x="2629" y="1369"/>
                    <a:pt x="3753" y="2043"/>
                  </a:cubicBezTo>
                  <a:cubicBezTo>
                    <a:pt x="3790" y="2065"/>
                    <a:pt x="3826" y="2075"/>
                    <a:pt x="3860" y="2075"/>
                  </a:cubicBezTo>
                  <a:cubicBezTo>
                    <a:pt x="4043" y="2075"/>
                    <a:pt x="4159" y="1793"/>
                    <a:pt x="3964" y="1675"/>
                  </a:cubicBezTo>
                  <a:cubicBezTo>
                    <a:pt x="2804" y="984"/>
                    <a:pt x="1570" y="423"/>
                    <a:pt x="285" y="9"/>
                  </a:cubicBezTo>
                  <a:cubicBezTo>
                    <a:pt x="267" y="4"/>
                    <a:pt x="249"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77" name="Google Shape;2577;p28"/>
            <p:cNvSpPr/>
            <p:nvPr/>
          </p:nvSpPr>
          <p:spPr>
            <a:xfrm>
              <a:off x="2604025" y="4225300"/>
              <a:ext cx="22225" cy="97800"/>
            </a:xfrm>
            <a:custGeom>
              <a:avLst/>
              <a:gdLst/>
              <a:ahLst/>
              <a:cxnLst/>
              <a:rect l="l" t="t" r="r" b="b"/>
              <a:pathLst>
                <a:path w="889" h="3912" extrusionOk="0">
                  <a:moveTo>
                    <a:pt x="234" y="1"/>
                  </a:moveTo>
                  <a:cubicBezTo>
                    <a:pt x="231" y="1"/>
                    <a:pt x="228" y="1"/>
                    <a:pt x="225" y="1"/>
                  </a:cubicBezTo>
                  <a:cubicBezTo>
                    <a:pt x="102" y="3"/>
                    <a:pt x="1" y="102"/>
                    <a:pt x="18" y="218"/>
                  </a:cubicBezTo>
                  <a:lnTo>
                    <a:pt x="451" y="3703"/>
                  </a:lnTo>
                  <a:cubicBezTo>
                    <a:pt x="465" y="3817"/>
                    <a:pt x="545" y="3912"/>
                    <a:pt x="663" y="3912"/>
                  </a:cubicBezTo>
                  <a:cubicBezTo>
                    <a:pt x="665" y="3912"/>
                    <a:pt x="666" y="3912"/>
                    <a:pt x="668" y="3912"/>
                  </a:cubicBezTo>
                  <a:cubicBezTo>
                    <a:pt x="788" y="3907"/>
                    <a:pt x="889" y="3808"/>
                    <a:pt x="875" y="3695"/>
                  </a:cubicBezTo>
                  <a:lnTo>
                    <a:pt x="441" y="208"/>
                  </a:lnTo>
                  <a:cubicBezTo>
                    <a:pt x="427" y="95"/>
                    <a:pt x="351" y="1"/>
                    <a:pt x="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78" name="Google Shape;2578;p28"/>
            <p:cNvSpPr/>
            <p:nvPr/>
          </p:nvSpPr>
          <p:spPr>
            <a:xfrm>
              <a:off x="2604450" y="4049850"/>
              <a:ext cx="22575" cy="141725"/>
            </a:xfrm>
            <a:custGeom>
              <a:avLst/>
              <a:gdLst/>
              <a:ahLst/>
              <a:cxnLst/>
              <a:rect l="l" t="t" r="r" b="b"/>
              <a:pathLst>
                <a:path w="903" h="5669" extrusionOk="0">
                  <a:moveTo>
                    <a:pt x="645" y="1"/>
                  </a:moveTo>
                  <a:cubicBezTo>
                    <a:pt x="560" y="1"/>
                    <a:pt x="478" y="48"/>
                    <a:pt x="453" y="155"/>
                  </a:cubicBezTo>
                  <a:cubicBezTo>
                    <a:pt x="150" y="1510"/>
                    <a:pt x="1" y="2894"/>
                    <a:pt x="13" y="4280"/>
                  </a:cubicBezTo>
                  <a:cubicBezTo>
                    <a:pt x="15" y="4677"/>
                    <a:pt x="30" y="5072"/>
                    <a:pt x="61" y="5469"/>
                  </a:cubicBezTo>
                  <a:cubicBezTo>
                    <a:pt x="69" y="5602"/>
                    <a:pt x="177" y="5668"/>
                    <a:pt x="281" y="5668"/>
                  </a:cubicBezTo>
                  <a:cubicBezTo>
                    <a:pt x="389" y="5668"/>
                    <a:pt x="493" y="5598"/>
                    <a:pt x="485" y="5459"/>
                  </a:cubicBezTo>
                  <a:cubicBezTo>
                    <a:pt x="383" y="4107"/>
                    <a:pt x="436" y="2749"/>
                    <a:pt x="646" y="1411"/>
                  </a:cubicBezTo>
                  <a:cubicBezTo>
                    <a:pt x="706" y="1026"/>
                    <a:pt x="783" y="639"/>
                    <a:pt x="867" y="261"/>
                  </a:cubicBezTo>
                  <a:cubicBezTo>
                    <a:pt x="903" y="102"/>
                    <a:pt x="771"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79" name="Google Shape;2579;p28"/>
            <p:cNvSpPr/>
            <p:nvPr/>
          </p:nvSpPr>
          <p:spPr>
            <a:xfrm>
              <a:off x="2695600" y="4103000"/>
              <a:ext cx="25075" cy="226125"/>
            </a:xfrm>
            <a:custGeom>
              <a:avLst/>
              <a:gdLst/>
              <a:ahLst/>
              <a:cxnLst/>
              <a:rect l="l" t="t" r="r" b="b"/>
              <a:pathLst>
                <a:path w="1003" h="9045" extrusionOk="0">
                  <a:moveTo>
                    <a:pt x="645" y="1"/>
                  </a:moveTo>
                  <a:cubicBezTo>
                    <a:pt x="537" y="1"/>
                    <a:pt x="432" y="72"/>
                    <a:pt x="441" y="212"/>
                  </a:cubicBezTo>
                  <a:cubicBezTo>
                    <a:pt x="612" y="2438"/>
                    <a:pt x="564" y="4679"/>
                    <a:pt x="297" y="6898"/>
                  </a:cubicBezTo>
                  <a:cubicBezTo>
                    <a:pt x="222" y="7528"/>
                    <a:pt x="128" y="8156"/>
                    <a:pt x="18" y="8780"/>
                  </a:cubicBezTo>
                  <a:cubicBezTo>
                    <a:pt x="1" y="8893"/>
                    <a:pt x="56" y="9008"/>
                    <a:pt x="174" y="9037"/>
                  </a:cubicBezTo>
                  <a:cubicBezTo>
                    <a:pt x="193" y="9042"/>
                    <a:pt x="212" y="9045"/>
                    <a:pt x="230" y="9045"/>
                  </a:cubicBezTo>
                  <a:cubicBezTo>
                    <a:pt x="327" y="9045"/>
                    <a:pt x="413" y="8978"/>
                    <a:pt x="429" y="8883"/>
                  </a:cubicBezTo>
                  <a:cubicBezTo>
                    <a:pt x="826" y="6645"/>
                    <a:pt x="1002" y="4373"/>
                    <a:pt x="959" y="2101"/>
                  </a:cubicBezTo>
                  <a:cubicBezTo>
                    <a:pt x="944" y="1463"/>
                    <a:pt x="915" y="830"/>
                    <a:pt x="867" y="200"/>
                  </a:cubicBezTo>
                  <a:cubicBezTo>
                    <a:pt x="857" y="67"/>
                    <a:pt x="750"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80" name="Google Shape;2580;p28"/>
            <p:cNvSpPr/>
            <p:nvPr/>
          </p:nvSpPr>
          <p:spPr>
            <a:xfrm>
              <a:off x="2701150" y="3998750"/>
              <a:ext cx="16325" cy="84400"/>
            </a:xfrm>
            <a:custGeom>
              <a:avLst/>
              <a:gdLst/>
              <a:ahLst/>
              <a:cxnLst/>
              <a:rect l="l" t="t" r="r" b="b"/>
              <a:pathLst>
                <a:path w="653" h="3376" extrusionOk="0">
                  <a:moveTo>
                    <a:pt x="218" y="0"/>
                  </a:moveTo>
                  <a:cubicBezTo>
                    <a:pt x="110" y="0"/>
                    <a:pt x="0" y="72"/>
                    <a:pt x="0" y="211"/>
                  </a:cubicBezTo>
                  <a:cubicBezTo>
                    <a:pt x="0" y="1200"/>
                    <a:pt x="70" y="2189"/>
                    <a:pt x="212" y="3169"/>
                  </a:cubicBezTo>
                  <a:cubicBezTo>
                    <a:pt x="229" y="3281"/>
                    <a:pt x="302" y="3376"/>
                    <a:pt x="424" y="3376"/>
                  </a:cubicBezTo>
                  <a:cubicBezTo>
                    <a:pt x="426" y="3376"/>
                    <a:pt x="427" y="3376"/>
                    <a:pt x="429" y="3376"/>
                  </a:cubicBezTo>
                  <a:cubicBezTo>
                    <a:pt x="551" y="3374"/>
                    <a:pt x="653" y="3275"/>
                    <a:pt x="636" y="3159"/>
                  </a:cubicBezTo>
                  <a:cubicBezTo>
                    <a:pt x="494" y="2180"/>
                    <a:pt x="424" y="1191"/>
                    <a:pt x="424" y="201"/>
                  </a:cubicBezTo>
                  <a:cubicBezTo>
                    <a:pt x="424" y="67"/>
                    <a:pt x="322" y="0"/>
                    <a:pt x="2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81" name="Google Shape;2581;p28"/>
            <p:cNvSpPr/>
            <p:nvPr/>
          </p:nvSpPr>
          <p:spPr>
            <a:xfrm>
              <a:off x="2814025" y="4309675"/>
              <a:ext cx="64300" cy="51475"/>
            </a:xfrm>
            <a:custGeom>
              <a:avLst/>
              <a:gdLst/>
              <a:ahLst/>
              <a:cxnLst/>
              <a:rect l="l" t="t" r="r" b="b"/>
              <a:pathLst>
                <a:path w="2572" h="2059" extrusionOk="0">
                  <a:moveTo>
                    <a:pt x="2253" y="0"/>
                  </a:moveTo>
                  <a:cubicBezTo>
                    <a:pt x="2205" y="0"/>
                    <a:pt x="2155" y="17"/>
                    <a:pt x="2111" y="58"/>
                  </a:cubicBezTo>
                  <a:cubicBezTo>
                    <a:pt x="1485" y="636"/>
                    <a:pt x="823" y="1172"/>
                    <a:pt x="130" y="1663"/>
                  </a:cubicBezTo>
                  <a:cubicBezTo>
                    <a:pt x="34" y="1726"/>
                    <a:pt x="0" y="1853"/>
                    <a:pt x="58" y="1957"/>
                  </a:cubicBezTo>
                  <a:cubicBezTo>
                    <a:pt x="97" y="2017"/>
                    <a:pt x="174" y="2058"/>
                    <a:pt x="248" y="2058"/>
                  </a:cubicBezTo>
                  <a:cubicBezTo>
                    <a:pt x="284" y="2058"/>
                    <a:pt x="319" y="2049"/>
                    <a:pt x="349" y="2027"/>
                  </a:cubicBezTo>
                  <a:cubicBezTo>
                    <a:pt x="1071" y="1514"/>
                    <a:pt x="1762" y="956"/>
                    <a:pt x="2414" y="354"/>
                  </a:cubicBezTo>
                  <a:cubicBezTo>
                    <a:pt x="2571" y="210"/>
                    <a:pt x="2422" y="0"/>
                    <a:pt x="22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82" name="Google Shape;2582;p28"/>
            <p:cNvSpPr/>
            <p:nvPr/>
          </p:nvSpPr>
          <p:spPr>
            <a:xfrm>
              <a:off x="2907275" y="4179950"/>
              <a:ext cx="80950" cy="92200"/>
            </a:xfrm>
            <a:custGeom>
              <a:avLst/>
              <a:gdLst/>
              <a:ahLst/>
              <a:cxnLst/>
              <a:rect l="l" t="t" r="r" b="b"/>
              <a:pathLst>
                <a:path w="3238" h="3688" extrusionOk="0">
                  <a:moveTo>
                    <a:pt x="2990" y="1"/>
                  </a:moveTo>
                  <a:cubicBezTo>
                    <a:pt x="2918" y="1"/>
                    <a:pt x="2850" y="44"/>
                    <a:pt x="2802" y="109"/>
                  </a:cubicBezTo>
                  <a:cubicBezTo>
                    <a:pt x="1984" y="1235"/>
                    <a:pt x="1096" y="2308"/>
                    <a:pt x="143" y="3324"/>
                  </a:cubicBezTo>
                  <a:cubicBezTo>
                    <a:pt x="1" y="3479"/>
                    <a:pt x="146" y="3688"/>
                    <a:pt x="305" y="3688"/>
                  </a:cubicBezTo>
                  <a:cubicBezTo>
                    <a:pt x="353" y="3688"/>
                    <a:pt x="403" y="3668"/>
                    <a:pt x="446" y="3622"/>
                  </a:cubicBezTo>
                  <a:cubicBezTo>
                    <a:pt x="1423" y="2578"/>
                    <a:pt x="2333" y="1476"/>
                    <a:pt x="3173" y="318"/>
                  </a:cubicBezTo>
                  <a:cubicBezTo>
                    <a:pt x="3238" y="227"/>
                    <a:pt x="3185" y="82"/>
                    <a:pt x="3091" y="29"/>
                  </a:cubicBezTo>
                  <a:cubicBezTo>
                    <a:pt x="3057" y="10"/>
                    <a:pt x="3023" y="1"/>
                    <a:pt x="29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83" name="Google Shape;2583;p28"/>
            <p:cNvSpPr/>
            <p:nvPr/>
          </p:nvSpPr>
          <p:spPr>
            <a:xfrm>
              <a:off x="2840550" y="4308525"/>
              <a:ext cx="87800" cy="75725"/>
            </a:xfrm>
            <a:custGeom>
              <a:avLst/>
              <a:gdLst/>
              <a:ahLst/>
              <a:cxnLst/>
              <a:rect l="l" t="t" r="r" b="b"/>
              <a:pathLst>
                <a:path w="3512" h="3029" extrusionOk="0">
                  <a:moveTo>
                    <a:pt x="3200" y="0"/>
                  </a:moveTo>
                  <a:cubicBezTo>
                    <a:pt x="3152" y="0"/>
                    <a:pt x="3103" y="18"/>
                    <a:pt x="3060" y="61"/>
                  </a:cubicBezTo>
                  <a:cubicBezTo>
                    <a:pt x="2128" y="980"/>
                    <a:pt x="1151" y="1849"/>
                    <a:pt x="131" y="2665"/>
                  </a:cubicBezTo>
                  <a:cubicBezTo>
                    <a:pt x="1" y="2766"/>
                    <a:pt x="90" y="2980"/>
                    <a:pt x="232" y="3016"/>
                  </a:cubicBezTo>
                  <a:cubicBezTo>
                    <a:pt x="265" y="3025"/>
                    <a:pt x="300" y="3029"/>
                    <a:pt x="334" y="3029"/>
                  </a:cubicBezTo>
                  <a:cubicBezTo>
                    <a:pt x="529" y="3029"/>
                    <a:pt x="722" y="2896"/>
                    <a:pt x="761" y="2696"/>
                  </a:cubicBezTo>
                  <a:cubicBezTo>
                    <a:pt x="1664" y="1960"/>
                    <a:pt x="2530" y="1177"/>
                    <a:pt x="3360" y="359"/>
                  </a:cubicBezTo>
                  <a:cubicBezTo>
                    <a:pt x="3511" y="210"/>
                    <a:pt x="3364" y="0"/>
                    <a:pt x="32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84" name="Google Shape;2584;p28"/>
            <p:cNvSpPr/>
            <p:nvPr/>
          </p:nvSpPr>
          <p:spPr>
            <a:xfrm>
              <a:off x="2991825" y="4216375"/>
              <a:ext cx="36900" cy="34475"/>
            </a:xfrm>
            <a:custGeom>
              <a:avLst/>
              <a:gdLst/>
              <a:ahLst/>
              <a:cxnLst/>
              <a:rect l="l" t="t" r="r" b="b"/>
              <a:pathLst>
                <a:path w="1476" h="1379" extrusionOk="0">
                  <a:moveTo>
                    <a:pt x="1230" y="0"/>
                  </a:moveTo>
                  <a:cubicBezTo>
                    <a:pt x="1177" y="0"/>
                    <a:pt x="1125" y="19"/>
                    <a:pt x="1088" y="62"/>
                  </a:cubicBezTo>
                  <a:cubicBezTo>
                    <a:pt x="785" y="413"/>
                    <a:pt x="450" y="736"/>
                    <a:pt x="89" y="1025"/>
                  </a:cubicBezTo>
                  <a:cubicBezTo>
                    <a:pt x="0" y="1094"/>
                    <a:pt x="12" y="1253"/>
                    <a:pt x="92" y="1325"/>
                  </a:cubicBezTo>
                  <a:cubicBezTo>
                    <a:pt x="129" y="1361"/>
                    <a:pt x="180" y="1378"/>
                    <a:pt x="232" y="1378"/>
                  </a:cubicBezTo>
                  <a:cubicBezTo>
                    <a:pt x="286" y="1378"/>
                    <a:pt x="342" y="1360"/>
                    <a:pt x="390" y="1323"/>
                  </a:cubicBezTo>
                  <a:cubicBezTo>
                    <a:pt x="753" y="1034"/>
                    <a:pt x="1088" y="712"/>
                    <a:pt x="1391" y="360"/>
                  </a:cubicBezTo>
                  <a:cubicBezTo>
                    <a:pt x="1463" y="276"/>
                    <a:pt x="1475" y="141"/>
                    <a:pt x="1389" y="60"/>
                  </a:cubicBezTo>
                  <a:cubicBezTo>
                    <a:pt x="1346" y="22"/>
                    <a:pt x="1288" y="0"/>
                    <a:pt x="123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85" name="Google Shape;2585;p28"/>
            <p:cNvSpPr/>
            <p:nvPr/>
          </p:nvSpPr>
          <p:spPr>
            <a:xfrm>
              <a:off x="2895975" y="4396775"/>
              <a:ext cx="167775" cy="88925"/>
            </a:xfrm>
            <a:custGeom>
              <a:avLst/>
              <a:gdLst/>
              <a:ahLst/>
              <a:cxnLst/>
              <a:rect l="l" t="t" r="r" b="b"/>
              <a:pathLst>
                <a:path w="6711" h="3557" extrusionOk="0">
                  <a:moveTo>
                    <a:pt x="6480" y="1"/>
                  </a:moveTo>
                  <a:cubicBezTo>
                    <a:pt x="6423" y="1"/>
                    <a:pt x="6366" y="24"/>
                    <a:pt x="6320" y="64"/>
                  </a:cubicBezTo>
                  <a:cubicBezTo>
                    <a:pt x="5685" y="620"/>
                    <a:pt x="4982" y="1094"/>
                    <a:pt x="4231" y="1481"/>
                  </a:cubicBezTo>
                  <a:cubicBezTo>
                    <a:pt x="3413" y="1902"/>
                    <a:pt x="2537" y="2208"/>
                    <a:pt x="1685" y="2545"/>
                  </a:cubicBezTo>
                  <a:lnTo>
                    <a:pt x="176" y="3137"/>
                  </a:lnTo>
                  <a:cubicBezTo>
                    <a:pt x="72" y="3180"/>
                    <a:pt x="0" y="3286"/>
                    <a:pt x="32" y="3399"/>
                  </a:cubicBezTo>
                  <a:cubicBezTo>
                    <a:pt x="59" y="3492"/>
                    <a:pt x="142" y="3557"/>
                    <a:pt x="229" y="3557"/>
                  </a:cubicBezTo>
                  <a:cubicBezTo>
                    <a:pt x="251" y="3557"/>
                    <a:pt x="273" y="3552"/>
                    <a:pt x="294" y="3544"/>
                  </a:cubicBezTo>
                  <a:lnTo>
                    <a:pt x="3025" y="2473"/>
                  </a:lnTo>
                  <a:cubicBezTo>
                    <a:pt x="3865" y="2138"/>
                    <a:pt x="4681" y="1765"/>
                    <a:pt x="5435" y="1267"/>
                  </a:cubicBezTo>
                  <a:cubicBezTo>
                    <a:pt x="5851" y="993"/>
                    <a:pt x="6248" y="689"/>
                    <a:pt x="6624" y="360"/>
                  </a:cubicBezTo>
                  <a:cubicBezTo>
                    <a:pt x="6710" y="285"/>
                    <a:pt x="6698" y="136"/>
                    <a:pt x="6621" y="61"/>
                  </a:cubicBezTo>
                  <a:cubicBezTo>
                    <a:pt x="6580" y="19"/>
                    <a:pt x="6530" y="1"/>
                    <a:pt x="64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86" name="Google Shape;2586;p28"/>
            <p:cNvSpPr/>
            <p:nvPr/>
          </p:nvSpPr>
          <p:spPr>
            <a:xfrm>
              <a:off x="3097525" y="4325725"/>
              <a:ext cx="56900" cy="45575"/>
            </a:xfrm>
            <a:custGeom>
              <a:avLst/>
              <a:gdLst/>
              <a:ahLst/>
              <a:cxnLst/>
              <a:rect l="l" t="t" r="r" b="b"/>
              <a:pathLst>
                <a:path w="2276" h="1823" extrusionOk="0">
                  <a:moveTo>
                    <a:pt x="2043" y="0"/>
                  </a:moveTo>
                  <a:cubicBezTo>
                    <a:pt x="1986" y="0"/>
                    <a:pt x="1929" y="23"/>
                    <a:pt x="1885" y="63"/>
                  </a:cubicBezTo>
                  <a:cubicBezTo>
                    <a:pt x="1336" y="562"/>
                    <a:pt x="749" y="1016"/>
                    <a:pt x="131" y="1428"/>
                  </a:cubicBezTo>
                  <a:cubicBezTo>
                    <a:pt x="34" y="1491"/>
                    <a:pt x="1" y="1618"/>
                    <a:pt x="58" y="1719"/>
                  </a:cubicBezTo>
                  <a:cubicBezTo>
                    <a:pt x="97" y="1783"/>
                    <a:pt x="172" y="1823"/>
                    <a:pt x="245" y="1823"/>
                  </a:cubicBezTo>
                  <a:cubicBezTo>
                    <a:pt x="281" y="1823"/>
                    <a:pt x="317" y="1813"/>
                    <a:pt x="347" y="1791"/>
                  </a:cubicBezTo>
                  <a:cubicBezTo>
                    <a:pt x="997" y="1363"/>
                    <a:pt x="1611" y="884"/>
                    <a:pt x="2186" y="359"/>
                  </a:cubicBezTo>
                  <a:cubicBezTo>
                    <a:pt x="2275" y="285"/>
                    <a:pt x="2263" y="138"/>
                    <a:pt x="2184" y="59"/>
                  </a:cubicBezTo>
                  <a:cubicBezTo>
                    <a:pt x="2144" y="19"/>
                    <a:pt x="2093" y="0"/>
                    <a:pt x="20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87" name="Google Shape;2587;p28"/>
            <p:cNvSpPr/>
            <p:nvPr/>
          </p:nvSpPr>
          <p:spPr>
            <a:xfrm>
              <a:off x="2950250" y="4453075"/>
              <a:ext cx="111400" cy="53650"/>
            </a:xfrm>
            <a:custGeom>
              <a:avLst/>
              <a:gdLst/>
              <a:ahLst/>
              <a:cxnLst/>
              <a:rect l="l" t="t" r="r" b="b"/>
              <a:pathLst>
                <a:path w="4456" h="2146" extrusionOk="0">
                  <a:moveTo>
                    <a:pt x="4145" y="0"/>
                  </a:moveTo>
                  <a:cubicBezTo>
                    <a:pt x="4111" y="0"/>
                    <a:pt x="4075" y="10"/>
                    <a:pt x="4039" y="31"/>
                  </a:cubicBezTo>
                  <a:cubicBezTo>
                    <a:pt x="2833" y="726"/>
                    <a:pt x="1557" y="1294"/>
                    <a:pt x="236" y="1725"/>
                  </a:cubicBezTo>
                  <a:cubicBezTo>
                    <a:pt x="0" y="1801"/>
                    <a:pt x="73" y="2146"/>
                    <a:pt x="283" y="2146"/>
                  </a:cubicBezTo>
                  <a:cubicBezTo>
                    <a:pt x="305" y="2146"/>
                    <a:pt x="327" y="2142"/>
                    <a:pt x="351" y="2134"/>
                  </a:cubicBezTo>
                  <a:cubicBezTo>
                    <a:pt x="1711" y="1691"/>
                    <a:pt x="3018" y="1109"/>
                    <a:pt x="4258" y="397"/>
                  </a:cubicBezTo>
                  <a:cubicBezTo>
                    <a:pt x="4455" y="278"/>
                    <a:pt x="4331" y="0"/>
                    <a:pt x="41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88" name="Google Shape;2588;p28"/>
            <p:cNvSpPr/>
            <p:nvPr/>
          </p:nvSpPr>
          <p:spPr>
            <a:xfrm>
              <a:off x="3110775" y="4385625"/>
              <a:ext cx="49425" cy="36075"/>
            </a:xfrm>
            <a:custGeom>
              <a:avLst/>
              <a:gdLst/>
              <a:ahLst/>
              <a:cxnLst/>
              <a:rect l="l" t="t" r="r" b="b"/>
              <a:pathLst>
                <a:path w="1977" h="1443" extrusionOk="0">
                  <a:moveTo>
                    <a:pt x="1744" y="1"/>
                  </a:moveTo>
                  <a:cubicBezTo>
                    <a:pt x="1689" y="1"/>
                    <a:pt x="1634" y="23"/>
                    <a:pt x="1584" y="62"/>
                  </a:cubicBezTo>
                  <a:cubicBezTo>
                    <a:pt x="1127" y="423"/>
                    <a:pt x="640" y="755"/>
                    <a:pt x="135" y="1049"/>
                  </a:cubicBezTo>
                  <a:cubicBezTo>
                    <a:pt x="34" y="1107"/>
                    <a:pt x="0" y="1237"/>
                    <a:pt x="60" y="1338"/>
                  </a:cubicBezTo>
                  <a:cubicBezTo>
                    <a:pt x="100" y="1405"/>
                    <a:pt x="171" y="1442"/>
                    <a:pt x="243" y="1442"/>
                  </a:cubicBezTo>
                  <a:cubicBezTo>
                    <a:pt x="280" y="1442"/>
                    <a:pt x="318" y="1432"/>
                    <a:pt x="352" y="1412"/>
                  </a:cubicBezTo>
                  <a:cubicBezTo>
                    <a:pt x="888" y="1097"/>
                    <a:pt x="1401" y="746"/>
                    <a:pt x="1889" y="358"/>
                  </a:cubicBezTo>
                  <a:cubicBezTo>
                    <a:pt x="1976" y="291"/>
                    <a:pt x="1962" y="129"/>
                    <a:pt x="1882" y="57"/>
                  </a:cubicBezTo>
                  <a:cubicBezTo>
                    <a:pt x="1839" y="18"/>
                    <a:pt x="1791" y="1"/>
                    <a:pt x="17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89" name="Google Shape;2589;p28"/>
            <p:cNvSpPr/>
            <p:nvPr/>
          </p:nvSpPr>
          <p:spPr>
            <a:xfrm>
              <a:off x="2967575" y="4659100"/>
              <a:ext cx="230575" cy="43175"/>
            </a:xfrm>
            <a:custGeom>
              <a:avLst/>
              <a:gdLst/>
              <a:ahLst/>
              <a:cxnLst/>
              <a:rect l="l" t="t" r="r" b="b"/>
              <a:pathLst>
                <a:path w="9223" h="1727" extrusionOk="0">
                  <a:moveTo>
                    <a:pt x="8992" y="0"/>
                  </a:moveTo>
                  <a:cubicBezTo>
                    <a:pt x="8953" y="0"/>
                    <a:pt x="8914" y="10"/>
                    <a:pt x="8876" y="28"/>
                  </a:cubicBezTo>
                  <a:cubicBezTo>
                    <a:pt x="7127" y="872"/>
                    <a:pt x="5191" y="1302"/>
                    <a:pt x="3250" y="1302"/>
                  </a:cubicBezTo>
                  <a:cubicBezTo>
                    <a:pt x="2921" y="1302"/>
                    <a:pt x="2593" y="1290"/>
                    <a:pt x="2265" y="1265"/>
                  </a:cubicBezTo>
                  <a:cubicBezTo>
                    <a:pt x="1835" y="1231"/>
                    <a:pt x="1408" y="1187"/>
                    <a:pt x="980" y="1187"/>
                  </a:cubicBezTo>
                  <a:cubicBezTo>
                    <a:pt x="710" y="1187"/>
                    <a:pt x="441" y="1204"/>
                    <a:pt x="171" y="1253"/>
                  </a:cubicBezTo>
                  <a:cubicBezTo>
                    <a:pt x="60" y="1272"/>
                    <a:pt x="0" y="1414"/>
                    <a:pt x="27" y="1518"/>
                  </a:cubicBezTo>
                  <a:cubicBezTo>
                    <a:pt x="50" y="1607"/>
                    <a:pt x="150" y="1665"/>
                    <a:pt x="252" y="1665"/>
                  </a:cubicBezTo>
                  <a:cubicBezTo>
                    <a:pt x="265" y="1665"/>
                    <a:pt x="278" y="1664"/>
                    <a:pt x="291" y="1662"/>
                  </a:cubicBezTo>
                  <a:cubicBezTo>
                    <a:pt x="521" y="1621"/>
                    <a:pt x="754" y="1606"/>
                    <a:pt x="987" y="1606"/>
                  </a:cubicBezTo>
                  <a:cubicBezTo>
                    <a:pt x="1366" y="1606"/>
                    <a:pt x="1747" y="1645"/>
                    <a:pt x="2121" y="1676"/>
                  </a:cubicBezTo>
                  <a:cubicBezTo>
                    <a:pt x="2516" y="1709"/>
                    <a:pt x="2912" y="1726"/>
                    <a:pt x="3308" y="1726"/>
                  </a:cubicBezTo>
                  <a:cubicBezTo>
                    <a:pt x="3494" y="1726"/>
                    <a:pt x="3680" y="1723"/>
                    <a:pt x="3865" y="1715"/>
                  </a:cubicBezTo>
                  <a:cubicBezTo>
                    <a:pt x="5680" y="1633"/>
                    <a:pt x="7461" y="1183"/>
                    <a:pt x="9098" y="391"/>
                  </a:cubicBezTo>
                  <a:cubicBezTo>
                    <a:pt x="9199" y="341"/>
                    <a:pt x="9223" y="194"/>
                    <a:pt x="9170" y="100"/>
                  </a:cubicBezTo>
                  <a:cubicBezTo>
                    <a:pt x="9128" y="32"/>
                    <a:pt x="9062" y="0"/>
                    <a:pt x="899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90" name="Google Shape;2590;p28"/>
            <p:cNvSpPr/>
            <p:nvPr/>
          </p:nvSpPr>
          <p:spPr>
            <a:xfrm>
              <a:off x="3212100" y="4644300"/>
              <a:ext cx="37375" cy="18025"/>
            </a:xfrm>
            <a:custGeom>
              <a:avLst/>
              <a:gdLst/>
              <a:ahLst/>
              <a:cxnLst/>
              <a:rect l="l" t="t" r="r" b="b"/>
              <a:pathLst>
                <a:path w="1495" h="721" extrusionOk="0">
                  <a:moveTo>
                    <a:pt x="1250" y="1"/>
                  </a:moveTo>
                  <a:cubicBezTo>
                    <a:pt x="1232" y="1"/>
                    <a:pt x="1213" y="3"/>
                    <a:pt x="1194" y="9"/>
                  </a:cubicBezTo>
                  <a:lnTo>
                    <a:pt x="176" y="307"/>
                  </a:lnTo>
                  <a:cubicBezTo>
                    <a:pt x="65" y="341"/>
                    <a:pt x="0" y="456"/>
                    <a:pt x="31" y="569"/>
                  </a:cubicBezTo>
                  <a:cubicBezTo>
                    <a:pt x="60" y="662"/>
                    <a:pt x="145" y="721"/>
                    <a:pt x="238" y="721"/>
                  </a:cubicBezTo>
                  <a:cubicBezTo>
                    <a:pt x="256" y="721"/>
                    <a:pt x="275" y="718"/>
                    <a:pt x="294" y="714"/>
                  </a:cubicBezTo>
                  <a:lnTo>
                    <a:pt x="1312" y="418"/>
                  </a:lnTo>
                  <a:cubicBezTo>
                    <a:pt x="1418" y="384"/>
                    <a:pt x="1495" y="261"/>
                    <a:pt x="1459" y="153"/>
                  </a:cubicBezTo>
                  <a:cubicBezTo>
                    <a:pt x="1429" y="61"/>
                    <a:pt x="1342" y="1"/>
                    <a:pt x="12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91" name="Google Shape;2591;p28"/>
            <p:cNvSpPr/>
            <p:nvPr/>
          </p:nvSpPr>
          <p:spPr>
            <a:xfrm>
              <a:off x="3034675" y="4721350"/>
              <a:ext cx="80625" cy="18250"/>
            </a:xfrm>
            <a:custGeom>
              <a:avLst/>
              <a:gdLst/>
              <a:ahLst/>
              <a:cxnLst/>
              <a:rect l="l" t="t" r="r" b="b"/>
              <a:pathLst>
                <a:path w="3225" h="730" extrusionOk="0">
                  <a:moveTo>
                    <a:pt x="2981" y="0"/>
                  </a:moveTo>
                  <a:cubicBezTo>
                    <a:pt x="2964" y="0"/>
                    <a:pt x="2946" y="2"/>
                    <a:pt x="2929" y="5"/>
                  </a:cubicBezTo>
                  <a:cubicBezTo>
                    <a:pt x="2048" y="152"/>
                    <a:pt x="1157" y="253"/>
                    <a:pt x="267" y="308"/>
                  </a:cubicBezTo>
                  <a:cubicBezTo>
                    <a:pt x="1" y="322"/>
                    <a:pt x="4" y="730"/>
                    <a:pt x="259" y="730"/>
                  </a:cubicBezTo>
                  <a:cubicBezTo>
                    <a:pt x="265" y="730"/>
                    <a:pt x="270" y="730"/>
                    <a:pt x="276" y="729"/>
                  </a:cubicBezTo>
                  <a:cubicBezTo>
                    <a:pt x="1205" y="671"/>
                    <a:pt x="2130" y="566"/>
                    <a:pt x="3049" y="414"/>
                  </a:cubicBezTo>
                  <a:cubicBezTo>
                    <a:pt x="3160" y="395"/>
                    <a:pt x="3225" y="250"/>
                    <a:pt x="3193" y="149"/>
                  </a:cubicBezTo>
                  <a:cubicBezTo>
                    <a:pt x="3163" y="47"/>
                    <a:pt x="3077" y="0"/>
                    <a:pt x="29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92" name="Google Shape;2592;p28"/>
            <p:cNvSpPr/>
            <p:nvPr/>
          </p:nvSpPr>
          <p:spPr>
            <a:xfrm>
              <a:off x="2344175" y="4318225"/>
              <a:ext cx="635200" cy="657900"/>
            </a:xfrm>
            <a:custGeom>
              <a:avLst/>
              <a:gdLst/>
              <a:ahLst/>
              <a:cxnLst/>
              <a:rect l="l" t="t" r="r" b="b"/>
              <a:pathLst>
                <a:path w="25408" h="26316" extrusionOk="0">
                  <a:moveTo>
                    <a:pt x="11970" y="0"/>
                  </a:moveTo>
                  <a:cubicBezTo>
                    <a:pt x="11738" y="0"/>
                    <a:pt x="11507" y="23"/>
                    <a:pt x="11281" y="65"/>
                  </a:cubicBezTo>
                  <a:cubicBezTo>
                    <a:pt x="10636" y="178"/>
                    <a:pt x="10029" y="452"/>
                    <a:pt x="9461" y="765"/>
                  </a:cubicBezTo>
                  <a:cubicBezTo>
                    <a:pt x="9425" y="785"/>
                    <a:pt x="9396" y="813"/>
                    <a:pt x="9377" y="847"/>
                  </a:cubicBezTo>
                  <a:cubicBezTo>
                    <a:pt x="9348" y="813"/>
                    <a:pt x="9310" y="789"/>
                    <a:pt x="9269" y="780"/>
                  </a:cubicBezTo>
                  <a:cubicBezTo>
                    <a:pt x="9059" y="723"/>
                    <a:pt x="8843" y="696"/>
                    <a:pt x="8627" y="696"/>
                  </a:cubicBezTo>
                  <a:cubicBezTo>
                    <a:pt x="7856" y="696"/>
                    <a:pt x="7085" y="1043"/>
                    <a:pt x="6609" y="1653"/>
                  </a:cubicBezTo>
                  <a:cubicBezTo>
                    <a:pt x="6446" y="1858"/>
                    <a:pt x="6316" y="2087"/>
                    <a:pt x="6147" y="2284"/>
                  </a:cubicBezTo>
                  <a:cubicBezTo>
                    <a:pt x="5991" y="2474"/>
                    <a:pt x="5786" y="2618"/>
                    <a:pt x="5553" y="2700"/>
                  </a:cubicBezTo>
                  <a:cubicBezTo>
                    <a:pt x="5295" y="2789"/>
                    <a:pt x="5030" y="2854"/>
                    <a:pt x="4785" y="2965"/>
                  </a:cubicBezTo>
                  <a:cubicBezTo>
                    <a:pt x="4544" y="3073"/>
                    <a:pt x="4320" y="3220"/>
                    <a:pt x="4123" y="3396"/>
                  </a:cubicBezTo>
                  <a:cubicBezTo>
                    <a:pt x="3923" y="3567"/>
                    <a:pt x="3750" y="3771"/>
                    <a:pt x="3610" y="3998"/>
                  </a:cubicBezTo>
                  <a:cubicBezTo>
                    <a:pt x="3461" y="4238"/>
                    <a:pt x="3351" y="4496"/>
                    <a:pt x="3127" y="4683"/>
                  </a:cubicBezTo>
                  <a:cubicBezTo>
                    <a:pt x="2905" y="4869"/>
                    <a:pt x="2681" y="4991"/>
                    <a:pt x="2477" y="5170"/>
                  </a:cubicBezTo>
                  <a:cubicBezTo>
                    <a:pt x="1856" y="5713"/>
                    <a:pt x="1420" y="6440"/>
                    <a:pt x="1235" y="7247"/>
                  </a:cubicBezTo>
                  <a:cubicBezTo>
                    <a:pt x="1168" y="7540"/>
                    <a:pt x="1144" y="7843"/>
                    <a:pt x="1093" y="8142"/>
                  </a:cubicBezTo>
                  <a:cubicBezTo>
                    <a:pt x="1042" y="8440"/>
                    <a:pt x="934" y="8722"/>
                    <a:pt x="811" y="9006"/>
                  </a:cubicBezTo>
                  <a:cubicBezTo>
                    <a:pt x="686" y="9287"/>
                    <a:pt x="564" y="9583"/>
                    <a:pt x="511" y="9896"/>
                  </a:cubicBezTo>
                  <a:cubicBezTo>
                    <a:pt x="462" y="10178"/>
                    <a:pt x="455" y="10467"/>
                    <a:pt x="494" y="10751"/>
                  </a:cubicBezTo>
                  <a:cubicBezTo>
                    <a:pt x="544" y="11114"/>
                    <a:pt x="662" y="11463"/>
                    <a:pt x="843" y="11783"/>
                  </a:cubicBezTo>
                  <a:cubicBezTo>
                    <a:pt x="181" y="12734"/>
                    <a:pt x="0" y="13988"/>
                    <a:pt x="361" y="15095"/>
                  </a:cubicBezTo>
                  <a:cubicBezTo>
                    <a:pt x="458" y="15386"/>
                    <a:pt x="592" y="15665"/>
                    <a:pt x="758" y="15925"/>
                  </a:cubicBezTo>
                  <a:cubicBezTo>
                    <a:pt x="860" y="16072"/>
                    <a:pt x="970" y="16216"/>
                    <a:pt x="1055" y="16373"/>
                  </a:cubicBezTo>
                  <a:cubicBezTo>
                    <a:pt x="1129" y="16524"/>
                    <a:pt x="1172" y="16688"/>
                    <a:pt x="1187" y="16857"/>
                  </a:cubicBezTo>
                  <a:cubicBezTo>
                    <a:pt x="1225" y="17191"/>
                    <a:pt x="1249" y="17523"/>
                    <a:pt x="1336" y="17853"/>
                  </a:cubicBezTo>
                  <a:cubicBezTo>
                    <a:pt x="1418" y="18163"/>
                    <a:pt x="1531" y="18464"/>
                    <a:pt x="1673" y="18751"/>
                  </a:cubicBezTo>
                  <a:cubicBezTo>
                    <a:pt x="1988" y="19374"/>
                    <a:pt x="2446" y="19915"/>
                    <a:pt x="3006" y="20332"/>
                  </a:cubicBezTo>
                  <a:cubicBezTo>
                    <a:pt x="3146" y="21540"/>
                    <a:pt x="3779" y="22637"/>
                    <a:pt x="4758" y="23362"/>
                  </a:cubicBezTo>
                  <a:cubicBezTo>
                    <a:pt x="5028" y="23559"/>
                    <a:pt x="5326" y="23699"/>
                    <a:pt x="5613" y="23867"/>
                  </a:cubicBezTo>
                  <a:cubicBezTo>
                    <a:pt x="5897" y="24036"/>
                    <a:pt x="6137" y="24322"/>
                    <a:pt x="6385" y="24575"/>
                  </a:cubicBezTo>
                  <a:cubicBezTo>
                    <a:pt x="6850" y="25047"/>
                    <a:pt x="7425" y="25398"/>
                    <a:pt x="8058" y="25593"/>
                  </a:cubicBezTo>
                  <a:cubicBezTo>
                    <a:pt x="8453" y="25718"/>
                    <a:pt x="8863" y="25781"/>
                    <a:pt x="9274" y="25781"/>
                  </a:cubicBezTo>
                  <a:cubicBezTo>
                    <a:pt x="9598" y="25781"/>
                    <a:pt x="9923" y="25741"/>
                    <a:pt x="10241" y="25663"/>
                  </a:cubicBezTo>
                  <a:cubicBezTo>
                    <a:pt x="10260" y="25658"/>
                    <a:pt x="10279" y="25651"/>
                    <a:pt x="10296" y="25641"/>
                  </a:cubicBezTo>
                  <a:cubicBezTo>
                    <a:pt x="10970" y="26089"/>
                    <a:pt x="11777" y="26315"/>
                    <a:pt x="12584" y="26315"/>
                  </a:cubicBezTo>
                  <a:cubicBezTo>
                    <a:pt x="12956" y="26315"/>
                    <a:pt x="13328" y="26267"/>
                    <a:pt x="13687" y="26171"/>
                  </a:cubicBezTo>
                  <a:cubicBezTo>
                    <a:pt x="14015" y="26081"/>
                    <a:pt x="14332" y="25952"/>
                    <a:pt x="14628" y="25783"/>
                  </a:cubicBezTo>
                  <a:cubicBezTo>
                    <a:pt x="14660" y="25800"/>
                    <a:pt x="14693" y="25810"/>
                    <a:pt x="14727" y="25810"/>
                  </a:cubicBezTo>
                  <a:cubicBezTo>
                    <a:pt x="14764" y="25810"/>
                    <a:pt x="14800" y="25811"/>
                    <a:pt x="14837" y="25811"/>
                  </a:cubicBezTo>
                  <a:cubicBezTo>
                    <a:pt x="15958" y="25811"/>
                    <a:pt x="17053" y="25453"/>
                    <a:pt x="17959" y="24791"/>
                  </a:cubicBezTo>
                  <a:cubicBezTo>
                    <a:pt x="18063" y="24714"/>
                    <a:pt x="18164" y="24637"/>
                    <a:pt x="18260" y="24553"/>
                  </a:cubicBezTo>
                  <a:lnTo>
                    <a:pt x="18287" y="24553"/>
                  </a:lnTo>
                  <a:cubicBezTo>
                    <a:pt x="19752" y="24510"/>
                    <a:pt x="20924" y="23480"/>
                    <a:pt x="21661" y="22291"/>
                  </a:cubicBezTo>
                  <a:cubicBezTo>
                    <a:pt x="21892" y="21915"/>
                    <a:pt x="22094" y="21526"/>
                    <a:pt x="22272" y="21124"/>
                  </a:cubicBezTo>
                  <a:cubicBezTo>
                    <a:pt x="22306" y="21054"/>
                    <a:pt x="22301" y="20972"/>
                    <a:pt x="22262" y="20907"/>
                  </a:cubicBezTo>
                  <a:lnTo>
                    <a:pt x="22291" y="20840"/>
                  </a:lnTo>
                  <a:cubicBezTo>
                    <a:pt x="23252" y="20450"/>
                    <a:pt x="23974" y="19559"/>
                    <a:pt x="24176" y="18546"/>
                  </a:cubicBezTo>
                  <a:cubicBezTo>
                    <a:pt x="24197" y="18536"/>
                    <a:pt x="24214" y="18524"/>
                    <a:pt x="24231" y="18510"/>
                  </a:cubicBezTo>
                  <a:cubicBezTo>
                    <a:pt x="25165" y="17694"/>
                    <a:pt x="25408" y="16231"/>
                    <a:pt x="24830" y="15145"/>
                  </a:cubicBezTo>
                  <a:cubicBezTo>
                    <a:pt x="25365" y="13949"/>
                    <a:pt x="25288" y="12508"/>
                    <a:pt x="24604" y="11381"/>
                  </a:cubicBezTo>
                  <a:cubicBezTo>
                    <a:pt x="24604" y="11374"/>
                    <a:pt x="24607" y="11367"/>
                    <a:pt x="24611" y="11362"/>
                  </a:cubicBezTo>
                  <a:cubicBezTo>
                    <a:pt x="24782" y="10635"/>
                    <a:pt x="24575" y="9908"/>
                    <a:pt x="24335" y="9225"/>
                  </a:cubicBezTo>
                  <a:cubicBezTo>
                    <a:pt x="24094" y="8541"/>
                    <a:pt x="23841" y="7860"/>
                    <a:pt x="23252" y="7405"/>
                  </a:cubicBezTo>
                  <a:cubicBezTo>
                    <a:pt x="22907" y="7141"/>
                    <a:pt x="22544" y="6900"/>
                    <a:pt x="22185" y="6650"/>
                  </a:cubicBezTo>
                  <a:cubicBezTo>
                    <a:pt x="22176" y="6084"/>
                    <a:pt x="22113" y="5511"/>
                    <a:pt x="21860" y="5001"/>
                  </a:cubicBezTo>
                  <a:cubicBezTo>
                    <a:pt x="21738" y="4751"/>
                    <a:pt x="21567" y="4527"/>
                    <a:pt x="21357" y="4344"/>
                  </a:cubicBezTo>
                  <a:cubicBezTo>
                    <a:pt x="21261" y="4265"/>
                    <a:pt x="21158" y="4195"/>
                    <a:pt x="21049" y="4135"/>
                  </a:cubicBezTo>
                  <a:cubicBezTo>
                    <a:pt x="20994" y="4103"/>
                    <a:pt x="20924" y="4079"/>
                    <a:pt x="20881" y="4031"/>
                  </a:cubicBezTo>
                  <a:cubicBezTo>
                    <a:pt x="20835" y="3985"/>
                    <a:pt x="20816" y="3916"/>
                    <a:pt x="20792" y="3856"/>
                  </a:cubicBezTo>
                  <a:cubicBezTo>
                    <a:pt x="20354" y="2785"/>
                    <a:pt x="19439" y="1954"/>
                    <a:pt x="18320" y="1644"/>
                  </a:cubicBezTo>
                  <a:cubicBezTo>
                    <a:pt x="17992" y="1555"/>
                    <a:pt x="17655" y="1510"/>
                    <a:pt x="17318" y="1510"/>
                  </a:cubicBezTo>
                  <a:cubicBezTo>
                    <a:pt x="16981" y="1510"/>
                    <a:pt x="16644" y="1555"/>
                    <a:pt x="16315" y="1644"/>
                  </a:cubicBezTo>
                  <a:cubicBezTo>
                    <a:pt x="15918" y="1023"/>
                    <a:pt x="15198" y="611"/>
                    <a:pt x="14452" y="611"/>
                  </a:cubicBezTo>
                  <a:cubicBezTo>
                    <a:pt x="14443" y="611"/>
                    <a:pt x="14435" y="611"/>
                    <a:pt x="14426" y="611"/>
                  </a:cubicBezTo>
                  <a:cubicBezTo>
                    <a:pt x="14303" y="614"/>
                    <a:pt x="14181" y="626"/>
                    <a:pt x="14060" y="652"/>
                  </a:cubicBezTo>
                  <a:cubicBezTo>
                    <a:pt x="14012" y="664"/>
                    <a:pt x="13962" y="671"/>
                    <a:pt x="13914" y="671"/>
                  </a:cubicBezTo>
                  <a:cubicBezTo>
                    <a:pt x="13846" y="667"/>
                    <a:pt x="13796" y="623"/>
                    <a:pt x="13747" y="585"/>
                  </a:cubicBezTo>
                  <a:cubicBezTo>
                    <a:pt x="13514" y="407"/>
                    <a:pt x="13257" y="267"/>
                    <a:pt x="12982" y="166"/>
                  </a:cubicBezTo>
                  <a:cubicBezTo>
                    <a:pt x="12656" y="51"/>
                    <a:pt x="12313" y="0"/>
                    <a:pt x="1197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93" name="Google Shape;2593;p28"/>
            <p:cNvSpPr/>
            <p:nvPr/>
          </p:nvSpPr>
          <p:spPr>
            <a:xfrm>
              <a:off x="2454100" y="4694500"/>
              <a:ext cx="39200" cy="75725"/>
            </a:xfrm>
            <a:custGeom>
              <a:avLst/>
              <a:gdLst/>
              <a:ahLst/>
              <a:cxnLst/>
              <a:rect l="l" t="t" r="r" b="b"/>
              <a:pathLst>
                <a:path w="1568" h="3029" extrusionOk="0">
                  <a:moveTo>
                    <a:pt x="226" y="0"/>
                  </a:moveTo>
                  <a:cubicBezTo>
                    <a:pt x="225" y="0"/>
                    <a:pt x="223" y="1"/>
                    <a:pt x="222" y="1"/>
                  </a:cubicBezTo>
                  <a:cubicBezTo>
                    <a:pt x="99" y="3"/>
                    <a:pt x="0" y="104"/>
                    <a:pt x="15" y="217"/>
                  </a:cubicBezTo>
                  <a:cubicBezTo>
                    <a:pt x="147" y="1226"/>
                    <a:pt x="554" y="2176"/>
                    <a:pt x="1192" y="2968"/>
                  </a:cubicBezTo>
                  <a:cubicBezTo>
                    <a:pt x="1226" y="3010"/>
                    <a:pt x="1277" y="3028"/>
                    <a:pt x="1330" y="3028"/>
                  </a:cubicBezTo>
                  <a:cubicBezTo>
                    <a:pt x="1391" y="3028"/>
                    <a:pt x="1453" y="3004"/>
                    <a:pt x="1493" y="2963"/>
                  </a:cubicBezTo>
                  <a:cubicBezTo>
                    <a:pt x="1567" y="2889"/>
                    <a:pt x="1562" y="2754"/>
                    <a:pt x="1490" y="2667"/>
                  </a:cubicBezTo>
                  <a:cubicBezTo>
                    <a:pt x="922" y="1957"/>
                    <a:pt x="559" y="1105"/>
                    <a:pt x="438" y="205"/>
                  </a:cubicBezTo>
                  <a:cubicBezTo>
                    <a:pt x="424" y="96"/>
                    <a:pt x="349" y="0"/>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94" name="Google Shape;2594;p28"/>
            <p:cNvSpPr/>
            <p:nvPr/>
          </p:nvSpPr>
          <p:spPr>
            <a:xfrm>
              <a:off x="2452900" y="4584675"/>
              <a:ext cx="18475" cy="73175"/>
            </a:xfrm>
            <a:custGeom>
              <a:avLst/>
              <a:gdLst/>
              <a:ahLst/>
              <a:cxnLst/>
              <a:rect l="l" t="t" r="r" b="b"/>
              <a:pathLst>
                <a:path w="739" h="2927" extrusionOk="0">
                  <a:moveTo>
                    <a:pt x="483" y="0"/>
                  </a:moveTo>
                  <a:cubicBezTo>
                    <a:pt x="398" y="0"/>
                    <a:pt x="316" y="47"/>
                    <a:pt x="292" y="155"/>
                  </a:cubicBezTo>
                  <a:cubicBezTo>
                    <a:pt x="101" y="1000"/>
                    <a:pt x="3" y="1862"/>
                    <a:pt x="0" y="2728"/>
                  </a:cubicBezTo>
                  <a:cubicBezTo>
                    <a:pt x="0" y="2860"/>
                    <a:pt x="102" y="2926"/>
                    <a:pt x="206" y="2926"/>
                  </a:cubicBezTo>
                  <a:cubicBezTo>
                    <a:pt x="314" y="2926"/>
                    <a:pt x="424" y="2856"/>
                    <a:pt x="424" y="2716"/>
                  </a:cubicBezTo>
                  <a:cubicBezTo>
                    <a:pt x="426" y="1888"/>
                    <a:pt x="520" y="1065"/>
                    <a:pt x="703" y="259"/>
                  </a:cubicBezTo>
                  <a:cubicBezTo>
                    <a:pt x="739" y="101"/>
                    <a:pt x="608" y="0"/>
                    <a:pt x="4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95" name="Google Shape;2595;p28"/>
            <p:cNvSpPr/>
            <p:nvPr/>
          </p:nvSpPr>
          <p:spPr>
            <a:xfrm>
              <a:off x="2428100" y="4622375"/>
              <a:ext cx="16700" cy="71300"/>
            </a:xfrm>
            <a:custGeom>
              <a:avLst/>
              <a:gdLst/>
              <a:ahLst/>
              <a:cxnLst/>
              <a:rect l="l" t="t" r="r" b="b"/>
              <a:pathLst>
                <a:path w="668" h="2852" extrusionOk="0">
                  <a:moveTo>
                    <a:pt x="345" y="0"/>
                  </a:moveTo>
                  <a:cubicBezTo>
                    <a:pt x="247" y="0"/>
                    <a:pt x="157" y="64"/>
                    <a:pt x="140" y="161"/>
                  </a:cubicBezTo>
                  <a:cubicBezTo>
                    <a:pt x="1" y="1006"/>
                    <a:pt x="30" y="1867"/>
                    <a:pt x="222" y="2703"/>
                  </a:cubicBezTo>
                  <a:cubicBezTo>
                    <a:pt x="247" y="2807"/>
                    <a:pt x="324" y="2852"/>
                    <a:pt x="406" y="2852"/>
                  </a:cubicBezTo>
                  <a:cubicBezTo>
                    <a:pt x="532" y="2852"/>
                    <a:pt x="668" y="2744"/>
                    <a:pt x="631" y="2582"/>
                  </a:cubicBezTo>
                  <a:cubicBezTo>
                    <a:pt x="453" y="1822"/>
                    <a:pt x="427" y="1035"/>
                    <a:pt x="552" y="262"/>
                  </a:cubicBezTo>
                  <a:cubicBezTo>
                    <a:pt x="571" y="152"/>
                    <a:pt x="516" y="38"/>
                    <a:pt x="400" y="7"/>
                  </a:cubicBezTo>
                  <a:cubicBezTo>
                    <a:pt x="382" y="3"/>
                    <a:pt x="363" y="0"/>
                    <a:pt x="3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96" name="Google Shape;2596;p28"/>
            <p:cNvSpPr/>
            <p:nvPr/>
          </p:nvSpPr>
          <p:spPr>
            <a:xfrm>
              <a:off x="2510350" y="4453750"/>
              <a:ext cx="48225" cy="40025"/>
            </a:xfrm>
            <a:custGeom>
              <a:avLst/>
              <a:gdLst/>
              <a:ahLst/>
              <a:cxnLst/>
              <a:rect l="l" t="t" r="r" b="b"/>
              <a:pathLst>
                <a:path w="1929" h="1601" extrusionOk="0">
                  <a:moveTo>
                    <a:pt x="1695" y="1"/>
                  </a:moveTo>
                  <a:cubicBezTo>
                    <a:pt x="1657" y="1"/>
                    <a:pt x="1618" y="10"/>
                    <a:pt x="1582" y="28"/>
                  </a:cubicBezTo>
                  <a:cubicBezTo>
                    <a:pt x="1002" y="317"/>
                    <a:pt x="492" y="728"/>
                    <a:pt x="85" y="1236"/>
                  </a:cubicBezTo>
                  <a:cubicBezTo>
                    <a:pt x="13" y="1325"/>
                    <a:pt x="1" y="1453"/>
                    <a:pt x="87" y="1537"/>
                  </a:cubicBezTo>
                  <a:cubicBezTo>
                    <a:pt x="130" y="1579"/>
                    <a:pt x="187" y="1600"/>
                    <a:pt x="242" y="1600"/>
                  </a:cubicBezTo>
                  <a:cubicBezTo>
                    <a:pt x="297" y="1600"/>
                    <a:pt x="351" y="1578"/>
                    <a:pt x="386" y="1532"/>
                  </a:cubicBezTo>
                  <a:cubicBezTo>
                    <a:pt x="768" y="1055"/>
                    <a:pt x="1250" y="666"/>
                    <a:pt x="1799" y="394"/>
                  </a:cubicBezTo>
                  <a:cubicBezTo>
                    <a:pt x="1902" y="341"/>
                    <a:pt x="1928" y="194"/>
                    <a:pt x="1871" y="100"/>
                  </a:cubicBezTo>
                  <a:cubicBezTo>
                    <a:pt x="1832" y="33"/>
                    <a:pt x="1765" y="1"/>
                    <a:pt x="16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97" name="Google Shape;2597;p28"/>
            <p:cNvSpPr/>
            <p:nvPr/>
          </p:nvSpPr>
          <p:spPr>
            <a:xfrm>
              <a:off x="2516675" y="4428950"/>
              <a:ext cx="46100" cy="27075"/>
            </a:xfrm>
            <a:custGeom>
              <a:avLst/>
              <a:gdLst/>
              <a:ahLst/>
              <a:cxnLst/>
              <a:rect l="l" t="t" r="r" b="b"/>
              <a:pathLst>
                <a:path w="1844" h="1083" extrusionOk="0">
                  <a:moveTo>
                    <a:pt x="1609" y="1"/>
                  </a:moveTo>
                  <a:cubicBezTo>
                    <a:pt x="1591" y="1"/>
                    <a:pt x="1572" y="3"/>
                    <a:pt x="1553" y="7"/>
                  </a:cubicBezTo>
                  <a:cubicBezTo>
                    <a:pt x="1011" y="122"/>
                    <a:pt x="506" y="370"/>
                    <a:pt x="85" y="729"/>
                  </a:cubicBezTo>
                  <a:cubicBezTo>
                    <a:pt x="0" y="801"/>
                    <a:pt x="10" y="957"/>
                    <a:pt x="87" y="1029"/>
                  </a:cubicBezTo>
                  <a:cubicBezTo>
                    <a:pt x="126" y="1065"/>
                    <a:pt x="178" y="1083"/>
                    <a:pt x="231" y="1083"/>
                  </a:cubicBezTo>
                  <a:cubicBezTo>
                    <a:pt x="286" y="1083"/>
                    <a:pt x="343" y="1064"/>
                    <a:pt x="388" y="1025"/>
                  </a:cubicBezTo>
                  <a:lnTo>
                    <a:pt x="426" y="993"/>
                  </a:lnTo>
                  <a:lnTo>
                    <a:pt x="443" y="981"/>
                  </a:lnTo>
                  <a:lnTo>
                    <a:pt x="511" y="928"/>
                  </a:lnTo>
                  <a:lnTo>
                    <a:pt x="665" y="825"/>
                  </a:lnTo>
                  <a:cubicBezTo>
                    <a:pt x="771" y="755"/>
                    <a:pt x="879" y="692"/>
                    <a:pt x="992" y="639"/>
                  </a:cubicBezTo>
                  <a:lnTo>
                    <a:pt x="1071" y="603"/>
                  </a:lnTo>
                  <a:lnTo>
                    <a:pt x="1088" y="594"/>
                  </a:lnTo>
                  <a:lnTo>
                    <a:pt x="1129" y="579"/>
                  </a:lnTo>
                  <a:cubicBezTo>
                    <a:pt x="1184" y="553"/>
                    <a:pt x="1240" y="531"/>
                    <a:pt x="1300" y="514"/>
                  </a:cubicBezTo>
                  <a:cubicBezTo>
                    <a:pt x="1420" y="473"/>
                    <a:pt x="1543" y="440"/>
                    <a:pt x="1671" y="413"/>
                  </a:cubicBezTo>
                  <a:cubicBezTo>
                    <a:pt x="1781" y="380"/>
                    <a:pt x="1844" y="264"/>
                    <a:pt x="1815" y="151"/>
                  </a:cubicBezTo>
                  <a:cubicBezTo>
                    <a:pt x="1781" y="52"/>
                    <a:pt x="1703" y="1"/>
                    <a:pt x="16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98" name="Google Shape;2598;p28"/>
            <p:cNvSpPr/>
            <p:nvPr/>
          </p:nvSpPr>
          <p:spPr>
            <a:xfrm>
              <a:off x="2578400" y="4457100"/>
              <a:ext cx="63150" cy="27975"/>
            </a:xfrm>
            <a:custGeom>
              <a:avLst/>
              <a:gdLst/>
              <a:ahLst/>
              <a:cxnLst/>
              <a:rect l="l" t="t" r="r" b="b"/>
              <a:pathLst>
                <a:path w="2526" h="1119" extrusionOk="0">
                  <a:moveTo>
                    <a:pt x="2229" y="0"/>
                  </a:moveTo>
                  <a:cubicBezTo>
                    <a:pt x="2209" y="0"/>
                    <a:pt x="2188" y="3"/>
                    <a:pt x="2167" y="9"/>
                  </a:cubicBezTo>
                  <a:cubicBezTo>
                    <a:pt x="1493" y="204"/>
                    <a:pt x="829" y="435"/>
                    <a:pt x="179" y="700"/>
                  </a:cubicBezTo>
                  <a:cubicBezTo>
                    <a:pt x="73" y="743"/>
                    <a:pt x="1" y="844"/>
                    <a:pt x="34" y="962"/>
                  </a:cubicBezTo>
                  <a:cubicBezTo>
                    <a:pt x="61" y="1057"/>
                    <a:pt x="145" y="1119"/>
                    <a:pt x="233" y="1119"/>
                  </a:cubicBezTo>
                  <a:cubicBezTo>
                    <a:pt x="255" y="1119"/>
                    <a:pt x="278" y="1115"/>
                    <a:pt x="299" y="1107"/>
                  </a:cubicBezTo>
                  <a:cubicBezTo>
                    <a:pt x="947" y="842"/>
                    <a:pt x="1611" y="611"/>
                    <a:pt x="2285" y="418"/>
                  </a:cubicBezTo>
                  <a:cubicBezTo>
                    <a:pt x="2525" y="350"/>
                    <a:pt x="2446" y="0"/>
                    <a:pt x="2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599" name="Google Shape;2599;p28"/>
            <p:cNvSpPr/>
            <p:nvPr/>
          </p:nvSpPr>
          <p:spPr>
            <a:xfrm>
              <a:off x="2788200" y="4486875"/>
              <a:ext cx="64825" cy="74425"/>
            </a:xfrm>
            <a:custGeom>
              <a:avLst/>
              <a:gdLst/>
              <a:ahLst/>
              <a:cxnLst/>
              <a:rect l="l" t="t" r="r" b="b"/>
              <a:pathLst>
                <a:path w="2593" h="2977" extrusionOk="0">
                  <a:moveTo>
                    <a:pt x="323" y="0"/>
                  </a:moveTo>
                  <a:cubicBezTo>
                    <a:pt x="128" y="0"/>
                    <a:pt x="1" y="291"/>
                    <a:pt x="213" y="395"/>
                  </a:cubicBezTo>
                  <a:cubicBezTo>
                    <a:pt x="1185" y="878"/>
                    <a:pt x="1895" y="1771"/>
                    <a:pt x="2148" y="2828"/>
                  </a:cubicBezTo>
                  <a:cubicBezTo>
                    <a:pt x="2172" y="2932"/>
                    <a:pt x="2249" y="2976"/>
                    <a:pt x="2331" y="2976"/>
                  </a:cubicBezTo>
                  <a:cubicBezTo>
                    <a:pt x="2457" y="2976"/>
                    <a:pt x="2592" y="2869"/>
                    <a:pt x="2554" y="2708"/>
                  </a:cubicBezTo>
                  <a:cubicBezTo>
                    <a:pt x="2282" y="1560"/>
                    <a:pt x="1479" y="551"/>
                    <a:pt x="420" y="24"/>
                  </a:cubicBezTo>
                  <a:cubicBezTo>
                    <a:pt x="386" y="8"/>
                    <a:pt x="354" y="0"/>
                    <a:pt x="3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00" name="Google Shape;2600;p28"/>
            <p:cNvSpPr/>
            <p:nvPr/>
          </p:nvSpPr>
          <p:spPr>
            <a:xfrm>
              <a:off x="2846450" y="4507550"/>
              <a:ext cx="38225" cy="57625"/>
            </a:xfrm>
            <a:custGeom>
              <a:avLst/>
              <a:gdLst/>
              <a:ahLst/>
              <a:cxnLst/>
              <a:rect l="l" t="t" r="r" b="b"/>
              <a:pathLst>
                <a:path w="1529" h="2305" extrusionOk="0">
                  <a:moveTo>
                    <a:pt x="247" y="0"/>
                  </a:moveTo>
                  <a:cubicBezTo>
                    <a:pt x="212" y="0"/>
                    <a:pt x="175" y="9"/>
                    <a:pt x="143" y="27"/>
                  </a:cubicBezTo>
                  <a:cubicBezTo>
                    <a:pt x="46" y="85"/>
                    <a:pt x="1" y="222"/>
                    <a:pt x="68" y="319"/>
                  </a:cubicBezTo>
                  <a:cubicBezTo>
                    <a:pt x="465" y="894"/>
                    <a:pt x="804" y="1507"/>
                    <a:pt x="1074" y="2152"/>
                  </a:cubicBezTo>
                  <a:cubicBezTo>
                    <a:pt x="1112" y="2239"/>
                    <a:pt x="1188" y="2304"/>
                    <a:pt x="1283" y="2304"/>
                  </a:cubicBezTo>
                  <a:cubicBezTo>
                    <a:pt x="1301" y="2304"/>
                    <a:pt x="1319" y="2302"/>
                    <a:pt x="1339" y="2297"/>
                  </a:cubicBezTo>
                  <a:cubicBezTo>
                    <a:pt x="1459" y="2263"/>
                    <a:pt x="1529" y="2140"/>
                    <a:pt x="1483" y="2032"/>
                  </a:cubicBezTo>
                  <a:cubicBezTo>
                    <a:pt x="1201" y="1351"/>
                    <a:pt x="850" y="704"/>
                    <a:pt x="431" y="100"/>
                  </a:cubicBezTo>
                  <a:cubicBezTo>
                    <a:pt x="390" y="35"/>
                    <a:pt x="319" y="0"/>
                    <a:pt x="2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01" name="Google Shape;2601;p28"/>
            <p:cNvSpPr/>
            <p:nvPr/>
          </p:nvSpPr>
          <p:spPr>
            <a:xfrm>
              <a:off x="2863900" y="4583650"/>
              <a:ext cx="16275" cy="37650"/>
            </a:xfrm>
            <a:custGeom>
              <a:avLst/>
              <a:gdLst/>
              <a:ahLst/>
              <a:cxnLst/>
              <a:rect l="l" t="t" r="r" b="b"/>
              <a:pathLst>
                <a:path w="651" h="1506" extrusionOk="0">
                  <a:moveTo>
                    <a:pt x="248" y="0"/>
                  </a:moveTo>
                  <a:cubicBezTo>
                    <a:pt x="229" y="0"/>
                    <a:pt x="209" y="4"/>
                    <a:pt x="188" y="11"/>
                  </a:cubicBezTo>
                  <a:cubicBezTo>
                    <a:pt x="73" y="50"/>
                    <a:pt x="0" y="163"/>
                    <a:pt x="44" y="271"/>
                  </a:cubicBezTo>
                  <a:cubicBezTo>
                    <a:pt x="106" y="442"/>
                    <a:pt x="152" y="617"/>
                    <a:pt x="183" y="796"/>
                  </a:cubicBezTo>
                  <a:cubicBezTo>
                    <a:pt x="188" y="805"/>
                    <a:pt x="188" y="810"/>
                    <a:pt x="191" y="820"/>
                  </a:cubicBezTo>
                  <a:lnTo>
                    <a:pt x="191" y="829"/>
                  </a:lnTo>
                  <a:lnTo>
                    <a:pt x="200" y="897"/>
                  </a:lnTo>
                  <a:cubicBezTo>
                    <a:pt x="203" y="938"/>
                    <a:pt x="207" y="978"/>
                    <a:pt x="212" y="1017"/>
                  </a:cubicBezTo>
                  <a:cubicBezTo>
                    <a:pt x="217" y="1111"/>
                    <a:pt x="219" y="1205"/>
                    <a:pt x="217" y="1299"/>
                  </a:cubicBezTo>
                  <a:cubicBezTo>
                    <a:pt x="219" y="1414"/>
                    <a:pt x="316" y="1506"/>
                    <a:pt x="434" y="1506"/>
                  </a:cubicBezTo>
                  <a:cubicBezTo>
                    <a:pt x="549" y="1501"/>
                    <a:pt x="641" y="1404"/>
                    <a:pt x="641" y="1289"/>
                  </a:cubicBezTo>
                  <a:cubicBezTo>
                    <a:pt x="650" y="901"/>
                    <a:pt x="585" y="516"/>
                    <a:pt x="448" y="155"/>
                  </a:cubicBezTo>
                  <a:cubicBezTo>
                    <a:pt x="417" y="71"/>
                    <a:pt x="338" y="0"/>
                    <a:pt x="2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02" name="Google Shape;2602;p28"/>
            <p:cNvSpPr/>
            <p:nvPr/>
          </p:nvSpPr>
          <p:spPr>
            <a:xfrm>
              <a:off x="2643025" y="4846975"/>
              <a:ext cx="56875" cy="14500"/>
            </a:xfrm>
            <a:custGeom>
              <a:avLst/>
              <a:gdLst/>
              <a:ahLst/>
              <a:cxnLst/>
              <a:rect l="l" t="t" r="r" b="b"/>
              <a:pathLst>
                <a:path w="2275" h="580" extrusionOk="0">
                  <a:moveTo>
                    <a:pt x="230" y="1"/>
                  </a:moveTo>
                  <a:cubicBezTo>
                    <a:pt x="136" y="1"/>
                    <a:pt x="51" y="65"/>
                    <a:pt x="27" y="159"/>
                  </a:cubicBezTo>
                  <a:cubicBezTo>
                    <a:pt x="0" y="267"/>
                    <a:pt x="65" y="395"/>
                    <a:pt x="181" y="419"/>
                  </a:cubicBezTo>
                  <a:cubicBezTo>
                    <a:pt x="700" y="525"/>
                    <a:pt x="1228" y="579"/>
                    <a:pt x="1758" y="579"/>
                  </a:cubicBezTo>
                  <a:cubicBezTo>
                    <a:pt x="1839" y="579"/>
                    <a:pt x="1921" y="578"/>
                    <a:pt x="2003" y="575"/>
                  </a:cubicBezTo>
                  <a:cubicBezTo>
                    <a:pt x="2274" y="566"/>
                    <a:pt x="2268" y="152"/>
                    <a:pt x="2005" y="152"/>
                  </a:cubicBezTo>
                  <a:cubicBezTo>
                    <a:pt x="2002" y="152"/>
                    <a:pt x="1999" y="152"/>
                    <a:pt x="1996" y="152"/>
                  </a:cubicBezTo>
                  <a:cubicBezTo>
                    <a:pt x="1913" y="155"/>
                    <a:pt x="1831" y="156"/>
                    <a:pt x="1749" y="156"/>
                  </a:cubicBezTo>
                  <a:cubicBezTo>
                    <a:pt x="1256" y="156"/>
                    <a:pt x="765" y="106"/>
                    <a:pt x="282" y="7"/>
                  </a:cubicBezTo>
                  <a:cubicBezTo>
                    <a:pt x="265" y="3"/>
                    <a:pt x="247"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03" name="Google Shape;2603;p28"/>
            <p:cNvSpPr/>
            <p:nvPr/>
          </p:nvSpPr>
          <p:spPr>
            <a:xfrm>
              <a:off x="2739125" y="4801600"/>
              <a:ext cx="85950" cy="45425"/>
            </a:xfrm>
            <a:custGeom>
              <a:avLst/>
              <a:gdLst/>
              <a:ahLst/>
              <a:cxnLst/>
              <a:rect l="l" t="t" r="r" b="b"/>
              <a:pathLst>
                <a:path w="3438" h="1817" extrusionOk="0">
                  <a:moveTo>
                    <a:pt x="3141" y="0"/>
                  </a:moveTo>
                  <a:cubicBezTo>
                    <a:pt x="3106" y="0"/>
                    <a:pt x="3068" y="11"/>
                    <a:pt x="3030" y="37"/>
                  </a:cubicBezTo>
                  <a:cubicBezTo>
                    <a:pt x="2563" y="349"/>
                    <a:pt x="2103" y="684"/>
                    <a:pt x="1620" y="970"/>
                  </a:cubicBezTo>
                  <a:cubicBezTo>
                    <a:pt x="1223" y="1205"/>
                    <a:pt x="790" y="1392"/>
                    <a:pt x="326" y="1392"/>
                  </a:cubicBezTo>
                  <a:cubicBezTo>
                    <a:pt x="309" y="1392"/>
                    <a:pt x="291" y="1392"/>
                    <a:pt x="274" y="1392"/>
                  </a:cubicBezTo>
                  <a:cubicBezTo>
                    <a:pt x="271" y="1391"/>
                    <a:pt x="268" y="1391"/>
                    <a:pt x="265" y="1391"/>
                  </a:cubicBezTo>
                  <a:cubicBezTo>
                    <a:pt x="0" y="1391"/>
                    <a:pt x="13" y="1806"/>
                    <a:pt x="284" y="1815"/>
                  </a:cubicBezTo>
                  <a:cubicBezTo>
                    <a:pt x="307" y="1816"/>
                    <a:pt x="330" y="1816"/>
                    <a:pt x="354" y="1816"/>
                  </a:cubicBezTo>
                  <a:cubicBezTo>
                    <a:pt x="860" y="1816"/>
                    <a:pt x="1341" y="1618"/>
                    <a:pt x="1779" y="1367"/>
                  </a:cubicBezTo>
                  <a:cubicBezTo>
                    <a:pt x="2286" y="1076"/>
                    <a:pt x="2763" y="727"/>
                    <a:pt x="3249" y="402"/>
                  </a:cubicBezTo>
                  <a:cubicBezTo>
                    <a:pt x="3438" y="274"/>
                    <a:pt x="3319" y="0"/>
                    <a:pt x="3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04" name="Google Shape;2604;p28"/>
            <p:cNvSpPr/>
            <p:nvPr/>
          </p:nvSpPr>
          <p:spPr>
            <a:xfrm>
              <a:off x="2707475" y="4796775"/>
              <a:ext cx="66700" cy="32475"/>
            </a:xfrm>
            <a:custGeom>
              <a:avLst/>
              <a:gdLst/>
              <a:ahLst/>
              <a:cxnLst/>
              <a:rect l="l" t="t" r="r" b="b"/>
              <a:pathLst>
                <a:path w="2668" h="1299" extrusionOk="0">
                  <a:moveTo>
                    <a:pt x="2367" y="0"/>
                  </a:moveTo>
                  <a:cubicBezTo>
                    <a:pt x="2332" y="0"/>
                    <a:pt x="2295" y="11"/>
                    <a:pt x="2258" y="35"/>
                  </a:cubicBezTo>
                  <a:cubicBezTo>
                    <a:pt x="1620" y="444"/>
                    <a:pt x="915" y="730"/>
                    <a:pt x="176" y="884"/>
                  </a:cubicBezTo>
                  <a:cubicBezTo>
                    <a:pt x="63" y="908"/>
                    <a:pt x="0" y="1043"/>
                    <a:pt x="31" y="1149"/>
                  </a:cubicBezTo>
                  <a:cubicBezTo>
                    <a:pt x="56" y="1238"/>
                    <a:pt x="148" y="1298"/>
                    <a:pt x="244" y="1298"/>
                  </a:cubicBezTo>
                  <a:cubicBezTo>
                    <a:pt x="260" y="1298"/>
                    <a:pt x="276" y="1297"/>
                    <a:pt x="291" y="1293"/>
                  </a:cubicBezTo>
                  <a:cubicBezTo>
                    <a:pt x="1066" y="1130"/>
                    <a:pt x="1805" y="826"/>
                    <a:pt x="2474" y="398"/>
                  </a:cubicBezTo>
                  <a:cubicBezTo>
                    <a:pt x="2668" y="275"/>
                    <a:pt x="2546" y="0"/>
                    <a:pt x="23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05" name="Google Shape;2605;p28"/>
            <p:cNvSpPr/>
            <p:nvPr/>
          </p:nvSpPr>
          <p:spPr>
            <a:xfrm>
              <a:off x="2770950" y="4611525"/>
              <a:ext cx="17825" cy="39400"/>
            </a:xfrm>
            <a:custGeom>
              <a:avLst/>
              <a:gdLst/>
              <a:ahLst/>
              <a:cxnLst/>
              <a:rect l="l" t="t" r="r" b="b"/>
              <a:pathLst>
                <a:path w="713" h="1576" extrusionOk="0">
                  <a:moveTo>
                    <a:pt x="247" y="1"/>
                  </a:moveTo>
                  <a:cubicBezTo>
                    <a:pt x="227" y="1"/>
                    <a:pt x="208" y="4"/>
                    <a:pt x="188" y="10"/>
                  </a:cubicBezTo>
                  <a:cubicBezTo>
                    <a:pt x="70" y="51"/>
                    <a:pt x="0" y="164"/>
                    <a:pt x="43" y="275"/>
                  </a:cubicBezTo>
                  <a:cubicBezTo>
                    <a:pt x="113" y="456"/>
                    <a:pt x="171" y="641"/>
                    <a:pt x="214" y="829"/>
                  </a:cubicBezTo>
                  <a:lnTo>
                    <a:pt x="241" y="978"/>
                  </a:lnTo>
                  <a:lnTo>
                    <a:pt x="250" y="1019"/>
                  </a:lnTo>
                  <a:cubicBezTo>
                    <a:pt x="250" y="1018"/>
                    <a:pt x="250" y="1018"/>
                    <a:pt x="250" y="1018"/>
                  </a:cubicBezTo>
                  <a:lnTo>
                    <a:pt x="250" y="1018"/>
                  </a:lnTo>
                  <a:cubicBezTo>
                    <a:pt x="249" y="1018"/>
                    <a:pt x="255" y="1065"/>
                    <a:pt x="255" y="1069"/>
                  </a:cubicBezTo>
                  <a:cubicBezTo>
                    <a:pt x="270" y="1168"/>
                    <a:pt x="279" y="1269"/>
                    <a:pt x="284" y="1368"/>
                  </a:cubicBezTo>
                  <a:cubicBezTo>
                    <a:pt x="289" y="1474"/>
                    <a:pt x="377" y="1575"/>
                    <a:pt x="484" y="1575"/>
                  </a:cubicBezTo>
                  <a:cubicBezTo>
                    <a:pt x="489" y="1575"/>
                    <a:pt x="494" y="1575"/>
                    <a:pt x="498" y="1575"/>
                  </a:cubicBezTo>
                  <a:cubicBezTo>
                    <a:pt x="614" y="1565"/>
                    <a:pt x="713" y="1476"/>
                    <a:pt x="708" y="1358"/>
                  </a:cubicBezTo>
                  <a:cubicBezTo>
                    <a:pt x="686" y="947"/>
                    <a:pt x="602" y="540"/>
                    <a:pt x="453" y="155"/>
                  </a:cubicBezTo>
                  <a:cubicBezTo>
                    <a:pt x="417" y="71"/>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06" name="Google Shape;2606;p28"/>
            <p:cNvSpPr/>
            <p:nvPr/>
          </p:nvSpPr>
          <p:spPr>
            <a:xfrm>
              <a:off x="2689425" y="4391975"/>
              <a:ext cx="47250" cy="29700"/>
            </a:xfrm>
            <a:custGeom>
              <a:avLst/>
              <a:gdLst/>
              <a:ahLst/>
              <a:cxnLst/>
              <a:rect l="l" t="t" r="r" b="b"/>
              <a:pathLst>
                <a:path w="1890" h="1188" extrusionOk="0">
                  <a:moveTo>
                    <a:pt x="242" y="1"/>
                  </a:moveTo>
                  <a:cubicBezTo>
                    <a:pt x="145" y="1"/>
                    <a:pt x="56" y="58"/>
                    <a:pt x="31" y="159"/>
                  </a:cubicBezTo>
                  <a:cubicBezTo>
                    <a:pt x="0" y="277"/>
                    <a:pt x="72" y="393"/>
                    <a:pt x="188" y="415"/>
                  </a:cubicBezTo>
                  <a:cubicBezTo>
                    <a:pt x="691" y="508"/>
                    <a:pt x="1153" y="759"/>
                    <a:pt x="1511" y="1127"/>
                  </a:cubicBezTo>
                  <a:cubicBezTo>
                    <a:pt x="1552" y="1168"/>
                    <a:pt x="1605" y="1188"/>
                    <a:pt x="1658" y="1188"/>
                  </a:cubicBezTo>
                  <a:cubicBezTo>
                    <a:pt x="1712" y="1188"/>
                    <a:pt x="1766" y="1167"/>
                    <a:pt x="1807" y="1125"/>
                  </a:cubicBezTo>
                  <a:cubicBezTo>
                    <a:pt x="1889" y="1040"/>
                    <a:pt x="1889" y="908"/>
                    <a:pt x="1805" y="826"/>
                  </a:cubicBezTo>
                  <a:cubicBezTo>
                    <a:pt x="1398" y="400"/>
                    <a:pt x="869" y="114"/>
                    <a:pt x="289" y="5"/>
                  </a:cubicBezTo>
                  <a:cubicBezTo>
                    <a:pt x="273" y="2"/>
                    <a:pt x="257" y="1"/>
                    <a:pt x="2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07" name="Google Shape;2607;p28"/>
            <p:cNvSpPr/>
            <p:nvPr/>
          </p:nvSpPr>
          <p:spPr>
            <a:xfrm>
              <a:off x="2535275" y="4850150"/>
              <a:ext cx="43775" cy="25825"/>
            </a:xfrm>
            <a:custGeom>
              <a:avLst/>
              <a:gdLst/>
              <a:ahLst/>
              <a:cxnLst/>
              <a:rect l="l" t="t" r="r" b="b"/>
              <a:pathLst>
                <a:path w="1751" h="1033" extrusionOk="0">
                  <a:moveTo>
                    <a:pt x="229" y="0"/>
                  </a:moveTo>
                  <a:cubicBezTo>
                    <a:pt x="179" y="0"/>
                    <a:pt x="129" y="19"/>
                    <a:pt x="89" y="63"/>
                  </a:cubicBezTo>
                  <a:cubicBezTo>
                    <a:pt x="5" y="157"/>
                    <a:pt x="0" y="292"/>
                    <a:pt x="92" y="364"/>
                  </a:cubicBezTo>
                  <a:cubicBezTo>
                    <a:pt x="489" y="670"/>
                    <a:pt x="939" y="896"/>
                    <a:pt x="1420" y="1031"/>
                  </a:cubicBezTo>
                  <a:cubicBezTo>
                    <a:pt x="1431" y="1032"/>
                    <a:pt x="1442" y="1033"/>
                    <a:pt x="1453" y="1033"/>
                  </a:cubicBezTo>
                  <a:cubicBezTo>
                    <a:pt x="1680" y="1033"/>
                    <a:pt x="1751" y="704"/>
                    <a:pt x="1521" y="619"/>
                  </a:cubicBezTo>
                  <a:cubicBezTo>
                    <a:pt x="1112" y="506"/>
                    <a:pt x="727" y="316"/>
                    <a:pt x="390" y="61"/>
                  </a:cubicBezTo>
                  <a:cubicBezTo>
                    <a:pt x="344" y="24"/>
                    <a:pt x="286" y="0"/>
                    <a:pt x="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08" name="Google Shape;2608;p28"/>
            <p:cNvSpPr/>
            <p:nvPr/>
          </p:nvSpPr>
          <p:spPr>
            <a:xfrm>
              <a:off x="2869025" y="4734175"/>
              <a:ext cx="30350" cy="43625"/>
            </a:xfrm>
            <a:custGeom>
              <a:avLst/>
              <a:gdLst/>
              <a:ahLst/>
              <a:cxnLst/>
              <a:rect l="l" t="t" r="r" b="b"/>
              <a:pathLst>
                <a:path w="1214" h="1745" extrusionOk="0">
                  <a:moveTo>
                    <a:pt x="984" y="1"/>
                  </a:moveTo>
                  <a:cubicBezTo>
                    <a:pt x="908" y="1"/>
                    <a:pt x="830" y="35"/>
                    <a:pt x="801" y="105"/>
                  </a:cubicBezTo>
                  <a:cubicBezTo>
                    <a:pt x="619" y="558"/>
                    <a:pt x="378" y="986"/>
                    <a:pt x="84" y="1379"/>
                  </a:cubicBezTo>
                  <a:cubicBezTo>
                    <a:pt x="14" y="1470"/>
                    <a:pt x="0" y="1590"/>
                    <a:pt x="87" y="1679"/>
                  </a:cubicBezTo>
                  <a:cubicBezTo>
                    <a:pt x="131" y="1722"/>
                    <a:pt x="188" y="1745"/>
                    <a:pt x="243" y="1745"/>
                  </a:cubicBezTo>
                  <a:cubicBezTo>
                    <a:pt x="299" y="1745"/>
                    <a:pt x="352" y="1722"/>
                    <a:pt x="388" y="1675"/>
                  </a:cubicBezTo>
                  <a:cubicBezTo>
                    <a:pt x="705" y="1256"/>
                    <a:pt x="968" y="801"/>
                    <a:pt x="1170" y="315"/>
                  </a:cubicBezTo>
                  <a:cubicBezTo>
                    <a:pt x="1213" y="211"/>
                    <a:pt x="1199" y="86"/>
                    <a:pt x="1090" y="26"/>
                  </a:cubicBezTo>
                  <a:cubicBezTo>
                    <a:pt x="1060" y="9"/>
                    <a:pt x="1022" y="1"/>
                    <a:pt x="9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2609" name="Google Shape;2609;p28"/>
          <p:cNvGrpSpPr/>
          <p:nvPr/>
        </p:nvGrpSpPr>
        <p:grpSpPr>
          <a:xfrm rot="10800000">
            <a:off x="-441157" y="-223938"/>
            <a:ext cx="724776" cy="1000135"/>
            <a:chOff x="626325" y="3925200"/>
            <a:chExt cx="612625" cy="845375"/>
          </a:xfrm>
        </p:grpSpPr>
        <p:sp>
          <p:nvSpPr>
            <p:cNvPr id="2610" name="Google Shape;2610;p28"/>
            <p:cNvSpPr/>
            <p:nvPr/>
          </p:nvSpPr>
          <p:spPr>
            <a:xfrm>
              <a:off x="626325" y="3925200"/>
              <a:ext cx="318375" cy="371475"/>
            </a:xfrm>
            <a:custGeom>
              <a:avLst/>
              <a:gdLst/>
              <a:ahLst/>
              <a:cxnLst/>
              <a:rect l="l" t="t" r="r" b="b"/>
              <a:pathLst>
                <a:path w="12735" h="14859" extrusionOk="0">
                  <a:moveTo>
                    <a:pt x="2791" y="1"/>
                  </a:moveTo>
                  <a:cubicBezTo>
                    <a:pt x="2372" y="1"/>
                    <a:pt x="1971" y="119"/>
                    <a:pt x="1656" y="448"/>
                  </a:cubicBezTo>
                  <a:cubicBezTo>
                    <a:pt x="1329" y="792"/>
                    <a:pt x="1139" y="1252"/>
                    <a:pt x="956" y="1685"/>
                  </a:cubicBezTo>
                  <a:cubicBezTo>
                    <a:pt x="771" y="2123"/>
                    <a:pt x="609" y="2568"/>
                    <a:pt x="475" y="3023"/>
                  </a:cubicBezTo>
                  <a:cubicBezTo>
                    <a:pt x="338" y="3478"/>
                    <a:pt x="227" y="3938"/>
                    <a:pt x="140" y="4405"/>
                  </a:cubicBezTo>
                  <a:cubicBezTo>
                    <a:pt x="66" y="4816"/>
                    <a:pt x="17" y="5281"/>
                    <a:pt x="215" y="5668"/>
                  </a:cubicBezTo>
                  <a:cubicBezTo>
                    <a:pt x="280" y="5793"/>
                    <a:pt x="378" y="5902"/>
                    <a:pt x="499" y="5979"/>
                  </a:cubicBezTo>
                  <a:cubicBezTo>
                    <a:pt x="253" y="6667"/>
                    <a:pt x="22" y="7374"/>
                    <a:pt x="13" y="8111"/>
                  </a:cubicBezTo>
                  <a:cubicBezTo>
                    <a:pt x="1" y="8799"/>
                    <a:pt x="215" y="9502"/>
                    <a:pt x="691" y="10012"/>
                  </a:cubicBezTo>
                  <a:cubicBezTo>
                    <a:pt x="908" y="10248"/>
                    <a:pt x="1185" y="10426"/>
                    <a:pt x="1490" y="10527"/>
                  </a:cubicBezTo>
                  <a:cubicBezTo>
                    <a:pt x="1416" y="11273"/>
                    <a:pt x="1370" y="12053"/>
                    <a:pt x="1659" y="12758"/>
                  </a:cubicBezTo>
                  <a:cubicBezTo>
                    <a:pt x="1921" y="13406"/>
                    <a:pt x="2532" y="13887"/>
                    <a:pt x="3235" y="13938"/>
                  </a:cubicBezTo>
                  <a:cubicBezTo>
                    <a:pt x="3273" y="13941"/>
                    <a:pt x="3310" y="13942"/>
                    <a:pt x="3347" y="13942"/>
                  </a:cubicBezTo>
                  <a:cubicBezTo>
                    <a:pt x="3584" y="13942"/>
                    <a:pt x="3819" y="13877"/>
                    <a:pt x="4025" y="13755"/>
                  </a:cubicBezTo>
                  <a:cubicBezTo>
                    <a:pt x="4271" y="14439"/>
                    <a:pt x="5020" y="14859"/>
                    <a:pt x="5740" y="14859"/>
                  </a:cubicBezTo>
                  <a:cubicBezTo>
                    <a:pt x="5816" y="14859"/>
                    <a:pt x="5890" y="14854"/>
                    <a:pt x="5964" y="14845"/>
                  </a:cubicBezTo>
                  <a:cubicBezTo>
                    <a:pt x="7033" y="14705"/>
                    <a:pt x="7791" y="13793"/>
                    <a:pt x="8188" y="12859"/>
                  </a:cubicBezTo>
                  <a:cubicBezTo>
                    <a:pt x="8369" y="12433"/>
                    <a:pt x="8489" y="11993"/>
                    <a:pt x="8592" y="11543"/>
                  </a:cubicBezTo>
                  <a:cubicBezTo>
                    <a:pt x="9181" y="11722"/>
                    <a:pt x="9805" y="11899"/>
                    <a:pt x="10424" y="11899"/>
                  </a:cubicBezTo>
                  <a:cubicBezTo>
                    <a:pt x="10653" y="11899"/>
                    <a:pt x="10882" y="11874"/>
                    <a:pt x="11108" y="11817"/>
                  </a:cubicBezTo>
                  <a:cubicBezTo>
                    <a:pt x="11839" y="11632"/>
                    <a:pt x="12535" y="11086"/>
                    <a:pt x="12662" y="10308"/>
                  </a:cubicBezTo>
                  <a:cubicBezTo>
                    <a:pt x="12734" y="9870"/>
                    <a:pt x="12592" y="9444"/>
                    <a:pt x="12443" y="9038"/>
                  </a:cubicBezTo>
                  <a:cubicBezTo>
                    <a:pt x="12361" y="8831"/>
                    <a:pt x="12292" y="8619"/>
                    <a:pt x="12236" y="8402"/>
                  </a:cubicBezTo>
                  <a:cubicBezTo>
                    <a:pt x="12193" y="8190"/>
                    <a:pt x="12164" y="7976"/>
                    <a:pt x="12150" y="7762"/>
                  </a:cubicBezTo>
                  <a:cubicBezTo>
                    <a:pt x="12116" y="7307"/>
                    <a:pt x="12104" y="6845"/>
                    <a:pt x="11933" y="6414"/>
                  </a:cubicBezTo>
                  <a:cubicBezTo>
                    <a:pt x="11760" y="5983"/>
                    <a:pt x="11442" y="5726"/>
                    <a:pt x="11083" y="5485"/>
                  </a:cubicBezTo>
                  <a:cubicBezTo>
                    <a:pt x="10775" y="5273"/>
                    <a:pt x="10417" y="5076"/>
                    <a:pt x="10229" y="4737"/>
                  </a:cubicBezTo>
                  <a:cubicBezTo>
                    <a:pt x="10102" y="4503"/>
                    <a:pt x="10049" y="4239"/>
                    <a:pt x="9916" y="4007"/>
                  </a:cubicBezTo>
                  <a:cubicBezTo>
                    <a:pt x="9796" y="3803"/>
                    <a:pt x="9637" y="3622"/>
                    <a:pt x="9447" y="3476"/>
                  </a:cubicBezTo>
                  <a:cubicBezTo>
                    <a:pt x="9262" y="3319"/>
                    <a:pt x="9052" y="3189"/>
                    <a:pt x="8850" y="3064"/>
                  </a:cubicBezTo>
                  <a:lnTo>
                    <a:pt x="8176" y="2643"/>
                  </a:lnTo>
                  <a:lnTo>
                    <a:pt x="6800" y="1789"/>
                  </a:lnTo>
                  <a:cubicBezTo>
                    <a:pt x="5986" y="1278"/>
                    <a:pt x="5175" y="734"/>
                    <a:pt x="4282" y="361"/>
                  </a:cubicBezTo>
                  <a:cubicBezTo>
                    <a:pt x="3838" y="175"/>
                    <a:pt x="3301" y="1"/>
                    <a:pt x="2791"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11" name="Google Shape;2611;p28"/>
            <p:cNvSpPr/>
            <p:nvPr/>
          </p:nvSpPr>
          <p:spPr>
            <a:xfrm>
              <a:off x="628975" y="4395725"/>
              <a:ext cx="291725" cy="211650"/>
            </a:xfrm>
            <a:custGeom>
              <a:avLst/>
              <a:gdLst/>
              <a:ahLst/>
              <a:cxnLst/>
              <a:rect l="l" t="t" r="r" b="b"/>
              <a:pathLst>
                <a:path w="11669" h="8466" extrusionOk="0">
                  <a:moveTo>
                    <a:pt x="8228" y="0"/>
                  </a:moveTo>
                  <a:cubicBezTo>
                    <a:pt x="8156" y="0"/>
                    <a:pt x="8084" y="4"/>
                    <a:pt x="8012" y="12"/>
                  </a:cubicBezTo>
                  <a:cubicBezTo>
                    <a:pt x="7784" y="36"/>
                    <a:pt x="7562" y="106"/>
                    <a:pt x="7363" y="216"/>
                  </a:cubicBezTo>
                  <a:cubicBezTo>
                    <a:pt x="7158" y="332"/>
                    <a:pt x="6980" y="491"/>
                    <a:pt x="6790" y="628"/>
                  </a:cubicBezTo>
                  <a:cubicBezTo>
                    <a:pt x="6602" y="768"/>
                    <a:pt x="6462" y="854"/>
                    <a:pt x="6294" y="866"/>
                  </a:cubicBezTo>
                  <a:cubicBezTo>
                    <a:pt x="6288" y="867"/>
                    <a:pt x="6282" y="867"/>
                    <a:pt x="6276" y="867"/>
                  </a:cubicBezTo>
                  <a:cubicBezTo>
                    <a:pt x="6068" y="867"/>
                    <a:pt x="5916" y="671"/>
                    <a:pt x="5743" y="570"/>
                  </a:cubicBezTo>
                  <a:cubicBezTo>
                    <a:pt x="5439" y="393"/>
                    <a:pt x="5094" y="316"/>
                    <a:pt x="4746" y="316"/>
                  </a:cubicBezTo>
                  <a:cubicBezTo>
                    <a:pt x="4635" y="316"/>
                    <a:pt x="4523" y="324"/>
                    <a:pt x="4412" y="339"/>
                  </a:cubicBezTo>
                  <a:cubicBezTo>
                    <a:pt x="3312" y="491"/>
                    <a:pt x="2530" y="1336"/>
                    <a:pt x="1895" y="2175"/>
                  </a:cubicBezTo>
                  <a:lnTo>
                    <a:pt x="1635" y="2529"/>
                  </a:lnTo>
                  <a:cubicBezTo>
                    <a:pt x="1620" y="2549"/>
                    <a:pt x="1611" y="2570"/>
                    <a:pt x="1603" y="2594"/>
                  </a:cubicBezTo>
                  <a:cubicBezTo>
                    <a:pt x="1574" y="2560"/>
                    <a:pt x="1531" y="2540"/>
                    <a:pt x="1487" y="2540"/>
                  </a:cubicBezTo>
                  <a:cubicBezTo>
                    <a:pt x="1473" y="2540"/>
                    <a:pt x="1458" y="2542"/>
                    <a:pt x="1444" y="2546"/>
                  </a:cubicBezTo>
                  <a:cubicBezTo>
                    <a:pt x="1045" y="2659"/>
                    <a:pt x="686" y="2883"/>
                    <a:pt x="407" y="3189"/>
                  </a:cubicBezTo>
                  <a:cubicBezTo>
                    <a:pt x="265" y="3340"/>
                    <a:pt x="147" y="3514"/>
                    <a:pt x="56" y="3699"/>
                  </a:cubicBezTo>
                  <a:cubicBezTo>
                    <a:pt x="0" y="3812"/>
                    <a:pt x="61" y="3923"/>
                    <a:pt x="106" y="4029"/>
                  </a:cubicBezTo>
                  <a:cubicBezTo>
                    <a:pt x="145" y="4120"/>
                    <a:pt x="188" y="4209"/>
                    <a:pt x="239" y="4296"/>
                  </a:cubicBezTo>
                  <a:cubicBezTo>
                    <a:pt x="636" y="4982"/>
                    <a:pt x="1315" y="5441"/>
                    <a:pt x="2015" y="5776"/>
                  </a:cubicBezTo>
                  <a:cubicBezTo>
                    <a:pt x="2414" y="5961"/>
                    <a:pt x="2824" y="6127"/>
                    <a:pt x="3240" y="6269"/>
                  </a:cubicBezTo>
                  <a:cubicBezTo>
                    <a:pt x="3514" y="6743"/>
                    <a:pt x="3805" y="7234"/>
                    <a:pt x="4229" y="7595"/>
                  </a:cubicBezTo>
                  <a:cubicBezTo>
                    <a:pt x="4613" y="7921"/>
                    <a:pt x="5038" y="8108"/>
                    <a:pt x="5510" y="8108"/>
                  </a:cubicBezTo>
                  <a:cubicBezTo>
                    <a:pt x="5561" y="8108"/>
                    <a:pt x="5613" y="8105"/>
                    <a:pt x="5666" y="8101"/>
                  </a:cubicBezTo>
                  <a:cubicBezTo>
                    <a:pt x="5890" y="8084"/>
                    <a:pt x="6106" y="8012"/>
                    <a:pt x="6296" y="7891"/>
                  </a:cubicBezTo>
                  <a:cubicBezTo>
                    <a:pt x="6689" y="8265"/>
                    <a:pt x="7231" y="8466"/>
                    <a:pt x="7771" y="8466"/>
                  </a:cubicBezTo>
                  <a:cubicBezTo>
                    <a:pt x="8119" y="8466"/>
                    <a:pt x="8466" y="8382"/>
                    <a:pt x="8770" y="8207"/>
                  </a:cubicBezTo>
                  <a:cubicBezTo>
                    <a:pt x="8893" y="8134"/>
                    <a:pt x="9006" y="8048"/>
                    <a:pt x="9131" y="7976"/>
                  </a:cubicBezTo>
                  <a:cubicBezTo>
                    <a:pt x="9254" y="7903"/>
                    <a:pt x="9387" y="7848"/>
                    <a:pt x="9524" y="7810"/>
                  </a:cubicBezTo>
                  <a:cubicBezTo>
                    <a:pt x="9784" y="7737"/>
                    <a:pt x="10034" y="7658"/>
                    <a:pt x="10255" y="7506"/>
                  </a:cubicBezTo>
                  <a:cubicBezTo>
                    <a:pt x="10684" y="7215"/>
                    <a:pt x="10975" y="6765"/>
                    <a:pt x="11064" y="6257"/>
                  </a:cubicBezTo>
                  <a:cubicBezTo>
                    <a:pt x="11136" y="5822"/>
                    <a:pt x="11054" y="5376"/>
                    <a:pt x="10831" y="4996"/>
                  </a:cubicBezTo>
                  <a:cubicBezTo>
                    <a:pt x="11153" y="4746"/>
                    <a:pt x="11394" y="4404"/>
                    <a:pt x="11517" y="4012"/>
                  </a:cubicBezTo>
                  <a:cubicBezTo>
                    <a:pt x="11668" y="3516"/>
                    <a:pt x="11615" y="2979"/>
                    <a:pt x="11365" y="2524"/>
                  </a:cubicBezTo>
                  <a:cubicBezTo>
                    <a:pt x="11240" y="2291"/>
                    <a:pt x="11066" y="2086"/>
                    <a:pt x="10860" y="1918"/>
                  </a:cubicBezTo>
                  <a:cubicBezTo>
                    <a:pt x="10763" y="1839"/>
                    <a:pt x="10660" y="1769"/>
                    <a:pt x="10549" y="1711"/>
                  </a:cubicBezTo>
                  <a:cubicBezTo>
                    <a:pt x="10441" y="1651"/>
                    <a:pt x="10320" y="1598"/>
                    <a:pt x="10229" y="1511"/>
                  </a:cubicBezTo>
                  <a:cubicBezTo>
                    <a:pt x="10140" y="1422"/>
                    <a:pt x="10075" y="1283"/>
                    <a:pt x="10022" y="1155"/>
                  </a:cubicBezTo>
                  <a:cubicBezTo>
                    <a:pt x="9974" y="1040"/>
                    <a:pt x="9916" y="929"/>
                    <a:pt x="9846" y="825"/>
                  </a:cubicBezTo>
                  <a:cubicBezTo>
                    <a:pt x="9714" y="630"/>
                    <a:pt x="9543" y="462"/>
                    <a:pt x="9346" y="334"/>
                  </a:cubicBezTo>
                  <a:cubicBezTo>
                    <a:pt x="9012" y="116"/>
                    <a:pt x="8623" y="0"/>
                    <a:pt x="8228" y="0"/>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12" name="Google Shape;2612;p28"/>
            <p:cNvSpPr/>
            <p:nvPr/>
          </p:nvSpPr>
          <p:spPr>
            <a:xfrm>
              <a:off x="959775" y="4126000"/>
              <a:ext cx="257975" cy="338800"/>
            </a:xfrm>
            <a:custGeom>
              <a:avLst/>
              <a:gdLst/>
              <a:ahLst/>
              <a:cxnLst/>
              <a:rect l="l" t="t" r="r" b="b"/>
              <a:pathLst>
                <a:path w="10319" h="13552" extrusionOk="0">
                  <a:moveTo>
                    <a:pt x="3793" y="1"/>
                  </a:moveTo>
                  <a:cubicBezTo>
                    <a:pt x="3553" y="1"/>
                    <a:pt x="3301" y="167"/>
                    <a:pt x="3120" y="351"/>
                  </a:cubicBezTo>
                  <a:cubicBezTo>
                    <a:pt x="2929" y="543"/>
                    <a:pt x="2744" y="738"/>
                    <a:pt x="2568" y="941"/>
                  </a:cubicBezTo>
                  <a:cubicBezTo>
                    <a:pt x="2215" y="1345"/>
                    <a:pt x="1887" y="1773"/>
                    <a:pt x="1591" y="2223"/>
                  </a:cubicBezTo>
                  <a:cubicBezTo>
                    <a:pt x="1445" y="2450"/>
                    <a:pt x="1303" y="2681"/>
                    <a:pt x="1170" y="2916"/>
                  </a:cubicBezTo>
                  <a:cubicBezTo>
                    <a:pt x="1038" y="3150"/>
                    <a:pt x="939" y="3340"/>
                    <a:pt x="869" y="3571"/>
                  </a:cubicBezTo>
                  <a:cubicBezTo>
                    <a:pt x="800" y="3805"/>
                    <a:pt x="773" y="4026"/>
                    <a:pt x="826" y="4250"/>
                  </a:cubicBezTo>
                  <a:cubicBezTo>
                    <a:pt x="860" y="4375"/>
                    <a:pt x="913" y="4495"/>
                    <a:pt x="982" y="4604"/>
                  </a:cubicBezTo>
                  <a:cubicBezTo>
                    <a:pt x="1040" y="4700"/>
                    <a:pt x="1103" y="4798"/>
                    <a:pt x="1079" y="4914"/>
                  </a:cubicBezTo>
                  <a:cubicBezTo>
                    <a:pt x="1043" y="5111"/>
                    <a:pt x="860" y="5280"/>
                    <a:pt x="747" y="5441"/>
                  </a:cubicBezTo>
                  <a:cubicBezTo>
                    <a:pt x="614" y="5624"/>
                    <a:pt x="496" y="5819"/>
                    <a:pt x="393" y="6021"/>
                  </a:cubicBezTo>
                  <a:cubicBezTo>
                    <a:pt x="186" y="6423"/>
                    <a:pt x="37" y="6863"/>
                    <a:pt x="15" y="7318"/>
                  </a:cubicBezTo>
                  <a:cubicBezTo>
                    <a:pt x="1" y="7540"/>
                    <a:pt x="22" y="7764"/>
                    <a:pt x="78" y="7980"/>
                  </a:cubicBezTo>
                  <a:cubicBezTo>
                    <a:pt x="147" y="8238"/>
                    <a:pt x="272" y="8469"/>
                    <a:pt x="400" y="8702"/>
                  </a:cubicBezTo>
                  <a:cubicBezTo>
                    <a:pt x="525" y="8933"/>
                    <a:pt x="643" y="9167"/>
                    <a:pt x="650" y="9436"/>
                  </a:cubicBezTo>
                  <a:cubicBezTo>
                    <a:pt x="655" y="9703"/>
                    <a:pt x="607" y="9932"/>
                    <a:pt x="617" y="10182"/>
                  </a:cubicBezTo>
                  <a:cubicBezTo>
                    <a:pt x="633" y="10683"/>
                    <a:pt x="833" y="11159"/>
                    <a:pt x="1182" y="11523"/>
                  </a:cubicBezTo>
                  <a:cubicBezTo>
                    <a:pt x="1353" y="11696"/>
                    <a:pt x="1553" y="11841"/>
                    <a:pt x="1772" y="11946"/>
                  </a:cubicBezTo>
                  <a:cubicBezTo>
                    <a:pt x="1976" y="12052"/>
                    <a:pt x="2193" y="12156"/>
                    <a:pt x="2304" y="12368"/>
                  </a:cubicBezTo>
                  <a:cubicBezTo>
                    <a:pt x="2414" y="12582"/>
                    <a:pt x="2467" y="12854"/>
                    <a:pt x="2624" y="13066"/>
                  </a:cubicBezTo>
                  <a:cubicBezTo>
                    <a:pt x="2751" y="13232"/>
                    <a:pt x="2925" y="13359"/>
                    <a:pt x="3120" y="13436"/>
                  </a:cubicBezTo>
                  <a:cubicBezTo>
                    <a:pt x="3305" y="13515"/>
                    <a:pt x="3506" y="13552"/>
                    <a:pt x="3708" y="13552"/>
                  </a:cubicBezTo>
                  <a:cubicBezTo>
                    <a:pt x="3936" y="13552"/>
                    <a:pt x="4164" y="13506"/>
                    <a:pt x="4374" y="13424"/>
                  </a:cubicBezTo>
                  <a:cubicBezTo>
                    <a:pt x="4852" y="13239"/>
                    <a:pt x="5218" y="12835"/>
                    <a:pt x="5512" y="12433"/>
                  </a:cubicBezTo>
                  <a:lnTo>
                    <a:pt x="5599" y="12305"/>
                  </a:lnTo>
                  <a:cubicBezTo>
                    <a:pt x="6077" y="12630"/>
                    <a:pt x="6576" y="12931"/>
                    <a:pt x="7129" y="13099"/>
                  </a:cubicBezTo>
                  <a:cubicBezTo>
                    <a:pt x="7396" y="13181"/>
                    <a:pt x="7671" y="13226"/>
                    <a:pt x="7943" y="13226"/>
                  </a:cubicBezTo>
                  <a:cubicBezTo>
                    <a:pt x="8312" y="13226"/>
                    <a:pt x="8677" y="13144"/>
                    <a:pt x="9016" y="12964"/>
                  </a:cubicBezTo>
                  <a:cubicBezTo>
                    <a:pt x="9546" y="12688"/>
                    <a:pt x="9967" y="12175"/>
                    <a:pt x="9979" y="11559"/>
                  </a:cubicBezTo>
                  <a:cubicBezTo>
                    <a:pt x="9981" y="11364"/>
                    <a:pt x="9945" y="11171"/>
                    <a:pt x="9943" y="10977"/>
                  </a:cubicBezTo>
                  <a:cubicBezTo>
                    <a:pt x="9943" y="10791"/>
                    <a:pt x="9976" y="10606"/>
                    <a:pt x="10044" y="10435"/>
                  </a:cubicBezTo>
                  <a:cubicBezTo>
                    <a:pt x="10164" y="10098"/>
                    <a:pt x="10296" y="9778"/>
                    <a:pt x="10306" y="9415"/>
                  </a:cubicBezTo>
                  <a:cubicBezTo>
                    <a:pt x="10318" y="8707"/>
                    <a:pt x="9969" y="8004"/>
                    <a:pt x="9389" y="7602"/>
                  </a:cubicBezTo>
                  <a:cubicBezTo>
                    <a:pt x="9558" y="7287"/>
                    <a:pt x="9582" y="6912"/>
                    <a:pt x="9507" y="6563"/>
                  </a:cubicBezTo>
                  <a:cubicBezTo>
                    <a:pt x="9413" y="6120"/>
                    <a:pt x="9172" y="5735"/>
                    <a:pt x="8864" y="5410"/>
                  </a:cubicBezTo>
                  <a:cubicBezTo>
                    <a:pt x="8491" y="5022"/>
                    <a:pt x="8044" y="4724"/>
                    <a:pt x="7642" y="4373"/>
                  </a:cubicBezTo>
                  <a:cubicBezTo>
                    <a:pt x="7461" y="4216"/>
                    <a:pt x="7257" y="4048"/>
                    <a:pt x="7276" y="3788"/>
                  </a:cubicBezTo>
                  <a:cubicBezTo>
                    <a:pt x="7298" y="3530"/>
                    <a:pt x="7382" y="3328"/>
                    <a:pt x="7334" y="3085"/>
                  </a:cubicBezTo>
                  <a:cubicBezTo>
                    <a:pt x="7286" y="2842"/>
                    <a:pt x="7136" y="2601"/>
                    <a:pt x="6973" y="2404"/>
                  </a:cubicBezTo>
                  <a:cubicBezTo>
                    <a:pt x="6799" y="2199"/>
                    <a:pt x="6617" y="2004"/>
                    <a:pt x="6422" y="1819"/>
                  </a:cubicBezTo>
                  <a:cubicBezTo>
                    <a:pt x="6032" y="1434"/>
                    <a:pt x="5615" y="1078"/>
                    <a:pt x="5177" y="753"/>
                  </a:cubicBezTo>
                  <a:cubicBezTo>
                    <a:pt x="4958" y="592"/>
                    <a:pt x="4732" y="438"/>
                    <a:pt x="4501" y="291"/>
                  </a:cubicBezTo>
                  <a:cubicBezTo>
                    <a:pt x="4268" y="142"/>
                    <a:pt x="4075" y="16"/>
                    <a:pt x="3827" y="2"/>
                  </a:cubicBezTo>
                  <a:cubicBezTo>
                    <a:pt x="3816" y="1"/>
                    <a:pt x="3805" y="1"/>
                    <a:pt x="3793"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13" name="Google Shape;2613;p28"/>
            <p:cNvSpPr/>
            <p:nvPr/>
          </p:nvSpPr>
          <p:spPr>
            <a:xfrm>
              <a:off x="718500" y="4019750"/>
              <a:ext cx="520450" cy="750825"/>
            </a:xfrm>
            <a:custGeom>
              <a:avLst/>
              <a:gdLst/>
              <a:ahLst/>
              <a:cxnLst/>
              <a:rect l="l" t="t" r="r" b="b"/>
              <a:pathLst>
                <a:path w="20818" h="30033" extrusionOk="0">
                  <a:moveTo>
                    <a:pt x="238" y="1"/>
                  </a:moveTo>
                  <a:cubicBezTo>
                    <a:pt x="117" y="1"/>
                    <a:pt x="0" y="165"/>
                    <a:pt x="99" y="298"/>
                  </a:cubicBezTo>
                  <a:cubicBezTo>
                    <a:pt x="1587" y="2278"/>
                    <a:pt x="2949" y="4346"/>
                    <a:pt x="4181" y="6495"/>
                  </a:cubicBezTo>
                  <a:cubicBezTo>
                    <a:pt x="5399" y="8615"/>
                    <a:pt x="6443" y="10822"/>
                    <a:pt x="7517" y="13017"/>
                  </a:cubicBezTo>
                  <a:cubicBezTo>
                    <a:pt x="8593" y="15214"/>
                    <a:pt x="9692" y="17301"/>
                    <a:pt x="11127" y="19226"/>
                  </a:cubicBezTo>
                  <a:cubicBezTo>
                    <a:pt x="12085" y="20514"/>
                    <a:pt x="13197" y="21660"/>
                    <a:pt x="14340" y="22776"/>
                  </a:cubicBezTo>
                  <a:cubicBezTo>
                    <a:pt x="13702" y="22307"/>
                    <a:pt x="13026" y="21888"/>
                    <a:pt x="12323" y="21525"/>
                  </a:cubicBezTo>
                  <a:cubicBezTo>
                    <a:pt x="11442" y="21070"/>
                    <a:pt x="10530" y="20685"/>
                    <a:pt x="9591" y="20377"/>
                  </a:cubicBezTo>
                  <a:cubicBezTo>
                    <a:pt x="8650" y="20066"/>
                    <a:pt x="7690" y="19819"/>
                    <a:pt x="6720" y="19626"/>
                  </a:cubicBezTo>
                  <a:cubicBezTo>
                    <a:pt x="5731" y="19431"/>
                    <a:pt x="4732" y="19287"/>
                    <a:pt x="3726" y="19181"/>
                  </a:cubicBezTo>
                  <a:cubicBezTo>
                    <a:pt x="2723" y="19077"/>
                    <a:pt x="1729" y="19012"/>
                    <a:pt x="727" y="18976"/>
                  </a:cubicBezTo>
                  <a:lnTo>
                    <a:pt x="357" y="18964"/>
                  </a:lnTo>
                  <a:cubicBezTo>
                    <a:pt x="355" y="18964"/>
                    <a:pt x="354" y="18964"/>
                    <a:pt x="352" y="18964"/>
                  </a:cubicBezTo>
                  <a:cubicBezTo>
                    <a:pt x="135" y="18964"/>
                    <a:pt x="118" y="19306"/>
                    <a:pt x="340" y="19311"/>
                  </a:cubicBezTo>
                  <a:cubicBezTo>
                    <a:pt x="1332" y="19342"/>
                    <a:pt x="2323" y="19395"/>
                    <a:pt x="3310" y="19489"/>
                  </a:cubicBezTo>
                  <a:cubicBezTo>
                    <a:pt x="4297" y="19583"/>
                    <a:pt x="5276" y="19708"/>
                    <a:pt x="6251" y="19886"/>
                  </a:cubicBezTo>
                  <a:cubicBezTo>
                    <a:pt x="7226" y="20064"/>
                    <a:pt x="8188" y="20300"/>
                    <a:pt x="9136" y="20593"/>
                  </a:cubicBezTo>
                  <a:cubicBezTo>
                    <a:pt x="10061" y="20880"/>
                    <a:pt x="10963" y="21238"/>
                    <a:pt x="11834" y="21664"/>
                  </a:cubicBezTo>
                  <a:cubicBezTo>
                    <a:pt x="12708" y="22095"/>
                    <a:pt x="13541" y="22606"/>
                    <a:pt x="14321" y="23193"/>
                  </a:cubicBezTo>
                  <a:cubicBezTo>
                    <a:pt x="14419" y="23265"/>
                    <a:pt x="14515" y="23342"/>
                    <a:pt x="14612" y="23417"/>
                  </a:cubicBezTo>
                  <a:cubicBezTo>
                    <a:pt x="14638" y="23436"/>
                    <a:pt x="14669" y="23445"/>
                    <a:pt x="14700" y="23445"/>
                  </a:cubicBezTo>
                  <a:cubicBezTo>
                    <a:pt x="14720" y="23445"/>
                    <a:pt x="14740" y="23441"/>
                    <a:pt x="14759" y="23433"/>
                  </a:cubicBezTo>
                  <a:lnTo>
                    <a:pt x="15447" y="23896"/>
                  </a:lnTo>
                  <a:cubicBezTo>
                    <a:pt x="15471" y="23910"/>
                    <a:pt x="15495" y="23920"/>
                    <a:pt x="15524" y="23922"/>
                  </a:cubicBezTo>
                  <a:lnTo>
                    <a:pt x="15649" y="24042"/>
                  </a:lnTo>
                  <a:cubicBezTo>
                    <a:pt x="15661" y="24059"/>
                    <a:pt x="15676" y="24074"/>
                    <a:pt x="15695" y="24086"/>
                  </a:cubicBezTo>
                  <a:lnTo>
                    <a:pt x="15765" y="24151"/>
                  </a:lnTo>
                  <a:cubicBezTo>
                    <a:pt x="17353" y="25689"/>
                    <a:pt x="18934" y="27284"/>
                    <a:pt x="20053" y="29202"/>
                  </a:cubicBezTo>
                  <a:cubicBezTo>
                    <a:pt x="20193" y="29438"/>
                    <a:pt x="20320" y="29679"/>
                    <a:pt x="20441" y="29922"/>
                  </a:cubicBezTo>
                  <a:cubicBezTo>
                    <a:pt x="20480" y="30001"/>
                    <a:pt x="20537" y="30033"/>
                    <a:pt x="20593" y="30033"/>
                  </a:cubicBezTo>
                  <a:cubicBezTo>
                    <a:pt x="20708" y="30033"/>
                    <a:pt x="20818" y="29896"/>
                    <a:pt x="20751" y="29763"/>
                  </a:cubicBezTo>
                  <a:cubicBezTo>
                    <a:pt x="19750" y="27778"/>
                    <a:pt x="18248" y="26112"/>
                    <a:pt x="16679" y="24560"/>
                  </a:cubicBezTo>
                  <a:cubicBezTo>
                    <a:pt x="16441" y="24326"/>
                    <a:pt x="16200" y="24090"/>
                    <a:pt x="15957" y="23859"/>
                  </a:cubicBezTo>
                  <a:cubicBezTo>
                    <a:pt x="15817" y="22887"/>
                    <a:pt x="15909" y="21905"/>
                    <a:pt x="15945" y="20926"/>
                  </a:cubicBezTo>
                  <a:cubicBezTo>
                    <a:pt x="15981" y="19948"/>
                    <a:pt x="15972" y="18952"/>
                    <a:pt x="15916" y="17970"/>
                  </a:cubicBezTo>
                  <a:cubicBezTo>
                    <a:pt x="15810" y="15992"/>
                    <a:pt x="15521" y="14030"/>
                    <a:pt x="15059" y="12105"/>
                  </a:cubicBezTo>
                  <a:cubicBezTo>
                    <a:pt x="14799" y="11024"/>
                    <a:pt x="14484" y="9958"/>
                    <a:pt x="14116" y="8911"/>
                  </a:cubicBezTo>
                  <a:cubicBezTo>
                    <a:pt x="14089" y="8832"/>
                    <a:pt x="14029" y="8772"/>
                    <a:pt x="13949" y="8772"/>
                  </a:cubicBezTo>
                  <a:cubicBezTo>
                    <a:pt x="13937" y="8772"/>
                    <a:pt x="13924" y="8774"/>
                    <a:pt x="13911" y="8777"/>
                  </a:cubicBezTo>
                  <a:cubicBezTo>
                    <a:pt x="13827" y="8793"/>
                    <a:pt x="13745" y="8892"/>
                    <a:pt x="13774" y="8981"/>
                  </a:cubicBezTo>
                  <a:cubicBezTo>
                    <a:pt x="14434" y="10841"/>
                    <a:pt x="14920" y="12760"/>
                    <a:pt x="15228" y="14711"/>
                  </a:cubicBezTo>
                  <a:cubicBezTo>
                    <a:pt x="15534" y="16659"/>
                    <a:pt x="15661" y="18627"/>
                    <a:pt x="15608" y="20598"/>
                  </a:cubicBezTo>
                  <a:cubicBezTo>
                    <a:pt x="15584" y="21544"/>
                    <a:pt x="15493" y="22490"/>
                    <a:pt x="15565" y="23436"/>
                  </a:cubicBezTo>
                  <a:lnTo>
                    <a:pt x="15430" y="23354"/>
                  </a:lnTo>
                  <a:cubicBezTo>
                    <a:pt x="14234" y="22208"/>
                    <a:pt x="13040" y="21058"/>
                    <a:pt x="11991" y="19778"/>
                  </a:cubicBezTo>
                  <a:cubicBezTo>
                    <a:pt x="10448" y="17888"/>
                    <a:pt x="9266" y="15744"/>
                    <a:pt x="8176" y="13568"/>
                  </a:cubicBezTo>
                  <a:cubicBezTo>
                    <a:pt x="7088" y="11393"/>
                    <a:pt x="6073" y="9169"/>
                    <a:pt x="4889" y="7039"/>
                  </a:cubicBezTo>
                  <a:cubicBezTo>
                    <a:pt x="3683" y="4880"/>
                    <a:pt x="2352" y="2796"/>
                    <a:pt x="896" y="798"/>
                  </a:cubicBezTo>
                  <a:cubicBezTo>
                    <a:pt x="718" y="550"/>
                    <a:pt x="535" y="307"/>
                    <a:pt x="354" y="64"/>
                  </a:cubicBezTo>
                  <a:cubicBezTo>
                    <a:pt x="320" y="19"/>
                    <a:pt x="279"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2614" name="Google Shape;2614;p28"/>
          <p:cNvGrpSpPr/>
          <p:nvPr/>
        </p:nvGrpSpPr>
        <p:grpSpPr>
          <a:xfrm rot="-5400000" flipH="1">
            <a:off x="-290781" y="312190"/>
            <a:ext cx="1848700" cy="1491133"/>
            <a:chOff x="5750750" y="2118725"/>
            <a:chExt cx="1386525" cy="1118350"/>
          </a:xfrm>
        </p:grpSpPr>
        <p:sp>
          <p:nvSpPr>
            <p:cNvPr id="2615" name="Google Shape;2615;p28"/>
            <p:cNvSpPr/>
            <p:nvPr/>
          </p:nvSpPr>
          <p:spPr>
            <a:xfrm>
              <a:off x="5750750" y="2118725"/>
              <a:ext cx="1386525" cy="1118350"/>
            </a:xfrm>
            <a:custGeom>
              <a:avLst/>
              <a:gdLst/>
              <a:ahLst/>
              <a:cxnLst/>
              <a:rect l="l" t="t" r="r" b="b"/>
              <a:pathLst>
                <a:path w="55461" h="44734" extrusionOk="0">
                  <a:moveTo>
                    <a:pt x="26614" y="28865"/>
                  </a:moveTo>
                  <a:cubicBezTo>
                    <a:pt x="26659" y="28865"/>
                    <a:pt x="26704" y="28873"/>
                    <a:pt x="26748" y="28890"/>
                  </a:cubicBezTo>
                  <a:cubicBezTo>
                    <a:pt x="26919" y="28958"/>
                    <a:pt x="27076" y="29068"/>
                    <a:pt x="27232" y="29177"/>
                  </a:cubicBezTo>
                  <a:cubicBezTo>
                    <a:pt x="27337" y="29054"/>
                    <a:pt x="27502" y="28987"/>
                    <a:pt x="27669" y="28987"/>
                  </a:cubicBezTo>
                  <a:cubicBezTo>
                    <a:pt x="27751" y="28987"/>
                    <a:pt x="27833" y="29003"/>
                    <a:pt x="27908" y="29037"/>
                  </a:cubicBezTo>
                  <a:cubicBezTo>
                    <a:pt x="27978" y="28943"/>
                    <a:pt x="28099" y="28886"/>
                    <a:pt x="28219" y="28886"/>
                  </a:cubicBezTo>
                  <a:cubicBezTo>
                    <a:pt x="28346" y="28886"/>
                    <a:pt x="28472" y="28951"/>
                    <a:pt x="28532" y="29105"/>
                  </a:cubicBezTo>
                  <a:cubicBezTo>
                    <a:pt x="28708" y="29558"/>
                    <a:pt x="29183" y="31201"/>
                    <a:pt x="28350" y="31201"/>
                  </a:cubicBezTo>
                  <a:cubicBezTo>
                    <a:pt x="28272" y="31201"/>
                    <a:pt x="28182" y="31187"/>
                    <a:pt x="28079" y="31155"/>
                  </a:cubicBezTo>
                  <a:cubicBezTo>
                    <a:pt x="27735" y="31052"/>
                    <a:pt x="27446" y="30775"/>
                    <a:pt x="27194" y="30527"/>
                  </a:cubicBezTo>
                  <a:cubicBezTo>
                    <a:pt x="26825" y="30171"/>
                    <a:pt x="26459" y="29819"/>
                    <a:pt x="26269" y="29333"/>
                  </a:cubicBezTo>
                  <a:cubicBezTo>
                    <a:pt x="26168" y="29081"/>
                    <a:pt x="26381" y="28865"/>
                    <a:pt x="26614" y="28865"/>
                  </a:cubicBezTo>
                  <a:close/>
                  <a:moveTo>
                    <a:pt x="22275" y="1"/>
                  </a:moveTo>
                  <a:cubicBezTo>
                    <a:pt x="22243" y="1"/>
                    <a:pt x="22210" y="3"/>
                    <a:pt x="22176" y="7"/>
                  </a:cubicBezTo>
                  <a:cubicBezTo>
                    <a:pt x="21865" y="46"/>
                    <a:pt x="21622" y="272"/>
                    <a:pt x="21475" y="532"/>
                  </a:cubicBezTo>
                  <a:cubicBezTo>
                    <a:pt x="21302" y="840"/>
                    <a:pt x="21266" y="1204"/>
                    <a:pt x="21174" y="1538"/>
                  </a:cubicBezTo>
                  <a:cubicBezTo>
                    <a:pt x="20910" y="2479"/>
                    <a:pt x="20380" y="3321"/>
                    <a:pt x="19648" y="3969"/>
                  </a:cubicBezTo>
                  <a:cubicBezTo>
                    <a:pt x="19393" y="4195"/>
                    <a:pt x="19119" y="4395"/>
                    <a:pt x="18878" y="4633"/>
                  </a:cubicBezTo>
                  <a:cubicBezTo>
                    <a:pt x="18378" y="5122"/>
                    <a:pt x="18142" y="5764"/>
                    <a:pt x="18026" y="6438"/>
                  </a:cubicBezTo>
                  <a:cubicBezTo>
                    <a:pt x="17969" y="6770"/>
                    <a:pt x="17940" y="7100"/>
                    <a:pt x="17906" y="7435"/>
                  </a:cubicBezTo>
                  <a:cubicBezTo>
                    <a:pt x="17880" y="7678"/>
                    <a:pt x="17836" y="7928"/>
                    <a:pt x="17745" y="8157"/>
                  </a:cubicBezTo>
                  <a:cubicBezTo>
                    <a:pt x="17651" y="8385"/>
                    <a:pt x="17543" y="8554"/>
                    <a:pt x="17352" y="8635"/>
                  </a:cubicBezTo>
                  <a:cubicBezTo>
                    <a:pt x="17274" y="8669"/>
                    <a:pt x="17193" y="8682"/>
                    <a:pt x="17111" y="8682"/>
                  </a:cubicBezTo>
                  <a:cubicBezTo>
                    <a:pt x="16885" y="8682"/>
                    <a:pt x="16649" y="8583"/>
                    <a:pt x="16436" y="8525"/>
                  </a:cubicBezTo>
                  <a:cubicBezTo>
                    <a:pt x="16282" y="8481"/>
                    <a:pt x="16127" y="8445"/>
                    <a:pt x="15971" y="8412"/>
                  </a:cubicBezTo>
                  <a:cubicBezTo>
                    <a:pt x="15973" y="8400"/>
                    <a:pt x="15976" y="8385"/>
                    <a:pt x="15976" y="8373"/>
                  </a:cubicBezTo>
                  <a:cubicBezTo>
                    <a:pt x="15964" y="8267"/>
                    <a:pt x="15875" y="8214"/>
                    <a:pt x="15779" y="8214"/>
                  </a:cubicBezTo>
                  <a:cubicBezTo>
                    <a:pt x="15497" y="8212"/>
                    <a:pt x="15215" y="8211"/>
                    <a:pt x="14933" y="8211"/>
                  </a:cubicBezTo>
                  <a:cubicBezTo>
                    <a:pt x="13776" y="8211"/>
                    <a:pt x="12616" y="8241"/>
                    <a:pt x="11468" y="8419"/>
                  </a:cubicBezTo>
                  <a:cubicBezTo>
                    <a:pt x="10758" y="8522"/>
                    <a:pt x="10058" y="8696"/>
                    <a:pt x="9381" y="8936"/>
                  </a:cubicBezTo>
                  <a:cubicBezTo>
                    <a:pt x="8720" y="9177"/>
                    <a:pt x="8084" y="9562"/>
                    <a:pt x="7372" y="9615"/>
                  </a:cubicBezTo>
                  <a:cubicBezTo>
                    <a:pt x="7284" y="9622"/>
                    <a:pt x="7195" y="9624"/>
                    <a:pt x="7106" y="9624"/>
                  </a:cubicBezTo>
                  <a:cubicBezTo>
                    <a:pt x="6722" y="9624"/>
                    <a:pt x="6335" y="9573"/>
                    <a:pt x="5953" y="9573"/>
                  </a:cubicBezTo>
                  <a:cubicBezTo>
                    <a:pt x="5663" y="9573"/>
                    <a:pt x="5376" y="9603"/>
                    <a:pt x="5093" y="9706"/>
                  </a:cubicBezTo>
                  <a:cubicBezTo>
                    <a:pt x="5028" y="9731"/>
                    <a:pt x="4965" y="9815"/>
                    <a:pt x="4980" y="9887"/>
                  </a:cubicBezTo>
                  <a:cubicBezTo>
                    <a:pt x="5220" y="11061"/>
                    <a:pt x="6229" y="11783"/>
                    <a:pt x="6939" y="12669"/>
                  </a:cubicBezTo>
                  <a:cubicBezTo>
                    <a:pt x="7774" y="13709"/>
                    <a:pt x="8173" y="15076"/>
                    <a:pt x="9242" y="15933"/>
                  </a:cubicBezTo>
                  <a:cubicBezTo>
                    <a:pt x="9365" y="16034"/>
                    <a:pt x="9495" y="16123"/>
                    <a:pt x="9629" y="16205"/>
                  </a:cubicBezTo>
                  <a:cubicBezTo>
                    <a:pt x="8968" y="16337"/>
                    <a:pt x="8313" y="16534"/>
                    <a:pt x="7764" y="16929"/>
                  </a:cubicBezTo>
                  <a:cubicBezTo>
                    <a:pt x="6474" y="17860"/>
                    <a:pt x="6236" y="19567"/>
                    <a:pt x="5475" y="20869"/>
                  </a:cubicBezTo>
                  <a:cubicBezTo>
                    <a:pt x="5297" y="21174"/>
                    <a:pt x="5081" y="21463"/>
                    <a:pt x="4816" y="21697"/>
                  </a:cubicBezTo>
                  <a:cubicBezTo>
                    <a:pt x="4484" y="21986"/>
                    <a:pt x="4089" y="22168"/>
                    <a:pt x="3690" y="22347"/>
                  </a:cubicBezTo>
                  <a:cubicBezTo>
                    <a:pt x="3288" y="22525"/>
                    <a:pt x="2838" y="22744"/>
                    <a:pt x="2479" y="23059"/>
                  </a:cubicBezTo>
                  <a:cubicBezTo>
                    <a:pt x="2120" y="23377"/>
                    <a:pt x="1824" y="23757"/>
                    <a:pt x="1536" y="24140"/>
                  </a:cubicBezTo>
                  <a:lnTo>
                    <a:pt x="568" y="25427"/>
                  </a:lnTo>
                  <a:lnTo>
                    <a:pt x="327" y="25750"/>
                  </a:lnTo>
                  <a:cubicBezTo>
                    <a:pt x="250" y="25851"/>
                    <a:pt x="145" y="25959"/>
                    <a:pt x="99" y="26079"/>
                  </a:cubicBezTo>
                  <a:cubicBezTo>
                    <a:pt x="0" y="26337"/>
                    <a:pt x="219" y="26510"/>
                    <a:pt x="455" y="26513"/>
                  </a:cubicBezTo>
                  <a:cubicBezTo>
                    <a:pt x="460" y="26513"/>
                    <a:pt x="466" y="26513"/>
                    <a:pt x="471" y="26513"/>
                  </a:cubicBezTo>
                  <a:cubicBezTo>
                    <a:pt x="698" y="26513"/>
                    <a:pt x="898" y="26415"/>
                    <a:pt x="1090" y="26351"/>
                  </a:cubicBezTo>
                  <a:cubicBezTo>
                    <a:pt x="1285" y="26284"/>
                    <a:pt x="1504" y="26197"/>
                    <a:pt x="1707" y="26108"/>
                  </a:cubicBezTo>
                  <a:cubicBezTo>
                    <a:pt x="2123" y="25920"/>
                    <a:pt x="2522" y="25701"/>
                    <a:pt x="2907" y="25454"/>
                  </a:cubicBezTo>
                  <a:cubicBezTo>
                    <a:pt x="3682" y="24960"/>
                    <a:pt x="4388" y="24366"/>
                    <a:pt x="5061" y="23742"/>
                  </a:cubicBezTo>
                  <a:cubicBezTo>
                    <a:pt x="5345" y="23478"/>
                    <a:pt x="5656" y="23090"/>
                    <a:pt x="6075" y="23059"/>
                  </a:cubicBezTo>
                  <a:cubicBezTo>
                    <a:pt x="6098" y="23058"/>
                    <a:pt x="6121" y="23057"/>
                    <a:pt x="6144" y="23057"/>
                  </a:cubicBezTo>
                  <a:cubicBezTo>
                    <a:pt x="6369" y="23057"/>
                    <a:pt x="6603" y="23115"/>
                    <a:pt x="6823" y="23150"/>
                  </a:cubicBezTo>
                  <a:lnTo>
                    <a:pt x="7461" y="23247"/>
                  </a:lnTo>
                  <a:cubicBezTo>
                    <a:pt x="7220" y="23475"/>
                    <a:pt x="7008" y="23733"/>
                    <a:pt x="6835" y="24017"/>
                  </a:cubicBezTo>
                  <a:cubicBezTo>
                    <a:pt x="6380" y="24744"/>
                    <a:pt x="6181" y="25603"/>
                    <a:pt x="6027" y="26438"/>
                  </a:cubicBezTo>
                  <a:cubicBezTo>
                    <a:pt x="5873" y="27275"/>
                    <a:pt x="5759" y="28192"/>
                    <a:pt x="5437" y="29020"/>
                  </a:cubicBezTo>
                  <a:cubicBezTo>
                    <a:pt x="5292" y="29401"/>
                    <a:pt x="5093" y="29759"/>
                    <a:pt x="4845" y="30082"/>
                  </a:cubicBezTo>
                  <a:cubicBezTo>
                    <a:pt x="4616" y="30373"/>
                    <a:pt x="4354" y="30633"/>
                    <a:pt x="4082" y="30886"/>
                  </a:cubicBezTo>
                  <a:cubicBezTo>
                    <a:pt x="3466" y="31458"/>
                    <a:pt x="2804" y="32000"/>
                    <a:pt x="2390" y="32751"/>
                  </a:cubicBezTo>
                  <a:cubicBezTo>
                    <a:pt x="2335" y="32842"/>
                    <a:pt x="2407" y="32991"/>
                    <a:pt x="2518" y="32996"/>
                  </a:cubicBezTo>
                  <a:cubicBezTo>
                    <a:pt x="2659" y="33006"/>
                    <a:pt x="2801" y="33012"/>
                    <a:pt x="2943" y="33012"/>
                  </a:cubicBezTo>
                  <a:cubicBezTo>
                    <a:pt x="4128" y="33012"/>
                    <a:pt x="5289" y="32654"/>
                    <a:pt x="6272" y="31981"/>
                  </a:cubicBezTo>
                  <a:lnTo>
                    <a:pt x="6296" y="31961"/>
                  </a:lnTo>
                  <a:lnTo>
                    <a:pt x="6296" y="31961"/>
                  </a:lnTo>
                  <a:cubicBezTo>
                    <a:pt x="6193" y="32132"/>
                    <a:pt x="6096" y="32305"/>
                    <a:pt x="6007" y="32486"/>
                  </a:cubicBezTo>
                  <a:cubicBezTo>
                    <a:pt x="5716" y="33095"/>
                    <a:pt x="5545" y="33754"/>
                    <a:pt x="5499" y="34428"/>
                  </a:cubicBezTo>
                  <a:cubicBezTo>
                    <a:pt x="5473" y="34818"/>
                    <a:pt x="5487" y="35208"/>
                    <a:pt x="5548" y="35593"/>
                  </a:cubicBezTo>
                  <a:cubicBezTo>
                    <a:pt x="5557" y="35670"/>
                    <a:pt x="5615" y="35733"/>
                    <a:pt x="5692" y="35749"/>
                  </a:cubicBezTo>
                  <a:cubicBezTo>
                    <a:pt x="5875" y="35787"/>
                    <a:pt x="6058" y="35804"/>
                    <a:pt x="6239" y="35804"/>
                  </a:cubicBezTo>
                  <a:cubicBezTo>
                    <a:pt x="6936" y="35804"/>
                    <a:pt x="7615" y="35557"/>
                    <a:pt x="8274" y="35314"/>
                  </a:cubicBezTo>
                  <a:lnTo>
                    <a:pt x="8274" y="35314"/>
                  </a:lnTo>
                  <a:cubicBezTo>
                    <a:pt x="7557" y="35894"/>
                    <a:pt x="6975" y="36626"/>
                    <a:pt x="6573" y="37456"/>
                  </a:cubicBezTo>
                  <a:cubicBezTo>
                    <a:pt x="6525" y="37552"/>
                    <a:pt x="6590" y="37689"/>
                    <a:pt x="6703" y="37701"/>
                  </a:cubicBezTo>
                  <a:cubicBezTo>
                    <a:pt x="6896" y="37721"/>
                    <a:pt x="7090" y="37730"/>
                    <a:pt x="7284" y="37730"/>
                  </a:cubicBezTo>
                  <a:cubicBezTo>
                    <a:pt x="8119" y="37730"/>
                    <a:pt x="8958" y="37567"/>
                    <a:pt x="9774" y="37422"/>
                  </a:cubicBezTo>
                  <a:cubicBezTo>
                    <a:pt x="10705" y="37258"/>
                    <a:pt x="11632" y="37064"/>
                    <a:pt x="12527" y="36763"/>
                  </a:cubicBezTo>
                  <a:cubicBezTo>
                    <a:pt x="13425" y="36462"/>
                    <a:pt x="14262" y="36067"/>
                    <a:pt x="15013" y="35511"/>
                  </a:cubicBezTo>
                  <a:cubicBezTo>
                    <a:pt x="15740" y="34972"/>
                    <a:pt x="16366" y="34303"/>
                    <a:pt x="16857" y="33540"/>
                  </a:cubicBezTo>
                  <a:cubicBezTo>
                    <a:pt x="17186" y="33030"/>
                    <a:pt x="17454" y="32481"/>
                    <a:pt x="17653" y="31908"/>
                  </a:cubicBezTo>
                  <a:lnTo>
                    <a:pt x="17776" y="32991"/>
                  </a:lnTo>
                  <a:lnTo>
                    <a:pt x="17940" y="34440"/>
                  </a:lnTo>
                  <a:cubicBezTo>
                    <a:pt x="17993" y="34900"/>
                    <a:pt x="18060" y="35367"/>
                    <a:pt x="18058" y="35834"/>
                  </a:cubicBezTo>
                  <a:cubicBezTo>
                    <a:pt x="18055" y="36267"/>
                    <a:pt x="17949" y="36695"/>
                    <a:pt x="17750" y="37078"/>
                  </a:cubicBezTo>
                  <a:cubicBezTo>
                    <a:pt x="17557" y="37456"/>
                    <a:pt x="17316" y="37805"/>
                    <a:pt x="17167" y="38197"/>
                  </a:cubicBezTo>
                  <a:cubicBezTo>
                    <a:pt x="17016" y="38592"/>
                    <a:pt x="16987" y="39047"/>
                    <a:pt x="16970" y="39482"/>
                  </a:cubicBezTo>
                  <a:cubicBezTo>
                    <a:pt x="16955" y="39918"/>
                    <a:pt x="16953" y="40313"/>
                    <a:pt x="16787" y="40693"/>
                  </a:cubicBezTo>
                  <a:cubicBezTo>
                    <a:pt x="16621" y="41071"/>
                    <a:pt x="16356" y="41309"/>
                    <a:pt x="16060" y="41535"/>
                  </a:cubicBezTo>
                  <a:cubicBezTo>
                    <a:pt x="15904" y="41651"/>
                    <a:pt x="15742" y="41759"/>
                    <a:pt x="15581" y="41865"/>
                  </a:cubicBezTo>
                  <a:cubicBezTo>
                    <a:pt x="15418" y="41971"/>
                    <a:pt x="15230" y="42103"/>
                    <a:pt x="15290" y="42325"/>
                  </a:cubicBezTo>
                  <a:cubicBezTo>
                    <a:pt x="15333" y="42498"/>
                    <a:pt x="15511" y="42575"/>
                    <a:pt x="15675" y="42592"/>
                  </a:cubicBezTo>
                  <a:cubicBezTo>
                    <a:pt x="15700" y="42594"/>
                    <a:pt x="15725" y="42595"/>
                    <a:pt x="15750" y="42595"/>
                  </a:cubicBezTo>
                  <a:cubicBezTo>
                    <a:pt x="15908" y="42595"/>
                    <a:pt x="16068" y="42553"/>
                    <a:pt x="16224" y="42524"/>
                  </a:cubicBezTo>
                  <a:cubicBezTo>
                    <a:pt x="16604" y="42459"/>
                    <a:pt x="16982" y="42390"/>
                    <a:pt x="17360" y="42315"/>
                  </a:cubicBezTo>
                  <a:cubicBezTo>
                    <a:pt x="18854" y="42007"/>
                    <a:pt x="20368" y="41576"/>
                    <a:pt x="21632" y="40690"/>
                  </a:cubicBezTo>
                  <a:cubicBezTo>
                    <a:pt x="22303" y="40219"/>
                    <a:pt x="22881" y="39624"/>
                    <a:pt x="23326" y="38936"/>
                  </a:cubicBezTo>
                  <a:cubicBezTo>
                    <a:pt x="23634" y="38457"/>
                    <a:pt x="23923" y="37906"/>
                    <a:pt x="24043" y="37336"/>
                  </a:cubicBezTo>
                  <a:cubicBezTo>
                    <a:pt x="24178" y="37684"/>
                    <a:pt x="24325" y="38026"/>
                    <a:pt x="24491" y="38363"/>
                  </a:cubicBezTo>
                  <a:cubicBezTo>
                    <a:pt x="25124" y="39675"/>
                    <a:pt x="25973" y="40871"/>
                    <a:pt x="27001" y="41901"/>
                  </a:cubicBezTo>
                  <a:cubicBezTo>
                    <a:pt x="27169" y="42072"/>
                    <a:pt x="27343" y="42236"/>
                    <a:pt x="27521" y="42399"/>
                  </a:cubicBezTo>
                  <a:cubicBezTo>
                    <a:pt x="27699" y="42560"/>
                    <a:pt x="27882" y="42717"/>
                    <a:pt x="28038" y="42897"/>
                  </a:cubicBezTo>
                  <a:cubicBezTo>
                    <a:pt x="28197" y="43068"/>
                    <a:pt x="28322" y="43268"/>
                    <a:pt x="28402" y="43487"/>
                  </a:cubicBezTo>
                  <a:cubicBezTo>
                    <a:pt x="28484" y="43718"/>
                    <a:pt x="28522" y="43966"/>
                    <a:pt x="28628" y="44187"/>
                  </a:cubicBezTo>
                  <a:cubicBezTo>
                    <a:pt x="28734" y="44411"/>
                    <a:pt x="28893" y="44585"/>
                    <a:pt x="29112" y="44678"/>
                  </a:cubicBezTo>
                  <a:cubicBezTo>
                    <a:pt x="29197" y="44715"/>
                    <a:pt x="29289" y="44734"/>
                    <a:pt x="29379" y="44734"/>
                  </a:cubicBezTo>
                  <a:cubicBezTo>
                    <a:pt x="29522" y="44734"/>
                    <a:pt x="29663" y="44686"/>
                    <a:pt x="29778" y="44585"/>
                  </a:cubicBezTo>
                  <a:cubicBezTo>
                    <a:pt x="29964" y="44421"/>
                    <a:pt x="30082" y="44144"/>
                    <a:pt x="30192" y="43915"/>
                  </a:cubicBezTo>
                  <a:cubicBezTo>
                    <a:pt x="30303" y="43684"/>
                    <a:pt x="30433" y="43403"/>
                    <a:pt x="30539" y="43141"/>
                  </a:cubicBezTo>
                  <a:cubicBezTo>
                    <a:pt x="30746" y="42611"/>
                    <a:pt x="30907" y="42065"/>
                    <a:pt x="31023" y="41509"/>
                  </a:cubicBezTo>
                  <a:cubicBezTo>
                    <a:pt x="31054" y="41367"/>
                    <a:pt x="31078" y="41225"/>
                    <a:pt x="31102" y="41080"/>
                  </a:cubicBezTo>
                  <a:cubicBezTo>
                    <a:pt x="31104" y="41054"/>
                    <a:pt x="31104" y="41027"/>
                    <a:pt x="31097" y="41003"/>
                  </a:cubicBezTo>
                  <a:cubicBezTo>
                    <a:pt x="31112" y="40982"/>
                    <a:pt x="31121" y="40960"/>
                    <a:pt x="31121" y="40936"/>
                  </a:cubicBezTo>
                  <a:cubicBezTo>
                    <a:pt x="31246" y="39237"/>
                    <a:pt x="31367" y="37509"/>
                    <a:pt x="31090" y="35819"/>
                  </a:cubicBezTo>
                  <a:cubicBezTo>
                    <a:pt x="31071" y="35721"/>
                    <a:pt x="31056" y="35624"/>
                    <a:pt x="31035" y="35523"/>
                  </a:cubicBezTo>
                  <a:lnTo>
                    <a:pt x="31035" y="35523"/>
                  </a:lnTo>
                  <a:cubicBezTo>
                    <a:pt x="31458" y="36137"/>
                    <a:pt x="31959" y="36695"/>
                    <a:pt x="32500" y="37213"/>
                  </a:cubicBezTo>
                  <a:cubicBezTo>
                    <a:pt x="33333" y="38002"/>
                    <a:pt x="34250" y="38698"/>
                    <a:pt x="35145" y="39420"/>
                  </a:cubicBezTo>
                  <a:cubicBezTo>
                    <a:pt x="36125" y="40209"/>
                    <a:pt x="37049" y="41061"/>
                    <a:pt x="37915" y="41973"/>
                  </a:cubicBezTo>
                  <a:cubicBezTo>
                    <a:pt x="38064" y="42133"/>
                    <a:pt x="38241" y="42369"/>
                    <a:pt x="38465" y="42369"/>
                  </a:cubicBezTo>
                  <a:cubicBezTo>
                    <a:pt x="38518" y="42369"/>
                    <a:pt x="38572" y="42357"/>
                    <a:pt x="38630" y="42327"/>
                  </a:cubicBezTo>
                  <a:cubicBezTo>
                    <a:pt x="38847" y="42214"/>
                    <a:pt x="38921" y="41947"/>
                    <a:pt x="38955" y="41725"/>
                  </a:cubicBezTo>
                  <a:cubicBezTo>
                    <a:pt x="39054" y="41066"/>
                    <a:pt x="39150" y="40406"/>
                    <a:pt x="39229" y="39745"/>
                  </a:cubicBezTo>
                  <a:cubicBezTo>
                    <a:pt x="39386" y="38467"/>
                    <a:pt x="39475" y="37169"/>
                    <a:pt x="39367" y="35884"/>
                  </a:cubicBezTo>
                  <a:cubicBezTo>
                    <a:pt x="39275" y="34743"/>
                    <a:pt x="39027" y="33605"/>
                    <a:pt x="38560" y="32558"/>
                  </a:cubicBezTo>
                  <a:cubicBezTo>
                    <a:pt x="38329" y="32034"/>
                    <a:pt x="38038" y="31535"/>
                    <a:pt x="37699" y="31073"/>
                  </a:cubicBezTo>
                  <a:cubicBezTo>
                    <a:pt x="37357" y="30630"/>
                    <a:pt x="36986" y="30209"/>
                    <a:pt x="36587" y="29815"/>
                  </a:cubicBezTo>
                  <a:cubicBezTo>
                    <a:pt x="35805" y="29023"/>
                    <a:pt x="34955" y="28293"/>
                    <a:pt x="34252" y="27425"/>
                  </a:cubicBezTo>
                  <a:cubicBezTo>
                    <a:pt x="34084" y="27220"/>
                    <a:pt x="33927" y="27003"/>
                    <a:pt x="33781" y="26782"/>
                  </a:cubicBezTo>
                  <a:cubicBezTo>
                    <a:pt x="33889" y="26438"/>
                    <a:pt x="34272" y="26248"/>
                    <a:pt x="34611" y="26243"/>
                  </a:cubicBezTo>
                  <a:cubicBezTo>
                    <a:pt x="34618" y="26243"/>
                    <a:pt x="34625" y="26243"/>
                    <a:pt x="34632" y="26243"/>
                  </a:cubicBezTo>
                  <a:cubicBezTo>
                    <a:pt x="35079" y="26243"/>
                    <a:pt x="35489" y="26539"/>
                    <a:pt x="35776" y="26854"/>
                  </a:cubicBezTo>
                  <a:cubicBezTo>
                    <a:pt x="36115" y="27218"/>
                    <a:pt x="36363" y="27661"/>
                    <a:pt x="36664" y="28053"/>
                  </a:cubicBezTo>
                  <a:cubicBezTo>
                    <a:pt x="36953" y="28431"/>
                    <a:pt x="37280" y="28777"/>
                    <a:pt x="37641" y="29085"/>
                  </a:cubicBezTo>
                  <a:cubicBezTo>
                    <a:pt x="38380" y="29716"/>
                    <a:pt x="39239" y="30149"/>
                    <a:pt x="40158" y="30440"/>
                  </a:cubicBezTo>
                  <a:cubicBezTo>
                    <a:pt x="41080" y="30731"/>
                    <a:pt x="42057" y="30924"/>
                    <a:pt x="42936" y="31348"/>
                  </a:cubicBezTo>
                  <a:cubicBezTo>
                    <a:pt x="43179" y="31463"/>
                    <a:pt x="43410" y="31600"/>
                    <a:pt x="43626" y="31757"/>
                  </a:cubicBezTo>
                  <a:cubicBezTo>
                    <a:pt x="43850" y="31913"/>
                    <a:pt x="44065" y="32084"/>
                    <a:pt x="44288" y="32238"/>
                  </a:cubicBezTo>
                  <a:cubicBezTo>
                    <a:pt x="44650" y="32487"/>
                    <a:pt x="45062" y="32711"/>
                    <a:pt x="45503" y="32711"/>
                  </a:cubicBezTo>
                  <a:cubicBezTo>
                    <a:pt x="45591" y="32711"/>
                    <a:pt x="45679" y="32702"/>
                    <a:pt x="45768" y="32683"/>
                  </a:cubicBezTo>
                  <a:cubicBezTo>
                    <a:pt x="45889" y="32657"/>
                    <a:pt x="45947" y="32565"/>
                    <a:pt x="45918" y="32445"/>
                  </a:cubicBezTo>
                  <a:cubicBezTo>
                    <a:pt x="45557" y="30977"/>
                    <a:pt x="44844" y="29617"/>
                    <a:pt x="43841" y="28484"/>
                  </a:cubicBezTo>
                  <a:cubicBezTo>
                    <a:pt x="43718" y="28346"/>
                    <a:pt x="43593" y="28214"/>
                    <a:pt x="43463" y="28082"/>
                  </a:cubicBezTo>
                  <a:lnTo>
                    <a:pt x="43463" y="28082"/>
                  </a:lnTo>
                  <a:cubicBezTo>
                    <a:pt x="44009" y="28173"/>
                    <a:pt x="44575" y="28207"/>
                    <a:pt x="45126" y="28212"/>
                  </a:cubicBezTo>
                  <a:cubicBezTo>
                    <a:pt x="45176" y="28212"/>
                    <a:pt x="45226" y="28212"/>
                    <a:pt x="45276" y="28212"/>
                  </a:cubicBezTo>
                  <a:cubicBezTo>
                    <a:pt x="45643" y="28212"/>
                    <a:pt x="46011" y="28204"/>
                    <a:pt x="46380" y="28204"/>
                  </a:cubicBezTo>
                  <a:cubicBezTo>
                    <a:pt x="46679" y="28204"/>
                    <a:pt x="46978" y="28209"/>
                    <a:pt x="47277" y="28229"/>
                  </a:cubicBezTo>
                  <a:cubicBezTo>
                    <a:pt x="47638" y="28250"/>
                    <a:pt x="47999" y="28296"/>
                    <a:pt x="48356" y="28366"/>
                  </a:cubicBezTo>
                  <a:cubicBezTo>
                    <a:pt x="48709" y="28440"/>
                    <a:pt x="49054" y="28534"/>
                    <a:pt x="49410" y="28592"/>
                  </a:cubicBezTo>
                  <a:cubicBezTo>
                    <a:pt x="49606" y="28624"/>
                    <a:pt x="49795" y="28654"/>
                    <a:pt x="49977" y="28654"/>
                  </a:cubicBezTo>
                  <a:cubicBezTo>
                    <a:pt x="50123" y="28654"/>
                    <a:pt x="50264" y="28635"/>
                    <a:pt x="50399" y="28580"/>
                  </a:cubicBezTo>
                  <a:cubicBezTo>
                    <a:pt x="50527" y="28529"/>
                    <a:pt x="50647" y="28448"/>
                    <a:pt x="50709" y="28322"/>
                  </a:cubicBezTo>
                  <a:cubicBezTo>
                    <a:pt x="50774" y="28178"/>
                    <a:pt x="50755" y="28010"/>
                    <a:pt x="50659" y="27884"/>
                  </a:cubicBezTo>
                  <a:cubicBezTo>
                    <a:pt x="50563" y="27752"/>
                    <a:pt x="50423" y="27648"/>
                    <a:pt x="50303" y="27538"/>
                  </a:cubicBezTo>
                  <a:cubicBezTo>
                    <a:pt x="50182" y="27425"/>
                    <a:pt x="50052" y="27300"/>
                    <a:pt x="49927" y="27177"/>
                  </a:cubicBezTo>
                  <a:cubicBezTo>
                    <a:pt x="49679" y="26931"/>
                    <a:pt x="49434" y="26686"/>
                    <a:pt x="49196" y="26433"/>
                  </a:cubicBezTo>
                  <a:cubicBezTo>
                    <a:pt x="48721" y="25937"/>
                    <a:pt x="48267" y="25425"/>
                    <a:pt x="47831" y="24895"/>
                  </a:cubicBezTo>
                  <a:cubicBezTo>
                    <a:pt x="47614" y="24630"/>
                    <a:pt x="47400" y="24366"/>
                    <a:pt x="47193" y="24096"/>
                  </a:cubicBezTo>
                  <a:cubicBezTo>
                    <a:pt x="46984" y="23824"/>
                    <a:pt x="46791" y="23557"/>
                    <a:pt x="46642" y="23256"/>
                  </a:cubicBezTo>
                  <a:cubicBezTo>
                    <a:pt x="46490" y="22955"/>
                    <a:pt x="46382" y="22628"/>
                    <a:pt x="46269" y="22308"/>
                  </a:cubicBezTo>
                  <a:cubicBezTo>
                    <a:pt x="46163" y="22007"/>
                    <a:pt x="46031" y="21718"/>
                    <a:pt x="45874" y="21442"/>
                  </a:cubicBezTo>
                  <a:cubicBezTo>
                    <a:pt x="45646" y="21042"/>
                    <a:pt x="45359" y="20679"/>
                    <a:pt x="45022" y="20363"/>
                  </a:cubicBezTo>
                  <a:lnTo>
                    <a:pt x="45022" y="20363"/>
                  </a:lnTo>
                  <a:cubicBezTo>
                    <a:pt x="45753" y="20614"/>
                    <a:pt x="46531" y="20719"/>
                    <a:pt x="47308" y="20719"/>
                  </a:cubicBezTo>
                  <a:cubicBezTo>
                    <a:pt x="47786" y="20719"/>
                    <a:pt x="48263" y="20679"/>
                    <a:pt x="48729" y="20609"/>
                  </a:cubicBezTo>
                  <a:cubicBezTo>
                    <a:pt x="50397" y="20356"/>
                    <a:pt x="51997" y="19759"/>
                    <a:pt x="53590" y="19237"/>
                  </a:cubicBezTo>
                  <a:lnTo>
                    <a:pt x="54291" y="19008"/>
                  </a:lnTo>
                  <a:cubicBezTo>
                    <a:pt x="54471" y="18948"/>
                    <a:pt x="54652" y="18890"/>
                    <a:pt x="54822" y="18804"/>
                  </a:cubicBezTo>
                  <a:cubicBezTo>
                    <a:pt x="55164" y="18626"/>
                    <a:pt x="55458" y="18361"/>
                    <a:pt x="55460" y="17949"/>
                  </a:cubicBezTo>
                  <a:cubicBezTo>
                    <a:pt x="55460" y="17865"/>
                    <a:pt x="55386" y="17812"/>
                    <a:pt x="55316" y="17793"/>
                  </a:cubicBezTo>
                  <a:cubicBezTo>
                    <a:pt x="53751" y="17336"/>
                    <a:pt x="52185" y="16874"/>
                    <a:pt x="50693" y="16217"/>
                  </a:cubicBezTo>
                  <a:cubicBezTo>
                    <a:pt x="49946" y="15884"/>
                    <a:pt x="49222" y="15502"/>
                    <a:pt x="48529" y="15073"/>
                  </a:cubicBezTo>
                  <a:cubicBezTo>
                    <a:pt x="47829" y="14643"/>
                    <a:pt x="47133" y="14190"/>
                    <a:pt x="46385" y="13841"/>
                  </a:cubicBezTo>
                  <a:cubicBezTo>
                    <a:pt x="45927" y="13629"/>
                    <a:pt x="45451" y="13466"/>
                    <a:pt x="44960" y="13355"/>
                  </a:cubicBezTo>
                  <a:cubicBezTo>
                    <a:pt x="45845" y="13218"/>
                    <a:pt x="46702" y="12895"/>
                    <a:pt x="47530" y="12534"/>
                  </a:cubicBezTo>
                  <a:cubicBezTo>
                    <a:pt x="48770" y="11995"/>
                    <a:pt x="49983" y="11384"/>
                    <a:pt x="51311" y="11105"/>
                  </a:cubicBezTo>
                  <a:cubicBezTo>
                    <a:pt x="52141" y="10929"/>
                    <a:pt x="52996" y="10821"/>
                    <a:pt x="53778" y="10477"/>
                  </a:cubicBezTo>
                  <a:cubicBezTo>
                    <a:pt x="53901" y="10421"/>
                    <a:pt x="53944" y="10207"/>
                    <a:pt x="53790" y="10154"/>
                  </a:cubicBezTo>
                  <a:cubicBezTo>
                    <a:pt x="52741" y="9779"/>
                    <a:pt x="51679" y="9408"/>
                    <a:pt x="50579" y="9201"/>
                  </a:cubicBezTo>
                  <a:cubicBezTo>
                    <a:pt x="50048" y="9101"/>
                    <a:pt x="49517" y="9042"/>
                    <a:pt x="48991" y="9042"/>
                  </a:cubicBezTo>
                  <a:cubicBezTo>
                    <a:pt x="48431" y="9042"/>
                    <a:pt x="47875" y="9109"/>
                    <a:pt x="47328" y="9261"/>
                  </a:cubicBezTo>
                  <a:cubicBezTo>
                    <a:pt x="46786" y="9410"/>
                    <a:pt x="46276" y="9675"/>
                    <a:pt x="45718" y="9755"/>
                  </a:cubicBezTo>
                  <a:cubicBezTo>
                    <a:pt x="44401" y="8477"/>
                    <a:pt x="42726" y="7471"/>
                    <a:pt x="40892" y="7187"/>
                  </a:cubicBezTo>
                  <a:cubicBezTo>
                    <a:pt x="40705" y="7160"/>
                    <a:pt x="40517" y="7141"/>
                    <a:pt x="40327" y="7126"/>
                  </a:cubicBezTo>
                  <a:lnTo>
                    <a:pt x="40344" y="7107"/>
                  </a:lnTo>
                  <a:cubicBezTo>
                    <a:pt x="40649" y="6676"/>
                    <a:pt x="40832" y="6181"/>
                    <a:pt x="40994" y="5680"/>
                  </a:cubicBezTo>
                  <a:cubicBezTo>
                    <a:pt x="41174" y="5114"/>
                    <a:pt x="41343" y="4549"/>
                    <a:pt x="41506" y="3981"/>
                  </a:cubicBezTo>
                  <a:cubicBezTo>
                    <a:pt x="41588" y="3690"/>
                    <a:pt x="41672" y="3396"/>
                    <a:pt x="41752" y="3105"/>
                  </a:cubicBezTo>
                  <a:cubicBezTo>
                    <a:pt x="41829" y="2814"/>
                    <a:pt x="41915" y="2592"/>
                    <a:pt x="41949" y="2330"/>
                  </a:cubicBezTo>
                  <a:cubicBezTo>
                    <a:pt x="41980" y="2133"/>
                    <a:pt x="41971" y="1916"/>
                    <a:pt x="41867" y="1743"/>
                  </a:cubicBezTo>
                  <a:cubicBezTo>
                    <a:pt x="41786" y="1607"/>
                    <a:pt x="41641" y="1528"/>
                    <a:pt x="41490" y="1528"/>
                  </a:cubicBezTo>
                  <a:cubicBezTo>
                    <a:pt x="41435" y="1528"/>
                    <a:pt x="41379" y="1538"/>
                    <a:pt x="41326" y="1560"/>
                  </a:cubicBezTo>
                  <a:cubicBezTo>
                    <a:pt x="41102" y="1649"/>
                    <a:pt x="40953" y="1887"/>
                    <a:pt x="40815" y="2070"/>
                  </a:cubicBezTo>
                  <a:lnTo>
                    <a:pt x="40315" y="2739"/>
                  </a:lnTo>
                  <a:cubicBezTo>
                    <a:pt x="39990" y="3175"/>
                    <a:pt x="39660" y="3605"/>
                    <a:pt x="39287" y="3998"/>
                  </a:cubicBezTo>
                  <a:cubicBezTo>
                    <a:pt x="38960" y="4344"/>
                    <a:pt x="38580" y="4705"/>
                    <a:pt x="38081" y="4741"/>
                  </a:cubicBezTo>
                  <a:cubicBezTo>
                    <a:pt x="38050" y="4744"/>
                    <a:pt x="38019" y="4745"/>
                    <a:pt x="37988" y="4745"/>
                  </a:cubicBezTo>
                  <a:cubicBezTo>
                    <a:pt x="37514" y="4745"/>
                    <a:pt x="37011" y="4499"/>
                    <a:pt x="36580" y="4296"/>
                  </a:cubicBezTo>
                  <a:cubicBezTo>
                    <a:pt x="35586" y="3829"/>
                    <a:pt x="34645" y="3256"/>
                    <a:pt x="33665" y="2766"/>
                  </a:cubicBezTo>
                  <a:cubicBezTo>
                    <a:pt x="32746" y="2311"/>
                    <a:pt x="31788" y="1938"/>
                    <a:pt x="30770" y="1791"/>
                  </a:cubicBezTo>
                  <a:cubicBezTo>
                    <a:pt x="30411" y="1740"/>
                    <a:pt x="30050" y="1714"/>
                    <a:pt x="29689" y="1714"/>
                  </a:cubicBezTo>
                  <a:cubicBezTo>
                    <a:pt x="29131" y="1714"/>
                    <a:pt x="28573" y="1775"/>
                    <a:pt x="28026" y="1897"/>
                  </a:cubicBezTo>
                  <a:cubicBezTo>
                    <a:pt x="27126" y="2094"/>
                    <a:pt x="26267" y="2455"/>
                    <a:pt x="25514" y="2987"/>
                  </a:cubicBezTo>
                  <a:cubicBezTo>
                    <a:pt x="25340" y="3110"/>
                    <a:pt x="25174" y="3242"/>
                    <a:pt x="25015" y="3382"/>
                  </a:cubicBezTo>
                  <a:cubicBezTo>
                    <a:pt x="24727" y="3158"/>
                    <a:pt x="24462" y="2903"/>
                    <a:pt x="24226" y="2624"/>
                  </a:cubicBezTo>
                  <a:cubicBezTo>
                    <a:pt x="23836" y="2161"/>
                    <a:pt x="23545" y="1644"/>
                    <a:pt x="23319" y="1083"/>
                  </a:cubicBezTo>
                  <a:cubicBezTo>
                    <a:pt x="23134" y="628"/>
                    <a:pt x="22836" y="1"/>
                    <a:pt x="22275" y="1"/>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16" name="Google Shape;2616;p28"/>
            <p:cNvSpPr/>
            <p:nvPr/>
          </p:nvSpPr>
          <p:spPr>
            <a:xfrm>
              <a:off x="6764850" y="2549000"/>
              <a:ext cx="110800" cy="79650"/>
            </a:xfrm>
            <a:custGeom>
              <a:avLst/>
              <a:gdLst/>
              <a:ahLst/>
              <a:cxnLst/>
              <a:rect l="l" t="t" r="r" b="b"/>
              <a:pathLst>
                <a:path w="4432" h="3186" extrusionOk="0">
                  <a:moveTo>
                    <a:pt x="254" y="0"/>
                  </a:moveTo>
                  <a:cubicBezTo>
                    <a:pt x="125" y="0"/>
                    <a:pt x="0" y="143"/>
                    <a:pt x="100" y="274"/>
                  </a:cubicBezTo>
                  <a:cubicBezTo>
                    <a:pt x="908" y="1323"/>
                    <a:pt x="1946" y="2170"/>
                    <a:pt x="3132" y="2753"/>
                  </a:cubicBezTo>
                  <a:cubicBezTo>
                    <a:pt x="3467" y="2914"/>
                    <a:pt x="3811" y="3054"/>
                    <a:pt x="4162" y="3172"/>
                  </a:cubicBezTo>
                  <a:cubicBezTo>
                    <a:pt x="4187" y="3180"/>
                    <a:pt x="4213" y="3185"/>
                    <a:pt x="4239" y="3185"/>
                  </a:cubicBezTo>
                  <a:cubicBezTo>
                    <a:pt x="4303" y="3185"/>
                    <a:pt x="4364" y="3155"/>
                    <a:pt x="4393" y="3087"/>
                  </a:cubicBezTo>
                  <a:cubicBezTo>
                    <a:pt x="4432" y="3010"/>
                    <a:pt x="4403" y="2883"/>
                    <a:pt x="4309" y="2852"/>
                  </a:cubicBezTo>
                  <a:cubicBezTo>
                    <a:pt x="3099" y="2450"/>
                    <a:pt x="1996" y="1771"/>
                    <a:pt x="1091" y="871"/>
                  </a:cubicBezTo>
                  <a:cubicBezTo>
                    <a:pt x="839" y="621"/>
                    <a:pt x="605" y="353"/>
                    <a:pt x="389" y="69"/>
                  </a:cubicBezTo>
                  <a:cubicBezTo>
                    <a:pt x="351" y="21"/>
                    <a:pt x="302" y="0"/>
                    <a:pt x="25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17" name="Google Shape;2617;p28"/>
            <p:cNvSpPr/>
            <p:nvPr/>
          </p:nvSpPr>
          <p:spPr>
            <a:xfrm>
              <a:off x="6600300" y="2297800"/>
              <a:ext cx="303100" cy="165225"/>
            </a:xfrm>
            <a:custGeom>
              <a:avLst/>
              <a:gdLst/>
              <a:ahLst/>
              <a:cxnLst/>
              <a:rect l="l" t="t" r="r" b="b"/>
              <a:pathLst>
                <a:path w="12124" h="6609" extrusionOk="0">
                  <a:moveTo>
                    <a:pt x="5811" y="1"/>
                  </a:moveTo>
                  <a:cubicBezTo>
                    <a:pt x="5778" y="1"/>
                    <a:pt x="5743" y="12"/>
                    <a:pt x="5710" y="38"/>
                  </a:cubicBezTo>
                  <a:cubicBezTo>
                    <a:pt x="4429" y="998"/>
                    <a:pt x="3002" y="1744"/>
                    <a:pt x="1481" y="2247"/>
                  </a:cubicBezTo>
                  <a:cubicBezTo>
                    <a:pt x="1053" y="2392"/>
                    <a:pt x="617" y="2515"/>
                    <a:pt x="174" y="2616"/>
                  </a:cubicBezTo>
                  <a:cubicBezTo>
                    <a:pt x="83" y="2637"/>
                    <a:pt x="6" y="2705"/>
                    <a:pt x="15" y="2808"/>
                  </a:cubicBezTo>
                  <a:cubicBezTo>
                    <a:pt x="18" y="2820"/>
                    <a:pt x="20" y="2835"/>
                    <a:pt x="25" y="2847"/>
                  </a:cubicBezTo>
                  <a:lnTo>
                    <a:pt x="15" y="2880"/>
                  </a:lnTo>
                  <a:cubicBezTo>
                    <a:pt x="1" y="2965"/>
                    <a:pt x="63" y="3078"/>
                    <a:pt x="160" y="3083"/>
                  </a:cubicBezTo>
                  <a:cubicBezTo>
                    <a:pt x="1652" y="3162"/>
                    <a:pt x="2886" y="4084"/>
                    <a:pt x="4167" y="4774"/>
                  </a:cubicBezTo>
                  <a:cubicBezTo>
                    <a:pt x="5375" y="5956"/>
                    <a:pt x="7058" y="6608"/>
                    <a:pt x="8740" y="6608"/>
                  </a:cubicBezTo>
                  <a:cubicBezTo>
                    <a:pt x="8743" y="6608"/>
                    <a:pt x="8746" y="6608"/>
                    <a:pt x="8749" y="6608"/>
                  </a:cubicBezTo>
                  <a:cubicBezTo>
                    <a:pt x="9243" y="6606"/>
                    <a:pt x="9734" y="6546"/>
                    <a:pt x="10212" y="6430"/>
                  </a:cubicBezTo>
                  <a:cubicBezTo>
                    <a:pt x="10302" y="6406"/>
                    <a:pt x="10342" y="6281"/>
                    <a:pt x="10314" y="6202"/>
                  </a:cubicBezTo>
                  <a:cubicBezTo>
                    <a:pt x="10287" y="6133"/>
                    <a:pt x="10211" y="6093"/>
                    <a:pt x="10133" y="6093"/>
                  </a:cubicBezTo>
                  <a:cubicBezTo>
                    <a:pt x="10118" y="6093"/>
                    <a:pt x="10102" y="6095"/>
                    <a:pt x="10087" y="6098"/>
                  </a:cubicBezTo>
                  <a:cubicBezTo>
                    <a:pt x="9642" y="6205"/>
                    <a:pt x="9184" y="6257"/>
                    <a:pt x="8726" y="6257"/>
                  </a:cubicBezTo>
                  <a:cubicBezTo>
                    <a:pt x="7592" y="6257"/>
                    <a:pt x="6455" y="5939"/>
                    <a:pt x="5488" y="5352"/>
                  </a:cubicBezTo>
                  <a:lnTo>
                    <a:pt x="5488" y="5352"/>
                  </a:lnTo>
                  <a:cubicBezTo>
                    <a:pt x="5927" y="5492"/>
                    <a:pt x="6383" y="5578"/>
                    <a:pt x="6848" y="5578"/>
                  </a:cubicBezTo>
                  <a:cubicBezTo>
                    <a:pt x="6933" y="5578"/>
                    <a:pt x="7019" y="5575"/>
                    <a:pt x="7105" y="5569"/>
                  </a:cubicBezTo>
                  <a:cubicBezTo>
                    <a:pt x="7979" y="5511"/>
                    <a:pt x="8812" y="5172"/>
                    <a:pt x="9543" y="4705"/>
                  </a:cubicBezTo>
                  <a:cubicBezTo>
                    <a:pt x="9962" y="4440"/>
                    <a:pt x="10338" y="4122"/>
                    <a:pt x="10720" y="3812"/>
                  </a:cubicBezTo>
                  <a:cubicBezTo>
                    <a:pt x="11103" y="3504"/>
                    <a:pt x="11490" y="3205"/>
                    <a:pt x="11940" y="3015"/>
                  </a:cubicBezTo>
                  <a:cubicBezTo>
                    <a:pt x="12123" y="2939"/>
                    <a:pt x="12051" y="2670"/>
                    <a:pt x="11887" y="2670"/>
                  </a:cubicBezTo>
                  <a:cubicBezTo>
                    <a:pt x="11865" y="2670"/>
                    <a:pt x="11842" y="2675"/>
                    <a:pt x="11818" y="2685"/>
                  </a:cubicBezTo>
                  <a:cubicBezTo>
                    <a:pt x="11295" y="2904"/>
                    <a:pt x="10855" y="3251"/>
                    <a:pt x="10422" y="3605"/>
                  </a:cubicBezTo>
                  <a:lnTo>
                    <a:pt x="8997" y="3157"/>
                  </a:lnTo>
                  <a:cubicBezTo>
                    <a:pt x="8985" y="3153"/>
                    <a:pt x="8973" y="3152"/>
                    <a:pt x="8961" y="3152"/>
                  </a:cubicBezTo>
                  <a:cubicBezTo>
                    <a:pt x="8881" y="3152"/>
                    <a:pt x="8805" y="3228"/>
                    <a:pt x="8793" y="3302"/>
                  </a:cubicBezTo>
                  <a:cubicBezTo>
                    <a:pt x="8776" y="3386"/>
                    <a:pt x="8845" y="3475"/>
                    <a:pt x="8937" y="3506"/>
                  </a:cubicBezTo>
                  <a:lnTo>
                    <a:pt x="10097" y="3867"/>
                  </a:lnTo>
                  <a:cubicBezTo>
                    <a:pt x="9955" y="3985"/>
                    <a:pt x="9808" y="4096"/>
                    <a:pt x="9661" y="4204"/>
                  </a:cubicBezTo>
                  <a:lnTo>
                    <a:pt x="9409" y="4375"/>
                  </a:lnTo>
                  <a:lnTo>
                    <a:pt x="9377" y="4370"/>
                  </a:lnTo>
                  <a:cubicBezTo>
                    <a:pt x="8131" y="4255"/>
                    <a:pt x="6975" y="3740"/>
                    <a:pt x="5880" y="3160"/>
                  </a:cubicBezTo>
                  <a:cubicBezTo>
                    <a:pt x="5563" y="2991"/>
                    <a:pt x="5250" y="2818"/>
                    <a:pt x="4937" y="2642"/>
                  </a:cubicBezTo>
                  <a:cubicBezTo>
                    <a:pt x="4916" y="2629"/>
                    <a:pt x="4892" y="2623"/>
                    <a:pt x="4867" y="2623"/>
                  </a:cubicBezTo>
                  <a:cubicBezTo>
                    <a:pt x="4801" y="2623"/>
                    <a:pt x="4732" y="2667"/>
                    <a:pt x="4704" y="2726"/>
                  </a:cubicBezTo>
                  <a:cubicBezTo>
                    <a:pt x="4665" y="2808"/>
                    <a:pt x="4706" y="2914"/>
                    <a:pt x="4788" y="2962"/>
                  </a:cubicBezTo>
                  <a:cubicBezTo>
                    <a:pt x="5895" y="3581"/>
                    <a:pt x="7024" y="4204"/>
                    <a:pt x="8256" y="4527"/>
                  </a:cubicBezTo>
                  <a:cubicBezTo>
                    <a:pt x="8475" y="4582"/>
                    <a:pt x="8696" y="4628"/>
                    <a:pt x="8920" y="4664"/>
                  </a:cubicBezTo>
                  <a:cubicBezTo>
                    <a:pt x="8434" y="4924"/>
                    <a:pt x="7909" y="5111"/>
                    <a:pt x="7365" y="5191"/>
                  </a:cubicBezTo>
                  <a:cubicBezTo>
                    <a:pt x="7199" y="5214"/>
                    <a:pt x="7034" y="5225"/>
                    <a:pt x="6871" y="5225"/>
                  </a:cubicBezTo>
                  <a:cubicBezTo>
                    <a:pt x="6226" y="5225"/>
                    <a:pt x="5599" y="5057"/>
                    <a:pt x="5002" y="4794"/>
                  </a:cubicBezTo>
                  <a:cubicBezTo>
                    <a:pt x="4790" y="4700"/>
                    <a:pt x="4583" y="4594"/>
                    <a:pt x="4379" y="4490"/>
                  </a:cubicBezTo>
                  <a:lnTo>
                    <a:pt x="4258" y="4365"/>
                  </a:lnTo>
                  <a:cubicBezTo>
                    <a:pt x="4228" y="4339"/>
                    <a:pt x="4190" y="4324"/>
                    <a:pt x="4152" y="4324"/>
                  </a:cubicBezTo>
                  <a:cubicBezTo>
                    <a:pt x="4132" y="4324"/>
                    <a:pt x="4111" y="4328"/>
                    <a:pt x="4092" y="4336"/>
                  </a:cubicBezTo>
                  <a:cubicBezTo>
                    <a:pt x="3664" y="4098"/>
                    <a:pt x="3240" y="3843"/>
                    <a:pt x="2812" y="3607"/>
                  </a:cubicBezTo>
                  <a:cubicBezTo>
                    <a:pt x="2186" y="3265"/>
                    <a:pt x="1519" y="2955"/>
                    <a:pt x="817" y="2813"/>
                  </a:cubicBezTo>
                  <a:cubicBezTo>
                    <a:pt x="2208" y="2435"/>
                    <a:pt x="3536" y="1860"/>
                    <a:pt x="4766" y="1104"/>
                  </a:cubicBezTo>
                  <a:cubicBezTo>
                    <a:pt x="5161" y="861"/>
                    <a:pt x="5541" y="604"/>
                    <a:pt x="5912" y="322"/>
                  </a:cubicBezTo>
                  <a:cubicBezTo>
                    <a:pt x="6062" y="212"/>
                    <a:pt x="5954" y="1"/>
                    <a:pt x="58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18" name="Google Shape;2618;p28"/>
            <p:cNvSpPr/>
            <p:nvPr/>
          </p:nvSpPr>
          <p:spPr>
            <a:xfrm>
              <a:off x="6365275" y="2199200"/>
              <a:ext cx="348475" cy="150800"/>
            </a:xfrm>
            <a:custGeom>
              <a:avLst/>
              <a:gdLst/>
              <a:ahLst/>
              <a:cxnLst/>
              <a:rect l="l" t="t" r="r" b="b"/>
              <a:pathLst>
                <a:path w="13939" h="6032" extrusionOk="0">
                  <a:moveTo>
                    <a:pt x="256" y="1"/>
                  </a:moveTo>
                  <a:cubicBezTo>
                    <a:pt x="115" y="1"/>
                    <a:pt x="0" y="194"/>
                    <a:pt x="138" y="309"/>
                  </a:cubicBezTo>
                  <a:cubicBezTo>
                    <a:pt x="764" y="827"/>
                    <a:pt x="1400" y="1354"/>
                    <a:pt x="1869" y="2018"/>
                  </a:cubicBezTo>
                  <a:cubicBezTo>
                    <a:pt x="2338" y="2685"/>
                    <a:pt x="2579" y="3520"/>
                    <a:pt x="2764" y="4329"/>
                  </a:cubicBezTo>
                  <a:cubicBezTo>
                    <a:pt x="2884" y="4841"/>
                    <a:pt x="2990" y="5356"/>
                    <a:pt x="3084" y="5874"/>
                  </a:cubicBezTo>
                  <a:cubicBezTo>
                    <a:pt x="3102" y="5962"/>
                    <a:pt x="3169" y="6031"/>
                    <a:pt x="3259" y="6031"/>
                  </a:cubicBezTo>
                  <a:cubicBezTo>
                    <a:pt x="3265" y="6031"/>
                    <a:pt x="3271" y="6031"/>
                    <a:pt x="3277" y="6030"/>
                  </a:cubicBezTo>
                  <a:cubicBezTo>
                    <a:pt x="3368" y="6021"/>
                    <a:pt x="3452" y="5932"/>
                    <a:pt x="3433" y="5838"/>
                  </a:cubicBezTo>
                  <a:cubicBezTo>
                    <a:pt x="3375" y="5515"/>
                    <a:pt x="3310" y="5193"/>
                    <a:pt x="3243" y="4875"/>
                  </a:cubicBezTo>
                  <a:lnTo>
                    <a:pt x="3248" y="4875"/>
                  </a:lnTo>
                  <a:cubicBezTo>
                    <a:pt x="3996" y="5272"/>
                    <a:pt x="4819" y="5520"/>
                    <a:pt x="5664" y="5599"/>
                  </a:cubicBezTo>
                  <a:cubicBezTo>
                    <a:pt x="5670" y="5600"/>
                    <a:pt x="5676" y="5600"/>
                    <a:pt x="5682" y="5600"/>
                  </a:cubicBezTo>
                  <a:cubicBezTo>
                    <a:pt x="5771" y="5600"/>
                    <a:pt x="5853" y="5548"/>
                    <a:pt x="5871" y="5455"/>
                  </a:cubicBezTo>
                  <a:cubicBezTo>
                    <a:pt x="5888" y="5356"/>
                    <a:pt x="5821" y="5260"/>
                    <a:pt x="5724" y="5250"/>
                  </a:cubicBezTo>
                  <a:cubicBezTo>
                    <a:pt x="4911" y="5176"/>
                    <a:pt x="4117" y="4940"/>
                    <a:pt x="3395" y="4555"/>
                  </a:cubicBezTo>
                  <a:cubicBezTo>
                    <a:pt x="3371" y="4541"/>
                    <a:pt x="3345" y="4535"/>
                    <a:pt x="3319" y="4535"/>
                  </a:cubicBezTo>
                  <a:cubicBezTo>
                    <a:pt x="3266" y="4535"/>
                    <a:pt x="3215" y="4562"/>
                    <a:pt x="3188" y="4610"/>
                  </a:cubicBezTo>
                  <a:cubicBezTo>
                    <a:pt x="3171" y="4548"/>
                    <a:pt x="3159" y="4487"/>
                    <a:pt x="3147" y="4423"/>
                  </a:cubicBezTo>
                  <a:cubicBezTo>
                    <a:pt x="3135" y="4360"/>
                    <a:pt x="3118" y="4307"/>
                    <a:pt x="3106" y="4247"/>
                  </a:cubicBezTo>
                  <a:lnTo>
                    <a:pt x="3111" y="4247"/>
                  </a:lnTo>
                  <a:cubicBezTo>
                    <a:pt x="3373" y="3994"/>
                    <a:pt x="3724" y="3850"/>
                    <a:pt x="4071" y="3753"/>
                  </a:cubicBezTo>
                  <a:cubicBezTo>
                    <a:pt x="4456" y="3645"/>
                    <a:pt x="4851" y="3580"/>
                    <a:pt x="5250" y="3561"/>
                  </a:cubicBezTo>
                  <a:cubicBezTo>
                    <a:pt x="5424" y="3549"/>
                    <a:pt x="5598" y="3544"/>
                    <a:pt x="5771" y="3544"/>
                  </a:cubicBezTo>
                  <a:cubicBezTo>
                    <a:pt x="6403" y="3544"/>
                    <a:pt x="7035" y="3611"/>
                    <a:pt x="7662" y="3681"/>
                  </a:cubicBezTo>
                  <a:cubicBezTo>
                    <a:pt x="8399" y="3764"/>
                    <a:pt x="9160" y="3853"/>
                    <a:pt x="9913" y="3853"/>
                  </a:cubicBezTo>
                  <a:cubicBezTo>
                    <a:pt x="10672" y="3853"/>
                    <a:pt x="11423" y="3763"/>
                    <a:pt x="12138" y="3486"/>
                  </a:cubicBezTo>
                  <a:cubicBezTo>
                    <a:pt x="12908" y="3190"/>
                    <a:pt x="13667" y="2663"/>
                    <a:pt x="13912" y="1835"/>
                  </a:cubicBezTo>
                  <a:cubicBezTo>
                    <a:pt x="13938" y="1741"/>
                    <a:pt x="13854" y="1645"/>
                    <a:pt x="13770" y="1631"/>
                  </a:cubicBezTo>
                  <a:cubicBezTo>
                    <a:pt x="13762" y="1629"/>
                    <a:pt x="13754" y="1629"/>
                    <a:pt x="13746" y="1629"/>
                  </a:cubicBezTo>
                  <a:cubicBezTo>
                    <a:pt x="13669" y="1629"/>
                    <a:pt x="13589" y="1690"/>
                    <a:pt x="13565" y="1775"/>
                  </a:cubicBezTo>
                  <a:cubicBezTo>
                    <a:pt x="13366" y="2447"/>
                    <a:pt x="12697" y="2882"/>
                    <a:pt x="12078" y="3133"/>
                  </a:cubicBezTo>
                  <a:cubicBezTo>
                    <a:pt x="11409" y="3402"/>
                    <a:pt x="10680" y="3494"/>
                    <a:pt x="9960" y="3498"/>
                  </a:cubicBezTo>
                  <a:cubicBezTo>
                    <a:pt x="9927" y="3499"/>
                    <a:pt x="9895" y="3499"/>
                    <a:pt x="9862" y="3499"/>
                  </a:cubicBezTo>
                  <a:cubicBezTo>
                    <a:pt x="8482" y="3499"/>
                    <a:pt x="7121" y="3193"/>
                    <a:pt x="5744" y="3193"/>
                  </a:cubicBezTo>
                  <a:cubicBezTo>
                    <a:pt x="5593" y="3193"/>
                    <a:pt x="5442" y="3197"/>
                    <a:pt x="5291" y="3205"/>
                  </a:cubicBezTo>
                  <a:cubicBezTo>
                    <a:pt x="4844" y="3226"/>
                    <a:pt x="4396" y="3299"/>
                    <a:pt x="3963" y="3419"/>
                  </a:cubicBezTo>
                  <a:cubicBezTo>
                    <a:pt x="3619" y="3515"/>
                    <a:pt x="3294" y="3655"/>
                    <a:pt x="3014" y="3869"/>
                  </a:cubicBezTo>
                  <a:cubicBezTo>
                    <a:pt x="2952" y="3619"/>
                    <a:pt x="2884" y="3371"/>
                    <a:pt x="2805" y="3123"/>
                  </a:cubicBezTo>
                  <a:cubicBezTo>
                    <a:pt x="2663" y="2709"/>
                    <a:pt x="2483" y="2305"/>
                    <a:pt x="2242" y="1941"/>
                  </a:cubicBezTo>
                  <a:cubicBezTo>
                    <a:pt x="2001" y="1578"/>
                    <a:pt x="1727" y="1270"/>
                    <a:pt x="1426" y="971"/>
                  </a:cubicBezTo>
                  <a:cubicBezTo>
                    <a:pt x="1125" y="675"/>
                    <a:pt x="728" y="343"/>
                    <a:pt x="365" y="42"/>
                  </a:cubicBezTo>
                  <a:cubicBezTo>
                    <a:pt x="329" y="13"/>
                    <a:pt x="292" y="1"/>
                    <a:pt x="2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19" name="Google Shape;2619;p28"/>
            <p:cNvSpPr/>
            <p:nvPr/>
          </p:nvSpPr>
          <p:spPr>
            <a:xfrm>
              <a:off x="6115250" y="2320575"/>
              <a:ext cx="107325" cy="111625"/>
            </a:xfrm>
            <a:custGeom>
              <a:avLst/>
              <a:gdLst/>
              <a:ahLst/>
              <a:cxnLst/>
              <a:rect l="l" t="t" r="r" b="b"/>
              <a:pathLst>
                <a:path w="4293" h="4465" extrusionOk="0">
                  <a:moveTo>
                    <a:pt x="521" y="0"/>
                  </a:moveTo>
                  <a:cubicBezTo>
                    <a:pt x="421" y="0"/>
                    <a:pt x="321" y="4"/>
                    <a:pt x="221" y="13"/>
                  </a:cubicBezTo>
                  <a:cubicBezTo>
                    <a:pt x="0" y="32"/>
                    <a:pt x="30" y="367"/>
                    <a:pt x="242" y="367"/>
                  </a:cubicBezTo>
                  <a:cubicBezTo>
                    <a:pt x="247" y="367"/>
                    <a:pt x="252" y="367"/>
                    <a:pt x="257" y="367"/>
                  </a:cubicBezTo>
                  <a:cubicBezTo>
                    <a:pt x="348" y="359"/>
                    <a:pt x="438" y="356"/>
                    <a:pt x="528" y="356"/>
                  </a:cubicBezTo>
                  <a:cubicBezTo>
                    <a:pt x="1187" y="356"/>
                    <a:pt x="1835" y="548"/>
                    <a:pt x="2390" y="910"/>
                  </a:cubicBezTo>
                  <a:cubicBezTo>
                    <a:pt x="2705" y="1115"/>
                    <a:pt x="2982" y="1373"/>
                    <a:pt x="3211" y="1671"/>
                  </a:cubicBezTo>
                  <a:cubicBezTo>
                    <a:pt x="3449" y="1993"/>
                    <a:pt x="3622" y="2357"/>
                    <a:pt x="3723" y="2744"/>
                  </a:cubicBezTo>
                  <a:cubicBezTo>
                    <a:pt x="3863" y="3255"/>
                    <a:pt x="3894" y="3786"/>
                    <a:pt x="3933" y="4314"/>
                  </a:cubicBezTo>
                  <a:cubicBezTo>
                    <a:pt x="3940" y="4416"/>
                    <a:pt x="4019" y="4464"/>
                    <a:pt x="4100" y="4464"/>
                  </a:cubicBezTo>
                  <a:cubicBezTo>
                    <a:pt x="4195" y="4464"/>
                    <a:pt x="4293" y="4398"/>
                    <a:pt x="4284" y="4277"/>
                  </a:cubicBezTo>
                  <a:cubicBezTo>
                    <a:pt x="4217" y="3329"/>
                    <a:pt x="4120" y="2347"/>
                    <a:pt x="3557" y="1548"/>
                  </a:cubicBezTo>
                  <a:cubicBezTo>
                    <a:pt x="3083" y="874"/>
                    <a:pt x="2366" y="395"/>
                    <a:pt x="1581" y="157"/>
                  </a:cubicBezTo>
                  <a:cubicBezTo>
                    <a:pt x="1237" y="54"/>
                    <a:pt x="879" y="0"/>
                    <a:pt x="5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20" name="Google Shape;2620;p28"/>
            <p:cNvSpPr/>
            <p:nvPr/>
          </p:nvSpPr>
          <p:spPr>
            <a:xfrm>
              <a:off x="5863075" y="2517175"/>
              <a:ext cx="238200" cy="192800"/>
            </a:xfrm>
            <a:custGeom>
              <a:avLst/>
              <a:gdLst/>
              <a:ahLst/>
              <a:cxnLst/>
              <a:rect l="l" t="t" r="r" b="b"/>
              <a:pathLst>
                <a:path w="9528" h="7712" extrusionOk="0">
                  <a:moveTo>
                    <a:pt x="7223" y="1"/>
                  </a:moveTo>
                  <a:cubicBezTo>
                    <a:pt x="6417" y="1"/>
                    <a:pt x="5611" y="269"/>
                    <a:pt x="4985" y="806"/>
                  </a:cubicBezTo>
                  <a:cubicBezTo>
                    <a:pt x="3579" y="2004"/>
                    <a:pt x="3250" y="3915"/>
                    <a:pt x="2309" y="5431"/>
                  </a:cubicBezTo>
                  <a:cubicBezTo>
                    <a:pt x="1789" y="6271"/>
                    <a:pt x="1026" y="6931"/>
                    <a:pt x="140" y="7366"/>
                  </a:cubicBezTo>
                  <a:cubicBezTo>
                    <a:pt x="56" y="7407"/>
                    <a:pt x="0" y="7499"/>
                    <a:pt x="39" y="7593"/>
                  </a:cubicBezTo>
                  <a:cubicBezTo>
                    <a:pt x="67" y="7662"/>
                    <a:pt x="133" y="7711"/>
                    <a:pt x="201" y="7711"/>
                  </a:cubicBezTo>
                  <a:cubicBezTo>
                    <a:pt x="222" y="7711"/>
                    <a:pt x="243" y="7706"/>
                    <a:pt x="263" y="7696"/>
                  </a:cubicBezTo>
                  <a:cubicBezTo>
                    <a:pt x="1050" y="7309"/>
                    <a:pt x="1762" y="6770"/>
                    <a:pt x="2294" y="6069"/>
                  </a:cubicBezTo>
                  <a:cubicBezTo>
                    <a:pt x="2826" y="5369"/>
                    <a:pt x="3216" y="4452"/>
                    <a:pt x="3584" y="3600"/>
                  </a:cubicBezTo>
                  <a:cubicBezTo>
                    <a:pt x="3921" y="2827"/>
                    <a:pt x="4287" y="2048"/>
                    <a:pt x="4857" y="1415"/>
                  </a:cubicBezTo>
                  <a:cubicBezTo>
                    <a:pt x="5377" y="842"/>
                    <a:pt x="6058" y="462"/>
                    <a:pt x="6831" y="372"/>
                  </a:cubicBezTo>
                  <a:cubicBezTo>
                    <a:pt x="6957" y="358"/>
                    <a:pt x="7085" y="350"/>
                    <a:pt x="7212" y="350"/>
                  </a:cubicBezTo>
                  <a:cubicBezTo>
                    <a:pt x="7912" y="350"/>
                    <a:pt x="8611" y="573"/>
                    <a:pt x="9160" y="1010"/>
                  </a:cubicBezTo>
                  <a:cubicBezTo>
                    <a:pt x="9195" y="1038"/>
                    <a:pt x="9231" y="1049"/>
                    <a:pt x="9266" y="1049"/>
                  </a:cubicBezTo>
                  <a:cubicBezTo>
                    <a:pt x="9409" y="1049"/>
                    <a:pt x="9527" y="853"/>
                    <a:pt x="9384" y="738"/>
                  </a:cubicBezTo>
                  <a:cubicBezTo>
                    <a:pt x="8768" y="247"/>
                    <a:pt x="7995" y="1"/>
                    <a:pt x="72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21" name="Google Shape;2621;p28"/>
            <p:cNvSpPr/>
            <p:nvPr/>
          </p:nvSpPr>
          <p:spPr>
            <a:xfrm>
              <a:off x="5935925" y="2657800"/>
              <a:ext cx="94350" cy="44700"/>
            </a:xfrm>
            <a:custGeom>
              <a:avLst/>
              <a:gdLst/>
              <a:ahLst/>
              <a:cxnLst/>
              <a:rect l="l" t="t" r="r" b="b"/>
              <a:pathLst>
                <a:path w="3774" h="1788" extrusionOk="0">
                  <a:moveTo>
                    <a:pt x="3512" y="1"/>
                  </a:moveTo>
                  <a:cubicBezTo>
                    <a:pt x="3480" y="1"/>
                    <a:pt x="3447" y="10"/>
                    <a:pt x="3414" y="33"/>
                  </a:cubicBezTo>
                  <a:cubicBezTo>
                    <a:pt x="2451" y="682"/>
                    <a:pt x="1419" y="1368"/>
                    <a:pt x="222" y="1438"/>
                  </a:cubicBezTo>
                  <a:cubicBezTo>
                    <a:pt x="0" y="1450"/>
                    <a:pt x="31" y="1787"/>
                    <a:pt x="247" y="1787"/>
                  </a:cubicBezTo>
                  <a:cubicBezTo>
                    <a:pt x="251" y="1787"/>
                    <a:pt x="255" y="1787"/>
                    <a:pt x="259" y="1787"/>
                  </a:cubicBezTo>
                  <a:cubicBezTo>
                    <a:pt x="1517" y="1717"/>
                    <a:pt x="2605" y="1005"/>
                    <a:pt x="3618" y="321"/>
                  </a:cubicBezTo>
                  <a:cubicBezTo>
                    <a:pt x="3773" y="216"/>
                    <a:pt x="3662" y="1"/>
                    <a:pt x="35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22" name="Google Shape;2622;p28"/>
            <p:cNvSpPr/>
            <p:nvPr/>
          </p:nvSpPr>
          <p:spPr>
            <a:xfrm>
              <a:off x="5903750" y="2783225"/>
              <a:ext cx="183100" cy="135650"/>
            </a:xfrm>
            <a:custGeom>
              <a:avLst/>
              <a:gdLst/>
              <a:ahLst/>
              <a:cxnLst/>
              <a:rect l="l" t="t" r="r" b="b"/>
              <a:pathLst>
                <a:path w="7324" h="5426" extrusionOk="0">
                  <a:moveTo>
                    <a:pt x="7125" y="0"/>
                  </a:moveTo>
                  <a:cubicBezTo>
                    <a:pt x="7074" y="0"/>
                    <a:pt x="7025" y="24"/>
                    <a:pt x="6997" y="70"/>
                  </a:cubicBezTo>
                  <a:cubicBezTo>
                    <a:pt x="6359" y="1064"/>
                    <a:pt x="5704" y="2072"/>
                    <a:pt x="4785" y="2835"/>
                  </a:cubicBezTo>
                  <a:cubicBezTo>
                    <a:pt x="3943" y="3535"/>
                    <a:pt x="2956" y="4031"/>
                    <a:pt x="1945" y="4440"/>
                  </a:cubicBezTo>
                  <a:cubicBezTo>
                    <a:pt x="1367" y="4676"/>
                    <a:pt x="783" y="4883"/>
                    <a:pt x="193" y="5088"/>
                  </a:cubicBezTo>
                  <a:cubicBezTo>
                    <a:pt x="0" y="5155"/>
                    <a:pt x="80" y="5426"/>
                    <a:pt x="254" y="5426"/>
                  </a:cubicBezTo>
                  <a:cubicBezTo>
                    <a:pt x="273" y="5426"/>
                    <a:pt x="294" y="5423"/>
                    <a:pt x="316" y="5415"/>
                  </a:cubicBezTo>
                  <a:cubicBezTo>
                    <a:pt x="1372" y="5052"/>
                    <a:pt x="2431" y="4671"/>
                    <a:pt x="3420" y="4149"/>
                  </a:cubicBezTo>
                  <a:cubicBezTo>
                    <a:pt x="3916" y="3892"/>
                    <a:pt x="4388" y="3591"/>
                    <a:pt x="4831" y="3249"/>
                  </a:cubicBezTo>
                  <a:cubicBezTo>
                    <a:pt x="5295" y="2883"/>
                    <a:pt x="5714" y="2464"/>
                    <a:pt x="6082" y="2005"/>
                  </a:cubicBezTo>
                  <a:cubicBezTo>
                    <a:pt x="6515" y="1463"/>
                    <a:pt x="6891" y="878"/>
                    <a:pt x="7264" y="296"/>
                  </a:cubicBezTo>
                  <a:cubicBezTo>
                    <a:pt x="7319" y="214"/>
                    <a:pt x="7324" y="115"/>
                    <a:pt x="7245" y="46"/>
                  </a:cubicBezTo>
                  <a:cubicBezTo>
                    <a:pt x="7209" y="15"/>
                    <a:pt x="7166" y="0"/>
                    <a:pt x="71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23" name="Google Shape;2623;p28"/>
            <p:cNvSpPr/>
            <p:nvPr/>
          </p:nvSpPr>
          <p:spPr>
            <a:xfrm>
              <a:off x="6146350" y="2844250"/>
              <a:ext cx="76500" cy="343725"/>
            </a:xfrm>
            <a:custGeom>
              <a:avLst/>
              <a:gdLst/>
              <a:ahLst/>
              <a:cxnLst/>
              <a:rect l="l" t="t" r="r" b="b"/>
              <a:pathLst>
                <a:path w="3060" h="13749" extrusionOk="0">
                  <a:moveTo>
                    <a:pt x="2416" y="0"/>
                  </a:moveTo>
                  <a:cubicBezTo>
                    <a:pt x="2352" y="0"/>
                    <a:pt x="2283" y="37"/>
                    <a:pt x="2246" y="98"/>
                  </a:cubicBezTo>
                  <a:cubicBezTo>
                    <a:pt x="1158" y="1812"/>
                    <a:pt x="1591" y="3973"/>
                    <a:pt x="2053" y="5812"/>
                  </a:cubicBezTo>
                  <a:cubicBezTo>
                    <a:pt x="2513" y="7648"/>
                    <a:pt x="3059" y="9686"/>
                    <a:pt x="2130" y="11467"/>
                  </a:cubicBezTo>
                  <a:cubicBezTo>
                    <a:pt x="1695" y="12300"/>
                    <a:pt x="987" y="12998"/>
                    <a:pt x="140" y="13405"/>
                  </a:cubicBezTo>
                  <a:cubicBezTo>
                    <a:pt x="51" y="13446"/>
                    <a:pt x="0" y="13537"/>
                    <a:pt x="36" y="13631"/>
                  </a:cubicBezTo>
                  <a:cubicBezTo>
                    <a:pt x="64" y="13701"/>
                    <a:pt x="131" y="13748"/>
                    <a:pt x="200" y="13748"/>
                  </a:cubicBezTo>
                  <a:cubicBezTo>
                    <a:pt x="221" y="13748"/>
                    <a:pt x="242" y="13744"/>
                    <a:pt x="263" y="13734"/>
                  </a:cubicBezTo>
                  <a:cubicBezTo>
                    <a:pt x="1062" y="13352"/>
                    <a:pt x="1740" y="12752"/>
                    <a:pt x="2222" y="12009"/>
                  </a:cubicBezTo>
                  <a:cubicBezTo>
                    <a:pt x="2739" y="11203"/>
                    <a:pt x="2975" y="10281"/>
                    <a:pt x="2992" y="9328"/>
                  </a:cubicBezTo>
                  <a:cubicBezTo>
                    <a:pt x="3023" y="7292"/>
                    <a:pt x="2125" y="5388"/>
                    <a:pt x="1950" y="3374"/>
                  </a:cubicBezTo>
                  <a:cubicBezTo>
                    <a:pt x="1856" y="2293"/>
                    <a:pt x="1971" y="1181"/>
                    <a:pt x="2563" y="247"/>
                  </a:cubicBezTo>
                  <a:cubicBezTo>
                    <a:pt x="2614" y="168"/>
                    <a:pt x="2559" y="50"/>
                    <a:pt x="2479" y="14"/>
                  </a:cubicBezTo>
                  <a:cubicBezTo>
                    <a:pt x="2459" y="5"/>
                    <a:pt x="2438" y="0"/>
                    <a:pt x="24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24" name="Google Shape;2624;p28"/>
            <p:cNvSpPr/>
            <p:nvPr/>
          </p:nvSpPr>
          <p:spPr>
            <a:xfrm>
              <a:off x="6265450" y="2849700"/>
              <a:ext cx="86100" cy="246050"/>
            </a:xfrm>
            <a:custGeom>
              <a:avLst/>
              <a:gdLst/>
              <a:ahLst/>
              <a:cxnLst/>
              <a:rect l="l" t="t" r="r" b="b"/>
              <a:pathLst>
                <a:path w="3444" h="9842" extrusionOk="0">
                  <a:moveTo>
                    <a:pt x="1283" y="0"/>
                  </a:moveTo>
                  <a:cubicBezTo>
                    <a:pt x="1195" y="0"/>
                    <a:pt x="1115" y="61"/>
                    <a:pt x="1111" y="147"/>
                  </a:cubicBezTo>
                  <a:cubicBezTo>
                    <a:pt x="1058" y="1437"/>
                    <a:pt x="1219" y="2725"/>
                    <a:pt x="1588" y="3962"/>
                  </a:cubicBezTo>
                  <a:cubicBezTo>
                    <a:pt x="1571" y="3995"/>
                    <a:pt x="1563" y="4034"/>
                    <a:pt x="1568" y="4070"/>
                  </a:cubicBezTo>
                  <a:cubicBezTo>
                    <a:pt x="1672" y="4859"/>
                    <a:pt x="1775" y="5663"/>
                    <a:pt x="1705" y="6458"/>
                  </a:cubicBezTo>
                  <a:cubicBezTo>
                    <a:pt x="1669" y="6843"/>
                    <a:pt x="1592" y="7223"/>
                    <a:pt x="1453" y="7581"/>
                  </a:cubicBezTo>
                  <a:cubicBezTo>
                    <a:pt x="1313" y="7928"/>
                    <a:pt x="1133" y="8255"/>
                    <a:pt x="916" y="8556"/>
                  </a:cubicBezTo>
                  <a:cubicBezTo>
                    <a:pt x="666" y="8905"/>
                    <a:pt x="389" y="9230"/>
                    <a:pt x="112" y="9553"/>
                  </a:cubicBezTo>
                  <a:cubicBezTo>
                    <a:pt x="0" y="9682"/>
                    <a:pt x="124" y="9842"/>
                    <a:pt x="255" y="9842"/>
                  </a:cubicBezTo>
                  <a:cubicBezTo>
                    <a:pt x="299" y="9842"/>
                    <a:pt x="344" y="9824"/>
                    <a:pt x="382" y="9781"/>
                  </a:cubicBezTo>
                  <a:cubicBezTo>
                    <a:pt x="890" y="9192"/>
                    <a:pt x="1407" y="8583"/>
                    <a:pt x="1715" y="7865"/>
                  </a:cubicBezTo>
                  <a:cubicBezTo>
                    <a:pt x="2047" y="7100"/>
                    <a:pt x="2110" y="6260"/>
                    <a:pt x="2066" y="5440"/>
                  </a:cubicBezTo>
                  <a:cubicBezTo>
                    <a:pt x="2059" y="5370"/>
                    <a:pt x="2054" y="5302"/>
                    <a:pt x="2050" y="5233"/>
                  </a:cubicBezTo>
                  <a:lnTo>
                    <a:pt x="2050" y="5233"/>
                  </a:lnTo>
                  <a:cubicBezTo>
                    <a:pt x="2117" y="5389"/>
                    <a:pt x="2189" y="5548"/>
                    <a:pt x="2264" y="5702"/>
                  </a:cubicBezTo>
                  <a:cubicBezTo>
                    <a:pt x="2500" y="6186"/>
                    <a:pt x="2767" y="6652"/>
                    <a:pt x="3068" y="7100"/>
                  </a:cubicBezTo>
                  <a:cubicBezTo>
                    <a:pt x="3103" y="7154"/>
                    <a:pt x="3151" y="7176"/>
                    <a:pt x="3199" y="7176"/>
                  </a:cubicBezTo>
                  <a:cubicBezTo>
                    <a:pt x="3322" y="7176"/>
                    <a:pt x="3444" y="7032"/>
                    <a:pt x="3354" y="6896"/>
                  </a:cubicBezTo>
                  <a:cubicBezTo>
                    <a:pt x="2326" y="5360"/>
                    <a:pt x="1693" y="3596"/>
                    <a:pt x="1506" y="1757"/>
                  </a:cubicBezTo>
                  <a:cubicBezTo>
                    <a:pt x="1453" y="1242"/>
                    <a:pt x="1438" y="725"/>
                    <a:pt x="1458" y="207"/>
                  </a:cubicBezTo>
                  <a:cubicBezTo>
                    <a:pt x="1465" y="111"/>
                    <a:pt x="1419" y="22"/>
                    <a:pt x="1316" y="3"/>
                  </a:cubicBezTo>
                  <a:cubicBezTo>
                    <a:pt x="1305" y="1"/>
                    <a:pt x="1294" y="0"/>
                    <a:pt x="128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25" name="Google Shape;2625;p28"/>
            <p:cNvSpPr/>
            <p:nvPr/>
          </p:nvSpPr>
          <p:spPr>
            <a:xfrm>
              <a:off x="6458075" y="2892800"/>
              <a:ext cx="77150" cy="131425"/>
            </a:xfrm>
            <a:custGeom>
              <a:avLst/>
              <a:gdLst/>
              <a:ahLst/>
              <a:cxnLst/>
              <a:rect l="l" t="t" r="r" b="b"/>
              <a:pathLst>
                <a:path w="3086" h="5257" extrusionOk="0">
                  <a:moveTo>
                    <a:pt x="201" y="1"/>
                  </a:moveTo>
                  <a:cubicBezTo>
                    <a:pt x="147" y="1"/>
                    <a:pt x="92" y="25"/>
                    <a:pt x="58" y="65"/>
                  </a:cubicBezTo>
                  <a:cubicBezTo>
                    <a:pt x="0" y="130"/>
                    <a:pt x="12" y="245"/>
                    <a:pt x="80" y="312"/>
                  </a:cubicBezTo>
                  <a:cubicBezTo>
                    <a:pt x="1086" y="1359"/>
                    <a:pt x="1863" y="2601"/>
                    <a:pt x="2369" y="3963"/>
                  </a:cubicBezTo>
                  <a:cubicBezTo>
                    <a:pt x="2513" y="4348"/>
                    <a:pt x="2633" y="4743"/>
                    <a:pt x="2730" y="5145"/>
                  </a:cubicBezTo>
                  <a:cubicBezTo>
                    <a:pt x="2748" y="5217"/>
                    <a:pt x="2825" y="5257"/>
                    <a:pt x="2897" y="5257"/>
                  </a:cubicBezTo>
                  <a:cubicBezTo>
                    <a:pt x="2918" y="5257"/>
                    <a:pt x="2939" y="5253"/>
                    <a:pt x="2958" y="5246"/>
                  </a:cubicBezTo>
                  <a:cubicBezTo>
                    <a:pt x="3054" y="5210"/>
                    <a:pt x="3086" y="5114"/>
                    <a:pt x="3062" y="5022"/>
                  </a:cubicBezTo>
                  <a:cubicBezTo>
                    <a:pt x="2703" y="3569"/>
                    <a:pt x="2048" y="2204"/>
                    <a:pt x="1141" y="1015"/>
                  </a:cubicBezTo>
                  <a:cubicBezTo>
                    <a:pt x="881" y="673"/>
                    <a:pt x="602" y="349"/>
                    <a:pt x="304" y="43"/>
                  </a:cubicBezTo>
                  <a:cubicBezTo>
                    <a:pt x="276" y="14"/>
                    <a:pt x="239" y="1"/>
                    <a:pt x="20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26" name="Google Shape;2626;p28"/>
            <p:cNvSpPr/>
            <p:nvPr/>
          </p:nvSpPr>
          <p:spPr>
            <a:xfrm>
              <a:off x="6694225" y="2691250"/>
              <a:ext cx="148550" cy="133100"/>
            </a:xfrm>
            <a:custGeom>
              <a:avLst/>
              <a:gdLst/>
              <a:ahLst/>
              <a:cxnLst/>
              <a:rect l="l" t="t" r="r" b="b"/>
              <a:pathLst>
                <a:path w="5942" h="5324" extrusionOk="0">
                  <a:moveTo>
                    <a:pt x="225" y="0"/>
                  </a:moveTo>
                  <a:cubicBezTo>
                    <a:pt x="115" y="0"/>
                    <a:pt x="1" y="99"/>
                    <a:pt x="46" y="235"/>
                  </a:cubicBezTo>
                  <a:cubicBezTo>
                    <a:pt x="386" y="1205"/>
                    <a:pt x="915" y="2098"/>
                    <a:pt x="1601" y="2863"/>
                  </a:cubicBezTo>
                  <a:cubicBezTo>
                    <a:pt x="2292" y="3636"/>
                    <a:pt x="3120" y="4269"/>
                    <a:pt x="4044" y="4733"/>
                  </a:cubicBezTo>
                  <a:cubicBezTo>
                    <a:pt x="4566" y="4988"/>
                    <a:pt x="5113" y="5186"/>
                    <a:pt x="5678" y="5318"/>
                  </a:cubicBezTo>
                  <a:cubicBezTo>
                    <a:pt x="5694" y="5322"/>
                    <a:pt x="5710" y="5324"/>
                    <a:pt x="5724" y="5324"/>
                  </a:cubicBezTo>
                  <a:cubicBezTo>
                    <a:pt x="5909" y="5324"/>
                    <a:pt x="5941" y="5021"/>
                    <a:pt x="5738" y="4974"/>
                  </a:cubicBezTo>
                  <a:cubicBezTo>
                    <a:pt x="4785" y="4743"/>
                    <a:pt x="3885" y="4324"/>
                    <a:pt x="3093" y="3746"/>
                  </a:cubicBezTo>
                  <a:cubicBezTo>
                    <a:pt x="2299" y="3164"/>
                    <a:pt x="1620" y="2439"/>
                    <a:pt x="1093" y="1607"/>
                  </a:cubicBezTo>
                  <a:cubicBezTo>
                    <a:pt x="797" y="1137"/>
                    <a:pt x="559" y="634"/>
                    <a:pt x="379" y="112"/>
                  </a:cubicBezTo>
                  <a:cubicBezTo>
                    <a:pt x="350" y="34"/>
                    <a:pt x="288" y="0"/>
                    <a:pt x="2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27" name="Google Shape;2627;p28"/>
            <p:cNvSpPr/>
            <p:nvPr/>
          </p:nvSpPr>
          <p:spPr>
            <a:xfrm>
              <a:off x="5957000" y="2806100"/>
              <a:ext cx="159650" cy="201350"/>
            </a:xfrm>
            <a:custGeom>
              <a:avLst/>
              <a:gdLst/>
              <a:ahLst/>
              <a:cxnLst/>
              <a:rect l="l" t="t" r="r" b="b"/>
              <a:pathLst>
                <a:path w="6386" h="8054" extrusionOk="0">
                  <a:moveTo>
                    <a:pt x="6198" y="0"/>
                  </a:moveTo>
                  <a:cubicBezTo>
                    <a:pt x="6111" y="0"/>
                    <a:pt x="6035" y="60"/>
                    <a:pt x="6017" y="146"/>
                  </a:cubicBezTo>
                  <a:cubicBezTo>
                    <a:pt x="5401" y="2652"/>
                    <a:pt x="3998" y="4890"/>
                    <a:pt x="2012" y="6536"/>
                  </a:cubicBezTo>
                  <a:cubicBezTo>
                    <a:pt x="1738" y="6765"/>
                    <a:pt x="1452" y="6979"/>
                    <a:pt x="1158" y="7181"/>
                  </a:cubicBezTo>
                  <a:cubicBezTo>
                    <a:pt x="862" y="7383"/>
                    <a:pt x="508" y="7605"/>
                    <a:pt x="130" y="7713"/>
                  </a:cubicBezTo>
                  <a:cubicBezTo>
                    <a:pt x="41" y="7739"/>
                    <a:pt x="0" y="7857"/>
                    <a:pt x="29" y="7942"/>
                  </a:cubicBezTo>
                  <a:cubicBezTo>
                    <a:pt x="58" y="8012"/>
                    <a:pt x="126" y="8054"/>
                    <a:pt x="198" y="8054"/>
                  </a:cubicBezTo>
                  <a:cubicBezTo>
                    <a:pt x="217" y="8054"/>
                    <a:pt x="236" y="8051"/>
                    <a:pt x="255" y="8045"/>
                  </a:cubicBezTo>
                  <a:cubicBezTo>
                    <a:pt x="607" y="7942"/>
                    <a:pt x="927" y="7756"/>
                    <a:pt x="1230" y="7557"/>
                  </a:cubicBezTo>
                  <a:cubicBezTo>
                    <a:pt x="1533" y="7359"/>
                    <a:pt x="1769" y="7181"/>
                    <a:pt x="2027" y="6977"/>
                  </a:cubicBezTo>
                  <a:cubicBezTo>
                    <a:pt x="2547" y="6567"/>
                    <a:pt x="3030" y="6115"/>
                    <a:pt x="3478" y="5629"/>
                  </a:cubicBezTo>
                  <a:cubicBezTo>
                    <a:pt x="4881" y="4093"/>
                    <a:pt x="5875" y="2228"/>
                    <a:pt x="6366" y="206"/>
                  </a:cubicBezTo>
                  <a:cubicBezTo>
                    <a:pt x="6385" y="115"/>
                    <a:pt x="6311" y="19"/>
                    <a:pt x="6222" y="2"/>
                  </a:cubicBezTo>
                  <a:cubicBezTo>
                    <a:pt x="6214" y="1"/>
                    <a:pt x="6206" y="0"/>
                    <a:pt x="619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28" name="Google Shape;2628;p28"/>
            <p:cNvSpPr/>
            <p:nvPr/>
          </p:nvSpPr>
          <p:spPr>
            <a:xfrm>
              <a:off x="6545850" y="2822775"/>
              <a:ext cx="104475" cy="114800"/>
            </a:xfrm>
            <a:custGeom>
              <a:avLst/>
              <a:gdLst/>
              <a:ahLst/>
              <a:cxnLst/>
              <a:rect l="l" t="t" r="r" b="b"/>
              <a:pathLst>
                <a:path w="4179" h="4592" extrusionOk="0">
                  <a:moveTo>
                    <a:pt x="201" y="0"/>
                  </a:moveTo>
                  <a:cubicBezTo>
                    <a:pt x="169" y="0"/>
                    <a:pt x="137" y="10"/>
                    <a:pt x="107" y="30"/>
                  </a:cubicBezTo>
                  <a:cubicBezTo>
                    <a:pt x="22" y="88"/>
                    <a:pt x="1" y="206"/>
                    <a:pt x="63" y="278"/>
                  </a:cubicBezTo>
                  <a:lnTo>
                    <a:pt x="2990" y="3578"/>
                  </a:lnTo>
                  <a:lnTo>
                    <a:pt x="3827" y="4519"/>
                  </a:lnTo>
                  <a:cubicBezTo>
                    <a:pt x="3867" y="4563"/>
                    <a:pt x="3923" y="4591"/>
                    <a:pt x="3978" y="4591"/>
                  </a:cubicBezTo>
                  <a:cubicBezTo>
                    <a:pt x="4010" y="4591"/>
                    <a:pt x="4042" y="4582"/>
                    <a:pt x="4070" y="4562"/>
                  </a:cubicBezTo>
                  <a:cubicBezTo>
                    <a:pt x="4143" y="4509"/>
                    <a:pt x="4179" y="4387"/>
                    <a:pt x="4114" y="4314"/>
                  </a:cubicBezTo>
                  <a:cubicBezTo>
                    <a:pt x="3139" y="3217"/>
                    <a:pt x="2162" y="2119"/>
                    <a:pt x="1185" y="1017"/>
                  </a:cubicBezTo>
                  <a:cubicBezTo>
                    <a:pt x="908" y="702"/>
                    <a:pt x="629" y="389"/>
                    <a:pt x="350" y="74"/>
                  </a:cubicBezTo>
                  <a:cubicBezTo>
                    <a:pt x="310" y="29"/>
                    <a:pt x="256" y="0"/>
                    <a:pt x="2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29" name="Google Shape;2629;p28"/>
            <p:cNvSpPr/>
            <p:nvPr/>
          </p:nvSpPr>
          <p:spPr>
            <a:xfrm>
              <a:off x="6664150" y="2959225"/>
              <a:ext cx="36975" cy="60275"/>
            </a:xfrm>
            <a:custGeom>
              <a:avLst/>
              <a:gdLst/>
              <a:ahLst/>
              <a:cxnLst/>
              <a:rect l="l" t="t" r="r" b="b"/>
              <a:pathLst>
                <a:path w="1479" h="2411" extrusionOk="0">
                  <a:moveTo>
                    <a:pt x="194" y="0"/>
                  </a:moveTo>
                  <a:cubicBezTo>
                    <a:pt x="155" y="0"/>
                    <a:pt x="116" y="11"/>
                    <a:pt x="87" y="31"/>
                  </a:cubicBezTo>
                  <a:cubicBezTo>
                    <a:pt x="20" y="79"/>
                    <a:pt x="0" y="192"/>
                    <a:pt x="46" y="276"/>
                  </a:cubicBezTo>
                  <a:lnTo>
                    <a:pt x="1148" y="2336"/>
                  </a:lnTo>
                  <a:cubicBezTo>
                    <a:pt x="1174" y="2387"/>
                    <a:pt x="1231" y="2411"/>
                    <a:pt x="1288" y="2411"/>
                  </a:cubicBezTo>
                  <a:cubicBezTo>
                    <a:pt x="1326" y="2411"/>
                    <a:pt x="1363" y="2400"/>
                    <a:pt x="1391" y="2380"/>
                  </a:cubicBezTo>
                  <a:cubicBezTo>
                    <a:pt x="1478" y="2320"/>
                    <a:pt x="1478" y="2221"/>
                    <a:pt x="1432" y="2137"/>
                  </a:cubicBezTo>
                  <a:lnTo>
                    <a:pt x="332" y="72"/>
                  </a:lnTo>
                  <a:cubicBezTo>
                    <a:pt x="306" y="22"/>
                    <a:pt x="250" y="0"/>
                    <a:pt x="19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30" name="Google Shape;2630;p28"/>
            <p:cNvSpPr/>
            <p:nvPr/>
          </p:nvSpPr>
          <p:spPr>
            <a:xfrm>
              <a:off x="6563600" y="2873875"/>
              <a:ext cx="55250" cy="63900"/>
            </a:xfrm>
            <a:custGeom>
              <a:avLst/>
              <a:gdLst/>
              <a:ahLst/>
              <a:cxnLst/>
              <a:rect l="l" t="t" r="r" b="b"/>
              <a:pathLst>
                <a:path w="2210" h="2556" extrusionOk="0">
                  <a:moveTo>
                    <a:pt x="201" y="0"/>
                  </a:moveTo>
                  <a:cubicBezTo>
                    <a:pt x="169" y="0"/>
                    <a:pt x="137" y="10"/>
                    <a:pt x="107" y="32"/>
                  </a:cubicBezTo>
                  <a:cubicBezTo>
                    <a:pt x="25" y="92"/>
                    <a:pt x="1" y="203"/>
                    <a:pt x="63" y="275"/>
                  </a:cubicBezTo>
                  <a:cubicBezTo>
                    <a:pt x="687" y="983"/>
                    <a:pt x="1274" y="1719"/>
                    <a:pt x="1823" y="2482"/>
                  </a:cubicBezTo>
                  <a:cubicBezTo>
                    <a:pt x="1861" y="2534"/>
                    <a:pt x="1911" y="2555"/>
                    <a:pt x="1960" y="2555"/>
                  </a:cubicBezTo>
                  <a:cubicBezTo>
                    <a:pt x="2087" y="2555"/>
                    <a:pt x="2209" y="2412"/>
                    <a:pt x="2114" y="2280"/>
                  </a:cubicBezTo>
                  <a:cubicBezTo>
                    <a:pt x="1563" y="1515"/>
                    <a:pt x="975" y="781"/>
                    <a:pt x="350" y="75"/>
                  </a:cubicBezTo>
                  <a:cubicBezTo>
                    <a:pt x="310" y="30"/>
                    <a:pt x="256" y="0"/>
                    <a:pt x="2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31" name="Google Shape;2631;p28"/>
            <p:cNvSpPr/>
            <p:nvPr/>
          </p:nvSpPr>
          <p:spPr>
            <a:xfrm>
              <a:off x="6628850" y="3031675"/>
              <a:ext cx="45200" cy="54375"/>
            </a:xfrm>
            <a:custGeom>
              <a:avLst/>
              <a:gdLst/>
              <a:ahLst/>
              <a:cxnLst/>
              <a:rect l="l" t="t" r="r" b="b"/>
              <a:pathLst>
                <a:path w="1808" h="2175" extrusionOk="0">
                  <a:moveTo>
                    <a:pt x="245" y="1"/>
                  </a:moveTo>
                  <a:cubicBezTo>
                    <a:pt x="123" y="1"/>
                    <a:pt x="1" y="142"/>
                    <a:pt x="89" y="278"/>
                  </a:cubicBezTo>
                  <a:cubicBezTo>
                    <a:pt x="507" y="911"/>
                    <a:pt x="965" y="1520"/>
                    <a:pt x="1458" y="2098"/>
                  </a:cubicBezTo>
                  <a:cubicBezTo>
                    <a:pt x="1496" y="2146"/>
                    <a:pt x="1549" y="2174"/>
                    <a:pt x="1604" y="2174"/>
                  </a:cubicBezTo>
                  <a:cubicBezTo>
                    <a:pt x="1637" y="2174"/>
                    <a:pt x="1670" y="2164"/>
                    <a:pt x="1701" y="2141"/>
                  </a:cubicBezTo>
                  <a:cubicBezTo>
                    <a:pt x="1778" y="2091"/>
                    <a:pt x="1807" y="1970"/>
                    <a:pt x="1744" y="1898"/>
                  </a:cubicBezTo>
                  <a:cubicBezTo>
                    <a:pt x="1253" y="1318"/>
                    <a:pt x="799" y="709"/>
                    <a:pt x="377" y="76"/>
                  </a:cubicBezTo>
                  <a:cubicBezTo>
                    <a:pt x="342" y="23"/>
                    <a:pt x="294" y="1"/>
                    <a:pt x="2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32" name="Google Shape;2632;p28"/>
            <p:cNvSpPr/>
            <p:nvPr/>
          </p:nvSpPr>
          <p:spPr>
            <a:xfrm>
              <a:off x="6722325" y="2602450"/>
              <a:ext cx="104450" cy="97675"/>
            </a:xfrm>
            <a:custGeom>
              <a:avLst/>
              <a:gdLst/>
              <a:ahLst/>
              <a:cxnLst/>
              <a:rect l="l" t="t" r="r" b="b"/>
              <a:pathLst>
                <a:path w="4178" h="3907" extrusionOk="0">
                  <a:moveTo>
                    <a:pt x="203" y="1"/>
                  </a:moveTo>
                  <a:cubicBezTo>
                    <a:pt x="168" y="1"/>
                    <a:pt x="133" y="11"/>
                    <a:pt x="102" y="32"/>
                  </a:cubicBezTo>
                  <a:cubicBezTo>
                    <a:pt x="30" y="83"/>
                    <a:pt x="1" y="203"/>
                    <a:pt x="61" y="276"/>
                  </a:cubicBezTo>
                  <a:cubicBezTo>
                    <a:pt x="910" y="1332"/>
                    <a:pt x="1863" y="2300"/>
                    <a:pt x="2906" y="3166"/>
                  </a:cubicBezTo>
                  <a:cubicBezTo>
                    <a:pt x="3197" y="3409"/>
                    <a:pt x="3498" y="3645"/>
                    <a:pt x="3803" y="3871"/>
                  </a:cubicBezTo>
                  <a:cubicBezTo>
                    <a:pt x="3838" y="3896"/>
                    <a:pt x="3874" y="3907"/>
                    <a:pt x="3909" y="3907"/>
                  </a:cubicBezTo>
                  <a:cubicBezTo>
                    <a:pt x="4057" y="3907"/>
                    <a:pt x="4177" y="3710"/>
                    <a:pt x="4027" y="3599"/>
                  </a:cubicBezTo>
                  <a:cubicBezTo>
                    <a:pt x="2961" y="2815"/>
                    <a:pt x="1974" y="1922"/>
                    <a:pt x="1086" y="940"/>
                  </a:cubicBezTo>
                  <a:cubicBezTo>
                    <a:pt x="833" y="658"/>
                    <a:pt x="585" y="369"/>
                    <a:pt x="350" y="73"/>
                  </a:cubicBezTo>
                  <a:cubicBezTo>
                    <a:pt x="314" y="26"/>
                    <a:pt x="259" y="1"/>
                    <a:pt x="2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33" name="Google Shape;2633;p28"/>
            <p:cNvSpPr/>
            <p:nvPr/>
          </p:nvSpPr>
          <p:spPr>
            <a:xfrm>
              <a:off x="6841900" y="2712650"/>
              <a:ext cx="65100" cy="50325"/>
            </a:xfrm>
            <a:custGeom>
              <a:avLst/>
              <a:gdLst/>
              <a:ahLst/>
              <a:cxnLst/>
              <a:rect l="l" t="t" r="r" b="b"/>
              <a:pathLst>
                <a:path w="2604" h="2013" extrusionOk="0">
                  <a:moveTo>
                    <a:pt x="253" y="1"/>
                  </a:moveTo>
                  <a:cubicBezTo>
                    <a:pt x="115" y="1"/>
                    <a:pt x="1" y="195"/>
                    <a:pt x="135" y="318"/>
                  </a:cubicBezTo>
                  <a:cubicBezTo>
                    <a:pt x="811" y="926"/>
                    <a:pt x="1533" y="1482"/>
                    <a:pt x="2298" y="1976"/>
                  </a:cubicBezTo>
                  <a:cubicBezTo>
                    <a:pt x="2335" y="1999"/>
                    <a:pt x="2377" y="2013"/>
                    <a:pt x="2418" y="2013"/>
                  </a:cubicBezTo>
                  <a:cubicBezTo>
                    <a:pt x="2464" y="2013"/>
                    <a:pt x="2509" y="1995"/>
                    <a:pt x="2544" y="1954"/>
                  </a:cubicBezTo>
                  <a:cubicBezTo>
                    <a:pt x="2599" y="1887"/>
                    <a:pt x="2604" y="1754"/>
                    <a:pt x="2524" y="1704"/>
                  </a:cubicBezTo>
                  <a:cubicBezTo>
                    <a:pt x="1759" y="1210"/>
                    <a:pt x="1035" y="657"/>
                    <a:pt x="361" y="46"/>
                  </a:cubicBezTo>
                  <a:cubicBezTo>
                    <a:pt x="326" y="14"/>
                    <a:pt x="288" y="1"/>
                    <a:pt x="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34" name="Google Shape;2634;p28"/>
            <p:cNvSpPr/>
            <p:nvPr/>
          </p:nvSpPr>
          <p:spPr>
            <a:xfrm>
              <a:off x="6812975" y="2717850"/>
              <a:ext cx="56850" cy="43550"/>
            </a:xfrm>
            <a:custGeom>
              <a:avLst/>
              <a:gdLst/>
              <a:ahLst/>
              <a:cxnLst/>
              <a:rect l="l" t="t" r="r" b="b"/>
              <a:pathLst>
                <a:path w="2274" h="1742" extrusionOk="0">
                  <a:moveTo>
                    <a:pt x="251" y="1"/>
                  </a:moveTo>
                  <a:cubicBezTo>
                    <a:pt x="114" y="1"/>
                    <a:pt x="1" y="194"/>
                    <a:pt x="134" y="314"/>
                  </a:cubicBezTo>
                  <a:cubicBezTo>
                    <a:pt x="714" y="832"/>
                    <a:pt x="1337" y="1303"/>
                    <a:pt x="1994" y="1722"/>
                  </a:cubicBezTo>
                  <a:cubicBezTo>
                    <a:pt x="2015" y="1735"/>
                    <a:pt x="2038" y="1741"/>
                    <a:pt x="2062" y="1741"/>
                  </a:cubicBezTo>
                  <a:cubicBezTo>
                    <a:pt x="2130" y="1741"/>
                    <a:pt x="2201" y="1695"/>
                    <a:pt x="2228" y="1638"/>
                  </a:cubicBezTo>
                  <a:cubicBezTo>
                    <a:pt x="2273" y="1542"/>
                    <a:pt x="2225" y="1455"/>
                    <a:pt x="2143" y="1402"/>
                  </a:cubicBezTo>
                  <a:cubicBezTo>
                    <a:pt x="1513" y="1000"/>
                    <a:pt x="916" y="548"/>
                    <a:pt x="360" y="47"/>
                  </a:cubicBezTo>
                  <a:cubicBezTo>
                    <a:pt x="325" y="15"/>
                    <a:pt x="287" y="1"/>
                    <a:pt x="2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35" name="Google Shape;2635;p28"/>
            <p:cNvSpPr/>
            <p:nvPr/>
          </p:nvSpPr>
          <p:spPr>
            <a:xfrm>
              <a:off x="6721150" y="2467350"/>
              <a:ext cx="109275" cy="66475"/>
            </a:xfrm>
            <a:custGeom>
              <a:avLst/>
              <a:gdLst/>
              <a:ahLst/>
              <a:cxnLst/>
              <a:rect l="l" t="t" r="r" b="b"/>
              <a:pathLst>
                <a:path w="4371" h="2659" extrusionOk="0">
                  <a:moveTo>
                    <a:pt x="264" y="0"/>
                  </a:moveTo>
                  <a:cubicBezTo>
                    <a:pt x="118" y="0"/>
                    <a:pt x="1" y="198"/>
                    <a:pt x="146" y="310"/>
                  </a:cubicBezTo>
                  <a:cubicBezTo>
                    <a:pt x="1080" y="1030"/>
                    <a:pt x="2079" y="1663"/>
                    <a:pt x="3126" y="2202"/>
                  </a:cubicBezTo>
                  <a:cubicBezTo>
                    <a:pt x="3427" y="2356"/>
                    <a:pt x="3732" y="2503"/>
                    <a:pt x="4038" y="2642"/>
                  </a:cubicBezTo>
                  <a:cubicBezTo>
                    <a:pt x="4064" y="2654"/>
                    <a:pt x="4088" y="2659"/>
                    <a:pt x="4112" y="2659"/>
                  </a:cubicBezTo>
                  <a:cubicBezTo>
                    <a:pt x="4277" y="2659"/>
                    <a:pt x="4371" y="2404"/>
                    <a:pt x="4190" y="2322"/>
                  </a:cubicBezTo>
                  <a:cubicBezTo>
                    <a:pt x="3135" y="1848"/>
                    <a:pt x="2127" y="1280"/>
                    <a:pt x="1174" y="625"/>
                  </a:cubicBezTo>
                  <a:cubicBezTo>
                    <a:pt x="900" y="440"/>
                    <a:pt x="632" y="240"/>
                    <a:pt x="370" y="38"/>
                  </a:cubicBezTo>
                  <a:cubicBezTo>
                    <a:pt x="335" y="12"/>
                    <a:pt x="299" y="0"/>
                    <a:pt x="2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36" name="Google Shape;2636;p28"/>
            <p:cNvSpPr/>
            <p:nvPr/>
          </p:nvSpPr>
          <p:spPr>
            <a:xfrm>
              <a:off x="6872025" y="2547725"/>
              <a:ext cx="85700" cy="27325"/>
            </a:xfrm>
            <a:custGeom>
              <a:avLst/>
              <a:gdLst/>
              <a:ahLst/>
              <a:cxnLst/>
              <a:rect l="l" t="t" r="r" b="b"/>
              <a:pathLst>
                <a:path w="3428" h="1093" extrusionOk="0">
                  <a:moveTo>
                    <a:pt x="184" y="1"/>
                  </a:moveTo>
                  <a:cubicBezTo>
                    <a:pt x="106" y="1"/>
                    <a:pt x="30" y="71"/>
                    <a:pt x="15" y="149"/>
                  </a:cubicBezTo>
                  <a:cubicBezTo>
                    <a:pt x="1" y="236"/>
                    <a:pt x="68" y="325"/>
                    <a:pt x="159" y="354"/>
                  </a:cubicBezTo>
                  <a:cubicBezTo>
                    <a:pt x="1153" y="619"/>
                    <a:pt x="2155" y="864"/>
                    <a:pt x="3163" y="1088"/>
                  </a:cubicBezTo>
                  <a:cubicBezTo>
                    <a:pt x="3177" y="1091"/>
                    <a:pt x="3190" y="1092"/>
                    <a:pt x="3203" y="1092"/>
                  </a:cubicBezTo>
                  <a:cubicBezTo>
                    <a:pt x="3388" y="1092"/>
                    <a:pt x="3428" y="784"/>
                    <a:pt x="3221" y="739"/>
                  </a:cubicBezTo>
                  <a:cubicBezTo>
                    <a:pt x="2215" y="517"/>
                    <a:pt x="1213" y="272"/>
                    <a:pt x="217" y="5"/>
                  </a:cubicBezTo>
                  <a:cubicBezTo>
                    <a:pt x="206" y="2"/>
                    <a:pt x="195" y="1"/>
                    <a:pt x="1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37" name="Google Shape;2637;p28"/>
            <p:cNvSpPr/>
            <p:nvPr/>
          </p:nvSpPr>
          <p:spPr>
            <a:xfrm>
              <a:off x="6857175" y="2562625"/>
              <a:ext cx="60600" cy="20275"/>
            </a:xfrm>
            <a:custGeom>
              <a:avLst/>
              <a:gdLst/>
              <a:ahLst/>
              <a:cxnLst/>
              <a:rect l="l" t="t" r="r" b="b"/>
              <a:pathLst>
                <a:path w="2424" h="811" extrusionOk="0">
                  <a:moveTo>
                    <a:pt x="247" y="1"/>
                  </a:moveTo>
                  <a:cubicBezTo>
                    <a:pt x="89" y="1"/>
                    <a:pt x="0" y="251"/>
                    <a:pt x="173" y="340"/>
                  </a:cubicBezTo>
                  <a:cubicBezTo>
                    <a:pt x="790" y="650"/>
                    <a:pt x="1468" y="811"/>
                    <a:pt x="2157" y="811"/>
                  </a:cubicBezTo>
                  <a:cubicBezTo>
                    <a:pt x="2191" y="811"/>
                    <a:pt x="2226" y="810"/>
                    <a:pt x="2260" y="810"/>
                  </a:cubicBezTo>
                  <a:cubicBezTo>
                    <a:pt x="2351" y="807"/>
                    <a:pt x="2424" y="704"/>
                    <a:pt x="2416" y="617"/>
                  </a:cubicBezTo>
                  <a:cubicBezTo>
                    <a:pt x="2407" y="532"/>
                    <a:pt x="2323" y="458"/>
                    <a:pt x="2228" y="458"/>
                  </a:cubicBezTo>
                  <a:cubicBezTo>
                    <a:pt x="2227" y="458"/>
                    <a:pt x="2225" y="458"/>
                    <a:pt x="2224" y="458"/>
                  </a:cubicBezTo>
                  <a:cubicBezTo>
                    <a:pt x="2199" y="459"/>
                    <a:pt x="2175" y="459"/>
                    <a:pt x="2150" y="459"/>
                  </a:cubicBezTo>
                  <a:cubicBezTo>
                    <a:pt x="1516" y="459"/>
                    <a:pt x="890" y="310"/>
                    <a:pt x="325" y="20"/>
                  </a:cubicBezTo>
                  <a:cubicBezTo>
                    <a:pt x="298" y="7"/>
                    <a:pt x="272" y="1"/>
                    <a:pt x="2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38" name="Google Shape;2638;p28"/>
            <p:cNvSpPr/>
            <p:nvPr/>
          </p:nvSpPr>
          <p:spPr>
            <a:xfrm>
              <a:off x="6552175" y="2331525"/>
              <a:ext cx="64775" cy="10575"/>
            </a:xfrm>
            <a:custGeom>
              <a:avLst/>
              <a:gdLst/>
              <a:ahLst/>
              <a:cxnLst/>
              <a:rect l="l" t="t" r="r" b="b"/>
              <a:pathLst>
                <a:path w="2591" h="423" extrusionOk="0">
                  <a:moveTo>
                    <a:pt x="2400" y="0"/>
                  </a:moveTo>
                  <a:cubicBezTo>
                    <a:pt x="2397" y="0"/>
                    <a:pt x="2393" y="1"/>
                    <a:pt x="2390" y="1"/>
                  </a:cubicBezTo>
                  <a:lnTo>
                    <a:pt x="169" y="73"/>
                  </a:lnTo>
                  <a:cubicBezTo>
                    <a:pt x="73" y="75"/>
                    <a:pt x="0" y="174"/>
                    <a:pt x="10" y="265"/>
                  </a:cubicBezTo>
                  <a:cubicBezTo>
                    <a:pt x="22" y="356"/>
                    <a:pt x="101" y="422"/>
                    <a:pt x="193" y="422"/>
                  </a:cubicBezTo>
                  <a:cubicBezTo>
                    <a:pt x="196" y="422"/>
                    <a:pt x="199" y="422"/>
                    <a:pt x="203" y="422"/>
                  </a:cubicBezTo>
                  <a:lnTo>
                    <a:pt x="2426" y="350"/>
                  </a:lnTo>
                  <a:cubicBezTo>
                    <a:pt x="2518" y="345"/>
                    <a:pt x="2590" y="246"/>
                    <a:pt x="2580" y="157"/>
                  </a:cubicBezTo>
                  <a:cubicBezTo>
                    <a:pt x="2573" y="69"/>
                    <a:pt x="2492" y="0"/>
                    <a:pt x="24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39" name="Google Shape;2639;p28"/>
            <p:cNvSpPr/>
            <p:nvPr/>
          </p:nvSpPr>
          <p:spPr>
            <a:xfrm>
              <a:off x="6328400" y="2300250"/>
              <a:ext cx="31250" cy="110325"/>
            </a:xfrm>
            <a:custGeom>
              <a:avLst/>
              <a:gdLst/>
              <a:ahLst/>
              <a:cxnLst/>
              <a:rect l="l" t="t" r="r" b="b"/>
              <a:pathLst>
                <a:path w="1250" h="4413" extrusionOk="0">
                  <a:moveTo>
                    <a:pt x="248" y="0"/>
                  </a:moveTo>
                  <a:cubicBezTo>
                    <a:pt x="123" y="0"/>
                    <a:pt x="1" y="144"/>
                    <a:pt x="92" y="279"/>
                  </a:cubicBezTo>
                  <a:cubicBezTo>
                    <a:pt x="687" y="1158"/>
                    <a:pt x="908" y="2267"/>
                    <a:pt x="713" y="3312"/>
                  </a:cubicBezTo>
                  <a:cubicBezTo>
                    <a:pt x="660" y="3603"/>
                    <a:pt x="574" y="3889"/>
                    <a:pt x="456" y="4164"/>
                  </a:cubicBezTo>
                  <a:cubicBezTo>
                    <a:pt x="397" y="4301"/>
                    <a:pt x="516" y="4412"/>
                    <a:pt x="630" y="4412"/>
                  </a:cubicBezTo>
                  <a:cubicBezTo>
                    <a:pt x="688" y="4412"/>
                    <a:pt x="745" y="4383"/>
                    <a:pt x="776" y="4313"/>
                  </a:cubicBezTo>
                  <a:cubicBezTo>
                    <a:pt x="1236" y="3254"/>
                    <a:pt x="1250" y="2022"/>
                    <a:pt x="836" y="946"/>
                  </a:cubicBezTo>
                  <a:cubicBezTo>
                    <a:pt x="716" y="640"/>
                    <a:pt x="564" y="347"/>
                    <a:pt x="381" y="75"/>
                  </a:cubicBezTo>
                  <a:cubicBezTo>
                    <a:pt x="345" y="22"/>
                    <a:pt x="296" y="0"/>
                    <a:pt x="24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40" name="Google Shape;2640;p28"/>
            <p:cNvSpPr/>
            <p:nvPr/>
          </p:nvSpPr>
          <p:spPr>
            <a:xfrm>
              <a:off x="6299050" y="2242725"/>
              <a:ext cx="23300" cy="36100"/>
            </a:xfrm>
            <a:custGeom>
              <a:avLst/>
              <a:gdLst/>
              <a:ahLst/>
              <a:cxnLst/>
              <a:rect l="l" t="t" r="r" b="b"/>
              <a:pathLst>
                <a:path w="932" h="1444" extrusionOk="0">
                  <a:moveTo>
                    <a:pt x="209" y="0"/>
                  </a:moveTo>
                  <a:cubicBezTo>
                    <a:pt x="189" y="0"/>
                    <a:pt x="168" y="5"/>
                    <a:pt x="147" y="15"/>
                  </a:cubicBezTo>
                  <a:cubicBezTo>
                    <a:pt x="56" y="56"/>
                    <a:pt x="0" y="150"/>
                    <a:pt x="41" y="239"/>
                  </a:cubicBezTo>
                  <a:cubicBezTo>
                    <a:pt x="217" y="600"/>
                    <a:pt x="388" y="966"/>
                    <a:pt x="559" y="1327"/>
                  </a:cubicBezTo>
                  <a:cubicBezTo>
                    <a:pt x="589" y="1392"/>
                    <a:pt x="654" y="1443"/>
                    <a:pt x="726" y="1443"/>
                  </a:cubicBezTo>
                  <a:cubicBezTo>
                    <a:pt x="746" y="1443"/>
                    <a:pt x="767" y="1439"/>
                    <a:pt x="787" y="1430"/>
                  </a:cubicBezTo>
                  <a:cubicBezTo>
                    <a:pt x="869" y="1394"/>
                    <a:pt x="932" y="1293"/>
                    <a:pt x="891" y="1201"/>
                  </a:cubicBezTo>
                  <a:lnTo>
                    <a:pt x="373" y="116"/>
                  </a:lnTo>
                  <a:cubicBezTo>
                    <a:pt x="342" y="51"/>
                    <a:pt x="278" y="0"/>
                    <a:pt x="20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41" name="Google Shape;2641;p28"/>
            <p:cNvSpPr/>
            <p:nvPr/>
          </p:nvSpPr>
          <p:spPr>
            <a:xfrm>
              <a:off x="6298150" y="2309350"/>
              <a:ext cx="21675" cy="50875"/>
            </a:xfrm>
            <a:custGeom>
              <a:avLst/>
              <a:gdLst/>
              <a:ahLst/>
              <a:cxnLst/>
              <a:rect l="l" t="t" r="r" b="b"/>
              <a:pathLst>
                <a:path w="867" h="2035" extrusionOk="0">
                  <a:moveTo>
                    <a:pt x="188" y="1"/>
                  </a:moveTo>
                  <a:cubicBezTo>
                    <a:pt x="167" y="1"/>
                    <a:pt x="147" y="4"/>
                    <a:pt x="128" y="12"/>
                  </a:cubicBezTo>
                  <a:cubicBezTo>
                    <a:pt x="44" y="43"/>
                    <a:pt x="0" y="146"/>
                    <a:pt x="24" y="238"/>
                  </a:cubicBezTo>
                  <a:cubicBezTo>
                    <a:pt x="186" y="799"/>
                    <a:pt x="345" y="1359"/>
                    <a:pt x="506" y="1923"/>
                  </a:cubicBezTo>
                  <a:cubicBezTo>
                    <a:pt x="526" y="1992"/>
                    <a:pt x="602" y="2035"/>
                    <a:pt x="674" y="2035"/>
                  </a:cubicBezTo>
                  <a:cubicBezTo>
                    <a:pt x="695" y="2035"/>
                    <a:pt x="716" y="2031"/>
                    <a:pt x="734" y="2024"/>
                  </a:cubicBezTo>
                  <a:cubicBezTo>
                    <a:pt x="821" y="1988"/>
                    <a:pt x="867" y="1889"/>
                    <a:pt x="835" y="1797"/>
                  </a:cubicBezTo>
                  <a:lnTo>
                    <a:pt x="354" y="113"/>
                  </a:lnTo>
                  <a:cubicBezTo>
                    <a:pt x="334" y="44"/>
                    <a:pt x="259" y="1"/>
                    <a:pt x="18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42" name="Google Shape;2642;p28"/>
            <p:cNvSpPr/>
            <p:nvPr/>
          </p:nvSpPr>
          <p:spPr>
            <a:xfrm>
              <a:off x="6030575" y="2423850"/>
              <a:ext cx="154950" cy="51925"/>
            </a:xfrm>
            <a:custGeom>
              <a:avLst/>
              <a:gdLst/>
              <a:ahLst/>
              <a:cxnLst/>
              <a:rect l="l" t="t" r="r" b="b"/>
              <a:pathLst>
                <a:path w="6198" h="2077" extrusionOk="0">
                  <a:moveTo>
                    <a:pt x="203" y="0"/>
                  </a:moveTo>
                  <a:cubicBezTo>
                    <a:pt x="137" y="0"/>
                    <a:pt x="70" y="43"/>
                    <a:pt x="42" y="103"/>
                  </a:cubicBezTo>
                  <a:cubicBezTo>
                    <a:pt x="1" y="185"/>
                    <a:pt x="44" y="291"/>
                    <a:pt x="126" y="339"/>
                  </a:cubicBezTo>
                  <a:cubicBezTo>
                    <a:pt x="1517" y="1136"/>
                    <a:pt x="3043" y="1675"/>
                    <a:pt x="4629" y="1930"/>
                  </a:cubicBezTo>
                  <a:cubicBezTo>
                    <a:pt x="5076" y="2002"/>
                    <a:pt x="5524" y="2050"/>
                    <a:pt x="5977" y="2077"/>
                  </a:cubicBezTo>
                  <a:cubicBezTo>
                    <a:pt x="5981" y="2077"/>
                    <a:pt x="5986" y="2077"/>
                    <a:pt x="5990" y="2077"/>
                  </a:cubicBezTo>
                  <a:cubicBezTo>
                    <a:pt x="6081" y="2077"/>
                    <a:pt x="6163" y="2031"/>
                    <a:pt x="6181" y="1932"/>
                  </a:cubicBezTo>
                  <a:cubicBezTo>
                    <a:pt x="6198" y="1829"/>
                    <a:pt x="6133" y="1735"/>
                    <a:pt x="6037" y="1728"/>
                  </a:cubicBezTo>
                  <a:cubicBezTo>
                    <a:pt x="4460" y="1641"/>
                    <a:pt x="2913" y="1268"/>
                    <a:pt x="1469" y="625"/>
                  </a:cubicBezTo>
                  <a:cubicBezTo>
                    <a:pt x="1060" y="442"/>
                    <a:pt x="663" y="240"/>
                    <a:pt x="275" y="19"/>
                  </a:cubicBezTo>
                  <a:cubicBezTo>
                    <a:pt x="252" y="6"/>
                    <a:pt x="228" y="0"/>
                    <a:pt x="20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43" name="Google Shape;2643;p28"/>
            <p:cNvSpPr/>
            <p:nvPr/>
          </p:nvSpPr>
          <p:spPr>
            <a:xfrm>
              <a:off x="6074750" y="2478975"/>
              <a:ext cx="58150" cy="13975"/>
            </a:xfrm>
            <a:custGeom>
              <a:avLst/>
              <a:gdLst/>
              <a:ahLst/>
              <a:cxnLst/>
              <a:rect l="l" t="t" r="r" b="b"/>
              <a:pathLst>
                <a:path w="2326" h="559" extrusionOk="0">
                  <a:moveTo>
                    <a:pt x="185" y="0"/>
                  </a:moveTo>
                  <a:cubicBezTo>
                    <a:pt x="103" y="0"/>
                    <a:pt x="30" y="72"/>
                    <a:pt x="15" y="148"/>
                  </a:cubicBezTo>
                  <a:cubicBezTo>
                    <a:pt x="0" y="235"/>
                    <a:pt x="68" y="329"/>
                    <a:pt x="157" y="353"/>
                  </a:cubicBezTo>
                  <a:cubicBezTo>
                    <a:pt x="719" y="489"/>
                    <a:pt x="1295" y="558"/>
                    <a:pt x="1872" y="558"/>
                  </a:cubicBezTo>
                  <a:cubicBezTo>
                    <a:pt x="1967" y="558"/>
                    <a:pt x="2062" y="556"/>
                    <a:pt x="2157" y="553"/>
                  </a:cubicBezTo>
                  <a:cubicBezTo>
                    <a:pt x="2253" y="548"/>
                    <a:pt x="2325" y="449"/>
                    <a:pt x="2318" y="360"/>
                  </a:cubicBezTo>
                  <a:cubicBezTo>
                    <a:pt x="2304" y="269"/>
                    <a:pt x="2227" y="203"/>
                    <a:pt x="2139" y="203"/>
                  </a:cubicBezTo>
                  <a:cubicBezTo>
                    <a:pt x="2135" y="203"/>
                    <a:pt x="2130" y="203"/>
                    <a:pt x="2125" y="204"/>
                  </a:cubicBezTo>
                  <a:cubicBezTo>
                    <a:pt x="2047" y="206"/>
                    <a:pt x="1969" y="208"/>
                    <a:pt x="1891" y="208"/>
                  </a:cubicBezTo>
                  <a:cubicBezTo>
                    <a:pt x="1327" y="208"/>
                    <a:pt x="764" y="139"/>
                    <a:pt x="217" y="4"/>
                  </a:cubicBezTo>
                  <a:cubicBezTo>
                    <a:pt x="206" y="2"/>
                    <a:pt x="196" y="0"/>
                    <a:pt x="1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44" name="Google Shape;2644;p28"/>
            <p:cNvSpPr/>
            <p:nvPr/>
          </p:nvSpPr>
          <p:spPr>
            <a:xfrm>
              <a:off x="6016950" y="2692475"/>
              <a:ext cx="71350" cy="94850"/>
            </a:xfrm>
            <a:custGeom>
              <a:avLst/>
              <a:gdLst/>
              <a:ahLst/>
              <a:cxnLst/>
              <a:rect l="l" t="t" r="r" b="b"/>
              <a:pathLst>
                <a:path w="2854" h="3794" extrusionOk="0">
                  <a:moveTo>
                    <a:pt x="2620" y="1"/>
                  </a:moveTo>
                  <a:cubicBezTo>
                    <a:pt x="2561" y="1"/>
                    <a:pt x="2502" y="30"/>
                    <a:pt x="2469" y="99"/>
                  </a:cubicBezTo>
                  <a:cubicBezTo>
                    <a:pt x="1999" y="1067"/>
                    <a:pt x="1419" y="1977"/>
                    <a:pt x="736" y="2809"/>
                  </a:cubicBezTo>
                  <a:cubicBezTo>
                    <a:pt x="536" y="3050"/>
                    <a:pt x="329" y="3283"/>
                    <a:pt x="115" y="3510"/>
                  </a:cubicBezTo>
                  <a:cubicBezTo>
                    <a:pt x="1" y="3635"/>
                    <a:pt x="125" y="3794"/>
                    <a:pt x="260" y="3794"/>
                  </a:cubicBezTo>
                  <a:cubicBezTo>
                    <a:pt x="304" y="3794"/>
                    <a:pt x="349" y="3777"/>
                    <a:pt x="387" y="3736"/>
                  </a:cubicBezTo>
                  <a:cubicBezTo>
                    <a:pt x="1147" y="2930"/>
                    <a:pt x="1809" y="2037"/>
                    <a:pt x="2356" y="1074"/>
                  </a:cubicBezTo>
                  <a:cubicBezTo>
                    <a:pt x="2507" y="802"/>
                    <a:pt x="2652" y="528"/>
                    <a:pt x="2786" y="246"/>
                  </a:cubicBezTo>
                  <a:cubicBezTo>
                    <a:pt x="2853" y="111"/>
                    <a:pt x="2736" y="1"/>
                    <a:pt x="262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45" name="Google Shape;2645;p28"/>
            <p:cNvSpPr/>
            <p:nvPr/>
          </p:nvSpPr>
          <p:spPr>
            <a:xfrm>
              <a:off x="5972050" y="2791675"/>
              <a:ext cx="42225" cy="39625"/>
            </a:xfrm>
            <a:custGeom>
              <a:avLst/>
              <a:gdLst/>
              <a:ahLst/>
              <a:cxnLst/>
              <a:rect l="l" t="t" r="r" b="b"/>
              <a:pathLst>
                <a:path w="1689" h="1585" extrusionOk="0">
                  <a:moveTo>
                    <a:pt x="1433" y="1"/>
                  </a:moveTo>
                  <a:cubicBezTo>
                    <a:pt x="1389" y="1"/>
                    <a:pt x="1344" y="19"/>
                    <a:pt x="1307" y="61"/>
                  </a:cubicBezTo>
                  <a:cubicBezTo>
                    <a:pt x="934" y="495"/>
                    <a:pt x="529" y="897"/>
                    <a:pt x="96" y="1265"/>
                  </a:cubicBezTo>
                  <a:cubicBezTo>
                    <a:pt x="19" y="1323"/>
                    <a:pt x="0" y="1428"/>
                    <a:pt x="53" y="1510"/>
                  </a:cubicBezTo>
                  <a:cubicBezTo>
                    <a:pt x="85" y="1556"/>
                    <a:pt x="146" y="1585"/>
                    <a:pt x="205" y="1585"/>
                  </a:cubicBezTo>
                  <a:cubicBezTo>
                    <a:pt x="240" y="1585"/>
                    <a:pt x="274" y="1574"/>
                    <a:pt x="301" y="1551"/>
                  </a:cubicBezTo>
                  <a:cubicBezTo>
                    <a:pt x="758" y="1164"/>
                    <a:pt x="1184" y="743"/>
                    <a:pt x="1576" y="288"/>
                  </a:cubicBezTo>
                  <a:cubicBezTo>
                    <a:pt x="1688" y="160"/>
                    <a:pt x="1565" y="1"/>
                    <a:pt x="14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46" name="Google Shape;2646;p28"/>
            <p:cNvSpPr/>
            <p:nvPr/>
          </p:nvSpPr>
          <p:spPr>
            <a:xfrm>
              <a:off x="5998900" y="2717525"/>
              <a:ext cx="48350" cy="61375"/>
            </a:xfrm>
            <a:custGeom>
              <a:avLst/>
              <a:gdLst/>
              <a:ahLst/>
              <a:cxnLst/>
              <a:rect l="l" t="t" r="r" b="b"/>
              <a:pathLst>
                <a:path w="1934" h="2455" extrusionOk="0">
                  <a:moveTo>
                    <a:pt x="1701" y="1"/>
                  </a:moveTo>
                  <a:cubicBezTo>
                    <a:pt x="1641" y="1"/>
                    <a:pt x="1582" y="29"/>
                    <a:pt x="1547" y="98"/>
                  </a:cubicBezTo>
                  <a:cubicBezTo>
                    <a:pt x="1171" y="852"/>
                    <a:pt x="688" y="1550"/>
                    <a:pt x="115" y="2171"/>
                  </a:cubicBezTo>
                  <a:cubicBezTo>
                    <a:pt x="1" y="2296"/>
                    <a:pt x="125" y="2455"/>
                    <a:pt x="260" y="2455"/>
                  </a:cubicBezTo>
                  <a:cubicBezTo>
                    <a:pt x="304" y="2455"/>
                    <a:pt x="349" y="2438"/>
                    <a:pt x="387" y="2397"/>
                  </a:cubicBezTo>
                  <a:cubicBezTo>
                    <a:pt x="979" y="1752"/>
                    <a:pt x="1477" y="1027"/>
                    <a:pt x="1867" y="245"/>
                  </a:cubicBezTo>
                  <a:cubicBezTo>
                    <a:pt x="1934" y="111"/>
                    <a:pt x="1817" y="1"/>
                    <a:pt x="170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47" name="Google Shape;2647;p28"/>
            <p:cNvSpPr/>
            <p:nvPr/>
          </p:nvSpPr>
          <p:spPr>
            <a:xfrm>
              <a:off x="5991775" y="2595725"/>
              <a:ext cx="84000" cy="21950"/>
            </a:xfrm>
            <a:custGeom>
              <a:avLst/>
              <a:gdLst/>
              <a:ahLst/>
              <a:cxnLst/>
              <a:rect l="l" t="t" r="r" b="b"/>
              <a:pathLst>
                <a:path w="3360" h="878" extrusionOk="0">
                  <a:moveTo>
                    <a:pt x="2303" y="1"/>
                  </a:moveTo>
                  <a:cubicBezTo>
                    <a:pt x="1554" y="1"/>
                    <a:pt x="811" y="180"/>
                    <a:pt x="140" y="530"/>
                  </a:cubicBezTo>
                  <a:cubicBezTo>
                    <a:pt x="58" y="576"/>
                    <a:pt x="0" y="660"/>
                    <a:pt x="37" y="759"/>
                  </a:cubicBezTo>
                  <a:cubicBezTo>
                    <a:pt x="63" y="832"/>
                    <a:pt x="128" y="877"/>
                    <a:pt x="195" y="877"/>
                  </a:cubicBezTo>
                  <a:cubicBezTo>
                    <a:pt x="219" y="877"/>
                    <a:pt x="243" y="872"/>
                    <a:pt x="265" y="860"/>
                  </a:cubicBezTo>
                  <a:cubicBezTo>
                    <a:pt x="898" y="526"/>
                    <a:pt x="1599" y="353"/>
                    <a:pt x="2308" y="353"/>
                  </a:cubicBezTo>
                  <a:cubicBezTo>
                    <a:pt x="2569" y="353"/>
                    <a:pt x="2831" y="377"/>
                    <a:pt x="3091" y="424"/>
                  </a:cubicBezTo>
                  <a:cubicBezTo>
                    <a:pt x="3104" y="427"/>
                    <a:pt x="3116" y="428"/>
                    <a:pt x="3128" y="428"/>
                  </a:cubicBezTo>
                  <a:cubicBezTo>
                    <a:pt x="3318" y="428"/>
                    <a:pt x="3359" y="118"/>
                    <a:pt x="3148" y="78"/>
                  </a:cubicBezTo>
                  <a:cubicBezTo>
                    <a:pt x="2868" y="26"/>
                    <a:pt x="2585" y="1"/>
                    <a:pt x="23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48" name="Google Shape;2648;p28"/>
            <p:cNvSpPr/>
            <p:nvPr/>
          </p:nvSpPr>
          <p:spPr>
            <a:xfrm>
              <a:off x="6126250" y="2828550"/>
              <a:ext cx="28500" cy="60700"/>
            </a:xfrm>
            <a:custGeom>
              <a:avLst/>
              <a:gdLst/>
              <a:ahLst/>
              <a:cxnLst/>
              <a:rect l="l" t="t" r="r" b="b"/>
              <a:pathLst>
                <a:path w="1140" h="2428" extrusionOk="0">
                  <a:moveTo>
                    <a:pt x="939" y="1"/>
                  </a:moveTo>
                  <a:cubicBezTo>
                    <a:pt x="862" y="1"/>
                    <a:pt x="786" y="45"/>
                    <a:pt x="771" y="144"/>
                  </a:cubicBezTo>
                  <a:cubicBezTo>
                    <a:pt x="655" y="856"/>
                    <a:pt x="419" y="1547"/>
                    <a:pt x="73" y="2182"/>
                  </a:cubicBezTo>
                  <a:cubicBezTo>
                    <a:pt x="0" y="2317"/>
                    <a:pt x="119" y="2427"/>
                    <a:pt x="238" y="2427"/>
                  </a:cubicBezTo>
                  <a:cubicBezTo>
                    <a:pt x="297" y="2427"/>
                    <a:pt x="357" y="2399"/>
                    <a:pt x="393" y="2334"/>
                  </a:cubicBezTo>
                  <a:cubicBezTo>
                    <a:pt x="751" y="1667"/>
                    <a:pt x="997" y="945"/>
                    <a:pt x="1120" y="199"/>
                  </a:cubicBezTo>
                  <a:cubicBezTo>
                    <a:pt x="1140" y="74"/>
                    <a:pt x="1038" y="1"/>
                    <a:pt x="9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49" name="Google Shape;2649;p28"/>
            <p:cNvSpPr/>
            <p:nvPr/>
          </p:nvSpPr>
          <p:spPr>
            <a:xfrm>
              <a:off x="6077525" y="2916625"/>
              <a:ext cx="44125" cy="52850"/>
            </a:xfrm>
            <a:custGeom>
              <a:avLst/>
              <a:gdLst/>
              <a:ahLst/>
              <a:cxnLst/>
              <a:rect l="l" t="t" r="r" b="b"/>
              <a:pathLst>
                <a:path w="1765" h="2114" extrusionOk="0">
                  <a:moveTo>
                    <a:pt x="1526" y="1"/>
                  </a:moveTo>
                  <a:cubicBezTo>
                    <a:pt x="1467" y="1"/>
                    <a:pt x="1408" y="28"/>
                    <a:pt x="1372" y="93"/>
                  </a:cubicBezTo>
                  <a:cubicBezTo>
                    <a:pt x="1032" y="726"/>
                    <a:pt x="611" y="1309"/>
                    <a:pt x="118" y="1831"/>
                  </a:cubicBezTo>
                  <a:cubicBezTo>
                    <a:pt x="0" y="1954"/>
                    <a:pt x="125" y="2113"/>
                    <a:pt x="261" y="2113"/>
                  </a:cubicBezTo>
                  <a:cubicBezTo>
                    <a:pt x="306" y="2113"/>
                    <a:pt x="351" y="2096"/>
                    <a:pt x="390" y="2055"/>
                  </a:cubicBezTo>
                  <a:cubicBezTo>
                    <a:pt x="902" y="1513"/>
                    <a:pt x="1341" y="902"/>
                    <a:pt x="1692" y="245"/>
                  </a:cubicBezTo>
                  <a:cubicBezTo>
                    <a:pt x="1764" y="112"/>
                    <a:pt x="1645" y="1"/>
                    <a:pt x="15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50" name="Google Shape;2650;p28"/>
            <p:cNvSpPr/>
            <p:nvPr/>
          </p:nvSpPr>
          <p:spPr>
            <a:xfrm>
              <a:off x="6334125" y="2838600"/>
              <a:ext cx="107300" cy="123900"/>
            </a:xfrm>
            <a:custGeom>
              <a:avLst/>
              <a:gdLst/>
              <a:ahLst/>
              <a:cxnLst/>
              <a:rect l="l" t="t" r="r" b="b"/>
              <a:pathLst>
                <a:path w="4292" h="4956" extrusionOk="0">
                  <a:moveTo>
                    <a:pt x="260" y="1"/>
                  </a:moveTo>
                  <a:cubicBezTo>
                    <a:pt x="117" y="1"/>
                    <a:pt x="0" y="194"/>
                    <a:pt x="143" y="310"/>
                  </a:cubicBezTo>
                  <a:cubicBezTo>
                    <a:pt x="1344" y="1299"/>
                    <a:pt x="2395" y="2459"/>
                    <a:pt x="3262" y="3751"/>
                  </a:cubicBezTo>
                  <a:cubicBezTo>
                    <a:pt x="3510" y="4117"/>
                    <a:pt x="3741" y="4495"/>
                    <a:pt x="3957" y="4882"/>
                  </a:cubicBezTo>
                  <a:cubicBezTo>
                    <a:pt x="3984" y="4932"/>
                    <a:pt x="4039" y="4956"/>
                    <a:pt x="4095" y="4956"/>
                  </a:cubicBezTo>
                  <a:cubicBezTo>
                    <a:pt x="4133" y="4956"/>
                    <a:pt x="4171" y="4945"/>
                    <a:pt x="4200" y="4923"/>
                  </a:cubicBezTo>
                  <a:cubicBezTo>
                    <a:pt x="4284" y="4863"/>
                    <a:pt x="4292" y="4762"/>
                    <a:pt x="4244" y="4678"/>
                  </a:cubicBezTo>
                  <a:cubicBezTo>
                    <a:pt x="3469" y="3294"/>
                    <a:pt x="2496" y="2030"/>
                    <a:pt x="1358" y="926"/>
                  </a:cubicBezTo>
                  <a:cubicBezTo>
                    <a:pt x="1040" y="615"/>
                    <a:pt x="711" y="322"/>
                    <a:pt x="369" y="42"/>
                  </a:cubicBezTo>
                  <a:cubicBezTo>
                    <a:pt x="333" y="13"/>
                    <a:pt x="296" y="1"/>
                    <a:pt x="2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51" name="Google Shape;2651;p28"/>
            <p:cNvSpPr/>
            <p:nvPr/>
          </p:nvSpPr>
          <p:spPr>
            <a:xfrm>
              <a:off x="6460000" y="3006525"/>
              <a:ext cx="24200" cy="48550"/>
            </a:xfrm>
            <a:custGeom>
              <a:avLst/>
              <a:gdLst/>
              <a:ahLst/>
              <a:cxnLst/>
              <a:rect l="l" t="t" r="r" b="b"/>
              <a:pathLst>
                <a:path w="968" h="1942" extrusionOk="0">
                  <a:moveTo>
                    <a:pt x="192" y="0"/>
                  </a:moveTo>
                  <a:cubicBezTo>
                    <a:pt x="155" y="0"/>
                    <a:pt x="118" y="10"/>
                    <a:pt x="89" y="31"/>
                  </a:cubicBezTo>
                  <a:cubicBezTo>
                    <a:pt x="17" y="81"/>
                    <a:pt x="0" y="197"/>
                    <a:pt x="49" y="276"/>
                  </a:cubicBezTo>
                  <a:cubicBezTo>
                    <a:pt x="318" y="740"/>
                    <a:pt x="506" y="1251"/>
                    <a:pt x="602" y="1780"/>
                  </a:cubicBezTo>
                  <a:cubicBezTo>
                    <a:pt x="618" y="1870"/>
                    <a:pt x="687" y="1942"/>
                    <a:pt x="781" y="1942"/>
                  </a:cubicBezTo>
                  <a:cubicBezTo>
                    <a:pt x="786" y="1942"/>
                    <a:pt x="790" y="1942"/>
                    <a:pt x="795" y="1941"/>
                  </a:cubicBezTo>
                  <a:cubicBezTo>
                    <a:pt x="884" y="1932"/>
                    <a:pt x="968" y="1840"/>
                    <a:pt x="953" y="1749"/>
                  </a:cubicBezTo>
                  <a:cubicBezTo>
                    <a:pt x="845" y="1157"/>
                    <a:pt x="636" y="591"/>
                    <a:pt x="333" y="71"/>
                  </a:cubicBezTo>
                  <a:cubicBezTo>
                    <a:pt x="304" y="24"/>
                    <a:pt x="247" y="0"/>
                    <a:pt x="19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52" name="Google Shape;2652;p28"/>
            <p:cNvSpPr/>
            <p:nvPr/>
          </p:nvSpPr>
          <p:spPr>
            <a:xfrm>
              <a:off x="6400700" y="2961300"/>
              <a:ext cx="56250" cy="93800"/>
            </a:xfrm>
            <a:custGeom>
              <a:avLst/>
              <a:gdLst/>
              <a:ahLst/>
              <a:cxnLst/>
              <a:rect l="l" t="t" r="r" b="b"/>
              <a:pathLst>
                <a:path w="2250" h="3752" extrusionOk="0">
                  <a:moveTo>
                    <a:pt x="246" y="1"/>
                  </a:moveTo>
                  <a:cubicBezTo>
                    <a:pt x="122" y="1"/>
                    <a:pt x="0" y="145"/>
                    <a:pt x="88" y="280"/>
                  </a:cubicBezTo>
                  <a:cubicBezTo>
                    <a:pt x="784" y="1344"/>
                    <a:pt x="1381" y="2470"/>
                    <a:pt x="1867" y="3645"/>
                  </a:cubicBezTo>
                  <a:cubicBezTo>
                    <a:pt x="1898" y="3720"/>
                    <a:pt x="1961" y="3752"/>
                    <a:pt x="2025" y="3752"/>
                  </a:cubicBezTo>
                  <a:cubicBezTo>
                    <a:pt x="2136" y="3752"/>
                    <a:pt x="2249" y="3655"/>
                    <a:pt x="2194" y="3522"/>
                  </a:cubicBezTo>
                  <a:cubicBezTo>
                    <a:pt x="1699" y="2318"/>
                    <a:pt x="1090" y="1163"/>
                    <a:pt x="377" y="75"/>
                  </a:cubicBezTo>
                  <a:cubicBezTo>
                    <a:pt x="341" y="23"/>
                    <a:pt x="293" y="1"/>
                    <a:pt x="24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53" name="Google Shape;2653;p28"/>
            <p:cNvSpPr/>
            <p:nvPr/>
          </p:nvSpPr>
          <p:spPr>
            <a:xfrm>
              <a:off x="6018850" y="2341275"/>
              <a:ext cx="754375" cy="514650"/>
            </a:xfrm>
            <a:custGeom>
              <a:avLst/>
              <a:gdLst/>
              <a:ahLst/>
              <a:cxnLst/>
              <a:rect l="l" t="t" r="r" b="b"/>
              <a:pathLst>
                <a:path w="30175" h="20586" extrusionOk="0">
                  <a:moveTo>
                    <a:pt x="17289" y="0"/>
                  </a:moveTo>
                  <a:cubicBezTo>
                    <a:pt x="17186" y="0"/>
                    <a:pt x="17096" y="95"/>
                    <a:pt x="17100" y="191"/>
                  </a:cubicBezTo>
                  <a:cubicBezTo>
                    <a:pt x="17066" y="205"/>
                    <a:pt x="17040" y="234"/>
                    <a:pt x="17028" y="268"/>
                  </a:cubicBezTo>
                  <a:cubicBezTo>
                    <a:pt x="16607" y="1454"/>
                    <a:pt x="15565" y="2403"/>
                    <a:pt x="14332" y="2679"/>
                  </a:cubicBezTo>
                  <a:cubicBezTo>
                    <a:pt x="13952" y="2766"/>
                    <a:pt x="13560" y="2776"/>
                    <a:pt x="13201" y="2949"/>
                  </a:cubicBezTo>
                  <a:cubicBezTo>
                    <a:pt x="12845" y="3125"/>
                    <a:pt x="12571" y="3317"/>
                    <a:pt x="12231" y="3454"/>
                  </a:cubicBezTo>
                  <a:cubicBezTo>
                    <a:pt x="11626" y="3703"/>
                    <a:pt x="10980" y="3831"/>
                    <a:pt x="10329" y="3831"/>
                  </a:cubicBezTo>
                  <a:cubicBezTo>
                    <a:pt x="10294" y="3831"/>
                    <a:pt x="10259" y="3830"/>
                    <a:pt x="10224" y="3830"/>
                  </a:cubicBezTo>
                  <a:cubicBezTo>
                    <a:pt x="9459" y="3818"/>
                    <a:pt x="8710" y="3625"/>
                    <a:pt x="8034" y="3271"/>
                  </a:cubicBezTo>
                  <a:cubicBezTo>
                    <a:pt x="8009" y="3258"/>
                    <a:pt x="7984" y="3252"/>
                    <a:pt x="7960" y="3252"/>
                  </a:cubicBezTo>
                  <a:cubicBezTo>
                    <a:pt x="7879" y="3252"/>
                    <a:pt x="7808" y="3320"/>
                    <a:pt x="7786" y="3401"/>
                  </a:cubicBezTo>
                  <a:cubicBezTo>
                    <a:pt x="7562" y="4280"/>
                    <a:pt x="7052" y="5055"/>
                    <a:pt x="6402" y="5678"/>
                  </a:cubicBezTo>
                  <a:cubicBezTo>
                    <a:pt x="5752" y="6301"/>
                    <a:pt x="4917" y="6802"/>
                    <a:pt x="4053" y="7127"/>
                  </a:cubicBezTo>
                  <a:cubicBezTo>
                    <a:pt x="3808" y="7221"/>
                    <a:pt x="3546" y="7283"/>
                    <a:pt x="3314" y="7413"/>
                  </a:cubicBezTo>
                  <a:cubicBezTo>
                    <a:pt x="3081" y="7543"/>
                    <a:pt x="2864" y="7769"/>
                    <a:pt x="2932" y="8051"/>
                  </a:cubicBezTo>
                  <a:cubicBezTo>
                    <a:pt x="2941" y="8118"/>
                    <a:pt x="2987" y="8176"/>
                    <a:pt x="3052" y="8203"/>
                  </a:cubicBezTo>
                  <a:cubicBezTo>
                    <a:pt x="3235" y="8893"/>
                    <a:pt x="3110" y="9635"/>
                    <a:pt x="2790" y="10272"/>
                  </a:cubicBezTo>
                  <a:cubicBezTo>
                    <a:pt x="2472" y="10910"/>
                    <a:pt x="1895" y="11490"/>
                    <a:pt x="1264" y="11902"/>
                  </a:cubicBezTo>
                  <a:cubicBezTo>
                    <a:pt x="910" y="12130"/>
                    <a:pt x="535" y="12328"/>
                    <a:pt x="145" y="12491"/>
                  </a:cubicBezTo>
                  <a:cubicBezTo>
                    <a:pt x="0" y="12552"/>
                    <a:pt x="12" y="12722"/>
                    <a:pt x="104" y="12800"/>
                  </a:cubicBezTo>
                  <a:cubicBezTo>
                    <a:pt x="129" y="12855"/>
                    <a:pt x="189" y="12901"/>
                    <a:pt x="250" y="12901"/>
                  </a:cubicBezTo>
                  <a:cubicBezTo>
                    <a:pt x="258" y="12901"/>
                    <a:pt x="267" y="12900"/>
                    <a:pt x="275" y="12898"/>
                  </a:cubicBezTo>
                  <a:cubicBezTo>
                    <a:pt x="368" y="12879"/>
                    <a:pt x="461" y="12870"/>
                    <a:pt x="553" y="12870"/>
                  </a:cubicBezTo>
                  <a:cubicBezTo>
                    <a:pt x="923" y="12870"/>
                    <a:pt x="1279" y="13013"/>
                    <a:pt x="1611" y="13175"/>
                  </a:cubicBezTo>
                  <a:cubicBezTo>
                    <a:pt x="2027" y="13375"/>
                    <a:pt x="2393" y="13572"/>
                    <a:pt x="2708" y="13875"/>
                  </a:cubicBezTo>
                  <a:cubicBezTo>
                    <a:pt x="3365" y="14513"/>
                    <a:pt x="3353" y="15490"/>
                    <a:pt x="3067" y="16301"/>
                  </a:cubicBezTo>
                  <a:cubicBezTo>
                    <a:pt x="2965" y="16573"/>
                    <a:pt x="2850" y="16838"/>
                    <a:pt x="2715" y="17095"/>
                  </a:cubicBezTo>
                  <a:cubicBezTo>
                    <a:pt x="2655" y="17216"/>
                    <a:pt x="2552" y="17355"/>
                    <a:pt x="2648" y="17488"/>
                  </a:cubicBezTo>
                  <a:cubicBezTo>
                    <a:pt x="2687" y="17536"/>
                    <a:pt x="2746" y="17563"/>
                    <a:pt x="2806" y="17563"/>
                  </a:cubicBezTo>
                  <a:cubicBezTo>
                    <a:pt x="2827" y="17563"/>
                    <a:pt x="2849" y="17560"/>
                    <a:pt x="2869" y="17553"/>
                  </a:cubicBezTo>
                  <a:lnTo>
                    <a:pt x="2896" y="17553"/>
                  </a:lnTo>
                  <a:cubicBezTo>
                    <a:pt x="2901" y="17553"/>
                    <a:pt x="2906" y="17553"/>
                    <a:pt x="2911" y="17553"/>
                  </a:cubicBezTo>
                  <a:cubicBezTo>
                    <a:pt x="3185" y="17553"/>
                    <a:pt x="3454" y="17745"/>
                    <a:pt x="3567" y="17993"/>
                  </a:cubicBezTo>
                  <a:cubicBezTo>
                    <a:pt x="3596" y="18056"/>
                    <a:pt x="3615" y="18121"/>
                    <a:pt x="3627" y="18188"/>
                  </a:cubicBezTo>
                  <a:cubicBezTo>
                    <a:pt x="3639" y="18289"/>
                    <a:pt x="3627" y="18388"/>
                    <a:pt x="3680" y="18477"/>
                  </a:cubicBezTo>
                  <a:cubicBezTo>
                    <a:pt x="3786" y="18653"/>
                    <a:pt x="4029" y="18643"/>
                    <a:pt x="4212" y="18669"/>
                  </a:cubicBezTo>
                  <a:cubicBezTo>
                    <a:pt x="4920" y="18787"/>
                    <a:pt x="5649" y="18997"/>
                    <a:pt x="6219" y="19447"/>
                  </a:cubicBezTo>
                  <a:cubicBezTo>
                    <a:pt x="6376" y="19570"/>
                    <a:pt x="6518" y="19709"/>
                    <a:pt x="6643" y="19863"/>
                  </a:cubicBezTo>
                  <a:cubicBezTo>
                    <a:pt x="6787" y="20044"/>
                    <a:pt x="6920" y="20231"/>
                    <a:pt x="7093" y="20388"/>
                  </a:cubicBezTo>
                  <a:cubicBezTo>
                    <a:pt x="7103" y="20410"/>
                    <a:pt x="7117" y="20429"/>
                    <a:pt x="7134" y="20446"/>
                  </a:cubicBezTo>
                  <a:cubicBezTo>
                    <a:pt x="7170" y="20477"/>
                    <a:pt x="7208" y="20491"/>
                    <a:pt x="7247" y="20491"/>
                  </a:cubicBezTo>
                  <a:cubicBezTo>
                    <a:pt x="7296" y="20491"/>
                    <a:pt x="7345" y="20468"/>
                    <a:pt x="7384" y="20431"/>
                  </a:cubicBezTo>
                  <a:cubicBezTo>
                    <a:pt x="7748" y="20080"/>
                    <a:pt x="8272" y="19932"/>
                    <a:pt x="8771" y="19932"/>
                  </a:cubicBezTo>
                  <a:cubicBezTo>
                    <a:pt x="8816" y="19932"/>
                    <a:pt x="8861" y="19933"/>
                    <a:pt x="8905" y="19935"/>
                  </a:cubicBezTo>
                  <a:cubicBezTo>
                    <a:pt x="9610" y="19972"/>
                    <a:pt x="10270" y="20265"/>
                    <a:pt x="10898" y="20566"/>
                  </a:cubicBezTo>
                  <a:cubicBezTo>
                    <a:pt x="10922" y="20580"/>
                    <a:pt x="10947" y="20586"/>
                    <a:pt x="10973" y="20586"/>
                  </a:cubicBezTo>
                  <a:cubicBezTo>
                    <a:pt x="11020" y="20586"/>
                    <a:pt x="11066" y="20564"/>
                    <a:pt x="11095" y="20525"/>
                  </a:cubicBezTo>
                  <a:lnTo>
                    <a:pt x="11112" y="20537"/>
                  </a:lnTo>
                  <a:cubicBezTo>
                    <a:pt x="11144" y="20564"/>
                    <a:pt x="11181" y="20576"/>
                    <a:pt x="11217" y="20576"/>
                  </a:cubicBezTo>
                  <a:cubicBezTo>
                    <a:pt x="11267" y="20576"/>
                    <a:pt x="11317" y="20553"/>
                    <a:pt x="11358" y="20515"/>
                  </a:cubicBezTo>
                  <a:cubicBezTo>
                    <a:pt x="11728" y="20159"/>
                    <a:pt x="12195" y="19921"/>
                    <a:pt x="12703" y="19832"/>
                  </a:cubicBezTo>
                  <a:cubicBezTo>
                    <a:pt x="12840" y="19809"/>
                    <a:pt x="12976" y="19798"/>
                    <a:pt x="13111" y="19798"/>
                  </a:cubicBezTo>
                  <a:cubicBezTo>
                    <a:pt x="13551" y="19798"/>
                    <a:pt x="13981" y="19909"/>
                    <a:pt x="14405" y="20049"/>
                  </a:cubicBezTo>
                  <a:cubicBezTo>
                    <a:pt x="14958" y="20231"/>
                    <a:pt x="15541" y="20448"/>
                    <a:pt x="16147" y="20494"/>
                  </a:cubicBezTo>
                  <a:cubicBezTo>
                    <a:pt x="16267" y="20503"/>
                    <a:pt x="16387" y="20507"/>
                    <a:pt x="16507" y="20507"/>
                  </a:cubicBezTo>
                  <a:cubicBezTo>
                    <a:pt x="16767" y="20507"/>
                    <a:pt x="17027" y="20486"/>
                    <a:pt x="17285" y="20443"/>
                  </a:cubicBezTo>
                  <a:cubicBezTo>
                    <a:pt x="18652" y="20308"/>
                    <a:pt x="19947" y="19743"/>
                    <a:pt x="21124" y="19040"/>
                  </a:cubicBezTo>
                  <a:cubicBezTo>
                    <a:pt x="21800" y="18638"/>
                    <a:pt x="22450" y="18186"/>
                    <a:pt x="23088" y="17724"/>
                  </a:cubicBezTo>
                  <a:cubicBezTo>
                    <a:pt x="23726" y="17259"/>
                    <a:pt x="24385" y="16754"/>
                    <a:pt x="24980" y="16207"/>
                  </a:cubicBezTo>
                  <a:cubicBezTo>
                    <a:pt x="25632" y="15606"/>
                    <a:pt x="26217" y="14937"/>
                    <a:pt x="26672" y="14174"/>
                  </a:cubicBezTo>
                  <a:cubicBezTo>
                    <a:pt x="26681" y="14162"/>
                    <a:pt x="26691" y="14150"/>
                    <a:pt x="26698" y="14138"/>
                  </a:cubicBezTo>
                  <a:cubicBezTo>
                    <a:pt x="27170" y="13293"/>
                    <a:pt x="27105" y="12277"/>
                    <a:pt x="27406" y="11380"/>
                  </a:cubicBezTo>
                  <a:cubicBezTo>
                    <a:pt x="27673" y="10583"/>
                    <a:pt x="28118" y="9856"/>
                    <a:pt x="28708" y="9257"/>
                  </a:cubicBezTo>
                  <a:cubicBezTo>
                    <a:pt x="28999" y="8963"/>
                    <a:pt x="29324" y="8703"/>
                    <a:pt x="29675" y="8484"/>
                  </a:cubicBezTo>
                  <a:lnTo>
                    <a:pt x="29812" y="8612"/>
                  </a:lnTo>
                  <a:cubicBezTo>
                    <a:pt x="29847" y="8641"/>
                    <a:pt x="29883" y="8654"/>
                    <a:pt x="29919" y="8654"/>
                  </a:cubicBezTo>
                  <a:cubicBezTo>
                    <a:pt x="30058" y="8654"/>
                    <a:pt x="30174" y="8457"/>
                    <a:pt x="30036" y="8340"/>
                  </a:cubicBezTo>
                  <a:lnTo>
                    <a:pt x="29887" y="8205"/>
                  </a:lnTo>
                  <a:cubicBezTo>
                    <a:pt x="29882" y="8186"/>
                    <a:pt x="29875" y="8167"/>
                    <a:pt x="29865" y="8150"/>
                  </a:cubicBezTo>
                  <a:cubicBezTo>
                    <a:pt x="29841" y="8116"/>
                    <a:pt x="29805" y="8094"/>
                    <a:pt x="29764" y="8085"/>
                  </a:cubicBezTo>
                  <a:cubicBezTo>
                    <a:pt x="28765" y="7100"/>
                    <a:pt x="28096" y="5830"/>
                    <a:pt x="27851" y="4451"/>
                  </a:cubicBezTo>
                  <a:cubicBezTo>
                    <a:pt x="27774" y="4027"/>
                    <a:pt x="27740" y="3596"/>
                    <a:pt x="27747" y="3165"/>
                  </a:cubicBezTo>
                  <a:cubicBezTo>
                    <a:pt x="27747" y="3075"/>
                    <a:pt x="27654" y="3006"/>
                    <a:pt x="27571" y="3006"/>
                  </a:cubicBezTo>
                  <a:cubicBezTo>
                    <a:pt x="27565" y="3006"/>
                    <a:pt x="27560" y="3006"/>
                    <a:pt x="27555" y="3007"/>
                  </a:cubicBezTo>
                  <a:lnTo>
                    <a:pt x="27543" y="3007"/>
                  </a:lnTo>
                  <a:cubicBezTo>
                    <a:pt x="26691" y="1989"/>
                    <a:pt x="25252" y="1866"/>
                    <a:pt x="24113" y="1312"/>
                  </a:cubicBezTo>
                  <a:cubicBezTo>
                    <a:pt x="23964" y="1245"/>
                    <a:pt x="23822" y="1165"/>
                    <a:pt x="23687" y="1074"/>
                  </a:cubicBezTo>
                  <a:cubicBezTo>
                    <a:pt x="23507" y="958"/>
                    <a:pt x="23333" y="862"/>
                    <a:pt x="23112" y="862"/>
                  </a:cubicBezTo>
                  <a:cubicBezTo>
                    <a:pt x="22888" y="862"/>
                    <a:pt x="22696" y="946"/>
                    <a:pt x="22496" y="999"/>
                  </a:cubicBezTo>
                  <a:cubicBezTo>
                    <a:pt x="22320" y="1048"/>
                    <a:pt x="22142" y="1086"/>
                    <a:pt x="21962" y="1115"/>
                  </a:cubicBezTo>
                  <a:cubicBezTo>
                    <a:pt x="21636" y="1167"/>
                    <a:pt x="21307" y="1194"/>
                    <a:pt x="20978" y="1194"/>
                  </a:cubicBezTo>
                  <a:cubicBezTo>
                    <a:pt x="20551" y="1194"/>
                    <a:pt x="20125" y="1149"/>
                    <a:pt x="19707" y="1060"/>
                  </a:cubicBezTo>
                  <a:cubicBezTo>
                    <a:pt x="18871" y="886"/>
                    <a:pt x="18084" y="537"/>
                    <a:pt x="17396" y="37"/>
                  </a:cubicBezTo>
                  <a:cubicBezTo>
                    <a:pt x="17361" y="11"/>
                    <a:pt x="17324" y="0"/>
                    <a:pt x="172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54" name="Google Shape;2654;p28"/>
            <p:cNvSpPr/>
            <p:nvPr/>
          </p:nvSpPr>
          <p:spPr>
            <a:xfrm>
              <a:off x="6166750" y="2760675"/>
              <a:ext cx="35525" cy="25050"/>
            </a:xfrm>
            <a:custGeom>
              <a:avLst/>
              <a:gdLst/>
              <a:ahLst/>
              <a:cxnLst/>
              <a:rect l="l" t="t" r="r" b="b"/>
              <a:pathLst>
                <a:path w="1421" h="1002" extrusionOk="0">
                  <a:moveTo>
                    <a:pt x="196" y="0"/>
                  </a:moveTo>
                  <a:cubicBezTo>
                    <a:pt x="142" y="0"/>
                    <a:pt x="85" y="23"/>
                    <a:pt x="53" y="62"/>
                  </a:cubicBezTo>
                  <a:cubicBezTo>
                    <a:pt x="0" y="132"/>
                    <a:pt x="5" y="240"/>
                    <a:pt x="75" y="312"/>
                  </a:cubicBezTo>
                  <a:cubicBezTo>
                    <a:pt x="376" y="620"/>
                    <a:pt x="744" y="851"/>
                    <a:pt x="1153" y="989"/>
                  </a:cubicBezTo>
                  <a:cubicBezTo>
                    <a:pt x="1177" y="997"/>
                    <a:pt x="1203" y="1002"/>
                    <a:pt x="1229" y="1002"/>
                  </a:cubicBezTo>
                  <a:cubicBezTo>
                    <a:pt x="1294" y="1002"/>
                    <a:pt x="1357" y="972"/>
                    <a:pt x="1386" y="904"/>
                  </a:cubicBezTo>
                  <a:cubicBezTo>
                    <a:pt x="1420" y="825"/>
                    <a:pt x="1394" y="700"/>
                    <a:pt x="1300" y="671"/>
                  </a:cubicBezTo>
                  <a:cubicBezTo>
                    <a:pt x="919" y="546"/>
                    <a:pt x="578" y="329"/>
                    <a:pt x="301" y="40"/>
                  </a:cubicBezTo>
                  <a:cubicBezTo>
                    <a:pt x="274" y="13"/>
                    <a:pt x="236" y="0"/>
                    <a:pt x="1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55" name="Google Shape;2655;p28"/>
            <p:cNvSpPr/>
            <p:nvPr/>
          </p:nvSpPr>
          <p:spPr>
            <a:xfrm>
              <a:off x="6222650" y="2788600"/>
              <a:ext cx="45500" cy="17675"/>
            </a:xfrm>
            <a:custGeom>
              <a:avLst/>
              <a:gdLst/>
              <a:ahLst/>
              <a:cxnLst/>
              <a:rect l="l" t="t" r="r" b="b"/>
              <a:pathLst>
                <a:path w="1820" h="707" extrusionOk="0">
                  <a:moveTo>
                    <a:pt x="260" y="0"/>
                  </a:moveTo>
                  <a:cubicBezTo>
                    <a:pt x="94" y="0"/>
                    <a:pt x="1" y="256"/>
                    <a:pt x="183" y="336"/>
                  </a:cubicBezTo>
                  <a:cubicBezTo>
                    <a:pt x="630" y="533"/>
                    <a:pt x="1107" y="659"/>
                    <a:pt x="1596" y="707"/>
                  </a:cubicBezTo>
                  <a:cubicBezTo>
                    <a:pt x="1600" y="707"/>
                    <a:pt x="1604" y="707"/>
                    <a:pt x="1608" y="707"/>
                  </a:cubicBezTo>
                  <a:cubicBezTo>
                    <a:pt x="1700" y="707"/>
                    <a:pt x="1784" y="657"/>
                    <a:pt x="1800" y="562"/>
                  </a:cubicBezTo>
                  <a:cubicBezTo>
                    <a:pt x="1819" y="461"/>
                    <a:pt x="1752" y="365"/>
                    <a:pt x="1656" y="355"/>
                  </a:cubicBezTo>
                  <a:cubicBezTo>
                    <a:pt x="1198" y="317"/>
                    <a:pt x="751" y="204"/>
                    <a:pt x="332" y="16"/>
                  </a:cubicBezTo>
                  <a:cubicBezTo>
                    <a:pt x="307" y="5"/>
                    <a:pt x="283"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56" name="Google Shape;2656;p28"/>
            <p:cNvSpPr/>
            <p:nvPr/>
          </p:nvSpPr>
          <p:spPr>
            <a:xfrm>
              <a:off x="6296000" y="2799875"/>
              <a:ext cx="59950" cy="11175"/>
            </a:xfrm>
            <a:custGeom>
              <a:avLst/>
              <a:gdLst/>
              <a:ahLst/>
              <a:cxnLst/>
              <a:rect l="l" t="t" r="r" b="b"/>
              <a:pathLst>
                <a:path w="2398" h="447" extrusionOk="0">
                  <a:moveTo>
                    <a:pt x="244" y="1"/>
                  </a:moveTo>
                  <a:cubicBezTo>
                    <a:pt x="45" y="1"/>
                    <a:pt x="0" y="320"/>
                    <a:pt x="214" y="347"/>
                  </a:cubicBezTo>
                  <a:cubicBezTo>
                    <a:pt x="678" y="414"/>
                    <a:pt x="1146" y="447"/>
                    <a:pt x="1615" y="447"/>
                  </a:cubicBezTo>
                  <a:cubicBezTo>
                    <a:pt x="1802" y="447"/>
                    <a:pt x="1989" y="442"/>
                    <a:pt x="2175" y="431"/>
                  </a:cubicBezTo>
                  <a:cubicBezTo>
                    <a:pt x="2398" y="420"/>
                    <a:pt x="2367" y="82"/>
                    <a:pt x="2151" y="82"/>
                  </a:cubicBezTo>
                  <a:cubicBezTo>
                    <a:pt x="2147" y="82"/>
                    <a:pt x="2143" y="82"/>
                    <a:pt x="2139" y="82"/>
                  </a:cubicBezTo>
                  <a:cubicBezTo>
                    <a:pt x="1965" y="92"/>
                    <a:pt x="1790" y="97"/>
                    <a:pt x="1616" y="97"/>
                  </a:cubicBezTo>
                  <a:cubicBezTo>
                    <a:pt x="1167" y="97"/>
                    <a:pt x="719" y="65"/>
                    <a:pt x="274" y="3"/>
                  </a:cubicBezTo>
                  <a:cubicBezTo>
                    <a:pt x="264" y="1"/>
                    <a:pt x="254" y="1"/>
                    <a:pt x="2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57" name="Google Shape;2657;p28"/>
            <p:cNvSpPr/>
            <p:nvPr/>
          </p:nvSpPr>
          <p:spPr>
            <a:xfrm>
              <a:off x="6206575" y="2756750"/>
              <a:ext cx="27375" cy="15050"/>
            </a:xfrm>
            <a:custGeom>
              <a:avLst/>
              <a:gdLst/>
              <a:ahLst/>
              <a:cxnLst/>
              <a:rect l="l" t="t" r="r" b="b"/>
              <a:pathLst>
                <a:path w="1095" h="602" extrusionOk="0">
                  <a:moveTo>
                    <a:pt x="194" y="0"/>
                  </a:moveTo>
                  <a:cubicBezTo>
                    <a:pt x="144" y="0"/>
                    <a:pt x="95" y="21"/>
                    <a:pt x="61" y="63"/>
                  </a:cubicBezTo>
                  <a:cubicBezTo>
                    <a:pt x="0" y="140"/>
                    <a:pt x="10" y="248"/>
                    <a:pt x="82" y="313"/>
                  </a:cubicBezTo>
                  <a:cubicBezTo>
                    <a:pt x="279" y="499"/>
                    <a:pt x="542" y="602"/>
                    <a:pt x="814" y="602"/>
                  </a:cubicBezTo>
                  <a:cubicBezTo>
                    <a:pt x="837" y="602"/>
                    <a:pt x="860" y="601"/>
                    <a:pt x="884" y="599"/>
                  </a:cubicBezTo>
                  <a:cubicBezTo>
                    <a:pt x="1095" y="558"/>
                    <a:pt x="1067" y="248"/>
                    <a:pt x="852" y="248"/>
                  </a:cubicBezTo>
                  <a:cubicBezTo>
                    <a:pt x="852" y="248"/>
                    <a:pt x="851" y="248"/>
                    <a:pt x="850" y="248"/>
                  </a:cubicBezTo>
                  <a:lnTo>
                    <a:pt x="790" y="248"/>
                  </a:lnTo>
                  <a:cubicBezTo>
                    <a:pt x="785" y="244"/>
                    <a:pt x="773" y="243"/>
                    <a:pt x="763" y="243"/>
                  </a:cubicBezTo>
                  <a:cubicBezTo>
                    <a:pt x="756" y="243"/>
                    <a:pt x="749" y="243"/>
                    <a:pt x="746" y="243"/>
                  </a:cubicBezTo>
                  <a:lnTo>
                    <a:pt x="710" y="238"/>
                  </a:lnTo>
                  <a:lnTo>
                    <a:pt x="621" y="219"/>
                  </a:lnTo>
                  <a:lnTo>
                    <a:pt x="609" y="219"/>
                  </a:lnTo>
                  <a:cubicBezTo>
                    <a:pt x="597" y="214"/>
                    <a:pt x="585" y="209"/>
                    <a:pt x="573" y="207"/>
                  </a:cubicBezTo>
                  <a:lnTo>
                    <a:pt x="494" y="176"/>
                  </a:lnTo>
                  <a:lnTo>
                    <a:pt x="455" y="152"/>
                  </a:lnTo>
                  <a:lnTo>
                    <a:pt x="434" y="142"/>
                  </a:lnTo>
                  <a:lnTo>
                    <a:pt x="429" y="142"/>
                  </a:lnTo>
                  <a:lnTo>
                    <a:pt x="414" y="130"/>
                  </a:lnTo>
                  <a:lnTo>
                    <a:pt x="378" y="103"/>
                  </a:lnTo>
                  <a:lnTo>
                    <a:pt x="308" y="43"/>
                  </a:lnTo>
                  <a:cubicBezTo>
                    <a:pt x="275" y="14"/>
                    <a:pt x="234" y="0"/>
                    <a:pt x="1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58" name="Google Shape;2658;p28"/>
            <p:cNvSpPr/>
            <p:nvPr/>
          </p:nvSpPr>
          <p:spPr>
            <a:xfrm>
              <a:off x="6260550" y="2776175"/>
              <a:ext cx="32025" cy="11875"/>
            </a:xfrm>
            <a:custGeom>
              <a:avLst/>
              <a:gdLst/>
              <a:ahLst/>
              <a:cxnLst/>
              <a:rect l="l" t="t" r="r" b="b"/>
              <a:pathLst>
                <a:path w="1281" h="475" extrusionOk="0">
                  <a:moveTo>
                    <a:pt x="183" y="1"/>
                  </a:moveTo>
                  <a:cubicBezTo>
                    <a:pt x="102" y="1"/>
                    <a:pt x="23" y="73"/>
                    <a:pt x="12" y="150"/>
                  </a:cubicBezTo>
                  <a:cubicBezTo>
                    <a:pt x="0" y="236"/>
                    <a:pt x="63" y="325"/>
                    <a:pt x="157" y="354"/>
                  </a:cubicBezTo>
                  <a:cubicBezTo>
                    <a:pt x="425" y="435"/>
                    <a:pt x="704" y="475"/>
                    <a:pt x="983" y="475"/>
                  </a:cubicBezTo>
                  <a:cubicBezTo>
                    <a:pt x="1027" y="475"/>
                    <a:pt x="1071" y="474"/>
                    <a:pt x="1114" y="472"/>
                  </a:cubicBezTo>
                  <a:cubicBezTo>
                    <a:pt x="1211" y="460"/>
                    <a:pt x="1281" y="376"/>
                    <a:pt x="1271" y="280"/>
                  </a:cubicBezTo>
                  <a:cubicBezTo>
                    <a:pt x="1259" y="188"/>
                    <a:pt x="1182" y="120"/>
                    <a:pt x="1092" y="120"/>
                  </a:cubicBezTo>
                  <a:cubicBezTo>
                    <a:pt x="1088" y="120"/>
                    <a:pt x="1083" y="120"/>
                    <a:pt x="1078" y="121"/>
                  </a:cubicBezTo>
                  <a:lnTo>
                    <a:pt x="874" y="121"/>
                  </a:lnTo>
                  <a:cubicBezTo>
                    <a:pt x="802" y="118"/>
                    <a:pt x="729" y="111"/>
                    <a:pt x="657" y="101"/>
                  </a:cubicBezTo>
                  <a:cubicBezTo>
                    <a:pt x="508" y="82"/>
                    <a:pt x="361" y="48"/>
                    <a:pt x="217" y="5"/>
                  </a:cubicBezTo>
                  <a:cubicBezTo>
                    <a:pt x="206" y="2"/>
                    <a:pt x="195"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59" name="Google Shape;2659;p28"/>
            <p:cNvSpPr/>
            <p:nvPr/>
          </p:nvSpPr>
          <p:spPr>
            <a:xfrm>
              <a:off x="6327200" y="2778475"/>
              <a:ext cx="26625" cy="12825"/>
            </a:xfrm>
            <a:custGeom>
              <a:avLst/>
              <a:gdLst/>
              <a:ahLst/>
              <a:cxnLst/>
              <a:rect l="l" t="t" r="r" b="b"/>
              <a:pathLst>
                <a:path w="1065" h="513" extrusionOk="0">
                  <a:moveTo>
                    <a:pt x="866" y="1"/>
                  </a:moveTo>
                  <a:cubicBezTo>
                    <a:pt x="844" y="1"/>
                    <a:pt x="822" y="6"/>
                    <a:pt x="800" y="17"/>
                  </a:cubicBezTo>
                  <a:cubicBezTo>
                    <a:pt x="747" y="41"/>
                    <a:pt x="696" y="60"/>
                    <a:pt x="643" y="79"/>
                  </a:cubicBezTo>
                  <a:lnTo>
                    <a:pt x="554" y="106"/>
                  </a:lnTo>
                  <a:lnTo>
                    <a:pt x="513" y="118"/>
                  </a:lnTo>
                  <a:lnTo>
                    <a:pt x="504" y="118"/>
                  </a:lnTo>
                  <a:cubicBezTo>
                    <a:pt x="393" y="139"/>
                    <a:pt x="280" y="154"/>
                    <a:pt x="167" y="156"/>
                  </a:cubicBezTo>
                  <a:cubicBezTo>
                    <a:pt x="71" y="166"/>
                    <a:pt x="1" y="252"/>
                    <a:pt x="10" y="349"/>
                  </a:cubicBezTo>
                  <a:cubicBezTo>
                    <a:pt x="22" y="442"/>
                    <a:pt x="101" y="513"/>
                    <a:pt x="194" y="513"/>
                  </a:cubicBezTo>
                  <a:cubicBezTo>
                    <a:pt x="197" y="513"/>
                    <a:pt x="200" y="513"/>
                    <a:pt x="203" y="512"/>
                  </a:cubicBezTo>
                  <a:cubicBezTo>
                    <a:pt x="451" y="505"/>
                    <a:pt x="696" y="450"/>
                    <a:pt x="923" y="346"/>
                  </a:cubicBezTo>
                  <a:cubicBezTo>
                    <a:pt x="1007" y="308"/>
                    <a:pt x="1065" y="212"/>
                    <a:pt x="1024" y="118"/>
                  </a:cubicBezTo>
                  <a:cubicBezTo>
                    <a:pt x="995" y="47"/>
                    <a:pt x="933" y="1"/>
                    <a:pt x="8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60" name="Google Shape;2660;p28"/>
            <p:cNvSpPr/>
            <p:nvPr/>
          </p:nvSpPr>
          <p:spPr>
            <a:xfrm>
              <a:off x="6245800" y="2470325"/>
              <a:ext cx="37400" cy="23500"/>
            </a:xfrm>
            <a:custGeom>
              <a:avLst/>
              <a:gdLst/>
              <a:ahLst/>
              <a:cxnLst/>
              <a:rect l="l" t="t" r="r" b="b"/>
              <a:pathLst>
                <a:path w="1496" h="940" extrusionOk="0">
                  <a:moveTo>
                    <a:pt x="1298" y="0"/>
                  </a:moveTo>
                  <a:cubicBezTo>
                    <a:pt x="1263" y="0"/>
                    <a:pt x="1227" y="9"/>
                    <a:pt x="1194" y="27"/>
                  </a:cubicBezTo>
                  <a:lnTo>
                    <a:pt x="97" y="627"/>
                  </a:lnTo>
                  <a:cubicBezTo>
                    <a:pt x="15" y="672"/>
                    <a:pt x="1" y="802"/>
                    <a:pt x="53" y="870"/>
                  </a:cubicBezTo>
                  <a:cubicBezTo>
                    <a:pt x="89" y="914"/>
                    <a:pt x="143" y="939"/>
                    <a:pt x="201" y="939"/>
                  </a:cubicBezTo>
                  <a:cubicBezTo>
                    <a:pt x="234" y="939"/>
                    <a:pt x="269" y="931"/>
                    <a:pt x="301" y="913"/>
                  </a:cubicBezTo>
                  <a:lnTo>
                    <a:pt x="1399" y="314"/>
                  </a:lnTo>
                  <a:cubicBezTo>
                    <a:pt x="1481" y="268"/>
                    <a:pt x="1495" y="141"/>
                    <a:pt x="1440" y="68"/>
                  </a:cubicBezTo>
                  <a:cubicBezTo>
                    <a:pt x="1407" y="24"/>
                    <a:pt x="1354" y="0"/>
                    <a:pt x="1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61" name="Google Shape;2661;p28"/>
            <p:cNvSpPr/>
            <p:nvPr/>
          </p:nvSpPr>
          <p:spPr>
            <a:xfrm>
              <a:off x="6201150" y="2508950"/>
              <a:ext cx="28975" cy="30900"/>
            </a:xfrm>
            <a:custGeom>
              <a:avLst/>
              <a:gdLst/>
              <a:ahLst/>
              <a:cxnLst/>
              <a:rect l="l" t="t" r="r" b="b"/>
              <a:pathLst>
                <a:path w="1159" h="1236" extrusionOk="0">
                  <a:moveTo>
                    <a:pt x="958" y="0"/>
                  </a:moveTo>
                  <a:cubicBezTo>
                    <a:pt x="904" y="0"/>
                    <a:pt x="851" y="24"/>
                    <a:pt x="817" y="71"/>
                  </a:cubicBezTo>
                  <a:cubicBezTo>
                    <a:pt x="578" y="367"/>
                    <a:pt x="342" y="658"/>
                    <a:pt x="102" y="949"/>
                  </a:cubicBezTo>
                  <a:cubicBezTo>
                    <a:pt x="1" y="1083"/>
                    <a:pt x="116" y="1235"/>
                    <a:pt x="245" y="1235"/>
                  </a:cubicBezTo>
                  <a:cubicBezTo>
                    <a:pt x="288" y="1235"/>
                    <a:pt x="333" y="1218"/>
                    <a:pt x="371" y="1178"/>
                  </a:cubicBezTo>
                  <a:cubicBezTo>
                    <a:pt x="610" y="884"/>
                    <a:pt x="850" y="593"/>
                    <a:pt x="1089" y="300"/>
                  </a:cubicBezTo>
                  <a:cubicBezTo>
                    <a:pt x="1158" y="225"/>
                    <a:pt x="1151" y="107"/>
                    <a:pt x="1074" y="42"/>
                  </a:cubicBezTo>
                  <a:cubicBezTo>
                    <a:pt x="1040" y="14"/>
                    <a:pt x="999" y="0"/>
                    <a:pt x="9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62" name="Google Shape;2662;p28"/>
            <p:cNvSpPr/>
            <p:nvPr/>
          </p:nvSpPr>
          <p:spPr>
            <a:xfrm>
              <a:off x="6199350" y="2477900"/>
              <a:ext cx="34500" cy="31725"/>
            </a:xfrm>
            <a:custGeom>
              <a:avLst/>
              <a:gdLst/>
              <a:ahLst/>
              <a:cxnLst/>
              <a:rect l="l" t="t" r="r" b="b"/>
              <a:pathLst>
                <a:path w="1380" h="1269" extrusionOk="0">
                  <a:moveTo>
                    <a:pt x="1179" y="1"/>
                  </a:moveTo>
                  <a:cubicBezTo>
                    <a:pt x="1145" y="1"/>
                    <a:pt x="1110" y="11"/>
                    <a:pt x="1079" y="33"/>
                  </a:cubicBezTo>
                  <a:cubicBezTo>
                    <a:pt x="672" y="268"/>
                    <a:pt x="325" y="593"/>
                    <a:pt x="61" y="981"/>
                  </a:cubicBezTo>
                  <a:cubicBezTo>
                    <a:pt x="10" y="1055"/>
                    <a:pt x="1" y="1166"/>
                    <a:pt x="82" y="1226"/>
                  </a:cubicBezTo>
                  <a:cubicBezTo>
                    <a:pt x="120" y="1254"/>
                    <a:pt x="164" y="1269"/>
                    <a:pt x="206" y="1269"/>
                  </a:cubicBezTo>
                  <a:cubicBezTo>
                    <a:pt x="255" y="1269"/>
                    <a:pt x="302" y="1249"/>
                    <a:pt x="333" y="1205"/>
                  </a:cubicBezTo>
                  <a:cubicBezTo>
                    <a:pt x="576" y="841"/>
                    <a:pt x="901" y="538"/>
                    <a:pt x="1281" y="319"/>
                  </a:cubicBezTo>
                  <a:cubicBezTo>
                    <a:pt x="1360" y="273"/>
                    <a:pt x="1380" y="143"/>
                    <a:pt x="1322" y="73"/>
                  </a:cubicBezTo>
                  <a:cubicBezTo>
                    <a:pt x="1288" y="26"/>
                    <a:pt x="1234" y="1"/>
                    <a:pt x="1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63" name="Google Shape;2663;p28"/>
            <p:cNvSpPr/>
            <p:nvPr/>
          </p:nvSpPr>
          <p:spPr>
            <a:xfrm>
              <a:off x="6246275" y="2497825"/>
              <a:ext cx="30725" cy="25125"/>
            </a:xfrm>
            <a:custGeom>
              <a:avLst/>
              <a:gdLst/>
              <a:ahLst/>
              <a:cxnLst/>
              <a:rect l="l" t="t" r="r" b="b"/>
              <a:pathLst>
                <a:path w="1229" h="1005" extrusionOk="0">
                  <a:moveTo>
                    <a:pt x="1020" y="1"/>
                  </a:moveTo>
                  <a:cubicBezTo>
                    <a:pt x="986" y="1"/>
                    <a:pt x="952" y="12"/>
                    <a:pt x="923" y="35"/>
                  </a:cubicBezTo>
                  <a:lnTo>
                    <a:pt x="104" y="682"/>
                  </a:lnTo>
                  <a:cubicBezTo>
                    <a:pt x="32" y="740"/>
                    <a:pt x="1" y="850"/>
                    <a:pt x="61" y="930"/>
                  </a:cubicBezTo>
                  <a:cubicBezTo>
                    <a:pt x="98" y="977"/>
                    <a:pt x="153" y="1005"/>
                    <a:pt x="209" y="1005"/>
                  </a:cubicBezTo>
                  <a:cubicBezTo>
                    <a:pt x="243" y="1005"/>
                    <a:pt x="278" y="994"/>
                    <a:pt x="309" y="971"/>
                  </a:cubicBezTo>
                  <a:lnTo>
                    <a:pt x="1127" y="321"/>
                  </a:lnTo>
                  <a:cubicBezTo>
                    <a:pt x="1199" y="263"/>
                    <a:pt x="1228" y="155"/>
                    <a:pt x="1168" y="78"/>
                  </a:cubicBezTo>
                  <a:cubicBezTo>
                    <a:pt x="1131" y="29"/>
                    <a:pt x="1075" y="1"/>
                    <a:pt x="10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64" name="Google Shape;2664;p28"/>
            <p:cNvSpPr/>
            <p:nvPr/>
          </p:nvSpPr>
          <p:spPr>
            <a:xfrm>
              <a:off x="6145225" y="2592125"/>
              <a:ext cx="26600" cy="52175"/>
            </a:xfrm>
            <a:custGeom>
              <a:avLst/>
              <a:gdLst/>
              <a:ahLst/>
              <a:cxnLst/>
              <a:rect l="l" t="t" r="r" b="b"/>
              <a:pathLst>
                <a:path w="1064" h="2087" extrusionOk="0">
                  <a:moveTo>
                    <a:pt x="865" y="0"/>
                  </a:moveTo>
                  <a:cubicBezTo>
                    <a:pt x="799" y="0"/>
                    <a:pt x="731" y="38"/>
                    <a:pt x="695" y="99"/>
                  </a:cubicBezTo>
                  <a:cubicBezTo>
                    <a:pt x="375" y="652"/>
                    <a:pt x="146" y="1257"/>
                    <a:pt x="24" y="1887"/>
                  </a:cubicBezTo>
                  <a:cubicBezTo>
                    <a:pt x="0" y="2013"/>
                    <a:pt x="102" y="2086"/>
                    <a:pt x="202" y="2086"/>
                  </a:cubicBezTo>
                  <a:cubicBezTo>
                    <a:pt x="278" y="2086"/>
                    <a:pt x="354" y="2043"/>
                    <a:pt x="373" y="1947"/>
                  </a:cubicBezTo>
                  <a:cubicBezTo>
                    <a:pt x="488" y="1348"/>
                    <a:pt x="705" y="775"/>
                    <a:pt x="1015" y="250"/>
                  </a:cubicBezTo>
                  <a:cubicBezTo>
                    <a:pt x="1063" y="169"/>
                    <a:pt x="1008" y="53"/>
                    <a:pt x="931" y="15"/>
                  </a:cubicBezTo>
                  <a:cubicBezTo>
                    <a:pt x="910" y="5"/>
                    <a:pt x="888" y="0"/>
                    <a:pt x="8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65" name="Google Shape;2665;p28"/>
            <p:cNvSpPr/>
            <p:nvPr/>
          </p:nvSpPr>
          <p:spPr>
            <a:xfrm>
              <a:off x="6123775" y="2608200"/>
              <a:ext cx="17550" cy="36075"/>
            </a:xfrm>
            <a:custGeom>
              <a:avLst/>
              <a:gdLst/>
              <a:ahLst/>
              <a:cxnLst/>
              <a:rect l="l" t="t" r="r" b="b"/>
              <a:pathLst>
                <a:path w="702" h="1443" extrusionOk="0">
                  <a:moveTo>
                    <a:pt x="510" y="1"/>
                  </a:moveTo>
                  <a:cubicBezTo>
                    <a:pt x="431" y="1"/>
                    <a:pt x="354" y="59"/>
                    <a:pt x="328" y="149"/>
                  </a:cubicBezTo>
                  <a:lnTo>
                    <a:pt x="27" y="1239"/>
                  </a:lnTo>
                  <a:cubicBezTo>
                    <a:pt x="1" y="1328"/>
                    <a:pt x="83" y="1432"/>
                    <a:pt x="169" y="1441"/>
                  </a:cubicBezTo>
                  <a:cubicBezTo>
                    <a:pt x="175" y="1442"/>
                    <a:pt x="182" y="1442"/>
                    <a:pt x="188" y="1442"/>
                  </a:cubicBezTo>
                  <a:cubicBezTo>
                    <a:pt x="269" y="1442"/>
                    <a:pt x="349" y="1386"/>
                    <a:pt x="374" y="1299"/>
                  </a:cubicBezTo>
                  <a:lnTo>
                    <a:pt x="677" y="209"/>
                  </a:lnTo>
                  <a:cubicBezTo>
                    <a:pt x="701" y="118"/>
                    <a:pt x="622" y="17"/>
                    <a:pt x="533" y="2"/>
                  </a:cubicBezTo>
                  <a:cubicBezTo>
                    <a:pt x="525" y="1"/>
                    <a:pt x="518" y="1"/>
                    <a:pt x="5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66" name="Google Shape;2666;p28"/>
            <p:cNvSpPr/>
            <p:nvPr/>
          </p:nvSpPr>
          <p:spPr>
            <a:xfrm>
              <a:off x="6425875" y="2434100"/>
              <a:ext cx="71500" cy="17175"/>
            </a:xfrm>
            <a:custGeom>
              <a:avLst/>
              <a:gdLst/>
              <a:ahLst/>
              <a:cxnLst/>
              <a:rect l="l" t="t" r="r" b="b"/>
              <a:pathLst>
                <a:path w="2860" h="687" extrusionOk="0">
                  <a:moveTo>
                    <a:pt x="2609" y="1"/>
                  </a:moveTo>
                  <a:cubicBezTo>
                    <a:pt x="2606" y="1"/>
                    <a:pt x="2603" y="1"/>
                    <a:pt x="2600" y="1"/>
                  </a:cubicBezTo>
                  <a:cubicBezTo>
                    <a:pt x="1770" y="35"/>
                    <a:pt x="944" y="153"/>
                    <a:pt x="138" y="353"/>
                  </a:cubicBezTo>
                  <a:cubicBezTo>
                    <a:pt x="44" y="374"/>
                    <a:pt x="1" y="497"/>
                    <a:pt x="32" y="579"/>
                  </a:cubicBezTo>
                  <a:cubicBezTo>
                    <a:pt x="56" y="644"/>
                    <a:pt x="131" y="686"/>
                    <a:pt x="209" y="686"/>
                  </a:cubicBezTo>
                  <a:cubicBezTo>
                    <a:pt x="226" y="686"/>
                    <a:pt x="244" y="684"/>
                    <a:pt x="261" y="680"/>
                  </a:cubicBezTo>
                  <a:cubicBezTo>
                    <a:pt x="1040" y="492"/>
                    <a:pt x="1835" y="381"/>
                    <a:pt x="2636" y="353"/>
                  </a:cubicBezTo>
                  <a:cubicBezTo>
                    <a:pt x="2859" y="343"/>
                    <a:pt x="2827" y="1"/>
                    <a:pt x="26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67" name="Google Shape;2667;p28"/>
            <p:cNvSpPr/>
            <p:nvPr/>
          </p:nvSpPr>
          <p:spPr>
            <a:xfrm>
              <a:off x="6472825" y="2417575"/>
              <a:ext cx="57550" cy="11975"/>
            </a:xfrm>
            <a:custGeom>
              <a:avLst/>
              <a:gdLst/>
              <a:ahLst/>
              <a:cxnLst/>
              <a:rect l="l" t="t" r="r" b="b"/>
              <a:pathLst>
                <a:path w="2302" h="479" extrusionOk="0">
                  <a:moveTo>
                    <a:pt x="1336" y="0"/>
                  </a:moveTo>
                  <a:cubicBezTo>
                    <a:pt x="944" y="0"/>
                    <a:pt x="553" y="42"/>
                    <a:pt x="168" y="125"/>
                  </a:cubicBezTo>
                  <a:cubicBezTo>
                    <a:pt x="77" y="145"/>
                    <a:pt x="0" y="217"/>
                    <a:pt x="12" y="318"/>
                  </a:cubicBezTo>
                  <a:cubicBezTo>
                    <a:pt x="23" y="409"/>
                    <a:pt x="93" y="478"/>
                    <a:pt x="173" y="478"/>
                  </a:cubicBezTo>
                  <a:cubicBezTo>
                    <a:pt x="183" y="478"/>
                    <a:pt x="194" y="477"/>
                    <a:pt x="205" y="474"/>
                  </a:cubicBezTo>
                  <a:cubicBezTo>
                    <a:pt x="573" y="393"/>
                    <a:pt x="948" y="353"/>
                    <a:pt x="1324" y="353"/>
                  </a:cubicBezTo>
                  <a:cubicBezTo>
                    <a:pt x="1558" y="353"/>
                    <a:pt x="1793" y="368"/>
                    <a:pt x="2026" y="400"/>
                  </a:cubicBezTo>
                  <a:cubicBezTo>
                    <a:pt x="2035" y="401"/>
                    <a:pt x="2044" y="402"/>
                    <a:pt x="2053" y="402"/>
                  </a:cubicBezTo>
                  <a:cubicBezTo>
                    <a:pt x="2255" y="402"/>
                    <a:pt x="2301" y="83"/>
                    <a:pt x="2087" y="51"/>
                  </a:cubicBezTo>
                  <a:cubicBezTo>
                    <a:pt x="1837" y="17"/>
                    <a:pt x="1587" y="0"/>
                    <a:pt x="13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68" name="Google Shape;2668;p28"/>
            <p:cNvSpPr/>
            <p:nvPr/>
          </p:nvSpPr>
          <p:spPr>
            <a:xfrm>
              <a:off x="6514500" y="2398550"/>
              <a:ext cx="60200" cy="13950"/>
            </a:xfrm>
            <a:custGeom>
              <a:avLst/>
              <a:gdLst/>
              <a:ahLst/>
              <a:cxnLst/>
              <a:rect l="l" t="t" r="r" b="b"/>
              <a:pathLst>
                <a:path w="2408" h="558" extrusionOk="0">
                  <a:moveTo>
                    <a:pt x="825" y="0"/>
                  </a:moveTo>
                  <a:cubicBezTo>
                    <a:pt x="623" y="0"/>
                    <a:pt x="420" y="13"/>
                    <a:pt x="217" y="39"/>
                  </a:cubicBezTo>
                  <a:cubicBezTo>
                    <a:pt x="0" y="67"/>
                    <a:pt x="25" y="392"/>
                    <a:pt x="228" y="392"/>
                  </a:cubicBezTo>
                  <a:cubicBezTo>
                    <a:pt x="236" y="392"/>
                    <a:pt x="245" y="392"/>
                    <a:pt x="254" y="391"/>
                  </a:cubicBezTo>
                  <a:cubicBezTo>
                    <a:pt x="450" y="364"/>
                    <a:pt x="647" y="350"/>
                    <a:pt x="844" y="350"/>
                  </a:cubicBezTo>
                  <a:cubicBezTo>
                    <a:pt x="1279" y="350"/>
                    <a:pt x="1714" y="416"/>
                    <a:pt x="2131" y="545"/>
                  </a:cubicBezTo>
                  <a:cubicBezTo>
                    <a:pt x="2156" y="553"/>
                    <a:pt x="2183" y="557"/>
                    <a:pt x="2209" y="557"/>
                  </a:cubicBezTo>
                  <a:cubicBezTo>
                    <a:pt x="2274" y="557"/>
                    <a:pt x="2335" y="529"/>
                    <a:pt x="2364" y="460"/>
                  </a:cubicBezTo>
                  <a:cubicBezTo>
                    <a:pt x="2408" y="362"/>
                    <a:pt x="2371" y="254"/>
                    <a:pt x="2280" y="225"/>
                  </a:cubicBezTo>
                  <a:cubicBezTo>
                    <a:pt x="1808" y="76"/>
                    <a:pt x="1318" y="0"/>
                    <a:pt x="8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69" name="Google Shape;2669;p28"/>
            <p:cNvSpPr/>
            <p:nvPr/>
          </p:nvSpPr>
          <p:spPr>
            <a:xfrm>
              <a:off x="6354825" y="2426825"/>
              <a:ext cx="49850" cy="23275"/>
            </a:xfrm>
            <a:custGeom>
              <a:avLst/>
              <a:gdLst/>
              <a:ahLst/>
              <a:cxnLst/>
              <a:rect l="l" t="t" r="r" b="b"/>
              <a:pathLst>
                <a:path w="1994" h="931" extrusionOk="0">
                  <a:moveTo>
                    <a:pt x="1786" y="1"/>
                  </a:moveTo>
                  <a:cubicBezTo>
                    <a:pt x="1769" y="1"/>
                    <a:pt x="1751" y="3"/>
                    <a:pt x="1733" y="8"/>
                  </a:cubicBezTo>
                  <a:cubicBezTo>
                    <a:pt x="1192" y="172"/>
                    <a:pt x="657" y="367"/>
                    <a:pt x="135" y="588"/>
                  </a:cubicBezTo>
                  <a:cubicBezTo>
                    <a:pt x="46" y="624"/>
                    <a:pt x="0" y="725"/>
                    <a:pt x="34" y="817"/>
                  </a:cubicBezTo>
                  <a:cubicBezTo>
                    <a:pt x="61" y="887"/>
                    <a:pt x="129" y="930"/>
                    <a:pt x="201" y="930"/>
                  </a:cubicBezTo>
                  <a:cubicBezTo>
                    <a:pt x="221" y="930"/>
                    <a:pt x="241" y="927"/>
                    <a:pt x="260" y="920"/>
                  </a:cubicBezTo>
                  <a:cubicBezTo>
                    <a:pt x="780" y="697"/>
                    <a:pt x="1315" y="502"/>
                    <a:pt x="1856" y="338"/>
                  </a:cubicBezTo>
                  <a:cubicBezTo>
                    <a:pt x="1950" y="311"/>
                    <a:pt x="1993" y="198"/>
                    <a:pt x="1962" y="114"/>
                  </a:cubicBezTo>
                  <a:cubicBezTo>
                    <a:pt x="1938" y="46"/>
                    <a:pt x="1864" y="1"/>
                    <a:pt x="17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70" name="Google Shape;2670;p28"/>
            <p:cNvSpPr/>
            <p:nvPr/>
          </p:nvSpPr>
          <p:spPr>
            <a:xfrm>
              <a:off x="6603250" y="2479225"/>
              <a:ext cx="42100" cy="27800"/>
            </a:xfrm>
            <a:custGeom>
              <a:avLst/>
              <a:gdLst/>
              <a:ahLst/>
              <a:cxnLst/>
              <a:rect l="l" t="t" r="r" b="b"/>
              <a:pathLst>
                <a:path w="1684" h="1112" extrusionOk="0">
                  <a:moveTo>
                    <a:pt x="201" y="0"/>
                  </a:moveTo>
                  <a:cubicBezTo>
                    <a:pt x="135" y="0"/>
                    <a:pt x="71" y="37"/>
                    <a:pt x="39" y="100"/>
                  </a:cubicBezTo>
                  <a:cubicBezTo>
                    <a:pt x="1" y="184"/>
                    <a:pt x="37" y="297"/>
                    <a:pt x="123" y="333"/>
                  </a:cubicBezTo>
                  <a:cubicBezTo>
                    <a:pt x="559" y="514"/>
                    <a:pt x="961" y="762"/>
                    <a:pt x="1317" y="1067"/>
                  </a:cubicBezTo>
                  <a:cubicBezTo>
                    <a:pt x="1353" y="1099"/>
                    <a:pt x="1391" y="1112"/>
                    <a:pt x="1428" y="1112"/>
                  </a:cubicBezTo>
                  <a:cubicBezTo>
                    <a:pt x="1568" y="1112"/>
                    <a:pt x="1683" y="917"/>
                    <a:pt x="1546" y="800"/>
                  </a:cubicBezTo>
                  <a:cubicBezTo>
                    <a:pt x="1168" y="473"/>
                    <a:pt x="737" y="208"/>
                    <a:pt x="275" y="16"/>
                  </a:cubicBezTo>
                  <a:cubicBezTo>
                    <a:pt x="251" y="5"/>
                    <a:pt x="226" y="0"/>
                    <a:pt x="2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71" name="Google Shape;2671;p28"/>
            <p:cNvSpPr/>
            <p:nvPr/>
          </p:nvSpPr>
          <p:spPr>
            <a:xfrm>
              <a:off x="6639725" y="2475800"/>
              <a:ext cx="35225" cy="35200"/>
            </a:xfrm>
            <a:custGeom>
              <a:avLst/>
              <a:gdLst/>
              <a:ahLst/>
              <a:cxnLst/>
              <a:rect l="l" t="t" r="r" b="b"/>
              <a:pathLst>
                <a:path w="1409" h="1408" extrusionOk="0">
                  <a:moveTo>
                    <a:pt x="199" y="0"/>
                  </a:moveTo>
                  <a:cubicBezTo>
                    <a:pt x="151" y="0"/>
                    <a:pt x="103" y="19"/>
                    <a:pt x="68" y="61"/>
                  </a:cubicBezTo>
                  <a:cubicBezTo>
                    <a:pt x="0" y="141"/>
                    <a:pt x="10" y="254"/>
                    <a:pt x="87" y="309"/>
                  </a:cubicBezTo>
                  <a:cubicBezTo>
                    <a:pt x="479" y="583"/>
                    <a:pt x="811" y="930"/>
                    <a:pt x="1064" y="1334"/>
                  </a:cubicBezTo>
                  <a:cubicBezTo>
                    <a:pt x="1096" y="1383"/>
                    <a:pt x="1154" y="1407"/>
                    <a:pt x="1211" y="1407"/>
                  </a:cubicBezTo>
                  <a:cubicBezTo>
                    <a:pt x="1247" y="1407"/>
                    <a:pt x="1283" y="1397"/>
                    <a:pt x="1312" y="1378"/>
                  </a:cubicBezTo>
                  <a:cubicBezTo>
                    <a:pt x="1389" y="1320"/>
                    <a:pt x="1408" y="1209"/>
                    <a:pt x="1355" y="1130"/>
                  </a:cubicBezTo>
                  <a:cubicBezTo>
                    <a:pt x="1081" y="701"/>
                    <a:pt x="729" y="331"/>
                    <a:pt x="315" y="37"/>
                  </a:cubicBezTo>
                  <a:cubicBezTo>
                    <a:pt x="281" y="13"/>
                    <a:pt x="240" y="0"/>
                    <a:pt x="1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72" name="Google Shape;2672;p28"/>
            <p:cNvSpPr/>
            <p:nvPr/>
          </p:nvSpPr>
          <p:spPr>
            <a:xfrm>
              <a:off x="6623175" y="2582150"/>
              <a:ext cx="21200" cy="44050"/>
            </a:xfrm>
            <a:custGeom>
              <a:avLst/>
              <a:gdLst/>
              <a:ahLst/>
              <a:cxnLst/>
              <a:rect l="l" t="t" r="r" b="b"/>
              <a:pathLst>
                <a:path w="848" h="1762" extrusionOk="0">
                  <a:moveTo>
                    <a:pt x="664" y="0"/>
                  </a:moveTo>
                  <a:cubicBezTo>
                    <a:pt x="583" y="0"/>
                    <a:pt x="495" y="61"/>
                    <a:pt x="484" y="146"/>
                  </a:cubicBezTo>
                  <a:cubicBezTo>
                    <a:pt x="438" y="628"/>
                    <a:pt x="289" y="1092"/>
                    <a:pt x="49" y="1511"/>
                  </a:cubicBezTo>
                  <a:cubicBezTo>
                    <a:pt x="0" y="1593"/>
                    <a:pt x="51" y="1708"/>
                    <a:pt x="133" y="1747"/>
                  </a:cubicBezTo>
                  <a:cubicBezTo>
                    <a:pt x="154" y="1757"/>
                    <a:pt x="176" y="1762"/>
                    <a:pt x="199" y="1762"/>
                  </a:cubicBezTo>
                  <a:cubicBezTo>
                    <a:pt x="265" y="1762"/>
                    <a:pt x="333" y="1723"/>
                    <a:pt x="369" y="1660"/>
                  </a:cubicBezTo>
                  <a:cubicBezTo>
                    <a:pt x="624" y="1213"/>
                    <a:pt x="783" y="717"/>
                    <a:pt x="833" y="207"/>
                  </a:cubicBezTo>
                  <a:cubicBezTo>
                    <a:pt x="848" y="110"/>
                    <a:pt x="783" y="21"/>
                    <a:pt x="689" y="2"/>
                  </a:cubicBezTo>
                  <a:cubicBezTo>
                    <a:pt x="681" y="1"/>
                    <a:pt x="672" y="0"/>
                    <a:pt x="6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73" name="Google Shape;2673;p28"/>
            <p:cNvSpPr/>
            <p:nvPr/>
          </p:nvSpPr>
          <p:spPr>
            <a:xfrm>
              <a:off x="6632000" y="2606425"/>
              <a:ext cx="28375" cy="39825"/>
            </a:xfrm>
            <a:custGeom>
              <a:avLst/>
              <a:gdLst/>
              <a:ahLst/>
              <a:cxnLst/>
              <a:rect l="l" t="t" r="r" b="b"/>
              <a:pathLst>
                <a:path w="1135" h="1593" extrusionOk="0">
                  <a:moveTo>
                    <a:pt x="948" y="0"/>
                  </a:moveTo>
                  <a:cubicBezTo>
                    <a:pt x="861" y="0"/>
                    <a:pt x="785" y="63"/>
                    <a:pt x="781" y="148"/>
                  </a:cubicBezTo>
                  <a:cubicBezTo>
                    <a:pt x="762" y="598"/>
                    <a:pt x="528" y="1017"/>
                    <a:pt x="155" y="1272"/>
                  </a:cubicBezTo>
                  <a:cubicBezTo>
                    <a:pt x="0" y="1379"/>
                    <a:pt x="112" y="1593"/>
                    <a:pt x="260" y="1593"/>
                  </a:cubicBezTo>
                  <a:cubicBezTo>
                    <a:pt x="292" y="1593"/>
                    <a:pt x="325" y="1583"/>
                    <a:pt x="357" y="1561"/>
                  </a:cubicBezTo>
                  <a:cubicBezTo>
                    <a:pt x="803" y="1257"/>
                    <a:pt x="1101" y="742"/>
                    <a:pt x="1127" y="203"/>
                  </a:cubicBezTo>
                  <a:cubicBezTo>
                    <a:pt x="1135" y="112"/>
                    <a:pt x="1087" y="20"/>
                    <a:pt x="983" y="3"/>
                  </a:cubicBezTo>
                  <a:cubicBezTo>
                    <a:pt x="971" y="1"/>
                    <a:pt x="960" y="0"/>
                    <a:pt x="9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74" name="Google Shape;2674;p28"/>
            <p:cNvSpPr/>
            <p:nvPr/>
          </p:nvSpPr>
          <p:spPr>
            <a:xfrm>
              <a:off x="6580100" y="2668300"/>
              <a:ext cx="37675" cy="34625"/>
            </a:xfrm>
            <a:custGeom>
              <a:avLst/>
              <a:gdLst/>
              <a:ahLst/>
              <a:cxnLst/>
              <a:rect l="l" t="t" r="r" b="b"/>
              <a:pathLst>
                <a:path w="1507" h="1385" extrusionOk="0">
                  <a:moveTo>
                    <a:pt x="1316" y="0"/>
                  </a:moveTo>
                  <a:cubicBezTo>
                    <a:pt x="1265" y="0"/>
                    <a:pt x="1215" y="22"/>
                    <a:pt x="1179" y="63"/>
                  </a:cubicBezTo>
                  <a:cubicBezTo>
                    <a:pt x="871" y="443"/>
                    <a:pt x="520" y="782"/>
                    <a:pt x="133" y="1073"/>
                  </a:cubicBezTo>
                  <a:cubicBezTo>
                    <a:pt x="1" y="1191"/>
                    <a:pt x="103" y="1385"/>
                    <a:pt x="249" y="1385"/>
                  </a:cubicBezTo>
                  <a:cubicBezTo>
                    <a:pt x="276" y="1385"/>
                    <a:pt x="305" y="1378"/>
                    <a:pt x="335" y="1362"/>
                  </a:cubicBezTo>
                  <a:cubicBezTo>
                    <a:pt x="749" y="1052"/>
                    <a:pt x="1122" y="693"/>
                    <a:pt x="1447" y="289"/>
                  </a:cubicBezTo>
                  <a:cubicBezTo>
                    <a:pt x="1507" y="214"/>
                    <a:pt x="1500" y="104"/>
                    <a:pt x="1425" y="39"/>
                  </a:cubicBezTo>
                  <a:cubicBezTo>
                    <a:pt x="1393" y="13"/>
                    <a:pt x="1354" y="0"/>
                    <a:pt x="13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75" name="Google Shape;2675;p28"/>
            <p:cNvSpPr/>
            <p:nvPr/>
          </p:nvSpPr>
          <p:spPr>
            <a:xfrm>
              <a:off x="6475050" y="2676225"/>
              <a:ext cx="40575" cy="27725"/>
            </a:xfrm>
            <a:custGeom>
              <a:avLst/>
              <a:gdLst/>
              <a:ahLst/>
              <a:cxnLst/>
              <a:rect l="l" t="t" r="r" b="b"/>
              <a:pathLst>
                <a:path w="1623" h="1109" extrusionOk="0">
                  <a:moveTo>
                    <a:pt x="1423" y="0"/>
                  </a:moveTo>
                  <a:cubicBezTo>
                    <a:pt x="1388" y="0"/>
                    <a:pt x="1353" y="11"/>
                    <a:pt x="1324" y="32"/>
                  </a:cubicBezTo>
                  <a:lnTo>
                    <a:pt x="96" y="790"/>
                  </a:lnTo>
                  <a:cubicBezTo>
                    <a:pt x="17" y="838"/>
                    <a:pt x="0" y="966"/>
                    <a:pt x="53" y="1036"/>
                  </a:cubicBezTo>
                  <a:cubicBezTo>
                    <a:pt x="89" y="1083"/>
                    <a:pt x="144" y="1109"/>
                    <a:pt x="200" y="1109"/>
                  </a:cubicBezTo>
                  <a:cubicBezTo>
                    <a:pt x="235" y="1109"/>
                    <a:pt x="270" y="1099"/>
                    <a:pt x="301" y="1079"/>
                  </a:cubicBezTo>
                  <a:lnTo>
                    <a:pt x="1524" y="318"/>
                  </a:lnTo>
                  <a:cubicBezTo>
                    <a:pt x="1603" y="263"/>
                    <a:pt x="1622" y="152"/>
                    <a:pt x="1567" y="75"/>
                  </a:cubicBezTo>
                  <a:cubicBezTo>
                    <a:pt x="1533" y="27"/>
                    <a:pt x="1478" y="0"/>
                    <a:pt x="14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76" name="Google Shape;2676;p28"/>
            <p:cNvSpPr/>
            <p:nvPr/>
          </p:nvSpPr>
          <p:spPr>
            <a:xfrm>
              <a:off x="6516800" y="2666675"/>
              <a:ext cx="37800" cy="34200"/>
            </a:xfrm>
            <a:custGeom>
              <a:avLst/>
              <a:gdLst/>
              <a:ahLst/>
              <a:cxnLst/>
              <a:rect l="l" t="t" r="r" b="b"/>
              <a:pathLst>
                <a:path w="1512" h="1368" extrusionOk="0">
                  <a:moveTo>
                    <a:pt x="1316" y="1"/>
                  </a:moveTo>
                  <a:cubicBezTo>
                    <a:pt x="1264" y="1"/>
                    <a:pt x="1214" y="23"/>
                    <a:pt x="1184" y="68"/>
                  </a:cubicBezTo>
                  <a:cubicBezTo>
                    <a:pt x="1117" y="169"/>
                    <a:pt x="1045" y="267"/>
                    <a:pt x="968" y="361"/>
                  </a:cubicBezTo>
                  <a:cubicBezTo>
                    <a:pt x="893" y="450"/>
                    <a:pt x="811" y="534"/>
                    <a:pt x="727" y="614"/>
                  </a:cubicBezTo>
                  <a:cubicBezTo>
                    <a:pt x="636" y="696"/>
                    <a:pt x="539" y="770"/>
                    <a:pt x="438" y="842"/>
                  </a:cubicBezTo>
                  <a:lnTo>
                    <a:pt x="284" y="941"/>
                  </a:lnTo>
                  <a:lnTo>
                    <a:pt x="140" y="1023"/>
                  </a:lnTo>
                  <a:cubicBezTo>
                    <a:pt x="56" y="1064"/>
                    <a:pt x="0" y="1151"/>
                    <a:pt x="39" y="1247"/>
                  </a:cubicBezTo>
                  <a:cubicBezTo>
                    <a:pt x="66" y="1320"/>
                    <a:pt x="132" y="1368"/>
                    <a:pt x="200" y="1368"/>
                  </a:cubicBezTo>
                  <a:cubicBezTo>
                    <a:pt x="221" y="1368"/>
                    <a:pt x="242" y="1363"/>
                    <a:pt x="263" y="1353"/>
                  </a:cubicBezTo>
                  <a:cubicBezTo>
                    <a:pt x="746" y="1110"/>
                    <a:pt x="1156" y="744"/>
                    <a:pt x="1454" y="294"/>
                  </a:cubicBezTo>
                  <a:cubicBezTo>
                    <a:pt x="1507" y="212"/>
                    <a:pt x="1512" y="111"/>
                    <a:pt x="1435" y="43"/>
                  </a:cubicBezTo>
                  <a:cubicBezTo>
                    <a:pt x="1400" y="15"/>
                    <a:pt x="1357" y="1"/>
                    <a:pt x="131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77" name="Google Shape;2677;p28"/>
            <p:cNvSpPr/>
            <p:nvPr/>
          </p:nvSpPr>
          <p:spPr>
            <a:xfrm>
              <a:off x="6457600" y="2716600"/>
              <a:ext cx="33225" cy="18675"/>
            </a:xfrm>
            <a:custGeom>
              <a:avLst/>
              <a:gdLst/>
              <a:ahLst/>
              <a:cxnLst/>
              <a:rect l="l" t="t" r="r" b="b"/>
              <a:pathLst>
                <a:path w="1329" h="747" extrusionOk="0">
                  <a:moveTo>
                    <a:pt x="1127" y="0"/>
                  </a:moveTo>
                  <a:cubicBezTo>
                    <a:pt x="1094" y="0"/>
                    <a:pt x="1060" y="9"/>
                    <a:pt x="1028" y="27"/>
                  </a:cubicBezTo>
                  <a:lnTo>
                    <a:pt x="922" y="87"/>
                  </a:lnTo>
                  <a:lnTo>
                    <a:pt x="895" y="102"/>
                  </a:lnTo>
                  <a:lnTo>
                    <a:pt x="891" y="102"/>
                  </a:lnTo>
                  <a:lnTo>
                    <a:pt x="835" y="128"/>
                  </a:lnTo>
                  <a:cubicBezTo>
                    <a:pt x="761" y="169"/>
                    <a:pt x="686" y="200"/>
                    <a:pt x="609" y="234"/>
                  </a:cubicBezTo>
                  <a:cubicBezTo>
                    <a:pt x="455" y="299"/>
                    <a:pt x="299" y="357"/>
                    <a:pt x="137" y="405"/>
                  </a:cubicBezTo>
                  <a:cubicBezTo>
                    <a:pt x="51" y="429"/>
                    <a:pt x="0" y="547"/>
                    <a:pt x="36" y="631"/>
                  </a:cubicBezTo>
                  <a:cubicBezTo>
                    <a:pt x="63" y="702"/>
                    <a:pt x="130" y="747"/>
                    <a:pt x="203" y="747"/>
                  </a:cubicBezTo>
                  <a:cubicBezTo>
                    <a:pt x="222" y="747"/>
                    <a:pt x="241" y="744"/>
                    <a:pt x="260" y="737"/>
                  </a:cubicBezTo>
                  <a:cubicBezTo>
                    <a:pt x="602" y="636"/>
                    <a:pt x="927" y="494"/>
                    <a:pt x="1232" y="314"/>
                  </a:cubicBezTo>
                  <a:cubicBezTo>
                    <a:pt x="1312" y="268"/>
                    <a:pt x="1329" y="138"/>
                    <a:pt x="1276" y="68"/>
                  </a:cubicBezTo>
                  <a:cubicBezTo>
                    <a:pt x="1241" y="25"/>
                    <a:pt x="1185" y="0"/>
                    <a:pt x="11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78" name="Google Shape;2678;p28"/>
            <p:cNvSpPr/>
            <p:nvPr/>
          </p:nvSpPr>
          <p:spPr>
            <a:xfrm>
              <a:off x="6243025" y="2702225"/>
              <a:ext cx="26975" cy="20650"/>
            </a:xfrm>
            <a:custGeom>
              <a:avLst/>
              <a:gdLst/>
              <a:ahLst/>
              <a:cxnLst/>
              <a:rect l="l" t="t" r="r" b="b"/>
              <a:pathLst>
                <a:path w="1079" h="826" extrusionOk="0">
                  <a:moveTo>
                    <a:pt x="174" y="0"/>
                  </a:moveTo>
                  <a:cubicBezTo>
                    <a:pt x="171" y="0"/>
                    <a:pt x="168" y="0"/>
                    <a:pt x="164" y="0"/>
                  </a:cubicBezTo>
                  <a:cubicBezTo>
                    <a:pt x="119" y="5"/>
                    <a:pt x="78" y="29"/>
                    <a:pt x="47" y="63"/>
                  </a:cubicBezTo>
                  <a:cubicBezTo>
                    <a:pt x="15" y="99"/>
                    <a:pt x="1" y="145"/>
                    <a:pt x="6" y="193"/>
                  </a:cubicBezTo>
                  <a:cubicBezTo>
                    <a:pt x="13" y="236"/>
                    <a:pt x="35" y="280"/>
                    <a:pt x="68" y="311"/>
                  </a:cubicBezTo>
                  <a:cubicBezTo>
                    <a:pt x="273" y="532"/>
                    <a:pt x="525" y="703"/>
                    <a:pt x="809" y="812"/>
                  </a:cubicBezTo>
                  <a:cubicBezTo>
                    <a:pt x="833" y="821"/>
                    <a:pt x="859" y="826"/>
                    <a:pt x="885" y="826"/>
                  </a:cubicBezTo>
                  <a:cubicBezTo>
                    <a:pt x="952" y="826"/>
                    <a:pt x="1017" y="793"/>
                    <a:pt x="1043" y="727"/>
                  </a:cubicBezTo>
                  <a:cubicBezTo>
                    <a:pt x="1079" y="643"/>
                    <a:pt x="1053" y="528"/>
                    <a:pt x="959" y="494"/>
                  </a:cubicBezTo>
                  <a:cubicBezTo>
                    <a:pt x="865" y="460"/>
                    <a:pt x="829" y="439"/>
                    <a:pt x="766" y="407"/>
                  </a:cubicBezTo>
                  <a:lnTo>
                    <a:pt x="672" y="354"/>
                  </a:lnTo>
                  <a:lnTo>
                    <a:pt x="629" y="328"/>
                  </a:lnTo>
                  <a:lnTo>
                    <a:pt x="629" y="328"/>
                  </a:lnTo>
                  <a:cubicBezTo>
                    <a:pt x="640" y="335"/>
                    <a:pt x="644" y="338"/>
                    <a:pt x="644" y="338"/>
                  </a:cubicBezTo>
                  <a:cubicBezTo>
                    <a:pt x="643" y="338"/>
                    <a:pt x="617" y="321"/>
                    <a:pt x="612" y="316"/>
                  </a:cubicBezTo>
                  <a:cubicBezTo>
                    <a:pt x="497" y="236"/>
                    <a:pt x="388" y="145"/>
                    <a:pt x="294" y="41"/>
                  </a:cubicBezTo>
                  <a:cubicBezTo>
                    <a:pt x="270" y="13"/>
                    <a:pt x="213" y="0"/>
                    <a:pt x="1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79" name="Google Shape;2679;p28"/>
            <p:cNvSpPr/>
            <p:nvPr/>
          </p:nvSpPr>
          <p:spPr>
            <a:xfrm>
              <a:off x="6469025" y="2794375"/>
              <a:ext cx="41900" cy="24000"/>
            </a:xfrm>
            <a:custGeom>
              <a:avLst/>
              <a:gdLst/>
              <a:ahLst/>
              <a:cxnLst/>
              <a:rect l="l" t="t" r="r" b="b"/>
              <a:pathLst>
                <a:path w="1676" h="960" extrusionOk="0">
                  <a:moveTo>
                    <a:pt x="1474" y="0"/>
                  </a:moveTo>
                  <a:cubicBezTo>
                    <a:pt x="1439" y="0"/>
                    <a:pt x="1405" y="10"/>
                    <a:pt x="1377" y="33"/>
                  </a:cubicBezTo>
                  <a:cubicBezTo>
                    <a:pt x="1204" y="177"/>
                    <a:pt x="1011" y="300"/>
                    <a:pt x="809" y="396"/>
                  </a:cubicBezTo>
                  <a:cubicBezTo>
                    <a:pt x="706" y="447"/>
                    <a:pt x="597" y="490"/>
                    <a:pt x="487" y="524"/>
                  </a:cubicBezTo>
                  <a:lnTo>
                    <a:pt x="320" y="574"/>
                  </a:lnTo>
                  <a:lnTo>
                    <a:pt x="169" y="606"/>
                  </a:lnTo>
                  <a:cubicBezTo>
                    <a:pt x="75" y="622"/>
                    <a:pt x="0" y="697"/>
                    <a:pt x="12" y="798"/>
                  </a:cubicBezTo>
                  <a:cubicBezTo>
                    <a:pt x="23" y="892"/>
                    <a:pt x="93" y="959"/>
                    <a:pt x="177" y="959"/>
                  </a:cubicBezTo>
                  <a:cubicBezTo>
                    <a:pt x="186" y="959"/>
                    <a:pt x="196" y="959"/>
                    <a:pt x="205" y="957"/>
                  </a:cubicBezTo>
                  <a:cubicBezTo>
                    <a:pt x="710" y="866"/>
                    <a:pt x="1184" y="647"/>
                    <a:pt x="1582" y="322"/>
                  </a:cubicBezTo>
                  <a:cubicBezTo>
                    <a:pt x="1659" y="261"/>
                    <a:pt x="1675" y="156"/>
                    <a:pt x="1625" y="74"/>
                  </a:cubicBezTo>
                  <a:cubicBezTo>
                    <a:pt x="1592" y="29"/>
                    <a:pt x="1532" y="0"/>
                    <a:pt x="14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80" name="Google Shape;2680;p28"/>
            <p:cNvSpPr/>
            <p:nvPr/>
          </p:nvSpPr>
          <p:spPr>
            <a:xfrm>
              <a:off x="6391375" y="2511225"/>
              <a:ext cx="58725" cy="20475"/>
            </a:xfrm>
            <a:custGeom>
              <a:avLst/>
              <a:gdLst/>
              <a:ahLst/>
              <a:cxnLst/>
              <a:rect l="l" t="t" r="r" b="b"/>
              <a:pathLst>
                <a:path w="2349" h="819" extrusionOk="0">
                  <a:moveTo>
                    <a:pt x="2118" y="0"/>
                  </a:moveTo>
                  <a:cubicBezTo>
                    <a:pt x="2111" y="0"/>
                    <a:pt x="2103" y="1"/>
                    <a:pt x="2096" y="2"/>
                  </a:cubicBezTo>
                  <a:cubicBezTo>
                    <a:pt x="1441" y="74"/>
                    <a:pt x="798" y="233"/>
                    <a:pt x="187" y="473"/>
                  </a:cubicBezTo>
                  <a:cubicBezTo>
                    <a:pt x="0" y="548"/>
                    <a:pt x="78" y="818"/>
                    <a:pt x="245" y="818"/>
                  </a:cubicBezTo>
                  <a:cubicBezTo>
                    <a:pt x="265" y="818"/>
                    <a:pt x="287" y="814"/>
                    <a:pt x="310" y="805"/>
                  </a:cubicBezTo>
                  <a:cubicBezTo>
                    <a:pt x="895" y="574"/>
                    <a:pt x="1506" y="423"/>
                    <a:pt x="2132" y="353"/>
                  </a:cubicBezTo>
                  <a:cubicBezTo>
                    <a:pt x="2348" y="327"/>
                    <a:pt x="2326" y="0"/>
                    <a:pt x="2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2681" name="Google Shape;2681;p28"/>
          <p:cNvGrpSpPr/>
          <p:nvPr/>
        </p:nvGrpSpPr>
        <p:grpSpPr>
          <a:xfrm rot="-5400000">
            <a:off x="-1530277" y="1678314"/>
            <a:ext cx="1780440" cy="1847362"/>
            <a:chOff x="1843825" y="3806950"/>
            <a:chExt cx="1608250" cy="1668700"/>
          </a:xfrm>
        </p:grpSpPr>
        <p:sp>
          <p:nvSpPr>
            <p:cNvPr id="2682" name="Google Shape;2682;p28"/>
            <p:cNvSpPr/>
            <p:nvPr/>
          </p:nvSpPr>
          <p:spPr>
            <a:xfrm>
              <a:off x="1843825" y="3806950"/>
              <a:ext cx="1608250" cy="1668700"/>
            </a:xfrm>
            <a:custGeom>
              <a:avLst/>
              <a:gdLst/>
              <a:ahLst/>
              <a:cxnLst/>
              <a:rect l="l" t="t" r="r" b="b"/>
              <a:pathLst>
                <a:path w="64330" h="66748" extrusionOk="0">
                  <a:moveTo>
                    <a:pt x="33699" y="0"/>
                  </a:moveTo>
                  <a:cubicBezTo>
                    <a:pt x="33685" y="0"/>
                    <a:pt x="33670" y="1"/>
                    <a:pt x="33656" y="1"/>
                  </a:cubicBezTo>
                  <a:cubicBezTo>
                    <a:pt x="33001" y="25"/>
                    <a:pt x="32573" y="639"/>
                    <a:pt x="32197" y="1096"/>
                  </a:cubicBezTo>
                  <a:cubicBezTo>
                    <a:pt x="31783" y="1594"/>
                    <a:pt x="31398" y="2114"/>
                    <a:pt x="31044" y="2656"/>
                  </a:cubicBezTo>
                  <a:cubicBezTo>
                    <a:pt x="30337" y="3722"/>
                    <a:pt x="29742" y="4858"/>
                    <a:pt x="29263" y="6044"/>
                  </a:cubicBezTo>
                  <a:cubicBezTo>
                    <a:pt x="28780" y="7236"/>
                    <a:pt x="28409" y="8470"/>
                    <a:pt x="28156" y="9731"/>
                  </a:cubicBezTo>
                  <a:cubicBezTo>
                    <a:pt x="27904" y="11000"/>
                    <a:pt x="27766" y="12287"/>
                    <a:pt x="27745" y="13582"/>
                  </a:cubicBezTo>
                  <a:cubicBezTo>
                    <a:pt x="27725" y="14754"/>
                    <a:pt x="27807" y="15926"/>
                    <a:pt x="27985" y="17086"/>
                  </a:cubicBezTo>
                  <a:cubicBezTo>
                    <a:pt x="27417" y="15820"/>
                    <a:pt x="26580" y="14660"/>
                    <a:pt x="25728" y="13577"/>
                  </a:cubicBezTo>
                  <a:cubicBezTo>
                    <a:pt x="24200" y="11626"/>
                    <a:pt x="22592" y="9715"/>
                    <a:pt x="20734" y="8066"/>
                  </a:cubicBezTo>
                  <a:cubicBezTo>
                    <a:pt x="19812" y="7245"/>
                    <a:pt x="18821" y="6463"/>
                    <a:pt x="17757" y="5835"/>
                  </a:cubicBezTo>
                  <a:cubicBezTo>
                    <a:pt x="17507" y="5688"/>
                    <a:pt x="17193" y="5555"/>
                    <a:pt x="16894" y="5555"/>
                  </a:cubicBezTo>
                  <a:cubicBezTo>
                    <a:pt x="16704" y="5555"/>
                    <a:pt x="16519" y="5609"/>
                    <a:pt x="16361" y="5748"/>
                  </a:cubicBezTo>
                  <a:cubicBezTo>
                    <a:pt x="16125" y="5955"/>
                    <a:pt x="16072" y="6280"/>
                    <a:pt x="16077" y="6579"/>
                  </a:cubicBezTo>
                  <a:cubicBezTo>
                    <a:pt x="16084" y="6875"/>
                    <a:pt x="16125" y="7219"/>
                    <a:pt x="16154" y="7537"/>
                  </a:cubicBezTo>
                  <a:cubicBezTo>
                    <a:pt x="16366" y="10133"/>
                    <a:pt x="16621" y="12754"/>
                    <a:pt x="17350" y="15267"/>
                  </a:cubicBezTo>
                  <a:cubicBezTo>
                    <a:pt x="17983" y="17447"/>
                    <a:pt x="18982" y="19556"/>
                    <a:pt x="20488" y="21267"/>
                  </a:cubicBezTo>
                  <a:cubicBezTo>
                    <a:pt x="19389" y="20398"/>
                    <a:pt x="18205" y="19640"/>
                    <a:pt x="16955" y="19005"/>
                  </a:cubicBezTo>
                  <a:cubicBezTo>
                    <a:pt x="15338" y="18179"/>
                    <a:pt x="13622" y="17560"/>
                    <a:pt x="11848" y="17163"/>
                  </a:cubicBezTo>
                  <a:cubicBezTo>
                    <a:pt x="10315" y="16817"/>
                    <a:pt x="8749" y="16643"/>
                    <a:pt x="7178" y="16643"/>
                  </a:cubicBezTo>
                  <a:cubicBezTo>
                    <a:pt x="6935" y="16643"/>
                    <a:pt x="6691" y="16647"/>
                    <a:pt x="6448" y="16656"/>
                  </a:cubicBezTo>
                  <a:cubicBezTo>
                    <a:pt x="5726" y="16682"/>
                    <a:pt x="4725" y="16728"/>
                    <a:pt x="4438" y="17541"/>
                  </a:cubicBezTo>
                  <a:cubicBezTo>
                    <a:pt x="4294" y="17950"/>
                    <a:pt x="4460" y="18388"/>
                    <a:pt x="4669" y="18747"/>
                  </a:cubicBezTo>
                  <a:cubicBezTo>
                    <a:pt x="4881" y="19106"/>
                    <a:pt x="5206" y="19527"/>
                    <a:pt x="5485" y="19905"/>
                  </a:cubicBezTo>
                  <a:cubicBezTo>
                    <a:pt x="6640" y="21476"/>
                    <a:pt x="7880" y="22985"/>
                    <a:pt x="9194" y="24427"/>
                  </a:cubicBezTo>
                  <a:cubicBezTo>
                    <a:pt x="8965" y="24404"/>
                    <a:pt x="8737" y="24393"/>
                    <a:pt x="8508" y="24393"/>
                  </a:cubicBezTo>
                  <a:cubicBezTo>
                    <a:pt x="7436" y="24393"/>
                    <a:pt x="6366" y="24636"/>
                    <a:pt x="5353" y="25007"/>
                  </a:cubicBezTo>
                  <a:cubicBezTo>
                    <a:pt x="4573" y="25296"/>
                    <a:pt x="3822" y="25652"/>
                    <a:pt x="3086" y="26032"/>
                  </a:cubicBezTo>
                  <a:cubicBezTo>
                    <a:pt x="2727" y="26222"/>
                    <a:pt x="2368" y="26415"/>
                    <a:pt x="2017" y="26615"/>
                  </a:cubicBezTo>
                  <a:cubicBezTo>
                    <a:pt x="1666" y="26812"/>
                    <a:pt x="1155" y="27016"/>
                    <a:pt x="1273" y="27483"/>
                  </a:cubicBezTo>
                  <a:cubicBezTo>
                    <a:pt x="1372" y="27866"/>
                    <a:pt x="1829" y="27967"/>
                    <a:pt x="2159" y="28054"/>
                  </a:cubicBezTo>
                  <a:cubicBezTo>
                    <a:pt x="2633" y="28181"/>
                    <a:pt x="3112" y="28311"/>
                    <a:pt x="3579" y="28473"/>
                  </a:cubicBezTo>
                  <a:cubicBezTo>
                    <a:pt x="4424" y="28769"/>
                    <a:pt x="5196" y="29216"/>
                    <a:pt x="5930" y="29731"/>
                  </a:cubicBezTo>
                  <a:cubicBezTo>
                    <a:pt x="6664" y="30244"/>
                    <a:pt x="7341" y="30797"/>
                    <a:pt x="8055" y="31324"/>
                  </a:cubicBezTo>
                  <a:cubicBezTo>
                    <a:pt x="8768" y="31852"/>
                    <a:pt x="9543" y="32335"/>
                    <a:pt x="10356" y="32723"/>
                  </a:cubicBezTo>
                  <a:cubicBezTo>
                    <a:pt x="11487" y="33267"/>
                    <a:pt x="12688" y="33652"/>
                    <a:pt x="13923" y="33871"/>
                  </a:cubicBezTo>
                  <a:cubicBezTo>
                    <a:pt x="12183" y="34034"/>
                    <a:pt x="10484" y="34607"/>
                    <a:pt x="8929" y="35411"/>
                  </a:cubicBezTo>
                  <a:cubicBezTo>
                    <a:pt x="6720" y="36549"/>
                    <a:pt x="4797" y="38174"/>
                    <a:pt x="3013" y="39890"/>
                  </a:cubicBezTo>
                  <a:cubicBezTo>
                    <a:pt x="2549" y="40335"/>
                    <a:pt x="2094" y="40785"/>
                    <a:pt x="1644" y="41240"/>
                  </a:cubicBezTo>
                  <a:cubicBezTo>
                    <a:pt x="1418" y="41469"/>
                    <a:pt x="1192" y="41695"/>
                    <a:pt x="970" y="41924"/>
                  </a:cubicBezTo>
                  <a:cubicBezTo>
                    <a:pt x="746" y="42152"/>
                    <a:pt x="609" y="42297"/>
                    <a:pt x="457" y="42516"/>
                  </a:cubicBezTo>
                  <a:cubicBezTo>
                    <a:pt x="212" y="42879"/>
                    <a:pt x="0" y="43392"/>
                    <a:pt x="236" y="43813"/>
                  </a:cubicBezTo>
                  <a:cubicBezTo>
                    <a:pt x="371" y="44063"/>
                    <a:pt x="636" y="44203"/>
                    <a:pt x="912" y="44232"/>
                  </a:cubicBezTo>
                  <a:cubicBezTo>
                    <a:pt x="949" y="44235"/>
                    <a:pt x="987" y="44237"/>
                    <a:pt x="1024" y="44237"/>
                  </a:cubicBezTo>
                  <a:cubicBezTo>
                    <a:pt x="1272" y="44237"/>
                    <a:pt x="1540" y="44168"/>
                    <a:pt x="1788" y="44116"/>
                  </a:cubicBezTo>
                  <a:cubicBezTo>
                    <a:pt x="1952" y="44081"/>
                    <a:pt x="2113" y="44065"/>
                    <a:pt x="2272" y="44065"/>
                  </a:cubicBezTo>
                  <a:cubicBezTo>
                    <a:pt x="3307" y="44065"/>
                    <a:pt x="4243" y="44748"/>
                    <a:pt x="5165" y="45165"/>
                  </a:cubicBezTo>
                  <a:cubicBezTo>
                    <a:pt x="6161" y="45611"/>
                    <a:pt x="7223" y="45892"/>
                    <a:pt x="8306" y="46003"/>
                  </a:cubicBezTo>
                  <a:cubicBezTo>
                    <a:pt x="8665" y="46040"/>
                    <a:pt x="9025" y="46058"/>
                    <a:pt x="9385" y="46058"/>
                  </a:cubicBezTo>
                  <a:cubicBezTo>
                    <a:pt x="10457" y="46058"/>
                    <a:pt x="11524" y="45895"/>
                    <a:pt x="12551" y="45575"/>
                  </a:cubicBezTo>
                  <a:lnTo>
                    <a:pt x="12551" y="45575"/>
                  </a:lnTo>
                  <a:cubicBezTo>
                    <a:pt x="11350" y="47733"/>
                    <a:pt x="10599" y="50106"/>
                    <a:pt x="10012" y="52494"/>
                  </a:cubicBezTo>
                  <a:cubicBezTo>
                    <a:pt x="9858" y="53115"/>
                    <a:pt x="9718" y="53733"/>
                    <a:pt x="9579" y="54357"/>
                  </a:cubicBezTo>
                  <a:lnTo>
                    <a:pt x="9372" y="55310"/>
                  </a:lnTo>
                  <a:cubicBezTo>
                    <a:pt x="9312" y="55584"/>
                    <a:pt x="9240" y="55861"/>
                    <a:pt x="9215" y="56140"/>
                  </a:cubicBezTo>
                  <a:cubicBezTo>
                    <a:pt x="9196" y="56366"/>
                    <a:pt x="9228" y="56614"/>
                    <a:pt x="9360" y="56800"/>
                  </a:cubicBezTo>
                  <a:cubicBezTo>
                    <a:pt x="9500" y="56997"/>
                    <a:pt x="9728" y="57115"/>
                    <a:pt x="9966" y="57115"/>
                  </a:cubicBezTo>
                  <a:cubicBezTo>
                    <a:pt x="9986" y="57115"/>
                    <a:pt x="10006" y="57114"/>
                    <a:pt x="10027" y="57112"/>
                  </a:cubicBezTo>
                  <a:cubicBezTo>
                    <a:pt x="10301" y="57091"/>
                    <a:pt x="10554" y="56968"/>
                    <a:pt x="10797" y="56848"/>
                  </a:cubicBezTo>
                  <a:cubicBezTo>
                    <a:pt x="11042" y="56727"/>
                    <a:pt x="11273" y="56638"/>
                    <a:pt x="11536" y="56585"/>
                  </a:cubicBezTo>
                  <a:cubicBezTo>
                    <a:pt x="11795" y="56536"/>
                    <a:pt x="12060" y="56521"/>
                    <a:pt x="12325" y="56521"/>
                  </a:cubicBezTo>
                  <a:cubicBezTo>
                    <a:pt x="12612" y="56521"/>
                    <a:pt x="12900" y="56538"/>
                    <a:pt x="13184" y="56544"/>
                  </a:cubicBezTo>
                  <a:cubicBezTo>
                    <a:pt x="13263" y="56547"/>
                    <a:pt x="13342" y="56548"/>
                    <a:pt x="13420" y="56548"/>
                  </a:cubicBezTo>
                  <a:cubicBezTo>
                    <a:pt x="13860" y="56548"/>
                    <a:pt x="14299" y="56508"/>
                    <a:pt x="14732" y="56429"/>
                  </a:cubicBezTo>
                  <a:cubicBezTo>
                    <a:pt x="15738" y="56246"/>
                    <a:pt x="16698" y="55837"/>
                    <a:pt x="17564" y="55303"/>
                  </a:cubicBezTo>
                  <a:cubicBezTo>
                    <a:pt x="19480" y="54118"/>
                    <a:pt x="20905" y="52357"/>
                    <a:pt x="22132" y="50496"/>
                  </a:cubicBezTo>
                  <a:cubicBezTo>
                    <a:pt x="22816" y="49457"/>
                    <a:pt x="23449" y="48383"/>
                    <a:pt x="24115" y="47329"/>
                  </a:cubicBezTo>
                  <a:cubicBezTo>
                    <a:pt x="24450" y="46802"/>
                    <a:pt x="24787" y="46280"/>
                    <a:pt x="25155" y="45774"/>
                  </a:cubicBezTo>
                  <a:cubicBezTo>
                    <a:pt x="25461" y="45351"/>
                    <a:pt x="25829" y="44910"/>
                    <a:pt x="26318" y="44696"/>
                  </a:cubicBezTo>
                  <a:cubicBezTo>
                    <a:pt x="26501" y="44615"/>
                    <a:pt x="26716" y="44567"/>
                    <a:pt x="26929" y="44567"/>
                  </a:cubicBezTo>
                  <a:cubicBezTo>
                    <a:pt x="27190" y="44567"/>
                    <a:pt x="27448" y="44639"/>
                    <a:pt x="27641" y="44812"/>
                  </a:cubicBezTo>
                  <a:cubicBezTo>
                    <a:pt x="27993" y="45125"/>
                    <a:pt x="28005" y="45570"/>
                    <a:pt x="27925" y="45981"/>
                  </a:cubicBezTo>
                  <a:cubicBezTo>
                    <a:pt x="27824" y="46489"/>
                    <a:pt x="27593" y="46954"/>
                    <a:pt x="27367" y="47416"/>
                  </a:cubicBezTo>
                  <a:cubicBezTo>
                    <a:pt x="27085" y="48001"/>
                    <a:pt x="26787" y="48581"/>
                    <a:pt x="26510" y="49170"/>
                  </a:cubicBezTo>
                  <a:cubicBezTo>
                    <a:pt x="25969" y="50316"/>
                    <a:pt x="25523" y="51505"/>
                    <a:pt x="25396" y="52776"/>
                  </a:cubicBezTo>
                  <a:cubicBezTo>
                    <a:pt x="25278" y="53938"/>
                    <a:pt x="25415" y="55112"/>
                    <a:pt x="25680" y="56244"/>
                  </a:cubicBezTo>
                  <a:cubicBezTo>
                    <a:pt x="26228" y="58578"/>
                    <a:pt x="27350" y="60710"/>
                    <a:pt x="28224" y="62927"/>
                  </a:cubicBezTo>
                  <a:cubicBezTo>
                    <a:pt x="28438" y="63481"/>
                    <a:pt x="28640" y="64041"/>
                    <a:pt x="28811" y="64607"/>
                  </a:cubicBezTo>
                  <a:cubicBezTo>
                    <a:pt x="28898" y="64893"/>
                    <a:pt x="28977" y="65180"/>
                    <a:pt x="29047" y="65464"/>
                  </a:cubicBezTo>
                  <a:cubicBezTo>
                    <a:pt x="29112" y="65736"/>
                    <a:pt x="29145" y="66017"/>
                    <a:pt x="29259" y="66272"/>
                  </a:cubicBezTo>
                  <a:cubicBezTo>
                    <a:pt x="29369" y="66530"/>
                    <a:pt x="29533" y="66727"/>
                    <a:pt x="29807" y="66746"/>
                  </a:cubicBezTo>
                  <a:cubicBezTo>
                    <a:pt x="29817" y="66747"/>
                    <a:pt x="29828" y="66747"/>
                    <a:pt x="29838" y="66747"/>
                  </a:cubicBezTo>
                  <a:cubicBezTo>
                    <a:pt x="30097" y="66747"/>
                    <a:pt x="30295" y="66542"/>
                    <a:pt x="30474" y="66366"/>
                  </a:cubicBezTo>
                  <a:cubicBezTo>
                    <a:pt x="30907" y="65931"/>
                    <a:pt x="31333" y="65488"/>
                    <a:pt x="31745" y="65028"/>
                  </a:cubicBezTo>
                  <a:cubicBezTo>
                    <a:pt x="33261" y="63334"/>
                    <a:pt x="34594" y="61379"/>
                    <a:pt x="35160" y="59158"/>
                  </a:cubicBezTo>
                  <a:cubicBezTo>
                    <a:pt x="35687" y="59808"/>
                    <a:pt x="36310" y="60386"/>
                    <a:pt x="36948" y="60925"/>
                  </a:cubicBezTo>
                  <a:cubicBezTo>
                    <a:pt x="38048" y="61851"/>
                    <a:pt x="39210" y="62710"/>
                    <a:pt x="40166" y="63791"/>
                  </a:cubicBezTo>
                  <a:cubicBezTo>
                    <a:pt x="40755" y="64460"/>
                    <a:pt x="41273" y="65192"/>
                    <a:pt x="41706" y="65972"/>
                  </a:cubicBezTo>
                  <a:cubicBezTo>
                    <a:pt x="41746" y="66044"/>
                    <a:pt x="41809" y="66075"/>
                    <a:pt x="41874" y="66075"/>
                  </a:cubicBezTo>
                  <a:cubicBezTo>
                    <a:pt x="41966" y="66075"/>
                    <a:pt x="42061" y="66012"/>
                    <a:pt x="42093" y="65916"/>
                  </a:cubicBezTo>
                  <a:cubicBezTo>
                    <a:pt x="42580" y="64499"/>
                    <a:pt x="43066" y="63081"/>
                    <a:pt x="43550" y="61659"/>
                  </a:cubicBezTo>
                  <a:cubicBezTo>
                    <a:pt x="44028" y="60260"/>
                    <a:pt x="44507" y="58848"/>
                    <a:pt x="44722" y="57384"/>
                  </a:cubicBezTo>
                  <a:cubicBezTo>
                    <a:pt x="44726" y="57351"/>
                    <a:pt x="44729" y="57317"/>
                    <a:pt x="44734" y="57283"/>
                  </a:cubicBezTo>
                  <a:cubicBezTo>
                    <a:pt x="45706" y="58537"/>
                    <a:pt x="46878" y="59623"/>
                    <a:pt x="48202" y="60499"/>
                  </a:cubicBezTo>
                  <a:cubicBezTo>
                    <a:pt x="48563" y="60739"/>
                    <a:pt x="48936" y="60961"/>
                    <a:pt x="49321" y="61168"/>
                  </a:cubicBezTo>
                  <a:cubicBezTo>
                    <a:pt x="49499" y="61262"/>
                    <a:pt x="49684" y="61370"/>
                    <a:pt x="49896" y="61370"/>
                  </a:cubicBezTo>
                  <a:cubicBezTo>
                    <a:pt x="50105" y="61370"/>
                    <a:pt x="50305" y="61216"/>
                    <a:pt x="50397" y="61016"/>
                  </a:cubicBezTo>
                  <a:cubicBezTo>
                    <a:pt x="50774" y="60217"/>
                    <a:pt x="50233" y="59408"/>
                    <a:pt x="50127" y="58609"/>
                  </a:cubicBezTo>
                  <a:cubicBezTo>
                    <a:pt x="50012" y="57748"/>
                    <a:pt x="50204" y="56881"/>
                    <a:pt x="50281" y="56020"/>
                  </a:cubicBezTo>
                  <a:cubicBezTo>
                    <a:pt x="50346" y="55245"/>
                    <a:pt x="50348" y="54467"/>
                    <a:pt x="50283" y="53692"/>
                  </a:cubicBezTo>
                  <a:cubicBezTo>
                    <a:pt x="50228" y="53047"/>
                    <a:pt x="50129" y="52405"/>
                    <a:pt x="49992" y="51772"/>
                  </a:cubicBezTo>
                  <a:lnTo>
                    <a:pt x="49992" y="51772"/>
                  </a:lnTo>
                  <a:cubicBezTo>
                    <a:pt x="50991" y="52518"/>
                    <a:pt x="52243" y="52934"/>
                    <a:pt x="53465" y="53129"/>
                  </a:cubicBezTo>
                  <a:cubicBezTo>
                    <a:pt x="54546" y="53303"/>
                    <a:pt x="55643" y="53339"/>
                    <a:pt x="56733" y="53399"/>
                  </a:cubicBezTo>
                  <a:cubicBezTo>
                    <a:pt x="57273" y="53430"/>
                    <a:pt x="57809" y="53466"/>
                    <a:pt x="58346" y="53531"/>
                  </a:cubicBezTo>
                  <a:cubicBezTo>
                    <a:pt x="58540" y="53555"/>
                    <a:pt x="58780" y="53609"/>
                    <a:pt x="59006" y="53609"/>
                  </a:cubicBezTo>
                  <a:cubicBezTo>
                    <a:pt x="59241" y="53609"/>
                    <a:pt x="59461" y="53550"/>
                    <a:pt x="59597" y="53336"/>
                  </a:cubicBezTo>
                  <a:cubicBezTo>
                    <a:pt x="59744" y="53103"/>
                    <a:pt x="59667" y="52824"/>
                    <a:pt x="59561" y="52590"/>
                  </a:cubicBezTo>
                  <a:cubicBezTo>
                    <a:pt x="59467" y="52378"/>
                    <a:pt x="59362" y="52169"/>
                    <a:pt x="59263" y="51962"/>
                  </a:cubicBezTo>
                  <a:cubicBezTo>
                    <a:pt x="59066" y="51546"/>
                    <a:pt x="58863" y="51127"/>
                    <a:pt x="58659" y="50708"/>
                  </a:cubicBezTo>
                  <a:cubicBezTo>
                    <a:pt x="58247" y="49866"/>
                    <a:pt x="57829" y="49028"/>
                    <a:pt x="57386" y="48203"/>
                  </a:cubicBezTo>
                  <a:cubicBezTo>
                    <a:pt x="56517" y="46561"/>
                    <a:pt x="55566" y="44961"/>
                    <a:pt x="54459" y="43474"/>
                  </a:cubicBezTo>
                  <a:cubicBezTo>
                    <a:pt x="53523" y="42215"/>
                    <a:pt x="52478" y="41038"/>
                    <a:pt x="51297" y="40010"/>
                  </a:cubicBezTo>
                  <a:cubicBezTo>
                    <a:pt x="53535" y="39924"/>
                    <a:pt x="55655" y="38920"/>
                    <a:pt x="57528" y="37738"/>
                  </a:cubicBezTo>
                  <a:cubicBezTo>
                    <a:pt x="58647" y="37026"/>
                    <a:pt x="59718" y="36241"/>
                    <a:pt x="60813" y="35490"/>
                  </a:cubicBezTo>
                  <a:cubicBezTo>
                    <a:pt x="61371" y="35110"/>
                    <a:pt x="61939" y="34737"/>
                    <a:pt x="62524" y="34393"/>
                  </a:cubicBezTo>
                  <a:cubicBezTo>
                    <a:pt x="62801" y="34227"/>
                    <a:pt x="63082" y="34068"/>
                    <a:pt x="63371" y="33919"/>
                  </a:cubicBezTo>
                  <a:cubicBezTo>
                    <a:pt x="63513" y="33842"/>
                    <a:pt x="63658" y="33770"/>
                    <a:pt x="63804" y="33697"/>
                  </a:cubicBezTo>
                  <a:cubicBezTo>
                    <a:pt x="63954" y="33625"/>
                    <a:pt x="64088" y="33546"/>
                    <a:pt x="64182" y="33414"/>
                  </a:cubicBezTo>
                  <a:cubicBezTo>
                    <a:pt x="64329" y="33202"/>
                    <a:pt x="64303" y="32915"/>
                    <a:pt x="64115" y="32740"/>
                  </a:cubicBezTo>
                  <a:cubicBezTo>
                    <a:pt x="63956" y="32578"/>
                    <a:pt x="63725" y="32492"/>
                    <a:pt x="63508" y="32444"/>
                  </a:cubicBezTo>
                  <a:cubicBezTo>
                    <a:pt x="63198" y="32371"/>
                    <a:pt x="62880" y="32343"/>
                    <a:pt x="62572" y="32251"/>
                  </a:cubicBezTo>
                  <a:cubicBezTo>
                    <a:pt x="62228" y="32145"/>
                    <a:pt x="61891" y="32015"/>
                    <a:pt x="61564" y="31861"/>
                  </a:cubicBezTo>
                  <a:cubicBezTo>
                    <a:pt x="60938" y="31568"/>
                    <a:pt x="60334" y="31231"/>
                    <a:pt x="59699" y="30951"/>
                  </a:cubicBezTo>
                  <a:cubicBezTo>
                    <a:pt x="59147" y="30708"/>
                    <a:pt x="58582" y="30501"/>
                    <a:pt x="58002" y="30333"/>
                  </a:cubicBezTo>
                  <a:cubicBezTo>
                    <a:pt x="56644" y="29931"/>
                    <a:pt x="55227" y="29731"/>
                    <a:pt x="53810" y="29731"/>
                  </a:cubicBezTo>
                  <a:cubicBezTo>
                    <a:pt x="52811" y="29731"/>
                    <a:pt x="51811" y="29830"/>
                    <a:pt x="50832" y="30027"/>
                  </a:cubicBezTo>
                  <a:cubicBezTo>
                    <a:pt x="49643" y="30270"/>
                    <a:pt x="48486" y="30663"/>
                    <a:pt x="47395" y="31195"/>
                  </a:cubicBezTo>
                  <a:cubicBezTo>
                    <a:pt x="46851" y="31461"/>
                    <a:pt x="46126" y="31841"/>
                    <a:pt x="45475" y="31841"/>
                  </a:cubicBezTo>
                  <a:cubicBezTo>
                    <a:pt x="45085" y="31841"/>
                    <a:pt x="44721" y="31704"/>
                    <a:pt x="44438" y="31324"/>
                  </a:cubicBezTo>
                  <a:cubicBezTo>
                    <a:pt x="44183" y="30985"/>
                    <a:pt x="44183" y="30533"/>
                    <a:pt x="44539" y="30263"/>
                  </a:cubicBezTo>
                  <a:cubicBezTo>
                    <a:pt x="44897" y="29991"/>
                    <a:pt x="45451" y="29965"/>
                    <a:pt x="45896" y="29950"/>
                  </a:cubicBezTo>
                  <a:cubicBezTo>
                    <a:pt x="46994" y="29914"/>
                    <a:pt x="48077" y="29775"/>
                    <a:pt x="49140" y="29483"/>
                  </a:cubicBezTo>
                  <a:cubicBezTo>
                    <a:pt x="51251" y="28908"/>
                    <a:pt x="53220" y="27823"/>
                    <a:pt x="54849" y="26364"/>
                  </a:cubicBezTo>
                  <a:cubicBezTo>
                    <a:pt x="55672" y="25630"/>
                    <a:pt x="56401" y="24800"/>
                    <a:pt x="57022" y="23890"/>
                  </a:cubicBezTo>
                  <a:cubicBezTo>
                    <a:pt x="57326" y="23445"/>
                    <a:pt x="57602" y="22980"/>
                    <a:pt x="57848" y="22499"/>
                  </a:cubicBezTo>
                  <a:cubicBezTo>
                    <a:pt x="58146" y="21917"/>
                    <a:pt x="58387" y="21315"/>
                    <a:pt x="58659" y="20725"/>
                  </a:cubicBezTo>
                  <a:cubicBezTo>
                    <a:pt x="58928" y="20136"/>
                    <a:pt x="59236" y="19527"/>
                    <a:pt x="59653" y="19014"/>
                  </a:cubicBezTo>
                  <a:cubicBezTo>
                    <a:pt x="60035" y="18547"/>
                    <a:pt x="60596" y="18126"/>
                    <a:pt x="60685" y="17493"/>
                  </a:cubicBezTo>
                  <a:cubicBezTo>
                    <a:pt x="60726" y="17228"/>
                    <a:pt x="60695" y="16944"/>
                    <a:pt x="60550" y="16711"/>
                  </a:cubicBezTo>
                  <a:cubicBezTo>
                    <a:pt x="60406" y="16475"/>
                    <a:pt x="60120" y="16331"/>
                    <a:pt x="59824" y="16285"/>
                  </a:cubicBezTo>
                  <a:cubicBezTo>
                    <a:pt x="59119" y="16177"/>
                    <a:pt x="58411" y="16085"/>
                    <a:pt x="57701" y="16013"/>
                  </a:cubicBezTo>
                  <a:cubicBezTo>
                    <a:pt x="57081" y="15947"/>
                    <a:pt x="56446" y="15906"/>
                    <a:pt x="55810" y="15906"/>
                  </a:cubicBezTo>
                  <a:cubicBezTo>
                    <a:pt x="54043" y="15906"/>
                    <a:pt x="52270" y="16225"/>
                    <a:pt x="50794" y="17228"/>
                  </a:cubicBezTo>
                  <a:cubicBezTo>
                    <a:pt x="51323" y="16502"/>
                    <a:pt x="51838" y="15765"/>
                    <a:pt x="52341" y="15021"/>
                  </a:cubicBezTo>
                  <a:cubicBezTo>
                    <a:pt x="52669" y="14528"/>
                    <a:pt x="52991" y="14032"/>
                    <a:pt x="53304" y="13534"/>
                  </a:cubicBezTo>
                  <a:cubicBezTo>
                    <a:pt x="53617" y="13029"/>
                    <a:pt x="53944" y="12526"/>
                    <a:pt x="54218" y="11996"/>
                  </a:cubicBezTo>
                  <a:cubicBezTo>
                    <a:pt x="54462" y="11520"/>
                    <a:pt x="54652" y="10990"/>
                    <a:pt x="54608" y="10449"/>
                  </a:cubicBezTo>
                  <a:cubicBezTo>
                    <a:pt x="54570" y="9953"/>
                    <a:pt x="54360" y="9484"/>
                    <a:pt x="53944" y="9192"/>
                  </a:cubicBezTo>
                  <a:cubicBezTo>
                    <a:pt x="53618" y="8963"/>
                    <a:pt x="53171" y="8886"/>
                    <a:pt x="52740" y="8886"/>
                  </a:cubicBezTo>
                  <a:cubicBezTo>
                    <a:pt x="52624" y="8886"/>
                    <a:pt x="52510" y="8891"/>
                    <a:pt x="52399" y="8901"/>
                  </a:cubicBezTo>
                  <a:cubicBezTo>
                    <a:pt x="51874" y="8944"/>
                    <a:pt x="51405" y="9021"/>
                    <a:pt x="50912" y="9098"/>
                  </a:cubicBezTo>
                  <a:cubicBezTo>
                    <a:pt x="49046" y="9390"/>
                    <a:pt x="47172" y="9833"/>
                    <a:pt x="45482" y="10697"/>
                  </a:cubicBezTo>
                  <a:cubicBezTo>
                    <a:pt x="44657" y="11120"/>
                    <a:pt x="43884" y="11650"/>
                    <a:pt x="43217" y="12295"/>
                  </a:cubicBezTo>
                  <a:cubicBezTo>
                    <a:pt x="42440" y="13046"/>
                    <a:pt x="41858" y="13958"/>
                    <a:pt x="41258" y="14848"/>
                  </a:cubicBezTo>
                  <a:cubicBezTo>
                    <a:pt x="40948" y="15308"/>
                    <a:pt x="40630" y="15760"/>
                    <a:pt x="40264" y="16177"/>
                  </a:cubicBezTo>
                  <a:cubicBezTo>
                    <a:pt x="39901" y="16595"/>
                    <a:pt x="39574" y="16903"/>
                    <a:pt x="39210" y="17243"/>
                  </a:cubicBezTo>
                  <a:cubicBezTo>
                    <a:pt x="38611" y="17799"/>
                    <a:pt x="37995" y="18352"/>
                    <a:pt x="37501" y="19005"/>
                  </a:cubicBezTo>
                  <a:cubicBezTo>
                    <a:pt x="37836" y="18030"/>
                    <a:pt x="38031" y="17012"/>
                    <a:pt x="38110" y="15979"/>
                  </a:cubicBezTo>
                  <a:cubicBezTo>
                    <a:pt x="38226" y="14547"/>
                    <a:pt x="38115" y="13115"/>
                    <a:pt x="37879" y="11700"/>
                  </a:cubicBezTo>
                  <a:cubicBezTo>
                    <a:pt x="37646" y="10287"/>
                    <a:pt x="37290" y="8882"/>
                    <a:pt x="36907" y="7493"/>
                  </a:cubicBezTo>
                  <a:cubicBezTo>
                    <a:pt x="36508" y="6037"/>
                    <a:pt x="36096" y="4586"/>
                    <a:pt x="35689" y="3130"/>
                  </a:cubicBezTo>
                  <a:cubicBezTo>
                    <a:pt x="35588" y="2766"/>
                    <a:pt x="35485" y="2403"/>
                    <a:pt x="35386" y="2035"/>
                  </a:cubicBezTo>
                  <a:cubicBezTo>
                    <a:pt x="35287" y="1669"/>
                    <a:pt x="35205" y="1373"/>
                    <a:pt x="35066" y="1060"/>
                  </a:cubicBezTo>
                  <a:cubicBezTo>
                    <a:pt x="34826" y="514"/>
                    <a:pt x="34335" y="0"/>
                    <a:pt x="33699" y="0"/>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83" name="Google Shape;2683;p28"/>
            <p:cNvSpPr/>
            <p:nvPr/>
          </p:nvSpPr>
          <p:spPr>
            <a:xfrm>
              <a:off x="2363225" y="4342000"/>
              <a:ext cx="78900" cy="77225"/>
            </a:xfrm>
            <a:custGeom>
              <a:avLst/>
              <a:gdLst/>
              <a:ahLst/>
              <a:cxnLst/>
              <a:rect l="l" t="t" r="r" b="b"/>
              <a:pathLst>
                <a:path w="3156" h="3089" extrusionOk="0">
                  <a:moveTo>
                    <a:pt x="299" y="1"/>
                  </a:moveTo>
                  <a:cubicBezTo>
                    <a:pt x="143" y="1"/>
                    <a:pt x="0" y="217"/>
                    <a:pt x="141" y="370"/>
                  </a:cubicBezTo>
                  <a:cubicBezTo>
                    <a:pt x="969" y="1280"/>
                    <a:pt x="1826" y="2168"/>
                    <a:pt x="2704" y="3027"/>
                  </a:cubicBezTo>
                  <a:cubicBezTo>
                    <a:pt x="2749" y="3071"/>
                    <a:pt x="2798" y="3089"/>
                    <a:pt x="2846" y="3089"/>
                  </a:cubicBezTo>
                  <a:cubicBezTo>
                    <a:pt x="3011" y="3089"/>
                    <a:pt x="3155" y="2874"/>
                    <a:pt x="3002" y="2726"/>
                  </a:cubicBezTo>
                  <a:cubicBezTo>
                    <a:pt x="2122" y="1862"/>
                    <a:pt x="1267" y="977"/>
                    <a:pt x="437" y="67"/>
                  </a:cubicBezTo>
                  <a:cubicBezTo>
                    <a:pt x="395" y="20"/>
                    <a:pt x="346" y="1"/>
                    <a:pt x="2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84" name="Google Shape;2684;p28"/>
            <p:cNvSpPr/>
            <p:nvPr/>
          </p:nvSpPr>
          <p:spPr>
            <a:xfrm>
              <a:off x="2535800" y="4249250"/>
              <a:ext cx="35850" cy="95700"/>
            </a:xfrm>
            <a:custGeom>
              <a:avLst/>
              <a:gdLst/>
              <a:ahLst/>
              <a:cxnLst/>
              <a:rect l="l" t="t" r="r" b="b"/>
              <a:pathLst>
                <a:path w="1434" h="3828" extrusionOk="0">
                  <a:moveTo>
                    <a:pt x="258" y="0"/>
                  </a:moveTo>
                  <a:cubicBezTo>
                    <a:pt x="132" y="0"/>
                    <a:pt x="0" y="106"/>
                    <a:pt x="44" y="266"/>
                  </a:cubicBezTo>
                  <a:cubicBezTo>
                    <a:pt x="357" y="1404"/>
                    <a:pt x="670" y="2542"/>
                    <a:pt x="980" y="3681"/>
                  </a:cubicBezTo>
                  <a:cubicBezTo>
                    <a:pt x="1009" y="3784"/>
                    <a:pt x="1089" y="3828"/>
                    <a:pt x="1171" y="3828"/>
                  </a:cubicBezTo>
                  <a:cubicBezTo>
                    <a:pt x="1299" y="3828"/>
                    <a:pt x="1433" y="3721"/>
                    <a:pt x="1389" y="3560"/>
                  </a:cubicBezTo>
                  <a:lnTo>
                    <a:pt x="451" y="150"/>
                  </a:lnTo>
                  <a:cubicBezTo>
                    <a:pt x="422" y="45"/>
                    <a:pt x="341" y="0"/>
                    <a:pt x="2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85" name="Google Shape;2685;p28"/>
            <p:cNvSpPr/>
            <p:nvPr/>
          </p:nvSpPr>
          <p:spPr>
            <a:xfrm>
              <a:off x="2748350" y="4290625"/>
              <a:ext cx="33150" cy="66325"/>
            </a:xfrm>
            <a:custGeom>
              <a:avLst/>
              <a:gdLst/>
              <a:ahLst/>
              <a:cxnLst/>
              <a:rect l="l" t="t" r="r" b="b"/>
              <a:pathLst>
                <a:path w="1326" h="2653" extrusionOk="0">
                  <a:moveTo>
                    <a:pt x="1072" y="1"/>
                  </a:moveTo>
                  <a:cubicBezTo>
                    <a:pt x="987" y="1"/>
                    <a:pt x="905" y="48"/>
                    <a:pt x="880" y="156"/>
                  </a:cubicBezTo>
                  <a:cubicBezTo>
                    <a:pt x="716" y="914"/>
                    <a:pt x="449" y="1648"/>
                    <a:pt x="88" y="2336"/>
                  </a:cubicBezTo>
                  <a:cubicBezTo>
                    <a:pt x="1" y="2503"/>
                    <a:pt x="146" y="2653"/>
                    <a:pt x="288" y="2653"/>
                  </a:cubicBezTo>
                  <a:cubicBezTo>
                    <a:pt x="353" y="2653"/>
                    <a:pt x="416" y="2621"/>
                    <a:pt x="456" y="2546"/>
                  </a:cubicBezTo>
                  <a:cubicBezTo>
                    <a:pt x="837" y="1826"/>
                    <a:pt x="1118" y="1056"/>
                    <a:pt x="1292" y="259"/>
                  </a:cubicBezTo>
                  <a:cubicBezTo>
                    <a:pt x="1326" y="101"/>
                    <a:pt x="1196" y="1"/>
                    <a:pt x="10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86" name="Google Shape;2686;p28"/>
            <p:cNvSpPr/>
            <p:nvPr/>
          </p:nvSpPr>
          <p:spPr>
            <a:xfrm>
              <a:off x="2083525" y="4423950"/>
              <a:ext cx="282025" cy="145575"/>
            </a:xfrm>
            <a:custGeom>
              <a:avLst/>
              <a:gdLst/>
              <a:ahLst/>
              <a:cxnLst/>
              <a:rect l="l" t="t" r="r" b="b"/>
              <a:pathLst>
                <a:path w="11281" h="5823" extrusionOk="0">
                  <a:moveTo>
                    <a:pt x="246" y="0"/>
                  </a:moveTo>
                  <a:cubicBezTo>
                    <a:pt x="210" y="0"/>
                    <a:pt x="173" y="9"/>
                    <a:pt x="140" y="28"/>
                  </a:cubicBezTo>
                  <a:cubicBezTo>
                    <a:pt x="46" y="86"/>
                    <a:pt x="1" y="226"/>
                    <a:pt x="68" y="322"/>
                  </a:cubicBezTo>
                  <a:cubicBezTo>
                    <a:pt x="934" y="1576"/>
                    <a:pt x="2116" y="2575"/>
                    <a:pt x="3428" y="3338"/>
                  </a:cubicBezTo>
                  <a:cubicBezTo>
                    <a:pt x="4862" y="4173"/>
                    <a:pt x="6448" y="4719"/>
                    <a:pt x="8046" y="5143"/>
                  </a:cubicBezTo>
                  <a:cubicBezTo>
                    <a:pt x="8999" y="5395"/>
                    <a:pt x="9964" y="5607"/>
                    <a:pt x="10927" y="5817"/>
                  </a:cubicBezTo>
                  <a:cubicBezTo>
                    <a:pt x="10944" y="5820"/>
                    <a:pt x="10961" y="5822"/>
                    <a:pt x="10977" y="5822"/>
                  </a:cubicBezTo>
                  <a:cubicBezTo>
                    <a:pt x="11204" y="5822"/>
                    <a:pt x="11280" y="5461"/>
                    <a:pt x="11030" y="5405"/>
                  </a:cubicBezTo>
                  <a:cubicBezTo>
                    <a:pt x="9353" y="5042"/>
                    <a:pt x="7673" y="4671"/>
                    <a:pt x="6061" y="4084"/>
                  </a:cubicBezTo>
                  <a:cubicBezTo>
                    <a:pt x="4641" y="3571"/>
                    <a:pt x="3264" y="2873"/>
                    <a:pt x="2102" y="1906"/>
                  </a:cubicBezTo>
                  <a:cubicBezTo>
                    <a:pt x="1469" y="1381"/>
                    <a:pt x="898" y="782"/>
                    <a:pt x="431" y="105"/>
                  </a:cubicBezTo>
                  <a:cubicBezTo>
                    <a:pt x="389" y="38"/>
                    <a:pt x="318" y="0"/>
                    <a:pt x="2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87" name="Google Shape;2687;p28"/>
            <p:cNvSpPr/>
            <p:nvPr/>
          </p:nvSpPr>
          <p:spPr>
            <a:xfrm>
              <a:off x="2197475" y="4646025"/>
              <a:ext cx="156550" cy="21850"/>
            </a:xfrm>
            <a:custGeom>
              <a:avLst/>
              <a:gdLst/>
              <a:ahLst/>
              <a:cxnLst/>
              <a:rect l="l" t="t" r="r" b="b"/>
              <a:pathLst>
                <a:path w="6262" h="874" extrusionOk="0">
                  <a:moveTo>
                    <a:pt x="5963" y="1"/>
                  </a:moveTo>
                  <a:cubicBezTo>
                    <a:pt x="5944" y="1"/>
                    <a:pt x="5923" y="4"/>
                    <a:pt x="5902" y="9"/>
                  </a:cubicBezTo>
                  <a:cubicBezTo>
                    <a:pt x="4852" y="302"/>
                    <a:pt x="3768" y="450"/>
                    <a:pt x="2679" y="450"/>
                  </a:cubicBezTo>
                  <a:cubicBezTo>
                    <a:pt x="2310" y="450"/>
                    <a:pt x="1941" y="433"/>
                    <a:pt x="1572" y="399"/>
                  </a:cubicBezTo>
                  <a:cubicBezTo>
                    <a:pt x="1166" y="363"/>
                    <a:pt x="759" y="305"/>
                    <a:pt x="357" y="224"/>
                  </a:cubicBezTo>
                  <a:cubicBezTo>
                    <a:pt x="341" y="220"/>
                    <a:pt x="325" y="219"/>
                    <a:pt x="310" y="219"/>
                  </a:cubicBezTo>
                  <a:cubicBezTo>
                    <a:pt x="78" y="219"/>
                    <a:pt x="0" y="583"/>
                    <a:pt x="254" y="635"/>
                  </a:cubicBezTo>
                  <a:cubicBezTo>
                    <a:pt x="1057" y="794"/>
                    <a:pt x="1871" y="873"/>
                    <a:pt x="2684" y="873"/>
                  </a:cubicBezTo>
                  <a:cubicBezTo>
                    <a:pt x="3807" y="873"/>
                    <a:pt x="4929" y="722"/>
                    <a:pt x="6020" y="418"/>
                  </a:cubicBezTo>
                  <a:cubicBezTo>
                    <a:pt x="6261" y="350"/>
                    <a:pt x="6181" y="1"/>
                    <a:pt x="59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88" name="Google Shape;2688;p28"/>
            <p:cNvSpPr/>
            <p:nvPr/>
          </p:nvSpPr>
          <p:spPr>
            <a:xfrm>
              <a:off x="2146650" y="4797375"/>
              <a:ext cx="254325" cy="167500"/>
            </a:xfrm>
            <a:custGeom>
              <a:avLst/>
              <a:gdLst/>
              <a:ahLst/>
              <a:cxnLst/>
              <a:rect l="l" t="t" r="r" b="b"/>
              <a:pathLst>
                <a:path w="10173" h="6700" extrusionOk="0">
                  <a:moveTo>
                    <a:pt x="9896" y="0"/>
                  </a:moveTo>
                  <a:cubicBezTo>
                    <a:pt x="9873" y="0"/>
                    <a:pt x="9850" y="4"/>
                    <a:pt x="9824" y="13"/>
                  </a:cubicBezTo>
                  <a:lnTo>
                    <a:pt x="7362" y="863"/>
                  </a:lnTo>
                  <a:cubicBezTo>
                    <a:pt x="6599" y="1127"/>
                    <a:pt x="5836" y="1392"/>
                    <a:pt x="5114" y="1753"/>
                  </a:cubicBezTo>
                  <a:cubicBezTo>
                    <a:pt x="3800" y="2405"/>
                    <a:pt x="2681" y="3387"/>
                    <a:pt x="1687" y="4458"/>
                  </a:cubicBezTo>
                  <a:cubicBezTo>
                    <a:pt x="1124" y="5060"/>
                    <a:pt x="602" y="5698"/>
                    <a:pt x="84" y="6335"/>
                  </a:cubicBezTo>
                  <a:cubicBezTo>
                    <a:pt x="12" y="6425"/>
                    <a:pt x="0" y="6550"/>
                    <a:pt x="87" y="6636"/>
                  </a:cubicBezTo>
                  <a:cubicBezTo>
                    <a:pt x="130" y="6678"/>
                    <a:pt x="186" y="6700"/>
                    <a:pt x="240" y="6700"/>
                  </a:cubicBezTo>
                  <a:cubicBezTo>
                    <a:pt x="295" y="6700"/>
                    <a:pt x="349" y="6678"/>
                    <a:pt x="385" y="6632"/>
                  </a:cubicBezTo>
                  <a:cubicBezTo>
                    <a:pt x="1290" y="5512"/>
                    <a:pt x="2222" y="4400"/>
                    <a:pt x="3321" y="3464"/>
                  </a:cubicBezTo>
                  <a:cubicBezTo>
                    <a:pt x="3858" y="3000"/>
                    <a:pt x="4441" y="2595"/>
                    <a:pt x="5064" y="2254"/>
                  </a:cubicBezTo>
                  <a:cubicBezTo>
                    <a:pt x="5755" y="1878"/>
                    <a:pt x="6493" y="1611"/>
                    <a:pt x="7237" y="1356"/>
                  </a:cubicBezTo>
                  <a:lnTo>
                    <a:pt x="9942" y="422"/>
                  </a:lnTo>
                  <a:cubicBezTo>
                    <a:pt x="10173" y="342"/>
                    <a:pt x="10103" y="0"/>
                    <a:pt x="989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89" name="Google Shape;2689;p28"/>
            <p:cNvSpPr/>
            <p:nvPr/>
          </p:nvSpPr>
          <p:spPr>
            <a:xfrm>
              <a:off x="2712150" y="4957950"/>
              <a:ext cx="48650" cy="303600"/>
            </a:xfrm>
            <a:custGeom>
              <a:avLst/>
              <a:gdLst/>
              <a:ahLst/>
              <a:cxnLst/>
              <a:rect l="l" t="t" r="r" b="b"/>
              <a:pathLst>
                <a:path w="1946" h="12144" extrusionOk="0">
                  <a:moveTo>
                    <a:pt x="293" y="0"/>
                  </a:moveTo>
                  <a:cubicBezTo>
                    <a:pt x="147" y="0"/>
                    <a:pt x="0" y="156"/>
                    <a:pt x="99" y="317"/>
                  </a:cubicBezTo>
                  <a:cubicBezTo>
                    <a:pt x="850" y="1544"/>
                    <a:pt x="1264" y="2955"/>
                    <a:pt x="1392" y="4382"/>
                  </a:cubicBezTo>
                  <a:cubicBezTo>
                    <a:pt x="1536" y="5982"/>
                    <a:pt x="1332" y="7592"/>
                    <a:pt x="935" y="9142"/>
                  </a:cubicBezTo>
                  <a:cubicBezTo>
                    <a:pt x="701" y="10074"/>
                    <a:pt x="393" y="10983"/>
                    <a:pt x="51" y="11879"/>
                  </a:cubicBezTo>
                  <a:cubicBezTo>
                    <a:pt x="13" y="11987"/>
                    <a:pt x="104" y="12110"/>
                    <a:pt x="208" y="12139"/>
                  </a:cubicBezTo>
                  <a:cubicBezTo>
                    <a:pt x="222" y="12142"/>
                    <a:pt x="236" y="12144"/>
                    <a:pt x="250" y="12144"/>
                  </a:cubicBezTo>
                  <a:cubicBezTo>
                    <a:pt x="339" y="12144"/>
                    <a:pt x="430" y="12076"/>
                    <a:pt x="463" y="11985"/>
                  </a:cubicBezTo>
                  <a:cubicBezTo>
                    <a:pt x="1086" y="10353"/>
                    <a:pt x="1582" y="8673"/>
                    <a:pt x="1775" y="6933"/>
                  </a:cubicBezTo>
                  <a:cubicBezTo>
                    <a:pt x="1945" y="5417"/>
                    <a:pt x="1871" y="3867"/>
                    <a:pt x="1459" y="2396"/>
                  </a:cubicBezTo>
                  <a:cubicBezTo>
                    <a:pt x="1233" y="1590"/>
                    <a:pt x="898" y="817"/>
                    <a:pt x="463" y="100"/>
                  </a:cubicBezTo>
                  <a:cubicBezTo>
                    <a:pt x="420" y="30"/>
                    <a:pt x="357" y="0"/>
                    <a:pt x="2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90" name="Google Shape;2690;p28"/>
            <p:cNvSpPr/>
            <p:nvPr/>
          </p:nvSpPr>
          <p:spPr>
            <a:xfrm>
              <a:off x="2823575" y="4922475"/>
              <a:ext cx="140350" cy="318775"/>
            </a:xfrm>
            <a:custGeom>
              <a:avLst/>
              <a:gdLst/>
              <a:ahLst/>
              <a:cxnLst/>
              <a:rect l="l" t="t" r="r" b="b"/>
              <a:pathLst>
                <a:path w="5614" h="12751" extrusionOk="0">
                  <a:moveTo>
                    <a:pt x="232" y="1"/>
                  </a:moveTo>
                  <a:cubicBezTo>
                    <a:pt x="181" y="1"/>
                    <a:pt x="130" y="19"/>
                    <a:pt x="88" y="61"/>
                  </a:cubicBezTo>
                  <a:cubicBezTo>
                    <a:pt x="1" y="147"/>
                    <a:pt x="3" y="289"/>
                    <a:pt x="90" y="362"/>
                  </a:cubicBezTo>
                  <a:cubicBezTo>
                    <a:pt x="1488" y="1481"/>
                    <a:pt x="2627" y="2889"/>
                    <a:pt x="3467" y="4465"/>
                  </a:cubicBezTo>
                  <a:cubicBezTo>
                    <a:pt x="4299" y="6029"/>
                    <a:pt x="4819" y="7738"/>
                    <a:pt x="5000" y="9500"/>
                  </a:cubicBezTo>
                  <a:cubicBezTo>
                    <a:pt x="5103" y="10494"/>
                    <a:pt x="5089" y="11495"/>
                    <a:pt x="4959" y="12484"/>
                  </a:cubicBezTo>
                  <a:cubicBezTo>
                    <a:pt x="4944" y="12600"/>
                    <a:pt x="4995" y="12713"/>
                    <a:pt x="5113" y="12744"/>
                  </a:cubicBezTo>
                  <a:cubicBezTo>
                    <a:pt x="5130" y="12749"/>
                    <a:pt x="5148" y="12751"/>
                    <a:pt x="5166" y="12751"/>
                  </a:cubicBezTo>
                  <a:cubicBezTo>
                    <a:pt x="5265" y="12751"/>
                    <a:pt x="5358" y="12686"/>
                    <a:pt x="5370" y="12588"/>
                  </a:cubicBezTo>
                  <a:cubicBezTo>
                    <a:pt x="5613" y="10759"/>
                    <a:pt x="5481" y="8901"/>
                    <a:pt x="4983" y="7124"/>
                  </a:cubicBezTo>
                  <a:cubicBezTo>
                    <a:pt x="4494" y="5365"/>
                    <a:pt x="3669" y="3717"/>
                    <a:pt x="2552" y="2273"/>
                  </a:cubicBezTo>
                  <a:cubicBezTo>
                    <a:pt x="1919" y="1452"/>
                    <a:pt x="1195" y="708"/>
                    <a:pt x="388" y="58"/>
                  </a:cubicBezTo>
                  <a:cubicBezTo>
                    <a:pt x="342" y="22"/>
                    <a:pt x="287"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91" name="Google Shape;2691;p28"/>
            <p:cNvSpPr/>
            <p:nvPr/>
          </p:nvSpPr>
          <p:spPr>
            <a:xfrm>
              <a:off x="2907225" y="4849975"/>
              <a:ext cx="190150" cy="250475"/>
            </a:xfrm>
            <a:custGeom>
              <a:avLst/>
              <a:gdLst/>
              <a:ahLst/>
              <a:cxnLst/>
              <a:rect l="l" t="t" r="r" b="b"/>
              <a:pathLst>
                <a:path w="7606" h="10019" extrusionOk="0">
                  <a:moveTo>
                    <a:pt x="243" y="0"/>
                  </a:moveTo>
                  <a:cubicBezTo>
                    <a:pt x="171" y="0"/>
                    <a:pt x="101" y="33"/>
                    <a:pt x="60" y="104"/>
                  </a:cubicBezTo>
                  <a:cubicBezTo>
                    <a:pt x="0" y="207"/>
                    <a:pt x="36" y="347"/>
                    <a:pt x="142" y="393"/>
                  </a:cubicBezTo>
                  <a:cubicBezTo>
                    <a:pt x="1432" y="980"/>
                    <a:pt x="2554" y="1883"/>
                    <a:pt x="3403" y="3018"/>
                  </a:cubicBezTo>
                  <a:cubicBezTo>
                    <a:pt x="3644" y="3341"/>
                    <a:pt x="3861" y="3680"/>
                    <a:pt x="4051" y="4034"/>
                  </a:cubicBezTo>
                  <a:cubicBezTo>
                    <a:pt x="4068" y="4063"/>
                    <a:pt x="4089" y="4087"/>
                    <a:pt x="4116" y="4106"/>
                  </a:cubicBezTo>
                  <a:cubicBezTo>
                    <a:pt x="4118" y="4114"/>
                    <a:pt x="4118" y="4123"/>
                    <a:pt x="4125" y="4128"/>
                  </a:cubicBezTo>
                  <a:lnTo>
                    <a:pt x="6484" y="8636"/>
                  </a:lnTo>
                  <a:lnTo>
                    <a:pt x="7155" y="9914"/>
                  </a:lnTo>
                  <a:cubicBezTo>
                    <a:pt x="7194" y="9988"/>
                    <a:pt x="7255" y="10019"/>
                    <a:pt x="7318" y="10019"/>
                  </a:cubicBezTo>
                  <a:cubicBezTo>
                    <a:pt x="7458" y="10019"/>
                    <a:pt x="7605" y="9863"/>
                    <a:pt x="7519" y="9695"/>
                  </a:cubicBezTo>
                  <a:lnTo>
                    <a:pt x="5158" y="5187"/>
                  </a:lnTo>
                  <a:lnTo>
                    <a:pt x="4489" y="3911"/>
                  </a:lnTo>
                  <a:cubicBezTo>
                    <a:pt x="4474" y="3880"/>
                    <a:pt x="4450" y="3856"/>
                    <a:pt x="4424" y="3837"/>
                  </a:cubicBezTo>
                  <a:cubicBezTo>
                    <a:pt x="4419" y="3830"/>
                    <a:pt x="4419" y="3822"/>
                    <a:pt x="4414" y="3815"/>
                  </a:cubicBezTo>
                  <a:cubicBezTo>
                    <a:pt x="3704" y="2518"/>
                    <a:pt x="2681" y="1418"/>
                    <a:pt x="1440" y="617"/>
                  </a:cubicBezTo>
                  <a:cubicBezTo>
                    <a:pt x="1091" y="393"/>
                    <a:pt x="727" y="195"/>
                    <a:pt x="349" y="25"/>
                  </a:cubicBezTo>
                  <a:cubicBezTo>
                    <a:pt x="316" y="8"/>
                    <a:pt x="279" y="0"/>
                    <a:pt x="2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92" name="Google Shape;2692;p28"/>
            <p:cNvSpPr/>
            <p:nvPr/>
          </p:nvSpPr>
          <p:spPr>
            <a:xfrm>
              <a:off x="2952575" y="4770425"/>
              <a:ext cx="163925" cy="37775"/>
            </a:xfrm>
            <a:custGeom>
              <a:avLst/>
              <a:gdLst/>
              <a:ahLst/>
              <a:cxnLst/>
              <a:rect l="l" t="t" r="r" b="b"/>
              <a:pathLst>
                <a:path w="6557" h="1511" extrusionOk="0">
                  <a:moveTo>
                    <a:pt x="307" y="1"/>
                  </a:moveTo>
                  <a:cubicBezTo>
                    <a:pt x="120" y="1"/>
                    <a:pt x="0" y="286"/>
                    <a:pt x="201" y="400"/>
                  </a:cubicBezTo>
                  <a:cubicBezTo>
                    <a:pt x="1503" y="1130"/>
                    <a:pt x="2968" y="1510"/>
                    <a:pt x="4455" y="1510"/>
                  </a:cubicBezTo>
                  <a:cubicBezTo>
                    <a:pt x="4611" y="1510"/>
                    <a:pt x="4768" y="1506"/>
                    <a:pt x="4925" y="1498"/>
                  </a:cubicBezTo>
                  <a:cubicBezTo>
                    <a:pt x="5390" y="1471"/>
                    <a:pt x="5852" y="1406"/>
                    <a:pt x="6307" y="1308"/>
                  </a:cubicBezTo>
                  <a:cubicBezTo>
                    <a:pt x="6557" y="1251"/>
                    <a:pt x="6467" y="893"/>
                    <a:pt x="6237" y="893"/>
                  </a:cubicBezTo>
                  <a:cubicBezTo>
                    <a:pt x="6222" y="893"/>
                    <a:pt x="6205" y="895"/>
                    <a:pt x="6189" y="899"/>
                  </a:cubicBezTo>
                  <a:cubicBezTo>
                    <a:pt x="5612" y="1023"/>
                    <a:pt x="5026" y="1084"/>
                    <a:pt x="4442" y="1084"/>
                  </a:cubicBezTo>
                  <a:cubicBezTo>
                    <a:pt x="3474" y="1084"/>
                    <a:pt x="2509" y="915"/>
                    <a:pt x="1592" y="578"/>
                  </a:cubicBezTo>
                  <a:cubicBezTo>
                    <a:pt x="1183" y="427"/>
                    <a:pt x="788" y="244"/>
                    <a:pt x="410" y="30"/>
                  </a:cubicBezTo>
                  <a:cubicBezTo>
                    <a:pt x="374" y="9"/>
                    <a:pt x="339" y="1"/>
                    <a:pt x="3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93" name="Google Shape;2693;p28"/>
            <p:cNvSpPr/>
            <p:nvPr/>
          </p:nvSpPr>
          <p:spPr>
            <a:xfrm>
              <a:off x="2888575" y="4242275"/>
              <a:ext cx="222850" cy="210925"/>
            </a:xfrm>
            <a:custGeom>
              <a:avLst/>
              <a:gdLst/>
              <a:ahLst/>
              <a:cxnLst/>
              <a:rect l="l" t="t" r="r" b="b"/>
              <a:pathLst>
                <a:path w="8914" h="8437" extrusionOk="0">
                  <a:moveTo>
                    <a:pt x="8628" y="1"/>
                  </a:moveTo>
                  <a:cubicBezTo>
                    <a:pt x="8563" y="1"/>
                    <a:pt x="8498" y="32"/>
                    <a:pt x="8457" y="109"/>
                  </a:cubicBezTo>
                  <a:cubicBezTo>
                    <a:pt x="6599" y="3579"/>
                    <a:pt x="3680" y="6362"/>
                    <a:pt x="128" y="8051"/>
                  </a:cubicBezTo>
                  <a:cubicBezTo>
                    <a:pt x="24" y="8099"/>
                    <a:pt x="0" y="8251"/>
                    <a:pt x="56" y="8340"/>
                  </a:cubicBezTo>
                  <a:cubicBezTo>
                    <a:pt x="91" y="8402"/>
                    <a:pt x="164" y="8436"/>
                    <a:pt x="240" y="8436"/>
                  </a:cubicBezTo>
                  <a:cubicBezTo>
                    <a:pt x="276" y="8436"/>
                    <a:pt x="313" y="8428"/>
                    <a:pt x="347" y="8412"/>
                  </a:cubicBezTo>
                  <a:cubicBezTo>
                    <a:pt x="1752" y="7743"/>
                    <a:pt x="3066" y="6901"/>
                    <a:pt x="4263" y="5907"/>
                  </a:cubicBezTo>
                  <a:cubicBezTo>
                    <a:pt x="5454" y="4913"/>
                    <a:pt x="6520" y="3777"/>
                    <a:pt x="7437" y="2525"/>
                  </a:cubicBezTo>
                  <a:cubicBezTo>
                    <a:pt x="7952" y="1823"/>
                    <a:pt x="8416" y="1084"/>
                    <a:pt x="8828" y="316"/>
                  </a:cubicBezTo>
                  <a:cubicBezTo>
                    <a:pt x="8914" y="151"/>
                    <a:pt x="8769" y="1"/>
                    <a:pt x="86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94" name="Google Shape;2694;p28"/>
            <p:cNvSpPr/>
            <p:nvPr/>
          </p:nvSpPr>
          <p:spPr>
            <a:xfrm>
              <a:off x="2554025" y="4961300"/>
              <a:ext cx="47025" cy="218300"/>
            </a:xfrm>
            <a:custGeom>
              <a:avLst/>
              <a:gdLst/>
              <a:ahLst/>
              <a:cxnLst/>
              <a:rect l="l" t="t" r="r" b="b"/>
              <a:pathLst>
                <a:path w="1881" h="8732" extrusionOk="0">
                  <a:moveTo>
                    <a:pt x="1643" y="1"/>
                  </a:moveTo>
                  <a:cubicBezTo>
                    <a:pt x="1568" y="1"/>
                    <a:pt x="1499" y="38"/>
                    <a:pt x="1469" y="108"/>
                  </a:cubicBezTo>
                  <a:cubicBezTo>
                    <a:pt x="612" y="2188"/>
                    <a:pt x="126" y="4399"/>
                    <a:pt x="27" y="6645"/>
                  </a:cubicBezTo>
                  <a:cubicBezTo>
                    <a:pt x="1" y="7275"/>
                    <a:pt x="8" y="7904"/>
                    <a:pt x="39" y="8532"/>
                  </a:cubicBezTo>
                  <a:cubicBezTo>
                    <a:pt x="48" y="8666"/>
                    <a:pt x="155" y="8732"/>
                    <a:pt x="259" y="8732"/>
                  </a:cubicBezTo>
                  <a:cubicBezTo>
                    <a:pt x="367" y="8732"/>
                    <a:pt x="473" y="8661"/>
                    <a:pt x="465" y="8522"/>
                  </a:cubicBezTo>
                  <a:cubicBezTo>
                    <a:pt x="343" y="6342"/>
                    <a:pt x="600" y="4156"/>
                    <a:pt x="1224" y="2065"/>
                  </a:cubicBezTo>
                  <a:cubicBezTo>
                    <a:pt x="1399" y="1473"/>
                    <a:pt x="1604" y="890"/>
                    <a:pt x="1840" y="320"/>
                  </a:cubicBezTo>
                  <a:cubicBezTo>
                    <a:pt x="1881" y="214"/>
                    <a:pt x="1866" y="91"/>
                    <a:pt x="1758" y="31"/>
                  </a:cubicBezTo>
                  <a:cubicBezTo>
                    <a:pt x="1721" y="11"/>
                    <a:pt x="1681" y="1"/>
                    <a:pt x="16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95" name="Google Shape;2695;p28"/>
            <p:cNvSpPr/>
            <p:nvPr/>
          </p:nvSpPr>
          <p:spPr>
            <a:xfrm>
              <a:off x="2602825" y="4970975"/>
              <a:ext cx="29825" cy="124550"/>
            </a:xfrm>
            <a:custGeom>
              <a:avLst/>
              <a:gdLst/>
              <a:ahLst/>
              <a:cxnLst/>
              <a:rect l="l" t="t" r="r" b="b"/>
              <a:pathLst>
                <a:path w="1193" h="4982" extrusionOk="0">
                  <a:moveTo>
                    <a:pt x="965" y="0"/>
                  </a:moveTo>
                  <a:cubicBezTo>
                    <a:pt x="868" y="0"/>
                    <a:pt x="780" y="66"/>
                    <a:pt x="764" y="162"/>
                  </a:cubicBezTo>
                  <a:cubicBezTo>
                    <a:pt x="506" y="1680"/>
                    <a:pt x="258" y="3196"/>
                    <a:pt x="20" y="4718"/>
                  </a:cubicBezTo>
                  <a:cubicBezTo>
                    <a:pt x="1" y="4831"/>
                    <a:pt x="56" y="4944"/>
                    <a:pt x="174" y="4975"/>
                  </a:cubicBezTo>
                  <a:cubicBezTo>
                    <a:pt x="192" y="4979"/>
                    <a:pt x="210" y="4982"/>
                    <a:pt x="227" y="4982"/>
                  </a:cubicBezTo>
                  <a:cubicBezTo>
                    <a:pt x="325" y="4982"/>
                    <a:pt x="417" y="4917"/>
                    <a:pt x="432" y="4821"/>
                  </a:cubicBezTo>
                  <a:cubicBezTo>
                    <a:pt x="670" y="3302"/>
                    <a:pt x="918" y="1784"/>
                    <a:pt x="1175" y="265"/>
                  </a:cubicBezTo>
                  <a:cubicBezTo>
                    <a:pt x="1192" y="152"/>
                    <a:pt x="1139" y="36"/>
                    <a:pt x="1021" y="8"/>
                  </a:cubicBezTo>
                  <a:cubicBezTo>
                    <a:pt x="1003" y="3"/>
                    <a:pt x="984" y="0"/>
                    <a:pt x="96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96" name="Google Shape;2696;p28"/>
            <p:cNvSpPr/>
            <p:nvPr/>
          </p:nvSpPr>
          <p:spPr>
            <a:xfrm>
              <a:off x="2784350" y="4943550"/>
              <a:ext cx="92750" cy="202850"/>
            </a:xfrm>
            <a:custGeom>
              <a:avLst/>
              <a:gdLst/>
              <a:ahLst/>
              <a:cxnLst/>
              <a:rect l="l" t="t" r="r" b="b"/>
              <a:pathLst>
                <a:path w="3710" h="8114" extrusionOk="0">
                  <a:moveTo>
                    <a:pt x="247" y="0"/>
                  </a:moveTo>
                  <a:cubicBezTo>
                    <a:pt x="212" y="0"/>
                    <a:pt x="175" y="10"/>
                    <a:pt x="140" y="31"/>
                  </a:cubicBezTo>
                  <a:cubicBezTo>
                    <a:pt x="37" y="94"/>
                    <a:pt x="1" y="229"/>
                    <a:pt x="68" y="320"/>
                  </a:cubicBezTo>
                  <a:cubicBezTo>
                    <a:pt x="1370" y="2053"/>
                    <a:pt x="2328" y="4019"/>
                    <a:pt x="2891" y="6113"/>
                  </a:cubicBezTo>
                  <a:cubicBezTo>
                    <a:pt x="3050" y="6705"/>
                    <a:pt x="3175" y="7304"/>
                    <a:pt x="3267" y="7908"/>
                  </a:cubicBezTo>
                  <a:cubicBezTo>
                    <a:pt x="3286" y="8019"/>
                    <a:pt x="3357" y="8113"/>
                    <a:pt x="3475" y="8113"/>
                  </a:cubicBezTo>
                  <a:cubicBezTo>
                    <a:pt x="3477" y="8113"/>
                    <a:pt x="3480" y="8113"/>
                    <a:pt x="3483" y="8113"/>
                  </a:cubicBezTo>
                  <a:cubicBezTo>
                    <a:pt x="3606" y="8111"/>
                    <a:pt x="3710" y="8012"/>
                    <a:pt x="3690" y="7896"/>
                  </a:cubicBezTo>
                  <a:cubicBezTo>
                    <a:pt x="3361" y="5687"/>
                    <a:pt x="2605" y="3562"/>
                    <a:pt x="1464" y="1639"/>
                  </a:cubicBezTo>
                  <a:cubicBezTo>
                    <a:pt x="1149" y="1109"/>
                    <a:pt x="805" y="597"/>
                    <a:pt x="434" y="101"/>
                  </a:cubicBezTo>
                  <a:cubicBezTo>
                    <a:pt x="387" y="40"/>
                    <a:pt x="319" y="0"/>
                    <a:pt x="2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97" name="Google Shape;2697;p28"/>
            <p:cNvSpPr/>
            <p:nvPr/>
          </p:nvSpPr>
          <p:spPr>
            <a:xfrm>
              <a:off x="2863625" y="4900325"/>
              <a:ext cx="73700" cy="77950"/>
            </a:xfrm>
            <a:custGeom>
              <a:avLst/>
              <a:gdLst/>
              <a:ahLst/>
              <a:cxnLst/>
              <a:rect l="l" t="t" r="r" b="b"/>
              <a:pathLst>
                <a:path w="2948" h="3118" extrusionOk="0">
                  <a:moveTo>
                    <a:pt x="312" y="0"/>
                  </a:moveTo>
                  <a:cubicBezTo>
                    <a:pt x="122" y="0"/>
                    <a:pt x="1" y="287"/>
                    <a:pt x="206" y="396"/>
                  </a:cubicBezTo>
                  <a:cubicBezTo>
                    <a:pt x="1246" y="959"/>
                    <a:pt x="2057" y="1866"/>
                    <a:pt x="2500" y="2964"/>
                  </a:cubicBezTo>
                  <a:cubicBezTo>
                    <a:pt x="2534" y="3053"/>
                    <a:pt x="2610" y="3117"/>
                    <a:pt x="2700" y="3117"/>
                  </a:cubicBezTo>
                  <a:cubicBezTo>
                    <a:pt x="2719" y="3117"/>
                    <a:pt x="2739" y="3114"/>
                    <a:pt x="2760" y="3108"/>
                  </a:cubicBezTo>
                  <a:cubicBezTo>
                    <a:pt x="2878" y="3072"/>
                    <a:pt x="2948" y="2952"/>
                    <a:pt x="2907" y="2846"/>
                  </a:cubicBezTo>
                  <a:cubicBezTo>
                    <a:pt x="2433" y="1642"/>
                    <a:pt x="1549" y="643"/>
                    <a:pt x="413" y="27"/>
                  </a:cubicBezTo>
                  <a:cubicBezTo>
                    <a:pt x="378" y="8"/>
                    <a:pt x="344" y="0"/>
                    <a:pt x="3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98" name="Google Shape;2698;p28"/>
            <p:cNvSpPr/>
            <p:nvPr/>
          </p:nvSpPr>
          <p:spPr>
            <a:xfrm>
              <a:off x="2238225" y="4864950"/>
              <a:ext cx="102850" cy="113825"/>
            </a:xfrm>
            <a:custGeom>
              <a:avLst/>
              <a:gdLst/>
              <a:ahLst/>
              <a:cxnLst/>
              <a:rect l="l" t="t" r="r" b="b"/>
              <a:pathLst>
                <a:path w="4114" h="4553" extrusionOk="0">
                  <a:moveTo>
                    <a:pt x="3880" y="0"/>
                  </a:moveTo>
                  <a:cubicBezTo>
                    <a:pt x="3824" y="0"/>
                    <a:pt x="3769" y="22"/>
                    <a:pt x="3723" y="61"/>
                  </a:cubicBezTo>
                  <a:cubicBezTo>
                    <a:pt x="2640" y="1012"/>
                    <a:pt x="1658" y="2073"/>
                    <a:pt x="792" y="3223"/>
                  </a:cubicBezTo>
                  <a:cubicBezTo>
                    <a:pt x="539" y="3553"/>
                    <a:pt x="296" y="3892"/>
                    <a:pt x="65" y="4239"/>
                  </a:cubicBezTo>
                  <a:cubicBezTo>
                    <a:pt x="0" y="4335"/>
                    <a:pt x="53" y="4475"/>
                    <a:pt x="145" y="4528"/>
                  </a:cubicBezTo>
                  <a:cubicBezTo>
                    <a:pt x="173" y="4545"/>
                    <a:pt x="206" y="4553"/>
                    <a:pt x="239" y="4553"/>
                  </a:cubicBezTo>
                  <a:cubicBezTo>
                    <a:pt x="313" y="4553"/>
                    <a:pt x="390" y="4513"/>
                    <a:pt x="433" y="4446"/>
                  </a:cubicBezTo>
                  <a:cubicBezTo>
                    <a:pt x="1223" y="3271"/>
                    <a:pt x="2130" y="2179"/>
                    <a:pt x="3139" y="1185"/>
                  </a:cubicBezTo>
                  <a:cubicBezTo>
                    <a:pt x="3425" y="901"/>
                    <a:pt x="3723" y="626"/>
                    <a:pt x="4027" y="359"/>
                  </a:cubicBezTo>
                  <a:cubicBezTo>
                    <a:pt x="4113" y="280"/>
                    <a:pt x="4101" y="133"/>
                    <a:pt x="4024" y="59"/>
                  </a:cubicBezTo>
                  <a:cubicBezTo>
                    <a:pt x="3982" y="18"/>
                    <a:pt x="3931" y="0"/>
                    <a:pt x="38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699" name="Google Shape;2699;p28"/>
            <p:cNvSpPr/>
            <p:nvPr/>
          </p:nvSpPr>
          <p:spPr>
            <a:xfrm>
              <a:off x="2360775" y="4820500"/>
              <a:ext cx="51000" cy="27350"/>
            </a:xfrm>
            <a:custGeom>
              <a:avLst/>
              <a:gdLst/>
              <a:ahLst/>
              <a:cxnLst/>
              <a:rect l="l" t="t" r="r" b="b"/>
              <a:pathLst>
                <a:path w="2040" h="1094" extrusionOk="0">
                  <a:moveTo>
                    <a:pt x="1803" y="1"/>
                  </a:moveTo>
                  <a:cubicBezTo>
                    <a:pt x="1766" y="1"/>
                    <a:pt x="1728" y="10"/>
                    <a:pt x="1690" y="27"/>
                  </a:cubicBezTo>
                  <a:lnTo>
                    <a:pt x="128" y="710"/>
                  </a:lnTo>
                  <a:cubicBezTo>
                    <a:pt x="27" y="753"/>
                    <a:pt x="1" y="912"/>
                    <a:pt x="56" y="999"/>
                  </a:cubicBezTo>
                  <a:cubicBezTo>
                    <a:pt x="96" y="1059"/>
                    <a:pt x="168" y="1094"/>
                    <a:pt x="245" y="1094"/>
                  </a:cubicBezTo>
                  <a:cubicBezTo>
                    <a:pt x="278" y="1094"/>
                    <a:pt x="312" y="1087"/>
                    <a:pt x="345" y="1074"/>
                  </a:cubicBezTo>
                  <a:lnTo>
                    <a:pt x="1907" y="392"/>
                  </a:lnTo>
                  <a:cubicBezTo>
                    <a:pt x="2010" y="347"/>
                    <a:pt x="2039" y="188"/>
                    <a:pt x="1981" y="99"/>
                  </a:cubicBezTo>
                  <a:cubicBezTo>
                    <a:pt x="1934" y="32"/>
                    <a:pt x="1871" y="1"/>
                    <a:pt x="18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00" name="Google Shape;2700;p28"/>
            <p:cNvSpPr/>
            <p:nvPr/>
          </p:nvSpPr>
          <p:spPr>
            <a:xfrm>
              <a:off x="2372750" y="4898275"/>
              <a:ext cx="79250" cy="110050"/>
            </a:xfrm>
            <a:custGeom>
              <a:avLst/>
              <a:gdLst/>
              <a:ahLst/>
              <a:cxnLst/>
              <a:rect l="l" t="t" r="r" b="b"/>
              <a:pathLst>
                <a:path w="3170" h="4402" extrusionOk="0">
                  <a:moveTo>
                    <a:pt x="2882" y="1"/>
                  </a:moveTo>
                  <a:cubicBezTo>
                    <a:pt x="2818" y="1"/>
                    <a:pt x="2754" y="31"/>
                    <a:pt x="2713" y="105"/>
                  </a:cubicBezTo>
                  <a:cubicBezTo>
                    <a:pt x="1950" y="1488"/>
                    <a:pt x="1072" y="2805"/>
                    <a:pt x="85" y="4037"/>
                  </a:cubicBezTo>
                  <a:cubicBezTo>
                    <a:pt x="17" y="4129"/>
                    <a:pt x="1" y="4251"/>
                    <a:pt x="90" y="4338"/>
                  </a:cubicBezTo>
                  <a:cubicBezTo>
                    <a:pt x="132" y="4381"/>
                    <a:pt x="189" y="4402"/>
                    <a:pt x="243" y="4402"/>
                  </a:cubicBezTo>
                  <a:cubicBezTo>
                    <a:pt x="299" y="4402"/>
                    <a:pt x="354" y="4379"/>
                    <a:pt x="390" y="4336"/>
                  </a:cubicBezTo>
                  <a:cubicBezTo>
                    <a:pt x="1399" y="3074"/>
                    <a:pt x="2299" y="1729"/>
                    <a:pt x="3079" y="316"/>
                  </a:cubicBezTo>
                  <a:cubicBezTo>
                    <a:pt x="3170" y="151"/>
                    <a:pt x="3025" y="1"/>
                    <a:pt x="28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01" name="Google Shape;2701;p28"/>
            <p:cNvSpPr/>
            <p:nvPr/>
          </p:nvSpPr>
          <p:spPr>
            <a:xfrm>
              <a:off x="2355775" y="4146850"/>
              <a:ext cx="30725" cy="54300"/>
            </a:xfrm>
            <a:custGeom>
              <a:avLst/>
              <a:gdLst/>
              <a:ahLst/>
              <a:cxnLst/>
              <a:rect l="l" t="t" r="r" b="b"/>
              <a:pathLst>
                <a:path w="1229" h="2172" extrusionOk="0">
                  <a:moveTo>
                    <a:pt x="242" y="1"/>
                  </a:moveTo>
                  <a:cubicBezTo>
                    <a:pt x="224" y="1"/>
                    <a:pt x="205" y="3"/>
                    <a:pt x="186" y="8"/>
                  </a:cubicBezTo>
                  <a:cubicBezTo>
                    <a:pt x="66" y="42"/>
                    <a:pt x="1" y="164"/>
                    <a:pt x="42" y="275"/>
                  </a:cubicBezTo>
                  <a:cubicBezTo>
                    <a:pt x="290" y="853"/>
                    <a:pt x="535" y="1435"/>
                    <a:pt x="776" y="2020"/>
                  </a:cubicBezTo>
                  <a:cubicBezTo>
                    <a:pt x="812" y="2107"/>
                    <a:pt x="889" y="2172"/>
                    <a:pt x="983" y="2172"/>
                  </a:cubicBezTo>
                  <a:cubicBezTo>
                    <a:pt x="1001" y="2172"/>
                    <a:pt x="1019" y="2169"/>
                    <a:pt x="1038" y="2164"/>
                  </a:cubicBezTo>
                  <a:cubicBezTo>
                    <a:pt x="1156" y="2131"/>
                    <a:pt x="1228" y="2008"/>
                    <a:pt x="1183" y="1900"/>
                  </a:cubicBezTo>
                  <a:lnTo>
                    <a:pt x="451" y="155"/>
                  </a:lnTo>
                  <a:cubicBezTo>
                    <a:pt x="415" y="66"/>
                    <a:pt x="337" y="1"/>
                    <a:pt x="2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02" name="Google Shape;2702;p28"/>
            <p:cNvSpPr/>
            <p:nvPr/>
          </p:nvSpPr>
          <p:spPr>
            <a:xfrm>
              <a:off x="2412775" y="4262375"/>
              <a:ext cx="85425" cy="121450"/>
            </a:xfrm>
            <a:custGeom>
              <a:avLst/>
              <a:gdLst/>
              <a:ahLst/>
              <a:cxnLst/>
              <a:rect l="l" t="t" r="r" b="b"/>
              <a:pathLst>
                <a:path w="3417" h="4858" extrusionOk="0">
                  <a:moveTo>
                    <a:pt x="295" y="1"/>
                  </a:moveTo>
                  <a:cubicBezTo>
                    <a:pt x="148" y="1"/>
                    <a:pt x="1" y="156"/>
                    <a:pt x="104" y="316"/>
                  </a:cubicBezTo>
                  <a:lnTo>
                    <a:pt x="2951" y="4759"/>
                  </a:lnTo>
                  <a:cubicBezTo>
                    <a:pt x="2995" y="4829"/>
                    <a:pt x="3059" y="4858"/>
                    <a:pt x="3122" y="4858"/>
                  </a:cubicBezTo>
                  <a:cubicBezTo>
                    <a:pt x="3270" y="4858"/>
                    <a:pt x="3417" y="4702"/>
                    <a:pt x="3314" y="4542"/>
                  </a:cubicBezTo>
                  <a:lnTo>
                    <a:pt x="467" y="99"/>
                  </a:lnTo>
                  <a:cubicBezTo>
                    <a:pt x="423" y="30"/>
                    <a:pt x="35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03" name="Google Shape;2703;p28"/>
            <p:cNvSpPr/>
            <p:nvPr/>
          </p:nvSpPr>
          <p:spPr>
            <a:xfrm>
              <a:off x="2170925" y="4374850"/>
              <a:ext cx="58000" cy="40075"/>
            </a:xfrm>
            <a:custGeom>
              <a:avLst/>
              <a:gdLst/>
              <a:ahLst/>
              <a:cxnLst/>
              <a:rect l="l" t="t" r="r" b="b"/>
              <a:pathLst>
                <a:path w="2320" h="1603" extrusionOk="0">
                  <a:moveTo>
                    <a:pt x="306" y="1"/>
                  </a:moveTo>
                  <a:cubicBezTo>
                    <a:pt x="120" y="1"/>
                    <a:pt x="1" y="285"/>
                    <a:pt x="199" y="402"/>
                  </a:cubicBezTo>
                  <a:cubicBezTo>
                    <a:pt x="815" y="758"/>
                    <a:pt x="1409" y="1148"/>
                    <a:pt x="1980" y="1571"/>
                  </a:cubicBezTo>
                  <a:cubicBezTo>
                    <a:pt x="2008" y="1593"/>
                    <a:pt x="2042" y="1602"/>
                    <a:pt x="2076" y="1602"/>
                  </a:cubicBezTo>
                  <a:cubicBezTo>
                    <a:pt x="2153" y="1602"/>
                    <a:pt x="2234" y="1556"/>
                    <a:pt x="2269" y="1494"/>
                  </a:cubicBezTo>
                  <a:cubicBezTo>
                    <a:pt x="2319" y="1403"/>
                    <a:pt x="2281" y="1270"/>
                    <a:pt x="2187" y="1203"/>
                  </a:cubicBezTo>
                  <a:cubicBezTo>
                    <a:pt x="1616" y="779"/>
                    <a:pt x="1022" y="390"/>
                    <a:pt x="411" y="31"/>
                  </a:cubicBezTo>
                  <a:cubicBezTo>
                    <a:pt x="374" y="10"/>
                    <a:pt x="339" y="1"/>
                    <a:pt x="3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04" name="Google Shape;2704;p28"/>
            <p:cNvSpPr/>
            <p:nvPr/>
          </p:nvSpPr>
          <p:spPr>
            <a:xfrm>
              <a:off x="2275950" y="4441750"/>
              <a:ext cx="105725" cy="51325"/>
            </a:xfrm>
            <a:custGeom>
              <a:avLst/>
              <a:gdLst/>
              <a:ahLst/>
              <a:cxnLst/>
              <a:rect l="l" t="t" r="r" b="b"/>
              <a:pathLst>
                <a:path w="4229" h="2053" extrusionOk="0">
                  <a:moveTo>
                    <a:pt x="295" y="1"/>
                  </a:moveTo>
                  <a:cubicBezTo>
                    <a:pt x="116" y="1"/>
                    <a:pt x="1" y="281"/>
                    <a:pt x="195" y="404"/>
                  </a:cubicBezTo>
                  <a:cubicBezTo>
                    <a:pt x="1343" y="1117"/>
                    <a:pt x="2585" y="1668"/>
                    <a:pt x="3887" y="2043"/>
                  </a:cubicBezTo>
                  <a:cubicBezTo>
                    <a:pt x="3908" y="2049"/>
                    <a:pt x="3929" y="2052"/>
                    <a:pt x="3948" y="2052"/>
                  </a:cubicBezTo>
                  <a:cubicBezTo>
                    <a:pt x="4162" y="2052"/>
                    <a:pt x="4229" y="1700"/>
                    <a:pt x="3988" y="1632"/>
                  </a:cubicBezTo>
                  <a:cubicBezTo>
                    <a:pt x="2725" y="1266"/>
                    <a:pt x="1519" y="729"/>
                    <a:pt x="402" y="34"/>
                  </a:cubicBezTo>
                  <a:cubicBezTo>
                    <a:pt x="365" y="11"/>
                    <a:pt x="32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05" name="Google Shape;2705;p28"/>
            <p:cNvSpPr/>
            <p:nvPr/>
          </p:nvSpPr>
          <p:spPr>
            <a:xfrm>
              <a:off x="2279675" y="4398425"/>
              <a:ext cx="111500" cy="68250"/>
            </a:xfrm>
            <a:custGeom>
              <a:avLst/>
              <a:gdLst/>
              <a:ahLst/>
              <a:cxnLst/>
              <a:rect l="l" t="t" r="r" b="b"/>
              <a:pathLst>
                <a:path w="4460" h="2730" extrusionOk="0">
                  <a:moveTo>
                    <a:pt x="301" y="0"/>
                  </a:moveTo>
                  <a:cubicBezTo>
                    <a:pt x="118" y="0"/>
                    <a:pt x="1" y="282"/>
                    <a:pt x="200" y="400"/>
                  </a:cubicBezTo>
                  <a:lnTo>
                    <a:pt x="4051" y="2698"/>
                  </a:lnTo>
                  <a:cubicBezTo>
                    <a:pt x="4088" y="2720"/>
                    <a:pt x="4124" y="2730"/>
                    <a:pt x="4158" y="2730"/>
                  </a:cubicBezTo>
                  <a:cubicBezTo>
                    <a:pt x="4341" y="2730"/>
                    <a:pt x="4459" y="2448"/>
                    <a:pt x="4260" y="2332"/>
                  </a:cubicBezTo>
                  <a:lnTo>
                    <a:pt x="407" y="31"/>
                  </a:lnTo>
                  <a:cubicBezTo>
                    <a:pt x="371" y="10"/>
                    <a:pt x="335" y="0"/>
                    <a:pt x="3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06" name="Google Shape;2706;p28"/>
            <p:cNvSpPr/>
            <p:nvPr/>
          </p:nvSpPr>
          <p:spPr>
            <a:xfrm>
              <a:off x="2169000" y="4552375"/>
              <a:ext cx="73275" cy="28550"/>
            </a:xfrm>
            <a:custGeom>
              <a:avLst/>
              <a:gdLst/>
              <a:ahLst/>
              <a:cxnLst/>
              <a:rect l="l" t="t" r="r" b="b"/>
              <a:pathLst>
                <a:path w="2931" h="1142" extrusionOk="0">
                  <a:moveTo>
                    <a:pt x="278" y="0"/>
                  </a:moveTo>
                  <a:cubicBezTo>
                    <a:pt x="66" y="0"/>
                    <a:pt x="0" y="347"/>
                    <a:pt x="237" y="422"/>
                  </a:cubicBezTo>
                  <a:lnTo>
                    <a:pt x="2589" y="1132"/>
                  </a:lnTo>
                  <a:cubicBezTo>
                    <a:pt x="2611" y="1139"/>
                    <a:pt x="2632" y="1142"/>
                    <a:pt x="2652" y="1142"/>
                  </a:cubicBezTo>
                  <a:cubicBezTo>
                    <a:pt x="2866" y="1142"/>
                    <a:pt x="2930" y="791"/>
                    <a:pt x="2695" y="720"/>
                  </a:cubicBezTo>
                  <a:lnTo>
                    <a:pt x="343" y="11"/>
                  </a:lnTo>
                  <a:cubicBezTo>
                    <a:pt x="320" y="4"/>
                    <a:pt x="298" y="0"/>
                    <a:pt x="2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07" name="Google Shape;2707;p28"/>
            <p:cNvSpPr/>
            <p:nvPr/>
          </p:nvSpPr>
          <p:spPr>
            <a:xfrm>
              <a:off x="2281900" y="4583800"/>
              <a:ext cx="75000" cy="19000"/>
            </a:xfrm>
            <a:custGeom>
              <a:avLst/>
              <a:gdLst/>
              <a:ahLst/>
              <a:cxnLst/>
              <a:rect l="l" t="t" r="r" b="b"/>
              <a:pathLst>
                <a:path w="3000" h="760" extrusionOk="0">
                  <a:moveTo>
                    <a:pt x="233" y="1"/>
                  </a:moveTo>
                  <a:cubicBezTo>
                    <a:pt x="141" y="1"/>
                    <a:pt x="51" y="77"/>
                    <a:pt x="29" y="164"/>
                  </a:cubicBezTo>
                  <a:cubicBezTo>
                    <a:pt x="0" y="265"/>
                    <a:pt x="77" y="380"/>
                    <a:pt x="186" y="421"/>
                  </a:cubicBezTo>
                  <a:cubicBezTo>
                    <a:pt x="788" y="645"/>
                    <a:pt x="1424" y="760"/>
                    <a:pt x="2063" y="760"/>
                  </a:cubicBezTo>
                  <a:cubicBezTo>
                    <a:pt x="2305" y="760"/>
                    <a:pt x="2547" y="743"/>
                    <a:pt x="2787" y="710"/>
                  </a:cubicBezTo>
                  <a:cubicBezTo>
                    <a:pt x="2903" y="696"/>
                    <a:pt x="2999" y="619"/>
                    <a:pt x="2994" y="494"/>
                  </a:cubicBezTo>
                  <a:cubicBezTo>
                    <a:pt x="2992" y="398"/>
                    <a:pt x="2904" y="285"/>
                    <a:pt x="2797" y="285"/>
                  </a:cubicBezTo>
                  <a:cubicBezTo>
                    <a:pt x="2791" y="285"/>
                    <a:pt x="2784" y="286"/>
                    <a:pt x="2778" y="287"/>
                  </a:cubicBezTo>
                  <a:cubicBezTo>
                    <a:pt x="2547" y="318"/>
                    <a:pt x="2315" y="334"/>
                    <a:pt x="2083" y="334"/>
                  </a:cubicBezTo>
                  <a:cubicBezTo>
                    <a:pt x="1472" y="334"/>
                    <a:pt x="863" y="224"/>
                    <a:pt x="287" y="10"/>
                  </a:cubicBezTo>
                  <a:cubicBezTo>
                    <a:pt x="269" y="4"/>
                    <a:pt x="251" y="1"/>
                    <a:pt x="2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08" name="Google Shape;2708;p28"/>
            <p:cNvSpPr/>
            <p:nvPr/>
          </p:nvSpPr>
          <p:spPr>
            <a:xfrm>
              <a:off x="2278925" y="4609350"/>
              <a:ext cx="68950" cy="16950"/>
            </a:xfrm>
            <a:custGeom>
              <a:avLst/>
              <a:gdLst/>
              <a:ahLst/>
              <a:cxnLst/>
              <a:rect l="l" t="t" r="r" b="b"/>
              <a:pathLst>
                <a:path w="2758" h="678" extrusionOk="0">
                  <a:moveTo>
                    <a:pt x="276" y="1"/>
                  </a:moveTo>
                  <a:cubicBezTo>
                    <a:pt x="64" y="1"/>
                    <a:pt x="0" y="352"/>
                    <a:pt x="237" y="420"/>
                  </a:cubicBezTo>
                  <a:cubicBezTo>
                    <a:pt x="821" y="591"/>
                    <a:pt x="1424" y="677"/>
                    <a:pt x="2030" y="677"/>
                  </a:cubicBezTo>
                  <a:cubicBezTo>
                    <a:pt x="2184" y="677"/>
                    <a:pt x="2338" y="672"/>
                    <a:pt x="2492" y="660"/>
                  </a:cubicBezTo>
                  <a:cubicBezTo>
                    <a:pt x="2755" y="639"/>
                    <a:pt x="2757" y="236"/>
                    <a:pt x="2503" y="236"/>
                  </a:cubicBezTo>
                  <a:cubicBezTo>
                    <a:pt x="2496" y="236"/>
                    <a:pt x="2490" y="236"/>
                    <a:pt x="2483" y="237"/>
                  </a:cubicBezTo>
                  <a:cubicBezTo>
                    <a:pt x="2337" y="247"/>
                    <a:pt x="2192" y="252"/>
                    <a:pt x="2046" y="252"/>
                  </a:cubicBezTo>
                  <a:cubicBezTo>
                    <a:pt x="1470" y="252"/>
                    <a:pt x="896" y="172"/>
                    <a:pt x="341" y="11"/>
                  </a:cubicBezTo>
                  <a:cubicBezTo>
                    <a:pt x="318" y="4"/>
                    <a:pt x="297" y="1"/>
                    <a:pt x="2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09" name="Google Shape;2709;p28"/>
            <p:cNvSpPr/>
            <p:nvPr/>
          </p:nvSpPr>
          <p:spPr>
            <a:xfrm>
              <a:off x="2136350" y="4749900"/>
              <a:ext cx="48150" cy="31925"/>
            </a:xfrm>
            <a:custGeom>
              <a:avLst/>
              <a:gdLst/>
              <a:ahLst/>
              <a:cxnLst/>
              <a:rect l="l" t="t" r="r" b="b"/>
              <a:pathLst>
                <a:path w="1926" h="1277" extrusionOk="0">
                  <a:moveTo>
                    <a:pt x="1667" y="1"/>
                  </a:moveTo>
                  <a:cubicBezTo>
                    <a:pt x="1632" y="1"/>
                    <a:pt x="1598" y="10"/>
                    <a:pt x="1567" y="32"/>
                  </a:cubicBezTo>
                  <a:cubicBezTo>
                    <a:pt x="1117" y="365"/>
                    <a:pt x="636" y="653"/>
                    <a:pt x="128" y="889"/>
                  </a:cubicBezTo>
                  <a:cubicBezTo>
                    <a:pt x="30" y="935"/>
                    <a:pt x="1" y="1091"/>
                    <a:pt x="56" y="1178"/>
                  </a:cubicBezTo>
                  <a:cubicBezTo>
                    <a:pt x="96" y="1240"/>
                    <a:pt x="170" y="1276"/>
                    <a:pt x="248" y="1276"/>
                  </a:cubicBezTo>
                  <a:cubicBezTo>
                    <a:pt x="281" y="1276"/>
                    <a:pt x="315" y="1270"/>
                    <a:pt x="347" y="1255"/>
                  </a:cubicBezTo>
                  <a:cubicBezTo>
                    <a:pt x="853" y="1017"/>
                    <a:pt x="1334" y="728"/>
                    <a:pt x="1784" y="396"/>
                  </a:cubicBezTo>
                  <a:cubicBezTo>
                    <a:pt x="1873" y="331"/>
                    <a:pt x="1926" y="208"/>
                    <a:pt x="1859" y="105"/>
                  </a:cubicBezTo>
                  <a:cubicBezTo>
                    <a:pt x="1817" y="45"/>
                    <a:pt x="1741" y="1"/>
                    <a:pt x="16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10" name="Google Shape;2710;p28"/>
            <p:cNvSpPr/>
            <p:nvPr/>
          </p:nvSpPr>
          <p:spPr>
            <a:xfrm>
              <a:off x="2226175" y="4689375"/>
              <a:ext cx="105725" cy="41975"/>
            </a:xfrm>
            <a:custGeom>
              <a:avLst/>
              <a:gdLst/>
              <a:ahLst/>
              <a:cxnLst/>
              <a:rect l="l" t="t" r="r" b="b"/>
              <a:pathLst>
                <a:path w="4229" h="1679" extrusionOk="0">
                  <a:moveTo>
                    <a:pt x="3912" y="0"/>
                  </a:moveTo>
                  <a:cubicBezTo>
                    <a:pt x="3896" y="0"/>
                    <a:pt x="3879" y="2"/>
                    <a:pt x="3861" y="6"/>
                  </a:cubicBezTo>
                  <a:cubicBezTo>
                    <a:pt x="2571" y="292"/>
                    <a:pt x="1320" y="723"/>
                    <a:pt x="128" y="1293"/>
                  </a:cubicBezTo>
                  <a:cubicBezTo>
                    <a:pt x="25" y="1342"/>
                    <a:pt x="1" y="1491"/>
                    <a:pt x="56" y="1582"/>
                  </a:cubicBezTo>
                  <a:cubicBezTo>
                    <a:pt x="93" y="1644"/>
                    <a:pt x="167" y="1679"/>
                    <a:pt x="245" y="1679"/>
                  </a:cubicBezTo>
                  <a:cubicBezTo>
                    <a:pt x="279" y="1679"/>
                    <a:pt x="315" y="1672"/>
                    <a:pt x="347" y="1657"/>
                  </a:cubicBezTo>
                  <a:cubicBezTo>
                    <a:pt x="1507" y="1103"/>
                    <a:pt x="2725" y="687"/>
                    <a:pt x="3982" y="415"/>
                  </a:cubicBezTo>
                  <a:cubicBezTo>
                    <a:pt x="4229" y="359"/>
                    <a:pt x="4142" y="0"/>
                    <a:pt x="39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11" name="Google Shape;2711;p28"/>
            <p:cNvSpPr/>
            <p:nvPr/>
          </p:nvSpPr>
          <p:spPr>
            <a:xfrm>
              <a:off x="2265000" y="4706000"/>
              <a:ext cx="79850" cy="40675"/>
            </a:xfrm>
            <a:custGeom>
              <a:avLst/>
              <a:gdLst/>
              <a:ahLst/>
              <a:cxnLst/>
              <a:rect l="l" t="t" r="r" b="b"/>
              <a:pathLst>
                <a:path w="3194" h="1627" extrusionOk="0">
                  <a:moveTo>
                    <a:pt x="2889" y="0"/>
                  </a:moveTo>
                  <a:cubicBezTo>
                    <a:pt x="2871" y="0"/>
                    <a:pt x="2852" y="3"/>
                    <a:pt x="2833" y="7"/>
                  </a:cubicBezTo>
                  <a:cubicBezTo>
                    <a:pt x="1868" y="248"/>
                    <a:pt x="953" y="662"/>
                    <a:pt x="137" y="1230"/>
                  </a:cubicBezTo>
                  <a:cubicBezTo>
                    <a:pt x="43" y="1295"/>
                    <a:pt x="0" y="1418"/>
                    <a:pt x="65" y="1521"/>
                  </a:cubicBezTo>
                  <a:cubicBezTo>
                    <a:pt x="106" y="1588"/>
                    <a:pt x="178" y="1626"/>
                    <a:pt x="248" y="1626"/>
                  </a:cubicBezTo>
                  <a:cubicBezTo>
                    <a:pt x="285" y="1626"/>
                    <a:pt x="322" y="1616"/>
                    <a:pt x="354" y="1593"/>
                  </a:cubicBezTo>
                  <a:cubicBezTo>
                    <a:pt x="1141" y="1047"/>
                    <a:pt x="2019" y="648"/>
                    <a:pt x="2948" y="414"/>
                  </a:cubicBezTo>
                  <a:cubicBezTo>
                    <a:pt x="3194" y="352"/>
                    <a:pt x="3113" y="0"/>
                    <a:pt x="28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12" name="Google Shape;2712;p28"/>
            <p:cNvSpPr/>
            <p:nvPr/>
          </p:nvSpPr>
          <p:spPr>
            <a:xfrm>
              <a:off x="2673575" y="4983950"/>
              <a:ext cx="18400" cy="70375"/>
            </a:xfrm>
            <a:custGeom>
              <a:avLst/>
              <a:gdLst/>
              <a:ahLst/>
              <a:cxnLst/>
              <a:rect l="l" t="t" r="r" b="b"/>
              <a:pathLst>
                <a:path w="736" h="2815" extrusionOk="0">
                  <a:moveTo>
                    <a:pt x="262" y="0"/>
                  </a:moveTo>
                  <a:cubicBezTo>
                    <a:pt x="135" y="0"/>
                    <a:pt x="0" y="107"/>
                    <a:pt x="40" y="266"/>
                  </a:cubicBezTo>
                  <a:cubicBezTo>
                    <a:pt x="222" y="1036"/>
                    <a:pt x="312" y="1823"/>
                    <a:pt x="309" y="2613"/>
                  </a:cubicBezTo>
                  <a:cubicBezTo>
                    <a:pt x="309" y="2748"/>
                    <a:pt x="412" y="2815"/>
                    <a:pt x="517" y="2815"/>
                  </a:cubicBezTo>
                  <a:cubicBezTo>
                    <a:pt x="624" y="2815"/>
                    <a:pt x="733" y="2744"/>
                    <a:pt x="733" y="2605"/>
                  </a:cubicBezTo>
                  <a:cubicBezTo>
                    <a:pt x="735" y="1777"/>
                    <a:pt x="639" y="954"/>
                    <a:pt x="449" y="150"/>
                  </a:cubicBezTo>
                  <a:cubicBezTo>
                    <a:pt x="423" y="45"/>
                    <a:pt x="344" y="0"/>
                    <a:pt x="2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13" name="Google Shape;2713;p28"/>
            <p:cNvSpPr/>
            <p:nvPr/>
          </p:nvSpPr>
          <p:spPr>
            <a:xfrm>
              <a:off x="2675150" y="5113850"/>
              <a:ext cx="16875" cy="42575"/>
            </a:xfrm>
            <a:custGeom>
              <a:avLst/>
              <a:gdLst/>
              <a:ahLst/>
              <a:cxnLst/>
              <a:rect l="l" t="t" r="r" b="b"/>
              <a:pathLst>
                <a:path w="675" h="1703" extrusionOk="0">
                  <a:moveTo>
                    <a:pt x="410" y="1"/>
                  </a:moveTo>
                  <a:cubicBezTo>
                    <a:pt x="406" y="1"/>
                    <a:pt x="402" y="1"/>
                    <a:pt x="398" y="1"/>
                  </a:cubicBezTo>
                  <a:cubicBezTo>
                    <a:pt x="273" y="11"/>
                    <a:pt x="174" y="102"/>
                    <a:pt x="188" y="218"/>
                  </a:cubicBezTo>
                  <a:cubicBezTo>
                    <a:pt x="251" y="632"/>
                    <a:pt x="200" y="1055"/>
                    <a:pt x="42" y="1443"/>
                  </a:cubicBezTo>
                  <a:cubicBezTo>
                    <a:pt x="1" y="1546"/>
                    <a:pt x="92" y="1679"/>
                    <a:pt x="196" y="1698"/>
                  </a:cubicBezTo>
                  <a:cubicBezTo>
                    <a:pt x="209" y="1701"/>
                    <a:pt x="223" y="1702"/>
                    <a:pt x="236" y="1702"/>
                  </a:cubicBezTo>
                  <a:cubicBezTo>
                    <a:pt x="325" y="1702"/>
                    <a:pt x="416" y="1642"/>
                    <a:pt x="453" y="1546"/>
                  </a:cubicBezTo>
                  <a:cubicBezTo>
                    <a:pt x="619" y="1120"/>
                    <a:pt x="675" y="661"/>
                    <a:pt x="614" y="211"/>
                  </a:cubicBezTo>
                  <a:cubicBezTo>
                    <a:pt x="598" y="101"/>
                    <a:pt x="526" y="1"/>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14" name="Google Shape;2714;p28"/>
            <p:cNvSpPr/>
            <p:nvPr/>
          </p:nvSpPr>
          <p:spPr>
            <a:xfrm>
              <a:off x="2924300" y="4829425"/>
              <a:ext cx="102100" cy="59125"/>
            </a:xfrm>
            <a:custGeom>
              <a:avLst/>
              <a:gdLst/>
              <a:ahLst/>
              <a:cxnLst/>
              <a:rect l="l" t="t" r="r" b="b"/>
              <a:pathLst>
                <a:path w="4084" h="2365" extrusionOk="0">
                  <a:moveTo>
                    <a:pt x="309" y="0"/>
                  </a:moveTo>
                  <a:cubicBezTo>
                    <a:pt x="120" y="0"/>
                    <a:pt x="0" y="284"/>
                    <a:pt x="203" y="399"/>
                  </a:cubicBezTo>
                  <a:lnTo>
                    <a:pt x="3671" y="2336"/>
                  </a:lnTo>
                  <a:cubicBezTo>
                    <a:pt x="3706" y="2356"/>
                    <a:pt x="3741" y="2364"/>
                    <a:pt x="3773" y="2364"/>
                  </a:cubicBezTo>
                  <a:cubicBezTo>
                    <a:pt x="3961" y="2364"/>
                    <a:pt x="4084" y="2078"/>
                    <a:pt x="3880" y="1966"/>
                  </a:cubicBezTo>
                  <a:lnTo>
                    <a:pt x="412" y="28"/>
                  </a:lnTo>
                  <a:cubicBezTo>
                    <a:pt x="377" y="9"/>
                    <a:pt x="342" y="0"/>
                    <a:pt x="30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15" name="Google Shape;2715;p28"/>
            <p:cNvSpPr/>
            <p:nvPr/>
          </p:nvSpPr>
          <p:spPr>
            <a:xfrm>
              <a:off x="3039900" y="4902350"/>
              <a:ext cx="68650" cy="49950"/>
            </a:xfrm>
            <a:custGeom>
              <a:avLst/>
              <a:gdLst/>
              <a:ahLst/>
              <a:cxnLst/>
              <a:rect l="l" t="t" r="r" b="b"/>
              <a:pathLst>
                <a:path w="2746" h="1998" extrusionOk="0">
                  <a:moveTo>
                    <a:pt x="299" y="0"/>
                  </a:moveTo>
                  <a:cubicBezTo>
                    <a:pt x="116" y="0"/>
                    <a:pt x="1" y="281"/>
                    <a:pt x="195" y="399"/>
                  </a:cubicBezTo>
                  <a:cubicBezTo>
                    <a:pt x="936" y="854"/>
                    <a:pt x="1634" y="1369"/>
                    <a:pt x="2286" y="1944"/>
                  </a:cubicBezTo>
                  <a:cubicBezTo>
                    <a:pt x="2330" y="1981"/>
                    <a:pt x="2378" y="1997"/>
                    <a:pt x="2424" y="1997"/>
                  </a:cubicBezTo>
                  <a:cubicBezTo>
                    <a:pt x="2595" y="1997"/>
                    <a:pt x="2746" y="1780"/>
                    <a:pt x="2585" y="1638"/>
                  </a:cubicBezTo>
                  <a:cubicBezTo>
                    <a:pt x="1904" y="1044"/>
                    <a:pt x="1177" y="505"/>
                    <a:pt x="407" y="33"/>
                  </a:cubicBezTo>
                  <a:cubicBezTo>
                    <a:pt x="369" y="10"/>
                    <a:pt x="333" y="0"/>
                    <a:pt x="2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16" name="Google Shape;2716;p28"/>
            <p:cNvSpPr/>
            <p:nvPr/>
          </p:nvSpPr>
          <p:spPr>
            <a:xfrm>
              <a:off x="3136225" y="4973150"/>
              <a:ext cx="37575" cy="30775"/>
            </a:xfrm>
            <a:custGeom>
              <a:avLst/>
              <a:gdLst/>
              <a:ahLst/>
              <a:cxnLst/>
              <a:rect l="l" t="t" r="r" b="b"/>
              <a:pathLst>
                <a:path w="1503" h="1231" extrusionOk="0">
                  <a:moveTo>
                    <a:pt x="233" y="0"/>
                  </a:moveTo>
                  <a:cubicBezTo>
                    <a:pt x="181" y="0"/>
                    <a:pt x="131" y="19"/>
                    <a:pt x="92" y="63"/>
                  </a:cubicBezTo>
                  <a:cubicBezTo>
                    <a:pt x="10" y="152"/>
                    <a:pt x="0" y="286"/>
                    <a:pt x="94" y="363"/>
                  </a:cubicBezTo>
                  <a:lnTo>
                    <a:pt x="1115" y="1172"/>
                  </a:lnTo>
                  <a:cubicBezTo>
                    <a:pt x="1160" y="1209"/>
                    <a:pt x="1217" y="1231"/>
                    <a:pt x="1273" y="1231"/>
                  </a:cubicBezTo>
                  <a:cubicBezTo>
                    <a:pt x="1325" y="1231"/>
                    <a:pt x="1375" y="1212"/>
                    <a:pt x="1415" y="1170"/>
                  </a:cubicBezTo>
                  <a:cubicBezTo>
                    <a:pt x="1500" y="1078"/>
                    <a:pt x="1502" y="943"/>
                    <a:pt x="1413" y="869"/>
                  </a:cubicBezTo>
                  <a:lnTo>
                    <a:pt x="393" y="58"/>
                  </a:lnTo>
                  <a:cubicBezTo>
                    <a:pt x="347" y="23"/>
                    <a:pt x="289" y="0"/>
                    <a:pt x="2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17" name="Google Shape;2717;p28"/>
            <p:cNvSpPr/>
            <p:nvPr/>
          </p:nvSpPr>
          <p:spPr>
            <a:xfrm>
              <a:off x="2947950" y="4808475"/>
              <a:ext cx="104000" cy="51875"/>
            </a:xfrm>
            <a:custGeom>
              <a:avLst/>
              <a:gdLst/>
              <a:ahLst/>
              <a:cxnLst/>
              <a:rect l="l" t="t" r="r" b="b"/>
              <a:pathLst>
                <a:path w="4160" h="2075" extrusionOk="0">
                  <a:moveTo>
                    <a:pt x="232" y="1"/>
                  </a:moveTo>
                  <a:cubicBezTo>
                    <a:pt x="139" y="1"/>
                    <a:pt x="49" y="75"/>
                    <a:pt x="27" y="164"/>
                  </a:cubicBezTo>
                  <a:cubicBezTo>
                    <a:pt x="1" y="277"/>
                    <a:pt x="70" y="390"/>
                    <a:pt x="184" y="421"/>
                  </a:cubicBezTo>
                  <a:cubicBezTo>
                    <a:pt x="1430" y="825"/>
                    <a:pt x="2629" y="1369"/>
                    <a:pt x="3753" y="2043"/>
                  </a:cubicBezTo>
                  <a:cubicBezTo>
                    <a:pt x="3790" y="2065"/>
                    <a:pt x="3826" y="2075"/>
                    <a:pt x="3860" y="2075"/>
                  </a:cubicBezTo>
                  <a:cubicBezTo>
                    <a:pt x="4043" y="2075"/>
                    <a:pt x="4159" y="1793"/>
                    <a:pt x="3964" y="1675"/>
                  </a:cubicBezTo>
                  <a:cubicBezTo>
                    <a:pt x="2804" y="984"/>
                    <a:pt x="1570" y="423"/>
                    <a:pt x="285" y="9"/>
                  </a:cubicBezTo>
                  <a:cubicBezTo>
                    <a:pt x="267" y="4"/>
                    <a:pt x="249"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18" name="Google Shape;2718;p28"/>
            <p:cNvSpPr/>
            <p:nvPr/>
          </p:nvSpPr>
          <p:spPr>
            <a:xfrm>
              <a:off x="2604025" y="4225300"/>
              <a:ext cx="22225" cy="97800"/>
            </a:xfrm>
            <a:custGeom>
              <a:avLst/>
              <a:gdLst/>
              <a:ahLst/>
              <a:cxnLst/>
              <a:rect l="l" t="t" r="r" b="b"/>
              <a:pathLst>
                <a:path w="889" h="3912" extrusionOk="0">
                  <a:moveTo>
                    <a:pt x="234" y="1"/>
                  </a:moveTo>
                  <a:cubicBezTo>
                    <a:pt x="231" y="1"/>
                    <a:pt x="228" y="1"/>
                    <a:pt x="225" y="1"/>
                  </a:cubicBezTo>
                  <a:cubicBezTo>
                    <a:pt x="102" y="3"/>
                    <a:pt x="1" y="102"/>
                    <a:pt x="18" y="218"/>
                  </a:cubicBezTo>
                  <a:lnTo>
                    <a:pt x="451" y="3703"/>
                  </a:lnTo>
                  <a:cubicBezTo>
                    <a:pt x="465" y="3817"/>
                    <a:pt x="545" y="3912"/>
                    <a:pt x="663" y="3912"/>
                  </a:cubicBezTo>
                  <a:cubicBezTo>
                    <a:pt x="665" y="3912"/>
                    <a:pt x="666" y="3912"/>
                    <a:pt x="668" y="3912"/>
                  </a:cubicBezTo>
                  <a:cubicBezTo>
                    <a:pt x="788" y="3907"/>
                    <a:pt x="889" y="3808"/>
                    <a:pt x="875" y="3695"/>
                  </a:cubicBezTo>
                  <a:lnTo>
                    <a:pt x="441" y="208"/>
                  </a:lnTo>
                  <a:cubicBezTo>
                    <a:pt x="427" y="95"/>
                    <a:pt x="351" y="1"/>
                    <a:pt x="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19" name="Google Shape;2719;p28"/>
            <p:cNvSpPr/>
            <p:nvPr/>
          </p:nvSpPr>
          <p:spPr>
            <a:xfrm>
              <a:off x="2604450" y="4049850"/>
              <a:ext cx="22575" cy="141725"/>
            </a:xfrm>
            <a:custGeom>
              <a:avLst/>
              <a:gdLst/>
              <a:ahLst/>
              <a:cxnLst/>
              <a:rect l="l" t="t" r="r" b="b"/>
              <a:pathLst>
                <a:path w="903" h="5669" extrusionOk="0">
                  <a:moveTo>
                    <a:pt x="645" y="1"/>
                  </a:moveTo>
                  <a:cubicBezTo>
                    <a:pt x="560" y="1"/>
                    <a:pt x="478" y="48"/>
                    <a:pt x="453" y="155"/>
                  </a:cubicBezTo>
                  <a:cubicBezTo>
                    <a:pt x="150" y="1510"/>
                    <a:pt x="1" y="2894"/>
                    <a:pt x="13" y="4280"/>
                  </a:cubicBezTo>
                  <a:cubicBezTo>
                    <a:pt x="15" y="4677"/>
                    <a:pt x="30" y="5072"/>
                    <a:pt x="61" y="5469"/>
                  </a:cubicBezTo>
                  <a:cubicBezTo>
                    <a:pt x="69" y="5602"/>
                    <a:pt x="177" y="5668"/>
                    <a:pt x="281" y="5668"/>
                  </a:cubicBezTo>
                  <a:cubicBezTo>
                    <a:pt x="389" y="5668"/>
                    <a:pt x="493" y="5598"/>
                    <a:pt x="485" y="5459"/>
                  </a:cubicBezTo>
                  <a:cubicBezTo>
                    <a:pt x="383" y="4107"/>
                    <a:pt x="436" y="2749"/>
                    <a:pt x="646" y="1411"/>
                  </a:cubicBezTo>
                  <a:cubicBezTo>
                    <a:pt x="706" y="1026"/>
                    <a:pt x="783" y="639"/>
                    <a:pt x="867" y="261"/>
                  </a:cubicBezTo>
                  <a:cubicBezTo>
                    <a:pt x="903" y="102"/>
                    <a:pt x="771"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20" name="Google Shape;2720;p28"/>
            <p:cNvSpPr/>
            <p:nvPr/>
          </p:nvSpPr>
          <p:spPr>
            <a:xfrm>
              <a:off x="2695600" y="4103000"/>
              <a:ext cx="25075" cy="226125"/>
            </a:xfrm>
            <a:custGeom>
              <a:avLst/>
              <a:gdLst/>
              <a:ahLst/>
              <a:cxnLst/>
              <a:rect l="l" t="t" r="r" b="b"/>
              <a:pathLst>
                <a:path w="1003" h="9045" extrusionOk="0">
                  <a:moveTo>
                    <a:pt x="645" y="1"/>
                  </a:moveTo>
                  <a:cubicBezTo>
                    <a:pt x="537" y="1"/>
                    <a:pt x="432" y="72"/>
                    <a:pt x="441" y="212"/>
                  </a:cubicBezTo>
                  <a:cubicBezTo>
                    <a:pt x="612" y="2438"/>
                    <a:pt x="564" y="4679"/>
                    <a:pt x="297" y="6898"/>
                  </a:cubicBezTo>
                  <a:cubicBezTo>
                    <a:pt x="222" y="7528"/>
                    <a:pt x="128" y="8156"/>
                    <a:pt x="18" y="8780"/>
                  </a:cubicBezTo>
                  <a:cubicBezTo>
                    <a:pt x="1" y="8893"/>
                    <a:pt x="56" y="9008"/>
                    <a:pt x="174" y="9037"/>
                  </a:cubicBezTo>
                  <a:cubicBezTo>
                    <a:pt x="193" y="9042"/>
                    <a:pt x="212" y="9045"/>
                    <a:pt x="230" y="9045"/>
                  </a:cubicBezTo>
                  <a:cubicBezTo>
                    <a:pt x="327" y="9045"/>
                    <a:pt x="413" y="8978"/>
                    <a:pt x="429" y="8883"/>
                  </a:cubicBezTo>
                  <a:cubicBezTo>
                    <a:pt x="826" y="6645"/>
                    <a:pt x="1002" y="4373"/>
                    <a:pt x="959" y="2101"/>
                  </a:cubicBezTo>
                  <a:cubicBezTo>
                    <a:pt x="944" y="1463"/>
                    <a:pt x="915" y="830"/>
                    <a:pt x="867" y="200"/>
                  </a:cubicBezTo>
                  <a:cubicBezTo>
                    <a:pt x="857" y="67"/>
                    <a:pt x="750"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21" name="Google Shape;2721;p28"/>
            <p:cNvSpPr/>
            <p:nvPr/>
          </p:nvSpPr>
          <p:spPr>
            <a:xfrm>
              <a:off x="2701150" y="3998750"/>
              <a:ext cx="16325" cy="84400"/>
            </a:xfrm>
            <a:custGeom>
              <a:avLst/>
              <a:gdLst/>
              <a:ahLst/>
              <a:cxnLst/>
              <a:rect l="l" t="t" r="r" b="b"/>
              <a:pathLst>
                <a:path w="653" h="3376" extrusionOk="0">
                  <a:moveTo>
                    <a:pt x="218" y="0"/>
                  </a:moveTo>
                  <a:cubicBezTo>
                    <a:pt x="110" y="0"/>
                    <a:pt x="0" y="72"/>
                    <a:pt x="0" y="211"/>
                  </a:cubicBezTo>
                  <a:cubicBezTo>
                    <a:pt x="0" y="1200"/>
                    <a:pt x="70" y="2189"/>
                    <a:pt x="212" y="3169"/>
                  </a:cubicBezTo>
                  <a:cubicBezTo>
                    <a:pt x="229" y="3281"/>
                    <a:pt x="302" y="3376"/>
                    <a:pt x="424" y="3376"/>
                  </a:cubicBezTo>
                  <a:cubicBezTo>
                    <a:pt x="426" y="3376"/>
                    <a:pt x="427" y="3376"/>
                    <a:pt x="429" y="3376"/>
                  </a:cubicBezTo>
                  <a:cubicBezTo>
                    <a:pt x="551" y="3374"/>
                    <a:pt x="653" y="3275"/>
                    <a:pt x="636" y="3159"/>
                  </a:cubicBezTo>
                  <a:cubicBezTo>
                    <a:pt x="494" y="2180"/>
                    <a:pt x="424" y="1191"/>
                    <a:pt x="424" y="201"/>
                  </a:cubicBezTo>
                  <a:cubicBezTo>
                    <a:pt x="424" y="67"/>
                    <a:pt x="322" y="0"/>
                    <a:pt x="2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22" name="Google Shape;2722;p28"/>
            <p:cNvSpPr/>
            <p:nvPr/>
          </p:nvSpPr>
          <p:spPr>
            <a:xfrm>
              <a:off x="2814025" y="4309675"/>
              <a:ext cx="64300" cy="51475"/>
            </a:xfrm>
            <a:custGeom>
              <a:avLst/>
              <a:gdLst/>
              <a:ahLst/>
              <a:cxnLst/>
              <a:rect l="l" t="t" r="r" b="b"/>
              <a:pathLst>
                <a:path w="2572" h="2059" extrusionOk="0">
                  <a:moveTo>
                    <a:pt x="2253" y="0"/>
                  </a:moveTo>
                  <a:cubicBezTo>
                    <a:pt x="2205" y="0"/>
                    <a:pt x="2155" y="17"/>
                    <a:pt x="2111" y="58"/>
                  </a:cubicBezTo>
                  <a:cubicBezTo>
                    <a:pt x="1485" y="636"/>
                    <a:pt x="823" y="1172"/>
                    <a:pt x="130" y="1663"/>
                  </a:cubicBezTo>
                  <a:cubicBezTo>
                    <a:pt x="34" y="1726"/>
                    <a:pt x="0" y="1853"/>
                    <a:pt x="58" y="1957"/>
                  </a:cubicBezTo>
                  <a:cubicBezTo>
                    <a:pt x="97" y="2017"/>
                    <a:pt x="174" y="2058"/>
                    <a:pt x="248" y="2058"/>
                  </a:cubicBezTo>
                  <a:cubicBezTo>
                    <a:pt x="284" y="2058"/>
                    <a:pt x="319" y="2049"/>
                    <a:pt x="349" y="2027"/>
                  </a:cubicBezTo>
                  <a:cubicBezTo>
                    <a:pt x="1071" y="1514"/>
                    <a:pt x="1762" y="956"/>
                    <a:pt x="2414" y="354"/>
                  </a:cubicBezTo>
                  <a:cubicBezTo>
                    <a:pt x="2571" y="210"/>
                    <a:pt x="2422" y="0"/>
                    <a:pt x="22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23" name="Google Shape;2723;p28"/>
            <p:cNvSpPr/>
            <p:nvPr/>
          </p:nvSpPr>
          <p:spPr>
            <a:xfrm>
              <a:off x="2907275" y="4179950"/>
              <a:ext cx="80950" cy="92200"/>
            </a:xfrm>
            <a:custGeom>
              <a:avLst/>
              <a:gdLst/>
              <a:ahLst/>
              <a:cxnLst/>
              <a:rect l="l" t="t" r="r" b="b"/>
              <a:pathLst>
                <a:path w="3238" h="3688" extrusionOk="0">
                  <a:moveTo>
                    <a:pt x="2990" y="1"/>
                  </a:moveTo>
                  <a:cubicBezTo>
                    <a:pt x="2918" y="1"/>
                    <a:pt x="2850" y="44"/>
                    <a:pt x="2802" y="109"/>
                  </a:cubicBezTo>
                  <a:cubicBezTo>
                    <a:pt x="1984" y="1235"/>
                    <a:pt x="1096" y="2308"/>
                    <a:pt x="143" y="3324"/>
                  </a:cubicBezTo>
                  <a:cubicBezTo>
                    <a:pt x="1" y="3479"/>
                    <a:pt x="146" y="3688"/>
                    <a:pt x="305" y="3688"/>
                  </a:cubicBezTo>
                  <a:cubicBezTo>
                    <a:pt x="353" y="3688"/>
                    <a:pt x="403" y="3668"/>
                    <a:pt x="446" y="3622"/>
                  </a:cubicBezTo>
                  <a:cubicBezTo>
                    <a:pt x="1423" y="2578"/>
                    <a:pt x="2333" y="1476"/>
                    <a:pt x="3173" y="318"/>
                  </a:cubicBezTo>
                  <a:cubicBezTo>
                    <a:pt x="3238" y="227"/>
                    <a:pt x="3185" y="82"/>
                    <a:pt x="3091" y="29"/>
                  </a:cubicBezTo>
                  <a:cubicBezTo>
                    <a:pt x="3057" y="10"/>
                    <a:pt x="3023" y="1"/>
                    <a:pt x="29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24" name="Google Shape;2724;p28"/>
            <p:cNvSpPr/>
            <p:nvPr/>
          </p:nvSpPr>
          <p:spPr>
            <a:xfrm>
              <a:off x="2840550" y="4308525"/>
              <a:ext cx="87800" cy="75725"/>
            </a:xfrm>
            <a:custGeom>
              <a:avLst/>
              <a:gdLst/>
              <a:ahLst/>
              <a:cxnLst/>
              <a:rect l="l" t="t" r="r" b="b"/>
              <a:pathLst>
                <a:path w="3512" h="3029" extrusionOk="0">
                  <a:moveTo>
                    <a:pt x="3200" y="0"/>
                  </a:moveTo>
                  <a:cubicBezTo>
                    <a:pt x="3152" y="0"/>
                    <a:pt x="3103" y="18"/>
                    <a:pt x="3060" y="61"/>
                  </a:cubicBezTo>
                  <a:cubicBezTo>
                    <a:pt x="2128" y="980"/>
                    <a:pt x="1151" y="1849"/>
                    <a:pt x="131" y="2665"/>
                  </a:cubicBezTo>
                  <a:cubicBezTo>
                    <a:pt x="1" y="2766"/>
                    <a:pt x="90" y="2980"/>
                    <a:pt x="232" y="3016"/>
                  </a:cubicBezTo>
                  <a:cubicBezTo>
                    <a:pt x="265" y="3025"/>
                    <a:pt x="300" y="3029"/>
                    <a:pt x="334" y="3029"/>
                  </a:cubicBezTo>
                  <a:cubicBezTo>
                    <a:pt x="529" y="3029"/>
                    <a:pt x="722" y="2896"/>
                    <a:pt x="761" y="2696"/>
                  </a:cubicBezTo>
                  <a:cubicBezTo>
                    <a:pt x="1664" y="1960"/>
                    <a:pt x="2530" y="1177"/>
                    <a:pt x="3360" y="359"/>
                  </a:cubicBezTo>
                  <a:cubicBezTo>
                    <a:pt x="3511" y="210"/>
                    <a:pt x="3364" y="0"/>
                    <a:pt x="32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25" name="Google Shape;2725;p28"/>
            <p:cNvSpPr/>
            <p:nvPr/>
          </p:nvSpPr>
          <p:spPr>
            <a:xfrm>
              <a:off x="2991825" y="4216375"/>
              <a:ext cx="36900" cy="34475"/>
            </a:xfrm>
            <a:custGeom>
              <a:avLst/>
              <a:gdLst/>
              <a:ahLst/>
              <a:cxnLst/>
              <a:rect l="l" t="t" r="r" b="b"/>
              <a:pathLst>
                <a:path w="1476" h="1379" extrusionOk="0">
                  <a:moveTo>
                    <a:pt x="1230" y="0"/>
                  </a:moveTo>
                  <a:cubicBezTo>
                    <a:pt x="1177" y="0"/>
                    <a:pt x="1125" y="19"/>
                    <a:pt x="1088" y="62"/>
                  </a:cubicBezTo>
                  <a:cubicBezTo>
                    <a:pt x="785" y="413"/>
                    <a:pt x="450" y="736"/>
                    <a:pt x="89" y="1025"/>
                  </a:cubicBezTo>
                  <a:cubicBezTo>
                    <a:pt x="0" y="1094"/>
                    <a:pt x="12" y="1253"/>
                    <a:pt x="92" y="1325"/>
                  </a:cubicBezTo>
                  <a:cubicBezTo>
                    <a:pt x="129" y="1361"/>
                    <a:pt x="180" y="1378"/>
                    <a:pt x="232" y="1378"/>
                  </a:cubicBezTo>
                  <a:cubicBezTo>
                    <a:pt x="286" y="1378"/>
                    <a:pt x="342" y="1360"/>
                    <a:pt x="390" y="1323"/>
                  </a:cubicBezTo>
                  <a:cubicBezTo>
                    <a:pt x="753" y="1034"/>
                    <a:pt x="1088" y="712"/>
                    <a:pt x="1391" y="360"/>
                  </a:cubicBezTo>
                  <a:cubicBezTo>
                    <a:pt x="1463" y="276"/>
                    <a:pt x="1475" y="141"/>
                    <a:pt x="1389" y="60"/>
                  </a:cubicBezTo>
                  <a:cubicBezTo>
                    <a:pt x="1346" y="22"/>
                    <a:pt x="1288" y="0"/>
                    <a:pt x="123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26" name="Google Shape;2726;p28"/>
            <p:cNvSpPr/>
            <p:nvPr/>
          </p:nvSpPr>
          <p:spPr>
            <a:xfrm>
              <a:off x="2895975" y="4396775"/>
              <a:ext cx="167775" cy="88925"/>
            </a:xfrm>
            <a:custGeom>
              <a:avLst/>
              <a:gdLst/>
              <a:ahLst/>
              <a:cxnLst/>
              <a:rect l="l" t="t" r="r" b="b"/>
              <a:pathLst>
                <a:path w="6711" h="3557" extrusionOk="0">
                  <a:moveTo>
                    <a:pt x="6480" y="1"/>
                  </a:moveTo>
                  <a:cubicBezTo>
                    <a:pt x="6423" y="1"/>
                    <a:pt x="6366" y="24"/>
                    <a:pt x="6320" y="64"/>
                  </a:cubicBezTo>
                  <a:cubicBezTo>
                    <a:pt x="5685" y="620"/>
                    <a:pt x="4982" y="1094"/>
                    <a:pt x="4231" y="1481"/>
                  </a:cubicBezTo>
                  <a:cubicBezTo>
                    <a:pt x="3413" y="1902"/>
                    <a:pt x="2537" y="2208"/>
                    <a:pt x="1685" y="2545"/>
                  </a:cubicBezTo>
                  <a:lnTo>
                    <a:pt x="176" y="3137"/>
                  </a:lnTo>
                  <a:cubicBezTo>
                    <a:pt x="72" y="3180"/>
                    <a:pt x="0" y="3286"/>
                    <a:pt x="32" y="3399"/>
                  </a:cubicBezTo>
                  <a:cubicBezTo>
                    <a:pt x="59" y="3492"/>
                    <a:pt x="142" y="3557"/>
                    <a:pt x="229" y="3557"/>
                  </a:cubicBezTo>
                  <a:cubicBezTo>
                    <a:pt x="251" y="3557"/>
                    <a:pt x="273" y="3552"/>
                    <a:pt x="294" y="3544"/>
                  </a:cubicBezTo>
                  <a:lnTo>
                    <a:pt x="3025" y="2473"/>
                  </a:lnTo>
                  <a:cubicBezTo>
                    <a:pt x="3865" y="2138"/>
                    <a:pt x="4681" y="1765"/>
                    <a:pt x="5435" y="1267"/>
                  </a:cubicBezTo>
                  <a:cubicBezTo>
                    <a:pt x="5851" y="993"/>
                    <a:pt x="6248" y="689"/>
                    <a:pt x="6624" y="360"/>
                  </a:cubicBezTo>
                  <a:cubicBezTo>
                    <a:pt x="6710" y="285"/>
                    <a:pt x="6698" y="136"/>
                    <a:pt x="6621" y="61"/>
                  </a:cubicBezTo>
                  <a:cubicBezTo>
                    <a:pt x="6580" y="19"/>
                    <a:pt x="6530" y="1"/>
                    <a:pt x="64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27" name="Google Shape;2727;p28"/>
            <p:cNvSpPr/>
            <p:nvPr/>
          </p:nvSpPr>
          <p:spPr>
            <a:xfrm>
              <a:off x="3097525" y="4325725"/>
              <a:ext cx="56900" cy="45575"/>
            </a:xfrm>
            <a:custGeom>
              <a:avLst/>
              <a:gdLst/>
              <a:ahLst/>
              <a:cxnLst/>
              <a:rect l="l" t="t" r="r" b="b"/>
              <a:pathLst>
                <a:path w="2276" h="1823" extrusionOk="0">
                  <a:moveTo>
                    <a:pt x="2043" y="0"/>
                  </a:moveTo>
                  <a:cubicBezTo>
                    <a:pt x="1986" y="0"/>
                    <a:pt x="1929" y="23"/>
                    <a:pt x="1885" y="63"/>
                  </a:cubicBezTo>
                  <a:cubicBezTo>
                    <a:pt x="1336" y="562"/>
                    <a:pt x="749" y="1016"/>
                    <a:pt x="131" y="1428"/>
                  </a:cubicBezTo>
                  <a:cubicBezTo>
                    <a:pt x="34" y="1491"/>
                    <a:pt x="1" y="1618"/>
                    <a:pt x="58" y="1719"/>
                  </a:cubicBezTo>
                  <a:cubicBezTo>
                    <a:pt x="97" y="1783"/>
                    <a:pt x="172" y="1823"/>
                    <a:pt x="245" y="1823"/>
                  </a:cubicBezTo>
                  <a:cubicBezTo>
                    <a:pt x="281" y="1823"/>
                    <a:pt x="317" y="1813"/>
                    <a:pt x="347" y="1791"/>
                  </a:cubicBezTo>
                  <a:cubicBezTo>
                    <a:pt x="997" y="1363"/>
                    <a:pt x="1611" y="884"/>
                    <a:pt x="2186" y="359"/>
                  </a:cubicBezTo>
                  <a:cubicBezTo>
                    <a:pt x="2275" y="285"/>
                    <a:pt x="2263" y="138"/>
                    <a:pt x="2184" y="59"/>
                  </a:cubicBezTo>
                  <a:cubicBezTo>
                    <a:pt x="2144" y="19"/>
                    <a:pt x="2093" y="0"/>
                    <a:pt x="20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28" name="Google Shape;2728;p28"/>
            <p:cNvSpPr/>
            <p:nvPr/>
          </p:nvSpPr>
          <p:spPr>
            <a:xfrm>
              <a:off x="2950250" y="4453075"/>
              <a:ext cx="111400" cy="53650"/>
            </a:xfrm>
            <a:custGeom>
              <a:avLst/>
              <a:gdLst/>
              <a:ahLst/>
              <a:cxnLst/>
              <a:rect l="l" t="t" r="r" b="b"/>
              <a:pathLst>
                <a:path w="4456" h="2146" extrusionOk="0">
                  <a:moveTo>
                    <a:pt x="4145" y="0"/>
                  </a:moveTo>
                  <a:cubicBezTo>
                    <a:pt x="4111" y="0"/>
                    <a:pt x="4075" y="10"/>
                    <a:pt x="4039" y="31"/>
                  </a:cubicBezTo>
                  <a:cubicBezTo>
                    <a:pt x="2833" y="726"/>
                    <a:pt x="1557" y="1294"/>
                    <a:pt x="236" y="1725"/>
                  </a:cubicBezTo>
                  <a:cubicBezTo>
                    <a:pt x="0" y="1801"/>
                    <a:pt x="73" y="2146"/>
                    <a:pt x="283" y="2146"/>
                  </a:cubicBezTo>
                  <a:cubicBezTo>
                    <a:pt x="305" y="2146"/>
                    <a:pt x="327" y="2142"/>
                    <a:pt x="351" y="2134"/>
                  </a:cubicBezTo>
                  <a:cubicBezTo>
                    <a:pt x="1711" y="1691"/>
                    <a:pt x="3018" y="1109"/>
                    <a:pt x="4258" y="397"/>
                  </a:cubicBezTo>
                  <a:cubicBezTo>
                    <a:pt x="4455" y="278"/>
                    <a:pt x="4331" y="0"/>
                    <a:pt x="41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29" name="Google Shape;2729;p28"/>
            <p:cNvSpPr/>
            <p:nvPr/>
          </p:nvSpPr>
          <p:spPr>
            <a:xfrm>
              <a:off x="3110775" y="4385625"/>
              <a:ext cx="49425" cy="36075"/>
            </a:xfrm>
            <a:custGeom>
              <a:avLst/>
              <a:gdLst/>
              <a:ahLst/>
              <a:cxnLst/>
              <a:rect l="l" t="t" r="r" b="b"/>
              <a:pathLst>
                <a:path w="1977" h="1443" extrusionOk="0">
                  <a:moveTo>
                    <a:pt x="1744" y="1"/>
                  </a:moveTo>
                  <a:cubicBezTo>
                    <a:pt x="1689" y="1"/>
                    <a:pt x="1634" y="23"/>
                    <a:pt x="1584" y="62"/>
                  </a:cubicBezTo>
                  <a:cubicBezTo>
                    <a:pt x="1127" y="423"/>
                    <a:pt x="640" y="755"/>
                    <a:pt x="135" y="1049"/>
                  </a:cubicBezTo>
                  <a:cubicBezTo>
                    <a:pt x="34" y="1107"/>
                    <a:pt x="0" y="1237"/>
                    <a:pt x="60" y="1338"/>
                  </a:cubicBezTo>
                  <a:cubicBezTo>
                    <a:pt x="100" y="1405"/>
                    <a:pt x="171" y="1442"/>
                    <a:pt x="243" y="1442"/>
                  </a:cubicBezTo>
                  <a:cubicBezTo>
                    <a:pt x="280" y="1442"/>
                    <a:pt x="318" y="1432"/>
                    <a:pt x="352" y="1412"/>
                  </a:cubicBezTo>
                  <a:cubicBezTo>
                    <a:pt x="888" y="1097"/>
                    <a:pt x="1401" y="746"/>
                    <a:pt x="1889" y="358"/>
                  </a:cubicBezTo>
                  <a:cubicBezTo>
                    <a:pt x="1976" y="291"/>
                    <a:pt x="1962" y="129"/>
                    <a:pt x="1882" y="57"/>
                  </a:cubicBezTo>
                  <a:cubicBezTo>
                    <a:pt x="1839" y="18"/>
                    <a:pt x="1791" y="1"/>
                    <a:pt x="17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30" name="Google Shape;2730;p28"/>
            <p:cNvSpPr/>
            <p:nvPr/>
          </p:nvSpPr>
          <p:spPr>
            <a:xfrm>
              <a:off x="2967575" y="4659100"/>
              <a:ext cx="230575" cy="43175"/>
            </a:xfrm>
            <a:custGeom>
              <a:avLst/>
              <a:gdLst/>
              <a:ahLst/>
              <a:cxnLst/>
              <a:rect l="l" t="t" r="r" b="b"/>
              <a:pathLst>
                <a:path w="9223" h="1727" extrusionOk="0">
                  <a:moveTo>
                    <a:pt x="8992" y="0"/>
                  </a:moveTo>
                  <a:cubicBezTo>
                    <a:pt x="8953" y="0"/>
                    <a:pt x="8914" y="10"/>
                    <a:pt x="8876" y="28"/>
                  </a:cubicBezTo>
                  <a:cubicBezTo>
                    <a:pt x="7127" y="872"/>
                    <a:pt x="5191" y="1302"/>
                    <a:pt x="3250" y="1302"/>
                  </a:cubicBezTo>
                  <a:cubicBezTo>
                    <a:pt x="2921" y="1302"/>
                    <a:pt x="2593" y="1290"/>
                    <a:pt x="2265" y="1265"/>
                  </a:cubicBezTo>
                  <a:cubicBezTo>
                    <a:pt x="1835" y="1231"/>
                    <a:pt x="1408" y="1187"/>
                    <a:pt x="980" y="1187"/>
                  </a:cubicBezTo>
                  <a:cubicBezTo>
                    <a:pt x="710" y="1187"/>
                    <a:pt x="441" y="1204"/>
                    <a:pt x="171" y="1253"/>
                  </a:cubicBezTo>
                  <a:cubicBezTo>
                    <a:pt x="60" y="1272"/>
                    <a:pt x="0" y="1414"/>
                    <a:pt x="27" y="1518"/>
                  </a:cubicBezTo>
                  <a:cubicBezTo>
                    <a:pt x="50" y="1607"/>
                    <a:pt x="150" y="1665"/>
                    <a:pt x="252" y="1665"/>
                  </a:cubicBezTo>
                  <a:cubicBezTo>
                    <a:pt x="265" y="1665"/>
                    <a:pt x="278" y="1664"/>
                    <a:pt x="291" y="1662"/>
                  </a:cubicBezTo>
                  <a:cubicBezTo>
                    <a:pt x="521" y="1621"/>
                    <a:pt x="754" y="1606"/>
                    <a:pt x="987" y="1606"/>
                  </a:cubicBezTo>
                  <a:cubicBezTo>
                    <a:pt x="1366" y="1606"/>
                    <a:pt x="1747" y="1645"/>
                    <a:pt x="2121" y="1676"/>
                  </a:cubicBezTo>
                  <a:cubicBezTo>
                    <a:pt x="2516" y="1709"/>
                    <a:pt x="2912" y="1726"/>
                    <a:pt x="3308" y="1726"/>
                  </a:cubicBezTo>
                  <a:cubicBezTo>
                    <a:pt x="3494" y="1726"/>
                    <a:pt x="3680" y="1723"/>
                    <a:pt x="3865" y="1715"/>
                  </a:cubicBezTo>
                  <a:cubicBezTo>
                    <a:pt x="5680" y="1633"/>
                    <a:pt x="7461" y="1183"/>
                    <a:pt x="9098" y="391"/>
                  </a:cubicBezTo>
                  <a:cubicBezTo>
                    <a:pt x="9199" y="341"/>
                    <a:pt x="9223" y="194"/>
                    <a:pt x="9170" y="100"/>
                  </a:cubicBezTo>
                  <a:cubicBezTo>
                    <a:pt x="9128" y="32"/>
                    <a:pt x="9062" y="0"/>
                    <a:pt x="899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31" name="Google Shape;2731;p28"/>
            <p:cNvSpPr/>
            <p:nvPr/>
          </p:nvSpPr>
          <p:spPr>
            <a:xfrm>
              <a:off x="3212100" y="4644300"/>
              <a:ext cx="37375" cy="18025"/>
            </a:xfrm>
            <a:custGeom>
              <a:avLst/>
              <a:gdLst/>
              <a:ahLst/>
              <a:cxnLst/>
              <a:rect l="l" t="t" r="r" b="b"/>
              <a:pathLst>
                <a:path w="1495" h="721" extrusionOk="0">
                  <a:moveTo>
                    <a:pt x="1250" y="1"/>
                  </a:moveTo>
                  <a:cubicBezTo>
                    <a:pt x="1232" y="1"/>
                    <a:pt x="1213" y="3"/>
                    <a:pt x="1194" y="9"/>
                  </a:cubicBezTo>
                  <a:lnTo>
                    <a:pt x="176" y="307"/>
                  </a:lnTo>
                  <a:cubicBezTo>
                    <a:pt x="65" y="341"/>
                    <a:pt x="0" y="456"/>
                    <a:pt x="31" y="569"/>
                  </a:cubicBezTo>
                  <a:cubicBezTo>
                    <a:pt x="60" y="662"/>
                    <a:pt x="145" y="721"/>
                    <a:pt x="238" y="721"/>
                  </a:cubicBezTo>
                  <a:cubicBezTo>
                    <a:pt x="256" y="721"/>
                    <a:pt x="275" y="718"/>
                    <a:pt x="294" y="714"/>
                  </a:cubicBezTo>
                  <a:lnTo>
                    <a:pt x="1312" y="418"/>
                  </a:lnTo>
                  <a:cubicBezTo>
                    <a:pt x="1418" y="384"/>
                    <a:pt x="1495" y="261"/>
                    <a:pt x="1459" y="153"/>
                  </a:cubicBezTo>
                  <a:cubicBezTo>
                    <a:pt x="1429" y="61"/>
                    <a:pt x="1342" y="1"/>
                    <a:pt x="12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32" name="Google Shape;2732;p28"/>
            <p:cNvSpPr/>
            <p:nvPr/>
          </p:nvSpPr>
          <p:spPr>
            <a:xfrm>
              <a:off x="3034675" y="4721350"/>
              <a:ext cx="80625" cy="18250"/>
            </a:xfrm>
            <a:custGeom>
              <a:avLst/>
              <a:gdLst/>
              <a:ahLst/>
              <a:cxnLst/>
              <a:rect l="l" t="t" r="r" b="b"/>
              <a:pathLst>
                <a:path w="3225" h="730" extrusionOk="0">
                  <a:moveTo>
                    <a:pt x="2981" y="0"/>
                  </a:moveTo>
                  <a:cubicBezTo>
                    <a:pt x="2964" y="0"/>
                    <a:pt x="2946" y="2"/>
                    <a:pt x="2929" y="5"/>
                  </a:cubicBezTo>
                  <a:cubicBezTo>
                    <a:pt x="2048" y="152"/>
                    <a:pt x="1157" y="253"/>
                    <a:pt x="267" y="308"/>
                  </a:cubicBezTo>
                  <a:cubicBezTo>
                    <a:pt x="1" y="322"/>
                    <a:pt x="4" y="730"/>
                    <a:pt x="259" y="730"/>
                  </a:cubicBezTo>
                  <a:cubicBezTo>
                    <a:pt x="265" y="730"/>
                    <a:pt x="270" y="730"/>
                    <a:pt x="276" y="729"/>
                  </a:cubicBezTo>
                  <a:cubicBezTo>
                    <a:pt x="1205" y="671"/>
                    <a:pt x="2130" y="566"/>
                    <a:pt x="3049" y="414"/>
                  </a:cubicBezTo>
                  <a:cubicBezTo>
                    <a:pt x="3160" y="395"/>
                    <a:pt x="3225" y="250"/>
                    <a:pt x="3193" y="149"/>
                  </a:cubicBezTo>
                  <a:cubicBezTo>
                    <a:pt x="3163" y="47"/>
                    <a:pt x="3077" y="0"/>
                    <a:pt x="29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33" name="Google Shape;2733;p28"/>
            <p:cNvSpPr/>
            <p:nvPr/>
          </p:nvSpPr>
          <p:spPr>
            <a:xfrm>
              <a:off x="2344175" y="4318225"/>
              <a:ext cx="635200" cy="657900"/>
            </a:xfrm>
            <a:custGeom>
              <a:avLst/>
              <a:gdLst/>
              <a:ahLst/>
              <a:cxnLst/>
              <a:rect l="l" t="t" r="r" b="b"/>
              <a:pathLst>
                <a:path w="25408" h="26316" extrusionOk="0">
                  <a:moveTo>
                    <a:pt x="11970" y="0"/>
                  </a:moveTo>
                  <a:cubicBezTo>
                    <a:pt x="11738" y="0"/>
                    <a:pt x="11507" y="23"/>
                    <a:pt x="11281" y="65"/>
                  </a:cubicBezTo>
                  <a:cubicBezTo>
                    <a:pt x="10636" y="178"/>
                    <a:pt x="10029" y="452"/>
                    <a:pt x="9461" y="765"/>
                  </a:cubicBezTo>
                  <a:cubicBezTo>
                    <a:pt x="9425" y="785"/>
                    <a:pt x="9396" y="813"/>
                    <a:pt x="9377" y="847"/>
                  </a:cubicBezTo>
                  <a:cubicBezTo>
                    <a:pt x="9348" y="813"/>
                    <a:pt x="9310" y="789"/>
                    <a:pt x="9269" y="780"/>
                  </a:cubicBezTo>
                  <a:cubicBezTo>
                    <a:pt x="9059" y="723"/>
                    <a:pt x="8843" y="696"/>
                    <a:pt x="8627" y="696"/>
                  </a:cubicBezTo>
                  <a:cubicBezTo>
                    <a:pt x="7856" y="696"/>
                    <a:pt x="7085" y="1043"/>
                    <a:pt x="6609" y="1653"/>
                  </a:cubicBezTo>
                  <a:cubicBezTo>
                    <a:pt x="6446" y="1858"/>
                    <a:pt x="6316" y="2087"/>
                    <a:pt x="6147" y="2284"/>
                  </a:cubicBezTo>
                  <a:cubicBezTo>
                    <a:pt x="5991" y="2474"/>
                    <a:pt x="5786" y="2618"/>
                    <a:pt x="5553" y="2700"/>
                  </a:cubicBezTo>
                  <a:cubicBezTo>
                    <a:pt x="5295" y="2789"/>
                    <a:pt x="5030" y="2854"/>
                    <a:pt x="4785" y="2965"/>
                  </a:cubicBezTo>
                  <a:cubicBezTo>
                    <a:pt x="4544" y="3073"/>
                    <a:pt x="4320" y="3220"/>
                    <a:pt x="4123" y="3396"/>
                  </a:cubicBezTo>
                  <a:cubicBezTo>
                    <a:pt x="3923" y="3567"/>
                    <a:pt x="3750" y="3771"/>
                    <a:pt x="3610" y="3998"/>
                  </a:cubicBezTo>
                  <a:cubicBezTo>
                    <a:pt x="3461" y="4238"/>
                    <a:pt x="3351" y="4496"/>
                    <a:pt x="3127" y="4683"/>
                  </a:cubicBezTo>
                  <a:cubicBezTo>
                    <a:pt x="2905" y="4869"/>
                    <a:pt x="2681" y="4991"/>
                    <a:pt x="2477" y="5170"/>
                  </a:cubicBezTo>
                  <a:cubicBezTo>
                    <a:pt x="1856" y="5713"/>
                    <a:pt x="1420" y="6440"/>
                    <a:pt x="1235" y="7247"/>
                  </a:cubicBezTo>
                  <a:cubicBezTo>
                    <a:pt x="1168" y="7540"/>
                    <a:pt x="1144" y="7843"/>
                    <a:pt x="1093" y="8142"/>
                  </a:cubicBezTo>
                  <a:cubicBezTo>
                    <a:pt x="1042" y="8440"/>
                    <a:pt x="934" y="8722"/>
                    <a:pt x="811" y="9006"/>
                  </a:cubicBezTo>
                  <a:cubicBezTo>
                    <a:pt x="686" y="9287"/>
                    <a:pt x="564" y="9583"/>
                    <a:pt x="511" y="9896"/>
                  </a:cubicBezTo>
                  <a:cubicBezTo>
                    <a:pt x="462" y="10178"/>
                    <a:pt x="455" y="10467"/>
                    <a:pt x="494" y="10751"/>
                  </a:cubicBezTo>
                  <a:cubicBezTo>
                    <a:pt x="544" y="11114"/>
                    <a:pt x="662" y="11463"/>
                    <a:pt x="843" y="11783"/>
                  </a:cubicBezTo>
                  <a:cubicBezTo>
                    <a:pt x="181" y="12734"/>
                    <a:pt x="0" y="13988"/>
                    <a:pt x="361" y="15095"/>
                  </a:cubicBezTo>
                  <a:cubicBezTo>
                    <a:pt x="458" y="15386"/>
                    <a:pt x="592" y="15665"/>
                    <a:pt x="758" y="15925"/>
                  </a:cubicBezTo>
                  <a:cubicBezTo>
                    <a:pt x="860" y="16072"/>
                    <a:pt x="970" y="16216"/>
                    <a:pt x="1055" y="16373"/>
                  </a:cubicBezTo>
                  <a:cubicBezTo>
                    <a:pt x="1129" y="16524"/>
                    <a:pt x="1172" y="16688"/>
                    <a:pt x="1187" y="16857"/>
                  </a:cubicBezTo>
                  <a:cubicBezTo>
                    <a:pt x="1225" y="17191"/>
                    <a:pt x="1249" y="17523"/>
                    <a:pt x="1336" y="17853"/>
                  </a:cubicBezTo>
                  <a:cubicBezTo>
                    <a:pt x="1418" y="18163"/>
                    <a:pt x="1531" y="18464"/>
                    <a:pt x="1673" y="18751"/>
                  </a:cubicBezTo>
                  <a:cubicBezTo>
                    <a:pt x="1988" y="19374"/>
                    <a:pt x="2446" y="19915"/>
                    <a:pt x="3006" y="20332"/>
                  </a:cubicBezTo>
                  <a:cubicBezTo>
                    <a:pt x="3146" y="21540"/>
                    <a:pt x="3779" y="22637"/>
                    <a:pt x="4758" y="23362"/>
                  </a:cubicBezTo>
                  <a:cubicBezTo>
                    <a:pt x="5028" y="23559"/>
                    <a:pt x="5326" y="23699"/>
                    <a:pt x="5613" y="23867"/>
                  </a:cubicBezTo>
                  <a:cubicBezTo>
                    <a:pt x="5897" y="24036"/>
                    <a:pt x="6137" y="24322"/>
                    <a:pt x="6385" y="24575"/>
                  </a:cubicBezTo>
                  <a:cubicBezTo>
                    <a:pt x="6850" y="25047"/>
                    <a:pt x="7425" y="25398"/>
                    <a:pt x="8058" y="25593"/>
                  </a:cubicBezTo>
                  <a:cubicBezTo>
                    <a:pt x="8453" y="25718"/>
                    <a:pt x="8863" y="25781"/>
                    <a:pt x="9274" y="25781"/>
                  </a:cubicBezTo>
                  <a:cubicBezTo>
                    <a:pt x="9598" y="25781"/>
                    <a:pt x="9923" y="25741"/>
                    <a:pt x="10241" y="25663"/>
                  </a:cubicBezTo>
                  <a:cubicBezTo>
                    <a:pt x="10260" y="25658"/>
                    <a:pt x="10279" y="25651"/>
                    <a:pt x="10296" y="25641"/>
                  </a:cubicBezTo>
                  <a:cubicBezTo>
                    <a:pt x="10970" y="26089"/>
                    <a:pt x="11777" y="26315"/>
                    <a:pt x="12584" y="26315"/>
                  </a:cubicBezTo>
                  <a:cubicBezTo>
                    <a:pt x="12956" y="26315"/>
                    <a:pt x="13328" y="26267"/>
                    <a:pt x="13687" y="26171"/>
                  </a:cubicBezTo>
                  <a:cubicBezTo>
                    <a:pt x="14015" y="26081"/>
                    <a:pt x="14332" y="25952"/>
                    <a:pt x="14628" y="25783"/>
                  </a:cubicBezTo>
                  <a:cubicBezTo>
                    <a:pt x="14660" y="25800"/>
                    <a:pt x="14693" y="25810"/>
                    <a:pt x="14727" y="25810"/>
                  </a:cubicBezTo>
                  <a:cubicBezTo>
                    <a:pt x="14764" y="25810"/>
                    <a:pt x="14800" y="25811"/>
                    <a:pt x="14837" y="25811"/>
                  </a:cubicBezTo>
                  <a:cubicBezTo>
                    <a:pt x="15958" y="25811"/>
                    <a:pt x="17053" y="25453"/>
                    <a:pt x="17959" y="24791"/>
                  </a:cubicBezTo>
                  <a:cubicBezTo>
                    <a:pt x="18063" y="24714"/>
                    <a:pt x="18164" y="24637"/>
                    <a:pt x="18260" y="24553"/>
                  </a:cubicBezTo>
                  <a:lnTo>
                    <a:pt x="18287" y="24553"/>
                  </a:lnTo>
                  <a:cubicBezTo>
                    <a:pt x="19752" y="24510"/>
                    <a:pt x="20924" y="23480"/>
                    <a:pt x="21661" y="22291"/>
                  </a:cubicBezTo>
                  <a:cubicBezTo>
                    <a:pt x="21892" y="21915"/>
                    <a:pt x="22094" y="21526"/>
                    <a:pt x="22272" y="21124"/>
                  </a:cubicBezTo>
                  <a:cubicBezTo>
                    <a:pt x="22306" y="21054"/>
                    <a:pt x="22301" y="20972"/>
                    <a:pt x="22262" y="20907"/>
                  </a:cubicBezTo>
                  <a:lnTo>
                    <a:pt x="22291" y="20840"/>
                  </a:lnTo>
                  <a:cubicBezTo>
                    <a:pt x="23252" y="20450"/>
                    <a:pt x="23974" y="19559"/>
                    <a:pt x="24176" y="18546"/>
                  </a:cubicBezTo>
                  <a:cubicBezTo>
                    <a:pt x="24197" y="18536"/>
                    <a:pt x="24214" y="18524"/>
                    <a:pt x="24231" y="18510"/>
                  </a:cubicBezTo>
                  <a:cubicBezTo>
                    <a:pt x="25165" y="17694"/>
                    <a:pt x="25408" y="16231"/>
                    <a:pt x="24830" y="15145"/>
                  </a:cubicBezTo>
                  <a:cubicBezTo>
                    <a:pt x="25365" y="13949"/>
                    <a:pt x="25288" y="12508"/>
                    <a:pt x="24604" y="11381"/>
                  </a:cubicBezTo>
                  <a:cubicBezTo>
                    <a:pt x="24604" y="11374"/>
                    <a:pt x="24607" y="11367"/>
                    <a:pt x="24611" y="11362"/>
                  </a:cubicBezTo>
                  <a:cubicBezTo>
                    <a:pt x="24782" y="10635"/>
                    <a:pt x="24575" y="9908"/>
                    <a:pt x="24335" y="9225"/>
                  </a:cubicBezTo>
                  <a:cubicBezTo>
                    <a:pt x="24094" y="8541"/>
                    <a:pt x="23841" y="7860"/>
                    <a:pt x="23252" y="7405"/>
                  </a:cubicBezTo>
                  <a:cubicBezTo>
                    <a:pt x="22907" y="7141"/>
                    <a:pt x="22544" y="6900"/>
                    <a:pt x="22185" y="6650"/>
                  </a:cubicBezTo>
                  <a:cubicBezTo>
                    <a:pt x="22176" y="6084"/>
                    <a:pt x="22113" y="5511"/>
                    <a:pt x="21860" y="5001"/>
                  </a:cubicBezTo>
                  <a:cubicBezTo>
                    <a:pt x="21738" y="4751"/>
                    <a:pt x="21567" y="4527"/>
                    <a:pt x="21357" y="4344"/>
                  </a:cubicBezTo>
                  <a:cubicBezTo>
                    <a:pt x="21261" y="4265"/>
                    <a:pt x="21158" y="4195"/>
                    <a:pt x="21049" y="4135"/>
                  </a:cubicBezTo>
                  <a:cubicBezTo>
                    <a:pt x="20994" y="4103"/>
                    <a:pt x="20924" y="4079"/>
                    <a:pt x="20881" y="4031"/>
                  </a:cubicBezTo>
                  <a:cubicBezTo>
                    <a:pt x="20835" y="3985"/>
                    <a:pt x="20816" y="3916"/>
                    <a:pt x="20792" y="3856"/>
                  </a:cubicBezTo>
                  <a:cubicBezTo>
                    <a:pt x="20354" y="2785"/>
                    <a:pt x="19439" y="1954"/>
                    <a:pt x="18320" y="1644"/>
                  </a:cubicBezTo>
                  <a:cubicBezTo>
                    <a:pt x="17992" y="1555"/>
                    <a:pt x="17655" y="1510"/>
                    <a:pt x="17318" y="1510"/>
                  </a:cubicBezTo>
                  <a:cubicBezTo>
                    <a:pt x="16981" y="1510"/>
                    <a:pt x="16644" y="1555"/>
                    <a:pt x="16315" y="1644"/>
                  </a:cubicBezTo>
                  <a:cubicBezTo>
                    <a:pt x="15918" y="1023"/>
                    <a:pt x="15198" y="611"/>
                    <a:pt x="14452" y="611"/>
                  </a:cubicBezTo>
                  <a:cubicBezTo>
                    <a:pt x="14443" y="611"/>
                    <a:pt x="14435" y="611"/>
                    <a:pt x="14426" y="611"/>
                  </a:cubicBezTo>
                  <a:cubicBezTo>
                    <a:pt x="14303" y="614"/>
                    <a:pt x="14181" y="626"/>
                    <a:pt x="14060" y="652"/>
                  </a:cubicBezTo>
                  <a:cubicBezTo>
                    <a:pt x="14012" y="664"/>
                    <a:pt x="13962" y="671"/>
                    <a:pt x="13914" y="671"/>
                  </a:cubicBezTo>
                  <a:cubicBezTo>
                    <a:pt x="13846" y="667"/>
                    <a:pt x="13796" y="623"/>
                    <a:pt x="13747" y="585"/>
                  </a:cubicBezTo>
                  <a:cubicBezTo>
                    <a:pt x="13514" y="407"/>
                    <a:pt x="13257" y="267"/>
                    <a:pt x="12982" y="166"/>
                  </a:cubicBezTo>
                  <a:cubicBezTo>
                    <a:pt x="12656" y="51"/>
                    <a:pt x="12313" y="0"/>
                    <a:pt x="1197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34" name="Google Shape;2734;p28"/>
            <p:cNvSpPr/>
            <p:nvPr/>
          </p:nvSpPr>
          <p:spPr>
            <a:xfrm>
              <a:off x="2454100" y="4694500"/>
              <a:ext cx="39200" cy="75725"/>
            </a:xfrm>
            <a:custGeom>
              <a:avLst/>
              <a:gdLst/>
              <a:ahLst/>
              <a:cxnLst/>
              <a:rect l="l" t="t" r="r" b="b"/>
              <a:pathLst>
                <a:path w="1568" h="3029" extrusionOk="0">
                  <a:moveTo>
                    <a:pt x="226" y="0"/>
                  </a:moveTo>
                  <a:cubicBezTo>
                    <a:pt x="225" y="0"/>
                    <a:pt x="223" y="1"/>
                    <a:pt x="222" y="1"/>
                  </a:cubicBezTo>
                  <a:cubicBezTo>
                    <a:pt x="99" y="3"/>
                    <a:pt x="0" y="104"/>
                    <a:pt x="15" y="217"/>
                  </a:cubicBezTo>
                  <a:cubicBezTo>
                    <a:pt x="147" y="1226"/>
                    <a:pt x="554" y="2176"/>
                    <a:pt x="1192" y="2968"/>
                  </a:cubicBezTo>
                  <a:cubicBezTo>
                    <a:pt x="1226" y="3010"/>
                    <a:pt x="1277" y="3028"/>
                    <a:pt x="1330" y="3028"/>
                  </a:cubicBezTo>
                  <a:cubicBezTo>
                    <a:pt x="1391" y="3028"/>
                    <a:pt x="1453" y="3004"/>
                    <a:pt x="1493" y="2963"/>
                  </a:cubicBezTo>
                  <a:cubicBezTo>
                    <a:pt x="1567" y="2889"/>
                    <a:pt x="1562" y="2754"/>
                    <a:pt x="1490" y="2667"/>
                  </a:cubicBezTo>
                  <a:cubicBezTo>
                    <a:pt x="922" y="1957"/>
                    <a:pt x="559" y="1105"/>
                    <a:pt x="438" y="205"/>
                  </a:cubicBezTo>
                  <a:cubicBezTo>
                    <a:pt x="424" y="96"/>
                    <a:pt x="349" y="0"/>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35" name="Google Shape;2735;p28"/>
            <p:cNvSpPr/>
            <p:nvPr/>
          </p:nvSpPr>
          <p:spPr>
            <a:xfrm>
              <a:off x="2452900" y="4584675"/>
              <a:ext cx="18475" cy="73175"/>
            </a:xfrm>
            <a:custGeom>
              <a:avLst/>
              <a:gdLst/>
              <a:ahLst/>
              <a:cxnLst/>
              <a:rect l="l" t="t" r="r" b="b"/>
              <a:pathLst>
                <a:path w="739" h="2927" extrusionOk="0">
                  <a:moveTo>
                    <a:pt x="483" y="0"/>
                  </a:moveTo>
                  <a:cubicBezTo>
                    <a:pt x="398" y="0"/>
                    <a:pt x="316" y="47"/>
                    <a:pt x="292" y="155"/>
                  </a:cubicBezTo>
                  <a:cubicBezTo>
                    <a:pt x="101" y="1000"/>
                    <a:pt x="3" y="1862"/>
                    <a:pt x="0" y="2728"/>
                  </a:cubicBezTo>
                  <a:cubicBezTo>
                    <a:pt x="0" y="2860"/>
                    <a:pt x="102" y="2926"/>
                    <a:pt x="206" y="2926"/>
                  </a:cubicBezTo>
                  <a:cubicBezTo>
                    <a:pt x="314" y="2926"/>
                    <a:pt x="424" y="2856"/>
                    <a:pt x="424" y="2716"/>
                  </a:cubicBezTo>
                  <a:cubicBezTo>
                    <a:pt x="426" y="1888"/>
                    <a:pt x="520" y="1065"/>
                    <a:pt x="703" y="259"/>
                  </a:cubicBezTo>
                  <a:cubicBezTo>
                    <a:pt x="739" y="101"/>
                    <a:pt x="608" y="0"/>
                    <a:pt x="4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36" name="Google Shape;2736;p28"/>
            <p:cNvSpPr/>
            <p:nvPr/>
          </p:nvSpPr>
          <p:spPr>
            <a:xfrm>
              <a:off x="2428100" y="4622375"/>
              <a:ext cx="16700" cy="71300"/>
            </a:xfrm>
            <a:custGeom>
              <a:avLst/>
              <a:gdLst/>
              <a:ahLst/>
              <a:cxnLst/>
              <a:rect l="l" t="t" r="r" b="b"/>
              <a:pathLst>
                <a:path w="668" h="2852" extrusionOk="0">
                  <a:moveTo>
                    <a:pt x="345" y="0"/>
                  </a:moveTo>
                  <a:cubicBezTo>
                    <a:pt x="247" y="0"/>
                    <a:pt x="157" y="64"/>
                    <a:pt x="140" y="161"/>
                  </a:cubicBezTo>
                  <a:cubicBezTo>
                    <a:pt x="1" y="1006"/>
                    <a:pt x="30" y="1867"/>
                    <a:pt x="222" y="2703"/>
                  </a:cubicBezTo>
                  <a:cubicBezTo>
                    <a:pt x="247" y="2807"/>
                    <a:pt x="324" y="2852"/>
                    <a:pt x="406" y="2852"/>
                  </a:cubicBezTo>
                  <a:cubicBezTo>
                    <a:pt x="532" y="2852"/>
                    <a:pt x="668" y="2744"/>
                    <a:pt x="631" y="2582"/>
                  </a:cubicBezTo>
                  <a:cubicBezTo>
                    <a:pt x="453" y="1822"/>
                    <a:pt x="427" y="1035"/>
                    <a:pt x="552" y="262"/>
                  </a:cubicBezTo>
                  <a:cubicBezTo>
                    <a:pt x="571" y="152"/>
                    <a:pt x="516" y="38"/>
                    <a:pt x="400" y="7"/>
                  </a:cubicBezTo>
                  <a:cubicBezTo>
                    <a:pt x="382" y="3"/>
                    <a:pt x="363" y="0"/>
                    <a:pt x="3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37" name="Google Shape;2737;p28"/>
            <p:cNvSpPr/>
            <p:nvPr/>
          </p:nvSpPr>
          <p:spPr>
            <a:xfrm>
              <a:off x="2510350" y="4453750"/>
              <a:ext cx="48225" cy="40025"/>
            </a:xfrm>
            <a:custGeom>
              <a:avLst/>
              <a:gdLst/>
              <a:ahLst/>
              <a:cxnLst/>
              <a:rect l="l" t="t" r="r" b="b"/>
              <a:pathLst>
                <a:path w="1929" h="1601" extrusionOk="0">
                  <a:moveTo>
                    <a:pt x="1695" y="1"/>
                  </a:moveTo>
                  <a:cubicBezTo>
                    <a:pt x="1657" y="1"/>
                    <a:pt x="1618" y="10"/>
                    <a:pt x="1582" y="28"/>
                  </a:cubicBezTo>
                  <a:cubicBezTo>
                    <a:pt x="1002" y="317"/>
                    <a:pt x="492" y="728"/>
                    <a:pt x="85" y="1236"/>
                  </a:cubicBezTo>
                  <a:cubicBezTo>
                    <a:pt x="13" y="1325"/>
                    <a:pt x="1" y="1453"/>
                    <a:pt x="87" y="1537"/>
                  </a:cubicBezTo>
                  <a:cubicBezTo>
                    <a:pt x="130" y="1579"/>
                    <a:pt x="187" y="1600"/>
                    <a:pt x="242" y="1600"/>
                  </a:cubicBezTo>
                  <a:cubicBezTo>
                    <a:pt x="297" y="1600"/>
                    <a:pt x="351" y="1578"/>
                    <a:pt x="386" y="1532"/>
                  </a:cubicBezTo>
                  <a:cubicBezTo>
                    <a:pt x="768" y="1055"/>
                    <a:pt x="1250" y="666"/>
                    <a:pt x="1799" y="394"/>
                  </a:cubicBezTo>
                  <a:cubicBezTo>
                    <a:pt x="1902" y="341"/>
                    <a:pt x="1928" y="194"/>
                    <a:pt x="1871" y="100"/>
                  </a:cubicBezTo>
                  <a:cubicBezTo>
                    <a:pt x="1832" y="33"/>
                    <a:pt x="1765" y="1"/>
                    <a:pt x="16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38" name="Google Shape;2738;p28"/>
            <p:cNvSpPr/>
            <p:nvPr/>
          </p:nvSpPr>
          <p:spPr>
            <a:xfrm>
              <a:off x="2516675" y="4428950"/>
              <a:ext cx="46100" cy="27075"/>
            </a:xfrm>
            <a:custGeom>
              <a:avLst/>
              <a:gdLst/>
              <a:ahLst/>
              <a:cxnLst/>
              <a:rect l="l" t="t" r="r" b="b"/>
              <a:pathLst>
                <a:path w="1844" h="1083" extrusionOk="0">
                  <a:moveTo>
                    <a:pt x="1609" y="1"/>
                  </a:moveTo>
                  <a:cubicBezTo>
                    <a:pt x="1591" y="1"/>
                    <a:pt x="1572" y="3"/>
                    <a:pt x="1553" y="7"/>
                  </a:cubicBezTo>
                  <a:cubicBezTo>
                    <a:pt x="1011" y="122"/>
                    <a:pt x="506" y="370"/>
                    <a:pt x="85" y="729"/>
                  </a:cubicBezTo>
                  <a:cubicBezTo>
                    <a:pt x="0" y="801"/>
                    <a:pt x="10" y="957"/>
                    <a:pt x="87" y="1029"/>
                  </a:cubicBezTo>
                  <a:cubicBezTo>
                    <a:pt x="126" y="1065"/>
                    <a:pt x="178" y="1083"/>
                    <a:pt x="231" y="1083"/>
                  </a:cubicBezTo>
                  <a:cubicBezTo>
                    <a:pt x="286" y="1083"/>
                    <a:pt x="343" y="1064"/>
                    <a:pt x="388" y="1025"/>
                  </a:cubicBezTo>
                  <a:lnTo>
                    <a:pt x="426" y="993"/>
                  </a:lnTo>
                  <a:lnTo>
                    <a:pt x="443" y="981"/>
                  </a:lnTo>
                  <a:lnTo>
                    <a:pt x="511" y="928"/>
                  </a:lnTo>
                  <a:lnTo>
                    <a:pt x="665" y="825"/>
                  </a:lnTo>
                  <a:cubicBezTo>
                    <a:pt x="771" y="755"/>
                    <a:pt x="879" y="692"/>
                    <a:pt x="992" y="639"/>
                  </a:cubicBezTo>
                  <a:lnTo>
                    <a:pt x="1071" y="603"/>
                  </a:lnTo>
                  <a:lnTo>
                    <a:pt x="1088" y="594"/>
                  </a:lnTo>
                  <a:lnTo>
                    <a:pt x="1129" y="579"/>
                  </a:lnTo>
                  <a:cubicBezTo>
                    <a:pt x="1184" y="553"/>
                    <a:pt x="1240" y="531"/>
                    <a:pt x="1300" y="514"/>
                  </a:cubicBezTo>
                  <a:cubicBezTo>
                    <a:pt x="1420" y="473"/>
                    <a:pt x="1543" y="440"/>
                    <a:pt x="1671" y="413"/>
                  </a:cubicBezTo>
                  <a:cubicBezTo>
                    <a:pt x="1781" y="380"/>
                    <a:pt x="1844" y="264"/>
                    <a:pt x="1815" y="151"/>
                  </a:cubicBezTo>
                  <a:cubicBezTo>
                    <a:pt x="1781" y="52"/>
                    <a:pt x="1703" y="1"/>
                    <a:pt x="16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39" name="Google Shape;2739;p28"/>
            <p:cNvSpPr/>
            <p:nvPr/>
          </p:nvSpPr>
          <p:spPr>
            <a:xfrm>
              <a:off x="2578400" y="4457100"/>
              <a:ext cx="63150" cy="27975"/>
            </a:xfrm>
            <a:custGeom>
              <a:avLst/>
              <a:gdLst/>
              <a:ahLst/>
              <a:cxnLst/>
              <a:rect l="l" t="t" r="r" b="b"/>
              <a:pathLst>
                <a:path w="2526" h="1119" extrusionOk="0">
                  <a:moveTo>
                    <a:pt x="2229" y="0"/>
                  </a:moveTo>
                  <a:cubicBezTo>
                    <a:pt x="2209" y="0"/>
                    <a:pt x="2188" y="3"/>
                    <a:pt x="2167" y="9"/>
                  </a:cubicBezTo>
                  <a:cubicBezTo>
                    <a:pt x="1493" y="204"/>
                    <a:pt x="829" y="435"/>
                    <a:pt x="179" y="700"/>
                  </a:cubicBezTo>
                  <a:cubicBezTo>
                    <a:pt x="73" y="743"/>
                    <a:pt x="1" y="844"/>
                    <a:pt x="34" y="962"/>
                  </a:cubicBezTo>
                  <a:cubicBezTo>
                    <a:pt x="61" y="1057"/>
                    <a:pt x="145" y="1119"/>
                    <a:pt x="233" y="1119"/>
                  </a:cubicBezTo>
                  <a:cubicBezTo>
                    <a:pt x="255" y="1119"/>
                    <a:pt x="278" y="1115"/>
                    <a:pt x="299" y="1107"/>
                  </a:cubicBezTo>
                  <a:cubicBezTo>
                    <a:pt x="947" y="842"/>
                    <a:pt x="1611" y="611"/>
                    <a:pt x="2285" y="418"/>
                  </a:cubicBezTo>
                  <a:cubicBezTo>
                    <a:pt x="2525" y="350"/>
                    <a:pt x="2446" y="0"/>
                    <a:pt x="2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40" name="Google Shape;2740;p28"/>
            <p:cNvSpPr/>
            <p:nvPr/>
          </p:nvSpPr>
          <p:spPr>
            <a:xfrm>
              <a:off x="2788200" y="4486875"/>
              <a:ext cx="64825" cy="74425"/>
            </a:xfrm>
            <a:custGeom>
              <a:avLst/>
              <a:gdLst/>
              <a:ahLst/>
              <a:cxnLst/>
              <a:rect l="l" t="t" r="r" b="b"/>
              <a:pathLst>
                <a:path w="2593" h="2977" extrusionOk="0">
                  <a:moveTo>
                    <a:pt x="323" y="0"/>
                  </a:moveTo>
                  <a:cubicBezTo>
                    <a:pt x="128" y="0"/>
                    <a:pt x="1" y="291"/>
                    <a:pt x="213" y="395"/>
                  </a:cubicBezTo>
                  <a:cubicBezTo>
                    <a:pt x="1185" y="878"/>
                    <a:pt x="1895" y="1771"/>
                    <a:pt x="2148" y="2828"/>
                  </a:cubicBezTo>
                  <a:cubicBezTo>
                    <a:pt x="2172" y="2932"/>
                    <a:pt x="2249" y="2976"/>
                    <a:pt x="2331" y="2976"/>
                  </a:cubicBezTo>
                  <a:cubicBezTo>
                    <a:pt x="2457" y="2976"/>
                    <a:pt x="2592" y="2869"/>
                    <a:pt x="2554" y="2708"/>
                  </a:cubicBezTo>
                  <a:cubicBezTo>
                    <a:pt x="2282" y="1560"/>
                    <a:pt x="1479" y="551"/>
                    <a:pt x="420" y="24"/>
                  </a:cubicBezTo>
                  <a:cubicBezTo>
                    <a:pt x="386" y="8"/>
                    <a:pt x="354" y="0"/>
                    <a:pt x="3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41" name="Google Shape;2741;p28"/>
            <p:cNvSpPr/>
            <p:nvPr/>
          </p:nvSpPr>
          <p:spPr>
            <a:xfrm>
              <a:off x="2846450" y="4507550"/>
              <a:ext cx="38225" cy="57625"/>
            </a:xfrm>
            <a:custGeom>
              <a:avLst/>
              <a:gdLst/>
              <a:ahLst/>
              <a:cxnLst/>
              <a:rect l="l" t="t" r="r" b="b"/>
              <a:pathLst>
                <a:path w="1529" h="2305" extrusionOk="0">
                  <a:moveTo>
                    <a:pt x="247" y="0"/>
                  </a:moveTo>
                  <a:cubicBezTo>
                    <a:pt x="212" y="0"/>
                    <a:pt x="175" y="9"/>
                    <a:pt x="143" y="27"/>
                  </a:cubicBezTo>
                  <a:cubicBezTo>
                    <a:pt x="46" y="85"/>
                    <a:pt x="1" y="222"/>
                    <a:pt x="68" y="319"/>
                  </a:cubicBezTo>
                  <a:cubicBezTo>
                    <a:pt x="465" y="894"/>
                    <a:pt x="804" y="1507"/>
                    <a:pt x="1074" y="2152"/>
                  </a:cubicBezTo>
                  <a:cubicBezTo>
                    <a:pt x="1112" y="2239"/>
                    <a:pt x="1188" y="2304"/>
                    <a:pt x="1283" y="2304"/>
                  </a:cubicBezTo>
                  <a:cubicBezTo>
                    <a:pt x="1301" y="2304"/>
                    <a:pt x="1319" y="2302"/>
                    <a:pt x="1339" y="2297"/>
                  </a:cubicBezTo>
                  <a:cubicBezTo>
                    <a:pt x="1459" y="2263"/>
                    <a:pt x="1529" y="2140"/>
                    <a:pt x="1483" y="2032"/>
                  </a:cubicBezTo>
                  <a:cubicBezTo>
                    <a:pt x="1201" y="1351"/>
                    <a:pt x="850" y="704"/>
                    <a:pt x="431" y="100"/>
                  </a:cubicBezTo>
                  <a:cubicBezTo>
                    <a:pt x="390" y="35"/>
                    <a:pt x="319" y="0"/>
                    <a:pt x="2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42" name="Google Shape;2742;p28"/>
            <p:cNvSpPr/>
            <p:nvPr/>
          </p:nvSpPr>
          <p:spPr>
            <a:xfrm>
              <a:off x="2863900" y="4583650"/>
              <a:ext cx="16275" cy="37650"/>
            </a:xfrm>
            <a:custGeom>
              <a:avLst/>
              <a:gdLst/>
              <a:ahLst/>
              <a:cxnLst/>
              <a:rect l="l" t="t" r="r" b="b"/>
              <a:pathLst>
                <a:path w="651" h="1506" extrusionOk="0">
                  <a:moveTo>
                    <a:pt x="248" y="0"/>
                  </a:moveTo>
                  <a:cubicBezTo>
                    <a:pt x="229" y="0"/>
                    <a:pt x="209" y="4"/>
                    <a:pt x="188" y="11"/>
                  </a:cubicBezTo>
                  <a:cubicBezTo>
                    <a:pt x="73" y="50"/>
                    <a:pt x="0" y="163"/>
                    <a:pt x="44" y="271"/>
                  </a:cubicBezTo>
                  <a:cubicBezTo>
                    <a:pt x="106" y="442"/>
                    <a:pt x="152" y="617"/>
                    <a:pt x="183" y="796"/>
                  </a:cubicBezTo>
                  <a:cubicBezTo>
                    <a:pt x="188" y="805"/>
                    <a:pt x="188" y="810"/>
                    <a:pt x="191" y="820"/>
                  </a:cubicBezTo>
                  <a:lnTo>
                    <a:pt x="191" y="829"/>
                  </a:lnTo>
                  <a:lnTo>
                    <a:pt x="200" y="897"/>
                  </a:lnTo>
                  <a:cubicBezTo>
                    <a:pt x="203" y="938"/>
                    <a:pt x="207" y="978"/>
                    <a:pt x="212" y="1017"/>
                  </a:cubicBezTo>
                  <a:cubicBezTo>
                    <a:pt x="217" y="1111"/>
                    <a:pt x="219" y="1205"/>
                    <a:pt x="217" y="1299"/>
                  </a:cubicBezTo>
                  <a:cubicBezTo>
                    <a:pt x="219" y="1414"/>
                    <a:pt x="316" y="1506"/>
                    <a:pt x="434" y="1506"/>
                  </a:cubicBezTo>
                  <a:cubicBezTo>
                    <a:pt x="549" y="1501"/>
                    <a:pt x="641" y="1404"/>
                    <a:pt x="641" y="1289"/>
                  </a:cubicBezTo>
                  <a:cubicBezTo>
                    <a:pt x="650" y="901"/>
                    <a:pt x="585" y="516"/>
                    <a:pt x="448" y="155"/>
                  </a:cubicBezTo>
                  <a:cubicBezTo>
                    <a:pt x="417" y="71"/>
                    <a:pt x="338" y="0"/>
                    <a:pt x="2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43" name="Google Shape;2743;p28"/>
            <p:cNvSpPr/>
            <p:nvPr/>
          </p:nvSpPr>
          <p:spPr>
            <a:xfrm>
              <a:off x="2643025" y="4846975"/>
              <a:ext cx="56875" cy="14500"/>
            </a:xfrm>
            <a:custGeom>
              <a:avLst/>
              <a:gdLst/>
              <a:ahLst/>
              <a:cxnLst/>
              <a:rect l="l" t="t" r="r" b="b"/>
              <a:pathLst>
                <a:path w="2275" h="580" extrusionOk="0">
                  <a:moveTo>
                    <a:pt x="230" y="1"/>
                  </a:moveTo>
                  <a:cubicBezTo>
                    <a:pt x="136" y="1"/>
                    <a:pt x="51" y="65"/>
                    <a:pt x="27" y="159"/>
                  </a:cubicBezTo>
                  <a:cubicBezTo>
                    <a:pt x="0" y="267"/>
                    <a:pt x="65" y="395"/>
                    <a:pt x="181" y="419"/>
                  </a:cubicBezTo>
                  <a:cubicBezTo>
                    <a:pt x="700" y="525"/>
                    <a:pt x="1228" y="579"/>
                    <a:pt x="1758" y="579"/>
                  </a:cubicBezTo>
                  <a:cubicBezTo>
                    <a:pt x="1839" y="579"/>
                    <a:pt x="1921" y="578"/>
                    <a:pt x="2003" y="575"/>
                  </a:cubicBezTo>
                  <a:cubicBezTo>
                    <a:pt x="2274" y="566"/>
                    <a:pt x="2268" y="152"/>
                    <a:pt x="2005" y="152"/>
                  </a:cubicBezTo>
                  <a:cubicBezTo>
                    <a:pt x="2002" y="152"/>
                    <a:pt x="1999" y="152"/>
                    <a:pt x="1996" y="152"/>
                  </a:cubicBezTo>
                  <a:cubicBezTo>
                    <a:pt x="1913" y="155"/>
                    <a:pt x="1831" y="156"/>
                    <a:pt x="1749" y="156"/>
                  </a:cubicBezTo>
                  <a:cubicBezTo>
                    <a:pt x="1256" y="156"/>
                    <a:pt x="765" y="106"/>
                    <a:pt x="282" y="7"/>
                  </a:cubicBezTo>
                  <a:cubicBezTo>
                    <a:pt x="265" y="3"/>
                    <a:pt x="247"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44" name="Google Shape;2744;p28"/>
            <p:cNvSpPr/>
            <p:nvPr/>
          </p:nvSpPr>
          <p:spPr>
            <a:xfrm>
              <a:off x="2739125" y="4801600"/>
              <a:ext cx="85950" cy="45425"/>
            </a:xfrm>
            <a:custGeom>
              <a:avLst/>
              <a:gdLst/>
              <a:ahLst/>
              <a:cxnLst/>
              <a:rect l="l" t="t" r="r" b="b"/>
              <a:pathLst>
                <a:path w="3438" h="1817" extrusionOk="0">
                  <a:moveTo>
                    <a:pt x="3141" y="0"/>
                  </a:moveTo>
                  <a:cubicBezTo>
                    <a:pt x="3106" y="0"/>
                    <a:pt x="3068" y="11"/>
                    <a:pt x="3030" y="37"/>
                  </a:cubicBezTo>
                  <a:cubicBezTo>
                    <a:pt x="2563" y="349"/>
                    <a:pt x="2103" y="684"/>
                    <a:pt x="1620" y="970"/>
                  </a:cubicBezTo>
                  <a:cubicBezTo>
                    <a:pt x="1223" y="1205"/>
                    <a:pt x="790" y="1392"/>
                    <a:pt x="326" y="1392"/>
                  </a:cubicBezTo>
                  <a:cubicBezTo>
                    <a:pt x="309" y="1392"/>
                    <a:pt x="291" y="1392"/>
                    <a:pt x="274" y="1392"/>
                  </a:cubicBezTo>
                  <a:cubicBezTo>
                    <a:pt x="271" y="1391"/>
                    <a:pt x="268" y="1391"/>
                    <a:pt x="265" y="1391"/>
                  </a:cubicBezTo>
                  <a:cubicBezTo>
                    <a:pt x="0" y="1391"/>
                    <a:pt x="13" y="1806"/>
                    <a:pt x="284" y="1815"/>
                  </a:cubicBezTo>
                  <a:cubicBezTo>
                    <a:pt x="307" y="1816"/>
                    <a:pt x="330" y="1816"/>
                    <a:pt x="354" y="1816"/>
                  </a:cubicBezTo>
                  <a:cubicBezTo>
                    <a:pt x="860" y="1816"/>
                    <a:pt x="1341" y="1618"/>
                    <a:pt x="1779" y="1367"/>
                  </a:cubicBezTo>
                  <a:cubicBezTo>
                    <a:pt x="2286" y="1076"/>
                    <a:pt x="2763" y="727"/>
                    <a:pt x="3249" y="402"/>
                  </a:cubicBezTo>
                  <a:cubicBezTo>
                    <a:pt x="3438" y="274"/>
                    <a:pt x="3319" y="0"/>
                    <a:pt x="3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45" name="Google Shape;2745;p28"/>
            <p:cNvSpPr/>
            <p:nvPr/>
          </p:nvSpPr>
          <p:spPr>
            <a:xfrm>
              <a:off x="2707475" y="4796775"/>
              <a:ext cx="66700" cy="32475"/>
            </a:xfrm>
            <a:custGeom>
              <a:avLst/>
              <a:gdLst/>
              <a:ahLst/>
              <a:cxnLst/>
              <a:rect l="l" t="t" r="r" b="b"/>
              <a:pathLst>
                <a:path w="2668" h="1299" extrusionOk="0">
                  <a:moveTo>
                    <a:pt x="2367" y="0"/>
                  </a:moveTo>
                  <a:cubicBezTo>
                    <a:pt x="2332" y="0"/>
                    <a:pt x="2295" y="11"/>
                    <a:pt x="2258" y="35"/>
                  </a:cubicBezTo>
                  <a:cubicBezTo>
                    <a:pt x="1620" y="444"/>
                    <a:pt x="915" y="730"/>
                    <a:pt x="176" y="884"/>
                  </a:cubicBezTo>
                  <a:cubicBezTo>
                    <a:pt x="63" y="908"/>
                    <a:pt x="0" y="1043"/>
                    <a:pt x="31" y="1149"/>
                  </a:cubicBezTo>
                  <a:cubicBezTo>
                    <a:pt x="56" y="1238"/>
                    <a:pt x="148" y="1298"/>
                    <a:pt x="244" y="1298"/>
                  </a:cubicBezTo>
                  <a:cubicBezTo>
                    <a:pt x="260" y="1298"/>
                    <a:pt x="276" y="1297"/>
                    <a:pt x="291" y="1293"/>
                  </a:cubicBezTo>
                  <a:cubicBezTo>
                    <a:pt x="1066" y="1130"/>
                    <a:pt x="1805" y="826"/>
                    <a:pt x="2474" y="398"/>
                  </a:cubicBezTo>
                  <a:cubicBezTo>
                    <a:pt x="2668" y="275"/>
                    <a:pt x="2546" y="0"/>
                    <a:pt x="23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46" name="Google Shape;2746;p28"/>
            <p:cNvSpPr/>
            <p:nvPr/>
          </p:nvSpPr>
          <p:spPr>
            <a:xfrm>
              <a:off x="2770950" y="4611525"/>
              <a:ext cx="17825" cy="39400"/>
            </a:xfrm>
            <a:custGeom>
              <a:avLst/>
              <a:gdLst/>
              <a:ahLst/>
              <a:cxnLst/>
              <a:rect l="l" t="t" r="r" b="b"/>
              <a:pathLst>
                <a:path w="713" h="1576" extrusionOk="0">
                  <a:moveTo>
                    <a:pt x="247" y="1"/>
                  </a:moveTo>
                  <a:cubicBezTo>
                    <a:pt x="227" y="1"/>
                    <a:pt x="208" y="4"/>
                    <a:pt x="188" y="10"/>
                  </a:cubicBezTo>
                  <a:cubicBezTo>
                    <a:pt x="70" y="51"/>
                    <a:pt x="0" y="164"/>
                    <a:pt x="43" y="275"/>
                  </a:cubicBezTo>
                  <a:cubicBezTo>
                    <a:pt x="113" y="456"/>
                    <a:pt x="171" y="641"/>
                    <a:pt x="214" y="829"/>
                  </a:cubicBezTo>
                  <a:lnTo>
                    <a:pt x="241" y="978"/>
                  </a:lnTo>
                  <a:lnTo>
                    <a:pt x="250" y="1019"/>
                  </a:lnTo>
                  <a:cubicBezTo>
                    <a:pt x="250" y="1018"/>
                    <a:pt x="250" y="1018"/>
                    <a:pt x="250" y="1018"/>
                  </a:cubicBezTo>
                  <a:lnTo>
                    <a:pt x="250" y="1018"/>
                  </a:lnTo>
                  <a:cubicBezTo>
                    <a:pt x="249" y="1018"/>
                    <a:pt x="255" y="1065"/>
                    <a:pt x="255" y="1069"/>
                  </a:cubicBezTo>
                  <a:cubicBezTo>
                    <a:pt x="270" y="1168"/>
                    <a:pt x="279" y="1269"/>
                    <a:pt x="284" y="1368"/>
                  </a:cubicBezTo>
                  <a:cubicBezTo>
                    <a:pt x="289" y="1474"/>
                    <a:pt x="377" y="1575"/>
                    <a:pt x="484" y="1575"/>
                  </a:cubicBezTo>
                  <a:cubicBezTo>
                    <a:pt x="489" y="1575"/>
                    <a:pt x="494" y="1575"/>
                    <a:pt x="498" y="1575"/>
                  </a:cubicBezTo>
                  <a:cubicBezTo>
                    <a:pt x="614" y="1565"/>
                    <a:pt x="713" y="1476"/>
                    <a:pt x="708" y="1358"/>
                  </a:cubicBezTo>
                  <a:cubicBezTo>
                    <a:pt x="686" y="947"/>
                    <a:pt x="602" y="540"/>
                    <a:pt x="453" y="155"/>
                  </a:cubicBezTo>
                  <a:cubicBezTo>
                    <a:pt x="417" y="71"/>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47" name="Google Shape;2747;p28"/>
            <p:cNvSpPr/>
            <p:nvPr/>
          </p:nvSpPr>
          <p:spPr>
            <a:xfrm>
              <a:off x="2689425" y="4391975"/>
              <a:ext cx="47250" cy="29700"/>
            </a:xfrm>
            <a:custGeom>
              <a:avLst/>
              <a:gdLst/>
              <a:ahLst/>
              <a:cxnLst/>
              <a:rect l="l" t="t" r="r" b="b"/>
              <a:pathLst>
                <a:path w="1890" h="1188" extrusionOk="0">
                  <a:moveTo>
                    <a:pt x="242" y="1"/>
                  </a:moveTo>
                  <a:cubicBezTo>
                    <a:pt x="145" y="1"/>
                    <a:pt x="56" y="58"/>
                    <a:pt x="31" y="159"/>
                  </a:cubicBezTo>
                  <a:cubicBezTo>
                    <a:pt x="0" y="277"/>
                    <a:pt x="72" y="393"/>
                    <a:pt x="188" y="415"/>
                  </a:cubicBezTo>
                  <a:cubicBezTo>
                    <a:pt x="691" y="508"/>
                    <a:pt x="1153" y="759"/>
                    <a:pt x="1511" y="1127"/>
                  </a:cubicBezTo>
                  <a:cubicBezTo>
                    <a:pt x="1552" y="1168"/>
                    <a:pt x="1605" y="1188"/>
                    <a:pt x="1658" y="1188"/>
                  </a:cubicBezTo>
                  <a:cubicBezTo>
                    <a:pt x="1712" y="1188"/>
                    <a:pt x="1766" y="1167"/>
                    <a:pt x="1807" y="1125"/>
                  </a:cubicBezTo>
                  <a:cubicBezTo>
                    <a:pt x="1889" y="1040"/>
                    <a:pt x="1889" y="908"/>
                    <a:pt x="1805" y="826"/>
                  </a:cubicBezTo>
                  <a:cubicBezTo>
                    <a:pt x="1398" y="400"/>
                    <a:pt x="869" y="114"/>
                    <a:pt x="289" y="5"/>
                  </a:cubicBezTo>
                  <a:cubicBezTo>
                    <a:pt x="273" y="2"/>
                    <a:pt x="257" y="1"/>
                    <a:pt x="2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48" name="Google Shape;2748;p28"/>
            <p:cNvSpPr/>
            <p:nvPr/>
          </p:nvSpPr>
          <p:spPr>
            <a:xfrm>
              <a:off x="2535275" y="4850150"/>
              <a:ext cx="43775" cy="25825"/>
            </a:xfrm>
            <a:custGeom>
              <a:avLst/>
              <a:gdLst/>
              <a:ahLst/>
              <a:cxnLst/>
              <a:rect l="l" t="t" r="r" b="b"/>
              <a:pathLst>
                <a:path w="1751" h="1033" extrusionOk="0">
                  <a:moveTo>
                    <a:pt x="229" y="0"/>
                  </a:moveTo>
                  <a:cubicBezTo>
                    <a:pt x="179" y="0"/>
                    <a:pt x="129" y="19"/>
                    <a:pt x="89" y="63"/>
                  </a:cubicBezTo>
                  <a:cubicBezTo>
                    <a:pt x="5" y="157"/>
                    <a:pt x="0" y="292"/>
                    <a:pt x="92" y="364"/>
                  </a:cubicBezTo>
                  <a:cubicBezTo>
                    <a:pt x="489" y="670"/>
                    <a:pt x="939" y="896"/>
                    <a:pt x="1420" y="1031"/>
                  </a:cubicBezTo>
                  <a:cubicBezTo>
                    <a:pt x="1431" y="1032"/>
                    <a:pt x="1442" y="1033"/>
                    <a:pt x="1453" y="1033"/>
                  </a:cubicBezTo>
                  <a:cubicBezTo>
                    <a:pt x="1680" y="1033"/>
                    <a:pt x="1751" y="704"/>
                    <a:pt x="1521" y="619"/>
                  </a:cubicBezTo>
                  <a:cubicBezTo>
                    <a:pt x="1112" y="506"/>
                    <a:pt x="727" y="316"/>
                    <a:pt x="390" y="61"/>
                  </a:cubicBezTo>
                  <a:cubicBezTo>
                    <a:pt x="344" y="24"/>
                    <a:pt x="286" y="0"/>
                    <a:pt x="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49" name="Google Shape;2749;p28"/>
            <p:cNvSpPr/>
            <p:nvPr/>
          </p:nvSpPr>
          <p:spPr>
            <a:xfrm>
              <a:off x="2869025" y="4734175"/>
              <a:ext cx="30350" cy="43625"/>
            </a:xfrm>
            <a:custGeom>
              <a:avLst/>
              <a:gdLst/>
              <a:ahLst/>
              <a:cxnLst/>
              <a:rect l="l" t="t" r="r" b="b"/>
              <a:pathLst>
                <a:path w="1214" h="1745" extrusionOk="0">
                  <a:moveTo>
                    <a:pt x="984" y="1"/>
                  </a:moveTo>
                  <a:cubicBezTo>
                    <a:pt x="908" y="1"/>
                    <a:pt x="830" y="35"/>
                    <a:pt x="801" y="105"/>
                  </a:cubicBezTo>
                  <a:cubicBezTo>
                    <a:pt x="619" y="558"/>
                    <a:pt x="378" y="986"/>
                    <a:pt x="84" y="1379"/>
                  </a:cubicBezTo>
                  <a:cubicBezTo>
                    <a:pt x="14" y="1470"/>
                    <a:pt x="0" y="1590"/>
                    <a:pt x="87" y="1679"/>
                  </a:cubicBezTo>
                  <a:cubicBezTo>
                    <a:pt x="131" y="1722"/>
                    <a:pt x="188" y="1745"/>
                    <a:pt x="243" y="1745"/>
                  </a:cubicBezTo>
                  <a:cubicBezTo>
                    <a:pt x="299" y="1745"/>
                    <a:pt x="352" y="1722"/>
                    <a:pt x="388" y="1675"/>
                  </a:cubicBezTo>
                  <a:cubicBezTo>
                    <a:pt x="705" y="1256"/>
                    <a:pt x="968" y="801"/>
                    <a:pt x="1170" y="315"/>
                  </a:cubicBezTo>
                  <a:cubicBezTo>
                    <a:pt x="1213" y="211"/>
                    <a:pt x="1199" y="86"/>
                    <a:pt x="1090" y="26"/>
                  </a:cubicBezTo>
                  <a:cubicBezTo>
                    <a:pt x="1060" y="9"/>
                    <a:pt x="1022" y="1"/>
                    <a:pt x="9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2750" name="Google Shape;2750;p28"/>
          <p:cNvGrpSpPr/>
          <p:nvPr/>
        </p:nvGrpSpPr>
        <p:grpSpPr>
          <a:xfrm rot="5400000" flipH="1">
            <a:off x="2295492" y="238549"/>
            <a:ext cx="724776" cy="1000134"/>
            <a:chOff x="626325" y="3925200"/>
            <a:chExt cx="612625" cy="845375"/>
          </a:xfrm>
        </p:grpSpPr>
        <p:sp>
          <p:nvSpPr>
            <p:cNvPr id="2751" name="Google Shape;2751;p28"/>
            <p:cNvSpPr/>
            <p:nvPr/>
          </p:nvSpPr>
          <p:spPr>
            <a:xfrm>
              <a:off x="626325" y="3925200"/>
              <a:ext cx="318375" cy="371475"/>
            </a:xfrm>
            <a:custGeom>
              <a:avLst/>
              <a:gdLst/>
              <a:ahLst/>
              <a:cxnLst/>
              <a:rect l="l" t="t" r="r" b="b"/>
              <a:pathLst>
                <a:path w="12735" h="14859" extrusionOk="0">
                  <a:moveTo>
                    <a:pt x="2791" y="1"/>
                  </a:moveTo>
                  <a:cubicBezTo>
                    <a:pt x="2372" y="1"/>
                    <a:pt x="1971" y="119"/>
                    <a:pt x="1656" y="448"/>
                  </a:cubicBezTo>
                  <a:cubicBezTo>
                    <a:pt x="1329" y="792"/>
                    <a:pt x="1139" y="1252"/>
                    <a:pt x="956" y="1685"/>
                  </a:cubicBezTo>
                  <a:cubicBezTo>
                    <a:pt x="771" y="2123"/>
                    <a:pt x="609" y="2568"/>
                    <a:pt x="475" y="3023"/>
                  </a:cubicBezTo>
                  <a:cubicBezTo>
                    <a:pt x="338" y="3478"/>
                    <a:pt x="227" y="3938"/>
                    <a:pt x="140" y="4405"/>
                  </a:cubicBezTo>
                  <a:cubicBezTo>
                    <a:pt x="66" y="4816"/>
                    <a:pt x="17" y="5281"/>
                    <a:pt x="215" y="5668"/>
                  </a:cubicBezTo>
                  <a:cubicBezTo>
                    <a:pt x="280" y="5793"/>
                    <a:pt x="378" y="5902"/>
                    <a:pt x="499" y="5979"/>
                  </a:cubicBezTo>
                  <a:cubicBezTo>
                    <a:pt x="253" y="6667"/>
                    <a:pt x="22" y="7374"/>
                    <a:pt x="13" y="8111"/>
                  </a:cubicBezTo>
                  <a:cubicBezTo>
                    <a:pt x="1" y="8799"/>
                    <a:pt x="215" y="9502"/>
                    <a:pt x="691" y="10012"/>
                  </a:cubicBezTo>
                  <a:cubicBezTo>
                    <a:pt x="908" y="10248"/>
                    <a:pt x="1185" y="10426"/>
                    <a:pt x="1490" y="10527"/>
                  </a:cubicBezTo>
                  <a:cubicBezTo>
                    <a:pt x="1416" y="11273"/>
                    <a:pt x="1370" y="12053"/>
                    <a:pt x="1659" y="12758"/>
                  </a:cubicBezTo>
                  <a:cubicBezTo>
                    <a:pt x="1921" y="13406"/>
                    <a:pt x="2532" y="13887"/>
                    <a:pt x="3235" y="13938"/>
                  </a:cubicBezTo>
                  <a:cubicBezTo>
                    <a:pt x="3273" y="13941"/>
                    <a:pt x="3310" y="13942"/>
                    <a:pt x="3347" y="13942"/>
                  </a:cubicBezTo>
                  <a:cubicBezTo>
                    <a:pt x="3584" y="13942"/>
                    <a:pt x="3819" y="13877"/>
                    <a:pt x="4025" y="13755"/>
                  </a:cubicBezTo>
                  <a:cubicBezTo>
                    <a:pt x="4271" y="14439"/>
                    <a:pt x="5020" y="14859"/>
                    <a:pt x="5740" y="14859"/>
                  </a:cubicBezTo>
                  <a:cubicBezTo>
                    <a:pt x="5816" y="14859"/>
                    <a:pt x="5890" y="14854"/>
                    <a:pt x="5964" y="14845"/>
                  </a:cubicBezTo>
                  <a:cubicBezTo>
                    <a:pt x="7033" y="14705"/>
                    <a:pt x="7791" y="13793"/>
                    <a:pt x="8188" y="12859"/>
                  </a:cubicBezTo>
                  <a:cubicBezTo>
                    <a:pt x="8369" y="12433"/>
                    <a:pt x="8489" y="11993"/>
                    <a:pt x="8592" y="11543"/>
                  </a:cubicBezTo>
                  <a:cubicBezTo>
                    <a:pt x="9181" y="11722"/>
                    <a:pt x="9805" y="11899"/>
                    <a:pt x="10424" y="11899"/>
                  </a:cubicBezTo>
                  <a:cubicBezTo>
                    <a:pt x="10653" y="11899"/>
                    <a:pt x="10882" y="11874"/>
                    <a:pt x="11108" y="11817"/>
                  </a:cubicBezTo>
                  <a:cubicBezTo>
                    <a:pt x="11839" y="11632"/>
                    <a:pt x="12535" y="11086"/>
                    <a:pt x="12662" y="10308"/>
                  </a:cubicBezTo>
                  <a:cubicBezTo>
                    <a:pt x="12734" y="9870"/>
                    <a:pt x="12592" y="9444"/>
                    <a:pt x="12443" y="9038"/>
                  </a:cubicBezTo>
                  <a:cubicBezTo>
                    <a:pt x="12361" y="8831"/>
                    <a:pt x="12292" y="8619"/>
                    <a:pt x="12236" y="8402"/>
                  </a:cubicBezTo>
                  <a:cubicBezTo>
                    <a:pt x="12193" y="8190"/>
                    <a:pt x="12164" y="7976"/>
                    <a:pt x="12150" y="7762"/>
                  </a:cubicBezTo>
                  <a:cubicBezTo>
                    <a:pt x="12116" y="7307"/>
                    <a:pt x="12104" y="6845"/>
                    <a:pt x="11933" y="6414"/>
                  </a:cubicBezTo>
                  <a:cubicBezTo>
                    <a:pt x="11760" y="5983"/>
                    <a:pt x="11442" y="5726"/>
                    <a:pt x="11083" y="5485"/>
                  </a:cubicBezTo>
                  <a:cubicBezTo>
                    <a:pt x="10775" y="5273"/>
                    <a:pt x="10417" y="5076"/>
                    <a:pt x="10229" y="4737"/>
                  </a:cubicBezTo>
                  <a:cubicBezTo>
                    <a:pt x="10102" y="4503"/>
                    <a:pt x="10049" y="4239"/>
                    <a:pt x="9916" y="4007"/>
                  </a:cubicBezTo>
                  <a:cubicBezTo>
                    <a:pt x="9796" y="3803"/>
                    <a:pt x="9637" y="3622"/>
                    <a:pt x="9447" y="3476"/>
                  </a:cubicBezTo>
                  <a:cubicBezTo>
                    <a:pt x="9262" y="3319"/>
                    <a:pt x="9052" y="3189"/>
                    <a:pt x="8850" y="3064"/>
                  </a:cubicBezTo>
                  <a:lnTo>
                    <a:pt x="8176" y="2643"/>
                  </a:lnTo>
                  <a:lnTo>
                    <a:pt x="6800" y="1789"/>
                  </a:lnTo>
                  <a:cubicBezTo>
                    <a:pt x="5986" y="1278"/>
                    <a:pt x="5175" y="734"/>
                    <a:pt x="4282" y="361"/>
                  </a:cubicBezTo>
                  <a:cubicBezTo>
                    <a:pt x="3838" y="175"/>
                    <a:pt x="3301" y="1"/>
                    <a:pt x="2791"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52" name="Google Shape;2752;p28"/>
            <p:cNvSpPr/>
            <p:nvPr/>
          </p:nvSpPr>
          <p:spPr>
            <a:xfrm>
              <a:off x="628975" y="4395725"/>
              <a:ext cx="291725" cy="211650"/>
            </a:xfrm>
            <a:custGeom>
              <a:avLst/>
              <a:gdLst/>
              <a:ahLst/>
              <a:cxnLst/>
              <a:rect l="l" t="t" r="r" b="b"/>
              <a:pathLst>
                <a:path w="11669" h="8466" extrusionOk="0">
                  <a:moveTo>
                    <a:pt x="8228" y="0"/>
                  </a:moveTo>
                  <a:cubicBezTo>
                    <a:pt x="8156" y="0"/>
                    <a:pt x="8084" y="4"/>
                    <a:pt x="8012" y="12"/>
                  </a:cubicBezTo>
                  <a:cubicBezTo>
                    <a:pt x="7784" y="36"/>
                    <a:pt x="7562" y="106"/>
                    <a:pt x="7363" y="216"/>
                  </a:cubicBezTo>
                  <a:cubicBezTo>
                    <a:pt x="7158" y="332"/>
                    <a:pt x="6980" y="491"/>
                    <a:pt x="6790" y="628"/>
                  </a:cubicBezTo>
                  <a:cubicBezTo>
                    <a:pt x="6602" y="768"/>
                    <a:pt x="6462" y="854"/>
                    <a:pt x="6294" y="866"/>
                  </a:cubicBezTo>
                  <a:cubicBezTo>
                    <a:pt x="6288" y="867"/>
                    <a:pt x="6282" y="867"/>
                    <a:pt x="6276" y="867"/>
                  </a:cubicBezTo>
                  <a:cubicBezTo>
                    <a:pt x="6068" y="867"/>
                    <a:pt x="5916" y="671"/>
                    <a:pt x="5743" y="570"/>
                  </a:cubicBezTo>
                  <a:cubicBezTo>
                    <a:pt x="5439" y="393"/>
                    <a:pt x="5094" y="316"/>
                    <a:pt x="4746" y="316"/>
                  </a:cubicBezTo>
                  <a:cubicBezTo>
                    <a:pt x="4635" y="316"/>
                    <a:pt x="4523" y="324"/>
                    <a:pt x="4412" y="339"/>
                  </a:cubicBezTo>
                  <a:cubicBezTo>
                    <a:pt x="3312" y="491"/>
                    <a:pt x="2530" y="1336"/>
                    <a:pt x="1895" y="2175"/>
                  </a:cubicBezTo>
                  <a:lnTo>
                    <a:pt x="1635" y="2529"/>
                  </a:lnTo>
                  <a:cubicBezTo>
                    <a:pt x="1620" y="2549"/>
                    <a:pt x="1611" y="2570"/>
                    <a:pt x="1603" y="2594"/>
                  </a:cubicBezTo>
                  <a:cubicBezTo>
                    <a:pt x="1574" y="2560"/>
                    <a:pt x="1531" y="2540"/>
                    <a:pt x="1487" y="2540"/>
                  </a:cubicBezTo>
                  <a:cubicBezTo>
                    <a:pt x="1473" y="2540"/>
                    <a:pt x="1458" y="2542"/>
                    <a:pt x="1444" y="2546"/>
                  </a:cubicBezTo>
                  <a:cubicBezTo>
                    <a:pt x="1045" y="2659"/>
                    <a:pt x="686" y="2883"/>
                    <a:pt x="407" y="3189"/>
                  </a:cubicBezTo>
                  <a:cubicBezTo>
                    <a:pt x="265" y="3340"/>
                    <a:pt x="147" y="3514"/>
                    <a:pt x="56" y="3699"/>
                  </a:cubicBezTo>
                  <a:cubicBezTo>
                    <a:pt x="0" y="3812"/>
                    <a:pt x="61" y="3923"/>
                    <a:pt x="106" y="4029"/>
                  </a:cubicBezTo>
                  <a:cubicBezTo>
                    <a:pt x="145" y="4120"/>
                    <a:pt x="188" y="4209"/>
                    <a:pt x="239" y="4296"/>
                  </a:cubicBezTo>
                  <a:cubicBezTo>
                    <a:pt x="636" y="4982"/>
                    <a:pt x="1315" y="5441"/>
                    <a:pt x="2015" y="5776"/>
                  </a:cubicBezTo>
                  <a:cubicBezTo>
                    <a:pt x="2414" y="5961"/>
                    <a:pt x="2824" y="6127"/>
                    <a:pt x="3240" y="6269"/>
                  </a:cubicBezTo>
                  <a:cubicBezTo>
                    <a:pt x="3514" y="6743"/>
                    <a:pt x="3805" y="7234"/>
                    <a:pt x="4229" y="7595"/>
                  </a:cubicBezTo>
                  <a:cubicBezTo>
                    <a:pt x="4613" y="7921"/>
                    <a:pt x="5038" y="8108"/>
                    <a:pt x="5510" y="8108"/>
                  </a:cubicBezTo>
                  <a:cubicBezTo>
                    <a:pt x="5561" y="8108"/>
                    <a:pt x="5613" y="8105"/>
                    <a:pt x="5666" y="8101"/>
                  </a:cubicBezTo>
                  <a:cubicBezTo>
                    <a:pt x="5890" y="8084"/>
                    <a:pt x="6106" y="8012"/>
                    <a:pt x="6296" y="7891"/>
                  </a:cubicBezTo>
                  <a:cubicBezTo>
                    <a:pt x="6689" y="8265"/>
                    <a:pt x="7231" y="8466"/>
                    <a:pt x="7771" y="8466"/>
                  </a:cubicBezTo>
                  <a:cubicBezTo>
                    <a:pt x="8119" y="8466"/>
                    <a:pt x="8466" y="8382"/>
                    <a:pt x="8770" y="8207"/>
                  </a:cubicBezTo>
                  <a:cubicBezTo>
                    <a:pt x="8893" y="8134"/>
                    <a:pt x="9006" y="8048"/>
                    <a:pt x="9131" y="7976"/>
                  </a:cubicBezTo>
                  <a:cubicBezTo>
                    <a:pt x="9254" y="7903"/>
                    <a:pt x="9387" y="7848"/>
                    <a:pt x="9524" y="7810"/>
                  </a:cubicBezTo>
                  <a:cubicBezTo>
                    <a:pt x="9784" y="7737"/>
                    <a:pt x="10034" y="7658"/>
                    <a:pt x="10255" y="7506"/>
                  </a:cubicBezTo>
                  <a:cubicBezTo>
                    <a:pt x="10684" y="7215"/>
                    <a:pt x="10975" y="6765"/>
                    <a:pt x="11064" y="6257"/>
                  </a:cubicBezTo>
                  <a:cubicBezTo>
                    <a:pt x="11136" y="5822"/>
                    <a:pt x="11054" y="5376"/>
                    <a:pt x="10831" y="4996"/>
                  </a:cubicBezTo>
                  <a:cubicBezTo>
                    <a:pt x="11153" y="4746"/>
                    <a:pt x="11394" y="4404"/>
                    <a:pt x="11517" y="4012"/>
                  </a:cubicBezTo>
                  <a:cubicBezTo>
                    <a:pt x="11668" y="3516"/>
                    <a:pt x="11615" y="2979"/>
                    <a:pt x="11365" y="2524"/>
                  </a:cubicBezTo>
                  <a:cubicBezTo>
                    <a:pt x="11240" y="2291"/>
                    <a:pt x="11066" y="2086"/>
                    <a:pt x="10860" y="1918"/>
                  </a:cubicBezTo>
                  <a:cubicBezTo>
                    <a:pt x="10763" y="1839"/>
                    <a:pt x="10660" y="1769"/>
                    <a:pt x="10549" y="1711"/>
                  </a:cubicBezTo>
                  <a:cubicBezTo>
                    <a:pt x="10441" y="1651"/>
                    <a:pt x="10320" y="1598"/>
                    <a:pt x="10229" y="1511"/>
                  </a:cubicBezTo>
                  <a:cubicBezTo>
                    <a:pt x="10140" y="1422"/>
                    <a:pt x="10075" y="1283"/>
                    <a:pt x="10022" y="1155"/>
                  </a:cubicBezTo>
                  <a:cubicBezTo>
                    <a:pt x="9974" y="1040"/>
                    <a:pt x="9916" y="929"/>
                    <a:pt x="9846" y="825"/>
                  </a:cubicBezTo>
                  <a:cubicBezTo>
                    <a:pt x="9714" y="630"/>
                    <a:pt x="9543" y="462"/>
                    <a:pt x="9346" y="334"/>
                  </a:cubicBezTo>
                  <a:cubicBezTo>
                    <a:pt x="9012" y="116"/>
                    <a:pt x="8623" y="0"/>
                    <a:pt x="8228" y="0"/>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53" name="Google Shape;2753;p28"/>
            <p:cNvSpPr/>
            <p:nvPr/>
          </p:nvSpPr>
          <p:spPr>
            <a:xfrm>
              <a:off x="959775" y="4126000"/>
              <a:ext cx="257975" cy="338800"/>
            </a:xfrm>
            <a:custGeom>
              <a:avLst/>
              <a:gdLst/>
              <a:ahLst/>
              <a:cxnLst/>
              <a:rect l="l" t="t" r="r" b="b"/>
              <a:pathLst>
                <a:path w="10319" h="13552" extrusionOk="0">
                  <a:moveTo>
                    <a:pt x="3793" y="1"/>
                  </a:moveTo>
                  <a:cubicBezTo>
                    <a:pt x="3553" y="1"/>
                    <a:pt x="3301" y="167"/>
                    <a:pt x="3120" y="351"/>
                  </a:cubicBezTo>
                  <a:cubicBezTo>
                    <a:pt x="2929" y="543"/>
                    <a:pt x="2744" y="738"/>
                    <a:pt x="2568" y="941"/>
                  </a:cubicBezTo>
                  <a:cubicBezTo>
                    <a:pt x="2215" y="1345"/>
                    <a:pt x="1887" y="1773"/>
                    <a:pt x="1591" y="2223"/>
                  </a:cubicBezTo>
                  <a:cubicBezTo>
                    <a:pt x="1445" y="2450"/>
                    <a:pt x="1303" y="2681"/>
                    <a:pt x="1170" y="2916"/>
                  </a:cubicBezTo>
                  <a:cubicBezTo>
                    <a:pt x="1038" y="3150"/>
                    <a:pt x="939" y="3340"/>
                    <a:pt x="869" y="3571"/>
                  </a:cubicBezTo>
                  <a:cubicBezTo>
                    <a:pt x="800" y="3805"/>
                    <a:pt x="773" y="4026"/>
                    <a:pt x="826" y="4250"/>
                  </a:cubicBezTo>
                  <a:cubicBezTo>
                    <a:pt x="860" y="4375"/>
                    <a:pt x="913" y="4495"/>
                    <a:pt x="982" y="4604"/>
                  </a:cubicBezTo>
                  <a:cubicBezTo>
                    <a:pt x="1040" y="4700"/>
                    <a:pt x="1103" y="4798"/>
                    <a:pt x="1079" y="4914"/>
                  </a:cubicBezTo>
                  <a:cubicBezTo>
                    <a:pt x="1043" y="5111"/>
                    <a:pt x="860" y="5280"/>
                    <a:pt x="747" y="5441"/>
                  </a:cubicBezTo>
                  <a:cubicBezTo>
                    <a:pt x="614" y="5624"/>
                    <a:pt x="496" y="5819"/>
                    <a:pt x="393" y="6021"/>
                  </a:cubicBezTo>
                  <a:cubicBezTo>
                    <a:pt x="186" y="6423"/>
                    <a:pt x="37" y="6863"/>
                    <a:pt x="15" y="7318"/>
                  </a:cubicBezTo>
                  <a:cubicBezTo>
                    <a:pt x="1" y="7540"/>
                    <a:pt x="22" y="7764"/>
                    <a:pt x="78" y="7980"/>
                  </a:cubicBezTo>
                  <a:cubicBezTo>
                    <a:pt x="147" y="8238"/>
                    <a:pt x="272" y="8469"/>
                    <a:pt x="400" y="8702"/>
                  </a:cubicBezTo>
                  <a:cubicBezTo>
                    <a:pt x="525" y="8933"/>
                    <a:pt x="643" y="9167"/>
                    <a:pt x="650" y="9436"/>
                  </a:cubicBezTo>
                  <a:cubicBezTo>
                    <a:pt x="655" y="9703"/>
                    <a:pt x="607" y="9932"/>
                    <a:pt x="617" y="10182"/>
                  </a:cubicBezTo>
                  <a:cubicBezTo>
                    <a:pt x="633" y="10683"/>
                    <a:pt x="833" y="11159"/>
                    <a:pt x="1182" y="11523"/>
                  </a:cubicBezTo>
                  <a:cubicBezTo>
                    <a:pt x="1353" y="11696"/>
                    <a:pt x="1553" y="11841"/>
                    <a:pt x="1772" y="11946"/>
                  </a:cubicBezTo>
                  <a:cubicBezTo>
                    <a:pt x="1976" y="12052"/>
                    <a:pt x="2193" y="12156"/>
                    <a:pt x="2304" y="12368"/>
                  </a:cubicBezTo>
                  <a:cubicBezTo>
                    <a:pt x="2414" y="12582"/>
                    <a:pt x="2467" y="12854"/>
                    <a:pt x="2624" y="13066"/>
                  </a:cubicBezTo>
                  <a:cubicBezTo>
                    <a:pt x="2751" y="13232"/>
                    <a:pt x="2925" y="13359"/>
                    <a:pt x="3120" y="13436"/>
                  </a:cubicBezTo>
                  <a:cubicBezTo>
                    <a:pt x="3305" y="13515"/>
                    <a:pt x="3506" y="13552"/>
                    <a:pt x="3708" y="13552"/>
                  </a:cubicBezTo>
                  <a:cubicBezTo>
                    <a:pt x="3936" y="13552"/>
                    <a:pt x="4164" y="13506"/>
                    <a:pt x="4374" y="13424"/>
                  </a:cubicBezTo>
                  <a:cubicBezTo>
                    <a:pt x="4852" y="13239"/>
                    <a:pt x="5218" y="12835"/>
                    <a:pt x="5512" y="12433"/>
                  </a:cubicBezTo>
                  <a:lnTo>
                    <a:pt x="5599" y="12305"/>
                  </a:lnTo>
                  <a:cubicBezTo>
                    <a:pt x="6077" y="12630"/>
                    <a:pt x="6576" y="12931"/>
                    <a:pt x="7129" y="13099"/>
                  </a:cubicBezTo>
                  <a:cubicBezTo>
                    <a:pt x="7396" y="13181"/>
                    <a:pt x="7671" y="13226"/>
                    <a:pt x="7943" y="13226"/>
                  </a:cubicBezTo>
                  <a:cubicBezTo>
                    <a:pt x="8312" y="13226"/>
                    <a:pt x="8677" y="13144"/>
                    <a:pt x="9016" y="12964"/>
                  </a:cubicBezTo>
                  <a:cubicBezTo>
                    <a:pt x="9546" y="12688"/>
                    <a:pt x="9967" y="12175"/>
                    <a:pt x="9979" y="11559"/>
                  </a:cubicBezTo>
                  <a:cubicBezTo>
                    <a:pt x="9981" y="11364"/>
                    <a:pt x="9945" y="11171"/>
                    <a:pt x="9943" y="10977"/>
                  </a:cubicBezTo>
                  <a:cubicBezTo>
                    <a:pt x="9943" y="10791"/>
                    <a:pt x="9976" y="10606"/>
                    <a:pt x="10044" y="10435"/>
                  </a:cubicBezTo>
                  <a:cubicBezTo>
                    <a:pt x="10164" y="10098"/>
                    <a:pt x="10296" y="9778"/>
                    <a:pt x="10306" y="9415"/>
                  </a:cubicBezTo>
                  <a:cubicBezTo>
                    <a:pt x="10318" y="8707"/>
                    <a:pt x="9969" y="8004"/>
                    <a:pt x="9389" y="7602"/>
                  </a:cubicBezTo>
                  <a:cubicBezTo>
                    <a:pt x="9558" y="7287"/>
                    <a:pt x="9582" y="6912"/>
                    <a:pt x="9507" y="6563"/>
                  </a:cubicBezTo>
                  <a:cubicBezTo>
                    <a:pt x="9413" y="6120"/>
                    <a:pt x="9172" y="5735"/>
                    <a:pt x="8864" y="5410"/>
                  </a:cubicBezTo>
                  <a:cubicBezTo>
                    <a:pt x="8491" y="5022"/>
                    <a:pt x="8044" y="4724"/>
                    <a:pt x="7642" y="4373"/>
                  </a:cubicBezTo>
                  <a:cubicBezTo>
                    <a:pt x="7461" y="4216"/>
                    <a:pt x="7257" y="4048"/>
                    <a:pt x="7276" y="3788"/>
                  </a:cubicBezTo>
                  <a:cubicBezTo>
                    <a:pt x="7298" y="3530"/>
                    <a:pt x="7382" y="3328"/>
                    <a:pt x="7334" y="3085"/>
                  </a:cubicBezTo>
                  <a:cubicBezTo>
                    <a:pt x="7286" y="2842"/>
                    <a:pt x="7136" y="2601"/>
                    <a:pt x="6973" y="2404"/>
                  </a:cubicBezTo>
                  <a:cubicBezTo>
                    <a:pt x="6799" y="2199"/>
                    <a:pt x="6617" y="2004"/>
                    <a:pt x="6422" y="1819"/>
                  </a:cubicBezTo>
                  <a:cubicBezTo>
                    <a:pt x="6032" y="1434"/>
                    <a:pt x="5615" y="1078"/>
                    <a:pt x="5177" y="753"/>
                  </a:cubicBezTo>
                  <a:cubicBezTo>
                    <a:pt x="4958" y="592"/>
                    <a:pt x="4732" y="438"/>
                    <a:pt x="4501" y="291"/>
                  </a:cubicBezTo>
                  <a:cubicBezTo>
                    <a:pt x="4268" y="142"/>
                    <a:pt x="4075" y="16"/>
                    <a:pt x="3827" y="2"/>
                  </a:cubicBezTo>
                  <a:cubicBezTo>
                    <a:pt x="3816" y="1"/>
                    <a:pt x="3805" y="1"/>
                    <a:pt x="3793"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54" name="Google Shape;2754;p28"/>
            <p:cNvSpPr/>
            <p:nvPr/>
          </p:nvSpPr>
          <p:spPr>
            <a:xfrm>
              <a:off x="718500" y="4019750"/>
              <a:ext cx="520450" cy="750825"/>
            </a:xfrm>
            <a:custGeom>
              <a:avLst/>
              <a:gdLst/>
              <a:ahLst/>
              <a:cxnLst/>
              <a:rect l="l" t="t" r="r" b="b"/>
              <a:pathLst>
                <a:path w="20818" h="30033" extrusionOk="0">
                  <a:moveTo>
                    <a:pt x="238" y="1"/>
                  </a:moveTo>
                  <a:cubicBezTo>
                    <a:pt x="117" y="1"/>
                    <a:pt x="0" y="165"/>
                    <a:pt x="99" y="298"/>
                  </a:cubicBezTo>
                  <a:cubicBezTo>
                    <a:pt x="1587" y="2278"/>
                    <a:pt x="2949" y="4346"/>
                    <a:pt x="4181" y="6495"/>
                  </a:cubicBezTo>
                  <a:cubicBezTo>
                    <a:pt x="5399" y="8615"/>
                    <a:pt x="6443" y="10822"/>
                    <a:pt x="7517" y="13017"/>
                  </a:cubicBezTo>
                  <a:cubicBezTo>
                    <a:pt x="8593" y="15214"/>
                    <a:pt x="9692" y="17301"/>
                    <a:pt x="11127" y="19226"/>
                  </a:cubicBezTo>
                  <a:cubicBezTo>
                    <a:pt x="12085" y="20514"/>
                    <a:pt x="13197" y="21660"/>
                    <a:pt x="14340" y="22776"/>
                  </a:cubicBezTo>
                  <a:cubicBezTo>
                    <a:pt x="13702" y="22307"/>
                    <a:pt x="13026" y="21888"/>
                    <a:pt x="12323" y="21525"/>
                  </a:cubicBezTo>
                  <a:cubicBezTo>
                    <a:pt x="11442" y="21070"/>
                    <a:pt x="10530" y="20685"/>
                    <a:pt x="9591" y="20377"/>
                  </a:cubicBezTo>
                  <a:cubicBezTo>
                    <a:pt x="8650" y="20066"/>
                    <a:pt x="7690" y="19819"/>
                    <a:pt x="6720" y="19626"/>
                  </a:cubicBezTo>
                  <a:cubicBezTo>
                    <a:pt x="5731" y="19431"/>
                    <a:pt x="4732" y="19287"/>
                    <a:pt x="3726" y="19181"/>
                  </a:cubicBezTo>
                  <a:cubicBezTo>
                    <a:pt x="2723" y="19077"/>
                    <a:pt x="1729" y="19012"/>
                    <a:pt x="727" y="18976"/>
                  </a:cubicBezTo>
                  <a:lnTo>
                    <a:pt x="357" y="18964"/>
                  </a:lnTo>
                  <a:cubicBezTo>
                    <a:pt x="355" y="18964"/>
                    <a:pt x="354" y="18964"/>
                    <a:pt x="352" y="18964"/>
                  </a:cubicBezTo>
                  <a:cubicBezTo>
                    <a:pt x="135" y="18964"/>
                    <a:pt x="118" y="19306"/>
                    <a:pt x="340" y="19311"/>
                  </a:cubicBezTo>
                  <a:cubicBezTo>
                    <a:pt x="1332" y="19342"/>
                    <a:pt x="2323" y="19395"/>
                    <a:pt x="3310" y="19489"/>
                  </a:cubicBezTo>
                  <a:cubicBezTo>
                    <a:pt x="4297" y="19583"/>
                    <a:pt x="5276" y="19708"/>
                    <a:pt x="6251" y="19886"/>
                  </a:cubicBezTo>
                  <a:cubicBezTo>
                    <a:pt x="7226" y="20064"/>
                    <a:pt x="8188" y="20300"/>
                    <a:pt x="9136" y="20593"/>
                  </a:cubicBezTo>
                  <a:cubicBezTo>
                    <a:pt x="10061" y="20880"/>
                    <a:pt x="10963" y="21238"/>
                    <a:pt x="11834" y="21664"/>
                  </a:cubicBezTo>
                  <a:cubicBezTo>
                    <a:pt x="12708" y="22095"/>
                    <a:pt x="13541" y="22606"/>
                    <a:pt x="14321" y="23193"/>
                  </a:cubicBezTo>
                  <a:cubicBezTo>
                    <a:pt x="14419" y="23265"/>
                    <a:pt x="14515" y="23342"/>
                    <a:pt x="14612" y="23417"/>
                  </a:cubicBezTo>
                  <a:cubicBezTo>
                    <a:pt x="14638" y="23436"/>
                    <a:pt x="14669" y="23445"/>
                    <a:pt x="14700" y="23445"/>
                  </a:cubicBezTo>
                  <a:cubicBezTo>
                    <a:pt x="14720" y="23445"/>
                    <a:pt x="14740" y="23441"/>
                    <a:pt x="14759" y="23433"/>
                  </a:cubicBezTo>
                  <a:lnTo>
                    <a:pt x="15447" y="23896"/>
                  </a:lnTo>
                  <a:cubicBezTo>
                    <a:pt x="15471" y="23910"/>
                    <a:pt x="15495" y="23920"/>
                    <a:pt x="15524" y="23922"/>
                  </a:cubicBezTo>
                  <a:lnTo>
                    <a:pt x="15649" y="24042"/>
                  </a:lnTo>
                  <a:cubicBezTo>
                    <a:pt x="15661" y="24059"/>
                    <a:pt x="15676" y="24074"/>
                    <a:pt x="15695" y="24086"/>
                  </a:cubicBezTo>
                  <a:lnTo>
                    <a:pt x="15765" y="24151"/>
                  </a:lnTo>
                  <a:cubicBezTo>
                    <a:pt x="17353" y="25689"/>
                    <a:pt x="18934" y="27284"/>
                    <a:pt x="20053" y="29202"/>
                  </a:cubicBezTo>
                  <a:cubicBezTo>
                    <a:pt x="20193" y="29438"/>
                    <a:pt x="20320" y="29679"/>
                    <a:pt x="20441" y="29922"/>
                  </a:cubicBezTo>
                  <a:cubicBezTo>
                    <a:pt x="20480" y="30001"/>
                    <a:pt x="20537" y="30033"/>
                    <a:pt x="20593" y="30033"/>
                  </a:cubicBezTo>
                  <a:cubicBezTo>
                    <a:pt x="20708" y="30033"/>
                    <a:pt x="20818" y="29896"/>
                    <a:pt x="20751" y="29763"/>
                  </a:cubicBezTo>
                  <a:cubicBezTo>
                    <a:pt x="19750" y="27778"/>
                    <a:pt x="18248" y="26112"/>
                    <a:pt x="16679" y="24560"/>
                  </a:cubicBezTo>
                  <a:cubicBezTo>
                    <a:pt x="16441" y="24326"/>
                    <a:pt x="16200" y="24090"/>
                    <a:pt x="15957" y="23859"/>
                  </a:cubicBezTo>
                  <a:cubicBezTo>
                    <a:pt x="15817" y="22887"/>
                    <a:pt x="15909" y="21905"/>
                    <a:pt x="15945" y="20926"/>
                  </a:cubicBezTo>
                  <a:cubicBezTo>
                    <a:pt x="15981" y="19948"/>
                    <a:pt x="15972" y="18952"/>
                    <a:pt x="15916" y="17970"/>
                  </a:cubicBezTo>
                  <a:cubicBezTo>
                    <a:pt x="15810" y="15992"/>
                    <a:pt x="15521" y="14030"/>
                    <a:pt x="15059" y="12105"/>
                  </a:cubicBezTo>
                  <a:cubicBezTo>
                    <a:pt x="14799" y="11024"/>
                    <a:pt x="14484" y="9958"/>
                    <a:pt x="14116" y="8911"/>
                  </a:cubicBezTo>
                  <a:cubicBezTo>
                    <a:pt x="14089" y="8832"/>
                    <a:pt x="14029" y="8772"/>
                    <a:pt x="13949" y="8772"/>
                  </a:cubicBezTo>
                  <a:cubicBezTo>
                    <a:pt x="13937" y="8772"/>
                    <a:pt x="13924" y="8774"/>
                    <a:pt x="13911" y="8777"/>
                  </a:cubicBezTo>
                  <a:cubicBezTo>
                    <a:pt x="13827" y="8793"/>
                    <a:pt x="13745" y="8892"/>
                    <a:pt x="13774" y="8981"/>
                  </a:cubicBezTo>
                  <a:cubicBezTo>
                    <a:pt x="14434" y="10841"/>
                    <a:pt x="14920" y="12760"/>
                    <a:pt x="15228" y="14711"/>
                  </a:cubicBezTo>
                  <a:cubicBezTo>
                    <a:pt x="15534" y="16659"/>
                    <a:pt x="15661" y="18627"/>
                    <a:pt x="15608" y="20598"/>
                  </a:cubicBezTo>
                  <a:cubicBezTo>
                    <a:pt x="15584" y="21544"/>
                    <a:pt x="15493" y="22490"/>
                    <a:pt x="15565" y="23436"/>
                  </a:cubicBezTo>
                  <a:lnTo>
                    <a:pt x="15430" y="23354"/>
                  </a:lnTo>
                  <a:cubicBezTo>
                    <a:pt x="14234" y="22208"/>
                    <a:pt x="13040" y="21058"/>
                    <a:pt x="11991" y="19778"/>
                  </a:cubicBezTo>
                  <a:cubicBezTo>
                    <a:pt x="10448" y="17888"/>
                    <a:pt x="9266" y="15744"/>
                    <a:pt x="8176" y="13568"/>
                  </a:cubicBezTo>
                  <a:cubicBezTo>
                    <a:pt x="7088" y="11393"/>
                    <a:pt x="6073" y="9169"/>
                    <a:pt x="4889" y="7039"/>
                  </a:cubicBezTo>
                  <a:cubicBezTo>
                    <a:pt x="3683" y="4880"/>
                    <a:pt x="2352" y="2796"/>
                    <a:pt x="896" y="798"/>
                  </a:cubicBezTo>
                  <a:cubicBezTo>
                    <a:pt x="718" y="550"/>
                    <a:pt x="535" y="307"/>
                    <a:pt x="354" y="64"/>
                  </a:cubicBezTo>
                  <a:cubicBezTo>
                    <a:pt x="320" y="19"/>
                    <a:pt x="279"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2755" name="Google Shape;2755;p28"/>
          <p:cNvGrpSpPr/>
          <p:nvPr/>
        </p:nvGrpSpPr>
        <p:grpSpPr>
          <a:xfrm flipH="1">
            <a:off x="1183972" y="-1019446"/>
            <a:ext cx="1780440" cy="1847363"/>
            <a:chOff x="1843825" y="3806950"/>
            <a:chExt cx="1608250" cy="1668700"/>
          </a:xfrm>
        </p:grpSpPr>
        <p:sp>
          <p:nvSpPr>
            <p:cNvPr id="2756" name="Google Shape;2756;p28"/>
            <p:cNvSpPr/>
            <p:nvPr/>
          </p:nvSpPr>
          <p:spPr>
            <a:xfrm>
              <a:off x="1843825" y="3806950"/>
              <a:ext cx="1608250" cy="1668700"/>
            </a:xfrm>
            <a:custGeom>
              <a:avLst/>
              <a:gdLst/>
              <a:ahLst/>
              <a:cxnLst/>
              <a:rect l="l" t="t" r="r" b="b"/>
              <a:pathLst>
                <a:path w="64330" h="66748" extrusionOk="0">
                  <a:moveTo>
                    <a:pt x="33699" y="0"/>
                  </a:moveTo>
                  <a:cubicBezTo>
                    <a:pt x="33685" y="0"/>
                    <a:pt x="33670" y="1"/>
                    <a:pt x="33656" y="1"/>
                  </a:cubicBezTo>
                  <a:cubicBezTo>
                    <a:pt x="33001" y="25"/>
                    <a:pt x="32573" y="639"/>
                    <a:pt x="32197" y="1096"/>
                  </a:cubicBezTo>
                  <a:cubicBezTo>
                    <a:pt x="31783" y="1594"/>
                    <a:pt x="31398" y="2114"/>
                    <a:pt x="31044" y="2656"/>
                  </a:cubicBezTo>
                  <a:cubicBezTo>
                    <a:pt x="30337" y="3722"/>
                    <a:pt x="29742" y="4858"/>
                    <a:pt x="29263" y="6044"/>
                  </a:cubicBezTo>
                  <a:cubicBezTo>
                    <a:pt x="28780" y="7236"/>
                    <a:pt x="28409" y="8470"/>
                    <a:pt x="28156" y="9731"/>
                  </a:cubicBezTo>
                  <a:cubicBezTo>
                    <a:pt x="27904" y="11000"/>
                    <a:pt x="27766" y="12287"/>
                    <a:pt x="27745" y="13582"/>
                  </a:cubicBezTo>
                  <a:cubicBezTo>
                    <a:pt x="27725" y="14754"/>
                    <a:pt x="27807" y="15926"/>
                    <a:pt x="27985" y="17086"/>
                  </a:cubicBezTo>
                  <a:cubicBezTo>
                    <a:pt x="27417" y="15820"/>
                    <a:pt x="26580" y="14660"/>
                    <a:pt x="25728" y="13577"/>
                  </a:cubicBezTo>
                  <a:cubicBezTo>
                    <a:pt x="24200" y="11626"/>
                    <a:pt x="22592" y="9715"/>
                    <a:pt x="20734" y="8066"/>
                  </a:cubicBezTo>
                  <a:cubicBezTo>
                    <a:pt x="19812" y="7245"/>
                    <a:pt x="18821" y="6463"/>
                    <a:pt x="17757" y="5835"/>
                  </a:cubicBezTo>
                  <a:cubicBezTo>
                    <a:pt x="17507" y="5688"/>
                    <a:pt x="17193" y="5555"/>
                    <a:pt x="16894" y="5555"/>
                  </a:cubicBezTo>
                  <a:cubicBezTo>
                    <a:pt x="16704" y="5555"/>
                    <a:pt x="16519" y="5609"/>
                    <a:pt x="16361" y="5748"/>
                  </a:cubicBezTo>
                  <a:cubicBezTo>
                    <a:pt x="16125" y="5955"/>
                    <a:pt x="16072" y="6280"/>
                    <a:pt x="16077" y="6579"/>
                  </a:cubicBezTo>
                  <a:cubicBezTo>
                    <a:pt x="16084" y="6875"/>
                    <a:pt x="16125" y="7219"/>
                    <a:pt x="16154" y="7537"/>
                  </a:cubicBezTo>
                  <a:cubicBezTo>
                    <a:pt x="16366" y="10133"/>
                    <a:pt x="16621" y="12754"/>
                    <a:pt x="17350" y="15267"/>
                  </a:cubicBezTo>
                  <a:cubicBezTo>
                    <a:pt x="17983" y="17447"/>
                    <a:pt x="18982" y="19556"/>
                    <a:pt x="20488" y="21267"/>
                  </a:cubicBezTo>
                  <a:cubicBezTo>
                    <a:pt x="19389" y="20398"/>
                    <a:pt x="18205" y="19640"/>
                    <a:pt x="16955" y="19005"/>
                  </a:cubicBezTo>
                  <a:cubicBezTo>
                    <a:pt x="15338" y="18179"/>
                    <a:pt x="13622" y="17560"/>
                    <a:pt x="11848" y="17163"/>
                  </a:cubicBezTo>
                  <a:cubicBezTo>
                    <a:pt x="10315" y="16817"/>
                    <a:pt x="8749" y="16643"/>
                    <a:pt x="7178" y="16643"/>
                  </a:cubicBezTo>
                  <a:cubicBezTo>
                    <a:pt x="6935" y="16643"/>
                    <a:pt x="6691" y="16647"/>
                    <a:pt x="6448" y="16656"/>
                  </a:cubicBezTo>
                  <a:cubicBezTo>
                    <a:pt x="5726" y="16682"/>
                    <a:pt x="4725" y="16728"/>
                    <a:pt x="4438" y="17541"/>
                  </a:cubicBezTo>
                  <a:cubicBezTo>
                    <a:pt x="4294" y="17950"/>
                    <a:pt x="4460" y="18388"/>
                    <a:pt x="4669" y="18747"/>
                  </a:cubicBezTo>
                  <a:cubicBezTo>
                    <a:pt x="4881" y="19106"/>
                    <a:pt x="5206" y="19527"/>
                    <a:pt x="5485" y="19905"/>
                  </a:cubicBezTo>
                  <a:cubicBezTo>
                    <a:pt x="6640" y="21476"/>
                    <a:pt x="7880" y="22985"/>
                    <a:pt x="9194" y="24427"/>
                  </a:cubicBezTo>
                  <a:cubicBezTo>
                    <a:pt x="8965" y="24404"/>
                    <a:pt x="8737" y="24393"/>
                    <a:pt x="8508" y="24393"/>
                  </a:cubicBezTo>
                  <a:cubicBezTo>
                    <a:pt x="7436" y="24393"/>
                    <a:pt x="6366" y="24636"/>
                    <a:pt x="5353" y="25007"/>
                  </a:cubicBezTo>
                  <a:cubicBezTo>
                    <a:pt x="4573" y="25296"/>
                    <a:pt x="3822" y="25652"/>
                    <a:pt x="3086" y="26032"/>
                  </a:cubicBezTo>
                  <a:cubicBezTo>
                    <a:pt x="2727" y="26222"/>
                    <a:pt x="2368" y="26415"/>
                    <a:pt x="2017" y="26615"/>
                  </a:cubicBezTo>
                  <a:cubicBezTo>
                    <a:pt x="1666" y="26812"/>
                    <a:pt x="1155" y="27016"/>
                    <a:pt x="1273" y="27483"/>
                  </a:cubicBezTo>
                  <a:cubicBezTo>
                    <a:pt x="1372" y="27866"/>
                    <a:pt x="1829" y="27967"/>
                    <a:pt x="2159" y="28054"/>
                  </a:cubicBezTo>
                  <a:cubicBezTo>
                    <a:pt x="2633" y="28181"/>
                    <a:pt x="3112" y="28311"/>
                    <a:pt x="3579" y="28473"/>
                  </a:cubicBezTo>
                  <a:cubicBezTo>
                    <a:pt x="4424" y="28769"/>
                    <a:pt x="5196" y="29216"/>
                    <a:pt x="5930" y="29731"/>
                  </a:cubicBezTo>
                  <a:cubicBezTo>
                    <a:pt x="6664" y="30244"/>
                    <a:pt x="7341" y="30797"/>
                    <a:pt x="8055" y="31324"/>
                  </a:cubicBezTo>
                  <a:cubicBezTo>
                    <a:pt x="8768" y="31852"/>
                    <a:pt x="9543" y="32335"/>
                    <a:pt x="10356" y="32723"/>
                  </a:cubicBezTo>
                  <a:cubicBezTo>
                    <a:pt x="11487" y="33267"/>
                    <a:pt x="12688" y="33652"/>
                    <a:pt x="13923" y="33871"/>
                  </a:cubicBezTo>
                  <a:cubicBezTo>
                    <a:pt x="12183" y="34034"/>
                    <a:pt x="10484" y="34607"/>
                    <a:pt x="8929" y="35411"/>
                  </a:cubicBezTo>
                  <a:cubicBezTo>
                    <a:pt x="6720" y="36549"/>
                    <a:pt x="4797" y="38174"/>
                    <a:pt x="3013" y="39890"/>
                  </a:cubicBezTo>
                  <a:cubicBezTo>
                    <a:pt x="2549" y="40335"/>
                    <a:pt x="2094" y="40785"/>
                    <a:pt x="1644" y="41240"/>
                  </a:cubicBezTo>
                  <a:cubicBezTo>
                    <a:pt x="1418" y="41469"/>
                    <a:pt x="1192" y="41695"/>
                    <a:pt x="970" y="41924"/>
                  </a:cubicBezTo>
                  <a:cubicBezTo>
                    <a:pt x="746" y="42152"/>
                    <a:pt x="609" y="42297"/>
                    <a:pt x="457" y="42516"/>
                  </a:cubicBezTo>
                  <a:cubicBezTo>
                    <a:pt x="212" y="42879"/>
                    <a:pt x="0" y="43392"/>
                    <a:pt x="236" y="43813"/>
                  </a:cubicBezTo>
                  <a:cubicBezTo>
                    <a:pt x="371" y="44063"/>
                    <a:pt x="636" y="44203"/>
                    <a:pt x="912" y="44232"/>
                  </a:cubicBezTo>
                  <a:cubicBezTo>
                    <a:pt x="949" y="44235"/>
                    <a:pt x="987" y="44237"/>
                    <a:pt x="1024" y="44237"/>
                  </a:cubicBezTo>
                  <a:cubicBezTo>
                    <a:pt x="1272" y="44237"/>
                    <a:pt x="1540" y="44168"/>
                    <a:pt x="1788" y="44116"/>
                  </a:cubicBezTo>
                  <a:cubicBezTo>
                    <a:pt x="1952" y="44081"/>
                    <a:pt x="2113" y="44065"/>
                    <a:pt x="2272" y="44065"/>
                  </a:cubicBezTo>
                  <a:cubicBezTo>
                    <a:pt x="3307" y="44065"/>
                    <a:pt x="4243" y="44748"/>
                    <a:pt x="5165" y="45165"/>
                  </a:cubicBezTo>
                  <a:cubicBezTo>
                    <a:pt x="6161" y="45611"/>
                    <a:pt x="7223" y="45892"/>
                    <a:pt x="8306" y="46003"/>
                  </a:cubicBezTo>
                  <a:cubicBezTo>
                    <a:pt x="8665" y="46040"/>
                    <a:pt x="9025" y="46058"/>
                    <a:pt x="9385" y="46058"/>
                  </a:cubicBezTo>
                  <a:cubicBezTo>
                    <a:pt x="10457" y="46058"/>
                    <a:pt x="11524" y="45895"/>
                    <a:pt x="12551" y="45575"/>
                  </a:cubicBezTo>
                  <a:lnTo>
                    <a:pt x="12551" y="45575"/>
                  </a:lnTo>
                  <a:cubicBezTo>
                    <a:pt x="11350" y="47733"/>
                    <a:pt x="10599" y="50106"/>
                    <a:pt x="10012" y="52494"/>
                  </a:cubicBezTo>
                  <a:cubicBezTo>
                    <a:pt x="9858" y="53115"/>
                    <a:pt x="9718" y="53733"/>
                    <a:pt x="9579" y="54357"/>
                  </a:cubicBezTo>
                  <a:lnTo>
                    <a:pt x="9372" y="55310"/>
                  </a:lnTo>
                  <a:cubicBezTo>
                    <a:pt x="9312" y="55584"/>
                    <a:pt x="9240" y="55861"/>
                    <a:pt x="9215" y="56140"/>
                  </a:cubicBezTo>
                  <a:cubicBezTo>
                    <a:pt x="9196" y="56366"/>
                    <a:pt x="9228" y="56614"/>
                    <a:pt x="9360" y="56800"/>
                  </a:cubicBezTo>
                  <a:cubicBezTo>
                    <a:pt x="9500" y="56997"/>
                    <a:pt x="9728" y="57115"/>
                    <a:pt x="9966" y="57115"/>
                  </a:cubicBezTo>
                  <a:cubicBezTo>
                    <a:pt x="9986" y="57115"/>
                    <a:pt x="10006" y="57114"/>
                    <a:pt x="10027" y="57112"/>
                  </a:cubicBezTo>
                  <a:cubicBezTo>
                    <a:pt x="10301" y="57091"/>
                    <a:pt x="10554" y="56968"/>
                    <a:pt x="10797" y="56848"/>
                  </a:cubicBezTo>
                  <a:cubicBezTo>
                    <a:pt x="11042" y="56727"/>
                    <a:pt x="11273" y="56638"/>
                    <a:pt x="11536" y="56585"/>
                  </a:cubicBezTo>
                  <a:cubicBezTo>
                    <a:pt x="11795" y="56536"/>
                    <a:pt x="12060" y="56521"/>
                    <a:pt x="12325" y="56521"/>
                  </a:cubicBezTo>
                  <a:cubicBezTo>
                    <a:pt x="12612" y="56521"/>
                    <a:pt x="12900" y="56538"/>
                    <a:pt x="13184" y="56544"/>
                  </a:cubicBezTo>
                  <a:cubicBezTo>
                    <a:pt x="13263" y="56547"/>
                    <a:pt x="13342" y="56548"/>
                    <a:pt x="13420" y="56548"/>
                  </a:cubicBezTo>
                  <a:cubicBezTo>
                    <a:pt x="13860" y="56548"/>
                    <a:pt x="14299" y="56508"/>
                    <a:pt x="14732" y="56429"/>
                  </a:cubicBezTo>
                  <a:cubicBezTo>
                    <a:pt x="15738" y="56246"/>
                    <a:pt x="16698" y="55837"/>
                    <a:pt x="17564" y="55303"/>
                  </a:cubicBezTo>
                  <a:cubicBezTo>
                    <a:pt x="19480" y="54118"/>
                    <a:pt x="20905" y="52357"/>
                    <a:pt x="22132" y="50496"/>
                  </a:cubicBezTo>
                  <a:cubicBezTo>
                    <a:pt x="22816" y="49457"/>
                    <a:pt x="23449" y="48383"/>
                    <a:pt x="24115" y="47329"/>
                  </a:cubicBezTo>
                  <a:cubicBezTo>
                    <a:pt x="24450" y="46802"/>
                    <a:pt x="24787" y="46280"/>
                    <a:pt x="25155" y="45774"/>
                  </a:cubicBezTo>
                  <a:cubicBezTo>
                    <a:pt x="25461" y="45351"/>
                    <a:pt x="25829" y="44910"/>
                    <a:pt x="26318" y="44696"/>
                  </a:cubicBezTo>
                  <a:cubicBezTo>
                    <a:pt x="26501" y="44615"/>
                    <a:pt x="26716" y="44567"/>
                    <a:pt x="26929" y="44567"/>
                  </a:cubicBezTo>
                  <a:cubicBezTo>
                    <a:pt x="27190" y="44567"/>
                    <a:pt x="27448" y="44639"/>
                    <a:pt x="27641" y="44812"/>
                  </a:cubicBezTo>
                  <a:cubicBezTo>
                    <a:pt x="27993" y="45125"/>
                    <a:pt x="28005" y="45570"/>
                    <a:pt x="27925" y="45981"/>
                  </a:cubicBezTo>
                  <a:cubicBezTo>
                    <a:pt x="27824" y="46489"/>
                    <a:pt x="27593" y="46954"/>
                    <a:pt x="27367" y="47416"/>
                  </a:cubicBezTo>
                  <a:cubicBezTo>
                    <a:pt x="27085" y="48001"/>
                    <a:pt x="26787" y="48581"/>
                    <a:pt x="26510" y="49170"/>
                  </a:cubicBezTo>
                  <a:cubicBezTo>
                    <a:pt x="25969" y="50316"/>
                    <a:pt x="25523" y="51505"/>
                    <a:pt x="25396" y="52776"/>
                  </a:cubicBezTo>
                  <a:cubicBezTo>
                    <a:pt x="25278" y="53938"/>
                    <a:pt x="25415" y="55112"/>
                    <a:pt x="25680" y="56244"/>
                  </a:cubicBezTo>
                  <a:cubicBezTo>
                    <a:pt x="26228" y="58578"/>
                    <a:pt x="27350" y="60710"/>
                    <a:pt x="28224" y="62927"/>
                  </a:cubicBezTo>
                  <a:cubicBezTo>
                    <a:pt x="28438" y="63481"/>
                    <a:pt x="28640" y="64041"/>
                    <a:pt x="28811" y="64607"/>
                  </a:cubicBezTo>
                  <a:cubicBezTo>
                    <a:pt x="28898" y="64893"/>
                    <a:pt x="28977" y="65180"/>
                    <a:pt x="29047" y="65464"/>
                  </a:cubicBezTo>
                  <a:cubicBezTo>
                    <a:pt x="29112" y="65736"/>
                    <a:pt x="29145" y="66017"/>
                    <a:pt x="29259" y="66272"/>
                  </a:cubicBezTo>
                  <a:cubicBezTo>
                    <a:pt x="29369" y="66530"/>
                    <a:pt x="29533" y="66727"/>
                    <a:pt x="29807" y="66746"/>
                  </a:cubicBezTo>
                  <a:cubicBezTo>
                    <a:pt x="29817" y="66747"/>
                    <a:pt x="29828" y="66747"/>
                    <a:pt x="29838" y="66747"/>
                  </a:cubicBezTo>
                  <a:cubicBezTo>
                    <a:pt x="30097" y="66747"/>
                    <a:pt x="30295" y="66542"/>
                    <a:pt x="30474" y="66366"/>
                  </a:cubicBezTo>
                  <a:cubicBezTo>
                    <a:pt x="30907" y="65931"/>
                    <a:pt x="31333" y="65488"/>
                    <a:pt x="31745" y="65028"/>
                  </a:cubicBezTo>
                  <a:cubicBezTo>
                    <a:pt x="33261" y="63334"/>
                    <a:pt x="34594" y="61379"/>
                    <a:pt x="35160" y="59158"/>
                  </a:cubicBezTo>
                  <a:cubicBezTo>
                    <a:pt x="35687" y="59808"/>
                    <a:pt x="36310" y="60386"/>
                    <a:pt x="36948" y="60925"/>
                  </a:cubicBezTo>
                  <a:cubicBezTo>
                    <a:pt x="38048" y="61851"/>
                    <a:pt x="39210" y="62710"/>
                    <a:pt x="40166" y="63791"/>
                  </a:cubicBezTo>
                  <a:cubicBezTo>
                    <a:pt x="40755" y="64460"/>
                    <a:pt x="41273" y="65192"/>
                    <a:pt x="41706" y="65972"/>
                  </a:cubicBezTo>
                  <a:cubicBezTo>
                    <a:pt x="41746" y="66044"/>
                    <a:pt x="41809" y="66075"/>
                    <a:pt x="41874" y="66075"/>
                  </a:cubicBezTo>
                  <a:cubicBezTo>
                    <a:pt x="41966" y="66075"/>
                    <a:pt x="42061" y="66012"/>
                    <a:pt x="42093" y="65916"/>
                  </a:cubicBezTo>
                  <a:cubicBezTo>
                    <a:pt x="42580" y="64499"/>
                    <a:pt x="43066" y="63081"/>
                    <a:pt x="43550" y="61659"/>
                  </a:cubicBezTo>
                  <a:cubicBezTo>
                    <a:pt x="44028" y="60260"/>
                    <a:pt x="44507" y="58848"/>
                    <a:pt x="44722" y="57384"/>
                  </a:cubicBezTo>
                  <a:cubicBezTo>
                    <a:pt x="44726" y="57351"/>
                    <a:pt x="44729" y="57317"/>
                    <a:pt x="44734" y="57283"/>
                  </a:cubicBezTo>
                  <a:cubicBezTo>
                    <a:pt x="45706" y="58537"/>
                    <a:pt x="46878" y="59623"/>
                    <a:pt x="48202" y="60499"/>
                  </a:cubicBezTo>
                  <a:cubicBezTo>
                    <a:pt x="48563" y="60739"/>
                    <a:pt x="48936" y="60961"/>
                    <a:pt x="49321" y="61168"/>
                  </a:cubicBezTo>
                  <a:cubicBezTo>
                    <a:pt x="49499" y="61262"/>
                    <a:pt x="49684" y="61370"/>
                    <a:pt x="49896" y="61370"/>
                  </a:cubicBezTo>
                  <a:cubicBezTo>
                    <a:pt x="50105" y="61370"/>
                    <a:pt x="50305" y="61216"/>
                    <a:pt x="50397" y="61016"/>
                  </a:cubicBezTo>
                  <a:cubicBezTo>
                    <a:pt x="50774" y="60217"/>
                    <a:pt x="50233" y="59408"/>
                    <a:pt x="50127" y="58609"/>
                  </a:cubicBezTo>
                  <a:cubicBezTo>
                    <a:pt x="50012" y="57748"/>
                    <a:pt x="50204" y="56881"/>
                    <a:pt x="50281" y="56020"/>
                  </a:cubicBezTo>
                  <a:cubicBezTo>
                    <a:pt x="50346" y="55245"/>
                    <a:pt x="50348" y="54467"/>
                    <a:pt x="50283" y="53692"/>
                  </a:cubicBezTo>
                  <a:cubicBezTo>
                    <a:pt x="50228" y="53047"/>
                    <a:pt x="50129" y="52405"/>
                    <a:pt x="49992" y="51772"/>
                  </a:cubicBezTo>
                  <a:lnTo>
                    <a:pt x="49992" y="51772"/>
                  </a:lnTo>
                  <a:cubicBezTo>
                    <a:pt x="50991" y="52518"/>
                    <a:pt x="52243" y="52934"/>
                    <a:pt x="53465" y="53129"/>
                  </a:cubicBezTo>
                  <a:cubicBezTo>
                    <a:pt x="54546" y="53303"/>
                    <a:pt x="55643" y="53339"/>
                    <a:pt x="56733" y="53399"/>
                  </a:cubicBezTo>
                  <a:cubicBezTo>
                    <a:pt x="57273" y="53430"/>
                    <a:pt x="57809" y="53466"/>
                    <a:pt x="58346" y="53531"/>
                  </a:cubicBezTo>
                  <a:cubicBezTo>
                    <a:pt x="58540" y="53555"/>
                    <a:pt x="58780" y="53609"/>
                    <a:pt x="59006" y="53609"/>
                  </a:cubicBezTo>
                  <a:cubicBezTo>
                    <a:pt x="59241" y="53609"/>
                    <a:pt x="59461" y="53550"/>
                    <a:pt x="59597" y="53336"/>
                  </a:cubicBezTo>
                  <a:cubicBezTo>
                    <a:pt x="59744" y="53103"/>
                    <a:pt x="59667" y="52824"/>
                    <a:pt x="59561" y="52590"/>
                  </a:cubicBezTo>
                  <a:cubicBezTo>
                    <a:pt x="59467" y="52378"/>
                    <a:pt x="59362" y="52169"/>
                    <a:pt x="59263" y="51962"/>
                  </a:cubicBezTo>
                  <a:cubicBezTo>
                    <a:pt x="59066" y="51546"/>
                    <a:pt x="58863" y="51127"/>
                    <a:pt x="58659" y="50708"/>
                  </a:cubicBezTo>
                  <a:cubicBezTo>
                    <a:pt x="58247" y="49866"/>
                    <a:pt x="57829" y="49028"/>
                    <a:pt x="57386" y="48203"/>
                  </a:cubicBezTo>
                  <a:cubicBezTo>
                    <a:pt x="56517" y="46561"/>
                    <a:pt x="55566" y="44961"/>
                    <a:pt x="54459" y="43474"/>
                  </a:cubicBezTo>
                  <a:cubicBezTo>
                    <a:pt x="53523" y="42215"/>
                    <a:pt x="52478" y="41038"/>
                    <a:pt x="51297" y="40010"/>
                  </a:cubicBezTo>
                  <a:cubicBezTo>
                    <a:pt x="53535" y="39924"/>
                    <a:pt x="55655" y="38920"/>
                    <a:pt x="57528" y="37738"/>
                  </a:cubicBezTo>
                  <a:cubicBezTo>
                    <a:pt x="58647" y="37026"/>
                    <a:pt x="59718" y="36241"/>
                    <a:pt x="60813" y="35490"/>
                  </a:cubicBezTo>
                  <a:cubicBezTo>
                    <a:pt x="61371" y="35110"/>
                    <a:pt x="61939" y="34737"/>
                    <a:pt x="62524" y="34393"/>
                  </a:cubicBezTo>
                  <a:cubicBezTo>
                    <a:pt x="62801" y="34227"/>
                    <a:pt x="63082" y="34068"/>
                    <a:pt x="63371" y="33919"/>
                  </a:cubicBezTo>
                  <a:cubicBezTo>
                    <a:pt x="63513" y="33842"/>
                    <a:pt x="63658" y="33770"/>
                    <a:pt x="63804" y="33697"/>
                  </a:cubicBezTo>
                  <a:cubicBezTo>
                    <a:pt x="63954" y="33625"/>
                    <a:pt x="64088" y="33546"/>
                    <a:pt x="64182" y="33414"/>
                  </a:cubicBezTo>
                  <a:cubicBezTo>
                    <a:pt x="64329" y="33202"/>
                    <a:pt x="64303" y="32915"/>
                    <a:pt x="64115" y="32740"/>
                  </a:cubicBezTo>
                  <a:cubicBezTo>
                    <a:pt x="63956" y="32578"/>
                    <a:pt x="63725" y="32492"/>
                    <a:pt x="63508" y="32444"/>
                  </a:cubicBezTo>
                  <a:cubicBezTo>
                    <a:pt x="63198" y="32371"/>
                    <a:pt x="62880" y="32343"/>
                    <a:pt x="62572" y="32251"/>
                  </a:cubicBezTo>
                  <a:cubicBezTo>
                    <a:pt x="62228" y="32145"/>
                    <a:pt x="61891" y="32015"/>
                    <a:pt x="61564" y="31861"/>
                  </a:cubicBezTo>
                  <a:cubicBezTo>
                    <a:pt x="60938" y="31568"/>
                    <a:pt x="60334" y="31231"/>
                    <a:pt x="59699" y="30951"/>
                  </a:cubicBezTo>
                  <a:cubicBezTo>
                    <a:pt x="59147" y="30708"/>
                    <a:pt x="58582" y="30501"/>
                    <a:pt x="58002" y="30333"/>
                  </a:cubicBezTo>
                  <a:cubicBezTo>
                    <a:pt x="56644" y="29931"/>
                    <a:pt x="55227" y="29731"/>
                    <a:pt x="53810" y="29731"/>
                  </a:cubicBezTo>
                  <a:cubicBezTo>
                    <a:pt x="52811" y="29731"/>
                    <a:pt x="51811" y="29830"/>
                    <a:pt x="50832" y="30027"/>
                  </a:cubicBezTo>
                  <a:cubicBezTo>
                    <a:pt x="49643" y="30270"/>
                    <a:pt x="48486" y="30663"/>
                    <a:pt x="47395" y="31195"/>
                  </a:cubicBezTo>
                  <a:cubicBezTo>
                    <a:pt x="46851" y="31461"/>
                    <a:pt x="46126" y="31841"/>
                    <a:pt x="45475" y="31841"/>
                  </a:cubicBezTo>
                  <a:cubicBezTo>
                    <a:pt x="45085" y="31841"/>
                    <a:pt x="44721" y="31704"/>
                    <a:pt x="44438" y="31324"/>
                  </a:cubicBezTo>
                  <a:cubicBezTo>
                    <a:pt x="44183" y="30985"/>
                    <a:pt x="44183" y="30533"/>
                    <a:pt x="44539" y="30263"/>
                  </a:cubicBezTo>
                  <a:cubicBezTo>
                    <a:pt x="44897" y="29991"/>
                    <a:pt x="45451" y="29965"/>
                    <a:pt x="45896" y="29950"/>
                  </a:cubicBezTo>
                  <a:cubicBezTo>
                    <a:pt x="46994" y="29914"/>
                    <a:pt x="48077" y="29775"/>
                    <a:pt x="49140" y="29483"/>
                  </a:cubicBezTo>
                  <a:cubicBezTo>
                    <a:pt x="51251" y="28908"/>
                    <a:pt x="53220" y="27823"/>
                    <a:pt x="54849" y="26364"/>
                  </a:cubicBezTo>
                  <a:cubicBezTo>
                    <a:pt x="55672" y="25630"/>
                    <a:pt x="56401" y="24800"/>
                    <a:pt x="57022" y="23890"/>
                  </a:cubicBezTo>
                  <a:cubicBezTo>
                    <a:pt x="57326" y="23445"/>
                    <a:pt x="57602" y="22980"/>
                    <a:pt x="57848" y="22499"/>
                  </a:cubicBezTo>
                  <a:cubicBezTo>
                    <a:pt x="58146" y="21917"/>
                    <a:pt x="58387" y="21315"/>
                    <a:pt x="58659" y="20725"/>
                  </a:cubicBezTo>
                  <a:cubicBezTo>
                    <a:pt x="58928" y="20136"/>
                    <a:pt x="59236" y="19527"/>
                    <a:pt x="59653" y="19014"/>
                  </a:cubicBezTo>
                  <a:cubicBezTo>
                    <a:pt x="60035" y="18547"/>
                    <a:pt x="60596" y="18126"/>
                    <a:pt x="60685" y="17493"/>
                  </a:cubicBezTo>
                  <a:cubicBezTo>
                    <a:pt x="60726" y="17228"/>
                    <a:pt x="60695" y="16944"/>
                    <a:pt x="60550" y="16711"/>
                  </a:cubicBezTo>
                  <a:cubicBezTo>
                    <a:pt x="60406" y="16475"/>
                    <a:pt x="60120" y="16331"/>
                    <a:pt x="59824" y="16285"/>
                  </a:cubicBezTo>
                  <a:cubicBezTo>
                    <a:pt x="59119" y="16177"/>
                    <a:pt x="58411" y="16085"/>
                    <a:pt x="57701" y="16013"/>
                  </a:cubicBezTo>
                  <a:cubicBezTo>
                    <a:pt x="57081" y="15947"/>
                    <a:pt x="56446" y="15906"/>
                    <a:pt x="55810" y="15906"/>
                  </a:cubicBezTo>
                  <a:cubicBezTo>
                    <a:pt x="54043" y="15906"/>
                    <a:pt x="52270" y="16225"/>
                    <a:pt x="50794" y="17228"/>
                  </a:cubicBezTo>
                  <a:cubicBezTo>
                    <a:pt x="51323" y="16502"/>
                    <a:pt x="51838" y="15765"/>
                    <a:pt x="52341" y="15021"/>
                  </a:cubicBezTo>
                  <a:cubicBezTo>
                    <a:pt x="52669" y="14528"/>
                    <a:pt x="52991" y="14032"/>
                    <a:pt x="53304" y="13534"/>
                  </a:cubicBezTo>
                  <a:cubicBezTo>
                    <a:pt x="53617" y="13029"/>
                    <a:pt x="53944" y="12526"/>
                    <a:pt x="54218" y="11996"/>
                  </a:cubicBezTo>
                  <a:cubicBezTo>
                    <a:pt x="54462" y="11520"/>
                    <a:pt x="54652" y="10990"/>
                    <a:pt x="54608" y="10449"/>
                  </a:cubicBezTo>
                  <a:cubicBezTo>
                    <a:pt x="54570" y="9953"/>
                    <a:pt x="54360" y="9484"/>
                    <a:pt x="53944" y="9192"/>
                  </a:cubicBezTo>
                  <a:cubicBezTo>
                    <a:pt x="53618" y="8963"/>
                    <a:pt x="53171" y="8886"/>
                    <a:pt x="52740" y="8886"/>
                  </a:cubicBezTo>
                  <a:cubicBezTo>
                    <a:pt x="52624" y="8886"/>
                    <a:pt x="52510" y="8891"/>
                    <a:pt x="52399" y="8901"/>
                  </a:cubicBezTo>
                  <a:cubicBezTo>
                    <a:pt x="51874" y="8944"/>
                    <a:pt x="51405" y="9021"/>
                    <a:pt x="50912" y="9098"/>
                  </a:cubicBezTo>
                  <a:cubicBezTo>
                    <a:pt x="49046" y="9390"/>
                    <a:pt x="47172" y="9833"/>
                    <a:pt x="45482" y="10697"/>
                  </a:cubicBezTo>
                  <a:cubicBezTo>
                    <a:pt x="44657" y="11120"/>
                    <a:pt x="43884" y="11650"/>
                    <a:pt x="43217" y="12295"/>
                  </a:cubicBezTo>
                  <a:cubicBezTo>
                    <a:pt x="42440" y="13046"/>
                    <a:pt x="41858" y="13958"/>
                    <a:pt x="41258" y="14848"/>
                  </a:cubicBezTo>
                  <a:cubicBezTo>
                    <a:pt x="40948" y="15308"/>
                    <a:pt x="40630" y="15760"/>
                    <a:pt x="40264" y="16177"/>
                  </a:cubicBezTo>
                  <a:cubicBezTo>
                    <a:pt x="39901" y="16595"/>
                    <a:pt x="39574" y="16903"/>
                    <a:pt x="39210" y="17243"/>
                  </a:cubicBezTo>
                  <a:cubicBezTo>
                    <a:pt x="38611" y="17799"/>
                    <a:pt x="37995" y="18352"/>
                    <a:pt x="37501" y="19005"/>
                  </a:cubicBezTo>
                  <a:cubicBezTo>
                    <a:pt x="37836" y="18030"/>
                    <a:pt x="38031" y="17012"/>
                    <a:pt x="38110" y="15979"/>
                  </a:cubicBezTo>
                  <a:cubicBezTo>
                    <a:pt x="38226" y="14547"/>
                    <a:pt x="38115" y="13115"/>
                    <a:pt x="37879" y="11700"/>
                  </a:cubicBezTo>
                  <a:cubicBezTo>
                    <a:pt x="37646" y="10287"/>
                    <a:pt x="37290" y="8882"/>
                    <a:pt x="36907" y="7493"/>
                  </a:cubicBezTo>
                  <a:cubicBezTo>
                    <a:pt x="36508" y="6037"/>
                    <a:pt x="36096" y="4586"/>
                    <a:pt x="35689" y="3130"/>
                  </a:cubicBezTo>
                  <a:cubicBezTo>
                    <a:pt x="35588" y="2766"/>
                    <a:pt x="35485" y="2403"/>
                    <a:pt x="35386" y="2035"/>
                  </a:cubicBezTo>
                  <a:cubicBezTo>
                    <a:pt x="35287" y="1669"/>
                    <a:pt x="35205" y="1373"/>
                    <a:pt x="35066" y="1060"/>
                  </a:cubicBezTo>
                  <a:cubicBezTo>
                    <a:pt x="34826" y="514"/>
                    <a:pt x="34335" y="0"/>
                    <a:pt x="33699" y="0"/>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57" name="Google Shape;2757;p28"/>
            <p:cNvSpPr/>
            <p:nvPr/>
          </p:nvSpPr>
          <p:spPr>
            <a:xfrm>
              <a:off x="2363225" y="4342000"/>
              <a:ext cx="78900" cy="77225"/>
            </a:xfrm>
            <a:custGeom>
              <a:avLst/>
              <a:gdLst/>
              <a:ahLst/>
              <a:cxnLst/>
              <a:rect l="l" t="t" r="r" b="b"/>
              <a:pathLst>
                <a:path w="3156" h="3089" extrusionOk="0">
                  <a:moveTo>
                    <a:pt x="299" y="1"/>
                  </a:moveTo>
                  <a:cubicBezTo>
                    <a:pt x="143" y="1"/>
                    <a:pt x="0" y="217"/>
                    <a:pt x="141" y="370"/>
                  </a:cubicBezTo>
                  <a:cubicBezTo>
                    <a:pt x="969" y="1280"/>
                    <a:pt x="1826" y="2168"/>
                    <a:pt x="2704" y="3027"/>
                  </a:cubicBezTo>
                  <a:cubicBezTo>
                    <a:pt x="2749" y="3071"/>
                    <a:pt x="2798" y="3089"/>
                    <a:pt x="2846" y="3089"/>
                  </a:cubicBezTo>
                  <a:cubicBezTo>
                    <a:pt x="3011" y="3089"/>
                    <a:pt x="3155" y="2874"/>
                    <a:pt x="3002" y="2726"/>
                  </a:cubicBezTo>
                  <a:cubicBezTo>
                    <a:pt x="2122" y="1862"/>
                    <a:pt x="1267" y="977"/>
                    <a:pt x="437" y="67"/>
                  </a:cubicBezTo>
                  <a:cubicBezTo>
                    <a:pt x="395" y="20"/>
                    <a:pt x="346" y="1"/>
                    <a:pt x="2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58" name="Google Shape;2758;p28"/>
            <p:cNvSpPr/>
            <p:nvPr/>
          </p:nvSpPr>
          <p:spPr>
            <a:xfrm>
              <a:off x="2535800" y="4249250"/>
              <a:ext cx="35850" cy="95700"/>
            </a:xfrm>
            <a:custGeom>
              <a:avLst/>
              <a:gdLst/>
              <a:ahLst/>
              <a:cxnLst/>
              <a:rect l="l" t="t" r="r" b="b"/>
              <a:pathLst>
                <a:path w="1434" h="3828" extrusionOk="0">
                  <a:moveTo>
                    <a:pt x="258" y="0"/>
                  </a:moveTo>
                  <a:cubicBezTo>
                    <a:pt x="132" y="0"/>
                    <a:pt x="0" y="106"/>
                    <a:pt x="44" y="266"/>
                  </a:cubicBezTo>
                  <a:cubicBezTo>
                    <a:pt x="357" y="1404"/>
                    <a:pt x="670" y="2542"/>
                    <a:pt x="980" y="3681"/>
                  </a:cubicBezTo>
                  <a:cubicBezTo>
                    <a:pt x="1009" y="3784"/>
                    <a:pt x="1089" y="3828"/>
                    <a:pt x="1171" y="3828"/>
                  </a:cubicBezTo>
                  <a:cubicBezTo>
                    <a:pt x="1299" y="3828"/>
                    <a:pt x="1433" y="3721"/>
                    <a:pt x="1389" y="3560"/>
                  </a:cubicBezTo>
                  <a:lnTo>
                    <a:pt x="451" y="150"/>
                  </a:lnTo>
                  <a:cubicBezTo>
                    <a:pt x="422" y="45"/>
                    <a:pt x="341" y="0"/>
                    <a:pt x="2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59" name="Google Shape;2759;p28"/>
            <p:cNvSpPr/>
            <p:nvPr/>
          </p:nvSpPr>
          <p:spPr>
            <a:xfrm>
              <a:off x="2748350" y="4290625"/>
              <a:ext cx="33150" cy="66325"/>
            </a:xfrm>
            <a:custGeom>
              <a:avLst/>
              <a:gdLst/>
              <a:ahLst/>
              <a:cxnLst/>
              <a:rect l="l" t="t" r="r" b="b"/>
              <a:pathLst>
                <a:path w="1326" h="2653" extrusionOk="0">
                  <a:moveTo>
                    <a:pt x="1072" y="1"/>
                  </a:moveTo>
                  <a:cubicBezTo>
                    <a:pt x="987" y="1"/>
                    <a:pt x="905" y="48"/>
                    <a:pt x="880" y="156"/>
                  </a:cubicBezTo>
                  <a:cubicBezTo>
                    <a:pt x="716" y="914"/>
                    <a:pt x="449" y="1648"/>
                    <a:pt x="88" y="2336"/>
                  </a:cubicBezTo>
                  <a:cubicBezTo>
                    <a:pt x="1" y="2503"/>
                    <a:pt x="146" y="2653"/>
                    <a:pt x="288" y="2653"/>
                  </a:cubicBezTo>
                  <a:cubicBezTo>
                    <a:pt x="353" y="2653"/>
                    <a:pt x="416" y="2621"/>
                    <a:pt x="456" y="2546"/>
                  </a:cubicBezTo>
                  <a:cubicBezTo>
                    <a:pt x="837" y="1826"/>
                    <a:pt x="1118" y="1056"/>
                    <a:pt x="1292" y="259"/>
                  </a:cubicBezTo>
                  <a:cubicBezTo>
                    <a:pt x="1326" y="101"/>
                    <a:pt x="1196" y="1"/>
                    <a:pt x="10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60" name="Google Shape;2760;p28"/>
            <p:cNvSpPr/>
            <p:nvPr/>
          </p:nvSpPr>
          <p:spPr>
            <a:xfrm>
              <a:off x="2083525" y="4423950"/>
              <a:ext cx="282025" cy="145575"/>
            </a:xfrm>
            <a:custGeom>
              <a:avLst/>
              <a:gdLst/>
              <a:ahLst/>
              <a:cxnLst/>
              <a:rect l="l" t="t" r="r" b="b"/>
              <a:pathLst>
                <a:path w="11281" h="5823" extrusionOk="0">
                  <a:moveTo>
                    <a:pt x="246" y="0"/>
                  </a:moveTo>
                  <a:cubicBezTo>
                    <a:pt x="210" y="0"/>
                    <a:pt x="173" y="9"/>
                    <a:pt x="140" y="28"/>
                  </a:cubicBezTo>
                  <a:cubicBezTo>
                    <a:pt x="46" y="86"/>
                    <a:pt x="1" y="226"/>
                    <a:pt x="68" y="322"/>
                  </a:cubicBezTo>
                  <a:cubicBezTo>
                    <a:pt x="934" y="1576"/>
                    <a:pt x="2116" y="2575"/>
                    <a:pt x="3428" y="3338"/>
                  </a:cubicBezTo>
                  <a:cubicBezTo>
                    <a:pt x="4862" y="4173"/>
                    <a:pt x="6448" y="4719"/>
                    <a:pt x="8046" y="5143"/>
                  </a:cubicBezTo>
                  <a:cubicBezTo>
                    <a:pt x="8999" y="5395"/>
                    <a:pt x="9964" y="5607"/>
                    <a:pt x="10927" y="5817"/>
                  </a:cubicBezTo>
                  <a:cubicBezTo>
                    <a:pt x="10944" y="5820"/>
                    <a:pt x="10961" y="5822"/>
                    <a:pt x="10977" y="5822"/>
                  </a:cubicBezTo>
                  <a:cubicBezTo>
                    <a:pt x="11204" y="5822"/>
                    <a:pt x="11280" y="5461"/>
                    <a:pt x="11030" y="5405"/>
                  </a:cubicBezTo>
                  <a:cubicBezTo>
                    <a:pt x="9353" y="5042"/>
                    <a:pt x="7673" y="4671"/>
                    <a:pt x="6061" y="4084"/>
                  </a:cubicBezTo>
                  <a:cubicBezTo>
                    <a:pt x="4641" y="3571"/>
                    <a:pt x="3264" y="2873"/>
                    <a:pt x="2102" y="1906"/>
                  </a:cubicBezTo>
                  <a:cubicBezTo>
                    <a:pt x="1469" y="1381"/>
                    <a:pt x="898" y="782"/>
                    <a:pt x="431" y="105"/>
                  </a:cubicBezTo>
                  <a:cubicBezTo>
                    <a:pt x="389" y="38"/>
                    <a:pt x="318" y="0"/>
                    <a:pt x="2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61" name="Google Shape;2761;p28"/>
            <p:cNvSpPr/>
            <p:nvPr/>
          </p:nvSpPr>
          <p:spPr>
            <a:xfrm>
              <a:off x="2197475" y="4646025"/>
              <a:ext cx="156550" cy="21850"/>
            </a:xfrm>
            <a:custGeom>
              <a:avLst/>
              <a:gdLst/>
              <a:ahLst/>
              <a:cxnLst/>
              <a:rect l="l" t="t" r="r" b="b"/>
              <a:pathLst>
                <a:path w="6262" h="874" extrusionOk="0">
                  <a:moveTo>
                    <a:pt x="5963" y="1"/>
                  </a:moveTo>
                  <a:cubicBezTo>
                    <a:pt x="5944" y="1"/>
                    <a:pt x="5923" y="4"/>
                    <a:pt x="5902" y="9"/>
                  </a:cubicBezTo>
                  <a:cubicBezTo>
                    <a:pt x="4852" y="302"/>
                    <a:pt x="3768" y="450"/>
                    <a:pt x="2679" y="450"/>
                  </a:cubicBezTo>
                  <a:cubicBezTo>
                    <a:pt x="2310" y="450"/>
                    <a:pt x="1941" y="433"/>
                    <a:pt x="1572" y="399"/>
                  </a:cubicBezTo>
                  <a:cubicBezTo>
                    <a:pt x="1166" y="363"/>
                    <a:pt x="759" y="305"/>
                    <a:pt x="357" y="224"/>
                  </a:cubicBezTo>
                  <a:cubicBezTo>
                    <a:pt x="341" y="220"/>
                    <a:pt x="325" y="219"/>
                    <a:pt x="310" y="219"/>
                  </a:cubicBezTo>
                  <a:cubicBezTo>
                    <a:pt x="78" y="219"/>
                    <a:pt x="0" y="583"/>
                    <a:pt x="254" y="635"/>
                  </a:cubicBezTo>
                  <a:cubicBezTo>
                    <a:pt x="1057" y="794"/>
                    <a:pt x="1871" y="873"/>
                    <a:pt x="2684" y="873"/>
                  </a:cubicBezTo>
                  <a:cubicBezTo>
                    <a:pt x="3807" y="873"/>
                    <a:pt x="4929" y="722"/>
                    <a:pt x="6020" y="418"/>
                  </a:cubicBezTo>
                  <a:cubicBezTo>
                    <a:pt x="6261" y="350"/>
                    <a:pt x="6181" y="1"/>
                    <a:pt x="59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62" name="Google Shape;2762;p28"/>
            <p:cNvSpPr/>
            <p:nvPr/>
          </p:nvSpPr>
          <p:spPr>
            <a:xfrm>
              <a:off x="2146650" y="4797375"/>
              <a:ext cx="254325" cy="167500"/>
            </a:xfrm>
            <a:custGeom>
              <a:avLst/>
              <a:gdLst/>
              <a:ahLst/>
              <a:cxnLst/>
              <a:rect l="l" t="t" r="r" b="b"/>
              <a:pathLst>
                <a:path w="10173" h="6700" extrusionOk="0">
                  <a:moveTo>
                    <a:pt x="9896" y="0"/>
                  </a:moveTo>
                  <a:cubicBezTo>
                    <a:pt x="9873" y="0"/>
                    <a:pt x="9850" y="4"/>
                    <a:pt x="9824" y="13"/>
                  </a:cubicBezTo>
                  <a:lnTo>
                    <a:pt x="7362" y="863"/>
                  </a:lnTo>
                  <a:cubicBezTo>
                    <a:pt x="6599" y="1127"/>
                    <a:pt x="5836" y="1392"/>
                    <a:pt x="5114" y="1753"/>
                  </a:cubicBezTo>
                  <a:cubicBezTo>
                    <a:pt x="3800" y="2405"/>
                    <a:pt x="2681" y="3387"/>
                    <a:pt x="1687" y="4458"/>
                  </a:cubicBezTo>
                  <a:cubicBezTo>
                    <a:pt x="1124" y="5060"/>
                    <a:pt x="602" y="5698"/>
                    <a:pt x="84" y="6335"/>
                  </a:cubicBezTo>
                  <a:cubicBezTo>
                    <a:pt x="12" y="6425"/>
                    <a:pt x="0" y="6550"/>
                    <a:pt x="87" y="6636"/>
                  </a:cubicBezTo>
                  <a:cubicBezTo>
                    <a:pt x="130" y="6678"/>
                    <a:pt x="186" y="6700"/>
                    <a:pt x="240" y="6700"/>
                  </a:cubicBezTo>
                  <a:cubicBezTo>
                    <a:pt x="295" y="6700"/>
                    <a:pt x="349" y="6678"/>
                    <a:pt x="385" y="6632"/>
                  </a:cubicBezTo>
                  <a:cubicBezTo>
                    <a:pt x="1290" y="5512"/>
                    <a:pt x="2222" y="4400"/>
                    <a:pt x="3321" y="3464"/>
                  </a:cubicBezTo>
                  <a:cubicBezTo>
                    <a:pt x="3858" y="3000"/>
                    <a:pt x="4441" y="2595"/>
                    <a:pt x="5064" y="2254"/>
                  </a:cubicBezTo>
                  <a:cubicBezTo>
                    <a:pt x="5755" y="1878"/>
                    <a:pt x="6493" y="1611"/>
                    <a:pt x="7237" y="1356"/>
                  </a:cubicBezTo>
                  <a:lnTo>
                    <a:pt x="9942" y="422"/>
                  </a:lnTo>
                  <a:cubicBezTo>
                    <a:pt x="10173" y="342"/>
                    <a:pt x="10103" y="0"/>
                    <a:pt x="989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63" name="Google Shape;2763;p28"/>
            <p:cNvSpPr/>
            <p:nvPr/>
          </p:nvSpPr>
          <p:spPr>
            <a:xfrm>
              <a:off x="2712150" y="4957950"/>
              <a:ext cx="48650" cy="303600"/>
            </a:xfrm>
            <a:custGeom>
              <a:avLst/>
              <a:gdLst/>
              <a:ahLst/>
              <a:cxnLst/>
              <a:rect l="l" t="t" r="r" b="b"/>
              <a:pathLst>
                <a:path w="1946" h="12144" extrusionOk="0">
                  <a:moveTo>
                    <a:pt x="293" y="0"/>
                  </a:moveTo>
                  <a:cubicBezTo>
                    <a:pt x="147" y="0"/>
                    <a:pt x="0" y="156"/>
                    <a:pt x="99" y="317"/>
                  </a:cubicBezTo>
                  <a:cubicBezTo>
                    <a:pt x="850" y="1544"/>
                    <a:pt x="1264" y="2955"/>
                    <a:pt x="1392" y="4382"/>
                  </a:cubicBezTo>
                  <a:cubicBezTo>
                    <a:pt x="1536" y="5982"/>
                    <a:pt x="1332" y="7592"/>
                    <a:pt x="935" y="9142"/>
                  </a:cubicBezTo>
                  <a:cubicBezTo>
                    <a:pt x="701" y="10074"/>
                    <a:pt x="393" y="10983"/>
                    <a:pt x="51" y="11879"/>
                  </a:cubicBezTo>
                  <a:cubicBezTo>
                    <a:pt x="13" y="11987"/>
                    <a:pt x="104" y="12110"/>
                    <a:pt x="208" y="12139"/>
                  </a:cubicBezTo>
                  <a:cubicBezTo>
                    <a:pt x="222" y="12142"/>
                    <a:pt x="236" y="12144"/>
                    <a:pt x="250" y="12144"/>
                  </a:cubicBezTo>
                  <a:cubicBezTo>
                    <a:pt x="339" y="12144"/>
                    <a:pt x="430" y="12076"/>
                    <a:pt x="463" y="11985"/>
                  </a:cubicBezTo>
                  <a:cubicBezTo>
                    <a:pt x="1086" y="10353"/>
                    <a:pt x="1582" y="8673"/>
                    <a:pt x="1775" y="6933"/>
                  </a:cubicBezTo>
                  <a:cubicBezTo>
                    <a:pt x="1945" y="5417"/>
                    <a:pt x="1871" y="3867"/>
                    <a:pt x="1459" y="2396"/>
                  </a:cubicBezTo>
                  <a:cubicBezTo>
                    <a:pt x="1233" y="1590"/>
                    <a:pt x="898" y="817"/>
                    <a:pt x="463" y="100"/>
                  </a:cubicBezTo>
                  <a:cubicBezTo>
                    <a:pt x="420" y="30"/>
                    <a:pt x="357" y="0"/>
                    <a:pt x="2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64" name="Google Shape;2764;p28"/>
            <p:cNvSpPr/>
            <p:nvPr/>
          </p:nvSpPr>
          <p:spPr>
            <a:xfrm>
              <a:off x="2823575" y="4922475"/>
              <a:ext cx="140350" cy="318775"/>
            </a:xfrm>
            <a:custGeom>
              <a:avLst/>
              <a:gdLst/>
              <a:ahLst/>
              <a:cxnLst/>
              <a:rect l="l" t="t" r="r" b="b"/>
              <a:pathLst>
                <a:path w="5614" h="12751" extrusionOk="0">
                  <a:moveTo>
                    <a:pt x="232" y="1"/>
                  </a:moveTo>
                  <a:cubicBezTo>
                    <a:pt x="181" y="1"/>
                    <a:pt x="130" y="19"/>
                    <a:pt x="88" y="61"/>
                  </a:cubicBezTo>
                  <a:cubicBezTo>
                    <a:pt x="1" y="147"/>
                    <a:pt x="3" y="289"/>
                    <a:pt x="90" y="362"/>
                  </a:cubicBezTo>
                  <a:cubicBezTo>
                    <a:pt x="1488" y="1481"/>
                    <a:pt x="2627" y="2889"/>
                    <a:pt x="3467" y="4465"/>
                  </a:cubicBezTo>
                  <a:cubicBezTo>
                    <a:pt x="4299" y="6029"/>
                    <a:pt x="4819" y="7738"/>
                    <a:pt x="5000" y="9500"/>
                  </a:cubicBezTo>
                  <a:cubicBezTo>
                    <a:pt x="5103" y="10494"/>
                    <a:pt x="5089" y="11495"/>
                    <a:pt x="4959" y="12484"/>
                  </a:cubicBezTo>
                  <a:cubicBezTo>
                    <a:pt x="4944" y="12600"/>
                    <a:pt x="4995" y="12713"/>
                    <a:pt x="5113" y="12744"/>
                  </a:cubicBezTo>
                  <a:cubicBezTo>
                    <a:pt x="5130" y="12749"/>
                    <a:pt x="5148" y="12751"/>
                    <a:pt x="5166" y="12751"/>
                  </a:cubicBezTo>
                  <a:cubicBezTo>
                    <a:pt x="5265" y="12751"/>
                    <a:pt x="5358" y="12686"/>
                    <a:pt x="5370" y="12588"/>
                  </a:cubicBezTo>
                  <a:cubicBezTo>
                    <a:pt x="5613" y="10759"/>
                    <a:pt x="5481" y="8901"/>
                    <a:pt x="4983" y="7124"/>
                  </a:cubicBezTo>
                  <a:cubicBezTo>
                    <a:pt x="4494" y="5365"/>
                    <a:pt x="3669" y="3717"/>
                    <a:pt x="2552" y="2273"/>
                  </a:cubicBezTo>
                  <a:cubicBezTo>
                    <a:pt x="1919" y="1452"/>
                    <a:pt x="1195" y="708"/>
                    <a:pt x="388" y="58"/>
                  </a:cubicBezTo>
                  <a:cubicBezTo>
                    <a:pt x="342" y="22"/>
                    <a:pt x="287"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65" name="Google Shape;2765;p28"/>
            <p:cNvSpPr/>
            <p:nvPr/>
          </p:nvSpPr>
          <p:spPr>
            <a:xfrm>
              <a:off x="2907225" y="4849975"/>
              <a:ext cx="190150" cy="250475"/>
            </a:xfrm>
            <a:custGeom>
              <a:avLst/>
              <a:gdLst/>
              <a:ahLst/>
              <a:cxnLst/>
              <a:rect l="l" t="t" r="r" b="b"/>
              <a:pathLst>
                <a:path w="7606" h="10019" extrusionOk="0">
                  <a:moveTo>
                    <a:pt x="243" y="0"/>
                  </a:moveTo>
                  <a:cubicBezTo>
                    <a:pt x="171" y="0"/>
                    <a:pt x="101" y="33"/>
                    <a:pt x="60" y="104"/>
                  </a:cubicBezTo>
                  <a:cubicBezTo>
                    <a:pt x="0" y="207"/>
                    <a:pt x="36" y="347"/>
                    <a:pt x="142" y="393"/>
                  </a:cubicBezTo>
                  <a:cubicBezTo>
                    <a:pt x="1432" y="980"/>
                    <a:pt x="2554" y="1883"/>
                    <a:pt x="3403" y="3018"/>
                  </a:cubicBezTo>
                  <a:cubicBezTo>
                    <a:pt x="3644" y="3341"/>
                    <a:pt x="3861" y="3680"/>
                    <a:pt x="4051" y="4034"/>
                  </a:cubicBezTo>
                  <a:cubicBezTo>
                    <a:pt x="4068" y="4063"/>
                    <a:pt x="4089" y="4087"/>
                    <a:pt x="4116" y="4106"/>
                  </a:cubicBezTo>
                  <a:cubicBezTo>
                    <a:pt x="4118" y="4114"/>
                    <a:pt x="4118" y="4123"/>
                    <a:pt x="4125" y="4128"/>
                  </a:cubicBezTo>
                  <a:lnTo>
                    <a:pt x="6484" y="8636"/>
                  </a:lnTo>
                  <a:lnTo>
                    <a:pt x="7155" y="9914"/>
                  </a:lnTo>
                  <a:cubicBezTo>
                    <a:pt x="7194" y="9988"/>
                    <a:pt x="7255" y="10019"/>
                    <a:pt x="7318" y="10019"/>
                  </a:cubicBezTo>
                  <a:cubicBezTo>
                    <a:pt x="7458" y="10019"/>
                    <a:pt x="7605" y="9863"/>
                    <a:pt x="7519" y="9695"/>
                  </a:cubicBezTo>
                  <a:lnTo>
                    <a:pt x="5158" y="5187"/>
                  </a:lnTo>
                  <a:lnTo>
                    <a:pt x="4489" y="3911"/>
                  </a:lnTo>
                  <a:cubicBezTo>
                    <a:pt x="4474" y="3880"/>
                    <a:pt x="4450" y="3856"/>
                    <a:pt x="4424" y="3837"/>
                  </a:cubicBezTo>
                  <a:cubicBezTo>
                    <a:pt x="4419" y="3830"/>
                    <a:pt x="4419" y="3822"/>
                    <a:pt x="4414" y="3815"/>
                  </a:cubicBezTo>
                  <a:cubicBezTo>
                    <a:pt x="3704" y="2518"/>
                    <a:pt x="2681" y="1418"/>
                    <a:pt x="1440" y="617"/>
                  </a:cubicBezTo>
                  <a:cubicBezTo>
                    <a:pt x="1091" y="393"/>
                    <a:pt x="727" y="195"/>
                    <a:pt x="349" y="25"/>
                  </a:cubicBezTo>
                  <a:cubicBezTo>
                    <a:pt x="316" y="8"/>
                    <a:pt x="279" y="0"/>
                    <a:pt x="2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66" name="Google Shape;2766;p28"/>
            <p:cNvSpPr/>
            <p:nvPr/>
          </p:nvSpPr>
          <p:spPr>
            <a:xfrm>
              <a:off x="2952575" y="4770425"/>
              <a:ext cx="163925" cy="37775"/>
            </a:xfrm>
            <a:custGeom>
              <a:avLst/>
              <a:gdLst/>
              <a:ahLst/>
              <a:cxnLst/>
              <a:rect l="l" t="t" r="r" b="b"/>
              <a:pathLst>
                <a:path w="6557" h="1511" extrusionOk="0">
                  <a:moveTo>
                    <a:pt x="307" y="1"/>
                  </a:moveTo>
                  <a:cubicBezTo>
                    <a:pt x="120" y="1"/>
                    <a:pt x="0" y="286"/>
                    <a:pt x="201" y="400"/>
                  </a:cubicBezTo>
                  <a:cubicBezTo>
                    <a:pt x="1503" y="1130"/>
                    <a:pt x="2968" y="1510"/>
                    <a:pt x="4455" y="1510"/>
                  </a:cubicBezTo>
                  <a:cubicBezTo>
                    <a:pt x="4611" y="1510"/>
                    <a:pt x="4768" y="1506"/>
                    <a:pt x="4925" y="1498"/>
                  </a:cubicBezTo>
                  <a:cubicBezTo>
                    <a:pt x="5390" y="1471"/>
                    <a:pt x="5852" y="1406"/>
                    <a:pt x="6307" y="1308"/>
                  </a:cubicBezTo>
                  <a:cubicBezTo>
                    <a:pt x="6557" y="1251"/>
                    <a:pt x="6467" y="893"/>
                    <a:pt x="6237" y="893"/>
                  </a:cubicBezTo>
                  <a:cubicBezTo>
                    <a:pt x="6222" y="893"/>
                    <a:pt x="6205" y="895"/>
                    <a:pt x="6189" y="899"/>
                  </a:cubicBezTo>
                  <a:cubicBezTo>
                    <a:pt x="5612" y="1023"/>
                    <a:pt x="5026" y="1084"/>
                    <a:pt x="4442" y="1084"/>
                  </a:cubicBezTo>
                  <a:cubicBezTo>
                    <a:pt x="3474" y="1084"/>
                    <a:pt x="2509" y="915"/>
                    <a:pt x="1592" y="578"/>
                  </a:cubicBezTo>
                  <a:cubicBezTo>
                    <a:pt x="1183" y="427"/>
                    <a:pt x="788" y="244"/>
                    <a:pt x="410" y="30"/>
                  </a:cubicBezTo>
                  <a:cubicBezTo>
                    <a:pt x="374" y="9"/>
                    <a:pt x="339" y="1"/>
                    <a:pt x="3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67" name="Google Shape;2767;p28"/>
            <p:cNvSpPr/>
            <p:nvPr/>
          </p:nvSpPr>
          <p:spPr>
            <a:xfrm>
              <a:off x="2888575" y="4242275"/>
              <a:ext cx="222850" cy="210925"/>
            </a:xfrm>
            <a:custGeom>
              <a:avLst/>
              <a:gdLst/>
              <a:ahLst/>
              <a:cxnLst/>
              <a:rect l="l" t="t" r="r" b="b"/>
              <a:pathLst>
                <a:path w="8914" h="8437" extrusionOk="0">
                  <a:moveTo>
                    <a:pt x="8628" y="1"/>
                  </a:moveTo>
                  <a:cubicBezTo>
                    <a:pt x="8563" y="1"/>
                    <a:pt x="8498" y="32"/>
                    <a:pt x="8457" y="109"/>
                  </a:cubicBezTo>
                  <a:cubicBezTo>
                    <a:pt x="6599" y="3579"/>
                    <a:pt x="3680" y="6362"/>
                    <a:pt x="128" y="8051"/>
                  </a:cubicBezTo>
                  <a:cubicBezTo>
                    <a:pt x="24" y="8099"/>
                    <a:pt x="0" y="8251"/>
                    <a:pt x="56" y="8340"/>
                  </a:cubicBezTo>
                  <a:cubicBezTo>
                    <a:pt x="91" y="8402"/>
                    <a:pt x="164" y="8436"/>
                    <a:pt x="240" y="8436"/>
                  </a:cubicBezTo>
                  <a:cubicBezTo>
                    <a:pt x="276" y="8436"/>
                    <a:pt x="313" y="8428"/>
                    <a:pt x="347" y="8412"/>
                  </a:cubicBezTo>
                  <a:cubicBezTo>
                    <a:pt x="1752" y="7743"/>
                    <a:pt x="3066" y="6901"/>
                    <a:pt x="4263" y="5907"/>
                  </a:cubicBezTo>
                  <a:cubicBezTo>
                    <a:pt x="5454" y="4913"/>
                    <a:pt x="6520" y="3777"/>
                    <a:pt x="7437" y="2525"/>
                  </a:cubicBezTo>
                  <a:cubicBezTo>
                    <a:pt x="7952" y="1823"/>
                    <a:pt x="8416" y="1084"/>
                    <a:pt x="8828" y="316"/>
                  </a:cubicBezTo>
                  <a:cubicBezTo>
                    <a:pt x="8914" y="151"/>
                    <a:pt x="8769" y="1"/>
                    <a:pt x="86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68" name="Google Shape;2768;p28"/>
            <p:cNvSpPr/>
            <p:nvPr/>
          </p:nvSpPr>
          <p:spPr>
            <a:xfrm>
              <a:off x="2554025" y="4961300"/>
              <a:ext cx="47025" cy="218300"/>
            </a:xfrm>
            <a:custGeom>
              <a:avLst/>
              <a:gdLst/>
              <a:ahLst/>
              <a:cxnLst/>
              <a:rect l="l" t="t" r="r" b="b"/>
              <a:pathLst>
                <a:path w="1881" h="8732" extrusionOk="0">
                  <a:moveTo>
                    <a:pt x="1643" y="1"/>
                  </a:moveTo>
                  <a:cubicBezTo>
                    <a:pt x="1568" y="1"/>
                    <a:pt x="1499" y="38"/>
                    <a:pt x="1469" y="108"/>
                  </a:cubicBezTo>
                  <a:cubicBezTo>
                    <a:pt x="612" y="2188"/>
                    <a:pt x="126" y="4399"/>
                    <a:pt x="27" y="6645"/>
                  </a:cubicBezTo>
                  <a:cubicBezTo>
                    <a:pt x="1" y="7275"/>
                    <a:pt x="8" y="7904"/>
                    <a:pt x="39" y="8532"/>
                  </a:cubicBezTo>
                  <a:cubicBezTo>
                    <a:pt x="48" y="8666"/>
                    <a:pt x="155" y="8732"/>
                    <a:pt x="259" y="8732"/>
                  </a:cubicBezTo>
                  <a:cubicBezTo>
                    <a:pt x="367" y="8732"/>
                    <a:pt x="473" y="8661"/>
                    <a:pt x="465" y="8522"/>
                  </a:cubicBezTo>
                  <a:cubicBezTo>
                    <a:pt x="343" y="6342"/>
                    <a:pt x="600" y="4156"/>
                    <a:pt x="1224" y="2065"/>
                  </a:cubicBezTo>
                  <a:cubicBezTo>
                    <a:pt x="1399" y="1473"/>
                    <a:pt x="1604" y="890"/>
                    <a:pt x="1840" y="320"/>
                  </a:cubicBezTo>
                  <a:cubicBezTo>
                    <a:pt x="1881" y="214"/>
                    <a:pt x="1866" y="91"/>
                    <a:pt x="1758" y="31"/>
                  </a:cubicBezTo>
                  <a:cubicBezTo>
                    <a:pt x="1721" y="11"/>
                    <a:pt x="1681" y="1"/>
                    <a:pt x="16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69" name="Google Shape;2769;p28"/>
            <p:cNvSpPr/>
            <p:nvPr/>
          </p:nvSpPr>
          <p:spPr>
            <a:xfrm>
              <a:off x="2602825" y="4970975"/>
              <a:ext cx="29825" cy="124550"/>
            </a:xfrm>
            <a:custGeom>
              <a:avLst/>
              <a:gdLst/>
              <a:ahLst/>
              <a:cxnLst/>
              <a:rect l="l" t="t" r="r" b="b"/>
              <a:pathLst>
                <a:path w="1193" h="4982" extrusionOk="0">
                  <a:moveTo>
                    <a:pt x="965" y="0"/>
                  </a:moveTo>
                  <a:cubicBezTo>
                    <a:pt x="868" y="0"/>
                    <a:pt x="780" y="66"/>
                    <a:pt x="764" y="162"/>
                  </a:cubicBezTo>
                  <a:cubicBezTo>
                    <a:pt x="506" y="1680"/>
                    <a:pt x="258" y="3196"/>
                    <a:pt x="20" y="4718"/>
                  </a:cubicBezTo>
                  <a:cubicBezTo>
                    <a:pt x="1" y="4831"/>
                    <a:pt x="56" y="4944"/>
                    <a:pt x="174" y="4975"/>
                  </a:cubicBezTo>
                  <a:cubicBezTo>
                    <a:pt x="192" y="4979"/>
                    <a:pt x="210" y="4982"/>
                    <a:pt x="227" y="4982"/>
                  </a:cubicBezTo>
                  <a:cubicBezTo>
                    <a:pt x="325" y="4982"/>
                    <a:pt x="417" y="4917"/>
                    <a:pt x="432" y="4821"/>
                  </a:cubicBezTo>
                  <a:cubicBezTo>
                    <a:pt x="670" y="3302"/>
                    <a:pt x="918" y="1784"/>
                    <a:pt x="1175" y="265"/>
                  </a:cubicBezTo>
                  <a:cubicBezTo>
                    <a:pt x="1192" y="152"/>
                    <a:pt x="1139" y="36"/>
                    <a:pt x="1021" y="8"/>
                  </a:cubicBezTo>
                  <a:cubicBezTo>
                    <a:pt x="1003" y="3"/>
                    <a:pt x="984" y="0"/>
                    <a:pt x="96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70" name="Google Shape;2770;p28"/>
            <p:cNvSpPr/>
            <p:nvPr/>
          </p:nvSpPr>
          <p:spPr>
            <a:xfrm>
              <a:off x="2784350" y="4943550"/>
              <a:ext cx="92750" cy="202850"/>
            </a:xfrm>
            <a:custGeom>
              <a:avLst/>
              <a:gdLst/>
              <a:ahLst/>
              <a:cxnLst/>
              <a:rect l="l" t="t" r="r" b="b"/>
              <a:pathLst>
                <a:path w="3710" h="8114" extrusionOk="0">
                  <a:moveTo>
                    <a:pt x="247" y="0"/>
                  </a:moveTo>
                  <a:cubicBezTo>
                    <a:pt x="212" y="0"/>
                    <a:pt x="175" y="10"/>
                    <a:pt x="140" y="31"/>
                  </a:cubicBezTo>
                  <a:cubicBezTo>
                    <a:pt x="37" y="94"/>
                    <a:pt x="1" y="229"/>
                    <a:pt x="68" y="320"/>
                  </a:cubicBezTo>
                  <a:cubicBezTo>
                    <a:pt x="1370" y="2053"/>
                    <a:pt x="2328" y="4019"/>
                    <a:pt x="2891" y="6113"/>
                  </a:cubicBezTo>
                  <a:cubicBezTo>
                    <a:pt x="3050" y="6705"/>
                    <a:pt x="3175" y="7304"/>
                    <a:pt x="3267" y="7908"/>
                  </a:cubicBezTo>
                  <a:cubicBezTo>
                    <a:pt x="3286" y="8019"/>
                    <a:pt x="3357" y="8113"/>
                    <a:pt x="3475" y="8113"/>
                  </a:cubicBezTo>
                  <a:cubicBezTo>
                    <a:pt x="3477" y="8113"/>
                    <a:pt x="3480" y="8113"/>
                    <a:pt x="3483" y="8113"/>
                  </a:cubicBezTo>
                  <a:cubicBezTo>
                    <a:pt x="3606" y="8111"/>
                    <a:pt x="3710" y="8012"/>
                    <a:pt x="3690" y="7896"/>
                  </a:cubicBezTo>
                  <a:cubicBezTo>
                    <a:pt x="3361" y="5687"/>
                    <a:pt x="2605" y="3562"/>
                    <a:pt x="1464" y="1639"/>
                  </a:cubicBezTo>
                  <a:cubicBezTo>
                    <a:pt x="1149" y="1109"/>
                    <a:pt x="805" y="597"/>
                    <a:pt x="434" y="101"/>
                  </a:cubicBezTo>
                  <a:cubicBezTo>
                    <a:pt x="387" y="40"/>
                    <a:pt x="319" y="0"/>
                    <a:pt x="2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71" name="Google Shape;2771;p28"/>
            <p:cNvSpPr/>
            <p:nvPr/>
          </p:nvSpPr>
          <p:spPr>
            <a:xfrm>
              <a:off x="2863625" y="4900325"/>
              <a:ext cx="73700" cy="77950"/>
            </a:xfrm>
            <a:custGeom>
              <a:avLst/>
              <a:gdLst/>
              <a:ahLst/>
              <a:cxnLst/>
              <a:rect l="l" t="t" r="r" b="b"/>
              <a:pathLst>
                <a:path w="2948" h="3118" extrusionOk="0">
                  <a:moveTo>
                    <a:pt x="312" y="0"/>
                  </a:moveTo>
                  <a:cubicBezTo>
                    <a:pt x="122" y="0"/>
                    <a:pt x="1" y="287"/>
                    <a:pt x="206" y="396"/>
                  </a:cubicBezTo>
                  <a:cubicBezTo>
                    <a:pt x="1246" y="959"/>
                    <a:pt x="2057" y="1866"/>
                    <a:pt x="2500" y="2964"/>
                  </a:cubicBezTo>
                  <a:cubicBezTo>
                    <a:pt x="2534" y="3053"/>
                    <a:pt x="2610" y="3117"/>
                    <a:pt x="2700" y="3117"/>
                  </a:cubicBezTo>
                  <a:cubicBezTo>
                    <a:pt x="2719" y="3117"/>
                    <a:pt x="2739" y="3114"/>
                    <a:pt x="2760" y="3108"/>
                  </a:cubicBezTo>
                  <a:cubicBezTo>
                    <a:pt x="2878" y="3072"/>
                    <a:pt x="2948" y="2952"/>
                    <a:pt x="2907" y="2846"/>
                  </a:cubicBezTo>
                  <a:cubicBezTo>
                    <a:pt x="2433" y="1642"/>
                    <a:pt x="1549" y="643"/>
                    <a:pt x="413" y="27"/>
                  </a:cubicBezTo>
                  <a:cubicBezTo>
                    <a:pt x="378" y="8"/>
                    <a:pt x="344" y="0"/>
                    <a:pt x="3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72" name="Google Shape;2772;p28"/>
            <p:cNvSpPr/>
            <p:nvPr/>
          </p:nvSpPr>
          <p:spPr>
            <a:xfrm>
              <a:off x="2238225" y="4864950"/>
              <a:ext cx="102850" cy="113825"/>
            </a:xfrm>
            <a:custGeom>
              <a:avLst/>
              <a:gdLst/>
              <a:ahLst/>
              <a:cxnLst/>
              <a:rect l="l" t="t" r="r" b="b"/>
              <a:pathLst>
                <a:path w="4114" h="4553" extrusionOk="0">
                  <a:moveTo>
                    <a:pt x="3880" y="0"/>
                  </a:moveTo>
                  <a:cubicBezTo>
                    <a:pt x="3824" y="0"/>
                    <a:pt x="3769" y="22"/>
                    <a:pt x="3723" y="61"/>
                  </a:cubicBezTo>
                  <a:cubicBezTo>
                    <a:pt x="2640" y="1012"/>
                    <a:pt x="1658" y="2073"/>
                    <a:pt x="792" y="3223"/>
                  </a:cubicBezTo>
                  <a:cubicBezTo>
                    <a:pt x="539" y="3553"/>
                    <a:pt x="296" y="3892"/>
                    <a:pt x="65" y="4239"/>
                  </a:cubicBezTo>
                  <a:cubicBezTo>
                    <a:pt x="0" y="4335"/>
                    <a:pt x="53" y="4475"/>
                    <a:pt x="145" y="4528"/>
                  </a:cubicBezTo>
                  <a:cubicBezTo>
                    <a:pt x="173" y="4545"/>
                    <a:pt x="206" y="4553"/>
                    <a:pt x="239" y="4553"/>
                  </a:cubicBezTo>
                  <a:cubicBezTo>
                    <a:pt x="313" y="4553"/>
                    <a:pt x="390" y="4513"/>
                    <a:pt x="433" y="4446"/>
                  </a:cubicBezTo>
                  <a:cubicBezTo>
                    <a:pt x="1223" y="3271"/>
                    <a:pt x="2130" y="2179"/>
                    <a:pt x="3139" y="1185"/>
                  </a:cubicBezTo>
                  <a:cubicBezTo>
                    <a:pt x="3425" y="901"/>
                    <a:pt x="3723" y="626"/>
                    <a:pt x="4027" y="359"/>
                  </a:cubicBezTo>
                  <a:cubicBezTo>
                    <a:pt x="4113" y="280"/>
                    <a:pt x="4101" y="133"/>
                    <a:pt x="4024" y="59"/>
                  </a:cubicBezTo>
                  <a:cubicBezTo>
                    <a:pt x="3982" y="18"/>
                    <a:pt x="3931" y="0"/>
                    <a:pt x="38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73" name="Google Shape;2773;p28"/>
            <p:cNvSpPr/>
            <p:nvPr/>
          </p:nvSpPr>
          <p:spPr>
            <a:xfrm>
              <a:off x="2360775" y="4820500"/>
              <a:ext cx="51000" cy="27350"/>
            </a:xfrm>
            <a:custGeom>
              <a:avLst/>
              <a:gdLst/>
              <a:ahLst/>
              <a:cxnLst/>
              <a:rect l="l" t="t" r="r" b="b"/>
              <a:pathLst>
                <a:path w="2040" h="1094" extrusionOk="0">
                  <a:moveTo>
                    <a:pt x="1803" y="1"/>
                  </a:moveTo>
                  <a:cubicBezTo>
                    <a:pt x="1766" y="1"/>
                    <a:pt x="1728" y="10"/>
                    <a:pt x="1690" y="27"/>
                  </a:cubicBezTo>
                  <a:lnTo>
                    <a:pt x="128" y="710"/>
                  </a:lnTo>
                  <a:cubicBezTo>
                    <a:pt x="27" y="753"/>
                    <a:pt x="1" y="912"/>
                    <a:pt x="56" y="999"/>
                  </a:cubicBezTo>
                  <a:cubicBezTo>
                    <a:pt x="96" y="1059"/>
                    <a:pt x="168" y="1094"/>
                    <a:pt x="245" y="1094"/>
                  </a:cubicBezTo>
                  <a:cubicBezTo>
                    <a:pt x="278" y="1094"/>
                    <a:pt x="312" y="1087"/>
                    <a:pt x="345" y="1074"/>
                  </a:cubicBezTo>
                  <a:lnTo>
                    <a:pt x="1907" y="392"/>
                  </a:lnTo>
                  <a:cubicBezTo>
                    <a:pt x="2010" y="347"/>
                    <a:pt x="2039" y="188"/>
                    <a:pt x="1981" y="99"/>
                  </a:cubicBezTo>
                  <a:cubicBezTo>
                    <a:pt x="1934" y="32"/>
                    <a:pt x="1871" y="1"/>
                    <a:pt x="18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74" name="Google Shape;2774;p28"/>
            <p:cNvSpPr/>
            <p:nvPr/>
          </p:nvSpPr>
          <p:spPr>
            <a:xfrm>
              <a:off x="2372750" y="4898275"/>
              <a:ext cx="79250" cy="110050"/>
            </a:xfrm>
            <a:custGeom>
              <a:avLst/>
              <a:gdLst/>
              <a:ahLst/>
              <a:cxnLst/>
              <a:rect l="l" t="t" r="r" b="b"/>
              <a:pathLst>
                <a:path w="3170" h="4402" extrusionOk="0">
                  <a:moveTo>
                    <a:pt x="2882" y="1"/>
                  </a:moveTo>
                  <a:cubicBezTo>
                    <a:pt x="2818" y="1"/>
                    <a:pt x="2754" y="31"/>
                    <a:pt x="2713" y="105"/>
                  </a:cubicBezTo>
                  <a:cubicBezTo>
                    <a:pt x="1950" y="1488"/>
                    <a:pt x="1072" y="2805"/>
                    <a:pt x="85" y="4037"/>
                  </a:cubicBezTo>
                  <a:cubicBezTo>
                    <a:pt x="17" y="4129"/>
                    <a:pt x="1" y="4251"/>
                    <a:pt x="90" y="4338"/>
                  </a:cubicBezTo>
                  <a:cubicBezTo>
                    <a:pt x="132" y="4381"/>
                    <a:pt x="189" y="4402"/>
                    <a:pt x="243" y="4402"/>
                  </a:cubicBezTo>
                  <a:cubicBezTo>
                    <a:pt x="299" y="4402"/>
                    <a:pt x="354" y="4379"/>
                    <a:pt x="390" y="4336"/>
                  </a:cubicBezTo>
                  <a:cubicBezTo>
                    <a:pt x="1399" y="3074"/>
                    <a:pt x="2299" y="1729"/>
                    <a:pt x="3079" y="316"/>
                  </a:cubicBezTo>
                  <a:cubicBezTo>
                    <a:pt x="3170" y="151"/>
                    <a:pt x="3025" y="1"/>
                    <a:pt x="28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75" name="Google Shape;2775;p28"/>
            <p:cNvSpPr/>
            <p:nvPr/>
          </p:nvSpPr>
          <p:spPr>
            <a:xfrm>
              <a:off x="2355775" y="4146850"/>
              <a:ext cx="30725" cy="54300"/>
            </a:xfrm>
            <a:custGeom>
              <a:avLst/>
              <a:gdLst/>
              <a:ahLst/>
              <a:cxnLst/>
              <a:rect l="l" t="t" r="r" b="b"/>
              <a:pathLst>
                <a:path w="1229" h="2172" extrusionOk="0">
                  <a:moveTo>
                    <a:pt x="242" y="1"/>
                  </a:moveTo>
                  <a:cubicBezTo>
                    <a:pt x="224" y="1"/>
                    <a:pt x="205" y="3"/>
                    <a:pt x="186" y="8"/>
                  </a:cubicBezTo>
                  <a:cubicBezTo>
                    <a:pt x="66" y="42"/>
                    <a:pt x="1" y="164"/>
                    <a:pt x="42" y="275"/>
                  </a:cubicBezTo>
                  <a:cubicBezTo>
                    <a:pt x="290" y="853"/>
                    <a:pt x="535" y="1435"/>
                    <a:pt x="776" y="2020"/>
                  </a:cubicBezTo>
                  <a:cubicBezTo>
                    <a:pt x="812" y="2107"/>
                    <a:pt x="889" y="2172"/>
                    <a:pt x="983" y="2172"/>
                  </a:cubicBezTo>
                  <a:cubicBezTo>
                    <a:pt x="1001" y="2172"/>
                    <a:pt x="1019" y="2169"/>
                    <a:pt x="1038" y="2164"/>
                  </a:cubicBezTo>
                  <a:cubicBezTo>
                    <a:pt x="1156" y="2131"/>
                    <a:pt x="1228" y="2008"/>
                    <a:pt x="1183" y="1900"/>
                  </a:cubicBezTo>
                  <a:lnTo>
                    <a:pt x="451" y="155"/>
                  </a:lnTo>
                  <a:cubicBezTo>
                    <a:pt x="415" y="66"/>
                    <a:pt x="337" y="1"/>
                    <a:pt x="2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76" name="Google Shape;2776;p28"/>
            <p:cNvSpPr/>
            <p:nvPr/>
          </p:nvSpPr>
          <p:spPr>
            <a:xfrm>
              <a:off x="2412775" y="4262375"/>
              <a:ext cx="85425" cy="121450"/>
            </a:xfrm>
            <a:custGeom>
              <a:avLst/>
              <a:gdLst/>
              <a:ahLst/>
              <a:cxnLst/>
              <a:rect l="l" t="t" r="r" b="b"/>
              <a:pathLst>
                <a:path w="3417" h="4858" extrusionOk="0">
                  <a:moveTo>
                    <a:pt x="295" y="1"/>
                  </a:moveTo>
                  <a:cubicBezTo>
                    <a:pt x="148" y="1"/>
                    <a:pt x="1" y="156"/>
                    <a:pt x="104" y="316"/>
                  </a:cubicBezTo>
                  <a:lnTo>
                    <a:pt x="2951" y="4759"/>
                  </a:lnTo>
                  <a:cubicBezTo>
                    <a:pt x="2995" y="4829"/>
                    <a:pt x="3059" y="4858"/>
                    <a:pt x="3122" y="4858"/>
                  </a:cubicBezTo>
                  <a:cubicBezTo>
                    <a:pt x="3270" y="4858"/>
                    <a:pt x="3417" y="4702"/>
                    <a:pt x="3314" y="4542"/>
                  </a:cubicBezTo>
                  <a:lnTo>
                    <a:pt x="467" y="99"/>
                  </a:lnTo>
                  <a:cubicBezTo>
                    <a:pt x="423" y="30"/>
                    <a:pt x="35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77" name="Google Shape;2777;p28"/>
            <p:cNvSpPr/>
            <p:nvPr/>
          </p:nvSpPr>
          <p:spPr>
            <a:xfrm>
              <a:off x="2170925" y="4374850"/>
              <a:ext cx="58000" cy="40075"/>
            </a:xfrm>
            <a:custGeom>
              <a:avLst/>
              <a:gdLst/>
              <a:ahLst/>
              <a:cxnLst/>
              <a:rect l="l" t="t" r="r" b="b"/>
              <a:pathLst>
                <a:path w="2320" h="1603" extrusionOk="0">
                  <a:moveTo>
                    <a:pt x="306" y="1"/>
                  </a:moveTo>
                  <a:cubicBezTo>
                    <a:pt x="120" y="1"/>
                    <a:pt x="1" y="285"/>
                    <a:pt x="199" y="402"/>
                  </a:cubicBezTo>
                  <a:cubicBezTo>
                    <a:pt x="815" y="758"/>
                    <a:pt x="1409" y="1148"/>
                    <a:pt x="1980" y="1571"/>
                  </a:cubicBezTo>
                  <a:cubicBezTo>
                    <a:pt x="2008" y="1593"/>
                    <a:pt x="2042" y="1602"/>
                    <a:pt x="2076" y="1602"/>
                  </a:cubicBezTo>
                  <a:cubicBezTo>
                    <a:pt x="2153" y="1602"/>
                    <a:pt x="2234" y="1556"/>
                    <a:pt x="2269" y="1494"/>
                  </a:cubicBezTo>
                  <a:cubicBezTo>
                    <a:pt x="2319" y="1403"/>
                    <a:pt x="2281" y="1270"/>
                    <a:pt x="2187" y="1203"/>
                  </a:cubicBezTo>
                  <a:cubicBezTo>
                    <a:pt x="1616" y="779"/>
                    <a:pt x="1022" y="390"/>
                    <a:pt x="411" y="31"/>
                  </a:cubicBezTo>
                  <a:cubicBezTo>
                    <a:pt x="374" y="10"/>
                    <a:pt x="339" y="1"/>
                    <a:pt x="3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78" name="Google Shape;2778;p28"/>
            <p:cNvSpPr/>
            <p:nvPr/>
          </p:nvSpPr>
          <p:spPr>
            <a:xfrm>
              <a:off x="2275950" y="4441750"/>
              <a:ext cx="105725" cy="51325"/>
            </a:xfrm>
            <a:custGeom>
              <a:avLst/>
              <a:gdLst/>
              <a:ahLst/>
              <a:cxnLst/>
              <a:rect l="l" t="t" r="r" b="b"/>
              <a:pathLst>
                <a:path w="4229" h="2053" extrusionOk="0">
                  <a:moveTo>
                    <a:pt x="295" y="1"/>
                  </a:moveTo>
                  <a:cubicBezTo>
                    <a:pt x="116" y="1"/>
                    <a:pt x="1" y="281"/>
                    <a:pt x="195" y="404"/>
                  </a:cubicBezTo>
                  <a:cubicBezTo>
                    <a:pt x="1343" y="1117"/>
                    <a:pt x="2585" y="1668"/>
                    <a:pt x="3887" y="2043"/>
                  </a:cubicBezTo>
                  <a:cubicBezTo>
                    <a:pt x="3908" y="2049"/>
                    <a:pt x="3929" y="2052"/>
                    <a:pt x="3948" y="2052"/>
                  </a:cubicBezTo>
                  <a:cubicBezTo>
                    <a:pt x="4162" y="2052"/>
                    <a:pt x="4229" y="1700"/>
                    <a:pt x="3988" y="1632"/>
                  </a:cubicBezTo>
                  <a:cubicBezTo>
                    <a:pt x="2725" y="1266"/>
                    <a:pt x="1519" y="729"/>
                    <a:pt x="402" y="34"/>
                  </a:cubicBezTo>
                  <a:cubicBezTo>
                    <a:pt x="365" y="11"/>
                    <a:pt x="32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79" name="Google Shape;2779;p28"/>
            <p:cNvSpPr/>
            <p:nvPr/>
          </p:nvSpPr>
          <p:spPr>
            <a:xfrm>
              <a:off x="2279675" y="4398425"/>
              <a:ext cx="111500" cy="68250"/>
            </a:xfrm>
            <a:custGeom>
              <a:avLst/>
              <a:gdLst/>
              <a:ahLst/>
              <a:cxnLst/>
              <a:rect l="l" t="t" r="r" b="b"/>
              <a:pathLst>
                <a:path w="4460" h="2730" extrusionOk="0">
                  <a:moveTo>
                    <a:pt x="301" y="0"/>
                  </a:moveTo>
                  <a:cubicBezTo>
                    <a:pt x="118" y="0"/>
                    <a:pt x="1" y="282"/>
                    <a:pt x="200" y="400"/>
                  </a:cubicBezTo>
                  <a:lnTo>
                    <a:pt x="4051" y="2698"/>
                  </a:lnTo>
                  <a:cubicBezTo>
                    <a:pt x="4088" y="2720"/>
                    <a:pt x="4124" y="2730"/>
                    <a:pt x="4158" y="2730"/>
                  </a:cubicBezTo>
                  <a:cubicBezTo>
                    <a:pt x="4341" y="2730"/>
                    <a:pt x="4459" y="2448"/>
                    <a:pt x="4260" y="2332"/>
                  </a:cubicBezTo>
                  <a:lnTo>
                    <a:pt x="407" y="31"/>
                  </a:lnTo>
                  <a:cubicBezTo>
                    <a:pt x="371" y="10"/>
                    <a:pt x="335" y="0"/>
                    <a:pt x="3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80" name="Google Shape;2780;p28"/>
            <p:cNvSpPr/>
            <p:nvPr/>
          </p:nvSpPr>
          <p:spPr>
            <a:xfrm>
              <a:off x="2169000" y="4552375"/>
              <a:ext cx="73275" cy="28550"/>
            </a:xfrm>
            <a:custGeom>
              <a:avLst/>
              <a:gdLst/>
              <a:ahLst/>
              <a:cxnLst/>
              <a:rect l="l" t="t" r="r" b="b"/>
              <a:pathLst>
                <a:path w="2931" h="1142" extrusionOk="0">
                  <a:moveTo>
                    <a:pt x="278" y="0"/>
                  </a:moveTo>
                  <a:cubicBezTo>
                    <a:pt x="66" y="0"/>
                    <a:pt x="0" y="347"/>
                    <a:pt x="237" y="422"/>
                  </a:cubicBezTo>
                  <a:lnTo>
                    <a:pt x="2589" y="1132"/>
                  </a:lnTo>
                  <a:cubicBezTo>
                    <a:pt x="2611" y="1139"/>
                    <a:pt x="2632" y="1142"/>
                    <a:pt x="2652" y="1142"/>
                  </a:cubicBezTo>
                  <a:cubicBezTo>
                    <a:pt x="2866" y="1142"/>
                    <a:pt x="2930" y="791"/>
                    <a:pt x="2695" y="720"/>
                  </a:cubicBezTo>
                  <a:lnTo>
                    <a:pt x="343" y="11"/>
                  </a:lnTo>
                  <a:cubicBezTo>
                    <a:pt x="320" y="4"/>
                    <a:pt x="298" y="0"/>
                    <a:pt x="2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81" name="Google Shape;2781;p28"/>
            <p:cNvSpPr/>
            <p:nvPr/>
          </p:nvSpPr>
          <p:spPr>
            <a:xfrm>
              <a:off x="2281900" y="4583800"/>
              <a:ext cx="75000" cy="19000"/>
            </a:xfrm>
            <a:custGeom>
              <a:avLst/>
              <a:gdLst/>
              <a:ahLst/>
              <a:cxnLst/>
              <a:rect l="l" t="t" r="r" b="b"/>
              <a:pathLst>
                <a:path w="3000" h="760" extrusionOk="0">
                  <a:moveTo>
                    <a:pt x="233" y="1"/>
                  </a:moveTo>
                  <a:cubicBezTo>
                    <a:pt x="141" y="1"/>
                    <a:pt x="51" y="77"/>
                    <a:pt x="29" y="164"/>
                  </a:cubicBezTo>
                  <a:cubicBezTo>
                    <a:pt x="0" y="265"/>
                    <a:pt x="77" y="380"/>
                    <a:pt x="186" y="421"/>
                  </a:cubicBezTo>
                  <a:cubicBezTo>
                    <a:pt x="788" y="645"/>
                    <a:pt x="1424" y="760"/>
                    <a:pt x="2063" y="760"/>
                  </a:cubicBezTo>
                  <a:cubicBezTo>
                    <a:pt x="2305" y="760"/>
                    <a:pt x="2547" y="743"/>
                    <a:pt x="2787" y="710"/>
                  </a:cubicBezTo>
                  <a:cubicBezTo>
                    <a:pt x="2903" y="696"/>
                    <a:pt x="2999" y="619"/>
                    <a:pt x="2994" y="494"/>
                  </a:cubicBezTo>
                  <a:cubicBezTo>
                    <a:pt x="2992" y="398"/>
                    <a:pt x="2904" y="285"/>
                    <a:pt x="2797" y="285"/>
                  </a:cubicBezTo>
                  <a:cubicBezTo>
                    <a:pt x="2791" y="285"/>
                    <a:pt x="2784" y="286"/>
                    <a:pt x="2778" y="287"/>
                  </a:cubicBezTo>
                  <a:cubicBezTo>
                    <a:pt x="2547" y="318"/>
                    <a:pt x="2315" y="334"/>
                    <a:pt x="2083" y="334"/>
                  </a:cubicBezTo>
                  <a:cubicBezTo>
                    <a:pt x="1472" y="334"/>
                    <a:pt x="863" y="224"/>
                    <a:pt x="287" y="10"/>
                  </a:cubicBezTo>
                  <a:cubicBezTo>
                    <a:pt x="269" y="4"/>
                    <a:pt x="251" y="1"/>
                    <a:pt x="2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82" name="Google Shape;2782;p28"/>
            <p:cNvSpPr/>
            <p:nvPr/>
          </p:nvSpPr>
          <p:spPr>
            <a:xfrm>
              <a:off x="2278925" y="4609350"/>
              <a:ext cx="68950" cy="16950"/>
            </a:xfrm>
            <a:custGeom>
              <a:avLst/>
              <a:gdLst/>
              <a:ahLst/>
              <a:cxnLst/>
              <a:rect l="l" t="t" r="r" b="b"/>
              <a:pathLst>
                <a:path w="2758" h="678" extrusionOk="0">
                  <a:moveTo>
                    <a:pt x="276" y="1"/>
                  </a:moveTo>
                  <a:cubicBezTo>
                    <a:pt x="64" y="1"/>
                    <a:pt x="0" y="352"/>
                    <a:pt x="237" y="420"/>
                  </a:cubicBezTo>
                  <a:cubicBezTo>
                    <a:pt x="821" y="591"/>
                    <a:pt x="1424" y="677"/>
                    <a:pt x="2030" y="677"/>
                  </a:cubicBezTo>
                  <a:cubicBezTo>
                    <a:pt x="2184" y="677"/>
                    <a:pt x="2338" y="672"/>
                    <a:pt x="2492" y="660"/>
                  </a:cubicBezTo>
                  <a:cubicBezTo>
                    <a:pt x="2755" y="639"/>
                    <a:pt x="2757" y="236"/>
                    <a:pt x="2503" y="236"/>
                  </a:cubicBezTo>
                  <a:cubicBezTo>
                    <a:pt x="2496" y="236"/>
                    <a:pt x="2490" y="236"/>
                    <a:pt x="2483" y="237"/>
                  </a:cubicBezTo>
                  <a:cubicBezTo>
                    <a:pt x="2337" y="247"/>
                    <a:pt x="2192" y="252"/>
                    <a:pt x="2046" y="252"/>
                  </a:cubicBezTo>
                  <a:cubicBezTo>
                    <a:pt x="1470" y="252"/>
                    <a:pt x="896" y="172"/>
                    <a:pt x="341" y="11"/>
                  </a:cubicBezTo>
                  <a:cubicBezTo>
                    <a:pt x="318" y="4"/>
                    <a:pt x="297" y="1"/>
                    <a:pt x="2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83" name="Google Shape;2783;p28"/>
            <p:cNvSpPr/>
            <p:nvPr/>
          </p:nvSpPr>
          <p:spPr>
            <a:xfrm>
              <a:off x="2136350" y="4749900"/>
              <a:ext cx="48150" cy="31925"/>
            </a:xfrm>
            <a:custGeom>
              <a:avLst/>
              <a:gdLst/>
              <a:ahLst/>
              <a:cxnLst/>
              <a:rect l="l" t="t" r="r" b="b"/>
              <a:pathLst>
                <a:path w="1926" h="1277" extrusionOk="0">
                  <a:moveTo>
                    <a:pt x="1667" y="1"/>
                  </a:moveTo>
                  <a:cubicBezTo>
                    <a:pt x="1632" y="1"/>
                    <a:pt x="1598" y="10"/>
                    <a:pt x="1567" y="32"/>
                  </a:cubicBezTo>
                  <a:cubicBezTo>
                    <a:pt x="1117" y="365"/>
                    <a:pt x="636" y="653"/>
                    <a:pt x="128" y="889"/>
                  </a:cubicBezTo>
                  <a:cubicBezTo>
                    <a:pt x="30" y="935"/>
                    <a:pt x="1" y="1091"/>
                    <a:pt x="56" y="1178"/>
                  </a:cubicBezTo>
                  <a:cubicBezTo>
                    <a:pt x="96" y="1240"/>
                    <a:pt x="170" y="1276"/>
                    <a:pt x="248" y="1276"/>
                  </a:cubicBezTo>
                  <a:cubicBezTo>
                    <a:pt x="281" y="1276"/>
                    <a:pt x="315" y="1270"/>
                    <a:pt x="347" y="1255"/>
                  </a:cubicBezTo>
                  <a:cubicBezTo>
                    <a:pt x="853" y="1017"/>
                    <a:pt x="1334" y="728"/>
                    <a:pt x="1784" y="396"/>
                  </a:cubicBezTo>
                  <a:cubicBezTo>
                    <a:pt x="1873" y="331"/>
                    <a:pt x="1926" y="208"/>
                    <a:pt x="1859" y="105"/>
                  </a:cubicBezTo>
                  <a:cubicBezTo>
                    <a:pt x="1817" y="45"/>
                    <a:pt x="1741" y="1"/>
                    <a:pt x="16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84" name="Google Shape;2784;p28"/>
            <p:cNvSpPr/>
            <p:nvPr/>
          </p:nvSpPr>
          <p:spPr>
            <a:xfrm>
              <a:off x="2226175" y="4689375"/>
              <a:ext cx="105725" cy="41975"/>
            </a:xfrm>
            <a:custGeom>
              <a:avLst/>
              <a:gdLst/>
              <a:ahLst/>
              <a:cxnLst/>
              <a:rect l="l" t="t" r="r" b="b"/>
              <a:pathLst>
                <a:path w="4229" h="1679" extrusionOk="0">
                  <a:moveTo>
                    <a:pt x="3912" y="0"/>
                  </a:moveTo>
                  <a:cubicBezTo>
                    <a:pt x="3896" y="0"/>
                    <a:pt x="3879" y="2"/>
                    <a:pt x="3861" y="6"/>
                  </a:cubicBezTo>
                  <a:cubicBezTo>
                    <a:pt x="2571" y="292"/>
                    <a:pt x="1320" y="723"/>
                    <a:pt x="128" y="1293"/>
                  </a:cubicBezTo>
                  <a:cubicBezTo>
                    <a:pt x="25" y="1342"/>
                    <a:pt x="1" y="1491"/>
                    <a:pt x="56" y="1582"/>
                  </a:cubicBezTo>
                  <a:cubicBezTo>
                    <a:pt x="93" y="1644"/>
                    <a:pt x="167" y="1679"/>
                    <a:pt x="245" y="1679"/>
                  </a:cubicBezTo>
                  <a:cubicBezTo>
                    <a:pt x="279" y="1679"/>
                    <a:pt x="315" y="1672"/>
                    <a:pt x="347" y="1657"/>
                  </a:cubicBezTo>
                  <a:cubicBezTo>
                    <a:pt x="1507" y="1103"/>
                    <a:pt x="2725" y="687"/>
                    <a:pt x="3982" y="415"/>
                  </a:cubicBezTo>
                  <a:cubicBezTo>
                    <a:pt x="4229" y="359"/>
                    <a:pt x="4142" y="0"/>
                    <a:pt x="39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85" name="Google Shape;2785;p28"/>
            <p:cNvSpPr/>
            <p:nvPr/>
          </p:nvSpPr>
          <p:spPr>
            <a:xfrm>
              <a:off x="2265000" y="4706000"/>
              <a:ext cx="79850" cy="40675"/>
            </a:xfrm>
            <a:custGeom>
              <a:avLst/>
              <a:gdLst/>
              <a:ahLst/>
              <a:cxnLst/>
              <a:rect l="l" t="t" r="r" b="b"/>
              <a:pathLst>
                <a:path w="3194" h="1627" extrusionOk="0">
                  <a:moveTo>
                    <a:pt x="2889" y="0"/>
                  </a:moveTo>
                  <a:cubicBezTo>
                    <a:pt x="2871" y="0"/>
                    <a:pt x="2852" y="3"/>
                    <a:pt x="2833" y="7"/>
                  </a:cubicBezTo>
                  <a:cubicBezTo>
                    <a:pt x="1868" y="248"/>
                    <a:pt x="953" y="662"/>
                    <a:pt x="137" y="1230"/>
                  </a:cubicBezTo>
                  <a:cubicBezTo>
                    <a:pt x="43" y="1295"/>
                    <a:pt x="0" y="1418"/>
                    <a:pt x="65" y="1521"/>
                  </a:cubicBezTo>
                  <a:cubicBezTo>
                    <a:pt x="106" y="1588"/>
                    <a:pt x="178" y="1626"/>
                    <a:pt x="248" y="1626"/>
                  </a:cubicBezTo>
                  <a:cubicBezTo>
                    <a:pt x="285" y="1626"/>
                    <a:pt x="322" y="1616"/>
                    <a:pt x="354" y="1593"/>
                  </a:cubicBezTo>
                  <a:cubicBezTo>
                    <a:pt x="1141" y="1047"/>
                    <a:pt x="2019" y="648"/>
                    <a:pt x="2948" y="414"/>
                  </a:cubicBezTo>
                  <a:cubicBezTo>
                    <a:pt x="3194" y="352"/>
                    <a:pt x="3113" y="0"/>
                    <a:pt x="28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86" name="Google Shape;2786;p28"/>
            <p:cNvSpPr/>
            <p:nvPr/>
          </p:nvSpPr>
          <p:spPr>
            <a:xfrm>
              <a:off x="2673575" y="4983950"/>
              <a:ext cx="18400" cy="70375"/>
            </a:xfrm>
            <a:custGeom>
              <a:avLst/>
              <a:gdLst/>
              <a:ahLst/>
              <a:cxnLst/>
              <a:rect l="l" t="t" r="r" b="b"/>
              <a:pathLst>
                <a:path w="736" h="2815" extrusionOk="0">
                  <a:moveTo>
                    <a:pt x="262" y="0"/>
                  </a:moveTo>
                  <a:cubicBezTo>
                    <a:pt x="135" y="0"/>
                    <a:pt x="0" y="107"/>
                    <a:pt x="40" y="266"/>
                  </a:cubicBezTo>
                  <a:cubicBezTo>
                    <a:pt x="222" y="1036"/>
                    <a:pt x="312" y="1823"/>
                    <a:pt x="309" y="2613"/>
                  </a:cubicBezTo>
                  <a:cubicBezTo>
                    <a:pt x="309" y="2748"/>
                    <a:pt x="412" y="2815"/>
                    <a:pt x="517" y="2815"/>
                  </a:cubicBezTo>
                  <a:cubicBezTo>
                    <a:pt x="624" y="2815"/>
                    <a:pt x="733" y="2744"/>
                    <a:pt x="733" y="2605"/>
                  </a:cubicBezTo>
                  <a:cubicBezTo>
                    <a:pt x="735" y="1777"/>
                    <a:pt x="639" y="954"/>
                    <a:pt x="449" y="150"/>
                  </a:cubicBezTo>
                  <a:cubicBezTo>
                    <a:pt x="423" y="45"/>
                    <a:pt x="344" y="0"/>
                    <a:pt x="2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87" name="Google Shape;2787;p28"/>
            <p:cNvSpPr/>
            <p:nvPr/>
          </p:nvSpPr>
          <p:spPr>
            <a:xfrm>
              <a:off x="2675150" y="5113850"/>
              <a:ext cx="16875" cy="42575"/>
            </a:xfrm>
            <a:custGeom>
              <a:avLst/>
              <a:gdLst/>
              <a:ahLst/>
              <a:cxnLst/>
              <a:rect l="l" t="t" r="r" b="b"/>
              <a:pathLst>
                <a:path w="675" h="1703" extrusionOk="0">
                  <a:moveTo>
                    <a:pt x="410" y="1"/>
                  </a:moveTo>
                  <a:cubicBezTo>
                    <a:pt x="406" y="1"/>
                    <a:pt x="402" y="1"/>
                    <a:pt x="398" y="1"/>
                  </a:cubicBezTo>
                  <a:cubicBezTo>
                    <a:pt x="273" y="11"/>
                    <a:pt x="174" y="102"/>
                    <a:pt x="188" y="218"/>
                  </a:cubicBezTo>
                  <a:cubicBezTo>
                    <a:pt x="251" y="632"/>
                    <a:pt x="200" y="1055"/>
                    <a:pt x="42" y="1443"/>
                  </a:cubicBezTo>
                  <a:cubicBezTo>
                    <a:pt x="1" y="1546"/>
                    <a:pt x="92" y="1679"/>
                    <a:pt x="196" y="1698"/>
                  </a:cubicBezTo>
                  <a:cubicBezTo>
                    <a:pt x="209" y="1701"/>
                    <a:pt x="223" y="1702"/>
                    <a:pt x="236" y="1702"/>
                  </a:cubicBezTo>
                  <a:cubicBezTo>
                    <a:pt x="325" y="1702"/>
                    <a:pt x="416" y="1642"/>
                    <a:pt x="453" y="1546"/>
                  </a:cubicBezTo>
                  <a:cubicBezTo>
                    <a:pt x="619" y="1120"/>
                    <a:pt x="675" y="661"/>
                    <a:pt x="614" y="211"/>
                  </a:cubicBezTo>
                  <a:cubicBezTo>
                    <a:pt x="598" y="101"/>
                    <a:pt x="526" y="1"/>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88" name="Google Shape;2788;p28"/>
            <p:cNvSpPr/>
            <p:nvPr/>
          </p:nvSpPr>
          <p:spPr>
            <a:xfrm>
              <a:off x="2924300" y="4829425"/>
              <a:ext cx="102100" cy="59125"/>
            </a:xfrm>
            <a:custGeom>
              <a:avLst/>
              <a:gdLst/>
              <a:ahLst/>
              <a:cxnLst/>
              <a:rect l="l" t="t" r="r" b="b"/>
              <a:pathLst>
                <a:path w="4084" h="2365" extrusionOk="0">
                  <a:moveTo>
                    <a:pt x="309" y="0"/>
                  </a:moveTo>
                  <a:cubicBezTo>
                    <a:pt x="120" y="0"/>
                    <a:pt x="0" y="284"/>
                    <a:pt x="203" y="399"/>
                  </a:cubicBezTo>
                  <a:lnTo>
                    <a:pt x="3671" y="2336"/>
                  </a:lnTo>
                  <a:cubicBezTo>
                    <a:pt x="3706" y="2356"/>
                    <a:pt x="3741" y="2364"/>
                    <a:pt x="3773" y="2364"/>
                  </a:cubicBezTo>
                  <a:cubicBezTo>
                    <a:pt x="3961" y="2364"/>
                    <a:pt x="4084" y="2078"/>
                    <a:pt x="3880" y="1966"/>
                  </a:cubicBezTo>
                  <a:lnTo>
                    <a:pt x="412" y="28"/>
                  </a:lnTo>
                  <a:cubicBezTo>
                    <a:pt x="377" y="9"/>
                    <a:pt x="342" y="0"/>
                    <a:pt x="30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89" name="Google Shape;2789;p28"/>
            <p:cNvSpPr/>
            <p:nvPr/>
          </p:nvSpPr>
          <p:spPr>
            <a:xfrm>
              <a:off x="3039900" y="4902350"/>
              <a:ext cx="68650" cy="49950"/>
            </a:xfrm>
            <a:custGeom>
              <a:avLst/>
              <a:gdLst/>
              <a:ahLst/>
              <a:cxnLst/>
              <a:rect l="l" t="t" r="r" b="b"/>
              <a:pathLst>
                <a:path w="2746" h="1998" extrusionOk="0">
                  <a:moveTo>
                    <a:pt x="299" y="0"/>
                  </a:moveTo>
                  <a:cubicBezTo>
                    <a:pt x="116" y="0"/>
                    <a:pt x="1" y="281"/>
                    <a:pt x="195" y="399"/>
                  </a:cubicBezTo>
                  <a:cubicBezTo>
                    <a:pt x="936" y="854"/>
                    <a:pt x="1634" y="1369"/>
                    <a:pt x="2286" y="1944"/>
                  </a:cubicBezTo>
                  <a:cubicBezTo>
                    <a:pt x="2330" y="1981"/>
                    <a:pt x="2378" y="1997"/>
                    <a:pt x="2424" y="1997"/>
                  </a:cubicBezTo>
                  <a:cubicBezTo>
                    <a:pt x="2595" y="1997"/>
                    <a:pt x="2746" y="1780"/>
                    <a:pt x="2585" y="1638"/>
                  </a:cubicBezTo>
                  <a:cubicBezTo>
                    <a:pt x="1904" y="1044"/>
                    <a:pt x="1177" y="505"/>
                    <a:pt x="407" y="33"/>
                  </a:cubicBezTo>
                  <a:cubicBezTo>
                    <a:pt x="369" y="10"/>
                    <a:pt x="333" y="0"/>
                    <a:pt x="2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90" name="Google Shape;2790;p28"/>
            <p:cNvSpPr/>
            <p:nvPr/>
          </p:nvSpPr>
          <p:spPr>
            <a:xfrm>
              <a:off x="3136225" y="4973150"/>
              <a:ext cx="37575" cy="30775"/>
            </a:xfrm>
            <a:custGeom>
              <a:avLst/>
              <a:gdLst/>
              <a:ahLst/>
              <a:cxnLst/>
              <a:rect l="l" t="t" r="r" b="b"/>
              <a:pathLst>
                <a:path w="1503" h="1231" extrusionOk="0">
                  <a:moveTo>
                    <a:pt x="233" y="0"/>
                  </a:moveTo>
                  <a:cubicBezTo>
                    <a:pt x="181" y="0"/>
                    <a:pt x="131" y="19"/>
                    <a:pt x="92" y="63"/>
                  </a:cubicBezTo>
                  <a:cubicBezTo>
                    <a:pt x="10" y="152"/>
                    <a:pt x="0" y="286"/>
                    <a:pt x="94" y="363"/>
                  </a:cubicBezTo>
                  <a:lnTo>
                    <a:pt x="1115" y="1172"/>
                  </a:lnTo>
                  <a:cubicBezTo>
                    <a:pt x="1160" y="1209"/>
                    <a:pt x="1217" y="1231"/>
                    <a:pt x="1273" y="1231"/>
                  </a:cubicBezTo>
                  <a:cubicBezTo>
                    <a:pt x="1325" y="1231"/>
                    <a:pt x="1375" y="1212"/>
                    <a:pt x="1415" y="1170"/>
                  </a:cubicBezTo>
                  <a:cubicBezTo>
                    <a:pt x="1500" y="1078"/>
                    <a:pt x="1502" y="943"/>
                    <a:pt x="1413" y="869"/>
                  </a:cubicBezTo>
                  <a:lnTo>
                    <a:pt x="393" y="58"/>
                  </a:lnTo>
                  <a:cubicBezTo>
                    <a:pt x="347" y="23"/>
                    <a:pt x="289" y="0"/>
                    <a:pt x="2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91" name="Google Shape;2791;p28"/>
            <p:cNvSpPr/>
            <p:nvPr/>
          </p:nvSpPr>
          <p:spPr>
            <a:xfrm>
              <a:off x="2947950" y="4808475"/>
              <a:ext cx="104000" cy="51875"/>
            </a:xfrm>
            <a:custGeom>
              <a:avLst/>
              <a:gdLst/>
              <a:ahLst/>
              <a:cxnLst/>
              <a:rect l="l" t="t" r="r" b="b"/>
              <a:pathLst>
                <a:path w="4160" h="2075" extrusionOk="0">
                  <a:moveTo>
                    <a:pt x="232" y="1"/>
                  </a:moveTo>
                  <a:cubicBezTo>
                    <a:pt x="139" y="1"/>
                    <a:pt x="49" y="75"/>
                    <a:pt x="27" y="164"/>
                  </a:cubicBezTo>
                  <a:cubicBezTo>
                    <a:pt x="1" y="277"/>
                    <a:pt x="70" y="390"/>
                    <a:pt x="184" y="421"/>
                  </a:cubicBezTo>
                  <a:cubicBezTo>
                    <a:pt x="1430" y="825"/>
                    <a:pt x="2629" y="1369"/>
                    <a:pt x="3753" y="2043"/>
                  </a:cubicBezTo>
                  <a:cubicBezTo>
                    <a:pt x="3790" y="2065"/>
                    <a:pt x="3826" y="2075"/>
                    <a:pt x="3860" y="2075"/>
                  </a:cubicBezTo>
                  <a:cubicBezTo>
                    <a:pt x="4043" y="2075"/>
                    <a:pt x="4159" y="1793"/>
                    <a:pt x="3964" y="1675"/>
                  </a:cubicBezTo>
                  <a:cubicBezTo>
                    <a:pt x="2804" y="984"/>
                    <a:pt x="1570" y="423"/>
                    <a:pt x="285" y="9"/>
                  </a:cubicBezTo>
                  <a:cubicBezTo>
                    <a:pt x="267" y="4"/>
                    <a:pt x="249"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92" name="Google Shape;2792;p28"/>
            <p:cNvSpPr/>
            <p:nvPr/>
          </p:nvSpPr>
          <p:spPr>
            <a:xfrm>
              <a:off x="2604025" y="4225300"/>
              <a:ext cx="22225" cy="97800"/>
            </a:xfrm>
            <a:custGeom>
              <a:avLst/>
              <a:gdLst/>
              <a:ahLst/>
              <a:cxnLst/>
              <a:rect l="l" t="t" r="r" b="b"/>
              <a:pathLst>
                <a:path w="889" h="3912" extrusionOk="0">
                  <a:moveTo>
                    <a:pt x="234" y="1"/>
                  </a:moveTo>
                  <a:cubicBezTo>
                    <a:pt x="231" y="1"/>
                    <a:pt x="228" y="1"/>
                    <a:pt x="225" y="1"/>
                  </a:cubicBezTo>
                  <a:cubicBezTo>
                    <a:pt x="102" y="3"/>
                    <a:pt x="1" y="102"/>
                    <a:pt x="18" y="218"/>
                  </a:cubicBezTo>
                  <a:lnTo>
                    <a:pt x="451" y="3703"/>
                  </a:lnTo>
                  <a:cubicBezTo>
                    <a:pt x="465" y="3817"/>
                    <a:pt x="545" y="3912"/>
                    <a:pt x="663" y="3912"/>
                  </a:cubicBezTo>
                  <a:cubicBezTo>
                    <a:pt x="665" y="3912"/>
                    <a:pt x="666" y="3912"/>
                    <a:pt x="668" y="3912"/>
                  </a:cubicBezTo>
                  <a:cubicBezTo>
                    <a:pt x="788" y="3907"/>
                    <a:pt x="889" y="3808"/>
                    <a:pt x="875" y="3695"/>
                  </a:cubicBezTo>
                  <a:lnTo>
                    <a:pt x="441" y="208"/>
                  </a:lnTo>
                  <a:cubicBezTo>
                    <a:pt x="427" y="95"/>
                    <a:pt x="351" y="1"/>
                    <a:pt x="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93" name="Google Shape;2793;p28"/>
            <p:cNvSpPr/>
            <p:nvPr/>
          </p:nvSpPr>
          <p:spPr>
            <a:xfrm>
              <a:off x="2604450" y="4049850"/>
              <a:ext cx="22575" cy="141725"/>
            </a:xfrm>
            <a:custGeom>
              <a:avLst/>
              <a:gdLst/>
              <a:ahLst/>
              <a:cxnLst/>
              <a:rect l="l" t="t" r="r" b="b"/>
              <a:pathLst>
                <a:path w="903" h="5669" extrusionOk="0">
                  <a:moveTo>
                    <a:pt x="645" y="1"/>
                  </a:moveTo>
                  <a:cubicBezTo>
                    <a:pt x="560" y="1"/>
                    <a:pt x="478" y="48"/>
                    <a:pt x="453" y="155"/>
                  </a:cubicBezTo>
                  <a:cubicBezTo>
                    <a:pt x="150" y="1510"/>
                    <a:pt x="1" y="2894"/>
                    <a:pt x="13" y="4280"/>
                  </a:cubicBezTo>
                  <a:cubicBezTo>
                    <a:pt x="15" y="4677"/>
                    <a:pt x="30" y="5072"/>
                    <a:pt x="61" y="5469"/>
                  </a:cubicBezTo>
                  <a:cubicBezTo>
                    <a:pt x="69" y="5602"/>
                    <a:pt x="177" y="5668"/>
                    <a:pt x="281" y="5668"/>
                  </a:cubicBezTo>
                  <a:cubicBezTo>
                    <a:pt x="389" y="5668"/>
                    <a:pt x="493" y="5598"/>
                    <a:pt x="485" y="5459"/>
                  </a:cubicBezTo>
                  <a:cubicBezTo>
                    <a:pt x="383" y="4107"/>
                    <a:pt x="436" y="2749"/>
                    <a:pt x="646" y="1411"/>
                  </a:cubicBezTo>
                  <a:cubicBezTo>
                    <a:pt x="706" y="1026"/>
                    <a:pt x="783" y="639"/>
                    <a:pt x="867" y="261"/>
                  </a:cubicBezTo>
                  <a:cubicBezTo>
                    <a:pt x="903" y="102"/>
                    <a:pt x="771"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94" name="Google Shape;2794;p28"/>
            <p:cNvSpPr/>
            <p:nvPr/>
          </p:nvSpPr>
          <p:spPr>
            <a:xfrm>
              <a:off x="2695600" y="4103000"/>
              <a:ext cx="25075" cy="226125"/>
            </a:xfrm>
            <a:custGeom>
              <a:avLst/>
              <a:gdLst/>
              <a:ahLst/>
              <a:cxnLst/>
              <a:rect l="l" t="t" r="r" b="b"/>
              <a:pathLst>
                <a:path w="1003" h="9045" extrusionOk="0">
                  <a:moveTo>
                    <a:pt x="645" y="1"/>
                  </a:moveTo>
                  <a:cubicBezTo>
                    <a:pt x="537" y="1"/>
                    <a:pt x="432" y="72"/>
                    <a:pt x="441" y="212"/>
                  </a:cubicBezTo>
                  <a:cubicBezTo>
                    <a:pt x="612" y="2438"/>
                    <a:pt x="564" y="4679"/>
                    <a:pt x="297" y="6898"/>
                  </a:cubicBezTo>
                  <a:cubicBezTo>
                    <a:pt x="222" y="7528"/>
                    <a:pt x="128" y="8156"/>
                    <a:pt x="18" y="8780"/>
                  </a:cubicBezTo>
                  <a:cubicBezTo>
                    <a:pt x="1" y="8893"/>
                    <a:pt x="56" y="9008"/>
                    <a:pt x="174" y="9037"/>
                  </a:cubicBezTo>
                  <a:cubicBezTo>
                    <a:pt x="193" y="9042"/>
                    <a:pt x="212" y="9045"/>
                    <a:pt x="230" y="9045"/>
                  </a:cubicBezTo>
                  <a:cubicBezTo>
                    <a:pt x="327" y="9045"/>
                    <a:pt x="413" y="8978"/>
                    <a:pt x="429" y="8883"/>
                  </a:cubicBezTo>
                  <a:cubicBezTo>
                    <a:pt x="826" y="6645"/>
                    <a:pt x="1002" y="4373"/>
                    <a:pt x="959" y="2101"/>
                  </a:cubicBezTo>
                  <a:cubicBezTo>
                    <a:pt x="944" y="1463"/>
                    <a:pt x="915" y="830"/>
                    <a:pt x="867" y="200"/>
                  </a:cubicBezTo>
                  <a:cubicBezTo>
                    <a:pt x="857" y="67"/>
                    <a:pt x="750"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95" name="Google Shape;2795;p28"/>
            <p:cNvSpPr/>
            <p:nvPr/>
          </p:nvSpPr>
          <p:spPr>
            <a:xfrm>
              <a:off x="2701150" y="3998750"/>
              <a:ext cx="16325" cy="84400"/>
            </a:xfrm>
            <a:custGeom>
              <a:avLst/>
              <a:gdLst/>
              <a:ahLst/>
              <a:cxnLst/>
              <a:rect l="l" t="t" r="r" b="b"/>
              <a:pathLst>
                <a:path w="653" h="3376" extrusionOk="0">
                  <a:moveTo>
                    <a:pt x="218" y="0"/>
                  </a:moveTo>
                  <a:cubicBezTo>
                    <a:pt x="110" y="0"/>
                    <a:pt x="0" y="72"/>
                    <a:pt x="0" y="211"/>
                  </a:cubicBezTo>
                  <a:cubicBezTo>
                    <a:pt x="0" y="1200"/>
                    <a:pt x="70" y="2189"/>
                    <a:pt x="212" y="3169"/>
                  </a:cubicBezTo>
                  <a:cubicBezTo>
                    <a:pt x="229" y="3281"/>
                    <a:pt x="302" y="3376"/>
                    <a:pt x="424" y="3376"/>
                  </a:cubicBezTo>
                  <a:cubicBezTo>
                    <a:pt x="426" y="3376"/>
                    <a:pt x="427" y="3376"/>
                    <a:pt x="429" y="3376"/>
                  </a:cubicBezTo>
                  <a:cubicBezTo>
                    <a:pt x="551" y="3374"/>
                    <a:pt x="653" y="3275"/>
                    <a:pt x="636" y="3159"/>
                  </a:cubicBezTo>
                  <a:cubicBezTo>
                    <a:pt x="494" y="2180"/>
                    <a:pt x="424" y="1191"/>
                    <a:pt x="424" y="201"/>
                  </a:cubicBezTo>
                  <a:cubicBezTo>
                    <a:pt x="424" y="67"/>
                    <a:pt x="322" y="0"/>
                    <a:pt x="2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96" name="Google Shape;2796;p28"/>
            <p:cNvSpPr/>
            <p:nvPr/>
          </p:nvSpPr>
          <p:spPr>
            <a:xfrm>
              <a:off x="2814025" y="4309675"/>
              <a:ext cx="64300" cy="51475"/>
            </a:xfrm>
            <a:custGeom>
              <a:avLst/>
              <a:gdLst/>
              <a:ahLst/>
              <a:cxnLst/>
              <a:rect l="l" t="t" r="r" b="b"/>
              <a:pathLst>
                <a:path w="2572" h="2059" extrusionOk="0">
                  <a:moveTo>
                    <a:pt x="2253" y="0"/>
                  </a:moveTo>
                  <a:cubicBezTo>
                    <a:pt x="2205" y="0"/>
                    <a:pt x="2155" y="17"/>
                    <a:pt x="2111" y="58"/>
                  </a:cubicBezTo>
                  <a:cubicBezTo>
                    <a:pt x="1485" y="636"/>
                    <a:pt x="823" y="1172"/>
                    <a:pt x="130" y="1663"/>
                  </a:cubicBezTo>
                  <a:cubicBezTo>
                    <a:pt x="34" y="1726"/>
                    <a:pt x="0" y="1853"/>
                    <a:pt x="58" y="1957"/>
                  </a:cubicBezTo>
                  <a:cubicBezTo>
                    <a:pt x="97" y="2017"/>
                    <a:pt x="174" y="2058"/>
                    <a:pt x="248" y="2058"/>
                  </a:cubicBezTo>
                  <a:cubicBezTo>
                    <a:pt x="284" y="2058"/>
                    <a:pt x="319" y="2049"/>
                    <a:pt x="349" y="2027"/>
                  </a:cubicBezTo>
                  <a:cubicBezTo>
                    <a:pt x="1071" y="1514"/>
                    <a:pt x="1762" y="956"/>
                    <a:pt x="2414" y="354"/>
                  </a:cubicBezTo>
                  <a:cubicBezTo>
                    <a:pt x="2571" y="210"/>
                    <a:pt x="2422" y="0"/>
                    <a:pt x="22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97" name="Google Shape;2797;p28"/>
            <p:cNvSpPr/>
            <p:nvPr/>
          </p:nvSpPr>
          <p:spPr>
            <a:xfrm>
              <a:off x="2907275" y="4179950"/>
              <a:ext cx="80950" cy="92200"/>
            </a:xfrm>
            <a:custGeom>
              <a:avLst/>
              <a:gdLst/>
              <a:ahLst/>
              <a:cxnLst/>
              <a:rect l="l" t="t" r="r" b="b"/>
              <a:pathLst>
                <a:path w="3238" h="3688" extrusionOk="0">
                  <a:moveTo>
                    <a:pt x="2990" y="1"/>
                  </a:moveTo>
                  <a:cubicBezTo>
                    <a:pt x="2918" y="1"/>
                    <a:pt x="2850" y="44"/>
                    <a:pt x="2802" y="109"/>
                  </a:cubicBezTo>
                  <a:cubicBezTo>
                    <a:pt x="1984" y="1235"/>
                    <a:pt x="1096" y="2308"/>
                    <a:pt x="143" y="3324"/>
                  </a:cubicBezTo>
                  <a:cubicBezTo>
                    <a:pt x="1" y="3479"/>
                    <a:pt x="146" y="3688"/>
                    <a:pt x="305" y="3688"/>
                  </a:cubicBezTo>
                  <a:cubicBezTo>
                    <a:pt x="353" y="3688"/>
                    <a:pt x="403" y="3668"/>
                    <a:pt x="446" y="3622"/>
                  </a:cubicBezTo>
                  <a:cubicBezTo>
                    <a:pt x="1423" y="2578"/>
                    <a:pt x="2333" y="1476"/>
                    <a:pt x="3173" y="318"/>
                  </a:cubicBezTo>
                  <a:cubicBezTo>
                    <a:pt x="3238" y="227"/>
                    <a:pt x="3185" y="82"/>
                    <a:pt x="3091" y="29"/>
                  </a:cubicBezTo>
                  <a:cubicBezTo>
                    <a:pt x="3057" y="10"/>
                    <a:pt x="3023" y="1"/>
                    <a:pt x="29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98" name="Google Shape;2798;p28"/>
            <p:cNvSpPr/>
            <p:nvPr/>
          </p:nvSpPr>
          <p:spPr>
            <a:xfrm>
              <a:off x="2840550" y="4308525"/>
              <a:ext cx="87800" cy="75725"/>
            </a:xfrm>
            <a:custGeom>
              <a:avLst/>
              <a:gdLst/>
              <a:ahLst/>
              <a:cxnLst/>
              <a:rect l="l" t="t" r="r" b="b"/>
              <a:pathLst>
                <a:path w="3512" h="3029" extrusionOk="0">
                  <a:moveTo>
                    <a:pt x="3200" y="0"/>
                  </a:moveTo>
                  <a:cubicBezTo>
                    <a:pt x="3152" y="0"/>
                    <a:pt x="3103" y="18"/>
                    <a:pt x="3060" y="61"/>
                  </a:cubicBezTo>
                  <a:cubicBezTo>
                    <a:pt x="2128" y="980"/>
                    <a:pt x="1151" y="1849"/>
                    <a:pt x="131" y="2665"/>
                  </a:cubicBezTo>
                  <a:cubicBezTo>
                    <a:pt x="1" y="2766"/>
                    <a:pt x="90" y="2980"/>
                    <a:pt x="232" y="3016"/>
                  </a:cubicBezTo>
                  <a:cubicBezTo>
                    <a:pt x="265" y="3025"/>
                    <a:pt x="300" y="3029"/>
                    <a:pt x="334" y="3029"/>
                  </a:cubicBezTo>
                  <a:cubicBezTo>
                    <a:pt x="529" y="3029"/>
                    <a:pt x="722" y="2896"/>
                    <a:pt x="761" y="2696"/>
                  </a:cubicBezTo>
                  <a:cubicBezTo>
                    <a:pt x="1664" y="1960"/>
                    <a:pt x="2530" y="1177"/>
                    <a:pt x="3360" y="359"/>
                  </a:cubicBezTo>
                  <a:cubicBezTo>
                    <a:pt x="3511" y="210"/>
                    <a:pt x="3364" y="0"/>
                    <a:pt x="32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799" name="Google Shape;2799;p28"/>
            <p:cNvSpPr/>
            <p:nvPr/>
          </p:nvSpPr>
          <p:spPr>
            <a:xfrm>
              <a:off x="2991825" y="4216375"/>
              <a:ext cx="36900" cy="34475"/>
            </a:xfrm>
            <a:custGeom>
              <a:avLst/>
              <a:gdLst/>
              <a:ahLst/>
              <a:cxnLst/>
              <a:rect l="l" t="t" r="r" b="b"/>
              <a:pathLst>
                <a:path w="1476" h="1379" extrusionOk="0">
                  <a:moveTo>
                    <a:pt x="1230" y="0"/>
                  </a:moveTo>
                  <a:cubicBezTo>
                    <a:pt x="1177" y="0"/>
                    <a:pt x="1125" y="19"/>
                    <a:pt x="1088" y="62"/>
                  </a:cubicBezTo>
                  <a:cubicBezTo>
                    <a:pt x="785" y="413"/>
                    <a:pt x="450" y="736"/>
                    <a:pt x="89" y="1025"/>
                  </a:cubicBezTo>
                  <a:cubicBezTo>
                    <a:pt x="0" y="1094"/>
                    <a:pt x="12" y="1253"/>
                    <a:pt x="92" y="1325"/>
                  </a:cubicBezTo>
                  <a:cubicBezTo>
                    <a:pt x="129" y="1361"/>
                    <a:pt x="180" y="1378"/>
                    <a:pt x="232" y="1378"/>
                  </a:cubicBezTo>
                  <a:cubicBezTo>
                    <a:pt x="286" y="1378"/>
                    <a:pt x="342" y="1360"/>
                    <a:pt x="390" y="1323"/>
                  </a:cubicBezTo>
                  <a:cubicBezTo>
                    <a:pt x="753" y="1034"/>
                    <a:pt x="1088" y="712"/>
                    <a:pt x="1391" y="360"/>
                  </a:cubicBezTo>
                  <a:cubicBezTo>
                    <a:pt x="1463" y="276"/>
                    <a:pt x="1475" y="141"/>
                    <a:pt x="1389" y="60"/>
                  </a:cubicBezTo>
                  <a:cubicBezTo>
                    <a:pt x="1346" y="22"/>
                    <a:pt x="1288" y="0"/>
                    <a:pt x="123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00" name="Google Shape;2800;p28"/>
            <p:cNvSpPr/>
            <p:nvPr/>
          </p:nvSpPr>
          <p:spPr>
            <a:xfrm>
              <a:off x="2895975" y="4396775"/>
              <a:ext cx="167775" cy="88925"/>
            </a:xfrm>
            <a:custGeom>
              <a:avLst/>
              <a:gdLst/>
              <a:ahLst/>
              <a:cxnLst/>
              <a:rect l="l" t="t" r="r" b="b"/>
              <a:pathLst>
                <a:path w="6711" h="3557" extrusionOk="0">
                  <a:moveTo>
                    <a:pt x="6480" y="1"/>
                  </a:moveTo>
                  <a:cubicBezTo>
                    <a:pt x="6423" y="1"/>
                    <a:pt x="6366" y="24"/>
                    <a:pt x="6320" y="64"/>
                  </a:cubicBezTo>
                  <a:cubicBezTo>
                    <a:pt x="5685" y="620"/>
                    <a:pt x="4982" y="1094"/>
                    <a:pt x="4231" y="1481"/>
                  </a:cubicBezTo>
                  <a:cubicBezTo>
                    <a:pt x="3413" y="1902"/>
                    <a:pt x="2537" y="2208"/>
                    <a:pt x="1685" y="2545"/>
                  </a:cubicBezTo>
                  <a:lnTo>
                    <a:pt x="176" y="3137"/>
                  </a:lnTo>
                  <a:cubicBezTo>
                    <a:pt x="72" y="3180"/>
                    <a:pt x="0" y="3286"/>
                    <a:pt x="32" y="3399"/>
                  </a:cubicBezTo>
                  <a:cubicBezTo>
                    <a:pt x="59" y="3492"/>
                    <a:pt x="142" y="3557"/>
                    <a:pt x="229" y="3557"/>
                  </a:cubicBezTo>
                  <a:cubicBezTo>
                    <a:pt x="251" y="3557"/>
                    <a:pt x="273" y="3552"/>
                    <a:pt x="294" y="3544"/>
                  </a:cubicBezTo>
                  <a:lnTo>
                    <a:pt x="3025" y="2473"/>
                  </a:lnTo>
                  <a:cubicBezTo>
                    <a:pt x="3865" y="2138"/>
                    <a:pt x="4681" y="1765"/>
                    <a:pt x="5435" y="1267"/>
                  </a:cubicBezTo>
                  <a:cubicBezTo>
                    <a:pt x="5851" y="993"/>
                    <a:pt x="6248" y="689"/>
                    <a:pt x="6624" y="360"/>
                  </a:cubicBezTo>
                  <a:cubicBezTo>
                    <a:pt x="6710" y="285"/>
                    <a:pt x="6698" y="136"/>
                    <a:pt x="6621" y="61"/>
                  </a:cubicBezTo>
                  <a:cubicBezTo>
                    <a:pt x="6580" y="19"/>
                    <a:pt x="6530" y="1"/>
                    <a:pt x="64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01" name="Google Shape;2801;p28"/>
            <p:cNvSpPr/>
            <p:nvPr/>
          </p:nvSpPr>
          <p:spPr>
            <a:xfrm>
              <a:off x="3097525" y="4325725"/>
              <a:ext cx="56900" cy="45575"/>
            </a:xfrm>
            <a:custGeom>
              <a:avLst/>
              <a:gdLst/>
              <a:ahLst/>
              <a:cxnLst/>
              <a:rect l="l" t="t" r="r" b="b"/>
              <a:pathLst>
                <a:path w="2276" h="1823" extrusionOk="0">
                  <a:moveTo>
                    <a:pt x="2043" y="0"/>
                  </a:moveTo>
                  <a:cubicBezTo>
                    <a:pt x="1986" y="0"/>
                    <a:pt x="1929" y="23"/>
                    <a:pt x="1885" y="63"/>
                  </a:cubicBezTo>
                  <a:cubicBezTo>
                    <a:pt x="1336" y="562"/>
                    <a:pt x="749" y="1016"/>
                    <a:pt x="131" y="1428"/>
                  </a:cubicBezTo>
                  <a:cubicBezTo>
                    <a:pt x="34" y="1491"/>
                    <a:pt x="1" y="1618"/>
                    <a:pt x="58" y="1719"/>
                  </a:cubicBezTo>
                  <a:cubicBezTo>
                    <a:pt x="97" y="1783"/>
                    <a:pt x="172" y="1823"/>
                    <a:pt x="245" y="1823"/>
                  </a:cubicBezTo>
                  <a:cubicBezTo>
                    <a:pt x="281" y="1823"/>
                    <a:pt x="317" y="1813"/>
                    <a:pt x="347" y="1791"/>
                  </a:cubicBezTo>
                  <a:cubicBezTo>
                    <a:pt x="997" y="1363"/>
                    <a:pt x="1611" y="884"/>
                    <a:pt x="2186" y="359"/>
                  </a:cubicBezTo>
                  <a:cubicBezTo>
                    <a:pt x="2275" y="285"/>
                    <a:pt x="2263" y="138"/>
                    <a:pt x="2184" y="59"/>
                  </a:cubicBezTo>
                  <a:cubicBezTo>
                    <a:pt x="2144" y="19"/>
                    <a:pt x="2093" y="0"/>
                    <a:pt x="20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02" name="Google Shape;2802;p28"/>
            <p:cNvSpPr/>
            <p:nvPr/>
          </p:nvSpPr>
          <p:spPr>
            <a:xfrm>
              <a:off x="2950250" y="4453075"/>
              <a:ext cx="111400" cy="53650"/>
            </a:xfrm>
            <a:custGeom>
              <a:avLst/>
              <a:gdLst/>
              <a:ahLst/>
              <a:cxnLst/>
              <a:rect l="l" t="t" r="r" b="b"/>
              <a:pathLst>
                <a:path w="4456" h="2146" extrusionOk="0">
                  <a:moveTo>
                    <a:pt x="4145" y="0"/>
                  </a:moveTo>
                  <a:cubicBezTo>
                    <a:pt x="4111" y="0"/>
                    <a:pt x="4075" y="10"/>
                    <a:pt x="4039" y="31"/>
                  </a:cubicBezTo>
                  <a:cubicBezTo>
                    <a:pt x="2833" y="726"/>
                    <a:pt x="1557" y="1294"/>
                    <a:pt x="236" y="1725"/>
                  </a:cubicBezTo>
                  <a:cubicBezTo>
                    <a:pt x="0" y="1801"/>
                    <a:pt x="73" y="2146"/>
                    <a:pt x="283" y="2146"/>
                  </a:cubicBezTo>
                  <a:cubicBezTo>
                    <a:pt x="305" y="2146"/>
                    <a:pt x="327" y="2142"/>
                    <a:pt x="351" y="2134"/>
                  </a:cubicBezTo>
                  <a:cubicBezTo>
                    <a:pt x="1711" y="1691"/>
                    <a:pt x="3018" y="1109"/>
                    <a:pt x="4258" y="397"/>
                  </a:cubicBezTo>
                  <a:cubicBezTo>
                    <a:pt x="4455" y="278"/>
                    <a:pt x="4331" y="0"/>
                    <a:pt x="41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03" name="Google Shape;2803;p28"/>
            <p:cNvSpPr/>
            <p:nvPr/>
          </p:nvSpPr>
          <p:spPr>
            <a:xfrm>
              <a:off x="3110775" y="4385625"/>
              <a:ext cx="49425" cy="36075"/>
            </a:xfrm>
            <a:custGeom>
              <a:avLst/>
              <a:gdLst/>
              <a:ahLst/>
              <a:cxnLst/>
              <a:rect l="l" t="t" r="r" b="b"/>
              <a:pathLst>
                <a:path w="1977" h="1443" extrusionOk="0">
                  <a:moveTo>
                    <a:pt x="1744" y="1"/>
                  </a:moveTo>
                  <a:cubicBezTo>
                    <a:pt x="1689" y="1"/>
                    <a:pt x="1634" y="23"/>
                    <a:pt x="1584" y="62"/>
                  </a:cubicBezTo>
                  <a:cubicBezTo>
                    <a:pt x="1127" y="423"/>
                    <a:pt x="640" y="755"/>
                    <a:pt x="135" y="1049"/>
                  </a:cubicBezTo>
                  <a:cubicBezTo>
                    <a:pt x="34" y="1107"/>
                    <a:pt x="0" y="1237"/>
                    <a:pt x="60" y="1338"/>
                  </a:cubicBezTo>
                  <a:cubicBezTo>
                    <a:pt x="100" y="1405"/>
                    <a:pt x="171" y="1442"/>
                    <a:pt x="243" y="1442"/>
                  </a:cubicBezTo>
                  <a:cubicBezTo>
                    <a:pt x="280" y="1442"/>
                    <a:pt x="318" y="1432"/>
                    <a:pt x="352" y="1412"/>
                  </a:cubicBezTo>
                  <a:cubicBezTo>
                    <a:pt x="888" y="1097"/>
                    <a:pt x="1401" y="746"/>
                    <a:pt x="1889" y="358"/>
                  </a:cubicBezTo>
                  <a:cubicBezTo>
                    <a:pt x="1976" y="291"/>
                    <a:pt x="1962" y="129"/>
                    <a:pt x="1882" y="57"/>
                  </a:cubicBezTo>
                  <a:cubicBezTo>
                    <a:pt x="1839" y="18"/>
                    <a:pt x="1791" y="1"/>
                    <a:pt x="17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04" name="Google Shape;2804;p28"/>
            <p:cNvSpPr/>
            <p:nvPr/>
          </p:nvSpPr>
          <p:spPr>
            <a:xfrm>
              <a:off x="2967575" y="4659100"/>
              <a:ext cx="230575" cy="43175"/>
            </a:xfrm>
            <a:custGeom>
              <a:avLst/>
              <a:gdLst/>
              <a:ahLst/>
              <a:cxnLst/>
              <a:rect l="l" t="t" r="r" b="b"/>
              <a:pathLst>
                <a:path w="9223" h="1727" extrusionOk="0">
                  <a:moveTo>
                    <a:pt x="8992" y="0"/>
                  </a:moveTo>
                  <a:cubicBezTo>
                    <a:pt x="8953" y="0"/>
                    <a:pt x="8914" y="10"/>
                    <a:pt x="8876" y="28"/>
                  </a:cubicBezTo>
                  <a:cubicBezTo>
                    <a:pt x="7127" y="872"/>
                    <a:pt x="5191" y="1302"/>
                    <a:pt x="3250" y="1302"/>
                  </a:cubicBezTo>
                  <a:cubicBezTo>
                    <a:pt x="2921" y="1302"/>
                    <a:pt x="2593" y="1290"/>
                    <a:pt x="2265" y="1265"/>
                  </a:cubicBezTo>
                  <a:cubicBezTo>
                    <a:pt x="1835" y="1231"/>
                    <a:pt x="1408" y="1187"/>
                    <a:pt x="980" y="1187"/>
                  </a:cubicBezTo>
                  <a:cubicBezTo>
                    <a:pt x="710" y="1187"/>
                    <a:pt x="441" y="1204"/>
                    <a:pt x="171" y="1253"/>
                  </a:cubicBezTo>
                  <a:cubicBezTo>
                    <a:pt x="60" y="1272"/>
                    <a:pt x="0" y="1414"/>
                    <a:pt x="27" y="1518"/>
                  </a:cubicBezTo>
                  <a:cubicBezTo>
                    <a:pt x="50" y="1607"/>
                    <a:pt x="150" y="1665"/>
                    <a:pt x="252" y="1665"/>
                  </a:cubicBezTo>
                  <a:cubicBezTo>
                    <a:pt x="265" y="1665"/>
                    <a:pt x="278" y="1664"/>
                    <a:pt x="291" y="1662"/>
                  </a:cubicBezTo>
                  <a:cubicBezTo>
                    <a:pt x="521" y="1621"/>
                    <a:pt x="754" y="1606"/>
                    <a:pt x="987" y="1606"/>
                  </a:cubicBezTo>
                  <a:cubicBezTo>
                    <a:pt x="1366" y="1606"/>
                    <a:pt x="1747" y="1645"/>
                    <a:pt x="2121" y="1676"/>
                  </a:cubicBezTo>
                  <a:cubicBezTo>
                    <a:pt x="2516" y="1709"/>
                    <a:pt x="2912" y="1726"/>
                    <a:pt x="3308" y="1726"/>
                  </a:cubicBezTo>
                  <a:cubicBezTo>
                    <a:pt x="3494" y="1726"/>
                    <a:pt x="3680" y="1723"/>
                    <a:pt x="3865" y="1715"/>
                  </a:cubicBezTo>
                  <a:cubicBezTo>
                    <a:pt x="5680" y="1633"/>
                    <a:pt x="7461" y="1183"/>
                    <a:pt x="9098" y="391"/>
                  </a:cubicBezTo>
                  <a:cubicBezTo>
                    <a:pt x="9199" y="341"/>
                    <a:pt x="9223" y="194"/>
                    <a:pt x="9170" y="100"/>
                  </a:cubicBezTo>
                  <a:cubicBezTo>
                    <a:pt x="9128" y="32"/>
                    <a:pt x="9062" y="0"/>
                    <a:pt x="899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05" name="Google Shape;2805;p28"/>
            <p:cNvSpPr/>
            <p:nvPr/>
          </p:nvSpPr>
          <p:spPr>
            <a:xfrm>
              <a:off x="3212100" y="4644300"/>
              <a:ext cx="37375" cy="18025"/>
            </a:xfrm>
            <a:custGeom>
              <a:avLst/>
              <a:gdLst/>
              <a:ahLst/>
              <a:cxnLst/>
              <a:rect l="l" t="t" r="r" b="b"/>
              <a:pathLst>
                <a:path w="1495" h="721" extrusionOk="0">
                  <a:moveTo>
                    <a:pt x="1250" y="1"/>
                  </a:moveTo>
                  <a:cubicBezTo>
                    <a:pt x="1232" y="1"/>
                    <a:pt x="1213" y="3"/>
                    <a:pt x="1194" y="9"/>
                  </a:cubicBezTo>
                  <a:lnTo>
                    <a:pt x="176" y="307"/>
                  </a:lnTo>
                  <a:cubicBezTo>
                    <a:pt x="65" y="341"/>
                    <a:pt x="0" y="456"/>
                    <a:pt x="31" y="569"/>
                  </a:cubicBezTo>
                  <a:cubicBezTo>
                    <a:pt x="60" y="662"/>
                    <a:pt x="145" y="721"/>
                    <a:pt x="238" y="721"/>
                  </a:cubicBezTo>
                  <a:cubicBezTo>
                    <a:pt x="256" y="721"/>
                    <a:pt x="275" y="718"/>
                    <a:pt x="294" y="714"/>
                  </a:cubicBezTo>
                  <a:lnTo>
                    <a:pt x="1312" y="418"/>
                  </a:lnTo>
                  <a:cubicBezTo>
                    <a:pt x="1418" y="384"/>
                    <a:pt x="1495" y="261"/>
                    <a:pt x="1459" y="153"/>
                  </a:cubicBezTo>
                  <a:cubicBezTo>
                    <a:pt x="1429" y="61"/>
                    <a:pt x="1342" y="1"/>
                    <a:pt x="12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06" name="Google Shape;2806;p28"/>
            <p:cNvSpPr/>
            <p:nvPr/>
          </p:nvSpPr>
          <p:spPr>
            <a:xfrm>
              <a:off x="3034675" y="4721350"/>
              <a:ext cx="80625" cy="18250"/>
            </a:xfrm>
            <a:custGeom>
              <a:avLst/>
              <a:gdLst/>
              <a:ahLst/>
              <a:cxnLst/>
              <a:rect l="l" t="t" r="r" b="b"/>
              <a:pathLst>
                <a:path w="3225" h="730" extrusionOk="0">
                  <a:moveTo>
                    <a:pt x="2981" y="0"/>
                  </a:moveTo>
                  <a:cubicBezTo>
                    <a:pt x="2964" y="0"/>
                    <a:pt x="2946" y="2"/>
                    <a:pt x="2929" y="5"/>
                  </a:cubicBezTo>
                  <a:cubicBezTo>
                    <a:pt x="2048" y="152"/>
                    <a:pt x="1157" y="253"/>
                    <a:pt x="267" y="308"/>
                  </a:cubicBezTo>
                  <a:cubicBezTo>
                    <a:pt x="1" y="322"/>
                    <a:pt x="4" y="730"/>
                    <a:pt x="259" y="730"/>
                  </a:cubicBezTo>
                  <a:cubicBezTo>
                    <a:pt x="265" y="730"/>
                    <a:pt x="270" y="730"/>
                    <a:pt x="276" y="729"/>
                  </a:cubicBezTo>
                  <a:cubicBezTo>
                    <a:pt x="1205" y="671"/>
                    <a:pt x="2130" y="566"/>
                    <a:pt x="3049" y="414"/>
                  </a:cubicBezTo>
                  <a:cubicBezTo>
                    <a:pt x="3160" y="395"/>
                    <a:pt x="3225" y="250"/>
                    <a:pt x="3193" y="149"/>
                  </a:cubicBezTo>
                  <a:cubicBezTo>
                    <a:pt x="3163" y="47"/>
                    <a:pt x="3077" y="0"/>
                    <a:pt x="29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07" name="Google Shape;2807;p28"/>
            <p:cNvSpPr/>
            <p:nvPr/>
          </p:nvSpPr>
          <p:spPr>
            <a:xfrm>
              <a:off x="2344175" y="4318225"/>
              <a:ext cx="635200" cy="657900"/>
            </a:xfrm>
            <a:custGeom>
              <a:avLst/>
              <a:gdLst/>
              <a:ahLst/>
              <a:cxnLst/>
              <a:rect l="l" t="t" r="r" b="b"/>
              <a:pathLst>
                <a:path w="25408" h="26316" extrusionOk="0">
                  <a:moveTo>
                    <a:pt x="11970" y="0"/>
                  </a:moveTo>
                  <a:cubicBezTo>
                    <a:pt x="11738" y="0"/>
                    <a:pt x="11507" y="23"/>
                    <a:pt x="11281" y="65"/>
                  </a:cubicBezTo>
                  <a:cubicBezTo>
                    <a:pt x="10636" y="178"/>
                    <a:pt x="10029" y="452"/>
                    <a:pt x="9461" y="765"/>
                  </a:cubicBezTo>
                  <a:cubicBezTo>
                    <a:pt x="9425" y="785"/>
                    <a:pt x="9396" y="813"/>
                    <a:pt x="9377" y="847"/>
                  </a:cubicBezTo>
                  <a:cubicBezTo>
                    <a:pt x="9348" y="813"/>
                    <a:pt x="9310" y="789"/>
                    <a:pt x="9269" y="780"/>
                  </a:cubicBezTo>
                  <a:cubicBezTo>
                    <a:pt x="9059" y="723"/>
                    <a:pt x="8843" y="696"/>
                    <a:pt x="8627" y="696"/>
                  </a:cubicBezTo>
                  <a:cubicBezTo>
                    <a:pt x="7856" y="696"/>
                    <a:pt x="7085" y="1043"/>
                    <a:pt x="6609" y="1653"/>
                  </a:cubicBezTo>
                  <a:cubicBezTo>
                    <a:pt x="6446" y="1858"/>
                    <a:pt x="6316" y="2087"/>
                    <a:pt x="6147" y="2284"/>
                  </a:cubicBezTo>
                  <a:cubicBezTo>
                    <a:pt x="5991" y="2474"/>
                    <a:pt x="5786" y="2618"/>
                    <a:pt x="5553" y="2700"/>
                  </a:cubicBezTo>
                  <a:cubicBezTo>
                    <a:pt x="5295" y="2789"/>
                    <a:pt x="5030" y="2854"/>
                    <a:pt x="4785" y="2965"/>
                  </a:cubicBezTo>
                  <a:cubicBezTo>
                    <a:pt x="4544" y="3073"/>
                    <a:pt x="4320" y="3220"/>
                    <a:pt x="4123" y="3396"/>
                  </a:cubicBezTo>
                  <a:cubicBezTo>
                    <a:pt x="3923" y="3567"/>
                    <a:pt x="3750" y="3771"/>
                    <a:pt x="3610" y="3998"/>
                  </a:cubicBezTo>
                  <a:cubicBezTo>
                    <a:pt x="3461" y="4238"/>
                    <a:pt x="3351" y="4496"/>
                    <a:pt x="3127" y="4683"/>
                  </a:cubicBezTo>
                  <a:cubicBezTo>
                    <a:pt x="2905" y="4869"/>
                    <a:pt x="2681" y="4991"/>
                    <a:pt x="2477" y="5170"/>
                  </a:cubicBezTo>
                  <a:cubicBezTo>
                    <a:pt x="1856" y="5713"/>
                    <a:pt x="1420" y="6440"/>
                    <a:pt x="1235" y="7247"/>
                  </a:cubicBezTo>
                  <a:cubicBezTo>
                    <a:pt x="1168" y="7540"/>
                    <a:pt x="1144" y="7843"/>
                    <a:pt x="1093" y="8142"/>
                  </a:cubicBezTo>
                  <a:cubicBezTo>
                    <a:pt x="1042" y="8440"/>
                    <a:pt x="934" y="8722"/>
                    <a:pt x="811" y="9006"/>
                  </a:cubicBezTo>
                  <a:cubicBezTo>
                    <a:pt x="686" y="9287"/>
                    <a:pt x="564" y="9583"/>
                    <a:pt x="511" y="9896"/>
                  </a:cubicBezTo>
                  <a:cubicBezTo>
                    <a:pt x="462" y="10178"/>
                    <a:pt x="455" y="10467"/>
                    <a:pt x="494" y="10751"/>
                  </a:cubicBezTo>
                  <a:cubicBezTo>
                    <a:pt x="544" y="11114"/>
                    <a:pt x="662" y="11463"/>
                    <a:pt x="843" y="11783"/>
                  </a:cubicBezTo>
                  <a:cubicBezTo>
                    <a:pt x="181" y="12734"/>
                    <a:pt x="0" y="13988"/>
                    <a:pt x="361" y="15095"/>
                  </a:cubicBezTo>
                  <a:cubicBezTo>
                    <a:pt x="458" y="15386"/>
                    <a:pt x="592" y="15665"/>
                    <a:pt x="758" y="15925"/>
                  </a:cubicBezTo>
                  <a:cubicBezTo>
                    <a:pt x="860" y="16072"/>
                    <a:pt x="970" y="16216"/>
                    <a:pt x="1055" y="16373"/>
                  </a:cubicBezTo>
                  <a:cubicBezTo>
                    <a:pt x="1129" y="16524"/>
                    <a:pt x="1172" y="16688"/>
                    <a:pt x="1187" y="16857"/>
                  </a:cubicBezTo>
                  <a:cubicBezTo>
                    <a:pt x="1225" y="17191"/>
                    <a:pt x="1249" y="17523"/>
                    <a:pt x="1336" y="17853"/>
                  </a:cubicBezTo>
                  <a:cubicBezTo>
                    <a:pt x="1418" y="18163"/>
                    <a:pt x="1531" y="18464"/>
                    <a:pt x="1673" y="18751"/>
                  </a:cubicBezTo>
                  <a:cubicBezTo>
                    <a:pt x="1988" y="19374"/>
                    <a:pt x="2446" y="19915"/>
                    <a:pt x="3006" y="20332"/>
                  </a:cubicBezTo>
                  <a:cubicBezTo>
                    <a:pt x="3146" y="21540"/>
                    <a:pt x="3779" y="22637"/>
                    <a:pt x="4758" y="23362"/>
                  </a:cubicBezTo>
                  <a:cubicBezTo>
                    <a:pt x="5028" y="23559"/>
                    <a:pt x="5326" y="23699"/>
                    <a:pt x="5613" y="23867"/>
                  </a:cubicBezTo>
                  <a:cubicBezTo>
                    <a:pt x="5897" y="24036"/>
                    <a:pt x="6137" y="24322"/>
                    <a:pt x="6385" y="24575"/>
                  </a:cubicBezTo>
                  <a:cubicBezTo>
                    <a:pt x="6850" y="25047"/>
                    <a:pt x="7425" y="25398"/>
                    <a:pt x="8058" y="25593"/>
                  </a:cubicBezTo>
                  <a:cubicBezTo>
                    <a:pt x="8453" y="25718"/>
                    <a:pt x="8863" y="25781"/>
                    <a:pt x="9274" y="25781"/>
                  </a:cubicBezTo>
                  <a:cubicBezTo>
                    <a:pt x="9598" y="25781"/>
                    <a:pt x="9923" y="25741"/>
                    <a:pt x="10241" y="25663"/>
                  </a:cubicBezTo>
                  <a:cubicBezTo>
                    <a:pt x="10260" y="25658"/>
                    <a:pt x="10279" y="25651"/>
                    <a:pt x="10296" y="25641"/>
                  </a:cubicBezTo>
                  <a:cubicBezTo>
                    <a:pt x="10970" y="26089"/>
                    <a:pt x="11777" y="26315"/>
                    <a:pt x="12584" y="26315"/>
                  </a:cubicBezTo>
                  <a:cubicBezTo>
                    <a:pt x="12956" y="26315"/>
                    <a:pt x="13328" y="26267"/>
                    <a:pt x="13687" y="26171"/>
                  </a:cubicBezTo>
                  <a:cubicBezTo>
                    <a:pt x="14015" y="26081"/>
                    <a:pt x="14332" y="25952"/>
                    <a:pt x="14628" y="25783"/>
                  </a:cubicBezTo>
                  <a:cubicBezTo>
                    <a:pt x="14660" y="25800"/>
                    <a:pt x="14693" y="25810"/>
                    <a:pt x="14727" y="25810"/>
                  </a:cubicBezTo>
                  <a:cubicBezTo>
                    <a:pt x="14764" y="25810"/>
                    <a:pt x="14800" y="25811"/>
                    <a:pt x="14837" y="25811"/>
                  </a:cubicBezTo>
                  <a:cubicBezTo>
                    <a:pt x="15958" y="25811"/>
                    <a:pt x="17053" y="25453"/>
                    <a:pt x="17959" y="24791"/>
                  </a:cubicBezTo>
                  <a:cubicBezTo>
                    <a:pt x="18063" y="24714"/>
                    <a:pt x="18164" y="24637"/>
                    <a:pt x="18260" y="24553"/>
                  </a:cubicBezTo>
                  <a:lnTo>
                    <a:pt x="18287" y="24553"/>
                  </a:lnTo>
                  <a:cubicBezTo>
                    <a:pt x="19752" y="24510"/>
                    <a:pt x="20924" y="23480"/>
                    <a:pt x="21661" y="22291"/>
                  </a:cubicBezTo>
                  <a:cubicBezTo>
                    <a:pt x="21892" y="21915"/>
                    <a:pt x="22094" y="21526"/>
                    <a:pt x="22272" y="21124"/>
                  </a:cubicBezTo>
                  <a:cubicBezTo>
                    <a:pt x="22306" y="21054"/>
                    <a:pt x="22301" y="20972"/>
                    <a:pt x="22262" y="20907"/>
                  </a:cubicBezTo>
                  <a:lnTo>
                    <a:pt x="22291" y="20840"/>
                  </a:lnTo>
                  <a:cubicBezTo>
                    <a:pt x="23252" y="20450"/>
                    <a:pt x="23974" y="19559"/>
                    <a:pt x="24176" y="18546"/>
                  </a:cubicBezTo>
                  <a:cubicBezTo>
                    <a:pt x="24197" y="18536"/>
                    <a:pt x="24214" y="18524"/>
                    <a:pt x="24231" y="18510"/>
                  </a:cubicBezTo>
                  <a:cubicBezTo>
                    <a:pt x="25165" y="17694"/>
                    <a:pt x="25408" y="16231"/>
                    <a:pt x="24830" y="15145"/>
                  </a:cubicBezTo>
                  <a:cubicBezTo>
                    <a:pt x="25365" y="13949"/>
                    <a:pt x="25288" y="12508"/>
                    <a:pt x="24604" y="11381"/>
                  </a:cubicBezTo>
                  <a:cubicBezTo>
                    <a:pt x="24604" y="11374"/>
                    <a:pt x="24607" y="11367"/>
                    <a:pt x="24611" y="11362"/>
                  </a:cubicBezTo>
                  <a:cubicBezTo>
                    <a:pt x="24782" y="10635"/>
                    <a:pt x="24575" y="9908"/>
                    <a:pt x="24335" y="9225"/>
                  </a:cubicBezTo>
                  <a:cubicBezTo>
                    <a:pt x="24094" y="8541"/>
                    <a:pt x="23841" y="7860"/>
                    <a:pt x="23252" y="7405"/>
                  </a:cubicBezTo>
                  <a:cubicBezTo>
                    <a:pt x="22907" y="7141"/>
                    <a:pt x="22544" y="6900"/>
                    <a:pt x="22185" y="6650"/>
                  </a:cubicBezTo>
                  <a:cubicBezTo>
                    <a:pt x="22176" y="6084"/>
                    <a:pt x="22113" y="5511"/>
                    <a:pt x="21860" y="5001"/>
                  </a:cubicBezTo>
                  <a:cubicBezTo>
                    <a:pt x="21738" y="4751"/>
                    <a:pt x="21567" y="4527"/>
                    <a:pt x="21357" y="4344"/>
                  </a:cubicBezTo>
                  <a:cubicBezTo>
                    <a:pt x="21261" y="4265"/>
                    <a:pt x="21158" y="4195"/>
                    <a:pt x="21049" y="4135"/>
                  </a:cubicBezTo>
                  <a:cubicBezTo>
                    <a:pt x="20994" y="4103"/>
                    <a:pt x="20924" y="4079"/>
                    <a:pt x="20881" y="4031"/>
                  </a:cubicBezTo>
                  <a:cubicBezTo>
                    <a:pt x="20835" y="3985"/>
                    <a:pt x="20816" y="3916"/>
                    <a:pt x="20792" y="3856"/>
                  </a:cubicBezTo>
                  <a:cubicBezTo>
                    <a:pt x="20354" y="2785"/>
                    <a:pt x="19439" y="1954"/>
                    <a:pt x="18320" y="1644"/>
                  </a:cubicBezTo>
                  <a:cubicBezTo>
                    <a:pt x="17992" y="1555"/>
                    <a:pt x="17655" y="1510"/>
                    <a:pt x="17318" y="1510"/>
                  </a:cubicBezTo>
                  <a:cubicBezTo>
                    <a:pt x="16981" y="1510"/>
                    <a:pt x="16644" y="1555"/>
                    <a:pt x="16315" y="1644"/>
                  </a:cubicBezTo>
                  <a:cubicBezTo>
                    <a:pt x="15918" y="1023"/>
                    <a:pt x="15198" y="611"/>
                    <a:pt x="14452" y="611"/>
                  </a:cubicBezTo>
                  <a:cubicBezTo>
                    <a:pt x="14443" y="611"/>
                    <a:pt x="14435" y="611"/>
                    <a:pt x="14426" y="611"/>
                  </a:cubicBezTo>
                  <a:cubicBezTo>
                    <a:pt x="14303" y="614"/>
                    <a:pt x="14181" y="626"/>
                    <a:pt x="14060" y="652"/>
                  </a:cubicBezTo>
                  <a:cubicBezTo>
                    <a:pt x="14012" y="664"/>
                    <a:pt x="13962" y="671"/>
                    <a:pt x="13914" y="671"/>
                  </a:cubicBezTo>
                  <a:cubicBezTo>
                    <a:pt x="13846" y="667"/>
                    <a:pt x="13796" y="623"/>
                    <a:pt x="13747" y="585"/>
                  </a:cubicBezTo>
                  <a:cubicBezTo>
                    <a:pt x="13514" y="407"/>
                    <a:pt x="13257" y="267"/>
                    <a:pt x="12982" y="166"/>
                  </a:cubicBezTo>
                  <a:cubicBezTo>
                    <a:pt x="12656" y="51"/>
                    <a:pt x="12313" y="0"/>
                    <a:pt x="1197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08" name="Google Shape;2808;p28"/>
            <p:cNvSpPr/>
            <p:nvPr/>
          </p:nvSpPr>
          <p:spPr>
            <a:xfrm>
              <a:off x="2454100" y="4694500"/>
              <a:ext cx="39200" cy="75725"/>
            </a:xfrm>
            <a:custGeom>
              <a:avLst/>
              <a:gdLst/>
              <a:ahLst/>
              <a:cxnLst/>
              <a:rect l="l" t="t" r="r" b="b"/>
              <a:pathLst>
                <a:path w="1568" h="3029" extrusionOk="0">
                  <a:moveTo>
                    <a:pt x="226" y="0"/>
                  </a:moveTo>
                  <a:cubicBezTo>
                    <a:pt x="225" y="0"/>
                    <a:pt x="223" y="1"/>
                    <a:pt x="222" y="1"/>
                  </a:cubicBezTo>
                  <a:cubicBezTo>
                    <a:pt x="99" y="3"/>
                    <a:pt x="0" y="104"/>
                    <a:pt x="15" y="217"/>
                  </a:cubicBezTo>
                  <a:cubicBezTo>
                    <a:pt x="147" y="1226"/>
                    <a:pt x="554" y="2176"/>
                    <a:pt x="1192" y="2968"/>
                  </a:cubicBezTo>
                  <a:cubicBezTo>
                    <a:pt x="1226" y="3010"/>
                    <a:pt x="1277" y="3028"/>
                    <a:pt x="1330" y="3028"/>
                  </a:cubicBezTo>
                  <a:cubicBezTo>
                    <a:pt x="1391" y="3028"/>
                    <a:pt x="1453" y="3004"/>
                    <a:pt x="1493" y="2963"/>
                  </a:cubicBezTo>
                  <a:cubicBezTo>
                    <a:pt x="1567" y="2889"/>
                    <a:pt x="1562" y="2754"/>
                    <a:pt x="1490" y="2667"/>
                  </a:cubicBezTo>
                  <a:cubicBezTo>
                    <a:pt x="922" y="1957"/>
                    <a:pt x="559" y="1105"/>
                    <a:pt x="438" y="205"/>
                  </a:cubicBezTo>
                  <a:cubicBezTo>
                    <a:pt x="424" y="96"/>
                    <a:pt x="349" y="0"/>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09" name="Google Shape;2809;p28"/>
            <p:cNvSpPr/>
            <p:nvPr/>
          </p:nvSpPr>
          <p:spPr>
            <a:xfrm>
              <a:off x="2452900" y="4584675"/>
              <a:ext cx="18475" cy="73175"/>
            </a:xfrm>
            <a:custGeom>
              <a:avLst/>
              <a:gdLst/>
              <a:ahLst/>
              <a:cxnLst/>
              <a:rect l="l" t="t" r="r" b="b"/>
              <a:pathLst>
                <a:path w="739" h="2927" extrusionOk="0">
                  <a:moveTo>
                    <a:pt x="483" y="0"/>
                  </a:moveTo>
                  <a:cubicBezTo>
                    <a:pt x="398" y="0"/>
                    <a:pt x="316" y="47"/>
                    <a:pt x="292" y="155"/>
                  </a:cubicBezTo>
                  <a:cubicBezTo>
                    <a:pt x="101" y="1000"/>
                    <a:pt x="3" y="1862"/>
                    <a:pt x="0" y="2728"/>
                  </a:cubicBezTo>
                  <a:cubicBezTo>
                    <a:pt x="0" y="2860"/>
                    <a:pt x="102" y="2926"/>
                    <a:pt x="206" y="2926"/>
                  </a:cubicBezTo>
                  <a:cubicBezTo>
                    <a:pt x="314" y="2926"/>
                    <a:pt x="424" y="2856"/>
                    <a:pt x="424" y="2716"/>
                  </a:cubicBezTo>
                  <a:cubicBezTo>
                    <a:pt x="426" y="1888"/>
                    <a:pt x="520" y="1065"/>
                    <a:pt x="703" y="259"/>
                  </a:cubicBezTo>
                  <a:cubicBezTo>
                    <a:pt x="739" y="101"/>
                    <a:pt x="608" y="0"/>
                    <a:pt x="4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10" name="Google Shape;2810;p28"/>
            <p:cNvSpPr/>
            <p:nvPr/>
          </p:nvSpPr>
          <p:spPr>
            <a:xfrm>
              <a:off x="2428100" y="4622375"/>
              <a:ext cx="16700" cy="71300"/>
            </a:xfrm>
            <a:custGeom>
              <a:avLst/>
              <a:gdLst/>
              <a:ahLst/>
              <a:cxnLst/>
              <a:rect l="l" t="t" r="r" b="b"/>
              <a:pathLst>
                <a:path w="668" h="2852" extrusionOk="0">
                  <a:moveTo>
                    <a:pt x="345" y="0"/>
                  </a:moveTo>
                  <a:cubicBezTo>
                    <a:pt x="247" y="0"/>
                    <a:pt x="157" y="64"/>
                    <a:pt x="140" y="161"/>
                  </a:cubicBezTo>
                  <a:cubicBezTo>
                    <a:pt x="1" y="1006"/>
                    <a:pt x="30" y="1867"/>
                    <a:pt x="222" y="2703"/>
                  </a:cubicBezTo>
                  <a:cubicBezTo>
                    <a:pt x="247" y="2807"/>
                    <a:pt x="324" y="2852"/>
                    <a:pt x="406" y="2852"/>
                  </a:cubicBezTo>
                  <a:cubicBezTo>
                    <a:pt x="532" y="2852"/>
                    <a:pt x="668" y="2744"/>
                    <a:pt x="631" y="2582"/>
                  </a:cubicBezTo>
                  <a:cubicBezTo>
                    <a:pt x="453" y="1822"/>
                    <a:pt x="427" y="1035"/>
                    <a:pt x="552" y="262"/>
                  </a:cubicBezTo>
                  <a:cubicBezTo>
                    <a:pt x="571" y="152"/>
                    <a:pt x="516" y="38"/>
                    <a:pt x="400" y="7"/>
                  </a:cubicBezTo>
                  <a:cubicBezTo>
                    <a:pt x="382" y="3"/>
                    <a:pt x="363" y="0"/>
                    <a:pt x="3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11" name="Google Shape;2811;p28"/>
            <p:cNvSpPr/>
            <p:nvPr/>
          </p:nvSpPr>
          <p:spPr>
            <a:xfrm>
              <a:off x="2510350" y="4453750"/>
              <a:ext cx="48225" cy="40025"/>
            </a:xfrm>
            <a:custGeom>
              <a:avLst/>
              <a:gdLst/>
              <a:ahLst/>
              <a:cxnLst/>
              <a:rect l="l" t="t" r="r" b="b"/>
              <a:pathLst>
                <a:path w="1929" h="1601" extrusionOk="0">
                  <a:moveTo>
                    <a:pt x="1695" y="1"/>
                  </a:moveTo>
                  <a:cubicBezTo>
                    <a:pt x="1657" y="1"/>
                    <a:pt x="1618" y="10"/>
                    <a:pt x="1582" y="28"/>
                  </a:cubicBezTo>
                  <a:cubicBezTo>
                    <a:pt x="1002" y="317"/>
                    <a:pt x="492" y="728"/>
                    <a:pt x="85" y="1236"/>
                  </a:cubicBezTo>
                  <a:cubicBezTo>
                    <a:pt x="13" y="1325"/>
                    <a:pt x="1" y="1453"/>
                    <a:pt x="87" y="1537"/>
                  </a:cubicBezTo>
                  <a:cubicBezTo>
                    <a:pt x="130" y="1579"/>
                    <a:pt x="187" y="1600"/>
                    <a:pt x="242" y="1600"/>
                  </a:cubicBezTo>
                  <a:cubicBezTo>
                    <a:pt x="297" y="1600"/>
                    <a:pt x="351" y="1578"/>
                    <a:pt x="386" y="1532"/>
                  </a:cubicBezTo>
                  <a:cubicBezTo>
                    <a:pt x="768" y="1055"/>
                    <a:pt x="1250" y="666"/>
                    <a:pt x="1799" y="394"/>
                  </a:cubicBezTo>
                  <a:cubicBezTo>
                    <a:pt x="1902" y="341"/>
                    <a:pt x="1928" y="194"/>
                    <a:pt x="1871" y="100"/>
                  </a:cubicBezTo>
                  <a:cubicBezTo>
                    <a:pt x="1832" y="33"/>
                    <a:pt x="1765" y="1"/>
                    <a:pt x="16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12" name="Google Shape;2812;p28"/>
            <p:cNvSpPr/>
            <p:nvPr/>
          </p:nvSpPr>
          <p:spPr>
            <a:xfrm>
              <a:off x="2516675" y="4428950"/>
              <a:ext cx="46100" cy="27075"/>
            </a:xfrm>
            <a:custGeom>
              <a:avLst/>
              <a:gdLst/>
              <a:ahLst/>
              <a:cxnLst/>
              <a:rect l="l" t="t" r="r" b="b"/>
              <a:pathLst>
                <a:path w="1844" h="1083" extrusionOk="0">
                  <a:moveTo>
                    <a:pt x="1609" y="1"/>
                  </a:moveTo>
                  <a:cubicBezTo>
                    <a:pt x="1591" y="1"/>
                    <a:pt x="1572" y="3"/>
                    <a:pt x="1553" y="7"/>
                  </a:cubicBezTo>
                  <a:cubicBezTo>
                    <a:pt x="1011" y="122"/>
                    <a:pt x="506" y="370"/>
                    <a:pt x="85" y="729"/>
                  </a:cubicBezTo>
                  <a:cubicBezTo>
                    <a:pt x="0" y="801"/>
                    <a:pt x="10" y="957"/>
                    <a:pt x="87" y="1029"/>
                  </a:cubicBezTo>
                  <a:cubicBezTo>
                    <a:pt x="126" y="1065"/>
                    <a:pt x="178" y="1083"/>
                    <a:pt x="231" y="1083"/>
                  </a:cubicBezTo>
                  <a:cubicBezTo>
                    <a:pt x="286" y="1083"/>
                    <a:pt x="343" y="1064"/>
                    <a:pt x="388" y="1025"/>
                  </a:cubicBezTo>
                  <a:lnTo>
                    <a:pt x="426" y="993"/>
                  </a:lnTo>
                  <a:lnTo>
                    <a:pt x="443" y="981"/>
                  </a:lnTo>
                  <a:lnTo>
                    <a:pt x="511" y="928"/>
                  </a:lnTo>
                  <a:lnTo>
                    <a:pt x="665" y="825"/>
                  </a:lnTo>
                  <a:cubicBezTo>
                    <a:pt x="771" y="755"/>
                    <a:pt x="879" y="692"/>
                    <a:pt x="992" y="639"/>
                  </a:cubicBezTo>
                  <a:lnTo>
                    <a:pt x="1071" y="603"/>
                  </a:lnTo>
                  <a:lnTo>
                    <a:pt x="1088" y="594"/>
                  </a:lnTo>
                  <a:lnTo>
                    <a:pt x="1129" y="579"/>
                  </a:lnTo>
                  <a:cubicBezTo>
                    <a:pt x="1184" y="553"/>
                    <a:pt x="1240" y="531"/>
                    <a:pt x="1300" y="514"/>
                  </a:cubicBezTo>
                  <a:cubicBezTo>
                    <a:pt x="1420" y="473"/>
                    <a:pt x="1543" y="440"/>
                    <a:pt x="1671" y="413"/>
                  </a:cubicBezTo>
                  <a:cubicBezTo>
                    <a:pt x="1781" y="380"/>
                    <a:pt x="1844" y="264"/>
                    <a:pt x="1815" y="151"/>
                  </a:cubicBezTo>
                  <a:cubicBezTo>
                    <a:pt x="1781" y="52"/>
                    <a:pt x="1703" y="1"/>
                    <a:pt x="16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13" name="Google Shape;2813;p28"/>
            <p:cNvSpPr/>
            <p:nvPr/>
          </p:nvSpPr>
          <p:spPr>
            <a:xfrm>
              <a:off x="2578400" y="4457100"/>
              <a:ext cx="63150" cy="27975"/>
            </a:xfrm>
            <a:custGeom>
              <a:avLst/>
              <a:gdLst/>
              <a:ahLst/>
              <a:cxnLst/>
              <a:rect l="l" t="t" r="r" b="b"/>
              <a:pathLst>
                <a:path w="2526" h="1119" extrusionOk="0">
                  <a:moveTo>
                    <a:pt x="2229" y="0"/>
                  </a:moveTo>
                  <a:cubicBezTo>
                    <a:pt x="2209" y="0"/>
                    <a:pt x="2188" y="3"/>
                    <a:pt x="2167" y="9"/>
                  </a:cubicBezTo>
                  <a:cubicBezTo>
                    <a:pt x="1493" y="204"/>
                    <a:pt x="829" y="435"/>
                    <a:pt x="179" y="700"/>
                  </a:cubicBezTo>
                  <a:cubicBezTo>
                    <a:pt x="73" y="743"/>
                    <a:pt x="1" y="844"/>
                    <a:pt x="34" y="962"/>
                  </a:cubicBezTo>
                  <a:cubicBezTo>
                    <a:pt x="61" y="1057"/>
                    <a:pt x="145" y="1119"/>
                    <a:pt x="233" y="1119"/>
                  </a:cubicBezTo>
                  <a:cubicBezTo>
                    <a:pt x="255" y="1119"/>
                    <a:pt x="278" y="1115"/>
                    <a:pt x="299" y="1107"/>
                  </a:cubicBezTo>
                  <a:cubicBezTo>
                    <a:pt x="947" y="842"/>
                    <a:pt x="1611" y="611"/>
                    <a:pt x="2285" y="418"/>
                  </a:cubicBezTo>
                  <a:cubicBezTo>
                    <a:pt x="2525" y="350"/>
                    <a:pt x="2446" y="0"/>
                    <a:pt x="2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14" name="Google Shape;2814;p28"/>
            <p:cNvSpPr/>
            <p:nvPr/>
          </p:nvSpPr>
          <p:spPr>
            <a:xfrm>
              <a:off x="2788200" y="4486875"/>
              <a:ext cx="64825" cy="74425"/>
            </a:xfrm>
            <a:custGeom>
              <a:avLst/>
              <a:gdLst/>
              <a:ahLst/>
              <a:cxnLst/>
              <a:rect l="l" t="t" r="r" b="b"/>
              <a:pathLst>
                <a:path w="2593" h="2977" extrusionOk="0">
                  <a:moveTo>
                    <a:pt x="323" y="0"/>
                  </a:moveTo>
                  <a:cubicBezTo>
                    <a:pt x="128" y="0"/>
                    <a:pt x="1" y="291"/>
                    <a:pt x="213" y="395"/>
                  </a:cubicBezTo>
                  <a:cubicBezTo>
                    <a:pt x="1185" y="878"/>
                    <a:pt x="1895" y="1771"/>
                    <a:pt x="2148" y="2828"/>
                  </a:cubicBezTo>
                  <a:cubicBezTo>
                    <a:pt x="2172" y="2932"/>
                    <a:pt x="2249" y="2976"/>
                    <a:pt x="2331" y="2976"/>
                  </a:cubicBezTo>
                  <a:cubicBezTo>
                    <a:pt x="2457" y="2976"/>
                    <a:pt x="2592" y="2869"/>
                    <a:pt x="2554" y="2708"/>
                  </a:cubicBezTo>
                  <a:cubicBezTo>
                    <a:pt x="2282" y="1560"/>
                    <a:pt x="1479" y="551"/>
                    <a:pt x="420" y="24"/>
                  </a:cubicBezTo>
                  <a:cubicBezTo>
                    <a:pt x="386" y="8"/>
                    <a:pt x="354" y="0"/>
                    <a:pt x="3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15" name="Google Shape;2815;p28"/>
            <p:cNvSpPr/>
            <p:nvPr/>
          </p:nvSpPr>
          <p:spPr>
            <a:xfrm>
              <a:off x="2846450" y="4507550"/>
              <a:ext cx="38225" cy="57625"/>
            </a:xfrm>
            <a:custGeom>
              <a:avLst/>
              <a:gdLst/>
              <a:ahLst/>
              <a:cxnLst/>
              <a:rect l="l" t="t" r="r" b="b"/>
              <a:pathLst>
                <a:path w="1529" h="2305" extrusionOk="0">
                  <a:moveTo>
                    <a:pt x="247" y="0"/>
                  </a:moveTo>
                  <a:cubicBezTo>
                    <a:pt x="212" y="0"/>
                    <a:pt x="175" y="9"/>
                    <a:pt x="143" y="27"/>
                  </a:cubicBezTo>
                  <a:cubicBezTo>
                    <a:pt x="46" y="85"/>
                    <a:pt x="1" y="222"/>
                    <a:pt x="68" y="319"/>
                  </a:cubicBezTo>
                  <a:cubicBezTo>
                    <a:pt x="465" y="894"/>
                    <a:pt x="804" y="1507"/>
                    <a:pt x="1074" y="2152"/>
                  </a:cubicBezTo>
                  <a:cubicBezTo>
                    <a:pt x="1112" y="2239"/>
                    <a:pt x="1188" y="2304"/>
                    <a:pt x="1283" y="2304"/>
                  </a:cubicBezTo>
                  <a:cubicBezTo>
                    <a:pt x="1301" y="2304"/>
                    <a:pt x="1319" y="2302"/>
                    <a:pt x="1339" y="2297"/>
                  </a:cubicBezTo>
                  <a:cubicBezTo>
                    <a:pt x="1459" y="2263"/>
                    <a:pt x="1529" y="2140"/>
                    <a:pt x="1483" y="2032"/>
                  </a:cubicBezTo>
                  <a:cubicBezTo>
                    <a:pt x="1201" y="1351"/>
                    <a:pt x="850" y="704"/>
                    <a:pt x="431" y="100"/>
                  </a:cubicBezTo>
                  <a:cubicBezTo>
                    <a:pt x="390" y="35"/>
                    <a:pt x="319" y="0"/>
                    <a:pt x="2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16" name="Google Shape;2816;p28"/>
            <p:cNvSpPr/>
            <p:nvPr/>
          </p:nvSpPr>
          <p:spPr>
            <a:xfrm>
              <a:off x="2863900" y="4583650"/>
              <a:ext cx="16275" cy="37650"/>
            </a:xfrm>
            <a:custGeom>
              <a:avLst/>
              <a:gdLst/>
              <a:ahLst/>
              <a:cxnLst/>
              <a:rect l="l" t="t" r="r" b="b"/>
              <a:pathLst>
                <a:path w="651" h="1506" extrusionOk="0">
                  <a:moveTo>
                    <a:pt x="248" y="0"/>
                  </a:moveTo>
                  <a:cubicBezTo>
                    <a:pt x="229" y="0"/>
                    <a:pt x="209" y="4"/>
                    <a:pt x="188" y="11"/>
                  </a:cubicBezTo>
                  <a:cubicBezTo>
                    <a:pt x="73" y="50"/>
                    <a:pt x="0" y="163"/>
                    <a:pt x="44" y="271"/>
                  </a:cubicBezTo>
                  <a:cubicBezTo>
                    <a:pt x="106" y="442"/>
                    <a:pt x="152" y="617"/>
                    <a:pt x="183" y="796"/>
                  </a:cubicBezTo>
                  <a:cubicBezTo>
                    <a:pt x="188" y="805"/>
                    <a:pt x="188" y="810"/>
                    <a:pt x="191" y="820"/>
                  </a:cubicBezTo>
                  <a:lnTo>
                    <a:pt x="191" y="829"/>
                  </a:lnTo>
                  <a:lnTo>
                    <a:pt x="200" y="897"/>
                  </a:lnTo>
                  <a:cubicBezTo>
                    <a:pt x="203" y="938"/>
                    <a:pt x="207" y="978"/>
                    <a:pt x="212" y="1017"/>
                  </a:cubicBezTo>
                  <a:cubicBezTo>
                    <a:pt x="217" y="1111"/>
                    <a:pt x="219" y="1205"/>
                    <a:pt x="217" y="1299"/>
                  </a:cubicBezTo>
                  <a:cubicBezTo>
                    <a:pt x="219" y="1414"/>
                    <a:pt x="316" y="1506"/>
                    <a:pt x="434" y="1506"/>
                  </a:cubicBezTo>
                  <a:cubicBezTo>
                    <a:pt x="549" y="1501"/>
                    <a:pt x="641" y="1404"/>
                    <a:pt x="641" y="1289"/>
                  </a:cubicBezTo>
                  <a:cubicBezTo>
                    <a:pt x="650" y="901"/>
                    <a:pt x="585" y="516"/>
                    <a:pt x="448" y="155"/>
                  </a:cubicBezTo>
                  <a:cubicBezTo>
                    <a:pt x="417" y="71"/>
                    <a:pt x="338" y="0"/>
                    <a:pt x="2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17" name="Google Shape;2817;p28"/>
            <p:cNvSpPr/>
            <p:nvPr/>
          </p:nvSpPr>
          <p:spPr>
            <a:xfrm>
              <a:off x="2643025" y="4846975"/>
              <a:ext cx="56875" cy="14500"/>
            </a:xfrm>
            <a:custGeom>
              <a:avLst/>
              <a:gdLst/>
              <a:ahLst/>
              <a:cxnLst/>
              <a:rect l="l" t="t" r="r" b="b"/>
              <a:pathLst>
                <a:path w="2275" h="580" extrusionOk="0">
                  <a:moveTo>
                    <a:pt x="230" y="1"/>
                  </a:moveTo>
                  <a:cubicBezTo>
                    <a:pt x="136" y="1"/>
                    <a:pt x="51" y="65"/>
                    <a:pt x="27" y="159"/>
                  </a:cubicBezTo>
                  <a:cubicBezTo>
                    <a:pt x="0" y="267"/>
                    <a:pt x="65" y="395"/>
                    <a:pt x="181" y="419"/>
                  </a:cubicBezTo>
                  <a:cubicBezTo>
                    <a:pt x="700" y="525"/>
                    <a:pt x="1228" y="579"/>
                    <a:pt x="1758" y="579"/>
                  </a:cubicBezTo>
                  <a:cubicBezTo>
                    <a:pt x="1839" y="579"/>
                    <a:pt x="1921" y="578"/>
                    <a:pt x="2003" y="575"/>
                  </a:cubicBezTo>
                  <a:cubicBezTo>
                    <a:pt x="2274" y="566"/>
                    <a:pt x="2268" y="152"/>
                    <a:pt x="2005" y="152"/>
                  </a:cubicBezTo>
                  <a:cubicBezTo>
                    <a:pt x="2002" y="152"/>
                    <a:pt x="1999" y="152"/>
                    <a:pt x="1996" y="152"/>
                  </a:cubicBezTo>
                  <a:cubicBezTo>
                    <a:pt x="1913" y="155"/>
                    <a:pt x="1831" y="156"/>
                    <a:pt x="1749" y="156"/>
                  </a:cubicBezTo>
                  <a:cubicBezTo>
                    <a:pt x="1256" y="156"/>
                    <a:pt x="765" y="106"/>
                    <a:pt x="282" y="7"/>
                  </a:cubicBezTo>
                  <a:cubicBezTo>
                    <a:pt x="265" y="3"/>
                    <a:pt x="247"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18" name="Google Shape;2818;p28"/>
            <p:cNvSpPr/>
            <p:nvPr/>
          </p:nvSpPr>
          <p:spPr>
            <a:xfrm>
              <a:off x="2739125" y="4801600"/>
              <a:ext cx="85950" cy="45425"/>
            </a:xfrm>
            <a:custGeom>
              <a:avLst/>
              <a:gdLst/>
              <a:ahLst/>
              <a:cxnLst/>
              <a:rect l="l" t="t" r="r" b="b"/>
              <a:pathLst>
                <a:path w="3438" h="1817" extrusionOk="0">
                  <a:moveTo>
                    <a:pt x="3141" y="0"/>
                  </a:moveTo>
                  <a:cubicBezTo>
                    <a:pt x="3106" y="0"/>
                    <a:pt x="3068" y="11"/>
                    <a:pt x="3030" y="37"/>
                  </a:cubicBezTo>
                  <a:cubicBezTo>
                    <a:pt x="2563" y="349"/>
                    <a:pt x="2103" y="684"/>
                    <a:pt x="1620" y="970"/>
                  </a:cubicBezTo>
                  <a:cubicBezTo>
                    <a:pt x="1223" y="1205"/>
                    <a:pt x="790" y="1392"/>
                    <a:pt x="326" y="1392"/>
                  </a:cubicBezTo>
                  <a:cubicBezTo>
                    <a:pt x="309" y="1392"/>
                    <a:pt x="291" y="1392"/>
                    <a:pt x="274" y="1392"/>
                  </a:cubicBezTo>
                  <a:cubicBezTo>
                    <a:pt x="271" y="1391"/>
                    <a:pt x="268" y="1391"/>
                    <a:pt x="265" y="1391"/>
                  </a:cubicBezTo>
                  <a:cubicBezTo>
                    <a:pt x="0" y="1391"/>
                    <a:pt x="13" y="1806"/>
                    <a:pt x="284" y="1815"/>
                  </a:cubicBezTo>
                  <a:cubicBezTo>
                    <a:pt x="307" y="1816"/>
                    <a:pt x="330" y="1816"/>
                    <a:pt x="354" y="1816"/>
                  </a:cubicBezTo>
                  <a:cubicBezTo>
                    <a:pt x="860" y="1816"/>
                    <a:pt x="1341" y="1618"/>
                    <a:pt x="1779" y="1367"/>
                  </a:cubicBezTo>
                  <a:cubicBezTo>
                    <a:pt x="2286" y="1076"/>
                    <a:pt x="2763" y="727"/>
                    <a:pt x="3249" y="402"/>
                  </a:cubicBezTo>
                  <a:cubicBezTo>
                    <a:pt x="3438" y="274"/>
                    <a:pt x="3319" y="0"/>
                    <a:pt x="3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19" name="Google Shape;2819;p28"/>
            <p:cNvSpPr/>
            <p:nvPr/>
          </p:nvSpPr>
          <p:spPr>
            <a:xfrm>
              <a:off x="2707475" y="4796775"/>
              <a:ext cx="66700" cy="32475"/>
            </a:xfrm>
            <a:custGeom>
              <a:avLst/>
              <a:gdLst/>
              <a:ahLst/>
              <a:cxnLst/>
              <a:rect l="l" t="t" r="r" b="b"/>
              <a:pathLst>
                <a:path w="2668" h="1299" extrusionOk="0">
                  <a:moveTo>
                    <a:pt x="2367" y="0"/>
                  </a:moveTo>
                  <a:cubicBezTo>
                    <a:pt x="2332" y="0"/>
                    <a:pt x="2295" y="11"/>
                    <a:pt x="2258" y="35"/>
                  </a:cubicBezTo>
                  <a:cubicBezTo>
                    <a:pt x="1620" y="444"/>
                    <a:pt x="915" y="730"/>
                    <a:pt x="176" y="884"/>
                  </a:cubicBezTo>
                  <a:cubicBezTo>
                    <a:pt x="63" y="908"/>
                    <a:pt x="0" y="1043"/>
                    <a:pt x="31" y="1149"/>
                  </a:cubicBezTo>
                  <a:cubicBezTo>
                    <a:pt x="56" y="1238"/>
                    <a:pt x="148" y="1298"/>
                    <a:pt x="244" y="1298"/>
                  </a:cubicBezTo>
                  <a:cubicBezTo>
                    <a:pt x="260" y="1298"/>
                    <a:pt x="276" y="1297"/>
                    <a:pt x="291" y="1293"/>
                  </a:cubicBezTo>
                  <a:cubicBezTo>
                    <a:pt x="1066" y="1130"/>
                    <a:pt x="1805" y="826"/>
                    <a:pt x="2474" y="398"/>
                  </a:cubicBezTo>
                  <a:cubicBezTo>
                    <a:pt x="2668" y="275"/>
                    <a:pt x="2546" y="0"/>
                    <a:pt x="23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20" name="Google Shape;2820;p28"/>
            <p:cNvSpPr/>
            <p:nvPr/>
          </p:nvSpPr>
          <p:spPr>
            <a:xfrm>
              <a:off x="2770950" y="4611525"/>
              <a:ext cx="17825" cy="39400"/>
            </a:xfrm>
            <a:custGeom>
              <a:avLst/>
              <a:gdLst/>
              <a:ahLst/>
              <a:cxnLst/>
              <a:rect l="l" t="t" r="r" b="b"/>
              <a:pathLst>
                <a:path w="713" h="1576" extrusionOk="0">
                  <a:moveTo>
                    <a:pt x="247" y="1"/>
                  </a:moveTo>
                  <a:cubicBezTo>
                    <a:pt x="227" y="1"/>
                    <a:pt x="208" y="4"/>
                    <a:pt x="188" y="10"/>
                  </a:cubicBezTo>
                  <a:cubicBezTo>
                    <a:pt x="70" y="51"/>
                    <a:pt x="0" y="164"/>
                    <a:pt x="43" y="275"/>
                  </a:cubicBezTo>
                  <a:cubicBezTo>
                    <a:pt x="113" y="456"/>
                    <a:pt x="171" y="641"/>
                    <a:pt x="214" y="829"/>
                  </a:cubicBezTo>
                  <a:lnTo>
                    <a:pt x="241" y="978"/>
                  </a:lnTo>
                  <a:lnTo>
                    <a:pt x="250" y="1019"/>
                  </a:lnTo>
                  <a:cubicBezTo>
                    <a:pt x="250" y="1018"/>
                    <a:pt x="250" y="1018"/>
                    <a:pt x="250" y="1018"/>
                  </a:cubicBezTo>
                  <a:lnTo>
                    <a:pt x="250" y="1018"/>
                  </a:lnTo>
                  <a:cubicBezTo>
                    <a:pt x="249" y="1018"/>
                    <a:pt x="255" y="1065"/>
                    <a:pt x="255" y="1069"/>
                  </a:cubicBezTo>
                  <a:cubicBezTo>
                    <a:pt x="270" y="1168"/>
                    <a:pt x="279" y="1269"/>
                    <a:pt x="284" y="1368"/>
                  </a:cubicBezTo>
                  <a:cubicBezTo>
                    <a:pt x="289" y="1474"/>
                    <a:pt x="377" y="1575"/>
                    <a:pt x="484" y="1575"/>
                  </a:cubicBezTo>
                  <a:cubicBezTo>
                    <a:pt x="489" y="1575"/>
                    <a:pt x="494" y="1575"/>
                    <a:pt x="498" y="1575"/>
                  </a:cubicBezTo>
                  <a:cubicBezTo>
                    <a:pt x="614" y="1565"/>
                    <a:pt x="713" y="1476"/>
                    <a:pt x="708" y="1358"/>
                  </a:cubicBezTo>
                  <a:cubicBezTo>
                    <a:pt x="686" y="947"/>
                    <a:pt x="602" y="540"/>
                    <a:pt x="453" y="155"/>
                  </a:cubicBezTo>
                  <a:cubicBezTo>
                    <a:pt x="417" y="71"/>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21" name="Google Shape;2821;p28"/>
            <p:cNvSpPr/>
            <p:nvPr/>
          </p:nvSpPr>
          <p:spPr>
            <a:xfrm>
              <a:off x="2689425" y="4391975"/>
              <a:ext cx="47250" cy="29700"/>
            </a:xfrm>
            <a:custGeom>
              <a:avLst/>
              <a:gdLst/>
              <a:ahLst/>
              <a:cxnLst/>
              <a:rect l="l" t="t" r="r" b="b"/>
              <a:pathLst>
                <a:path w="1890" h="1188" extrusionOk="0">
                  <a:moveTo>
                    <a:pt x="242" y="1"/>
                  </a:moveTo>
                  <a:cubicBezTo>
                    <a:pt x="145" y="1"/>
                    <a:pt x="56" y="58"/>
                    <a:pt x="31" y="159"/>
                  </a:cubicBezTo>
                  <a:cubicBezTo>
                    <a:pt x="0" y="277"/>
                    <a:pt x="72" y="393"/>
                    <a:pt x="188" y="415"/>
                  </a:cubicBezTo>
                  <a:cubicBezTo>
                    <a:pt x="691" y="508"/>
                    <a:pt x="1153" y="759"/>
                    <a:pt x="1511" y="1127"/>
                  </a:cubicBezTo>
                  <a:cubicBezTo>
                    <a:pt x="1552" y="1168"/>
                    <a:pt x="1605" y="1188"/>
                    <a:pt x="1658" y="1188"/>
                  </a:cubicBezTo>
                  <a:cubicBezTo>
                    <a:pt x="1712" y="1188"/>
                    <a:pt x="1766" y="1167"/>
                    <a:pt x="1807" y="1125"/>
                  </a:cubicBezTo>
                  <a:cubicBezTo>
                    <a:pt x="1889" y="1040"/>
                    <a:pt x="1889" y="908"/>
                    <a:pt x="1805" y="826"/>
                  </a:cubicBezTo>
                  <a:cubicBezTo>
                    <a:pt x="1398" y="400"/>
                    <a:pt x="869" y="114"/>
                    <a:pt x="289" y="5"/>
                  </a:cubicBezTo>
                  <a:cubicBezTo>
                    <a:pt x="273" y="2"/>
                    <a:pt x="257" y="1"/>
                    <a:pt x="2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22" name="Google Shape;2822;p28"/>
            <p:cNvSpPr/>
            <p:nvPr/>
          </p:nvSpPr>
          <p:spPr>
            <a:xfrm>
              <a:off x="2535275" y="4850150"/>
              <a:ext cx="43775" cy="25825"/>
            </a:xfrm>
            <a:custGeom>
              <a:avLst/>
              <a:gdLst/>
              <a:ahLst/>
              <a:cxnLst/>
              <a:rect l="l" t="t" r="r" b="b"/>
              <a:pathLst>
                <a:path w="1751" h="1033" extrusionOk="0">
                  <a:moveTo>
                    <a:pt x="229" y="0"/>
                  </a:moveTo>
                  <a:cubicBezTo>
                    <a:pt x="179" y="0"/>
                    <a:pt x="129" y="19"/>
                    <a:pt x="89" y="63"/>
                  </a:cubicBezTo>
                  <a:cubicBezTo>
                    <a:pt x="5" y="157"/>
                    <a:pt x="0" y="292"/>
                    <a:pt x="92" y="364"/>
                  </a:cubicBezTo>
                  <a:cubicBezTo>
                    <a:pt x="489" y="670"/>
                    <a:pt x="939" y="896"/>
                    <a:pt x="1420" y="1031"/>
                  </a:cubicBezTo>
                  <a:cubicBezTo>
                    <a:pt x="1431" y="1032"/>
                    <a:pt x="1442" y="1033"/>
                    <a:pt x="1453" y="1033"/>
                  </a:cubicBezTo>
                  <a:cubicBezTo>
                    <a:pt x="1680" y="1033"/>
                    <a:pt x="1751" y="704"/>
                    <a:pt x="1521" y="619"/>
                  </a:cubicBezTo>
                  <a:cubicBezTo>
                    <a:pt x="1112" y="506"/>
                    <a:pt x="727" y="316"/>
                    <a:pt x="390" y="61"/>
                  </a:cubicBezTo>
                  <a:cubicBezTo>
                    <a:pt x="344" y="24"/>
                    <a:pt x="286" y="0"/>
                    <a:pt x="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23" name="Google Shape;2823;p28"/>
            <p:cNvSpPr/>
            <p:nvPr/>
          </p:nvSpPr>
          <p:spPr>
            <a:xfrm>
              <a:off x="2869025" y="4734175"/>
              <a:ext cx="30350" cy="43625"/>
            </a:xfrm>
            <a:custGeom>
              <a:avLst/>
              <a:gdLst/>
              <a:ahLst/>
              <a:cxnLst/>
              <a:rect l="l" t="t" r="r" b="b"/>
              <a:pathLst>
                <a:path w="1214" h="1745" extrusionOk="0">
                  <a:moveTo>
                    <a:pt x="984" y="1"/>
                  </a:moveTo>
                  <a:cubicBezTo>
                    <a:pt x="908" y="1"/>
                    <a:pt x="830" y="35"/>
                    <a:pt x="801" y="105"/>
                  </a:cubicBezTo>
                  <a:cubicBezTo>
                    <a:pt x="619" y="558"/>
                    <a:pt x="378" y="986"/>
                    <a:pt x="84" y="1379"/>
                  </a:cubicBezTo>
                  <a:cubicBezTo>
                    <a:pt x="14" y="1470"/>
                    <a:pt x="0" y="1590"/>
                    <a:pt x="87" y="1679"/>
                  </a:cubicBezTo>
                  <a:cubicBezTo>
                    <a:pt x="131" y="1722"/>
                    <a:pt x="188" y="1745"/>
                    <a:pt x="243" y="1745"/>
                  </a:cubicBezTo>
                  <a:cubicBezTo>
                    <a:pt x="299" y="1745"/>
                    <a:pt x="352" y="1722"/>
                    <a:pt x="388" y="1675"/>
                  </a:cubicBezTo>
                  <a:cubicBezTo>
                    <a:pt x="705" y="1256"/>
                    <a:pt x="968" y="801"/>
                    <a:pt x="1170" y="315"/>
                  </a:cubicBezTo>
                  <a:cubicBezTo>
                    <a:pt x="1213" y="211"/>
                    <a:pt x="1199" y="86"/>
                    <a:pt x="1090" y="26"/>
                  </a:cubicBezTo>
                  <a:cubicBezTo>
                    <a:pt x="1060" y="9"/>
                    <a:pt x="1022" y="1"/>
                    <a:pt x="9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2824" name="Google Shape;2824;p28"/>
          <p:cNvGrpSpPr/>
          <p:nvPr/>
        </p:nvGrpSpPr>
        <p:grpSpPr>
          <a:xfrm rot="5400000">
            <a:off x="1684764" y="2225962"/>
            <a:ext cx="724785" cy="752028"/>
            <a:chOff x="1843825" y="3806950"/>
            <a:chExt cx="1608250" cy="1668700"/>
          </a:xfrm>
        </p:grpSpPr>
        <p:sp>
          <p:nvSpPr>
            <p:cNvPr id="2825" name="Google Shape;2825;p28"/>
            <p:cNvSpPr/>
            <p:nvPr/>
          </p:nvSpPr>
          <p:spPr>
            <a:xfrm>
              <a:off x="1843825" y="3806950"/>
              <a:ext cx="1608250" cy="1668700"/>
            </a:xfrm>
            <a:custGeom>
              <a:avLst/>
              <a:gdLst/>
              <a:ahLst/>
              <a:cxnLst/>
              <a:rect l="l" t="t" r="r" b="b"/>
              <a:pathLst>
                <a:path w="64330" h="66748" extrusionOk="0">
                  <a:moveTo>
                    <a:pt x="33699" y="0"/>
                  </a:moveTo>
                  <a:cubicBezTo>
                    <a:pt x="33685" y="0"/>
                    <a:pt x="33670" y="1"/>
                    <a:pt x="33656" y="1"/>
                  </a:cubicBezTo>
                  <a:cubicBezTo>
                    <a:pt x="33001" y="25"/>
                    <a:pt x="32573" y="639"/>
                    <a:pt x="32197" y="1096"/>
                  </a:cubicBezTo>
                  <a:cubicBezTo>
                    <a:pt x="31783" y="1594"/>
                    <a:pt x="31398" y="2114"/>
                    <a:pt x="31044" y="2656"/>
                  </a:cubicBezTo>
                  <a:cubicBezTo>
                    <a:pt x="30337" y="3722"/>
                    <a:pt x="29742" y="4858"/>
                    <a:pt x="29263" y="6044"/>
                  </a:cubicBezTo>
                  <a:cubicBezTo>
                    <a:pt x="28780" y="7236"/>
                    <a:pt x="28409" y="8470"/>
                    <a:pt x="28156" y="9731"/>
                  </a:cubicBezTo>
                  <a:cubicBezTo>
                    <a:pt x="27904" y="11000"/>
                    <a:pt x="27766" y="12287"/>
                    <a:pt x="27745" y="13582"/>
                  </a:cubicBezTo>
                  <a:cubicBezTo>
                    <a:pt x="27725" y="14754"/>
                    <a:pt x="27807" y="15926"/>
                    <a:pt x="27985" y="17086"/>
                  </a:cubicBezTo>
                  <a:cubicBezTo>
                    <a:pt x="27417" y="15820"/>
                    <a:pt x="26580" y="14660"/>
                    <a:pt x="25728" y="13577"/>
                  </a:cubicBezTo>
                  <a:cubicBezTo>
                    <a:pt x="24200" y="11626"/>
                    <a:pt x="22592" y="9715"/>
                    <a:pt x="20734" y="8066"/>
                  </a:cubicBezTo>
                  <a:cubicBezTo>
                    <a:pt x="19812" y="7245"/>
                    <a:pt x="18821" y="6463"/>
                    <a:pt x="17757" y="5835"/>
                  </a:cubicBezTo>
                  <a:cubicBezTo>
                    <a:pt x="17507" y="5688"/>
                    <a:pt x="17193" y="5555"/>
                    <a:pt x="16894" y="5555"/>
                  </a:cubicBezTo>
                  <a:cubicBezTo>
                    <a:pt x="16704" y="5555"/>
                    <a:pt x="16519" y="5609"/>
                    <a:pt x="16361" y="5748"/>
                  </a:cubicBezTo>
                  <a:cubicBezTo>
                    <a:pt x="16125" y="5955"/>
                    <a:pt x="16072" y="6280"/>
                    <a:pt x="16077" y="6579"/>
                  </a:cubicBezTo>
                  <a:cubicBezTo>
                    <a:pt x="16084" y="6875"/>
                    <a:pt x="16125" y="7219"/>
                    <a:pt x="16154" y="7537"/>
                  </a:cubicBezTo>
                  <a:cubicBezTo>
                    <a:pt x="16366" y="10133"/>
                    <a:pt x="16621" y="12754"/>
                    <a:pt x="17350" y="15267"/>
                  </a:cubicBezTo>
                  <a:cubicBezTo>
                    <a:pt x="17983" y="17447"/>
                    <a:pt x="18982" y="19556"/>
                    <a:pt x="20488" y="21267"/>
                  </a:cubicBezTo>
                  <a:cubicBezTo>
                    <a:pt x="19389" y="20398"/>
                    <a:pt x="18205" y="19640"/>
                    <a:pt x="16955" y="19005"/>
                  </a:cubicBezTo>
                  <a:cubicBezTo>
                    <a:pt x="15338" y="18179"/>
                    <a:pt x="13622" y="17560"/>
                    <a:pt x="11848" y="17163"/>
                  </a:cubicBezTo>
                  <a:cubicBezTo>
                    <a:pt x="10315" y="16817"/>
                    <a:pt x="8749" y="16643"/>
                    <a:pt x="7178" y="16643"/>
                  </a:cubicBezTo>
                  <a:cubicBezTo>
                    <a:pt x="6935" y="16643"/>
                    <a:pt x="6691" y="16647"/>
                    <a:pt x="6448" y="16656"/>
                  </a:cubicBezTo>
                  <a:cubicBezTo>
                    <a:pt x="5726" y="16682"/>
                    <a:pt x="4725" y="16728"/>
                    <a:pt x="4438" y="17541"/>
                  </a:cubicBezTo>
                  <a:cubicBezTo>
                    <a:pt x="4294" y="17950"/>
                    <a:pt x="4460" y="18388"/>
                    <a:pt x="4669" y="18747"/>
                  </a:cubicBezTo>
                  <a:cubicBezTo>
                    <a:pt x="4881" y="19106"/>
                    <a:pt x="5206" y="19527"/>
                    <a:pt x="5485" y="19905"/>
                  </a:cubicBezTo>
                  <a:cubicBezTo>
                    <a:pt x="6640" y="21476"/>
                    <a:pt x="7880" y="22985"/>
                    <a:pt x="9194" y="24427"/>
                  </a:cubicBezTo>
                  <a:cubicBezTo>
                    <a:pt x="8965" y="24404"/>
                    <a:pt x="8737" y="24393"/>
                    <a:pt x="8508" y="24393"/>
                  </a:cubicBezTo>
                  <a:cubicBezTo>
                    <a:pt x="7436" y="24393"/>
                    <a:pt x="6366" y="24636"/>
                    <a:pt x="5353" y="25007"/>
                  </a:cubicBezTo>
                  <a:cubicBezTo>
                    <a:pt x="4573" y="25296"/>
                    <a:pt x="3822" y="25652"/>
                    <a:pt x="3086" y="26032"/>
                  </a:cubicBezTo>
                  <a:cubicBezTo>
                    <a:pt x="2727" y="26222"/>
                    <a:pt x="2368" y="26415"/>
                    <a:pt x="2017" y="26615"/>
                  </a:cubicBezTo>
                  <a:cubicBezTo>
                    <a:pt x="1666" y="26812"/>
                    <a:pt x="1155" y="27016"/>
                    <a:pt x="1273" y="27483"/>
                  </a:cubicBezTo>
                  <a:cubicBezTo>
                    <a:pt x="1372" y="27866"/>
                    <a:pt x="1829" y="27967"/>
                    <a:pt x="2159" y="28054"/>
                  </a:cubicBezTo>
                  <a:cubicBezTo>
                    <a:pt x="2633" y="28181"/>
                    <a:pt x="3112" y="28311"/>
                    <a:pt x="3579" y="28473"/>
                  </a:cubicBezTo>
                  <a:cubicBezTo>
                    <a:pt x="4424" y="28769"/>
                    <a:pt x="5196" y="29216"/>
                    <a:pt x="5930" y="29731"/>
                  </a:cubicBezTo>
                  <a:cubicBezTo>
                    <a:pt x="6664" y="30244"/>
                    <a:pt x="7341" y="30797"/>
                    <a:pt x="8055" y="31324"/>
                  </a:cubicBezTo>
                  <a:cubicBezTo>
                    <a:pt x="8768" y="31852"/>
                    <a:pt x="9543" y="32335"/>
                    <a:pt x="10356" y="32723"/>
                  </a:cubicBezTo>
                  <a:cubicBezTo>
                    <a:pt x="11487" y="33267"/>
                    <a:pt x="12688" y="33652"/>
                    <a:pt x="13923" y="33871"/>
                  </a:cubicBezTo>
                  <a:cubicBezTo>
                    <a:pt x="12183" y="34034"/>
                    <a:pt x="10484" y="34607"/>
                    <a:pt x="8929" y="35411"/>
                  </a:cubicBezTo>
                  <a:cubicBezTo>
                    <a:pt x="6720" y="36549"/>
                    <a:pt x="4797" y="38174"/>
                    <a:pt x="3013" y="39890"/>
                  </a:cubicBezTo>
                  <a:cubicBezTo>
                    <a:pt x="2549" y="40335"/>
                    <a:pt x="2094" y="40785"/>
                    <a:pt x="1644" y="41240"/>
                  </a:cubicBezTo>
                  <a:cubicBezTo>
                    <a:pt x="1418" y="41469"/>
                    <a:pt x="1192" y="41695"/>
                    <a:pt x="970" y="41924"/>
                  </a:cubicBezTo>
                  <a:cubicBezTo>
                    <a:pt x="746" y="42152"/>
                    <a:pt x="609" y="42297"/>
                    <a:pt x="457" y="42516"/>
                  </a:cubicBezTo>
                  <a:cubicBezTo>
                    <a:pt x="212" y="42879"/>
                    <a:pt x="0" y="43392"/>
                    <a:pt x="236" y="43813"/>
                  </a:cubicBezTo>
                  <a:cubicBezTo>
                    <a:pt x="371" y="44063"/>
                    <a:pt x="636" y="44203"/>
                    <a:pt x="912" y="44232"/>
                  </a:cubicBezTo>
                  <a:cubicBezTo>
                    <a:pt x="949" y="44235"/>
                    <a:pt x="987" y="44237"/>
                    <a:pt x="1024" y="44237"/>
                  </a:cubicBezTo>
                  <a:cubicBezTo>
                    <a:pt x="1272" y="44237"/>
                    <a:pt x="1540" y="44168"/>
                    <a:pt x="1788" y="44116"/>
                  </a:cubicBezTo>
                  <a:cubicBezTo>
                    <a:pt x="1952" y="44081"/>
                    <a:pt x="2113" y="44065"/>
                    <a:pt x="2272" y="44065"/>
                  </a:cubicBezTo>
                  <a:cubicBezTo>
                    <a:pt x="3307" y="44065"/>
                    <a:pt x="4243" y="44748"/>
                    <a:pt x="5165" y="45165"/>
                  </a:cubicBezTo>
                  <a:cubicBezTo>
                    <a:pt x="6161" y="45611"/>
                    <a:pt x="7223" y="45892"/>
                    <a:pt x="8306" y="46003"/>
                  </a:cubicBezTo>
                  <a:cubicBezTo>
                    <a:pt x="8665" y="46040"/>
                    <a:pt x="9025" y="46058"/>
                    <a:pt x="9385" y="46058"/>
                  </a:cubicBezTo>
                  <a:cubicBezTo>
                    <a:pt x="10457" y="46058"/>
                    <a:pt x="11524" y="45895"/>
                    <a:pt x="12551" y="45575"/>
                  </a:cubicBezTo>
                  <a:lnTo>
                    <a:pt x="12551" y="45575"/>
                  </a:lnTo>
                  <a:cubicBezTo>
                    <a:pt x="11350" y="47733"/>
                    <a:pt x="10599" y="50106"/>
                    <a:pt x="10012" y="52494"/>
                  </a:cubicBezTo>
                  <a:cubicBezTo>
                    <a:pt x="9858" y="53115"/>
                    <a:pt x="9718" y="53733"/>
                    <a:pt x="9579" y="54357"/>
                  </a:cubicBezTo>
                  <a:lnTo>
                    <a:pt x="9372" y="55310"/>
                  </a:lnTo>
                  <a:cubicBezTo>
                    <a:pt x="9312" y="55584"/>
                    <a:pt x="9240" y="55861"/>
                    <a:pt x="9215" y="56140"/>
                  </a:cubicBezTo>
                  <a:cubicBezTo>
                    <a:pt x="9196" y="56366"/>
                    <a:pt x="9228" y="56614"/>
                    <a:pt x="9360" y="56800"/>
                  </a:cubicBezTo>
                  <a:cubicBezTo>
                    <a:pt x="9500" y="56997"/>
                    <a:pt x="9728" y="57115"/>
                    <a:pt x="9966" y="57115"/>
                  </a:cubicBezTo>
                  <a:cubicBezTo>
                    <a:pt x="9986" y="57115"/>
                    <a:pt x="10006" y="57114"/>
                    <a:pt x="10027" y="57112"/>
                  </a:cubicBezTo>
                  <a:cubicBezTo>
                    <a:pt x="10301" y="57091"/>
                    <a:pt x="10554" y="56968"/>
                    <a:pt x="10797" y="56848"/>
                  </a:cubicBezTo>
                  <a:cubicBezTo>
                    <a:pt x="11042" y="56727"/>
                    <a:pt x="11273" y="56638"/>
                    <a:pt x="11536" y="56585"/>
                  </a:cubicBezTo>
                  <a:cubicBezTo>
                    <a:pt x="11795" y="56536"/>
                    <a:pt x="12060" y="56521"/>
                    <a:pt x="12325" y="56521"/>
                  </a:cubicBezTo>
                  <a:cubicBezTo>
                    <a:pt x="12612" y="56521"/>
                    <a:pt x="12900" y="56538"/>
                    <a:pt x="13184" y="56544"/>
                  </a:cubicBezTo>
                  <a:cubicBezTo>
                    <a:pt x="13263" y="56547"/>
                    <a:pt x="13342" y="56548"/>
                    <a:pt x="13420" y="56548"/>
                  </a:cubicBezTo>
                  <a:cubicBezTo>
                    <a:pt x="13860" y="56548"/>
                    <a:pt x="14299" y="56508"/>
                    <a:pt x="14732" y="56429"/>
                  </a:cubicBezTo>
                  <a:cubicBezTo>
                    <a:pt x="15738" y="56246"/>
                    <a:pt x="16698" y="55837"/>
                    <a:pt x="17564" y="55303"/>
                  </a:cubicBezTo>
                  <a:cubicBezTo>
                    <a:pt x="19480" y="54118"/>
                    <a:pt x="20905" y="52357"/>
                    <a:pt x="22132" y="50496"/>
                  </a:cubicBezTo>
                  <a:cubicBezTo>
                    <a:pt x="22816" y="49457"/>
                    <a:pt x="23449" y="48383"/>
                    <a:pt x="24115" y="47329"/>
                  </a:cubicBezTo>
                  <a:cubicBezTo>
                    <a:pt x="24450" y="46802"/>
                    <a:pt x="24787" y="46280"/>
                    <a:pt x="25155" y="45774"/>
                  </a:cubicBezTo>
                  <a:cubicBezTo>
                    <a:pt x="25461" y="45351"/>
                    <a:pt x="25829" y="44910"/>
                    <a:pt x="26318" y="44696"/>
                  </a:cubicBezTo>
                  <a:cubicBezTo>
                    <a:pt x="26501" y="44615"/>
                    <a:pt x="26716" y="44567"/>
                    <a:pt x="26929" y="44567"/>
                  </a:cubicBezTo>
                  <a:cubicBezTo>
                    <a:pt x="27190" y="44567"/>
                    <a:pt x="27448" y="44639"/>
                    <a:pt x="27641" y="44812"/>
                  </a:cubicBezTo>
                  <a:cubicBezTo>
                    <a:pt x="27993" y="45125"/>
                    <a:pt x="28005" y="45570"/>
                    <a:pt x="27925" y="45981"/>
                  </a:cubicBezTo>
                  <a:cubicBezTo>
                    <a:pt x="27824" y="46489"/>
                    <a:pt x="27593" y="46954"/>
                    <a:pt x="27367" y="47416"/>
                  </a:cubicBezTo>
                  <a:cubicBezTo>
                    <a:pt x="27085" y="48001"/>
                    <a:pt x="26787" y="48581"/>
                    <a:pt x="26510" y="49170"/>
                  </a:cubicBezTo>
                  <a:cubicBezTo>
                    <a:pt x="25969" y="50316"/>
                    <a:pt x="25523" y="51505"/>
                    <a:pt x="25396" y="52776"/>
                  </a:cubicBezTo>
                  <a:cubicBezTo>
                    <a:pt x="25278" y="53938"/>
                    <a:pt x="25415" y="55112"/>
                    <a:pt x="25680" y="56244"/>
                  </a:cubicBezTo>
                  <a:cubicBezTo>
                    <a:pt x="26228" y="58578"/>
                    <a:pt x="27350" y="60710"/>
                    <a:pt x="28224" y="62927"/>
                  </a:cubicBezTo>
                  <a:cubicBezTo>
                    <a:pt x="28438" y="63481"/>
                    <a:pt x="28640" y="64041"/>
                    <a:pt x="28811" y="64607"/>
                  </a:cubicBezTo>
                  <a:cubicBezTo>
                    <a:pt x="28898" y="64893"/>
                    <a:pt x="28977" y="65180"/>
                    <a:pt x="29047" y="65464"/>
                  </a:cubicBezTo>
                  <a:cubicBezTo>
                    <a:pt x="29112" y="65736"/>
                    <a:pt x="29145" y="66017"/>
                    <a:pt x="29259" y="66272"/>
                  </a:cubicBezTo>
                  <a:cubicBezTo>
                    <a:pt x="29369" y="66530"/>
                    <a:pt x="29533" y="66727"/>
                    <a:pt x="29807" y="66746"/>
                  </a:cubicBezTo>
                  <a:cubicBezTo>
                    <a:pt x="29817" y="66747"/>
                    <a:pt x="29828" y="66747"/>
                    <a:pt x="29838" y="66747"/>
                  </a:cubicBezTo>
                  <a:cubicBezTo>
                    <a:pt x="30097" y="66747"/>
                    <a:pt x="30295" y="66542"/>
                    <a:pt x="30474" y="66366"/>
                  </a:cubicBezTo>
                  <a:cubicBezTo>
                    <a:pt x="30907" y="65931"/>
                    <a:pt x="31333" y="65488"/>
                    <a:pt x="31745" y="65028"/>
                  </a:cubicBezTo>
                  <a:cubicBezTo>
                    <a:pt x="33261" y="63334"/>
                    <a:pt x="34594" y="61379"/>
                    <a:pt x="35160" y="59158"/>
                  </a:cubicBezTo>
                  <a:cubicBezTo>
                    <a:pt x="35687" y="59808"/>
                    <a:pt x="36310" y="60386"/>
                    <a:pt x="36948" y="60925"/>
                  </a:cubicBezTo>
                  <a:cubicBezTo>
                    <a:pt x="38048" y="61851"/>
                    <a:pt x="39210" y="62710"/>
                    <a:pt x="40166" y="63791"/>
                  </a:cubicBezTo>
                  <a:cubicBezTo>
                    <a:pt x="40755" y="64460"/>
                    <a:pt x="41273" y="65192"/>
                    <a:pt x="41706" y="65972"/>
                  </a:cubicBezTo>
                  <a:cubicBezTo>
                    <a:pt x="41746" y="66044"/>
                    <a:pt x="41809" y="66075"/>
                    <a:pt x="41874" y="66075"/>
                  </a:cubicBezTo>
                  <a:cubicBezTo>
                    <a:pt x="41966" y="66075"/>
                    <a:pt x="42061" y="66012"/>
                    <a:pt x="42093" y="65916"/>
                  </a:cubicBezTo>
                  <a:cubicBezTo>
                    <a:pt x="42580" y="64499"/>
                    <a:pt x="43066" y="63081"/>
                    <a:pt x="43550" y="61659"/>
                  </a:cubicBezTo>
                  <a:cubicBezTo>
                    <a:pt x="44028" y="60260"/>
                    <a:pt x="44507" y="58848"/>
                    <a:pt x="44722" y="57384"/>
                  </a:cubicBezTo>
                  <a:cubicBezTo>
                    <a:pt x="44726" y="57351"/>
                    <a:pt x="44729" y="57317"/>
                    <a:pt x="44734" y="57283"/>
                  </a:cubicBezTo>
                  <a:cubicBezTo>
                    <a:pt x="45706" y="58537"/>
                    <a:pt x="46878" y="59623"/>
                    <a:pt x="48202" y="60499"/>
                  </a:cubicBezTo>
                  <a:cubicBezTo>
                    <a:pt x="48563" y="60739"/>
                    <a:pt x="48936" y="60961"/>
                    <a:pt x="49321" y="61168"/>
                  </a:cubicBezTo>
                  <a:cubicBezTo>
                    <a:pt x="49499" y="61262"/>
                    <a:pt x="49684" y="61370"/>
                    <a:pt x="49896" y="61370"/>
                  </a:cubicBezTo>
                  <a:cubicBezTo>
                    <a:pt x="50105" y="61370"/>
                    <a:pt x="50305" y="61216"/>
                    <a:pt x="50397" y="61016"/>
                  </a:cubicBezTo>
                  <a:cubicBezTo>
                    <a:pt x="50774" y="60217"/>
                    <a:pt x="50233" y="59408"/>
                    <a:pt x="50127" y="58609"/>
                  </a:cubicBezTo>
                  <a:cubicBezTo>
                    <a:pt x="50012" y="57748"/>
                    <a:pt x="50204" y="56881"/>
                    <a:pt x="50281" y="56020"/>
                  </a:cubicBezTo>
                  <a:cubicBezTo>
                    <a:pt x="50346" y="55245"/>
                    <a:pt x="50348" y="54467"/>
                    <a:pt x="50283" y="53692"/>
                  </a:cubicBezTo>
                  <a:cubicBezTo>
                    <a:pt x="50228" y="53047"/>
                    <a:pt x="50129" y="52405"/>
                    <a:pt x="49992" y="51772"/>
                  </a:cubicBezTo>
                  <a:lnTo>
                    <a:pt x="49992" y="51772"/>
                  </a:lnTo>
                  <a:cubicBezTo>
                    <a:pt x="50991" y="52518"/>
                    <a:pt x="52243" y="52934"/>
                    <a:pt x="53465" y="53129"/>
                  </a:cubicBezTo>
                  <a:cubicBezTo>
                    <a:pt x="54546" y="53303"/>
                    <a:pt x="55643" y="53339"/>
                    <a:pt x="56733" y="53399"/>
                  </a:cubicBezTo>
                  <a:cubicBezTo>
                    <a:pt x="57273" y="53430"/>
                    <a:pt x="57809" y="53466"/>
                    <a:pt x="58346" y="53531"/>
                  </a:cubicBezTo>
                  <a:cubicBezTo>
                    <a:pt x="58540" y="53555"/>
                    <a:pt x="58780" y="53609"/>
                    <a:pt x="59006" y="53609"/>
                  </a:cubicBezTo>
                  <a:cubicBezTo>
                    <a:pt x="59241" y="53609"/>
                    <a:pt x="59461" y="53550"/>
                    <a:pt x="59597" y="53336"/>
                  </a:cubicBezTo>
                  <a:cubicBezTo>
                    <a:pt x="59744" y="53103"/>
                    <a:pt x="59667" y="52824"/>
                    <a:pt x="59561" y="52590"/>
                  </a:cubicBezTo>
                  <a:cubicBezTo>
                    <a:pt x="59467" y="52378"/>
                    <a:pt x="59362" y="52169"/>
                    <a:pt x="59263" y="51962"/>
                  </a:cubicBezTo>
                  <a:cubicBezTo>
                    <a:pt x="59066" y="51546"/>
                    <a:pt x="58863" y="51127"/>
                    <a:pt x="58659" y="50708"/>
                  </a:cubicBezTo>
                  <a:cubicBezTo>
                    <a:pt x="58247" y="49866"/>
                    <a:pt x="57829" y="49028"/>
                    <a:pt x="57386" y="48203"/>
                  </a:cubicBezTo>
                  <a:cubicBezTo>
                    <a:pt x="56517" y="46561"/>
                    <a:pt x="55566" y="44961"/>
                    <a:pt x="54459" y="43474"/>
                  </a:cubicBezTo>
                  <a:cubicBezTo>
                    <a:pt x="53523" y="42215"/>
                    <a:pt x="52478" y="41038"/>
                    <a:pt x="51297" y="40010"/>
                  </a:cubicBezTo>
                  <a:cubicBezTo>
                    <a:pt x="53535" y="39924"/>
                    <a:pt x="55655" y="38920"/>
                    <a:pt x="57528" y="37738"/>
                  </a:cubicBezTo>
                  <a:cubicBezTo>
                    <a:pt x="58647" y="37026"/>
                    <a:pt x="59718" y="36241"/>
                    <a:pt x="60813" y="35490"/>
                  </a:cubicBezTo>
                  <a:cubicBezTo>
                    <a:pt x="61371" y="35110"/>
                    <a:pt x="61939" y="34737"/>
                    <a:pt x="62524" y="34393"/>
                  </a:cubicBezTo>
                  <a:cubicBezTo>
                    <a:pt x="62801" y="34227"/>
                    <a:pt x="63082" y="34068"/>
                    <a:pt x="63371" y="33919"/>
                  </a:cubicBezTo>
                  <a:cubicBezTo>
                    <a:pt x="63513" y="33842"/>
                    <a:pt x="63658" y="33770"/>
                    <a:pt x="63804" y="33697"/>
                  </a:cubicBezTo>
                  <a:cubicBezTo>
                    <a:pt x="63954" y="33625"/>
                    <a:pt x="64088" y="33546"/>
                    <a:pt x="64182" y="33414"/>
                  </a:cubicBezTo>
                  <a:cubicBezTo>
                    <a:pt x="64329" y="33202"/>
                    <a:pt x="64303" y="32915"/>
                    <a:pt x="64115" y="32740"/>
                  </a:cubicBezTo>
                  <a:cubicBezTo>
                    <a:pt x="63956" y="32578"/>
                    <a:pt x="63725" y="32492"/>
                    <a:pt x="63508" y="32444"/>
                  </a:cubicBezTo>
                  <a:cubicBezTo>
                    <a:pt x="63198" y="32371"/>
                    <a:pt x="62880" y="32343"/>
                    <a:pt x="62572" y="32251"/>
                  </a:cubicBezTo>
                  <a:cubicBezTo>
                    <a:pt x="62228" y="32145"/>
                    <a:pt x="61891" y="32015"/>
                    <a:pt x="61564" y="31861"/>
                  </a:cubicBezTo>
                  <a:cubicBezTo>
                    <a:pt x="60938" y="31568"/>
                    <a:pt x="60334" y="31231"/>
                    <a:pt x="59699" y="30951"/>
                  </a:cubicBezTo>
                  <a:cubicBezTo>
                    <a:pt x="59147" y="30708"/>
                    <a:pt x="58582" y="30501"/>
                    <a:pt x="58002" y="30333"/>
                  </a:cubicBezTo>
                  <a:cubicBezTo>
                    <a:pt x="56644" y="29931"/>
                    <a:pt x="55227" y="29731"/>
                    <a:pt x="53810" y="29731"/>
                  </a:cubicBezTo>
                  <a:cubicBezTo>
                    <a:pt x="52811" y="29731"/>
                    <a:pt x="51811" y="29830"/>
                    <a:pt x="50832" y="30027"/>
                  </a:cubicBezTo>
                  <a:cubicBezTo>
                    <a:pt x="49643" y="30270"/>
                    <a:pt x="48486" y="30663"/>
                    <a:pt x="47395" y="31195"/>
                  </a:cubicBezTo>
                  <a:cubicBezTo>
                    <a:pt x="46851" y="31461"/>
                    <a:pt x="46126" y="31841"/>
                    <a:pt x="45475" y="31841"/>
                  </a:cubicBezTo>
                  <a:cubicBezTo>
                    <a:pt x="45085" y="31841"/>
                    <a:pt x="44721" y="31704"/>
                    <a:pt x="44438" y="31324"/>
                  </a:cubicBezTo>
                  <a:cubicBezTo>
                    <a:pt x="44183" y="30985"/>
                    <a:pt x="44183" y="30533"/>
                    <a:pt x="44539" y="30263"/>
                  </a:cubicBezTo>
                  <a:cubicBezTo>
                    <a:pt x="44897" y="29991"/>
                    <a:pt x="45451" y="29965"/>
                    <a:pt x="45896" y="29950"/>
                  </a:cubicBezTo>
                  <a:cubicBezTo>
                    <a:pt x="46994" y="29914"/>
                    <a:pt x="48077" y="29775"/>
                    <a:pt x="49140" y="29483"/>
                  </a:cubicBezTo>
                  <a:cubicBezTo>
                    <a:pt x="51251" y="28908"/>
                    <a:pt x="53220" y="27823"/>
                    <a:pt x="54849" y="26364"/>
                  </a:cubicBezTo>
                  <a:cubicBezTo>
                    <a:pt x="55672" y="25630"/>
                    <a:pt x="56401" y="24800"/>
                    <a:pt x="57022" y="23890"/>
                  </a:cubicBezTo>
                  <a:cubicBezTo>
                    <a:pt x="57326" y="23445"/>
                    <a:pt x="57602" y="22980"/>
                    <a:pt x="57848" y="22499"/>
                  </a:cubicBezTo>
                  <a:cubicBezTo>
                    <a:pt x="58146" y="21917"/>
                    <a:pt x="58387" y="21315"/>
                    <a:pt x="58659" y="20725"/>
                  </a:cubicBezTo>
                  <a:cubicBezTo>
                    <a:pt x="58928" y="20136"/>
                    <a:pt x="59236" y="19527"/>
                    <a:pt x="59653" y="19014"/>
                  </a:cubicBezTo>
                  <a:cubicBezTo>
                    <a:pt x="60035" y="18547"/>
                    <a:pt x="60596" y="18126"/>
                    <a:pt x="60685" y="17493"/>
                  </a:cubicBezTo>
                  <a:cubicBezTo>
                    <a:pt x="60726" y="17228"/>
                    <a:pt x="60695" y="16944"/>
                    <a:pt x="60550" y="16711"/>
                  </a:cubicBezTo>
                  <a:cubicBezTo>
                    <a:pt x="60406" y="16475"/>
                    <a:pt x="60120" y="16331"/>
                    <a:pt x="59824" y="16285"/>
                  </a:cubicBezTo>
                  <a:cubicBezTo>
                    <a:pt x="59119" y="16177"/>
                    <a:pt x="58411" y="16085"/>
                    <a:pt x="57701" y="16013"/>
                  </a:cubicBezTo>
                  <a:cubicBezTo>
                    <a:pt x="57081" y="15947"/>
                    <a:pt x="56446" y="15906"/>
                    <a:pt x="55810" y="15906"/>
                  </a:cubicBezTo>
                  <a:cubicBezTo>
                    <a:pt x="54043" y="15906"/>
                    <a:pt x="52270" y="16225"/>
                    <a:pt x="50794" y="17228"/>
                  </a:cubicBezTo>
                  <a:cubicBezTo>
                    <a:pt x="51323" y="16502"/>
                    <a:pt x="51838" y="15765"/>
                    <a:pt x="52341" y="15021"/>
                  </a:cubicBezTo>
                  <a:cubicBezTo>
                    <a:pt x="52669" y="14528"/>
                    <a:pt x="52991" y="14032"/>
                    <a:pt x="53304" y="13534"/>
                  </a:cubicBezTo>
                  <a:cubicBezTo>
                    <a:pt x="53617" y="13029"/>
                    <a:pt x="53944" y="12526"/>
                    <a:pt x="54218" y="11996"/>
                  </a:cubicBezTo>
                  <a:cubicBezTo>
                    <a:pt x="54462" y="11520"/>
                    <a:pt x="54652" y="10990"/>
                    <a:pt x="54608" y="10449"/>
                  </a:cubicBezTo>
                  <a:cubicBezTo>
                    <a:pt x="54570" y="9953"/>
                    <a:pt x="54360" y="9484"/>
                    <a:pt x="53944" y="9192"/>
                  </a:cubicBezTo>
                  <a:cubicBezTo>
                    <a:pt x="53618" y="8963"/>
                    <a:pt x="53171" y="8886"/>
                    <a:pt x="52740" y="8886"/>
                  </a:cubicBezTo>
                  <a:cubicBezTo>
                    <a:pt x="52624" y="8886"/>
                    <a:pt x="52510" y="8891"/>
                    <a:pt x="52399" y="8901"/>
                  </a:cubicBezTo>
                  <a:cubicBezTo>
                    <a:pt x="51874" y="8944"/>
                    <a:pt x="51405" y="9021"/>
                    <a:pt x="50912" y="9098"/>
                  </a:cubicBezTo>
                  <a:cubicBezTo>
                    <a:pt x="49046" y="9390"/>
                    <a:pt x="47172" y="9833"/>
                    <a:pt x="45482" y="10697"/>
                  </a:cubicBezTo>
                  <a:cubicBezTo>
                    <a:pt x="44657" y="11120"/>
                    <a:pt x="43884" y="11650"/>
                    <a:pt x="43217" y="12295"/>
                  </a:cubicBezTo>
                  <a:cubicBezTo>
                    <a:pt x="42440" y="13046"/>
                    <a:pt x="41858" y="13958"/>
                    <a:pt x="41258" y="14848"/>
                  </a:cubicBezTo>
                  <a:cubicBezTo>
                    <a:pt x="40948" y="15308"/>
                    <a:pt x="40630" y="15760"/>
                    <a:pt x="40264" y="16177"/>
                  </a:cubicBezTo>
                  <a:cubicBezTo>
                    <a:pt x="39901" y="16595"/>
                    <a:pt x="39574" y="16903"/>
                    <a:pt x="39210" y="17243"/>
                  </a:cubicBezTo>
                  <a:cubicBezTo>
                    <a:pt x="38611" y="17799"/>
                    <a:pt x="37995" y="18352"/>
                    <a:pt x="37501" y="19005"/>
                  </a:cubicBezTo>
                  <a:cubicBezTo>
                    <a:pt x="37836" y="18030"/>
                    <a:pt x="38031" y="17012"/>
                    <a:pt x="38110" y="15979"/>
                  </a:cubicBezTo>
                  <a:cubicBezTo>
                    <a:pt x="38226" y="14547"/>
                    <a:pt x="38115" y="13115"/>
                    <a:pt x="37879" y="11700"/>
                  </a:cubicBezTo>
                  <a:cubicBezTo>
                    <a:pt x="37646" y="10287"/>
                    <a:pt x="37290" y="8882"/>
                    <a:pt x="36907" y="7493"/>
                  </a:cubicBezTo>
                  <a:cubicBezTo>
                    <a:pt x="36508" y="6037"/>
                    <a:pt x="36096" y="4586"/>
                    <a:pt x="35689" y="3130"/>
                  </a:cubicBezTo>
                  <a:cubicBezTo>
                    <a:pt x="35588" y="2766"/>
                    <a:pt x="35485" y="2403"/>
                    <a:pt x="35386" y="2035"/>
                  </a:cubicBezTo>
                  <a:cubicBezTo>
                    <a:pt x="35287" y="1669"/>
                    <a:pt x="35205" y="1373"/>
                    <a:pt x="35066" y="1060"/>
                  </a:cubicBezTo>
                  <a:cubicBezTo>
                    <a:pt x="34826" y="514"/>
                    <a:pt x="34335" y="0"/>
                    <a:pt x="33699" y="0"/>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26" name="Google Shape;2826;p28"/>
            <p:cNvSpPr/>
            <p:nvPr/>
          </p:nvSpPr>
          <p:spPr>
            <a:xfrm>
              <a:off x="2363225" y="4342000"/>
              <a:ext cx="78900" cy="77225"/>
            </a:xfrm>
            <a:custGeom>
              <a:avLst/>
              <a:gdLst/>
              <a:ahLst/>
              <a:cxnLst/>
              <a:rect l="l" t="t" r="r" b="b"/>
              <a:pathLst>
                <a:path w="3156" h="3089" extrusionOk="0">
                  <a:moveTo>
                    <a:pt x="299" y="1"/>
                  </a:moveTo>
                  <a:cubicBezTo>
                    <a:pt x="143" y="1"/>
                    <a:pt x="0" y="217"/>
                    <a:pt x="141" y="370"/>
                  </a:cubicBezTo>
                  <a:cubicBezTo>
                    <a:pt x="969" y="1280"/>
                    <a:pt x="1826" y="2168"/>
                    <a:pt x="2704" y="3027"/>
                  </a:cubicBezTo>
                  <a:cubicBezTo>
                    <a:pt x="2749" y="3071"/>
                    <a:pt x="2798" y="3089"/>
                    <a:pt x="2846" y="3089"/>
                  </a:cubicBezTo>
                  <a:cubicBezTo>
                    <a:pt x="3011" y="3089"/>
                    <a:pt x="3155" y="2874"/>
                    <a:pt x="3002" y="2726"/>
                  </a:cubicBezTo>
                  <a:cubicBezTo>
                    <a:pt x="2122" y="1862"/>
                    <a:pt x="1267" y="977"/>
                    <a:pt x="437" y="67"/>
                  </a:cubicBezTo>
                  <a:cubicBezTo>
                    <a:pt x="395" y="20"/>
                    <a:pt x="346" y="1"/>
                    <a:pt x="2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27" name="Google Shape;2827;p28"/>
            <p:cNvSpPr/>
            <p:nvPr/>
          </p:nvSpPr>
          <p:spPr>
            <a:xfrm>
              <a:off x="2535800" y="4249250"/>
              <a:ext cx="35850" cy="95700"/>
            </a:xfrm>
            <a:custGeom>
              <a:avLst/>
              <a:gdLst/>
              <a:ahLst/>
              <a:cxnLst/>
              <a:rect l="l" t="t" r="r" b="b"/>
              <a:pathLst>
                <a:path w="1434" h="3828" extrusionOk="0">
                  <a:moveTo>
                    <a:pt x="258" y="0"/>
                  </a:moveTo>
                  <a:cubicBezTo>
                    <a:pt x="132" y="0"/>
                    <a:pt x="0" y="106"/>
                    <a:pt x="44" y="266"/>
                  </a:cubicBezTo>
                  <a:cubicBezTo>
                    <a:pt x="357" y="1404"/>
                    <a:pt x="670" y="2542"/>
                    <a:pt x="980" y="3681"/>
                  </a:cubicBezTo>
                  <a:cubicBezTo>
                    <a:pt x="1009" y="3784"/>
                    <a:pt x="1089" y="3828"/>
                    <a:pt x="1171" y="3828"/>
                  </a:cubicBezTo>
                  <a:cubicBezTo>
                    <a:pt x="1299" y="3828"/>
                    <a:pt x="1433" y="3721"/>
                    <a:pt x="1389" y="3560"/>
                  </a:cubicBezTo>
                  <a:lnTo>
                    <a:pt x="451" y="150"/>
                  </a:lnTo>
                  <a:cubicBezTo>
                    <a:pt x="422" y="45"/>
                    <a:pt x="341" y="0"/>
                    <a:pt x="2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28" name="Google Shape;2828;p28"/>
            <p:cNvSpPr/>
            <p:nvPr/>
          </p:nvSpPr>
          <p:spPr>
            <a:xfrm>
              <a:off x="2748350" y="4290625"/>
              <a:ext cx="33150" cy="66325"/>
            </a:xfrm>
            <a:custGeom>
              <a:avLst/>
              <a:gdLst/>
              <a:ahLst/>
              <a:cxnLst/>
              <a:rect l="l" t="t" r="r" b="b"/>
              <a:pathLst>
                <a:path w="1326" h="2653" extrusionOk="0">
                  <a:moveTo>
                    <a:pt x="1072" y="1"/>
                  </a:moveTo>
                  <a:cubicBezTo>
                    <a:pt x="987" y="1"/>
                    <a:pt x="905" y="48"/>
                    <a:pt x="880" y="156"/>
                  </a:cubicBezTo>
                  <a:cubicBezTo>
                    <a:pt x="716" y="914"/>
                    <a:pt x="449" y="1648"/>
                    <a:pt x="88" y="2336"/>
                  </a:cubicBezTo>
                  <a:cubicBezTo>
                    <a:pt x="1" y="2503"/>
                    <a:pt x="146" y="2653"/>
                    <a:pt x="288" y="2653"/>
                  </a:cubicBezTo>
                  <a:cubicBezTo>
                    <a:pt x="353" y="2653"/>
                    <a:pt x="416" y="2621"/>
                    <a:pt x="456" y="2546"/>
                  </a:cubicBezTo>
                  <a:cubicBezTo>
                    <a:pt x="837" y="1826"/>
                    <a:pt x="1118" y="1056"/>
                    <a:pt x="1292" y="259"/>
                  </a:cubicBezTo>
                  <a:cubicBezTo>
                    <a:pt x="1326" y="101"/>
                    <a:pt x="1196" y="1"/>
                    <a:pt x="10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29" name="Google Shape;2829;p28"/>
            <p:cNvSpPr/>
            <p:nvPr/>
          </p:nvSpPr>
          <p:spPr>
            <a:xfrm>
              <a:off x="2083525" y="4423950"/>
              <a:ext cx="282025" cy="145575"/>
            </a:xfrm>
            <a:custGeom>
              <a:avLst/>
              <a:gdLst/>
              <a:ahLst/>
              <a:cxnLst/>
              <a:rect l="l" t="t" r="r" b="b"/>
              <a:pathLst>
                <a:path w="11281" h="5823" extrusionOk="0">
                  <a:moveTo>
                    <a:pt x="246" y="0"/>
                  </a:moveTo>
                  <a:cubicBezTo>
                    <a:pt x="210" y="0"/>
                    <a:pt x="173" y="9"/>
                    <a:pt x="140" y="28"/>
                  </a:cubicBezTo>
                  <a:cubicBezTo>
                    <a:pt x="46" y="86"/>
                    <a:pt x="1" y="226"/>
                    <a:pt x="68" y="322"/>
                  </a:cubicBezTo>
                  <a:cubicBezTo>
                    <a:pt x="934" y="1576"/>
                    <a:pt x="2116" y="2575"/>
                    <a:pt x="3428" y="3338"/>
                  </a:cubicBezTo>
                  <a:cubicBezTo>
                    <a:pt x="4862" y="4173"/>
                    <a:pt x="6448" y="4719"/>
                    <a:pt x="8046" y="5143"/>
                  </a:cubicBezTo>
                  <a:cubicBezTo>
                    <a:pt x="8999" y="5395"/>
                    <a:pt x="9964" y="5607"/>
                    <a:pt x="10927" y="5817"/>
                  </a:cubicBezTo>
                  <a:cubicBezTo>
                    <a:pt x="10944" y="5820"/>
                    <a:pt x="10961" y="5822"/>
                    <a:pt x="10977" y="5822"/>
                  </a:cubicBezTo>
                  <a:cubicBezTo>
                    <a:pt x="11204" y="5822"/>
                    <a:pt x="11280" y="5461"/>
                    <a:pt x="11030" y="5405"/>
                  </a:cubicBezTo>
                  <a:cubicBezTo>
                    <a:pt x="9353" y="5042"/>
                    <a:pt x="7673" y="4671"/>
                    <a:pt x="6061" y="4084"/>
                  </a:cubicBezTo>
                  <a:cubicBezTo>
                    <a:pt x="4641" y="3571"/>
                    <a:pt x="3264" y="2873"/>
                    <a:pt x="2102" y="1906"/>
                  </a:cubicBezTo>
                  <a:cubicBezTo>
                    <a:pt x="1469" y="1381"/>
                    <a:pt x="898" y="782"/>
                    <a:pt x="431" y="105"/>
                  </a:cubicBezTo>
                  <a:cubicBezTo>
                    <a:pt x="389" y="38"/>
                    <a:pt x="318" y="0"/>
                    <a:pt x="2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30" name="Google Shape;2830;p28"/>
            <p:cNvSpPr/>
            <p:nvPr/>
          </p:nvSpPr>
          <p:spPr>
            <a:xfrm>
              <a:off x="2197475" y="4646025"/>
              <a:ext cx="156550" cy="21850"/>
            </a:xfrm>
            <a:custGeom>
              <a:avLst/>
              <a:gdLst/>
              <a:ahLst/>
              <a:cxnLst/>
              <a:rect l="l" t="t" r="r" b="b"/>
              <a:pathLst>
                <a:path w="6262" h="874" extrusionOk="0">
                  <a:moveTo>
                    <a:pt x="5963" y="1"/>
                  </a:moveTo>
                  <a:cubicBezTo>
                    <a:pt x="5944" y="1"/>
                    <a:pt x="5923" y="4"/>
                    <a:pt x="5902" y="9"/>
                  </a:cubicBezTo>
                  <a:cubicBezTo>
                    <a:pt x="4852" y="302"/>
                    <a:pt x="3768" y="450"/>
                    <a:pt x="2679" y="450"/>
                  </a:cubicBezTo>
                  <a:cubicBezTo>
                    <a:pt x="2310" y="450"/>
                    <a:pt x="1941" y="433"/>
                    <a:pt x="1572" y="399"/>
                  </a:cubicBezTo>
                  <a:cubicBezTo>
                    <a:pt x="1166" y="363"/>
                    <a:pt x="759" y="305"/>
                    <a:pt x="357" y="224"/>
                  </a:cubicBezTo>
                  <a:cubicBezTo>
                    <a:pt x="341" y="220"/>
                    <a:pt x="325" y="219"/>
                    <a:pt x="310" y="219"/>
                  </a:cubicBezTo>
                  <a:cubicBezTo>
                    <a:pt x="78" y="219"/>
                    <a:pt x="0" y="583"/>
                    <a:pt x="254" y="635"/>
                  </a:cubicBezTo>
                  <a:cubicBezTo>
                    <a:pt x="1057" y="794"/>
                    <a:pt x="1871" y="873"/>
                    <a:pt x="2684" y="873"/>
                  </a:cubicBezTo>
                  <a:cubicBezTo>
                    <a:pt x="3807" y="873"/>
                    <a:pt x="4929" y="722"/>
                    <a:pt x="6020" y="418"/>
                  </a:cubicBezTo>
                  <a:cubicBezTo>
                    <a:pt x="6261" y="350"/>
                    <a:pt x="6181" y="1"/>
                    <a:pt x="59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31" name="Google Shape;2831;p28"/>
            <p:cNvSpPr/>
            <p:nvPr/>
          </p:nvSpPr>
          <p:spPr>
            <a:xfrm>
              <a:off x="2146650" y="4797375"/>
              <a:ext cx="254325" cy="167500"/>
            </a:xfrm>
            <a:custGeom>
              <a:avLst/>
              <a:gdLst/>
              <a:ahLst/>
              <a:cxnLst/>
              <a:rect l="l" t="t" r="r" b="b"/>
              <a:pathLst>
                <a:path w="10173" h="6700" extrusionOk="0">
                  <a:moveTo>
                    <a:pt x="9896" y="0"/>
                  </a:moveTo>
                  <a:cubicBezTo>
                    <a:pt x="9873" y="0"/>
                    <a:pt x="9850" y="4"/>
                    <a:pt x="9824" y="13"/>
                  </a:cubicBezTo>
                  <a:lnTo>
                    <a:pt x="7362" y="863"/>
                  </a:lnTo>
                  <a:cubicBezTo>
                    <a:pt x="6599" y="1127"/>
                    <a:pt x="5836" y="1392"/>
                    <a:pt x="5114" y="1753"/>
                  </a:cubicBezTo>
                  <a:cubicBezTo>
                    <a:pt x="3800" y="2405"/>
                    <a:pt x="2681" y="3387"/>
                    <a:pt x="1687" y="4458"/>
                  </a:cubicBezTo>
                  <a:cubicBezTo>
                    <a:pt x="1124" y="5060"/>
                    <a:pt x="602" y="5698"/>
                    <a:pt x="84" y="6335"/>
                  </a:cubicBezTo>
                  <a:cubicBezTo>
                    <a:pt x="12" y="6425"/>
                    <a:pt x="0" y="6550"/>
                    <a:pt x="87" y="6636"/>
                  </a:cubicBezTo>
                  <a:cubicBezTo>
                    <a:pt x="130" y="6678"/>
                    <a:pt x="186" y="6700"/>
                    <a:pt x="240" y="6700"/>
                  </a:cubicBezTo>
                  <a:cubicBezTo>
                    <a:pt x="295" y="6700"/>
                    <a:pt x="349" y="6678"/>
                    <a:pt x="385" y="6632"/>
                  </a:cubicBezTo>
                  <a:cubicBezTo>
                    <a:pt x="1290" y="5512"/>
                    <a:pt x="2222" y="4400"/>
                    <a:pt x="3321" y="3464"/>
                  </a:cubicBezTo>
                  <a:cubicBezTo>
                    <a:pt x="3858" y="3000"/>
                    <a:pt x="4441" y="2595"/>
                    <a:pt x="5064" y="2254"/>
                  </a:cubicBezTo>
                  <a:cubicBezTo>
                    <a:pt x="5755" y="1878"/>
                    <a:pt x="6493" y="1611"/>
                    <a:pt x="7237" y="1356"/>
                  </a:cubicBezTo>
                  <a:lnTo>
                    <a:pt x="9942" y="422"/>
                  </a:lnTo>
                  <a:cubicBezTo>
                    <a:pt x="10173" y="342"/>
                    <a:pt x="10103" y="0"/>
                    <a:pt x="989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32" name="Google Shape;2832;p28"/>
            <p:cNvSpPr/>
            <p:nvPr/>
          </p:nvSpPr>
          <p:spPr>
            <a:xfrm>
              <a:off x="2712150" y="4957950"/>
              <a:ext cx="48650" cy="303600"/>
            </a:xfrm>
            <a:custGeom>
              <a:avLst/>
              <a:gdLst/>
              <a:ahLst/>
              <a:cxnLst/>
              <a:rect l="l" t="t" r="r" b="b"/>
              <a:pathLst>
                <a:path w="1946" h="12144" extrusionOk="0">
                  <a:moveTo>
                    <a:pt x="293" y="0"/>
                  </a:moveTo>
                  <a:cubicBezTo>
                    <a:pt x="147" y="0"/>
                    <a:pt x="0" y="156"/>
                    <a:pt x="99" y="317"/>
                  </a:cubicBezTo>
                  <a:cubicBezTo>
                    <a:pt x="850" y="1544"/>
                    <a:pt x="1264" y="2955"/>
                    <a:pt x="1392" y="4382"/>
                  </a:cubicBezTo>
                  <a:cubicBezTo>
                    <a:pt x="1536" y="5982"/>
                    <a:pt x="1332" y="7592"/>
                    <a:pt x="935" y="9142"/>
                  </a:cubicBezTo>
                  <a:cubicBezTo>
                    <a:pt x="701" y="10074"/>
                    <a:pt x="393" y="10983"/>
                    <a:pt x="51" y="11879"/>
                  </a:cubicBezTo>
                  <a:cubicBezTo>
                    <a:pt x="13" y="11987"/>
                    <a:pt x="104" y="12110"/>
                    <a:pt x="208" y="12139"/>
                  </a:cubicBezTo>
                  <a:cubicBezTo>
                    <a:pt x="222" y="12142"/>
                    <a:pt x="236" y="12144"/>
                    <a:pt x="250" y="12144"/>
                  </a:cubicBezTo>
                  <a:cubicBezTo>
                    <a:pt x="339" y="12144"/>
                    <a:pt x="430" y="12076"/>
                    <a:pt x="463" y="11985"/>
                  </a:cubicBezTo>
                  <a:cubicBezTo>
                    <a:pt x="1086" y="10353"/>
                    <a:pt x="1582" y="8673"/>
                    <a:pt x="1775" y="6933"/>
                  </a:cubicBezTo>
                  <a:cubicBezTo>
                    <a:pt x="1945" y="5417"/>
                    <a:pt x="1871" y="3867"/>
                    <a:pt x="1459" y="2396"/>
                  </a:cubicBezTo>
                  <a:cubicBezTo>
                    <a:pt x="1233" y="1590"/>
                    <a:pt x="898" y="817"/>
                    <a:pt x="463" y="100"/>
                  </a:cubicBezTo>
                  <a:cubicBezTo>
                    <a:pt x="420" y="30"/>
                    <a:pt x="357" y="0"/>
                    <a:pt x="2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33" name="Google Shape;2833;p28"/>
            <p:cNvSpPr/>
            <p:nvPr/>
          </p:nvSpPr>
          <p:spPr>
            <a:xfrm>
              <a:off x="2823575" y="4922475"/>
              <a:ext cx="140350" cy="318775"/>
            </a:xfrm>
            <a:custGeom>
              <a:avLst/>
              <a:gdLst/>
              <a:ahLst/>
              <a:cxnLst/>
              <a:rect l="l" t="t" r="r" b="b"/>
              <a:pathLst>
                <a:path w="5614" h="12751" extrusionOk="0">
                  <a:moveTo>
                    <a:pt x="232" y="1"/>
                  </a:moveTo>
                  <a:cubicBezTo>
                    <a:pt x="181" y="1"/>
                    <a:pt x="130" y="19"/>
                    <a:pt x="88" y="61"/>
                  </a:cubicBezTo>
                  <a:cubicBezTo>
                    <a:pt x="1" y="147"/>
                    <a:pt x="3" y="289"/>
                    <a:pt x="90" y="362"/>
                  </a:cubicBezTo>
                  <a:cubicBezTo>
                    <a:pt x="1488" y="1481"/>
                    <a:pt x="2627" y="2889"/>
                    <a:pt x="3467" y="4465"/>
                  </a:cubicBezTo>
                  <a:cubicBezTo>
                    <a:pt x="4299" y="6029"/>
                    <a:pt x="4819" y="7738"/>
                    <a:pt x="5000" y="9500"/>
                  </a:cubicBezTo>
                  <a:cubicBezTo>
                    <a:pt x="5103" y="10494"/>
                    <a:pt x="5089" y="11495"/>
                    <a:pt x="4959" y="12484"/>
                  </a:cubicBezTo>
                  <a:cubicBezTo>
                    <a:pt x="4944" y="12600"/>
                    <a:pt x="4995" y="12713"/>
                    <a:pt x="5113" y="12744"/>
                  </a:cubicBezTo>
                  <a:cubicBezTo>
                    <a:pt x="5130" y="12749"/>
                    <a:pt x="5148" y="12751"/>
                    <a:pt x="5166" y="12751"/>
                  </a:cubicBezTo>
                  <a:cubicBezTo>
                    <a:pt x="5265" y="12751"/>
                    <a:pt x="5358" y="12686"/>
                    <a:pt x="5370" y="12588"/>
                  </a:cubicBezTo>
                  <a:cubicBezTo>
                    <a:pt x="5613" y="10759"/>
                    <a:pt x="5481" y="8901"/>
                    <a:pt x="4983" y="7124"/>
                  </a:cubicBezTo>
                  <a:cubicBezTo>
                    <a:pt x="4494" y="5365"/>
                    <a:pt x="3669" y="3717"/>
                    <a:pt x="2552" y="2273"/>
                  </a:cubicBezTo>
                  <a:cubicBezTo>
                    <a:pt x="1919" y="1452"/>
                    <a:pt x="1195" y="708"/>
                    <a:pt x="388" y="58"/>
                  </a:cubicBezTo>
                  <a:cubicBezTo>
                    <a:pt x="342" y="22"/>
                    <a:pt x="287"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34" name="Google Shape;2834;p28"/>
            <p:cNvSpPr/>
            <p:nvPr/>
          </p:nvSpPr>
          <p:spPr>
            <a:xfrm>
              <a:off x="2907225" y="4849975"/>
              <a:ext cx="190150" cy="250475"/>
            </a:xfrm>
            <a:custGeom>
              <a:avLst/>
              <a:gdLst/>
              <a:ahLst/>
              <a:cxnLst/>
              <a:rect l="l" t="t" r="r" b="b"/>
              <a:pathLst>
                <a:path w="7606" h="10019" extrusionOk="0">
                  <a:moveTo>
                    <a:pt x="243" y="0"/>
                  </a:moveTo>
                  <a:cubicBezTo>
                    <a:pt x="171" y="0"/>
                    <a:pt x="101" y="33"/>
                    <a:pt x="60" y="104"/>
                  </a:cubicBezTo>
                  <a:cubicBezTo>
                    <a:pt x="0" y="207"/>
                    <a:pt x="36" y="347"/>
                    <a:pt x="142" y="393"/>
                  </a:cubicBezTo>
                  <a:cubicBezTo>
                    <a:pt x="1432" y="980"/>
                    <a:pt x="2554" y="1883"/>
                    <a:pt x="3403" y="3018"/>
                  </a:cubicBezTo>
                  <a:cubicBezTo>
                    <a:pt x="3644" y="3341"/>
                    <a:pt x="3861" y="3680"/>
                    <a:pt x="4051" y="4034"/>
                  </a:cubicBezTo>
                  <a:cubicBezTo>
                    <a:pt x="4068" y="4063"/>
                    <a:pt x="4089" y="4087"/>
                    <a:pt x="4116" y="4106"/>
                  </a:cubicBezTo>
                  <a:cubicBezTo>
                    <a:pt x="4118" y="4114"/>
                    <a:pt x="4118" y="4123"/>
                    <a:pt x="4125" y="4128"/>
                  </a:cubicBezTo>
                  <a:lnTo>
                    <a:pt x="6484" y="8636"/>
                  </a:lnTo>
                  <a:lnTo>
                    <a:pt x="7155" y="9914"/>
                  </a:lnTo>
                  <a:cubicBezTo>
                    <a:pt x="7194" y="9988"/>
                    <a:pt x="7255" y="10019"/>
                    <a:pt x="7318" y="10019"/>
                  </a:cubicBezTo>
                  <a:cubicBezTo>
                    <a:pt x="7458" y="10019"/>
                    <a:pt x="7605" y="9863"/>
                    <a:pt x="7519" y="9695"/>
                  </a:cubicBezTo>
                  <a:lnTo>
                    <a:pt x="5158" y="5187"/>
                  </a:lnTo>
                  <a:lnTo>
                    <a:pt x="4489" y="3911"/>
                  </a:lnTo>
                  <a:cubicBezTo>
                    <a:pt x="4474" y="3880"/>
                    <a:pt x="4450" y="3856"/>
                    <a:pt x="4424" y="3837"/>
                  </a:cubicBezTo>
                  <a:cubicBezTo>
                    <a:pt x="4419" y="3830"/>
                    <a:pt x="4419" y="3822"/>
                    <a:pt x="4414" y="3815"/>
                  </a:cubicBezTo>
                  <a:cubicBezTo>
                    <a:pt x="3704" y="2518"/>
                    <a:pt x="2681" y="1418"/>
                    <a:pt x="1440" y="617"/>
                  </a:cubicBezTo>
                  <a:cubicBezTo>
                    <a:pt x="1091" y="393"/>
                    <a:pt x="727" y="195"/>
                    <a:pt x="349" y="25"/>
                  </a:cubicBezTo>
                  <a:cubicBezTo>
                    <a:pt x="316" y="8"/>
                    <a:pt x="279" y="0"/>
                    <a:pt x="2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35" name="Google Shape;2835;p28"/>
            <p:cNvSpPr/>
            <p:nvPr/>
          </p:nvSpPr>
          <p:spPr>
            <a:xfrm>
              <a:off x="2952575" y="4770425"/>
              <a:ext cx="163925" cy="37775"/>
            </a:xfrm>
            <a:custGeom>
              <a:avLst/>
              <a:gdLst/>
              <a:ahLst/>
              <a:cxnLst/>
              <a:rect l="l" t="t" r="r" b="b"/>
              <a:pathLst>
                <a:path w="6557" h="1511" extrusionOk="0">
                  <a:moveTo>
                    <a:pt x="307" y="1"/>
                  </a:moveTo>
                  <a:cubicBezTo>
                    <a:pt x="120" y="1"/>
                    <a:pt x="0" y="286"/>
                    <a:pt x="201" y="400"/>
                  </a:cubicBezTo>
                  <a:cubicBezTo>
                    <a:pt x="1503" y="1130"/>
                    <a:pt x="2968" y="1510"/>
                    <a:pt x="4455" y="1510"/>
                  </a:cubicBezTo>
                  <a:cubicBezTo>
                    <a:pt x="4611" y="1510"/>
                    <a:pt x="4768" y="1506"/>
                    <a:pt x="4925" y="1498"/>
                  </a:cubicBezTo>
                  <a:cubicBezTo>
                    <a:pt x="5390" y="1471"/>
                    <a:pt x="5852" y="1406"/>
                    <a:pt x="6307" y="1308"/>
                  </a:cubicBezTo>
                  <a:cubicBezTo>
                    <a:pt x="6557" y="1251"/>
                    <a:pt x="6467" y="893"/>
                    <a:pt x="6237" y="893"/>
                  </a:cubicBezTo>
                  <a:cubicBezTo>
                    <a:pt x="6222" y="893"/>
                    <a:pt x="6205" y="895"/>
                    <a:pt x="6189" y="899"/>
                  </a:cubicBezTo>
                  <a:cubicBezTo>
                    <a:pt x="5612" y="1023"/>
                    <a:pt x="5026" y="1084"/>
                    <a:pt x="4442" y="1084"/>
                  </a:cubicBezTo>
                  <a:cubicBezTo>
                    <a:pt x="3474" y="1084"/>
                    <a:pt x="2509" y="915"/>
                    <a:pt x="1592" y="578"/>
                  </a:cubicBezTo>
                  <a:cubicBezTo>
                    <a:pt x="1183" y="427"/>
                    <a:pt x="788" y="244"/>
                    <a:pt x="410" y="30"/>
                  </a:cubicBezTo>
                  <a:cubicBezTo>
                    <a:pt x="374" y="9"/>
                    <a:pt x="339" y="1"/>
                    <a:pt x="3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36" name="Google Shape;2836;p28"/>
            <p:cNvSpPr/>
            <p:nvPr/>
          </p:nvSpPr>
          <p:spPr>
            <a:xfrm>
              <a:off x="2888575" y="4242275"/>
              <a:ext cx="222850" cy="210925"/>
            </a:xfrm>
            <a:custGeom>
              <a:avLst/>
              <a:gdLst/>
              <a:ahLst/>
              <a:cxnLst/>
              <a:rect l="l" t="t" r="r" b="b"/>
              <a:pathLst>
                <a:path w="8914" h="8437" extrusionOk="0">
                  <a:moveTo>
                    <a:pt x="8628" y="1"/>
                  </a:moveTo>
                  <a:cubicBezTo>
                    <a:pt x="8563" y="1"/>
                    <a:pt x="8498" y="32"/>
                    <a:pt x="8457" y="109"/>
                  </a:cubicBezTo>
                  <a:cubicBezTo>
                    <a:pt x="6599" y="3579"/>
                    <a:pt x="3680" y="6362"/>
                    <a:pt x="128" y="8051"/>
                  </a:cubicBezTo>
                  <a:cubicBezTo>
                    <a:pt x="24" y="8099"/>
                    <a:pt x="0" y="8251"/>
                    <a:pt x="56" y="8340"/>
                  </a:cubicBezTo>
                  <a:cubicBezTo>
                    <a:pt x="91" y="8402"/>
                    <a:pt x="164" y="8436"/>
                    <a:pt x="240" y="8436"/>
                  </a:cubicBezTo>
                  <a:cubicBezTo>
                    <a:pt x="276" y="8436"/>
                    <a:pt x="313" y="8428"/>
                    <a:pt x="347" y="8412"/>
                  </a:cubicBezTo>
                  <a:cubicBezTo>
                    <a:pt x="1752" y="7743"/>
                    <a:pt x="3066" y="6901"/>
                    <a:pt x="4263" y="5907"/>
                  </a:cubicBezTo>
                  <a:cubicBezTo>
                    <a:pt x="5454" y="4913"/>
                    <a:pt x="6520" y="3777"/>
                    <a:pt x="7437" y="2525"/>
                  </a:cubicBezTo>
                  <a:cubicBezTo>
                    <a:pt x="7952" y="1823"/>
                    <a:pt x="8416" y="1084"/>
                    <a:pt x="8828" y="316"/>
                  </a:cubicBezTo>
                  <a:cubicBezTo>
                    <a:pt x="8914" y="151"/>
                    <a:pt x="8769" y="1"/>
                    <a:pt x="86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37" name="Google Shape;2837;p28"/>
            <p:cNvSpPr/>
            <p:nvPr/>
          </p:nvSpPr>
          <p:spPr>
            <a:xfrm>
              <a:off x="2554025" y="4961300"/>
              <a:ext cx="47025" cy="218300"/>
            </a:xfrm>
            <a:custGeom>
              <a:avLst/>
              <a:gdLst/>
              <a:ahLst/>
              <a:cxnLst/>
              <a:rect l="l" t="t" r="r" b="b"/>
              <a:pathLst>
                <a:path w="1881" h="8732" extrusionOk="0">
                  <a:moveTo>
                    <a:pt x="1643" y="1"/>
                  </a:moveTo>
                  <a:cubicBezTo>
                    <a:pt x="1568" y="1"/>
                    <a:pt x="1499" y="38"/>
                    <a:pt x="1469" y="108"/>
                  </a:cubicBezTo>
                  <a:cubicBezTo>
                    <a:pt x="612" y="2188"/>
                    <a:pt x="126" y="4399"/>
                    <a:pt x="27" y="6645"/>
                  </a:cubicBezTo>
                  <a:cubicBezTo>
                    <a:pt x="1" y="7275"/>
                    <a:pt x="8" y="7904"/>
                    <a:pt x="39" y="8532"/>
                  </a:cubicBezTo>
                  <a:cubicBezTo>
                    <a:pt x="48" y="8666"/>
                    <a:pt x="155" y="8732"/>
                    <a:pt x="259" y="8732"/>
                  </a:cubicBezTo>
                  <a:cubicBezTo>
                    <a:pt x="367" y="8732"/>
                    <a:pt x="473" y="8661"/>
                    <a:pt x="465" y="8522"/>
                  </a:cubicBezTo>
                  <a:cubicBezTo>
                    <a:pt x="343" y="6342"/>
                    <a:pt x="600" y="4156"/>
                    <a:pt x="1224" y="2065"/>
                  </a:cubicBezTo>
                  <a:cubicBezTo>
                    <a:pt x="1399" y="1473"/>
                    <a:pt x="1604" y="890"/>
                    <a:pt x="1840" y="320"/>
                  </a:cubicBezTo>
                  <a:cubicBezTo>
                    <a:pt x="1881" y="214"/>
                    <a:pt x="1866" y="91"/>
                    <a:pt x="1758" y="31"/>
                  </a:cubicBezTo>
                  <a:cubicBezTo>
                    <a:pt x="1721" y="11"/>
                    <a:pt x="1681" y="1"/>
                    <a:pt x="16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38" name="Google Shape;2838;p28"/>
            <p:cNvSpPr/>
            <p:nvPr/>
          </p:nvSpPr>
          <p:spPr>
            <a:xfrm>
              <a:off x="2602825" y="4970975"/>
              <a:ext cx="29825" cy="124550"/>
            </a:xfrm>
            <a:custGeom>
              <a:avLst/>
              <a:gdLst/>
              <a:ahLst/>
              <a:cxnLst/>
              <a:rect l="l" t="t" r="r" b="b"/>
              <a:pathLst>
                <a:path w="1193" h="4982" extrusionOk="0">
                  <a:moveTo>
                    <a:pt x="965" y="0"/>
                  </a:moveTo>
                  <a:cubicBezTo>
                    <a:pt x="868" y="0"/>
                    <a:pt x="780" y="66"/>
                    <a:pt x="764" y="162"/>
                  </a:cubicBezTo>
                  <a:cubicBezTo>
                    <a:pt x="506" y="1680"/>
                    <a:pt x="258" y="3196"/>
                    <a:pt x="20" y="4718"/>
                  </a:cubicBezTo>
                  <a:cubicBezTo>
                    <a:pt x="1" y="4831"/>
                    <a:pt x="56" y="4944"/>
                    <a:pt x="174" y="4975"/>
                  </a:cubicBezTo>
                  <a:cubicBezTo>
                    <a:pt x="192" y="4979"/>
                    <a:pt x="210" y="4982"/>
                    <a:pt x="227" y="4982"/>
                  </a:cubicBezTo>
                  <a:cubicBezTo>
                    <a:pt x="325" y="4982"/>
                    <a:pt x="417" y="4917"/>
                    <a:pt x="432" y="4821"/>
                  </a:cubicBezTo>
                  <a:cubicBezTo>
                    <a:pt x="670" y="3302"/>
                    <a:pt x="918" y="1784"/>
                    <a:pt x="1175" y="265"/>
                  </a:cubicBezTo>
                  <a:cubicBezTo>
                    <a:pt x="1192" y="152"/>
                    <a:pt x="1139" y="36"/>
                    <a:pt x="1021" y="8"/>
                  </a:cubicBezTo>
                  <a:cubicBezTo>
                    <a:pt x="1003" y="3"/>
                    <a:pt x="984" y="0"/>
                    <a:pt x="96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39" name="Google Shape;2839;p28"/>
            <p:cNvSpPr/>
            <p:nvPr/>
          </p:nvSpPr>
          <p:spPr>
            <a:xfrm>
              <a:off x="2784350" y="4943550"/>
              <a:ext cx="92750" cy="202850"/>
            </a:xfrm>
            <a:custGeom>
              <a:avLst/>
              <a:gdLst/>
              <a:ahLst/>
              <a:cxnLst/>
              <a:rect l="l" t="t" r="r" b="b"/>
              <a:pathLst>
                <a:path w="3710" h="8114" extrusionOk="0">
                  <a:moveTo>
                    <a:pt x="247" y="0"/>
                  </a:moveTo>
                  <a:cubicBezTo>
                    <a:pt x="212" y="0"/>
                    <a:pt x="175" y="10"/>
                    <a:pt x="140" y="31"/>
                  </a:cubicBezTo>
                  <a:cubicBezTo>
                    <a:pt x="37" y="94"/>
                    <a:pt x="1" y="229"/>
                    <a:pt x="68" y="320"/>
                  </a:cubicBezTo>
                  <a:cubicBezTo>
                    <a:pt x="1370" y="2053"/>
                    <a:pt x="2328" y="4019"/>
                    <a:pt x="2891" y="6113"/>
                  </a:cubicBezTo>
                  <a:cubicBezTo>
                    <a:pt x="3050" y="6705"/>
                    <a:pt x="3175" y="7304"/>
                    <a:pt x="3267" y="7908"/>
                  </a:cubicBezTo>
                  <a:cubicBezTo>
                    <a:pt x="3286" y="8019"/>
                    <a:pt x="3357" y="8113"/>
                    <a:pt x="3475" y="8113"/>
                  </a:cubicBezTo>
                  <a:cubicBezTo>
                    <a:pt x="3477" y="8113"/>
                    <a:pt x="3480" y="8113"/>
                    <a:pt x="3483" y="8113"/>
                  </a:cubicBezTo>
                  <a:cubicBezTo>
                    <a:pt x="3606" y="8111"/>
                    <a:pt x="3710" y="8012"/>
                    <a:pt x="3690" y="7896"/>
                  </a:cubicBezTo>
                  <a:cubicBezTo>
                    <a:pt x="3361" y="5687"/>
                    <a:pt x="2605" y="3562"/>
                    <a:pt x="1464" y="1639"/>
                  </a:cubicBezTo>
                  <a:cubicBezTo>
                    <a:pt x="1149" y="1109"/>
                    <a:pt x="805" y="597"/>
                    <a:pt x="434" y="101"/>
                  </a:cubicBezTo>
                  <a:cubicBezTo>
                    <a:pt x="387" y="40"/>
                    <a:pt x="319" y="0"/>
                    <a:pt x="2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40" name="Google Shape;2840;p28"/>
            <p:cNvSpPr/>
            <p:nvPr/>
          </p:nvSpPr>
          <p:spPr>
            <a:xfrm>
              <a:off x="2863625" y="4900325"/>
              <a:ext cx="73700" cy="77950"/>
            </a:xfrm>
            <a:custGeom>
              <a:avLst/>
              <a:gdLst/>
              <a:ahLst/>
              <a:cxnLst/>
              <a:rect l="l" t="t" r="r" b="b"/>
              <a:pathLst>
                <a:path w="2948" h="3118" extrusionOk="0">
                  <a:moveTo>
                    <a:pt x="312" y="0"/>
                  </a:moveTo>
                  <a:cubicBezTo>
                    <a:pt x="122" y="0"/>
                    <a:pt x="1" y="287"/>
                    <a:pt x="206" y="396"/>
                  </a:cubicBezTo>
                  <a:cubicBezTo>
                    <a:pt x="1246" y="959"/>
                    <a:pt x="2057" y="1866"/>
                    <a:pt x="2500" y="2964"/>
                  </a:cubicBezTo>
                  <a:cubicBezTo>
                    <a:pt x="2534" y="3053"/>
                    <a:pt x="2610" y="3117"/>
                    <a:pt x="2700" y="3117"/>
                  </a:cubicBezTo>
                  <a:cubicBezTo>
                    <a:pt x="2719" y="3117"/>
                    <a:pt x="2739" y="3114"/>
                    <a:pt x="2760" y="3108"/>
                  </a:cubicBezTo>
                  <a:cubicBezTo>
                    <a:pt x="2878" y="3072"/>
                    <a:pt x="2948" y="2952"/>
                    <a:pt x="2907" y="2846"/>
                  </a:cubicBezTo>
                  <a:cubicBezTo>
                    <a:pt x="2433" y="1642"/>
                    <a:pt x="1549" y="643"/>
                    <a:pt x="413" y="27"/>
                  </a:cubicBezTo>
                  <a:cubicBezTo>
                    <a:pt x="378" y="8"/>
                    <a:pt x="344" y="0"/>
                    <a:pt x="3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41" name="Google Shape;2841;p28"/>
            <p:cNvSpPr/>
            <p:nvPr/>
          </p:nvSpPr>
          <p:spPr>
            <a:xfrm>
              <a:off x="2238225" y="4864950"/>
              <a:ext cx="102850" cy="113825"/>
            </a:xfrm>
            <a:custGeom>
              <a:avLst/>
              <a:gdLst/>
              <a:ahLst/>
              <a:cxnLst/>
              <a:rect l="l" t="t" r="r" b="b"/>
              <a:pathLst>
                <a:path w="4114" h="4553" extrusionOk="0">
                  <a:moveTo>
                    <a:pt x="3880" y="0"/>
                  </a:moveTo>
                  <a:cubicBezTo>
                    <a:pt x="3824" y="0"/>
                    <a:pt x="3769" y="22"/>
                    <a:pt x="3723" y="61"/>
                  </a:cubicBezTo>
                  <a:cubicBezTo>
                    <a:pt x="2640" y="1012"/>
                    <a:pt x="1658" y="2073"/>
                    <a:pt x="792" y="3223"/>
                  </a:cubicBezTo>
                  <a:cubicBezTo>
                    <a:pt x="539" y="3553"/>
                    <a:pt x="296" y="3892"/>
                    <a:pt x="65" y="4239"/>
                  </a:cubicBezTo>
                  <a:cubicBezTo>
                    <a:pt x="0" y="4335"/>
                    <a:pt x="53" y="4475"/>
                    <a:pt x="145" y="4528"/>
                  </a:cubicBezTo>
                  <a:cubicBezTo>
                    <a:pt x="173" y="4545"/>
                    <a:pt x="206" y="4553"/>
                    <a:pt x="239" y="4553"/>
                  </a:cubicBezTo>
                  <a:cubicBezTo>
                    <a:pt x="313" y="4553"/>
                    <a:pt x="390" y="4513"/>
                    <a:pt x="433" y="4446"/>
                  </a:cubicBezTo>
                  <a:cubicBezTo>
                    <a:pt x="1223" y="3271"/>
                    <a:pt x="2130" y="2179"/>
                    <a:pt x="3139" y="1185"/>
                  </a:cubicBezTo>
                  <a:cubicBezTo>
                    <a:pt x="3425" y="901"/>
                    <a:pt x="3723" y="626"/>
                    <a:pt x="4027" y="359"/>
                  </a:cubicBezTo>
                  <a:cubicBezTo>
                    <a:pt x="4113" y="280"/>
                    <a:pt x="4101" y="133"/>
                    <a:pt x="4024" y="59"/>
                  </a:cubicBezTo>
                  <a:cubicBezTo>
                    <a:pt x="3982" y="18"/>
                    <a:pt x="3931" y="0"/>
                    <a:pt x="38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42" name="Google Shape;2842;p28"/>
            <p:cNvSpPr/>
            <p:nvPr/>
          </p:nvSpPr>
          <p:spPr>
            <a:xfrm>
              <a:off x="2360775" y="4820500"/>
              <a:ext cx="51000" cy="27350"/>
            </a:xfrm>
            <a:custGeom>
              <a:avLst/>
              <a:gdLst/>
              <a:ahLst/>
              <a:cxnLst/>
              <a:rect l="l" t="t" r="r" b="b"/>
              <a:pathLst>
                <a:path w="2040" h="1094" extrusionOk="0">
                  <a:moveTo>
                    <a:pt x="1803" y="1"/>
                  </a:moveTo>
                  <a:cubicBezTo>
                    <a:pt x="1766" y="1"/>
                    <a:pt x="1728" y="10"/>
                    <a:pt x="1690" y="27"/>
                  </a:cubicBezTo>
                  <a:lnTo>
                    <a:pt x="128" y="710"/>
                  </a:lnTo>
                  <a:cubicBezTo>
                    <a:pt x="27" y="753"/>
                    <a:pt x="1" y="912"/>
                    <a:pt x="56" y="999"/>
                  </a:cubicBezTo>
                  <a:cubicBezTo>
                    <a:pt x="96" y="1059"/>
                    <a:pt x="168" y="1094"/>
                    <a:pt x="245" y="1094"/>
                  </a:cubicBezTo>
                  <a:cubicBezTo>
                    <a:pt x="278" y="1094"/>
                    <a:pt x="312" y="1087"/>
                    <a:pt x="345" y="1074"/>
                  </a:cubicBezTo>
                  <a:lnTo>
                    <a:pt x="1907" y="392"/>
                  </a:lnTo>
                  <a:cubicBezTo>
                    <a:pt x="2010" y="347"/>
                    <a:pt x="2039" y="188"/>
                    <a:pt x="1981" y="99"/>
                  </a:cubicBezTo>
                  <a:cubicBezTo>
                    <a:pt x="1934" y="32"/>
                    <a:pt x="1871" y="1"/>
                    <a:pt x="18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43" name="Google Shape;2843;p28"/>
            <p:cNvSpPr/>
            <p:nvPr/>
          </p:nvSpPr>
          <p:spPr>
            <a:xfrm>
              <a:off x="2372750" y="4898275"/>
              <a:ext cx="79250" cy="110050"/>
            </a:xfrm>
            <a:custGeom>
              <a:avLst/>
              <a:gdLst/>
              <a:ahLst/>
              <a:cxnLst/>
              <a:rect l="l" t="t" r="r" b="b"/>
              <a:pathLst>
                <a:path w="3170" h="4402" extrusionOk="0">
                  <a:moveTo>
                    <a:pt x="2882" y="1"/>
                  </a:moveTo>
                  <a:cubicBezTo>
                    <a:pt x="2818" y="1"/>
                    <a:pt x="2754" y="31"/>
                    <a:pt x="2713" y="105"/>
                  </a:cubicBezTo>
                  <a:cubicBezTo>
                    <a:pt x="1950" y="1488"/>
                    <a:pt x="1072" y="2805"/>
                    <a:pt x="85" y="4037"/>
                  </a:cubicBezTo>
                  <a:cubicBezTo>
                    <a:pt x="17" y="4129"/>
                    <a:pt x="1" y="4251"/>
                    <a:pt x="90" y="4338"/>
                  </a:cubicBezTo>
                  <a:cubicBezTo>
                    <a:pt x="132" y="4381"/>
                    <a:pt x="189" y="4402"/>
                    <a:pt x="243" y="4402"/>
                  </a:cubicBezTo>
                  <a:cubicBezTo>
                    <a:pt x="299" y="4402"/>
                    <a:pt x="354" y="4379"/>
                    <a:pt x="390" y="4336"/>
                  </a:cubicBezTo>
                  <a:cubicBezTo>
                    <a:pt x="1399" y="3074"/>
                    <a:pt x="2299" y="1729"/>
                    <a:pt x="3079" y="316"/>
                  </a:cubicBezTo>
                  <a:cubicBezTo>
                    <a:pt x="3170" y="151"/>
                    <a:pt x="3025" y="1"/>
                    <a:pt x="28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44" name="Google Shape;2844;p28"/>
            <p:cNvSpPr/>
            <p:nvPr/>
          </p:nvSpPr>
          <p:spPr>
            <a:xfrm>
              <a:off x="2355775" y="4146850"/>
              <a:ext cx="30725" cy="54300"/>
            </a:xfrm>
            <a:custGeom>
              <a:avLst/>
              <a:gdLst/>
              <a:ahLst/>
              <a:cxnLst/>
              <a:rect l="l" t="t" r="r" b="b"/>
              <a:pathLst>
                <a:path w="1229" h="2172" extrusionOk="0">
                  <a:moveTo>
                    <a:pt x="242" y="1"/>
                  </a:moveTo>
                  <a:cubicBezTo>
                    <a:pt x="224" y="1"/>
                    <a:pt x="205" y="3"/>
                    <a:pt x="186" y="8"/>
                  </a:cubicBezTo>
                  <a:cubicBezTo>
                    <a:pt x="66" y="42"/>
                    <a:pt x="1" y="164"/>
                    <a:pt x="42" y="275"/>
                  </a:cubicBezTo>
                  <a:cubicBezTo>
                    <a:pt x="290" y="853"/>
                    <a:pt x="535" y="1435"/>
                    <a:pt x="776" y="2020"/>
                  </a:cubicBezTo>
                  <a:cubicBezTo>
                    <a:pt x="812" y="2107"/>
                    <a:pt x="889" y="2172"/>
                    <a:pt x="983" y="2172"/>
                  </a:cubicBezTo>
                  <a:cubicBezTo>
                    <a:pt x="1001" y="2172"/>
                    <a:pt x="1019" y="2169"/>
                    <a:pt x="1038" y="2164"/>
                  </a:cubicBezTo>
                  <a:cubicBezTo>
                    <a:pt x="1156" y="2131"/>
                    <a:pt x="1228" y="2008"/>
                    <a:pt x="1183" y="1900"/>
                  </a:cubicBezTo>
                  <a:lnTo>
                    <a:pt x="451" y="155"/>
                  </a:lnTo>
                  <a:cubicBezTo>
                    <a:pt x="415" y="66"/>
                    <a:pt x="337" y="1"/>
                    <a:pt x="2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45" name="Google Shape;2845;p28"/>
            <p:cNvSpPr/>
            <p:nvPr/>
          </p:nvSpPr>
          <p:spPr>
            <a:xfrm>
              <a:off x="2412775" y="4262375"/>
              <a:ext cx="85425" cy="121450"/>
            </a:xfrm>
            <a:custGeom>
              <a:avLst/>
              <a:gdLst/>
              <a:ahLst/>
              <a:cxnLst/>
              <a:rect l="l" t="t" r="r" b="b"/>
              <a:pathLst>
                <a:path w="3417" h="4858" extrusionOk="0">
                  <a:moveTo>
                    <a:pt x="295" y="1"/>
                  </a:moveTo>
                  <a:cubicBezTo>
                    <a:pt x="148" y="1"/>
                    <a:pt x="1" y="156"/>
                    <a:pt x="104" y="316"/>
                  </a:cubicBezTo>
                  <a:lnTo>
                    <a:pt x="2951" y="4759"/>
                  </a:lnTo>
                  <a:cubicBezTo>
                    <a:pt x="2995" y="4829"/>
                    <a:pt x="3059" y="4858"/>
                    <a:pt x="3122" y="4858"/>
                  </a:cubicBezTo>
                  <a:cubicBezTo>
                    <a:pt x="3270" y="4858"/>
                    <a:pt x="3417" y="4702"/>
                    <a:pt x="3314" y="4542"/>
                  </a:cubicBezTo>
                  <a:lnTo>
                    <a:pt x="467" y="99"/>
                  </a:lnTo>
                  <a:cubicBezTo>
                    <a:pt x="423" y="30"/>
                    <a:pt x="35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46" name="Google Shape;2846;p28"/>
            <p:cNvSpPr/>
            <p:nvPr/>
          </p:nvSpPr>
          <p:spPr>
            <a:xfrm>
              <a:off x="2170925" y="4374850"/>
              <a:ext cx="58000" cy="40075"/>
            </a:xfrm>
            <a:custGeom>
              <a:avLst/>
              <a:gdLst/>
              <a:ahLst/>
              <a:cxnLst/>
              <a:rect l="l" t="t" r="r" b="b"/>
              <a:pathLst>
                <a:path w="2320" h="1603" extrusionOk="0">
                  <a:moveTo>
                    <a:pt x="306" y="1"/>
                  </a:moveTo>
                  <a:cubicBezTo>
                    <a:pt x="120" y="1"/>
                    <a:pt x="1" y="285"/>
                    <a:pt x="199" y="402"/>
                  </a:cubicBezTo>
                  <a:cubicBezTo>
                    <a:pt x="815" y="758"/>
                    <a:pt x="1409" y="1148"/>
                    <a:pt x="1980" y="1571"/>
                  </a:cubicBezTo>
                  <a:cubicBezTo>
                    <a:pt x="2008" y="1593"/>
                    <a:pt x="2042" y="1602"/>
                    <a:pt x="2076" y="1602"/>
                  </a:cubicBezTo>
                  <a:cubicBezTo>
                    <a:pt x="2153" y="1602"/>
                    <a:pt x="2234" y="1556"/>
                    <a:pt x="2269" y="1494"/>
                  </a:cubicBezTo>
                  <a:cubicBezTo>
                    <a:pt x="2319" y="1403"/>
                    <a:pt x="2281" y="1270"/>
                    <a:pt x="2187" y="1203"/>
                  </a:cubicBezTo>
                  <a:cubicBezTo>
                    <a:pt x="1616" y="779"/>
                    <a:pt x="1022" y="390"/>
                    <a:pt x="411" y="31"/>
                  </a:cubicBezTo>
                  <a:cubicBezTo>
                    <a:pt x="374" y="10"/>
                    <a:pt x="339" y="1"/>
                    <a:pt x="3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47" name="Google Shape;2847;p28"/>
            <p:cNvSpPr/>
            <p:nvPr/>
          </p:nvSpPr>
          <p:spPr>
            <a:xfrm>
              <a:off x="2275950" y="4441750"/>
              <a:ext cx="105725" cy="51325"/>
            </a:xfrm>
            <a:custGeom>
              <a:avLst/>
              <a:gdLst/>
              <a:ahLst/>
              <a:cxnLst/>
              <a:rect l="l" t="t" r="r" b="b"/>
              <a:pathLst>
                <a:path w="4229" h="2053" extrusionOk="0">
                  <a:moveTo>
                    <a:pt x="295" y="1"/>
                  </a:moveTo>
                  <a:cubicBezTo>
                    <a:pt x="116" y="1"/>
                    <a:pt x="1" y="281"/>
                    <a:pt x="195" y="404"/>
                  </a:cubicBezTo>
                  <a:cubicBezTo>
                    <a:pt x="1343" y="1117"/>
                    <a:pt x="2585" y="1668"/>
                    <a:pt x="3887" y="2043"/>
                  </a:cubicBezTo>
                  <a:cubicBezTo>
                    <a:pt x="3908" y="2049"/>
                    <a:pt x="3929" y="2052"/>
                    <a:pt x="3948" y="2052"/>
                  </a:cubicBezTo>
                  <a:cubicBezTo>
                    <a:pt x="4162" y="2052"/>
                    <a:pt x="4229" y="1700"/>
                    <a:pt x="3988" y="1632"/>
                  </a:cubicBezTo>
                  <a:cubicBezTo>
                    <a:pt x="2725" y="1266"/>
                    <a:pt x="1519" y="729"/>
                    <a:pt x="402" y="34"/>
                  </a:cubicBezTo>
                  <a:cubicBezTo>
                    <a:pt x="365" y="11"/>
                    <a:pt x="32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48" name="Google Shape;2848;p28"/>
            <p:cNvSpPr/>
            <p:nvPr/>
          </p:nvSpPr>
          <p:spPr>
            <a:xfrm>
              <a:off x="2279675" y="4398425"/>
              <a:ext cx="111500" cy="68250"/>
            </a:xfrm>
            <a:custGeom>
              <a:avLst/>
              <a:gdLst/>
              <a:ahLst/>
              <a:cxnLst/>
              <a:rect l="l" t="t" r="r" b="b"/>
              <a:pathLst>
                <a:path w="4460" h="2730" extrusionOk="0">
                  <a:moveTo>
                    <a:pt x="301" y="0"/>
                  </a:moveTo>
                  <a:cubicBezTo>
                    <a:pt x="118" y="0"/>
                    <a:pt x="1" y="282"/>
                    <a:pt x="200" y="400"/>
                  </a:cubicBezTo>
                  <a:lnTo>
                    <a:pt x="4051" y="2698"/>
                  </a:lnTo>
                  <a:cubicBezTo>
                    <a:pt x="4088" y="2720"/>
                    <a:pt x="4124" y="2730"/>
                    <a:pt x="4158" y="2730"/>
                  </a:cubicBezTo>
                  <a:cubicBezTo>
                    <a:pt x="4341" y="2730"/>
                    <a:pt x="4459" y="2448"/>
                    <a:pt x="4260" y="2332"/>
                  </a:cubicBezTo>
                  <a:lnTo>
                    <a:pt x="407" y="31"/>
                  </a:lnTo>
                  <a:cubicBezTo>
                    <a:pt x="371" y="10"/>
                    <a:pt x="335" y="0"/>
                    <a:pt x="3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49" name="Google Shape;2849;p28"/>
            <p:cNvSpPr/>
            <p:nvPr/>
          </p:nvSpPr>
          <p:spPr>
            <a:xfrm>
              <a:off x="2169000" y="4552375"/>
              <a:ext cx="73275" cy="28550"/>
            </a:xfrm>
            <a:custGeom>
              <a:avLst/>
              <a:gdLst/>
              <a:ahLst/>
              <a:cxnLst/>
              <a:rect l="l" t="t" r="r" b="b"/>
              <a:pathLst>
                <a:path w="2931" h="1142" extrusionOk="0">
                  <a:moveTo>
                    <a:pt x="278" y="0"/>
                  </a:moveTo>
                  <a:cubicBezTo>
                    <a:pt x="66" y="0"/>
                    <a:pt x="0" y="347"/>
                    <a:pt x="237" y="422"/>
                  </a:cubicBezTo>
                  <a:lnTo>
                    <a:pt x="2589" y="1132"/>
                  </a:lnTo>
                  <a:cubicBezTo>
                    <a:pt x="2611" y="1139"/>
                    <a:pt x="2632" y="1142"/>
                    <a:pt x="2652" y="1142"/>
                  </a:cubicBezTo>
                  <a:cubicBezTo>
                    <a:pt x="2866" y="1142"/>
                    <a:pt x="2930" y="791"/>
                    <a:pt x="2695" y="720"/>
                  </a:cubicBezTo>
                  <a:lnTo>
                    <a:pt x="343" y="11"/>
                  </a:lnTo>
                  <a:cubicBezTo>
                    <a:pt x="320" y="4"/>
                    <a:pt x="298" y="0"/>
                    <a:pt x="2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50" name="Google Shape;2850;p28"/>
            <p:cNvSpPr/>
            <p:nvPr/>
          </p:nvSpPr>
          <p:spPr>
            <a:xfrm>
              <a:off x="2281900" y="4583800"/>
              <a:ext cx="75000" cy="19000"/>
            </a:xfrm>
            <a:custGeom>
              <a:avLst/>
              <a:gdLst/>
              <a:ahLst/>
              <a:cxnLst/>
              <a:rect l="l" t="t" r="r" b="b"/>
              <a:pathLst>
                <a:path w="3000" h="760" extrusionOk="0">
                  <a:moveTo>
                    <a:pt x="233" y="1"/>
                  </a:moveTo>
                  <a:cubicBezTo>
                    <a:pt x="141" y="1"/>
                    <a:pt x="51" y="77"/>
                    <a:pt x="29" y="164"/>
                  </a:cubicBezTo>
                  <a:cubicBezTo>
                    <a:pt x="0" y="265"/>
                    <a:pt x="77" y="380"/>
                    <a:pt x="186" y="421"/>
                  </a:cubicBezTo>
                  <a:cubicBezTo>
                    <a:pt x="788" y="645"/>
                    <a:pt x="1424" y="760"/>
                    <a:pt x="2063" y="760"/>
                  </a:cubicBezTo>
                  <a:cubicBezTo>
                    <a:pt x="2305" y="760"/>
                    <a:pt x="2547" y="743"/>
                    <a:pt x="2787" y="710"/>
                  </a:cubicBezTo>
                  <a:cubicBezTo>
                    <a:pt x="2903" y="696"/>
                    <a:pt x="2999" y="619"/>
                    <a:pt x="2994" y="494"/>
                  </a:cubicBezTo>
                  <a:cubicBezTo>
                    <a:pt x="2992" y="398"/>
                    <a:pt x="2904" y="285"/>
                    <a:pt x="2797" y="285"/>
                  </a:cubicBezTo>
                  <a:cubicBezTo>
                    <a:pt x="2791" y="285"/>
                    <a:pt x="2784" y="286"/>
                    <a:pt x="2778" y="287"/>
                  </a:cubicBezTo>
                  <a:cubicBezTo>
                    <a:pt x="2547" y="318"/>
                    <a:pt x="2315" y="334"/>
                    <a:pt x="2083" y="334"/>
                  </a:cubicBezTo>
                  <a:cubicBezTo>
                    <a:pt x="1472" y="334"/>
                    <a:pt x="863" y="224"/>
                    <a:pt x="287" y="10"/>
                  </a:cubicBezTo>
                  <a:cubicBezTo>
                    <a:pt x="269" y="4"/>
                    <a:pt x="251" y="1"/>
                    <a:pt x="2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51" name="Google Shape;2851;p28"/>
            <p:cNvSpPr/>
            <p:nvPr/>
          </p:nvSpPr>
          <p:spPr>
            <a:xfrm>
              <a:off x="2278925" y="4609350"/>
              <a:ext cx="68950" cy="16950"/>
            </a:xfrm>
            <a:custGeom>
              <a:avLst/>
              <a:gdLst/>
              <a:ahLst/>
              <a:cxnLst/>
              <a:rect l="l" t="t" r="r" b="b"/>
              <a:pathLst>
                <a:path w="2758" h="678" extrusionOk="0">
                  <a:moveTo>
                    <a:pt x="276" y="1"/>
                  </a:moveTo>
                  <a:cubicBezTo>
                    <a:pt x="64" y="1"/>
                    <a:pt x="0" y="352"/>
                    <a:pt x="237" y="420"/>
                  </a:cubicBezTo>
                  <a:cubicBezTo>
                    <a:pt x="821" y="591"/>
                    <a:pt x="1424" y="677"/>
                    <a:pt x="2030" y="677"/>
                  </a:cubicBezTo>
                  <a:cubicBezTo>
                    <a:pt x="2184" y="677"/>
                    <a:pt x="2338" y="672"/>
                    <a:pt x="2492" y="660"/>
                  </a:cubicBezTo>
                  <a:cubicBezTo>
                    <a:pt x="2755" y="639"/>
                    <a:pt x="2757" y="236"/>
                    <a:pt x="2503" y="236"/>
                  </a:cubicBezTo>
                  <a:cubicBezTo>
                    <a:pt x="2496" y="236"/>
                    <a:pt x="2490" y="236"/>
                    <a:pt x="2483" y="237"/>
                  </a:cubicBezTo>
                  <a:cubicBezTo>
                    <a:pt x="2337" y="247"/>
                    <a:pt x="2192" y="252"/>
                    <a:pt x="2046" y="252"/>
                  </a:cubicBezTo>
                  <a:cubicBezTo>
                    <a:pt x="1470" y="252"/>
                    <a:pt x="896" y="172"/>
                    <a:pt x="341" y="11"/>
                  </a:cubicBezTo>
                  <a:cubicBezTo>
                    <a:pt x="318" y="4"/>
                    <a:pt x="297" y="1"/>
                    <a:pt x="2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52" name="Google Shape;2852;p28"/>
            <p:cNvSpPr/>
            <p:nvPr/>
          </p:nvSpPr>
          <p:spPr>
            <a:xfrm>
              <a:off x="2136350" y="4749900"/>
              <a:ext cx="48150" cy="31925"/>
            </a:xfrm>
            <a:custGeom>
              <a:avLst/>
              <a:gdLst/>
              <a:ahLst/>
              <a:cxnLst/>
              <a:rect l="l" t="t" r="r" b="b"/>
              <a:pathLst>
                <a:path w="1926" h="1277" extrusionOk="0">
                  <a:moveTo>
                    <a:pt x="1667" y="1"/>
                  </a:moveTo>
                  <a:cubicBezTo>
                    <a:pt x="1632" y="1"/>
                    <a:pt x="1598" y="10"/>
                    <a:pt x="1567" y="32"/>
                  </a:cubicBezTo>
                  <a:cubicBezTo>
                    <a:pt x="1117" y="365"/>
                    <a:pt x="636" y="653"/>
                    <a:pt x="128" y="889"/>
                  </a:cubicBezTo>
                  <a:cubicBezTo>
                    <a:pt x="30" y="935"/>
                    <a:pt x="1" y="1091"/>
                    <a:pt x="56" y="1178"/>
                  </a:cubicBezTo>
                  <a:cubicBezTo>
                    <a:pt x="96" y="1240"/>
                    <a:pt x="170" y="1276"/>
                    <a:pt x="248" y="1276"/>
                  </a:cubicBezTo>
                  <a:cubicBezTo>
                    <a:pt x="281" y="1276"/>
                    <a:pt x="315" y="1270"/>
                    <a:pt x="347" y="1255"/>
                  </a:cubicBezTo>
                  <a:cubicBezTo>
                    <a:pt x="853" y="1017"/>
                    <a:pt x="1334" y="728"/>
                    <a:pt x="1784" y="396"/>
                  </a:cubicBezTo>
                  <a:cubicBezTo>
                    <a:pt x="1873" y="331"/>
                    <a:pt x="1926" y="208"/>
                    <a:pt x="1859" y="105"/>
                  </a:cubicBezTo>
                  <a:cubicBezTo>
                    <a:pt x="1817" y="45"/>
                    <a:pt x="1741" y="1"/>
                    <a:pt x="16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53" name="Google Shape;2853;p28"/>
            <p:cNvSpPr/>
            <p:nvPr/>
          </p:nvSpPr>
          <p:spPr>
            <a:xfrm>
              <a:off x="2226175" y="4689375"/>
              <a:ext cx="105725" cy="41975"/>
            </a:xfrm>
            <a:custGeom>
              <a:avLst/>
              <a:gdLst/>
              <a:ahLst/>
              <a:cxnLst/>
              <a:rect l="l" t="t" r="r" b="b"/>
              <a:pathLst>
                <a:path w="4229" h="1679" extrusionOk="0">
                  <a:moveTo>
                    <a:pt x="3912" y="0"/>
                  </a:moveTo>
                  <a:cubicBezTo>
                    <a:pt x="3896" y="0"/>
                    <a:pt x="3879" y="2"/>
                    <a:pt x="3861" y="6"/>
                  </a:cubicBezTo>
                  <a:cubicBezTo>
                    <a:pt x="2571" y="292"/>
                    <a:pt x="1320" y="723"/>
                    <a:pt x="128" y="1293"/>
                  </a:cubicBezTo>
                  <a:cubicBezTo>
                    <a:pt x="25" y="1342"/>
                    <a:pt x="1" y="1491"/>
                    <a:pt x="56" y="1582"/>
                  </a:cubicBezTo>
                  <a:cubicBezTo>
                    <a:pt x="93" y="1644"/>
                    <a:pt x="167" y="1679"/>
                    <a:pt x="245" y="1679"/>
                  </a:cubicBezTo>
                  <a:cubicBezTo>
                    <a:pt x="279" y="1679"/>
                    <a:pt x="315" y="1672"/>
                    <a:pt x="347" y="1657"/>
                  </a:cubicBezTo>
                  <a:cubicBezTo>
                    <a:pt x="1507" y="1103"/>
                    <a:pt x="2725" y="687"/>
                    <a:pt x="3982" y="415"/>
                  </a:cubicBezTo>
                  <a:cubicBezTo>
                    <a:pt x="4229" y="359"/>
                    <a:pt x="4142" y="0"/>
                    <a:pt x="39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54" name="Google Shape;2854;p28"/>
            <p:cNvSpPr/>
            <p:nvPr/>
          </p:nvSpPr>
          <p:spPr>
            <a:xfrm>
              <a:off x="2265000" y="4706000"/>
              <a:ext cx="79850" cy="40675"/>
            </a:xfrm>
            <a:custGeom>
              <a:avLst/>
              <a:gdLst/>
              <a:ahLst/>
              <a:cxnLst/>
              <a:rect l="l" t="t" r="r" b="b"/>
              <a:pathLst>
                <a:path w="3194" h="1627" extrusionOk="0">
                  <a:moveTo>
                    <a:pt x="2889" y="0"/>
                  </a:moveTo>
                  <a:cubicBezTo>
                    <a:pt x="2871" y="0"/>
                    <a:pt x="2852" y="3"/>
                    <a:pt x="2833" y="7"/>
                  </a:cubicBezTo>
                  <a:cubicBezTo>
                    <a:pt x="1868" y="248"/>
                    <a:pt x="953" y="662"/>
                    <a:pt x="137" y="1230"/>
                  </a:cubicBezTo>
                  <a:cubicBezTo>
                    <a:pt x="43" y="1295"/>
                    <a:pt x="0" y="1418"/>
                    <a:pt x="65" y="1521"/>
                  </a:cubicBezTo>
                  <a:cubicBezTo>
                    <a:pt x="106" y="1588"/>
                    <a:pt x="178" y="1626"/>
                    <a:pt x="248" y="1626"/>
                  </a:cubicBezTo>
                  <a:cubicBezTo>
                    <a:pt x="285" y="1626"/>
                    <a:pt x="322" y="1616"/>
                    <a:pt x="354" y="1593"/>
                  </a:cubicBezTo>
                  <a:cubicBezTo>
                    <a:pt x="1141" y="1047"/>
                    <a:pt x="2019" y="648"/>
                    <a:pt x="2948" y="414"/>
                  </a:cubicBezTo>
                  <a:cubicBezTo>
                    <a:pt x="3194" y="352"/>
                    <a:pt x="3113" y="0"/>
                    <a:pt x="28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55" name="Google Shape;2855;p28"/>
            <p:cNvSpPr/>
            <p:nvPr/>
          </p:nvSpPr>
          <p:spPr>
            <a:xfrm>
              <a:off x="2673575" y="4983950"/>
              <a:ext cx="18400" cy="70375"/>
            </a:xfrm>
            <a:custGeom>
              <a:avLst/>
              <a:gdLst/>
              <a:ahLst/>
              <a:cxnLst/>
              <a:rect l="l" t="t" r="r" b="b"/>
              <a:pathLst>
                <a:path w="736" h="2815" extrusionOk="0">
                  <a:moveTo>
                    <a:pt x="262" y="0"/>
                  </a:moveTo>
                  <a:cubicBezTo>
                    <a:pt x="135" y="0"/>
                    <a:pt x="0" y="107"/>
                    <a:pt x="40" y="266"/>
                  </a:cubicBezTo>
                  <a:cubicBezTo>
                    <a:pt x="222" y="1036"/>
                    <a:pt x="312" y="1823"/>
                    <a:pt x="309" y="2613"/>
                  </a:cubicBezTo>
                  <a:cubicBezTo>
                    <a:pt x="309" y="2748"/>
                    <a:pt x="412" y="2815"/>
                    <a:pt x="517" y="2815"/>
                  </a:cubicBezTo>
                  <a:cubicBezTo>
                    <a:pt x="624" y="2815"/>
                    <a:pt x="733" y="2744"/>
                    <a:pt x="733" y="2605"/>
                  </a:cubicBezTo>
                  <a:cubicBezTo>
                    <a:pt x="735" y="1777"/>
                    <a:pt x="639" y="954"/>
                    <a:pt x="449" y="150"/>
                  </a:cubicBezTo>
                  <a:cubicBezTo>
                    <a:pt x="423" y="45"/>
                    <a:pt x="344" y="0"/>
                    <a:pt x="2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56" name="Google Shape;2856;p28"/>
            <p:cNvSpPr/>
            <p:nvPr/>
          </p:nvSpPr>
          <p:spPr>
            <a:xfrm>
              <a:off x="2675150" y="5113850"/>
              <a:ext cx="16875" cy="42575"/>
            </a:xfrm>
            <a:custGeom>
              <a:avLst/>
              <a:gdLst/>
              <a:ahLst/>
              <a:cxnLst/>
              <a:rect l="l" t="t" r="r" b="b"/>
              <a:pathLst>
                <a:path w="675" h="1703" extrusionOk="0">
                  <a:moveTo>
                    <a:pt x="410" y="1"/>
                  </a:moveTo>
                  <a:cubicBezTo>
                    <a:pt x="406" y="1"/>
                    <a:pt x="402" y="1"/>
                    <a:pt x="398" y="1"/>
                  </a:cubicBezTo>
                  <a:cubicBezTo>
                    <a:pt x="273" y="11"/>
                    <a:pt x="174" y="102"/>
                    <a:pt x="188" y="218"/>
                  </a:cubicBezTo>
                  <a:cubicBezTo>
                    <a:pt x="251" y="632"/>
                    <a:pt x="200" y="1055"/>
                    <a:pt x="42" y="1443"/>
                  </a:cubicBezTo>
                  <a:cubicBezTo>
                    <a:pt x="1" y="1546"/>
                    <a:pt x="92" y="1679"/>
                    <a:pt x="196" y="1698"/>
                  </a:cubicBezTo>
                  <a:cubicBezTo>
                    <a:pt x="209" y="1701"/>
                    <a:pt x="223" y="1702"/>
                    <a:pt x="236" y="1702"/>
                  </a:cubicBezTo>
                  <a:cubicBezTo>
                    <a:pt x="325" y="1702"/>
                    <a:pt x="416" y="1642"/>
                    <a:pt x="453" y="1546"/>
                  </a:cubicBezTo>
                  <a:cubicBezTo>
                    <a:pt x="619" y="1120"/>
                    <a:pt x="675" y="661"/>
                    <a:pt x="614" y="211"/>
                  </a:cubicBezTo>
                  <a:cubicBezTo>
                    <a:pt x="598" y="101"/>
                    <a:pt x="526" y="1"/>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57" name="Google Shape;2857;p28"/>
            <p:cNvSpPr/>
            <p:nvPr/>
          </p:nvSpPr>
          <p:spPr>
            <a:xfrm>
              <a:off x="2924300" y="4829425"/>
              <a:ext cx="102100" cy="59125"/>
            </a:xfrm>
            <a:custGeom>
              <a:avLst/>
              <a:gdLst/>
              <a:ahLst/>
              <a:cxnLst/>
              <a:rect l="l" t="t" r="r" b="b"/>
              <a:pathLst>
                <a:path w="4084" h="2365" extrusionOk="0">
                  <a:moveTo>
                    <a:pt x="309" y="0"/>
                  </a:moveTo>
                  <a:cubicBezTo>
                    <a:pt x="120" y="0"/>
                    <a:pt x="0" y="284"/>
                    <a:pt x="203" y="399"/>
                  </a:cubicBezTo>
                  <a:lnTo>
                    <a:pt x="3671" y="2336"/>
                  </a:lnTo>
                  <a:cubicBezTo>
                    <a:pt x="3706" y="2356"/>
                    <a:pt x="3741" y="2364"/>
                    <a:pt x="3773" y="2364"/>
                  </a:cubicBezTo>
                  <a:cubicBezTo>
                    <a:pt x="3961" y="2364"/>
                    <a:pt x="4084" y="2078"/>
                    <a:pt x="3880" y="1966"/>
                  </a:cubicBezTo>
                  <a:lnTo>
                    <a:pt x="412" y="28"/>
                  </a:lnTo>
                  <a:cubicBezTo>
                    <a:pt x="377" y="9"/>
                    <a:pt x="342" y="0"/>
                    <a:pt x="30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58" name="Google Shape;2858;p28"/>
            <p:cNvSpPr/>
            <p:nvPr/>
          </p:nvSpPr>
          <p:spPr>
            <a:xfrm>
              <a:off x="3039900" y="4902350"/>
              <a:ext cx="68650" cy="49950"/>
            </a:xfrm>
            <a:custGeom>
              <a:avLst/>
              <a:gdLst/>
              <a:ahLst/>
              <a:cxnLst/>
              <a:rect l="l" t="t" r="r" b="b"/>
              <a:pathLst>
                <a:path w="2746" h="1998" extrusionOk="0">
                  <a:moveTo>
                    <a:pt x="299" y="0"/>
                  </a:moveTo>
                  <a:cubicBezTo>
                    <a:pt x="116" y="0"/>
                    <a:pt x="1" y="281"/>
                    <a:pt x="195" y="399"/>
                  </a:cubicBezTo>
                  <a:cubicBezTo>
                    <a:pt x="936" y="854"/>
                    <a:pt x="1634" y="1369"/>
                    <a:pt x="2286" y="1944"/>
                  </a:cubicBezTo>
                  <a:cubicBezTo>
                    <a:pt x="2330" y="1981"/>
                    <a:pt x="2378" y="1997"/>
                    <a:pt x="2424" y="1997"/>
                  </a:cubicBezTo>
                  <a:cubicBezTo>
                    <a:pt x="2595" y="1997"/>
                    <a:pt x="2746" y="1780"/>
                    <a:pt x="2585" y="1638"/>
                  </a:cubicBezTo>
                  <a:cubicBezTo>
                    <a:pt x="1904" y="1044"/>
                    <a:pt x="1177" y="505"/>
                    <a:pt x="407" y="33"/>
                  </a:cubicBezTo>
                  <a:cubicBezTo>
                    <a:pt x="369" y="10"/>
                    <a:pt x="333" y="0"/>
                    <a:pt x="2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59" name="Google Shape;2859;p28"/>
            <p:cNvSpPr/>
            <p:nvPr/>
          </p:nvSpPr>
          <p:spPr>
            <a:xfrm>
              <a:off x="3136225" y="4973150"/>
              <a:ext cx="37575" cy="30775"/>
            </a:xfrm>
            <a:custGeom>
              <a:avLst/>
              <a:gdLst/>
              <a:ahLst/>
              <a:cxnLst/>
              <a:rect l="l" t="t" r="r" b="b"/>
              <a:pathLst>
                <a:path w="1503" h="1231" extrusionOk="0">
                  <a:moveTo>
                    <a:pt x="233" y="0"/>
                  </a:moveTo>
                  <a:cubicBezTo>
                    <a:pt x="181" y="0"/>
                    <a:pt x="131" y="19"/>
                    <a:pt x="92" y="63"/>
                  </a:cubicBezTo>
                  <a:cubicBezTo>
                    <a:pt x="10" y="152"/>
                    <a:pt x="0" y="286"/>
                    <a:pt x="94" y="363"/>
                  </a:cubicBezTo>
                  <a:lnTo>
                    <a:pt x="1115" y="1172"/>
                  </a:lnTo>
                  <a:cubicBezTo>
                    <a:pt x="1160" y="1209"/>
                    <a:pt x="1217" y="1231"/>
                    <a:pt x="1273" y="1231"/>
                  </a:cubicBezTo>
                  <a:cubicBezTo>
                    <a:pt x="1325" y="1231"/>
                    <a:pt x="1375" y="1212"/>
                    <a:pt x="1415" y="1170"/>
                  </a:cubicBezTo>
                  <a:cubicBezTo>
                    <a:pt x="1500" y="1078"/>
                    <a:pt x="1502" y="943"/>
                    <a:pt x="1413" y="869"/>
                  </a:cubicBezTo>
                  <a:lnTo>
                    <a:pt x="393" y="58"/>
                  </a:lnTo>
                  <a:cubicBezTo>
                    <a:pt x="347" y="23"/>
                    <a:pt x="289" y="0"/>
                    <a:pt x="2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60" name="Google Shape;2860;p28"/>
            <p:cNvSpPr/>
            <p:nvPr/>
          </p:nvSpPr>
          <p:spPr>
            <a:xfrm>
              <a:off x="2947950" y="4808475"/>
              <a:ext cx="104000" cy="51875"/>
            </a:xfrm>
            <a:custGeom>
              <a:avLst/>
              <a:gdLst/>
              <a:ahLst/>
              <a:cxnLst/>
              <a:rect l="l" t="t" r="r" b="b"/>
              <a:pathLst>
                <a:path w="4160" h="2075" extrusionOk="0">
                  <a:moveTo>
                    <a:pt x="232" y="1"/>
                  </a:moveTo>
                  <a:cubicBezTo>
                    <a:pt x="139" y="1"/>
                    <a:pt x="49" y="75"/>
                    <a:pt x="27" y="164"/>
                  </a:cubicBezTo>
                  <a:cubicBezTo>
                    <a:pt x="1" y="277"/>
                    <a:pt x="70" y="390"/>
                    <a:pt x="184" y="421"/>
                  </a:cubicBezTo>
                  <a:cubicBezTo>
                    <a:pt x="1430" y="825"/>
                    <a:pt x="2629" y="1369"/>
                    <a:pt x="3753" y="2043"/>
                  </a:cubicBezTo>
                  <a:cubicBezTo>
                    <a:pt x="3790" y="2065"/>
                    <a:pt x="3826" y="2075"/>
                    <a:pt x="3860" y="2075"/>
                  </a:cubicBezTo>
                  <a:cubicBezTo>
                    <a:pt x="4043" y="2075"/>
                    <a:pt x="4159" y="1793"/>
                    <a:pt x="3964" y="1675"/>
                  </a:cubicBezTo>
                  <a:cubicBezTo>
                    <a:pt x="2804" y="984"/>
                    <a:pt x="1570" y="423"/>
                    <a:pt x="285" y="9"/>
                  </a:cubicBezTo>
                  <a:cubicBezTo>
                    <a:pt x="267" y="4"/>
                    <a:pt x="249"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61" name="Google Shape;2861;p28"/>
            <p:cNvSpPr/>
            <p:nvPr/>
          </p:nvSpPr>
          <p:spPr>
            <a:xfrm>
              <a:off x="2604025" y="4225300"/>
              <a:ext cx="22225" cy="97800"/>
            </a:xfrm>
            <a:custGeom>
              <a:avLst/>
              <a:gdLst/>
              <a:ahLst/>
              <a:cxnLst/>
              <a:rect l="l" t="t" r="r" b="b"/>
              <a:pathLst>
                <a:path w="889" h="3912" extrusionOk="0">
                  <a:moveTo>
                    <a:pt x="234" y="1"/>
                  </a:moveTo>
                  <a:cubicBezTo>
                    <a:pt x="231" y="1"/>
                    <a:pt x="228" y="1"/>
                    <a:pt x="225" y="1"/>
                  </a:cubicBezTo>
                  <a:cubicBezTo>
                    <a:pt x="102" y="3"/>
                    <a:pt x="1" y="102"/>
                    <a:pt x="18" y="218"/>
                  </a:cubicBezTo>
                  <a:lnTo>
                    <a:pt x="451" y="3703"/>
                  </a:lnTo>
                  <a:cubicBezTo>
                    <a:pt x="465" y="3817"/>
                    <a:pt x="545" y="3912"/>
                    <a:pt x="663" y="3912"/>
                  </a:cubicBezTo>
                  <a:cubicBezTo>
                    <a:pt x="665" y="3912"/>
                    <a:pt x="666" y="3912"/>
                    <a:pt x="668" y="3912"/>
                  </a:cubicBezTo>
                  <a:cubicBezTo>
                    <a:pt x="788" y="3907"/>
                    <a:pt x="889" y="3808"/>
                    <a:pt x="875" y="3695"/>
                  </a:cubicBezTo>
                  <a:lnTo>
                    <a:pt x="441" y="208"/>
                  </a:lnTo>
                  <a:cubicBezTo>
                    <a:pt x="427" y="95"/>
                    <a:pt x="351" y="1"/>
                    <a:pt x="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62" name="Google Shape;2862;p28"/>
            <p:cNvSpPr/>
            <p:nvPr/>
          </p:nvSpPr>
          <p:spPr>
            <a:xfrm>
              <a:off x="2604450" y="4049850"/>
              <a:ext cx="22575" cy="141725"/>
            </a:xfrm>
            <a:custGeom>
              <a:avLst/>
              <a:gdLst/>
              <a:ahLst/>
              <a:cxnLst/>
              <a:rect l="l" t="t" r="r" b="b"/>
              <a:pathLst>
                <a:path w="903" h="5669" extrusionOk="0">
                  <a:moveTo>
                    <a:pt x="645" y="1"/>
                  </a:moveTo>
                  <a:cubicBezTo>
                    <a:pt x="560" y="1"/>
                    <a:pt x="478" y="48"/>
                    <a:pt x="453" y="155"/>
                  </a:cubicBezTo>
                  <a:cubicBezTo>
                    <a:pt x="150" y="1510"/>
                    <a:pt x="1" y="2894"/>
                    <a:pt x="13" y="4280"/>
                  </a:cubicBezTo>
                  <a:cubicBezTo>
                    <a:pt x="15" y="4677"/>
                    <a:pt x="30" y="5072"/>
                    <a:pt x="61" y="5469"/>
                  </a:cubicBezTo>
                  <a:cubicBezTo>
                    <a:pt x="69" y="5602"/>
                    <a:pt x="177" y="5668"/>
                    <a:pt x="281" y="5668"/>
                  </a:cubicBezTo>
                  <a:cubicBezTo>
                    <a:pt x="389" y="5668"/>
                    <a:pt x="493" y="5598"/>
                    <a:pt x="485" y="5459"/>
                  </a:cubicBezTo>
                  <a:cubicBezTo>
                    <a:pt x="383" y="4107"/>
                    <a:pt x="436" y="2749"/>
                    <a:pt x="646" y="1411"/>
                  </a:cubicBezTo>
                  <a:cubicBezTo>
                    <a:pt x="706" y="1026"/>
                    <a:pt x="783" y="639"/>
                    <a:pt x="867" y="261"/>
                  </a:cubicBezTo>
                  <a:cubicBezTo>
                    <a:pt x="903" y="102"/>
                    <a:pt x="771"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63" name="Google Shape;2863;p28"/>
            <p:cNvSpPr/>
            <p:nvPr/>
          </p:nvSpPr>
          <p:spPr>
            <a:xfrm>
              <a:off x="2695600" y="4103000"/>
              <a:ext cx="25075" cy="226125"/>
            </a:xfrm>
            <a:custGeom>
              <a:avLst/>
              <a:gdLst/>
              <a:ahLst/>
              <a:cxnLst/>
              <a:rect l="l" t="t" r="r" b="b"/>
              <a:pathLst>
                <a:path w="1003" h="9045" extrusionOk="0">
                  <a:moveTo>
                    <a:pt x="645" y="1"/>
                  </a:moveTo>
                  <a:cubicBezTo>
                    <a:pt x="537" y="1"/>
                    <a:pt x="432" y="72"/>
                    <a:pt x="441" y="212"/>
                  </a:cubicBezTo>
                  <a:cubicBezTo>
                    <a:pt x="612" y="2438"/>
                    <a:pt x="564" y="4679"/>
                    <a:pt x="297" y="6898"/>
                  </a:cubicBezTo>
                  <a:cubicBezTo>
                    <a:pt x="222" y="7528"/>
                    <a:pt x="128" y="8156"/>
                    <a:pt x="18" y="8780"/>
                  </a:cubicBezTo>
                  <a:cubicBezTo>
                    <a:pt x="1" y="8893"/>
                    <a:pt x="56" y="9008"/>
                    <a:pt x="174" y="9037"/>
                  </a:cubicBezTo>
                  <a:cubicBezTo>
                    <a:pt x="193" y="9042"/>
                    <a:pt x="212" y="9045"/>
                    <a:pt x="230" y="9045"/>
                  </a:cubicBezTo>
                  <a:cubicBezTo>
                    <a:pt x="327" y="9045"/>
                    <a:pt x="413" y="8978"/>
                    <a:pt x="429" y="8883"/>
                  </a:cubicBezTo>
                  <a:cubicBezTo>
                    <a:pt x="826" y="6645"/>
                    <a:pt x="1002" y="4373"/>
                    <a:pt x="959" y="2101"/>
                  </a:cubicBezTo>
                  <a:cubicBezTo>
                    <a:pt x="944" y="1463"/>
                    <a:pt x="915" y="830"/>
                    <a:pt x="867" y="200"/>
                  </a:cubicBezTo>
                  <a:cubicBezTo>
                    <a:pt x="857" y="67"/>
                    <a:pt x="750"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64" name="Google Shape;2864;p28"/>
            <p:cNvSpPr/>
            <p:nvPr/>
          </p:nvSpPr>
          <p:spPr>
            <a:xfrm>
              <a:off x="2701150" y="3998750"/>
              <a:ext cx="16325" cy="84400"/>
            </a:xfrm>
            <a:custGeom>
              <a:avLst/>
              <a:gdLst/>
              <a:ahLst/>
              <a:cxnLst/>
              <a:rect l="l" t="t" r="r" b="b"/>
              <a:pathLst>
                <a:path w="653" h="3376" extrusionOk="0">
                  <a:moveTo>
                    <a:pt x="218" y="0"/>
                  </a:moveTo>
                  <a:cubicBezTo>
                    <a:pt x="110" y="0"/>
                    <a:pt x="0" y="72"/>
                    <a:pt x="0" y="211"/>
                  </a:cubicBezTo>
                  <a:cubicBezTo>
                    <a:pt x="0" y="1200"/>
                    <a:pt x="70" y="2189"/>
                    <a:pt x="212" y="3169"/>
                  </a:cubicBezTo>
                  <a:cubicBezTo>
                    <a:pt x="229" y="3281"/>
                    <a:pt x="302" y="3376"/>
                    <a:pt x="424" y="3376"/>
                  </a:cubicBezTo>
                  <a:cubicBezTo>
                    <a:pt x="426" y="3376"/>
                    <a:pt x="427" y="3376"/>
                    <a:pt x="429" y="3376"/>
                  </a:cubicBezTo>
                  <a:cubicBezTo>
                    <a:pt x="551" y="3374"/>
                    <a:pt x="653" y="3275"/>
                    <a:pt x="636" y="3159"/>
                  </a:cubicBezTo>
                  <a:cubicBezTo>
                    <a:pt x="494" y="2180"/>
                    <a:pt x="424" y="1191"/>
                    <a:pt x="424" y="201"/>
                  </a:cubicBezTo>
                  <a:cubicBezTo>
                    <a:pt x="424" y="67"/>
                    <a:pt x="322" y="0"/>
                    <a:pt x="2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65" name="Google Shape;2865;p28"/>
            <p:cNvSpPr/>
            <p:nvPr/>
          </p:nvSpPr>
          <p:spPr>
            <a:xfrm>
              <a:off x="2814025" y="4309675"/>
              <a:ext cx="64300" cy="51475"/>
            </a:xfrm>
            <a:custGeom>
              <a:avLst/>
              <a:gdLst/>
              <a:ahLst/>
              <a:cxnLst/>
              <a:rect l="l" t="t" r="r" b="b"/>
              <a:pathLst>
                <a:path w="2572" h="2059" extrusionOk="0">
                  <a:moveTo>
                    <a:pt x="2253" y="0"/>
                  </a:moveTo>
                  <a:cubicBezTo>
                    <a:pt x="2205" y="0"/>
                    <a:pt x="2155" y="17"/>
                    <a:pt x="2111" y="58"/>
                  </a:cubicBezTo>
                  <a:cubicBezTo>
                    <a:pt x="1485" y="636"/>
                    <a:pt x="823" y="1172"/>
                    <a:pt x="130" y="1663"/>
                  </a:cubicBezTo>
                  <a:cubicBezTo>
                    <a:pt x="34" y="1726"/>
                    <a:pt x="0" y="1853"/>
                    <a:pt x="58" y="1957"/>
                  </a:cubicBezTo>
                  <a:cubicBezTo>
                    <a:pt x="97" y="2017"/>
                    <a:pt x="174" y="2058"/>
                    <a:pt x="248" y="2058"/>
                  </a:cubicBezTo>
                  <a:cubicBezTo>
                    <a:pt x="284" y="2058"/>
                    <a:pt x="319" y="2049"/>
                    <a:pt x="349" y="2027"/>
                  </a:cubicBezTo>
                  <a:cubicBezTo>
                    <a:pt x="1071" y="1514"/>
                    <a:pt x="1762" y="956"/>
                    <a:pt x="2414" y="354"/>
                  </a:cubicBezTo>
                  <a:cubicBezTo>
                    <a:pt x="2571" y="210"/>
                    <a:pt x="2422" y="0"/>
                    <a:pt x="22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66" name="Google Shape;2866;p28"/>
            <p:cNvSpPr/>
            <p:nvPr/>
          </p:nvSpPr>
          <p:spPr>
            <a:xfrm>
              <a:off x="2907275" y="4179950"/>
              <a:ext cx="80950" cy="92200"/>
            </a:xfrm>
            <a:custGeom>
              <a:avLst/>
              <a:gdLst/>
              <a:ahLst/>
              <a:cxnLst/>
              <a:rect l="l" t="t" r="r" b="b"/>
              <a:pathLst>
                <a:path w="3238" h="3688" extrusionOk="0">
                  <a:moveTo>
                    <a:pt x="2990" y="1"/>
                  </a:moveTo>
                  <a:cubicBezTo>
                    <a:pt x="2918" y="1"/>
                    <a:pt x="2850" y="44"/>
                    <a:pt x="2802" y="109"/>
                  </a:cubicBezTo>
                  <a:cubicBezTo>
                    <a:pt x="1984" y="1235"/>
                    <a:pt x="1096" y="2308"/>
                    <a:pt x="143" y="3324"/>
                  </a:cubicBezTo>
                  <a:cubicBezTo>
                    <a:pt x="1" y="3479"/>
                    <a:pt x="146" y="3688"/>
                    <a:pt x="305" y="3688"/>
                  </a:cubicBezTo>
                  <a:cubicBezTo>
                    <a:pt x="353" y="3688"/>
                    <a:pt x="403" y="3668"/>
                    <a:pt x="446" y="3622"/>
                  </a:cubicBezTo>
                  <a:cubicBezTo>
                    <a:pt x="1423" y="2578"/>
                    <a:pt x="2333" y="1476"/>
                    <a:pt x="3173" y="318"/>
                  </a:cubicBezTo>
                  <a:cubicBezTo>
                    <a:pt x="3238" y="227"/>
                    <a:pt x="3185" y="82"/>
                    <a:pt x="3091" y="29"/>
                  </a:cubicBezTo>
                  <a:cubicBezTo>
                    <a:pt x="3057" y="10"/>
                    <a:pt x="3023" y="1"/>
                    <a:pt x="29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67" name="Google Shape;2867;p28"/>
            <p:cNvSpPr/>
            <p:nvPr/>
          </p:nvSpPr>
          <p:spPr>
            <a:xfrm>
              <a:off x="2840550" y="4308525"/>
              <a:ext cx="87800" cy="75725"/>
            </a:xfrm>
            <a:custGeom>
              <a:avLst/>
              <a:gdLst/>
              <a:ahLst/>
              <a:cxnLst/>
              <a:rect l="l" t="t" r="r" b="b"/>
              <a:pathLst>
                <a:path w="3512" h="3029" extrusionOk="0">
                  <a:moveTo>
                    <a:pt x="3200" y="0"/>
                  </a:moveTo>
                  <a:cubicBezTo>
                    <a:pt x="3152" y="0"/>
                    <a:pt x="3103" y="18"/>
                    <a:pt x="3060" y="61"/>
                  </a:cubicBezTo>
                  <a:cubicBezTo>
                    <a:pt x="2128" y="980"/>
                    <a:pt x="1151" y="1849"/>
                    <a:pt x="131" y="2665"/>
                  </a:cubicBezTo>
                  <a:cubicBezTo>
                    <a:pt x="1" y="2766"/>
                    <a:pt x="90" y="2980"/>
                    <a:pt x="232" y="3016"/>
                  </a:cubicBezTo>
                  <a:cubicBezTo>
                    <a:pt x="265" y="3025"/>
                    <a:pt x="300" y="3029"/>
                    <a:pt x="334" y="3029"/>
                  </a:cubicBezTo>
                  <a:cubicBezTo>
                    <a:pt x="529" y="3029"/>
                    <a:pt x="722" y="2896"/>
                    <a:pt x="761" y="2696"/>
                  </a:cubicBezTo>
                  <a:cubicBezTo>
                    <a:pt x="1664" y="1960"/>
                    <a:pt x="2530" y="1177"/>
                    <a:pt x="3360" y="359"/>
                  </a:cubicBezTo>
                  <a:cubicBezTo>
                    <a:pt x="3511" y="210"/>
                    <a:pt x="3364" y="0"/>
                    <a:pt x="32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68" name="Google Shape;2868;p28"/>
            <p:cNvSpPr/>
            <p:nvPr/>
          </p:nvSpPr>
          <p:spPr>
            <a:xfrm>
              <a:off x="2991825" y="4216375"/>
              <a:ext cx="36900" cy="34475"/>
            </a:xfrm>
            <a:custGeom>
              <a:avLst/>
              <a:gdLst/>
              <a:ahLst/>
              <a:cxnLst/>
              <a:rect l="l" t="t" r="r" b="b"/>
              <a:pathLst>
                <a:path w="1476" h="1379" extrusionOk="0">
                  <a:moveTo>
                    <a:pt x="1230" y="0"/>
                  </a:moveTo>
                  <a:cubicBezTo>
                    <a:pt x="1177" y="0"/>
                    <a:pt x="1125" y="19"/>
                    <a:pt x="1088" y="62"/>
                  </a:cubicBezTo>
                  <a:cubicBezTo>
                    <a:pt x="785" y="413"/>
                    <a:pt x="450" y="736"/>
                    <a:pt x="89" y="1025"/>
                  </a:cubicBezTo>
                  <a:cubicBezTo>
                    <a:pt x="0" y="1094"/>
                    <a:pt x="12" y="1253"/>
                    <a:pt x="92" y="1325"/>
                  </a:cubicBezTo>
                  <a:cubicBezTo>
                    <a:pt x="129" y="1361"/>
                    <a:pt x="180" y="1378"/>
                    <a:pt x="232" y="1378"/>
                  </a:cubicBezTo>
                  <a:cubicBezTo>
                    <a:pt x="286" y="1378"/>
                    <a:pt x="342" y="1360"/>
                    <a:pt x="390" y="1323"/>
                  </a:cubicBezTo>
                  <a:cubicBezTo>
                    <a:pt x="753" y="1034"/>
                    <a:pt x="1088" y="712"/>
                    <a:pt x="1391" y="360"/>
                  </a:cubicBezTo>
                  <a:cubicBezTo>
                    <a:pt x="1463" y="276"/>
                    <a:pt x="1475" y="141"/>
                    <a:pt x="1389" y="60"/>
                  </a:cubicBezTo>
                  <a:cubicBezTo>
                    <a:pt x="1346" y="22"/>
                    <a:pt x="1288" y="0"/>
                    <a:pt x="123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69" name="Google Shape;2869;p28"/>
            <p:cNvSpPr/>
            <p:nvPr/>
          </p:nvSpPr>
          <p:spPr>
            <a:xfrm>
              <a:off x="2895975" y="4396775"/>
              <a:ext cx="167775" cy="88925"/>
            </a:xfrm>
            <a:custGeom>
              <a:avLst/>
              <a:gdLst/>
              <a:ahLst/>
              <a:cxnLst/>
              <a:rect l="l" t="t" r="r" b="b"/>
              <a:pathLst>
                <a:path w="6711" h="3557" extrusionOk="0">
                  <a:moveTo>
                    <a:pt x="6480" y="1"/>
                  </a:moveTo>
                  <a:cubicBezTo>
                    <a:pt x="6423" y="1"/>
                    <a:pt x="6366" y="24"/>
                    <a:pt x="6320" y="64"/>
                  </a:cubicBezTo>
                  <a:cubicBezTo>
                    <a:pt x="5685" y="620"/>
                    <a:pt x="4982" y="1094"/>
                    <a:pt x="4231" y="1481"/>
                  </a:cubicBezTo>
                  <a:cubicBezTo>
                    <a:pt x="3413" y="1902"/>
                    <a:pt x="2537" y="2208"/>
                    <a:pt x="1685" y="2545"/>
                  </a:cubicBezTo>
                  <a:lnTo>
                    <a:pt x="176" y="3137"/>
                  </a:lnTo>
                  <a:cubicBezTo>
                    <a:pt x="72" y="3180"/>
                    <a:pt x="0" y="3286"/>
                    <a:pt x="32" y="3399"/>
                  </a:cubicBezTo>
                  <a:cubicBezTo>
                    <a:pt x="59" y="3492"/>
                    <a:pt x="142" y="3557"/>
                    <a:pt x="229" y="3557"/>
                  </a:cubicBezTo>
                  <a:cubicBezTo>
                    <a:pt x="251" y="3557"/>
                    <a:pt x="273" y="3552"/>
                    <a:pt x="294" y="3544"/>
                  </a:cubicBezTo>
                  <a:lnTo>
                    <a:pt x="3025" y="2473"/>
                  </a:lnTo>
                  <a:cubicBezTo>
                    <a:pt x="3865" y="2138"/>
                    <a:pt x="4681" y="1765"/>
                    <a:pt x="5435" y="1267"/>
                  </a:cubicBezTo>
                  <a:cubicBezTo>
                    <a:pt x="5851" y="993"/>
                    <a:pt x="6248" y="689"/>
                    <a:pt x="6624" y="360"/>
                  </a:cubicBezTo>
                  <a:cubicBezTo>
                    <a:pt x="6710" y="285"/>
                    <a:pt x="6698" y="136"/>
                    <a:pt x="6621" y="61"/>
                  </a:cubicBezTo>
                  <a:cubicBezTo>
                    <a:pt x="6580" y="19"/>
                    <a:pt x="6530" y="1"/>
                    <a:pt x="64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70" name="Google Shape;2870;p28"/>
            <p:cNvSpPr/>
            <p:nvPr/>
          </p:nvSpPr>
          <p:spPr>
            <a:xfrm>
              <a:off x="3097525" y="4325725"/>
              <a:ext cx="56900" cy="45575"/>
            </a:xfrm>
            <a:custGeom>
              <a:avLst/>
              <a:gdLst/>
              <a:ahLst/>
              <a:cxnLst/>
              <a:rect l="l" t="t" r="r" b="b"/>
              <a:pathLst>
                <a:path w="2276" h="1823" extrusionOk="0">
                  <a:moveTo>
                    <a:pt x="2043" y="0"/>
                  </a:moveTo>
                  <a:cubicBezTo>
                    <a:pt x="1986" y="0"/>
                    <a:pt x="1929" y="23"/>
                    <a:pt x="1885" y="63"/>
                  </a:cubicBezTo>
                  <a:cubicBezTo>
                    <a:pt x="1336" y="562"/>
                    <a:pt x="749" y="1016"/>
                    <a:pt x="131" y="1428"/>
                  </a:cubicBezTo>
                  <a:cubicBezTo>
                    <a:pt x="34" y="1491"/>
                    <a:pt x="1" y="1618"/>
                    <a:pt x="58" y="1719"/>
                  </a:cubicBezTo>
                  <a:cubicBezTo>
                    <a:pt x="97" y="1783"/>
                    <a:pt x="172" y="1823"/>
                    <a:pt x="245" y="1823"/>
                  </a:cubicBezTo>
                  <a:cubicBezTo>
                    <a:pt x="281" y="1823"/>
                    <a:pt x="317" y="1813"/>
                    <a:pt x="347" y="1791"/>
                  </a:cubicBezTo>
                  <a:cubicBezTo>
                    <a:pt x="997" y="1363"/>
                    <a:pt x="1611" y="884"/>
                    <a:pt x="2186" y="359"/>
                  </a:cubicBezTo>
                  <a:cubicBezTo>
                    <a:pt x="2275" y="285"/>
                    <a:pt x="2263" y="138"/>
                    <a:pt x="2184" y="59"/>
                  </a:cubicBezTo>
                  <a:cubicBezTo>
                    <a:pt x="2144" y="19"/>
                    <a:pt x="2093" y="0"/>
                    <a:pt x="20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71" name="Google Shape;2871;p28"/>
            <p:cNvSpPr/>
            <p:nvPr/>
          </p:nvSpPr>
          <p:spPr>
            <a:xfrm>
              <a:off x="2950250" y="4453075"/>
              <a:ext cx="111400" cy="53650"/>
            </a:xfrm>
            <a:custGeom>
              <a:avLst/>
              <a:gdLst/>
              <a:ahLst/>
              <a:cxnLst/>
              <a:rect l="l" t="t" r="r" b="b"/>
              <a:pathLst>
                <a:path w="4456" h="2146" extrusionOk="0">
                  <a:moveTo>
                    <a:pt x="4145" y="0"/>
                  </a:moveTo>
                  <a:cubicBezTo>
                    <a:pt x="4111" y="0"/>
                    <a:pt x="4075" y="10"/>
                    <a:pt x="4039" y="31"/>
                  </a:cubicBezTo>
                  <a:cubicBezTo>
                    <a:pt x="2833" y="726"/>
                    <a:pt x="1557" y="1294"/>
                    <a:pt x="236" y="1725"/>
                  </a:cubicBezTo>
                  <a:cubicBezTo>
                    <a:pt x="0" y="1801"/>
                    <a:pt x="73" y="2146"/>
                    <a:pt x="283" y="2146"/>
                  </a:cubicBezTo>
                  <a:cubicBezTo>
                    <a:pt x="305" y="2146"/>
                    <a:pt x="327" y="2142"/>
                    <a:pt x="351" y="2134"/>
                  </a:cubicBezTo>
                  <a:cubicBezTo>
                    <a:pt x="1711" y="1691"/>
                    <a:pt x="3018" y="1109"/>
                    <a:pt x="4258" y="397"/>
                  </a:cubicBezTo>
                  <a:cubicBezTo>
                    <a:pt x="4455" y="278"/>
                    <a:pt x="4331" y="0"/>
                    <a:pt x="41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72" name="Google Shape;2872;p28"/>
            <p:cNvSpPr/>
            <p:nvPr/>
          </p:nvSpPr>
          <p:spPr>
            <a:xfrm>
              <a:off x="3110775" y="4385625"/>
              <a:ext cx="49425" cy="36075"/>
            </a:xfrm>
            <a:custGeom>
              <a:avLst/>
              <a:gdLst/>
              <a:ahLst/>
              <a:cxnLst/>
              <a:rect l="l" t="t" r="r" b="b"/>
              <a:pathLst>
                <a:path w="1977" h="1443" extrusionOk="0">
                  <a:moveTo>
                    <a:pt x="1744" y="1"/>
                  </a:moveTo>
                  <a:cubicBezTo>
                    <a:pt x="1689" y="1"/>
                    <a:pt x="1634" y="23"/>
                    <a:pt x="1584" y="62"/>
                  </a:cubicBezTo>
                  <a:cubicBezTo>
                    <a:pt x="1127" y="423"/>
                    <a:pt x="640" y="755"/>
                    <a:pt x="135" y="1049"/>
                  </a:cubicBezTo>
                  <a:cubicBezTo>
                    <a:pt x="34" y="1107"/>
                    <a:pt x="0" y="1237"/>
                    <a:pt x="60" y="1338"/>
                  </a:cubicBezTo>
                  <a:cubicBezTo>
                    <a:pt x="100" y="1405"/>
                    <a:pt x="171" y="1442"/>
                    <a:pt x="243" y="1442"/>
                  </a:cubicBezTo>
                  <a:cubicBezTo>
                    <a:pt x="280" y="1442"/>
                    <a:pt x="318" y="1432"/>
                    <a:pt x="352" y="1412"/>
                  </a:cubicBezTo>
                  <a:cubicBezTo>
                    <a:pt x="888" y="1097"/>
                    <a:pt x="1401" y="746"/>
                    <a:pt x="1889" y="358"/>
                  </a:cubicBezTo>
                  <a:cubicBezTo>
                    <a:pt x="1976" y="291"/>
                    <a:pt x="1962" y="129"/>
                    <a:pt x="1882" y="57"/>
                  </a:cubicBezTo>
                  <a:cubicBezTo>
                    <a:pt x="1839" y="18"/>
                    <a:pt x="1791" y="1"/>
                    <a:pt x="17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73" name="Google Shape;2873;p28"/>
            <p:cNvSpPr/>
            <p:nvPr/>
          </p:nvSpPr>
          <p:spPr>
            <a:xfrm>
              <a:off x="2967575" y="4659100"/>
              <a:ext cx="230575" cy="43175"/>
            </a:xfrm>
            <a:custGeom>
              <a:avLst/>
              <a:gdLst/>
              <a:ahLst/>
              <a:cxnLst/>
              <a:rect l="l" t="t" r="r" b="b"/>
              <a:pathLst>
                <a:path w="9223" h="1727" extrusionOk="0">
                  <a:moveTo>
                    <a:pt x="8992" y="0"/>
                  </a:moveTo>
                  <a:cubicBezTo>
                    <a:pt x="8953" y="0"/>
                    <a:pt x="8914" y="10"/>
                    <a:pt x="8876" y="28"/>
                  </a:cubicBezTo>
                  <a:cubicBezTo>
                    <a:pt x="7127" y="872"/>
                    <a:pt x="5191" y="1302"/>
                    <a:pt x="3250" y="1302"/>
                  </a:cubicBezTo>
                  <a:cubicBezTo>
                    <a:pt x="2921" y="1302"/>
                    <a:pt x="2593" y="1290"/>
                    <a:pt x="2265" y="1265"/>
                  </a:cubicBezTo>
                  <a:cubicBezTo>
                    <a:pt x="1835" y="1231"/>
                    <a:pt x="1408" y="1187"/>
                    <a:pt x="980" y="1187"/>
                  </a:cubicBezTo>
                  <a:cubicBezTo>
                    <a:pt x="710" y="1187"/>
                    <a:pt x="441" y="1204"/>
                    <a:pt x="171" y="1253"/>
                  </a:cubicBezTo>
                  <a:cubicBezTo>
                    <a:pt x="60" y="1272"/>
                    <a:pt x="0" y="1414"/>
                    <a:pt x="27" y="1518"/>
                  </a:cubicBezTo>
                  <a:cubicBezTo>
                    <a:pt x="50" y="1607"/>
                    <a:pt x="150" y="1665"/>
                    <a:pt x="252" y="1665"/>
                  </a:cubicBezTo>
                  <a:cubicBezTo>
                    <a:pt x="265" y="1665"/>
                    <a:pt x="278" y="1664"/>
                    <a:pt x="291" y="1662"/>
                  </a:cubicBezTo>
                  <a:cubicBezTo>
                    <a:pt x="521" y="1621"/>
                    <a:pt x="754" y="1606"/>
                    <a:pt x="987" y="1606"/>
                  </a:cubicBezTo>
                  <a:cubicBezTo>
                    <a:pt x="1366" y="1606"/>
                    <a:pt x="1747" y="1645"/>
                    <a:pt x="2121" y="1676"/>
                  </a:cubicBezTo>
                  <a:cubicBezTo>
                    <a:pt x="2516" y="1709"/>
                    <a:pt x="2912" y="1726"/>
                    <a:pt x="3308" y="1726"/>
                  </a:cubicBezTo>
                  <a:cubicBezTo>
                    <a:pt x="3494" y="1726"/>
                    <a:pt x="3680" y="1723"/>
                    <a:pt x="3865" y="1715"/>
                  </a:cubicBezTo>
                  <a:cubicBezTo>
                    <a:pt x="5680" y="1633"/>
                    <a:pt x="7461" y="1183"/>
                    <a:pt x="9098" y="391"/>
                  </a:cubicBezTo>
                  <a:cubicBezTo>
                    <a:pt x="9199" y="341"/>
                    <a:pt x="9223" y="194"/>
                    <a:pt x="9170" y="100"/>
                  </a:cubicBezTo>
                  <a:cubicBezTo>
                    <a:pt x="9128" y="32"/>
                    <a:pt x="9062" y="0"/>
                    <a:pt x="899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74" name="Google Shape;2874;p28"/>
            <p:cNvSpPr/>
            <p:nvPr/>
          </p:nvSpPr>
          <p:spPr>
            <a:xfrm>
              <a:off x="3212100" y="4644300"/>
              <a:ext cx="37375" cy="18025"/>
            </a:xfrm>
            <a:custGeom>
              <a:avLst/>
              <a:gdLst/>
              <a:ahLst/>
              <a:cxnLst/>
              <a:rect l="l" t="t" r="r" b="b"/>
              <a:pathLst>
                <a:path w="1495" h="721" extrusionOk="0">
                  <a:moveTo>
                    <a:pt x="1250" y="1"/>
                  </a:moveTo>
                  <a:cubicBezTo>
                    <a:pt x="1232" y="1"/>
                    <a:pt x="1213" y="3"/>
                    <a:pt x="1194" y="9"/>
                  </a:cubicBezTo>
                  <a:lnTo>
                    <a:pt x="176" y="307"/>
                  </a:lnTo>
                  <a:cubicBezTo>
                    <a:pt x="65" y="341"/>
                    <a:pt x="0" y="456"/>
                    <a:pt x="31" y="569"/>
                  </a:cubicBezTo>
                  <a:cubicBezTo>
                    <a:pt x="60" y="662"/>
                    <a:pt x="145" y="721"/>
                    <a:pt x="238" y="721"/>
                  </a:cubicBezTo>
                  <a:cubicBezTo>
                    <a:pt x="256" y="721"/>
                    <a:pt x="275" y="718"/>
                    <a:pt x="294" y="714"/>
                  </a:cubicBezTo>
                  <a:lnTo>
                    <a:pt x="1312" y="418"/>
                  </a:lnTo>
                  <a:cubicBezTo>
                    <a:pt x="1418" y="384"/>
                    <a:pt x="1495" y="261"/>
                    <a:pt x="1459" y="153"/>
                  </a:cubicBezTo>
                  <a:cubicBezTo>
                    <a:pt x="1429" y="61"/>
                    <a:pt x="1342" y="1"/>
                    <a:pt x="12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75" name="Google Shape;2875;p28"/>
            <p:cNvSpPr/>
            <p:nvPr/>
          </p:nvSpPr>
          <p:spPr>
            <a:xfrm>
              <a:off x="3034675" y="4721350"/>
              <a:ext cx="80625" cy="18250"/>
            </a:xfrm>
            <a:custGeom>
              <a:avLst/>
              <a:gdLst/>
              <a:ahLst/>
              <a:cxnLst/>
              <a:rect l="l" t="t" r="r" b="b"/>
              <a:pathLst>
                <a:path w="3225" h="730" extrusionOk="0">
                  <a:moveTo>
                    <a:pt x="2981" y="0"/>
                  </a:moveTo>
                  <a:cubicBezTo>
                    <a:pt x="2964" y="0"/>
                    <a:pt x="2946" y="2"/>
                    <a:pt x="2929" y="5"/>
                  </a:cubicBezTo>
                  <a:cubicBezTo>
                    <a:pt x="2048" y="152"/>
                    <a:pt x="1157" y="253"/>
                    <a:pt x="267" y="308"/>
                  </a:cubicBezTo>
                  <a:cubicBezTo>
                    <a:pt x="1" y="322"/>
                    <a:pt x="4" y="730"/>
                    <a:pt x="259" y="730"/>
                  </a:cubicBezTo>
                  <a:cubicBezTo>
                    <a:pt x="265" y="730"/>
                    <a:pt x="270" y="730"/>
                    <a:pt x="276" y="729"/>
                  </a:cubicBezTo>
                  <a:cubicBezTo>
                    <a:pt x="1205" y="671"/>
                    <a:pt x="2130" y="566"/>
                    <a:pt x="3049" y="414"/>
                  </a:cubicBezTo>
                  <a:cubicBezTo>
                    <a:pt x="3160" y="395"/>
                    <a:pt x="3225" y="250"/>
                    <a:pt x="3193" y="149"/>
                  </a:cubicBezTo>
                  <a:cubicBezTo>
                    <a:pt x="3163" y="47"/>
                    <a:pt x="3077" y="0"/>
                    <a:pt x="29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76" name="Google Shape;2876;p28"/>
            <p:cNvSpPr/>
            <p:nvPr/>
          </p:nvSpPr>
          <p:spPr>
            <a:xfrm>
              <a:off x="2344175" y="4318225"/>
              <a:ext cx="635200" cy="657900"/>
            </a:xfrm>
            <a:custGeom>
              <a:avLst/>
              <a:gdLst/>
              <a:ahLst/>
              <a:cxnLst/>
              <a:rect l="l" t="t" r="r" b="b"/>
              <a:pathLst>
                <a:path w="25408" h="26316" extrusionOk="0">
                  <a:moveTo>
                    <a:pt x="11970" y="0"/>
                  </a:moveTo>
                  <a:cubicBezTo>
                    <a:pt x="11738" y="0"/>
                    <a:pt x="11507" y="23"/>
                    <a:pt x="11281" y="65"/>
                  </a:cubicBezTo>
                  <a:cubicBezTo>
                    <a:pt x="10636" y="178"/>
                    <a:pt x="10029" y="452"/>
                    <a:pt x="9461" y="765"/>
                  </a:cubicBezTo>
                  <a:cubicBezTo>
                    <a:pt x="9425" y="785"/>
                    <a:pt x="9396" y="813"/>
                    <a:pt x="9377" y="847"/>
                  </a:cubicBezTo>
                  <a:cubicBezTo>
                    <a:pt x="9348" y="813"/>
                    <a:pt x="9310" y="789"/>
                    <a:pt x="9269" y="780"/>
                  </a:cubicBezTo>
                  <a:cubicBezTo>
                    <a:pt x="9059" y="723"/>
                    <a:pt x="8843" y="696"/>
                    <a:pt x="8627" y="696"/>
                  </a:cubicBezTo>
                  <a:cubicBezTo>
                    <a:pt x="7856" y="696"/>
                    <a:pt x="7085" y="1043"/>
                    <a:pt x="6609" y="1653"/>
                  </a:cubicBezTo>
                  <a:cubicBezTo>
                    <a:pt x="6446" y="1858"/>
                    <a:pt x="6316" y="2087"/>
                    <a:pt x="6147" y="2284"/>
                  </a:cubicBezTo>
                  <a:cubicBezTo>
                    <a:pt x="5991" y="2474"/>
                    <a:pt x="5786" y="2618"/>
                    <a:pt x="5553" y="2700"/>
                  </a:cubicBezTo>
                  <a:cubicBezTo>
                    <a:pt x="5295" y="2789"/>
                    <a:pt x="5030" y="2854"/>
                    <a:pt x="4785" y="2965"/>
                  </a:cubicBezTo>
                  <a:cubicBezTo>
                    <a:pt x="4544" y="3073"/>
                    <a:pt x="4320" y="3220"/>
                    <a:pt x="4123" y="3396"/>
                  </a:cubicBezTo>
                  <a:cubicBezTo>
                    <a:pt x="3923" y="3567"/>
                    <a:pt x="3750" y="3771"/>
                    <a:pt x="3610" y="3998"/>
                  </a:cubicBezTo>
                  <a:cubicBezTo>
                    <a:pt x="3461" y="4238"/>
                    <a:pt x="3351" y="4496"/>
                    <a:pt x="3127" y="4683"/>
                  </a:cubicBezTo>
                  <a:cubicBezTo>
                    <a:pt x="2905" y="4869"/>
                    <a:pt x="2681" y="4991"/>
                    <a:pt x="2477" y="5170"/>
                  </a:cubicBezTo>
                  <a:cubicBezTo>
                    <a:pt x="1856" y="5713"/>
                    <a:pt x="1420" y="6440"/>
                    <a:pt x="1235" y="7247"/>
                  </a:cubicBezTo>
                  <a:cubicBezTo>
                    <a:pt x="1168" y="7540"/>
                    <a:pt x="1144" y="7843"/>
                    <a:pt x="1093" y="8142"/>
                  </a:cubicBezTo>
                  <a:cubicBezTo>
                    <a:pt x="1042" y="8440"/>
                    <a:pt x="934" y="8722"/>
                    <a:pt x="811" y="9006"/>
                  </a:cubicBezTo>
                  <a:cubicBezTo>
                    <a:pt x="686" y="9287"/>
                    <a:pt x="564" y="9583"/>
                    <a:pt x="511" y="9896"/>
                  </a:cubicBezTo>
                  <a:cubicBezTo>
                    <a:pt x="462" y="10178"/>
                    <a:pt x="455" y="10467"/>
                    <a:pt x="494" y="10751"/>
                  </a:cubicBezTo>
                  <a:cubicBezTo>
                    <a:pt x="544" y="11114"/>
                    <a:pt x="662" y="11463"/>
                    <a:pt x="843" y="11783"/>
                  </a:cubicBezTo>
                  <a:cubicBezTo>
                    <a:pt x="181" y="12734"/>
                    <a:pt x="0" y="13988"/>
                    <a:pt x="361" y="15095"/>
                  </a:cubicBezTo>
                  <a:cubicBezTo>
                    <a:pt x="458" y="15386"/>
                    <a:pt x="592" y="15665"/>
                    <a:pt x="758" y="15925"/>
                  </a:cubicBezTo>
                  <a:cubicBezTo>
                    <a:pt x="860" y="16072"/>
                    <a:pt x="970" y="16216"/>
                    <a:pt x="1055" y="16373"/>
                  </a:cubicBezTo>
                  <a:cubicBezTo>
                    <a:pt x="1129" y="16524"/>
                    <a:pt x="1172" y="16688"/>
                    <a:pt x="1187" y="16857"/>
                  </a:cubicBezTo>
                  <a:cubicBezTo>
                    <a:pt x="1225" y="17191"/>
                    <a:pt x="1249" y="17523"/>
                    <a:pt x="1336" y="17853"/>
                  </a:cubicBezTo>
                  <a:cubicBezTo>
                    <a:pt x="1418" y="18163"/>
                    <a:pt x="1531" y="18464"/>
                    <a:pt x="1673" y="18751"/>
                  </a:cubicBezTo>
                  <a:cubicBezTo>
                    <a:pt x="1988" y="19374"/>
                    <a:pt x="2446" y="19915"/>
                    <a:pt x="3006" y="20332"/>
                  </a:cubicBezTo>
                  <a:cubicBezTo>
                    <a:pt x="3146" y="21540"/>
                    <a:pt x="3779" y="22637"/>
                    <a:pt x="4758" y="23362"/>
                  </a:cubicBezTo>
                  <a:cubicBezTo>
                    <a:pt x="5028" y="23559"/>
                    <a:pt x="5326" y="23699"/>
                    <a:pt x="5613" y="23867"/>
                  </a:cubicBezTo>
                  <a:cubicBezTo>
                    <a:pt x="5897" y="24036"/>
                    <a:pt x="6137" y="24322"/>
                    <a:pt x="6385" y="24575"/>
                  </a:cubicBezTo>
                  <a:cubicBezTo>
                    <a:pt x="6850" y="25047"/>
                    <a:pt x="7425" y="25398"/>
                    <a:pt x="8058" y="25593"/>
                  </a:cubicBezTo>
                  <a:cubicBezTo>
                    <a:pt x="8453" y="25718"/>
                    <a:pt x="8863" y="25781"/>
                    <a:pt x="9274" y="25781"/>
                  </a:cubicBezTo>
                  <a:cubicBezTo>
                    <a:pt x="9598" y="25781"/>
                    <a:pt x="9923" y="25741"/>
                    <a:pt x="10241" y="25663"/>
                  </a:cubicBezTo>
                  <a:cubicBezTo>
                    <a:pt x="10260" y="25658"/>
                    <a:pt x="10279" y="25651"/>
                    <a:pt x="10296" y="25641"/>
                  </a:cubicBezTo>
                  <a:cubicBezTo>
                    <a:pt x="10970" y="26089"/>
                    <a:pt x="11777" y="26315"/>
                    <a:pt x="12584" y="26315"/>
                  </a:cubicBezTo>
                  <a:cubicBezTo>
                    <a:pt x="12956" y="26315"/>
                    <a:pt x="13328" y="26267"/>
                    <a:pt x="13687" y="26171"/>
                  </a:cubicBezTo>
                  <a:cubicBezTo>
                    <a:pt x="14015" y="26081"/>
                    <a:pt x="14332" y="25952"/>
                    <a:pt x="14628" y="25783"/>
                  </a:cubicBezTo>
                  <a:cubicBezTo>
                    <a:pt x="14660" y="25800"/>
                    <a:pt x="14693" y="25810"/>
                    <a:pt x="14727" y="25810"/>
                  </a:cubicBezTo>
                  <a:cubicBezTo>
                    <a:pt x="14764" y="25810"/>
                    <a:pt x="14800" y="25811"/>
                    <a:pt x="14837" y="25811"/>
                  </a:cubicBezTo>
                  <a:cubicBezTo>
                    <a:pt x="15958" y="25811"/>
                    <a:pt x="17053" y="25453"/>
                    <a:pt x="17959" y="24791"/>
                  </a:cubicBezTo>
                  <a:cubicBezTo>
                    <a:pt x="18063" y="24714"/>
                    <a:pt x="18164" y="24637"/>
                    <a:pt x="18260" y="24553"/>
                  </a:cubicBezTo>
                  <a:lnTo>
                    <a:pt x="18287" y="24553"/>
                  </a:lnTo>
                  <a:cubicBezTo>
                    <a:pt x="19752" y="24510"/>
                    <a:pt x="20924" y="23480"/>
                    <a:pt x="21661" y="22291"/>
                  </a:cubicBezTo>
                  <a:cubicBezTo>
                    <a:pt x="21892" y="21915"/>
                    <a:pt x="22094" y="21526"/>
                    <a:pt x="22272" y="21124"/>
                  </a:cubicBezTo>
                  <a:cubicBezTo>
                    <a:pt x="22306" y="21054"/>
                    <a:pt x="22301" y="20972"/>
                    <a:pt x="22262" y="20907"/>
                  </a:cubicBezTo>
                  <a:lnTo>
                    <a:pt x="22291" y="20840"/>
                  </a:lnTo>
                  <a:cubicBezTo>
                    <a:pt x="23252" y="20450"/>
                    <a:pt x="23974" y="19559"/>
                    <a:pt x="24176" y="18546"/>
                  </a:cubicBezTo>
                  <a:cubicBezTo>
                    <a:pt x="24197" y="18536"/>
                    <a:pt x="24214" y="18524"/>
                    <a:pt x="24231" y="18510"/>
                  </a:cubicBezTo>
                  <a:cubicBezTo>
                    <a:pt x="25165" y="17694"/>
                    <a:pt x="25408" y="16231"/>
                    <a:pt x="24830" y="15145"/>
                  </a:cubicBezTo>
                  <a:cubicBezTo>
                    <a:pt x="25365" y="13949"/>
                    <a:pt x="25288" y="12508"/>
                    <a:pt x="24604" y="11381"/>
                  </a:cubicBezTo>
                  <a:cubicBezTo>
                    <a:pt x="24604" y="11374"/>
                    <a:pt x="24607" y="11367"/>
                    <a:pt x="24611" y="11362"/>
                  </a:cubicBezTo>
                  <a:cubicBezTo>
                    <a:pt x="24782" y="10635"/>
                    <a:pt x="24575" y="9908"/>
                    <a:pt x="24335" y="9225"/>
                  </a:cubicBezTo>
                  <a:cubicBezTo>
                    <a:pt x="24094" y="8541"/>
                    <a:pt x="23841" y="7860"/>
                    <a:pt x="23252" y="7405"/>
                  </a:cubicBezTo>
                  <a:cubicBezTo>
                    <a:pt x="22907" y="7141"/>
                    <a:pt x="22544" y="6900"/>
                    <a:pt x="22185" y="6650"/>
                  </a:cubicBezTo>
                  <a:cubicBezTo>
                    <a:pt x="22176" y="6084"/>
                    <a:pt x="22113" y="5511"/>
                    <a:pt x="21860" y="5001"/>
                  </a:cubicBezTo>
                  <a:cubicBezTo>
                    <a:pt x="21738" y="4751"/>
                    <a:pt x="21567" y="4527"/>
                    <a:pt x="21357" y="4344"/>
                  </a:cubicBezTo>
                  <a:cubicBezTo>
                    <a:pt x="21261" y="4265"/>
                    <a:pt x="21158" y="4195"/>
                    <a:pt x="21049" y="4135"/>
                  </a:cubicBezTo>
                  <a:cubicBezTo>
                    <a:pt x="20994" y="4103"/>
                    <a:pt x="20924" y="4079"/>
                    <a:pt x="20881" y="4031"/>
                  </a:cubicBezTo>
                  <a:cubicBezTo>
                    <a:pt x="20835" y="3985"/>
                    <a:pt x="20816" y="3916"/>
                    <a:pt x="20792" y="3856"/>
                  </a:cubicBezTo>
                  <a:cubicBezTo>
                    <a:pt x="20354" y="2785"/>
                    <a:pt x="19439" y="1954"/>
                    <a:pt x="18320" y="1644"/>
                  </a:cubicBezTo>
                  <a:cubicBezTo>
                    <a:pt x="17992" y="1555"/>
                    <a:pt x="17655" y="1510"/>
                    <a:pt x="17318" y="1510"/>
                  </a:cubicBezTo>
                  <a:cubicBezTo>
                    <a:pt x="16981" y="1510"/>
                    <a:pt x="16644" y="1555"/>
                    <a:pt x="16315" y="1644"/>
                  </a:cubicBezTo>
                  <a:cubicBezTo>
                    <a:pt x="15918" y="1023"/>
                    <a:pt x="15198" y="611"/>
                    <a:pt x="14452" y="611"/>
                  </a:cubicBezTo>
                  <a:cubicBezTo>
                    <a:pt x="14443" y="611"/>
                    <a:pt x="14435" y="611"/>
                    <a:pt x="14426" y="611"/>
                  </a:cubicBezTo>
                  <a:cubicBezTo>
                    <a:pt x="14303" y="614"/>
                    <a:pt x="14181" y="626"/>
                    <a:pt x="14060" y="652"/>
                  </a:cubicBezTo>
                  <a:cubicBezTo>
                    <a:pt x="14012" y="664"/>
                    <a:pt x="13962" y="671"/>
                    <a:pt x="13914" y="671"/>
                  </a:cubicBezTo>
                  <a:cubicBezTo>
                    <a:pt x="13846" y="667"/>
                    <a:pt x="13796" y="623"/>
                    <a:pt x="13747" y="585"/>
                  </a:cubicBezTo>
                  <a:cubicBezTo>
                    <a:pt x="13514" y="407"/>
                    <a:pt x="13257" y="267"/>
                    <a:pt x="12982" y="166"/>
                  </a:cubicBezTo>
                  <a:cubicBezTo>
                    <a:pt x="12656" y="51"/>
                    <a:pt x="12313" y="0"/>
                    <a:pt x="1197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77" name="Google Shape;2877;p28"/>
            <p:cNvSpPr/>
            <p:nvPr/>
          </p:nvSpPr>
          <p:spPr>
            <a:xfrm>
              <a:off x="2454100" y="4694500"/>
              <a:ext cx="39200" cy="75725"/>
            </a:xfrm>
            <a:custGeom>
              <a:avLst/>
              <a:gdLst/>
              <a:ahLst/>
              <a:cxnLst/>
              <a:rect l="l" t="t" r="r" b="b"/>
              <a:pathLst>
                <a:path w="1568" h="3029" extrusionOk="0">
                  <a:moveTo>
                    <a:pt x="226" y="0"/>
                  </a:moveTo>
                  <a:cubicBezTo>
                    <a:pt x="225" y="0"/>
                    <a:pt x="223" y="1"/>
                    <a:pt x="222" y="1"/>
                  </a:cubicBezTo>
                  <a:cubicBezTo>
                    <a:pt x="99" y="3"/>
                    <a:pt x="0" y="104"/>
                    <a:pt x="15" y="217"/>
                  </a:cubicBezTo>
                  <a:cubicBezTo>
                    <a:pt x="147" y="1226"/>
                    <a:pt x="554" y="2176"/>
                    <a:pt x="1192" y="2968"/>
                  </a:cubicBezTo>
                  <a:cubicBezTo>
                    <a:pt x="1226" y="3010"/>
                    <a:pt x="1277" y="3028"/>
                    <a:pt x="1330" y="3028"/>
                  </a:cubicBezTo>
                  <a:cubicBezTo>
                    <a:pt x="1391" y="3028"/>
                    <a:pt x="1453" y="3004"/>
                    <a:pt x="1493" y="2963"/>
                  </a:cubicBezTo>
                  <a:cubicBezTo>
                    <a:pt x="1567" y="2889"/>
                    <a:pt x="1562" y="2754"/>
                    <a:pt x="1490" y="2667"/>
                  </a:cubicBezTo>
                  <a:cubicBezTo>
                    <a:pt x="922" y="1957"/>
                    <a:pt x="559" y="1105"/>
                    <a:pt x="438" y="205"/>
                  </a:cubicBezTo>
                  <a:cubicBezTo>
                    <a:pt x="424" y="96"/>
                    <a:pt x="349" y="0"/>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78" name="Google Shape;2878;p28"/>
            <p:cNvSpPr/>
            <p:nvPr/>
          </p:nvSpPr>
          <p:spPr>
            <a:xfrm>
              <a:off x="2452900" y="4584675"/>
              <a:ext cx="18475" cy="73175"/>
            </a:xfrm>
            <a:custGeom>
              <a:avLst/>
              <a:gdLst/>
              <a:ahLst/>
              <a:cxnLst/>
              <a:rect l="l" t="t" r="r" b="b"/>
              <a:pathLst>
                <a:path w="739" h="2927" extrusionOk="0">
                  <a:moveTo>
                    <a:pt x="483" y="0"/>
                  </a:moveTo>
                  <a:cubicBezTo>
                    <a:pt x="398" y="0"/>
                    <a:pt x="316" y="47"/>
                    <a:pt x="292" y="155"/>
                  </a:cubicBezTo>
                  <a:cubicBezTo>
                    <a:pt x="101" y="1000"/>
                    <a:pt x="3" y="1862"/>
                    <a:pt x="0" y="2728"/>
                  </a:cubicBezTo>
                  <a:cubicBezTo>
                    <a:pt x="0" y="2860"/>
                    <a:pt x="102" y="2926"/>
                    <a:pt x="206" y="2926"/>
                  </a:cubicBezTo>
                  <a:cubicBezTo>
                    <a:pt x="314" y="2926"/>
                    <a:pt x="424" y="2856"/>
                    <a:pt x="424" y="2716"/>
                  </a:cubicBezTo>
                  <a:cubicBezTo>
                    <a:pt x="426" y="1888"/>
                    <a:pt x="520" y="1065"/>
                    <a:pt x="703" y="259"/>
                  </a:cubicBezTo>
                  <a:cubicBezTo>
                    <a:pt x="739" y="101"/>
                    <a:pt x="608" y="0"/>
                    <a:pt x="4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79" name="Google Shape;2879;p28"/>
            <p:cNvSpPr/>
            <p:nvPr/>
          </p:nvSpPr>
          <p:spPr>
            <a:xfrm>
              <a:off x="2428100" y="4622375"/>
              <a:ext cx="16700" cy="71300"/>
            </a:xfrm>
            <a:custGeom>
              <a:avLst/>
              <a:gdLst/>
              <a:ahLst/>
              <a:cxnLst/>
              <a:rect l="l" t="t" r="r" b="b"/>
              <a:pathLst>
                <a:path w="668" h="2852" extrusionOk="0">
                  <a:moveTo>
                    <a:pt x="345" y="0"/>
                  </a:moveTo>
                  <a:cubicBezTo>
                    <a:pt x="247" y="0"/>
                    <a:pt x="157" y="64"/>
                    <a:pt x="140" y="161"/>
                  </a:cubicBezTo>
                  <a:cubicBezTo>
                    <a:pt x="1" y="1006"/>
                    <a:pt x="30" y="1867"/>
                    <a:pt x="222" y="2703"/>
                  </a:cubicBezTo>
                  <a:cubicBezTo>
                    <a:pt x="247" y="2807"/>
                    <a:pt x="324" y="2852"/>
                    <a:pt x="406" y="2852"/>
                  </a:cubicBezTo>
                  <a:cubicBezTo>
                    <a:pt x="532" y="2852"/>
                    <a:pt x="668" y="2744"/>
                    <a:pt x="631" y="2582"/>
                  </a:cubicBezTo>
                  <a:cubicBezTo>
                    <a:pt x="453" y="1822"/>
                    <a:pt x="427" y="1035"/>
                    <a:pt x="552" y="262"/>
                  </a:cubicBezTo>
                  <a:cubicBezTo>
                    <a:pt x="571" y="152"/>
                    <a:pt x="516" y="38"/>
                    <a:pt x="400" y="7"/>
                  </a:cubicBezTo>
                  <a:cubicBezTo>
                    <a:pt x="382" y="3"/>
                    <a:pt x="363" y="0"/>
                    <a:pt x="3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80" name="Google Shape;2880;p28"/>
            <p:cNvSpPr/>
            <p:nvPr/>
          </p:nvSpPr>
          <p:spPr>
            <a:xfrm>
              <a:off x="2510350" y="4453750"/>
              <a:ext cx="48225" cy="40025"/>
            </a:xfrm>
            <a:custGeom>
              <a:avLst/>
              <a:gdLst/>
              <a:ahLst/>
              <a:cxnLst/>
              <a:rect l="l" t="t" r="r" b="b"/>
              <a:pathLst>
                <a:path w="1929" h="1601" extrusionOk="0">
                  <a:moveTo>
                    <a:pt x="1695" y="1"/>
                  </a:moveTo>
                  <a:cubicBezTo>
                    <a:pt x="1657" y="1"/>
                    <a:pt x="1618" y="10"/>
                    <a:pt x="1582" y="28"/>
                  </a:cubicBezTo>
                  <a:cubicBezTo>
                    <a:pt x="1002" y="317"/>
                    <a:pt x="492" y="728"/>
                    <a:pt x="85" y="1236"/>
                  </a:cubicBezTo>
                  <a:cubicBezTo>
                    <a:pt x="13" y="1325"/>
                    <a:pt x="1" y="1453"/>
                    <a:pt x="87" y="1537"/>
                  </a:cubicBezTo>
                  <a:cubicBezTo>
                    <a:pt x="130" y="1579"/>
                    <a:pt x="187" y="1600"/>
                    <a:pt x="242" y="1600"/>
                  </a:cubicBezTo>
                  <a:cubicBezTo>
                    <a:pt x="297" y="1600"/>
                    <a:pt x="351" y="1578"/>
                    <a:pt x="386" y="1532"/>
                  </a:cubicBezTo>
                  <a:cubicBezTo>
                    <a:pt x="768" y="1055"/>
                    <a:pt x="1250" y="666"/>
                    <a:pt x="1799" y="394"/>
                  </a:cubicBezTo>
                  <a:cubicBezTo>
                    <a:pt x="1902" y="341"/>
                    <a:pt x="1928" y="194"/>
                    <a:pt x="1871" y="100"/>
                  </a:cubicBezTo>
                  <a:cubicBezTo>
                    <a:pt x="1832" y="33"/>
                    <a:pt x="1765" y="1"/>
                    <a:pt x="16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81" name="Google Shape;2881;p28"/>
            <p:cNvSpPr/>
            <p:nvPr/>
          </p:nvSpPr>
          <p:spPr>
            <a:xfrm>
              <a:off x="2516675" y="4428950"/>
              <a:ext cx="46100" cy="27075"/>
            </a:xfrm>
            <a:custGeom>
              <a:avLst/>
              <a:gdLst/>
              <a:ahLst/>
              <a:cxnLst/>
              <a:rect l="l" t="t" r="r" b="b"/>
              <a:pathLst>
                <a:path w="1844" h="1083" extrusionOk="0">
                  <a:moveTo>
                    <a:pt x="1609" y="1"/>
                  </a:moveTo>
                  <a:cubicBezTo>
                    <a:pt x="1591" y="1"/>
                    <a:pt x="1572" y="3"/>
                    <a:pt x="1553" y="7"/>
                  </a:cubicBezTo>
                  <a:cubicBezTo>
                    <a:pt x="1011" y="122"/>
                    <a:pt x="506" y="370"/>
                    <a:pt x="85" y="729"/>
                  </a:cubicBezTo>
                  <a:cubicBezTo>
                    <a:pt x="0" y="801"/>
                    <a:pt x="10" y="957"/>
                    <a:pt x="87" y="1029"/>
                  </a:cubicBezTo>
                  <a:cubicBezTo>
                    <a:pt x="126" y="1065"/>
                    <a:pt x="178" y="1083"/>
                    <a:pt x="231" y="1083"/>
                  </a:cubicBezTo>
                  <a:cubicBezTo>
                    <a:pt x="286" y="1083"/>
                    <a:pt x="343" y="1064"/>
                    <a:pt x="388" y="1025"/>
                  </a:cubicBezTo>
                  <a:lnTo>
                    <a:pt x="426" y="993"/>
                  </a:lnTo>
                  <a:lnTo>
                    <a:pt x="443" y="981"/>
                  </a:lnTo>
                  <a:lnTo>
                    <a:pt x="511" y="928"/>
                  </a:lnTo>
                  <a:lnTo>
                    <a:pt x="665" y="825"/>
                  </a:lnTo>
                  <a:cubicBezTo>
                    <a:pt x="771" y="755"/>
                    <a:pt x="879" y="692"/>
                    <a:pt x="992" y="639"/>
                  </a:cubicBezTo>
                  <a:lnTo>
                    <a:pt x="1071" y="603"/>
                  </a:lnTo>
                  <a:lnTo>
                    <a:pt x="1088" y="594"/>
                  </a:lnTo>
                  <a:lnTo>
                    <a:pt x="1129" y="579"/>
                  </a:lnTo>
                  <a:cubicBezTo>
                    <a:pt x="1184" y="553"/>
                    <a:pt x="1240" y="531"/>
                    <a:pt x="1300" y="514"/>
                  </a:cubicBezTo>
                  <a:cubicBezTo>
                    <a:pt x="1420" y="473"/>
                    <a:pt x="1543" y="440"/>
                    <a:pt x="1671" y="413"/>
                  </a:cubicBezTo>
                  <a:cubicBezTo>
                    <a:pt x="1781" y="380"/>
                    <a:pt x="1844" y="264"/>
                    <a:pt x="1815" y="151"/>
                  </a:cubicBezTo>
                  <a:cubicBezTo>
                    <a:pt x="1781" y="52"/>
                    <a:pt x="1703" y="1"/>
                    <a:pt x="16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82" name="Google Shape;2882;p28"/>
            <p:cNvSpPr/>
            <p:nvPr/>
          </p:nvSpPr>
          <p:spPr>
            <a:xfrm>
              <a:off x="2578400" y="4457100"/>
              <a:ext cx="63150" cy="27975"/>
            </a:xfrm>
            <a:custGeom>
              <a:avLst/>
              <a:gdLst/>
              <a:ahLst/>
              <a:cxnLst/>
              <a:rect l="l" t="t" r="r" b="b"/>
              <a:pathLst>
                <a:path w="2526" h="1119" extrusionOk="0">
                  <a:moveTo>
                    <a:pt x="2229" y="0"/>
                  </a:moveTo>
                  <a:cubicBezTo>
                    <a:pt x="2209" y="0"/>
                    <a:pt x="2188" y="3"/>
                    <a:pt x="2167" y="9"/>
                  </a:cubicBezTo>
                  <a:cubicBezTo>
                    <a:pt x="1493" y="204"/>
                    <a:pt x="829" y="435"/>
                    <a:pt x="179" y="700"/>
                  </a:cubicBezTo>
                  <a:cubicBezTo>
                    <a:pt x="73" y="743"/>
                    <a:pt x="1" y="844"/>
                    <a:pt x="34" y="962"/>
                  </a:cubicBezTo>
                  <a:cubicBezTo>
                    <a:pt x="61" y="1057"/>
                    <a:pt x="145" y="1119"/>
                    <a:pt x="233" y="1119"/>
                  </a:cubicBezTo>
                  <a:cubicBezTo>
                    <a:pt x="255" y="1119"/>
                    <a:pt x="278" y="1115"/>
                    <a:pt x="299" y="1107"/>
                  </a:cubicBezTo>
                  <a:cubicBezTo>
                    <a:pt x="947" y="842"/>
                    <a:pt x="1611" y="611"/>
                    <a:pt x="2285" y="418"/>
                  </a:cubicBezTo>
                  <a:cubicBezTo>
                    <a:pt x="2525" y="350"/>
                    <a:pt x="2446" y="0"/>
                    <a:pt x="2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83" name="Google Shape;2883;p28"/>
            <p:cNvSpPr/>
            <p:nvPr/>
          </p:nvSpPr>
          <p:spPr>
            <a:xfrm>
              <a:off x="2788200" y="4486875"/>
              <a:ext cx="64825" cy="74425"/>
            </a:xfrm>
            <a:custGeom>
              <a:avLst/>
              <a:gdLst/>
              <a:ahLst/>
              <a:cxnLst/>
              <a:rect l="l" t="t" r="r" b="b"/>
              <a:pathLst>
                <a:path w="2593" h="2977" extrusionOk="0">
                  <a:moveTo>
                    <a:pt x="323" y="0"/>
                  </a:moveTo>
                  <a:cubicBezTo>
                    <a:pt x="128" y="0"/>
                    <a:pt x="1" y="291"/>
                    <a:pt x="213" y="395"/>
                  </a:cubicBezTo>
                  <a:cubicBezTo>
                    <a:pt x="1185" y="878"/>
                    <a:pt x="1895" y="1771"/>
                    <a:pt x="2148" y="2828"/>
                  </a:cubicBezTo>
                  <a:cubicBezTo>
                    <a:pt x="2172" y="2932"/>
                    <a:pt x="2249" y="2976"/>
                    <a:pt x="2331" y="2976"/>
                  </a:cubicBezTo>
                  <a:cubicBezTo>
                    <a:pt x="2457" y="2976"/>
                    <a:pt x="2592" y="2869"/>
                    <a:pt x="2554" y="2708"/>
                  </a:cubicBezTo>
                  <a:cubicBezTo>
                    <a:pt x="2282" y="1560"/>
                    <a:pt x="1479" y="551"/>
                    <a:pt x="420" y="24"/>
                  </a:cubicBezTo>
                  <a:cubicBezTo>
                    <a:pt x="386" y="8"/>
                    <a:pt x="354" y="0"/>
                    <a:pt x="3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84" name="Google Shape;2884;p28"/>
            <p:cNvSpPr/>
            <p:nvPr/>
          </p:nvSpPr>
          <p:spPr>
            <a:xfrm>
              <a:off x="2846450" y="4507550"/>
              <a:ext cx="38225" cy="57625"/>
            </a:xfrm>
            <a:custGeom>
              <a:avLst/>
              <a:gdLst/>
              <a:ahLst/>
              <a:cxnLst/>
              <a:rect l="l" t="t" r="r" b="b"/>
              <a:pathLst>
                <a:path w="1529" h="2305" extrusionOk="0">
                  <a:moveTo>
                    <a:pt x="247" y="0"/>
                  </a:moveTo>
                  <a:cubicBezTo>
                    <a:pt x="212" y="0"/>
                    <a:pt x="175" y="9"/>
                    <a:pt x="143" y="27"/>
                  </a:cubicBezTo>
                  <a:cubicBezTo>
                    <a:pt x="46" y="85"/>
                    <a:pt x="1" y="222"/>
                    <a:pt x="68" y="319"/>
                  </a:cubicBezTo>
                  <a:cubicBezTo>
                    <a:pt x="465" y="894"/>
                    <a:pt x="804" y="1507"/>
                    <a:pt x="1074" y="2152"/>
                  </a:cubicBezTo>
                  <a:cubicBezTo>
                    <a:pt x="1112" y="2239"/>
                    <a:pt x="1188" y="2304"/>
                    <a:pt x="1283" y="2304"/>
                  </a:cubicBezTo>
                  <a:cubicBezTo>
                    <a:pt x="1301" y="2304"/>
                    <a:pt x="1319" y="2302"/>
                    <a:pt x="1339" y="2297"/>
                  </a:cubicBezTo>
                  <a:cubicBezTo>
                    <a:pt x="1459" y="2263"/>
                    <a:pt x="1529" y="2140"/>
                    <a:pt x="1483" y="2032"/>
                  </a:cubicBezTo>
                  <a:cubicBezTo>
                    <a:pt x="1201" y="1351"/>
                    <a:pt x="850" y="704"/>
                    <a:pt x="431" y="100"/>
                  </a:cubicBezTo>
                  <a:cubicBezTo>
                    <a:pt x="390" y="35"/>
                    <a:pt x="319" y="0"/>
                    <a:pt x="2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85" name="Google Shape;2885;p28"/>
            <p:cNvSpPr/>
            <p:nvPr/>
          </p:nvSpPr>
          <p:spPr>
            <a:xfrm>
              <a:off x="2863900" y="4583650"/>
              <a:ext cx="16275" cy="37650"/>
            </a:xfrm>
            <a:custGeom>
              <a:avLst/>
              <a:gdLst/>
              <a:ahLst/>
              <a:cxnLst/>
              <a:rect l="l" t="t" r="r" b="b"/>
              <a:pathLst>
                <a:path w="651" h="1506" extrusionOk="0">
                  <a:moveTo>
                    <a:pt x="248" y="0"/>
                  </a:moveTo>
                  <a:cubicBezTo>
                    <a:pt x="229" y="0"/>
                    <a:pt x="209" y="4"/>
                    <a:pt x="188" y="11"/>
                  </a:cubicBezTo>
                  <a:cubicBezTo>
                    <a:pt x="73" y="50"/>
                    <a:pt x="0" y="163"/>
                    <a:pt x="44" y="271"/>
                  </a:cubicBezTo>
                  <a:cubicBezTo>
                    <a:pt x="106" y="442"/>
                    <a:pt x="152" y="617"/>
                    <a:pt x="183" y="796"/>
                  </a:cubicBezTo>
                  <a:cubicBezTo>
                    <a:pt x="188" y="805"/>
                    <a:pt x="188" y="810"/>
                    <a:pt x="191" y="820"/>
                  </a:cubicBezTo>
                  <a:lnTo>
                    <a:pt x="191" y="829"/>
                  </a:lnTo>
                  <a:lnTo>
                    <a:pt x="200" y="897"/>
                  </a:lnTo>
                  <a:cubicBezTo>
                    <a:pt x="203" y="938"/>
                    <a:pt x="207" y="978"/>
                    <a:pt x="212" y="1017"/>
                  </a:cubicBezTo>
                  <a:cubicBezTo>
                    <a:pt x="217" y="1111"/>
                    <a:pt x="219" y="1205"/>
                    <a:pt x="217" y="1299"/>
                  </a:cubicBezTo>
                  <a:cubicBezTo>
                    <a:pt x="219" y="1414"/>
                    <a:pt x="316" y="1506"/>
                    <a:pt x="434" y="1506"/>
                  </a:cubicBezTo>
                  <a:cubicBezTo>
                    <a:pt x="549" y="1501"/>
                    <a:pt x="641" y="1404"/>
                    <a:pt x="641" y="1289"/>
                  </a:cubicBezTo>
                  <a:cubicBezTo>
                    <a:pt x="650" y="901"/>
                    <a:pt x="585" y="516"/>
                    <a:pt x="448" y="155"/>
                  </a:cubicBezTo>
                  <a:cubicBezTo>
                    <a:pt x="417" y="71"/>
                    <a:pt x="338" y="0"/>
                    <a:pt x="2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86" name="Google Shape;2886;p28"/>
            <p:cNvSpPr/>
            <p:nvPr/>
          </p:nvSpPr>
          <p:spPr>
            <a:xfrm>
              <a:off x="2643025" y="4846975"/>
              <a:ext cx="56875" cy="14500"/>
            </a:xfrm>
            <a:custGeom>
              <a:avLst/>
              <a:gdLst/>
              <a:ahLst/>
              <a:cxnLst/>
              <a:rect l="l" t="t" r="r" b="b"/>
              <a:pathLst>
                <a:path w="2275" h="580" extrusionOk="0">
                  <a:moveTo>
                    <a:pt x="230" y="1"/>
                  </a:moveTo>
                  <a:cubicBezTo>
                    <a:pt x="136" y="1"/>
                    <a:pt x="51" y="65"/>
                    <a:pt x="27" y="159"/>
                  </a:cubicBezTo>
                  <a:cubicBezTo>
                    <a:pt x="0" y="267"/>
                    <a:pt x="65" y="395"/>
                    <a:pt x="181" y="419"/>
                  </a:cubicBezTo>
                  <a:cubicBezTo>
                    <a:pt x="700" y="525"/>
                    <a:pt x="1228" y="579"/>
                    <a:pt x="1758" y="579"/>
                  </a:cubicBezTo>
                  <a:cubicBezTo>
                    <a:pt x="1839" y="579"/>
                    <a:pt x="1921" y="578"/>
                    <a:pt x="2003" y="575"/>
                  </a:cubicBezTo>
                  <a:cubicBezTo>
                    <a:pt x="2274" y="566"/>
                    <a:pt x="2268" y="152"/>
                    <a:pt x="2005" y="152"/>
                  </a:cubicBezTo>
                  <a:cubicBezTo>
                    <a:pt x="2002" y="152"/>
                    <a:pt x="1999" y="152"/>
                    <a:pt x="1996" y="152"/>
                  </a:cubicBezTo>
                  <a:cubicBezTo>
                    <a:pt x="1913" y="155"/>
                    <a:pt x="1831" y="156"/>
                    <a:pt x="1749" y="156"/>
                  </a:cubicBezTo>
                  <a:cubicBezTo>
                    <a:pt x="1256" y="156"/>
                    <a:pt x="765" y="106"/>
                    <a:pt x="282" y="7"/>
                  </a:cubicBezTo>
                  <a:cubicBezTo>
                    <a:pt x="265" y="3"/>
                    <a:pt x="247"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87" name="Google Shape;2887;p28"/>
            <p:cNvSpPr/>
            <p:nvPr/>
          </p:nvSpPr>
          <p:spPr>
            <a:xfrm>
              <a:off x="2739125" y="4801600"/>
              <a:ext cx="85950" cy="45425"/>
            </a:xfrm>
            <a:custGeom>
              <a:avLst/>
              <a:gdLst/>
              <a:ahLst/>
              <a:cxnLst/>
              <a:rect l="l" t="t" r="r" b="b"/>
              <a:pathLst>
                <a:path w="3438" h="1817" extrusionOk="0">
                  <a:moveTo>
                    <a:pt x="3141" y="0"/>
                  </a:moveTo>
                  <a:cubicBezTo>
                    <a:pt x="3106" y="0"/>
                    <a:pt x="3068" y="11"/>
                    <a:pt x="3030" y="37"/>
                  </a:cubicBezTo>
                  <a:cubicBezTo>
                    <a:pt x="2563" y="349"/>
                    <a:pt x="2103" y="684"/>
                    <a:pt x="1620" y="970"/>
                  </a:cubicBezTo>
                  <a:cubicBezTo>
                    <a:pt x="1223" y="1205"/>
                    <a:pt x="790" y="1392"/>
                    <a:pt x="326" y="1392"/>
                  </a:cubicBezTo>
                  <a:cubicBezTo>
                    <a:pt x="309" y="1392"/>
                    <a:pt x="291" y="1392"/>
                    <a:pt x="274" y="1392"/>
                  </a:cubicBezTo>
                  <a:cubicBezTo>
                    <a:pt x="271" y="1391"/>
                    <a:pt x="268" y="1391"/>
                    <a:pt x="265" y="1391"/>
                  </a:cubicBezTo>
                  <a:cubicBezTo>
                    <a:pt x="0" y="1391"/>
                    <a:pt x="13" y="1806"/>
                    <a:pt x="284" y="1815"/>
                  </a:cubicBezTo>
                  <a:cubicBezTo>
                    <a:pt x="307" y="1816"/>
                    <a:pt x="330" y="1816"/>
                    <a:pt x="354" y="1816"/>
                  </a:cubicBezTo>
                  <a:cubicBezTo>
                    <a:pt x="860" y="1816"/>
                    <a:pt x="1341" y="1618"/>
                    <a:pt x="1779" y="1367"/>
                  </a:cubicBezTo>
                  <a:cubicBezTo>
                    <a:pt x="2286" y="1076"/>
                    <a:pt x="2763" y="727"/>
                    <a:pt x="3249" y="402"/>
                  </a:cubicBezTo>
                  <a:cubicBezTo>
                    <a:pt x="3438" y="274"/>
                    <a:pt x="3319" y="0"/>
                    <a:pt x="3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88" name="Google Shape;2888;p28"/>
            <p:cNvSpPr/>
            <p:nvPr/>
          </p:nvSpPr>
          <p:spPr>
            <a:xfrm>
              <a:off x="2707475" y="4796775"/>
              <a:ext cx="66700" cy="32475"/>
            </a:xfrm>
            <a:custGeom>
              <a:avLst/>
              <a:gdLst/>
              <a:ahLst/>
              <a:cxnLst/>
              <a:rect l="l" t="t" r="r" b="b"/>
              <a:pathLst>
                <a:path w="2668" h="1299" extrusionOk="0">
                  <a:moveTo>
                    <a:pt x="2367" y="0"/>
                  </a:moveTo>
                  <a:cubicBezTo>
                    <a:pt x="2332" y="0"/>
                    <a:pt x="2295" y="11"/>
                    <a:pt x="2258" y="35"/>
                  </a:cubicBezTo>
                  <a:cubicBezTo>
                    <a:pt x="1620" y="444"/>
                    <a:pt x="915" y="730"/>
                    <a:pt x="176" y="884"/>
                  </a:cubicBezTo>
                  <a:cubicBezTo>
                    <a:pt x="63" y="908"/>
                    <a:pt x="0" y="1043"/>
                    <a:pt x="31" y="1149"/>
                  </a:cubicBezTo>
                  <a:cubicBezTo>
                    <a:pt x="56" y="1238"/>
                    <a:pt x="148" y="1298"/>
                    <a:pt x="244" y="1298"/>
                  </a:cubicBezTo>
                  <a:cubicBezTo>
                    <a:pt x="260" y="1298"/>
                    <a:pt x="276" y="1297"/>
                    <a:pt x="291" y="1293"/>
                  </a:cubicBezTo>
                  <a:cubicBezTo>
                    <a:pt x="1066" y="1130"/>
                    <a:pt x="1805" y="826"/>
                    <a:pt x="2474" y="398"/>
                  </a:cubicBezTo>
                  <a:cubicBezTo>
                    <a:pt x="2668" y="275"/>
                    <a:pt x="2546" y="0"/>
                    <a:pt x="23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89" name="Google Shape;2889;p28"/>
            <p:cNvSpPr/>
            <p:nvPr/>
          </p:nvSpPr>
          <p:spPr>
            <a:xfrm>
              <a:off x="2770950" y="4611525"/>
              <a:ext cx="17825" cy="39400"/>
            </a:xfrm>
            <a:custGeom>
              <a:avLst/>
              <a:gdLst/>
              <a:ahLst/>
              <a:cxnLst/>
              <a:rect l="l" t="t" r="r" b="b"/>
              <a:pathLst>
                <a:path w="713" h="1576" extrusionOk="0">
                  <a:moveTo>
                    <a:pt x="247" y="1"/>
                  </a:moveTo>
                  <a:cubicBezTo>
                    <a:pt x="227" y="1"/>
                    <a:pt x="208" y="4"/>
                    <a:pt x="188" y="10"/>
                  </a:cubicBezTo>
                  <a:cubicBezTo>
                    <a:pt x="70" y="51"/>
                    <a:pt x="0" y="164"/>
                    <a:pt x="43" y="275"/>
                  </a:cubicBezTo>
                  <a:cubicBezTo>
                    <a:pt x="113" y="456"/>
                    <a:pt x="171" y="641"/>
                    <a:pt x="214" y="829"/>
                  </a:cubicBezTo>
                  <a:lnTo>
                    <a:pt x="241" y="978"/>
                  </a:lnTo>
                  <a:lnTo>
                    <a:pt x="250" y="1019"/>
                  </a:lnTo>
                  <a:cubicBezTo>
                    <a:pt x="250" y="1018"/>
                    <a:pt x="250" y="1018"/>
                    <a:pt x="250" y="1018"/>
                  </a:cubicBezTo>
                  <a:lnTo>
                    <a:pt x="250" y="1018"/>
                  </a:lnTo>
                  <a:cubicBezTo>
                    <a:pt x="249" y="1018"/>
                    <a:pt x="255" y="1065"/>
                    <a:pt x="255" y="1069"/>
                  </a:cubicBezTo>
                  <a:cubicBezTo>
                    <a:pt x="270" y="1168"/>
                    <a:pt x="279" y="1269"/>
                    <a:pt x="284" y="1368"/>
                  </a:cubicBezTo>
                  <a:cubicBezTo>
                    <a:pt x="289" y="1474"/>
                    <a:pt x="377" y="1575"/>
                    <a:pt x="484" y="1575"/>
                  </a:cubicBezTo>
                  <a:cubicBezTo>
                    <a:pt x="489" y="1575"/>
                    <a:pt x="494" y="1575"/>
                    <a:pt x="498" y="1575"/>
                  </a:cubicBezTo>
                  <a:cubicBezTo>
                    <a:pt x="614" y="1565"/>
                    <a:pt x="713" y="1476"/>
                    <a:pt x="708" y="1358"/>
                  </a:cubicBezTo>
                  <a:cubicBezTo>
                    <a:pt x="686" y="947"/>
                    <a:pt x="602" y="540"/>
                    <a:pt x="453" y="155"/>
                  </a:cubicBezTo>
                  <a:cubicBezTo>
                    <a:pt x="417" y="71"/>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90" name="Google Shape;2890;p28"/>
            <p:cNvSpPr/>
            <p:nvPr/>
          </p:nvSpPr>
          <p:spPr>
            <a:xfrm>
              <a:off x="2689425" y="4391975"/>
              <a:ext cx="47250" cy="29700"/>
            </a:xfrm>
            <a:custGeom>
              <a:avLst/>
              <a:gdLst/>
              <a:ahLst/>
              <a:cxnLst/>
              <a:rect l="l" t="t" r="r" b="b"/>
              <a:pathLst>
                <a:path w="1890" h="1188" extrusionOk="0">
                  <a:moveTo>
                    <a:pt x="242" y="1"/>
                  </a:moveTo>
                  <a:cubicBezTo>
                    <a:pt x="145" y="1"/>
                    <a:pt x="56" y="58"/>
                    <a:pt x="31" y="159"/>
                  </a:cubicBezTo>
                  <a:cubicBezTo>
                    <a:pt x="0" y="277"/>
                    <a:pt x="72" y="393"/>
                    <a:pt x="188" y="415"/>
                  </a:cubicBezTo>
                  <a:cubicBezTo>
                    <a:pt x="691" y="508"/>
                    <a:pt x="1153" y="759"/>
                    <a:pt x="1511" y="1127"/>
                  </a:cubicBezTo>
                  <a:cubicBezTo>
                    <a:pt x="1552" y="1168"/>
                    <a:pt x="1605" y="1188"/>
                    <a:pt x="1658" y="1188"/>
                  </a:cubicBezTo>
                  <a:cubicBezTo>
                    <a:pt x="1712" y="1188"/>
                    <a:pt x="1766" y="1167"/>
                    <a:pt x="1807" y="1125"/>
                  </a:cubicBezTo>
                  <a:cubicBezTo>
                    <a:pt x="1889" y="1040"/>
                    <a:pt x="1889" y="908"/>
                    <a:pt x="1805" y="826"/>
                  </a:cubicBezTo>
                  <a:cubicBezTo>
                    <a:pt x="1398" y="400"/>
                    <a:pt x="869" y="114"/>
                    <a:pt x="289" y="5"/>
                  </a:cubicBezTo>
                  <a:cubicBezTo>
                    <a:pt x="273" y="2"/>
                    <a:pt x="257" y="1"/>
                    <a:pt x="2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91" name="Google Shape;2891;p28"/>
            <p:cNvSpPr/>
            <p:nvPr/>
          </p:nvSpPr>
          <p:spPr>
            <a:xfrm>
              <a:off x="2535275" y="4850150"/>
              <a:ext cx="43775" cy="25825"/>
            </a:xfrm>
            <a:custGeom>
              <a:avLst/>
              <a:gdLst/>
              <a:ahLst/>
              <a:cxnLst/>
              <a:rect l="l" t="t" r="r" b="b"/>
              <a:pathLst>
                <a:path w="1751" h="1033" extrusionOk="0">
                  <a:moveTo>
                    <a:pt x="229" y="0"/>
                  </a:moveTo>
                  <a:cubicBezTo>
                    <a:pt x="179" y="0"/>
                    <a:pt x="129" y="19"/>
                    <a:pt x="89" y="63"/>
                  </a:cubicBezTo>
                  <a:cubicBezTo>
                    <a:pt x="5" y="157"/>
                    <a:pt x="0" y="292"/>
                    <a:pt x="92" y="364"/>
                  </a:cubicBezTo>
                  <a:cubicBezTo>
                    <a:pt x="489" y="670"/>
                    <a:pt x="939" y="896"/>
                    <a:pt x="1420" y="1031"/>
                  </a:cubicBezTo>
                  <a:cubicBezTo>
                    <a:pt x="1431" y="1032"/>
                    <a:pt x="1442" y="1033"/>
                    <a:pt x="1453" y="1033"/>
                  </a:cubicBezTo>
                  <a:cubicBezTo>
                    <a:pt x="1680" y="1033"/>
                    <a:pt x="1751" y="704"/>
                    <a:pt x="1521" y="619"/>
                  </a:cubicBezTo>
                  <a:cubicBezTo>
                    <a:pt x="1112" y="506"/>
                    <a:pt x="727" y="316"/>
                    <a:pt x="390" y="61"/>
                  </a:cubicBezTo>
                  <a:cubicBezTo>
                    <a:pt x="344" y="24"/>
                    <a:pt x="286" y="0"/>
                    <a:pt x="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92" name="Google Shape;2892;p28"/>
            <p:cNvSpPr/>
            <p:nvPr/>
          </p:nvSpPr>
          <p:spPr>
            <a:xfrm>
              <a:off x="2869025" y="4734175"/>
              <a:ext cx="30350" cy="43625"/>
            </a:xfrm>
            <a:custGeom>
              <a:avLst/>
              <a:gdLst/>
              <a:ahLst/>
              <a:cxnLst/>
              <a:rect l="l" t="t" r="r" b="b"/>
              <a:pathLst>
                <a:path w="1214" h="1745" extrusionOk="0">
                  <a:moveTo>
                    <a:pt x="984" y="1"/>
                  </a:moveTo>
                  <a:cubicBezTo>
                    <a:pt x="908" y="1"/>
                    <a:pt x="830" y="35"/>
                    <a:pt x="801" y="105"/>
                  </a:cubicBezTo>
                  <a:cubicBezTo>
                    <a:pt x="619" y="558"/>
                    <a:pt x="378" y="986"/>
                    <a:pt x="84" y="1379"/>
                  </a:cubicBezTo>
                  <a:cubicBezTo>
                    <a:pt x="14" y="1470"/>
                    <a:pt x="0" y="1590"/>
                    <a:pt x="87" y="1679"/>
                  </a:cubicBezTo>
                  <a:cubicBezTo>
                    <a:pt x="131" y="1722"/>
                    <a:pt x="188" y="1745"/>
                    <a:pt x="243" y="1745"/>
                  </a:cubicBezTo>
                  <a:cubicBezTo>
                    <a:pt x="299" y="1745"/>
                    <a:pt x="352" y="1722"/>
                    <a:pt x="388" y="1675"/>
                  </a:cubicBezTo>
                  <a:cubicBezTo>
                    <a:pt x="705" y="1256"/>
                    <a:pt x="968" y="801"/>
                    <a:pt x="1170" y="315"/>
                  </a:cubicBezTo>
                  <a:cubicBezTo>
                    <a:pt x="1213" y="211"/>
                    <a:pt x="1199" y="86"/>
                    <a:pt x="1090" y="26"/>
                  </a:cubicBezTo>
                  <a:cubicBezTo>
                    <a:pt x="1060" y="9"/>
                    <a:pt x="1022" y="1"/>
                    <a:pt x="9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2893" name="Google Shape;2893;p28"/>
          <p:cNvGrpSpPr/>
          <p:nvPr/>
        </p:nvGrpSpPr>
        <p:grpSpPr>
          <a:xfrm>
            <a:off x="8924961" y="-129144"/>
            <a:ext cx="2439752" cy="1927439"/>
            <a:chOff x="1833175" y="2043150"/>
            <a:chExt cx="1633325" cy="1290350"/>
          </a:xfrm>
        </p:grpSpPr>
        <p:sp>
          <p:nvSpPr>
            <p:cNvPr id="2894" name="Google Shape;2894;p28"/>
            <p:cNvSpPr/>
            <p:nvPr/>
          </p:nvSpPr>
          <p:spPr>
            <a:xfrm>
              <a:off x="1833175" y="2043150"/>
              <a:ext cx="1633325" cy="1290350"/>
            </a:xfrm>
            <a:custGeom>
              <a:avLst/>
              <a:gdLst/>
              <a:ahLst/>
              <a:cxnLst/>
              <a:rect l="l" t="t" r="r" b="b"/>
              <a:pathLst>
                <a:path w="65333" h="51614" extrusionOk="0">
                  <a:moveTo>
                    <a:pt x="30576" y="0"/>
                  </a:moveTo>
                  <a:cubicBezTo>
                    <a:pt x="30558" y="0"/>
                    <a:pt x="30540" y="1"/>
                    <a:pt x="30522" y="3"/>
                  </a:cubicBezTo>
                  <a:cubicBezTo>
                    <a:pt x="30257" y="27"/>
                    <a:pt x="30041" y="251"/>
                    <a:pt x="29930" y="506"/>
                  </a:cubicBezTo>
                  <a:cubicBezTo>
                    <a:pt x="29819" y="761"/>
                    <a:pt x="29699" y="1071"/>
                    <a:pt x="29576" y="1351"/>
                  </a:cubicBezTo>
                  <a:cubicBezTo>
                    <a:pt x="29456" y="1627"/>
                    <a:pt x="29311" y="1892"/>
                    <a:pt x="29145" y="2142"/>
                  </a:cubicBezTo>
                  <a:cubicBezTo>
                    <a:pt x="28979" y="2385"/>
                    <a:pt x="28777" y="2600"/>
                    <a:pt x="28582" y="2816"/>
                  </a:cubicBezTo>
                  <a:cubicBezTo>
                    <a:pt x="28195" y="3249"/>
                    <a:pt x="27846" y="3704"/>
                    <a:pt x="27586" y="4224"/>
                  </a:cubicBezTo>
                  <a:cubicBezTo>
                    <a:pt x="27326" y="4739"/>
                    <a:pt x="27145" y="5290"/>
                    <a:pt x="27049" y="5861"/>
                  </a:cubicBezTo>
                  <a:cubicBezTo>
                    <a:pt x="26871" y="6920"/>
                    <a:pt x="26999" y="8005"/>
                    <a:pt x="27417" y="8992"/>
                  </a:cubicBezTo>
                  <a:cubicBezTo>
                    <a:pt x="27617" y="9461"/>
                    <a:pt x="27875" y="9902"/>
                    <a:pt x="28188" y="10301"/>
                  </a:cubicBezTo>
                  <a:cubicBezTo>
                    <a:pt x="28351" y="10513"/>
                    <a:pt x="28532" y="10713"/>
                    <a:pt x="28727" y="10896"/>
                  </a:cubicBezTo>
                  <a:cubicBezTo>
                    <a:pt x="28905" y="11069"/>
                    <a:pt x="29109" y="11225"/>
                    <a:pt x="29242" y="11435"/>
                  </a:cubicBezTo>
                  <a:cubicBezTo>
                    <a:pt x="29340" y="11593"/>
                    <a:pt x="29384" y="11798"/>
                    <a:pt x="29302" y="11962"/>
                  </a:cubicBezTo>
                  <a:cubicBezTo>
                    <a:pt x="29255" y="12055"/>
                    <a:pt x="29162" y="12092"/>
                    <a:pt x="29060" y="12092"/>
                  </a:cubicBezTo>
                  <a:cubicBezTo>
                    <a:pt x="28984" y="12092"/>
                    <a:pt x="28903" y="12071"/>
                    <a:pt x="28830" y="12039"/>
                  </a:cubicBezTo>
                  <a:cubicBezTo>
                    <a:pt x="28385" y="11851"/>
                    <a:pt x="27988" y="11507"/>
                    <a:pt x="27706" y="11117"/>
                  </a:cubicBezTo>
                  <a:cubicBezTo>
                    <a:pt x="27646" y="11033"/>
                    <a:pt x="27588" y="10946"/>
                    <a:pt x="27538" y="10857"/>
                  </a:cubicBezTo>
                  <a:cubicBezTo>
                    <a:pt x="27478" y="9396"/>
                    <a:pt x="26683" y="8048"/>
                    <a:pt x="25752" y="6946"/>
                  </a:cubicBezTo>
                  <a:cubicBezTo>
                    <a:pt x="25174" y="6267"/>
                    <a:pt x="24534" y="5644"/>
                    <a:pt x="23841" y="5086"/>
                  </a:cubicBezTo>
                  <a:cubicBezTo>
                    <a:pt x="23097" y="4484"/>
                    <a:pt x="22282" y="3967"/>
                    <a:pt x="21377" y="3642"/>
                  </a:cubicBezTo>
                  <a:cubicBezTo>
                    <a:pt x="20939" y="3480"/>
                    <a:pt x="20484" y="3389"/>
                    <a:pt x="20024" y="3314"/>
                  </a:cubicBezTo>
                  <a:cubicBezTo>
                    <a:pt x="19562" y="3242"/>
                    <a:pt x="19122" y="3187"/>
                    <a:pt x="18686" y="3050"/>
                  </a:cubicBezTo>
                  <a:cubicBezTo>
                    <a:pt x="18481" y="2992"/>
                    <a:pt x="18289" y="2905"/>
                    <a:pt x="18108" y="2795"/>
                  </a:cubicBezTo>
                  <a:cubicBezTo>
                    <a:pt x="17918" y="2681"/>
                    <a:pt x="17764" y="2532"/>
                    <a:pt x="17617" y="2371"/>
                  </a:cubicBezTo>
                  <a:cubicBezTo>
                    <a:pt x="17352" y="2076"/>
                    <a:pt x="17038" y="1750"/>
                    <a:pt x="16621" y="1750"/>
                  </a:cubicBezTo>
                  <a:cubicBezTo>
                    <a:pt x="16592" y="1750"/>
                    <a:pt x="16562" y="1752"/>
                    <a:pt x="16532" y="1755"/>
                  </a:cubicBezTo>
                  <a:cubicBezTo>
                    <a:pt x="16067" y="1805"/>
                    <a:pt x="15853" y="2272"/>
                    <a:pt x="15829" y="2708"/>
                  </a:cubicBezTo>
                  <a:cubicBezTo>
                    <a:pt x="15805" y="3144"/>
                    <a:pt x="15909" y="3656"/>
                    <a:pt x="16005" y="4116"/>
                  </a:cubicBezTo>
                  <a:cubicBezTo>
                    <a:pt x="16101" y="4576"/>
                    <a:pt x="16183" y="5042"/>
                    <a:pt x="16202" y="5521"/>
                  </a:cubicBezTo>
                  <a:cubicBezTo>
                    <a:pt x="16224" y="5998"/>
                    <a:pt x="16219" y="6498"/>
                    <a:pt x="16248" y="6989"/>
                  </a:cubicBezTo>
                  <a:cubicBezTo>
                    <a:pt x="16279" y="7480"/>
                    <a:pt x="16342" y="7916"/>
                    <a:pt x="16479" y="8361"/>
                  </a:cubicBezTo>
                  <a:cubicBezTo>
                    <a:pt x="16606" y="8773"/>
                    <a:pt x="16777" y="9170"/>
                    <a:pt x="16987" y="9545"/>
                  </a:cubicBezTo>
                  <a:cubicBezTo>
                    <a:pt x="17124" y="9791"/>
                    <a:pt x="17273" y="10027"/>
                    <a:pt x="17434" y="10255"/>
                  </a:cubicBezTo>
                  <a:cubicBezTo>
                    <a:pt x="16205" y="9683"/>
                    <a:pt x="14827" y="9435"/>
                    <a:pt x="13464" y="9435"/>
                  </a:cubicBezTo>
                  <a:cubicBezTo>
                    <a:pt x="13274" y="9435"/>
                    <a:pt x="13084" y="9440"/>
                    <a:pt x="12895" y="9449"/>
                  </a:cubicBezTo>
                  <a:cubicBezTo>
                    <a:pt x="12519" y="9469"/>
                    <a:pt x="12137" y="9503"/>
                    <a:pt x="11757" y="9503"/>
                  </a:cubicBezTo>
                  <a:cubicBezTo>
                    <a:pt x="11546" y="9503"/>
                    <a:pt x="11335" y="9493"/>
                    <a:pt x="11126" y="9464"/>
                  </a:cubicBezTo>
                  <a:cubicBezTo>
                    <a:pt x="10544" y="9384"/>
                    <a:pt x="9952" y="9139"/>
                    <a:pt x="9386" y="8903"/>
                  </a:cubicBezTo>
                  <a:cubicBezTo>
                    <a:pt x="8234" y="8419"/>
                    <a:pt x="7042" y="8075"/>
                    <a:pt x="5827" y="7784"/>
                  </a:cubicBezTo>
                  <a:lnTo>
                    <a:pt x="4917" y="7572"/>
                  </a:lnTo>
                  <a:cubicBezTo>
                    <a:pt x="4775" y="7540"/>
                    <a:pt x="4619" y="7500"/>
                    <a:pt x="4467" y="7500"/>
                  </a:cubicBezTo>
                  <a:cubicBezTo>
                    <a:pt x="4357" y="7500"/>
                    <a:pt x="4250" y="7521"/>
                    <a:pt x="4152" y="7582"/>
                  </a:cubicBezTo>
                  <a:cubicBezTo>
                    <a:pt x="3719" y="7846"/>
                    <a:pt x="3868" y="8554"/>
                    <a:pt x="4019" y="8939"/>
                  </a:cubicBezTo>
                  <a:cubicBezTo>
                    <a:pt x="4371" y="9829"/>
                    <a:pt x="5167" y="10436"/>
                    <a:pt x="5820" y="11103"/>
                  </a:cubicBezTo>
                  <a:cubicBezTo>
                    <a:pt x="6645" y="11940"/>
                    <a:pt x="7360" y="12879"/>
                    <a:pt x="8118" y="13779"/>
                  </a:cubicBezTo>
                  <a:cubicBezTo>
                    <a:pt x="8876" y="14679"/>
                    <a:pt x="9634" y="15449"/>
                    <a:pt x="10498" y="16176"/>
                  </a:cubicBezTo>
                  <a:cubicBezTo>
                    <a:pt x="11723" y="17206"/>
                    <a:pt x="13117" y="18082"/>
                    <a:pt x="14628" y="18611"/>
                  </a:cubicBezTo>
                  <a:cubicBezTo>
                    <a:pt x="13815" y="19461"/>
                    <a:pt x="12804" y="20099"/>
                    <a:pt x="11685" y="20467"/>
                  </a:cubicBezTo>
                  <a:cubicBezTo>
                    <a:pt x="11006" y="20688"/>
                    <a:pt x="10306" y="20828"/>
                    <a:pt x="9605" y="20953"/>
                  </a:cubicBezTo>
                  <a:cubicBezTo>
                    <a:pt x="8852" y="21088"/>
                    <a:pt x="8101" y="21216"/>
                    <a:pt x="7346" y="21338"/>
                  </a:cubicBezTo>
                  <a:cubicBezTo>
                    <a:pt x="6592" y="21463"/>
                    <a:pt x="5849" y="21579"/>
                    <a:pt x="5095" y="21694"/>
                  </a:cubicBezTo>
                  <a:cubicBezTo>
                    <a:pt x="4344" y="21808"/>
                    <a:pt x="3668" y="21892"/>
                    <a:pt x="2953" y="22019"/>
                  </a:cubicBezTo>
                  <a:cubicBezTo>
                    <a:pt x="2299" y="22132"/>
                    <a:pt x="1649" y="22294"/>
                    <a:pt x="1040" y="22575"/>
                  </a:cubicBezTo>
                  <a:cubicBezTo>
                    <a:pt x="756" y="22705"/>
                    <a:pt x="433" y="22862"/>
                    <a:pt x="234" y="23117"/>
                  </a:cubicBezTo>
                  <a:cubicBezTo>
                    <a:pt x="44" y="23360"/>
                    <a:pt x="0" y="23687"/>
                    <a:pt x="118" y="23971"/>
                  </a:cubicBezTo>
                  <a:cubicBezTo>
                    <a:pt x="236" y="24255"/>
                    <a:pt x="450" y="24489"/>
                    <a:pt x="725" y="24631"/>
                  </a:cubicBezTo>
                  <a:cubicBezTo>
                    <a:pt x="1059" y="24799"/>
                    <a:pt x="1442" y="24828"/>
                    <a:pt x="1808" y="24859"/>
                  </a:cubicBezTo>
                  <a:cubicBezTo>
                    <a:pt x="2176" y="24888"/>
                    <a:pt x="2518" y="24936"/>
                    <a:pt x="2867" y="25052"/>
                  </a:cubicBezTo>
                  <a:cubicBezTo>
                    <a:pt x="3216" y="25165"/>
                    <a:pt x="3538" y="25329"/>
                    <a:pt x="3856" y="25499"/>
                  </a:cubicBezTo>
                  <a:cubicBezTo>
                    <a:pt x="4506" y="25856"/>
                    <a:pt x="5129" y="26253"/>
                    <a:pt x="5788" y="26585"/>
                  </a:cubicBezTo>
                  <a:cubicBezTo>
                    <a:pt x="6453" y="26922"/>
                    <a:pt x="7139" y="27218"/>
                    <a:pt x="7839" y="27473"/>
                  </a:cubicBezTo>
                  <a:cubicBezTo>
                    <a:pt x="9211" y="27969"/>
                    <a:pt x="10652" y="28323"/>
                    <a:pt x="12106" y="28455"/>
                  </a:cubicBezTo>
                  <a:cubicBezTo>
                    <a:pt x="12376" y="28479"/>
                    <a:pt x="12646" y="28492"/>
                    <a:pt x="12915" y="28492"/>
                  </a:cubicBezTo>
                  <a:cubicBezTo>
                    <a:pt x="13356" y="28492"/>
                    <a:pt x="13796" y="28457"/>
                    <a:pt x="14233" y="28378"/>
                  </a:cubicBezTo>
                  <a:cubicBezTo>
                    <a:pt x="14936" y="28253"/>
                    <a:pt x="15550" y="28012"/>
                    <a:pt x="16161" y="27709"/>
                  </a:cubicBezTo>
                  <a:cubicBezTo>
                    <a:pt x="16770" y="27403"/>
                    <a:pt x="17348" y="27059"/>
                    <a:pt x="17916" y="26688"/>
                  </a:cubicBezTo>
                  <a:cubicBezTo>
                    <a:pt x="18481" y="26318"/>
                    <a:pt x="19028" y="25909"/>
                    <a:pt x="19511" y="25437"/>
                  </a:cubicBezTo>
                  <a:cubicBezTo>
                    <a:pt x="19995" y="24965"/>
                    <a:pt x="20366" y="24388"/>
                    <a:pt x="20760" y="23827"/>
                  </a:cubicBezTo>
                  <a:cubicBezTo>
                    <a:pt x="21117" y="23321"/>
                    <a:pt x="21547" y="22840"/>
                    <a:pt x="22168" y="22679"/>
                  </a:cubicBezTo>
                  <a:cubicBezTo>
                    <a:pt x="22274" y="22650"/>
                    <a:pt x="22382" y="22636"/>
                    <a:pt x="22491" y="22636"/>
                  </a:cubicBezTo>
                  <a:cubicBezTo>
                    <a:pt x="22564" y="22636"/>
                    <a:pt x="22637" y="22642"/>
                    <a:pt x="22710" y="22655"/>
                  </a:cubicBezTo>
                  <a:cubicBezTo>
                    <a:pt x="22977" y="23184"/>
                    <a:pt x="22748" y="23822"/>
                    <a:pt x="22397" y="24260"/>
                  </a:cubicBezTo>
                  <a:cubicBezTo>
                    <a:pt x="21964" y="24804"/>
                    <a:pt x="21384" y="25244"/>
                    <a:pt x="20823" y="25654"/>
                  </a:cubicBezTo>
                  <a:cubicBezTo>
                    <a:pt x="19694" y="26484"/>
                    <a:pt x="18479" y="27182"/>
                    <a:pt x="17333" y="27981"/>
                  </a:cubicBezTo>
                  <a:cubicBezTo>
                    <a:pt x="16756" y="28385"/>
                    <a:pt x="16197" y="28816"/>
                    <a:pt x="15680" y="29292"/>
                  </a:cubicBezTo>
                  <a:cubicBezTo>
                    <a:pt x="15162" y="29771"/>
                    <a:pt x="14635" y="30385"/>
                    <a:pt x="14193" y="30996"/>
                  </a:cubicBezTo>
                  <a:cubicBezTo>
                    <a:pt x="13271" y="32277"/>
                    <a:pt x="12544" y="33692"/>
                    <a:pt x="11781" y="35069"/>
                  </a:cubicBezTo>
                  <a:cubicBezTo>
                    <a:pt x="11372" y="35800"/>
                    <a:pt x="10956" y="36529"/>
                    <a:pt x="10558" y="37266"/>
                  </a:cubicBezTo>
                  <a:cubicBezTo>
                    <a:pt x="10467" y="37437"/>
                    <a:pt x="10395" y="37620"/>
                    <a:pt x="10428" y="37817"/>
                  </a:cubicBezTo>
                  <a:cubicBezTo>
                    <a:pt x="10465" y="37973"/>
                    <a:pt x="10563" y="38108"/>
                    <a:pt x="10703" y="38190"/>
                  </a:cubicBezTo>
                  <a:cubicBezTo>
                    <a:pt x="10821" y="38260"/>
                    <a:pt x="10945" y="38288"/>
                    <a:pt x="11069" y="38288"/>
                  </a:cubicBezTo>
                  <a:cubicBezTo>
                    <a:pt x="11269" y="38288"/>
                    <a:pt x="11470" y="38216"/>
                    <a:pt x="11656" y="38130"/>
                  </a:cubicBezTo>
                  <a:cubicBezTo>
                    <a:pt x="11945" y="37993"/>
                    <a:pt x="12216" y="37908"/>
                    <a:pt x="12536" y="37908"/>
                  </a:cubicBezTo>
                  <a:cubicBezTo>
                    <a:pt x="12549" y="37908"/>
                    <a:pt x="12562" y="37908"/>
                    <a:pt x="12575" y="37908"/>
                  </a:cubicBezTo>
                  <a:cubicBezTo>
                    <a:pt x="12912" y="37918"/>
                    <a:pt x="13227" y="37993"/>
                    <a:pt x="13545" y="38077"/>
                  </a:cubicBezTo>
                  <a:cubicBezTo>
                    <a:pt x="13865" y="38161"/>
                    <a:pt x="14195" y="38262"/>
                    <a:pt x="14530" y="38325"/>
                  </a:cubicBezTo>
                  <a:cubicBezTo>
                    <a:pt x="14866" y="38390"/>
                    <a:pt x="15211" y="38424"/>
                    <a:pt x="15552" y="38424"/>
                  </a:cubicBezTo>
                  <a:cubicBezTo>
                    <a:pt x="16924" y="38421"/>
                    <a:pt x="18257" y="37916"/>
                    <a:pt x="19427" y="37230"/>
                  </a:cubicBezTo>
                  <a:cubicBezTo>
                    <a:pt x="20067" y="36857"/>
                    <a:pt x="20669" y="36424"/>
                    <a:pt x="21227" y="35940"/>
                  </a:cubicBezTo>
                  <a:cubicBezTo>
                    <a:pt x="21815" y="35430"/>
                    <a:pt x="22310" y="34840"/>
                    <a:pt x="22751" y="34200"/>
                  </a:cubicBezTo>
                  <a:cubicBezTo>
                    <a:pt x="23194" y="33560"/>
                    <a:pt x="23605" y="32838"/>
                    <a:pt x="24019" y="32149"/>
                  </a:cubicBezTo>
                  <a:lnTo>
                    <a:pt x="25307" y="30000"/>
                  </a:lnTo>
                  <a:cubicBezTo>
                    <a:pt x="25502" y="29673"/>
                    <a:pt x="25687" y="29341"/>
                    <a:pt x="25906" y="29028"/>
                  </a:cubicBezTo>
                  <a:cubicBezTo>
                    <a:pt x="26123" y="28715"/>
                    <a:pt x="26327" y="28493"/>
                    <a:pt x="26618" y="28330"/>
                  </a:cubicBezTo>
                  <a:cubicBezTo>
                    <a:pt x="26698" y="28287"/>
                    <a:pt x="26794" y="28255"/>
                    <a:pt x="26881" y="28255"/>
                  </a:cubicBezTo>
                  <a:cubicBezTo>
                    <a:pt x="26922" y="28255"/>
                    <a:pt x="26961" y="28262"/>
                    <a:pt x="26996" y="28279"/>
                  </a:cubicBezTo>
                  <a:cubicBezTo>
                    <a:pt x="27105" y="28335"/>
                    <a:pt x="27124" y="28400"/>
                    <a:pt x="27153" y="28498"/>
                  </a:cubicBezTo>
                  <a:cubicBezTo>
                    <a:pt x="27232" y="28773"/>
                    <a:pt x="27155" y="29071"/>
                    <a:pt x="27071" y="29338"/>
                  </a:cubicBezTo>
                  <a:cubicBezTo>
                    <a:pt x="26958" y="29702"/>
                    <a:pt x="26792" y="30046"/>
                    <a:pt x="26577" y="30361"/>
                  </a:cubicBezTo>
                  <a:cubicBezTo>
                    <a:pt x="26553" y="30400"/>
                    <a:pt x="26544" y="30448"/>
                    <a:pt x="26553" y="30493"/>
                  </a:cubicBezTo>
                  <a:cubicBezTo>
                    <a:pt x="26546" y="30503"/>
                    <a:pt x="26539" y="30513"/>
                    <a:pt x="26534" y="30525"/>
                  </a:cubicBezTo>
                  <a:cubicBezTo>
                    <a:pt x="25827" y="31721"/>
                    <a:pt x="24876" y="32744"/>
                    <a:pt x="24084" y="33882"/>
                  </a:cubicBezTo>
                  <a:cubicBezTo>
                    <a:pt x="23254" y="35076"/>
                    <a:pt x="22683" y="36424"/>
                    <a:pt x="22498" y="37872"/>
                  </a:cubicBezTo>
                  <a:cubicBezTo>
                    <a:pt x="22315" y="39324"/>
                    <a:pt x="22575" y="40753"/>
                    <a:pt x="22611" y="42200"/>
                  </a:cubicBezTo>
                  <a:cubicBezTo>
                    <a:pt x="22628" y="42936"/>
                    <a:pt x="22541" y="43658"/>
                    <a:pt x="22460" y="44387"/>
                  </a:cubicBezTo>
                  <a:cubicBezTo>
                    <a:pt x="22419" y="44763"/>
                    <a:pt x="22383" y="45138"/>
                    <a:pt x="22375" y="45514"/>
                  </a:cubicBezTo>
                  <a:cubicBezTo>
                    <a:pt x="22371" y="45800"/>
                    <a:pt x="22378" y="46099"/>
                    <a:pt x="22493" y="46363"/>
                  </a:cubicBezTo>
                  <a:cubicBezTo>
                    <a:pt x="22606" y="46628"/>
                    <a:pt x="22835" y="46854"/>
                    <a:pt x="23141" y="46886"/>
                  </a:cubicBezTo>
                  <a:cubicBezTo>
                    <a:pt x="23174" y="46889"/>
                    <a:pt x="23207" y="46891"/>
                    <a:pt x="23239" y="46891"/>
                  </a:cubicBezTo>
                  <a:cubicBezTo>
                    <a:pt x="23495" y="46891"/>
                    <a:pt x="23698" y="46776"/>
                    <a:pt x="23887" y="46628"/>
                  </a:cubicBezTo>
                  <a:cubicBezTo>
                    <a:pt x="24096" y="46462"/>
                    <a:pt x="24301" y="46221"/>
                    <a:pt x="24500" y="46007"/>
                  </a:cubicBezTo>
                  <a:cubicBezTo>
                    <a:pt x="24734" y="45759"/>
                    <a:pt x="24982" y="45526"/>
                    <a:pt x="25239" y="45304"/>
                  </a:cubicBezTo>
                  <a:cubicBezTo>
                    <a:pt x="25762" y="44859"/>
                    <a:pt x="26313" y="44452"/>
                    <a:pt x="26847" y="44026"/>
                  </a:cubicBezTo>
                  <a:cubicBezTo>
                    <a:pt x="28332" y="42849"/>
                    <a:pt x="29528" y="41350"/>
                    <a:pt x="30351" y="39646"/>
                  </a:cubicBezTo>
                  <a:cubicBezTo>
                    <a:pt x="30900" y="38517"/>
                    <a:pt x="31283" y="37319"/>
                    <a:pt x="31490" y="36084"/>
                  </a:cubicBezTo>
                  <a:cubicBezTo>
                    <a:pt x="31593" y="35461"/>
                    <a:pt x="31648" y="34830"/>
                    <a:pt x="31660" y="34200"/>
                  </a:cubicBezTo>
                  <a:cubicBezTo>
                    <a:pt x="31663" y="33887"/>
                    <a:pt x="31658" y="33574"/>
                    <a:pt x="31636" y="33264"/>
                  </a:cubicBezTo>
                  <a:cubicBezTo>
                    <a:pt x="31615" y="32955"/>
                    <a:pt x="31569" y="32599"/>
                    <a:pt x="31557" y="32265"/>
                  </a:cubicBezTo>
                  <a:cubicBezTo>
                    <a:pt x="31545" y="31933"/>
                    <a:pt x="31567" y="31591"/>
                    <a:pt x="31728" y="31300"/>
                  </a:cubicBezTo>
                  <a:cubicBezTo>
                    <a:pt x="31793" y="31182"/>
                    <a:pt x="31882" y="31061"/>
                    <a:pt x="32009" y="31008"/>
                  </a:cubicBezTo>
                  <a:cubicBezTo>
                    <a:pt x="32043" y="30994"/>
                    <a:pt x="32079" y="30986"/>
                    <a:pt x="32116" y="30986"/>
                  </a:cubicBezTo>
                  <a:cubicBezTo>
                    <a:pt x="32121" y="30986"/>
                    <a:pt x="32127" y="30986"/>
                    <a:pt x="32132" y="30987"/>
                  </a:cubicBezTo>
                  <a:cubicBezTo>
                    <a:pt x="32163" y="30992"/>
                    <a:pt x="32195" y="31006"/>
                    <a:pt x="32221" y="31023"/>
                  </a:cubicBezTo>
                  <a:cubicBezTo>
                    <a:pt x="32390" y="31153"/>
                    <a:pt x="32433" y="31444"/>
                    <a:pt x="32447" y="31649"/>
                  </a:cubicBezTo>
                  <a:cubicBezTo>
                    <a:pt x="32474" y="32017"/>
                    <a:pt x="32484" y="32383"/>
                    <a:pt x="32503" y="32751"/>
                  </a:cubicBezTo>
                  <a:cubicBezTo>
                    <a:pt x="32520" y="33117"/>
                    <a:pt x="32541" y="33504"/>
                    <a:pt x="32561" y="33882"/>
                  </a:cubicBezTo>
                  <a:cubicBezTo>
                    <a:pt x="32561" y="33940"/>
                    <a:pt x="32587" y="33995"/>
                    <a:pt x="32635" y="34031"/>
                  </a:cubicBezTo>
                  <a:cubicBezTo>
                    <a:pt x="32635" y="34055"/>
                    <a:pt x="32640" y="34077"/>
                    <a:pt x="32652" y="34099"/>
                  </a:cubicBezTo>
                  <a:cubicBezTo>
                    <a:pt x="32659" y="34120"/>
                    <a:pt x="32671" y="34140"/>
                    <a:pt x="32688" y="34154"/>
                  </a:cubicBezTo>
                  <a:cubicBezTo>
                    <a:pt x="32654" y="35475"/>
                    <a:pt x="32399" y="36777"/>
                    <a:pt x="32214" y="38084"/>
                  </a:cubicBezTo>
                  <a:cubicBezTo>
                    <a:pt x="32002" y="39564"/>
                    <a:pt x="31896" y="41056"/>
                    <a:pt x="32226" y="42525"/>
                  </a:cubicBezTo>
                  <a:cubicBezTo>
                    <a:pt x="32529" y="43877"/>
                    <a:pt x="33157" y="45126"/>
                    <a:pt x="34021" y="46207"/>
                  </a:cubicBezTo>
                  <a:cubicBezTo>
                    <a:pt x="34885" y="47287"/>
                    <a:pt x="35915" y="48195"/>
                    <a:pt x="36871" y="49184"/>
                  </a:cubicBezTo>
                  <a:cubicBezTo>
                    <a:pt x="37335" y="49670"/>
                    <a:pt x="37785" y="50171"/>
                    <a:pt x="38175" y="50719"/>
                  </a:cubicBezTo>
                  <a:cubicBezTo>
                    <a:pt x="38370" y="50994"/>
                    <a:pt x="38534" y="51369"/>
                    <a:pt x="38840" y="51538"/>
                  </a:cubicBezTo>
                  <a:cubicBezTo>
                    <a:pt x="38933" y="51589"/>
                    <a:pt x="39036" y="51614"/>
                    <a:pt x="39137" y="51614"/>
                  </a:cubicBezTo>
                  <a:cubicBezTo>
                    <a:pt x="39369" y="51614"/>
                    <a:pt x="39593" y="51481"/>
                    <a:pt x="39670" y="51230"/>
                  </a:cubicBezTo>
                  <a:cubicBezTo>
                    <a:pt x="39718" y="51071"/>
                    <a:pt x="39730" y="50900"/>
                    <a:pt x="39766" y="50736"/>
                  </a:cubicBezTo>
                  <a:cubicBezTo>
                    <a:pt x="39802" y="50575"/>
                    <a:pt x="39850" y="50421"/>
                    <a:pt x="39903" y="50265"/>
                  </a:cubicBezTo>
                  <a:cubicBezTo>
                    <a:pt x="40009" y="49966"/>
                    <a:pt x="40142" y="49675"/>
                    <a:pt x="40298" y="49398"/>
                  </a:cubicBezTo>
                  <a:cubicBezTo>
                    <a:pt x="40616" y="48818"/>
                    <a:pt x="41010" y="48286"/>
                    <a:pt x="41412" y="47762"/>
                  </a:cubicBezTo>
                  <a:cubicBezTo>
                    <a:pt x="41817" y="47239"/>
                    <a:pt x="42272" y="46676"/>
                    <a:pt x="42661" y="46103"/>
                  </a:cubicBezTo>
                  <a:cubicBezTo>
                    <a:pt x="43054" y="45533"/>
                    <a:pt x="43393" y="44886"/>
                    <a:pt x="43627" y="44209"/>
                  </a:cubicBezTo>
                  <a:cubicBezTo>
                    <a:pt x="44127" y="42770"/>
                    <a:pt x="44180" y="41206"/>
                    <a:pt x="44033" y="39701"/>
                  </a:cubicBezTo>
                  <a:cubicBezTo>
                    <a:pt x="43886" y="38197"/>
                    <a:pt x="43518" y="36674"/>
                    <a:pt x="43203" y="35172"/>
                  </a:cubicBezTo>
                  <a:cubicBezTo>
                    <a:pt x="43044" y="34419"/>
                    <a:pt x="42893" y="33665"/>
                    <a:pt x="42791" y="32903"/>
                  </a:cubicBezTo>
                  <a:cubicBezTo>
                    <a:pt x="42710" y="32296"/>
                    <a:pt x="42587" y="31615"/>
                    <a:pt x="42789" y="31018"/>
                  </a:cubicBezTo>
                  <a:cubicBezTo>
                    <a:pt x="42837" y="30864"/>
                    <a:pt x="42929" y="30727"/>
                    <a:pt x="43054" y="30626"/>
                  </a:cubicBezTo>
                  <a:cubicBezTo>
                    <a:pt x="43282" y="30830"/>
                    <a:pt x="43439" y="31095"/>
                    <a:pt x="43562" y="31379"/>
                  </a:cubicBezTo>
                  <a:cubicBezTo>
                    <a:pt x="43711" y="31711"/>
                    <a:pt x="43838" y="32055"/>
                    <a:pt x="43964" y="32397"/>
                  </a:cubicBezTo>
                  <a:cubicBezTo>
                    <a:pt x="44235" y="33124"/>
                    <a:pt x="44486" y="33860"/>
                    <a:pt x="44741" y="34594"/>
                  </a:cubicBezTo>
                  <a:cubicBezTo>
                    <a:pt x="45222" y="35976"/>
                    <a:pt x="45737" y="37360"/>
                    <a:pt x="46471" y="38628"/>
                  </a:cubicBezTo>
                  <a:cubicBezTo>
                    <a:pt x="47150" y="39805"/>
                    <a:pt x="48016" y="40881"/>
                    <a:pt x="49123" y="41680"/>
                  </a:cubicBezTo>
                  <a:cubicBezTo>
                    <a:pt x="49747" y="42125"/>
                    <a:pt x="50438" y="42457"/>
                    <a:pt x="51140" y="42763"/>
                  </a:cubicBezTo>
                  <a:cubicBezTo>
                    <a:pt x="51841" y="43066"/>
                    <a:pt x="52635" y="43381"/>
                    <a:pt x="53398" y="43653"/>
                  </a:cubicBezTo>
                  <a:cubicBezTo>
                    <a:pt x="54914" y="44188"/>
                    <a:pt x="56476" y="44609"/>
                    <a:pt x="58067" y="44840"/>
                  </a:cubicBezTo>
                  <a:cubicBezTo>
                    <a:pt x="58474" y="44900"/>
                    <a:pt x="58883" y="44946"/>
                    <a:pt x="59292" y="44982"/>
                  </a:cubicBezTo>
                  <a:cubicBezTo>
                    <a:pt x="59353" y="44987"/>
                    <a:pt x="59415" y="44990"/>
                    <a:pt x="59477" y="44990"/>
                  </a:cubicBezTo>
                  <a:cubicBezTo>
                    <a:pt x="59755" y="44990"/>
                    <a:pt x="60024" y="44925"/>
                    <a:pt x="60168" y="44647"/>
                  </a:cubicBezTo>
                  <a:cubicBezTo>
                    <a:pt x="60310" y="44368"/>
                    <a:pt x="60267" y="44034"/>
                    <a:pt x="60216" y="43740"/>
                  </a:cubicBezTo>
                  <a:cubicBezTo>
                    <a:pt x="60149" y="43381"/>
                    <a:pt x="60096" y="43035"/>
                    <a:pt x="60081" y="42671"/>
                  </a:cubicBezTo>
                  <a:cubicBezTo>
                    <a:pt x="60048" y="41981"/>
                    <a:pt x="60057" y="41285"/>
                    <a:pt x="60004" y="40590"/>
                  </a:cubicBezTo>
                  <a:cubicBezTo>
                    <a:pt x="59956" y="39940"/>
                    <a:pt x="59877" y="39292"/>
                    <a:pt x="59768" y="38650"/>
                  </a:cubicBezTo>
                  <a:cubicBezTo>
                    <a:pt x="59554" y="37369"/>
                    <a:pt x="59222" y="36113"/>
                    <a:pt x="58779" y="34895"/>
                  </a:cubicBezTo>
                  <a:cubicBezTo>
                    <a:pt x="58339" y="33675"/>
                    <a:pt x="57788" y="32496"/>
                    <a:pt x="57135" y="31374"/>
                  </a:cubicBezTo>
                  <a:cubicBezTo>
                    <a:pt x="56558" y="30383"/>
                    <a:pt x="55901" y="29439"/>
                    <a:pt x="55169" y="28554"/>
                  </a:cubicBezTo>
                  <a:lnTo>
                    <a:pt x="55169" y="28554"/>
                  </a:lnTo>
                  <a:cubicBezTo>
                    <a:pt x="55260" y="28560"/>
                    <a:pt x="55352" y="28562"/>
                    <a:pt x="55443" y="28562"/>
                  </a:cubicBezTo>
                  <a:cubicBezTo>
                    <a:pt x="56652" y="28562"/>
                    <a:pt x="57857" y="28064"/>
                    <a:pt x="58940" y="27567"/>
                  </a:cubicBezTo>
                  <a:cubicBezTo>
                    <a:pt x="59662" y="27235"/>
                    <a:pt x="60382" y="26893"/>
                    <a:pt x="61143" y="26667"/>
                  </a:cubicBezTo>
                  <a:cubicBezTo>
                    <a:pt x="61525" y="26549"/>
                    <a:pt x="61920" y="26474"/>
                    <a:pt x="62317" y="26443"/>
                  </a:cubicBezTo>
                  <a:cubicBezTo>
                    <a:pt x="62455" y="26433"/>
                    <a:pt x="62593" y="26429"/>
                    <a:pt x="62730" y="26429"/>
                  </a:cubicBezTo>
                  <a:cubicBezTo>
                    <a:pt x="63038" y="26429"/>
                    <a:pt x="63344" y="26450"/>
                    <a:pt x="63650" y="26477"/>
                  </a:cubicBezTo>
                  <a:lnTo>
                    <a:pt x="64310" y="26544"/>
                  </a:lnTo>
                  <a:cubicBezTo>
                    <a:pt x="64419" y="26554"/>
                    <a:pt x="64535" y="26572"/>
                    <a:pt x="64648" y="26572"/>
                  </a:cubicBezTo>
                  <a:cubicBezTo>
                    <a:pt x="64749" y="26572"/>
                    <a:pt x="64849" y="26558"/>
                    <a:pt x="64943" y="26513"/>
                  </a:cubicBezTo>
                  <a:cubicBezTo>
                    <a:pt x="65333" y="26320"/>
                    <a:pt x="65234" y="25832"/>
                    <a:pt x="65046" y="25531"/>
                  </a:cubicBezTo>
                  <a:cubicBezTo>
                    <a:pt x="64948" y="25367"/>
                    <a:pt x="64810" y="25225"/>
                    <a:pt x="64683" y="25086"/>
                  </a:cubicBezTo>
                  <a:cubicBezTo>
                    <a:pt x="64558" y="24944"/>
                    <a:pt x="64408" y="24799"/>
                    <a:pt x="64264" y="24664"/>
                  </a:cubicBezTo>
                  <a:cubicBezTo>
                    <a:pt x="63973" y="24395"/>
                    <a:pt x="63662" y="24144"/>
                    <a:pt x="63337" y="23916"/>
                  </a:cubicBezTo>
                  <a:cubicBezTo>
                    <a:pt x="62016" y="22989"/>
                    <a:pt x="60464" y="22424"/>
                    <a:pt x="58897" y="22077"/>
                  </a:cubicBezTo>
                  <a:cubicBezTo>
                    <a:pt x="57087" y="21670"/>
                    <a:pt x="55229" y="21528"/>
                    <a:pt x="53393" y="21297"/>
                  </a:cubicBezTo>
                  <a:cubicBezTo>
                    <a:pt x="53535" y="21165"/>
                    <a:pt x="53670" y="21023"/>
                    <a:pt x="53795" y="20876"/>
                  </a:cubicBezTo>
                  <a:cubicBezTo>
                    <a:pt x="54072" y="20558"/>
                    <a:pt x="54348" y="20272"/>
                    <a:pt x="54743" y="20106"/>
                  </a:cubicBezTo>
                  <a:cubicBezTo>
                    <a:pt x="55138" y="19940"/>
                    <a:pt x="55619" y="19856"/>
                    <a:pt x="56062" y="19757"/>
                  </a:cubicBezTo>
                  <a:cubicBezTo>
                    <a:pt x="56551" y="19646"/>
                    <a:pt x="57039" y="19516"/>
                    <a:pt x="57518" y="19370"/>
                  </a:cubicBezTo>
                  <a:cubicBezTo>
                    <a:pt x="58498" y="19069"/>
                    <a:pt x="59453" y="18698"/>
                    <a:pt x="60382" y="18260"/>
                  </a:cubicBezTo>
                  <a:cubicBezTo>
                    <a:pt x="61203" y="17873"/>
                    <a:pt x="62007" y="17427"/>
                    <a:pt x="62719" y="16862"/>
                  </a:cubicBezTo>
                  <a:cubicBezTo>
                    <a:pt x="63511" y="16236"/>
                    <a:pt x="64192" y="15466"/>
                    <a:pt x="64577" y="14525"/>
                  </a:cubicBezTo>
                  <a:cubicBezTo>
                    <a:pt x="64637" y="14376"/>
                    <a:pt x="64560" y="14212"/>
                    <a:pt x="64384" y="14210"/>
                  </a:cubicBezTo>
                  <a:cubicBezTo>
                    <a:pt x="64315" y="14209"/>
                    <a:pt x="64246" y="14209"/>
                    <a:pt x="64176" y="14209"/>
                  </a:cubicBezTo>
                  <a:cubicBezTo>
                    <a:pt x="62833" y="14209"/>
                    <a:pt x="61488" y="14317"/>
                    <a:pt x="60153" y="14441"/>
                  </a:cubicBezTo>
                  <a:cubicBezTo>
                    <a:pt x="58748" y="14571"/>
                    <a:pt x="57326" y="14720"/>
                    <a:pt x="55906" y="14775"/>
                  </a:cubicBezTo>
                  <a:cubicBezTo>
                    <a:pt x="55567" y="14788"/>
                    <a:pt x="55230" y="14795"/>
                    <a:pt x="54894" y="14795"/>
                  </a:cubicBezTo>
                  <a:cubicBezTo>
                    <a:pt x="53823" y="14795"/>
                    <a:pt x="52765" y="14723"/>
                    <a:pt x="51711" y="14534"/>
                  </a:cubicBezTo>
                  <a:cubicBezTo>
                    <a:pt x="50941" y="14395"/>
                    <a:pt x="50180" y="14217"/>
                    <a:pt x="49400" y="14140"/>
                  </a:cubicBezTo>
                  <a:cubicBezTo>
                    <a:pt x="49116" y="14111"/>
                    <a:pt x="48830" y="14097"/>
                    <a:pt x="48544" y="14097"/>
                  </a:cubicBezTo>
                  <a:cubicBezTo>
                    <a:pt x="48200" y="14097"/>
                    <a:pt x="47855" y="14118"/>
                    <a:pt x="47513" y="14161"/>
                  </a:cubicBezTo>
                  <a:cubicBezTo>
                    <a:pt x="46245" y="14313"/>
                    <a:pt x="45022" y="14734"/>
                    <a:pt x="43932" y="15396"/>
                  </a:cubicBezTo>
                  <a:cubicBezTo>
                    <a:pt x="43802" y="15478"/>
                    <a:pt x="43672" y="15560"/>
                    <a:pt x="43547" y="15646"/>
                  </a:cubicBezTo>
                  <a:cubicBezTo>
                    <a:pt x="43971" y="14871"/>
                    <a:pt x="44587" y="14212"/>
                    <a:pt x="45018" y="13439"/>
                  </a:cubicBezTo>
                  <a:cubicBezTo>
                    <a:pt x="45528" y="12518"/>
                    <a:pt x="45754" y="11478"/>
                    <a:pt x="45826" y="10436"/>
                  </a:cubicBezTo>
                  <a:cubicBezTo>
                    <a:pt x="45971" y="8352"/>
                    <a:pt x="45468" y="6287"/>
                    <a:pt x="45535" y="4200"/>
                  </a:cubicBezTo>
                  <a:cubicBezTo>
                    <a:pt x="45547" y="3791"/>
                    <a:pt x="45631" y="3351"/>
                    <a:pt x="45501" y="2949"/>
                  </a:cubicBezTo>
                  <a:cubicBezTo>
                    <a:pt x="45398" y="2627"/>
                    <a:pt x="45145" y="2413"/>
                    <a:pt x="44842" y="2413"/>
                  </a:cubicBezTo>
                  <a:cubicBezTo>
                    <a:pt x="44764" y="2413"/>
                    <a:pt x="44682" y="2427"/>
                    <a:pt x="44599" y="2458"/>
                  </a:cubicBezTo>
                  <a:cubicBezTo>
                    <a:pt x="44197" y="2609"/>
                    <a:pt x="43992" y="2985"/>
                    <a:pt x="43706" y="3259"/>
                  </a:cubicBezTo>
                  <a:cubicBezTo>
                    <a:pt x="43420" y="3531"/>
                    <a:pt x="43020" y="3772"/>
                    <a:pt x="42637" y="3962"/>
                  </a:cubicBezTo>
                  <a:cubicBezTo>
                    <a:pt x="42255" y="4152"/>
                    <a:pt x="41807" y="4335"/>
                    <a:pt x="41396" y="4530"/>
                  </a:cubicBezTo>
                  <a:cubicBezTo>
                    <a:pt x="40979" y="4725"/>
                    <a:pt x="40575" y="4939"/>
                    <a:pt x="40183" y="5175"/>
                  </a:cubicBezTo>
                  <a:cubicBezTo>
                    <a:pt x="39386" y="5656"/>
                    <a:pt x="38640" y="6224"/>
                    <a:pt x="37990" y="6893"/>
                  </a:cubicBezTo>
                  <a:cubicBezTo>
                    <a:pt x="36633" y="8282"/>
                    <a:pt x="35713" y="10142"/>
                    <a:pt x="35692" y="12104"/>
                  </a:cubicBezTo>
                  <a:cubicBezTo>
                    <a:pt x="35689" y="12251"/>
                    <a:pt x="35694" y="12397"/>
                    <a:pt x="35704" y="12544"/>
                  </a:cubicBezTo>
                  <a:cubicBezTo>
                    <a:pt x="35545" y="12496"/>
                    <a:pt x="35415" y="12373"/>
                    <a:pt x="35328" y="12236"/>
                  </a:cubicBezTo>
                  <a:cubicBezTo>
                    <a:pt x="35189" y="12015"/>
                    <a:pt x="35160" y="11757"/>
                    <a:pt x="35165" y="11504"/>
                  </a:cubicBezTo>
                  <a:cubicBezTo>
                    <a:pt x="35172" y="11252"/>
                    <a:pt x="35215" y="10965"/>
                    <a:pt x="35249" y="10698"/>
                  </a:cubicBezTo>
                  <a:cubicBezTo>
                    <a:pt x="35283" y="10431"/>
                    <a:pt x="35299" y="10202"/>
                    <a:pt x="35316" y="9952"/>
                  </a:cubicBezTo>
                  <a:cubicBezTo>
                    <a:pt x="35372" y="8968"/>
                    <a:pt x="35314" y="7979"/>
                    <a:pt x="35143" y="7006"/>
                  </a:cubicBezTo>
                  <a:cubicBezTo>
                    <a:pt x="34811" y="5095"/>
                    <a:pt x="34024" y="3254"/>
                    <a:pt x="32784" y="1757"/>
                  </a:cubicBezTo>
                  <a:cubicBezTo>
                    <a:pt x="32481" y="1391"/>
                    <a:pt x="32151" y="1047"/>
                    <a:pt x="31795" y="732"/>
                  </a:cubicBezTo>
                  <a:cubicBezTo>
                    <a:pt x="31615" y="576"/>
                    <a:pt x="31432" y="422"/>
                    <a:pt x="31239" y="280"/>
                  </a:cubicBezTo>
                  <a:cubicBezTo>
                    <a:pt x="31060" y="147"/>
                    <a:pt x="30822" y="0"/>
                    <a:pt x="30576" y="0"/>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95" name="Google Shape;2895;p28"/>
            <p:cNvSpPr/>
            <p:nvPr/>
          </p:nvSpPr>
          <p:spPr>
            <a:xfrm>
              <a:off x="2300075" y="2326650"/>
              <a:ext cx="104700" cy="80175"/>
            </a:xfrm>
            <a:custGeom>
              <a:avLst/>
              <a:gdLst/>
              <a:ahLst/>
              <a:cxnLst/>
              <a:rect l="l" t="t" r="r" b="b"/>
              <a:pathLst>
                <a:path w="4188" h="3207" extrusionOk="0">
                  <a:moveTo>
                    <a:pt x="232" y="0"/>
                  </a:moveTo>
                  <a:cubicBezTo>
                    <a:pt x="192" y="0"/>
                    <a:pt x="152" y="10"/>
                    <a:pt x="121" y="30"/>
                  </a:cubicBezTo>
                  <a:cubicBezTo>
                    <a:pt x="29" y="83"/>
                    <a:pt x="0" y="215"/>
                    <a:pt x="51" y="321"/>
                  </a:cubicBezTo>
                  <a:cubicBezTo>
                    <a:pt x="614" y="1488"/>
                    <a:pt x="1639" y="2427"/>
                    <a:pt x="2840" y="2906"/>
                  </a:cubicBezTo>
                  <a:cubicBezTo>
                    <a:pt x="3184" y="3040"/>
                    <a:pt x="3541" y="3142"/>
                    <a:pt x="3904" y="3202"/>
                  </a:cubicBezTo>
                  <a:cubicBezTo>
                    <a:pt x="3920" y="3205"/>
                    <a:pt x="3935" y="3206"/>
                    <a:pt x="3950" y="3206"/>
                  </a:cubicBezTo>
                  <a:cubicBezTo>
                    <a:pt x="4049" y="3206"/>
                    <a:pt x="4136" y="3148"/>
                    <a:pt x="4161" y="3048"/>
                  </a:cubicBezTo>
                  <a:cubicBezTo>
                    <a:pt x="4188" y="2930"/>
                    <a:pt x="4118" y="2812"/>
                    <a:pt x="4005" y="2790"/>
                  </a:cubicBezTo>
                  <a:cubicBezTo>
                    <a:pt x="2802" y="2588"/>
                    <a:pt x="1719" y="1948"/>
                    <a:pt x="965" y="992"/>
                  </a:cubicBezTo>
                  <a:cubicBezTo>
                    <a:pt x="749" y="716"/>
                    <a:pt x="563" y="415"/>
                    <a:pt x="412" y="99"/>
                  </a:cubicBezTo>
                  <a:cubicBezTo>
                    <a:pt x="379" y="33"/>
                    <a:pt x="305" y="0"/>
                    <a:pt x="2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96" name="Google Shape;2896;p28"/>
            <p:cNvSpPr/>
            <p:nvPr/>
          </p:nvSpPr>
          <p:spPr>
            <a:xfrm>
              <a:off x="2251400" y="2491850"/>
              <a:ext cx="112175" cy="31325"/>
            </a:xfrm>
            <a:custGeom>
              <a:avLst/>
              <a:gdLst/>
              <a:ahLst/>
              <a:cxnLst/>
              <a:rect l="l" t="t" r="r" b="b"/>
              <a:pathLst>
                <a:path w="4487" h="1253" extrusionOk="0">
                  <a:moveTo>
                    <a:pt x="4191" y="0"/>
                  </a:moveTo>
                  <a:cubicBezTo>
                    <a:pt x="4156" y="0"/>
                    <a:pt x="4118" y="12"/>
                    <a:pt x="4080" y="38"/>
                  </a:cubicBezTo>
                  <a:cubicBezTo>
                    <a:pt x="3183" y="652"/>
                    <a:pt x="2102" y="829"/>
                    <a:pt x="1034" y="829"/>
                  </a:cubicBezTo>
                  <a:cubicBezTo>
                    <a:pt x="758" y="829"/>
                    <a:pt x="483" y="818"/>
                    <a:pt x="212" y="798"/>
                  </a:cubicBezTo>
                  <a:cubicBezTo>
                    <a:pt x="208" y="798"/>
                    <a:pt x="203" y="798"/>
                    <a:pt x="199" y="798"/>
                  </a:cubicBezTo>
                  <a:cubicBezTo>
                    <a:pt x="89" y="798"/>
                    <a:pt x="0" y="915"/>
                    <a:pt x="5" y="1017"/>
                  </a:cubicBezTo>
                  <a:cubicBezTo>
                    <a:pt x="12" y="1123"/>
                    <a:pt x="109" y="1212"/>
                    <a:pt x="222" y="1222"/>
                  </a:cubicBezTo>
                  <a:cubicBezTo>
                    <a:pt x="491" y="1241"/>
                    <a:pt x="765" y="1252"/>
                    <a:pt x="1040" y="1252"/>
                  </a:cubicBezTo>
                  <a:cubicBezTo>
                    <a:pt x="2184" y="1252"/>
                    <a:pt x="3346" y="1055"/>
                    <a:pt x="4299" y="401"/>
                  </a:cubicBezTo>
                  <a:cubicBezTo>
                    <a:pt x="4487" y="273"/>
                    <a:pt x="4367" y="0"/>
                    <a:pt x="419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97" name="Google Shape;2897;p28"/>
            <p:cNvSpPr/>
            <p:nvPr/>
          </p:nvSpPr>
          <p:spPr>
            <a:xfrm>
              <a:off x="3025300" y="2687150"/>
              <a:ext cx="190675" cy="73350"/>
            </a:xfrm>
            <a:custGeom>
              <a:avLst/>
              <a:gdLst/>
              <a:ahLst/>
              <a:cxnLst/>
              <a:rect l="l" t="t" r="r" b="b"/>
              <a:pathLst>
                <a:path w="7627" h="2934" extrusionOk="0">
                  <a:moveTo>
                    <a:pt x="323" y="1"/>
                  </a:moveTo>
                  <a:cubicBezTo>
                    <a:pt x="128" y="1"/>
                    <a:pt x="1" y="292"/>
                    <a:pt x="213" y="397"/>
                  </a:cubicBezTo>
                  <a:cubicBezTo>
                    <a:pt x="1987" y="1258"/>
                    <a:pt x="3780" y="2132"/>
                    <a:pt x="5698" y="2623"/>
                  </a:cubicBezTo>
                  <a:cubicBezTo>
                    <a:pt x="6237" y="2760"/>
                    <a:pt x="6786" y="2863"/>
                    <a:pt x="7342" y="2931"/>
                  </a:cubicBezTo>
                  <a:cubicBezTo>
                    <a:pt x="7356" y="2933"/>
                    <a:pt x="7369" y="2934"/>
                    <a:pt x="7383" y="2934"/>
                  </a:cubicBezTo>
                  <a:cubicBezTo>
                    <a:pt x="7481" y="2934"/>
                    <a:pt x="7570" y="2880"/>
                    <a:pt x="7597" y="2774"/>
                  </a:cubicBezTo>
                  <a:cubicBezTo>
                    <a:pt x="7626" y="2654"/>
                    <a:pt x="7554" y="2534"/>
                    <a:pt x="7441" y="2519"/>
                  </a:cubicBezTo>
                  <a:cubicBezTo>
                    <a:pt x="5503" y="2288"/>
                    <a:pt x="3677" y="1566"/>
                    <a:pt x="1920" y="745"/>
                  </a:cubicBezTo>
                  <a:cubicBezTo>
                    <a:pt x="1414" y="510"/>
                    <a:pt x="919" y="267"/>
                    <a:pt x="418" y="23"/>
                  </a:cubicBezTo>
                  <a:cubicBezTo>
                    <a:pt x="385" y="8"/>
                    <a:pt x="353" y="1"/>
                    <a:pt x="3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98" name="Google Shape;2898;p28"/>
            <p:cNvSpPr/>
            <p:nvPr/>
          </p:nvSpPr>
          <p:spPr>
            <a:xfrm>
              <a:off x="2971800" y="2541075"/>
              <a:ext cx="217875" cy="47550"/>
            </a:xfrm>
            <a:custGeom>
              <a:avLst/>
              <a:gdLst/>
              <a:ahLst/>
              <a:cxnLst/>
              <a:rect l="l" t="t" r="r" b="b"/>
              <a:pathLst>
                <a:path w="8715" h="1902" extrusionOk="0">
                  <a:moveTo>
                    <a:pt x="314" y="0"/>
                  </a:moveTo>
                  <a:cubicBezTo>
                    <a:pt x="147" y="0"/>
                    <a:pt x="0" y="217"/>
                    <a:pt x="159" y="362"/>
                  </a:cubicBezTo>
                  <a:cubicBezTo>
                    <a:pt x="1013" y="1140"/>
                    <a:pt x="2221" y="1402"/>
                    <a:pt x="3321" y="1623"/>
                  </a:cubicBezTo>
                  <a:cubicBezTo>
                    <a:pt x="4147" y="1792"/>
                    <a:pt x="4990" y="1902"/>
                    <a:pt x="5832" y="1902"/>
                  </a:cubicBezTo>
                  <a:cubicBezTo>
                    <a:pt x="6109" y="1902"/>
                    <a:pt x="6385" y="1890"/>
                    <a:pt x="6661" y="1864"/>
                  </a:cubicBezTo>
                  <a:cubicBezTo>
                    <a:pt x="7285" y="1811"/>
                    <a:pt x="7896" y="1679"/>
                    <a:pt x="8486" y="1474"/>
                  </a:cubicBezTo>
                  <a:cubicBezTo>
                    <a:pt x="8715" y="1392"/>
                    <a:pt x="8641" y="1054"/>
                    <a:pt x="8437" y="1054"/>
                  </a:cubicBezTo>
                  <a:cubicBezTo>
                    <a:pt x="8414" y="1054"/>
                    <a:pt x="8389" y="1058"/>
                    <a:pt x="8363" y="1067"/>
                  </a:cubicBezTo>
                  <a:cubicBezTo>
                    <a:pt x="7546" y="1358"/>
                    <a:pt x="6689" y="1476"/>
                    <a:pt x="5828" y="1476"/>
                  </a:cubicBezTo>
                  <a:cubicBezTo>
                    <a:pt x="5626" y="1476"/>
                    <a:pt x="5424" y="1470"/>
                    <a:pt x="5222" y="1457"/>
                  </a:cubicBezTo>
                  <a:cubicBezTo>
                    <a:pt x="4158" y="1395"/>
                    <a:pt x="3095" y="1185"/>
                    <a:pt x="2074" y="887"/>
                  </a:cubicBezTo>
                  <a:cubicBezTo>
                    <a:pt x="1487" y="711"/>
                    <a:pt x="909" y="475"/>
                    <a:pt x="452" y="57"/>
                  </a:cubicBezTo>
                  <a:cubicBezTo>
                    <a:pt x="409" y="17"/>
                    <a:pt x="361" y="0"/>
                    <a:pt x="31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899" name="Google Shape;2899;p28"/>
            <p:cNvSpPr/>
            <p:nvPr/>
          </p:nvSpPr>
          <p:spPr>
            <a:xfrm>
              <a:off x="2256075" y="2824400"/>
              <a:ext cx="82275" cy="62325"/>
            </a:xfrm>
            <a:custGeom>
              <a:avLst/>
              <a:gdLst/>
              <a:ahLst/>
              <a:cxnLst/>
              <a:rect l="l" t="t" r="r" b="b"/>
              <a:pathLst>
                <a:path w="3291" h="2493" extrusionOk="0">
                  <a:moveTo>
                    <a:pt x="2979" y="0"/>
                  </a:moveTo>
                  <a:cubicBezTo>
                    <a:pt x="2930" y="0"/>
                    <a:pt x="2880" y="19"/>
                    <a:pt x="2836" y="64"/>
                  </a:cubicBezTo>
                  <a:cubicBezTo>
                    <a:pt x="2061" y="866"/>
                    <a:pt x="1173" y="1551"/>
                    <a:pt x="201" y="2098"/>
                  </a:cubicBezTo>
                  <a:cubicBezTo>
                    <a:pt x="0" y="2214"/>
                    <a:pt x="130" y="2492"/>
                    <a:pt x="320" y="2492"/>
                  </a:cubicBezTo>
                  <a:cubicBezTo>
                    <a:pt x="353" y="2492"/>
                    <a:pt x="389" y="2484"/>
                    <a:pt x="425" y="2464"/>
                  </a:cubicBezTo>
                  <a:cubicBezTo>
                    <a:pt x="1426" y="1896"/>
                    <a:pt x="2343" y="1188"/>
                    <a:pt x="3144" y="360"/>
                  </a:cubicBezTo>
                  <a:cubicBezTo>
                    <a:pt x="3290" y="210"/>
                    <a:pt x="3142" y="0"/>
                    <a:pt x="29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00" name="Google Shape;2900;p28"/>
            <p:cNvSpPr/>
            <p:nvPr/>
          </p:nvSpPr>
          <p:spPr>
            <a:xfrm>
              <a:off x="2356350" y="2683575"/>
              <a:ext cx="99825" cy="118275"/>
            </a:xfrm>
            <a:custGeom>
              <a:avLst/>
              <a:gdLst/>
              <a:ahLst/>
              <a:cxnLst/>
              <a:rect l="l" t="t" r="r" b="b"/>
              <a:pathLst>
                <a:path w="3993" h="4731" extrusionOk="0">
                  <a:moveTo>
                    <a:pt x="3745" y="0"/>
                  </a:moveTo>
                  <a:cubicBezTo>
                    <a:pt x="3670" y="0"/>
                    <a:pt x="3601" y="44"/>
                    <a:pt x="3554" y="111"/>
                  </a:cubicBezTo>
                  <a:cubicBezTo>
                    <a:pt x="2746" y="1276"/>
                    <a:pt x="1874" y="2395"/>
                    <a:pt x="948" y="3468"/>
                  </a:cubicBezTo>
                  <a:cubicBezTo>
                    <a:pt x="683" y="3772"/>
                    <a:pt x="413" y="4073"/>
                    <a:pt x="142" y="4369"/>
                  </a:cubicBezTo>
                  <a:cubicBezTo>
                    <a:pt x="0" y="4523"/>
                    <a:pt x="146" y="4730"/>
                    <a:pt x="304" y="4730"/>
                  </a:cubicBezTo>
                  <a:cubicBezTo>
                    <a:pt x="353" y="4730"/>
                    <a:pt x="404" y="4710"/>
                    <a:pt x="447" y="4662"/>
                  </a:cubicBezTo>
                  <a:cubicBezTo>
                    <a:pt x="1424" y="3601"/>
                    <a:pt x="2344" y="2487"/>
                    <a:pt x="3203" y="1327"/>
                  </a:cubicBezTo>
                  <a:cubicBezTo>
                    <a:pt x="3446" y="992"/>
                    <a:pt x="3689" y="655"/>
                    <a:pt x="3925" y="316"/>
                  </a:cubicBezTo>
                  <a:cubicBezTo>
                    <a:pt x="3992" y="222"/>
                    <a:pt x="3937" y="77"/>
                    <a:pt x="3843" y="27"/>
                  </a:cubicBezTo>
                  <a:cubicBezTo>
                    <a:pt x="3810" y="9"/>
                    <a:pt x="3777" y="0"/>
                    <a:pt x="37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01" name="Google Shape;2901;p28"/>
            <p:cNvSpPr/>
            <p:nvPr/>
          </p:nvSpPr>
          <p:spPr>
            <a:xfrm>
              <a:off x="2351175" y="2762150"/>
              <a:ext cx="84125" cy="96275"/>
            </a:xfrm>
            <a:custGeom>
              <a:avLst/>
              <a:gdLst/>
              <a:ahLst/>
              <a:cxnLst/>
              <a:rect l="l" t="t" r="r" b="b"/>
              <a:pathLst>
                <a:path w="3365" h="3851" extrusionOk="0">
                  <a:moveTo>
                    <a:pt x="3116" y="0"/>
                  </a:moveTo>
                  <a:cubicBezTo>
                    <a:pt x="3041" y="0"/>
                    <a:pt x="2971" y="44"/>
                    <a:pt x="2926" y="109"/>
                  </a:cubicBezTo>
                  <a:cubicBezTo>
                    <a:pt x="2086" y="1305"/>
                    <a:pt x="1157" y="2436"/>
                    <a:pt x="146" y="3490"/>
                  </a:cubicBezTo>
                  <a:cubicBezTo>
                    <a:pt x="0" y="3644"/>
                    <a:pt x="148" y="3851"/>
                    <a:pt x="308" y="3851"/>
                  </a:cubicBezTo>
                  <a:cubicBezTo>
                    <a:pt x="357" y="3851"/>
                    <a:pt x="406" y="3832"/>
                    <a:pt x="450" y="3786"/>
                  </a:cubicBezTo>
                  <a:cubicBezTo>
                    <a:pt x="1484" y="2703"/>
                    <a:pt x="2438" y="1543"/>
                    <a:pt x="3299" y="316"/>
                  </a:cubicBezTo>
                  <a:cubicBezTo>
                    <a:pt x="3364" y="224"/>
                    <a:pt x="3306" y="80"/>
                    <a:pt x="3215" y="27"/>
                  </a:cubicBezTo>
                  <a:cubicBezTo>
                    <a:pt x="3182" y="9"/>
                    <a:pt x="3148" y="0"/>
                    <a:pt x="31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02" name="Google Shape;2902;p28"/>
            <p:cNvSpPr/>
            <p:nvPr/>
          </p:nvSpPr>
          <p:spPr>
            <a:xfrm>
              <a:off x="2453200" y="2970325"/>
              <a:ext cx="18600" cy="83900"/>
            </a:xfrm>
            <a:custGeom>
              <a:avLst/>
              <a:gdLst/>
              <a:ahLst/>
              <a:cxnLst/>
              <a:rect l="l" t="t" r="r" b="b"/>
              <a:pathLst>
                <a:path w="744" h="3356" extrusionOk="0">
                  <a:moveTo>
                    <a:pt x="518" y="1"/>
                  </a:moveTo>
                  <a:cubicBezTo>
                    <a:pt x="418" y="1"/>
                    <a:pt x="328" y="67"/>
                    <a:pt x="318" y="164"/>
                  </a:cubicBezTo>
                  <a:lnTo>
                    <a:pt x="12" y="3093"/>
                  </a:lnTo>
                  <a:cubicBezTo>
                    <a:pt x="0" y="3209"/>
                    <a:pt x="46" y="3320"/>
                    <a:pt x="169" y="3349"/>
                  </a:cubicBezTo>
                  <a:cubicBezTo>
                    <a:pt x="188" y="3353"/>
                    <a:pt x="208" y="3356"/>
                    <a:pt x="227" y="3356"/>
                  </a:cubicBezTo>
                  <a:cubicBezTo>
                    <a:pt x="327" y="3356"/>
                    <a:pt x="414" y="3289"/>
                    <a:pt x="424" y="3192"/>
                  </a:cubicBezTo>
                  <a:lnTo>
                    <a:pt x="732" y="266"/>
                  </a:lnTo>
                  <a:cubicBezTo>
                    <a:pt x="744" y="152"/>
                    <a:pt x="696" y="37"/>
                    <a:pt x="576" y="8"/>
                  </a:cubicBezTo>
                  <a:cubicBezTo>
                    <a:pt x="556" y="3"/>
                    <a:pt x="537" y="1"/>
                    <a:pt x="5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03" name="Google Shape;2903;p28"/>
            <p:cNvSpPr/>
            <p:nvPr/>
          </p:nvSpPr>
          <p:spPr>
            <a:xfrm>
              <a:off x="2475025" y="2774625"/>
              <a:ext cx="82600" cy="169125"/>
            </a:xfrm>
            <a:custGeom>
              <a:avLst/>
              <a:gdLst/>
              <a:ahLst/>
              <a:cxnLst/>
              <a:rect l="l" t="t" r="r" b="b"/>
              <a:pathLst>
                <a:path w="3304" h="6765" extrusionOk="0">
                  <a:moveTo>
                    <a:pt x="3011" y="1"/>
                  </a:moveTo>
                  <a:cubicBezTo>
                    <a:pt x="2945" y="1"/>
                    <a:pt x="2878" y="30"/>
                    <a:pt x="2834" y="101"/>
                  </a:cubicBezTo>
                  <a:cubicBezTo>
                    <a:pt x="1871" y="1653"/>
                    <a:pt x="1086" y="3311"/>
                    <a:pt x="492" y="5039"/>
                  </a:cubicBezTo>
                  <a:cubicBezTo>
                    <a:pt x="328" y="5526"/>
                    <a:pt x="177" y="6017"/>
                    <a:pt x="42" y="6512"/>
                  </a:cubicBezTo>
                  <a:cubicBezTo>
                    <a:pt x="1" y="6666"/>
                    <a:pt x="128" y="6764"/>
                    <a:pt x="253" y="6764"/>
                  </a:cubicBezTo>
                  <a:cubicBezTo>
                    <a:pt x="340" y="6764"/>
                    <a:pt x="425" y="6718"/>
                    <a:pt x="453" y="6611"/>
                  </a:cubicBezTo>
                  <a:cubicBezTo>
                    <a:pt x="925" y="4883"/>
                    <a:pt x="1589" y="3215"/>
                    <a:pt x="2437" y="1639"/>
                  </a:cubicBezTo>
                  <a:cubicBezTo>
                    <a:pt x="2677" y="1186"/>
                    <a:pt x="2935" y="741"/>
                    <a:pt x="3202" y="308"/>
                  </a:cubicBezTo>
                  <a:cubicBezTo>
                    <a:pt x="3303" y="147"/>
                    <a:pt x="3158" y="1"/>
                    <a:pt x="30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04" name="Google Shape;2904;p28"/>
            <p:cNvSpPr/>
            <p:nvPr/>
          </p:nvSpPr>
          <p:spPr>
            <a:xfrm>
              <a:off x="2515100" y="2909725"/>
              <a:ext cx="24875" cy="41700"/>
            </a:xfrm>
            <a:custGeom>
              <a:avLst/>
              <a:gdLst/>
              <a:ahLst/>
              <a:cxnLst/>
              <a:rect l="l" t="t" r="r" b="b"/>
              <a:pathLst>
                <a:path w="995" h="1668" extrusionOk="0">
                  <a:moveTo>
                    <a:pt x="785" y="1"/>
                  </a:moveTo>
                  <a:cubicBezTo>
                    <a:pt x="780" y="1"/>
                    <a:pt x="776" y="1"/>
                    <a:pt x="771" y="1"/>
                  </a:cubicBezTo>
                  <a:cubicBezTo>
                    <a:pt x="665" y="8"/>
                    <a:pt x="574" y="100"/>
                    <a:pt x="562" y="220"/>
                  </a:cubicBezTo>
                  <a:cubicBezTo>
                    <a:pt x="562" y="261"/>
                    <a:pt x="557" y="304"/>
                    <a:pt x="547" y="345"/>
                  </a:cubicBezTo>
                  <a:cubicBezTo>
                    <a:pt x="540" y="398"/>
                    <a:pt x="528" y="451"/>
                    <a:pt x="513" y="502"/>
                  </a:cubicBezTo>
                  <a:cubicBezTo>
                    <a:pt x="501" y="555"/>
                    <a:pt x="487" y="608"/>
                    <a:pt x="470" y="658"/>
                  </a:cubicBezTo>
                  <a:cubicBezTo>
                    <a:pt x="456" y="704"/>
                    <a:pt x="441" y="747"/>
                    <a:pt x="422" y="788"/>
                  </a:cubicBezTo>
                  <a:cubicBezTo>
                    <a:pt x="340" y="981"/>
                    <a:pt x="225" y="1156"/>
                    <a:pt x="85" y="1313"/>
                  </a:cubicBezTo>
                  <a:cubicBezTo>
                    <a:pt x="8" y="1392"/>
                    <a:pt x="1" y="1534"/>
                    <a:pt x="90" y="1609"/>
                  </a:cubicBezTo>
                  <a:cubicBezTo>
                    <a:pt x="136" y="1647"/>
                    <a:pt x="190" y="1668"/>
                    <a:pt x="244" y="1668"/>
                  </a:cubicBezTo>
                  <a:cubicBezTo>
                    <a:pt x="297" y="1668"/>
                    <a:pt x="349" y="1647"/>
                    <a:pt x="388" y="1604"/>
                  </a:cubicBezTo>
                  <a:cubicBezTo>
                    <a:pt x="740" y="1219"/>
                    <a:pt x="951" y="726"/>
                    <a:pt x="988" y="206"/>
                  </a:cubicBezTo>
                  <a:cubicBezTo>
                    <a:pt x="994" y="98"/>
                    <a:pt x="885" y="1"/>
                    <a:pt x="78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05" name="Google Shape;2905;p28"/>
            <p:cNvSpPr/>
            <p:nvPr/>
          </p:nvSpPr>
          <p:spPr>
            <a:xfrm>
              <a:off x="2548250" y="2782075"/>
              <a:ext cx="41250" cy="91825"/>
            </a:xfrm>
            <a:custGeom>
              <a:avLst/>
              <a:gdLst/>
              <a:ahLst/>
              <a:cxnLst/>
              <a:rect l="l" t="t" r="r" b="b"/>
              <a:pathLst>
                <a:path w="1650" h="3673" extrusionOk="0">
                  <a:moveTo>
                    <a:pt x="1402" y="1"/>
                  </a:moveTo>
                  <a:cubicBezTo>
                    <a:pt x="1307" y="1"/>
                    <a:pt x="1232" y="72"/>
                    <a:pt x="1197" y="164"/>
                  </a:cubicBezTo>
                  <a:cubicBezTo>
                    <a:pt x="812" y="1247"/>
                    <a:pt x="427" y="2330"/>
                    <a:pt x="39" y="3413"/>
                  </a:cubicBezTo>
                  <a:cubicBezTo>
                    <a:pt x="1" y="3521"/>
                    <a:pt x="95" y="3644"/>
                    <a:pt x="196" y="3668"/>
                  </a:cubicBezTo>
                  <a:cubicBezTo>
                    <a:pt x="209" y="3671"/>
                    <a:pt x="222" y="3673"/>
                    <a:pt x="236" y="3673"/>
                  </a:cubicBezTo>
                  <a:cubicBezTo>
                    <a:pt x="326" y="3673"/>
                    <a:pt x="417" y="3606"/>
                    <a:pt x="451" y="3512"/>
                  </a:cubicBezTo>
                  <a:cubicBezTo>
                    <a:pt x="838" y="2429"/>
                    <a:pt x="1226" y="1346"/>
                    <a:pt x="1611" y="263"/>
                  </a:cubicBezTo>
                  <a:cubicBezTo>
                    <a:pt x="1650" y="154"/>
                    <a:pt x="1556" y="31"/>
                    <a:pt x="1455" y="7"/>
                  </a:cubicBezTo>
                  <a:cubicBezTo>
                    <a:pt x="1437" y="3"/>
                    <a:pt x="1419" y="1"/>
                    <a:pt x="14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06" name="Google Shape;2906;p28"/>
            <p:cNvSpPr/>
            <p:nvPr/>
          </p:nvSpPr>
          <p:spPr>
            <a:xfrm>
              <a:off x="2707975" y="3067200"/>
              <a:ext cx="28050" cy="73700"/>
            </a:xfrm>
            <a:custGeom>
              <a:avLst/>
              <a:gdLst/>
              <a:ahLst/>
              <a:cxnLst/>
              <a:rect l="l" t="t" r="r" b="b"/>
              <a:pathLst>
                <a:path w="1122" h="2948" extrusionOk="0">
                  <a:moveTo>
                    <a:pt x="264" y="1"/>
                  </a:moveTo>
                  <a:cubicBezTo>
                    <a:pt x="137" y="1"/>
                    <a:pt x="0" y="110"/>
                    <a:pt x="40" y="273"/>
                  </a:cubicBezTo>
                  <a:lnTo>
                    <a:pt x="676" y="2800"/>
                  </a:lnTo>
                  <a:cubicBezTo>
                    <a:pt x="701" y="2903"/>
                    <a:pt x="779" y="2948"/>
                    <a:pt x="860" y="2948"/>
                  </a:cubicBezTo>
                  <a:cubicBezTo>
                    <a:pt x="987" y="2948"/>
                    <a:pt x="1122" y="2840"/>
                    <a:pt x="1082" y="2679"/>
                  </a:cubicBezTo>
                  <a:lnTo>
                    <a:pt x="447" y="147"/>
                  </a:lnTo>
                  <a:cubicBezTo>
                    <a:pt x="421" y="45"/>
                    <a:pt x="344" y="1"/>
                    <a:pt x="26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07" name="Google Shape;2907;p28"/>
            <p:cNvSpPr/>
            <p:nvPr/>
          </p:nvSpPr>
          <p:spPr>
            <a:xfrm>
              <a:off x="2698800" y="2826300"/>
              <a:ext cx="19100" cy="189400"/>
            </a:xfrm>
            <a:custGeom>
              <a:avLst/>
              <a:gdLst/>
              <a:ahLst/>
              <a:cxnLst/>
              <a:rect l="l" t="t" r="r" b="b"/>
              <a:pathLst>
                <a:path w="764" h="7576" extrusionOk="0">
                  <a:moveTo>
                    <a:pt x="533" y="0"/>
                  </a:moveTo>
                  <a:cubicBezTo>
                    <a:pt x="434" y="0"/>
                    <a:pt x="347" y="67"/>
                    <a:pt x="335" y="164"/>
                  </a:cubicBezTo>
                  <a:cubicBezTo>
                    <a:pt x="87" y="2031"/>
                    <a:pt x="0" y="3918"/>
                    <a:pt x="78" y="5800"/>
                  </a:cubicBezTo>
                  <a:cubicBezTo>
                    <a:pt x="102" y="6327"/>
                    <a:pt x="133" y="6854"/>
                    <a:pt x="181" y="7377"/>
                  </a:cubicBezTo>
                  <a:cubicBezTo>
                    <a:pt x="193" y="7510"/>
                    <a:pt x="301" y="7576"/>
                    <a:pt x="406" y="7576"/>
                  </a:cubicBezTo>
                  <a:cubicBezTo>
                    <a:pt x="515" y="7576"/>
                    <a:pt x="619" y="7505"/>
                    <a:pt x="607" y="7365"/>
                  </a:cubicBezTo>
                  <a:cubicBezTo>
                    <a:pt x="441" y="5521"/>
                    <a:pt x="431" y="3663"/>
                    <a:pt x="583" y="1817"/>
                  </a:cubicBezTo>
                  <a:cubicBezTo>
                    <a:pt x="624" y="1297"/>
                    <a:pt x="677" y="780"/>
                    <a:pt x="747" y="262"/>
                  </a:cubicBezTo>
                  <a:cubicBezTo>
                    <a:pt x="763" y="149"/>
                    <a:pt x="710" y="36"/>
                    <a:pt x="590" y="7"/>
                  </a:cubicBezTo>
                  <a:cubicBezTo>
                    <a:pt x="571" y="2"/>
                    <a:pt x="552" y="0"/>
                    <a:pt x="5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08" name="Google Shape;2908;p28"/>
            <p:cNvSpPr/>
            <p:nvPr/>
          </p:nvSpPr>
          <p:spPr>
            <a:xfrm>
              <a:off x="2804450" y="3101525"/>
              <a:ext cx="15675" cy="56800"/>
            </a:xfrm>
            <a:custGeom>
              <a:avLst/>
              <a:gdLst/>
              <a:ahLst/>
              <a:cxnLst/>
              <a:rect l="l" t="t" r="r" b="b"/>
              <a:pathLst>
                <a:path w="627" h="2272" extrusionOk="0">
                  <a:moveTo>
                    <a:pt x="373" y="1"/>
                  </a:moveTo>
                  <a:cubicBezTo>
                    <a:pt x="287" y="1"/>
                    <a:pt x="205" y="49"/>
                    <a:pt x="184" y="158"/>
                  </a:cubicBezTo>
                  <a:cubicBezTo>
                    <a:pt x="51" y="789"/>
                    <a:pt x="1" y="1431"/>
                    <a:pt x="27" y="2074"/>
                  </a:cubicBezTo>
                  <a:cubicBezTo>
                    <a:pt x="33" y="2207"/>
                    <a:pt x="137" y="2272"/>
                    <a:pt x="240" y="2272"/>
                  </a:cubicBezTo>
                  <a:cubicBezTo>
                    <a:pt x="349" y="2272"/>
                    <a:pt x="457" y="2200"/>
                    <a:pt x="451" y="2060"/>
                  </a:cubicBezTo>
                  <a:cubicBezTo>
                    <a:pt x="422" y="1455"/>
                    <a:pt x="472" y="851"/>
                    <a:pt x="595" y="259"/>
                  </a:cubicBezTo>
                  <a:cubicBezTo>
                    <a:pt x="626" y="100"/>
                    <a:pt x="496" y="1"/>
                    <a:pt x="3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09" name="Google Shape;2909;p28"/>
            <p:cNvSpPr/>
            <p:nvPr/>
          </p:nvSpPr>
          <p:spPr>
            <a:xfrm>
              <a:off x="2814500" y="2841825"/>
              <a:ext cx="19400" cy="195175"/>
            </a:xfrm>
            <a:custGeom>
              <a:avLst/>
              <a:gdLst/>
              <a:ahLst/>
              <a:cxnLst/>
              <a:rect l="l" t="t" r="r" b="b"/>
              <a:pathLst>
                <a:path w="776" h="7807" extrusionOk="0">
                  <a:moveTo>
                    <a:pt x="227" y="0"/>
                  </a:moveTo>
                  <a:cubicBezTo>
                    <a:pt x="225" y="0"/>
                    <a:pt x="224" y="0"/>
                    <a:pt x="222" y="0"/>
                  </a:cubicBezTo>
                  <a:cubicBezTo>
                    <a:pt x="99" y="2"/>
                    <a:pt x="1" y="106"/>
                    <a:pt x="17" y="219"/>
                  </a:cubicBezTo>
                  <a:cubicBezTo>
                    <a:pt x="280" y="2116"/>
                    <a:pt x="354" y="4036"/>
                    <a:pt x="241" y="5947"/>
                  </a:cubicBezTo>
                  <a:cubicBezTo>
                    <a:pt x="210" y="6484"/>
                    <a:pt x="162" y="7016"/>
                    <a:pt x="99" y="7545"/>
                  </a:cubicBezTo>
                  <a:cubicBezTo>
                    <a:pt x="87" y="7658"/>
                    <a:pt x="135" y="7774"/>
                    <a:pt x="256" y="7800"/>
                  </a:cubicBezTo>
                  <a:cubicBezTo>
                    <a:pt x="274" y="7804"/>
                    <a:pt x="292" y="7806"/>
                    <a:pt x="309" y="7806"/>
                  </a:cubicBezTo>
                  <a:cubicBezTo>
                    <a:pt x="410" y="7806"/>
                    <a:pt x="501" y="7744"/>
                    <a:pt x="513" y="7644"/>
                  </a:cubicBezTo>
                  <a:cubicBezTo>
                    <a:pt x="739" y="5716"/>
                    <a:pt x="776" y="3771"/>
                    <a:pt x="619" y="1839"/>
                  </a:cubicBezTo>
                  <a:cubicBezTo>
                    <a:pt x="576" y="1290"/>
                    <a:pt x="516" y="749"/>
                    <a:pt x="443" y="207"/>
                  </a:cubicBezTo>
                  <a:cubicBezTo>
                    <a:pt x="424" y="95"/>
                    <a:pt x="349" y="0"/>
                    <a:pt x="2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10" name="Google Shape;2910;p28"/>
            <p:cNvSpPr/>
            <p:nvPr/>
          </p:nvSpPr>
          <p:spPr>
            <a:xfrm>
              <a:off x="2849050" y="2847650"/>
              <a:ext cx="12775" cy="117600"/>
            </a:xfrm>
            <a:custGeom>
              <a:avLst/>
              <a:gdLst/>
              <a:ahLst/>
              <a:cxnLst/>
              <a:rect l="l" t="t" r="r" b="b"/>
              <a:pathLst>
                <a:path w="511" h="4704" extrusionOk="0">
                  <a:moveTo>
                    <a:pt x="234" y="0"/>
                  </a:moveTo>
                  <a:cubicBezTo>
                    <a:pt x="126" y="0"/>
                    <a:pt x="18" y="72"/>
                    <a:pt x="24" y="212"/>
                  </a:cubicBezTo>
                  <a:cubicBezTo>
                    <a:pt x="84" y="1642"/>
                    <a:pt x="79" y="3071"/>
                    <a:pt x="5" y="4499"/>
                  </a:cubicBezTo>
                  <a:cubicBezTo>
                    <a:pt x="0" y="4613"/>
                    <a:pt x="113" y="4703"/>
                    <a:pt x="220" y="4703"/>
                  </a:cubicBezTo>
                  <a:cubicBezTo>
                    <a:pt x="221" y="4703"/>
                    <a:pt x="222" y="4703"/>
                    <a:pt x="224" y="4703"/>
                  </a:cubicBezTo>
                  <a:cubicBezTo>
                    <a:pt x="332" y="4701"/>
                    <a:pt x="424" y="4602"/>
                    <a:pt x="428" y="4484"/>
                  </a:cubicBezTo>
                  <a:cubicBezTo>
                    <a:pt x="505" y="3057"/>
                    <a:pt x="510" y="1625"/>
                    <a:pt x="448" y="200"/>
                  </a:cubicBezTo>
                  <a:cubicBezTo>
                    <a:pt x="442" y="66"/>
                    <a:pt x="337" y="0"/>
                    <a:pt x="23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11" name="Google Shape;2911;p28"/>
            <p:cNvSpPr/>
            <p:nvPr/>
          </p:nvSpPr>
          <p:spPr>
            <a:xfrm>
              <a:off x="2603625" y="2293325"/>
              <a:ext cx="64525" cy="88800"/>
            </a:xfrm>
            <a:custGeom>
              <a:avLst/>
              <a:gdLst/>
              <a:ahLst/>
              <a:cxnLst/>
              <a:rect l="l" t="t" r="r" b="b"/>
              <a:pathLst>
                <a:path w="2581" h="3552" extrusionOk="0">
                  <a:moveTo>
                    <a:pt x="218" y="0"/>
                  </a:moveTo>
                  <a:cubicBezTo>
                    <a:pt x="200" y="0"/>
                    <a:pt x="181" y="3"/>
                    <a:pt x="164" y="8"/>
                  </a:cubicBezTo>
                  <a:cubicBezTo>
                    <a:pt x="63" y="39"/>
                    <a:pt x="0" y="159"/>
                    <a:pt x="24" y="272"/>
                  </a:cubicBezTo>
                  <a:cubicBezTo>
                    <a:pt x="301" y="1596"/>
                    <a:pt x="1117" y="2773"/>
                    <a:pt x="2238" y="3521"/>
                  </a:cubicBezTo>
                  <a:cubicBezTo>
                    <a:pt x="2268" y="3542"/>
                    <a:pt x="2302" y="3551"/>
                    <a:pt x="2335" y="3551"/>
                  </a:cubicBezTo>
                  <a:cubicBezTo>
                    <a:pt x="2411" y="3551"/>
                    <a:pt x="2489" y="3505"/>
                    <a:pt x="2527" y="3442"/>
                  </a:cubicBezTo>
                  <a:cubicBezTo>
                    <a:pt x="2580" y="3348"/>
                    <a:pt x="2539" y="3216"/>
                    <a:pt x="2443" y="3153"/>
                  </a:cubicBezTo>
                  <a:cubicBezTo>
                    <a:pt x="1410" y="2463"/>
                    <a:pt x="686" y="1363"/>
                    <a:pt x="431" y="150"/>
                  </a:cubicBezTo>
                  <a:cubicBezTo>
                    <a:pt x="409" y="58"/>
                    <a:pt x="310" y="0"/>
                    <a:pt x="2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12" name="Google Shape;2912;p28"/>
            <p:cNvSpPr/>
            <p:nvPr/>
          </p:nvSpPr>
          <p:spPr>
            <a:xfrm>
              <a:off x="2589950" y="2195050"/>
              <a:ext cx="15925" cy="57675"/>
            </a:xfrm>
            <a:custGeom>
              <a:avLst/>
              <a:gdLst/>
              <a:ahLst/>
              <a:cxnLst/>
              <a:rect l="l" t="t" r="r" b="b"/>
              <a:pathLst>
                <a:path w="637" h="2307" extrusionOk="0">
                  <a:moveTo>
                    <a:pt x="405" y="1"/>
                  </a:moveTo>
                  <a:cubicBezTo>
                    <a:pt x="309" y="1"/>
                    <a:pt x="221" y="66"/>
                    <a:pt x="198" y="163"/>
                  </a:cubicBezTo>
                  <a:cubicBezTo>
                    <a:pt x="13" y="812"/>
                    <a:pt x="1" y="1498"/>
                    <a:pt x="160" y="2155"/>
                  </a:cubicBezTo>
                  <a:cubicBezTo>
                    <a:pt x="182" y="2248"/>
                    <a:pt x="278" y="2307"/>
                    <a:pt x="371" y="2307"/>
                  </a:cubicBezTo>
                  <a:cubicBezTo>
                    <a:pt x="389" y="2307"/>
                    <a:pt x="407" y="2304"/>
                    <a:pt x="424" y="2300"/>
                  </a:cubicBezTo>
                  <a:cubicBezTo>
                    <a:pt x="533" y="2264"/>
                    <a:pt x="595" y="2146"/>
                    <a:pt x="564" y="2035"/>
                  </a:cubicBezTo>
                  <a:cubicBezTo>
                    <a:pt x="427" y="1450"/>
                    <a:pt x="441" y="839"/>
                    <a:pt x="610" y="264"/>
                  </a:cubicBezTo>
                  <a:cubicBezTo>
                    <a:pt x="636" y="151"/>
                    <a:pt x="566" y="35"/>
                    <a:pt x="453" y="6"/>
                  </a:cubicBezTo>
                  <a:cubicBezTo>
                    <a:pt x="437" y="2"/>
                    <a:pt x="421" y="1"/>
                    <a:pt x="40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13" name="Google Shape;2913;p28"/>
            <p:cNvSpPr/>
            <p:nvPr/>
          </p:nvSpPr>
          <p:spPr>
            <a:xfrm>
              <a:off x="2800825" y="2326950"/>
              <a:ext cx="67975" cy="84050"/>
            </a:xfrm>
            <a:custGeom>
              <a:avLst/>
              <a:gdLst/>
              <a:ahLst/>
              <a:cxnLst/>
              <a:rect l="l" t="t" r="r" b="b"/>
              <a:pathLst>
                <a:path w="2719" h="3362" extrusionOk="0">
                  <a:moveTo>
                    <a:pt x="2482" y="0"/>
                  </a:moveTo>
                  <a:cubicBezTo>
                    <a:pt x="2385" y="0"/>
                    <a:pt x="2300" y="65"/>
                    <a:pt x="2273" y="162"/>
                  </a:cubicBezTo>
                  <a:cubicBezTo>
                    <a:pt x="1903" y="1298"/>
                    <a:pt x="1171" y="2280"/>
                    <a:pt x="189" y="2963"/>
                  </a:cubicBezTo>
                  <a:cubicBezTo>
                    <a:pt x="1" y="3089"/>
                    <a:pt x="124" y="3362"/>
                    <a:pt x="298" y="3362"/>
                  </a:cubicBezTo>
                  <a:cubicBezTo>
                    <a:pt x="333" y="3362"/>
                    <a:pt x="371" y="3351"/>
                    <a:pt x="408" y="3324"/>
                  </a:cubicBezTo>
                  <a:cubicBezTo>
                    <a:pt x="1484" y="2581"/>
                    <a:pt x="2285" y="1505"/>
                    <a:pt x="2685" y="261"/>
                  </a:cubicBezTo>
                  <a:cubicBezTo>
                    <a:pt x="2718" y="152"/>
                    <a:pt x="2634" y="32"/>
                    <a:pt x="2531" y="6"/>
                  </a:cubicBezTo>
                  <a:cubicBezTo>
                    <a:pt x="2514" y="2"/>
                    <a:pt x="2498" y="0"/>
                    <a:pt x="24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14" name="Google Shape;2914;p28"/>
            <p:cNvSpPr/>
            <p:nvPr/>
          </p:nvSpPr>
          <p:spPr>
            <a:xfrm>
              <a:off x="2874650" y="2235900"/>
              <a:ext cx="34150" cy="57150"/>
            </a:xfrm>
            <a:custGeom>
              <a:avLst/>
              <a:gdLst/>
              <a:ahLst/>
              <a:cxnLst/>
              <a:rect l="l" t="t" r="r" b="b"/>
              <a:pathLst>
                <a:path w="1366" h="2286" extrusionOk="0">
                  <a:moveTo>
                    <a:pt x="1120" y="0"/>
                  </a:moveTo>
                  <a:cubicBezTo>
                    <a:pt x="1022" y="0"/>
                    <a:pt x="949" y="70"/>
                    <a:pt x="916" y="163"/>
                  </a:cubicBezTo>
                  <a:cubicBezTo>
                    <a:pt x="692" y="788"/>
                    <a:pt x="418" y="1393"/>
                    <a:pt x="93" y="1973"/>
                  </a:cubicBezTo>
                  <a:cubicBezTo>
                    <a:pt x="0" y="2138"/>
                    <a:pt x="147" y="2286"/>
                    <a:pt x="290" y="2286"/>
                  </a:cubicBezTo>
                  <a:cubicBezTo>
                    <a:pt x="356" y="2286"/>
                    <a:pt x="422" y="2254"/>
                    <a:pt x="463" y="2180"/>
                  </a:cubicBezTo>
                  <a:cubicBezTo>
                    <a:pt x="803" y="1563"/>
                    <a:pt x="1092" y="923"/>
                    <a:pt x="1327" y="264"/>
                  </a:cubicBezTo>
                  <a:cubicBezTo>
                    <a:pt x="1366" y="155"/>
                    <a:pt x="1274" y="30"/>
                    <a:pt x="1171" y="6"/>
                  </a:cubicBezTo>
                  <a:cubicBezTo>
                    <a:pt x="1153" y="2"/>
                    <a:pt x="1136" y="0"/>
                    <a:pt x="11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15" name="Google Shape;2915;p28"/>
            <p:cNvSpPr/>
            <p:nvPr/>
          </p:nvSpPr>
          <p:spPr>
            <a:xfrm>
              <a:off x="2876300" y="2296350"/>
              <a:ext cx="42250" cy="69500"/>
            </a:xfrm>
            <a:custGeom>
              <a:avLst/>
              <a:gdLst/>
              <a:ahLst/>
              <a:cxnLst/>
              <a:rect l="l" t="t" r="r" b="b"/>
              <a:pathLst>
                <a:path w="1690" h="2780" extrusionOk="0">
                  <a:moveTo>
                    <a:pt x="1438" y="0"/>
                  </a:moveTo>
                  <a:cubicBezTo>
                    <a:pt x="1351" y="0"/>
                    <a:pt x="1264" y="46"/>
                    <a:pt x="1233" y="151"/>
                  </a:cubicBezTo>
                  <a:cubicBezTo>
                    <a:pt x="977" y="984"/>
                    <a:pt x="585" y="1769"/>
                    <a:pt x="70" y="2471"/>
                  </a:cubicBezTo>
                  <a:cubicBezTo>
                    <a:pt x="0" y="2563"/>
                    <a:pt x="60" y="2710"/>
                    <a:pt x="152" y="2758"/>
                  </a:cubicBezTo>
                  <a:cubicBezTo>
                    <a:pt x="179" y="2772"/>
                    <a:pt x="209" y="2779"/>
                    <a:pt x="240" y="2779"/>
                  </a:cubicBezTo>
                  <a:cubicBezTo>
                    <a:pt x="313" y="2779"/>
                    <a:pt x="392" y="2742"/>
                    <a:pt x="441" y="2676"/>
                  </a:cubicBezTo>
                  <a:cubicBezTo>
                    <a:pt x="977" y="1942"/>
                    <a:pt x="1384" y="1121"/>
                    <a:pt x="1644" y="253"/>
                  </a:cubicBezTo>
                  <a:cubicBezTo>
                    <a:pt x="1690" y="97"/>
                    <a:pt x="1564" y="0"/>
                    <a:pt x="143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16" name="Google Shape;2916;p28"/>
            <p:cNvSpPr/>
            <p:nvPr/>
          </p:nvSpPr>
          <p:spPr>
            <a:xfrm>
              <a:off x="2329900" y="2244550"/>
              <a:ext cx="95875" cy="119975"/>
            </a:xfrm>
            <a:custGeom>
              <a:avLst/>
              <a:gdLst/>
              <a:ahLst/>
              <a:cxnLst/>
              <a:rect l="l" t="t" r="r" b="b"/>
              <a:pathLst>
                <a:path w="3835" h="4799" extrusionOk="0">
                  <a:moveTo>
                    <a:pt x="233" y="0"/>
                  </a:moveTo>
                  <a:cubicBezTo>
                    <a:pt x="193" y="0"/>
                    <a:pt x="154" y="10"/>
                    <a:pt x="121" y="31"/>
                  </a:cubicBezTo>
                  <a:cubicBezTo>
                    <a:pt x="32" y="89"/>
                    <a:pt x="1" y="216"/>
                    <a:pt x="49" y="322"/>
                  </a:cubicBezTo>
                  <a:cubicBezTo>
                    <a:pt x="668" y="1648"/>
                    <a:pt x="1508" y="2859"/>
                    <a:pt x="2533" y="3903"/>
                  </a:cubicBezTo>
                  <a:cubicBezTo>
                    <a:pt x="2826" y="4197"/>
                    <a:pt x="3130" y="4476"/>
                    <a:pt x="3450" y="4741"/>
                  </a:cubicBezTo>
                  <a:cubicBezTo>
                    <a:pt x="3493" y="4778"/>
                    <a:pt x="3547" y="4799"/>
                    <a:pt x="3601" y="4799"/>
                  </a:cubicBezTo>
                  <a:cubicBezTo>
                    <a:pt x="3655" y="4799"/>
                    <a:pt x="3708" y="4779"/>
                    <a:pt x="3751" y="4736"/>
                  </a:cubicBezTo>
                  <a:cubicBezTo>
                    <a:pt x="3835" y="4649"/>
                    <a:pt x="3830" y="4510"/>
                    <a:pt x="3743" y="4435"/>
                  </a:cubicBezTo>
                  <a:cubicBezTo>
                    <a:pt x="2644" y="3518"/>
                    <a:pt x="1707" y="2418"/>
                    <a:pt x="978" y="1184"/>
                  </a:cubicBezTo>
                  <a:cubicBezTo>
                    <a:pt x="774" y="832"/>
                    <a:pt x="586" y="471"/>
                    <a:pt x="413" y="101"/>
                  </a:cubicBezTo>
                  <a:cubicBezTo>
                    <a:pt x="380" y="34"/>
                    <a:pt x="306" y="0"/>
                    <a:pt x="2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17" name="Google Shape;2917;p28"/>
            <p:cNvSpPr/>
            <p:nvPr/>
          </p:nvSpPr>
          <p:spPr>
            <a:xfrm>
              <a:off x="2442475" y="2371100"/>
              <a:ext cx="35300" cy="19025"/>
            </a:xfrm>
            <a:custGeom>
              <a:avLst/>
              <a:gdLst/>
              <a:ahLst/>
              <a:cxnLst/>
              <a:rect l="l" t="t" r="r" b="b"/>
              <a:pathLst>
                <a:path w="1412" h="761" extrusionOk="0">
                  <a:moveTo>
                    <a:pt x="227" y="0"/>
                  </a:moveTo>
                  <a:cubicBezTo>
                    <a:pt x="134" y="0"/>
                    <a:pt x="41" y="76"/>
                    <a:pt x="23" y="165"/>
                  </a:cubicBezTo>
                  <a:cubicBezTo>
                    <a:pt x="1" y="271"/>
                    <a:pt x="68" y="382"/>
                    <a:pt x="179" y="420"/>
                  </a:cubicBezTo>
                  <a:lnTo>
                    <a:pt x="1134" y="752"/>
                  </a:lnTo>
                  <a:cubicBezTo>
                    <a:pt x="1151" y="758"/>
                    <a:pt x="1168" y="760"/>
                    <a:pt x="1185" y="760"/>
                  </a:cubicBezTo>
                  <a:cubicBezTo>
                    <a:pt x="1278" y="760"/>
                    <a:pt x="1374" y="683"/>
                    <a:pt x="1392" y="596"/>
                  </a:cubicBezTo>
                  <a:cubicBezTo>
                    <a:pt x="1411" y="490"/>
                    <a:pt x="1346" y="379"/>
                    <a:pt x="1236" y="338"/>
                  </a:cubicBezTo>
                  <a:lnTo>
                    <a:pt x="278" y="9"/>
                  </a:lnTo>
                  <a:cubicBezTo>
                    <a:pt x="261" y="3"/>
                    <a:pt x="244" y="0"/>
                    <a:pt x="2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18" name="Google Shape;2918;p28"/>
            <p:cNvSpPr/>
            <p:nvPr/>
          </p:nvSpPr>
          <p:spPr>
            <a:xfrm>
              <a:off x="2420525" y="2307875"/>
              <a:ext cx="75525" cy="60250"/>
            </a:xfrm>
            <a:custGeom>
              <a:avLst/>
              <a:gdLst/>
              <a:ahLst/>
              <a:cxnLst/>
              <a:rect l="l" t="t" r="r" b="b"/>
              <a:pathLst>
                <a:path w="3021" h="2410" extrusionOk="0">
                  <a:moveTo>
                    <a:pt x="247" y="0"/>
                  </a:moveTo>
                  <a:cubicBezTo>
                    <a:pt x="213" y="0"/>
                    <a:pt x="177" y="10"/>
                    <a:pt x="142" y="32"/>
                  </a:cubicBezTo>
                  <a:cubicBezTo>
                    <a:pt x="37" y="97"/>
                    <a:pt x="0" y="232"/>
                    <a:pt x="73" y="323"/>
                  </a:cubicBezTo>
                  <a:cubicBezTo>
                    <a:pt x="771" y="1202"/>
                    <a:pt x="1661" y="1907"/>
                    <a:pt x="2674" y="2386"/>
                  </a:cubicBezTo>
                  <a:cubicBezTo>
                    <a:pt x="2708" y="2402"/>
                    <a:pt x="2745" y="2410"/>
                    <a:pt x="2781" y="2410"/>
                  </a:cubicBezTo>
                  <a:cubicBezTo>
                    <a:pt x="2855" y="2410"/>
                    <a:pt x="2926" y="2376"/>
                    <a:pt x="2963" y="2307"/>
                  </a:cubicBezTo>
                  <a:cubicBezTo>
                    <a:pt x="3021" y="2201"/>
                    <a:pt x="2985" y="2066"/>
                    <a:pt x="2881" y="2018"/>
                  </a:cubicBezTo>
                  <a:cubicBezTo>
                    <a:pt x="1928" y="1572"/>
                    <a:pt x="1093" y="918"/>
                    <a:pt x="434" y="100"/>
                  </a:cubicBezTo>
                  <a:cubicBezTo>
                    <a:pt x="385" y="41"/>
                    <a:pt x="318" y="0"/>
                    <a:pt x="2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19" name="Google Shape;2919;p28"/>
            <p:cNvSpPr/>
            <p:nvPr/>
          </p:nvSpPr>
          <p:spPr>
            <a:xfrm>
              <a:off x="2127325" y="2372975"/>
              <a:ext cx="84025" cy="48250"/>
            </a:xfrm>
            <a:custGeom>
              <a:avLst/>
              <a:gdLst/>
              <a:ahLst/>
              <a:cxnLst/>
              <a:rect l="l" t="t" r="r" b="b"/>
              <a:pathLst>
                <a:path w="3361" h="1930" extrusionOk="0">
                  <a:moveTo>
                    <a:pt x="242" y="0"/>
                  </a:moveTo>
                  <a:cubicBezTo>
                    <a:pt x="165" y="0"/>
                    <a:pt x="86" y="47"/>
                    <a:pt x="51" y="112"/>
                  </a:cubicBezTo>
                  <a:cubicBezTo>
                    <a:pt x="1" y="203"/>
                    <a:pt x="39" y="335"/>
                    <a:pt x="133" y="400"/>
                  </a:cubicBezTo>
                  <a:cubicBezTo>
                    <a:pt x="1033" y="1007"/>
                    <a:pt x="1998" y="1515"/>
                    <a:pt x="3011" y="1909"/>
                  </a:cubicBezTo>
                  <a:cubicBezTo>
                    <a:pt x="3047" y="1922"/>
                    <a:pt x="3084" y="1929"/>
                    <a:pt x="3120" y="1929"/>
                  </a:cubicBezTo>
                  <a:cubicBezTo>
                    <a:pt x="3192" y="1929"/>
                    <a:pt x="3260" y="1899"/>
                    <a:pt x="3300" y="1825"/>
                  </a:cubicBezTo>
                  <a:cubicBezTo>
                    <a:pt x="3360" y="1715"/>
                    <a:pt x="3324" y="1580"/>
                    <a:pt x="3218" y="1536"/>
                  </a:cubicBezTo>
                  <a:cubicBezTo>
                    <a:pt x="2205" y="1142"/>
                    <a:pt x="1240" y="636"/>
                    <a:pt x="340" y="30"/>
                  </a:cubicBezTo>
                  <a:cubicBezTo>
                    <a:pt x="310" y="9"/>
                    <a:pt x="277" y="0"/>
                    <a:pt x="2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20" name="Google Shape;2920;p28"/>
            <p:cNvSpPr/>
            <p:nvPr/>
          </p:nvSpPr>
          <p:spPr>
            <a:xfrm>
              <a:off x="2249350" y="2433500"/>
              <a:ext cx="113250" cy="34525"/>
            </a:xfrm>
            <a:custGeom>
              <a:avLst/>
              <a:gdLst/>
              <a:ahLst/>
              <a:cxnLst/>
              <a:rect l="l" t="t" r="r" b="b"/>
              <a:pathLst>
                <a:path w="4530" h="1381" extrusionOk="0">
                  <a:moveTo>
                    <a:pt x="238" y="1"/>
                  </a:moveTo>
                  <a:cubicBezTo>
                    <a:pt x="165" y="1"/>
                    <a:pt x="97" y="34"/>
                    <a:pt x="58" y="105"/>
                  </a:cubicBezTo>
                  <a:cubicBezTo>
                    <a:pt x="0" y="210"/>
                    <a:pt x="37" y="345"/>
                    <a:pt x="140" y="393"/>
                  </a:cubicBezTo>
                  <a:cubicBezTo>
                    <a:pt x="1454" y="993"/>
                    <a:pt x="2874" y="1330"/>
                    <a:pt x="4318" y="1380"/>
                  </a:cubicBezTo>
                  <a:cubicBezTo>
                    <a:pt x="4320" y="1380"/>
                    <a:pt x="4323" y="1380"/>
                    <a:pt x="4325" y="1380"/>
                  </a:cubicBezTo>
                  <a:cubicBezTo>
                    <a:pt x="4435" y="1380"/>
                    <a:pt x="4530" y="1270"/>
                    <a:pt x="4523" y="1161"/>
                  </a:cubicBezTo>
                  <a:cubicBezTo>
                    <a:pt x="4520" y="1041"/>
                    <a:pt x="4419" y="964"/>
                    <a:pt x="4306" y="957"/>
                  </a:cubicBezTo>
                  <a:cubicBezTo>
                    <a:pt x="2939" y="908"/>
                    <a:pt x="1594" y="591"/>
                    <a:pt x="347" y="25"/>
                  </a:cubicBezTo>
                  <a:cubicBezTo>
                    <a:pt x="312" y="9"/>
                    <a:pt x="274"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21" name="Google Shape;2921;p28"/>
            <p:cNvSpPr/>
            <p:nvPr/>
          </p:nvSpPr>
          <p:spPr>
            <a:xfrm>
              <a:off x="2281400" y="2408925"/>
              <a:ext cx="105750" cy="35450"/>
            </a:xfrm>
            <a:custGeom>
              <a:avLst/>
              <a:gdLst/>
              <a:ahLst/>
              <a:cxnLst/>
              <a:rect l="l" t="t" r="r" b="b"/>
              <a:pathLst>
                <a:path w="4230" h="1418" extrusionOk="0">
                  <a:moveTo>
                    <a:pt x="323" y="1"/>
                  </a:moveTo>
                  <a:cubicBezTo>
                    <a:pt x="127" y="1"/>
                    <a:pt x="0" y="293"/>
                    <a:pt x="213" y="397"/>
                  </a:cubicBezTo>
                  <a:cubicBezTo>
                    <a:pt x="1409" y="970"/>
                    <a:pt x="2702" y="1316"/>
                    <a:pt x="4023" y="1417"/>
                  </a:cubicBezTo>
                  <a:cubicBezTo>
                    <a:pt x="4026" y="1418"/>
                    <a:pt x="4029" y="1418"/>
                    <a:pt x="4033" y="1418"/>
                  </a:cubicBezTo>
                  <a:cubicBezTo>
                    <a:pt x="4143" y="1418"/>
                    <a:pt x="4230" y="1301"/>
                    <a:pt x="4227" y="1201"/>
                  </a:cubicBezTo>
                  <a:cubicBezTo>
                    <a:pt x="4225" y="1073"/>
                    <a:pt x="4121" y="1001"/>
                    <a:pt x="4008" y="991"/>
                  </a:cubicBezTo>
                  <a:cubicBezTo>
                    <a:pt x="2762" y="895"/>
                    <a:pt x="1544" y="565"/>
                    <a:pt x="418" y="24"/>
                  </a:cubicBezTo>
                  <a:cubicBezTo>
                    <a:pt x="385" y="8"/>
                    <a:pt x="353" y="1"/>
                    <a:pt x="3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22" name="Google Shape;2922;p28"/>
            <p:cNvSpPr/>
            <p:nvPr/>
          </p:nvSpPr>
          <p:spPr>
            <a:xfrm>
              <a:off x="2957750" y="2790825"/>
              <a:ext cx="38475" cy="54825"/>
            </a:xfrm>
            <a:custGeom>
              <a:avLst/>
              <a:gdLst/>
              <a:ahLst/>
              <a:cxnLst/>
              <a:rect l="l" t="t" r="r" b="b"/>
              <a:pathLst>
                <a:path w="1539" h="2193" extrusionOk="0">
                  <a:moveTo>
                    <a:pt x="229" y="1"/>
                  </a:moveTo>
                  <a:cubicBezTo>
                    <a:pt x="189" y="1"/>
                    <a:pt x="150" y="11"/>
                    <a:pt x="119" y="30"/>
                  </a:cubicBezTo>
                  <a:cubicBezTo>
                    <a:pt x="32" y="83"/>
                    <a:pt x="1" y="216"/>
                    <a:pt x="47" y="322"/>
                  </a:cubicBezTo>
                  <a:cubicBezTo>
                    <a:pt x="328" y="952"/>
                    <a:pt x="684" y="1547"/>
                    <a:pt x="1106" y="2093"/>
                  </a:cubicBezTo>
                  <a:cubicBezTo>
                    <a:pt x="1152" y="2154"/>
                    <a:pt x="1220" y="2193"/>
                    <a:pt x="1291" y="2193"/>
                  </a:cubicBezTo>
                  <a:cubicBezTo>
                    <a:pt x="1326" y="2193"/>
                    <a:pt x="1362" y="2183"/>
                    <a:pt x="1397" y="2163"/>
                  </a:cubicBezTo>
                  <a:cubicBezTo>
                    <a:pt x="1503" y="2100"/>
                    <a:pt x="1539" y="1961"/>
                    <a:pt x="1467" y="1872"/>
                  </a:cubicBezTo>
                  <a:cubicBezTo>
                    <a:pt x="1045" y="1325"/>
                    <a:pt x="689" y="731"/>
                    <a:pt x="408" y="103"/>
                  </a:cubicBezTo>
                  <a:cubicBezTo>
                    <a:pt x="378" y="34"/>
                    <a:pt x="302" y="1"/>
                    <a:pt x="22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23" name="Google Shape;2923;p28"/>
            <p:cNvSpPr/>
            <p:nvPr/>
          </p:nvSpPr>
          <p:spPr>
            <a:xfrm>
              <a:off x="3014500" y="2874975"/>
              <a:ext cx="105025" cy="105600"/>
            </a:xfrm>
            <a:custGeom>
              <a:avLst/>
              <a:gdLst/>
              <a:ahLst/>
              <a:cxnLst/>
              <a:rect l="l" t="t" r="r" b="b"/>
              <a:pathLst>
                <a:path w="4201" h="4224" extrusionOk="0">
                  <a:moveTo>
                    <a:pt x="244" y="0"/>
                  </a:moveTo>
                  <a:cubicBezTo>
                    <a:pt x="209" y="0"/>
                    <a:pt x="172" y="10"/>
                    <a:pt x="138" y="31"/>
                  </a:cubicBezTo>
                  <a:cubicBezTo>
                    <a:pt x="32" y="94"/>
                    <a:pt x="0" y="229"/>
                    <a:pt x="68" y="323"/>
                  </a:cubicBezTo>
                  <a:cubicBezTo>
                    <a:pt x="905" y="1447"/>
                    <a:pt x="1858" y="2481"/>
                    <a:pt x="2908" y="3410"/>
                  </a:cubicBezTo>
                  <a:cubicBezTo>
                    <a:pt x="3204" y="3673"/>
                    <a:pt x="3505" y="3923"/>
                    <a:pt x="3815" y="4166"/>
                  </a:cubicBezTo>
                  <a:cubicBezTo>
                    <a:pt x="3860" y="4203"/>
                    <a:pt x="3915" y="4223"/>
                    <a:pt x="3970" y="4223"/>
                  </a:cubicBezTo>
                  <a:cubicBezTo>
                    <a:pt x="4022" y="4223"/>
                    <a:pt x="4074" y="4204"/>
                    <a:pt x="4116" y="4161"/>
                  </a:cubicBezTo>
                  <a:cubicBezTo>
                    <a:pt x="4200" y="4075"/>
                    <a:pt x="4200" y="3933"/>
                    <a:pt x="4109" y="3861"/>
                  </a:cubicBezTo>
                  <a:cubicBezTo>
                    <a:pt x="3031" y="3013"/>
                    <a:pt x="2039" y="2060"/>
                    <a:pt x="1156" y="1013"/>
                  </a:cubicBezTo>
                  <a:cubicBezTo>
                    <a:pt x="903" y="717"/>
                    <a:pt x="662" y="412"/>
                    <a:pt x="429" y="104"/>
                  </a:cubicBezTo>
                  <a:cubicBezTo>
                    <a:pt x="384" y="41"/>
                    <a:pt x="316" y="0"/>
                    <a:pt x="24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24" name="Google Shape;2924;p28"/>
            <p:cNvSpPr/>
            <p:nvPr/>
          </p:nvSpPr>
          <p:spPr>
            <a:xfrm>
              <a:off x="3015450" y="2747150"/>
              <a:ext cx="132175" cy="131775"/>
            </a:xfrm>
            <a:custGeom>
              <a:avLst/>
              <a:gdLst/>
              <a:ahLst/>
              <a:cxnLst/>
              <a:rect l="l" t="t" r="r" b="b"/>
              <a:pathLst>
                <a:path w="5287" h="5271" extrusionOk="0">
                  <a:moveTo>
                    <a:pt x="229" y="0"/>
                  </a:moveTo>
                  <a:cubicBezTo>
                    <a:pt x="177" y="0"/>
                    <a:pt x="126" y="19"/>
                    <a:pt x="85" y="61"/>
                  </a:cubicBezTo>
                  <a:cubicBezTo>
                    <a:pt x="1" y="148"/>
                    <a:pt x="1" y="290"/>
                    <a:pt x="90" y="362"/>
                  </a:cubicBezTo>
                  <a:cubicBezTo>
                    <a:pt x="1486" y="1455"/>
                    <a:pt x="2769" y="2682"/>
                    <a:pt x="3924" y="4028"/>
                  </a:cubicBezTo>
                  <a:cubicBezTo>
                    <a:pt x="4244" y="4396"/>
                    <a:pt x="4554" y="4776"/>
                    <a:pt x="4853" y="5171"/>
                  </a:cubicBezTo>
                  <a:cubicBezTo>
                    <a:pt x="4902" y="5231"/>
                    <a:pt x="4970" y="5270"/>
                    <a:pt x="5041" y="5270"/>
                  </a:cubicBezTo>
                  <a:cubicBezTo>
                    <a:pt x="5075" y="5270"/>
                    <a:pt x="5110" y="5261"/>
                    <a:pt x="5144" y="5241"/>
                  </a:cubicBezTo>
                  <a:cubicBezTo>
                    <a:pt x="5250" y="5176"/>
                    <a:pt x="5286" y="5041"/>
                    <a:pt x="5216" y="4947"/>
                  </a:cubicBezTo>
                  <a:cubicBezTo>
                    <a:pt x="4126" y="3530"/>
                    <a:pt x="2901" y="2218"/>
                    <a:pt x="1558" y="1034"/>
                  </a:cubicBezTo>
                  <a:cubicBezTo>
                    <a:pt x="1175" y="697"/>
                    <a:pt x="786" y="372"/>
                    <a:pt x="386" y="57"/>
                  </a:cubicBezTo>
                  <a:cubicBezTo>
                    <a:pt x="339" y="21"/>
                    <a:pt x="284" y="0"/>
                    <a:pt x="22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25" name="Google Shape;2925;p28"/>
            <p:cNvSpPr/>
            <p:nvPr/>
          </p:nvSpPr>
          <p:spPr>
            <a:xfrm>
              <a:off x="3168950" y="2913700"/>
              <a:ext cx="42625" cy="52725"/>
            </a:xfrm>
            <a:custGeom>
              <a:avLst/>
              <a:gdLst/>
              <a:ahLst/>
              <a:cxnLst/>
              <a:rect l="l" t="t" r="r" b="b"/>
              <a:pathLst>
                <a:path w="1705" h="2109" extrusionOk="0">
                  <a:moveTo>
                    <a:pt x="234" y="0"/>
                  </a:moveTo>
                  <a:cubicBezTo>
                    <a:pt x="173" y="0"/>
                    <a:pt x="111" y="25"/>
                    <a:pt x="73" y="66"/>
                  </a:cubicBezTo>
                  <a:cubicBezTo>
                    <a:pt x="0" y="145"/>
                    <a:pt x="3" y="278"/>
                    <a:pt x="80" y="364"/>
                  </a:cubicBezTo>
                  <a:cubicBezTo>
                    <a:pt x="506" y="884"/>
                    <a:pt x="893" y="1435"/>
                    <a:pt x="1242" y="2011"/>
                  </a:cubicBezTo>
                  <a:cubicBezTo>
                    <a:pt x="1286" y="2080"/>
                    <a:pt x="1348" y="2109"/>
                    <a:pt x="1411" y="2109"/>
                  </a:cubicBezTo>
                  <a:cubicBezTo>
                    <a:pt x="1558" y="2109"/>
                    <a:pt x="1704" y="1952"/>
                    <a:pt x="1603" y="1787"/>
                  </a:cubicBezTo>
                  <a:cubicBezTo>
                    <a:pt x="1235" y="1183"/>
                    <a:pt x="824" y="605"/>
                    <a:pt x="371" y="61"/>
                  </a:cubicBezTo>
                  <a:cubicBezTo>
                    <a:pt x="338" y="19"/>
                    <a:pt x="286" y="0"/>
                    <a:pt x="23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26" name="Google Shape;2926;p28"/>
            <p:cNvSpPr/>
            <p:nvPr/>
          </p:nvSpPr>
          <p:spPr>
            <a:xfrm>
              <a:off x="3113525" y="2795500"/>
              <a:ext cx="67425" cy="82000"/>
            </a:xfrm>
            <a:custGeom>
              <a:avLst/>
              <a:gdLst/>
              <a:ahLst/>
              <a:cxnLst/>
              <a:rect l="l" t="t" r="r" b="b"/>
              <a:pathLst>
                <a:path w="2697" h="3280" extrusionOk="0">
                  <a:moveTo>
                    <a:pt x="229" y="0"/>
                  </a:moveTo>
                  <a:cubicBezTo>
                    <a:pt x="177" y="0"/>
                    <a:pt x="125" y="20"/>
                    <a:pt x="85" y="62"/>
                  </a:cubicBezTo>
                  <a:cubicBezTo>
                    <a:pt x="3" y="149"/>
                    <a:pt x="1" y="289"/>
                    <a:pt x="90" y="363"/>
                  </a:cubicBezTo>
                  <a:cubicBezTo>
                    <a:pt x="1019" y="1131"/>
                    <a:pt x="1767" y="2091"/>
                    <a:pt x="2285" y="3179"/>
                  </a:cubicBezTo>
                  <a:cubicBezTo>
                    <a:pt x="2316" y="3248"/>
                    <a:pt x="2390" y="3280"/>
                    <a:pt x="2464" y="3280"/>
                  </a:cubicBezTo>
                  <a:cubicBezTo>
                    <a:pt x="2504" y="3280"/>
                    <a:pt x="2544" y="3270"/>
                    <a:pt x="2576" y="3251"/>
                  </a:cubicBezTo>
                  <a:cubicBezTo>
                    <a:pt x="2665" y="3198"/>
                    <a:pt x="2696" y="3061"/>
                    <a:pt x="2646" y="2960"/>
                  </a:cubicBezTo>
                  <a:cubicBezTo>
                    <a:pt x="2112" y="1839"/>
                    <a:pt x="1339" y="847"/>
                    <a:pt x="384" y="58"/>
                  </a:cubicBezTo>
                  <a:cubicBezTo>
                    <a:pt x="338" y="21"/>
                    <a:pt x="283" y="0"/>
                    <a:pt x="22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27" name="Google Shape;2927;p28"/>
            <p:cNvSpPr/>
            <p:nvPr/>
          </p:nvSpPr>
          <p:spPr>
            <a:xfrm>
              <a:off x="2947550" y="2488525"/>
              <a:ext cx="158175" cy="23525"/>
            </a:xfrm>
            <a:custGeom>
              <a:avLst/>
              <a:gdLst/>
              <a:ahLst/>
              <a:cxnLst/>
              <a:rect l="l" t="t" r="r" b="b"/>
              <a:pathLst>
                <a:path w="6327" h="941" extrusionOk="0">
                  <a:moveTo>
                    <a:pt x="316" y="1"/>
                  </a:moveTo>
                  <a:cubicBezTo>
                    <a:pt x="122" y="1"/>
                    <a:pt x="1" y="289"/>
                    <a:pt x="212" y="395"/>
                  </a:cubicBezTo>
                  <a:cubicBezTo>
                    <a:pt x="898" y="741"/>
                    <a:pt x="1670" y="772"/>
                    <a:pt x="2421" y="801"/>
                  </a:cubicBezTo>
                  <a:lnTo>
                    <a:pt x="4789" y="888"/>
                  </a:lnTo>
                  <a:lnTo>
                    <a:pt x="6118" y="941"/>
                  </a:lnTo>
                  <a:cubicBezTo>
                    <a:pt x="6119" y="941"/>
                    <a:pt x="6120" y="941"/>
                    <a:pt x="6121" y="941"/>
                  </a:cubicBezTo>
                  <a:cubicBezTo>
                    <a:pt x="6235" y="941"/>
                    <a:pt x="6327" y="827"/>
                    <a:pt x="6325" y="719"/>
                  </a:cubicBezTo>
                  <a:cubicBezTo>
                    <a:pt x="6320" y="599"/>
                    <a:pt x="6219" y="520"/>
                    <a:pt x="6103" y="515"/>
                  </a:cubicBezTo>
                  <a:lnTo>
                    <a:pt x="3824" y="428"/>
                  </a:lnTo>
                  <a:lnTo>
                    <a:pt x="2683" y="385"/>
                  </a:lnTo>
                  <a:cubicBezTo>
                    <a:pt x="2317" y="373"/>
                    <a:pt x="1947" y="366"/>
                    <a:pt x="1579" y="330"/>
                  </a:cubicBezTo>
                  <a:cubicBezTo>
                    <a:pt x="1213" y="293"/>
                    <a:pt x="777" y="207"/>
                    <a:pt x="416" y="26"/>
                  </a:cubicBezTo>
                  <a:cubicBezTo>
                    <a:pt x="382" y="9"/>
                    <a:pt x="348" y="1"/>
                    <a:pt x="3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28" name="Google Shape;2928;p28"/>
            <p:cNvSpPr/>
            <p:nvPr/>
          </p:nvSpPr>
          <p:spPr>
            <a:xfrm>
              <a:off x="3140075" y="2484550"/>
              <a:ext cx="82850" cy="26425"/>
            </a:xfrm>
            <a:custGeom>
              <a:avLst/>
              <a:gdLst/>
              <a:ahLst/>
              <a:cxnLst/>
              <a:rect l="l" t="t" r="r" b="b"/>
              <a:pathLst>
                <a:path w="3314" h="1057" extrusionOk="0">
                  <a:moveTo>
                    <a:pt x="3015" y="0"/>
                  </a:moveTo>
                  <a:cubicBezTo>
                    <a:pt x="2995" y="0"/>
                    <a:pt x="2973" y="3"/>
                    <a:pt x="2951" y="10"/>
                  </a:cubicBezTo>
                  <a:cubicBezTo>
                    <a:pt x="2053" y="279"/>
                    <a:pt x="1136" y="486"/>
                    <a:pt x="207" y="631"/>
                  </a:cubicBezTo>
                  <a:cubicBezTo>
                    <a:pt x="97" y="647"/>
                    <a:pt x="0" y="724"/>
                    <a:pt x="3" y="850"/>
                  </a:cubicBezTo>
                  <a:cubicBezTo>
                    <a:pt x="7" y="963"/>
                    <a:pt x="94" y="1056"/>
                    <a:pt x="198" y="1056"/>
                  </a:cubicBezTo>
                  <a:cubicBezTo>
                    <a:pt x="207" y="1056"/>
                    <a:pt x="215" y="1055"/>
                    <a:pt x="224" y="1054"/>
                  </a:cubicBezTo>
                  <a:cubicBezTo>
                    <a:pt x="1187" y="907"/>
                    <a:pt x="2140" y="693"/>
                    <a:pt x="3076" y="416"/>
                  </a:cubicBezTo>
                  <a:cubicBezTo>
                    <a:pt x="3314" y="348"/>
                    <a:pt x="3233" y="0"/>
                    <a:pt x="30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29" name="Google Shape;2929;p28"/>
            <p:cNvSpPr/>
            <p:nvPr/>
          </p:nvSpPr>
          <p:spPr>
            <a:xfrm>
              <a:off x="3255400" y="2459150"/>
              <a:ext cx="27475" cy="17525"/>
            </a:xfrm>
            <a:custGeom>
              <a:avLst/>
              <a:gdLst/>
              <a:ahLst/>
              <a:cxnLst/>
              <a:rect l="l" t="t" r="r" b="b"/>
              <a:pathLst>
                <a:path w="1099" h="701" extrusionOk="0">
                  <a:moveTo>
                    <a:pt x="884" y="0"/>
                  </a:moveTo>
                  <a:cubicBezTo>
                    <a:pt x="863" y="0"/>
                    <a:pt x="842" y="4"/>
                    <a:pt x="822" y="10"/>
                  </a:cubicBezTo>
                  <a:lnTo>
                    <a:pt x="160" y="282"/>
                  </a:lnTo>
                  <a:cubicBezTo>
                    <a:pt x="107" y="301"/>
                    <a:pt x="61" y="337"/>
                    <a:pt x="32" y="385"/>
                  </a:cubicBezTo>
                  <a:cubicBezTo>
                    <a:pt x="6" y="436"/>
                    <a:pt x="1" y="494"/>
                    <a:pt x="18" y="547"/>
                  </a:cubicBezTo>
                  <a:cubicBezTo>
                    <a:pt x="32" y="602"/>
                    <a:pt x="68" y="645"/>
                    <a:pt x="116" y="674"/>
                  </a:cubicBezTo>
                  <a:cubicBezTo>
                    <a:pt x="148" y="688"/>
                    <a:pt x="185" y="700"/>
                    <a:pt x="222" y="700"/>
                  </a:cubicBezTo>
                  <a:cubicBezTo>
                    <a:pt x="242" y="700"/>
                    <a:pt x="262" y="697"/>
                    <a:pt x="280" y="689"/>
                  </a:cubicBezTo>
                  <a:lnTo>
                    <a:pt x="942" y="414"/>
                  </a:lnTo>
                  <a:cubicBezTo>
                    <a:pt x="992" y="397"/>
                    <a:pt x="1038" y="364"/>
                    <a:pt x="1067" y="316"/>
                  </a:cubicBezTo>
                  <a:cubicBezTo>
                    <a:pt x="1091" y="265"/>
                    <a:pt x="1098" y="205"/>
                    <a:pt x="1086" y="150"/>
                  </a:cubicBezTo>
                  <a:cubicBezTo>
                    <a:pt x="1069" y="97"/>
                    <a:pt x="1031" y="53"/>
                    <a:pt x="983" y="27"/>
                  </a:cubicBezTo>
                  <a:cubicBezTo>
                    <a:pt x="953" y="9"/>
                    <a:pt x="919" y="0"/>
                    <a:pt x="88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30" name="Google Shape;2930;p28"/>
            <p:cNvSpPr/>
            <p:nvPr/>
          </p:nvSpPr>
          <p:spPr>
            <a:xfrm>
              <a:off x="3093625" y="2468775"/>
              <a:ext cx="89200" cy="17900"/>
            </a:xfrm>
            <a:custGeom>
              <a:avLst/>
              <a:gdLst/>
              <a:ahLst/>
              <a:cxnLst/>
              <a:rect l="l" t="t" r="r" b="b"/>
              <a:pathLst>
                <a:path w="3568" h="716" extrusionOk="0">
                  <a:moveTo>
                    <a:pt x="225" y="0"/>
                  </a:moveTo>
                  <a:cubicBezTo>
                    <a:pt x="133" y="0"/>
                    <a:pt x="44" y="78"/>
                    <a:pt x="24" y="167"/>
                  </a:cubicBezTo>
                  <a:cubicBezTo>
                    <a:pt x="0" y="270"/>
                    <a:pt x="72" y="383"/>
                    <a:pt x="181" y="422"/>
                  </a:cubicBezTo>
                  <a:cubicBezTo>
                    <a:pt x="753" y="617"/>
                    <a:pt x="1350" y="715"/>
                    <a:pt x="1948" y="715"/>
                  </a:cubicBezTo>
                  <a:cubicBezTo>
                    <a:pt x="2410" y="715"/>
                    <a:pt x="2872" y="657"/>
                    <a:pt x="3324" y="540"/>
                  </a:cubicBezTo>
                  <a:cubicBezTo>
                    <a:pt x="3568" y="475"/>
                    <a:pt x="3483" y="125"/>
                    <a:pt x="3261" y="125"/>
                  </a:cubicBezTo>
                  <a:cubicBezTo>
                    <a:pt x="3242" y="125"/>
                    <a:pt x="3222" y="127"/>
                    <a:pt x="3201" y="133"/>
                  </a:cubicBezTo>
                  <a:cubicBezTo>
                    <a:pt x="2788" y="238"/>
                    <a:pt x="2364" y="291"/>
                    <a:pt x="1942" y="291"/>
                  </a:cubicBezTo>
                  <a:cubicBezTo>
                    <a:pt x="1378" y="291"/>
                    <a:pt x="816" y="197"/>
                    <a:pt x="279" y="10"/>
                  </a:cubicBezTo>
                  <a:cubicBezTo>
                    <a:pt x="261" y="3"/>
                    <a:pt x="243" y="0"/>
                    <a:pt x="2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31" name="Google Shape;2931;p28"/>
            <p:cNvSpPr/>
            <p:nvPr/>
          </p:nvSpPr>
          <p:spPr>
            <a:xfrm>
              <a:off x="2077100" y="2633000"/>
              <a:ext cx="134800" cy="24850"/>
            </a:xfrm>
            <a:custGeom>
              <a:avLst/>
              <a:gdLst/>
              <a:ahLst/>
              <a:cxnLst/>
              <a:rect l="l" t="t" r="r" b="b"/>
              <a:pathLst>
                <a:path w="5392" h="994" extrusionOk="0">
                  <a:moveTo>
                    <a:pt x="5151" y="1"/>
                  </a:moveTo>
                  <a:cubicBezTo>
                    <a:pt x="5132" y="1"/>
                    <a:pt x="5114" y="3"/>
                    <a:pt x="5095" y="7"/>
                  </a:cubicBezTo>
                  <a:cubicBezTo>
                    <a:pt x="3507" y="341"/>
                    <a:pt x="1892" y="529"/>
                    <a:pt x="270" y="570"/>
                  </a:cubicBezTo>
                  <a:cubicBezTo>
                    <a:pt x="1" y="579"/>
                    <a:pt x="9" y="993"/>
                    <a:pt x="275" y="993"/>
                  </a:cubicBezTo>
                  <a:cubicBezTo>
                    <a:pt x="278" y="993"/>
                    <a:pt x="281" y="993"/>
                    <a:pt x="284" y="993"/>
                  </a:cubicBezTo>
                  <a:cubicBezTo>
                    <a:pt x="1942" y="948"/>
                    <a:pt x="3593" y="753"/>
                    <a:pt x="5218" y="413"/>
                  </a:cubicBezTo>
                  <a:cubicBezTo>
                    <a:pt x="5331" y="389"/>
                    <a:pt x="5391" y="252"/>
                    <a:pt x="5360" y="149"/>
                  </a:cubicBezTo>
                  <a:cubicBezTo>
                    <a:pt x="5330" y="50"/>
                    <a:pt x="5243" y="1"/>
                    <a:pt x="51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32" name="Google Shape;2932;p28"/>
            <p:cNvSpPr/>
            <p:nvPr/>
          </p:nvSpPr>
          <p:spPr>
            <a:xfrm>
              <a:off x="2257475" y="2543575"/>
              <a:ext cx="109775" cy="74225"/>
            </a:xfrm>
            <a:custGeom>
              <a:avLst/>
              <a:gdLst/>
              <a:ahLst/>
              <a:cxnLst/>
              <a:rect l="l" t="t" r="r" b="b"/>
              <a:pathLst>
                <a:path w="4391" h="2969" extrusionOk="0">
                  <a:moveTo>
                    <a:pt x="4160" y="0"/>
                  </a:moveTo>
                  <a:cubicBezTo>
                    <a:pt x="4103" y="0"/>
                    <a:pt x="4045" y="25"/>
                    <a:pt x="3995" y="65"/>
                  </a:cubicBezTo>
                  <a:cubicBezTo>
                    <a:pt x="2804" y="1042"/>
                    <a:pt x="1507" y="1887"/>
                    <a:pt x="130" y="2582"/>
                  </a:cubicBezTo>
                  <a:cubicBezTo>
                    <a:pt x="29" y="2633"/>
                    <a:pt x="0" y="2782"/>
                    <a:pt x="58" y="2874"/>
                  </a:cubicBezTo>
                  <a:cubicBezTo>
                    <a:pt x="96" y="2936"/>
                    <a:pt x="168" y="2969"/>
                    <a:pt x="241" y="2969"/>
                  </a:cubicBezTo>
                  <a:cubicBezTo>
                    <a:pt x="278" y="2969"/>
                    <a:pt x="315" y="2960"/>
                    <a:pt x="349" y="2943"/>
                  </a:cubicBezTo>
                  <a:cubicBezTo>
                    <a:pt x="1760" y="2231"/>
                    <a:pt x="3086" y="1362"/>
                    <a:pt x="4304" y="356"/>
                  </a:cubicBezTo>
                  <a:cubicBezTo>
                    <a:pt x="4390" y="284"/>
                    <a:pt x="4373" y="130"/>
                    <a:pt x="4296" y="58"/>
                  </a:cubicBezTo>
                  <a:cubicBezTo>
                    <a:pt x="4255" y="18"/>
                    <a:pt x="4208" y="0"/>
                    <a:pt x="416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33" name="Google Shape;2933;p28"/>
            <p:cNvSpPr/>
            <p:nvPr/>
          </p:nvSpPr>
          <p:spPr>
            <a:xfrm>
              <a:off x="2202550" y="2561825"/>
              <a:ext cx="92900" cy="52950"/>
            </a:xfrm>
            <a:custGeom>
              <a:avLst/>
              <a:gdLst/>
              <a:ahLst/>
              <a:cxnLst/>
              <a:rect l="l" t="t" r="r" b="b"/>
              <a:pathLst>
                <a:path w="3716" h="2118" extrusionOk="0">
                  <a:moveTo>
                    <a:pt x="3464" y="0"/>
                  </a:moveTo>
                  <a:cubicBezTo>
                    <a:pt x="3428" y="0"/>
                    <a:pt x="3393" y="10"/>
                    <a:pt x="3362" y="33"/>
                  </a:cubicBezTo>
                  <a:cubicBezTo>
                    <a:pt x="2412" y="750"/>
                    <a:pt x="1355" y="1311"/>
                    <a:pt x="231" y="1698"/>
                  </a:cubicBezTo>
                  <a:cubicBezTo>
                    <a:pt x="0" y="1779"/>
                    <a:pt x="77" y="2117"/>
                    <a:pt x="284" y="2117"/>
                  </a:cubicBezTo>
                  <a:cubicBezTo>
                    <a:pt x="306" y="2117"/>
                    <a:pt x="329" y="2113"/>
                    <a:pt x="354" y="2105"/>
                  </a:cubicBezTo>
                  <a:cubicBezTo>
                    <a:pt x="1511" y="1708"/>
                    <a:pt x="2602" y="1130"/>
                    <a:pt x="3581" y="396"/>
                  </a:cubicBezTo>
                  <a:cubicBezTo>
                    <a:pt x="3675" y="327"/>
                    <a:pt x="3716" y="211"/>
                    <a:pt x="3653" y="105"/>
                  </a:cubicBezTo>
                  <a:cubicBezTo>
                    <a:pt x="3614" y="43"/>
                    <a:pt x="3538" y="0"/>
                    <a:pt x="34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34" name="Google Shape;2934;p28"/>
            <p:cNvSpPr/>
            <p:nvPr/>
          </p:nvSpPr>
          <p:spPr>
            <a:xfrm>
              <a:off x="3026175" y="2620225"/>
              <a:ext cx="134550" cy="56750"/>
            </a:xfrm>
            <a:custGeom>
              <a:avLst/>
              <a:gdLst/>
              <a:ahLst/>
              <a:cxnLst/>
              <a:rect l="l" t="t" r="r" b="b"/>
              <a:pathLst>
                <a:path w="5382" h="2270" extrusionOk="0">
                  <a:moveTo>
                    <a:pt x="283" y="0"/>
                  </a:moveTo>
                  <a:cubicBezTo>
                    <a:pt x="138" y="0"/>
                    <a:pt x="1" y="176"/>
                    <a:pt x="94" y="342"/>
                  </a:cubicBezTo>
                  <a:cubicBezTo>
                    <a:pt x="417" y="891"/>
                    <a:pt x="1014" y="1167"/>
                    <a:pt x="1586" y="1379"/>
                  </a:cubicBezTo>
                  <a:cubicBezTo>
                    <a:pt x="2311" y="1644"/>
                    <a:pt x="3054" y="1861"/>
                    <a:pt x="3808" y="2029"/>
                  </a:cubicBezTo>
                  <a:cubicBezTo>
                    <a:pt x="4231" y="2125"/>
                    <a:pt x="4662" y="2202"/>
                    <a:pt x="5095" y="2267"/>
                  </a:cubicBezTo>
                  <a:cubicBezTo>
                    <a:pt x="5107" y="2269"/>
                    <a:pt x="5118" y="2270"/>
                    <a:pt x="5130" y="2270"/>
                  </a:cubicBezTo>
                  <a:cubicBezTo>
                    <a:pt x="5229" y="2270"/>
                    <a:pt x="5325" y="2214"/>
                    <a:pt x="5350" y="2111"/>
                  </a:cubicBezTo>
                  <a:cubicBezTo>
                    <a:pt x="5382" y="1993"/>
                    <a:pt x="5310" y="1870"/>
                    <a:pt x="5194" y="1853"/>
                  </a:cubicBezTo>
                  <a:cubicBezTo>
                    <a:pt x="4460" y="1745"/>
                    <a:pt x="3733" y="1593"/>
                    <a:pt x="3018" y="1394"/>
                  </a:cubicBezTo>
                  <a:cubicBezTo>
                    <a:pt x="2665" y="1297"/>
                    <a:pt x="2316" y="1187"/>
                    <a:pt x="1969" y="1066"/>
                  </a:cubicBezTo>
                  <a:cubicBezTo>
                    <a:pt x="1687" y="970"/>
                    <a:pt x="1403" y="867"/>
                    <a:pt x="1141" y="729"/>
                  </a:cubicBezTo>
                  <a:cubicBezTo>
                    <a:pt x="881" y="590"/>
                    <a:pt x="616" y="392"/>
                    <a:pt x="460" y="118"/>
                  </a:cubicBezTo>
                  <a:cubicBezTo>
                    <a:pt x="412" y="34"/>
                    <a:pt x="347" y="0"/>
                    <a:pt x="28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35" name="Google Shape;2935;p28"/>
            <p:cNvSpPr/>
            <p:nvPr/>
          </p:nvSpPr>
          <p:spPr>
            <a:xfrm>
              <a:off x="3192925" y="2662025"/>
              <a:ext cx="65425" cy="14050"/>
            </a:xfrm>
            <a:custGeom>
              <a:avLst/>
              <a:gdLst/>
              <a:ahLst/>
              <a:cxnLst/>
              <a:rect l="l" t="t" r="r" b="b"/>
              <a:pathLst>
                <a:path w="2617" h="562" extrusionOk="0">
                  <a:moveTo>
                    <a:pt x="2310" y="1"/>
                  </a:moveTo>
                  <a:cubicBezTo>
                    <a:pt x="2291" y="1"/>
                    <a:pt x="2272" y="3"/>
                    <a:pt x="2252" y="8"/>
                  </a:cubicBezTo>
                  <a:cubicBezTo>
                    <a:pt x="1913" y="96"/>
                    <a:pt x="1566" y="140"/>
                    <a:pt x="1218" y="140"/>
                  </a:cubicBezTo>
                  <a:cubicBezTo>
                    <a:pt x="928" y="140"/>
                    <a:pt x="637" y="109"/>
                    <a:pt x="351" y="47"/>
                  </a:cubicBezTo>
                  <a:cubicBezTo>
                    <a:pt x="333" y="43"/>
                    <a:pt x="317" y="41"/>
                    <a:pt x="301" y="41"/>
                  </a:cubicBezTo>
                  <a:cubicBezTo>
                    <a:pt x="72" y="41"/>
                    <a:pt x="0" y="406"/>
                    <a:pt x="252" y="458"/>
                  </a:cubicBezTo>
                  <a:cubicBezTo>
                    <a:pt x="570" y="527"/>
                    <a:pt x="894" y="561"/>
                    <a:pt x="1217" y="561"/>
                  </a:cubicBezTo>
                  <a:cubicBezTo>
                    <a:pt x="1605" y="561"/>
                    <a:pt x="1993" y="512"/>
                    <a:pt x="2372" y="415"/>
                  </a:cubicBezTo>
                  <a:cubicBezTo>
                    <a:pt x="2617" y="352"/>
                    <a:pt x="2533" y="1"/>
                    <a:pt x="23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36" name="Google Shape;2936;p28"/>
            <p:cNvSpPr/>
            <p:nvPr/>
          </p:nvSpPr>
          <p:spPr>
            <a:xfrm>
              <a:off x="3147300" y="2637275"/>
              <a:ext cx="73425" cy="12325"/>
            </a:xfrm>
            <a:custGeom>
              <a:avLst/>
              <a:gdLst/>
              <a:ahLst/>
              <a:cxnLst/>
              <a:rect l="l" t="t" r="r" b="b"/>
              <a:pathLst>
                <a:path w="2937" h="493" extrusionOk="0">
                  <a:moveTo>
                    <a:pt x="2732" y="1"/>
                  </a:moveTo>
                  <a:cubicBezTo>
                    <a:pt x="2726" y="1"/>
                    <a:pt x="2721" y="1"/>
                    <a:pt x="2715" y="2"/>
                  </a:cubicBezTo>
                  <a:cubicBezTo>
                    <a:pt x="2308" y="48"/>
                    <a:pt x="1899" y="71"/>
                    <a:pt x="1490" y="71"/>
                  </a:cubicBezTo>
                  <a:cubicBezTo>
                    <a:pt x="1087" y="71"/>
                    <a:pt x="684" y="48"/>
                    <a:pt x="284" y="4"/>
                  </a:cubicBezTo>
                  <a:cubicBezTo>
                    <a:pt x="271" y="2"/>
                    <a:pt x="258" y="2"/>
                    <a:pt x="245" y="2"/>
                  </a:cubicBezTo>
                  <a:cubicBezTo>
                    <a:pt x="144" y="2"/>
                    <a:pt x="52" y="52"/>
                    <a:pt x="27" y="160"/>
                  </a:cubicBezTo>
                  <a:cubicBezTo>
                    <a:pt x="0" y="283"/>
                    <a:pt x="70" y="401"/>
                    <a:pt x="183" y="418"/>
                  </a:cubicBezTo>
                  <a:cubicBezTo>
                    <a:pt x="616" y="467"/>
                    <a:pt x="1051" y="492"/>
                    <a:pt x="1486" y="492"/>
                  </a:cubicBezTo>
                  <a:cubicBezTo>
                    <a:pt x="1900" y="492"/>
                    <a:pt x="2313" y="470"/>
                    <a:pt x="2724" y="425"/>
                  </a:cubicBezTo>
                  <a:cubicBezTo>
                    <a:pt x="2840" y="413"/>
                    <a:pt x="2936" y="327"/>
                    <a:pt x="2934" y="206"/>
                  </a:cubicBezTo>
                  <a:cubicBezTo>
                    <a:pt x="2927" y="103"/>
                    <a:pt x="2838" y="1"/>
                    <a:pt x="27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37" name="Google Shape;2937;p28"/>
            <p:cNvSpPr/>
            <p:nvPr/>
          </p:nvSpPr>
          <p:spPr>
            <a:xfrm>
              <a:off x="2363375" y="2322675"/>
              <a:ext cx="669375" cy="519100"/>
            </a:xfrm>
            <a:custGeom>
              <a:avLst/>
              <a:gdLst/>
              <a:ahLst/>
              <a:cxnLst/>
              <a:rect l="l" t="t" r="r" b="b"/>
              <a:pathLst>
                <a:path w="26775" h="20764" extrusionOk="0">
                  <a:moveTo>
                    <a:pt x="6675" y="1"/>
                  </a:moveTo>
                  <a:cubicBezTo>
                    <a:pt x="6601" y="1"/>
                    <a:pt x="6530" y="49"/>
                    <a:pt x="6491" y="116"/>
                  </a:cubicBezTo>
                  <a:cubicBezTo>
                    <a:pt x="6483" y="116"/>
                    <a:pt x="6475" y="115"/>
                    <a:pt x="6468" y="115"/>
                  </a:cubicBezTo>
                  <a:cubicBezTo>
                    <a:pt x="6376" y="115"/>
                    <a:pt x="6297" y="180"/>
                    <a:pt x="6282" y="273"/>
                  </a:cubicBezTo>
                  <a:cubicBezTo>
                    <a:pt x="6014" y="1669"/>
                    <a:pt x="4734" y="2516"/>
                    <a:pt x="3449" y="2872"/>
                  </a:cubicBezTo>
                  <a:cubicBezTo>
                    <a:pt x="3066" y="2976"/>
                    <a:pt x="2679" y="3050"/>
                    <a:pt x="2286" y="3101"/>
                  </a:cubicBezTo>
                  <a:cubicBezTo>
                    <a:pt x="2173" y="3115"/>
                    <a:pt x="2077" y="3197"/>
                    <a:pt x="2082" y="3320"/>
                  </a:cubicBezTo>
                  <a:cubicBezTo>
                    <a:pt x="2082" y="3334"/>
                    <a:pt x="2084" y="3351"/>
                    <a:pt x="2089" y="3366"/>
                  </a:cubicBezTo>
                  <a:cubicBezTo>
                    <a:pt x="1170" y="4054"/>
                    <a:pt x="383" y="4968"/>
                    <a:pt x="130" y="6114"/>
                  </a:cubicBezTo>
                  <a:cubicBezTo>
                    <a:pt x="0" y="6701"/>
                    <a:pt x="12" y="7337"/>
                    <a:pt x="224" y="7905"/>
                  </a:cubicBezTo>
                  <a:cubicBezTo>
                    <a:pt x="337" y="8208"/>
                    <a:pt x="501" y="8487"/>
                    <a:pt x="648" y="8776"/>
                  </a:cubicBezTo>
                  <a:cubicBezTo>
                    <a:pt x="790" y="9055"/>
                    <a:pt x="893" y="9351"/>
                    <a:pt x="958" y="9659"/>
                  </a:cubicBezTo>
                  <a:cubicBezTo>
                    <a:pt x="1021" y="9972"/>
                    <a:pt x="1059" y="10287"/>
                    <a:pt x="1134" y="10598"/>
                  </a:cubicBezTo>
                  <a:cubicBezTo>
                    <a:pt x="1203" y="10884"/>
                    <a:pt x="1300" y="11166"/>
                    <a:pt x="1422" y="11433"/>
                  </a:cubicBezTo>
                  <a:cubicBezTo>
                    <a:pt x="1666" y="11962"/>
                    <a:pt x="2012" y="12441"/>
                    <a:pt x="2438" y="12838"/>
                  </a:cubicBezTo>
                  <a:cubicBezTo>
                    <a:pt x="2669" y="13055"/>
                    <a:pt x="2927" y="13250"/>
                    <a:pt x="3129" y="13498"/>
                  </a:cubicBezTo>
                  <a:cubicBezTo>
                    <a:pt x="3331" y="13743"/>
                    <a:pt x="3444" y="14003"/>
                    <a:pt x="3560" y="14273"/>
                  </a:cubicBezTo>
                  <a:cubicBezTo>
                    <a:pt x="3798" y="14836"/>
                    <a:pt x="4046" y="15389"/>
                    <a:pt x="4392" y="15897"/>
                  </a:cubicBezTo>
                  <a:cubicBezTo>
                    <a:pt x="5095" y="16927"/>
                    <a:pt x="6147" y="17738"/>
                    <a:pt x="7420" y="17844"/>
                  </a:cubicBezTo>
                  <a:cubicBezTo>
                    <a:pt x="7493" y="17851"/>
                    <a:pt x="7567" y="17854"/>
                    <a:pt x="7641" y="17854"/>
                  </a:cubicBezTo>
                  <a:cubicBezTo>
                    <a:pt x="7698" y="17854"/>
                    <a:pt x="7756" y="17852"/>
                    <a:pt x="7812" y="17849"/>
                  </a:cubicBezTo>
                  <a:cubicBezTo>
                    <a:pt x="8967" y="18985"/>
                    <a:pt x="10508" y="19685"/>
                    <a:pt x="12115" y="19844"/>
                  </a:cubicBezTo>
                  <a:cubicBezTo>
                    <a:pt x="12332" y="19865"/>
                    <a:pt x="12548" y="19875"/>
                    <a:pt x="12764" y="19875"/>
                  </a:cubicBezTo>
                  <a:cubicBezTo>
                    <a:pt x="12930" y="19875"/>
                    <a:pt x="13097" y="19869"/>
                    <a:pt x="13263" y="19856"/>
                  </a:cubicBezTo>
                  <a:lnTo>
                    <a:pt x="13273" y="19864"/>
                  </a:lnTo>
                  <a:cubicBezTo>
                    <a:pt x="14058" y="20338"/>
                    <a:pt x="14955" y="20602"/>
                    <a:pt x="15863" y="20701"/>
                  </a:cubicBezTo>
                  <a:cubicBezTo>
                    <a:pt x="16229" y="20742"/>
                    <a:pt x="16592" y="20763"/>
                    <a:pt x="16953" y="20763"/>
                  </a:cubicBezTo>
                  <a:cubicBezTo>
                    <a:pt x="17489" y="20763"/>
                    <a:pt x="18019" y="20716"/>
                    <a:pt x="18541" y="20612"/>
                  </a:cubicBezTo>
                  <a:cubicBezTo>
                    <a:pt x="18864" y="20549"/>
                    <a:pt x="19177" y="20434"/>
                    <a:pt x="19461" y="20268"/>
                  </a:cubicBezTo>
                  <a:cubicBezTo>
                    <a:pt x="19791" y="20371"/>
                    <a:pt x="20134" y="20423"/>
                    <a:pt x="20476" y="20423"/>
                  </a:cubicBezTo>
                  <a:cubicBezTo>
                    <a:pt x="20774" y="20423"/>
                    <a:pt x="21072" y="20383"/>
                    <a:pt x="21362" y="20304"/>
                  </a:cubicBezTo>
                  <a:cubicBezTo>
                    <a:pt x="22050" y="20119"/>
                    <a:pt x="22659" y="19714"/>
                    <a:pt x="23100" y="19156"/>
                  </a:cubicBezTo>
                  <a:cubicBezTo>
                    <a:pt x="23215" y="19007"/>
                    <a:pt x="23321" y="18848"/>
                    <a:pt x="23413" y="18679"/>
                  </a:cubicBezTo>
                  <a:cubicBezTo>
                    <a:pt x="24062" y="18355"/>
                    <a:pt x="24705" y="18003"/>
                    <a:pt x="25237" y="17507"/>
                  </a:cubicBezTo>
                  <a:cubicBezTo>
                    <a:pt x="25841" y="16949"/>
                    <a:pt x="26219" y="16210"/>
                    <a:pt x="26301" y="15389"/>
                  </a:cubicBezTo>
                  <a:cubicBezTo>
                    <a:pt x="26334" y="15050"/>
                    <a:pt x="26313" y="14711"/>
                    <a:pt x="26238" y="14379"/>
                  </a:cubicBezTo>
                  <a:cubicBezTo>
                    <a:pt x="26775" y="12971"/>
                    <a:pt x="26592" y="11358"/>
                    <a:pt x="25696" y="10133"/>
                  </a:cubicBezTo>
                  <a:cubicBezTo>
                    <a:pt x="25456" y="9806"/>
                    <a:pt x="25174" y="9512"/>
                    <a:pt x="24857" y="9260"/>
                  </a:cubicBezTo>
                  <a:cubicBezTo>
                    <a:pt x="24830" y="9238"/>
                    <a:pt x="24801" y="9223"/>
                    <a:pt x="24772" y="9214"/>
                  </a:cubicBezTo>
                  <a:cubicBezTo>
                    <a:pt x="24426" y="8648"/>
                    <a:pt x="23973" y="8148"/>
                    <a:pt x="23562" y="7623"/>
                  </a:cubicBezTo>
                  <a:cubicBezTo>
                    <a:pt x="23285" y="7267"/>
                    <a:pt x="23027" y="6896"/>
                    <a:pt x="22840" y="6492"/>
                  </a:cubicBezTo>
                  <a:cubicBezTo>
                    <a:pt x="22654" y="6085"/>
                    <a:pt x="22558" y="5604"/>
                    <a:pt x="22484" y="5137"/>
                  </a:cubicBezTo>
                  <a:cubicBezTo>
                    <a:pt x="22407" y="4670"/>
                    <a:pt x="22289" y="4208"/>
                    <a:pt x="21937" y="3881"/>
                  </a:cubicBezTo>
                  <a:cubicBezTo>
                    <a:pt x="21899" y="3841"/>
                    <a:pt x="21848" y="3821"/>
                    <a:pt x="21796" y="3821"/>
                  </a:cubicBezTo>
                  <a:cubicBezTo>
                    <a:pt x="21760" y="3821"/>
                    <a:pt x="21724" y="3831"/>
                    <a:pt x="21692" y="3852"/>
                  </a:cubicBezTo>
                  <a:cubicBezTo>
                    <a:pt x="21657" y="3827"/>
                    <a:pt x="21617" y="3816"/>
                    <a:pt x="21575" y="3816"/>
                  </a:cubicBezTo>
                  <a:cubicBezTo>
                    <a:pt x="21535" y="3816"/>
                    <a:pt x="21494" y="3826"/>
                    <a:pt x="21456" y="3842"/>
                  </a:cubicBezTo>
                  <a:cubicBezTo>
                    <a:pt x="21084" y="4015"/>
                    <a:pt x="20674" y="4077"/>
                    <a:pt x="20258" y="4077"/>
                  </a:cubicBezTo>
                  <a:cubicBezTo>
                    <a:pt x="19767" y="4077"/>
                    <a:pt x="19267" y="3991"/>
                    <a:pt x="18809" y="3900"/>
                  </a:cubicBezTo>
                  <a:cubicBezTo>
                    <a:pt x="17848" y="3707"/>
                    <a:pt x="16922" y="3375"/>
                    <a:pt x="16053" y="2920"/>
                  </a:cubicBezTo>
                  <a:cubicBezTo>
                    <a:pt x="15559" y="2660"/>
                    <a:pt x="15088" y="2362"/>
                    <a:pt x="14643" y="2023"/>
                  </a:cubicBezTo>
                  <a:cubicBezTo>
                    <a:pt x="14595" y="1988"/>
                    <a:pt x="14541" y="1968"/>
                    <a:pt x="14488" y="1968"/>
                  </a:cubicBezTo>
                  <a:cubicBezTo>
                    <a:pt x="14449" y="1968"/>
                    <a:pt x="14410" y="1979"/>
                    <a:pt x="14375" y="2003"/>
                  </a:cubicBezTo>
                  <a:cubicBezTo>
                    <a:pt x="14334" y="1971"/>
                    <a:pt x="14283" y="1955"/>
                    <a:pt x="14232" y="1955"/>
                  </a:cubicBezTo>
                  <a:cubicBezTo>
                    <a:pt x="14195" y="1955"/>
                    <a:pt x="14159" y="1963"/>
                    <a:pt x="14125" y="1982"/>
                  </a:cubicBezTo>
                  <a:cubicBezTo>
                    <a:pt x="13599" y="2237"/>
                    <a:pt x="13020" y="2353"/>
                    <a:pt x="12439" y="2353"/>
                  </a:cubicBezTo>
                  <a:cubicBezTo>
                    <a:pt x="12003" y="2353"/>
                    <a:pt x="11566" y="2288"/>
                    <a:pt x="11150" y="2167"/>
                  </a:cubicBezTo>
                  <a:cubicBezTo>
                    <a:pt x="10623" y="2011"/>
                    <a:pt x="10120" y="1780"/>
                    <a:pt x="9658" y="1481"/>
                  </a:cubicBezTo>
                  <a:cubicBezTo>
                    <a:pt x="9430" y="1337"/>
                    <a:pt x="9208" y="1178"/>
                    <a:pt x="8996" y="1007"/>
                  </a:cubicBezTo>
                  <a:cubicBezTo>
                    <a:pt x="8780" y="834"/>
                    <a:pt x="8563" y="660"/>
                    <a:pt x="8303" y="552"/>
                  </a:cubicBezTo>
                  <a:cubicBezTo>
                    <a:pt x="8046" y="444"/>
                    <a:pt x="7771" y="410"/>
                    <a:pt x="7495" y="360"/>
                  </a:cubicBezTo>
                  <a:cubicBezTo>
                    <a:pt x="7218" y="309"/>
                    <a:pt x="6992" y="256"/>
                    <a:pt x="6811" y="64"/>
                  </a:cubicBezTo>
                  <a:cubicBezTo>
                    <a:pt x="6769" y="19"/>
                    <a:pt x="6721" y="1"/>
                    <a:pt x="667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38" name="Google Shape;2938;p28"/>
            <p:cNvSpPr/>
            <p:nvPr/>
          </p:nvSpPr>
          <p:spPr>
            <a:xfrm>
              <a:off x="2444175" y="2518650"/>
              <a:ext cx="29325" cy="60775"/>
            </a:xfrm>
            <a:custGeom>
              <a:avLst/>
              <a:gdLst/>
              <a:ahLst/>
              <a:cxnLst/>
              <a:rect l="l" t="t" r="r" b="b"/>
              <a:pathLst>
                <a:path w="1173" h="2431" extrusionOk="0">
                  <a:moveTo>
                    <a:pt x="214" y="1"/>
                  </a:moveTo>
                  <a:cubicBezTo>
                    <a:pt x="195" y="1"/>
                    <a:pt x="177" y="3"/>
                    <a:pt x="159" y="8"/>
                  </a:cubicBezTo>
                  <a:cubicBezTo>
                    <a:pt x="56" y="39"/>
                    <a:pt x="0" y="159"/>
                    <a:pt x="17" y="273"/>
                  </a:cubicBezTo>
                  <a:cubicBezTo>
                    <a:pt x="145" y="995"/>
                    <a:pt x="393" y="1690"/>
                    <a:pt x="751" y="2330"/>
                  </a:cubicBezTo>
                  <a:cubicBezTo>
                    <a:pt x="787" y="2396"/>
                    <a:pt x="860" y="2430"/>
                    <a:pt x="933" y="2430"/>
                  </a:cubicBezTo>
                  <a:cubicBezTo>
                    <a:pt x="972" y="2430"/>
                    <a:pt x="1011" y="2420"/>
                    <a:pt x="1045" y="2400"/>
                  </a:cubicBezTo>
                  <a:cubicBezTo>
                    <a:pt x="1141" y="2338"/>
                    <a:pt x="1172" y="2208"/>
                    <a:pt x="1112" y="2109"/>
                  </a:cubicBezTo>
                  <a:cubicBezTo>
                    <a:pt x="775" y="1498"/>
                    <a:pt x="542" y="836"/>
                    <a:pt x="424" y="150"/>
                  </a:cubicBezTo>
                  <a:cubicBezTo>
                    <a:pt x="410" y="58"/>
                    <a:pt x="308" y="1"/>
                    <a:pt x="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39" name="Google Shape;2939;p28"/>
            <p:cNvSpPr/>
            <p:nvPr/>
          </p:nvSpPr>
          <p:spPr>
            <a:xfrm>
              <a:off x="2453450" y="2433100"/>
              <a:ext cx="39300" cy="57675"/>
            </a:xfrm>
            <a:custGeom>
              <a:avLst/>
              <a:gdLst/>
              <a:ahLst/>
              <a:cxnLst/>
              <a:rect l="l" t="t" r="r" b="b"/>
              <a:pathLst>
                <a:path w="1572" h="2307" extrusionOk="0">
                  <a:moveTo>
                    <a:pt x="1340" y="1"/>
                  </a:moveTo>
                  <a:cubicBezTo>
                    <a:pt x="1283" y="1"/>
                    <a:pt x="1227" y="24"/>
                    <a:pt x="1182" y="65"/>
                  </a:cubicBezTo>
                  <a:cubicBezTo>
                    <a:pt x="602" y="590"/>
                    <a:pt x="200" y="1285"/>
                    <a:pt x="36" y="2051"/>
                  </a:cubicBezTo>
                  <a:cubicBezTo>
                    <a:pt x="1" y="2207"/>
                    <a:pt x="130" y="2306"/>
                    <a:pt x="254" y="2306"/>
                  </a:cubicBezTo>
                  <a:cubicBezTo>
                    <a:pt x="339" y="2306"/>
                    <a:pt x="423" y="2259"/>
                    <a:pt x="448" y="2149"/>
                  </a:cubicBezTo>
                  <a:cubicBezTo>
                    <a:pt x="597" y="1459"/>
                    <a:pt x="960" y="833"/>
                    <a:pt x="1485" y="359"/>
                  </a:cubicBezTo>
                  <a:cubicBezTo>
                    <a:pt x="1572" y="282"/>
                    <a:pt x="1557" y="133"/>
                    <a:pt x="1480" y="58"/>
                  </a:cubicBezTo>
                  <a:cubicBezTo>
                    <a:pt x="1439" y="19"/>
                    <a:pt x="1389" y="1"/>
                    <a:pt x="13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40" name="Google Shape;2940;p28"/>
            <p:cNvSpPr/>
            <p:nvPr/>
          </p:nvSpPr>
          <p:spPr>
            <a:xfrm>
              <a:off x="2512400" y="2386150"/>
              <a:ext cx="42500" cy="26375"/>
            </a:xfrm>
            <a:custGeom>
              <a:avLst/>
              <a:gdLst/>
              <a:ahLst/>
              <a:cxnLst/>
              <a:rect l="l" t="t" r="r" b="b"/>
              <a:pathLst>
                <a:path w="1700" h="1055" extrusionOk="0">
                  <a:moveTo>
                    <a:pt x="1454" y="0"/>
                  </a:moveTo>
                  <a:cubicBezTo>
                    <a:pt x="1417" y="0"/>
                    <a:pt x="1379" y="10"/>
                    <a:pt x="1343" y="30"/>
                  </a:cubicBezTo>
                  <a:lnTo>
                    <a:pt x="133" y="663"/>
                  </a:lnTo>
                  <a:cubicBezTo>
                    <a:pt x="32" y="716"/>
                    <a:pt x="1" y="865"/>
                    <a:pt x="61" y="956"/>
                  </a:cubicBezTo>
                  <a:cubicBezTo>
                    <a:pt x="102" y="1019"/>
                    <a:pt x="170" y="1055"/>
                    <a:pt x="241" y="1055"/>
                  </a:cubicBezTo>
                  <a:cubicBezTo>
                    <a:pt x="279" y="1055"/>
                    <a:pt x="317" y="1045"/>
                    <a:pt x="352" y="1024"/>
                  </a:cubicBezTo>
                  <a:lnTo>
                    <a:pt x="1567" y="391"/>
                  </a:lnTo>
                  <a:cubicBezTo>
                    <a:pt x="1666" y="338"/>
                    <a:pt x="1700" y="189"/>
                    <a:pt x="1637" y="97"/>
                  </a:cubicBezTo>
                  <a:cubicBezTo>
                    <a:pt x="1595" y="34"/>
                    <a:pt x="1525" y="0"/>
                    <a:pt x="14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41" name="Google Shape;2941;p28"/>
            <p:cNvSpPr/>
            <p:nvPr/>
          </p:nvSpPr>
          <p:spPr>
            <a:xfrm>
              <a:off x="2475875" y="2478125"/>
              <a:ext cx="19100" cy="44350"/>
            </a:xfrm>
            <a:custGeom>
              <a:avLst/>
              <a:gdLst/>
              <a:ahLst/>
              <a:cxnLst/>
              <a:rect l="l" t="t" r="r" b="b"/>
              <a:pathLst>
                <a:path w="764" h="1774" extrusionOk="0">
                  <a:moveTo>
                    <a:pt x="524" y="0"/>
                  </a:moveTo>
                  <a:cubicBezTo>
                    <a:pt x="449" y="0"/>
                    <a:pt x="377" y="39"/>
                    <a:pt x="338" y="110"/>
                  </a:cubicBezTo>
                  <a:cubicBezTo>
                    <a:pt x="99" y="555"/>
                    <a:pt x="1" y="1063"/>
                    <a:pt x="56" y="1566"/>
                  </a:cubicBezTo>
                  <a:cubicBezTo>
                    <a:pt x="68" y="1672"/>
                    <a:pt x="147" y="1774"/>
                    <a:pt x="260" y="1774"/>
                  </a:cubicBezTo>
                  <a:cubicBezTo>
                    <a:pt x="265" y="1774"/>
                    <a:pt x="270" y="1774"/>
                    <a:pt x="275" y="1773"/>
                  </a:cubicBezTo>
                  <a:cubicBezTo>
                    <a:pt x="395" y="1766"/>
                    <a:pt x="492" y="1672"/>
                    <a:pt x="480" y="1554"/>
                  </a:cubicBezTo>
                  <a:cubicBezTo>
                    <a:pt x="427" y="1128"/>
                    <a:pt x="506" y="695"/>
                    <a:pt x="708" y="315"/>
                  </a:cubicBezTo>
                  <a:cubicBezTo>
                    <a:pt x="764" y="216"/>
                    <a:pt x="730" y="76"/>
                    <a:pt x="626" y="26"/>
                  </a:cubicBezTo>
                  <a:cubicBezTo>
                    <a:pt x="594" y="8"/>
                    <a:pt x="559" y="0"/>
                    <a:pt x="5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42" name="Google Shape;2942;p28"/>
            <p:cNvSpPr/>
            <p:nvPr/>
          </p:nvSpPr>
          <p:spPr>
            <a:xfrm>
              <a:off x="2553275" y="2663800"/>
              <a:ext cx="59275" cy="58100"/>
            </a:xfrm>
            <a:custGeom>
              <a:avLst/>
              <a:gdLst/>
              <a:ahLst/>
              <a:cxnLst/>
              <a:rect l="l" t="t" r="r" b="b"/>
              <a:pathLst>
                <a:path w="2371" h="2324" extrusionOk="0">
                  <a:moveTo>
                    <a:pt x="295" y="1"/>
                  </a:moveTo>
                  <a:cubicBezTo>
                    <a:pt x="147" y="1"/>
                    <a:pt x="0" y="159"/>
                    <a:pt x="103" y="320"/>
                  </a:cubicBezTo>
                  <a:cubicBezTo>
                    <a:pt x="601" y="1102"/>
                    <a:pt x="1258" y="1776"/>
                    <a:pt x="2029" y="2296"/>
                  </a:cubicBezTo>
                  <a:cubicBezTo>
                    <a:pt x="2057" y="2315"/>
                    <a:pt x="2090" y="2323"/>
                    <a:pt x="2124" y="2323"/>
                  </a:cubicBezTo>
                  <a:cubicBezTo>
                    <a:pt x="2201" y="2323"/>
                    <a:pt x="2281" y="2279"/>
                    <a:pt x="2317" y="2214"/>
                  </a:cubicBezTo>
                  <a:cubicBezTo>
                    <a:pt x="2370" y="2120"/>
                    <a:pt x="2329" y="1988"/>
                    <a:pt x="2233" y="1925"/>
                  </a:cubicBezTo>
                  <a:cubicBezTo>
                    <a:pt x="1526" y="1441"/>
                    <a:pt x="924" y="820"/>
                    <a:pt x="464" y="98"/>
                  </a:cubicBezTo>
                  <a:cubicBezTo>
                    <a:pt x="420" y="29"/>
                    <a:pt x="358" y="1"/>
                    <a:pt x="2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43" name="Google Shape;2943;p28"/>
            <p:cNvSpPr/>
            <p:nvPr/>
          </p:nvSpPr>
          <p:spPr>
            <a:xfrm>
              <a:off x="2640850" y="2734675"/>
              <a:ext cx="42575" cy="21175"/>
            </a:xfrm>
            <a:custGeom>
              <a:avLst/>
              <a:gdLst/>
              <a:ahLst/>
              <a:cxnLst/>
              <a:rect l="l" t="t" r="r" b="b"/>
              <a:pathLst>
                <a:path w="1703" h="847" extrusionOk="0">
                  <a:moveTo>
                    <a:pt x="237" y="1"/>
                  </a:moveTo>
                  <a:cubicBezTo>
                    <a:pt x="164" y="1"/>
                    <a:pt x="91" y="34"/>
                    <a:pt x="54" y="108"/>
                  </a:cubicBezTo>
                  <a:cubicBezTo>
                    <a:pt x="1" y="216"/>
                    <a:pt x="30" y="344"/>
                    <a:pt x="138" y="397"/>
                  </a:cubicBezTo>
                  <a:cubicBezTo>
                    <a:pt x="550" y="592"/>
                    <a:pt x="980" y="741"/>
                    <a:pt x="1423" y="842"/>
                  </a:cubicBezTo>
                  <a:cubicBezTo>
                    <a:pt x="1438" y="845"/>
                    <a:pt x="1453" y="847"/>
                    <a:pt x="1468" y="847"/>
                  </a:cubicBezTo>
                  <a:cubicBezTo>
                    <a:pt x="1565" y="847"/>
                    <a:pt x="1653" y="782"/>
                    <a:pt x="1678" y="686"/>
                  </a:cubicBezTo>
                  <a:cubicBezTo>
                    <a:pt x="1702" y="570"/>
                    <a:pt x="1635" y="459"/>
                    <a:pt x="1522" y="428"/>
                  </a:cubicBezTo>
                  <a:cubicBezTo>
                    <a:pt x="1115" y="337"/>
                    <a:pt x="720" y="202"/>
                    <a:pt x="343" y="24"/>
                  </a:cubicBezTo>
                  <a:cubicBezTo>
                    <a:pt x="310" y="9"/>
                    <a:pt x="274" y="1"/>
                    <a:pt x="2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44" name="Google Shape;2944;p28"/>
            <p:cNvSpPr/>
            <p:nvPr/>
          </p:nvSpPr>
          <p:spPr>
            <a:xfrm>
              <a:off x="2607175" y="2683600"/>
              <a:ext cx="64400" cy="37525"/>
            </a:xfrm>
            <a:custGeom>
              <a:avLst/>
              <a:gdLst/>
              <a:ahLst/>
              <a:cxnLst/>
              <a:rect l="l" t="t" r="r" b="b"/>
              <a:pathLst>
                <a:path w="2576" h="1501" extrusionOk="0">
                  <a:moveTo>
                    <a:pt x="242" y="1"/>
                  </a:moveTo>
                  <a:cubicBezTo>
                    <a:pt x="165" y="1"/>
                    <a:pt x="86" y="45"/>
                    <a:pt x="51" y="110"/>
                  </a:cubicBezTo>
                  <a:cubicBezTo>
                    <a:pt x="0" y="204"/>
                    <a:pt x="39" y="336"/>
                    <a:pt x="130" y="399"/>
                  </a:cubicBezTo>
                  <a:cubicBezTo>
                    <a:pt x="809" y="844"/>
                    <a:pt x="1533" y="1210"/>
                    <a:pt x="2294" y="1492"/>
                  </a:cubicBezTo>
                  <a:cubicBezTo>
                    <a:pt x="2311" y="1498"/>
                    <a:pt x="2328" y="1500"/>
                    <a:pt x="2345" y="1500"/>
                  </a:cubicBezTo>
                  <a:cubicBezTo>
                    <a:pt x="2438" y="1500"/>
                    <a:pt x="2528" y="1420"/>
                    <a:pt x="2549" y="1335"/>
                  </a:cubicBezTo>
                  <a:cubicBezTo>
                    <a:pt x="2575" y="1232"/>
                    <a:pt x="2503" y="1119"/>
                    <a:pt x="2395" y="1080"/>
                  </a:cubicBezTo>
                  <a:cubicBezTo>
                    <a:pt x="1670" y="808"/>
                    <a:pt x="982" y="457"/>
                    <a:pt x="339" y="28"/>
                  </a:cubicBezTo>
                  <a:cubicBezTo>
                    <a:pt x="310" y="9"/>
                    <a:pt x="276" y="1"/>
                    <a:pt x="2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45" name="Google Shape;2945;p28"/>
            <p:cNvSpPr/>
            <p:nvPr/>
          </p:nvSpPr>
          <p:spPr>
            <a:xfrm>
              <a:off x="2824400" y="2736675"/>
              <a:ext cx="74000" cy="25750"/>
            </a:xfrm>
            <a:custGeom>
              <a:avLst/>
              <a:gdLst/>
              <a:ahLst/>
              <a:cxnLst/>
              <a:rect l="l" t="t" r="r" b="b"/>
              <a:pathLst>
                <a:path w="2960" h="1030" extrusionOk="0">
                  <a:moveTo>
                    <a:pt x="2724" y="1"/>
                  </a:moveTo>
                  <a:cubicBezTo>
                    <a:pt x="2686" y="1"/>
                    <a:pt x="2646" y="11"/>
                    <a:pt x="2611" y="30"/>
                  </a:cubicBezTo>
                  <a:cubicBezTo>
                    <a:pt x="1886" y="403"/>
                    <a:pt x="1082" y="601"/>
                    <a:pt x="269" y="606"/>
                  </a:cubicBezTo>
                  <a:cubicBezTo>
                    <a:pt x="0" y="608"/>
                    <a:pt x="11" y="1029"/>
                    <a:pt x="281" y="1029"/>
                  </a:cubicBezTo>
                  <a:cubicBezTo>
                    <a:pt x="282" y="1029"/>
                    <a:pt x="283" y="1029"/>
                    <a:pt x="283" y="1029"/>
                  </a:cubicBezTo>
                  <a:cubicBezTo>
                    <a:pt x="1171" y="1020"/>
                    <a:pt x="2045" y="803"/>
                    <a:pt x="2832" y="391"/>
                  </a:cubicBezTo>
                  <a:cubicBezTo>
                    <a:pt x="2931" y="336"/>
                    <a:pt x="2960" y="192"/>
                    <a:pt x="2902" y="100"/>
                  </a:cubicBezTo>
                  <a:cubicBezTo>
                    <a:pt x="2861" y="33"/>
                    <a:pt x="2794" y="1"/>
                    <a:pt x="27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46" name="Google Shape;2946;p28"/>
            <p:cNvSpPr/>
            <p:nvPr/>
          </p:nvSpPr>
          <p:spPr>
            <a:xfrm>
              <a:off x="2912625" y="2683925"/>
              <a:ext cx="36750" cy="45075"/>
            </a:xfrm>
            <a:custGeom>
              <a:avLst/>
              <a:gdLst/>
              <a:ahLst/>
              <a:cxnLst/>
              <a:rect l="l" t="t" r="r" b="b"/>
              <a:pathLst>
                <a:path w="1470" h="1803" extrusionOk="0">
                  <a:moveTo>
                    <a:pt x="1238" y="0"/>
                  </a:moveTo>
                  <a:cubicBezTo>
                    <a:pt x="1162" y="0"/>
                    <a:pt x="1083" y="35"/>
                    <a:pt x="1050" y="107"/>
                  </a:cubicBezTo>
                  <a:cubicBezTo>
                    <a:pt x="834" y="619"/>
                    <a:pt x="502" y="1079"/>
                    <a:pt x="85" y="1447"/>
                  </a:cubicBezTo>
                  <a:cubicBezTo>
                    <a:pt x="1" y="1527"/>
                    <a:pt x="13" y="1674"/>
                    <a:pt x="92" y="1748"/>
                  </a:cubicBezTo>
                  <a:cubicBezTo>
                    <a:pt x="129" y="1785"/>
                    <a:pt x="180" y="1803"/>
                    <a:pt x="232" y="1803"/>
                  </a:cubicBezTo>
                  <a:cubicBezTo>
                    <a:pt x="288" y="1803"/>
                    <a:pt x="347" y="1782"/>
                    <a:pt x="393" y="1743"/>
                  </a:cubicBezTo>
                  <a:cubicBezTo>
                    <a:pt x="836" y="1346"/>
                    <a:pt x="1187" y="860"/>
                    <a:pt x="1423" y="314"/>
                  </a:cubicBezTo>
                  <a:cubicBezTo>
                    <a:pt x="1469" y="208"/>
                    <a:pt x="1447" y="85"/>
                    <a:pt x="1339" y="25"/>
                  </a:cubicBezTo>
                  <a:cubicBezTo>
                    <a:pt x="1310" y="8"/>
                    <a:pt x="1274" y="0"/>
                    <a:pt x="12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47" name="Google Shape;2947;p28"/>
            <p:cNvSpPr/>
            <p:nvPr/>
          </p:nvSpPr>
          <p:spPr>
            <a:xfrm>
              <a:off x="2864800" y="2682800"/>
              <a:ext cx="49600" cy="46225"/>
            </a:xfrm>
            <a:custGeom>
              <a:avLst/>
              <a:gdLst/>
              <a:ahLst/>
              <a:cxnLst/>
              <a:rect l="l" t="t" r="r" b="b"/>
              <a:pathLst>
                <a:path w="1984" h="1849" extrusionOk="0">
                  <a:moveTo>
                    <a:pt x="1754" y="0"/>
                  </a:moveTo>
                  <a:cubicBezTo>
                    <a:pt x="1677" y="0"/>
                    <a:pt x="1598" y="37"/>
                    <a:pt x="1565" y="108"/>
                  </a:cubicBezTo>
                  <a:cubicBezTo>
                    <a:pt x="1295" y="708"/>
                    <a:pt x="795" y="1196"/>
                    <a:pt x="179" y="1430"/>
                  </a:cubicBezTo>
                  <a:cubicBezTo>
                    <a:pt x="73" y="1473"/>
                    <a:pt x="1" y="1581"/>
                    <a:pt x="37" y="1694"/>
                  </a:cubicBezTo>
                  <a:cubicBezTo>
                    <a:pt x="66" y="1787"/>
                    <a:pt x="148" y="1848"/>
                    <a:pt x="236" y="1848"/>
                  </a:cubicBezTo>
                  <a:cubicBezTo>
                    <a:pt x="258" y="1848"/>
                    <a:pt x="280" y="1845"/>
                    <a:pt x="301" y="1836"/>
                  </a:cubicBezTo>
                  <a:cubicBezTo>
                    <a:pt x="1023" y="1562"/>
                    <a:pt x="1611" y="1016"/>
                    <a:pt x="1936" y="313"/>
                  </a:cubicBezTo>
                  <a:cubicBezTo>
                    <a:pt x="1984" y="209"/>
                    <a:pt x="1960" y="84"/>
                    <a:pt x="1854" y="24"/>
                  </a:cubicBezTo>
                  <a:cubicBezTo>
                    <a:pt x="1824" y="8"/>
                    <a:pt x="1789" y="0"/>
                    <a:pt x="17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48" name="Google Shape;2948;p28"/>
            <p:cNvSpPr/>
            <p:nvPr/>
          </p:nvSpPr>
          <p:spPr>
            <a:xfrm>
              <a:off x="2854150" y="2485225"/>
              <a:ext cx="33700" cy="42525"/>
            </a:xfrm>
            <a:custGeom>
              <a:avLst/>
              <a:gdLst/>
              <a:ahLst/>
              <a:cxnLst/>
              <a:rect l="l" t="t" r="r" b="b"/>
              <a:pathLst>
                <a:path w="1348" h="1701" extrusionOk="0">
                  <a:moveTo>
                    <a:pt x="230" y="0"/>
                  </a:moveTo>
                  <a:cubicBezTo>
                    <a:pt x="178" y="0"/>
                    <a:pt x="127" y="19"/>
                    <a:pt x="87" y="64"/>
                  </a:cubicBezTo>
                  <a:cubicBezTo>
                    <a:pt x="5" y="158"/>
                    <a:pt x="1" y="291"/>
                    <a:pt x="92" y="363"/>
                  </a:cubicBezTo>
                  <a:cubicBezTo>
                    <a:pt x="196" y="442"/>
                    <a:pt x="292" y="529"/>
                    <a:pt x="381" y="623"/>
                  </a:cubicBezTo>
                  <a:lnTo>
                    <a:pt x="448" y="700"/>
                  </a:lnTo>
                  <a:lnTo>
                    <a:pt x="477" y="731"/>
                  </a:lnTo>
                  <a:lnTo>
                    <a:pt x="487" y="743"/>
                  </a:lnTo>
                  <a:cubicBezTo>
                    <a:pt x="525" y="796"/>
                    <a:pt x="566" y="847"/>
                    <a:pt x="602" y="900"/>
                  </a:cubicBezTo>
                  <a:cubicBezTo>
                    <a:pt x="672" y="1005"/>
                    <a:pt x="737" y="1116"/>
                    <a:pt x="790" y="1232"/>
                  </a:cubicBezTo>
                  <a:cubicBezTo>
                    <a:pt x="790" y="1234"/>
                    <a:pt x="804" y="1261"/>
                    <a:pt x="804" y="1261"/>
                  </a:cubicBezTo>
                  <a:cubicBezTo>
                    <a:pt x="804" y="1261"/>
                    <a:pt x="803" y="1261"/>
                    <a:pt x="802" y="1259"/>
                  </a:cubicBezTo>
                  <a:lnTo>
                    <a:pt x="802" y="1259"/>
                  </a:lnTo>
                  <a:cubicBezTo>
                    <a:pt x="807" y="1268"/>
                    <a:pt x="812" y="1278"/>
                    <a:pt x="814" y="1289"/>
                  </a:cubicBezTo>
                  <a:cubicBezTo>
                    <a:pt x="829" y="1318"/>
                    <a:pt x="841" y="1350"/>
                    <a:pt x="850" y="1381"/>
                  </a:cubicBezTo>
                  <a:cubicBezTo>
                    <a:pt x="874" y="1446"/>
                    <a:pt x="896" y="1508"/>
                    <a:pt x="915" y="1571"/>
                  </a:cubicBezTo>
                  <a:cubicBezTo>
                    <a:pt x="953" y="1661"/>
                    <a:pt x="1029" y="1701"/>
                    <a:pt x="1106" y="1701"/>
                  </a:cubicBezTo>
                  <a:cubicBezTo>
                    <a:pt x="1226" y="1701"/>
                    <a:pt x="1348" y="1602"/>
                    <a:pt x="1319" y="1448"/>
                  </a:cubicBezTo>
                  <a:cubicBezTo>
                    <a:pt x="1163" y="897"/>
                    <a:pt x="836" y="411"/>
                    <a:pt x="388" y="57"/>
                  </a:cubicBezTo>
                  <a:cubicBezTo>
                    <a:pt x="343" y="22"/>
                    <a:pt x="286" y="0"/>
                    <a:pt x="2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49" name="Google Shape;2949;p28"/>
            <p:cNvSpPr/>
            <p:nvPr/>
          </p:nvSpPr>
          <p:spPr>
            <a:xfrm>
              <a:off x="2887250" y="2495100"/>
              <a:ext cx="42125" cy="59850"/>
            </a:xfrm>
            <a:custGeom>
              <a:avLst/>
              <a:gdLst/>
              <a:ahLst/>
              <a:cxnLst/>
              <a:rect l="l" t="t" r="r" b="b"/>
              <a:pathLst>
                <a:path w="1685" h="2394" extrusionOk="0">
                  <a:moveTo>
                    <a:pt x="308" y="0"/>
                  </a:moveTo>
                  <a:cubicBezTo>
                    <a:pt x="143" y="0"/>
                    <a:pt x="0" y="217"/>
                    <a:pt x="152" y="365"/>
                  </a:cubicBezTo>
                  <a:cubicBezTo>
                    <a:pt x="684" y="878"/>
                    <a:pt x="1062" y="1527"/>
                    <a:pt x="1245" y="2245"/>
                  </a:cubicBezTo>
                  <a:cubicBezTo>
                    <a:pt x="1271" y="2335"/>
                    <a:pt x="1364" y="2394"/>
                    <a:pt x="1456" y="2394"/>
                  </a:cubicBezTo>
                  <a:cubicBezTo>
                    <a:pt x="1474" y="2394"/>
                    <a:pt x="1492" y="2391"/>
                    <a:pt x="1509" y="2387"/>
                  </a:cubicBezTo>
                  <a:cubicBezTo>
                    <a:pt x="1620" y="2351"/>
                    <a:pt x="1685" y="2233"/>
                    <a:pt x="1651" y="2122"/>
                  </a:cubicBezTo>
                  <a:cubicBezTo>
                    <a:pt x="1447" y="1335"/>
                    <a:pt x="1030" y="623"/>
                    <a:pt x="448" y="59"/>
                  </a:cubicBezTo>
                  <a:cubicBezTo>
                    <a:pt x="404" y="18"/>
                    <a:pt x="355" y="0"/>
                    <a:pt x="3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50" name="Google Shape;2950;p28"/>
            <p:cNvSpPr/>
            <p:nvPr/>
          </p:nvSpPr>
          <p:spPr>
            <a:xfrm>
              <a:off x="2642375" y="2438975"/>
              <a:ext cx="73350" cy="30700"/>
            </a:xfrm>
            <a:custGeom>
              <a:avLst/>
              <a:gdLst/>
              <a:ahLst/>
              <a:cxnLst/>
              <a:rect l="l" t="t" r="r" b="b"/>
              <a:pathLst>
                <a:path w="2934" h="1228" extrusionOk="0">
                  <a:moveTo>
                    <a:pt x="244" y="1"/>
                  </a:moveTo>
                  <a:cubicBezTo>
                    <a:pt x="144" y="1"/>
                    <a:pt x="50" y="59"/>
                    <a:pt x="26" y="160"/>
                  </a:cubicBezTo>
                  <a:cubicBezTo>
                    <a:pt x="0" y="273"/>
                    <a:pt x="67" y="398"/>
                    <a:pt x="183" y="415"/>
                  </a:cubicBezTo>
                  <a:cubicBezTo>
                    <a:pt x="996" y="555"/>
                    <a:pt x="1786" y="819"/>
                    <a:pt x="2520" y="1202"/>
                  </a:cubicBezTo>
                  <a:cubicBezTo>
                    <a:pt x="2554" y="1220"/>
                    <a:pt x="2587" y="1228"/>
                    <a:pt x="2619" y="1228"/>
                  </a:cubicBezTo>
                  <a:cubicBezTo>
                    <a:pt x="2810" y="1228"/>
                    <a:pt x="2933" y="939"/>
                    <a:pt x="2724" y="831"/>
                  </a:cubicBezTo>
                  <a:cubicBezTo>
                    <a:pt x="1957" y="430"/>
                    <a:pt x="1134" y="150"/>
                    <a:pt x="282" y="4"/>
                  </a:cubicBezTo>
                  <a:cubicBezTo>
                    <a:pt x="269" y="2"/>
                    <a:pt x="256" y="1"/>
                    <a:pt x="2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51" name="Google Shape;2951;p28"/>
            <p:cNvSpPr/>
            <p:nvPr/>
          </p:nvSpPr>
          <p:spPr>
            <a:xfrm>
              <a:off x="2702575" y="2435225"/>
              <a:ext cx="52625" cy="31300"/>
            </a:xfrm>
            <a:custGeom>
              <a:avLst/>
              <a:gdLst/>
              <a:ahLst/>
              <a:cxnLst/>
              <a:rect l="l" t="t" r="r" b="b"/>
              <a:pathLst>
                <a:path w="2105" h="1252" extrusionOk="0">
                  <a:moveTo>
                    <a:pt x="294" y="0"/>
                  </a:moveTo>
                  <a:cubicBezTo>
                    <a:pt x="71" y="0"/>
                    <a:pt x="0" y="360"/>
                    <a:pt x="247" y="418"/>
                  </a:cubicBezTo>
                  <a:cubicBezTo>
                    <a:pt x="795" y="553"/>
                    <a:pt x="1303" y="820"/>
                    <a:pt x="1724" y="1196"/>
                  </a:cubicBezTo>
                  <a:cubicBezTo>
                    <a:pt x="1766" y="1233"/>
                    <a:pt x="1819" y="1252"/>
                    <a:pt x="1872" y="1252"/>
                  </a:cubicBezTo>
                  <a:cubicBezTo>
                    <a:pt x="1927" y="1252"/>
                    <a:pt x="1983" y="1231"/>
                    <a:pt x="2025" y="1188"/>
                  </a:cubicBezTo>
                  <a:cubicBezTo>
                    <a:pt x="2100" y="1111"/>
                    <a:pt x="2105" y="967"/>
                    <a:pt x="2020" y="890"/>
                  </a:cubicBezTo>
                  <a:cubicBezTo>
                    <a:pt x="1541" y="464"/>
                    <a:pt x="969" y="161"/>
                    <a:pt x="348" y="7"/>
                  </a:cubicBezTo>
                  <a:cubicBezTo>
                    <a:pt x="329" y="2"/>
                    <a:pt x="311" y="0"/>
                    <a:pt x="2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52" name="Google Shape;2952;p28"/>
            <p:cNvSpPr/>
            <p:nvPr/>
          </p:nvSpPr>
          <p:spPr>
            <a:xfrm>
              <a:off x="2693025" y="2488975"/>
              <a:ext cx="44250" cy="20900"/>
            </a:xfrm>
            <a:custGeom>
              <a:avLst/>
              <a:gdLst/>
              <a:ahLst/>
              <a:cxnLst/>
              <a:rect l="l" t="t" r="r" b="b"/>
              <a:pathLst>
                <a:path w="1770" h="836" extrusionOk="0">
                  <a:moveTo>
                    <a:pt x="230" y="1"/>
                  </a:moveTo>
                  <a:cubicBezTo>
                    <a:pt x="138" y="1"/>
                    <a:pt x="43" y="73"/>
                    <a:pt x="25" y="165"/>
                  </a:cubicBezTo>
                  <a:cubicBezTo>
                    <a:pt x="0" y="275"/>
                    <a:pt x="70" y="389"/>
                    <a:pt x="181" y="420"/>
                  </a:cubicBezTo>
                  <a:lnTo>
                    <a:pt x="1490" y="829"/>
                  </a:lnTo>
                  <a:cubicBezTo>
                    <a:pt x="1506" y="834"/>
                    <a:pt x="1522" y="836"/>
                    <a:pt x="1539" y="836"/>
                  </a:cubicBezTo>
                  <a:cubicBezTo>
                    <a:pt x="1632" y="836"/>
                    <a:pt x="1727" y="765"/>
                    <a:pt x="1745" y="673"/>
                  </a:cubicBezTo>
                  <a:cubicBezTo>
                    <a:pt x="1769" y="559"/>
                    <a:pt x="1700" y="446"/>
                    <a:pt x="1589" y="417"/>
                  </a:cubicBezTo>
                  <a:lnTo>
                    <a:pt x="280" y="8"/>
                  </a:lnTo>
                  <a:cubicBezTo>
                    <a:pt x="264" y="3"/>
                    <a:pt x="247"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53" name="Google Shape;2953;p28"/>
            <p:cNvSpPr/>
            <p:nvPr/>
          </p:nvSpPr>
          <p:spPr>
            <a:xfrm>
              <a:off x="2589650" y="2601875"/>
              <a:ext cx="24650" cy="28175"/>
            </a:xfrm>
            <a:custGeom>
              <a:avLst/>
              <a:gdLst/>
              <a:ahLst/>
              <a:cxnLst/>
              <a:rect l="l" t="t" r="r" b="b"/>
              <a:pathLst>
                <a:path w="986" h="1127" extrusionOk="0">
                  <a:moveTo>
                    <a:pt x="246" y="1"/>
                  </a:moveTo>
                  <a:cubicBezTo>
                    <a:pt x="226" y="1"/>
                    <a:pt x="206" y="4"/>
                    <a:pt x="186" y="10"/>
                  </a:cubicBezTo>
                  <a:cubicBezTo>
                    <a:pt x="83" y="46"/>
                    <a:pt x="1" y="164"/>
                    <a:pt x="44" y="274"/>
                  </a:cubicBezTo>
                  <a:cubicBezTo>
                    <a:pt x="160" y="583"/>
                    <a:pt x="350" y="854"/>
                    <a:pt x="600" y="1069"/>
                  </a:cubicBezTo>
                  <a:cubicBezTo>
                    <a:pt x="643" y="1106"/>
                    <a:pt x="700" y="1127"/>
                    <a:pt x="756" y="1127"/>
                  </a:cubicBezTo>
                  <a:cubicBezTo>
                    <a:pt x="809" y="1127"/>
                    <a:pt x="862" y="1107"/>
                    <a:pt x="901" y="1064"/>
                  </a:cubicBezTo>
                  <a:cubicBezTo>
                    <a:pt x="983" y="972"/>
                    <a:pt x="985" y="840"/>
                    <a:pt x="896" y="765"/>
                  </a:cubicBezTo>
                  <a:cubicBezTo>
                    <a:pt x="814" y="696"/>
                    <a:pt x="740" y="621"/>
                    <a:pt x="672" y="539"/>
                  </a:cubicBezTo>
                  <a:cubicBezTo>
                    <a:pt x="595" y="438"/>
                    <a:pt x="530" y="330"/>
                    <a:pt x="477" y="214"/>
                  </a:cubicBezTo>
                  <a:lnTo>
                    <a:pt x="451" y="152"/>
                  </a:lnTo>
                  <a:cubicBezTo>
                    <a:pt x="432" y="99"/>
                    <a:pt x="398" y="55"/>
                    <a:pt x="350" y="29"/>
                  </a:cubicBezTo>
                  <a:cubicBezTo>
                    <a:pt x="319" y="10"/>
                    <a:pt x="283" y="1"/>
                    <a:pt x="2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2954" name="Google Shape;2954;p28"/>
          <p:cNvGrpSpPr/>
          <p:nvPr/>
        </p:nvGrpSpPr>
        <p:grpSpPr>
          <a:xfrm rot="10800000" flipH="1">
            <a:off x="11076260" y="1364882"/>
            <a:ext cx="724776" cy="1000135"/>
            <a:chOff x="626325" y="3925200"/>
            <a:chExt cx="612625" cy="845375"/>
          </a:xfrm>
        </p:grpSpPr>
        <p:sp>
          <p:nvSpPr>
            <p:cNvPr id="2955" name="Google Shape;2955;p28"/>
            <p:cNvSpPr/>
            <p:nvPr/>
          </p:nvSpPr>
          <p:spPr>
            <a:xfrm>
              <a:off x="626325" y="3925200"/>
              <a:ext cx="318375" cy="371475"/>
            </a:xfrm>
            <a:custGeom>
              <a:avLst/>
              <a:gdLst/>
              <a:ahLst/>
              <a:cxnLst/>
              <a:rect l="l" t="t" r="r" b="b"/>
              <a:pathLst>
                <a:path w="12735" h="14859" extrusionOk="0">
                  <a:moveTo>
                    <a:pt x="2791" y="1"/>
                  </a:moveTo>
                  <a:cubicBezTo>
                    <a:pt x="2372" y="1"/>
                    <a:pt x="1971" y="119"/>
                    <a:pt x="1656" y="448"/>
                  </a:cubicBezTo>
                  <a:cubicBezTo>
                    <a:pt x="1329" y="792"/>
                    <a:pt x="1139" y="1252"/>
                    <a:pt x="956" y="1685"/>
                  </a:cubicBezTo>
                  <a:cubicBezTo>
                    <a:pt x="771" y="2123"/>
                    <a:pt x="609" y="2568"/>
                    <a:pt x="475" y="3023"/>
                  </a:cubicBezTo>
                  <a:cubicBezTo>
                    <a:pt x="338" y="3478"/>
                    <a:pt x="227" y="3938"/>
                    <a:pt x="140" y="4405"/>
                  </a:cubicBezTo>
                  <a:cubicBezTo>
                    <a:pt x="66" y="4816"/>
                    <a:pt x="17" y="5281"/>
                    <a:pt x="215" y="5668"/>
                  </a:cubicBezTo>
                  <a:cubicBezTo>
                    <a:pt x="280" y="5793"/>
                    <a:pt x="378" y="5902"/>
                    <a:pt x="499" y="5979"/>
                  </a:cubicBezTo>
                  <a:cubicBezTo>
                    <a:pt x="253" y="6667"/>
                    <a:pt x="22" y="7374"/>
                    <a:pt x="13" y="8111"/>
                  </a:cubicBezTo>
                  <a:cubicBezTo>
                    <a:pt x="1" y="8799"/>
                    <a:pt x="215" y="9502"/>
                    <a:pt x="691" y="10012"/>
                  </a:cubicBezTo>
                  <a:cubicBezTo>
                    <a:pt x="908" y="10248"/>
                    <a:pt x="1185" y="10426"/>
                    <a:pt x="1490" y="10527"/>
                  </a:cubicBezTo>
                  <a:cubicBezTo>
                    <a:pt x="1416" y="11273"/>
                    <a:pt x="1370" y="12053"/>
                    <a:pt x="1659" y="12758"/>
                  </a:cubicBezTo>
                  <a:cubicBezTo>
                    <a:pt x="1921" y="13406"/>
                    <a:pt x="2532" y="13887"/>
                    <a:pt x="3235" y="13938"/>
                  </a:cubicBezTo>
                  <a:cubicBezTo>
                    <a:pt x="3273" y="13941"/>
                    <a:pt x="3310" y="13942"/>
                    <a:pt x="3347" y="13942"/>
                  </a:cubicBezTo>
                  <a:cubicBezTo>
                    <a:pt x="3584" y="13942"/>
                    <a:pt x="3819" y="13877"/>
                    <a:pt x="4025" y="13755"/>
                  </a:cubicBezTo>
                  <a:cubicBezTo>
                    <a:pt x="4271" y="14439"/>
                    <a:pt x="5020" y="14859"/>
                    <a:pt x="5740" y="14859"/>
                  </a:cubicBezTo>
                  <a:cubicBezTo>
                    <a:pt x="5816" y="14859"/>
                    <a:pt x="5890" y="14854"/>
                    <a:pt x="5964" y="14845"/>
                  </a:cubicBezTo>
                  <a:cubicBezTo>
                    <a:pt x="7033" y="14705"/>
                    <a:pt x="7791" y="13793"/>
                    <a:pt x="8188" y="12859"/>
                  </a:cubicBezTo>
                  <a:cubicBezTo>
                    <a:pt x="8369" y="12433"/>
                    <a:pt x="8489" y="11993"/>
                    <a:pt x="8592" y="11543"/>
                  </a:cubicBezTo>
                  <a:cubicBezTo>
                    <a:pt x="9181" y="11722"/>
                    <a:pt x="9805" y="11899"/>
                    <a:pt x="10424" y="11899"/>
                  </a:cubicBezTo>
                  <a:cubicBezTo>
                    <a:pt x="10653" y="11899"/>
                    <a:pt x="10882" y="11874"/>
                    <a:pt x="11108" y="11817"/>
                  </a:cubicBezTo>
                  <a:cubicBezTo>
                    <a:pt x="11839" y="11632"/>
                    <a:pt x="12535" y="11086"/>
                    <a:pt x="12662" y="10308"/>
                  </a:cubicBezTo>
                  <a:cubicBezTo>
                    <a:pt x="12734" y="9870"/>
                    <a:pt x="12592" y="9444"/>
                    <a:pt x="12443" y="9038"/>
                  </a:cubicBezTo>
                  <a:cubicBezTo>
                    <a:pt x="12361" y="8831"/>
                    <a:pt x="12292" y="8619"/>
                    <a:pt x="12236" y="8402"/>
                  </a:cubicBezTo>
                  <a:cubicBezTo>
                    <a:pt x="12193" y="8190"/>
                    <a:pt x="12164" y="7976"/>
                    <a:pt x="12150" y="7762"/>
                  </a:cubicBezTo>
                  <a:cubicBezTo>
                    <a:pt x="12116" y="7307"/>
                    <a:pt x="12104" y="6845"/>
                    <a:pt x="11933" y="6414"/>
                  </a:cubicBezTo>
                  <a:cubicBezTo>
                    <a:pt x="11760" y="5983"/>
                    <a:pt x="11442" y="5726"/>
                    <a:pt x="11083" y="5485"/>
                  </a:cubicBezTo>
                  <a:cubicBezTo>
                    <a:pt x="10775" y="5273"/>
                    <a:pt x="10417" y="5076"/>
                    <a:pt x="10229" y="4737"/>
                  </a:cubicBezTo>
                  <a:cubicBezTo>
                    <a:pt x="10102" y="4503"/>
                    <a:pt x="10049" y="4239"/>
                    <a:pt x="9916" y="4007"/>
                  </a:cubicBezTo>
                  <a:cubicBezTo>
                    <a:pt x="9796" y="3803"/>
                    <a:pt x="9637" y="3622"/>
                    <a:pt x="9447" y="3476"/>
                  </a:cubicBezTo>
                  <a:cubicBezTo>
                    <a:pt x="9262" y="3319"/>
                    <a:pt x="9052" y="3189"/>
                    <a:pt x="8850" y="3064"/>
                  </a:cubicBezTo>
                  <a:lnTo>
                    <a:pt x="8176" y="2643"/>
                  </a:lnTo>
                  <a:lnTo>
                    <a:pt x="6800" y="1789"/>
                  </a:lnTo>
                  <a:cubicBezTo>
                    <a:pt x="5986" y="1278"/>
                    <a:pt x="5175" y="734"/>
                    <a:pt x="4282" y="361"/>
                  </a:cubicBezTo>
                  <a:cubicBezTo>
                    <a:pt x="3838" y="175"/>
                    <a:pt x="3301" y="1"/>
                    <a:pt x="2791"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56" name="Google Shape;2956;p28"/>
            <p:cNvSpPr/>
            <p:nvPr/>
          </p:nvSpPr>
          <p:spPr>
            <a:xfrm>
              <a:off x="628975" y="4395725"/>
              <a:ext cx="291725" cy="211650"/>
            </a:xfrm>
            <a:custGeom>
              <a:avLst/>
              <a:gdLst/>
              <a:ahLst/>
              <a:cxnLst/>
              <a:rect l="l" t="t" r="r" b="b"/>
              <a:pathLst>
                <a:path w="11669" h="8466" extrusionOk="0">
                  <a:moveTo>
                    <a:pt x="8228" y="0"/>
                  </a:moveTo>
                  <a:cubicBezTo>
                    <a:pt x="8156" y="0"/>
                    <a:pt x="8084" y="4"/>
                    <a:pt x="8012" y="12"/>
                  </a:cubicBezTo>
                  <a:cubicBezTo>
                    <a:pt x="7784" y="36"/>
                    <a:pt x="7562" y="106"/>
                    <a:pt x="7363" y="216"/>
                  </a:cubicBezTo>
                  <a:cubicBezTo>
                    <a:pt x="7158" y="332"/>
                    <a:pt x="6980" y="491"/>
                    <a:pt x="6790" y="628"/>
                  </a:cubicBezTo>
                  <a:cubicBezTo>
                    <a:pt x="6602" y="768"/>
                    <a:pt x="6462" y="854"/>
                    <a:pt x="6294" y="866"/>
                  </a:cubicBezTo>
                  <a:cubicBezTo>
                    <a:pt x="6288" y="867"/>
                    <a:pt x="6282" y="867"/>
                    <a:pt x="6276" y="867"/>
                  </a:cubicBezTo>
                  <a:cubicBezTo>
                    <a:pt x="6068" y="867"/>
                    <a:pt x="5916" y="671"/>
                    <a:pt x="5743" y="570"/>
                  </a:cubicBezTo>
                  <a:cubicBezTo>
                    <a:pt x="5439" y="393"/>
                    <a:pt x="5094" y="316"/>
                    <a:pt x="4746" y="316"/>
                  </a:cubicBezTo>
                  <a:cubicBezTo>
                    <a:pt x="4635" y="316"/>
                    <a:pt x="4523" y="324"/>
                    <a:pt x="4412" y="339"/>
                  </a:cubicBezTo>
                  <a:cubicBezTo>
                    <a:pt x="3312" y="491"/>
                    <a:pt x="2530" y="1336"/>
                    <a:pt x="1895" y="2175"/>
                  </a:cubicBezTo>
                  <a:lnTo>
                    <a:pt x="1635" y="2529"/>
                  </a:lnTo>
                  <a:cubicBezTo>
                    <a:pt x="1620" y="2549"/>
                    <a:pt x="1611" y="2570"/>
                    <a:pt x="1603" y="2594"/>
                  </a:cubicBezTo>
                  <a:cubicBezTo>
                    <a:pt x="1574" y="2560"/>
                    <a:pt x="1531" y="2540"/>
                    <a:pt x="1487" y="2540"/>
                  </a:cubicBezTo>
                  <a:cubicBezTo>
                    <a:pt x="1473" y="2540"/>
                    <a:pt x="1458" y="2542"/>
                    <a:pt x="1444" y="2546"/>
                  </a:cubicBezTo>
                  <a:cubicBezTo>
                    <a:pt x="1045" y="2659"/>
                    <a:pt x="686" y="2883"/>
                    <a:pt x="407" y="3189"/>
                  </a:cubicBezTo>
                  <a:cubicBezTo>
                    <a:pt x="265" y="3340"/>
                    <a:pt x="147" y="3514"/>
                    <a:pt x="56" y="3699"/>
                  </a:cubicBezTo>
                  <a:cubicBezTo>
                    <a:pt x="0" y="3812"/>
                    <a:pt x="61" y="3923"/>
                    <a:pt x="106" y="4029"/>
                  </a:cubicBezTo>
                  <a:cubicBezTo>
                    <a:pt x="145" y="4120"/>
                    <a:pt x="188" y="4209"/>
                    <a:pt x="239" y="4296"/>
                  </a:cubicBezTo>
                  <a:cubicBezTo>
                    <a:pt x="636" y="4982"/>
                    <a:pt x="1315" y="5441"/>
                    <a:pt x="2015" y="5776"/>
                  </a:cubicBezTo>
                  <a:cubicBezTo>
                    <a:pt x="2414" y="5961"/>
                    <a:pt x="2824" y="6127"/>
                    <a:pt x="3240" y="6269"/>
                  </a:cubicBezTo>
                  <a:cubicBezTo>
                    <a:pt x="3514" y="6743"/>
                    <a:pt x="3805" y="7234"/>
                    <a:pt x="4229" y="7595"/>
                  </a:cubicBezTo>
                  <a:cubicBezTo>
                    <a:pt x="4613" y="7921"/>
                    <a:pt x="5038" y="8108"/>
                    <a:pt x="5510" y="8108"/>
                  </a:cubicBezTo>
                  <a:cubicBezTo>
                    <a:pt x="5561" y="8108"/>
                    <a:pt x="5613" y="8105"/>
                    <a:pt x="5666" y="8101"/>
                  </a:cubicBezTo>
                  <a:cubicBezTo>
                    <a:pt x="5890" y="8084"/>
                    <a:pt x="6106" y="8012"/>
                    <a:pt x="6296" y="7891"/>
                  </a:cubicBezTo>
                  <a:cubicBezTo>
                    <a:pt x="6689" y="8265"/>
                    <a:pt x="7231" y="8466"/>
                    <a:pt x="7771" y="8466"/>
                  </a:cubicBezTo>
                  <a:cubicBezTo>
                    <a:pt x="8119" y="8466"/>
                    <a:pt x="8466" y="8382"/>
                    <a:pt x="8770" y="8207"/>
                  </a:cubicBezTo>
                  <a:cubicBezTo>
                    <a:pt x="8893" y="8134"/>
                    <a:pt x="9006" y="8048"/>
                    <a:pt x="9131" y="7976"/>
                  </a:cubicBezTo>
                  <a:cubicBezTo>
                    <a:pt x="9254" y="7903"/>
                    <a:pt x="9387" y="7848"/>
                    <a:pt x="9524" y="7810"/>
                  </a:cubicBezTo>
                  <a:cubicBezTo>
                    <a:pt x="9784" y="7737"/>
                    <a:pt x="10034" y="7658"/>
                    <a:pt x="10255" y="7506"/>
                  </a:cubicBezTo>
                  <a:cubicBezTo>
                    <a:pt x="10684" y="7215"/>
                    <a:pt x="10975" y="6765"/>
                    <a:pt x="11064" y="6257"/>
                  </a:cubicBezTo>
                  <a:cubicBezTo>
                    <a:pt x="11136" y="5822"/>
                    <a:pt x="11054" y="5376"/>
                    <a:pt x="10831" y="4996"/>
                  </a:cubicBezTo>
                  <a:cubicBezTo>
                    <a:pt x="11153" y="4746"/>
                    <a:pt x="11394" y="4404"/>
                    <a:pt x="11517" y="4012"/>
                  </a:cubicBezTo>
                  <a:cubicBezTo>
                    <a:pt x="11668" y="3516"/>
                    <a:pt x="11615" y="2979"/>
                    <a:pt x="11365" y="2524"/>
                  </a:cubicBezTo>
                  <a:cubicBezTo>
                    <a:pt x="11240" y="2291"/>
                    <a:pt x="11066" y="2086"/>
                    <a:pt x="10860" y="1918"/>
                  </a:cubicBezTo>
                  <a:cubicBezTo>
                    <a:pt x="10763" y="1839"/>
                    <a:pt x="10660" y="1769"/>
                    <a:pt x="10549" y="1711"/>
                  </a:cubicBezTo>
                  <a:cubicBezTo>
                    <a:pt x="10441" y="1651"/>
                    <a:pt x="10320" y="1598"/>
                    <a:pt x="10229" y="1511"/>
                  </a:cubicBezTo>
                  <a:cubicBezTo>
                    <a:pt x="10140" y="1422"/>
                    <a:pt x="10075" y="1283"/>
                    <a:pt x="10022" y="1155"/>
                  </a:cubicBezTo>
                  <a:cubicBezTo>
                    <a:pt x="9974" y="1040"/>
                    <a:pt x="9916" y="929"/>
                    <a:pt x="9846" y="825"/>
                  </a:cubicBezTo>
                  <a:cubicBezTo>
                    <a:pt x="9714" y="630"/>
                    <a:pt x="9543" y="462"/>
                    <a:pt x="9346" y="334"/>
                  </a:cubicBezTo>
                  <a:cubicBezTo>
                    <a:pt x="9012" y="116"/>
                    <a:pt x="8623" y="0"/>
                    <a:pt x="8228" y="0"/>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57" name="Google Shape;2957;p28"/>
            <p:cNvSpPr/>
            <p:nvPr/>
          </p:nvSpPr>
          <p:spPr>
            <a:xfrm>
              <a:off x="959775" y="4126000"/>
              <a:ext cx="257975" cy="338800"/>
            </a:xfrm>
            <a:custGeom>
              <a:avLst/>
              <a:gdLst/>
              <a:ahLst/>
              <a:cxnLst/>
              <a:rect l="l" t="t" r="r" b="b"/>
              <a:pathLst>
                <a:path w="10319" h="13552" extrusionOk="0">
                  <a:moveTo>
                    <a:pt x="3793" y="1"/>
                  </a:moveTo>
                  <a:cubicBezTo>
                    <a:pt x="3553" y="1"/>
                    <a:pt x="3301" y="167"/>
                    <a:pt x="3120" y="351"/>
                  </a:cubicBezTo>
                  <a:cubicBezTo>
                    <a:pt x="2929" y="543"/>
                    <a:pt x="2744" y="738"/>
                    <a:pt x="2568" y="941"/>
                  </a:cubicBezTo>
                  <a:cubicBezTo>
                    <a:pt x="2215" y="1345"/>
                    <a:pt x="1887" y="1773"/>
                    <a:pt x="1591" y="2223"/>
                  </a:cubicBezTo>
                  <a:cubicBezTo>
                    <a:pt x="1445" y="2450"/>
                    <a:pt x="1303" y="2681"/>
                    <a:pt x="1170" y="2916"/>
                  </a:cubicBezTo>
                  <a:cubicBezTo>
                    <a:pt x="1038" y="3150"/>
                    <a:pt x="939" y="3340"/>
                    <a:pt x="869" y="3571"/>
                  </a:cubicBezTo>
                  <a:cubicBezTo>
                    <a:pt x="800" y="3805"/>
                    <a:pt x="773" y="4026"/>
                    <a:pt x="826" y="4250"/>
                  </a:cubicBezTo>
                  <a:cubicBezTo>
                    <a:pt x="860" y="4375"/>
                    <a:pt x="913" y="4495"/>
                    <a:pt x="982" y="4604"/>
                  </a:cubicBezTo>
                  <a:cubicBezTo>
                    <a:pt x="1040" y="4700"/>
                    <a:pt x="1103" y="4798"/>
                    <a:pt x="1079" y="4914"/>
                  </a:cubicBezTo>
                  <a:cubicBezTo>
                    <a:pt x="1043" y="5111"/>
                    <a:pt x="860" y="5280"/>
                    <a:pt x="747" y="5441"/>
                  </a:cubicBezTo>
                  <a:cubicBezTo>
                    <a:pt x="614" y="5624"/>
                    <a:pt x="496" y="5819"/>
                    <a:pt x="393" y="6021"/>
                  </a:cubicBezTo>
                  <a:cubicBezTo>
                    <a:pt x="186" y="6423"/>
                    <a:pt x="37" y="6863"/>
                    <a:pt x="15" y="7318"/>
                  </a:cubicBezTo>
                  <a:cubicBezTo>
                    <a:pt x="1" y="7540"/>
                    <a:pt x="22" y="7764"/>
                    <a:pt x="78" y="7980"/>
                  </a:cubicBezTo>
                  <a:cubicBezTo>
                    <a:pt x="147" y="8238"/>
                    <a:pt x="272" y="8469"/>
                    <a:pt x="400" y="8702"/>
                  </a:cubicBezTo>
                  <a:cubicBezTo>
                    <a:pt x="525" y="8933"/>
                    <a:pt x="643" y="9167"/>
                    <a:pt x="650" y="9436"/>
                  </a:cubicBezTo>
                  <a:cubicBezTo>
                    <a:pt x="655" y="9703"/>
                    <a:pt x="607" y="9932"/>
                    <a:pt x="617" y="10182"/>
                  </a:cubicBezTo>
                  <a:cubicBezTo>
                    <a:pt x="633" y="10683"/>
                    <a:pt x="833" y="11159"/>
                    <a:pt x="1182" y="11523"/>
                  </a:cubicBezTo>
                  <a:cubicBezTo>
                    <a:pt x="1353" y="11696"/>
                    <a:pt x="1553" y="11841"/>
                    <a:pt x="1772" y="11946"/>
                  </a:cubicBezTo>
                  <a:cubicBezTo>
                    <a:pt x="1976" y="12052"/>
                    <a:pt x="2193" y="12156"/>
                    <a:pt x="2304" y="12368"/>
                  </a:cubicBezTo>
                  <a:cubicBezTo>
                    <a:pt x="2414" y="12582"/>
                    <a:pt x="2467" y="12854"/>
                    <a:pt x="2624" y="13066"/>
                  </a:cubicBezTo>
                  <a:cubicBezTo>
                    <a:pt x="2751" y="13232"/>
                    <a:pt x="2925" y="13359"/>
                    <a:pt x="3120" y="13436"/>
                  </a:cubicBezTo>
                  <a:cubicBezTo>
                    <a:pt x="3305" y="13515"/>
                    <a:pt x="3506" y="13552"/>
                    <a:pt x="3708" y="13552"/>
                  </a:cubicBezTo>
                  <a:cubicBezTo>
                    <a:pt x="3936" y="13552"/>
                    <a:pt x="4164" y="13506"/>
                    <a:pt x="4374" y="13424"/>
                  </a:cubicBezTo>
                  <a:cubicBezTo>
                    <a:pt x="4852" y="13239"/>
                    <a:pt x="5218" y="12835"/>
                    <a:pt x="5512" y="12433"/>
                  </a:cubicBezTo>
                  <a:lnTo>
                    <a:pt x="5599" y="12305"/>
                  </a:lnTo>
                  <a:cubicBezTo>
                    <a:pt x="6077" y="12630"/>
                    <a:pt x="6576" y="12931"/>
                    <a:pt x="7129" y="13099"/>
                  </a:cubicBezTo>
                  <a:cubicBezTo>
                    <a:pt x="7396" y="13181"/>
                    <a:pt x="7671" y="13226"/>
                    <a:pt x="7943" y="13226"/>
                  </a:cubicBezTo>
                  <a:cubicBezTo>
                    <a:pt x="8312" y="13226"/>
                    <a:pt x="8677" y="13144"/>
                    <a:pt x="9016" y="12964"/>
                  </a:cubicBezTo>
                  <a:cubicBezTo>
                    <a:pt x="9546" y="12688"/>
                    <a:pt x="9967" y="12175"/>
                    <a:pt x="9979" y="11559"/>
                  </a:cubicBezTo>
                  <a:cubicBezTo>
                    <a:pt x="9981" y="11364"/>
                    <a:pt x="9945" y="11171"/>
                    <a:pt x="9943" y="10977"/>
                  </a:cubicBezTo>
                  <a:cubicBezTo>
                    <a:pt x="9943" y="10791"/>
                    <a:pt x="9976" y="10606"/>
                    <a:pt x="10044" y="10435"/>
                  </a:cubicBezTo>
                  <a:cubicBezTo>
                    <a:pt x="10164" y="10098"/>
                    <a:pt x="10296" y="9778"/>
                    <a:pt x="10306" y="9415"/>
                  </a:cubicBezTo>
                  <a:cubicBezTo>
                    <a:pt x="10318" y="8707"/>
                    <a:pt x="9969" y="8004"/>
                    <a:pt x="9389" y="7602"/>
                  </a:cubicBezTo>
                  <a:cubicBezTo>
                    <a:pt x="9558" y="7287"/>
                    <a:pt x="9582" y="6912"/>
                    <a:pt x="9507" y="6563"/>
                  </a:cubicBezTo>
                  <a:cubicBezTo>
                    <a:pt x="9413" y="6120"/>
                    <a:pt x="9172" y="5735"/>
                    <a:pt x="8864" y="5410"/>
                  </a:cubicBezTo>
                  <a:cubicBezTo>
                    <a:pt x="8491" y="5022"/>
                    <a:pt x="8044" y="4724"/>
                    <a:pt x="7642" y="4373"/>
                  </a:cubicBezTo>
                  <a:cubicBezTo>
                    <a:pt x="7461" y="4216"/>
                    <a:pt x="7257" y="4048"/>
                    <a:pt x="7276" y="3788"/>
                  </a:cubicBezTo>
                  <a:cubicBezTo>
                    <a:pt x="7298" y="3530"/>
                    <a:pt x="7382" y="3328"/>
                    <a:pt x="7334" y="3085"/>
                  </a:cubicBezTo>
                  <a:cubicBezTo>
                    <a:pt x="7286" y="2842"/>
                    <a:pt x="7136" y="2601"/>
                    <a:pt x="6973" y="2404"/>
                  </a:cubicBezTo>
                  <a:cubicBezTo>
                    <a:pt x="6799" y="2199"/>
                    <a:pt x="6617" y="2004"/>
                    <a:pt x="6422" y="1819"/>
                  </a:cubicBezTo>
                  <a:cubicBezTo>
                    <a:pt x="6032" y="1434"/>
                    <a:pt x="5615" y="1078"/>
                    <a:pt x="5177" y="753"/>
                  </a:cubicBezTo>
                  <a:cubicBezTo>
                    <a:pt x="4958" y="592"/>
                    <a:pt x="4732" y="438"/>
                    <a:pt x="4501" y="291"/>
                  </a:cubicBezTo>
                  <a:cubicBezTo>
                    <a:pt x="4268" y="142"/>
                    <a:pt x="4075" y="16"/>
                    <a:pt x="3827" y="2"/>
                  </a:cubicBezTo>
                  <a:cubicBezTo>
                    <a:pt x="3816" y="1"/>
                    <a:pt x="3805" y="1"/>
                    <a:pt x="3793"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58" name="Google Shape;2958;p28"/>
            <p:cNvSpPr/>
            <p:nvPr/>
          </p:nvSpPr>
          <p:spPr>
            <a:xfrm>
              <a:off x="718500" y="4019750"/>
              <a:ext cx="520450" cy="750825"/>
            </a:xfrm>
            <a:custGeom>
              <a:avLst/>
              <a:gdLst/>
              <a:ahLst/>
              <a:cxnLst/>
              <a:rect l="l" t="t" r="r" b="b"/>
              <a:pathLst>
                <a:path w="20818" h="30033" extrusionOk="0">
                  <a:moveTo>
                    <a:pt x="238" y="1"/>
                  </a:moveTo>
                  <a:cubicBezTo>
                    <a:pt x="117" y="1"/>
                    <a:pt x="0" y="165"/>
                    <a:pt x="99" y="298"/>
                  </a:cubicBezTo>
                  <a:cubicBezTo>
                    <a:pt x="1587" y="2278"/>
                    <a:pt x="2949" y="4346"/>
                    <a:pt x="4181" y="6495"/>
                  </a:cubicBezTo>
                  <a:cubicBezTo>
                    <a:pt x="5399" y="8615"/>
                    <a:pt x="6443" y="10822"/>
                    <a:pt x="7517" y="13017"/>
                  </a:cubicBezTo>
                  <a:cubicBezTo>
                    <a:pt x="8593" y="15214"/>
                    <a:pt x="9692" y="17301"/>
                    <a:pt x="11127" y="19226"/>
                  </a:cubicBezTo>
                  <a:cubicBezTo>
                    <a:pt x="12085" y="20514"/>
                    <a:pt x="13197" y="21660"/>
                    <a:pt x="14340" y="22776"/>
                  </a:cubicBezTo>
                  <a:cubicBezTo>
                    <a:pt x="13702" y="22307"/>
                    <a:pt x="13026" y="21888"/>
                    <a:pt x="12323" y="21525"/>
                  </a:cubicBezTo>
                  <a:cubicBezTo>
                    <a:pt x="11442" y="21070"/>
                    <a:pt x="10530" y="20685"/>
                    <a:pt x="9591" y="20377"/>
                  </a:cubicBezTo>
                  <a:cubicBezTo>
                    <a:pt x="8650" y="20066"/>
                    <a:pt x="7690" y="19819"/>
                    <a:pt x="6720" y="19626"/>
                  </a:cubicBezTo>
                  <a:cubicBezTo>
                    <a:pt x="5731" y="19431"/>
                    <a:pt x="4732" y="19287"/>
                    <a:pt x="3726" y="19181"/>
                  </a:cubicBezTo>
                  <a:cubicBezTo>
                    <a:pt x="2723" y="19077"/>
                    <a:pt x="1729" y="19012"/>
                    <a:pt x="727" y="18976"/>
                  </a:cubicBezTo>
                  <a:lnTo>
                    <a:pt x="357" y="18964"/>
                  </a:lnTo>
                  <a:cubicBezTo>
                    <a:pt x="355" y="18964"/>
                    <a:pt x="354" y="18964"/>
                    <a:pt x="352" y="18964"/>
                  </a:cubicBezTo>
                  <a:cubicBezTo>
                    <a:pt x="135" y="18964"/>
                    <a:pt x="118" y="19306"/>
                    <a:pt x="340" y="19311"/>
                  </a:cubicBezTo>
                  <a:cubicBezTo>
                    <a:pt x="1332" y="19342"/>
                    <a:pt x="2323" y="19395"/>
                    <a:pt x="3310" y="19489"/>
                  </a:cubicBezTo>
                  <a:cubicBezTo>
                    <a:pt x="4297" y="19583"/>
                    <a:pt x="5276" y="19708"/>
                    <a:pt x="6251" y="19886"/>
                  </a:cubicBezTo>
                  <a:cubicBezTo>
                    <a:pt x="7226" y="20064"/>
                    <a:pt x="8188" y="20300"/>
                    <a:pt x="9136" y="20593"/>
                  </a:cubicBezTo>
                  <a:cubicBezTo>
                    <a:pt x="10061" y="20880"/>
                    <a:pt x="10963" y="21238"/>
                    <a:pt x="11834" y="21664"/>
                  </a:cubicBezTo>
                  <a:cubicBezTo>
                    <a:pt x="12708" y="22095"/>
                    <a:pt x="13541" y="22606"/>
                    <a:pt x="14321" y="23193"/>
                  </a:cubicBezTo>
                  <a:cubicBezTo>
                    <a:pt x="14419" y="23265"/>
                    <a:pt x="14515" y="23342"/>
                    <a:pt x="14612" y="23417"/>
                  </a:cubicBezTo>
                  <a:cubicBezTo>
                    <a:pt x="14638" y="23436"/>
                    <a:pt x="14669" y="23445"/>
                    <a:pt x="14700" y="23445"/>
                  </a:cubicBezTo>
                  <a:cubicBezTo>
                    <a:pt x="14720" y="23445"/>
                    <a:pt x="14740" y="23441"/>
                    <a:pt x="14759" y="23433"/>
                  </a:cubicBezTo>
                  <a:lnTo>
                    <a:pt x="15447" y="23896"/>
                  </a:lnTo>
                  <a:cubicBezTo>
                    <a:pt x="15471" y="23910"/>
                    <a:pt x="15495" y="23920"/>
                    <a:pt x="15524" y="23922"/>
                  </a:cubicBezTo>
                  <a:lnTo>
                    <a:pt x="15649" y="24042"/>
                  </a:lnTo>
                  <a:cubicBezTo>
                    <a:pt x="15661" y="24059"/>
                    <a:pt x="15676" y="24074"/>
                    <a:pt x="15695" y="24086"/>
                  </a:cubicBezTo>
                  <a:lnTo>
                    <a:pt x="15765" y="24151"/>
                  </a:lnTo>
                  <a:cubicBezTo>
                    <a:pt x="17353" y="25689"/>
                    <a:pt x="18934" y="27284"/>
                    <a:pt x="20053" y="29202"/>
                  </a:cubicBezTo>
                  <a:cubicBezTo>
                    <a:pt x="20193" y="29438"/>
                    <a:pt x="20320" y="29679"/>
                    <a:pt x="20441" y="29922"/>
                  </a:cubicBezTo>
                  <a:cubicBezTo>
                    <a:pt x="20480" y="30001"/>
                    <a:pt x="20537" y="30033"/>
                    <a:pt x="20593" y="30033"/>
                  </a:cubicBezTo>
                  <a:cubicBezTo>
                    <a:pt x="20708" y="30033"/>
                    <a:pt x="20818" y="29896"/>
                    <a:pt x="20751" y="29763"/>
                  </a:cubicBezTo>
                  <a:cubicBezTo>
                    <a:pt x="19750" y="27778"/>
                    <a:pt x="18248" y="26112"/>
                    <a:pt x="16679" y="24560"/>
                  </a:cubicBezTo>
                  <a:cubicBezTo>
                    <a:pt x="16441" y="24326"/>
                    <a:pt x="16200" y="24090"/>
                    <a:pt x="15957" y="23859"/>
                  </a:cubicBezTo>
                  <a:cubicBezTo>
                    <a:pt x="15817" y="22887"/>
                    <a:pt x="15909" y="21905"/>
                    <a:pt x="15945" y="20926"/>
                  </a:cubicBezTo>
                  <a:cubicBezTo>
                    <a:pt x="15981" y="19948"/>
                    <a:pt x="15972" y="18952"/>
                    <a:pt x="15916" y="17970"/>
                  </a:cubicBezTo>
                  <a:cubicBezTo>
                    <a:pt x="15810" y="15992"/>
                    <a:pt x="15521" y="14030"/>
                    <a:pt x="15059" y="12105"/>
                  </a:cubicBezTo>
                  <a:cubicBezTo>
                    <a:pt x="14799" y="11024"/>
                    <a:pt x="14484" y="9958"/>
                    <a:pt x="14116" y="8911"/>
                  </a:cubicBezTo>
                  <a:cubicBezTo>
                    <a:pt x="14089" y="8832"/>
                    <a:pt x="14029" y="8772"/>
                    <a:pt x="13949" y="8772"/>
                  </a:cubicBezTo>
                  <a:cubicBezTo>
                    <a:pt x="13937" y="8772"/>
                    <a:pt x="13924" y="8774"/>
                    <a:pt x="13911" y="8777"/>
                  </a:cubicBezTo>
                  <a:cubicBezTo>
                    <a:pt x="13827" y="8793"/>
                    <a:pt x="13745" y="8892"/>
                    <a:pt x="13774" y="8981"/>
                  </a:cubicBezTo>
                  <a:cubicBezTo>
                    <a:pt x="14434" y="10841"/>
                    <a:pt x="14920" y="12760"/>
                    <a:pt x="15228" y="14711"/>
                  </a:cubicBezTo>
                  <a:cubicBezTo>
                    <a:pt x="15534" y="16659"/>
                    <a:pt x="15661" y="18627"/>
                    <a:pt x="15608" y="20598"/>
                  </a:cubicBezTo>
                  <a:cubicBezTo>
                    <a:pt x="15584" y="21544"/>
                    <a:pt x="15493" y="22490"/>
                    <a:pt x="15565" y="23436"/>
                  </a:cubicBezTo>
                  <a:lnTo>
                    <a:pt x="15430" y="23354"/>
                  </a:lnTo>
                  <a:cubicBezTo>
                    <a:pt x="14234" y="22208"/>
                    <a:pt x="13040" y="21058"/>
                    <a:pt x="11991" y="19778"/>
                  </a:cubicBezTo>
                  <a:cubicBezTo>
                    <a:pt x="10448" y="17888"/>
                    <a:pt x="9266" y="15744"/>
                    <a:pt x="8176" y="13568"/>
                  </a:cubicBezTo>
                  <a:cubicBezTo>
                    <a:pt x="7088" y="11393"/>
                    <a:pt x="6073" y="9169"/>
                    <a:pt x="4889" y="7039"/>
                  </a:cubicBezTo>
                  <a:cubicBezTo>
                    <a:pt x="3683" y="4880"/>
                    <a:pt x="2352" y="2796"/>
                    <a:pt x="896" y="798"/>
                  </a:cubicBezTo>
                  <a:cubicBezTo>
                    <a:pt x="718" y="550"/>
                    <a:pt x="535" y="307"/>
                    <a:pt x="354" y="64"/>
                  </a:cubicBezTo>
                  <a:cubicBezTo>
                    <a:pt x="320" y="19"/>
                    <a:pt x="279"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2959" name="Google Shape;2959;p28"/>
          <p:cNvGrpSpPr/>
          <p:nvPr/>
        </p:nvGrpSpPr>
        <p:grpSpPr>
          <a:xfrm rot="5400000" flipH="1">
            <a:off x="11382806" y="357579"/>
            <a:ext cx="1780440" cy="1847362"/>
            <a:chOff x="1843825" y="3806950"/>
            <a:chExt cx="1608250" cy="1668700"/>
          </a:xfrm>
        </p:grpSpPr>
        <p:sp>
          <p:nvSpPr>
            <p:cNvPr id="2960" name="Google Shape;2960;p28"/>
            <p:cNvSpPr/>
            <p:nvPr/>
          </p:nvSpPr>
          <p:spPr>
            <a:xfrm>
              <a:off x="1843825" y="3806950"/>
              <a:ext cx="1608250" cy="1668700"/>
            </a:xfrm>
            <a:custGeom>
              <a:avLst/>
              <a:gdLst/>
              <a:ahLst/>
              <a:cxnLst/>
              <a:rect l="l" t="t" r="r" b="b"/>
              <a:pathLst>
                <a:path w="64330" h="66748" extrusionOk="0">
                  <a:moveTo>
                    <a:pt x="33699" y="0"/>
                  </a:moveTo>
                  <a:cubicBezTo>
                    <a:pt x="33685" y="0"/>
                    <a:pt x="33670" y="1"/>
                    <a:pt x="33656" y="1"/>
                  </a:cubicBezTo>
                  <a:cubicBezTo>
                    <a:pt x="33001" y="25"/>
                    <a:pt x="32573" y="639"/>
                    <a:pt x="32197" y="1096"/>
                  </a:cubicBezTo>
                  <a:cubicBezTo>
                    <a:pt x="31783" y="1594"/>
                    <a:pt x="31398" y="2114"/>
                    <a:pt x="31044" y="2656"/>
                  </a:cubicBezTo>
                  <a:cubicBezTo>
                    <a:pt x="30337" y="3722"/>
                    <a:pt x="29742" y="4858"/>
                    <a:pt x="29263" y="6044"/>
                  </a:cubicBezTo>
                  <a:cubicBezTo>
                    <a:pt x="28780" y="7236"/>
                    <a:pt x="28409" y="8470"/>
                    <a:pt x="28156" y="9731"/>
                  </a:cubicBezTo>
                  <a:cubicBezTo>
                    <a:pt x="27904" y="11000"/>
                    <a:pt x="27766" y="12287"/>
                    <a:pt x="27745" y="13582"/>
                  </a:cubicBezTo>
                  <a:cubicBezTo>
                    <a:pt x="27725" y="14754"/>
                    <a:pt x="27807" y="15926"/>
                    <a:pt x="27985" y="17086"/>
                  </a:cubicBezTo>
                  <a:cubicBezTo>
                    <a:pt x="27417" y="15820"/>
                    <a:pt x="26580" y="14660"/>
                    <a:pt x="25728" y="13577"/>
                  </a:cubicBezTo>
                  <a:cubicBezTo>
                    <a:pt x="24200" y="11626"/>
                    <a:pt x="22592" y="9715"/>
                    <a:pt x="20734" y="8066"/>
                  </a:cubicBezTo>
                  <a:cubicBezTo>
                    <a:pt x="19812" y="7245"/>
                    <a:pt x="18821" y="6463"/>
                    <a:pt x="17757" y="5835"/>
                  </a:cubicBezTo>
                  <a:cubicBezTo>
                    <a:pt x="17507" y="5688"/>
                    <a:pt x="17193" y="5555"/>
                    <a:pt x="16894" y="5555"/>
                  </a:cubicBezTo>
                  <a:cubicBezTo>
                    <a:pt x="16704" y="5555"/>
                    <a:pt x="16519" y="5609"/>
                    <a:pt x="16361" y="5748"/>
                  </a:cubicBezTo>
                  <a:cubicBezTo>
                    <a:pt x="16125" y="5955"/>
                    <a:pt x="16072" y="6280"/>
                    <a:pt x="16077" y="6579"/>
                  </a:cubicBezTo>
                  <a:cubicBezTo>
                    <a:pt x="16084" y="6875"/>
                    <a:pt x="16125" y="7219"/>
                    <a:pt x="16154" y="7537"/>
                  </a:cubicBezTo>
                  <a:cubicBezTo>
                    <a:pt x="16366" y="10133"/>
                    <a:pt x="16621" y="12754"/>
                    <a:pt x="17350" y="15267"/>
                  </a:cubicBezTo>
                  <a:cubicBezTo>
                    <a:pt x="17983" y="17447"/>
                    <a:pt x="18982" y="19556"/>
                    <a:pt x="20488" y="21267"/>
                  </a:cubicBezTo>
                  <a:cubicBezTo>
                    <a:pt x="19389" y="20398"/>
                    <a:pt x="18205" y="19640"/>
                    <a:pt x="16955" y="19005"/>
                  </a:cubicBezTo>
                  <a:cubicBezTo>
                    <a:pt x="15338" y="18179"/>
                    <a:pt x="13622" y="17560"/>
                    <a:pt x="11848" y="17163"/>
                  </a:cubicBezTo>
                  <a:cubicBezTo>
                    <a:pt x="10315" y="16817"/>
                    <a:pt x="8749" y="16643"/>
                    <a:pt x="7178" y="16643"/>
                  </a:cubicBezTo>
                  <a:cubicBezTo>
                    <a:pt x="6935" y="16643"/>
                    <a:pt x="6691" y="16647"/>
                    <a:pt x="6448" y="16656"/>
                  </a:cubicBezTo>
                  <a:cubicBezTo>
                    <a:pt x="5726" y="16682"/>
                    <a:pt x="4725" y="16728"/>
                    <a:pt x="4438" y="17541"/>
                  </a:cubicBezTo>
                  <a:cubicBezTo>
                    <a:pt x="4294" y="17950"/>
                    <a:pt x="4460" y="18388"/>
                    <a:pt x="4669" y="18747"/>
                  </a:cubicBezTo>
                  <a:cubicBezTo>
                    <a:pt x="4881" y="19106"/>
                    <a:pt x="5206" y="19527"/>
                    <a:pt x="5485" y="19905"/>
                  </a:cubicBezTo>
                  <a:cubicBezTo>
                    <a:pt x="6640" y="21476"/>
                    <a:pt x="7880" y="22985"/>
                    <a:pt x="9194" y="24427"/>
                  </a:cubicBezTo>
                  <a:cubicBezTo>
                    <a:pt x="8965" y="24404"/>
                    <a:pt x="8737" y="24393"/>
                    <a:pt x="8508" y="24393"/>
                  </a:cubicBezTo>
                  <a:cubicBezTo>
                    <a:pt x="7436" y="24393"/>
                    <a:pt x="6366" y="24636"/>
                    <a:pt x="5353" y="25007"/>
                  </a:cubicBezTo>
                  <a:cubicBezTo>
                    <a:pt x="4573" y="25296"/>
                    <a:pt x="3822" y="25652"/>
                    <a:pt x="3086" y="26032"/>
                  </a:cubicBezTo>
                  <a:cubicBezTo>
                    <a:pt x="2727" y="26222"/>
                    <a:pt x="2368" y="26415"/>
                    <a:pt x="2017" y="26615"/>
                  </a:cubicBezTo>
                  <a:cubicBezTo>
                    <a:pt x="1666" y="26812"/>
                    <a:pt x="1155" y="27016"/>
                    <a:pt x="1273" y="27483"/>
                  </a:cubicBezTo>
                  <a:cubicBezTo>
                    <a:pt x="1372" y="27866"/>
                    <a:pt x="1829" y="27967"/>
                    <a:pt x="2159" y="28054"/>
                  </a:cubicBezTo>
                  <a:cubicBezTo>
                    <a:pt x="2633" y="28181"/>
                    <a:pt x="3112" y="28311"/>
                    <a:pt x="3579" y="28473"/>
                  </a:cubicBezTo>
                  <a:cubicBezTo>
                    <a:pt x="4424" y="28769"/>
                    <a:pt x="5196" y="29216"/>
                    <a:pt x="5930" y="29731"/>
                  </a:cubicBezTo>
                  <a:cubicBezTo>
                    <a:pt x="6664" y="30244"/>
                    <a:pt x="7341" y="30797"/>
                    <a:pt x="8055" y="31324"/>
                  </a:cubicBezTo>
                  <a:cubicBezTo>
                    <a:pt x="8768" y="31852"/>
                    <a:pt x="9543" y="32335"/>
                    <a:pt x="10356" y="32723"/>
                  </a:cubicBezTo>
                  <a:cubicBezTo>
                    <a:pt x="11487" y="33267"/>
                    <a:pt x="12688" y="33652"/>
                    <a:pt x="13923" y="33871"/>
                  </a:cubicBezTo>
                  <a:cubicBezTo>
                    <a:pt x="12183" y="34034"/>
                    <a:pt x="10484" y="34607"/>
                    <a:pt x="8929" y="35411"/>
                  </a:cubicBezTo>
                  <a:cubicBezTo>
                    <a:pt x="6720" y="36549"/>
                    <a:pt x="4797" y="38174"/>
                    <a:pt x="3013" y="39890"/>
                  </a:cubicBezTo>
                  <a:cubicBezTo>
                    <a:pt x="2549" y="40335"/>
                    <a:pt x="2094" y="40785"/>
                    <a:pt x="1644" y="41240"/>
                  </a:cubicBezTo>
                  <a:cubicBezTo>
                    <a:pt x="1418" y="41469"/>
                    <a:pt x="1192" y="41695"/>
                    <a:pt x="970" y="41924"/>
                  </a:cubicBezTo>
                  <a:cubicBezTo>
                    <a:pt x="746" y="42152"/>
                    <a:pt x="609" y="42297"/>
                    <a:pt x="457" y="42516"/>
                  </a:cubicBezTo>
                  <a:cubicBezTo>
                    <a:pt x="212" y="42879"/>
                    <a:pt x="0" y="43392"/>
                    <a:pt x="236" y="43813"/>
                  </a:cubicBezTo>
                  <a:cubicBezTo>
                    <a:pt x="371" y="44063"/>
                    <a:pt x="636" y="44203"/>
                    <a:pt x="912" y="44232"/>
                  </a:cubicBezTo>
                  <a:cubicBezTo>
                    <a:pt x="949" y="44235"/>
                    <a:pt x="987" y="44237"/>
                    <a:pt x="1024" y="44237"/>
                  </a:cubicBezTo>
                  <a:cubicBezTo>
                    <a:pt x="1272" y="44237"/>
                    <a:pt x="1540" y="44168"/>
                    <a:pt x="1788" y="44116"/>
                  </a:cubicBezTo>
                  <a:cubicBezTo>
                    <a:pt x="1952" y="44081"/>
                    <a:pt x="2113" y="44065"/>
                    <a:pt x="2272" y="44065"/>
                  </a:cubicBezTo>
                  <a:cubicBezTo>
                    <a:pt x="3307" y="44065"/>
                    <a:pt x="4243" y="44748"/>
                    <a:pt x="5165" y="45165"/>
                  </a:cubicBezTo>
                  <a:cubicBezTo>
                    <a:pt x="6161" y="45611"/>
                    <a:pt x="7223" y="45892"/>
                    <a:pt x="8306" y="46003"/>
                  </a:cubicBezTo>
                  <a:cubicBezTo>
                    <a:pt x="8665" y="46040"/>
                    <a:pt x="9025" y="46058"/>
                    <a:pt x="9385" y="46058"/>
                  </a:cubicBezTo>
                  <a:cubicBezTo>
                    <a:pt x="10457" y="46058"/>
                    <a:pt x="11524" y="45895"/>
                    <a:pt x="12551" y="45575"/>
                  </a:cubicBezTo>
                  <a:lnTo>
                    <a:pt x="12551" y="45575"/>
                  </a:lnTo>
                  <a:cubicBezTo>
                    <a:pt x="11350" y="47733"/>
                    <a:pt x="10599" y="50106"/>
                    <a:pt x="10012" y="52494"/>
                  </a:cubicBezTo>
                  <a:cubicBezTo>
                    <a:pt x="9858" y="53115"/>
                    <a:pt x="9718" y="53733"/>
                    <a:pt x="9579" y="54357"/>
                  </a:cubicBezTo>
                  <a:lnTo>
                    <a:pt x="9372" y="55310"/>
                  </a:lnTo>
                  <a:cubicBezTo>
                    <a:pt x="9312" y="55584"/>
                    <a:pt x="9240" y="55861"/>
                    <a:pt x="9215" y="56140"/>
                  </a:cubicBezTo>
                  <a:cubicBezTo>
                    <a:pt x="9196" y="56366"/>
                    <a:pt x="9228" y="56614"/>
                    <a:pt x="9360" y="56800"/>
                  </a:cubicBezTo>
                  <a:cubicBezTo>
                    <a:pt x="9500" y="56997"/>
                    <a:pt x="9728" y="57115"/>
                    <a:pt x="9966" y="57115"/>
                  </a:cubicBezTo>
                  <a:cubicBezTo>
                    <a:pt x="9986" y="57115"/>
                    <a:pt x="10006" y="57114"/>
                    <a:pt x="10027" y="57112"/>
                  </a:cubicBezTo>
                  <a:cubicBezTo>
                    <a:pt x="10301" y="57091"/>
                    <a:pt x="10554" y="56968"/>
                    <a:pt x="10797" y="56848"/>
                  </a:cubicBezTo>
                  <a:cubicBezTo>
                    <a:pt x="11042" y="56727"/>
                    <a:pt x="11273" y="56638"/>
                    <a:pt x="11536" y="56585"/>
                  </a:cubicBezTo>
                  <a:cubicBezTo>
                    <a:pt x="11795" y="56536"/>
                    <a:pt x="12060" y="56521"/>
                    <a:pt x="12325" y="56521"/>
                  </a:cubicBezTo>
                  <a:cubicBezTo>
                    <a:pt x="12612" y="56521"/>
                    <a:pt x="12900" y="56538"/>
                    <a:pt x="13184" y="56544"/>
                  </a:cubicBezTo>
                  <a:cubicBezTo>
                    <a:pt x="13263" y="56547"/>
                    <a:pt x="13342" y="56548"/>
                    <a:pt x="13420" y="56548"/>
                  </a:cubicBezTo>
                  <a:cubicBezTo>
                    <a:pt x="13860" y="56548"/>
                    <a:pt x="14299" y="56508"/>
                    <a:pt x="14732" y="56429"/>
                  </a:cubicBezTo>
                  <a:cubicBezTo>
                    <a:pt x="15738" y="56246"/>
                    <a:pt x="16698" y="55837"/>
                    <a:pt x="17564" y="55303"/>
                  </a:cubicBezTo>
                  <a:cubicBezTo>
                    <a:pt x="19480" y="54118"/>
                    <a:pt x="20905" y="52357"/>
                    <a:pt x="22132" y="50496"/>
                  </a:cubicBezTo>
                  <a:cubicBezTo>
                    <a:pt x="22816" y="49457"/>
                    <a:pt x="23449" y="48383"/>
                    <a:pt x="24115" y="47329"/>
                  </a:cubicBezTo>
                  <a:cubicBezTo>
                    <a:pt x="24450" y="46802"/>
                    <a:pt x="24787" y="46280"/>
                    <a:pt x="25155" y="45774"/>
                  </a:cubicBezTo>
                  <a:cubicBezTo>
                    <a:pt x="25461" y="45351"/>
                    <a:pt x="25829" y="44910"/>
                    <a:pt x="26318" y="44696"/>
                  </a:cubicBezTo>
                  <a:cubicBezTo>
                    <a:pt x="26501" y="44615"/>
                    <a:pt x="26716" y="44567"/>
                    <a:pt x="26929" y="44567"/>
                  </a:cubicBezTo>
                  <a:cubicBezTo>
                    <a:pt x="27190" y="44567"/>
                    <a:pt x="27448" y="44639"/>
                    <a:pt x="27641" y="44812"/>
                  </a:cubicBezTo>
                  <a:cubicBezTo>
                    <a:pt x="27993" y="45125"/>
                    <a:pt x="28005" y="45570"/>
                    <a:pt x="27925" y="45981"/>
                  </a:cubicBezTo>
                  <a:cubicBezTo>
                    <a:pt x="27824" y="46489"/>
                    <a:pt x="27593" y="46954"/>
                    <a:pt x="27367" y="47416"/>
                  </a:cubicBezTo>
                  <a:cubicBezTo>
                    <a:pt x="27085" y="48001"/>
                    <a:pt x="26787" y="48581"/>
                    <a:pt x="26510" y="49170"/>
                  </a:cubicBezTo>
                  <a:cubicBezTo>
                    <a:pt x="25969" y="50316"/>
                    <a:pt x="25523" y="51505"/>
                    <a:pt x="25396" y="52776"/>
                  </a:cubicBezTo>
                  <a:cubicBezTo>
                    <a:pt x="25278" y="53938"/>
                    <a:pt x="25415" y="55112"/>
                    <a:pt x="25680" y="56244"/>
                  </a:cubicBezTo>
                  <a:cubicBezTo>
                    <a:pt x="26228" y="58578"/>
                    <a:pt x="27350" y="60710"/>
                    <a:pt x="28224" y="62927"/>
                  </a:cubicBezTo>
                  <a:cubicBezTo>
                    <a:pt x="28438" y="63481"/>
                    <a:pt x="28640" y="64041"/>
                    <a:pt x="28811" y="64607"/>
                  </a:cubicBezTo>
                  <a:cubicBezTo>
                    <a:pt x="28898" y="64893"/>
                    <a:pt x="28977" y="65180"/>
                    <a:pt x="29047" y="65464"/>
                  </a:cubicBezTo>
                  <a:cubicBezTo>
                    <a:pt x="29112" y="65736"/>
                    <a:pt x="29145" y="66017"/>
                    <a:pt x="29259" y="66272"/>
                  </a:cubicBezTo>
                  <a:cubicBezTo>
                    <a:pt x="29369" y="66530"/>
                    <a:pt x="29533" y="66727"/>
                    <a:pt x="29807" y="66746"/>
                  </a:cubicBezTo>
                  <a:cubicBezTo>
                    <a:pt x="29817" y="66747"/>
                    <a:pt x="29828" y="66747"/>
                    <a:pt x="29838" y="66747"/>
                  </a:cubicBezTo>
                  <a:cubicBezTo>
                    <a:pt x="30097" y="66747"/>
                    <a:pt x="30295" y="66542"/>
                    <a:pt x="30474" y="66366"/>
                  </a:cubicBezTo>
                  <a:cubicBezTo>
                    <a:pt x="30907" y="65931"/>
                    <a:pt x="31333" y="65488"/>
                    <a:pt x="31745" y="65028"/>
                  </a:cubicBezTo>
                  <a:cubicBezTo>
                    <a:pt x="33261" y="63334"/>
                    <a:pt x="34594" y="61379"/>
                    <a:pt x="35160" y="59158"/>
                  </a:cubicBezTo>
                  <a:cubicBezTo>
                    <a:pt x="35687" y="59808"/>
                    <a:pt x="36310" y="60386"/>
                    <a:pt x="36948" y="60925"/>
                  </a:cubicBezTo>
                  <a:cubicBezTo>
                    <a:pt x="38048" y="61851"/>
                    <a:pt x="39210" y="62710"/>
                    <a:pt x="40166" y="63791"/>
                  </a:cubicBezTo>
                  <a:cubicBezTo>
                    <a:pt x="40755" y="64460"/>
                    <a:pt x="41273" y="65192"/>
                    <a:pt x="41706" y="65972"/>
                  </a:cubicBezTo>
                  <a:cubicBezTo>
                    <a:pt x="41746" y="66044"/>
                    <a:pt x="41809" y="66075"/>
                    <a:pt x="41874" y="66075"/>
                  </a:cubicBezTo>
                  <a:cubicBezTo>
                    <a:pt x="41966" y="66075"/>
                    <a:pt x="42061" y="66012"/>
                    <a:pt x="42093" y="65916"/>
                  </a:cubicBezTo>
                  <a:cubicBezTo>
                    <a:pt x="42580" y="64499"/>
                    <a:pt x="43066" y="63081"/>
                    <a:pt x="43550" y="61659"/>
                  </a:cubicBezTo>
                  <a:cubicBezTo>
                    <a:pt x="44028" y="60260"/>
                    <a:pt x="44507" y="58848"/>
                    <a:pt x="44722" y="57384"/>
                  </a:cubicBezTo>
                  <a:cubicBezTo>
                    <a:pt x="44726" y="57351"/>
                    <a:pt x="44729" y="57317"/>
                    <a:pt x="44734" y="57283"/>
                  </a:cubicBezTo>
                  <a:cubicBezTo>
                    <a:pt x="45706" y="58537"/>
                    <a:pt x="46878" y="59623"/>
                    <a:pt x="48202" y="60499"/>
                  </a:cubicBezTo>
                  <a:cubicBezTo>
                    <a:pt x="48563" y="60739"/>
                    <a:pt x="48936" y="60961"/>
                    <a:pt x="49321" y="61168"/>
                  </a:cubicBezTo>
                  <a:cubicBezTo>
                    <a:pt x="49499" y="61262"/>
                    <a:pt x="49684" y="61370"/>
                    <a:pt x="49896" y="61370"/>
                  </a:cubicBezTo>
                  <a:cubicBezTo>
                    <a:pt x="50105" y="61370"/>
                    <a:pt x="50305" y="61216"/>
                    <a:pt x="50397" y="61016"/>
                  </a:cubicBezTo>
                  <a:cubicBezTo>
                    <a:pt x="50774" y="60217"/>
                    <a:pt x="50233" y="59408"/>
                    <a:pt x="50127" y="58609"/>
                  </a:cubicBezTo>
                  <a:cubicBezTo>
                    <a:pt x="50012" y="57748"/>
                    <a:pt x="50204" y="56881"/>
                    <a:pt x="50281" y="56020"/>
                  </a:cubicBezTo>
                  <a:cubicBezTo>
                    <a:pt x="50346" y="55245"/>
                    <a:pt x="50348" y="54467"/>
                    <a:pt x="50283" y="53692"/>
                  </a:cubicBezTo>
                  <a:cubicBezTo>
                    <a:pt x="50228" y="53047"/>
                    <a:pt x="50129" y="52405"/>
                    <a:pt x="49992" y="51772"/>
                  </a:cubicBezTo>
                  <a:lnTo>
                    <a:pt x="49992" y="51772"/>
                  </a:lnTo>
                  <a:cubicBezTo>
                    <a:pt x="50991" y="52518"/>
                    <a:pt x="52243" y="52934"/>
                    <a:pt x="53465" y="53129"/>
                  </a:cubicBezTo>
                  <a:cubicBezTo>
                    <a:pt x="54546" y="53303"/>
                    <a:pt x="55643" y="53339"/>
                    <a:pt x="56733" y="53399"/>
                  </a:cubicBezTo>
                  <a:cubicBezTo>
                    <a:pt x="57273" y="53430"/>
                    <a:pt x="57809" y="53466"/>
                    <a:pt x="58346" y="53531"/>
                  </a:cubicBezTo>
                  <a:cubicBezTo>
                    <a:pt x="58540" y="53555"/>
                    <a:pt x="58780" y="53609"/>
                    <a:pt x="59006" y="53609"/>
                  </a:cubicBezTo>
                  <a:cubicBezTo>
                    <a:pt x="59241" y="53609"/>
                    <a:pt x="59461" y="53550"/>
                    <a:pt x="59597" y="53336"/>
                  </a:cubicBezTo>
                  <a:cubicBezTo>
                    <a:pt x="59744" y="53103"/>
                    <a:pt x="59667" y="52824"/>
                    <a:pt x="59561" y="52590"/>
                  </a:cubicBezTo>
                  <a:cubicBezTo>
                    <a:pt x="59467" y="52378"/>
                    <a:pt x="59362" y="52169"/>
                    <a:pt x="59263" y="51962"/>
                  </a:cubicBezTo>
                  <a:cubicBezTo>
                    <a:pt x="59066" y="51546"/>
                    <a:pt x="58863" y="51127"/>
                    <a:pt x="58659" y="50708"/>
                  </a:cubicBezTo>
                  <a:cubicBezTo>
                    <a:pt x="58247" y="49866"/>
                    <a:pt x="57829" y="49028"/>
                    <a:pt x="57386" y="48203"/>
                  </a:cubicBezTo>
                  <a:cubicBezTo>
                    <a:pt x="56517" y="46561"/>
                    <a:pt x="55566" y="44961"/>
                    <a:pt x="54459" y="43474"/>
                  </a:cubicBezTo>
                  <a:cubicBezTo>
                    <a:pt x="53523" y="42215"/>
                    <a:pt x="52478" y="41038"/>
                    <a:pt x="51297" y="40010"/>
                  </a:cubicBezTo>
                  <a:cubicBezTo>
                    <a:pt x="53535" y="39924"/>
                    <a:pt x="55655" y="38920"/>
                    <a:pt x="57528" y="37738"/>
                  </a:cubicBezTo>
                  <a:cubicBezTo>
                    <a:pt x="58647" y="37026"/>
                    <a:pt x="59718" y="36241"/>
                    <a:pt x="60813" y="35490"/>
                  </a:cubicBezTo>
                  <a:cubicBezTo>
                    <a:pt x="61371" y="35110"/>
                    <a:pt x="61939" y="34737"/>
                    <a:pt x="62524" y="34393"/>
                  </a:cubicBezTo>
                  <a:cubicBezTo>
                    <a:pt x="62801" y="34227"/>
                    <a:pt x="63082" y="34068"/>
                    <a:pt x="63371" y="33919"/>
                  </a:cubicBezTo>
                  <a:cubicBezTo>
                    <a:pt x="63513" y="33842"/>
                    <a:pt x="63658" y="33770"/>
                    <a:pt x="63804" y="33697"/>
                  </a:cubicBezTo>
                  <a:cubicBezTo>
                    <a:pt x="63954" y="33625"/>
                    <a:pt x="64088" y="33546"/>
                    <a:pt x="64182" y="33414"/>
                  </a:cubicBezTo>
                  <a:cubicBezTo>
                    <a:pt x="64329" y="33202"/>
                    <a:pt x="64303" y="32915"/>
                    <a:pt x="64115" y="32740"/>
                  </a:cubicBezTo>
                  <a:cubicBezTo>
                    <a:pt x="63956" y="32578"/>
                    <a:pt x="63725" y="32492"/>
                    <a:pt x="63508" y="32444"/>
                  </a:cubicBezTo>
                  <a:cubicBezTo>
                    <a:pt x="63198" y="32371"/>
                    <a:pt x="62880" y="32343"/>
                    <a:pt x="62572" y="32251"/>
                  </a:cubicBezTo>
                  <a:cubicBezTo>
                    <a:pt x="62228" y="32145"/>
                    <a:pt x="61891" y="32015"/>
                    <a:pt x="61564" y="31861"/>
                  </a:cubicBezTo>
                  <a:cubicBezTo>
                    <a:pt x="60938" y="31568"/>
                    <a:pt x="60334" y="31231"/>
                    <a:pt x="59699" y="30951"/>
                  </a:cubicBezTo>
                  <a:cubicBezTo>
                    <a:pt x="59147" y="30708"/>
                    <a:pt x="58582" y="30501"/>
                    <a:pt x="58002" y="30333"/>
                  </a:cubicBezTo>
                  <a:cubicBezTo>
                    <a:pt x="56644" y="29931"/>
                    <a:pt x="55227" y="29731"/>
                    <a:pt x="53810" y="29731"/>
                  </a:cubicBezTo>
                  <a:cubicBezTo>
                    <a:pt x="52811" y="29731"/>
                    <a:pt x="51811" y="29830"/>
                    <a:pt x="50832" y="30027"/>
                  </a:cubicBezTo>
                  <a:cubicBezTo>
                    <a:pt x="49643" y="30270"/>
                    <a:pt x="48486" y="30663"/>
                    <a:pt x="47395" y="31195"/>
                  </a:cubicBezTo>
                  <a:cubicBezTo>
                    <a:pt x="46851" y="31461"/>
                    <a:pt x="46126" y="31841"/>
                    <a:pt x="45475" y="31841"/>
                  </a:cubicBezTo>
                  <a:cubicBezTo>
                    <a:pt x="45085" y="31841"/>
                    <a:pt x="44721" y="31704"/>
                    <a:pt x="44438" y="31324"/>
                  </a:cubicBezTo>
                  <a:cubicBezTo>
                    <a:pt x="44183" y="30985"/>
                    <a:pt x="44183" y="30533"/>
                    <a:pt x="44539" y="30263"/>
                  </a:cubicBezTo>
                  <a:cubicBezTo>
                    <a:pt x="44897" y="29991"/>
                    <a:pt x="45451" y="29965"/>
                    <a:pt x="45896" y="29950"/>
                  </a:cubicBezTo>
                  <a:cubicBezTo>
                    <a:pt x="46994" y="29914"/>
                    <a:pt x="48077" y="29775"/>
                    <a:pt x="49140" y="29483"/>
                  </a:cubicBezTo>
                  <a:cubicBezTo>
                    <a:pt x="51251" y="28908"/>
                    <a:pt x="53220" y="27823"/>
                    <a:pt x="54849" y="26364"/>
                  </a:cubicBezTo>
                  <a:cubicBezTo>
                    <a:pt x="55672" y="25630"/>
                    <a:pt x="56401" y="24800"/>
                    <a:pt x="57022" y="23890"/>
                  </a:cubicBezTo>
                  <a:cubicBezTo>
                    <a:pt x="57326" y="23445"/>
                    <a:pt x="57602" y="22980"/>
                    <a:pt x="57848" y="22499"/>
                  </a:cubicBezTo>
                  <a:cubicBezTo>
                    <a:pt x="58146" y="21917"/>
                    <a:pt x="58387" y="21315"/>
                    <a:pt x="58659" y="20725"/>
                  </a:cubicBezTo>
                  <a:cubicBezTo>
                    <a:pt x="58928" y="20136"/>
                    <a:pt x="59236" y="19527"/>
                    <a:pt x="59653" y="19014"/>
                  </a:cubicBezTo>
                  <a:cubicBezTo>
                    <a:pt x="60035" y="18547"/>
                    <a:pt x="60596" y="18126"/>
                    <a:pt x="60685" y="17493"/>
                  </a:cubicBezTo>
                  <a:cubicBezTo>
                    <a:pt x="60726" y="17228"/>
                    <a:pt x="60695" y="16944"/>
                    <a:pt x="60550" y="16711"/>
                  </a:cubicBezTo>
                  <a:cubicBezTo>
                    <a:pt x="60406" y="16475"/>
                    <a:pt x="60120" y="16331"/>
                    <a:pt x="59824" y="16285"/>
                  </a:cubicBezTo>
                  <a:cubicBezTo>
                    <a:pt x="59119" y="16177"/>
                    <a:pt x="58411" y="16085"/>
                    <a:pt x="57701" y="16013"/>
                  </a:cubicBezTo>
                  <a:cubicBezTo>
                    <a:pt x="57081" y="15947"/>
                    <a:pt x="56446" y="15906"/>
                    <a:pt x="55810" y="15906"/>
                  </a:cubicBezTo>
                  <a:cubicBezTo>
                    <a:pt x="54043" y="15906"/>
                    <a:pt x="52270" y="16225"/>
                    <a:pt x="50794" y="17228"/>
                  </a:cubicBezTo>
                  <a:cubicBezTo>
                    <a:pt x="51323" y="16502"/>
                    <a:pt x="51838" y="15765"/>
                    <a:pt x="52341" y="15021"/>
                  </a:cubicBezTo>
                  <a:cubicBezTo>
                    <a:pt x="52669" y="14528"/>
                    <a:pt x="52991" y="14032"/>
                    <a:pt x="53304" y="13534"/>
                  </a:cubicBezTo>
                  <a:cubicBezTo>
                    <a:pt x="53617" y="13029"/>
                    <a:pt x="53944" y="12526"/>
                    <a:pt x="54218" y="11996"/>
                  </a:cubicBezTo>
                  <a:cubicBezTo>
                    <a:pt x="54462" y="11520"/>
                    <a:pt x="54652" y="10990"/>
                    <a:pt x="54608" y="10449"/>
                  </a:cubicBezTo>
                  <a:cubicBezTo>
                    <a:pt x="54570" y="9953"/>
                    <a:pt x="54360" y="9484"/>
                    <a:pt x="53944" y="9192"/>
                  </a:cubicBezTo>
                  <a:cubicBezTo>
                    <a:pt x="53618" y="8963"/>
                    <a:pt x="53171" y="8886"/>
                    <a:pt x="52740" y="8886"/>
                  </a:cubicBezTo>
                  <a:cubicBezTo>
                    <a:pt x="52624" y="8886"/>
                    <a:pt x="52510" y="8891"/>
                    <a:pt x="52399" y="8901"/>
                  </a:cubicBezTo>
                  <a:cubicBezTo>
                    <a:pt x="51874" y="8944"/>
                    <a:pt x="51405" y="9021"/>
                    <a:pt x="50912" y="9098"/>
                  </a:cubicBezTo>
                  <a:cubicBezTo>
                    <a:pt x="49046" y="9390"/>
                    <a:pt x="47172" y="9833"/>
                    <a:pt x="45482" y="10697"/>
                  </a:cubicBezTo>
                  <a:cubicBezTo>
                    <a:pt x="44657" y="11120"/>
                    <a:pt x="43884" y="11650"/>
                    <a:pt x="43217" y="12295"/>
                  </a:cubicBezTo>
                  <a:cubicBezTo>
                    <a:pt x="42440" y="13046"/>
                    <a:pt x="41858" y="13958"/>
                    <a:pt x="41258" y="14848"/>
                  </a:cubicBezTo>
                  <a:cubicBezTo>
                    <a:pt x="40948" y="15308"/>
                    <a:pt x="40630" y="15760"/>
                    <a:pt x="40264" y="16177"/>
                  </a:cubicBezTo>
                  <a:cubicBezTo>
                    <a:pt x="39901" y="16595"/>
                    <a:pt x="39574" y="16903"/>
                    <a:pt x="39210" y="17243"/>
                  </a:cubicBezTo>
                  <a:cubicBezTo>
                    <a:pt x="38611" y="17799"/>
                    <a:pt x="37995" y="18352"/>
                    <a:pt x="37501" y="19005"/>
                  </a:cubicBezTo>
                  <a:cubicBezTo>
                    <a:pt x="37836" y="18030"/>
                    <a:pt x="38031" y="17012"/>
                    <a:pt x="38110" y="15979"/>
                  </a:cubicBezTo>
                  <a:cubicBezTo>
                    <a:pt x="38226" y="14547"/>
                    <a:pt x="38115" y="13115"/>
                    <a:pt x="37879" y="11700"/>
                  </a:cubicBezTo>
                  <a:cubicBezTo>
                    <a:pt x="37646" y="10287"/>
                    <a:pt x="37290" y="8882"/>
                    <a:pt x="36907" y="7493"/>
                  </a:cubicBezTo>
                  <a:cubicBezTo>
                    <a:pt x="36508" y="6037"/>
                    <a:pt x="36096" y="4586"/>
                    <a:pt x="35689" y="3130"/>
                  </a:cubicBezTo>
                  <a:cubicBezTo>
                    <a:pt x="35588" y="2766"/>
                    <a:pt x="35485" y="2403"/>
                    <a:pt x="35386" y="2035"/>
                  </a:cubicBezTo>
                  <a:cubicBezTo>
                    <a:pt x="35287" y="1669"/>
                    <a:pt x="35205" y="1373"/>
                    <a:pt x="35066" y="1060"/>
                  </a:cubicBezTo>
                  <a:cubicBezTo>
                    <a:pt x="34826" y="514"/>
                    <a:pt x="34335" y="0"/>
                    <a:pt x="33699" y="0"/>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61" name="Google Shape;2961;p28"/>
            <p:cNvSpPr/>
            <p:nvPr/>
          </p:nvSpPr>
          <p:spPr>
            <a:xfrm>
              <a:off x="2363225" y="4342000"/>
              <a:ext cx="78900" cy="77225"/>
            </a:xfrm>
            <a:custGeom>
              <a:avLst/>
              <a:gdLst/>
              <a:ahLst/>
              <a:cxnLst/>
              <a:rect l="l" t="t" r="r" b="b"/>
              <a:pathLst>
                <a:path w="3156" h="3089" extrusionOk="0">
                  <a:moveTo>
                    <a:pt x="299" y="1"/>
                  </a:moveTo>
                  <a:cubicBezTo>
                    <a:pt x="143" y="1"/>
                    <a:pt x="0" y="217"/>
                    <a:pt x="141" y="370"/>
                  </a:cubicBezTo>
                  <a:cubicBezTo>
                    <a:pt x="969" y="1280"/>
                    <a:pt x="1826" y="2168"/>
                    <a:pt x="2704" y="3027"/>
                  </a:cubicBezTo>
                  <a:cubicBezTo>
                    <a:pt x="2749" y="3071"/>
                    <a:pt x="2798" y="3089"/>
                    <a:pt x="2846" y="3089"/>
                  </a:cubicBezTo>
                  <a:cubicBezTo>
                    <a:pt x="3011" y="3089"/>
                    <a:pt x="3155" y="2874"/>
                    <a:pt x="3002" y="2726"/>
                  </a:cubicBezTo>
                  <a:cubicBezTo>
                    <a:pt x="2122" y="1862"/>
                    <a:pt x="1267" y="977"/>
                    <a:pt x="437" y="67"/>
                  </a:cubicBezTo>
                  <a:cubicBezTo>
                    <a:pt x="395" y="20"/>
                    <a:pt x="346" y="1"/>
                    <a:pt x="2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62" name="Google Shape;2962;p28"/>
            <p:cNvSpPr/>
            <p:nvPr/>
          </p:nvSpPr>
          <p:spPr>
            <a:xfrm>
              <a:off x="2535800" y="4249250"/>
              <a:ext cx="35850" cy="95700"/>
            </a:xfrm>
            <a:custGeom>
              <a:avLst/>
              <a:gdLst/>
              <a:ahLst/>
              <a:cxnLst/>
              <a:rect l="l" t="t" r="r" b="b"/>
              <a:pathLst>
                <a:path w="1434" h="3828" extrusionOk="0">
                  <a:moveTo>
                    <a:pt x="258" y="0"/>
                  </a:moveTo>
                  <a:cubicBezTo>
                    <a:pt x="132" y="0"/>
                    <a:pt x="0" y="106"/>
                    <a:pt x="44" y="266"/>
                  </a:cubicBezTo>
                  <a:cubicBezTo>
                    <a:pt x="357" y="1404"/>
                    <a:pt x="670" y="2542"/>
                    <a:pt x="980" y="3681"/>
                  </a:cubicBezTo>
                  <a:cubicBezTo>
                    <a:pt x="1009" y="3784"/>
                    <a:pt x="1089" y="3828"/>
                    <a:pt x="1171" y="3828"/>
                  </a:cubicBezTo>
                  <a:cubicBezTo>
                    <a:pt x="1299" y="3828"/>
                    <a:pt x="1433" y="3721"/>
                    <a:pt x="1389" y="3560"/>
                  </a:cubicBezTo>
                  <a:lnTo>
                    <a:pt x="451" y="150"/>
                  </a:lnTo>
                  <a:cubicBezTo>
                    <a:pt x="422" y="45"/>
                    <a:pt x="341" y="0"/>
                    <a:pt x="2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63" name="Google Shape;2963;p28"/>
            <p:cNvSpPr/>
            <p:nvPr/>
          </p:nvSpPr>
          <p:spPr>
            <a:xfrm>
              <a:off x="2748350" y="4290625"/>
              <a:ext cx="33150" cy="66325"/>
            </a:xfrm>
            <a:custGeom>
              <a:avLst/>
              <a:gdLst/>
              <a:ahLst/>
              <a:cxnLst/>
              <a:rect l="l" t="t" r="r" b="b"/>
              <a:pathLst>
                <a:path w="1326" h="2653" extrusionOk="0">
                  <a:moveTo>
                    <a:pt x="1072" y="1"/>
                  </a:moveTo>
                  <a:cubicBezTo>
                    <a:pt x="987" y="1"/>
                    <a:pt x="905" y="48"/>
                    <a:pt x="880" y="156"/>
                  </a:cubicBezTo>
                  <a:cubicBezTo>
                    <a:pt x="716" y="914"/>
                    <a:pt x="449" y="1648"/>
                    <a:pt x="88" y="2336"/>
                  </a:cubicBezTo>
                  <a:cubicBezTo>
                    <a:pt x="1" y="2503"/>
                    <a:pt x="146" y="2653"/>
                    <a:pt x="288" y="2653"/>
                  </a:cubicBezTo>
                  <a:cubicBezTo>
                    <a:pt x="353" y="2653"/>
                    <a:pt x="416" y="2621"/>
                    <a:pt x="456" y="2546"/>
                  </a:cubicBezTo>
                  <a:cubicBezTo>
                    <a:pt x="837" y="1826"/>
                    <a:pt x="1118" y="1056"/>
                    <a:pt x="1292" y="259"/>
                  </a:cubicBezTo>
                  <a:cubicBezTo>
                    <a:pt x="1326" y="101"/>
                    <a:pt x="1196" y="1"/>
                    <a:pt x="10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64" name="Google Shape;2964;p28"/>
            <p:cNvSpPr/>
            <p:nvPr/>
          </p:nvSpPr>
          <p:spPr>
            <a:xfrm>
              <a:off x="2083525" y="4423950"/>
              <a:ext cx="282025" cy="145575"/>
            </a:xfrm>
            <a:custGeom>
              <a:avLst/>
              <a:gdLst/>
              <a:ahLst/>
              <a:cxnLst/>
              <a:rect l="l" t="t" r="r" b="b"/>
              <a:pathLst>
                <a:path w="11281" h="5823" extrusionOk="0">
                  <a:moveTo>
                    <a:pt x="246" y="0"/>
                  </a:moveTo>
                  <a:cubicBezTo>
                    <a:pt x="210" y="0"/>
                    <a:pt x="173" y="9"/>
                    <a:pt x="140" y="28"/>
                  </a:cubicBezTo>
                  <a:cubicBezTo>
                    <a:pt x="46" y="86"/>
                    <a:pt x="1" y="226"/>
                    <a:pt x="68" y="322"/>
                  </a:cubicBezTo>
                  <a:cubicBezTo>
                    <a:pt x="934" y="1576"/>
                    <a:pt x="2116" y="2575"/>
                    <a:pt x="3428" y="3338"/>
                  </a:cubicBezTo>
                  <a:cubicBezTo>
                    <a:pt x="4862" y="4173"/>
                    <a:pt x="6448" y="4719"/>
                    <a:pt x="8046" y="5143"/>
                  </a:cubicBezTo>
                  <a:cubicBezTo>
                    <a:pt x="8999" y="5395"/>
                    <a:pt x="9964" y="5607"/>
                    <a:pt x="10927" y="5817"/>
                  </a:cubicBezTo>
                  <a:cubicBezTo>
                    <a:pt x="10944" y="5820"/>
                    <a:pt x="10961" y="5822"/>
                    <a:pt x="10977" y="5822"/>
                  </a:cubicBezTo>
                  <a:cubicBezTo>
                    <a:pt x="11204" y="5822"/>
                    <a:pt x="11280" y="5461"/>
                    <a:pt x="11030" y="5405"/>
                  </a:cubicBezTo>
                  <a:cubicBezTo>
                    <a:pt x="9353" y="5042"/>
                    <a:pt x="7673" y="4671"/>
                    <a:pt x="6061" y="4084"/>
                  </a:cubicBezTo>
                  <a:cubicBezTo>
                    <a:pt x="4641" y="3571"/>
                    <a:pt x="3264" y="2873"/>
                    <a:pt x="2102" y="1906"/>
                  </a:cubicBezTo>
                  <a:cubicBezTo>
                    <a:pt x="1469" y="1381"/>
                    <a:pt x="898" y="782"/>
                    <a:pt x="431" y="105"/>
                  </a:cubicBezTo>
                  <a:cubicBezTo>
                    <a:pt x="389" y="38"/>
                    <a:pt x="318" y="0"/>
                    <a:pt x="2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65" name="Google Shape;2965;p28"/>
            <p:cNvSpPr/>
            <p:nvPr/>
          </p:nvSpPr>
          <p:spPr>
            <a:xfrm>
              <a:off x="2197475" y="4646025"/>
              <a:ext cx="156550" cy="21850"/>
            </a:xfrm>
            <a:custGeom>
              <a:avLst/>
              <a:gdLst/>
              <a:ahLst/>
              <a:cxnLst/>
              <a:rect l="l" t="t" r="r" b="b"/>
              <a:pathLst>
                <a:path w="6262" h="874" extrusionOk="0">
                  <a:moveTo>
                    <a:pt x="5963" y="1"/>
                  </a:moveTo>
                  <a:cubicBezTo>
                    <a:pt x="5944" y="1"/>
                    <a:pt x="5923" y="4"/>
                    <a:pt x="5902" y="9"/>
                  </a:cubicBezTo>
                  <a:cubicBezTo>
                    <a:pt x="4852" y="302"/>
                    <a:pt x="3768" y="450"/>
                    <a:pt x="2679" y="450"/>
                  </a:cubicBezTo>
                  <a:cubicBezTo>
                    <a:pt x="2310" y="450"/>
                    <a:pt x="1941" y="433"/>
                    <a:pt x="1572" y="399"/>
                  </a:cubicBezTo>
                  <a:cubicBezTo>
                    <a:pt x="1166" y="363"/>
                    <a:pt x="759" y="305"/>
                    <a:pt x="357" y="224"/>
                  </a:cubicBezTo>
                  <a:cubicBezTo>
                    <a:pt x="341" y="220"/>
                    <a:pt x="325" y="219"/>
                    <a:pt x="310" y="219"/>
                  </a:cubicBezTo>
                  <a:cubicBezTo>
                    <a:pt x="78" y="219"/>
                    <a:pt x="0" y="583"/>
                    <a:pt x="254" y="635"/>
                  </a:cubicBezTo>
                  <a:cubicBezTo>
                    <a:pt x="1057" y="794"/>
                    <a:pt x="1871" y="873"/>
                    <a:pt x="2684" y="873"/>
                  </a:cubicBezTo>
                  <a:cubicBezTo>
                    <a:pt x="3807" y="873"/>
                    <a:pt x="4929" y="722"/>
                    <a:pt x="6020" y="418"/>
                  </a:cubicBezTo>
                  <a:cubicBezTo>
                    <a:pt x="6261" y="350"/>
                    <a:pt x="6181" y="1"/>
                    <a:pt x="59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66" name="Google Shape;2966;p28"/>
            <p:cNvSpPr/>
            <p:nvPr/>
          </p:nvSpPr>
          <p:spPr>
            <a:xfrm>
              <a:off x="2146650" y="4797375"/>
              <a:ext cx="254325" cy="167500"/>
            </a:xfrm>
            <a:custGeom>
              <a:avLst/>
              <a:gdLst/>
              <a:ahLst/>
              <a:cxnLst/>
              <a:rect l="l" t="t" r="r" b="b"/>
              <a:pathLst>
                <a:path w="10173" h="6700" extrusionOk="0">
                  <a:moveTo>
                    <a:pt x="9896" y="0"/>
                  </a:moveTo>
                  <a:cubicBezTo>
                    <a:pt x="9873" y="0"/>
                    <a:pt x="9850" y="4"/>
                    <a:pt x="9824" y="13"/>
                  </a:cubicBezTo>
                  <a:lnTo>
                    <a:pt x="7362" y="863"/>
                  </a:lnTo>
                  <a:cubicBezTo>
                    <a:pt x="6599" y="1127"/>
                    <a:pt x="5836" y="1392"/>
                    <a:pt x="5114" y="1753"/>
                  </a:cubicBezTo>
                  <a:cubicBezTo>
                    <a:pt x="3800" y="2405"/>
                    <a:pt x="2681" y="3387"/>
                    <a:pt x="1687" y="4458"/>
                  </a:cubicBezTo>
                  <a:cubicBezTo>
                    <a:pt x="1124" y="5060"/>
                    <a:pt x="602" y="5698"/>
                    <a:pt x="84" y="6335"/>
                  </a:cubicBezTo>
                  <a:cubicBezTo>
                    <a:pt x="12" y="6425"/>
                    <a:pt x="0" y="6550"/>
                    <a:pt x="87" y="6636"/>
                  </a:cubicBezTo>
                  <a:cubicBezTo>
                    <a:pt x="130" y="6678"/>
                    <a:pt x="186" y="6700"/>
                    <a:pt x="240" y="6700"/>
                  </a:cubicBezTo>
                  <a:cubicBezTo>
                    <a:pt x="295" y="6700"/>
                    <a:pt x="349" y="6678"/>
                    <a:pt x="385" y="6632"/>
                  </a:cubicBezTo>
                  <a:cubicBezTo>
                    <a:pt x="1290" y="5512"/>
                    <a:pt x="2222" y="4400"/>
                    <a:pt x="3321" y="3464"/>
                  </a:cubicBezTo>
                  <a:cubicBezTo>
                    <a:pt x="3858" y="3000"/>
                    <a:pt x="4441" y="2595"/>
                    <a:pt x="5064" y="2254"/>
                  </a:cubicBezTo>
                  <a:cubicBezTo>
                    <a:pt x="5755" y="1878"/>
                    <a:pt x="6493" y="1611"/>
                    <a:pt x="7237" y="1356"/>
                  </a:cubicBezTo>
                  <a:lnTo>
                    <a:pt x="9942" y="422"/>
                  </a:lnTo>
                  <a:cubicBezTo>
                    <a:pt x="10173" y="342"/>
                    <a:pt x="10103" y="0"/>
                    <a:pt x="989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67" name="Google Shape;2967;p28"/>
            <p:cNvSpPr/>
            <p:nvPr/>
          </p:nvSpPr>
          <p:spPr>
            <a:xfrm>
              <a:off x="2712150" y="4957950"/>
              <a:ext cx="48650" cy="303600"/>
            </a:xfrm>
            <a:custGeom>
              <a:avLst/>
              <a:gdLst/>
              <a:ahLst/>
              <a:cxnLst/>
              <a:rect l="l" t="t" r="r" b="b"/>
              <a:pathLst>
                <a:path w="1946" h="12144" extrusionOk="0">
                  <a:moveTo>
                    <a:pt x="293" y="0"/>
                  </a:moveTo>
                  <a:cubicBezTo>
                    <a:pt x="147" y="0"/>
                    <a:pt x="0" y="156"/>
                    <a:pt x="99" y="317"/>
                  </a:cubicBezTo>
                  <a:cubicBezTo>
                    <a:pt x="850" y="1544"/>
                    <a:pt x="1264" y="2955"/>
                    <a:pt x="1392" y="4382"/>
                  </a:cubicBezTo>
                  <a:cubicBezTo>
                    <a:pt x="1536" y="5982"/>
                    <a:pt x="1332" y="7592"/>
                    <a:pt x="935" y="9142"/>
                  </a:cubicBezTo>
                  <a:cubicBezTo>
                    <a:pt x="701" y="10074"/>
                    <a:pt x="393" y="10983"/>
                    <a:pt x="51" y="11879"/>
                  </a:cubicBezTo>
                  <a:cubicBezTo>
                    <a:pt x="13" y="11987"/>
                    <a:pt x="104" y="12110"/>
                    <a:pt x="208" y="12139"/>
                  </a:cubicBezTo>
                  <a:cubicBezTo>
                    <a:pt x="222" y="12142"/>
                    <a:pt x="236" y="12144"/>
                    <a:pt x="250" y="12144"/>
                  </a:cubicBezTo>
                  <a:cubicBezTo>
                    <a:pt x="339" y="12144"/>
                    <a:pt x="430" y="12076"/>
                    <a:pt x="463" y="11985"/>
                  </a:cubicBezTo>
                  <a:cubicBezTo>
                    <a:pt x="1086" y="10353"/>
                    <a:pt x="1582" y="8673"/>
                    <a:pt x="1775" y="6933"/>
                  </a:cubicBezTo>
                  <a:cubicBezTo>
                    <a:pt x="1945" y="5417"/>
                    <a:pt x="1871" y="3867"/>
                    <a:pt x="1459" y="2396"/>
                  </a:cubicBezTo>
                  <a:cubicBezTo>
                    <a:pt x="1233" y="1590"/>
                    <a:pt x="898" y="817"/>
                    <a:pt x="463" y="100"/>
                  </a:cubicBezTo>
                  <a:cubicBezTo>
                    <a:pt x="420" y="30"/>
                    <a:pt x="357" y="0"/>
                    <a:pt x="2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68" name="Google Shape;2968;p28"/>
            <p:cNvSpPr/>
            <p:nvPr/>
          </p:nvSpPr>
          <p:spPr>
            <a:xfrm>
              <a:off x="2823575" y="4922475"/>
              <a:ext cx="140350" cy="318775"/>
            </a:xfrm>
            <a:custGeom>
              <a:avLst/>
              <a:gdLst/>
              <a:ahLst/>
              <a:cxnLst/>
              <a:rect l="l" t="t" r="r" b="b"/>
              <a:pathLst>
                <a:path w="5614" h="12751" extrusionOk="0">
                  <a:moveTo>
                    <a:pt x="232" y="1"/>
                  </a:moveTo>
                  <a:cubicBezTo>
                    <a:pt x="181" y="1"/>
                    <a:pt x="130" y="19"/>
                    <a:pt x="88" y="61"/>
                  </a:cubicBezTo>
                  <a:cubicBezTo>
                    <a:pt x="1" y="147"/>
                    <a:pt x="3" y="289"/>
                    <a:pt x="90" y="362"/>
                  </a:cubicBezTo>
                  <a:cubicBezTo>
                    <a:pt x="1488" y="1481"/>
                    <a:pt x="2627" y="2889"/>
                    <a:pt x="3467" y="4465"/>
                  </a:cubicBezTo>
                  <a:cubicBezTo>
                    <a:pt x="4299" y="6029"/>
                    <a:pt x="4819" y="7738"/>
                    <a:pt x="5000" y="9500"/>
                  </a:cubicBezTo>
                  <a:cubicBezTo>
                    <a:pt x="5103" y="10494"/>
                    <a:pt x="5089" y="11495"/>
                    <a:pt x="4959" y="12484"/>
                  </a:cubicBezTo>
                  <a:cubicBezTo>
                    <a:pt x="4944" y="12600"/>
                    <a:pt x="4995" y="12713"/>
                    <a:pt x="5113" y="12744"/>
                  </a:cubicBezTo>
                  <a:cubicBezTo>
                    <a:pt x="5130" y="12749"/>
                    <a:pt x="5148" y="12751"/>
                    <a:pt x="5166" y="12751"/>
                  </a:cubicBezTo>
                  <a:cubicBezTo>
                    <a:pt x="5265" y="12751"/>
                    <a:pt x="5358" y="12686"/>
                    <a:pt x="5370" y="12588"/>
                  </a:cubicBezTo>
                  <a:cubicBezTo>
                    <a:pt x="5613" y="10759"/>
                    <a:pt x="5481" y="8901"/>
                    <a:pt x="4983" y="7124"/>
                  </a:cubicBezTo>
                  <a:cubicBezTo>
                    <a:pt x="4494" y="5365"/>
                    <a:pt x="3669" y="3717"/>
                    <a:pt x="2552" y="2273"/>
                  </a:cubicBezTo>
                  <a:cubicBezTo>
                    <a:pt x="1919" y="1452"/>
                    <a:pt x="1195" y="708"/>
                    <a:pt x="388" y="58"/>
                  </a:cubicBezTo>
                  <a:cubicBezTo>
                    <a:pt x="342" y="22"/>
                    <a:pt x="287"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69" name="Google Shape;2969;p28"/>
            <p:cNvSpPr/>
            <p:nvPr/>
          </p:nvSpPr>
          <p:spPr>
            <a:xfrm>
              <a:off x="2907225" y="4849975"/>
              <a:ext cx="190150" cy="250475"/>
            </a:xfrm>
            <a:custGeom>
              <a:avLst/>
              <a:gdLst/>
              <a:ahLst/>
              <a:cxnLst/>
              <a:rect l="l" t="t" r="r" b="b"/>
              <a:pathLst>
                <a:path w="7606" h="10019" extrusionOk="0">
                  <a:moveTo>
                    <a:pt x="243" y="0"/>
                  </a:moveTo>
                  <a:cubicBezTo>
                    <a:pt x="171" y="0"/>
                    <a:pt x="101" y="33"/>
                    <a:pt x="60" y="104"/>
                  </a:cubicBezTo>
                  <a:cubicBezTo>
                    <a:pt x="0" y="207"/>
                    <a:pt x="36" y="347"/>
                    <a:pt x="142" y="393"/>
                  </a:cubicBezTo>
                  <a:cubicBezTo>
                    <a:pt x="1432" y="980"/>
                    <a:pt x="2554" y="1883"/>
                    <a:pt x="3403" y="3018"/>
                  </a:cubicBezTo>
                  <a:cubicBezTo>
                    <a:pt x="3644" y="3341"/>
                    <a:pt x="3861" y="3680"/>
                    <a:pt x="4051" y="4034"/>
                  </a:cubicBezTo>
                  <a:cubicBezTo>
                    <a:pt x="4068" y="4063"/>
                    <a:pt x="4089" y="4087"/>
                    <a:pt x="4116" y="4106"/>
                  </a:cubicBezTo>
                  <a:cubicBezTo>
                    <a:pt x="4118" y="4114"/>
                    <a:pt x="4118" y="4123"/>
                    <a:pt x="4125" y="4128"/>
                  </a:cubicBezTo>
                  <a:lnTo>
                    <a:pt x="6484" y="8636"/>
                  </a:lnTo>
                  <a:lnTo>
                    <a:pt x="7155" y="9914"/>
                  </a:lnTo>
                  <a:cubicBezTo>
                    <a:pt x="7194" y="9988"/>
                    <a:pt x="7255" y="10019"/>
                    <a:pt x="7318" y="10019"/>
                  </a:cubicBezTo>
                  <a:cubicBezTo>
                    <a:pt x="7458" y="10019"/>
                    <a:pt x="7605" y="9863"/>
                    <a:pt x="7519" y="9695"/>
                  </a:cubicBezTo>
                  <a:lnTo>
                    <a:pt x="5158" y="5187"/>
                  </a:lnTo>
                  <a:lnTo>
                    <a:pt x="4489" y="3911"/>
                  </a:lnTo>
                  <a:cubicBezTo>
                    <a:pt x="4474" y="3880"/>
                    <a:pt x="4450" y="3856"/>
                    <a:pt x="4424" y="3837"/>
                  </a:cubicBezTo>
                  <a:cubicBezTo>
                    <a:pt x="4419" y="3830"/>
                    <a:pt x="4419" y="3822"/>
                    <a:pt x="4414" y="3815"/>
                  </a:cubicBezTo>
                  <a:cubicBezTo>
                    <a:pt x="3704" y="2518"/>
                    <a:pt x="2681" y="1418"/>
                    <a:pt x="1440" y="617"/>
                  </a:cubicBezTo>
                  <a:cubicBezTo>
                    <a:pt x="1091" y="393"/>
                    <a:pt x="727" y="195"/>
                    <a:pt x="349" y="25"/>
                  </a:cubicBezTo>
                  <a:cubicBezTo>
                    <a:pt x="316" y="8"/>
                    <a:pt x="279" y="0"/>
                    <a:pt x="2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70" name="Google Shape;2970;p28"/>
            <p:cNvSpPr/>
            <p:nvPr/>
          </p:nvSpPr>
          <p:spPr>
            <a:xfrm>
              <a:off x="2952575" y="4770425"/>
              <a:ext cx="163925" cy="37775"/>
            </a:xfrm>
            <a:custGeom>
              <a:avLst/>
              <a:gdLst/>
              <a:ahLst/>
              <a:cxnLst/>
              <a:rect l="l" t="t" r="r" b="b"/>
              <a:pathLst>
                <a:path w="6557" h="1511" extrusionOk="0">
                  <a:moveTo>
                    <a:pt x="307" y="1"/>
                  </a:moveTo>
                  <a:cubicBezTo>
                    <a:pt x="120" y="1"/>
                    <a:pt x="0" y="286"/>
                    <a:pt x="201" y="400"/>
                  </a:cubicBezTo>
                  <a:cubicBezTo>
                    <a:pt x="1503" y="1130"/>
                    <a:pt x="2968" y="1510"/>
                    <a:pt x="4455" y="1510"/>
                  </a:cubicBezTo>
                  <a:cubicBezTo>
                    <a:pt x="4611" y="1510"/>
                    <a:pt x="4768" y="1506"/>
                    <a:pt x="4925" y="1498"/>
                  </a:cubicBezTo>
                  <a:cubicBezTo>
                    <a:pt x="5390" y="1471"/>
                    <a:pt x="5852" y="1406"/>
                    <a:pt x="6307" y="1308"/>
                  </a:cubicBezTo>
                  <a:cubicBezTo>
                    <a:pt x="6557" y="1251"/>
                    <a:pt x="6467" y="893"/>
                    <a:pt x="6237" y="893"/>
                  </a:cubicBezTo>
                  <a:cubicBezTo>
                    <a:pt x="6222" y="893"/>
                    <a:pt x="6205" y="895"/>
                    <a:pt x="6189" y="899"/>
                  </a:cubicBezTo>
                  <a:cubicBezTo>
                    <a:pt x="5612" y="1023"/>
                    <a:pt x="5026" y="1084"/>
                    <a:pt x="4442" y="1084"/>
                  </a:cubicBezTo>
                  <a:cubicBezTo>
                    <a:pt x="3474" y="1084"/>
                    <a:pt x="2509" y="915"/>
                    <a:pt x="1592" y="578"/>
                  </a:cubicBezTo>
                  <a:cubicBezTo>
                    <a:pt x="1183" y="427"/>
                    <a:pt x="788" y="244"/>
                    <a:pt x="410" y="30"/>
                  </a:cubicBezTo>
                  <a:cubicBezTo>
                    <a:pt x="374" y="9"/>
                    <a:pt x="339" y="1"/>
                    <a:pt x="3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71" name="Google Shape;2971;p28"/>
            <p:cNvSpPr/>
            <p:nvPr/>
          </p:nvSpPr>
          <p:spPr>
            <a:xfrm>
              <a:off x="2888575" y="4242275"/>
              <a:ext cx="222850" cy="210925"/>
            </a:xfrm>
            <a:custGeom>
              <a:avLst/>
              <a:gdLst/>
              <a:ahLst/>
              <a:cxnLst/>
              <a:rect l="l" t="t" r="r" b="b"/>
              <a:pathLst>
                <a:path w="8914" h="8437" extrusionOk="0">
                  <a:moveTo>
                    <a:pt x="8628" y="1"/>
                  </a:moveTo>
                  <a:cubicBezTo>
                    <a:pt x="8563" y="1"/>
                    <a:pt x="8498" y="32"/>
                    <a:pt x="8457" y="109"/>
                  </a:cubicBezTo>
                  <a:cubicBezTo>
                    <a:pt x="6599" y="3579"/>
                    <a:pt x="3680" y="6362"/>
                    <a:pt x="128" y="8051"/>
                  </a:cubicBezTo>
                  <a:cubicBezTo>
                    <a:pt x="24" y="8099"/>
                    <a:pt x="0" y="8251"/>
                    <a:pt x="56" y="8340"/>
                  </a:cubicBezTo>
                  <a:cubicBezTo>
                    <a:pt x="91" y="8402"/>
                    <a:pt x="164" y="8436"/>
                    <a:pt x="240" y="8436"/>
                  </a:cubicBezTo>
                  <a:cubicBezTo>
                    <a:pt x="276" y="8436"/>
                    <a:pt x="313" y="8428"/>
                    <a:pt x="347" y="8412"/>
                  </a:cubicBezTo>
                  <a:cubicBezTo>
                    <a:pt x="1752" y="7743"/>
                    <a:pt x="3066" y="6901"/>
                    <a:pt x="4263" y="5907"/>
                  </a:cubicBezTo>
                  <a:cubicBezTo>
                    <a:pt x="5454" y="4913"/>
                    <a:pt x="6520" y="3777"/>
                    <a:pt x="7437" y="2525"/>
                  </a:cubicBezTo>
                  <a:cubicBezTo>
                    <a:pt x="7952" y="1823"/>
                    <a:pt x="8416" y="1084"/>
                    <a:pt x="8828" y="316"/>
                  </a:cubicBezTo>
                  <a:cubicBezTo>
                    <a:pt x="8914" y="151"/>
                    <a:pt x="8769" y="1"/>
                    <a:pt x="86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72" name="Google Shape;2972;p28"/>
            <p:cNvSpPr/>
            <p:nvPr/>
          </p:nvSpPr>
          <p:spPr>
            <a:xfrm>
              <a:off x="2554025" y="4961300"/>
              <a:ext cx="47025" cy="218300"/>
            </a:xfrm>
            <a:custGeom>
              <a:avLst/>
              <a:gdLst/>
              <a:ahLst/>
              <a:cxnLst/>
              <a:rect l="l" t="t" r="r" b="b"/>
              <a:pathLst>
                <a:path w="1881" h="8732" extrusionOk="0">
                  <a:moveTo>
                    <a:pt x="1643" y="1"/>
                  </a:moveTo>
                  <a:cubicBezTo>
                    <a:pt x="1568" y="1"/>
                    <a:pt x="1499" y="38"/>
                    <a:pt x="1469" y="108"/>
                  </a:cubicBezTo>
                  <a:cubicBezTo>
                    <a:pt x="612" y="2188"/>
                    <a:pt x="126" y="4399"/>
                    <a:pt x="27" y="6645"/>
                  </a:cubicBezTo>
                  <a:cubicBezTo>
                    <a:pt x="1" y="7275"/>
                    <a:pt x="8" y="7904"/>
                    <a:pt x="39" y="8532"/>
                  </a:cubicBezTo>
                  <a:cubicBezTo>
                    <a:pt x="48" y="8666"/>
                    <a:pt x="155" y="8732"/>
                    <a:pt x="259" y="8732"/>
                  </a:cubicBezTo>
                  <a:cubicBezTo>
                    <a:pt x="367" y="8732"/>
                    <a:pt x="473" y="8661"/>
                    <a:pt x="465" y="8522"/>
                  </a:cubicBezTo>
                  <a:cubicBezTo>
                    <a:pt x="343" y="6342"/>
                    <a:pt x="600" y="4156"/>
                    <a:pt x="1224" y="2065"/>
                  </a:cubicBezTo>
                  <a:cubicBezTo>
                    <a:pt x="1399" y="1473"/>
                    <a:pt x="1604" y="890"/>
                    <a:pt x="1840" y="320"/>
                  </a:cubicBezTo>
                  <a:cubicBezTo>
                    <a:pt x="1881" y="214"/>
                    <a:pt x="1866" y="91"/>
                    <a:pt x="1758" y="31"/>
                  </a:cubicBezTo>
                  <a:cubicBezTo>
                    <a:pt x="1721" y="11"/>
                    <a:pt x="1681" y="1"/>
                    <a:pt x="16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73" name="Google Shape;2973;p28"/>
            <p:cNvSpPr/>
            <p:nvPr/>
          </p:nvSpPr>
          <p:spPr>
            <a:xfrm>
              <a:off x="2602825" y="4970975"/>
              <a:ext cx="29825" cy="124550"/>
            </a:xfrm>
            <a:custGeom>
              <a:avLst/>
              <a:gdLst/>
              <a:ahLst/>
              <a:cxnLst/>
              <a:rect l="l" t="t" r="r" b="b"/>
              <a:pathLst>
                <a:path w="1193" h="4982" extrusionOk="0">
                  <a:moveTo>
                    <a:pt x="965" y="0"/>
                  </a:moveTo>
                  <a:cubicBezTo>
                    <a:pt x="868" y="0"/>
                    <a:pt x="780" y="66"/>
                    <a:pt x="764" y="162"/>
                  </a:cubicBezTo>
                  <a:cubicBezTo>
                    <a:pt x="506" y="1680"/>
                    <a:pt x="258" y="3196"/>
                    <a:pt x="20" y="4718"/>
                  </a:cubicBezTo>
                  <a:cubicBezTo>
                    <a:pt x="1" y="4831"/>
                    <a:pt x="56" y="4944"/>
                    <a:pt x="174" y="4975"/>
                  </a:cubicBezTo>
                  <a:cubicBezTo>
                    <a:pt x="192" y="4979"/>
                    <a:pt x="210" y="4982"/>
                    <a:pt x="227" y="4982"/>
                  </a:cubicBezTo>
                  <a:cubicBezTo>
                    <a:pt x="325" y="4982"/>
                    <a:pt x="417" y="4917"/>
                    <a:pt x="432" y="4821"/>
                  </a:cubicBezTo>
                  <a:cubicBezTo>
                    <a:pt x="670" y="3302"/>
                    <a:pt x="918" y="1784"/>
                    <a:pt x="1175" y="265"/>
                  </a:cubicBezTo>
                  <a:cubicBezTo>
                    <a:pt x="1192" y="152"/>
                    <a:pt x="1139" y="36"/>
                    <a:pt x="1021" y="8"/>
                  </a:cubicBezTo>
                  <a:cubicBezTo>
                    <a:pt x="1003" y="3"/>
                    <a:pt x="984" y="0"/>
                    <a:pt x="96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74" name="Google Shape;2974;p28"/>
            <p:cNvSpPr/>
            <p:nvPr/>
          </p:nvSpPr>
          <p:spPr>
            <a:xfrm>
              <a:off x="2784350" y="4943550"/>
              <a:ext cx="92750" cy="202850"/>
            </a:xfrm>
            <a:custGeom>
              <a:avLst/>
              <a:gdLst/>
              <a:ahLst/>
              <a:cxnLst/>
              <a:rect l="l" t="t" r="r" b="b"/>
              <a:pathLst>
                <a:path w="3710" h="8114" extrusionOk="0">
                  <a:moveTo>
                    <a:pt x="247" y="0"/>
                  </a:moveTo>
                  <a:cubicBezTo>
                    <a:pt x="212" y="0"/>
                    <a:pt x="175" y="10"/>
                    <a:pt x="140" y="31"/>
                  </a:cubicBezTo>
                  <a:cubicBezTo>
                    <a:pt x="37" y="94"/>
                    <a:pt x="1" y="229"/>
                    <a:pt x="68" y="320"/>
                  </a:cubicBezTo>
                  <a:cubicBezTo>
                    <a:pt x="1370" y="2053"/>
                    <a:pt x="2328" y="4019"/>
                    <a:pt x="2891" y="6113"/>
                  </a:cubicBezTo>
                  <a:cubicBezTo>
                    <a:pt x="3050" y="6705"/>
                    <a:pt x="3175" y="7304"/>
                    <a:pt x="3267" y="7908"/>
                  </a:cubicBezTo>
                  <a:cubicBezTo>
                    <a:pt x="3286" y="8019"/>
                    <a:pt x="3357" y="8113"/>
                    <a:pt x="3475" y="8113"/>
                  </a:cubicBezTo>
                  <a:cubicBezTo>
                    <a:pt x="3477" y="8113"/>
                    <a:pt x="3480" y="8113"/>
                    <a:pt x="3483" y="8113"/>
                  </a:cubicBezTo>
                  <a:cubicBezTo>
                    <a:pt x="3606" y="8111"/>
                    <a:pt x="3710" y="8012"/>
                    <a:pt x="3690" y="7896"/>
                  </a:cubicBezTo>
                  <a:cubicBezTo>
                    <a:pt x="3361" y="5687"/>
                    <a:pt x="2605" y="3562"/>
                    <a:pt x="1464" y="1639"/>
                  </a:cubicBezTo>
                  <a:cubicBezTo>
                    <a:pt x="1149" y="1109"/>
                    <a:pt x="805" y="597"/>
                    <a:pt x="434" y="101"/>
                  </a:cubicBezTo>
                  <a:cubicBezTo>
                    <a:pt x="387" y="40"/>
                    <a:pt x="319" y="0"/>
                    <a:pt x="2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75" name="Google Shape;2975;p28"/>
            <p:cNvSpPr/>
            <p:nvPr/>
          </p:nvSpPr>
          <p:spPr>
            <a:xfrm>
              <a:off x="2863625" y="4900325"/>
              <a:ext cx="73700" cy="77950"/>
            </a:xfrm>
            <a:custGeom>
              <a:avLst/>
              <a:gdLst/>
              <a:ahLst/>
              <a:cxnLst/>
              <a:rect l="l" t="t" r="r" b="b"/>
              <a:pathLst>
                <a:path w="2948" h="3118" extrusionOk="0">
                  <a:moveTo>
                    <a:pt x="312" y="0"/>
                  </a:moveTo>
                  <a:cubicBezTo>
                    <a:pt x="122" y="0"/>
                    <a:pt x="1" y="287"/>
                    <a:pt x="206" y="396"/>
                  </a:cubicBezTo>
                  <a:cubicBezTo>
                    <a:pt x="1246" y="959"/>
                    <a:pt x="2057" y="1866"/>
                    <a:pt x="2500" y="2964"/>
                  </a:cubicBezTo>
                  <a:cubicBezTo>
                    <a:pt x="2534" y="3053"/>
                    <a:pt x="2610" y="3117"/>
                    <a:pt x="2700" y="3117"/>
                  </a:cubicBezTo>
                  <a:cubicBezTo>
                    <a:pt x="2719" y="3117"/>
                    <a:pt x="2739" y="3114"/>
                    <a:pt x="2760" y="3108"/>
                  </a:cubicBezTo>
                  <a:cubicBezTo>
                    <a:pt x="2878" y="3072"/>
                    <a:pt x="2948" y="2952"/>
                    <a:pt x="2907" y="2846"/>
                  </a:cubicBezTo>
                  <a:cubicBezTo>
                    <a:pt x="2433" y="1642"/>
                    <a:pt x="1549" y="643"/>
                    <a:pt x="413" y="27"/>
                  </a:cubicBezTo>
                  <a:cubicBezTo>
                    <a:pt x="378" y="8"/>
                    <a:pt x="344" y="0"/>
                    <a:pt x="3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76" name="Google Shape;2976;p28"/>
            <p:cNvSpPr/>
            <p:nvPr/>
          </p:nvSpPr>
          <p:spPr>
            <a:xfrm>
              <a:off x="2238225" y="4864950"/>
              <a:ext cx="102850" cy="113825"/>
            </a:xfrm>
            <a:custGeom>
              <a:avLst/>
              <a:gdLst/>
              <a:ahLst/>
              <a:cxnLst/>
              <a:rect l="l" t="t" r="r" b="b"/>
              <a:pathLst>
                <a:path w="4114" h="4553" extrusionOk="0">
                  <a:moveTo>
                    <a:pt x="3880" y="0"/>
                  </a:moveTo>
                  <a:cubicBezTo>
                    <a:pt x="3824" y="0"/>
                    <a:pt x="3769" y="22"/>
                    <a:pt x="3723" y="61"/>
                  </a:cubicBezTo>
                  <a:cubicBezTo>
                    <a:pt x="2640" y="1012"/>
                    <a:pt x="1658" y="2073"/>
                    <a:pt x="792" y="3223"/>
                  </a:cubicBezTo>
                  <a:cubicBezTo>
                    <a:pt x="539" y="3553"/>
                    <a:pt x="296" y="3892"/>
                    <a:pt x="65" y="4239"/>
                  </a:cubicBezTo>
                  <a:cubicBezTo>
                    <a:pt x="0" y="4335"/>
                    <a:pt x="53" y="4475"/>
                    <a:pt x="145" y="4528"/>
                  </a:cubicBezTo>
                  <a:cubicBezTo>
                    <a:pt x="173" y="4545"/>
                    <a:pt x="206" y="4553"/>
                    <a:pt x="239" y="4553"/>
                  </a:cubicBezTo>
                  <a:cubicBezTo>
                    <a:pt x="313" y="4553"/>
                    <a:pt x="390" y="4513"/>
                    <a:pt x="433" y="4446"/>
                  </a:cubicBezTo>
                  <a:cubicBezTo>
                    <a:pt x="1223" y="3271"/>
                    <a:pt x="2130" y="2179"/>
                    <a:pt x="3139" y="1185"/>
                  </a:cubicBezTo>
                  <a:cubicBezTo>
                    <a:pt x="3425" y="901"/>
                    <a:pt x="3723" y="626"/>
                    <a:pt x="4027" y="359"/>
                  </a:cubicBezTo>
                  <a:cubicBezTo>
                    <a:pt x="4113" y="280"/>
                    <a:pt x="4101" y="133"/>
                    <a:pt x="4024" y="59"/>
                  </a:cubicBezTo>
                  <a:cubicBezTo>
                    <a:pt x="3982" y="18"/>
                    <a:pt x="3931" y="0"/>
                    <a:pt x="38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77" name="Google Shape;2977;p28"/>
            <p:cNvSpPr/>
            <p:nvPr/>
          </p:nvSpPr>
          <p:spPr>
            <a:xfrm>
              <a:off x="2360775" y="4820500"/>
              <a:ext cx="51000" cy="27350"/>
            </a:xfrm>
            <a:custGeom>
              <a:avLst/>
              <a:gdLst/>
              <a:ahLst/>
              <a:cxnLst/>
              <a:rect l="l" t="t" r="r" b="b"/>
              <a:pathLst>
                <a:path w="2040" h="1094" extrusionOk="0">
                  <a:moveTo>
                    <a:pt x="1803" y="1"/>
                  </a:moveTo>
                  <a:cubicBezTo>
                    <a:pt x="1766" y="1"/>
                    <a:pt x="1728" y="10"/>
                    <a:pt x="1690" y="27"/>
                  </a:cubicBezTo>
                  <a:lnTo>
                    <a:pt x="128" y="710"/>
                  </a:lnTo>
                  <a:cubicBezTo>
                    <a:pt x="27" y="753"/>
                    <a:pt x="1" y="912"/>
                    <a:pt x="56" y="999"/>
                  </a:cubicBezTo>
                  <a:cubicBezTo>
                    <a:pt x="96" y="1059"/>
                    <a:pt x="168" y="1094"/>
                    <a:pt x="245" y="1094"/>
                  </a:cubicBezTo>
                  <a:cubicBezTo>
                    <a:pt x="278" y="1094"/>
                    <a:pt x="312" y="1087"/>
                    <a:pt x="345" y="1074"/>
                  </a:cubicBezTo>
                  <a:lnTo>
                    <a:pt x="1907" y="392"/>
                  </a:lnTo>
                  <a:cubicBezTo>
                    <a:pt x="2010" y="347"/>
                    <a:pt x="2039" y="188"/>
                    <a:pt x="1981" y="99"/>
                  </a:cubicBezTo>
                  <a:cubicBezTo>
                    <a:pt x="1934" y="32"/>
                    <a:pt x="1871" y="1"/>
                    <a:pt x="18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78" name="Google Shape;2978;p28"/>
            <p:cNvSpPr/>
            <p:nvPr/>
          </p:nvSpPr>
          <p:spPr>
            <a:xfrm>
              <a:off x="2372750" y="4898275"/>
              <a:ext cx="79250" cy="110050"/>
            </a:xfrm>
            <a:custGeom>
              <a:avLst/>
              <a:gdLst/>
              <a:ahLst/>
              <a:cxnLst/>
              <a:rect l="l" t="t" r="r" b="b"/>
              <a:pathLst>
                <a:path w="3170" h="4402" extrusionOk="0">
                  <a:moveTo>
                    <a:pt x="2882" y="1"/>
                  </a:moveTo>
                  <a:cubicBezTo>
                    <a:pt x="2818" y="1"/>
                    <a:pt x="2754" y="31"/>
                    <a:pt x="2713" y="105"/>
                  </a:cubicBezTo>
                  <a:cubicBezTo>
                    <a:pt x="1950" y="1488"/>
                    <a:pt x="1072" y="2805"/>
                    <a:pt x="85" y="4037"/>
                  </a:cubicBezTo>
                  <a:cubicBezTo>
                    <a:pt x="17" y="4129"/>
                    <a:pt x="1" y="4251"/>
                    <a:pt x="90" y="4338"/>
                  </a:cubicBezTo>
                  <a:cubicBezTo>
                    <a:pt x="132" y="4381"/>
                    <a:pt x="189" y="4402"/>
                    <a:pt x="243" y="4402"/>
                  </a:cubicBezTo>
                  <a:cubicBezTo>
                    <a:pt x="299" y="4402"/>
                    <a:pt x="354" y="4379"/>
                    <a:pt x="390" y="4336"/>
                  </a:cubicBezTo>
                  <a:cubicBezTo>
                    <a:pt x="1399" y="3074"/>
                    <a:pt x="2299" y="1729"/>
                    <a:pt x="3079" y="316"/>
                  </a:cubicBezTo>
                  <a:cubicBezTo>
                    <a:pt x="3170" y="151"/>
                    <a:pt x="3025" y="1"/>
                    <a:pt x="28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79" name="Google Shape;2979;p28"/>
            <p:cNvSpPr/>
            <p:nvPr/>
          </p:nvSpPr>
          <p:spPr>
            <a:xfrm>
              <a:off x="2355775" y="4146850"/>
              <a:ext cx="30725" cy="54300"/>
            </a:xfrm>
            <a:custGeom>
              <a:avLst/>
              <a:gdLst/>
              <a:ahLst/>
              <a:cxnLst/>
              <a:rect l="l" t="t" r="r" b="b"/>
              <a:pathLst>
                <a:path w="1229" h="2172" extrusionOk="0">
                  <a:moveTo>
                    <a:pt x="242" y="1"/>
                  </a:moveTo>
                  <a:cubicBezTo>
                    <a:pt x="224" y="1"/>
                    <a:pt x="205" y="3"/>
                    <a:pt x="186" y="8"/>
                  </a:cubicBezTo>
                  <a:cubicBezTo>
                    <a:pt x="66" y="42"/>
                    <a:pt x="1" y="164"/>
                    <a:pt x="42" y="275"/>
                  </a:cubicBezTo>
                  <a:cubicBezTo>
                    <a:pt x="290" y="853"/>
                    <a:pt x="535" y="1435"/>
                    <a:pt x="776" y="2020"/>
                  </a:cubicBezTo>
                  <a:cubicBezTo>
                    <a:pt x="812" y="2107"/>
                    <a:pt x="889" y="2172"/>
                    <a:pt x="983" y="2172"/>
                  </a:cubicBezTo>
                  <a:cubicBezTo>
                    <a:pt x="1001" y="2172"/>
                    <a:pt x="1019" y="2169"/>
                    <a:pt x="1038" y="2164"/>
                  </a:cubicBezTo>
                  <a:cubicBezTo>
                    <a:pt x="1156" y="2131"/>
                    <a:pt x="1228" y="2008"/>
                    <a:pt x="1183" y="1900"/>
                  </a:cubicBezTo>
                  <a:lnTo>
                    <a:pt x="451" y="155"/>
                  </a:lnTo>
                  <a:cubicBezTo>
                    <a:pt x="415" y="66"/>
                    <a:pt x="337" y="1"/>
                    <a:pt x="2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80" name="Google Shape;2980;p28"/>
            <p:cNvSpPr/>
            <p:nvPr/>
          </p:nvSpPr>
          <p:spPr>
            <a:xfrm>
              <a:off x="2412775" y="4262375"/>
              <a:ext cx="85425" cy="121450"/>
            </a:xfrm>
            <a:custGeom>
              <a:avLst/>
              <a:gdLst/>
              <a:ahLst/>
              <a:cxnLst/>
              <a:rect l="l" t="t" r="r" b="b"/>
              <a:pathLst>
                <a:path w="3417" h="4858" extrusionOk="0">
                  <a:moveTo>
                    <a:pt x="295" y="1"/>
                  </a:moveTo>
                  <a:cubicBezTo>
                    <a:pt x="148" y="1"/>
                    <a:pt x="1" y="156"/>
                    <a:pt x="104" y="316"/>
                  </a:cubicBezTo>
                  <a:lnTo>
                    <a:pt x="2951" y="4759"/>
                  </a:lnTo>
                  <a:cubicBezTo>
                    <a:pt x="2995" y="4829"/>
                    <a:pt x="3059" y="4858"/>
                    <a:pt x="3122" y="4858"/>
                  </a:cubicBezTo>
                  <a:cubicBezTo>
                    <a:pt x="3270" y="4858"/>
                    <a:pt x="3417" y="4702"/>
                    <a:pt x="3314" y="4542"/>
                  </a:cubicBezTo>
                  <a:lnTo>
                    <a:pt x="467" y="99"/>
                  </a:lnTo>
                  <a:cubicBezTo>
                    <a:pt x="423" y="30"/>
                    <a:pt x="35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81" name="Google Shape;2981;p28"/>
            <p:cNvSpPr/>
            <p:nvPr/>
          </p:nvSpPr>
          <p:spPr>
            <a:xfrm>
              <a:off x="2170925" y="4374850"/>
              <a:ext cx="58000" cy="40075"/>
            </a:xfrm>
            <a:custGeom>
              <a:avLst/>
              <a:gdLst/>
              <a:ahLst/>
              <a:cxnLst/>
              <a:rect l="l" t="t" r="r" b="b"/>
              <a:pathLst>
                <a:path w="2320" h="1603" extrusionOk="0">
                  <a:moveTo>
                    <a:pt x="306" y="1"/>
                  </a:moveTo>
                  <a:cubicBezTo>
                    <a:pt x="120" y="1"/>
                    <a:pt x="1" y="285"/>
                    <a:pt x="199" y="402"/>
                  </a:cubicBezTo>
                  <a:cubicBezTo>
                    <a:pt x="815" y="758"/>
                    <a:pt x="1409" y="1148"/>
                    <a:pt x="1980" y="1571"/>
                  </a:cubicBezTo>
                  <a:cubicBezTo>
                    <a:pt x="2008" y="1593"/>
                    <a:pt x="2042" y="1602"/>
                    <a:pt x="2076" y="1602"/>
                  </a:cubicBezTo>
                  <a:cubicBezTo>
                    <a:pt x="2153" y="1602"/>
                    <a:pt x="2234" y="1556"/>
                    <a:pt x="2269" y="1494"/>
                  </a:cubicBezTo>
                  <a:cubicBezTo>
                    <a:pt x="2319" y="1403"/>
                    <a:pt x="2281" y="1270"/>
                    <a:pt x="2187" y="1203"/>
                  </a:cubicBezTo>
                  <a:cubicBezTo>
                    <a:pt x="1616" y="779"/>
                    <a:pt x="1022" y="390"/>
                    <a:pt x="411" y="31"/>
                  </a:cubicBezTo>
                  <a:cubicBezTo>
                    <a:pt x="374" y="10"/>
                    <a:pt x="339" y="1"/>
                    <a:pt x="3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82" name="Google Shape;2982;p28"/>
            <p:cNvSpPr/>
            <p:nvPr/>
          </p:nvSpPr>
          <p:spPr>
            <a:xfrm>
              <a:off x="2275950" y="4441750"/>
              <a:ext cx="105725" cy="51325"/>
            </a:xfrm>
            <a:custGeom>
              <a:avLst/>
              <a:gdLst/>
              <a:ahLst/>
              <a:cxnLst/>
              <a:rect l="l" t="t" r="r" b="b"/>
              <a:pathLst>
                <a:path w="4229" h="2053" extrusionOk="0">
                  <a:moveTo>
                    <a:pt x="295" y="1"/>
                  </a:moveTo>
                  <a:cubicBezTo>
                    <a:pt x="116" y="1"/>
                    <a:pt x="1" y="281"/>
                    <a:pt x="195" y="404"/>
                  </a:cubicBezTo>
                  <a:cubicBezTo>
                    <a:pt x="1343" y="1117"/>
                    <a:pt x="2585" y="1668"/>
                    <a:pt x="3887" y="2043"/>
                  </a:cubicBezTo>
                  <a:cubicBezTo>
                    <a:pt x="3908" y="2049"/>
                    <a:pt x="3929" y="2052"/>
                    <a:pt x="3948" y="2052"/>
                  </a:cubicBezTo>
                  <a:cubicBezTo>
                    <a:pt x="4162" y="2052"/>
                    <a:pt x="4229" y="1700"/>
                    <a:pt x="3988" y="1632"/>
                  </a:cubicBezTo>
                  <a:cubicBezTo>
                    <a:pt x="2725" y="1266"/>
                    <a:pt x="1519" y="729"/>
                    <a:pt x="402" y="34"/>
                  </a:cubicBezTo>
                  <a:cubicBezTo>
                    <a:pt x="365" y="11"/>
                    <a:pt x="32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83" name="Google Shape;2983;p28"/>
            <p:cNvSpPr/>
            <p:nvPr/>
          </p:nvSpPr>
          <p:spPr>
            <a:xfrm>
              <a:off x="2279675" y="4398425"/>
              <a:ext cx="111500" cy="68250"/>
            </a:xfrm>
            <a:custGeom>
              <a:avLst/>
              <a:gdLst/>
              <a:ahLst/>
              <a:cxnLst/>
              <a:rect l="l" t="t" r="r" b="b"/>
              <a:pathLst>
                <a:path w="4460" h="2730" extrusionOk="0">
                  <a:moveTo>
                    <a:pt x="301" y="0"/>
                  </a:moveTo>
                  <a:cubicBezTo>
                    <a:pt x="118" y="0"/>
                    <a:pt x="1" y="282"/>
                    <a:pt x="200" y="400"/>
                  </a:cubicBezTo>
                  <a:lnTo>
                    <a:pt x="4051" y="2698"/>
                  </a:lnTo>
                  <a:cubicBezTo>
                    <a:pt x="4088" y="2720"/>
                    <a:pt x="4124" y="2730"/>
                    <a:pt x="4158" y="2730"/>
                  </a:cubicBezTo>
                  <a:cubicBezTo>
                    <a:pt x="4341" y="2730"/>
                    <a:pt x="4459" y="2448"/>
                    <a:pt x="4260" y="2332"/>
                  </a:cubicBezTo>
                  <a:lnTo>
                    <a:pt x="407" y="31"/>
                  </a:lnTo>
                  <a:cubicBezTo>
                    <a:pt x="371" y="10"/>
                    <a:pt x="335" y="0"/>
                    <a:pt x="3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84" name="Google Shape;2984;p28"/>
            <p:cNvSpPr/>
            <p:nvPr/>
          </p:nvSpPr>
          <p:spPr>
            <a:xfrm>
              <a:off x="2169000" y="4552375"/>
              <a:ext cx="73275" cy="28550"/>
            </a:xfrm>
            <a:custGeom>
              <a:avLst/>
              <a:gdLst/>
              <a:ahLst/>
              <a:cxnLst/>
              <a:rect l="l" t="t" r="r" b="b"/>
              <a:pathLst>
                <a:path w="2931" h="1142" extrusionOk="0">
                  <a:moveTo>
                    <a:pt x="278" y="0"/>
                  </a:moveTo>
                  <a:cubicBezTo>
                    <a:pt x="66" y="0"/>
                    <a:pt x="0" y="347"/>
                    <a:pt x="237" y="422"/>
                  </a:cubicBezTo>
                  <a:lnTo>
                    <a:pt x="2589" y="1132"/>
                  </a:lnTo>
                  <a:cubicBezTo>
                    <a:pt x="2611" y="1139"/>
                    <a:pt x="2632" y="1142"/>
                    <a:pt x="2652" y="1142"/>
                  </a:cubicBezTo>
                  <a:cubicBezTo>
                    <a:pt x="2866" y="1142"/>
                    <a:pt x="2930" y="791"/>
                    <a:pt x="2695" y="720"/>
                  </a:cubicBezTo>
                  <a:lnTo>
                    <a:pt x="343" y="11"/>
                  </a:lnTo>
                  <a:cubicBezTo>
                    <a:pt x="320" y="4"/>
                    <a:pt x="298" y="0"/>
                    <a:pt x="2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85" name="Google Shape;2985;p28"/>
            <p:cNvSpPr/>
            <p:nvPr/>
          </p:nvSpPr>
          <p:spPr>
            <a:xfrm>
              <a:off x="2281900" y="4583800"/>
              <a:ext cx="75000" cy="19000"/>
            </a:xfrm>
            <a:custGeom>
              <a:avLst/>
              <a:gdLst/>
              <a:ahLst/>
              <a:cxnLst/>
              <a:rect l="l" t="t" r="r" b="b"/>
              <a:pathLst>
                <a:path w="3000" h="760" extrusionOk="0">
                  <a:moveTo>
                    <a:pt x="233" y="1"/>
                  </a:moveTo>
                  <a:cubicBezTo>
                    <a:pt x="141" y="1"/>
                    <a:pt x="51" y="77"/>
                    <a:pt x="29" y="164"/>
                  </a:cubicBezTo>
                  <a:cubicBezTo>
                    <a:pt x="0" y="265"/>
                    <a:pt x="77" y="380"/>
                    <a:pt x="186" y="421"/>
                  </a:cubicBezTo>
                  <a:cubicBezTo>
                    <a:pt x="788" y="645"/>
                    <a:pt x="1424" y="760"/>
                    <a:pt x="2063" y="760"/>
                  </a:cubicBezTo>
                  <a:cubicBezTo>
                    <a:pt x="2305" y="760"/>
                    <a:pt x="2547" y="743"/>
                    <a:pt x="2787" y="710"/>
                  </a:cubicBezTo>
                  <a:cubicBezTo>
                    <a:pt x="2903" y="696"/>
                    <a:pt x="2999" y="619"/>
                    <a:pt x="2994" y="494"/>
                  </a:cubicBezTo>
                  <a:cubicBezTo>
                    <a:pt x="2992" y="398"/>
                    <a:pt x="2904" y="285"/>
                    <a:pt x="2797" y="285"/>
                  </a:cubicBezTo>
                  <a:cubicBezTo>
                    <a:pt x="2791" y="285"/>
                    <a:pt x="2784" y="286"/>
                    <a:pt x="2778" y="287"/>
                  </a:cubicBezTo>
                  <a:cubicBezTo>
                    <a:pt x="2547" y="318"/>
                    <a:pt x="2315" y="334"/>
                    <a:pt x="2083" y="334"/>
                  </a:cubicBezTo>
                  <a:cubicBezTo>
                    <a:pt x="1472" y="334"/>
                    <a:pt x="863" y="224"/>
                    <a:pt x="287" y="10"/>
                  </a:cubicBezTo>
                  <a:cubicBezTo>
                    <a:pt x="269" y="4"/>
                    <a:pt x="251" y="1"/>
                    <a:pt x="2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86" name="Google Shape;2986;p28"/>
            <p:cNvSpPr/>
            <p:nvPr/>
          </p:nvSpPr>
          <p:spPr>
            <a:xfrm>
              <a:off x="2278925" y="4609350"/>
              <a:ext cx="68950" cy="16950"/>
            </a:xfrm>
            <a:custGeom>
              <a:avLst/>
              <a:gdLst/>
              <a:ahLst/>
              <a:cxnLst/>
              <a:rect l="l" t="t" r="r" b="b"/>
              <a:pathLst>
                <a:path w="2758" h="678" extrusionOk="0">
                  <a:moveTo>
                    <a:pt x="276" y="1"/>
                  </a:moveTo>
                  <a:cubicBezTo>
                    <a:pt x="64" y="1"/>
                    <a:pt x="0" y="352"/>
                    <a:pt x="237" y="420"/>
                  </a:cubicBezTo>
                  <a:cubicBezTo>
                    <a:pt x="821" y="591"/>
                    <a:pt x="1424" y="677"/>
                    <a:pt x="2030" y="677"/>
                  </a:cubicBezTo>
                  <a:cubicBezTo>
                    <a:pt x="2184" y="677"/>
                    <a:pt x="2338" y="672"/>
                    <a:pt x="2492" y="660"/>
                  </a:cubicBezTo>
                  <a:cubicBezTo>
                    <a:pt x="2755" y="639"/>
                    <a:pt x="2757" y="236"/>
                    <a:pt x="2503" y="236"/>
                  </a:cubicBezTo>
                  <a:cubicBezTo>
                    <a:pt x="2496" y="236"/>
                    <a:pt x="2490" y="236"/>
                    <a:pt x="2483" y="237"/>
                  </a:cubicBezTo>
                  <a:cubicBezTo>
                    <a:pt x="2337" y="247"/>
                    <a:pt x="2192" y="252"/>
                    <a:pt x="2046" y="252"/>
                  </a:cubicBezTo>
                  <a:cubicBezTo>
                    <a:pt x="1470" y="252"/>
                    <a:pt x="896" y="172"/>
                    <a:pt x="341" y="11"/>
                  </a:cubicBezTo>
                  <a:cubicBezTo>
                    <a:pt x="318" y="4"/>
                    <a:pt x="297" y="1"/>
                    <a:pt x="2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87" name="Google Shape;2987;p28"/>
            <p:cNvSpPr/>
            <p:nvPr/>
          </p:nvSpPr>
          <p:spPr>
            <a:xfrm>
              <a:off x="2136350" y="4749900"/>
              <a:ext cx="48150" cy="31925"/>
            </a:xfrm>
            <a:custGeom>
              <a:avLst/>
              <a:gdLst/>
              <a:ahLst/>
              <a:cxnLst/>
              <a:rect l="l" t="t" r="r" b="b"/>
              <a:pathLst>
                <a:path w="1926" h="1277" extrusionOk="0">
                  <a:moveTo>
                    <a:pt x="1667" y="1"/>
                  </a:moveTo>
                  <a:cubicBezTo>
                    <a:pt x="1632" y="1"/>
                    <a:pt x="1598" y="10"/>
                    <a:pt x="1567" y="32"/>
                  </a:cubicBezTo>
                  <a:cubicBezTo>
                    <a:pt x="1117" y="365"/>
                    <a:pt x="636" y="653"/>
                    <a:pt x="128" y="889"/>
                  </a:cubicBezTo>
                  <a:cubicBezTo>
                    <a:pt x="30" y="935"/>
                    <a:pt x="1" y="1091"/>
                    <a:pt x="56" y="1178"/>
                  </a:cubicBezTo>
                  <a:cubicBezTo>
                    <a:pt x="96" y="1240"/>
                    <a:pt x="170" y="1276"/>
                    <a:pt x="248" y="1276"/>
                  </a:cubicBezTo>
                  <a:cubicBezTo>
                    <a:pt x="281" y="1276"/>
                    <a:pt x="315" y="1270"/>
                    <a:pt x="347" y="1255"/>
                  </a:cubicBezTo>
                  <a:cubicBezTo>
                    <a:pt x="853" y="1017"/>
                    <a:pt x="1334" y="728"/>
                    <a:pt x="1784" y="396"/>
                  </a:cubicBezTo>
                  <a:cubicBezTo>
                    <a:pt x="1873" y="331"/>
                    <a:pt x="1926" y="208"/>
                    <a:pt x="1859" y="105"/>
                  </a:cubicBezTo>
                  <a:cubicBezTo>
                    <a:pt x="1817" y="45"/>
                    <a:pt x="1741" y="1"/>
                    <a:pt x="16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88" name="Google Shape;2988;p28"/>
            <p:cNvSpPr/>
            <p:nvPr/>
          </p:nvSpPr>
          <p:spPr>
            <a:xfrm>
              <a:off x="2226175" y="4689375"/>
              <a:ext cx="105725" cy="41975"/>
            </a:xfrm>
            <a:custGeom>
              <a:avLst/>
              <a:gdLst/>
              <a:ahLst/>
              <a:cxnLst/>
              <a:rect l="l" t="t" r="r" b="b"/>
              <a:pathLst>
                <a:path w="4229" h="1679" extrusionOk="0">
                  <a:moveTo>
                    <a:pt x="3912" y="0"/>
                  </a:moveTo>
                  <a:cubicBezTo>
                    <a:pt x="3896" y="0"/>
                    <a:pt x="3879" y="2"/>
                    <a:pt x="3861" y="6"/>
                  </a:cubicBezTo>
                  <a:cubicBezTo>
                    <a:pt x="2571" y="292"/>
                    <a:pt x="1320" y="723"/>
                    <a:pt x="128" y="1293"/>
                  </a:cubicBezTo>
                  <a:cubicBezTo>
                    <a:pt x="25" y="1342"/>
                    <a:pt x="1" y="1491"/>
                    <a:pt x="56" y="1582"/>
                  </a:cubicBezTo>
                  <a:cubicBezTo>
                    <a:pt x="93" y="1644"/>
                    <a:pt x="167" y="1679"/>
                    <a:pt x="245" y="1679"/>
                  </a:cubicBezTo>
                  <a:cubicBezTo>
                    <a:pt x="279" y="1679"/>
                    <a:pt x="315" y="1672"/>
                    <a:pt x="347" y="1657"/>
                  </a:cubicBezTo>
                  <a:cubicBezTo>
                    <a:pt x="1507" y="1103"/>
                    <a:pt x="2725" y="687"/>
                    <a:pt x="3982" y="415"/>
                  </a:cubicBezTo>
                  <a:cubicBezTo>
                    <a:pt x="4229" y="359"/>
                    <a:pt x="4142" y="0"/>
                    <a:pt x="39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89" name="Google Shape;2989;p28"/>
            <p:cNvSpPr/>
            <p:nvPr/>
          </p:nvSpPr>
          <p:spPr>
            <a:xfrm>
              <a:off x="2265000" y="4706000"/>
              <a:ext cx="79850" cy="40675"/>
            </a:xfrm>
            <a:custGeom>
              <a:avLst/>
              <a:gdLst/>
              <a:ahLst/>
              <a:cxnLst/>
              <a:rect l="l" t="t" r="r" b="b"/>
              <a:pathLst>
                <a:path w="3194" h="1627" extrusionOk="0">
                  <a:moveTo>
                    <a:pt x="2889" y="0"/>
                  </a:moveTo>
                  <a:cubicBezTo>
                    <a:pt x="2871" y="0"/>
                    <a:pt x="2852" y="3"/>
                    <a:pt x="2833" y="7"/>
                  </a:cubicBezTo>
                  <a:cubicBezTo>
                    <a:pt x="1868" y="248"/>
                    <a:pt x="953" y="662"/>
                    <a:pt x="137" y="1230"/>
                  </a:cubicBezTo>
                  <a:cubicBezTo>
                    <a:pt x="43" y="1295"/>
                    <a:pt x="0" y="1418"/>
                    <a:pt x="65" y="1521"/>
                  </a:cubicBezTo>
                  <a:cubicBezTo>
                    <a:pt x="106" y="1588"/>
                    <a:pt x="178" y="1626"/>
                    <a:pt x="248" y="1626"/>
                  </a:cubicBezTo>
                  <a:cubicBezTo>
                    <a:pt x="285" y="1626"/>
                    <a:pt x="322" y="1616"/>
                    <a:pt x="354" y="1593"/>
                  </a:cubicBezTo>
                  <a:cubicBezTo>
                    <a:pt x="1141" y="1047"/>
                    <a:pt x="2019" y="648"/>
                    <a:pt x="2948" y="414"/>
                  </a:cubicBezTo>
                  <a:cubicBezTo>
                    <a:pt x="3194" y="352"/>
                    <a:pt x="3113" y="0"/>
                    <a:pt x="28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90" name="Google Shape;2990;p28"/>
            <p:cNvSpPr/>
            <p:nvPr/>
          </p:nvSpPr>
          <p:spPr>
            <a:xfrm>
              <a:off x="2673575" y="4983950"/>
              <a:ext cx="18400" cy="70375"/>
            </a:xfrm>
            <a:custGeom>
              <a:avLst/>
              <a:gdLst/>
              <a:ahLst/>
              <a:cxnLst/>
              <a:rect l="l" t="t" r="r" b="b"/>
              <a:pathLst>
                <a:path w="736" h="2815" extrusionOk="0">
                  <a:moveTo>
                    <a:pt x="262" y="0"/>
                  </a:moveTo>
                  <a:cubicBezTo>
                    <a:pt x="135" y="0"/>
                    <a:pt x="0" y="107"/>
                    <a:pt x="40" y="266"/>
                  </a:cubicBezTo>
                  <a:cubicBezTo>
                    <a:pt x="222" y="1036"/>
                    <a:pt x="312" y="1823"/>
                    <a:pt x="309" y="2613"/>
                  </a:cubicBezTo>
                  <a:cubicBezTo>
                    <a:pt x="309" y="2748"/>
                    <a:pt x="412" y="2815"/>
                    <a:pt x="517" y="2815"/>
                  </a:cubicBezTo>
                  <a:cubicBezTo>
                    <a:pt x="624" y="2815"/>
                    <a:pt x="733" y="2744"/>
                    <a:pt x="733" y="2605"/>
                  </a:cubicBezTo>
                  <a:cubicBezTo>
                    <a:pt x="735" y="1777"/>
                    <a:pt x="639" y="954"/>
                    <a:pt x="449" y="150"/>
                  </a:cubicBezTo>
                  <a:cubicBezTo>
                    <a:pt x="423" y="45"/>
                    <a:pt x="344" y="0"/>
                    <a:pt x="2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91" name="Google Shape;2991;p28"/>
            <p:cNvSpPr/>
            <p:nvPr/>
          </p:nvSpPr>
          <p:spPr>
            <a:xfrm>
              <a:off x="2675150" y="5113850"/>
              <a:ext cx="16875" cy="42575"/>
            </a:xfrm>
            <a:custGeom>
              <a:avLst/>
              <a:gdLst/>
              <a:ahLst/>
              <a:cxnLst/>
              <a:rect l="l" t="t" r="r" b="b"/>
              <a:pathLst>
                <a:path w="675" h="1703" extrusionOk="0">
                  <a:moveTo>
                    <a:pt x="410" y="1"/>
                  </a:moveTo>
                  <a:cubicBezTo>
                    <a:pt x="406" y="1"/>
                    <a:pt x="402" y="1"/>
                    <a:pt x="398" y="1"/>
                  </a:cubicBezTo>
                  <a:cubicBezTo>
                    <a:pt x="273" y="11"/>
                    <a:pt x="174" y="102"/>
                    <a:pt x="188" y="218"/>
                  </a:cubicBezTo>
                  <a:cubicBezTo>
                    <a:pt x="251" y="632"/>
                    <a:pt x="200" y="1055"/>
                    <a:pt x="42" y="1443"/>
                  </a:cubicBezTo>
                  <a:cubicBezTo>
                    <a:pt x="1" y="1546"/>
                    <a:pt x="92" y="1679"/>
                    <a:pt x="196" y="1698"/>
                  </a:cubicBezTo>
                  <a:cubicBezTo>
                    <a:pt x="209" y="1701"/>
                    <a:pt x="223" y="1702"/>
                    <a:pt x="236" y="1702"/>
                  </a:cubicBezTo>
                  <a:cubicBezTo>
                    <a:pt x="325" y="1702"/>
                    <a:pt x="416" y="1642"/>
                    <a:pt x="453" y="1546"/>
                  </a:cubicBezTo>
                  <a:cubicBezTo>
                    <a:pt x="619" y="1120"/>
                    <a:pt x="675" y="661"/>
                    <a:pt x="614" y="211"/>
                  </a:cubicBezTo>
                  <a:cubicBezTo>
                    <a:pt x="598" y="101"/>
                    <a:pt x="526" y="1"/>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92" name="Google Shape;2992;p28"/>
            <p:cNvSpPr/>
            <p:nvPr/>
          </p:nvSpPr>
          <p:spPr>
            <a:xfrm>
              <a:off x="2924300" y="4829425"/>
              <a:ext cx="102100" cy="59125"/>
            </a:xfrm>
            <a:custGeom>
              <a:avLst/>
              <a:gdLst/>
              <a:ahLst/>
              <a:cxnLst/>
              <a:rect l="l" t="t" r="r" b="b"/>
              <a:pathLst>
                <a:path w="4084" h="2365" extrusionOk="0">
                  <a:moveTo>
                    <a:pt x="309" y="0"/>
                  </a:moveTo>
                  <a:cubicBezTo>
                    <a:pt x="120" y="0"/>
                    <a:pt x="0" y="284"/>
                    <a:pt x="203" y="399"/>
                  </a:cubicBezTo>
                  <a:lnTo>
                    <a:pt x="3671" y="2336"/>
                  </a:lnTo>
                  <a:cubicBezTo>
                    <a:pt x="3706" y="2356"/>
                    <a:pt x="3741" y="2364"/>
                    <a:pt x="3773" y="2364"/>
                  </a:cubicBezTo>
                  <a:cubicBezTo>
                    <a:pt x="3961" y="2364"/>
                    <a:pt x="4084" y="2078"/>
                    <a:pt x="3880" y="1966"/>
                  </a:cubicBezTo>
                  <a:lnTo>
                    <a:pt x="412" y="28"/>
                  </a:lnTo>
                  <a:cubicBezTo>
                    <a:pt x="377" y="9"/>
                    <a:pt x="342" y="0"/>
                    <a:pt x="30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93" name="Google Shape;2993;p28"/>
            <p:cNvSpPr/>
            <p:nvPr/>
          </p:nvSpPr>
          <p:spPr>
            <a:xfrm>
              <a:off x="3039900" y="4902350"/>
              <a:ext cx="68650" cy="49950"/>
            </a:xfrm>
            <a:custGeom>
              <a:avLst/>
              <a:gdLst/>
              <a:ahLst/>
              <a:cxnLst/>
              <a:rect l="l" t="t" r="r" b="b"/>
              <a:pathLst>
                <a:path w="2746" h="1998" extrusionOk="0">
                  <a:moveTo>
                    <a:pt x="299" y="0"/>
                  </a:moveTo>
                  <a:cubicBezTo>
                    <a:pt x="116" y="0"/>
                    <a:pt x="1" y="281"/>
                    <a:pt x="195" y="399"/>
                  </a:cubicBezTo>
                  <a:cubicBezTo>
                    <a:pt x="936" y="854"/>
                    <a:pt x="1634" y="1369"/>
                    <a:pt x="2286" y="1944"/>
                  </a:cubicBezTo>
                  <a:cubicBezTo>
                    <a:pt x="2330" y="1981"/>
                    <a:pt x="2378" y="1997"/>
                    <a:pt x="2424" y="1997"/>
                  </a:cubicBezTo>
                  <a:cubicBezTo>
                    <a:pt x="2595" y="1997"/>
                    <a:pt x="2746" y="1780"/>
                    <a:pt x="2585" y="1638"/>
                  </a:cubicBezTo>
                  <a:cubicBezTo>
                    <a:pt x="1904" y="1044"/>
                    <a:pt x="1177" y="505"/>
                    <a:pt x="407" y="33"/>
                  </a:cubicBezTo>
                  <a:cubicBezTo>
                    <a:pt x="369" y="10"/>
                    <a:pt x="333" y="0"/>
                    <a:pt x="2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94" name="Google Shape;2994;p28"/>
            <p:cNvSpPr/>
            <p:nvPr/>
          </p:nvSpPr>
          <p:spPr>
            <a:xfrm>
              <a:off x="3136225" y="4973150"/>
              <a:ext cx="37575" cy="30775"/>
            </a:xfrm>
            <a:custGeom>
              <a:avLst/>
              <a:gdLst/>
              <a:ahLst/>
              <a:cxnLst/>
              <a:rect l="l" t="t" r="r" b="b"/>
              <a:pathLst>
                <a:path w="1503" h="1231" extrusionOk="0">
                  <a:moveTo>
                    <a:pt x="233" y="0"/>
                  </a:moveTo>
                  <a:cubicBezTo>
                    <a:pt x="181" y="0"/>
                    <a:pt x="131" y="19"/>
                    <a:pt x="92" y="63"/>
                  </a:cubicBezTo>
                  <a:cubicBezTo>
                    <a:pt x="10" y="152"/>
                    <a:pt x="0" y="286"/>
                    <a:pt x="94" y="363"/>
                  </a:cubicBezTo>
                  <a:lnTo>
                    <a:pt x="1115" y="1172"/>
                  </a:lnTo>
                  <a:cubicBezTo>
                    <a:pt x="1160" y="1209"/>
                    <a:pt x="1217" y="1231"/>
                    <a:pt x="1273" y="1231"/>
                  </a:cubicBezTo>
                  <a:cubicBezTo>
                    <a:pt x="1325" y="1231"/>
                    <a:pt x="1375" y="1212"/>
                    <a:pt x="1415" y="1170"/>
                  </a:cubicBezTo>
                  <a:cubicBezTo>
                    <a:pt x="1500" y="1078"/>
                    <a:pt x="1502" y="943"/>
                    <a:pt x="1413" y="869"/>
                  </a:cubicBezTo>
                  <a:lnTo>
                    <a:pt x="393" y="58"/>
                  </a:lnTo>
                  <a:cubicBezTo>
                    <a:pt x="347" y="23"/>
                    <a:pt x="289" y="0"/>
                    <a:pt x="2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95" name="Google Shape;2995;p28"/>
            <p:cNvSpPr/>
            <p:nvPr/>
          </p:nvSpPr>
          <p:spPr>
            <a:xfrm>
              <a:off x="2947950" y="4808475"/>
              <a:ext cx="104000" cy="51875"/>
            </a:xfrm>
            <a:custGeom>
              <a:avLst/>
              <a:gdLst/>
              <a:ahLst/>
              <a:cxnLst/>
              <a:rect l="l" t="t" r="r" b="b"/>
              <a:pathLst>
                <a:path w="4160" h="2075" extrusionOk="0">
                  <a:moveTo>
                    <a:pt x="232" y="1"/>
                  </a:moveTo>
                  <a:cubicBezTo>
                    <a:pt x="139" y="1"/>
                    <a:pt x="49" y="75"/>
                    <a:pt x="27" y="164"/>
                  </a:cubicBezTo>
                  <a:cubicBezTo>
                    <a:pt x="1" y="277"/>
                    <a:pt x="70" y="390"/>
                    <a:pt x="184" y="421"/>
                  </a:cubicBezTo>
                  <a:cubicBezTo>
                    <a:pt x="1430" y="825"/>
                    <a:pt x="2629" y="1369"/>
                    <a:pt x="3753" y="2043"/>
                  </a:cubicBezTo>
                  <a:cubicBezTo>
                    <a:pt x="3790" y="2065"/>
                    <a:pt x="3826" y="2075"/>
                    <a:pt x="3860" y="2075"/>
                  </a:cubicBezTo>
                  <a:cubicBezTo>
                    <a:pt x="4043" y="2075"/>
                    <a:pt x="4159" y="1793"/>
                    <a:pt x="3964" y="1675"/>
                  </a:cubicBezTo>
                  <a:cubicBezTo>
                    <a:pt x="2804" y="984"/>
                    <a:pt x="1570" y="423"/>
                    <a:pt x="285" y="9"/>
                  </a:cubicBezTo>
                  <a:cubicBezTo>
                    <a:pt x="267" y="4"/>
                    <a:pt x="249"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96" name="Google Shape;2996;p28"/>
            <p:cNvSpPr/>
            <p:nvPr/>
          </p:nvSpPr>
          <p:spPr>
            <a:xfrm>
              <a:off x="2604025" y="4225300"/>
              <a:ext cx="22225" cy="97800"/>
            </a:xfrm>
            <a:custGeom>
              <a:avLst/>
              <a:gdLst/>
              <a:ahLst/>
              <a:cxnLst/>
              <a:rect l="l" t="t" r="r" b="b"/>
              <a:pathLst>
                <a:path w="889" h="3912" extrusionOk="0">
                  <a:moveTo>
                    <a:pt x="234" y="1"/>
                  </a:moveTo>
                  <a:cubicBezTo>
                    <a:pt x="231" y="1"/>
                    <a:pt x="228" y="1"/>
                    <a:pt x="225" y="1"/>
                  </a:cubicBezTo>
                  <a:cubicBezTo>
                    <a:pt x="102" y="3"/>
                    <a:pt x="1" y="102"/>
                    <a:pt x="18" y="218"/>
                  </a:cubicBezTo>
                  <a:lnTo>
                    <a:pt x="451" y="3703"/>
                  </a:lnTo>
                  <a:cubicBezTo>
                    <a:pt x="465" y="3817"/>
                    <a:pt x="545" y="3912"/>
                    <a:pt x="663" y="3912"/>
                  </a:cubicBezTo>
                  <a:cubicBezTo>
                    <a:pt x="665" y="3912"/>
                    <a:pt x="666" y="3912"/>
                    <a:pt x="668" y="3912"/>
                  </a:cubicBezTo>
                  <a:cubicBezTo>
                    <a:pt x="788" y="3907"/>
                    <a:pt x="889" y="3808"/>
                    <a:pt x="875" y="3695"/>
                  </a:cubicBezTo>
                  <a:lnTo>
                    <a:pt x="441" y="208"/>
                  </a:lnTo>
                  <a:cubicBezTo>
                    <a:pt x="427" y="95"/>
                    <a:pt x="351" y="1"/>
                    <a:pt x="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97" name="Google Shape;2997;p28"/>
            <p:cNvSpPr/>
            <p:nvPr/>
          </p:nvSpPr>
          <p:spPr>
            <a:xfrm>
              <a:off x="2604450" y="4049850"/>
              <a:ext cx="22575" cy="141725"/>
            </a:xfrm>
            <a:custGeom>
              <a:avLst/>
              <a:gdLst/>
              <a:ahLst/>
              <a:cxnLst/>
              <a:rect l="l" t="t" r="r" b="b"/>
              <a:pathLst>
                <a:path w="903" h="5669" extrusionOk="0">
                  <a:moveTo>
                    <a:pt x="645" y="1"/>
                  </a:moveTo>
                  <a:cubicBezTo>
                    <a:pt x="560" y="1"/>
                    <a:pt x="478" y="48"/>
                    <a:pt x="453" y="155"/>
                  </a:cubicBezTo>
                  <a:cubicBezTo>
                    <a:pt x="150" y="1510"/>
                    <a:pt x="1" y="2894"/>
                    <a:pt x="13" y="4280"/>
                  </a:cubicBezTo>
                  <a:cubicBezTo>
                    <a:pt x="15" y="4677"/>
                    <a:pt x="30" y="5072"/>
                    <a:pt x="61" y="5469"/>
                  </a:cubicBezTo>
                  <a:cubicBezTo>
                    <a:pt x="69" y="5602"/>
                    <a:pt x="177" y="5668"/>
                    <a:pt x="281" y="5668"/>
                  </a:cubicBezTo>
                  <a:cubicBezTo>
                    <a:pt x="389" y="5668"/>
                    <a:pt x="493" y="5598"/>
                    <a:pt x="485" y="5459"/>
                  </a:cubicBezTo>
                  <a:cubicBezTo>
                    <a:pt x="383" y="4107"/>
                    <a:pt x="436" y="2749"/>
                    <a:pt x="646" y="1411"/>
                  </a:cubicBezTo>
                  <a:cubicBezTo>
                    <a:pt x="706" y="1026"/>
                    <a:pt x="783" y="639"/>
                    <a:pt x="867" y="261"/>
                  </a:cubicBezTo>
                  <a:cubicBezTo>
                    <a:pt x="903" y="102"/>
                    <a:pt x="771"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98" name="Google Shape;2998;p28"/>
            <p:cNvSpPr/>
            <p:nvPr/>
          </p:nvSpPr>
          <p:spPr>
            <a:xfrm>
              <a:off x="2695600" y="4103000"/>
              <a:ext cx="25075" cy="226125"/>
            </a:xfrm>
            <a:custGeom>
              <a:avLst/>
              <a:gdLst/>
              <a:ahLst/>
              <a:cxnLst/>
              <a:rect l="l" t="t" r="r" b="b"/>
              <a:pathLst>
                <a:path w="1003" h="9045" extrusionOk="0">
                  <a:moveTo>
                    <a:pt x="645" y="1"/>
                  </a:moveTo>
                  <a:cubicBezTo>
                    <a:pt x="537" y="1"/>
                    <a:pt x="432" y="72"/>
                    <a:pt x="441" y="212"/>
                  </a:cubicBezTo>
                  <a:cubicBezTo>
                    <a:pt x="612" y="2438"/>
                    <a:pt x="564" y="4679"/>
                    <a:pt x="297" y="6898"/>
                  </a:cubicBezTo>
                  <a:cubicBezTo>
                    <a:pt x="222" y="7528"/>
                    <a:pt x="128" y="8156"/>
                    <a:pt x="18" y="8780"/>
                  </a:cubicBezTo>
                  <a:cubicBezTo>
                    <a:pt x="1" y="8893"/>
                    <a:pt x="56" y="9008"/>
                    <a:pt x="174" y="9037"/>
                  </a:cubicBezTo>
                  <a:cubicBezTo>
                    <a:pt x="193" y="9042"/>
                    <a:pt x="212" y="9045"/>
                    <a:pt x="230" y="9045"/>
                  </a:cubicBezTo>
                  <a:cubicBezTo>
                    <a:pt x="327" y="9045"/>
                    <a:pt x="413" y="8978"/>
                    <a:pt x="429" y="8883"/>
                  </a:cubicBezTo>
                  <a:cubicBezTo>
                    <a:pt x="826" y="6645"/>
                    <a:pt x="1002" y="4373"/>
                    <a:pt x="959" y="2101"/>
                  </a:cubicBezTo>
                  <a:cubicBezTo>
                    <a:pt x="944" y="1463"/>
                    <a:pt x="915" y="830"/>
                    <a:pt x="867" y="200"/>
                  </a:cubicBezTo>
                  <a:cubicBezTo>
                    <a:pt x="857" y="67"/>
                    <a:pt x="750"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2999" name="Google Shape;2999;p28"/>
            <p:cNvSpPr/>
            <p:nvPr/>
          </p:nvSpPr>
          <p:spPr>
            <a:xfrm>
              <a:off x="2701150" y="3998750"/>
              <a:ext cx="16325" cy="84400"/>
            </a:xfrm>
            <a:custGeom>
              <a:avLst/>
              <a:gdLst/>
              <a:ahLst/>
              <a:cxnLst/>
              <a:rect l="l" t="t" r="r" b="b"/>
              <a:pathLst>
                <a:path w="653" h="3376" extrusionOk="0">
                  <a:moveTo>
                    <a:pt x="218" y="0"/>
                  </a:moveTo>
                  <a:cubicBezTo>
                    <a:pt x="110" y="0"/>
                    <a:pt x="0" y="72"/>
                    <a:pt x="0" y="211"/>
                  </a:cubicBezTo>
                  <a:cubicBezTo>
                    <a:pt x="0" y="1200"/>
                    <a:pt x="70" y="2189"/>
                    <a:pt x="212" y="3169"/>
                  </a:cubicBezTo>
                  <a:cubicBezTo>
                    <a:pt x="229" y="3281"/>
                    <a:pt x="302" y="3376"/>
                    <a:pt x="424" y="3376"/>
                  </a:cubicBezTo>
                  <a:cubicBezTo>
                    <a:pt x="426" y="3376"/>
                    <a:pt x="427" y="3376"/>
                    <a:pt x="429" y="3376"/>
                  </a:cubicBezTo>
                  <a:cubicBezTo>
                    <a:pt x="551" y="3374"/>
                    <a:pt x="653" y="3275"/>
                    <a:pt x="636" y="3159"/>
                  </a:cubicBezTo>
                  <a:cubicBezTo>
                    <a:pt x="494" y="2180"/>
                    <a:pt x="424" y="1191"/>
                    <a:pt x="424" y="201"/>
                  </a:cubicBezTo>
                  <a:cubicBezTo>
                    <a:pt x="424" y="67"/>
                    <a:pt x="322" y="0"/>
                    <a:pt x="2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00" name="Google Shape;3000;p28"/>
            <p:cNvSpPr/>
            <p:nvPr/>
          </p:nvSpPr>
          <p:spPr>
            <a:xfrm>
              <a:off x="2814025" y="4309675"/>
              <a:ext cx="64300" cy="51475"/>
            </a:xfrm>
            <a:custGeom>
              <a:avLst/>
              <a:gdLst/>
              <a:ahLst/>
              <a:cxnLst/>
              <a:rect l="l" t="t" r="r" b="b"/>
              <a:pathLst>
                <a:path w="2572" h="2059" extrusionOk="0">
                  <a:moveTo>
                    <a:pt x="2253" y="0"/>
                  </a:moveTo>
                  <a:cubicBezTo>
                    <a:pt x="2205" y="0"/>
                    <a:pt x="2155" y="17"/>
                    <a:pt x="2111" y="58"/>
                  </a:cubicBezTo>
                  <a:cubicBezTo>
                    <a:pt x="1485" y="636"/>
                    <a:pt x="823" y="1172"/>
                    <a:pt x="130" y="1663"/>
                  </a:cubicBezTo>
                  <a:cubicBezTo>
                    <a:pt x="34" y="1726"/>
                    <a:pt x="0" y="1853"/>
                    <a:pt x="58" y="1957"/>
                  </a:cubicBezTo>
                  <a:cubicBezTo>
                    <a:pt x="97" y="2017"/>
                    <a:pt x="174" y="2058"/>
                    <a:pt x="248" y="2058"/>
                  </a:cubicBezTo>
                  <a:cubicBezTo>
                    <a:pt x="284" y="2058"/>
                    <a:pt x="319" y="2049"/>
                    <a:pt x="349" y="2027"/>
                  </a:cubicBezTo>
                  <a:cubicBezTo>
                    <a:pt x="1071" y="1514"/>
                    <a:pt x="1762" y="956"/>
                    <a:pt x="2414" y="354"/>
                  </a:cubicBezTo>
                  <a:cubicBezTo>
                    <a:pt x="2571" y="210"/>
                    <a:pt x="2422" y="0"/>
                    <a:pt x="22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01" name="Google Shape;3001;p28"/>
            <p:cNvSpPr/>
            <p:nvPr/>
          </p:nvSpPr>
          <p:spPr>
            <a:xfrm>
              <a:off x="2907275" y="4179950"/>
              <a:ext cx="80950" cy="92200"/>
            </a:xfrm>
            <a:custGeom>
              <a:avLst/>
              <a:gdLst/>
              <a:ahLst/>
              <a:cxnLst/>
              <a:rect l="l" t="t" r="r" b="b"/>
              <a:pathLst>
                <a:path w="3238" h="3688" extrusionOk="0">
                  <a:moveTo>
                    <a:pt x="2990" y="1"/>
                  </a:moveTo>
                  <a:cubicBezTo>
                    <a:pt x="2918" y="1"/>
                    <a:pt x="2850" y="44"/>
                    <a:pt x="2802" y="109"/>
                  </a:cubicBezTo>
                  <a:cubicBezTo>
                    <a:pt x="1984" y="1235"/>
                    <a:pt x="1096" y="2308"/>
                    <a:pt x="143" y="3324"/>
                  </a:cubicBezTo>
                  <a:cubicBezTo>
                    <a:pt x="1" y="3479"/>
                    <a:pt x="146" y="3688"/>
                    <a:pt x="305" y="3688"/>
                  </a:cubicBezTo>
                  <a:cubicBezTo>
                    <a:pt x="353" y="3688"/>
                    <a:pt x="403" y="3668"/>
                    <a:pt x="446" y="3622"/>
                  </a:cubicBezTo>
                  <a:cubicBezTo>
                    <a:pt x="1423" y="2578"/>
                    <a:pt x="2333" y="1476"/>
                    <a:pt x="3173" y="318"/>
                  </a:cubicBezTo>
                  <a:cubicBezTo>
                    <a:pt x="3238" y="227"/>
                    <a:pt x="3185" y="82"/>
                    <a:pt x="3091" y="29"/>
                  </a:cubicBezTo>
                  <a:cubicBezTo>
                    <a:pt x="3057" y="10"/>
                    <a:pt x="3023" y="1"/>
                    <a:pt x="29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02" name="Google Shape;3002;p28"/>
            <p:cNvSpPr/>
            <p:nvPr/>
          </p:nvSpPr>
          <p:spPr>
            <a:xfrm>
              <a:off x="2840550" y="4308525"/>
              <a:ext cx="87800" cy="75725"/>
            </a:xfrm>
            <a:custGeom>
              <a:avLst/>
              <a:gdLst/>
              <a:ahLst/>
              <a:cxnLst/>
              <a:rect l="l" t="t" r="r" b="b"/>
              <a:pathLst>
                <a:path w="3512" h="3029" extrusionOk="0">
                  <a:moveTo>
                    <a:pt x="3200" y="0"/>
                  </a:moveTo>
                  <a:cubicBezTo>
                    <a:pt x="3152" y="0"/>
                    <a:pt x="3103" y="18"/>
                    <a:pt x="3060" y="61"/>
                  </a:cubicBezTo>
                  <a:cubicBezTo>
                    <a:pt x="2128" y="980"/>
                    <a:pt x="1151" y="1849"/>
                    <a:pt x="131" y="2665"/>
                  </a:cubicBezTo>
                  <a:cubicBezTo>
                    <a:pt x="1" y="2766"/>
                    <a:pt x="90" y="2980"/>
                    <a:pt x="232" y="3016"/>
                  </a:cubicBezTo>
                  <a:cubicBezTo>
                    <a:pt x="265" y="3025"/>
                    <a:pt x="300" y="3029"/>
                    <a:pt x="334" y="3029"/>
                  </a:cubicBezTo>
                  <a:cubicBezTo>
                    <a:pt x="529" y="3029"/>
                    <a:pt x="722" y="2896"/>
                    <a:pt x="761" y="2696"/>
                  </a:cubicBezTo>
                  <a:cubicBezTo>
                    <a:pt x="1664" y="1960"/>
                    <a:pt x="2530" y="1177"/>
                    <a:pt x="3360" y="359"/>
                  </a:cubicBezTo>
                  <a:cubicBezTo>
                    <a:pt x="3511" y="210"/>
                    <a:pt x="3364" y="0"/>
                    <a:pt x="32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03" name="Google Shape;3003;p28"/>
            <p:cNvSpPr/>
            <p:nvPr/>
          </p:nvSpPr>
          <p:spPr>
            <a:xfrm>
              <a:off x="2991825" y="4216375"/>
              <a:ext cx="36900" cy="34475"/>
            </a:xfrm>
            <a:custGeom>
              <a:avLst/>
              <a:gdLst/>
              <a:ahLst/>
              <a:cxnLst/>
              <a:rect l="l" t="t" r="r" b="b"/>
              <a:pathLst>
                <a:path w="1476" h="1379" extrusionOk="0">
                  <a:moveTo>
                    <a:pt x="1230" y="0"/>
                  </a:moveTo>
                  <a:cubicBezTo>
                    <a:pt x="1177" y="0"/>
                    <a:pt x="1125" y="19"/>
                    <a:pt x="1088" y="62"/>
                  </a:cubicBezTo>
                  <a:cubicBezTo>
                    <a:pt x="785" y="413"/>
                    <a:pt x="450" y="736"/>
                    <a:pt x="89" y="1025"/>
                  </a:cubicBezTo>
                  <a:cubicBezTo>
                    <a:pt x="0" y="1094"/>
                    <a:pt x="12" y="1253"/>
                    <a:pt x="92" y="1325"/>
                  </a:cubicBezTo>
                  <a:cubicBezTo>
                    <a:pt x="129" y="1361"/>
                    <a:pt x="180" y="1378"/>
                    <a:pt x="232" y="1378"/>
                  </a:cubicBezTo>
                  <a:cubicBezTo>
                    <a:pt x="286" y="1378"/>
                    <a:pt x="342" y="1360"/>
                    <a:pt x="390" y="1323"/>
                  </a:cubicBezTo>
                  <a:cubicBezTo>
                    <a:pt x="753" y="1034"/>
                    <a:pt x="1088" y="712"/>
                    <a:pt x="1391" y="360"/>
                  </a:cubicBezTo>
                  <a:cubicBezTo>
                    <a:pt x="1463" y="276"/>
                    <a:pt x="1475" y="141"/>
                    <a:pt x="1389" y="60"/>
                  </a:cubicBezTo>
                  <a:cubicBezTo>
                    <a:pt x="1346" y="22"/>
                    <a:pt x="1288" y="0"/>
                    <a:pt x="123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04" name="Google Shape;3004;p28"/>
            <p:cNvSpPr/>
            <p:nvPr/>
          </p:nvSpPr>
          <p:spPr>
            <a:xfrm>
              <a:off x="2895975" y="4396775"/>
              <a:ext cx="167775" cy="88925"/>
            </a:xfrm>
            <a:custGeom>
              <a:avLst/>
              <a:gdLst/>
              <a:ahLst/>
              <a:cxnLst/>
              <a:rect l="l" t="t" r="r" b="b"/>
              <a:pathLst>
                <a:path w="6711" h="3557" extrusionOk="0">
                  <a:moveTo>
                    <a:pt x="6480" y="1"/>
                  </a:moveTo>
                  <a:cubicBezTo>
                    <a:pt x="6423" y="1"/>
                    <a:pt x="6366" y="24"/>
                    <a:pt x="6320" y="64"/>
                  </a:cubicBezTo>
                  <a:cubicBezTo>
                    <a:pt x="5685" y="620"/>
                    <a:pt x="4982" y="1094"/>
                    <a:pt x="4231" y="1481"/>
                  </a:cubicBezTo>
                  <a:cubicBezTo>
                    <a:pt x="3413" y="1902"/>
                    <a:pt x="2537" y="2208"/>
                    <a:pt x="1685" y="2545"/>
                  </a:cubicBezTo>
                  <a:lnTo>
                    <a:pt x="176" y="3137"/>
                  </a:lnTo>
                  <a:cubicBezTo>
                    <a:pt x="72" y="3180"/>
                    <a:pt x="0" y="3286"/>
                    <a:pt x="32" y="3399"/>
                  </a:cubicBezTo>
                  <a:cubicBezTo>
                    <a:pt x="59" y="3492"/>
                    <a:pt x="142" y="3557"/>
                    <a:pt x="229" y="3557"/>
                  </a:cubicBezTo>
                  <a:cubicBezTo>
                    <a:pt x="251" y="3557"/>
                    <a:pt x="273" y="3552"/>
                    <a:pt x="294" y="3544"/>
                  </a:cubicBezTo>
                  <a:lnTo>
                    <a:pt x="3025" y="2473"/>
                  </a:lnTo>
                  <a:cubicBezTo>
                    <a:pt x="3865" y="2138"/>
                    <a:pt x="4681" y="1765"/>
                    <a:pt x="5435" y="1267"/>
                  </a:cubicBezTo>
                  <a:cubicBezTo>
                    <a:pt x="5851" y="993"/>
                    <a:pt x="6248" y="689"/>
                    <a:pt x="6624" y="360"/>
                  </a:cubicBezTo>
                  <a:cubicBezTo>
                    <a:pt x="6710" y="285"/>
                    <a:pt x="6698" y="136"/>
                    <a:pt x="6621" y="61"/>
                  </a:cubicBezTo>
                  <a:cubicBezTo>
                    <a:pt x="6580" y="19"/>
                    <a:pt x="6530" y="1"/>
                    <a:pt x="64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05" name="Google Shape;3005;p28"/>
            <p:cNvSpPr/>
            <p:nvPr/>
          </p:nvSpPr>
          <p:spPr>
            <a:xfrm>
              <a:off x="3097525" y="4325725"/>
              <a:ext cx="56900" cy="45575"/>
            </a:xfrm>
            <a:custGeom>
              <a:avLst/>
              <a:gdLst/>
              <a:ahLst/>
              <a:cxnLst/>
              <a:rect l="l" t="t" r="r" b="b"/>
              <a:pathLst>
                <a:path w="2276" h="1823" extrusionOk="0">
                  <a:moveTo>
                    <a:pt x="2043" y="0"/>
                  </a:moveTo>
                  <a:cubicBezTo>
                    <a:pt x="1986" y="0"/>
                    <a:pt x="1929" y="23"/>
                    <a:pt x="1885" y="63"/>
                  </a:cubicBezTo>
                  <a:cubicBezTo>
                    <a:pt x="1336" y="562"/>
                    <a:pt x="749" y="1016"/>
                    <a:pt x="131" y="1428"/>
                  </a:cubicBezTo>
                  <a:cubicBezTo>
                    <a:pt x="34" y="1491"/>
                    <a:pt x="1" y="1618"/>
                    <a:pt x="58" y="1719"/>
                  </a:cubicBezTo>
                  <a:cubicBezTo>
                    <a:pt x="97" y="1783"/>
                    <a:pt x="172" y="1823"/>
                    <a:pt x="245" y="1823"/>
                  </a:cubicBezTo>
                  <a:cubicBezTo>
                    <a:pt x="281" y="1823"/>
                    <a:pt x="317" y="1813"/>
                    <a:pt x="347" y="1791"/>
                  </a:cubicBezTo>
                  <a:cubicBezTo>
                    <a:pt x="997" y="1363"/>
                    <a:pt x="1611" y="884"/>
                    <a:pt x="2186" y="359"/>
                  </a:cubicBezTo>
                  <a:cubicBezTo>
                    <a:pt x="2275" y="285"/>
                    <a:pt x="2263" y="138"/>
                    <a:pt x="2184" y="59"/>
                  </a:cubicBezTo>
                  <a:cubicBezTo>
                    <a:pt x="2144" y="19"/>
                    <a:pt x="2093" y="0"/>
                    <a:pt x="20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06" name="Google Shape;3006;p28"/>
            <p:cNvSpPr/>
            <p:nvPr/>
          </p:nvSpPr>
          <p:spPr>
            <a:xfrm>
              <a:off x="2950250" y="4453075"/>
              <a:ext cx="111400" cy="53650"/>
            </a:xfrm>
            <a:custGeom>
              <a:avLst/>
              <a:gdLst/>
              <a:ahLst/>
              <a:cxnLst/>
              <a:rect l="l" t="t" r="r" b="b"/>
              <a:pathLst>
                <a:path w="4456" h="2146" extrusionOk="0">
                  <a:moveTo>
                    <a:pt x="4145" y="0"/>
                  </a:moveTo>
                  <a:cubicBezTo>
                    <a:pt x="4111" y="0"/>
                    <a:pt x="4075" y="10"/>
                    <a:pt x="4039" y="31"/>
                  </a:cubicBezTo>
                  <a:cubicBezTo>
                    <a:pt x="2833" y="726"/>
                    <a:pt x="1557" y="1294"/>
                    <a:pt x="236" y="1725"/>
                  </a:cubicBezTo>
                  <a:cubicBezTo>
                    <a:pt x="0" y="1801"/>
                    <a:pt x="73" y="2146"/>
                    <a:pt x="283" y="2146"/>
                  </a:cubicBezTo>
                  <a:cubicBezTo>
                    <a:pt x="305" y="2146"/>
                    <a:pt x="327" y="2142"/>
                    <a:pt x="351" y="2134"/>
                  </a:cubicBezTo>
                  <a:cubicBezTo>
                    <a:pt x="1711" y="1691"/>
                    <a:pt x="3018" y="1109"/>
                    <a:pt x="4258" y="397"/>
                  </a:cubicBezTo>
                  <a:cubicBezTo>
                    <a:pt x="4455" y="278"/>
                    <a:pt x="4331" y="0"/>
                    <a:pt x="41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07" name="Google Shape;3007;p28"/>
            <p:cNvSpPr/>
            <p:nvPr/>
          </p:nvSpPr>
          <p:spPr>
            <a:xfrm>
              <a:off x="3110775" y="4385625"/>
              <a:ext cx="49425" cy="36075"/>
            </a:xfrm>
            <a:custGeom>
              <a:avLst/>
              <a:gdLst/>
              <a:ahLst/>
              <a:cxnLst/>
              <a:rect l="l" t="t" r="r" b="b"/>
              <a:pathLst>
                <a:path w="1977" h="1443" extrusionOk="0">
                  <a:moveTo>
                    <a:pt x="1744" y="1"/>
                  </a:moveTo>
                  <a:cubicBezTo>
                    <a:pt x="1689" y="1"/>
                    <a:pt x="1634" y="23"/>
                    <a:pt x="1584" y="62"/>
                  </a:cubicBezTo>
                  <a:cubicBezTo>
                    <a:pt x="1127" y="423"/>
                    <a:pt x="640" y="755"/>
                    <a:pt x="135" y="1049"/>
                  </a:cubicBezTo>
                  <a:cubicBezTo>
                    <a:pt x="34" y="1107"/>
                    <a:pt x="0" y="1237"/>
                    <a:pt x="60" y="1338"/>
                  </a:cubicBezTo>
                  <a:cubicBezTo>
                    <a:pt x="100" y="1405"/>
                    <a:pt x="171" y="1442"/>
                    <a:pt x="243" y="1442"/>
                  </a:cubicBezTo>
                  <a:cubicBezTo>
                    <a:pt x="280" y="1442"/>
                    <a:pt x="318" y="1432"/>
                    <a:pt x="352" y="1412"/>
                  </a:cubicBezTo>
                  <a:cubicBezTo>
                    <a:pt x="888" y="1097"/>
                    <a:pt x="1401" y="746"/>
                    <a:pt x="1889" y="358"/>
                  </a:cubicBezTo>
                  <a:cubicBezTo>
                    <a:pt x="1976" y="291"/>
                    <a:pt x="1962" y="129"/>
                    <a:pt x="1882" y="57"/>
                  </a:cubicBezTo>
                  <a:cubicBezTo>
                    <a:pt x="1839" y="18"/>
                    <a:pt x="1791" y="1"/>
                    <a:pt x="17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08" name="Google Shape;3008;p28"/>
            <p:cNvSpPr/>
            <p:nvPr/>
          </p:nvSpPr>
          <p:spPr>
            <a:xfrm>
              <a:off x="2967575" y="4659100"/>
              <a:ext cx="230575" cy="43175"/>
            </a:xfrm>
            <a:custGeom>
              <a:avLst/>
              <a:gdLst/>
              <a:ahLst/>
              <a:cxnLst/>
              <a:rect l="l" t="t" r="r" b="b"/>
              <a:pathLst>
                <a:path w="9223" h="1727" extrusionOk="0">
                  <a:moveTo>
                    <a:pt x="8992" y="0"/>
                  </a:moveTo>
                  <a:cubicBezTo>
                    <a:pt x="8953" y="0"/>
                    <a:pt x="8914" y="10"/>
                    <a:pt x="8876" y="28"/>
                  </a:cubicBezTo>
                  <a:cubicBezTo>
                    <a:pt x="7127" y="872"/>
                    <a:pt x="5191" y="1302"/>
                    <a:pt x="3250" y="1302"/>
                  </a:cubicBezTo>
                  <a:cubicBezTo>
                    <a:pt x="2921" y="1302"/>
                    <a:pt x="2593" y="1290"/>
                    <a:pt x="2265" y="1265"/>
                  </a:cubicBezTo>
                  <a:cubicBezTo>
                    <a:pt x="1835" y="1231"/>
                    <a:pt x="1408" y="1187"/>
                    <a:pt x="980" y="1187"/>
                  </a:cubicBezTo>
                  <a:cubicBezTo>
                    <a:pt x="710" y="1187"/>
                    <a:pt x="441" y="1204"/>
                    <a:pt x="171" y="1253"/>
                  </a:cubicBezTo>
                  <a:cubicBezTo>
                    <a:pt x="60" y="1272"/>
                    <a:pt x="0" y="1414"/>
                    <a:pt x="27" y="1518"/>
                  </a:cubicBezTo>
                  <a:cubicBezTo>
                    <a:pt x="50" y="1607"/>
                    <a:pt x="150" y="1665"/>
                    <a:pt x="252" y="1665"/>
                  </a:cubicBezTo>
                  <a:cubicBezTo>
                    <a:pt x="265" y="1665"/>
                    <a:pt x="278" y="1664"/>
                    <a:pt x="291" y="1662"/>
                  </a:cubicBezTo>
                  <a:cubicBezTo>
                    <a:pt x="521" y="1621"/>
                    <a:pt x="754" y="1606"/>
                    <a:pt x="987" y="1606"/>
                  </a:cubicBezTo>
                  <a:cubicBezTo>
                    <a:pt x="1366" y="1606"/>
                    <a:pt x="1747" y="1645"/>
                    <a:pt x="2121" y="1676"/>
                  </a:cubicBezTo>
                  <a:cubicBezTo>
                    <a:pt x="2516" y="1709"/>
                    <a:pt x="2912" y="1726"/>
                    <a:pt x="3308" y="1726"/>
                  </a:cubicBezTo>
                  <a:cubicBezTo>
                    <a:pt x="3494" y="1726"/>
                    <a:pt x="3680" y="1723"/>
                    <a:pt x="3865" y="1715"/>
                  </a:cubicBezTo>
                  <a:cubicBezTo>
                    <a:pt x="5680" y="1633"/>
                    <a:pt x="7461" y="1183"/>
                    <a:pt x="9098" y="391"/>
                  </a:cubicBezTo>
                  <a:cubicBezTo>
                    <a:pt x="9199" y="341"/>
                    <a:pt x="9223" y="194"/>
                    <a:pt x="9170" y="100"/>
                  </a:cubicBezTo>
                  <a:cubicBezTo>
                    <a:pt x="9128" y="32"/>
                    <a:pt x="9062" y="0"/>
                    <a:pt x="899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09" name="Google Shape;3009;p28"/>
            <p:cNvSpPr/>
            <p:nvPr/>
          </p:nvSpPr>
          <p:spPr>
            <a:xfrm>
              <a:off x="3212100" y="4644300"/>
              <a:ext cx="37375" cy="18025"/>
            </a:xfrm>
            <a:custGeom>
              <a:avLst/>
              <a:gdLst/>
              <a:ahLst/>
              <a:cxnLst/>
              <a:rect l="l" t="t" r="r" b="b"/>
              <a:pathLst>
                <a:path w="1495" h="721" extrusionOk="0">
                  <a:moveTo>
                    <a:pt x="1250" y="1"/>
                  </a:moveTo>
                  <a:cubicBezTo>
                    <a:pt x="1232" y="1"/>
                    <a:pt x="1213" y="3"/>
                    <a:pt x="1194" y="9"/>
                  </a:cubicBezTo>
                  <a:lnTo>
                    <a:pt x="176" y="307"/>
                  </a:lnTo>
                  <a:cubicBezTo>
                    <a:pt x="65" y="341"/>
                    <a:pt x="0" y="456"/>
                    <a:pt x="31" y="569"/>
                  </a:cubicBezTo>
                  <a:cubicBezTo>
                    <a:pt x="60" y="662"/>
                    <a:pt x="145" y="721"/>
                    <a:pt x="238" y="721"/>
                  </a:cubicBezTo>
                  <a:cubicBezTo>
                    <a:pt x="256" y="721"/>
                    <a:pt x="275" y="718"/>
                    <a:pt x="294" y="714"/>
                  </a:cubicBezTo>
                  <a:lnTo>
                    <a:pt x="1312" y="418"/>
                  </a:lnTo>
                  <a:cubicBezTo>
                    <a:pt x="1418" y="384"/>
                    <a:pt x="1495" y="261"/>
                    <a:pt x="1459" y="153"/>
                  </a:cubicBezTo>
                  <a:cubicBezTo>
                    <a:pt x="1429" y="61"/>
                    <a:pt x="1342" y="1"/>
                    <a:pt x="12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10" name="Google Shape;3010;p28"/>
            <p:cNvSpPr/>
            <p:nvPr/>
          </p:nvSpPr>
          <p:spPr>
            <a:xfrm>
              <a:off x="3034675" y="4721350"/>
              <a:ext cx="80625" cy="18250"/>
            </a:xfrm>
            <a:custGeom>
              <a:avLst/>
              <a:gdLst/>
              <a:ahLst/>
              <a:cxnLst/>
              <a:rect l="l" t="t" r="r" b="b"/>
              <a:pathLst>
                <a:path w="3225" h="730" extrusionOk="0">
                  <a:moveTo>
                    <a:pt x="2981" y="0"/>
                  </a:moveTo>
                  <a:cubicBezTo>
                    <a:pt x="2964" y="0"/>
                    <a:pt x="2946" y="2"/>
                    <a:pt x="2929" y="5"/>
                  </a:cubicBezTo>
                  <a:cubicBezTo>
                    <a:pt x="2048" y="152"/>
                    <a:pt x="1157" y="253"/>
                    <a:pt x="267" y="308"/>
                  </a:cubicBezTo>
                  <a:cubicBezTo>
                    <a:pt x="1" y="322"/>
                    <a:pt x="4" y="730"/>
                    <a:pt x="259" y="730"/>
                  </a:cubicBezTo>
                  <a:cubicBezTo>
                    <a:pt x="265" y="730"/>
                    <a:pt x="270" y="730"/>
                    <a:pt x="276" y="729"/>
                  </a:cubicBezTo>
                  <a:cubicBezTo>
                    <a:pt x="1205" y="671"/>
                    <a:pt x="2130" y="566"/>
                    <a:pt x="3049" y="414"/>
                  </a:cubicBezTo>
                  <a:cubicBezTo>
                    <a:pt x="3160" y="395"/>
                    <a:pt x="3225" y="250"/>
                    <a:pt x="3193" y="149"/>
                  </a:cubicBezTo>
                  <a:cubicBezTo>
                    <a:pt x="3163" y="47"/>
                    <a:pt x="3077" y="0"/>
                    <a:pt x="29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11" name="Google Shape;3011;p28"/>
            <p:cNvSpPr/>
            <p:nvPr/>
          </p:nvSpPr>
          <p:spPr>
            <a:xfrm>
              <a:off x="2344175" y="4318225"/>
              <a:ext cx="635200" cy="657900"/>
            </a:xfrm>
            <a:custGeom>
              <a:avLst/>
              <a:gdLst/>
              <a:ahLst/>
              <a:cxnLst/>
              <a:rect l="l" t="t" r="r" b="b"/>
              <a:pathLst>
                <a:path w="25408" h="26316" extrusionOk="0">
                  <a:moveTo>
                    <a:pt x="11970" y="0"/>
                  </a:moveTo>
                  <a:cubicBezTo>
                    <a:pt x="11738" y="0"/>
                    <a:pt x="11507" y="23"/>
                    <a:pt x="11281" y="65"/>
                  </a:cubicBezTo>
                  <a:cubicBezTo>
                    <a:pt x="10636" y="178"/>
                    <a:pt x="10029" y="452"/>
                    <a:pt x="9461" y="765"/>
                  </a:cubicBezTo>
                  <a:cubicBezTo>
                    <a:pt x="9425" y="785"/>
                    <a:pt x="9396" y="813"/>
                    <a:pt x="9377" y="847"/>
                  </a:cubicBezTo>
                  <a:cubicBezTo>
                    <a:pt x="9348" y="813"/>
                    <a:pt x="9310" y="789"/>
                    <a:pt x="9269" y="780"/>
                  </a:cubicBezTo>
                  <a:cubicBezTo>
                    <a:pt x="9059" y="723"/>
                    <a:pt x="8843" y="696"/>
                    <a:pt x="8627" y="696"/>
                  </a:cubicBezTo>
                  <a:cubicBezTo>
                    <a:pt x="7856" y="696"/>
                    <a:pt x="7085" y="1043"/>
                    <a:pt x="6609" y="1653"/>
                  </a:cubicBezTo>
                  <a:cubicBezTo>
                    <a:pt x="6446" y="1858"/>
                    <a:pt x="6316" y="2087"/>
                    <a:pt x="6147" y="2284"/>
                  </a:cubicBezTo>
                  <a:cubicBezTo>
                    <a:pt x="5991" y="2474"/>
                    <a:pt x="5786" y="2618"/>
                    <a:pt x="5553" y="2700"/>
                  </a:cubicBezTo>
                  <a:cubicBezTo>
                    <a:pt x="5295" y="2789"/>
                    <a:pt x="5030" y="2854"/>
                    <a:pt x="4785" y="2965"/>
                  </a:cubicBezTo>
                  <a:cubicBezTo>
                    <a:pt x="4544" y="3073"/>
                    <a:pt x="4320" y="3220"/>
                    <a:pt x="4123" y="3396"/>
                  </a:cubicBezTo>
                  <a:cubicBezTo>
                    <a:pt x="3923" y="3567"/>
                    <a:pt x="3750" y="3771"/>
                    <a:pt x="3610" y="3998"/>
                  </a:cubicBezTo>
                  <a:cubicBezTo>
                    <a:pt x="3461" y="4238"/>
                    <a:pt x="3351" y="4496"/>
                    <a:pt x="3127" y="4683"/>
                  </a:cubicBezTo>
                  <a:cubicBezTo>
                    <a:pt x="2905" y="4869"/>
                    <a:pt x="2681" y="4991"/>
                    <a:pt x="2477" y="5170"/>
                  </a:cubicBezTo>
                  <a:cubicBezTo>
                    <a:pt x="1856" y="5713"/>
                    <a:pt x="1420" y="6440"/>
                    <a:pt x="1235" y="7247"/>
                  </a:cubicBezTo>
                  <a:cubicBezTo>
                    <a:pt x="1168" y="7540"/>
                    <a:pt x="1144" y="7843"/>
                    <a:pt x="1093" y="8142"/>
                  </a:cubicBezTo>
                  <a:cubicBezTo>
                    <a:pt x="1042" y="8440"/>
                    <a:pt x="934" y="8722"/>
                    <a:pt x="811" y="9006"/>
                  </a:cubicBezTo>
                  <a:cubicBezTo>
                    <a:pt x="686" y="9287"/>
                    <a:pt x="564" y="9583"/>
                    <a:pt x="511" y="9896"/>
                  </a:cubicBezTo>
                  <a:cubicBezTo>
                    <a:pt x="462" y="10178"/>
                    <a:pt x="455" y="10467"/>
                    <a:pt x="494" y="10751"/>
                  </a:cubicBezTo>
                  <a:cubicBezTo>
                    <a:pt x="544" y="11114"/>
                    <a:pt x="662" y="11463"/>
                    <a:pt x="843" y="11783"/>
                  </a:cubicBezTo>
                  <a:cubicBezTo>
                    <a:pt x="181" y="12734"/>
                    <a:pt x="0" y="13988"/>
                    <a:pt x="361" y="15095"/>
                  </a:cubicBezTo>
                  <a:cubicBezTo>
                    <a:pt x="458" y="15386"/>
                    <a:pt x="592" y="15665"/>
                    <a:pt x="758" y="15925"/>
                  </a:cubicBezTo>
                  <a:cubicBezTo>
                    <a:pt x="860" y="16072"/>
                    <a:pt x="970" y="16216"/>
                    <a:pt x="1055" y="16373"/>
                  </a:cubicBezTo>
                  <a:cubicBezTo>
                    <a:pt x="1129" y="16524"/>
                    <a:pt x="1172" y="16688"/>
                    <a:pt x="1187" y="16857"/>
                  </a:cubicBezTo>
                  <a:cubicBezTo>
                    <a:pt x="1225" y="17191"/>
                    <a:pt x="1249" y="17523"/>
                    <a:pt x="1336" y="17853"/>
                  </a:cubicBezTo>
                  <a:cubicBezTo>
                    <a:pt x="1418" y="18163"/>
                    <a:pt x="1531" y="18464"/>
                    <a:pt x="1673" y="18751"/>
                  </a:cubicBezTo>
                  <a:cubicBezTo>
                    <a:pt x="1988" y="19374"/>
                    <a:pt x="2446" y="19915"/>
                    <a:pt x="3006" y="20332"/>
                  </a:cubicBezTo>
                  <a:cubicBezTo>
                    <a:pt x="3146" y="21540"/>
                    <a:pt x="3779" y="22637"/>
                    <a:pt x="4758" y="23362"/>
                  </a:cubicBezTo>
                  <a:cubicBezTo>
                    <a:pt x="5028" y="23559"/>
                    <a:pt x="5326" y="23699"/>
                    <a:pt x="5613" y="23867"/>
                  </a:cubicBezTo>
                  <a:cubicBezTo>
                    <a:pt x="5897" y="24036"/>
                    <a:pt x="6137" y="24322"/>
                    <a:pt x="6385" y="24575"/>
                  </a:cubicBezTo>
                  <a:cubicBezTo>
                    <a:pt x="6850" y="25047"/>
                    <a:pt x="7425" y="25398"/>
                    <a:pt x="8058" y="25593"/>
                  </a:cubicBezTo>
                  <a:cubicBezTo>
                    <a:pt x="8453" y="25718"/>
                    <a:pt x="8863" y="25781"/>
                    <a:pt x="9274" y="25781"/>
                  </a:cubicBezTo>
                  <a:cubicBezTo>
                    <a:pt x="9598" y="25781"/>
                    <a:pt x="9923" y="25741"/>
                    <a:pt x="10241" y="25663"/>
                  </a:cubicBezTo>
                  <a:cubicBezTo>
                    <a:pt x="10260" y="25658"/>
                    <a:pt x="10279" y="25651"/>
                    <a:pt x="10296" y="25641"/>
                  </a:cubicBezTo>
                  <a:cubicBezTo>
                    <a:pt x="10970" y="26089"/>
                    <a:pt x="11777" y="26315"/>
                    <a:pt x="12584" y="26315"/>
                  </a:cubicBezTo>
                  <a:cubicBezTo>
                    <a:pt x="12956" y="26315"/>
                    <a:pt x="13328" y="26267"/>
                    <a:pt x="13687" y="26171"/>
                  </a:cubicBezTo>
                  <a:cubicBezTo>
                    <a:pt x="14015" y="26081"/>
                    <a:pt x="14332" y="25952"/>
                    <a:pt x="14628" y="25783"/>
                  </a:cubicBezTo>
                  <a:cubicBezTo>
                    <a:pt x="14660" y="25800"/>
                    <a:pt x="14693" y="25810"/>
                    <a:pt x="14727" y="25810"/>
                  </a:cubicBezTo>
                  <a:cubicBezTo>
                    <a:pt x="14764" y="25810"/>
                    <a:pt x="14800" y="25811"/>
                    <a:pt x="14837" y="25811"/>
                  </a:cubicBezTo>
                  <a:cubicBezTo>
                    <a:pt x="15958" y="25811"/>
                    <a:pt x="17053" y="25453"/>
                    <a:pt x="17959" y="24791"/>
                  </a:cubicBezTo>
                  <a:cubicBezTo>
                    <a:pt x="18063" y="24714"/>
                    <a:pt x="18164" y="24637"/>
                    <a:pt x="18260" y="24553"/>
                  </a:cubicBezTo>
                  <a:lnTo>
                    <a:pt x="18287" y="24553"/>
                  </a:lnTo>
                  <a:cubicBezTo>
                    <a:pt x="19752" y="24510"/>
                    <a:pt x="20924" y="23480"/>
                    <a:pt x="21661" y="22291"/>
                  </a:cubicBezTo>
                  <a:cubicBezTo>
                    <a:pt x="21892" y="21915"/>
                    <a:pt x="22094" y="21526"/>
                    <a:pt x="22272" y="21124"/>
                  </a:cubicBezTo>
                  <a:cubicBezTo>
                    <a:pt x="22306" y="21054"/>
                    <a:pt x="22301" y="20972"/>
                    <a:pt x="22262" y="20907"/>
                  </a:cubicBezTo>
                  <a:lnTo>
                    <a:pt x="22291" y="20840"/>
                  </a:lnTo>
                  <a:cubicBezTo>
                    <a:pt x="23252" y="20450"/>
                    <a:pt x="23974" y="19559"/>
                    <a:pt x="24176" y="18546"/>
                  </a:cubicBezTo>
                  <a:cubicBezTo>
                    <a:pt x="24197" y="18536"/>
                    <a:pt x="24214" y="18524"/>
                    <a:pt x="24231" y="18510"/>
                  </a:cubicBezTo>
                  <a:cubicBezTo>
                    <a:pt x="25165" y="17694"/>
                    <a:pt x="25408" y="16231"/>
                    <a:pt x="24830" y="15145"/>
                  </a:cubicBezTo>
                  <a:cubicBezTo>
                    <a:pt x="25365" y="13949"/>
                    <a:pt x="25288" y="12508"/>
                    <a:pt x="24604" y="11381"/>
                  </a:cubicBezTo>
                  <a:cubicBezTo>
                    <a:pt x="24604" y="11374"/>
                    <a:pt x="24607" y="11367"/>
                    <a:pt x="24611" y="11362"/>
                  </a:cubicBezTo>
                  <a:cubicBezTo>
                    <a:pt x="24782" y="10635"/>
                    <a:pt x="24575" y="9908"/>
                    <a:pt x="24335" y="9225"/>
                  </a:cubicBezTo>
                  <a:cubicBezTo>
                    <a:pt x="24094" y="8541"/>
                    <a:pt x="23841" y="7860"/>
                    <a:pt x="23252" y="7405"/>
                  </a:cubicBezTo>
                  <a:cubicBezTo>
                    <a:pt x="22907" y="7141"/>
                    <a:pt x="22544" y="6900"/>
                    <a:pt x="22185" y="6650"/>
                  </a:cubicBezTo>
                  <a:cubicBezTo>
                    <a:pt x="22176" y="6084"/>
                    <a:pt x="22113" y="5511"/>
                    <a:pt x="21860" y="5001"/>
                  </a:cubicBezTo>
                  <a:cubicBezTo>
                    <a:pt x="21738" y="4751"/>
                    <a:pt x="21567" y="4527"/>
                    <a:pt x="21357" y="4344"/>
                  </a:cubicBezTo>
                  <a:cubicBezTo>
                    <a:pt x="21261" y="4265"/>
                    <a:pt x="21158" y="4195"/>
                    <a:pt x="21049" y="4135"/>
                  </a:cubicBezTo>
                  <a:cubicBezTo>
                    <a:pt x="20994" y="4103"/>
                    <a:pt x="20924" y="4079"/>
                    <a:pt x="20881" y="4031"/>
                  </a:cubicBezTo>
                  <a:cubicBezTo>
                    <a:pt x="20835" y="3985"/>
                    <a:pt x="20816" y="3916"/>
                    <a:pt x="20792" y="3856"/>
                  </a:cubicBezTo>
                  <a:cubicBezTo>
                    <a:pt x="20354" y="2785"/>
                    <a:pt x="19439" y="1954"/>
                    <a:pt x="18320" y="1644"/>
                  </a:cubicBezTo>
                  <a:cubicBezTo>
                    <a:pt x="17992" y="1555"/>
                    <a:pt x="17655" y="1510"/>
                    <a:pt x="17318" y="1510"/>
                  </a:cubicBezTo>
                  <a:cubicBezTo>
                    <a:pt x="16981" y="1510"/>
                    <a:pt x="16644" y="1555"/>
                    <a:pt x="16315" y="1644"/>
                  </a:cubicBezTo>
                  <a:cubicBezTo>
                    <a:pt x="15918" y="1023"/>
                    <a:pt x="15198" y="611"/>
                    <a:pt x="14452" y="611"/>
                  </a:cubicBezTo>
                  <a:cubicBezTo>
                    <a:pt x="14443" y="611"/>
                    <a:pt x="14435" y="611"/>
                    <a:pt x="14426" y="611"/>
                  </a:cubicBezTo>
                  <a:cubicBezTo>
                    <a:pt x="14303" y="614"/>
                    <a:pt x="14181" y="626"/>
                    <a:pt x="14060" y="652"/>
                  </a:cubicBezTo>
                  <a:cubicBezTo>
                    <a:pt x="14012" y="664"/>
                    <a:pt x="13962" y="671"/>
                    <a:pt x="13914" y="671"/>
                  </a:cubicBezTo>
                  <a:cubicBezTo>
                    <a:pt x="13846" y="667"/>
                    <a:pt x="13796" y="623"/>
                    <a:pt x="13747" y="585"/>
                  </a:cubicBezTo>
                  <a:cubicBezTo>
                    <a:pt x="13514" y="407"/>
                    <a:pt x="13257" y="267"/>
                    <a:pt x="12982" y="166"/>
                  </a:cubicBezTo>
                  <a:cubicBezTo>
                    <a:pt x="12656" y="51"/>
                    <a:pt x="12313" y="0"/>
                    <a:pt x="1197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12" name="Google Shape;3012;p28"/>
            <p:cNvSpPr/>
            <p:nvPr/>
          </p:nvSpPr>
          <p:spPr>
            <a:xfrm>
              <a:off x="2454100" y="4694500"/>
              <a:ext cx="39200" cy="75725"/>
            </a:xfrm>
            <a:custGeom>
              <a:avLst/>
              <a:gdLst/>
              <a:ahLst/>
              <a:cxnLst/>
              <a:rect l="l" t="t" r="r" b="b"/>
              <a:pathLst>
                <a:path w="1568" h="3029" extrusionOk="0">
                  <a:moveTo>
                    <a:pt x="226" y="0"/>
                  </a:moveTo>
                  <a:cubicBezTo>
                    <a:pt x="225" y="0"/>
                    <a:pt x="223" y="1"/>
                    <a:pt x="222" y="1"/>
                  </a:cubicBezTo>
                  <a:cubicBezTo>
                    <a:pt x="99" y="3"/>
                    <a:pt x="0" y="104"/>
                    <a:pt x="15" y="217"/>
                  </a:cubicBezTo>
                  <a:cubicBezTo>
                    <a:pt x="147" y="1226"/>
                    <a:pt x="554" y="2176"/>
                    <a:pt x="1192" y="2968"/>
                  </a:cubicBezTo>
                  <a:cubicBezTo>
                    <a:pt x="1226" y="3010"/>
                    <a:pt x="1277" y="3028"/>
                    <a:pt x="1330" y="3028"/>
                  </a:cubicBezTo>
                  <a:cubicBezTo>
                    <a:pt x="1391" y="3028"/>
                    <a:pt x="1453" y="3004"/>
                    <a:pt x="1493" y="2963"/>
                  </a:cubicBezTo>
                  <a:cubicBezTo>
                    <a:pt x="1567" y="2889"/>
                    <a:pt x="1562" y="2754"/>
                    <a:pt x="1490" y="2667"/>
                  </a:cubicBezTo>
                  <a:cubicBezTo>
                    <a:pt x="922" y="1957"/>
                    <a:pt x="559" y="1105"/>
                    <a:pt x="438" y="205"/>
                  </a:cubicBezTo>
                  <a:cubicBezTo>
                    <a:pt x="424" y="96"/>
                    <a:pt x="349" y="0"/>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13" name="Google Shape;3013;p28"/>
            <p:cNvSpPr/>
            <p:nvPr/>
          </p:nvSpPr>
          <p:spPr>
            <a:xfrm>
              <a:off x="2452900" y="4584675"/>
              <a:ext cx="18475" cy="73175"/>
            </a:xfrm>
            <a:custGeom>
              <a:avLst/>
              <a:gdLst/>
              <a:ahLst/>
              <a:cxnLst/>
              <a:rect l="l" t="t" r="r" b="b"/>
              <a:pathLst>
                <a:path w="739" h="2927" extrusionOk="0">
                  <a:moveTo>
                    <a:pt x="483" y="0"/>
                  </a:moveTo>
                  <a:cubicBezTo>
                    <a:pt x="398" y="0"/>
                    <a:pt x="316" y="47"/>
                    <a:pt x="292" y="155"/>
                  </a:cubicBezTo>
                  <a:cubicBezTo>
                    <a:pt x="101" y="1000"/>
                    <a:pt x="3" y="1862"/>
                    <a:pt x="0" y="2728"/>
                  </a:cubicBezTo>
                  <a:cubicBezTo>
                    <a:pt x="0" y="2860"/>
                    <a:pt x="102" y="2926"/>
                    <a:pt x="206" y="2926"/>
                  </a:cubicBezTo>
                  <a:cubicBezTo>
                    <a:pt x="314" y="2926"/>
                    <a:pt x="424" y="2856"/>
                    <a:pt x="424" y="2716"/>
                  </a:cubicBezTo>
                  <a:cubicBezTo>
                    <a:pt x="426" y="1888"/>
                    <a:pt x="520" y="1065"/>
                    <a:pt x="703" y="259"/>
                  </a:cubicBezTo>
                  <a:cubicBezTo>
                    <a:pt x="739" y="101"/>
                    <a:pt x="608" y="0"/>
                    <a:pt x="4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14" name="Google Shape;3014;p28"/>
            <p:cNvSpPr/>
            <p:nvPr/>
          </p:nvSpPr>
          <p:spPr>
            <a:xfrm>
              <a:off x="2428100" y="4622375"/>
              <a:ext cx="16700" cy="71300"/>
            </a:xfrm>
            <a:custGeom>
              <a:avLst/>
              <a:gdLst/>
              <a:ahLst/>
              <a:cxnLst/>
              <a:rect l="l" t="t" r="r" b="b"/>
              <a:pathLst>
                <a:path w="668" h="2852" extrusionOk="0">
                  <a:moveTo>
                    <a:pt x="345" y="0"/>
                  </a:moveTo>
                  <a:cubicBezTo>
                    <a:pt x="247" y="0"/>
                    <a:pt x="157" y="64"/>
                    <a:pt x="140" y="161"/>
                  </a:cubicBezTo>
                  <a:cubicBezTo>
                    <a:pt x="1" y="1006"/>
                    <a:pt x="30" y="1867"/>
                    <a:pt x="222" y="2703"/>
                  </a:cubicBezTo>
                  <a:cubicBezTo>
                    <a:pt x="247" y="2807"/>
                    <a:pt x="324" y="2852"/>
                    <a:pt x="406" y="2852"/>
                  </a:cubicBezTo>
                  <a:cubicBezTo>
                    <a:pt x="532" y="2852"/>
                    <a:pt x="668" y="2744"/>
                    <a:pt x="631" y="2582"/>
                  </a:cubicBezTo>
                  <a:cubicBezTo>
                    <a:pt x="453" y="1822"/>
                    <a:pt x="427" y="1035"/>
                    <a:pt x="552" y="262"/>
                  </a:cubicBezTo>
                  <a:cubicBezTo>
                    <a:pt x="571" y="152"/>
                    <a:pt x="516" y="38"/>
                    <a:pt x="400" y="7"/>
                  </a:cubicBezTo>
                  <a:cubicBezTo>
                    <a:pt x="382" y="3"/>
                    <a:pt x="363" y="0"/>
                    <a:pt x="3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15" name="Google Shape;3015;p28"/>
            <p:cNvSpPr/>
            <p:nvPr/>
          </p:nvSpPr>
          <p:spPr>
            <a:xfrm>
              <a:off x="2510350" y="4453750"/>
              <a:ext cx="48225" cy="40025"/>
            </a:xfrm>
            <a:custGeom>
              <a:avLst/>
              <a:gdLst/>
              <a:ahLst/>
              <a:cxnLst/>
              <a:rect l="l" t="t" r="r" b="b"/>
              <a:pathLst>
                <a:path w="1929" h="1601" extrusionOk="0">
                  <a:moveTo>
                    <a:pt x="1695" y="1"/>
                  </a:moveTo>
                  <a:cubicBezTo>
                    <a:pt x="1657" y="1"/>
                    <a:pt x="1618" y="10"/>
                    <a:pt x="1582" y="28"/>
                  </a:cubicBezTo>
                  <a:cubicBezTo>
                    <a:pt x="1002" y="317"/>
                    <a:pt x="492" y="728"/>
                    <a:pt x="85" y="1236"/>
                  </a:cubicBezTo>
                  <a:cubicBezTo>
                    <a:pt x="13" y="1325"/>
                    <a:pt x="1" y="1453"/>
                    <a:pt x="87" y="1537"/>
                  </a:cubicBezTo>
                  <a:cubicBezTo>
                    <a:pt x="130" y="1579"/>
                    <a:pt x="187" y="1600"/>
                    <a:pt x="242" y="1600"/>
                  </a:cubicBezTo>
                  <a:cubicBezTo>
                    <a:pt x="297" y="1600"/>
                    <a:pt x="351" y="1578"/>
                    <a:pt x="386" y="1532"/>
                  </a:cubicBezTo>
                  <a:cubicBezTo>
                    <a:pt x="768" y="1055"/>
                    <a:pt x="1250" y="666"/>
                    <a:pt x="1799" y="394"/>
                  </a:cubicBezTo>
                  <a:cubicBezTo>
                    <a:pt x="1902" y="341"/>
                    <a:pt x="1928" y="194"/>
                    <a:pt x="1871" y="100"/>
                  </a:cubicBezTo>
                  <a:cubicBezTo>
                    <a:pt x="1832" y="33"/>
                    <a:pt x="1765" y="1"/>
                    <a:pt x="16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16" name="Google Shape;3016;p28"/>
            <p:cNvSpPr/>
            <p:nvPr/>
          </p:nvSpPr>
          <p:spPr>
            <a:xfrm>
              <a:off x="2516675" y="4428950"/>
              <a:ext cx="46100" cy="27075"/>
            </a:xfrm>
            <a:custGeom>
              <a:avLst/>
              <a:gdLst/>
              <a:ahLst/>
              <a:cxnLst/>
              <a:rect l="l" t="t" r="r" b="b"/>
              <a:pathLst>
                <a:path w="1844" h="1083" extrusionOk="0">
                  <a:moveTo>
                    <a:pt x="1609" y="1"/>
                  </a:moveTo>
                  <a:cubicBezTo>
                    <a:pt x="1591" y="1"/>
                    <a:pt x="1572" y="3"/>
                    <a:pt x="1553" y="7"/>
                  </a:cubicBezTo>
                  <a:cubicBezTo>
                    <a:pt x="1011" y="122"/>
                    <a:pt x="506" y="370"/>
                    <a:pt x="85" y="729"/>
                  </a:cubicBezTo>
                  <a:cubicBezTo>
                    <a:pt x="0" y="801"/>
                    <a:pt x="10" y="957"/>
                    <a:pt x="87" y="1029"/>
                  </a:cubicBezTo>
                  <a:cubicBezTo>
                    <a:pt x="126" y="1065"/>
                    <a:pt x="178" y="1083"/>
                    <a:pt x="231" y="1083"/>
                  </a:cubicBezTo>
                  <a:cubicBezTo>
                    <a:pt x="286" y="1083"/>
                    <a:pt x="343" y="1064"/>
                    <a:pt x="388" y="1025"/>
                  </a:cubicBezTo>
                  <a:lnTo>
                    <a:pt x="426" y="993"/>
                  </a:lnTo>
                  <a:lnTo>
                    <a:pt x="443" y="981"/>
                  </a:lnTo>
                  <a:lnTo>
                    <a:pt x="511" y="928"/>
                  </a:lnTo>
                  <a:lnTo>
                    <a:pt x="665" y="825"/>
                  </a:lnTo>
                  <a:cubicBezTo>
                    <a:pt x="771" y="755"/>
                    <a:pt x="879" y="692"/>
                    <a:pt x="992" y="639"/>
                  </a:cubicBezTo>
                  <a:lnTo>
                    <a:pt x="1071" y="603"/>
                  </a:lnTo>
                  <a:lnTo>
                    <a:pt x="1088" y="594"/>
                  </a:lnTo>
                  <a:lnTo>
                    <a:pt x="1129" y="579"/>
                  </a:lnTo>
                  <a:cubicBezTo>
                    <a:pt x="1184" y="553"/>
                    <a:pt x="1240" y="531"/>
                    <a:pt x="1300" y="514"/>
                  </a:cubicBezTo>
                  <a:cubicBezTo>
                    <a:pt x="1420" y="473"/>
                    <a:pt x="1543" y="440"/>
                    <a:pt x="1671" y="413"/>
                  </a:cubicBezTo>
                  <a:cubicBezTo>
                    <a:pt x="1781" y="380"/>
                    <a:pt x="1844" y="264"/>
                    <a:pt x="1815" y="151"/>
                  </a:cubicBezTo>
                  <a:cubicBezTo>
                    <a:pt x="1781" y="52"/>
                    <a:pt x="1703" y="1"/>
                    <a:pt x="16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17" name="Google Shape;3017;p28"/>
            <p:cNvSpPr/>
            <p:nvPr/>
          </p:nvSpPr>
          <p:spPr>
            <a:xfrm>
              <a:off x="2578400" y="4457100"/>
              <a:ext cx="63150" cy="27975"/>
            </a:xfrm>
            <a:custGeom>
              <a:avLst/>
              <a:gdLst/>
              <a:ahLst/>
              <a:cxnLst/>
              <a:rect l="l" t="t" r="r" b="b"/>
              <a:pathLst>
                <a:path w="2526" h="1119" extrusionOk="0">
                  <a:moveTo>
                    <a:pt x="2229" y="0"/>
                  </a:moveTo>
                  <a:cubicBezTo>
                    <a:pt x="2209" y="0"/>
                    <a:pt x="2188" y="3"/>
                    <a:pt x="2167" y="9"/>
                  </a:cubicBezTo>
                  <a:cubicBezTo>
                    <a:pt x="1493" y="204"/>
                    <a:pt x="829" y="435"/>
                    <a:pt x="179" y="700"/>
                  </a:cubicBezTo>
                  <a:cubicBezTo>
                    <a:pt x="73" y="743"/>
                    <a:pt x="1" y="844"/>
                    <a:pt x="34" y="962"/>
                  </a:cubicBezTo>
                  <a:cubicBezTo>
                    <a:pt x="61" y="1057"/>
                    <a:pt x="145" y="1119"/>
                    <a:pt x="233" y="1119"/>
                  </a:cubicBezTo>
                  <a:cubicBezTo>
                    <a:pt x="255" y="1119"/>
                    <a:pt x="278" y="1115"/>
                    <a:pt x="299" y="1107"/>
                  </a:cubicBezTo>
                  <a:cubicBezTo>
                    <a:pt x="947" y="842"/>
                    <a:pt x="1611" y="611"/>
                    <a:pt x="2285" y="418"/>
                  </a:cubicBezTo>
                  <a:cubicBezTo>
                    <a:pt x="2525" y="350"/>
                    <a:pt x="2446" y="0"/>
                    <a:pt x="2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18" name="Google Shape;3018;p28"/>
            <p:cNvSpPr/>
            <p:nvPr/>
          </p:nvSpPr>
          <p:spPr>
            <a:xfrm>
              <a:off x="2788200" y="4486875"/>
              <a:ext cx="64825" cy="74425"/>
            </a:xfrm>
            <a:custGeom>
              <a:avLst/>
              <a:gdLst/>
              <a:ahLst/>
              <a:cxnLst/>
              <a:rect l="l" t="t" r="r" b="b"/>
              <a:pathLst>
                <a:path w="2593" h="2977" extrusionOk="0">
                  <a:moveTo>
                    <a:pt x="323" y="0"/>
                  </a:moveTo>
                  <a:cubicBezTo>
                    <a:pt x="128" y="0"/>
                    <a:pt x="1" y="291"/>
                    <a:pt x="213" y="395"/>
                  </a:cubicBezTo>
                  <a:cubicBezTo>
                    <a:pt x="1185" y="878"/>
                    <a:pt x="1895" y="1771"/>
                    <a:pt x="2148" y="2828"/>
                  </a:cubicBezTo>
                  <a:cubicBezTo>
                    <a:pt x="2172" y="2932"/>
                    <a:pt x="2249" y="2976"/>
                    <a:pt x="2331" y="2976"/>
                  </a:cubicBezTo>
                  <a:cubicBezTo>
                    <a:pt x="2457" y="2976"/>
                    <a:pt x="2592" y="2869"/>
                    <a:pt x="2554" y="2708"/>
                  </a:cubicBezTo>
                  <a:cubicBezTo>
                    <a:pt x="2282" y="1560"/>
                    <a:pt x="1479" y="551"/>
                    <a:pt x="420" y="24"/>
                  </a:cubicBezTo>
                  <a:cubicBezTo>
                    <a:pt x="386" y="8"/>
                    <a:pt x="354" y="0"/>
                    <a:pt x="3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19" name="Google Shape;3019;p28"/>
            <p:cNvSpPr/>
            <p:nvPr/>
          </p:nvSpPr>
          <p:spPr>
            <a:xfrm>
              <a:off x="2846450" y="4507550"/>
              <a:ext cx="38225" cy="57625"/>
            </a:xfrm>
            <a:custGeom>
              <a:avLst/>
              <a:gdLst/>
              <a:ahLst/>
              <a:cxnLst/>
              <a:rect l="l" t="t" r="r" b="b"/>
              <a:pathLst>
                <a:path w="1529" h="2305" extrusionOk="0">
                  <a:moveTo>
                    <a:pt x="247" y="0"/>
                  </a:moveTo>
                  <a:cubicBezTo>
                    <a:pt x="212" y="0"/>
                    <a:pt x="175" y="9"/>
                    <a:pt x="143" y="27"/>
                  </a:cubicBezTo>
                  <a:cubicBezTo>
                    <a:pt x="46" y="85"/>
                    <a:pt x="1" y="222"/>
                    <a:pt x="68" y="319"/>
                  </a:cubicBezTo>
                  <a:cubicBezTo>
                    <a:pt x="465" y="894"/>
                    <a:pt x="804" y="1507"/>
                    <a:pt x="1074" y="2152"/>
                  </a:cubicBezTo>
                  <a:cubicBezTo>
                    <a:pt x="1112" y="2239"/>
                    <a:pt x="1188" y="2304"/>
                    <a:pt x="1283" y="2304"/>
                  </a:cubicBezTo>
                  <a:cubicBezTo>
                    <a:pt x="1301" y="2304"/>
                    <a:pt x="1319" y="2302"/>
                    <a:pt x="1339" y="2297"/>
                  </a:cubicBezTo>
                  <a:cubicBezTo>
                    <a:pt x="1459" y="2263"/>
                    <a:pt x="1529" y="2140"/>
                    <a:pt x="1483" y="2032"/>
                  </a:cubicBezTo>
                  <a:cubicBezTo>
                    <a:pt x="1201" y="1351"/>
                    <a:pt x="850" y="704"/>
                    <a:pt x="431" y="100"/>
                  </a:cubicBezTo>
                  <a:cubicBezTo>
                    <a:pt x="390" y="35"/>
                    <a:pt x="319" y="0"/>
                    <a:pt x="2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20" name="Google Shape;3020;p28"/>
            <p:cNvSpPr/>
            <p:nvPr/>
          </p:nvSpPr>
          <p:spPr>
            <a:xfrm>
              <a:off x="2863900" y="4583650"/>
              <a:ext cx="16275" cy="37650"/>
            </a:xfrm>
            <a:custGeom>
              <a:avLst/>
              <a:gdLst/>
              <a:ahLst/>
              <a:cxnLst/>
              <a:rect l="l" t="t" r="r" b="b"/>
              <a:pathLst>
                <a:path w="651" h="1506" extrusionOk="0">
                  <a:moveTo>
                    <a:pt x="248" y="0"/>
                  </a:moveTo>
                  <a:cubicBezTo>
                    <a:pt x="229" y="0"/>
                    <a:pt x="209" y="4"/>
                    <a:pt x="188" y="11"/>
                  </a:cubicBezTo>
                  <a:cubicBezTo>
                    <a:pt x="73" y="50"/>
                    <a:pt x="0" y="163"/>
                    <a:pt x="44" y="271"/>
                  </a:cubicBezTo>
                  <a:cubicBezTo>
                    <a:pt x="106" y="442"/>
                    <a:pt x="152" y="617"/>
                    <a:pt x="183" y="796"/>
                  </a:cubicBezTo>
                  <a:cubicBezTo>
                    <a:pt x="188" y="805"/>
                    <a:pt x="188" y="810"/>
                    <a:pt x="191" y="820"/>
                  </a:cubicBezTo>
                  <a:lnTo>
                    <a:pt x="191" y="829"/>
                  </a:lnTo>
                  <a:lnTo>
                    <a:pt x="200" y="897"/>
                  </a:lnTo>
                  <a:cubicBezTo>
                    <a:pt x="203" y="938"/>
                    <a:pt x="207" y="978"/>
                    <a:pt x="212" y="1017"/>
                  </a:cubicBezTo>
                  <a:cubicBezTo>
                    <a:pt x="217" y="1111"/>
                    <a:pt x="219" y="1205"/>
                    <a:pt x="217" y="1299"/>
                  </a:cubicBezTo>
                  <a:cubicBezTo>
                    <a:pt x="219" y="1414"/>
                    <a:pt x="316" y="1506"/>
                    <a:pt x="434" y="1506"/>
                  </a:cubicBezTo>
                  <a:cubicBezTo>
                    <a:pt x="549" y="1501"/>
                    <a:pt x="641" y="1404"/>
                    <a:pt x="641" y="1289"/>
                  </a:cubicBezTo>
                  <a:cubicBezTo>
                    <a:pt x="650" y="901"/>
                    <a:pt x="585" y="516"/>
                    <a:pt x="448" y="155"/>
                  </a:cubicBezTo>
                  <a:cubicBezTo>
                    <a:pt x="417" y="71"/>
                    <a:pt x="338" y="0"/>
                    <a:pt x="2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21" name="Google Shape;3021;p28"/>
            <p:cNvSpPr/>
            <p:nvPr/>
          </p:nvSpPr>
          <p:spPr>
            <a:xfrm>
              <a:off x="2643025" y="4846975"/>
              <a:ext cx="56875" cy="14500"/>
            </a:xfrm>
            <a:custGeom>
              <a:avLst/>
              <a:gdLst/>
              <a:ahLst/>
              <a:cxnLst/>
              <a:rect l="l" t="t" r="r" b="b"/>
              <a:pathLst>
                <a:path w="2275" h="580" extrusionOk="0">
                  <a:moveTo>
                    <a:pt x="230" y="1"/>
                  </a:moveTo>
                  <a:cubicBezTo>
                    <a:pt x="136" y="1"/>
                    <a:pt x="51" y="65"/>
                    <a:pt x="27" y="159"/>
                  </a:cubicBezTo>
                  <a:cubicBezTo>
                    <a:pt x="0" y="267"/>
                    <a:pt x="65" y="395"/>
                    <a:pt x="181" y="419"/>
                  </a:cubicBezTo>
                  <a:cubicBezTo>
                    <a:pt x="700" y="525"/>
                    <a:pt x="1228" y="579"/>
                    <a:pt x="1758" y="579"/>
                  </a:cubicBezTo>
                  <a:cubicBezTo>
                    <a:pt x="1839" y="579"/>
                    <a:pt x="1921" y="578"/>
                    <a:pt x="2003" y="575"/>
                  </a:cubicBezTo>
                  <a:cubicBezTo>
                    <a:pt x="2274" y="566"/>
                    <a:pt x="2268" y="152"/>
                    <a:pt x="2005" y="152"/>
                  </a:cubicBezTo>
                  <a:cubicBezTo>
                    <a:pt x="2002" y="152"/>
                    <a:pt x="1999" y="152"/>
                    <a:pt x="1996" y="152"/>
                  </a:cubicBezTo>
                  <a:cubicBezTo>
                    <a:pt x="1913" y="155"/>
                    <a:pt x="1831" y="156"/>
                    <a:pt x="1749" y="156"/>
                  </a:cubicBezTo>
                  <a:cubicBezTo>
                    <a:pt x="1256" y="156"/>
                    <a:pt x="765" y="106"/>
                    <a:pt x="282" y="7"/>
                  </a:cubicBezTo>
                  <a:cubicBezTo>
                    <a:pt x="265" y="3"/>
                    <a:pt x="247"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22" name="Google Shape;3022;p28"/>
            <p:cNvSpPr/>
            <p:nvPr/>
          </p:nvSpPr>
          <p:spPr>
            <a:xfrm>
              <a:off x="2739125" y="4801600"/>
              <a:ext cx="85950" cy="45425"/>
            </a:xfrm>
            <a:custGeom>
              <a:avLst/>
              <a:gdLst/>
              <a:ahLst/>
              <a:cxnLst/>
              <a:rect l="l" t="t" r="r" b="b"/>
              <a:pathLst>
                <a:path w="3438" h="1817" extrusionOk="0">
                  <a:moveTo>
                    <a:pt x="3141" y="0"/>
                  </a:moveTo>
                  <a:cubicBezTo>
                    <a:pt x="3106" y="0"/>
                    <a:pt x="3068" y="11"/>
                    <a:pt x="3030" y="37"/>
                  </a:cubicBezTo>
                  <a:cubicBezTo>
                    <a:pt x="2563" y="349"/>
                    <a:pt x="2103" y="684"/>
                    <a:pt x="1620" y="970"/>
                  </a:cubicBezTo>
                  <a:cubicBezTo>
                    <a:pt x="1223" y="1205"/>
                    <a:pt x="790" y="1392"/>
                    <a:pt x="326" y="1392"/>
                  </a:cubicBezTo>
                  <a:cubicBezTo>
                    <a:pt x="309" y="1392"/>
                    <a:pt x="291" y="1392"/>
                    <a:pt x="274" y="1392"/>
                  </a:cubicBezTo>
                  <a:cubicBezTo>
                    <a:pt x="271" y="1391"/>
                    <a:pt x="268" y="1391"/>
                    <a:pt x="265" y="1391"/>
                  </a:cubicBezTo>
                  <a:cubicBezTo>
                    <a:pt x="0" y="1391"/>
                    <a:pt x="13" y="1806"/>
                    <a:pt x="284" y="1815"/>
                  </a:cubicBezTo>
                  <a:cubicBezTo>
                    <a:pt x="307" y="1816"/>
                    <a:pt x="330" y="1816"/>
                    <a:pt x="354" y="1816"/>
                  </a:cubicBezTo>
                  <a:cubicBezTo>
                    <a:pt x="860" y="1816"/>
                    <a:pt x="1341" y="1618"/>
                    <a:pt x="1779" y="1367"/>
                  </a:cubicBezTo>
                  <a:cubicBezTo>
                    <a:pt x="2286" y="1076"/>
                    <a:pt x="2763" y="727"/>
                    <a:pt x="3249" y="402"/>
                  </a:cubicBezTo>
                  <a:cubicBezTo>
                    <a:pt x="3438" y="274"/>
                    <a:pt x="3319" y="0"/>
                    <a:pt x="3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23" name="Google Shape;3023;p28"/>
            <p:cNvSpPr/>
            <p:nvPr/>
          </p:nvSpPr>
          <p:spPr>
            <a:xfrm>
              <a:off x="2707475" y="4796775"/>
              <a:ext cx="66700" cy="32475"/>
            </a:xfrm>
            <a:custGeom>
              <a:avLst/>
              <a:gdLst/>
              <a:ahLst/>
              <a:cxnLst/>
              <a:rect l="l" t="t" r="r" b="b"/>
              <a:pathLst>
                <a:path w="2668" h="1299" extrusionOk="0">
                  <a:moveTo>
                    <a:pt x="2367" y="0"/>
                  </a:moveTo>
                  <a:cubicBezTo>
                    <a:pt x="2332" y="0"/>
                    <a:pt x="2295" y="11"/>
                    <a:pt x="2258" y="35"/>
                  </a:cubicBezTo>
                  <a:cubicBezTo>
                    <a:pt x="1620" y="444"/>
                    <a:pt x="915" y="730"/>
                    <a:pt x="176" y="884"/>
                  </a:cubicBezTo>
                  <a:cubicBezTo>
                    <a:pt x="63" y="908"/>
                    <a:pt x="0" y="1043"/>
                    <a:pt x="31" y="1149"/>
                  </a:cubicBezTo>
                  <a:cubicBezTo>
                    <a:pt x="56" y="1238"/>
                    <a:pt x="148" y="1298"/>
                    <a:pt x="244" y="1298"/>
                  </a:cubicBezTo>
                  <a:cubicBezTo>
                    <a:pt x="260" y="1298"/>
                    <a:pt x="276" y="1297"/>
                    <a:pt x="291" y="1293"/>
                  </a:cubicBezTo>
                  <a:cubicBezTo>
                    <a:pt x="1066" y="1130"/>
                    <a:pt x="1805" y="826"/>
                    <a:pt x="2474" y="398"/>
                  </a:cubicBezTo>
                  <a:cubicBezTo>
                    <a:pt x="2668" y="275"/>
                    <a:pt x="2546" y="0"/>
                    <a:pt x="23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24" name="Google Shape;3024;p28"/>
            <p:cNvSpPr/>
            <p:nvPr/>
          </p:nvSpPr>
          <p:spPr>
            <a:xfrm>
              <a:off x="2770950" y="4611525"/>
              <a:ext cx="17825" cy="39400"/>
            </a:xfrm>
            <a:custGeom>
              <a:avLst/>
              <a:gdLst/>
              <a:ahLst/>
              <a:cxnLst/>
              <a:rect l="l" t="t" r="r" b="b"/>
              <a:pathLst>
                <a:path w="713" h="1576" extrusionOk="0">
                  <a:moveTo>
                    <a:pt x="247" y="1"/>
                  </a:moveTo>
                  <a:cubicBezTo>
                    <a:pt x="227" y="1"/>
                    <a:pt x="208" y="4"/>
                    <a:pt x="188" y="10"/>
                  </a:cubicBezTo>
                  <a:cubicBezTo>
                    <a:pt x="70" y="51"/>
                    <a:pt x="0" y="164"/>
                    <a:pt x="43" y="275"/>
                  </a:cubicBezTo>
                  <a:cubicBezTo>
                    <a:pt x="113" y="456"/>
                    <a:pt x="171" y="641"/>
                    <a:pt x="214" y="829"/>
                  </a:cubicBezTo>
                  <a:lnTo>
                    <a:pt x="241" y="978"/>
                  </a:lnTo>
                  <a:lnTo>
                    <a:pt x="250" y="1019"/>
                  </a:lnTo>
                  <a:cubicBezTo>
                    <a:pt x="250" y="1018"/>
                    <a:pt x="250" y="1018"/>
                    <a:pt x="250" y="1018"/>
                  </a:cubicBezTo>
                  <a:lnTo>
                    <a:pt x="250" y="1018"/>
                  </a:lnTo>
                  <a:cubicBezTo>
                    <a:pt x="249" y="1018"/>
                    <a:pt x="255" y="1065"/>
                    <a:pt x="255" y="1069"/>
                  </a:cubicBezTo>
                  <a:cubicBezTo>
                    <a:pt x="270" y="1168"/>
                    <a:pt x="279" y="1269"/>
                    <a:pt x="284" y="1368"/>
                  </a:cubicBezTo>
                  <a:cubicBezTo>
                    <a:pt x="289" y="1474"/>
                    <a:pt x="377" y="1575"/>
                    <a:pt x="484" y="1575"/>
                  </a:cubicBezTo>
                  <a:cubicBezTo>
                    <a:pt x="489" y="1575"/>
                    <a:pt x="494" y="1575"/>
                    <a:pt x="498" y="1575"/>
                  </a:cubicBezTo>
                  <a:cubicBezTo>
                    <a:pt x="614" y="1565"/>
                    <a:pt x="713" y="1476"/>
                    <a:pt x="708" y="1358"/>
                  </a:cubicBezTo>
                  <a:cubicBezTo>
                    <a:pt x="686" y="947"/>
                    <a:pt x="602" y="540"/>
                    <a:pt x="453" y="155"/>
                  </a:cubicBezTo>
                  <a:cubicBezTo>
                    <a:pt x="417" y="71"/>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25" name="Google Shape;3025;p28"/>
            <p:cNvSpPr/>
            <p:nvPr/>
          </p:nvSpPr>
          <p:spPr>
            <a:xfrm>
              <a:off x="2689425" y="4391975"/>
              <a:ext cx="47250" cy="29700"/>
            </a:xfrm>
            <a:custGeom>
              <a:avLst/>
              <a:gdLst/>
              <a:ahLst/>
              <a:cxnLst/>
              <a:rect l="l" t="t" r="r" b="b"/>
              <a:pathLst>
                <a:path w="1890" h="1188" extrusionOk="0">
                  <a:moveTo>
                    <a:pt x="242" y="1"/>
                  </a:moveTo>
                  <a:cubicBezTo>
                    <a:pt x="145" y="1"/>
                    <a:pt x="56" y="58"/>
                    <a:pt x="31" y="159"/>
                  </a:cubicBezTo>
                  <a:cubicBezTo>
                    <a:pt x="0" y="277"/>
                    <a:pt x="72" y="393"/>
                    <a:pt x="188" y="415"/>
                  </a:cubicBezTo>
                  <a:cubicBezTo>
                    <a:pt x="691" y="508"/>
                    <a:pt x="1153" y="759"/>
                    <a:pt x="1511" y="1127"/>
                  </a:cubicBezTo>
                  <a:cubicBezTo>
                    <a:pt x="1552" y="1168"/>
                    <a:pt x="1605" y="1188"/>
                    <a:pt x="1658" y="1188"/>
                  </a:cubicBezTo>
                  <a:cubicBezTo>
                    <a:pt x="1712" y="1188"/>
                    <a:pt x="1766" y="1167"/>
                    <a:pt x="1807" y="1125"/>
                  </a:cubicBezTo>
                  <a:cubicBezTo>
                    <a:pt x="1889" y="1040"/>
                    <a:pt x="1889" y="908"/>
                    <a:pt x="1805" y="826"/>
                  </a:cubicBezTo>
                  <a:cubicBezTo>
                    <a:pt x="1398" y="400"/>
                    <a:pt x="869" y="114"/>
                    <a:pt x="289" y="5"/>
                  </a:cubicBezTo>
                  <a:cubicBezTo>
                    <a:pt x="273" y="2"/>
                    <a:pt x="257" y="1"/>
                    <a:pt x="2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26" name="Google Shape;3026;p28"/>
            <p:cNvSpPr/>
            <p:nvPr/>
          </p:nvSpPr>
          <p:spPr>
            <a:xfrm>
              <a:off x="2535275" y="4850150"/>
              <a:ext cx="43775" cy="25825"/>
            </a:xfrm>
            <a:custGeom>
              <a:avLst/>
              <a:gdLst/>
              <a:ahLst/>
              <a:cxnLst/>
              <a:rect l="l" t="t" r="r" b="b"/>
              <a:pathLst>
                <a:path w="1751" h="1033" extrusionOk="0">
                  <a:moveTo>
                    <a:pt x="229" y="0"/>
                  </a:moveTo>
                  <a:cubicBezTo>
                    <a:pt x="179" y="0"/>
                    <a:pt x="129" y="19"/>
                    <a:pt x="89" y="63"/>
                  </a:cubicBezTo>
                  <a:cubicBezTo>
                    <a:pt x="5" y="157"/>
                    <a:pt x="0" y="292"/>
                    <a:pt x="92" y="364"/>
                  </a:cubicBezTo>
                  <a:cubicBezTo>
                    <a:pt x="489" y="670"/>
                    <a:pt x="939" y="896"/>
                    <a:pt x="1420" y="1031"/>
                  </a:cubicBezTo>
                  <a:cubicBezTo>
                    <a:pt x="1431" y="1032"/>
                    <a:pt x="1442" y="1033"/>
                    <a:pt x="1453" y="1033"/>
                  </a:cubicBezTo>
                  <a:cubicBezTo>
                    <a:pt x="1680" y="1033"/>
                    <a:pt x="1751" y="704"/>
                    <a:pt x="1521" y="619"/>
                  </a:cubicBezTo>
                  <a:cubicBezTo>
                    <a:pt x="1112" y="506"/>
                    <a:pt x="727" y="316"/>
                    <a:pt x="390" y="61"/>
                  </a:cubicBezTo>
                  <a:cubicBezTo>
                    <a:pt x="344" y="24"/>
                    <a:pt x="286" y="0"/>
                    <a:pt x="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27" name="Google Shape;3027;p28"/>
            <p:cNvSpPr/>
            <p:nvPr/>
          </p:nvSpPr>
          <p:spPr>
            <a:xfrm>
              <a:off x="2869025" y="4734175"/>
              <a:ext cx="30350" cy="43625"/>
            </a:xfrm>
            <a:custGeom>
              <a:avLst/>
              <a:gdLst/>
              <a:ahLst/>
              <a:cxnLst/>
              <a:rect l="l" t="t" r="r" b="b"/>
              <a:pathLst>
                <a:path w="1214" h="1745" extrusionOk="0">
                  <a:moveTo>
                    <a:pt x="984" y="1"/>
                  </a:moveTo>
                  <a:cubicBezTo>
                    <a:pt x="908" y="1"/>
                    <a:pt x="830" y="35"/>
                    <a:pt x="801" y="105"/>
                  </a:cubicBezTo>
                  <a:cubicBezTo>
                    <a:pt x="619" y="558"/>
                    <a:pt x="378" y="986"/>
                    <a:pt x="84" y="1379"/>
                  </a:cubicBezTo>
                  <a:cubicBezTo>
                    <a:pt x="14" y="1470"/>
                    <a:pt x="0" y="1590"/>
                    <a:pt x="87" y="1679"/>
                  </a:cubicBezTo>
                  <a:cubicBezTo>
                    <a:pt x="131" y="1722"/>
                    <a:pt x="188" y="1745"/>
                    <a:pt x="243" y="1745"/>
                  </a:cubicBezTo>
                  <a:cubicBezTo>
                    <a:pt x="299" y="1745"/>
                    <a:pt x="352" y="1722"/>
                    <a:pt x="388" y="1675"/>
                  </a:cubicBezTo>
                  <a:cubicBezTo>
                    <a:pt x="705" y="1256"/>
                    <a:pt x="968" y="801"/>
                    <a:pt x="1170" y="315"/>
                  </a:cubicBezTo>
                  <a:cubicBezTo>
                    <a:pt x="1213" y="211"/>
                    <a:pt x="1199" y="86"/>
                    <a:pt x="1090" y="26"/>
                  </a:cubicBezTo>
                  <a:cubicBezTo>
                    <a:pt x="1060" y="9"/>
                    <a:pt x="1022" y="1"/>
                    <a:pt x="9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sp>
        <p:nvSpPr>
          <p:cNvPr id="3028" name="Google Shape;3028;p28"/>
          <p:cNvSpPr/>
          <p:nvPr/>
        </p:nvSpPr>
        <p:spPr>
          <a:xfrm rot="-5400000">
            <a:off x="10697044" y="-507739"/>
            <a:ext cx="1351305" cy="1229044"/>
          </a:xfrm>
          <a:custGeom>
            <a:avLst/>
            <a:gdLst/>
            <a:ahLst/>
            <a:cxnLst/>
            <a:rect l="l" t="t" r="r" b="b"/>
            <a:pathLst>
              <a:path w="36186" h="32912" extrusionOk="0">
                <a:moveTo>
                  <a:pt x="11343" y="1"/>
                </a:moveTo>
                <a:cubicBezTo>
                  <a:pt x="11219" y="1"/>
                  <a:pt x="11095" y="36"/>
                  <a:pt x="10978" y="115"/>
                </a:cubicBezTo>
                <a:cubicBezTo>
                  <a:pt x="10737" y="281"/>
                  <a:pt x="10612" y="601"/>
                  <a:pt x="10607" y="885"/>
                </a:cubicBezTo>
                <a:cubicBezTo>
                  <a:pt x="10600" y="1237"/>
                  <a:pt x="10766" y="1550"/>
                  <a:pt x="10905" y="1863"/>
                </a:cubicBezTo>
                <a:cubicBezTo>
                  <a:pt x="11043" y="2175"/>
                  <a:pt x="11093" y="2428"/>
                  <a:pt x="11050" y="2743"/>
                </a:cubicBezTo>
                <a:cubicBezTo>
                  <a:pt x="10958" y="3374"/>
                  <a:pt x="10641" y="3940"/>
                  <a:pt x="10694" y="4589"/>
                </a:cubicBezTo>
                <a:cubicBezTo>
                  <a:pt x="10749" y="5239"/>
                  <a:pt x="11105" y="5735"/>
                  <a:pt x="11461" y="6219"/>
                </a:cubicBezTo>
                <a:cubicBezTo>
                  <a:pt x="11815" y="6703"/>
                  <a:pt x="12193" y="7206"/>
                  <a:pt x="12352" y="7817"/>
                </a:cubicBezTo>
                <a:cubicBezTo>
                  <a:pt x="12511" y="8428"/>
                  <a:pt x="12513" y="9095"/>
                  <a:pt x="12475" y="9740"/>
                </a:cubicBezTo>
                <a:cubicBezTo>
                  <a:pt x="12381" y="9627"/>
                  <a:pt x="12280" y="9521"/>
                  <a:pt x="12174" y="9420"/>
                </a:cubicBezTo>
                <a:cubicBezTo>
                  <a:pt x="12051" y="9302"/>
                  <a:pt x="11919" y="9191"/>
                  <a:pt x="11784" y="9085"/>
                </a:cubicBezTo>
                <a:cubicBezTo>
                  <a:pt x="11786" y="9051"/>
                  <a:pt x="11779" y="9020"/>
                  <a:pt x="11765" y="8989"/>
                </a:cubicBezTo>
                <a:cubicBezTo>
                  <a:pt x="11218" y="7995"/>
                  <a:pt x="10634" y="7015"/>
                  <a:pt x="10010" y="6065"/>
                </a:cubicBezTo>
                <a:cubicBezTo>
                  <a:pt x="9702" y="5591"/>
                  <a:pt x="9382" y="5124"/>
                  <a:pt x="9052" y="4664"/>
                </a:cubicBezTo>
                <a:cubicBezTo>
                  <a:pt x="8732" y="4212"/>
                  <a:pt x="8410" y="3754"/>
                  <a:pt x="8046" y="3340"/>
                </a:cubicBezTo>
                <a:cubicBezTo>
                  <a:pt x="7512" y="2732"/>
                  <a:pt x="6749" y="2182"/>
                  <a:pt x="5920" y="2182"/>
                </a:cubicBezTo>
                <a:cubicBezTo>
                  <a:pt x="5770" y="2182"/>
                  <a:pt x="5619" y="2200"/>
                  <a:pt x="5466" y="2238"/>
                </a:cubicBezTo>
                <a:cubicBezTo>
                  <a:pt x="5004" y="2354"/>
                  <a:pt x="4456" y="2719"/>
                  <a:pt x="4650" y="3271"/>
                </a:cubicBezTo>
                <a:cubicBezTo>
                  <a:pt x="4732" y="3492"/>
                  <a:pt x="4915" y="3665"/>
                  <a:pt x="5072" y="3836"/>
                </a:cubicBezTo>
                <a:cubicBezTo>
                  <a:pt x="5228" y="4007"/>
                  <a:pt x="5449" y="4255"/>
                  <a:pt x="5642" y="4462"/>
                </a:cubicBezTo>
                <a:cubicBezTo>
                  <a:pt x="6429" y="5319"/>
                  <a:pt x="7235" y="6161"/>
                  <a:pt x="8104" y="6934"/>
                </a:cubicBezTo>
                <a:cubicBezTo>
                  <a:pt x="8537" y="7316"/>
                  <a:pt x="8983" y="7684"/>
                  <a:pt x="9449" y="8021"/>
                </a:cubicBezTo>
                <a:cubicBezTo>
                  <a:pt x="9914" y="8358"/>
                  <a:pt x="10381" y="8640"/>
                  <a:pt x="10850" y="8946"/>
                </a:cubicBezTo>
                <a:cubicBezTo>
                  <a:pt x="11319" y="9249"/>
                  <a:pt x="11755" y="9557"/>
                  <a:pt x="12116" y="9968"/>
                </a:cubicBezTo>
                <a:cubicBezTo>
                  <a:pt x="12232" y="10096"/>
                  <a:pt x="12335" y="10233"/>
                  <a:pt x="12434" y="10378"/>
                </a:cubicBezTo>
                <a:cubicBezTo>
                  <a:pt x="12441" y="10433"/>
                  <a:pt x="12475" y="10483"/>
                  <a:pt x="12523" y="10515"/>
                </a:cubicBezTo>
                <a:cubicBezTo>
                  <a:pt x="12595" y="10633"/>
                  <a:pt x="12665" y="10751"/>
                  <a:pt x="12727" y="10876"/>
                </a:cubicBezTo>
                <a:cubicBezTo>
                  <a:pt x="13072" y="11547"/>
                  <a:pt x="13266" y="12281"/>
                  <a:pt x="13433" y="13013"/>
                </a:cubicBezTo>
                <a:cubicBezTo>
                  <a:pt x="13745" y="14387"/>
                  <a:pt x="13950" y="15870"/>
                  <a:pt x="14720" y="17075"/>
                </a:cubicBezTo>
                <a:lnTo>
                  <a:pt x="14619" y="17037"/>
                </a:lnTo>
                <a:cubicBezTo>
                  <a:pt x="14470" y="16979"/>
                  <a:pt x="14323" y="16924"/>
                  <a:pt x="14171" y="16871"/>
                </a:cubicBezTo>
                <a:lnTo>
                  <a:pt x="11500" y="14127"/>
                </a:lnTo>
                <a:cubicBezTo>
                  <a:pt x="10672" y="13280"/>
                  <a:pt x="9873" y="12353"/>
                  <a:pt x="8901" y="11665"/>
                </a:cubicBezTo>
                <a:cubicBezTo>
                  <a:pt x="8443" y="11343"/>
                  <a:pt x="7938" y="11076"/>
                  <a:pt x="7394" y="10934"/>
                </a:cubicBezTo>
                <a:cubicBezTo>
                  <a:pt x="6850" y="10792"/>
                  <a:pt x="6311" y="10763"/>
                  <a:pt x="5767" y="10690"/>
                </a:cubicBezTo>
                <a:cubicBezTo>
                  <a:pt x="4788" y="10560"/>
                  <a:pt x="3953" y="10118"/>
                  <a:pt x="3086" y="9672"/>
                </a:cubicBezTo>
                <a:cubicBezTo>
                  <a:pt x="2356" y="9297"/>
                  <a:pt x="1542" y="8931"/>
                  <a:pt x="690" y="8931"/>
                </a:cubicBezTo>
                <a:cubicBezTo>
                  <a:pt x="530" y="8931"/>
                  <a:pt x="370" y="8944"/>
                  <a:pt x="208" y="8972"/>
                </a:cubicBezTo>
                <a:cubicBezTo>
                  <a:pt x="63" y="8996"/>
                  <a:pt x="1" y="9138"/>
                  <a:pt x="46" y="9266"/>
                </a:cubicBezTo>
                <a:cubicBezTo>
                  <a:pt x="263" y="9915"/>
                  <a:pt x="641" y="10493"/>
                  <a:pt x="1004" y="11071"/>
                </a:cubicBezTo>
                <a:cubicBezTo>
                  <a:pt x="1368" y="11648"/>
                  <a:pt x="1779" y="12274"/>
                  <a:pt x="2249" y="12816"/>
                </a:cubicBezTo>
                <a:cubicBezTo>
                  <a:pt x="2718" y="13357"/>
                  <a:pt x="3226" y="13810"/>
                  <a:pt x="3842" y="14134"/>
                </a:cubicBezTo>
                <a:cubicBezTo>
                  <a:pt x="4456" y="14459"/>
                  <a:pt x="5036" y="14560"/>
                  <a:pt x="5673" y="14637"/>
                </a:cubicBezTo>
                <a:cubicBezTo>
                  <a:pt x="6311" y="14712"/>
                  <a:pt x="6903" y="14746"/>
                  <a:pt x="7469" y="14986"/>
                </a:cubicBezTo>
                <a:cubicBezTo>
                  <a:pt x="8119" y="15266"/>
                  <a:pt x="8573" y="15846"/>
                  <a:pt x="9214" y="16149"/>
                </a:cubicBezTo>
                <a:cubicBezTo>
                  <a:pt x="9854" y="16455"/>
                  <a:pt x="10499" y="16474"/>
                  <a:pt x="11149" y="16556"/>
                </a:cubicBezTo>
                <a:cubicBezTo>
                  <a:pt x="11825" y="16642"/>
                  <a:pt x="12494" y="16782"/>
                  <a:pt x="13149" y="16977"/>
                </a:cubicBezTo>
                <a:cubicBezTo>
                  <a:pt x="13861" y="17193"/>
                  <a:pt x="14561" y="17451"/>
                  <a:pt x="15242" y="17754"/>
                </a:cubicBezTo>
                <a:lnTo>
                  <a:pt x="15269" y="17781"/>
                </a:lnTo>
                <a:cubicBezTo>
                  <a:pt x="15315" y="17829"/>
                  <a:pt x="15380" y="17857"/>
                  <a:pt x="15445" y="17857"/>
                </a:cubicBezTo>
                <a:cubicBezTo>
                  <a:pt x="15454" y="17857"/>
                  <a:pt x="15464" y="17856"/>
                  <a:pt x="15473" y="17855"/>
                </a:cubicBezTo>
                <a:cubicBezTo>
                  <a:pt x="16881" y="18488"/>
                  <a:pt x="18229" y="19263"/>
                  <a:pt x="19565" y="20041"/>
                </a:cubicBezTo>
                <a:cubicBezTo>
                  <a:pt x="19198" y="19995"/>
                  <a:pt x="18830" y="19973"/>
                  <a:pt x="18463" y="19973"/>
                </a:cubicBezTo>
                <a:cubicBezTo>
                  <a:pt x="17523" y="19973"/>
                  <a:pt x="16587" y="20120"/>
                  <a:pt x="15688" y="20409"/>
                </a:cubicBezTo>
                <a:cubicBezTo>
                  <a:pt x="15661" y="20327"/>
                  <a:pt x="15589" y="20269"/>
                  <a:pt x="15505" y="20260"/>
                </a:cubicBezTo>
                <a:cubicBezTo>
                  <a:pt x="15501" y="20259"/>
                  <a:pt x="15498" y="20259"/>
                  <a:pt x="15494" y="20259"/>
                </a:cubicBezTo>
                <a:cubicBezTo>
                  <a:pt x="15442" y="20259"/>
                  <a:pt x="15391" y="20276"/>
                  <a:pt x="15351" y="20308"/>
                </a:cubicBezTo>
                <a:lnTo>
                  <a:pt x="15339" y="20315"/>
                </a:lnTo>
                <a:cubicBezTo>
                  <a:pt x="15288" y="20344"/>
                  <a:pt x="15235" y="20365"/>
                  <a:pt x="15180" y="20385"/>
                </a:cubicBezTo>
                <a:cubicBezTo>
                  <a:pt x="15122" y="20399"/>
                  <a:pt x="15067" y="20409"/>
                  <a:pt x="15007" y="20411"/>
                </a:cubicBezTo>
                <a:lnTo>
                  <a:pt x="14997" y="20411"/>
                </a:lnTo>
                <a:cubicBezTo>
                  <a:pt x="14956" y="20411"/>
                  <a:pt x="14915" y="20418"/>
                  <a:pt x="14879" y="20435"/>
                </a:cubicBezTo>
                <a:cubicBezTo>
                  <a:pt x="14834" y="20401"/>
                  <a:pt x="14778" y="20382"/>
                  <a:pt x="14722" y="20382"/>
                </a:cubicBezTo>
                <a:cubicBezTo>
                  <a:pt x="14716" y="20382"/>
                  <a:pt x="14710" y="20382"/>
                  <a:pt x="14703" y="20382"/>
                </a:cubicBezTo>
                <a:cubicBezTo>
                  <a:pt x="14670" y="20384"/>
                  <a:pt x="14637" y="20385"/>
                  <a:pt x="14605" y="20385"/>
                </a:cubicBezTo>
                <a:cubicBezTo>
                  <a:pt x="14187" y="20385"/>
                  <a:pt x="13783" y="20234"/>
                  <a:pt x="13408" y="20065"/>
                </a:cubicBezTo>
                <a:cubicBezTo>
                  <a:pt x="13002" y="19879"/>
                  <a:pt x="12554" y="19624"/>
                  <a:pt x="12102" y="19458"/>
                </a:cubicBezTo>
                <a:cubicBezTo>
                  <a:pt x="11621" y="19281"/>
                  <a:pt x="11122" y="19220"/>
                  <a:pt x="10620" y="19220"/>
                </a:cubicBezTo>
                <a:cubicBezTo>
                  <a:pt x="10192" y="19220"/>
                  <a:pt x="9761" y="19264"/>
                  <a:pt x="9336" y="19321"/>
                </a:cubicBezTo>
                <a:cubicBezTo>
                  <a:pt x="8869" y="19383"/>
                  <a:pt x="8410" y="19456"/>
                  <a:pt x="7943" y="19499"/>
                </a:cubicBezTo>
                <a:cubicBezTo>
                  <a:pt x="7750" y="19516"/>
                  <a:pt x="7560" y="19523"/>
                  <a:pt x="7372" y="19523"/>
                </a:cubicBezTo>
                <a:cubicBezTo>
                  <a:pt x="7107" y="19523"/>
                  <a:pt x="6843" y="19509"/>
                  <a:pt x="6576" y="19489"/>
                </a:cubicBezTo>
                <a:cubicBezTo>
                  <a:pt x="6225" y="19464"/>
                  <a:pt x="5860" y="19435"/>
                  <a:pt x="5497" y="19435"/>
                </a:cubicBezTo>
                <a:cubicBezTo>
                  <a:pt x="5387" y="19435"/>
                  <a:pt x="5277" y="19437"/>
                  <a:pt x="5168" y="19444"/>
                </a:cubicBezTo>
                <a:cubicBezTo>
                  <a:pt x="4699" y="19470"/>
                  <a:pt x="4217" y="19550"/>
                  <a:pt x="3837" y="19805"/>
                </a:cubicBezTo>
                <a:cubicBezTo>
                  <a:pt x="3644" y="19935"/>
                  <a:pt x="3478" y="20142"/>
                  <a:pt x="3478" y="20382"/>
                </a:cubicBezTo>
                <a:cubicBezTo>
                  <a:pt x="3478" y="20623"/>
                  <a:pt x="3688" y="20849"/>
                  <a:pt x="3907" y="20984"/>
                </a:cubicBezTo>
                <a:cubicBezTo>
                  <a:pt x="4354" y="21261"/>
                  <a:pt x="4809" y="21533"/>
                  <a:pt x="5279" y="21773"/>
                </a:cubicBezTo>
                <a:cubicBezTo>
                  <a:pt x="5748" y="22014"/>
                  <a:pt x="6203" y="22202"/>
                  <a:pt x="6699" y="22329"/>
                </a:cubicBezTo>
                <a:cubicBezTo>
                  <a:pt x="7075" y="22423"/>
                  <a:pt x="7462" y="22471"/>
                  <a:pt x="7850" y="22471"/>
                </a:cubicBezTo>
                <a:cubicBezTo>
                  <a:pt x="7980" y="22471"/>
                  <a:pt x="8111" y="22465"/>
                  <a:pt x="8241" y="22454"/>
                </a:cubicBezTo>
                <a:cubicBezTo>
                  <a:pt x="8749" y="22414"/>
                  <a:pt x="9252" y="22308"/>
                  <a:pt x="9757" y="22238"/>
                </a:cubicBezTo>
                <a:cubicBezTo>
                  <a:pt x="10003" y="22199"/>
                  <a:pt x="10253" y="22178"/>
                  <a:pt x="10501" y="22170"/>
                </a:cubicBezTo>
                <a:cubicBezTo>
                  <a:pt x="10526" y="22170"/>
                  <a:pt x="10550" y="22170"/>
                  <a:pt x="10575" y="22170"/>
                </a:cubicBezTo>
                <a:cubicBezTo>
                  <a:pt x="10806" y="22170"/>
                  <a:pt x="11041" y="22189"/>
                  <a:pt x="11271" y="22207"/>
                </a:cubicBezTo>
                <a:cubicBezTo>
                  <a:pt x="11491" y="22223"/>
                  <a:pt x="11711" y="22237"/>
                  <a:pt x="11930" y="22237"/>
                </a:cubicBezTo>
                <a:cubicBezTo>
                  <a:pt x="12226" y="22237"/>
                  <a:pt x="12520" y="22212"/>
                  <a:pt x="12809" y="22134"/>
                </a:cubicBezTo>
                <a:cubicBezTo>
                  <a:pt x="13312" y="21997"/>
                  <a:pt x="13748" y="21766"/>
                  <a:pt x="14195" y="21528"/>
                </a:cubicBezTo>
                <a:cubicBezTo>
                  <a:pt x="14643" y="21292"/>
                  <a:pt x="15064" y="21080"/>
                  <a:pt x="15526" y="20912"/>
                </a:cubicBezTo>
                <a:cubicBezTo>
                  <a:pt x="15926" y="20765"/>
                  <a:pt x="16335" y="20649"/>
                  <a:pt x="16751" y="20565"/>
                </a:cubicBezTo>
                <a:lnTo>
                  <a:pt x="16751" y="20565"/>
                </a:lnTo>
                <a:cubicBezTo>
                  <a:pt x="16696" y="20635"/>
                  <a:pt x="16645" y="20705"/>
                  <a:pt x="16595" y="20779"/>
                </a:cubicBezTo>
                <a:cubicBezTo>
                  <a:pt x="16056" y="21083"/>
                  <a:pt x="15574" y="21482"/>
                  <a:pt x="15180" y="21959"/>
                </a:cubicBezTo>
                <a:cubicBezTo>
                  <a:pt x="15067" y="22093"/>
                  <a:pt x="14963" y="22235"/>
                  <a:pt x="14867" y="22382"/>
                </a:cubicBezTo>
                <a:cubicBezTo>
                  <a:pt x="14766" y="22534"/>
                  <a:pt x="14686" y="22693"/>
                  <a:pt x="14573" y="22837"/>
                </a:cubicBezTo>
                <a:cubicBezTo>
                  <a:pt x="14374" y="23102"/>
                  <a:pt x="14032" y="23172"/>
                  <a:pt x="13748" y="23316"/>
                </a:cubicBezTo>
                <a:cubicBezTo>
                  <a:pt x="13117" y="23629"/>
                  <a:pt x="12629" y="24139"/>
                  <a:pt x="12140" y="24633"/>
                </a:cubicBezTo>
                <a:cubicBezTo>
                  <a:pt x="11606" y="25181"/>
                  <a:pt x="11117" y="25747"/>
                  <a:pt x="10768" y="26433"/>
                </a:cubicBezTo>
                <a:cubicBezTo>
                  <a:pt x="10624" y="26719"/>
                  <a:pt x="10441" y="27061"/>
                  <a:pt x="10451" y="27393"/>
                </a:cubicBezTo>
                <a:cubicBezTo>
                  <a:pt x="10458" y="27773"/>
                  <a:pt x="10776" y="28000"/>
                  <a:pt x="11129" y="28048"/>
                </a:cubicBezTo>
                <a:cubicBezTo>
                  <a:pt x="11182" y="28055"/>
                  <a:pt x="11234" y="28058"/>
                  <a:pt x="11286" y="28058"/>
                </a:cubicBezTo>
                <a:cubicBezTo>
                  <a:pt x="11762" y="28058"/>
                  <a:pt x="12188" y="27771"/>
                  <a:pt x="12520" y="27444"/>
                </a:cubicBezTo>
                <a:cubicBezTo>
                  <a:pt x="12958" y="27010"/>
                  <a:pt x="13319" y="26505"/>
                  <a:pt x="13772" y="26081"/>
                </a:cubicBezTo>
                <a:cubicBezTo>
                  <a:pt x="14041" y="25829"/>
                  <a:pt x="14325" y="25590"/>
                  <a:pt x="14617" y="25362"/>
                </a:cubicBezTo>
                <a:cubicBezTo>
                  <a:pt x="14908" y="25133"/>
                  <a:pt x="15233" y="24938"/>
                  <a:pt x="15497" y="24681"/>
                </a:cubicBezTo>
                <a:cubicBezTo>
                  <a:pt x="15632" y="24555"/>
                  <a:pt x="15741" y="24401"/>
                  <a:pt x="15813" y="24233"/>
                </a:cubicBezTo>
                <a:cubicBezTo>
                  <a:pt x="15883" y="24067"/>
                  <a:pt x="15919" y="23891"/>
                  <a:pt x="15967" y="23716"/>
                </a:cubicBezTo>
                <a:cubicBezTo>
                  <a:pt x="16065" y="23350"/>
                  <a:pt x="16174" y="22982"/>
                  <a:pt x="16292" y="22618"/>
                </a:cubicBezTo>
                <a:cubicBezTo>
                  <a:pt x="16410" y="22255"/>
                  <a:pt x="16516" y="21930"/>
                  <a:pt x="16650" y="21595"/>
                </a:cubicBezTo>
                <a:cubicBezTo>
                  <a:pt x="16718" y="21427"/>
                  <a:pt x="16797" y="21263"/>
                  <a:pt x="16889" y="21104"/>
                </a:cubicBezTo>
                <a:lnTo>
                  <a:pt x="17004" y="21044"/>
                </a:lnTo>
                <a:cubicBezTo>
                  <a:pt x="17103" y="20998"/>
                  <a:pt x="17148" y="20888"/>
                  <a:pt x="17112" y="20787"/>
                </a:cubicBezTo>
                <a:lnTo>
                  <a:pt x="17146" y="20750"/>
                </a:lnTo>
                <a:cubicBezTo>
                  <a:pt x="17250" y="20637"/>
                  <a:pt x="17370" y="20544"/>
                  <a:pt x="17505" y="20469"/>
                </a:cubicBezTo>
                <a:lnTo>
                  <a:pt x="17546" y="20442"/>
                </a:lnTo>
                <a:cubicBezTo>
                  <a:pt x="17854" y="20408"/>
                  <a:pt x="18164" y="20391"/>
                  <a:pt x="18474" y="20391"/>
                </a:cubicBezTo>
                <a:cubicBezTo>
                  <a:pt x="18884" y="20391"/>
                  <a:pt x="19294" y="20421"/>
                  <a:pt x="19700" y="20479"/>
                </a:cubicBezTo>
                <a:cubicBezTo>
                  <a:pt x="19921" y="20512"/>
                  <a:pt x="20142" y="20551"/>
                  <a:pt x="20359" y="20601"/>
                </a:cubicBezTo>
                <a:cubicBezTo>
                  <a:pt x="20383" y="20607"/>
                  <a:pt x="20406" y="20611"/>
                  <a:pt x="20430" y="20611"/>
                </a:cubicBezTo>
                <a:cubicBezTo>
                  <a:pt x="20461" y="20611"/>
                  <a:pt x="20492" y="20605"/>
                  <a:pt x="20523" y="20594"/>
                </a:cubicBezTo>
                <a:lnTo>
                  <a:pt x="20631" y="20657"/>
                </a:lnTo>
                <a:cubicBezTo>
                  <a:pt x="23129" y="22098"/>
                  <a:pt x="25618" y="23569"/>
                  <a:pt x="27998" y="25205"/>
                </a:cubicBezTo>
                <a:cubicBezTo>
                  <a:pt x="27863" y="25193"/>
                  <a:pt x="27724" y="25184"/>
                  <a:pt x="27589" y="25179"/>
                </a:cubicBezTo>
                <a:cubicBezTo>
                  <a:pt x="27376" y="25168"/>
                  <a:pt x="27160" y="25159"/>
                  <a:pt x="26944" y="25159"/>
                </a:cubicBezTo>
                <a:cubicBezTo>
                  <a:pt x="26744" y="25159"/>
                  <a:pt x="26544" y="25166"/>
                  <a:pt x="26347" y="25186"/>
                </a:cubicBezTo>
                <a:lnTo>
                  <a:pt x="26316" y="25172"/>
                </a:lnTo>
                <a:cubicBezTo>
                  <a:pt x="25401" y="24808"/>
                  <a:pt x="24489" y="24423"/>
                  <a:pt x="23562" y="24086"/>
                </a:cubicBezTo>
                <a:cubicBezTo>
                  <a:pt x="23085" y="23912"/>
                  <a:pt x="22574" y="23764"/>
                  <a:pt x="22064" y="23764"/>
                </a:cubicBezTo>
                <a:cubicBezTo>
                  <a:pt x="21825" y="23764"/>
                  <a:pt x="21587" y="23797"/>
                  <a:pt x="21353" y="23874"/>
                </a:cubicBezTo>
                <a:cubicBezTo>
                  <a:pt x="20477" y="24168"/>
                  <a:pt x="20106" y="25051"/>
                  <a:pt x="19526" y="25687"/>
                </a:cubicBezTo>
                <a:cubicBezTo>
                  <a:pt x="18946" y="26322"/>
                  <a:pt x="18111" y="26541"/>
                  <a:pt x="17360" y="26859"/>
                </a:cubicBezTo>
                <a:cubicBezTo>
                  <a:pt x="17170" y="26938"/>
                  <a:pt x="16982" y="27027"/>
                  <a:pt x="16800" y="27128"/>
                </a:cubicBezTo>
                <a:cubicBezTo>
                  <a:pt x="16590" y="27244"/>
                  <a:pt x="16390" y="27388"/>
                  <a:pt x="16304" y="27624"/>
                </a:cubicBezTo>
                <a:cubicBezTo>
                  <a:pt x="16159" y="28002"/>
                  <a:pt x="16347" y="28428"/>
                  <a:pt x="16638" y="28681"/>
                </a:cubicBezTo>
                <a:cubicBezTo>
                  <a:pt x="16999" y="28986"/>
                  <a:pt x="17517" y="29025"/>
                  <a:pt x="17964" y="29078"/>
                </a:cubicBezTo>
                <a:lnTo>
                  <a:pt x="19505" y="29251"/>
                </a:lnTo>
                <a:cubicBezTo>
                  <a:pt x="19761" y="29279"/>
                  <a:pt x="20024" y="29314"/>
                  <a:pt x="20284" y="29314"/>
                </a:cubicBezTo>
                <a:cubicBezTo>
                  <a:pt x="20450" y="29314"/>
                  <a:pt x="20615" y="29300"/>
                  <a:pt x="20775" y="29261"/>
                </a:cubicBezTo>
                <a:cubicBezTo>
                  <a:pt x="21237" y="29143"/>
                  <a:pt x="21553" y="28827"/>
                  <a:pt x="21863" y="28483"/>
                </a:cubicBezTo>
                <a:cubicBezTo>
                  <a:pt x="22126" y="28192"/>
                  <a:pt x="22410" y="27954"/>
                  <a:pt x="22763" y="27778"/>
                </a:cubicBezTo>
                <a:cubicBezTo>
                  <a:pt x="23117" y="27600"/>
                  <a:pt x="23454" y="27494"/>
                  <a:pt x="23805" y="27362"/>
                </a:cubicBezTo>
                <a:cubicBezTo>
                  <a:pt x="24154" y="27229"/>
                  <a:pt x="24506" y="27080"/>
                  <a:pt x="24819" y="26866"/>
                </a:cubicBezTo>
                <a:cubicBezTo>
                  <a:pt x="24982" y="26753"/>
                  <a:pt x="25132" y="26623"/>
                  <a:pt x="25264" y="26474"/>
                </a:cubicBezTo>
                <a:cubicBezTo>
                  <a:pt x="25411" y="26310"/>
                  <a:pt x="25531" y="26120"/>
                  <a:pt x="25675" y="25951"/>
                </a:cubicBezTo>
                <a:cubicBezTo>
                  <a:pt x="25803" y="25795"/>
                  <a:pt x="25979" y="25684"/>
                  <a:pt x="26176" y="25641"/>
                </a:cubicBezTo>
                <a:cubicBezTo>
                  <a:pt x="26385" y="25595"/>
                  <a:pt x="26609" y="25590"/>
                  <a:pt x="26821" y="25588"/>
                </a:cubicBezTo>
                <a:cubicBezTo>
                  <a:pt x="26881" y="25587"/>
                  <a:pt x="26941" y="25586"/>
                  <a:pt x="27000" y="25586"/>
                </a:cubicBezTo>
                <a:cubicBezTo>
                  <a:pt x="27155" y="25586"/>
                  <a:pt x="27309" y="25590"/>
                  <a:pt x="27464" y="25595"/>
                </a:cubicBezTo>
                <a:cubicBezTo>
                  <a:pt x="27199" y="25937"/>
                  <a:pt x="26977" y="26317"/>
                  <a:pt x="26884" y="26743"/>
                </a:cubicBezTo>
                <a:cubicBezTo>
                  <a:pt x="26879" y="26772"/>
                  <a:pt x="26876" y="26803"/>
                  <a:pt x="26869" y="26832"/>
                </a:cubicBezTo>
                <a:cubicBezTo>
                  <a:pt x="26289" y="27056"/>
                  <a:pt x="25714" y="27323"/>
                  <a:pt x="25197" y="27670"/>
                </a:cubicBezTo>
                <a:cubicBezTo>
                  <a:pt x="24679" y="28014"/>
                  <a:pt x="24207" y="28519"/>
                  <a:pt x="24101" y="29176"/>
                </a:cubicBezTo>
                <a:cubicBezTo>
                  <a:pt x="24012" y="29728"/>
                  <a:pt x="24166" y="30293"/>
                  <a:pt x="23959" y="30827"/>
                </a:cubicBezTo>
                <a:cubicBezTo>
                  <a:pt x="23846" y="31123"/>
                  <a:pt x="23678" y="31400"/>
                  <a:pt x="23610" y="31715"/>
                </a:cubicBezTo>
                <a:cubicBezTo>
                  <a:pt x="23546" y="32031"/>
                  <a:pt x="23579" y="32303"/>
                  <a:pt x="23728" y="32548"/>
                </a:cubicBezTo>
                <a:cubicBezTo>
                  <a:pt x="23864" y="32775"/>
                  <a:pt x="24109" y="32912"/>
                  <a:pt x="24372" y="32912"/>
                </a:cubicBezTo>
                <a:cubicBezTo>
                  <a:pt x="24393" y="32912"/>
                  <a:pt x="24415" y="32911"/>
                  <a:pt x="24436" y="32909"/>
                </a:cubicBezTo>
                <a:cubicBezTo>
                  <a:pt x="24674" y="32888"/>
                  <a:pt x="24903" y="32750"/>
                  <a:pt x="25067" y="32582"/>
                </a:cubicBezTo>
                <a:cubicBezTo>
                  <a:pt x="25493" y="32146"/>
                  <a:pt x="25495" y="31472"/>
                  <a:pt x="25931" y="31051"/>
                </a:cubicBezTo>
                <a:cubicBezTo>
                  <a:pt x="26313" y="30678"/>
                  <a:pt x="26821" y="30469"/>
                  <a:pt x="27216" y="30113"/>
                </a:cubicBezTo>
                <a:cubicBezTo>
                  <a:pt x="27415" y="29932"/>
                  <a:pt x="27586" y="29711"/>
                  <a:pt x="27663" y="29451"/>
                </a:cubicBezTo>
                <a:cubicBezTo>
                  <a:pt x="27733" y="29215"/>
                  <a:pt x="27745" y="28967"/>
                  <a:pt x="27697" y="28729"/>
                </a:cubicBezTo>
                <a:cubicBezTo>
                  <a:pt x="27610" y="28259"/>
                  <a:pt x="27363" y="27838"/>
                  <a:pt x="27286" y="27369"/>
                </a:cubicBezTo>
                <a:cubicBezTo>
                  <a:pt x="27196" y="26827"/>
                  <a:pt x="27444" y="26322"/>
                  <a:pt x="27762" y="25901"/>
                </a:cubicBezTo>
                <a:cubicBezTo>
                  <a:pt x="27832" y="25807"/>
                  <a:pt x="27906" y="25720"/>
                  <a:pt x="27986" y="25631"/>
                </a:cubicBezTo>
                <a:lnTo>
                  <a:pt x="28236" y="25655"/>
                </a:lnTo>
                <a:cubicBezTo>
                  <a:pt x="28407" y="25677"/>
                  <a:pt x="28576" y="25701"/>
                  <a:pt x="28744" y="25728"/>
                </a:cubicBezTo>
                <a:cubicBezTo>
                  <a:pt x="29680" y="26397"/>
                  <a:pt x="30595" y="27092"/>
                  <a:pt x="31480" y="27821"/>
                </a:cubicBezTo>
                <a:cubicBezTo>
                  <a:pt x="31509" y="27867"/>
                  <a:pt x="31550" y="27903"/>
                  <a:pt x="31601" y="27918"/>
                </a:cubicBezTo>
                <a:cubicBezTo>
                  <a:pt x="32790" y="28900"/>
                  <a:pt x="33916" y="29956"/>
                  <a:pt x="34968" y="31080"/>
                </a:cubicBezTo>
                <a:cubicBezTo>
                  <a:pt x="35225" y="31354"/>
                  <a:pt x="35478" y="31636"/>
                  <a:pt x="35723" y="31920"/>
                </a:cubicBezTo>
                <a:cubicBezTo>
                  <a:pt x="35769" y="31972"/>
                  <a:pt x="35824" y="31994"/>
                  <a:pt x="35878" y="31994"/>
                </a:cubicBezTo>
                <a:cubicBezTo>
                  <a:pt x="36036" y="31994"/>
                  <a:pt x="36186" y="31808"/>
                  <a:pt x="36053" y="31655"/>
                </a:cubicBezTo>
                <a:cubicBezTo>
                  <a:pt x="34770" y="30175"/>
                  <a:pt x="33350" y="28825"/>
                  <a:pt x="31846" y="27574"/>
                </a:cubicBezTo>
                <a:cubicBezTo>
                  <a:pt x="31625" y="26681"/>
                  <a:pt x="31225" y="25845"/>
                  <a:pt x="30672" y="25111"/>
                </a:cubicBezTo>
                <a:cubicBezTo>
                  <a:pt x="30674" y="25095"/>
                  <a:pt x="30672" y="25078"/>
                  <a:pt x="30667" y="25061"/>
                </a:cubicBezTo>
                <a:cubicBezTo>
                  <a:pt x="30609" y="24803"/>
                  <a:pt x="30602" y="24539"/>
                  <a:pt x="30645" y="24281"/>
                </a:cubicBezTo>
                <a:cubicBezTo>
                  <a:pt x="30686" y="24028"/>
                  <a:pt x="30794" y="23802"/>
                  <a:pt x="30910" y="23578"/>
                </a:cubicBezTo>
                <a:cubicBezTo>
                  <a:pt x="31023" y="23352"/>
                  <a:pt x="31129" y="23078"/>
                  <a:pt x="31091" y="22801"/>
                </a:cubicBezTo>
                <a:cubicBezTo>
                  <a:pt x="31052" y="22524"/>
                  <a:pt x="30900" y="22298"/>
                  <a:pt x="30732" y="22093"/>
                </a:cubicBezTo>
                <a:cubicBezTo>
                  <a:pt x="30337" y="21612"/>
                  <a:pt x="29911" y="21160"/>
                  <a:pt x="29502" y="20693"/>
                </a:cubicBezTo>
                <a:cubicBezTo>
                  <a:pt x="29288" y="20450"/>
                  <a:pt x="29086" y="20197"/>
                  <a:pt x="28857" y="19971"/>
                </a:cubicBezTo>
                <a:cubicBezTo>
                  <a:pt x="28652" y="19767"/>
                  <a:pt x="28427" y="19628"/>
                  <a:pt x="28156" y="19628"/>
                </a:cubicBezTo>
                <a:cubicBezTo>
                  <a:pt x="28126" y="19628"/>
                  <a:pt x="28095" y="19630"/>
                  <a:pt x="28063" y="19634"/>
                </a:cubicBezTo>
                <a:cubicBezTo>
                  <a:pt x="27801" y="19663"/>
                  <a:pt x="27586" y="19862"/>
                  <a:pt x="27533" y="20125"/>
                </a:cubicBezTo>
                <a:cubicBezTo>
                  <a:pt x="27495" y="20344"/>
                  <a:pt x="27582" y="20568"/>
                  <a:pt x="27666" y="20767"/>
                </a:cubicBezTo>
                <a:cubicBezTo>
                  <a:pt x="27750" y="20967"/>
                  <a:pt x="27839" y="21189"/>
                  <a:pt x="27863" y="21432"/>
                </a:cubicBezTo>
                <a:cubicBezTo>
                  <a:pt x="27887" y="21677"/>
                  <a:pt x="27875" y="21920"/>
                  <a:pt x="27887" y="22163"/>
                </a:cubicBezTo>
                <a:cubicBezTo>
                  <a:pt x="27899" y="22406"/>
                  <a:pt x="27938" y="22669"/>
                  <a:pt x="28036" y="22902"/>
                </a:cubicBezTo>
                <a:cubicBezTo>
                  <a:pt x="28147" y="23152"/>
                  <a:pt x="28301" y="23379"/>
                  <a:pt x="28491" y="23571"/>
                </a:cubicBezTo>
                <a:cubicBezTo>
                  <a:pt x="28852" y="23956"/>
                  <a:pt x="29295" y="24250"/>
                  <a:pt x="29673" y="24618"/>
                </a:cubicBezTo>
                <a:cubicBezTo>
                  <a:pt x="30388" y="25311"/>
                  <a:pt x="30932" y="26158"/>
                  <a:pt x="31261" y="27097"/>
                </a:cubicBezTo>
                <a:cubicBezTo>
                  <a:pt x="30691" y="26637"/>
                  <a:pt x="30104" y="26192"/>
                  <a:pt x="29507" y="25759"/>
                </a:cubicBezTo>
                <a:cubicBezTo>
                  <a:pt x="29387" y="25667"/>
                  <a:pt x="29264" y="25581"/>
                  <a:pt x="29141" y="25494"/>
                </a:cubicBezTo>
                <a:cubicBezTo>
                  <a:pt x="29115" y="25410"/>
                  <a:pt x="29045" y="25350"/>
                  <a:pt x="28958" y="25338"/>
                </a:cubicBezTo>
                <a:lnTo>
                  <a:pt x="28912" y="25328"/>
                </a:lnTo>
                <a:cubicBezTo>
                  <a:pt x="28243" y="24856"/>
                  <a:pt x="27565" y="24397"/>
                  <a:pt x="26879" y="23947"/>
                </a:cubicBezTo>
                <a:cubicBezTo>
                  <a:pt x="26874" y="23901"/>
                  <a:pt x="26860" y="23858"/>
                  <a:pt x="26833" y="23821"/>
                </a:cubicBezTo>
                <a:lnTo>
                  <a:pt x="26686" y="23595"/>
                </a:lnTo>
                <a:cubicBezTo>
                  <a:pt x="26679" y="23569"/>
                  <a:pt x="26672" y="23540"/>
                  <a:pt x="26667" y="23511"/>
                </a:cubicBezTo>
                <a:cubicBezTo>
                  <a:pt x="26660" y="23460"/>
                  <a:pt x="26633" y="23415"/>
                  <a:pt x="26592" y="23381"/>
                </a:cubicBezTo>
                <a:cubicBezTo>
                  <a:pt x="26585" y="23364"/>
                  <a:pt x="26573" y="23347"/>
                  <a:pt x="26559" y="23333"/>
                </a:cubicBezTo>
                <a:cubicBezTo>
                  <a:pt x="26034" y="22825"/>
                  <a:pt x="25721" y="22173"/>
                  <a:pt x="25437" y="21504"/>
                </a:cubicBezTo>
                <a:cubicBezTo>
                  <a:pt x="25529" y="21424"/>
                  <a:pt x="25560" y="21268"/>
                  <a:pt x="25435" y="21167"/>
                </a:cubicBezTo>
                <a:cubicBezTo>
                  <a:pt x="25134" y="20936"/>
                  <a:pt x="25091" y="20517"/>
                  <a:pt x="25132" y="20166"/>
                </a:cubicBezTo>
                <a:cubicBezTo>
                  <a:pt x="25180" y="19728"/>
                  <a:pt x="25363" y="19314"/>
                  <a:pt x="25447" y="18885"/>
                </a:cubicBezTo>
                <a:cubicBezTo>
                  <a:pt x="25488" y="18690"/>
                  <a:pt x="25502" y="18493"/>
                  <a:pt x="25485" y="18298"/>
                </a:cubicBezTo>
                <a:cubicBezTo>
                  <a:pt x="25579" y="18286"/>
                  <a:pt x="25675" y="18207"/>
                  <a:pt x="25675" y="18108"/>
                </a:cubicBezTo>
                <a:cubicBezTo>
                  <a:pt x="25680" y="17285"/>
                  <a:pt x="26383" y="16676"/>
                  <a:pt x="26799" y="16036"/>
                </a:cubicBezTo>
                <a:cubicBezTo>
                  <a:pt x="27033" y="15684"/>
                  <a:pt x="27221" y="15287"/>
                  <a:pt x="27233" y="14861"/>
                </a:cubicBezTo>
                <a:cubicBezTo>
                  <a:pt x="27245" y="14438"/>
                  <a:pt x="27081" y="13978"/>
                  <a:pt x="27035" y="13526"/>
                </a:cubicBezTo>
                <a:cubicBezTo>
                  <a:pt x="26944" y="12618"/>
                  <a:pt x="27724" y="11923"/>
                  <a:pt x="27928" y="11080"/>
                </a:cubicBezTo>
                <a:cubicBezTo>
                  <a:pt x="28022" y="10695"/>
                  <a:pt x="28044" y="10264"/>
                  <a:pt x="27870" y="9896"/>
                </a:cubicBezTo>
                <a:cubicBezTo>
                  <a:pt x="27745" y="9624"/>
                  <a:pt x="27450" y="9325"/>
                  <a:pt x="27147" y="9325"/>
                </a:cubicBezTo>
                <a:cubicBezTo>
                  <a:pt x="27039" y="9325"/>
                  <a:pt x="26929" y="9364"/>
                  <a:pt x="26826" y="9456"/>
                </a:cubicBezTo>
                <a:cubicBezTo>
                  <a:pt x="26674" y="9588"/>
                  <a:pt x="26609" y="9783"/>
                  <a:pt x="26489" y="9944"/>
                </a:cubicBezTo>
                <a:cubicBezTo>
                  <a:pt x="26405" y="10053"/>
                  <a:pt x="26277" y="10125"/>
                  <a:pt x="26133" y="10185"/>
                </a:cubicBezTo>
                <a:cubicBezTo>
                  <a:pt x="25817" y="10310"/>
                  <a:pt x="25468" y="10349"/>
                  <a:pt x="25148" y="10486"/>
                </a:cubicBezTo>
                <a:cubicBezTo>
                  <a:pt x="24831" y="10621"/>
                  <a:pt x="24532" y="10931"/>
                  <a:pt x="24462" y="11323"/>
                </a:cubicBezTo>
                <a:cubicBezTo>
                  <a:pt x="24395" y="11718"/>
                  <a:pt x="24520" y="12091"/>
                  <a:pt x="24511" y="12476"/>
                </a:cubicBezTo>
                <a:cubicBezTo>
                  <a:pt x="24499" y="12924"/>
                  <a:pt x="24229" y="13278"/>
                  <a:pt x="23988" y="13631"/>
                </a:cubicBezTo>
                <a:cubicBezTo>
                  <a:pt x="23748" y="13988"/>
                  <a:pt x="23529" y="14368"/>
                  <a:pt x="23509" y="14808"/>
                </a:cubicBezTo>
                <a:cubicBezTo>
                  <a:pt x="23483" y="15499"/>
                  <a:pt x="23885" y="16101"/>
                  <a:pt x="24263" y="16649"/>
                </a:cubicBezTo>
                <a:cubicBezTo>
                  <a:pt x="24638" y="17196"/>
                  <a:pt x="25045" y="17725"/>
                  <a:pt x="25071" y="18373"/>
                </a:cubicBezTo>
                <a:cubicBezTo>
                  <a:pt x="25093" y="18823"/>
                  <a:pt x="24905" y="19258"/>
                  <a:pt x="24795" y="19687"/>
                </a:cubicBezTo>
                <a:cubicBezTo>
                  <a:pt x="24771" y="19783"/>
                  <a:pt x="24749" y="19884"/>
                  <a:pt x="24734" y="19983"/>
                </a:cubicBezTo>
                <a:cubicBezTo>
                  <a:pt x="24552" y="19663"/>
                  <a:pt x="24337" y="19362"/>
                  <a:pt x="24075" y="19107"/>
                </a:cubicBezTo>
                <a:cubicBezTo>
                  <a:pt x="24027" y="19059"/>
                  <a:pt x="23976" y="19013"/>
                  <a:pt x="23928" y="18972"/>
                </a:cubicBezTo>
                <a:cubicBezTo>
                  <a:pt x="23952" y="17167"/>
                  <a:pt x="22617" y="15776"/>
                  <a:pt x="21827" y="14264"/>
                </a:cubicBezTo>
                <a:cubicBezTo>
                  <a:pt x="21598" y="13829"/>
                  <a:pt x="21442" y="13374"/>
                  <a:pt x="21269" y="12919"/>
                </a:cubicBezTo>
                <a:cubicBezTo>
                  <a:pt x="21093" y="12464"/>
                  <a:pt x="20850" y="11968"/>
                  <a:pt x="20448" y="11631"/>
                </a:cubicBezTo>
                <a:cubicBezTo>
                  <a:pt x="20044" y="11295"/>
                  <a:pt x="19440" y="11124"/>
                  <a:pt x="18949" y="10840"/>
                </a:cubicBezTo>
                <a:cubicBezTo>
                  <a:pt x="18540" y="10599"/>
                  <a:pt x="18179" y="10289"/>
                  <a:pt x="17825" y="9976"/>
                </a:cubicBezTo>
                <a:cubicBezTo>
                  <a:pt x="17104" y="9349"/>
                  <a:pt x="16321" y="8637"/>
                  <a:pt x="15327" y="8637"/>
                </a:cubicBezTo>
                <a:cubicBezTo>
                  <a:pt x="15252" y="8637"/>
                  <a:pt x="15175" y="8641"/>
                  <a:pt x="15098" y="8650"/>
                </a:cubicBezTo>
                <a:cubicBezTo>
                  <a:pt x="14949" y="8664"/>
                  <a:pt x="14901" y="8825"/>
                  <a:pt x="14939" y="8946"/>
                </a:cubicBezTo>
                <a:lnTo>
                  <a:pt x="15606" y="11088"/>
                </a:lnTo>
                <a:lnTo>
                  <a:pt x="15948" y="12171"/>
                </a:lnTo>
                <a:cubicBezTo>
                  <a:pt x="16046" y="12486"/>
                  <a:pt x="16140" y="12806"/>
                  <a:pt x="16275" y="13112"/>
                </a:cubicBezTo>
                <a:cubicBezTo>
                  <a:pt x="16414" y="13427"/>
                  <a:pt x="16609" y="13716"/>
                  <a:pt x="16850" y="13966"/>
                </a:cubicBezTo>
                <a:cubicBezTo>
                  <a:pt x="17091" y="14211"/>
                  <a:pt x="17355" y="14433"/>
                  <a:pt x="17579" y="14690"/>
                </a:cubicBezTo>
                <a:cubicBezTo>
                  <a:pt x="18008" y="15181"/>
                  <a:pt x="18301" y="15761"/>
                  <a:pt x="18657" y="16303"/>
                </a:cubicBezTo>
                <a:cubicBezTo>
                  <a:pt x="19011" y="16844"/>
                  <a:pt x="19428" y="17311"/>
                  <a:pt x="19986" y="17636"/>
                </a:cubicBezTo>
                <a:cubicBezTo>
                  <a:pt x="20547" y="17961"/>
                  <a:pt x="21134" y="18149"/>
                  <a:pt x="21728" y="18349"/>
                </a:cubicBezTo>
                <a:cubicBezTo>
                  <a:pt x="22325" y="18548"/>
                  <a:pt x="22896" y="18741"/>
                  <a:pt x="23399" y="19092"/>
                </a:cubicBezTo>
                <a:cubicBezTo>
                  <a:pt x="23849" y="19408"/>
                  <a:pt x="24181" y="19841"/>
                  <a:pt x="24438" y="20322"/>
                </a:cubicBezTo>
                <a:cubicBezTo>
                  <a:pt x="24963" y="21299"/>
                  <a:pt x="25240" y="22423"/>
                  <a:pt x="25950" y="23297"/>
                </a:cubicBezTo>
                <a:lnTo>
                  <a:pt x="26051" y="23412"/>
                </a:lnTo>
                <a:cubicBezTo>
                  <a:pt x="24720" y="22568"/>
                  <a:pt x="23363" y="21754"/>
                  <a:pt x="22000" y="20962"/>
                </a:cubicBezTo>
                <a:cubicBezTo>
                  <a:pt x="20763" y="20240"/>
                  <a:pt x="19524" y="19525"/>
                  <a:pt x="18275" y="18828"/>
                </a:cubicBezTo>
                <a:cubicBezTo>
                  <a:pt x="17370" y="18322"/>
                  <a:pt x="16453" y="17834"/>
                  <a:pt x="15507" y="17410"/>
                </a:cubicBezTo>
                <a:cubicBezTo>
                  <a:pt x="14552" y="16353"/>
                  <a:pt x="14270" y="14893"/>
                  <a:pt x="13979" y="13535"/>
                </a:cubicBezTo>
                <a:cubicBezTo>
                  <a:pt x="13741" y="12414"/>
                  <a:pt x="13476" y="11237"/>
                  <a:pt x="12862" y="10264"/>
                </a:cubicBezTo>
                <a:cubicBezTo>
                  <a:pt x="12910" y="9646"/>
                  <a:pt x="12951" y="9020"/>
                  <a:pt x="12886" y="8397"/>
                </a:cubicBezTo>
                <a:cubicBezTo>
                  <a:pt x="12879" y="8325"/>
                  <a:pt x="12869" y="8255"/>
                  <a:pt x="12857" y="8183"/>
                </a:cubicBezTo>
                <a:cubicBezTo>
                  <a:pt x="12920" y="8183"/>
                  <a:pt x="12978" y="8151"/>
                  <a:pt x="13011" y="8098"/>
                </a:cubicBezTo>
                <a:cubicBezTo>
                  <a:pt x="13353" y="7490"/>
                  <a:pt x="13550" y="6811"/>
                  <a:pt x="13589" y="6113"/>
                </a:cubicBezTo>
                <a:cubicBezTo>
                  <a:pt x="13603" y="5771"/>
                  <a:pt x="13584" y="5429"/>
                  <a:pt x="13524" y="5095"/>
                </a:cubicBezTo>
                <a:cubicBezTo>
                  <a:pt x="13459" y="4729"/>
                  <a:pt x="13315" y="4387"/>
                  <a:pt x="13245" y="4024"/>
                </a:cubicBezTo>
                <a:cubicBezTo>
                  <a:pt x="13175" y="3658"/>
                  <a:pt x="13221" y="3290"/>
                  <a:pt x="13209" y="2919"/>
                </a:cubicBezTo>
                <a:cubicBezTo>
                  <a:pt x="13199" y="2573"/>
                  <a:pt x="13141" y="2231"/>
                  <a:pt x="13040" y="1901"/>
                </a:cubicBezTo>
                <a:cubicBezTo>
                  <a:pt x="12836" y="1256"/>
                  <a:pt x="12436" y="650"/>
                  <a:pt x="11904" y="224"/>
                </a:cubicBezTo>
                <a:cubicBezTo>
                  <a:pt x="11737" y="89"/>
                  <a:pt x="11540" y="1"/>
                  <a:pt x="11343"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nvGrpSpPr>
          <p:cNvPr id="3029" name="Google Shape;3029;p28"/>
          <p:cNvGrpSpPr/>
          <p:nvPr/>
        </p:nvGrpSpPr>
        <p:grpSpPr>
          <a:xfrm rot="10800000" flipH="1">
            <a:off x="7253630" y="-1019446"/>
            <a:ext cx="1780440" cy="1847363"/>
            <a:chOff x="1843825" y="3806950"/>
            <a:chExt cx="1608250" cy="1668700"/>
          </a:xfrm>
        </p:grpSpPr>
        <p:sp>
          <p:nvSpPr>
            <p:cNvPr id="3030" name="Google Shape;3030;p28"/>
            <p:cNvSpPr/>
            <p:nvPr/>
          </p:nvSpPr>
          <p:spPr>
            <a:xfrm>
              <a:off x="1843825" y="3806950"/>
              <a:ext cx="1608250" cy="1668700"/>
            </a:xfrm>
            <a:custGeom>
              <a:avLst/>
              <a:gdLst/>
              <a:ahLst/>
              <a:cxnLst/>
              <a:rect l="l" t="t" r="r" b="b"/>
              <a:pathLst>
                <a:path w="64330" h="66748" extrusionOk="0">
                  <a:moveTo>
                    <a:pt x="33699" y="0"/>
                  </a:moveTo>
                  <a:cubicBezTo>
                    <a:pt x="33685" y="0"/>
                    <a:pt x="33670" y="1"/>
                    <a:pt x="33656" y="1"/>
                  </a:cubicBezTo>
                  <a:cubicBezTo>
                    <a:pt x="33001" y="25"/>
                    <a:pt x="32573" y="639"/>
                    <a:pt x="32197" y="1096"/>
                  </a:cubicBezTo>
                  <a:cubicBezTo>
                    <a:pt x="31783" y="1594"/>
                    <a:pt x="31398" y="2114"/>
                    <a:pt x="31044" y="2656"/>
                  </a:cubicBezTo>
                  <a:cubicBezTo>
                    <a:pt x="30337" y="3722"/>
                    <a:pt x="29742" y="4858"/>
                    <a:pt x="29263" y="6044"/>
                  </a:cubicBezTo>
                  <a:cubicBezTo>
                    <a:pt x="28780" y="7236"/>
                    <a:pt x="28409" y="8470"/>
                    <a:pt x="28156" y="9731"/>
                  </a:cubicBezTo>
                  <a:cubicBezTo>
                    <a:pt x="27904" y="11000"/>
                    <a:pt x="27766" y="12287"/>
                    <a:pt x="27745" y="13582"/>
                  </a:cubicBezTo>
                  <a:cubicBezTo>
                    <a:pt x="27725" y="14754"/>
                    <a:pt x="27807" y="15926"/>
                    <a:pt x="27985" y="17086"/>
                  </a:cubicBezTo>
                  <a:cubicBezTo>
                    <a:pt x="27417" y="15820"/>
                    <a:pt x="26580" y="14660"/>
                    <a:pt x="25728" y="13577"/>
                  </a:cubicBezTo>
                  <a:cubicBezTo>
                    <a:pt x="24200" y="11626"/>
                    <a:pt x="22592" y="9715"/>
                    <a:pt x="20734" y="8066"/>
                  </a:cubicBezTo>
                  <a:cubicBezTo>
                    <a:pt x="19812" y="7245"/>
                    <a:pt x="18821" y="6463"/>
                    <a:pt x="17757" y="5835"/>
                  </a:cubicBezTo>
                  <a:cubicBezTo>
                    <a:pt x="17507" y="5688"/>
                    <a:pt x="17193" y="5555"/>
                    <a:pt x="16894" y="5555"/>
                  </a:cubicBezTo>
                  <a:cubicBezTo>
                    <a:pt x="16704" y="5555"/>
                    <a:pt x="16519" y="5609"/>
                    <a:pt x="16361" y="5748"/>
                  </a:cubicBezTo>
                  <a:cubicBezTo>
                    <a:pt x="16125" y="5955"/>
                    <a:pt x="16072" y="6280"/>
                    <a:pt x="16077" y="6579"/>
                  </a:cubicBezTo>
                  <a:cubicBezTo>
                    <a:pt x="16084" y="6875"/>
                    <a:pt x="16125" y="7219"/>
                    <a:pt x="16154" y="7537"/>
                  </a:cubicBezTo>
                  <a:cubicBezTo>
                    <a:pt x="16366" y="10133"/>
                    <a:pt x="16621" y="12754"/>
                    <a:pt x="17350" y="15267"/>
                  </a:cubicBezTo>
                  <a:cubicBezTo>
                    <a:pt x="17983" y="17447"/>
                    <a:pt x="18982" y="19556"/>
                    <a:pt x="20488" y="21267"/>
                  </a:cubicBezTo>
                  <a:cubicBezTo>
                    <a:pt x="19389" y="20398"/>
                    <a:pt x="18205" y="19640"/>
                    <a:pt x="16955" y="19005"/>
                  </a:cubicBezTo>
                  <a:cubicBezTo>
                    <a:pt x="15338" y="18179"/>
                    <a:pt x="13622" y="17560"/>
                    <a:pt x="11848" y="17163"/>
                  </a:cubicBezTo>
                  <a:cubicBezTo>
                    <a:pt x="10315" y="16817"/>
                    <a:pt x="8749" y="16643"/>
                    <a:pt x="7178" y="16643"/>
                  </a:cubicBezTo>
                  <a:cubicBezTo>
                    <a:pt x="6935" y="16643"/>
                    <a:pt x="6691" y="16647"/>
                    <a:pt x="6448" y="16656"/>
                  </a:cubicBezTo>
                  <a:cubicBezTo>
                    <a:pt x="5726" y="16682"/>
                    <a:pt x="4725" y="16728"/>
                    <a:pt x="4438" y="17541"/>
                  </a:cubicBezTo>
                  <a:cubicBezTo>
                    <a:pt x="4294" y="17950"/>
                    <a:pt x="4460" y="18388"/>
                    <a:pt x="4669" y="18747"/>
                  </a:cubicBezTo>
                  <a:cubicBezTo>
                    <a:pt x="4881" y="19106"/>
                    <a:pt x="5206" y="19527"/>
                    <a:pt x="5485" y="19905"/>
                  </a:cubicBezTo>
                  <a:cubicBezTo>
                    <a:pt x="6640" y="21476"/>
                    <a:pt x="7880" y="22985"/>
                    <a:pt x="9194" y="24427"/>
                  </a:cubicBezTo>
                  <a:cubicBezTo>
                    <a:pt x="8965" y="24404"/>
                    <a:pt x="8737" y="24393"/>
                    <a:pt x="8508" y="24393"/>
                  </a:cubicBezTo>
                  <a:cubicBezTo>
                    <a:pt x="7436" y="24393"/>
                    <a:pt x="6366" y="24636"/>
                    <a:pt x="5353" y="25007"/>
                  </a:cubicBezTo>
                  <a:cubicBezTo>
                    <a:pt x="4573" y="25296"/>
                    <a:pt x="3822" y="25652"/>
                    <a:pt x="3086" y="26032"/>
                  </a:cubicBezTo>
                  <a:cubicBezTo>
                    <a:pt x="2727" y="26222"/>
                    <a:pt x="2368" y="26415"/>
                    <a:pt x="2017" y="26615"/>
                  </a:cubicBezTo>
                  <a:cubicBezTo>
                    <a:pt x="1666" y="26812"/>
                    <a:pt x="1155" y="27016"/>
                    <a:pt x="1273" y="27483"/>
                  </a:cubicBezTo>
                  <a:cubicBezTo>
                    <a:pt x="1372" y="27866"/>
                    <a:pt x="1829" y="27967"/>
                    <a:pt x="2159" y="28054"/>
                  </a:cubicBezTo>
                  <a:cubicBezTo>
                    <a:pt x="2633" y="28181"/>
                    <a:pt x="3112" y="28311"/>
                    <a:pt x="3579" y="28473"/>
                  </a:cubicBezTo>
                  <a:cubicBezTo>
                    <a:pt x="4424" y="28769"/>
                    <a:pt x="5196" y="29216"/>
                    <a:pt x="5930" y="29731"/>
                  </a:cubicBezTo>
                  <a:cubicBezTo>
                    <a:pt x="6664" y="30244"/>
                    <a:pt x="7341" y="30797"/>
                    <a:pt x="8055" y="31324"/>
                  </a:cubicBezTo>
                  <a:cubicBezTo>
                    <a:pt x="8768" y="31852"/>
                    <a:pt x="9543" y="32335"/>
                    <a:pt x="10356" y="32723"/>
                  </a:cubicBezTo>
                  <a:cubicBezTo>
                    <a:pt x="11487" y="33267"/>
                    <a:pt x="12688" y="33652"/>
                    <a:pt x="13923" y="33871"/>
                  </a:cubicBezTo>
                  <a:cubicBezTo>
                    <a:pt x="12183" y="34034"/>
                    <a:pt x="10484" y="34607"/>
                    <a:pt x="8929" y="35411"/>
                  </a:cubicBezTo>
                  <a:cubicBezTo>
                    <a:pt x="6720" y="36549"/>
                    <a:pt x="4797" y="38174"/>
                    <a:pt x="3013" y="39890"/>
                  </a:cubicBezTo>
                  <a:cubicBezTo>
                    <a:pt x="2549" y="40335"/>
                    <a:pt x="2094" y="40785"/>
                    <a:pt x="1644" y="41240"/>
                  </a:cubicBezTo>
                  <a:cubicBezTo>
                    <a:pt x="1418" y="41469"/>
                    <a:pt x="1192" y="41695"/>
                    <a:pt x="970" y="41924"/>
                  </a:cubicBezTo>
                  <a:cubicBezTo>
                    <a:pt x="746" y="42152"/>
                    <a:pt x="609" y="42297"/>
                    <a:pt x="457" y="42516"/>
                  </a:cubicBezTo>
                  <a:cubicBezTo>
                    <a:pt x="212" y="42879"/>
                    <a:pt x="0" y="43392"/>
                    <a:pt x="236" y="43813"/>
                  </a:cubicBezTo>
                  <a:cubicBezTo>
                    <a:pt x="371" y="44063"/>
                    <a:pt x="636" y="44203"/>
                    <a:pt x="912" y="44232"/>
                  </a:cubicBezTo>
                  <a:cubicBezTo>
                    <a:pt x="949" y="44235"/>
                    <a:pt x="987" y="44237"/>
                    <a:pt x="1024" y="44237"/>
                  </a:cubicBezTo>
                  <a:cubicBezTo>
                    <a:pt x="1272" y="44237"/>
                    <a:pt x="1540" y="44168"/>
                    <a:pt x="1788" y="44116"/>
                  </a:cubicBezTo>
                  <a:cubicBezTo>
                    <a:pt x="1952" y="44081"/>
                    <a:pt x="2113" y="44065"/>
                    <a:pt x="2272" y="44065"/>
                  </a:cubicBezTo>
                  <a:cubicBezTo>
                    <a:pt x="3307" y="44065"/>
                    <a:pt x="4243" y="44748"/>
                    <a:pt x="5165" y="45165"/>
                  </a:cubicBezTo>
                  <a:cubicBezTo>
                    <a:pt x="6161" y="45611"/>
                    <a:pt x="7223" y="45892"/>
                    <a:pt x="8306" y="46003"/>
                  </a:cubicBezTo>
                  <a:cubicBezTo>
                    <a:pt x="8665" y="46040"/>
                    <a:pt x="9025" y="46058"/>
                    <a:pt x="9385" y="46058"/>
                  </a:cubicBezTo>
                  <a:cubicBezTo>
                    <a:pt x="10457" y="46058"/>
                    <a:pt x="11524" y="45895"/>
                    <a:pt x="12551" y="45575"/>
                  </a:cubicBezTo>
                  <a:lnTo>
                    <a:pt x="12551" y="45575"/>
                  </a:lnTo>
                  <a:cubicBezTo>
                    <a:pt x="11350" y="47733"/>
                    <a:pt x="10599" y="50106"/>
                    <a:pt x="10012" y="52494"/>
                  </a:cubicBezTo>
                  <a:cubicBezTo>
                    <a:pt x="9858" y="53115"/>
                    <a:pt x="9718" y="53733"/>
                    <a:pt x="9579" y="54357"/>
                  </a:cubicBezTo>
                  <a:lnTo>
                    <a:pt x="9372" y="55310"/>
                  </a:lnTo>
                  <a:cubicBezTo>
                    <a:pt x="9312" y="55584"/>
                    <a:pt x="9240" y="55861"/>
                    <a:pt x="9215" y="56140"/>
                  </a:cubicBezTo>
                  <a:cubicBezTo>
                    <a:pt x="9196" y="56366"/>
                    <a:pt x="9228" y="56614"/>
                    <a:pt x="9360" y="56800"/>
                  </a:cubicBezTo>
                  <a:cubicBezTo>
                    <a:pt x="9500" y="56997"/>
                    <a:pt x="9728" y="57115"/>
                    <a:pt x="9966" y="57115"/>
                  </a:cubicBezTo>
                  <a:cubicBezTo>
                    <a:pt x="9986" y="57115"/>
                    <a:pt x="10006" y="57114"/>
                    <a:pt x="10027" y="57112"/>
                  </a:cubicBezTo>
                  <a:cubicBezTo>
                    <a:pt x="10301" y="57091"/>
                    <a:pt x="10554" y="56968"/>
                    <a:pt x="10797" y="56848"/>
                  </a:cubicBezTo>
                  <a:cubicBezTo>
                    <a:pt x="11042" y="56727"/>
                    <a:pt x="11273" y="56638"/>
                    <a:pt x="11536" y="56585"/>
                  </a:cubicBezTo>
                  <a:cubicBezTo>
                    <a:pt x="11795" y="56536"/>
                    <a:pt x="12060" y="56521"/>
                    <a:pt x="12325" y="56521"/>
                  </a:cubicBezTo>
                  <a:cubicBezTo>
                    <a:pt x="12612" y="56521"/>
                    <a:pt x="12900" y="56538"/>
                    <a:pt x="13184" y="56544"/>
                  </a:cubicBezTo>
                  <a:cubicBezTo>
                    <a:pt x="13263" y="56547"/>
                    <a:pt x="13342" y="56548"/>
                    <a:pt x="13420" y="56548"/>
                  </a:cubicBezTo>
                  <a:cubicBezTo>
                    <a:pt x="13860" y="56548"/>
                    <a:pt x="14299" y="56508"/>
                    <a:pt x="14732" y="56429"/>
                  </a:cubicBezTo>
                  <a:cubicBezTo>
                    <a:pt x="15738" y="56246"/>
                    <a:pt x="16698" y="55837"/>
                    <a:pt x="17564" y="55303"/>
                  </a:cubicBezTo>
                  <a:cubicBezTo>
                    <a:pt x="19480" y="54118"/>
                    <a:pt x="20905" y="52357"/>
                    <a:pt x="22132" y="50496"/>
                  </a:cubicBezTo>
                  <a:cubicBezTo>
                    <a:pt x="22816" y="49457"/>
                    <a:pt x="23449" y="48383"/>
                    <a:pt x="24115" y="47329"/>
                  </a:cubicBezTo>
                  <a:cubicBezTo>
                    <a:pt x="24450" y="46802"/>
                    <a:pt x="24787" y="46280"/>
                    <a:pt x="25155" y="45774"/>
                  </a:cubicBezTo>
                  <a:cubicBezTo>
                    <a:pt x="25461" y="45351"/>
                    <a:pt x="25829" y="44910"/>
                    <a:pt x="26318" y="44696"/>
                  </a:cubicBezTo>
                  <a:cubicBezTo>
                    <a:pt x="26501" y="44615"/>
                    <a:pt x="26716" y="44567"/>
                    <a:pt x="26929" y="44567"/>
                  </a:cubicBezTo>
                  <a:cubicBezTo>
                    <a:pt x="27190" y="44567"/>
                    <a:pt x="27448" y="44639"/>
                    <a:pt x="27641" y="44812"/>
                  </a:cubicBezTo>
                  <a:cubicBezTo>
                    <a:pt x="27993" y="45125"/>
                    <a:pt x="28005" y="45570"/>
                    <a:pt x="27925" y="45981"/>
                  </a:cubicBezTo>
                  <a:cubicBezTo>
                    <a:pt x="27824" y="46489"/>
                    <a:pt x="27593" y="46954"/>
                    <a:pt x="27367" y="47416"/>
                  </a:cubicBezTo>
                  <a:cubicBezTo>
                    <a:pt x="27085" y="48001"/>
                    <a:pt x="26787" y="48581"/>
                    <a:pt x="26510" y="49170"/>
                  </a:cubicBezTo>
                  <a:cubicBezTo>
                    <a:pt x="25969" y="50316"/>
                    <a:pt x="25523" y="51505"/>
                    <a:pt x="25396" y="52776"/>
                  </a:cubicBezTo>
                  <a:cubicBezTo>
                    <a:pt x="25278" y="53938"/>
                    <a:pt x="25415" y="55112"/>
                    <a:pt x="25680" y="56244"/>
                  </a:cubicBezTo>
                  <a:cubicBezTo>
                    <a:pt x="26228" y="58578"/>
                    <a:pt x="27350" y="60710"/>
                    <a:pt x="28224" y="62927"/>
                  </a:cubicBezTo>
                  <a:cubicBezTo>
                    <a:pt x="28438" y="63481"/>
                    <a:pt x="28640" y="64041"/>
                    <a:pt x="28811" y="64607"/>
                  </a:cubicBezTo>
                  <a:cubicBezTo>
                    <a:pt x="28898" y="64893"/>
                    <a:pt x="28977" y="65180"/>
                    <a:pt x="29047" y="65464"/>
                  </a:cubicBezTo>
                  <a:cubicBezTo>
                    <a:pt x="29112" y="65736"/>
                    <a:pt x="29145" y="66017"/>
                    <a:pt x="29259" y="66272"/>
                  </a:cubicBezTo>
                  <a:cubicBezTo>
                    <a:pt x="29369" y="66530"/>
                    <a:pt x="29533" y="66727"/>
                    <a:pt x="29807" y="66746"/>
                  </a:cubicBezTo>
                  <a:cubicBezTo>
                    <a:pt x="29817" y="66747"/>
                    <a:pt x="29828" y="66747"/>
                    <a:pt x="29838" y="66747"/>
                  </a:cubicBezTo>
                  <a:cubicBezTo>
                    <a:pt x="30097" y="66747"/>
                    <a:pt x="30295" y="66542"/>
                    <a:pt x="30474" y="66366"/>
                  </a:cubicBezTo>
                  <a:cubicBezTo>
                    <a:pt x="30907" y="65931"/>
                    <a:pt x="31333" y="65488"/>
                    <a:pt x="31745" y="65028"/>
                  </a:cubicBezTo>
                  <a:cubicBezTo>
                    <a:pt x="33261" y="63334"/>
                    <a:pt x="34594" y="61379"/>
                    <a:pt x="35160" y="59158"/>
                  </a:cubicBezTo>
                  <a:cubicBezTo>
                    <a:pt x="35687" y="59808"/>
                    <a:pt x="36310" y="60386"/>
                    <a:pt x="36948" y="60925"/>
                  </a:cubicBezTo>
                  <a:cubicBezTo>
                    <a:pt x="38048" y="61851"/>
                    <a:pt x="39210" y="62710"/>
                    <a:pt x="40166" y="63791"/>
                  </a:cubicBezTo>
                  <a:cubicBezTo>
                    <a:pt x="40755" y="64460"/>
                    <a:pt x="41273" y="65192"/>
                    <a:pt x="41706" y="65972"/>
                  </a:cubicBezTo>
                  <a:cubicBezTo>
                    <a:pt x="41746" y="66044"/>
                    <a:pt x="41809" y="66075"/>
                    <a:pt x="41874" y="66075"/>
                  </a:cubicBezTo>
                  <a:cubicBezTo>
                    <a:pt x="41966" y="66075"/>
                    <a:pt x="42061" y="66012"/>
                    <a:pt x="42093" y="65916"/>
                  </a:cubicBezTo>
                  <a:cubicBezTo>
                    <a:pt x="42580" y="64499"/>
                    <a:pt x="43066" y="63081"/>
                    <a:pt x="43550" y="61659"/>
                  </a:cubicBezTo>
                  <a:cubicBezTo>
                    <a:pt x="44028" y="60260"/>
                    <a:pt x="44507" y="58848"/>
                    <a:pt x="44722" y="57384"/>
                  </a:cubicBezTo>
                  <a:cubicBezTo>
                    <a:pt x="44726" y="57351"/>
                    <a:pt x="44729" y="57317"/>
                    <a:pt x="44734" y="57283"/>
                  </a:cubicBezTo>
                  <a:cubicBezTo>
                    <a:pt x="45706" y="58537"/>
                    <a:pt x="46878" y="59623"/>
                    <a:pt x="48202" y="60499"/>
                  </a:cubicBezTo>
                  <a:cubicBezTo>
                    <a:pt x="48563" y="60739"/>
                    <a:pt x="48936" y="60961"/>
                    <a:pt x="49321" y="61168"/>
                  </a:cubicBezTo>
                  <a:cubicBezTo>
                    <a:pt x="49499" y="61262"/>
                    <a:pt x="49684" y="61370"/>
                    <a:pt x="49896" y="61370"/>
                  </a:cubicBezTo>
                  <a:cubicBezTo>
                    <a:pt x="50105" y="61370"/>
                    <a:pt x="50305" y="61216"/>
                    <a:pt x="50397" y="61016"/>
                  </a:cubicBezTo>
                  <a:cubicBezTo>
                    <a:pt x="50774" y="60217"/>
                    <a:pt x="50233" y="59408"/>
                    <a:pt x="50127" y="58609"/>
                  </a:cubicBezTo>
                  <a:cubicBezTo>
                    <a:pt x="50012" y="57748"/>
                    <a:pt x="50204" y="56881"/>
                    <a:pt x="50281" y="56020"/>
                  </a:cubicBezTo>
                  <a:cubicBezTo>
                    <a:pt x="50346" y="55245"/>
                    <a:pt x="50348" y="54467"/>
                    <a:pt x="50283" y="53692"/>
                  </a:cubicBezTo>
                  <a:cubicBezTo>
                    <a:pt x="50228" y="53047"/>
                    <a:pt x="50129" y="52405"/>
                    <a:pt x="49992" y="51772"/>
                  </a:cubicBezTo>
                  <a:lnTo>
                    <a:pt x="49992" y="51772"/>
                  </a:lnTo>
                  <a:cubicBezTo>
                    <a:pt x="50991" y="52518"/>
                    <a:pt x="52243" y="52934"/>
                    <a:pt x="53465" y="53129"/>
                  </a:cubicBezTo>
                  <a:cubicBezTo>
                    <a:pt x="54546" y="53303"/>
                    <a:pt x="55643" y="53339"/>
                    <a:pt x="56733" y="53399"/>
                  </a:cubicBezTo>
                  <a:cubicBezTo>
                    <a:pt x="57273" y="53430"/>
                    <a:pt x="57809" y="53466"/>
                    <a:pt x="58346" y="53531"/>
                  </a:cubicBezTo>
                  <a:cubicBezTo>
                    <a:pt x="58540" y="53555"/>
                    <a:pt x="58780" y="53609"/>
                    <a:pt x="59006" y="53609"/>
                  </a:cubicBezTo>
                  <a:cubicBezTo>
                    <a:pt x="59241" y="53609"/>
                    <a:pt x="59461" y="53550"/>
                    <a:pt x="59597" y="53336"/>
                  </a:cubicBezTo>
                  <a:cubicBezTo>
                    <a:pt x="59744" y="53103"/>
                    <a:pt x="59667" y="52824"/>
                    <a:pt x="59561" y="52590"/>
                  </a:cubicBezTo>
                  <a:cubicBezTo>
                    <a:pt x="59467" y="52378"/>
                    <a:pt x="59362" y="52169"/>
                    <a:pt x="59263" y="51962"/>
                  </a:cubicBezTo>
                  <a:cubicBezTo>
                    <a:pt x="59066" y="51546"/>
                    <a:pt x="58863" y="51127"/>
                    <a:pt x="58659" y="50708"/>
                  </a:cubicBezTo>
                  <a:cubicBezTo>
                    <a:pt x="58247" y="49866"/>
                    <a:pt x="57829" y="49028"/>
                    <a:pt x="57386" y="48203"/>
                  </a:cubicBezTo>
                  <a:cubicBezTo>
                    <a:pt x="56517" y="46561"/>
                    <a:pt x="55566" y="44961"/>
                    <a:pt x="54459" y="43474"/>
                  </a:cubicBezTo>
                  <a:cubicBezTo>
                    <a:pt x="53523" y="42215"/>
                    <a:pt x="52478" y="41038"/>
                    <a:pt x="51297" y="40010"/>
                  </a:cubicBezTo>
                  <a:cubicBezTo>
                    <a:pt x="53535" y="39924"/>
                    <a:pt x="55655" y="38920"/>
                    <a:pt x="57528" y="37738"/>
                  </a:cubicBezTo>
                  <a:cubicBezTo>
                    <a:pt x="58647" y="37026"/>
                    <a:pt x="59718" y="36241"/>
                    <a:pt x="60813" y="35490"/>
                  </a:cubicBezTo>
                  <a:cubicBezTo>
                    <a:pt x="61371" y="35110"/>
                    <a:pt x="61939" y="34737"/>
                    <a:pt x="62524" y="34393"/>
                  </a:cubicBezTo>
                  <a:cubicBezTo>
                    <a:pt x="62801" y="34227"/>
                    <a:pt x="63082" y="34068"/>
                    <a:pt x="63371" y="33919"/>
                  </a:cubicBezTo>
                  <a:cubicBezTo>
                    <a:pt x="63513" y="33842"/>
                    <a:pt x="63658" y="33770"/>
                    <a:pt x="63804" y="33697"/>
                  </a:cubicBezTo>
                  <a:cubicBezTo>
                    <a:pt x="63954" y="33625"/>
                    <a:pt x="64088" y="33546"/>
                    <a:pt x="64182" y="33414"/>
                  </a:cubicBezTo>
                  <a:cubicBezTo>
                    <a:pt x="64329" y="33202"/>
                    <a:pt x="64303" y="32915"/>
                    <a:pt x="64115" y="32740"/>
                  </a:cubicBezTo>
                  <a:cubicBezTo>
                    <a:pt x="63956" y="32578"/>
                    <a:pt x="63725" y="32492"/>
                    <a:pt x="63508" y="32444"/>
                  </a:cubicBezTo>
                  <a:cubicBezTo>
                    <a:pt x="63198" y="32371"/>
                    <a:pt x="62880" y="32343"/>
                    <a:pt x="62572" y="32251"/>
                  </a:cubicBezTo>
                  <a:cubicBezTo>
                    <a:pt x="62228" y="32145"/>
                    <a:pt x="61891" y="32015"/>
                    <a:pt x="61564" y="31861"/>
                  </a:cubicBezTo>
                  <a:cubicBezTo>
                    <a:pt x="60938" y="31568"/>
                    <a:pt x="60334" y="31231"/>
                    <a:pt x="59699" y="30951"/>
                  </a:cubicBezTo>
                  <a:cubicBezTo>
                    <a:pt x="59147" y="30708"/>
                    <a:pt x="58582" y="30501"/>
                    <a:pt x="58002" y="30333"/>
                  </a:cubicBezTo>
                  <a:cubicBezTo>
                    <a:pt x="56644" y="29931"/>
                    <a:pt x="55227" y="29731"/>
                    <a:pt x="53810" y="29731"/>
                  </a:cubicBezTo>
                  <a:cubicBezTo>
                    <a:pt x="52811" y="29731"/>
                    <a:pt x="51811" y="29830"/>
                    <a:pt x="50832" y="30027"/>
                  </a:cubicBezTo>
                  <a:cubicBezTo>
                    <a:pt x="49643" y="30270"/>
                    <a:pt x="48486" y="30663"/>
                    <a:pt x="47395" y="31195"/>
                  </a:cubicBezTo>
                  <a:cubicBezTo>
                    <a:pt x="46851" y="31461"/>
                    <a:pt x="46126" y="31841"/>
                    <a:pt x="45475" y="31841"/>
                  </a:cubicBezTo>
                  <a:cubicBezTo>
                    <a:pt x="45085" y="31841"/>
                    <a:pt x="44721" y="31704"/>
                    <a:pt x="44438" y="31324"/>
                  </a:cubicBezTo>
                  <a:cubicBezTo>
                    <a:pt x="44183" y="30985"/>
                    <a:pt x="44183" y="30533"/>
                    <a:pt x="44539" y="30263"/>
                  </a:cubicBezTo>
                  <a:cubicBezTo>
                    <a:pt x="44897" y="29991"/>
                    <a:pt x="45451" y="29965"/>
                    <a:pt x="45896" y="29950"/>
                  </a:cubicBezTo>
                  <a:cubicBezTo>
                    <a:pt x="46994" y="29914"/>
                    <a:pt x="48077" y="29775"/>
                    <a:pt x="49140" y="29483"/>
                  </a:cubicBezTo>
                  <a:cubicBezTo>
                    <a:pt x="51251" y="28908"/>
                    <a:pt x="53220" y="27823"/>
                    <a:pt x="54849" y="26364"/>
                  </a:cubicBezTo>
                  <a:cubicBezTo>
                    <a:pt x="55672" y="25630"/>
                    <a:pt x="56401" y="24800"/>
                    <a:pt x="57022" y="23890"/>
                  </a:cubicBezTo>
                  <a:cubicBezTo>
                    <a:pt x="57326" y="23445"/>
                    <a:pt x="57602" y="22980"/>
                    <a:pt x="57848" y="22499"/>
                  </a:cubicBezTo>
                  <a:cubicBezTo>
                    <a:pt x="58146" y="21917"/>
                    <a:pt x="58387" y="21315"/>
                    <a:pt x="58659" y="20725"/>
                  </a:cubicBezTo>
                  <a:cubicBezTo>
                    <a:pt x="58928" y="20136"/>
                    <a:pt x="59236" y="19527"/>
                    <a:pt x="59653" y="19014"/>
                  </a:cubicBezTo>
                  <a:cubicBezTo>
                    <a:pt x="60035" y="18547"/>
                    <a:pt x="60596" y="18126"/>
                    <a:pt x="60685" y="17493"/>
                  </a:cubicBezTo>
                  <a:cubicBezTo>
                    <a:pt x="60726" y="17228"/>
                    <a:pt x="60695" y="16944"/>
                    <a:pt x="60550" y="16711"/>
                  </a:cubicBezTo>
                  <a:cubicBezTo>
                    <a:pt x="60406" y="16475"/>
                    <a:pt x="60120" y="16331"/>
                    <a:pt x="59824" y="16285"/>
                  </a:cubicBezTo>
                  <a:cubicBezTo>
                    <a:pt x="59119" y="16177"/>
                    <a:pt x="58411" y="16085"/>
                    <a:pt x="57701" y="16013"/>
                  </a:cubicBezTo>
                  <a:cubicBezTo>
                    <a:pt x="57081" y="15947"/>
                    <a:pt x="56446" y="15906"/>
                    <a:pt x="55810" y="15906"/>
                  </a:cubicBezTo>
                  <a:cubicBezTo>
                    <a:pt x="54043" y="15906"/>
                    <a:pt x="52270" y="16225"/>
                    <a:pt x="50794" y="17228"/>
                  </a:cubicBezTo>
                  <a:cubicBezTo>
                    <a:pt x="51323" y="16502"/>
                    <a:pt x="51838" y="15765"/>
                    <a:pt x="52341" y="15021"/>
                  </a:cubicBezTo>
                  <a:cubicBezTo>
                    <a:pt x="52669" y="14528"/>
                    <a:pt x="52991" y="14032"/>
                    <a:pt x="53304" y="13534"/>
                  </a:cubicBezTo>
                  <a:cubicBezTo>
                    <a:pt x="53617" y="13029"/>
                    <a:pt x="53944" y="12526"/>
                    <a:pt x="54218" y="11996"/>
                  </a:cubicBezTo>
                  <a:cubicBezTo>
                    <a:pt x="54462" y="11520"/>
                    <a:pt x="54652" y="10990"/>
                    <a:pt x="54608" y="10449"/>
                  </a:cubicBezTo>
                  <a:cubicBezTo>
                    <a:pt x="54570" y="9953"/>
                    <a:pt x="54360" y="9484"/>
                    <a:pt x="53944" y="9192"/>
                  </a:cubicBezTo>
                  <a:cubicBezTo>
                    <a:pt x="53618" y="8963"/>
                    <a:pt x="53171" y="8886"/>
                    <a:pt x="52740" y="8886"/>
                  </a:cubicBezTo>
                  <a:cubicBezTo>
                    <a:pt x="52624" y="8886"/>
                    <a:pt x="52510" y="8891"/>
                    <a:pt x="52399" y="8901"/>
                  </a:cubicBezTo>
                  <a:cubicBezTo>
                    <a:pt x="51874" y="8944"/>
                    <a:pt x="51405" y="9021"/>
                    <a:pt x="50912" y="9098"/>
                  </a:cubicBezTo>
                  <a:cubicBezTo>
                    <a:pt x="49046" y="9390"/>
                    <a:pt x="47172" y="9833"/>
                    <a:pt x="45482" y="10697"/>
                  </a:cubicBezTo>
                  <a:cubicBezTo>
                    <a:pt x="44657" y="11120"/>
                    <a:pt x="43884" y="11650"/>
                    <a:pt x="43217" y="12295"/>
                  </a:cubicBezTo>
                  <a:cubicBezTo>
                    <a:pt x="42440" y="13046"/>
                    <a:pt x="41858" y="13958"/>
                    <a:pt x="41258" y="14848"/>
                  </a:cubicBezTo>
                  <a:cubicBezTo>
                    <a:pt x="40948" y="15308"/>
                    <a:pt x="40630" y="15760"/>
                    <a:pt x="40264" y="16177"/>
                  </a:cubicBezTo>
                  <a:cubicBezTo>
                    <a:pt x="39901" y="16595"/>
                    <a:pt x="39574" y="16903"/>
                    <a:pt x="39210" y="17243"/>
                  </a:cubicBezTo>
                  <a:cubicBezTo>
                    <a:pt x="38611" y="17799"/>
                    <a:pt x="37995" y="18352"/>
                    <a:pt x="37501" y="19005"/>
                  </a:cubicBezTo>
                  <a:cubicBezTo>
                    <a:pt x="37836" y="18030"/>
                    <a:pt x="38031" y="17012"/>
                    <a:pt x="38110" y="15979"/>
                  </a:cubicBezTo>
                  <a:cubicBezTo>
                    <a:pt x="38226" y="14547"/>
                    <a:pt x="38115" y="13115"/>
                    <a:pt x="37879" y="11700"/>
                  </a:cubicBezTo>
                  <a:cubicBezTo>
                    <a:pt x="37646" y="10287"/>
                    <a:pt x="37290" y="8882"/>
                    <a:pt x="36907" y="7493"/>
                  </a:cubicBezTo>
                  <a:cubicBezTo>
                    <a:pt x="36508" y="6037"/>
                    <a:pt x="36096" y="4586"/>
                    <a:pt x="35689" y="3130"/>
                  </a:cubicBezTo>
                  <a:cubicBezTo>
                    <a:pt x="35588" y="2766"/>
                    <a:pt x="35485" y="2403"/>
                    <a:pt x="35386" y="2035"/>
                  </a:cubicBezTo>
                  <a:cubicBezTo>
                    <a:pt x="35287" y="1669"/>
                    <a:pt x="35205" y="1373"/>
                    <a:pt x="35066" y="1060"/>
                  </a:cubicBezTo>
                  <a:cubicBezTo>
                    <a:pt x="34826" y="514"/>
                    <a:pt x="34335" y="0"/>
                    <a:pt x="33699" y="0"/>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31" name="Google Shape;3031;p28"/>
            <p:cNvSpPr/>
            <p:nvPr/>
          </p:nvSpPr>
          <p:spPr>
            <a:xfrm>
              <a:off x="2363225" y="4342000"/>
              <a:ext cx="78900" cy="77225"/>
            </a:xfrm>
            <a:custGeom>
              <a:avLst/>
              <a:gdLst/>
              <a:ahLst/>
              <a:cxnLst/>
              <a:rect l="l" t="t" r="r" b="b"/>
              <a:pathLst>
                <a:path w="3156" h="3089" extrusionOk="0">
                  <a:moveTo>
                    <a:pt x="299" y="1"/>
                  </a:moveTo>
                  <a:cubicBezTo>
                    <a:pt x="143" y="1"/>
                    <a:pt x="0" y="217"/>
                    <a:pt x="141" y="370"/>
                  </a:cubicBezTo>
                  <a:cubicBezTo>
                    <a:pt x="969" y="1280"/>
                    <a:pt x="1826" y="2168"/>
                    <a:pt x="2704" y="3027"/>
                  </a:cubicBezTo>
                  <a:cubicBezTo>
                    <a:pt x="2749" y="3071"/>
                    <a:pt x="2798" y="3089"/>
                    <a:pt x="2846" y="3089"/>
                  </a:cubicBezTo>
                  <a:cubicBezTo>
                    <a:pt x="3011" y="3089"/>
                    <a:pt x="3155" y="2874"/>
                    <a:pt x="3002" y="2726"/>
                  </a:cubicBezTo>
                  <a:cubicBezTo>
                    <a:pt x="2122" y="1862"/>
                    <a:pt x="1267" y="977"/>
                    <a:pt x="437" y="67"/>
                  </a:cubicBezTo>
                  <a:cubicBezTo>
                    <a:pt x="395" y="20"/>
                    <a:pt x="346" y="1"/>
                    <a:pt x="2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32" name="Google Shape;3032;p28"/>
            <p:cNvSpPr/>
            <p:nvPr/>
          </p:nvSpPr>
          <p:spPr>
            <a:xfrm>
              <a:off x="2535800" y="4249250"/>
              <a:ext cx="35850" cy="95700"/>
            </a:xfrm>
            <a:custGeom>
              <a:avLst/>
              <a:gdLst/>
              <a:ahLst/>
              <a:cxnLst/>
              <a:rect l="l" t="t" r="r" b="b"/>
              <a:pathLst>
                <a:path w="1434" h="3828" extrusionOk="0">
                  <a:moveTo>
                    <a:pt x="258" y="0"/>
                  </a:moveTo>
                  <a:cubicBezTo>
                    <a:pt x="132" y="0"/>
                    <a:pt x="0" y="106"/>
                    <a:pt x="44" y="266"/>
                  </a:cubicBezTo>
                  <a:cubicBezTo>
                    <a:pt x="357" y="1404"/>
                    <a:pt x="670" y="2542"/>
                    <a:pt x="980" y="3681"/>
                  </a:cubicBezTo>
                  <a:cubicBezTo>
                    <a:pt x="1009" y="3784"/>
                    <a:pt x="1089" y="3828"/>
                    <a:pt x="1171" y="3828"/>
                  </a:cubicBezTo>
                  <a:cubicBezTo>
                    <a:pt x="1299" y="3828"/>
                    <a:pt x="1433" y="3721"/>
                    <a:pt x="1389" y="3560"/>
                  </a:cubicBezTo>
                  <a:lnTo>
                    <a:pt x="451" y="150"/>
                  </a:lnTo>
                  <a:cubicBezTo>
                    <a:pt x="422" y="45"/>
                    <a:pt x="341" y="0"/>
                    <a:pt x="2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33" name="Google Shape;3033;p28"/>
            <p:cNvSpPr/>
            <p:nvPr/>
          </p:nvSpPr>
          <p:spPr>
            <a:xfrm>
              <a:off x="2748350" y="4290625"/>
              <a:ext cx="33150" cy="66325"/>
            </a:xfrm>
            <a:custGeom>
              <a:avLst/>
              <a:gdLst/>
              <a:ahLst/>
              <a:cxnLst/>
              <a:rect l="l" t="t" r="r" b="b"/>
              <a:pathLst>
                <a:path w="1326" h="2653" extrusionOk="0">
                  <a:moveTo>
                    <a:pt x="1072" y="1"/>
                  </a:moveTo>
                  <a:cubicBezTo>
                    <a:pt x="987" y="1"/>
                    <a:pt x="905" y="48"/>
                    <a:pt x="880" y="156"/>
                  </a:cubicBezTo>
                  <a:cubicBezTo>
                    <a:pt x="716" y="914"/>
                    <a:pt x="449" y="1648"/>
                    <a:pt x="88" y="2336"/>
                  </a:cubicBezTo>
                  <a:cubicBezTo>
                    <a:pt x="1" y="2503"/>
                    <a:pt x="146" y="2653"/>
                    <a:pt x="288" y="2653"/>
                  </a:cubicBezTo>
                  <a:cubicBezTo>
                    <a:pt x="353" y="2653"/>
                    <a:pt x="416" y="2621"/>
                    <a:pt x="456" y="2546"/>
                  </a:cubicBezTo>
                  <a:cubicBezTo>
                    <a:pt x="837" y="1826"/>
                    <a:pt x="1118" y="1056"/>
                    <a:pt x="1292" y="259"/>
                  </a:cubicBezTo>
                  <a:cubicBezTo>
                    <a:pt x="1326" y="101"/>
                    <a:pt x="1196" y="1"/>
                    <a:pt x="10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34" name="Google Shape;3034;p28"/>
            <p:cNvSpPr/>
            <p:nvPr/>
          </p:nvSpPr>
          <p:spPr>
            <a:xfrm>
              <a:off x="2083525" y="4423950"/>
              <a:ext cx="282025" cy="145575"/>
            </a:xfrm>
            <a:custGeom>
              <a:avLst/>
              <a:gdLst/>
              <a:ahLst/>
              <a:cxnLst/>
              <a:rect l="l" t="t" r="r" b="b"/>
              <a:pathLst>
                <a:path w="11281" h="5823" extrusionOk="0">
                  <a:moveTo>
                    <a:pt x="246" y="0"/>
                  </a:moveTo>
                  <a:cubicBezTo>
                    <a:pt x="210" y="0"/>
                    <a:pt x="173" y="9"/>
                    <a:pt x="140" y="28"/>
                  </a:cubicBezTo>
                  <a:cubicBezTo>
                    <a:pt x="46" y="86"/>
                    <a:pt x="1" y="226"/>
                    <a:pt x="68" y="322"/>
                  </a:cubicBezTo>
                  <a:cubicBezTo>
                    <a:pt x="934" y="1576"/>
                    <a:pt x="2116" y="2575"/>
                    <a:pt x="3428" y="3338"/>
                  </a:cubicBezTo>
                  <a:cubicBezTo>
                    <a:pt x="4862" y="4173"/>
                    <a:pt x="6448" y="4719"/>
                    <a:pt x="8046" y="5143"/>
                  </a:cubicBezTo>
                  <a:cubicBezTo>
                    <a:pt x="8999" y="5395"/>
                    <a:pt x="9964" y="5607"/>
                    <a:pt x="10927" y="5817"/>
                  </a:cubicBezTo>
                  <a:cubicBezTo>
                    <a:pt x="10944" y="5820"/>
                    <a:pt x="10961" y="5822"/>
                    <a:pt x="10977" y="5822"/>
                  </a:cubicBezTo>
                  <a:cubicBezTo>
                    <a:pt x="11204" y="5822"/>
                    <a:pt x="11280" y="5461"/>
                    <a:pt x="11030" y="5405"/>
                  </a:cubicBezTo>
                  <a:cubicBezTo>
                    <a:pt x="9353" y="5042"/>
                    <a:pt x="7673" y="4671"/>
                    <a:pt x="6061" y="4084"/>
                  </a:cubicBezTo>
                  <a:cubicBezTo>
                    <a:pt x="4641" y="3571"/>
                    <a:pt x="3264" y="2873"/>
                    <a:pt x="2102" y="1906"/>
                  </a:cubicBezTo>
                  <a:cubicBezTo>
                    <a:pt x="1469" y="1381"/>
                    <a:pt x="898" y="782"/>
                    <a:pt x="431" y="105"/>
                  </a:cubicBezTo>
                  <a:cubicBezTo>
                    <a:pt x="389" y="38"/>
                    <a:pt x="318" y="0"/>
                    <a:pt x="2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35" name="Google Shape;3035;p28"/>
            <p:cNvSpPr/>
            <p:nvPr/>
          </p:nvSpPr>
          <p:spPr>
            <a:xfrm>
              <a:off x="2197475" y="4646025"/>
              <a:ext cx="156550" cy="21850"/>
            </a:xfrm>
            <a:custGeom>
              <a:avLst/>
              <a:gdLst/>
              <a:ahLst/>
              <a:cxnLst/>
              <a:rect l="l" t="t" r="r" b="b"/>
              <a:pathLst>
                <a:path w="6262" h="874" extrusionOk="0">
                  <a:moveTo>
                    <a:pt x="5963" y="1"/>
                  </a:moveTo>
                  <a:cubicBezTo>
                    <a:pt x="5944" y="1"/>
                    <a:pt x="5923" y="4"/>
                    <a:pt x="5902" y="9"/>
                  </a:cubicBezTo>
                  <a:cubicBezTo>
                    <a:pt x="4852" y="302"/>
                    <a:pt x="3768" y="450"/>
                    <a:pt x="2679" y="450"/>
                  </a:cubicBezTo>
                  <a:cubicBezTo>
                    <a:pt x="2310" y="450"/>
                    <a:pt x="1941" y="433"/>
                    <a:pt x="1572" y="399"/>
                  </a:cubicBezTo>
                  <a:cubicBezTo>
                    <a:pt x="1166" y="363"/>
                    <a:pt x="759" y="305"/>
                    <a:pt x="357" y="224"/>
                  </a:cubicBezTo>
                  <a:cubicBezTo>
                    <a:pt x="341" y="220"/>
                    <a:pt x="325" y="219"/>
                    <a:pt x="310" y="219"/>
                  </a:cubicBezTo>
                  <a:cubicBezTo>
                    <a:pt x="78" y="219"/>
                    <a:pt x="0" y="583"/>
                    <a:pt x="254" y="635"/>
                  </a:cubicBezTo>
                  <a:cubicBezTo>
                    <a:pt x="1057" y="794"/>
                    <a:pt x="1871" y="873"/>
                    <a:pt x="2684" y="873"/>
                  </a:cubicBezTo>
                  <a:cubicBezTo>
                    <a:pt x="3807" y="873"/>
                    <a:pt x="4929" y="722"/>
                    <a:pt x="6020" y="418"/>
                  </a:cubicBezTo>
                  <a:cubicBezTo>
                    <a:pt x="6261" y="350"/>
                    <a:pt x="6181" y="1"/>
                    <a:pt x="59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36" name="Google Shape;3036;p28"/>
            <p:cNvSpPr/>
            <p:nvPr/>
          </p:nvSpPr>
          <p:spPr>
            <a:xfrm>
              <a:off x="2146650" y="4797375"/>
              <a:ext cx="254325" cy="167500"/>
            </a:xfrm>
            <a:custGeom>
              <a:avLst/>
              <a:gdLst/>
              <a:ahLst/>
              <a:cxnLst/>
              <a:rect l="l" t="t" r="r" b="b"/>
              <a:pathLst>
                <a:path w="10173" h="6700" extrusionOk="0">
                  <a:moveTo>
                    <a:pt x="9896" y="0"/>
                  </a:moveTo>
                  <a:cubicBezTo>
                    <a:pt x="9873" y="0"/>
                    <a:pt x="9850" y="4"/>
                    <a:pt x="9824" y="13"/>
                  </a:cubicBezTo>
                  <a:lnTo>
                    <a:pt x="7362" y="863"/>
                  </a:lnTo>
                  <a:cubicBezTo>
                    <a:pt x="6599" y="1127"/>
                    <a:pt x="5836" y="1392"/>
                    <a:pt x="5114" y="1753"/>
                  </a:cubicBezTo>
                  <a:cubicBezTo>
                    <a:pt x="3800" y="2405"/>
                    <a:pt x="2681" y="3387"/>
                    <a:pt x="1687" y="4458"/>
                  </a:cubicBezTo>
                  <a:cubicBezTo>
                    <a:pt x="1124" y="5060"/>
                    <a:pt x="602" y="5698"/>
                    <a:pt x="84" y="6335"/>
                  </a:cubicBezTo>
                  <a:cubicBezTo>
                    <a:pt x="12" y="6425"/>
                    <a:pt x="0" y="6550"/>
                    <a:pt x="87" y="6636"/>
                  </a:cubicBezTo>
                  <a:cubicBezTo>
                    <a:pt x="130" y="6678"/>
                    <a:pt x="186" y="6700"/>
                    <a:pt x="240" y="6700"/>
                  </a:cubicBezTo>
                  <a:cubicBezTo>
                    <a:pt x="295" y="6700"/>
                    <a:pt x="349" y="6678"/>
                    <a:pt x="385" y="6632"/>
                  </a:cubicBezTo>
                  <a:cubicBezTo>
                    <a:pt x="1290" y="5512"/>
                    <a:pt x="2222" y="4400"/>
                    <a:pt x="3321" y="3464"/>
                  </a:cubicBezTo>
                  <a:cubicBezTo>
                    <a:pt x="3858" y="3000"/>
                    <a:pt x="4441" y="2595"/>
                    <a:pt x="5064" y="2254"/>
                  </a:cubicBezTo>
                  <a:cubicBezTo>
                    <a:pt x="5755" y="1878"/>
                    <a:pt x="6493" y="1611"/>
                    <a:pt x="7237" y="1356"/>
                  </a:cubicBezTo>
                  <a:lnTo>
                    <a:pt x="9942" y="422"/>
                  </a:lnTo>
                  <a:cubicBezTo>
                    <a:pt x="10173" y="342"/>
                    <a:pt x="10103" y="0"/>
                    <a:pt x="989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37" name="Google Shape;3037;p28"/>
            <p:cNvSpPr/>
            <p:nvPr/>
          </p:nvSpPr>
          <p:spPr>
            <a:xfrm>
              <a:off x="2712150" y="4957950"/>
              <a:ext cx="48650" cy="303600"/>
            </a:xfrm>
            <a:custGeom>
              <a:avLst/>
              <a:gdLst/>
              <a:ahLst/>
              <a:cxnLst/>
              <a:rect l="l" t="t" r="r" b="b"/>
              <a:pathLst>
                <a:path w="1946" h="12144" extrusionOk="0">
                  <a:moveTo>
                    <a:pt x="293" y="0"/>
                  </a:moveTo>
                  <a:cubicBezTo>
                    <a:pt x="147" y="0"/>
                    <a:pt x="0" y="156"/>
                    <a:pt x="99" y="317"/>
                  </a:cubicBezTo>
                  <a:cubicBezTo>
                    <a:pt x="850" y="1544"/>
                    <a:pt x="1264" y="2955"/>
                    <a:pt x="1392" y="4382"/>
                  </a:cubicBezTo>
                  <a:cubicBezTo>
                    <a:pt x="1536" y="5982"/>
                    <a:pt x="1332" y="7592"/>
                    <a:pt x="935" y="9142"/>
                  </a:cubicBezTo>
                  <a:cubicBezTo>
                    <a:pt x="701" y="10074"/>
                    <a:pt x="393" y="10983"/>
                    <a:pt x="51" y="11879"/>
                  </a:cubicBezTo>
                  <a:cubicBezTo>
                    <a:pt x="13" y="11987"/>
                    <a:pt x="104" y="12110"/>
                    <a:pt x="208" y="12139"/>
                  </a:cubicBezTo>
                  <a:cubicBezTo>
                    <a:pt x="222" y="12142"/>
                    <a:pt x="236" y="12144"/>
                    <a:pt x="250" y="12144"/>
                  </a:cubicBezTo>
                  <a:cubicBezTo>
                    <a:pt x="339" y="12144"/>
                    <a:pt x="430" y="12076"/>
                    <a:pt x="463" y="11985"/>
                  </a:cubicBezTo>
                  <a:cubicBezTo>
                    <a:pt x="1086" y="10353"/>
                    <a:pt x="1582" y="8673"/>
                    <a:pt x="1775" y="6933"/>
                  </a:cubicBezTo>
                  <a:cubicBezTo>
                    <a:pt x="1945" y="5417"/>
                    <a:pt x="1871" y="3867"/>
                    <a:pt x="1459" y="2396"/>
                  </a:cubicBezTo>
                  <a:cubicBezTo>
                    <a:pt x="1233" y="1590"/>
                    <a:pt x="898" y="817"/>
                    <a:pt x="463" y="100"/>
                  </a:cubicBezTo>
                  <a:cubicBezTo>
                    <a:pt x="420" y="30"/>
                    <a:pt x="357" y="0"/>
                    <a:pt x="2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38" name="Google Shape;3038;p28"/>
            <p:cNvSpPr/>
            <p:nvPr/>
          </p:nvSpPr>
          <p:spPr>
            <a:xfrm>
              <a:off x="2823575" y="4922475"/>
              <a:ext cx="140350" cy="318775"/>
            </a:xfrm>
            <a:custGeom>
              <a:avLst/>
              <a:gdLst/>
              <a:ahLst/>
              <a:cxnLst/>
              <a:rect l="l" t="t" r="r" b="b"/>
              <a:pathLst>
                <a:path w="5614" h="12751" extrusionOk="0">
                  <a:moveTo>
                    <a:pt x="232" y="1"/>
                  </a:moveTo>
                  <a:cubicBezTo>
                    <a:pt x="181" y="1"/>
                    <a:pt x="130" y="19"/>
                    <a:pt x="88" y="61"/>
                  </a:cubicBezTo>
                  <a:cubicBezTo>
                    <a:pt x="1" y="147"/>
                    <a:pt x="3" y="289"/>
                    <a:pt x="90" y="362"/>
                  </a:cubicBezTo>
                  <a:cubicBezTo>
                    <a:pt x="1488" y="1481"/>
                    <a:pt x="2627" y="2889"/>
                    <a:pt x="3467" y="4465"/>
                  </a:cubicBezTo>
                  <a:cubicBezTo>
                    <a:pt x="4299" y="6029"/>
                    <a:pt x="4819" y="7738"/>
                    <a:pt x="5000" y="9500"/>
                  </a:cubicBezTo>
                  <a:cubicBezTo>
                    <a:pt x="5103" y="10494"/>
                    <a:pt x="5089" y="11495"/>
                    <a:pt x="4959" y="12484"/>
                  </a:cubicBezTo>
                  <a:cubicBezTo>
                    <a:pt x="4944" y="12600"/>
                    <a:pt x="4995" y="12713"/>
                    <a:pt x="5113" y="12744"/>
                  </a:cubicBezTo>
                  <a:cubicBezTo>
                    <a:pt x="5130" y="12749"/>
                    <a:pt x="5148" y="12751"/>
                    <a:pt x="5166" y="12751"/>
                  </a:cubicBezTo>
                  <a:cubicBezTo>
                    <a:pt x="5265" y="12751"/>
                    <a:pt x="5358" y="12686"/>
                    <a:pt x="5370" y="12588"/>
                  </a:cubicBezTo>
                  <a:cubicBezTo>
                    <a:pt x="5613" y="10759"/>
                    <a:pt x="5481" y="8901"/>
                    <a:pt x="4983" y="7124"/>
                  </a:cubicBezTo>
                  <a:cubicBezTo>
                    <a:pt x="4494" y="5365"/>
                    <a:pt x="3669" y="3717"/>
                    <a:pt x="2552" y="2273"/>
                  </a:cubicBezTo>
                  <a:cubicBezTo>
                    <a:pt x="1919" y="1452"/>
                    <a:pt x="1195" y="708"/>
                    <a:pt x="388" y="58"/>
                  </a:cubicBezTo>
                  <a:cubicBezTo>
                    <a:pt x="342" y="22"/>
                    <a:pt x="287"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39" name="Google Shape;3039;p28"/>
            <p:cNvSpPr/>
            <p:nvPr/>
          </p:nvSpPr>
          <p:spPr>
            <a:xfrm>
              <a:off x="2907225" y="4849975"/>
              <a:ext cx="190150" cy="250475"/>
            </a:xfrm>
            <a:custGeom>
              <a:avLst/>
              <a:gdLst/>
              <a:ahLst/>
              <a:cxnLst/>
              <a:rect l="l" t="t" r="r" b="b"/>
              <a:pathLst>
                <a:path w="7606" h="10019" extrusionOk="0">
                  <a:moveTo>
                    <a:pt x="243" y="0"/>
                  </a:moveTo>
                  <a:cubicBezTo>
                    <a:pt x="171" y="0"/>
                    <a:pt x="101" y="33"/>
                    <a:pt x="60" y="104"/>
                  </a:cubicBezTo>
                  <a:cubicBezTo>
                    <a:pt x="0" y="207"/>
                    <a:pt x="36" y="347"/>
                    <a:pt x="142" y="393"/>
                  </a:cubicBezTo>
                  <a:cubicBezTo>
                    <a:pt x="1432" y="980"/>
                    <a:pt x="2554" y="1883"/>
                    <a:pt x="3403" y="3018"/>
                  </a:cubicBezTo>
                  <a:cubicBezTo>
                    <a:pt x="3644" y="3341"/>
                    <a:pt x="3861" y="3680"/>
                    <a:pt x="4051" y="4034"/>
                  </a:cubicBezTo>
                  <a:cubicBezTo>
                    <a:pt x="4068" y="4063"/>
                    <a:pt x="4089" y="4087"/>
                    <a:pt x="4116" y="4106"/>
                  </a:cubicBezTo>
                  <a:cubicBezTo>
                    <a:pt x="4118" y="4114"/>
                    <a:pt x="4118" y="4123"/>
                    <a:pt x="4125" y="4128"/>
                  </a:cubicBezTo>
                  <a:lnTo>
                    <a:pt x="6484" y="8636"/>
                  </a:lnTo>
                  <a:lnTo>
                    <a:pt x="7155" y="9914"/>
                  </a:lnTo>
                  <a:cubicBezTo>
                    <a:pt x="7194" y="9988"/>
                    <a:pt x="7255" y="10019"/>
                    <a:pt x="7318" y="10019"/>
                  </a:cubicBezTo>
                  <a:cubicBezTo>
                    <a:pt x="7458" y="10019"/>
                    <a:pt x="7605" y="9863"/>
                    <a:pt x="7519" y="9695"/>
                  </a:cubicBezTo>
                  <a:lnTo>
                    <a:pt x="5158" y="5187"/>
                  </a:lnTo>
                  <a:lnTo>
                    <a:pt x="4489" y="3911"/>
                  </a:lnTo>
                  <a:cubicBezTo>
                    <a:pt x="4474" y="3880"/>
                    <a:pt x="4450" y="3856"/>
                    <a:pt x="4424" y="3837"/>
                  </a:cubicBezTo>
                  <a:cubicBezTo>
                    <a:pt x="4419" y="3830"/>
                    <a:pt x="4419" y="3822"/>
                    <a:pt x="4414" y="3815"/>
                  </a:cubicBezTo>
                  <a:cubicBezTo>
                    <a:pt x="3704" y="2518"/>
                    <a:pt x="2681" y="1418"/>
                    <a:pt x="1440" y="617"/>
                  </a:cubicBezTo>
                  <a:cubicBezTo>
                    <a:pt x="1091" y="393"/>
                    <a:pt x="727" y="195"/>
                    <a:pt x="349" y="25"/>
                  </a:cubicBezTo>
                  <a:cubicBezTo>
                    <a:pt x="316" y="8"/>
                    <a:pt x="279" y="0"/>
                    <a:pt x="2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40" name="Google Shape;3040;p28"/>
            <p:cNvSpPr/>
            <p:nvPr/>
          </p:nvSpPr>
          <p:spPr>
            <a:xfrm>
              <a:off x="2952575" y="4770425"/>
              <a:ext cx="163925" cy="37775"/>
            </a:xfrm>
            <a:custGeom>
              <a:avLst/>
              <a:gdLst/>
              <a:ahLst/>
              <a:cxnLst/>
              <a:rect l="l" t="t" r="r" b="b"/>
              <a:pathLst>
                <a:path w="6557" h="1511" extrusionOk="0">
                  <a:moveTo>
                    <a:pt x="307" y="1"/>
                  </a:moveTo>
                  <a:cubicBezTo>
                    <a:pt x="120" y="1"/>
                    <a:pt x="0" y="286"/>
                    <a:pt x="201" y="400"/>
                  </a:cubicBezTo>
                  <a:cubicBezTo>
                    <a:pt x="1503" y="1130"/>
                    <a:pt x="2968" y="1510"/>
                    <a:pt x="4455" y="1510"/>
                  </a:cubicBezTo>
                  <a:cubicBezTo>
                    <a:pt x="4611" y="1510"/>
                    <a:pt x="4768" y="1506"/>
                    <a:pt x="4925" y="1498"/>
                  </a:cubicBezTo>
                  <a:cubicBezTo>
                    <a:pt x="5390" y="1471"/>
                    <a:pt x="5852" y="1406"/>
                    <a:pt x="6307" y="1308"/>
                  </a:cubicBezTo>
                  <a:cubicBezTo>
                    <a:pt x="6557" y="1251"/>
                    <a:pt x="6467" y="893"/>
                    <a:pt x="6237" y="893"/>
                  </a:cubicBezTo>
                  <a:cubicBezTo>
                    <a:pt x="6222" y="893"/>
                    <a:pt x="6205" y="895"/>
                    <a:pt x="6189" y="899"/>
                  </a:cubicBezTo>
                  <a:cubicBezTo>
                    <a:pt x="5612" y="1023"/>
                    <a:pt x="5026" y="1084"/>
                    <a:pt x="4442" y="1084"/>
                  </a:cubicBezTo>
                  <a:cubicBezTo>
                    <a:pt x="3474" y="1084"/>
                    <a:pt x="2509" y="915"/>
                    <a:pt x="1592" y="578"/>
                  </a:cubicBezTo>
                  <a:cubicBezTo>
                    <a:pt x="1183" y="427"/>
                    <a:pt x="788" y="244"/>
                    <a:pt x="410" y="30"/>
                  </a:cubicBezTo>
                  <a:cubicBezTo>
                    <a:pt x="374" y="9"/>
                    <a:pt x="339" y="1"/>
                    <a:pt x="3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41" name="Google Shape;3041;p28"/>
            <p:cNvSpPr/>
            <p:nvPr/>
          </p:nvSpPr>
          <p:spPr>
            <a:xfrm>
              <a:off x="2888575" y="4242275"/>
              <a:ext cx="222850" cy="210925"/>
            </a:xfrm>
            <a:custGeom>
              <a:avLst/>
              <a:gdLst/>
              <a:ahLst/>
              <a:cxnLst/>
              <a:rect l="l" t="t" r="r" b="b"/>
              <a:pathLst>
                <a:path w="8914" h="8437" extrusionOk="0">
                  <a:moveTo>
                    <a:pt x="8628" y="1"/>
                  </a:moveTo>
                  <a:cubicBezTo>
                    <a:pt x="8563" y="1"/>
                    <a:pt x="8498" y="32"/>
                    <a:pt x="8457" y="109"/>
                  </a:cubicBezTo>
                  <a:cubicBezTo>
                    <a:pt x="6599" y="3579"/>
                    <a:pt x="3680" y="6362"/>
                    <a:pt x="128" y="8051"/>
                  </a:cubicBezTo>
                  <a:cubicBezTo>
                    <a:pt x="24" y="8099"/>
                    <a:pt x="0" y="8251"/>
                    <a:pt x="56" y="8340"/>
                  </a:cubicBezTo>
                  <a:cubicBezTo>
                    <a:pt x="91" y="8402"/>
                    <a:pt x="164" y="8436"/>
                    <a:pt x="240" y="8436"/>
                  </a:cubicBezTo>
                  <a:cubicBezTo>
                    <a:pt x="276" y="8436"/>
                    <a:pt x="313" y="8428"/>
                    <a:pt x="347" y="8412"/>
                  </a:cubicBezTo>
                  <a:cubicBezTo>
                    <a:pt x="1752" y="7743"/>
                    <a:pt x="3066" y="6901"/>
                    <a:pt x="4263" y="5907"/>
                  </a:cubicBezTo>
                  <a:cubicBezTo>
                    <a:pt x="5454" y="4913"/>
                    <a:pt x="6520" y="3777"/>
                    <a:pt x="7437" y="2525"/>
                  </a:cubicBezTo>
                  <a:cubicBezTo>
                    <a:pt x="7952" y="1823"/>
                    <a:pt x="8416" y="1084"/>
                    <a:pt x="8828" y="316"/>
                  </a:cubicBezTo>
                  <a:cubicBezTo>
                    <a:pt x="8914" y="151"/>
                    <a:pt x="8769" y="1"/>
                    <a:pt x="86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42" name="Google Shape;3042;p28"/>
            <p:cNvSpPr/>
            <p:nvPr/>
          </p:nvSpPr>
          <p:spPr>
            <a:xfrm>
              <a:off x="2554025" y="4961300"/>
              <a:ext cx="47025" cy="218300"/>
            </a:xfrm>
            <a:custGeom>
              <a:avLst/>
              <a:gdLst/>
              <a:ahLst/>
              <a:cxnLst/>
              <a:rect l="l" t="t" r="r" b="b"/>
              <a:pathLst>
                <a:path w="1881" h="8732" extrusionOk="0">
                  <a:moveTo>
                    <a:pt x="1643" y="1"/>
                  </a:moveTo>
                  <a:cubicBezTo>
                    <a:pt x="1568" y="1"/>
                    <a:pt x="1499" y="38"/>
                    <a:pt x="1469" y="108"/>
                  </a:cubicBezTo>
                  <a:cubicBezTo>
                    <a:pt x="612" y="2188"/>
                    <a:pt x="126" y="4399"/>
                    <a:pt x="27" y="6645"/>
                  </a:cubicBezTo>
                  <a:cubicBezTo>
                    <a:pt x="1" y="7275"/>
                    <a:pt x="8" y="7904"/>
                    <a:pt x="39" y="8532"/>
                  </a:cubicBezTo>
                  <a:cubicBezTo>
                    <a:pt x="48" y="8666"/>
                    <a:pt x="155" y="8732"/>
                    <a:pt x="259" y="8732"/>
                  </a:cubicBezTo>
                  <a:cubicBezTo>
                    <a:pt x="367" y="8732"/>
                    <a:pt x="473" y="8661"/>
                    <a:pt x="465" y="8522"/>
                  </a:cubicBezTo>
                  <a:cubicBezTo>
                    <a:pt x="343" y="6342"/>
                    <a:pt x="600" y="4156"/>
                    <a:pt x="1224" y="2065"/>
                  </a:cubicBezTo>
                  <a:cubicBezTo>
                    <a:pt x="1399" y="1473"/>
                    <a:pt x="1604" y="890"/>
                    <a:pt x="1840" y="320"/>
                  </a:cubicBezTo>
                  <a:cubicBezTo>
                    <a:pt x="1881" y="214"/>
                    <a:pt x="1866" y="91"/>
                    <a:pt x="1758" y="31"/>
                  </a:cubicBezTo>
                  <a:cubicBezTo>
                    <a:pt x="1721" y="11"/>
                    <a:pt x="1681" y="1"/>
                    <a:pt x="16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43" name="Google Shape;3043;p28"/>
            <p:cNvSpPr/>
            <p:nvPr/>
          </p:nvSpPr>
          <p:spPr>
            <a:xfrm>
              <a:off x="2602825" y="4970975"/>
              <a:ext cx="29825" cy="124550"/>
            </a:xfrm>
            <a:custGeom>
              <a:avLst/>
              <a:gdLst/>
              <a:ahLst/>
              <a:cxnLst/>
              <a:rect l="l" t="t" r="r" b="b"/>
              <a:pathLst>
                <a:path w="1193" h="4982" extrusionOk="0">
                  <a:moveTo>
                    <a:pt x="965" y="0"/>
                  </a:moveTo>
                  <a:cubicBezTo>
                    <a:pt x="868" y="0"/>
                    <a:pt x="780" y="66"/>
                    <a:pt x="764" y="162"/>
                  </a:cubicBezTo>
                  <a:cubicBezTo>
                    <a:pt x="506" y="1680"/>
                    <a:pt x="258" y="3196"/>
                    <a:pt x="20" y="4718"/>
                  </a:cubicBezTo>
                  <a:cubicBezTo>
                    <a:pt x="1" y="4831"/>
                    <a:pt x="56" y="4944"/>
                    <a:pt x="174" y="4975"/>
                  </a:cubicBezTo>
                  <a:cubicBezTo>
                    <a:pt x="192" y="4979"/>
                    <a:pt x="210" y="4982"/>
                    <a:pt x="227" y="4982"/>
                  </a:cubicBezTo>
                  <a:cubicBezTo>
                    <a:pt x="325" y="4982"/>
                    <a:pt x="417" y="4917"/>
                    <a:pt x="432" y="4821"/>
                  </a:cubicBezTo>
                  <a:cubicBezTo>
                    <a:pt x="670" y="3302"/>
                    <a:pt x="918" y="1784"/>
                    <a:pt x="1175" y="265"/>
                  </a:cubicBezTo>
                  <a:cubicBezTo>
                    <a:pt x="1192" y="152"/>
                    <a:pt x="1139" y="36"/>
                    <a:pt x="1021" y="8"/>
                  </a:cubicBezTo>
                  <a:cubicBezTo>
                    <a:pt x="1003" y="3"/>
                    <a:pt x="984" y="0"/>
                    <a:pt x="96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44" name="Google Shape;3044;p28"/>
            <p:cNvSpPr/>
            <p:nvPr/>
          </p:nvSpPr>
          <p:spPr>
            <a:xfrm>
              <a:off x="2784350" y="4943550"/>
              <a:ext cx="92750" cy="202850"/>
            </a:xfrm>
            <a:custGeom>
              <a:avLst/>
              <a:gdLst/>
              <a:ahLst/>
              <a:cxnLst/>
              <a:rect l="l" t="t" r="r" b="b"/>
              <a:pathLst>
                <a:path w="3710" h="8114" extrusionOk="0">
                  <a:moveTo>
                    <a:pt x="247" y="0"/>
                  </a:moveTo>
                  <a:cubicBezTo>
                    <a:pt x="212" y="0"/>
                    <a:pt x="175" y="10"/>
                    <a:pt x="140" y="31"/>
                  </a:cubicBezTo>
                  <a:cubicBezTo>
                    <a:pt x="37" y="94"/>
                    <a:pt x="1" y="229"/>
                    <a:pt x="68" y="320"/>
                  </a:cubicBezTo>
                  <a:cubicBezTo>
                    <a:pt x="1370" y="2053"/>
                    <a:pt x="2328" y="4019"/>
                    <a:pt x="2891" y="6113"/>
                  </a:cubicBezTo>
                  <a:cubicBezTo>
                    <a:pt x="3050" y="6705"/>
                    <a:pt x="3175" y="7304"/>
                    <a:pt x="3267" y="7908"/>
                  </a:cubicBezTo>
                  <a:cubicBezTo>
                    <a:pt x="3286" y="8019"/>
                    <a:pt x="3357" y="8113"/>
                    <a:pt x="3475" y="8113"/>
                  </a:cubicBezTo>
                  <a:cubicBezTo>
                    <a:pt x="3477" y="8113"/>
                    <a:pt x="3480" y="8113"/>
                    <a:pt x="3483" y="8113"/>
                  </a:cubicBezTo>
                  <a:cubicBezTo>
                    <a:pt x="3606" y="8111"/>
                    <a:pt x="3710" y="8012"/>
                    <a:pt x="3690" y="7896"/>
                  </a:cubicBezTo>
                  <a:cubicBezTo>
                    <a:pt x="3361" y="5687"/>
                    <a:pt x="2605" y="3562"/>
                    <a:pt x="1464" y="1639"/>
                  </a:cubicBezTo>
                  <a:cubicBezTo>
                    <a:pt x="1149" y="1109"/>
                    <a:pt x="805" y="597"/>
                    <a:pt x="434" y="101"/>
                  </a:cubicBezTo>
                  <a:cubicBezTo>
                    <a:pt x="387" y="40"/>
                    <a:pt x="319" y="0"/>
                    <a:pt x="2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45" name="Google Shape;3045;p28"/>
            <p:cNvSpPr/>
            <p:nvPr/>
          </p:nvSpPr>
          <p:spPr>
            <a:xfrm>
              <a:off x="2863625" y="4900325"/>
              <a:ext cx="73700" cy="77950"/>
            </a:xfrm>
            <a:custGeom>
              <a:avLst/>
              <a:gdLst/>
              <a:ahLst/>
              <a:cxnLst/>
              <a:rect l="l" t="t" r="r" b="b"/>
              <a:pathLst>
                <a:path w="2948" h="3118" extrusionOk="0">
                  <a:moveTo>
                    <a:pt x="312" y="0"/>
                  </a:moveTo>
                  <a:cubicBezTo>
                    <a:pt x="122" y="0"/>
                    <a:pt x="1" y="287"/>
                    <a:pt x="206" y="396"/>
                  </a:cubicBezTo>
                  <a:cubicBezTo>
                    <a:pt x="1246" y="959"/>
                    <a:pt x="2057" y="1866"/>
                    <a:pt x="2500" y="2964"/>
                  </a:cubicBezTo>
                  <a:cubicBezTo>
                    <a:pt x="2534" y="3053"/>
                    <a:pt x="2610" y="3117"/>
                    <a:pt x="2700" y="3117"/>
                  </a:cubicBezTo>
                  <a:cubicBezTo>
                    <a:pt x="2719" y="3117"/>
                    <a:pt x="2739" y="3114"/>
                    <a:pt x="2760" y="3108"/>
                  </a:cubicBezTo>
                  <a:cubicBezTo>
                    <a:pt x="2878" y="3072"/>
                    <a:pt x="2948" y="2952"/>
                    <a:pt x="2907" y="2846"/>
                  </a:cubicBezTo>
                  <a:cubicBezTo>
                    <a:pt x="2433" y="1642"/>
                    <a:pt x="1549" y="643"/>
                    <a:pt x="413" y="27"/>
                  </a:cubicBezTo>
                  <a:cubicBezTo>
                    <a:pt x="378" y="8"/>
                    <a:pt x="344" y="0"/>
                    <a:pt x="3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46" name="Google Shape;3046;p28"/>
            <p:cNvSpPr/>
            <p:nvPr/>
          </p:nvSpPr>
          <p:spPr>
            <a:xfrm>
              <a:off x="2238225" y="4864950"/>
              <a:ext cx="102850" cy="113825"/>
            </a:xfrm>
            <a:custGeom>
              <a:avLst/>
              <a:gdLst/>
              <a:ahLst/>
              <a:cxnLst/>
              <a:rect l="l" t="t" r="r" b="b"/>
              <a:pathLst>
                <a:path w="4114" h="4553" extrusionOk="0">
                  <a:moveTo>
                    <a:pt x="3880" y="0"/>
                  </a:moveTo>
                  <a:cubicBezTo>
                    <a:pt x="3824" y="0"/>
                    <a:pt x="3769" y="22"/>
                    <a:pt x="3723" y="61"/>
                  </a:cubicBezTo>
                  <a:cubicBezTo>
                    <a:pt x="2640" y="1012"/>
                    <a:pt x="1658" y="2073"/>
                    <a:pt x="792" y="3223"/>
                  </a:cubicBezTo>
                  <a:cubicBezTo>
                    <a:pt x="539" y="3553"/>
                    <a:pt x="296" y="3892"/>
                    <a:pt x="65" y="4239"/>
                  </a:cubicBezTo>
                  <a:cubicBezTo>
                    <a:pt x="0" y="4335"/>
                    <a:pt x="53" y="4475"/>
                    <a:pt x="145" y="4528"/>
                  </a:cubicBezTo>
                  <a:cubicBezTo>
                    <a:pt x="173" y="4545"/>
                    <a:pt x="206" y="4553"/>
                    <a:pt x="239" y="4553"/>
                  </a:cubicBezTo>
                  <a:cubicBezTo>
                    <a:pt x="313" y="4553"/>
                    <a:pt x="390" y="4513"/>
                    <a:pt x="433" y="4446"/>
                  </a:cubicBezTo>
                  <a:cubicBezTo>
                    <a:pt x="1223" y="3271"/>
                    <a:pt x="2130" y="2179"/>
                    <a:pt x="3139" y="1185"/>
                  </a:cubicBezTo>
                  <a:cubicBezTo>
                    <a:pt x="3425" y="901"/>
                    <a:pt x="3723" y="626"/>
                    <a:pt x="4027" y="359"/>
                  </a:cubicBezTo>
                  <a:cubicBezTo>
                    <a:pt x="4113" y="280"/>
                    <a:pt x="4101" y="133"/>
                    <a:pt x="4024" y="59"/>
                  </a:cubicBezTo>
                  <a:cubicBezTo>
                    <a:pt x="3982" y="18"/>
                    <a:pt x="3931" y="0"/>
                    <a:pt x="38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47" name="Google Shape;3047;p28"/>
            <p:cNvSpPr/>
            <p:nvPr/>
          </p:nvSpPr>
          <p:spPr>
            <a:xfrm>
              <a:off x="2360775" y="4820500"/>
              <a:ext cx="51000" cy="27350"/>
            </a:xfrm>
            <a:custGeom>
              <a:avLst/>
              <a:gdLst/>
              <a:ahLst/>
              <a:cxnLst/>
              <a:rect l="l" t="t" r="r" b="b"/>
              <a:pathLst>
                <a:path w="2040" h="1094" extrusionOk="0">
                  <a:moveTo>
                    <a:pt x="1803" y="1"/>
                  </a:moveTo>
                  <a:cubicBezTo>
                    <a:pt x="1766" y="1"/>
                    <a:pt x="1728" y="10"/>
                    <a:pt x="1690" y="27"/>
                  </a:cubicBezTo>
                  <a:lnTo>
                    <a:pt x="128" y="710"/>
                  </a:lnTo>
                  <a:cubicBezTo>
                    <a:pt x="27" y="753"/>
                    <a:pt x="1" y="912"/>
                    <a:pt x="56" y="999"/>
                  </a:cubicBezTo>
                  <a:cubicBezTo>
                    <a:pt x="96" y="1059"/>
                    <a:pt x="168" y="1094"/>
                    <a:pt x="245" y="1094"/>
                  </a:cubicBezTo>
                  <a:cubicBezTo>
                    <a:pt x="278" y="1094"/>
                    <a:pt x="312" y="1087"/>
                    <a:pt x="345" y="1074"/>
                  </a:cubicBezTo>
                  <a:lnTo>
                    <a:pt x="1907" y="392"/>
                  </a:lnTo>
                  <a:cubicBezTo>
                    <a:pt x="2010" y="347"/>
                    <a:pt x="2039" y="188"/>
                    <a:pt x="1981" y="99"/>
                  </a:cubicBezTo>
                  <a:cubicBezTo>
                    <a:pt x="1934" y="32"/>
                    <a:pt x="1871" y="1"/>
                    <a:pt x="18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48" name="Google Shape;3048;p28"/>
            <p:cNvSpPr/>
            <p:nvPr/>
          </p:nvSpPr>
          <p:spPr>
            <a:xfrm>
              <a:off x="2372750" y="4898275"/>
              <a:ext cx="79250" cy="110050"/>
            </a:xfrm>
            <a:custGeom>
              <a:avLst/>
              <a:gdLst/>
              <a:ahLst/>
              <a:cxnLst/>
              <a:rect l="l" t="t" r="r" b="b"/>
              <a:pathLst>
                <a:path w="3170" h="4402" extrusionOk="0">
                  <a:moveTo>
                    <a:pt x="2882" y="1"/>
                  </a:moveTo>
                  <a:cubicBezTo>
                    <a:pt x="2818" y="1"/>
                    <a:pt x="2754" y="31"/>
                    <a:pt x="2713" y="105"/>
                  </a:cubicBezTo>
                  <a:cubicBezTo>
                    <a:pt x="1950" y="1488"/>
                    <a:pt x="1072" y="2805"/>
                    <a:pt x="85" y="4037"/>
                  </a:cubicBezTo>
                  <a:cubicBezTo>
                    <a:pt x="17" y="4129"/>
                    <a:pt x="1" y="4251"/>
                    <a:pt x="90" y="4338"/>
                  </a:cubicBezTo>
                  <a:cubicBezTo>
                    <a:pt x="132" y="4381"/>
                    <a:pt x="189" y="4402"/>
                    <a:pt x="243" y="4402"/>
                  </a:cubicBezTo>
                  <a:cubicBezTo>
                    <a:pt x="299" y="4402"/>
                    <a:pt x="354" y="4379"/>
                    <a:pt x="390" y="4336"/>
                  </a:cubicBezTo>
                  <a:cubicBezTo>
                    <a:pt x="1399" y="3074"/>
                    <a:pt x="2299" y="1729"/>
                    <a:pt x="3079" y="316"/>
                  </a:cubicBezTo>
                  <a:cubicBezTo>
                    <a:pt x="3170" y="151"/>
                    <a:pt x="3025" y="1"/>
                    <a:pt x="28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49" name="Google Shape;3049;p28"/>
            <p:cNvSpPr/>
            <p:nvPr/>
          </p:nvSpPr>
          <p:spPr>
            <a:xfrm>
              <a:off x="2355775" y="4146850"/>
              <a:ext cx="30725" cy="54300"/>
            </a:xfrm>
            <a:custGeom>
              <a:avLst/>
              <a:gdLst/>
              <a:ahLst/>
              <a:cxnLst/>
              <a:rect l="l" t="t" r="r" b="b"/>
              <a:pathLst>
                <a:path w="1229" h="2172" extrusionOk="0">
                  <a:moveTo>
                    <a:pt x="242" y="1"/>
                  </a:moveTo>
                  <a:cubicBezTo>
                    <a:pt x="224" y="1"/>
                    <a:pt x="205" y="3"/>
                    <a:pt x="186" y="8"/>
                  </a:cubicBezTo>
                  <a:cubicBezTo>
                    <a:pt x="66" y="42"/>
                    <a:pt x="1" y="164"/>
                    <a:pt x="42" y="275"/>
                  </a:cubicBezTo>
                  <a:cubicBezTo>
                    <a:pt x="290" y="853"/>
                    <a:pt x="535" y="1435"/>
                    <a:pt x="776" y="2020"/>
                  </a:cubicBezTo>
                  <a:cubicBezTo>
                    <a:pt x="812" y="2107"/>
                    <a:pt x="889" y="2172"/>
                    <a:pt x="983" y="2172"/>
                  </a:cubicBezTo>
                  <a:cubicBezTo>
                    <a:pt x="1001" y="2172"/>
                    <a:pt x="1019" y="2169"/>
                    <a:pt x="1038" y="2164"/>
                  </a:cubicBezTo>
                  <a:cubicBezTo>
                    <a:pt x="1156" y="2131"/>
                    <a:pt x="1228" y="2008"/>
                    <a:pt x="1183" y="1900"/>
                  </a:cubicBezTo>
                  <a:lnTo>
                    <a:pt x="451" y="155"/>
                  </a:lnTo>
                  <a:cubicBezTo>
                    <a:pt x="415" y="66"/>
                    <a:pt x="337" y="1"/>
                    <a:pt x="2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50" name="Google Shape;3050;p28"/>
            <p:cNvSpPr/>
            <p:nvPr/>
          </p:nvSpPr>
          <p:spPr>
            <a:xfrm>
              <a:off x="2412775" y="4262375"/>
              <a:ext cx="85425" cy="121450"/>
            </a:xfrm>
            <a:custGeom>
              <a:avLst/>
              <a:gdLst/>
              <a:ahLst/>
              <a:cxnLst/>
              <a:rect l="l" t="t" r="r" b="b"/>
              <a:pathLst>
                <a:path w="3417" h="4858" extrusionOk="0">
                  <a:moveTo>
                    <a:pt x="295" y="1"/>
                  </a:moveTo>
                  <a:cubicBezTo>
                    <a:pt x="148" y="1"/>
                    <a:pt x="1" y="156"/>
                    <a:pt x="104" y="316"/>
                  </a:cubicBezTo>
                  <a:lnTo>
                    <a:pt x="2951" y="4759"/>
                  </a:lnTo>
                  <a:cubicBezTo>
                    <a:pt x="2995" y="4829"/>
                    <a:pt x="3059" y="4858"/>
                    <a:pt x="3122" y="4858"/>
                  </a:cubicBezTo>
                  <a:cubicBezTo>
                    <a:pt x="3270" y="4858"/>
                    <a:pt x="3417" y="4702"/>
                    <a:pt x="3314" y="4542"/>
                  </a:cubicBezTo>
                  <a:lnTo>
                    <a:pt x="467" y="99"/>
                  </a:lnTo>
                  <a:cubicBezTo>
                    <a:pt x="423" y="30"/>
                    <a:pt x="35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51" name="Google Shape;3051;p28"/>
            <p:cNvSpPr/>
            <p:nvPr/>
          </p:nvSpPr>
          <p:spPr>
            <a:xfrm>
              <a:off x="2170925" y="4374850"/>
              <a:ext cx="58000" cy="40075"/>
            </a:xfrm>
            <a:custGeom>
              <a:avLst/>
              <a:gdLst/>
              <a:ahLst/>
              <a:cxnLst/>
              <a:rect l="l" t="t" r="r" b="b"/>
              <a:pathLst>
                <a:path w="2320" h="1603" extrusionOk="0">
                  <a:moveTo>
                    <a:pt x="306" y="1"/>
                  </a:moveTo>
                  <a:cubicBezTo>
                    <a:pt x="120" y="1"/>
                    <a:pt x="1" y="285"/>
                    <a:pt x="199" y="402"/>
                  </a:cubicBezTo>
                  <a:cubicBezTo>
                    <a:pt x="815" y="758"/>
                    <a:pt x="1409" y="1148"/>
                    <a:pt x="1980" y="1571"/>
                  </a:cubicBezTo>
                  <a:cubicBezTo>
                    <a:pt x="2008" y="1593"/>
                    <a:pt x="2042" y="1602"/>
                    <a:pt x="2076" y="1602"/>
                  </a:cubicBezTo>
                  <a:cubicBezTo>
                    <a:pt x="2153" y="1602"/>
                    <a:pt x="2234" y="1556"/>
                    <a:pt x="2269" y="1494"/>
                  </a:cubicBezTo>
                  <a:cubicBezTo>
                    <a:pt x="2319" y="1403"/>
                    <a:pt x="2281" y="1270"/>
                    <a:pt x="2187" y="1203"/>
                  </a:cubicBezTo>
                  <a:cubicBezTo>
                    <a:pt x="1616" y="779"/>
                    <a:pt x="1022" y="390"/>
                    <a:pt x="411" y="31"/>
                  </a:cubicBezTo>
                  <a:cubicBezTo>
                    <a:pt x="374" y="10"/>
                    <a:pt x="339" y="1"/>
                    <a:pt x="3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52" name="Google Shape;3052;p28"/>
            <p:cNvSpPr/>
            <p:nvPr/>
          </p:nvSpPr>
          <p:spPr>
            <a:xfrm>
              <a:off x="2275950" y="4441750"/>
              <a:ext cx="105725" cy="51325"/>
            </a:xfrm>
            <a:custGeom>
              <a:avLst/>
              <a:gdLst/>
              <a:ahLst/>
              <a:cxnLst/>
              <a:rect l="l" t="t" r="r" b="b"/>
              <a:pathLst>
                <a:path w="4229" h="2053" extrusionOk="0">
                  <a:moveTo>
                    <a:pt x="295" y="1"/>
                  </a:moveTo>
                  <a:cubicBezTo>
                    <a:pt x="116" y="1"/>
                    <a:pt x="1" y="281"/>
                    <a:pt x="195" y="404"/>
                  </a:cubicBezTo>
                  <a:cubicBezTo>
                    <a:pt x="1343" y="1117"/>
                    <a:pt x="2585" y="1668"/>
                    <a:pt x="3887" y="2043"/>
                  </a:cubicBezTo>
                  <a:cubicBezTo>
                    <a:pt x="3908" y="2049"/>
                    <a:pt x="3929" y="2052"/>
                    <a:pt x="3948" y="2052"/>
                  </a:cubicBezTo>
                  <a:cubicBezTo>
                    <a:pt x="4162" y="2052"/>
                    <a:pt x="4229" y="1700"/>
                    <a:pt x="3988" y="1632"/>
                  </a:cubicBezTo>
                  <a:cubicBezTo>
                    <a:pt x="2725" y="1266"/>
                    <a:pt x="1519" y="729"/>
                    <a:pt x="402" y="34"/>
                  </a:cubicBezTo>
                  <a:cubicBezTo>
                    <a:pt x="365" y="11"/>
                    <a:pt x="32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53" name="Google Shape;3053;p28"/>
            <p:cNvSpPr/>
            <p:nvPr/>
          </p:nvSpPr>
          <p:spPr>
            <a:xfrm>
              <a:off x="2279675" y="4398425"/>
              <a:ext cx="111500" cy="68250"/>
            </a:xfrm>
            <a:custGeom>
              <a:avLst/>
              <a:gdLst/>
              <a:ahLst/>
              <a:cxnLst/>
              <a:rect l="l" t="t" r="r" b="b"/>
              <a:pathLst>
                <a:path w="4460" h="2730" extrusionOk="0">
                  <a:moveTo>
                    <a:pt x="301" y="0"/>
                  </a:moveTo>
                  <a:cubicBezTo>
                    <a:pt x="118" y="0"/>
                    <a:pt x="1" y="282"/>
                    <a:pt x="200" y="400"/>
                  </a:cubicBezTo>
                  <a:lnTo>
                    <a:pt x="4051" y="2698"/>
                  </a:lnTo>
                  <a:cubicBezTo>
                    <a:pt x="4088" y="2720"/>
                    <a:pt x="4124" y="2730"/>
                    <a:pt x="4158" y="2730"/>
                  </a:cubicBezTo>
                  <a:cubicBezTo>
                    <a:pt x="4341" y="2730"/>
                    <a:pt x="4459" y="2448"/>
                    <a:pt x="4260" y="2332"/>
                  </a:cubicBezTo>
                  <a:lnTo>
                    <a:pt x="407" y="31"/>
                  </a:lnTo>
                  <a:cubicBezTo>
                    <a:pt x="371" y="10"/>
                    <a:pt x="335" y="0"/>
                    <a:pt x="3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54" name="Google Shape;3054;p28"/>
            <p:cNvSpPr/>
            <p:nvPr/>
          </p:nvSpPr>
          <p:spPr>
            <a:xfrm>
              <a:off x="2169000" y="4552375"/>
              <a:ext cx="73275" cy="28550"/>
            </a:xfrm>
            <a:custGeom>
              <a:avLst/>
              <a:gdLst/>
              <a:ahLst/>
              <a:cxnLst/>
              <a:rect l="l" t="t" r="r" b="b"/>
              <a:pathLst>
                <a:path w="2931" h="1142" extrusionOk="0">
                  <a:moveTo>
                    <a:pt x="278" y="0"/>
                  </a:moveTo>
                  <a:cubicBezTo>
                    <a:pt x="66" y="0"/>
                    <a:pt x="0" y="347"/>
                    <a:pt x="237" y="422"/>
                  </a:cubicBezTo>
                  <a:lnTo>
                    <a:pt x="2589" y="1132"/>
                  </a:lnTo>
                  <a:cubicBezTo>
                    <a:pt x="2611" y="1139"/>
                    <a:pt x="2632" y="1142"/>
                    <a:pt x="2652" y="1142"/>
                  </a:cubicBezTo>
                  <a:cubicBezTo>
                    <a:pt x="2866" y="1142"/>
                    <a:pt x="2930" y="791"/>
                    <a:pt x="2695" y="720"/>
                  </a:cubicBezTo>
                  <a:lnTo>
                    <a:pt x="343" y="11"/>
                  </a:lnTo>
                  <a:cubicBezTo>
                    <a:pt x="320" y="4"/>
                    <a:pt x="298" y="0"/>
                    <a:pt x="2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55" name="Google Shape;3055;p28"/>
            <p:cNvSpPr/>
            <p:nvPr/>
          </p:nvSpPr>
          <p:spPr>
            <a:xfrm>
              <a:off x="2281900" y="4583800"/>
              <a:ext cx="75000" cy="19000"/>
            </a:xfrm>
            <a:custGeom>
              <a:avLst/>
              <a:gdLst/>
              <a:ahLst/>
              <a:cxnLst/>
              <a:rect l="l" t="t" r="r" b="b"/>
              <a:pathLst>
                <a:path w="3000" h="760" extrusionOk="0">
                  <a:moveTo>
                    <a:pt x="233" y="1"/>
                  </a:moveTo>
                  <a:cubicBezTo>
                    <a:pt x="141" y="1"/>
                    <a:pt x="51" y="77"/>
                    <a:pt x="29" y="164"/>
                  </a:cubicBezTo>
                  <a:cubicBezTo>
                    <a:pt x="0" y="265"/>
                    <a:pt x="77" y="380"/>
                    <a:pt x="186" y="421"/>
                  </a:cubicBezTo>
                  <a:cubicBezTo>
                    <a:pt x="788" y="645"/>
                    <a:pt x="1424" y="760"/>
                    <a:pt x="2063" y="760"/>
                  </a:cubicBezTo>
                  <a:cubicBezTo>
                    <a:pt x="2305" y="760"/>
                    <a:pt x="2547" y="743"/>
                    <a:pt x="2787" y="710"/>
                  </a:cubicBezTo>
                  <a:cubicBezTo>
                    <a:pt x="2903" y="696"/>
                    <a:pt x="2999" y="619"/>
                    <a:pt x="2994" y="494"/>
                  </a:cubicBezTo>
                  <a:cubicBezTo>
                    <a:pt x="2992" y="398"/>
                    <a:pt x="2904" y="285"/>
                    <a:pt x="2797" y="285"/>
                  </a:cubicBezTo>
                  <a:cubicBezTo>
                    <a:pt x="2791" y="285"/>
                    <a:pt x="2784" y="286"/>
                    <a:pt x="2778" y="287"/>
                  </a:cubicBezTo>
                  <a:cubicBezTo>
                    <a:pt x="2547" y="318"/>
                    <a:pt x="2315" y="334"/>
                    <a:pt x="2083" y="334"/>
                  </a:cubicBezTo>
                  <a:cubicBezTo>
                    <a:pt x="1472" y="334"/>
                    <a:pt x="863" y="224"/>
                    <a:pt x="287" y="10"/>
                  </a:cubicBezTo>
                  <a:cubicBezTo>
                    <a:pt x="269" y="4"/>
                    <a:pt x="251" y="1"/>
                    <a:pt x="2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56" name="Google Shape;3056;p28"/>
            <p:cNvSpPr/>
            <p:nvPr/>
          </p:nvSpPr>
          <p:spPr>
            <a:xfrm>
              <a:off x="2278925" y="4609350"/>
              <a:ext cx="68950" cy="16950"/>
            </a:xfrm>
            <a:custGeom>
              <a:avLst/>
              <a:gdLst/>
              <a:ahLst/>
              <a:cxnLst/>
              <a:rect l="l" t="t" r="r" b="b"/>
              <a:pathLst>
                <a:path w="2758" h="678" extrusionOk="0">
                  <a:moveTo>
                    <a:pt x="276" y="1"/>
                  </a:moveTo>
                  <a:cubicBezTo>
                    <a:pt x="64" y="1"/>
                    <a:pt x="0" y="352"/>
                    <a:pt x="237" y="420"/>
                  </a:cubicBezTo>
                  <a:cubicBezTo>
                    <a:pt x="821" y="591"/>
                    <a:pt x="1424" y="677"/>
                    <a:pt x="2030" y="677"/>
                  </a:cubicBezTo>
                  <a:cubicBezTo>
                    <a:pt x="2184" y="677"/>
                    <a:pt x="2338" y="672"/>
                    <a:pt x="2492" y="660"/>
                  </a:cubicBezTo>
                  <a:cubicBezTo>
                    <a:pt x="2755" y="639"/>
                    <a:pt x="2757" y="236"/>
                    <a:pt x="2503" y="236"/>
                  </a:cubicBezTo>
                  <a:cubicBezTo>
                    <a:pt x="2496" y="236"/>
                    <a:pt x="2490" y="236"/>
                    <a:pt x="2483" y="237"/>
                  </a:cubicBezTo>
                  <a:cubicBezTo>
                    <a:pt x="2337" y="247"/>
                    <a:pt x="2192" y="252"/>
                    <a:pt x="2046" y="252"/>
                  </a:cubicBezTo>
                  <a:cubicBezTo>
                    <a:pt x="1470" y="252"/>
                    <a:pt x="896" y="172"/>
                    <a:pt x="341" y="11"/>
                  </a:cubicBezTo>
                  <a:cubicBezTo>
                    <a:pt x="318" y="4"/>
                    <a:pt x="297" y="1"/>
                    <a:pt x="2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57" name="Google Shape;3057;p28"/>
            <p:cNvSpPr/>
            <p:nvPr/>
          </p:nvSpPr>
          <p:spPr>
            <a:xfrm>
              <a:off x="2136350" y="4749900"/>
              <a:ext cx="48150" cy="31925"/>
            </a:xfrm>
            <a:custGeom>
              <a:avLst/>
              <a:gdLst/>
              <a:ahLst/>
              <a:cxnLst/>
              <a:rect l="l" t="t" r="r" b="b"/>
              <a:pathLst>
                <a:path w="1926" h="1277" extrusionOk="0">
                  <a:moveTo>
                    <a:pt x="1667" y="1"/>
                  </a:moveTo>
                  <a:cubicBezTo>
                    <a:pt x="1632" y="1"/>
                    <a:pt x="1598" y="10"/>
                    <a:pt x="1567" y="32"/>
                  </a:cubicBezTo>
                  <a:cubicBezTo>
                    <a:pt x="1117" y="365"/>
                    <a:pt x="636" y="653"/>
                    <a:pt x="128" y="889"/>
                  </a:cubicBezTo>
                  <a:cubicBezTo>
                    <a:pt x="30" y="935"/>
                    <a:pt x="1" y="1091"/>
                    <a:pt x="56" y="1178"/>
                  </a:cubicBezTo>
                  <a:cubicBezTo>
                    <a:pt x="96" y="1240"/>
                    <a:pt x="170" y="1276"/>
                    <a:pt x="248" y="1276"/>
                  </a:cubicBezTo>
                  <a:cubicBezTo>
                    <a:pt x="281" y="1276"/>
                    <a:pt x="315" y="1270"/>
                    <a:pt x="347" y="1255"/>
                  </a:cubicBezTo>
                  <a:cubicBezTo>
                    <a:pt x="853" y="1017"/>
                    <a:pt x="1334" y="728"/>
                    <a:pt x="1784" y="396"/>
                  </a:cubicBezTo>
                  <a:cubicBezTo>
                    <a:pt x="1873" y="331"/>
                    <a:pt x="1926" y="208"/>
                    <a:pt x="1859" y="105"/>
                  </a:cubicBezTo>
                  <a:cubicBezTo>
                    <a:pt x="1817" y="45"/>
                    <a:pt x="1741" y="1"/>
                    <a:pt x="16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58" name="Google Shape;3058;p28"/>
            <p:cNvSpPr/>
            <p:nvPr/>
          </p:nvSpPr>
          <p:spPr>
            <a:xfrm>
              <a:off x="2226175" y="4689375"/>
              <a:ext cx="105725" cy="41975"/>
            </a:xfrm>
            <a:custGeom>
              <a:avLst/>
              <a:gdLst/>
              <a:ahLst/>
              <a:cxnLst/>
              <a:rect l="l" t="t" r="r" b="b"/>
              <a:pathLst>
                <a:path w="4229" h="1679" extrusionOk="0">
                  <a:moveTo>
                    <a:pt x="3912" y="0"/>
                  </a:moveTo>
                  <a:cubicBezTo>
                    <a:pt x="3896" y="0"/>
                    <a:pt x="3879" y="2"/>
                    <a:pt x="3861" y="6"/>
                  </a:cubicBezTo>
                  <a:cubicBezTo>
                    <a:pt x="2571" y="292"/>
                    <a:pt x="1320" y="723"/>
                    <a:pt x="128" y="1293"/>
                  </a:cubicBezTo>
                  <a:cubicBezTo>
                    <a:pt x="25" y="1342"/>
                    <a:pt x="1" y="1491"/>
                    <a:pt x="56" y="1582"/>
                  </a:cubicBezTo>
                  <a:cubicBezTo>
                    <a:pt x="93" y="1644"/>
                    <a:pt x="167" y="1679"/>
                    <a:pt x="245" y="1679"/>
                  </a:cubicBezTo>
                  <a:cubicBezTo>
                    <a:pt x="279" y="1679"/>
                    <a:pt x="315" y="1672"/>
                    <a:pt x="347" y="1657"/>
                  </a:cubicBezTo>
                  <a:cubicBezTo>
                    <a:pt x="1507" y="1103"/>
                    <a:pt x="2725" y="687"/>
                    <a:pt x="3982" y="415"/>
                  </a:cubicBezTo>
                  <a:cubicBezTo>
                    <a:pt x="4229" y="359"/>
                    <a:pt x="4142" y="0"/>
                    <a:pt x="39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59" name="Google Shape;3059;p28"/>
            <p:cNvSpPr/>
            <p:nvPr/>
          </p:nvSpPr>
          <p:spPr>
            <a:xfrm>
              <a:off x="2265000" y="4706000"/>
              <a:ext cx="79850" cy="40675"/>
            </a:xfrm>
            <a:custGeom>
              <a:avLst/>
              <a:gdLst/>
              <a:ahLst/>
              <a:cxnLst/>
              <a:rect l="l" t="t" r="r" b="b"/>
              <a:pathLst>
                <a:path w="3194" h="1627" extrusionOk="0">
                  <a:moveTo>
                    <a:pt x="2889" y="0"/>
                  </a:moveTo>
                  <a:cubicBezTo>
                    <a:pt x="2871" y="0"/>
                    <a:pt x="2852" y="3"/>
                    <a:pt x="2833" y="7"/>
                  </a:cubicBezTo>
                  <a:cubicBezTo>
                    <a:pt x="1868" y="248"/>
                    <a:pt x="953" y="662"/>
                    <a:pt x="137" y="1230"/>
                  </a:cubicBezTo>
                  <a:cubicBezTo>
                    <a:pt x="43" y="1295"/>
                    <a:pt x="0" y="1418"/>
                    <a:pt x="65" y="1521"/>
                  </a:cubicBezTo>
                  <a:cubicBezTo>
                    <a:pt x="106" y="1588"/>
                    <a:pt x="178" y="1626"/>
                    <a:pt x="248" y="1626"/>
                  </a:cubicBezTo>
                  <a:cubicBezTo>
                    <a:pt x="285" y="1626"/>
                    <a:pt x="322" y="1616"/>
                    <a:pt x="354" y="1593"/>
                  </a:cubicBezTo>
                  <a:cubicBezTo>
                    <a:pt x="1141" y="1047"/>
                    <a:pt x="2019" y="648"/>
                    <a:pt x="2948" y="414"/>
                  </a:cubicBezTo>
                  <a:cubicBezTo>
                    <a:pt x="3194" y="352"/>
                    <a:pt x="3113" y="0"/>
                    <a:pt x="28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60" name="Google Shape;3060;p28"/>
            <p:cNvSpPr/>
            <p:nvPr/>
          </p:nvSpPr>
          <p:spPr>
            <a:xfrm>
              <a:off x="2673575" y="4983950"/>
              <a:ext cx="18400" cy="70375"/>
            </a:xfrm>
            <a:custGeom>
              <a:avLst/>
              <a:gdLst/>
              <a:ahLst/>
              <a:cxnLst/>
              <a:rect l="l" t="t" r="r" b="b"/>
              <a:pathLst>
                <a:path w="736" h="2815" extrusionOk="0">
                  <a:moveTo>
                    <a:pt x="262" y="0"/>
                  </a:moveTo>
                  <a:cubicBezTo>
                    <a:pt x="135" y="0"/>
                    <a:pt x="0" y="107"/>
                    <a:pt x="40" y="266"/>
                  </a:cubicBezTo>
                  <a:cubicBezTo>
                    <a:pt x="222" y="1036"/>
                    <a:pt x="312" y="1823"/>
                    <a:pt x="309" y="2613"/>
                  </a:cubicBezTo>
                  <a:cubicBezTo>
                    <a:pt x="309" y="2748"/>
                    <a:pt x="412" y="2815"/>
                    <a:pt x="517" y="2815"/>
                  </a:cubicBezTo>
                  <a:cubicBezTo>
                    <a:pt x="624" y="2815"/>
                    <a:pt x="733" y="2744"/>
                    <a:pt x="733" y="2605"/>
                  </a:cubicBezTo>
                  <a:cubicBezTo>
                    <a:pt x="735" y="1777"/>
                    <a:pt x="639" y="954"/>
                    <a:pt x="449" y="150"/>
                  </a:cubicBezTo>
                  <a:cubicBezTo>
                    <a:pt x="423" y="45"/>
                    <a:pt x="344" y="0"/>
                    <a:pt x="2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61" name="Google Shape;3061;p28"/>
            <p:cNvSpPr/>
            <p:nvPr/>
          </p:nvSpPr>
          <p:spPr>
            <a:xfrm>
              <a:off x="2675150" y="5113850"/>
              <a:ext cx="16875" cy="42575"/>
            </a:xfrm>
            <a:custGeom>
              <a:avLst/>
              <a:gdLst/>
              <a:ahLst/>
              <a:cxnLst/>
              <a:rect l="l" t="t" r="r" b="b"/>
              <a:pathLst>
                <a:path w="675" h="1703" extrusionOk="0">
                  <a:moveTo>
                    <a:pt x="410" y="1"/>
                  </a:moveTo>
                  <a:cubicBezTo>
                    <a:pt x="406" y="1"/>
                    <a:pt x="402" y="1"/>
                    <a:pt x="398" y="1"/>
                  </a:cubicBezTo>
                  <a:cubicBezTo>
                    <a:pt x="273" y="11"/>
                    <a:pt x="174" y="102"/>
                    <a:pt x="188" y="218"/>
                  </a:cubicBezTo>
                  <a:cubicBezTo>
                    <a:pt x="251" y="632"/>
                    <a:pt x="200" y="1055"/>
                    <a:pt x="42" y="1443"/>
                  </a:cubicBezTo>
                  <a:cubicBezTo>
                    <a:pt x="1" y="1546"/>
                    <a:pt x="92" y="1679"/>
                    <a:pt x="196" y="1698"/>
                  </a:cubicBezTo>
                  <a:cubicBezTo>
                    <a:pt x="209" y="1701"/>
                    <a:pt x="223" y="1702"/>
                    <a:pt x="236" y="1702"/>
                  </a:cubicBezTo>
                  <a:cubicBezTo>
                    <a:pt x="325" y="1702"/>
                    <a:pt x="416" y="1642"/>
                    <a:pt x="453" y="1546"/>
                  </a:cubicBezTo>
                  <a:cubicBezTo>
                    <a:pt x="619" y="1120"/>
                    <a:pt x="675" y="661"/>
                    <a:pt x="614" y="211"/>
                  </a:cubicBezTo>
                  <a:cubicBezTo>
                    <a:pt x="598" y="101"/>
                    <a:pt x="526" y="1"/>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62" name="Google Shape;3062;p28"/>
            <p:cNvSpPr/>
            <p:nvPr/>
          </p:nvSpPr>
          <p:spPr>
            <a:xfrm>
              <a:off x="2924300" y="4829425"/>
              <a:ext cx="102100" cy="59125"/>
            </a:xfrm>
            <a:custGeom>
              <a:avLst/>
              <a:gdLst/>
              <a:ahLst/>
              <a:cxnLst/>
              <a:rect l="l" t="t" r="r" b="b"/>
              <a:pathLst>
                <a:path w="4084" h="2365" extrusionOk="0">
                  <a:moveTo>
                    <a:pt x="309" y="0"/>
                  </a:moveTo>
                  <a:cubicBezTo>
                    <a:pt x="120" y="0"/>
                    <a:pt x="0" y="284"/>
                    <a:pt x="203" y="399"/>
                  </a:cubicBezTo>
                  <a:lnTo>
                    <a:pt x="3671" y="2336"/>
                  </a:lnTo>
                  <a:cubicBezTo>
                    <a:pt x="3706" y="2356"/>
                    <a:pt x="3741" y="2364"/>
                    <a:pt x="3773" y="2364"/>
                  </a:cubicBezTo>
                  <a:cubicBezTo>
                    <a:pt x="3961" y="2364"/>
                    <a:pt x="4084" y="2078"/>
                    <a:pt x="3880" y="1966"/>
                  </a:cubicBezTo>
                  <a:lnTo>
                    <a:pt x="412" y="28"/>
                  </a:lnTo>
                  <a:cubicBezTo>
                    <a:pt x="377" y="9"/>
                    <a:pt x="342" y="0"/>
                    <a:pt x="30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63" name="Google Shape;3063;p28"/>
            <p:cNvSpPr/>
            <p:nvPr/>
          </p:nvSpPr>
          <p:spPr>
            <a:xfrm>
              <a:off x="3039900" y="4902350"/>
              <a:ext cx="68650" cy="49950"/>
            </a:xfrm>
            <a:custGeom>
              <a:avLst/>
              <a:gdLst/>
              <a:ahLst/>
              <a:cxnLst/>
              <a:rect l="l" t="t" r="r" b="b"/>
              <a:pathLst>
                <a:path w="2746" h="1998" extrusionOk="0">
                  <a:moveTo>
                    <a:pt x="299" y="0"/>
                  </a:moveTo>
                  <a:cubicBezTo>
                    <a:pt x="116" y="0"/>
                    <a:pt x="1" y="281"/>
                    <a:pt x="195" y="399"/>
                  </a:cubicBezTo>
                  <a:cubicBezTo>
                    <a:pt x="936" y="854"/>
                    <a:pt x="1634" y="1369"/>
                    <a:pt x="2286" y="1944"/>
                  </a:cubicBezTo>
                  <a:cubicBezTo>
                    <a:pt x="2330" y="1981"/>
                    <a:pt x="2378" y="1997"/>
                    <a:pt x="2424" y="1997"/>
                  </a:cubicBezTo>
                  <a:cubicBezTo>
                    <a:pt x="2595" y="1997"/>
                    <a:pt x="2746" y="1780"/>
                    <a:pt x="2585" y="1638"/>
                  </a:cubicBezTo>
                  <a:cubicBezTo>
                    <a:pt x="1904" y="1044"/>
                    <a:pt x="1177" y="505"/>
                    <a:pt x="407" y="33"/>
                  </a:cubicBezTo>
                  <a:cubicBezTo>
                    <a:pt x="369" y="10"/>
                    <a:pt x="333" y="0"/>
                    <a:pt x="2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64" name="Google Shape;3064;p28"/>
            <p:cNvSpPr/>
            <p:nvPr/>
          </p:nvSpPr>
          <p:spPr>
            <a:xfrm>
              <a:off x="3136225" y="4973150"/>
              <a:ext cx="37575" cy="30775"/>
            </a:xfrm>
            <a:custGeom>
              <a:avLst/>
              <a:gdLst/>
              <a:ahLst/>
              <a:cxnLst/>
              <a:rect l="l" t="t" r="r" b="b"/>
              <a:pathLst>
                <a:path w="1503" h="1231" extrusionOk="0">
                  <a:moveTo>
                    <a:pt x="233" y="0"/>
                  </a:moveTo>
                  <a:cubicBezTo>
                    <a:pt x="181" y="0"/>
                    <a:pt x="131" y="19"/>
                    <a:pt x="92" y="63"/>
                  </a:cubicBezTo>
                  <a:cubicBezTo>
                    <a:pt x="10" y="152"/>
                    <a:pt x="0" y="286"/>
                    <a:pt x="94" y="363"/>
                  </a:cubicBezTo>
                  <a:lnTo>
                    <a:pt x="1115" y="1172"/>
                  </a:lnTo>
                  <a:cubicBezTo>
                    <a:pt x="1160" y="1209"/>
                    <a:pt x="1217" y="1231"/>
                    <a:pt x="1273" y="1231"/>
                  </a:cubicBezTo>
                  <a:cubicBezTo>
                    <a:pt x="1325" y="1231"/>
                    <a:pt x="1375" y="1212"/>
                    <a:pt x="1415" y="1170"/>
                  </a:cubicBezTo>
                  <a:cubicBezTo>
                    <a:pt x="1500" y="1078"/>
                    <a:pt x="1502" y="943"/>
                    <a:pt x="1413" y="869"/>
                  </a:cubicBezTo>
                  <a:lnTo>
                    <a:pt x="393" y="58"/>
                  </a:lnTo>
                  <a:cubicBezTo>
                    <a:pt x="347" y="23"/>
                    <a:pt x="289" y="0"/>
                    <a:pt x="2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65" name="Google Shape;3065;p28"/>
            <p:cNvSpPr/>
            <p:nvPr/>
          </p:nvSpPr>
          <p:spPr>
            <a:xfrm>
              <a:off x="2947950" y="4808475"/>
              <a:ext cx="104000" cy="51875"/>
            </a:xfrm>
            <a:custGeom>
              <a:avLst/>
              <a:gdLst/>
              <a:ahLst/>
              <a:cxnLst/>
              <a:rect l="l" t="t" r="r" b="b"/>
              <a:pathLst>
                <a:path w="4160" h="2075" extrusionOk="0">
                  <a:moveTo>
                    <a:pt x="232" y="1"/>
                  </a:moveTo>
                  <a:cubicBezTo>
                    <a:pt x="139" y="1"/>
                    <a:pt x="49" y="75"/>
                    <a:pt x="27" y="164"/>
                  </a:cubicBezTo>
                  <a:cubicBezTo>
                    <a:pt x="1" y="277"/>
                    <a:pt x="70" y="390"/>
                    <a:pt x="184" y="421"/>
                  </a:cubicBezTo>
                  <a:cubicBezTo>
                    <a:pt x="1430" y="825"/>
                    <a:pt x="2629" y="1369"/>
                    <a:pt x="3753" y="2043"/>
                  </a:cubicBezTo>
                  <a:cubicBezTo>
                    <a:pt x="3790" y="2065"/>
                    <a:pt x="3826" y="2075"/>
                    <a:pt x="3860" y="2075"/>
                  </a:cubicBezTo>
                  <a:cubicBezTo>
                    <a:pt x="4043" y="2075"/>
                    <a:pt x="4159" y="1793"/>
                    <a:pt x="3964" y="1675"/>
                  </a:cubicBezTo>
                  <a:cubicBezTo>
                    <a:pt x="2804" y="984"/>
                    <a:pt x="1570" y="423"/>
                    <a:pt x="285" y="9"/>
                  </a:cubicBezTo>
                  <a:cubicBezTo>
                    <a:pt x="267" y="4"/>
                    <a:pt x="249"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66" name="Google Shape;3066;p28"/>
            <p:cNvSpPr/>
            <p:nvPr/>
          </p:nvSpPr>
          <p:spPr>
            <a:xfrm>
              <a:off x="2604025" y="4225300"/>
              <a:ext cx="22225" cy="97800"/>
            </a:xfrm>
            <a:custGeom>
              <a:avLst/>
              <a:gdLst/>
              <a:ahLst/>
              <a:cxnLst/>
              <a:rect l="l" t="t" r="r" b="b"/>
              <a:pathLst>
                <a:path w="889" h="3912" extrusionOk="0">
                  <a:moveTo>
                    <a:pt x="234" y="1"/>
                  </a:moveTo>
                  <a:cubicBezTo>
                    <a:pt x="231" y="1"/>
                    <a:pt x="228" y="1"/>
                    <a:pt x="225" y="1"/>
                  </a:cubicBezTo>
                  <a:cubicBezTo>
                    <a:pt x="102" y="3"/>
                    <a:pt x="1" y="102"/>
                    <a:pt x="18" y="218"/>
                  </a:cubicBezTo>
                  <a:lnTo>
                    <a:pt x="451" y="3703"/>
                  </a:lnTo>
                  <a:cubicBezTo>
                    <a:pt x="465" y="3817"/>
                    <a:pt x="545" y="3912"/>
                    <a:pt x="663" y="3912"/>
                  </a:cubicBezTo>
                  <a:cubicBezTo>
                    <a:pt x="665" y="3912"/>
                    <a:pt x="666" y="3912"/>
                    <a:pt x="668" y="3912"/>
                  </a:cubicBezTo>
                  <a:cubicBezTo>
                    <a:pt x="788" y="3907"/>
                    <a:pt x="889" y="3808"/>
                    <a:pt x="875" y="3695"/>
                  </a:cubicBezTo>
                  <a:lnTo>
                    <a:pt x="441" y="208"/>
                  </a:lnTo>
                  <a:cubicBezTo>
                    <a:pt x="427" y="95"/>
                    <a:pt x="351" y="1"/>
                    <a:pt x="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67" name="Google Shape;3067;p28"/>
            <p:cNvSpPr/>
            <p:nvPr/>
          </p:nvSpPr>
          <p:spPr>
            <a:xfrm>
              <a:off x="2604450" y="4049850"/>
              <a:ext cx="22575" cy="141725"/>
            </a:xfrm>
            <a:custGeom>
              <a:avLst/>
              <a:gdLst/>
              <a:ahLst/>
              <a:cxnLst/>
              <a:rect l="l" t="t" r="r" b="b"/>
              <a:pathLst>
                <a:path w="903" h="5669" extrusionOk="0">
                  <a:moveTo>
                    <a:pt x="645" y="1"/>
                  </a:moveTo>
                  <a:cubicBezTo>
                    <a:pt x="560" y="1"/>
                    <a:pt x="478" y="48"/>
                    <a:pt x="453" y="155"/>
                  </a:cubicBezTo>
                  <a:cubicBezTo>
                    <a:pt x="150" y="1510"/>
                    <a:pt x="1" y="2894"/>
                    <a:pt x="13" y="4280"/>
                  </a:cubicBezTo>
                  <a:cubicBezTo>
                    <a:pt x="15" y="4677"/>
                    <a:pt x="30" y="5072"/>
                    <a:pt x="61" y="5469"/>
                  </a:cubicBezTo>
                  <a:cubicBezTo>
                    <a:pt x="69" y="5602"/>
                    <a:pt x="177" y="5668"/>
                    <a:pt x="281" y="5668"/>
                  </a:cubicBezTo>
                  <a:cubicBezTo>
                    <a:pt x="389" y="5668"/>
                    <a:pt x="493" y="5598"/>
                    <a:pt x="485" y="5459"/>
                  </a:cubicBezTo>
                  <a:cubicBezTo>
                    <a:pt x="383" y="4107"/>
                    <a:pt x="436" y="2749"/>
                    <a:pt x="646" y="1411"/>
                  </a:cubicBezTo>
                  <a:cubicBezTo>
                    <a:pt x="706" y="1026"/>
                    <a:pt x="783" y="639"/>
                    <a:pt x="867" y="261"/>
                  </a:cubicBezTo>
                  <a:cubicBezTo>
                    <a:pt x="903" y="102"/>
                    <a:pt x="771"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68" name="Google Shape;3068;p28"/>
            <p:cNvSpPr/>
            <p:nvPr/>
          </p:nvSpPr>
          <p:spPr>
            <a:xfrm>
              <a:off x="2695600" y="4103000"/>
              <a:ext cx="25075" cy="226125"/>
            </a:xfrm>
            <a:custGeom>
              <a:avLst/>
              <a:gdLst/>
              <a:ahLst/>
              <a:cxnLst/>
              <a:rect l="l" t="t" r="r" b="b"/>
              <a:pathLst>
                <a:path w="1003" h="9045" extrusionOk="0">
                  <a:moveTo>
                    <a:pt x="645" y="1"/>
                  </a:moveTo>
                  <a:cubicBezTo>
                    <a:pt x="537" y="1"/>
                    <a:pt x="432" y="72"/>
                    <a:pt x="441" y="212"/>
                  </a:cubicBezTo>
                  <a:cubicBezTo>
                    <a:pt x="612" y="2438"/>
                    <a:pt x="564" y="4679"/>
                    <a:pt x="297" y="6898"/>
                  </a:cubicBezTo>
                  <a:cubicBezTo>
                    <a:pt x="222" y="7528"/>
                    <a:pt x="128" y="8156"/>
                    <a:pt x="18" y="8780"/>
                  </a:cubicBezTo>
                  <a:cubicBezTo>
                    <a:pt x="1" y="8893"/>
                    <a:pt x="56" y="9008"/>
                    <a:pt x="174" y="9037"/>
                  </a:cubicBezTo>
                  <a:cubicBezTo>
                    <a:pt x="193" y="9042"/>
                    <a:pt x="212" y="9045"/>
                    <a:pt x="230" y="9045"/>
                  </a:cubicBezTo>
                  <a:cubicBezTo>
                    <a:pt x="327" y="9045"/>
                    <a:pt x="413" y="8978"/>
                    <a:pt x="429" y="8883"/>
                  </a:cubicBezTo>
                  <a:cubicBezTo>
                    <a:pt x="826" y="6645"/>
                    <a:pt x="1002" y="4373"/>
                    <a:pt x="959" y="2101"/>
                  </a:cubicBezTo>
                  <a:cubicBezTo>
                    <a:pt x="944" y="1463"/>
                    <a:pt x="915" y="830"/>
                    <a:pt x="867" y="200"/>
                  </a:cubicBezTo>
                  <a:cubicBezTo>
                    <a:pt x="857" y="67"/>
                    <a:pt x="750"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69" name="Google Shape;3069;p28"/>
            <p:cNvSpPr/>
            <p:nvPr/>
          </p:nvSpPr>
          <p:spPr>
            <a:xfrm>
              <a:off x="2701150" y="3998750"/>
              <a:ext cx="16325" cy="84400"/>
            </a:xfrm>
            <a:custGeom>
              <a:avLst/>
              <a:gdLst/>
              <a:ahLst/>
              <a:cxnLst/>
              <a:rect l="l" t="t" r="r" b="b"/>
              <a:pathLst>
                <a:path w="653" h="3376" extrusionOk="0">
                  <a:moveTo>
                    <a:pt x="218" y="0"/>
                  </a:moveTo>
                  <a:cubicBezTo>
                    <a:pt x="110" y="0"/>
                    <a:pt x="0" y="72"/>
                    <a:pt x="0" y="211"/>
                  </a:cubicBezTo>
                  <a:cubicBezTo>
                    <a:pt x="0" y="1200"/>
                    <a:pt x="70" y="2189"/>
                    <a:pt x="212" y="3169"/>
                  </a:cubicBezTo>
                  <a:cubicBezTo>
                    <a:pt x="229" y="3281"/>
                    <a:pt x="302" y="3376"/>
                    <a:pt x="424" y="3376"/>
                  </a:cubicBezTo>
                  <a:cubicBezTo>
                    <a:pt x="426" y="3376"/>
                    <a:pt x="427" y="3376"/>
                    <a:pt x="429" y="3376"/>
                  </a:cubicBezTo>
                  <a:cubicBezTo>
                    <a:pt x="551" y="3374"/>
                    <a:pt x="653" y="3275"/>
                    <a:pt x="636" y="3159"/>
                  </a:cubicBezTo>
                  <a:cubicBezTo>
                    <a:pt x="494" y="2180"/>
                    <a:pt x="424" y="1191"/>
                    <a:pt x="424" y="201"/>
                  </a:cubicBezTo>
                  <a:cubicBezTo>
                    <a:pt x="424" y="67"/>
                    <a:pt x="322" y="0"/>
                    <a:pt x="2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70" name="Google Shape;3070;p28"/>
            <p:cNvSpPr/>
            <p:nvPr/>
          </p:nvSpPr>
          <p:spPr>
            <a:xfrm>
              <a:off x="2814025" y="4309675"/>
              <a:ext cx="64300" cy="51475"/>
            </a:xfrm>
            <a:custGeom>
              <a:avLst/>
              <a:gdLst/>
              <a:ahLst/>
              <a:cxnLst/>
              <a:rect l="l" t="t" r="r" b="b"/>
              <a:pathLst>
                <a:path w="2572" h="2059" extrusionOk="0">
                  <a:moveTo>
                    <a:pt x="2253" y="0"/>
                  </a:moveTo>
                  <a:cubicBezTo>
                    <a:pt x="2205" y="0"/>
                    <a:pt x="2155" y="17"/>
                    <a:pt x="2111" y="58"/>
                  </a:cubicBezTo>
                  <a:cubicBezTo>
                    <a:pt x="1485" y="636"/>
                    <a:pt x="823" y="1172"/>
                    <a:pt x="130" y="1663"/>
                  </a:cubicBezTo>
                  <a:cubicBezTo>
                    <a:pt x="34" y="1726"/>
                    <a:pt x="0" y="1853"/>
                    <a:pt x="58" y="1957"/>
                  </a:cubicBezTo>
                  <a:cubicBezTo>
                    <a:pt x="97" y="2017"/>
                    <a:pt x="174" y="2058"/>
                    <a:pt x="248" y="2058"/>
                  </a:cubicBezTo>
                  <a:cubicBezTo>
                    <a:pt x="284" y="2058"/>
                    <a:pt x="319" y="2049"/>
                    <a:pt x="349" y="2027"/>
                  </a:cubicBezTo>
                  <a:cubicBezTo>
                    <a:pt x="1071" y="1514"/>
                    <a:pt x="1762" y="956"/>
                    <a:pt x="2414" y="354"/>
                  </a:cubicBezTo>
                  <a:cubicBezTo>
                    <a:pt x="2571" y="210"/>
                    <a:pt x="2422" y="0"/>
                    <a:pt x="22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71" name="Google Shape;3071;p28"/>
            <p:cNvSpPr/>
            <p:nvPr/>
          </p:nvSpPr>
          <p:spPr>
            <a:xfrm>
              <a:off x="2907275" y="4179950"/>
              <a:ext cx="80950" cy="92200"/>
            </a:xfrm>
            <a:custGeom>
              <a:avLst/>
              <a:gdLst/>
              <a:ahLst/>
              <a:cxnLst/>
              <a:rect l="l" t="t" r="r" b="b"/>
              <a:pathLst>
                <a:path w="3238" h="3688" extrusionOk="0">
                  <a:moveTo>
                    <a:pt x="2990" y="1"/>
                  </a:moveTo>
                  <a:cubicBezTo>
                    <a:pt x="2918" y="1"/>
                    <a:pt x="2850" y="44"/>
                    <a:pt x="2802" y="109"/>
                  </a:cubicBezTo>
                  <a:cubicBezTo>
                    <a:pt x="1984" y="1235"/>
                    <a:pt x="1096" y="2308"/>
                    <a:pt x="143" y="3324"/>
                  </a:cubicBezTo>
                  <a:cubicBezTo>
                    <a:pt x="1" y="3479"/>
                    <a:pt x="146" y="3688"/>
                    <a:pt x="305" y="3688"/>
                  </a:cubicBezTo>
                  <a:cubicBezTo>
                    <a:pt x="353" y="3688"/>
                    <a:pt x="403" y="3668"/>
                    <a:pt x="446" y="3622"/>
                  </a:cubicBezTo>
                  <a:cubicBezTo>
                    <a:pt x="1423" y="2578"/>
                    <a:pt x="2333" y="1476"/>
                    <a:pt x="3173" y="318"/>
                  </a:cubicBezTo>
                  <a:cubicBezTo>
                    <a:pt x="3238" y="227"/>
                    <a:pt x="3185" y="82"/>
                    <a:pt x="3091" y="29"/>
                  </a:cubicBezTo>
                  <a:cubicBezTo>
                    <a:pt x="3057" y="10"/>
                    <a:pt x="3023" y="1"/>
                    <a:pt x="29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72" name="Google Shape;3072;p28"/>
            <p:cNvSpPr/>
            <p:nvPr/>
          </p:nvSpPr>
          <p:spPr>
            <a:xfrm>
              <a:off x="2840550" y="4308525"/>
              <a:ext cx="87800" cy="75725"/>
            </a:xfrm>
            <a:custGeom>
              <a:avLst/>
              <a:gdLst/>
              <a:ahLst/>
              <a:cxnLst/>
              <a:rect l="l" t="t" r="r" b="b"/>
              <a:pathLst>
                <a:path w="3512" h="3029" extrusionOk="0">
                  <a:moveTo>
                    <a:pt x="3200" y="0"/>
                  </a:moveTo>
                  <a:cubicBezTo>
                    <a:pt x="3152" y="0"/>
                    <a:pt x="3103" y="18"/>
                    <a:pt x="3060" y="61"/>
                  </a:cubicBezTo>
                  <a:cubicBezTo>
                    <a:pt x="2128" y="980"/>
                    <a:pt x="1151" y="1849"/>
                    <a:pt x="131" y="2665"/>
                  </a:cubicBezTo>
                  <a:cubicBezTo>
                    <a:pt x="1" y="2766"/>
                    <a:pt x="90" y="2980"/>
                    <a:pt x="232" y="3016"/>
                  </a:cubicBezTo>
                  <a:cubicBezTo>
                    <a:pt x="265" y="3025"/>
                    <a:pt x="300" y="3029"/>
                    <a:pt x="334" y="3029"/>
                  </a:cubicBezTo>
                  <a:cubicBezTo>
                    <a:pt x="529" y="3029"/>
                    <a:pt x="722" y="2896"/>
                    <a:pt x="761" y="2696"/>
                  </a:cubicBezTo>
                  <a:cubicBezTo>
                    <a:pt x="1664" y="1960"/>
                    <a:pt x="2530" y="1177"/>
                    <a:pt x="3360" y="359"/>
                  </a:cubicBezTo>
                  <a:cubicBezTo>
                    <a:pt x="3511" y="210"/>
                    <a:pt x="3364" y="0"/>
                    <a:pt x="32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73" name="Google Shape;3073;p28"/>
            <p:cNvSpPr/>
            <p:nvPr/>
          </p:nvSpPr>
          <p:spPr>
            <a:xfrm>
              <a:off x="2991825" y="4216375"/>
              <a:ext cx="36900" cy="34475"/>
            </a:xfrm>
            <a:custGeom>
              <a:avLst/>
              <a:gdLst/>
              <a:ahLst/>
              <a:cxnLst/>
              <a:rect l="l" t="t" r="r" b="b"/>
              <a:pathLst>
                <a:path w="1476" h="1379" extrusionOk="0">
                  <a:moveTo>
                    <a:pt x="1230" y="0"/>
                  </a:moveTo>
                  <a:cubicBezTo>
                    <a:pt x="1177" y="0"/>
                    <a:pt x="1125" y="19"/>
                    <a:pt x="1088" y="62"/>
                  </a:cubicBezTo>
                  <a:cubicBezTo>
                    <a:pt x="785" y="413"/>
                    <a:pt x="450" y="736"/>
                    <a:pt x="89" y="1025"/>
                  </a:cubicBezTo>
                  <a:cubicBezTo>
                    <a:pt x="0" y="1094"/>
                    <a:pt x="12" y="1253"/>
                    <a:pt x="92" y="1325"/>
                  </a:cubicBezTo>
                  <a:cubicBezTo>
                    <a:pt x="129" y="1361"/>
                    <a:pt x="180" y="1378"/>
                    <a:pt x="232" y="1378"/>
                  </a:cubicBezTo>
                  <a:cubicBezTo>
                    <a:pt x="286" y="1378"/>
                    <a:pt x="342" y="1360"/>
                    <a:pt x="390" y="1323"/>
                  </a:cubicBezTo>
                  <a:cubicBezTo>
                    <a:pt x="753" y="1034"/>
                    <a:pt x="1088" y="712"/>
                    <a:pt x="1391" y="360"/>
                  </a:cubicBezTo>
                  <a:cubicBezTo>
                    <a:pt x="1463" y="276"/>
                    <a:pt x="1475" y="141"/>
                    <a:pt x="1389" y="60"/>
                  </a:cubicBezTo>
                  <a:cubicBezTo>
                    <a:pt x="1346" y="22"/>
                    <a:pt x="1288" y="0"/>
                    <a:pt x="123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74" name="Google Shape;3074;p28"/>
            <p:cNvSpPr/>
            <p:nvPr/>
          </p:nvSpPr>
          <p:spPr>
            <a:xfrm>
              <a:off x="2895975" y="4396775"/>
              <a:ext cx="167775" cy="88925"/>
            </a:xfrm>
            <a:custGeom>
              <a:avLst/>
              <a:gdLst/>
              <a:ahLst/>
              <a:cxnLst/>
              <a:rect l="l" t="t" r="r" b="b"/>
              <a:pathLst>
                <a:path w="6711" h="3557" extrusionOk="0">
                  <a:moveTo>
                    <a:pt x="6480" y="1"/>
                  </a:moveTo>
                  <a:cubicBezTo>
                    <a:pt x="6423" y="1"/>
                    <a:pt x="6366" y="24"/>
                    <a:pt x="6320" y="64"/>
                  </a:cubicBezTo>
                  <a:cubicBezTo>
                    <a:pt x="5685" y="620"/>
                    <a:pt x="4982" y="1094"/>
                    <a:pt x="4231" y="1481"/>
                  </a:cubicBezTo>
                  <a:cubicBezTo>
                    <a:pt x="3413" y="1902"/>
                    <a:pt x="2537" y="2208"/>
                    <a:pt x="1685" y="2545"/>
                  </a:cubicBezTo>
                  <a:lnTo>
                    <a:pt x="176" y="3137"/>
                  </a:lnTo>
                  <a:cubicBezTo>
                    <a:pt x="72" y="3180"/>
                    <a:pt x="0" y="3286"/>
                    <a:pt x="32" y="3399"/>
                  </a:cubicBezTo>
                  <a:cubicBezTo>
                    <a:pt x="59" y="3492"/>
                    <a:pt x="142" y="3557"/>
                    <a:pt x="229" y="3557"/>
                  </a:cubicBezTo>
                  <a:cubicBezTo>
                    <a:pt x="251" y="3557"/>
                    <a:pt x="273" y="3552"/>
                    <a:pt x="294" y="3544"/>
                  </a:cubicBezTo>
                  <a:lnTo>
                    <a:pt x="3025" y="2473"/>
                  </a:lnTo>
                  <a:cubicBezTo>
                    <a:pt x="3865" y="2138"/>
                    <a:pt x="4681" y="1765"/>
                    <a:pt x="5435" y="1267"/>
                  </a:cubicBezTo>
                  <a:cubicBezTo>
                    <a:pt x="5851" y="993"/>
                    <a:pt x="6248" y="689"/>
                    <a:pt x="6624" y="360"/>
                  </a:cubicBezTo>
                  <a:cubicBezTo>
                    <a:pt x="6710" y="285"/>
                    <a:pt x="6698" y="136"/>
                    <a:pt x="6621" y="61"/>
                  </a:cubicBezTo>
                  <a:cubicBezTo>
                    <a:pt x="6580" y="19"/>
                    <a:pt x="6530" y="1"/>
                    <a:pt x="64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75" name="Google Shape;3075;p28"/>
            <p:cNvSpPr/>
            <p:nvPr/>
          </p:nvSpPr>
          <p:spPr>
            <a:xfrm>
              <a:off x="3097525" y="4325725"/>
              <a:ext cx="56900" cy="45575"/>
            </a:xfrm>
            <a:custGeom>
              <a:avLst/>
              <a:gdLst/>
              <a:ahLst/>
              <a:cxnLst/>
              <a:rect l="l" t="t" r="r" b="b"/>
              <a:pathLst>
                <a:path w="2276" h="1823" extrusionOk="0">
                  <a:moveTo>
                    <a:pt x="2043" y="0"/>
                  </a:moveTo>
                  <a:cubicBezTo>
                    <a:pt x="1986" y="0"/>
                    <a:pt x="1929" y="23"/>
                    <a:pt x="1885" y="63"/>
                  </a:cubicBezTo>
                  <a:cubicBezTo>
                    <a:pt x="1336" y="562"/>
                    <a:pt x="749" y="1016"/>
                    <a:pt x="131" y="1428"/>
                  </a:cubicBezTo>
                  <a:cubicBezTo>
                    <a:pt x="34" y="1491"/>
                    <a:pt x="1" y="1618"/>
                    <a:pt x="58" y="1719"/>
                  </a:cubicBezTo>
                  <a:cubicBezTo>
                    <a:pt x="97" y="1783"/>
                    <a:pt x="172" y="1823"/>
                    <a:pt x="245" y="1823"/>
                  </a:cubicBezTo>
                  <a:cubicBezTo>
                    <a:pt x="281" y="1823"/>
                    <a:pt x="317" y="1813"/>
                    <a:pt x="347" y="1791"/>
                  </a:cubicBezTo>
                  <a:cubicBezTo>
                    <a:pt x="997" y="1363"/>
                    <a:pt x="1611" y="884"/>
                    <a:pt x="2186" y="359"/>
                  </a:cubicBezTo>
                  <a:cubicBezTo>
                    <a:pt x="2275" y="285"/>
                    <a:pt x="2263" y="138"/>
                    <a:pt x="2184" y="59"/>
                  </a:cubicBezTo>
                  <a:cubicBezTo>
                    <a:pt x="2144" y="19"/>
                    <a:pt x="2093" y="0"/>
                    <a:pt x="20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76" name="Google Shape;3076;p28"/>
            <p:cNvSpPr/>
            <p:nvPr/>
          </p:nvSpPr>
          <p:spPr>
            <a:xfrm>
              <a:off x="2950250" y="4453075"/>
              <a:ext cx="111400" cy="53650"/>
            </a:xfrm>
            <a:custGeom>
              <a:avLst/>
              <a:gdLst/>
              <a:ahLst/>
              <a:cxnLst/>
              <a:rect l="l" t="t" r="r" b="b"/>
              <a:pathLst>
                <a:path w="4456" h="2146" extrusionOk="0">
                  <a:moveTo>
                    <a:pt x="4145" y="0"/>
                  </a:moveTo>
                  <a:cubicBezTo>
                    <a:pt x="4111" y="0"/>
                    <a:pt x="4075" y="10"/>
                    <a:pt x="4039" y="31"/>
                  </a:cubicBezTo>
                  <a:cubicBezTo>
                    <a:pt x="2833" y="726"/>
                    <a:pt x="1557" y="1294"/>
                    <a:pt x="236" y="1725"/>
                  </a:cubicBezTo>
                  <a:cubicBezTo>
                    <a:pt x="0" y="1801"/>
                    <a:pt x="73" y="2146"/>
                    <a:pt x="283" y="2146"/>
                  </a:cubicBezTo>
                  <a:cubicBezTo>
                    <a:pt x="305" y="2146"/>
                    <a:pt x="327" y="2142"/>
                    <a:pt x="351" y="2134"/>
                  </a:cubicBezTo>
                  <a:cubicBezTo>
                    <a:pt x="1711" y="1691"/>
                    <a:pt x="3018" y="1109"/>
                    <a:pt x="4258" y="397"/>
                  </a:cubicBezTo>
                  <a:cubicBezTo>
                    <a:pt x="4455" y="278"/>
                    <a:pt x="4331" y="0"/>
                    <a:pt x="41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77" name="Google Shape;3077;p28"/>
            <p:cNvSpPr/>
            <p:nvPr/>
          </p:nvSpPr>
          <p:spPr>
            <a:xfrm>
              <a:off x="3110775" y="4385625"/>
              <a:ext cx="49425" cy="36075"/>
            </a:xfrm>
            <a:custGeom>
              <a:avLst/>
              <a:gdLst/>
              <a:ahLst/>
              <a:cxnLst/>
              <a:rect l="l" t="t" r="r" b="b"/>
              <a:pathLst>
                <a:path w="1977" h="1443" extrusionOk="0">
                  <a:moveTo>
                    <a:pt x="1744" y="1"/>
                  </a:moveTo>
                  <a:cubicBezTo>
                    <a:pt x="1689" y="1"/>
                    <a:pt x="1634" y="23"/>
                    <a:pt x="1584" y="62"/>
                  </a:cubicBezTo>
                  <a:cubicBezTo>
                    <a:pt x="1127" y="423"/>
                    <a:pt x="640" y="755"/>
                    <a:pt x="135" y="1049"/>
                  </a:cubicBezTo>
                  <a:cubicBezTo>
                    <a:pt x="34" y="1107"/>
                    <a:pt x="0" y="1237"/>
                    <a:pt x="60" y="1338"/>
                  </a:cubicBezTo>
                  <a:cubicBezTo>
                    <a:pt x="100" y="1405"/>
                    <a:pt x="171" y="1442"/>
                    <a:pt x="243" y="1442"/>
                  </a:cubicBezTo>
                  <a:cubicBezTo>
                    <a:pt x="280" y="1442"/>
                    <a:pt x="318" y="1432"/>
                    <a:pt x="352" y="1412"/>
                  </a:cubicBezTo>
                  <a:cubicBezTo>
                    <a:pt x="888" y="1097"/>
                    <a:pt x="1401" y="746"/>
                    <a:pt x="1889" y="358"/>
                  </a:cubicBezTo>
                  <a:cubicBezTo>
                    <a:pt x="1976" y="291"/>
                    <a:pt x="1962" y="129"/>
                    <a:pt x="1882" y="57"/>
                  </a:cubicBezTo>
                  <a:cubicBezTo>
                    <a:pt x="1839" y="18"/>
                    <a:pt x="1791" y="1"/>
                    <a:pt x="17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78" name="Google Shape;3078;p28"/>
            <p:cNvSpPr/>
            <p:nvPr/>
          </p:nvSpPr>
          <p:spPr>
            <a:xfrm>
              <a:off x="2967575" y="4659100"/>
              <a:ext cx="230575" cy="43175"/>
            </a:xfrm>
            <a:custGeom>
              <a:avLst/>
              <a:gdLst/>
              <a:ahLst/>
              <a:cxnLst/>
              <a:rect l="l" t="t" r="r" b="b"/>
              <a:pathLst>
                <a:path w="9223" h="1727" extrusionOk="0">
                  <a:moveTo>
                    <a:pt x="8992" y="0"/>
                  </a:moveTo>
                  <a:cubicBezTo>
                    <a:pt x="8953" y="0"/>
                    <a:pt x="8914" y="10"/>
                    <a:pt x="8876" y="28"/>
                  </a:cubicBezTo>
                  <a:cubicBezTo>
                    <a:pt x="7127" y="872"/>
                    <a:pt x="5191" y="1302"/>
                    <a:pt x="3250" y="1302"/>
                  </a:cubicBezTo>
                  <a:cubicBezTo>
                    <a:pt x="2921" y="1302"/>
                    <a:pt x="2593" y="1290"/>
                    <a:pt x="2265" y="1265"/>
                  </a:cubicBezTo>
                  <a:cubicBezTo>
                    <a:pt x="1835" y="1231"/>
                    <a:pt x="1408" y="1187"/>
                    <a:pt x="980" y="1187"/>
                  </a:cubicBezTo>
                  <a:cubicBezTo>
                    <a:pt x="710" y="1187"/>
                    <a:pt x="441" y="1204"/>
                    <a:pt x="171" y="1253"/>
                  </a:cubicBezTo>
                  <a:cubicBezTo>
                    <a:pt x="60" y="1272"/>
                    <a:pt x="0" y="1414"/>
                    <a:pt x="27" y="1518"/>
                  </a:cubicBezTo>
                  <a:cubicBezTo>
                    <a:pt x="50" y="1607"/>
                    <a:pt x="150" y="1665"/>
                    <a:pt x="252" y="1665"/>
                  </a:cubicBezTo>
                  <a:cubicBezTo>
                    <a:pt x="265" y="1665"/>
                    <a:pt x="278" y="1664"/>
                    <a:pt x="291" y="1662"/>
                  </a:cubicBezTo>
                  <a:cubicBezTo>
                    <a:pt x="521" y="1621"/>
                    <a:pt x="754" y="1606"/>
                    <a:pt x="987" y="1606"/>
                  </a:cubicBezTo>
                  <a:cubicBezTo>
                    <a:pt x="1366" y="1606"/>
                    <a:pt x="1747" y="1645"/>
                    <a:pt x="2121" y="1676"/>
                  </a:cubicBezTo>
                  <a:cubicBezTo>
                    <a:pt x="2516" y="1709"/>
                    <a:pt x="2912" y="1726"/>
                    <a:pt x="3308" y="1726"/>
                  </a:cubicBezTo>
                  <a:cubicBezTo>
                    <a:pt x="3494" y="1726"/>
                    <a:pt x="3680" y="1723"/>
                    <a:pt x="3865" y="1715"/>
                  </a:cubicBezTo>
                  <a:cubicBezTo>
                    <a:pt x="5680" y="1633"/>
                    <a:pt x="7461" y="1183"/>
                    <a:pt x="9098" y="391"/>
                  </a:cubicBezTo>
                  <a:cubicBezTo>
                    <a:pt x="9199" y="341"/>
                    <a:pt x="9223" y="194"/>
                    <a:pt x="9170" y="100"/>
                  </a:cubicBezTo>
                  <a:cubicBezTo>
                    <a:pt x="9128" y="32"/>
                    <a:pt x="9062" y="0"/>
                    <a:pt x="899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79" name="Google Shape;3079;p28"/>
            <p:cNvSpPr/>
            <p:nvPr/>
          </p:nvSpPr>
          <p:spPr>
            <a:xfrm>
              <a:off x="3212100" y="4644300"/>
              <a:ext cx="37375" cy="18025"/>
            </a:xfrm>
            <a:custGeom>
              <a:avLst/>
              <a:gdLst/>
              <a:ahLst/>
              <a:cxnLst/>
              <a:rect l="l" t="t" r="r" b="b"/>
              <a:pathLst>
                <a:path w="1495" h="721" extrusionOk="0">
                  <a:moveTo>
                    <a:pt x="1250" y="1"/>
                  </a:moveTo>
                  <a:cubicBezTo>
                    <a:pt x="1232" y="1"/>
                    <a:pt x="1213" y="3"/>
                    <a:pt x="1194" y="9"/>
                  </a:cubicBezTo>
                  <a:lnTo>
                    <a:pt x="176" y="307"/>
                  </a:lnTo>
                  <a:cubicBezTo>
                    <a:pt x="65" y="341"/>
                    <a:pt x="0" y="456"/>
                    <a:pt x="31" y="569"/>
                  </a:cubicBezTo>
                  <a:cubicBezTo>
                    <a:pt x="60" y="662"/>
                    <a:pt x="145" y="721"/>
                    <a:pt x="238" y="721"/>
                  </a:cubicBezTo>
                  <a:cubicBezTo>
                    <a:pt x="256" y="721"/>
                    <a:pt x="275" y="718"/>
                    <a:pt x="294" y="714"/>
                  </a:cubicBezTo>
                  <a:lnTo>
                    <a:pt x="1312" y="418"/>
                  </a:lnTo>
                  <a:cubicBezTo>
                    <a:pt x="1418" y="384"/>
                    <a:pt x="1495" y="261"/>
                    <a:pt x="1459" y="153"/>
                  </a:cubicBezTo>
                  <a:cubicBezTo>
                    <a:pt x="1429" y="61"/>
                    <a:pt x="1342" y="1"/>
                    <a:pt x="12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80" name="Google Shape;3080;p28"/>
            <p:cNvSpPr/>
            <p:nvPr/>
          </p:nvSpPr>
          <p:spPr>
            <a:xfrm>
              <a:off x="3034675" y="4721350"/>
              <a:ext cx="80625" cy="18250"/>
            </a:xfrm>
            <a:custGeom>
              <a:avLst/>
              <a:gdLst/>
              <a:ahLst/>
              <a:cxnLst/>
              <a:rect l="l" t="t" r="r" b="b"/>
              <a:pathLst>
                <a:path w="3225" h="730" extrusionOk="0">
                  <a:moveTo>
                    <a:pt x="2981" y="0"/>
                  </a:moveTo>
                  <a:cubicBezTo>
                    <a:pt x="2964" y="0"/>
                    <a:pt x="2946" y="2"/>
                    <a:pt x="2929" y="5"/>
                  </a:cubicBezTo>
                  <a:cubicBezTo>
                    <a:pt x="2048" y="152"/>
                    <a:pt x="1157" y="253"/>
                    <a:pt x="267" y="308"/>
                  </a:cubicBezTo>
                  <a:cubicBezTo>
                    <a:pt x="1" y="322"/>
                    <a:pt x="4" y="730"/>
                    <a:pt x="259" y="730"/>
                  </a:cubicBezTo>
                  <a:cubicBezTo>
                    <a:pt x="265" y="730"/>
                    <a:pt x="270" y="730"/>
                    <a:pt x="276" y="729"/>
                  </a:cubicBezTo>
                  <a:cubicBezTo>
                    <a:pt x="1205" y="671"/>
                    <a:pt x="2130" y="566"/>
                    <a:pt x="3049" y="414"/>
                  </a:cubicBezTo>
                  <a:cubicBezTo>
                    <a:pt x="3160" y="395"/>
                    <a:pt x="3225" y="250"/>
                    <a:pt x="3193" y="149"/>
                  </a:cubicBezTo>
                  <a:cubicBezTo>
                    <a:pt x="3163" y="47"/>
                    <a:pt x="3077" y="0"/>
                    <a:pt x="29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81" name="Google Shape;3081;p28"/>
            <p:cNvSpPr/>
            <p:nvPr/>
          </p:nvSpPr>
          <p:spPr>
            <a:xfrm>
              <a:off x="2344175" y="4318225"/>
              <a:ext cx="635200" cy="657900"/>
            </a:xfrm>
            <a:custGeom>
              <a:avLst/>
              <a:gdLst/>
              <a:ahLst/>
              <a:cxnLst/>
              <a:rect l="l" t="t" r="r" b="b"/>
              <a:pathLst>
                <a:path w="25408" h="26316" extrusionOk="0">
                  <a:moveTo>
                    <a:pt x="11970" y="0"/>
                  </a:moveTo>
                  <a:cubicBezTo>
                    <a:pt x="11738" y="0"/>
                    <a:pt x="11507" y="23"/>
                    <a:pt x="11281" y="65"/>
                  </a:cubicBezTo>
                  <a:cubicBezTo>
                    <a:pt x="10636" y="178"/>
                    <a:pt x="10029" y="452"/>
                    <a:pt x="9461" y="765"/>
                  </a:cubicBezTo>
                  <a:cubicBezTo>
                    <a:pt x="9425" y="785"/>
                    <a:pt x="9396" y="813"/>
                    <a:pt x="9377" y="847"/>
                  </a:cubicBezTo>
                  <a:cubicBezTo>
                    <a:pt x="9348" y="813"/>
                    <a:pt x="9310" y="789"/>
                    <a:pt x="9269" y="780"/>
                  </a:cubicBezTo>
                  <a:cubicBezTo>
                    <a:pt x="9059" y="723"/>
                    <a:pt x="8843" y="696"/>
                    <a:pt x="8627" y="696"/>
                  </a:cubicBezTo>
                  <a:cubicBezTo>
                    <a:pt x="7856" y="696"/>
                    <a:pt x="7085" y="1043"/>
                    <a:pt x="6609" y="1653"/>
                  </a:cubicBezTo>
                  <a:cubicBezTo>
                    <a:pt x="6446" y="1858"/>
                    <a:pt x="6316" y="2087"/>
                    <a:pt x="6147" y="2284"/>
                  </a:cubicBezTo>
                  <a:cubicBezTo>
                    <a:pt x="5991" y="2474"/>
                    <a:pt x="5786" y="2618"/>
                    <a:pt x="5553" y="2700"/>
                  </a:cubicBezTo>
                  <a:cubicBezTo>
                    <a:pt x="5295" y="2789"/>
                    <a:pt x="5030" y="2854"/>
                    <a:pt x="4785" y="2965"/>
                  </a:cubicBezTo>
                  <a:cubicBezTo>
                    <a:pt x="4544" y="3073"/>
                    <a:pt x="4320" y="3220"/>
                    <a:pt x="4123" y="3396"/>
                  </a:cubicBezTo>
                  <a:cubicBezTo>
                    <a:pt x="3923" y="3567"/>
                    <a:pt x="3750" y="3771"/>
                    <a:pt x="3610" y="3998"/>
                  </a:cubicBezTo>
                  <a:cubicBezTo>
                    <a:pt x="3461" y="4238"/>
                    <a:pt x="3351" y="4496"/>
                    <a:pt x="3127" y="4683"/>
                  </a:cubicBezTo>
                  <a:cubicBezTo>
                    <a:pt x="2905" y="4869"/>
                    <a:pt x="2681" y="4991"/>
                    <a:pt x="2477" y="5170"/>
                  </a:cubicBezTo>
                  <a:cubicBezTo>
                    <a:pt x="1856" y="5713"/>
                    <a:pt x="1420" y="6440"/>
                    <a:pt x="1235" y="7247"/>
                  </a:cubicBezTo>
                  <a:cubicBezTo>
                    <a:pt x="1168" y="7540"/>
                    <a:pt x="1144" y="7843"/>
                    <a:pt x="1093" y="8142"/>
                  </a:cubicBezTo>
                  <a:cubicBezTo>
                    <a:pt x="1042" y="8440"/>
                    <a:pt x="934" y="8722"/>
                    <a:pt x="811" y="9006"/>
                  </a:cubicBezTo>
                  <a:cubicBezTo>
                    <a:pt x="686" y="9287"/>
                    <a:pt x="564" y="9583"/>
                    <a:pt x="511" y="9896"/>
                  </a:cubicBezTo>
                  <a:cubicBezTo>
                    <a:pt x="462" y="10178"/>
                    <a:pt x="455" y="10467"/>
                    <a:pt x="494" y="10751"/>
                  </a:cubicBezTo>
                  <a:cubicBezTo>
                    <a:pt x="544" y="11114"/>
                    <a:pt x="662" y="11463"/>
                    <a:pt x="843" y="11783"/>
                  </a:cubicBezTo>
                  <a:cubicBezTo>
                    <a:pt x="181" y="12734"/>
                    <a:pt x="0" y="13988"/>
                    <a:pt x="361" y="15095"/>
                  </a:cubicBezTo>
                  <a:cubicBezTo>
                    <a:pt x="458" y="15386"/>
                    <a:pt x="592" y="15665"/>
                    <a:pt x="758" y="15925"/>
                  </a:cubicBezTo>
                  <a:cubicBezTo>
                    <a:pt x="860" y="16072"/>
                    <a:pt x="970" y="16216"/>
                    <a:pt x="1055" y="16373"/>
                  </a:cubicBezTo>
                  <a:cubicBezTo>
                    <a:pt x="1129" y="16524"/>
                    <a:pt x="1172" y="16688"/>
                    <a:pt x="1187" y="16857"/>
                  </a:cubicBezTo>
                  <a:cubicBezTo>
                    <a:pt x="1225" y="17191"/>
                    <a:pt x="1249" y="17523"/>
                    <a:pt x="1336" y="17853"/>
                  </a:cubicBezTo>
                  <a:cubicBezTo>
                    <a:pt x="1418" y="18163"/>
                    <a:pt x="1531" y="18464"/>
                    <a:pt x="1673" y="18751"/>
                  </a:cubicBezTo>
                  <a:cubicBezTo>
                    <a:pt x="1988" y="19374"/>
                    <a:pt x="2446" y="19915"/>
                    <a:pt x="3006" y="20332"/>
                  </a:cubicBezTo>
                  <a:cubicBezTo>
                    <a:pt x="3146" y="21540"/>
                    <a:pt x="3779" y="22637"/>
                    <a:pt x="4758" y="23362"/>
                  </a:cubicBezTo>
                  <a:cubicBezTo>
                    <a:pt x="5028" y="23559"/>
                    <a:pt x="5326" y="23699"/>
                    <a:pt x="5613" y="23867"/>
                  </a:cubicBezTo>
                  <a:cubicBezTo>
                    <a:pt x="5897" y="24036"/>
                    <a:pt x="6137" y="24322"/>
                    <a:pt x="6385" y="24575"/>
                  </a:cubicBezTo>
                  <a:cubicBezTo>
                    <a:pt x="6850" y="25047"/>
                    <a:pt x="7425" y="25398"/>
                    <a:pt x="8058" y="25593"/>
                  </a:cubicBezTo>
                  <a:cubicBezTo>
                    <a:pt x="8453" y="25718"/>
                    <a:pt x="8863" y="25781"/>
                    <a:pt x="9274" y="25781"/>
                  </a:cubicBezTo>
                  <a:cubicBezTo>
                    <a:pt x="9598" y="25781"/>
                    <a:pt x="9923" y="25741"/>
                    <a:pt x="10241" y="25663"/>
                  </a:cubicBezTo>
                  <a:cubicBezTo>
                    <a:pt x="10260" y="25658"/>
                    <a:pt x="10279" y="25651"/>
                    <a:pt x="10296" y="25641"/>
                  </a:cubicBezTo>
                  <a:cubicBezTo>
                    <a:pt x="10970" y="26089"/>
                    <a:pt x="11777" y="26315"/>
                    <a:pt x="12584" y="26315"/>
                  </a:cubicBezTo>
                  <a:cubicBezTo>
                    <a:pt x="12956" y="26315"/>
                    <a:pt x="13328" y="26267"/>
                    <a:pt x="13687" y="26171"/>
                  </a:cubicBezTo>
                  <a:cubicBezTo>
                    <a:pt x="14015" y="26081"/>
                    <a:pt x="14332" y="25952"/>
                    <a:pt x="14628" y="25783"/>
                  </a:cubicBezTo>
                  <a:cubicBezTo>
                    <a:pt x="14660" y="25800"/>
                    <a:pt x="14693" y="25810"/>
                    <a:pt x="14727" y="25810"/>
                  </a:cubicBezTo>
                  <a:cubicBezTo>
                    <a:pt x="14764" y="25810"/>
                    <a:pt x="14800" y="25811"/>
                    <a:pt x="14837" y="25811"/>
                  </a:cubicBezTo>
                  <a:cubicBezTo>
                    <a:pt x="15958" y="25811"/>
                    <a:pt x="17053" y="25453"/>
                    <a:pt x="17959" y="24791"/>
                  </a:cubicBezTo>
                  <a:cubicBezTo>
                    <a:pt x="18063" y="24714"/>
                    <a:pt x="18164" y="24637"/>
                    <a:pt x="18260" y="24553"/>
                  </a:cubicBezTo>
                  <a:lnTo>
                    <a:pt x="18287" y="24553"/>
                  </a:lnTo>
                  <a:cubicBezTo>
                    <a:pt x="19752" y="24510"/>
                    <a:pt x="20924" y="23480"/>
                    <a:pt x="21661" y="22291"/>
                  </a:cubicBezTo>
                  <a:cubicBezTo>
                    <a:pt x="21892" y="21915"/>
                    <a:pt x="22094" y="21526"/>
                    <a:pt x="22272" y="21124"/>
                  </a:cubicBezTo>
                  <a:cubicBezTo>
                    <a:pt x="22306" y="21054"/>
                    <a:pt x="22301" y="20972"/>
                    <a:pt x="22262" y="20907"/>
                  </a:cubicBezTo>
                  <a:lnTo>
                    <a:pt x="22291" y="20840"/>
                  </a:lnTo>
                  <a:cubicBezTo>
                    <a:pt x="23252" y="20450"/>
                    <a:pt x="23974" y="19559"/>
                    <a:pt x="24176" y="18546"/>
                  </a:cubicBezTo>
                  <a:cubicBezTo>
                    <a:pt x="24197" y="18536"/>
                    <a:pt x="24214" y="18524"/>
                    <a:pt x="24231" y="18510"/>
                  </a:cubicBezTo>
                  <a:cubicBezTo>
                    <a:pt x="25165" y="17694"/>
                    <a:pt x="25408" y="16231"/>
                    <a:pt x="24830" y="15145"/>
                  </a:cubicBezTo>
                  <a:cubicBezTo>
                    <a:pt x="25365" y="13949"/>
                    <a:pt x="25288" y="12508"/>
                    <a:pt x="24604" y="11381"/>
                  </a:cubicBezTo>
                  <a:cubicBezTo>
                    <a:pt x="24604" y="11374"/>
                    <a:pt x="24607" y="11367"/>
                    <a:pt x="24611" y="11362"/>
                  </a:cubicBezTo>
                  <a:cubicBezTo>
                    <a:pt x="24782" y="10635"/>
                    <a:pt x="24575" y="9908"/>
                    <a:pt x="24335" y="9225"/>
                  </a:cubicBezTo>
                  <a:cubicBezTo>
                    <a:pt x="24094" y="8541"/>
                    <a:pt x="23841" y="7860"/>
                    <a:pt x="23252" y="7405"/>
                  </a:cubicBezTo>
                  <a:cubicBezTo>
                    <a:pt x="22907" y="7141"/>
                    <a:pt x="22544" y="6900"/>
                    <a:pt x="22185" y="6650"/>
                  </a:cubicBezTo>
                  <a:cubicBezTo>
                    <a:pt x="22176" y="6084"/>
                    <a:pt x="22113" y="5511"/>
                    <a:pt x="21860" y="5001"/>
                  </a:cubicBezTo>
                  <a:cubicBezTo>
                    <a:pt x="21738" y="4751"/>
                    <a:pt x="21567" y="4527"/>
                    <a:pt x="21357" y="4344"/>
                  </a:cubicBezTo>
                  <a:cubicBezTo>
                    <a:pt x="21261" y="4265"/>
                    <a:pt x="21158" y="4195"/>
                    <a:pt x="21049" y="4135"/>
                  </a:cubicBezTo>
                  <a:cubicBezTo>
                    <a:pt x="20994" y="4103"/>
                    <a:pt x="20924" y="4079"/>
                    <a:pt x="20881" y="4031"/>
                  </a:cubicBezTo>
                  <a:cubicBezTo>
                    <a:pt x="20835" y="3985"/>
                    <a:pt x="20816" y="3916"/>
                    <a:pt x="20792" y="3856"/>
                  </a:cubicBezTo>
                  <a:cubicBezTo>
                    <a:pt x="20354" y="2785"/>
                    <a:pt x="19439" y="1954"/>
                    <a:pt x="18320" y="1644"/>
                  </a:cubicBezTo>
                  <a:cubicBezTo>
                    <a:pt x="17992" y="1555"/>
                    <a:pt x="17655" y="1510"/>
                    <a:pt x="17318" y="1510"/>
                  </a:cubicBezTo>
                  <a:cubicBezTo>
                    <a:pt x="16981" y="1510"/>
                    <a:pt x="16644" y="1555"/>
                    <a:pt x="16315" y="1644"/>
                  </a:cubicBezTo>
                  <a:cubicBezTo>
                    <a:pt x="15918" y="1023"/>
                    <a:pt x="15198" y="611"/>
                    <a:pt x="14452" y="611"/>
                  </a:cubicBezTo>
                  <a:cubicBezTo>
                    <a:pt x="14443" y="611"/>
                    <a:pt x="14435" y="611"/>
                    <a:pt x="14426" y="611"/>
                  </a:cubicBezTo>
                  <a:cubicBezTo>
                    <a:pt x="14303" y="614"/>
                    <a:pt x="14181" y="626"/>
                    <a:pt x="14060" y="652"/>
                  </a:cubicBezTo>
                  <a:cubicBezTo>
                    <a:pt x="14012" y="664"/>
                    <a:pt x="13962" y="671"/>
                    <a:pt x="13914" y="671"/>
                  </a:cubicBezTo>
                  <a:cubicBezTo>
                    <a:pt x="13846" y="667"/>
                    <a:pt x="13796" y="623"/>
                    <a:pt x="13747" y="585"/>
                  </a:cubicBezTo>
                  <a:cubicBezTo>
                    <a:pt x="13514" y="407"/>
                    <a:pt x="13257" y="267"/>
                    <a:pt x="12982" y="166"/>
                  </a:cubicBezTo>
                  <a:cubicBezTo>
                    <a:pt x="12656" y="51"/>
                    <a:pt x="12313" y="0"/>
                    <a:pt x="1197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82" name="Google Shape;3082;p28"/>
            <p:cNvSpPr/>
            <p:nvPr/>
          </p:nvSpPr>
          <p:spPr>
            <a:xfrm>
              <a:off x="2454100" y="4694500"/>
              <a:ext cx="39200" cy="75725"/>
            </a:xfrm>
            <a:custGeom>
              <a:avLst/>
              <a:gdLst/>
              <a:ahLst/>
              <a:cxnLst/>
              <a:rect l="l" t="t" r="r" b="b"/>
              <a:pathLst>
                <a:path w="1568" h="3029" extrusionOk="0">
                  <a:moveTo>
                    <a:pt x="226" y="0"/>
                  </a:moveTo>
                  <a:cubicBezTo>
                    <a:pt x="225" y="0"/>
                    <a:pt x="223" y="1"/>
                    <a:pt x="222" y="1"/>
                  </a:cubicBezTo>
                  <a:cubicBezTo>
                    <a:pt x="99" y="3"/>
                    <a:pt x="0" y="104"/>
                    <a:pt x="15" y="217"/>
                  </a:cubicBezTo>
                  <a:cubicBezTo>
                    <a:pt x="147" y="1226"/>
                    <a:pt x="554" y="2176"/>
                    <a:pt x="1192" y="2968"/>
                  </a:cubicBezTo>
                  <a:cubicBezTo>
                    <a:pt x="1226" y="3010"/>
                    <a:pt x="1277" y="3028"/>
                    <a:pt x="1330" y="3028"/>
                  </a:cubicBezTo>
                  <a:cubicBezTo>
                    <a:pt x="1391" y="3028"/>
                    <a:pt x="1453" y="3004"/>
                    <a:pt x="1493" y="2963"/>
                  </a:cubicBezTo>
                  <a:cubicBezTo>
                    <a:pt x="1567" y="2889"/>
                    <a:pt x="1562" y="2754"/>
                    <a:pt x="1490" y="2667"/>
                  </a:cubicBezTo>
                  <a:cubicBezTo>
                    <a:pt x="922" y="1957"/>
                    <a:pt x="559" y="1105"/>
                    <a:pt x="438" y="205"/>
                  </a:cubicBezTo>
                  <a:cubicBezTo>
                    <a:pt x="424" y="96"/>
                    <a:pt x="349" y="0"/>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83" name="Google Shape;3083;p28"/>
            <p:cNvSpPr/>
            <p:nvPr/>
          </p:nvSpPr>
          <p:spPr>
            <a:xfrm>
              <a:off x="2452900" y="4584675"/>
              <a:ext cx="18475" cy="73175"/>
            </a:xfrm>
            <a:custGeom>
              <a:avLst/>
              <a:gdLst/>
              <a:ahLst/>
              <a:cxnLst/>
              <a:rect l="l" t="t" r="r" b="b"/>
              <a:pathLst>
                <a:path w="739" h="2927" extrusionOk="0">
                  <a:moveTo>
                    <a:pt x="483" y="0"/>
                  </a:moveTo>
                  <a:cubicBezTo>
                    <a:pt x="398" y="0"/>
                    <a:pt x="316" y="47"/>
                    <a:pt x="292" y="155"/>
                  </a:cubicBezTo>
                  <a:cubicBezTo>
                    <a:pt x="101" y="1000"/>
                    <a:pt x="3" y="1862"/>
                    <a:pt x="0" y="2728"/>
                  </a:cubicBezTo>
                  <a:cubicBezTo>
                    <a:pt x="0" y="2860"/>
                    <a:pt x="102" y="2926"/>
                    <a:pt x="206" y="2926"/>
                  </a:cubicBezTo>
                  <a:cubicBezTo>
                    <a:pt x="314" y="2926"/>
                    <a:pt x="424" y="2856"/>
                    <a:pt x="424" y="2716"/>
                  </a:cubicBezTo>
                  <a:cubicBezTo>
                    <a:pt x="426" y="1888"/>
                    <a:pt x="520" y="1065"/>
                    <a:pt x="703" y="259"/>
                  </a:cubicBezTo>
                  <a:cubicBezTo>
                    <a:pt x="739" y="101"/>
                    <a:pt x="608" y="0"/>
                    <a:pt x="4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84" name="Google Shape;3084;p28"/>
            <p:cNvSpPr/>
            <p:nvPr/>
          </p:nvSpPr>
          <p:spPr>
            <a:xfrm>
              <a:off x="2428100" y="4622375"/>
              <a:ext cx="16700" cy="71300"/>
            </a:xfrm>
            <a:custGeom>
              <a:avLst/>
              <a:gdLst/>
              <a:ahLst/>
              <a:cxnLst/>
              <a:rect l="l" t="t" r="r" b="b"/>
              <a:pathLst>
                <a:path w="668" h="2852" extrusionOk="0">
                  <a:moveTo>
                    <a:pt x="345" y="0"/>
                  </a:moveTo>
                  <a:cubicBezTo>
                    <a:pt x="247" y="0"/>
                    <a:pt x="157" y="64"/>
                    <a:pt x="140" y="161"/>
                  </a:cubicBezTo>
                  <a:cubicBezTo>
                    <a:pt x="1" y="1006"/>
                    <a:pt x="30" y="1867"/>
                    <a:pt x="222" y="2703"/>
                  </a:cubicBezTo>
                  <a:cubicBezTo>
                    <a:pt x="247" y="2807"/>
                    <a:pt x="324" y="2852"/>
                    <a:pt x="406" y="2852"/>
                  </a:cubicBezTo>
                  <a:cubicBezTo>
                    <a:pt x="532" y="2852"/>
                    <a:pt x="668" y="2744"/>
                    <a:pt x="631" y="2582"/>
                  </a:cubicBezTo>
                  <a:cubicBezTo>
                    <a:pt x="453" y="1822"/>
                    <a:pt x="427" y="1035"/>
                    <a:pt x="552" y="262"/>
                  </a:cubicBezTo>
                  <a:cubicBezTo>
                    <a:pt x="571" y="152"/>
                    <a:pt x="516" y="38"/>
                    <a:pt x="400" y="7"/>
                  </a:cubicBezTo>
                  <a:cubicBezTo>
                    <a:pt x="382" y="3"/>
                    <a:pt x="363" y="0"/>
                    <a:pt x="3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85" name="Google Shape;3085;p28"/>
            <p:cNvSpPr/>
            <p:nvPr/>
          </p:nvSpPr>
          <p:spPr>
            <a:xfrm>
              <a:off x="2510350" y="4453750"/>
              <a:ext cx="48225" cy="40025"/>
            </a:xfrm>
            <a:custGeom>
              <a:avLst/>
              <a:gdLst/>
              <a:ahLst/>
              <a:cxnLst/>
              <a:rect l="l" t="t" r="r" b="b"/>
              <a:pathLst>
                <a:path w="1929" h="1601" extrusionOk="0">
                  <a:moveTo>
                    <a:pt x="1695" y="1"/>
                  </a:moveTo>
                  <a:cubicBezTo>
                    <a:pt x="1657" y="1"/>
                    <a:pt x="1618" y="10"/>
                    <a:pt x="1582" y="28"/>
                  </a:cubicBezTo>
                  <a:cubicBezTo>
                    <a:pt x="1002" y="317"/>
                    <a:pt x="492" y="728"/>
                    <a:pt x="85" y="1236"/>
                  </a:cubicBezTo>
                  <a:cubicBezTo>
                    <a:pt x="13" y="1325"/>
                    <a:pt x="1" y="1453"/>
                    <a:pt x="87" y="1537"/>
                  </a:cubicBezTo>
                  <a:cubicBezTo>
                    <a:pt x="130" y="1579"/>
                    <a:pt x="187" y="1600"/>
                    <a:pt x="242" y="1600"/>
                  </a:cubicBezTo>
                  <a:cubicBezTo>
                    <a:pt x="297" y="1600"/>
                    <a:pt x="351" y="1578"/>
                    <a:pt x="386" y="1532"/>
                  </a:cubicBezTo>
                  <a:cubicBezTo>
                    <a:pt x="768" y="1055"/>
                    <a:pt x="1250" y="666"/>
                    <a:pt x="1799" y="394"/>
                  </a:cubicBezTo>
                  <a:cubicBezTo>
                    <a:pt x="1902" y="341"/>
                    <a:pt x="1928" y="194"/>
                    <a:pt x="1871" y="100"/>
                  </a:cubicBezTo>
                  <a:cubicBezTo>
                    <a:pt x="1832" y="33"/>
                    <a:pt x="1765" y="1"/>
                    <a:pt x="16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86" name="Google Shape;3086;p28"/>
            <p:cNvSpPr/>
            <p:nvPr/>
          </p:nvSpPr>
          <p:spPr>
            <a:xfrm>
              <a:off x="2516675" y="4428950"/>
              <a:ext cx="46100" cy="27075"/>
            </a:xfrm>
            <a:custGeom>
              <a:avLst/>
              <a:gdLst/>
              <a:ahLst/>
              <a:cxnLst/>
              <a:rect l="l" t="t" r="r" b="b"/>
              <a:pathLst>
                <a:path w="1844" h="1083" extrusionOk="0">
                  <a:moveTo>
                    <a:pt x="1609" y="1"/>
                  </a:moveTo>
                  <a:cubicBezTo>
                    <a:pt x="1591" y="1"/>
                    <a:pt x="1572" y="3"/>
                    <a:pt x="1553" y="7"/>
                  </a:cubicBezTo>
                  <a:cubicBezTo>
                    <a:pt x="1011" y="122"/>
                    <a:pt x="506" y="370"/>
                    <a:pt x="85" y="729"/>
                  </a:cubicBezTo>
                  <a:cubicBezTo>
                    <a:pt x="0" y="801"/>
                    <a:pt x="10" y="957"/>
                    <a:pt x="87" y="1029"/>
                  </a:cubicBezTo>
                  <a:cubicBezTo>
                    <a:pt x="126" y="1065"/>
                    <a:pt x="178" y="1083"/>
                    <a:pt x="231" y="1083"/>
                  </a:cubicBezTo>
                  <a:cubicBezTo>
                    <a:pt x="286" y="1083"/>
                    <a:pt x="343" y="1064"/>
                    <a:pt x="388" y="1025"/>
                  </a:cubicBezTo>
                  <a:lnTo>
                    <a:pt x="426" y="993"/>
                  </a:lnTo>
                  <a:lnTo>
                    <a:pt x="443" y="981"/>
                  </a:lnTo>
                  <a:lnTo>
                    <a:pt x="511" y="928"/>
                  </a:lnTo>
                  <a:lnTo>
                    <a:pt x="665" y="825"/>
                  </a:lnTo>
                  <a:cubicBezTo>
                    <a:pt x="771" y="755"/>
                    <a:pt x="879" y="692"/>
                    <a:pt x="992" y="639"/>
                  </a:cubicBezTo>
                  <a:lnTo>
                    <a:pt x="1071" y="603"/>
                  </a:lnTo>
                  <a:lnTo>
                    <a:pt x="1088" y="594"/>
                  </a:lnTo>
                  <a:lnTo>
                    <a:pt x="1129" y="579"/>
                  </a:lnTo>
                  <a:cubicBezTo>
                    <a:pt x="1184" y="553"/>
                    <a:pt x="1240" y="531"/>
                    <a:pt x="1300" y="514"/>
                  </a:cubicBezTo>
                  <a:cubicBezTo>
                    <a:pt x="1420" y="473"/>
                    <a:pt x="1543" y="440"/>
                    <a:pt x="1671" y="413"/>
                  </a:cubicBezTo>
                  <a:cubicBezTo>
                    <a:pt x="1781" y="380"/>
                    <a:pt x="1844" y="264"/>
                    <a:pt x="1815" y="151"/>
                  </a:cubicBezTo>
                  <a:cubicBezTo>
                    <a:pt x="1781" y="52"/>
                    <a:pt x="1703" y="1"/>
                    <a:pt x="16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87" name="Google Shape;3087;p28"/>
            <p:cNvSpPr/>
            <p:nvPr/>
          </p:nvSpPr>
          <p:spPr>
            <a:xfrm>
              <a:off x="2578400" y="4457100"/>
              <a:ext cx="63150" cy="27975"/>
            </a:xfrm>
            <a:custGeom>
              <a:avLst/>
              <a:gdLst/>
              <a:ahLst/>
              <a:cxnLst/>
              <a:rect l="l" t="t" r="r" b="b"/>
              <a:pathLst>
                <a:path w="2526" h="1119" extrusionOk="0">
                  <a:moveTo>
                    <a:pt x="2229" y="0"/>
                  </a:moveTo>
                  <a:cubicBezTo>
                    <a:pt x="2209" y="0"/>
                    <a:pt x="2188" y="3"/>
                    <a:pt x="2167" y="9"/>
                  </a:cubicBezTo>
                  <a:cubicBezTo>
                    <a:pt x="1493" y="204"/>
                    <a:pt x="829" y="435"/>
                    <a:pt x="179" y="700"/>
                  </a:cubicBezTo>
                  <a:cubicBezTo>
                    <a:pt x="73" y="743"/>
                    <a:pt x="1" y="844"/>
                    <a:pt x="34" y="962"/>
                  </a:cubicBezTo>
                  <a:cubicBezTo>
                    <a:pt x="61" y="1057"/>
                    <a:pt x="145" y="1119"/>
                    <a:pt x="233" y="1119"/>
                  </a:cubicBezTo>
                  <a:cubicBezTo>
                    <a:pt x="255" y="1119"/>
                    <a:pt x="278" y="1115"/>
                    <a:pt x="299" y="1107"/>
                  </a:cubicBezTo>
                  <a:cubicBezTo>
                    <a:pt x="947" y="842"/>
                    <a:pt x="1611" y="611"/>
                    <a:pt x="2285" y="418"/>
                  </a:cubicBezTo>
                  <a:cubicBezTo>
                    <a:pt x="2525" y="350"/>
                    <a:pt x="2446" y="0"/>
                    <a:pt x="2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88" name="Google Shape;3088;p28"/>
            <p:cNvSpPr/>
            <p:nvPr/>
          </p:nvSpPr>
          <p:spPr>
            <a:xfrm>
              <a:off x="2788200" y="4486875"/>
              <a:ext cx="64825" cy="74425"/>
            </a:xfrm>
            <a:custGeom>
              <a:avLst/>
              <a:gdLst/>
              <a:ahLst/>
              <a:cxnLst/>
              <a:rect l="l" t="t" r="r" b="b"/>
              <a:pathLst>
                <a:path w="2593" h="2977" extrusionOk="0">
                  <a:moveTo>
                    <a:pt x="323" y="0"/>
                  </a:moveTo>
                  <a:cubicBezTo>
                    <a:pt x="128" y="0"/>
                    <a:pt x="1" y="291"/>
                    <a:pt x="213" y="395"/>
                  </a:cubicBezTo>
                  <a:cubicBezTo>
                    <a:pt x="1185" y="878"/>
                    <a:pt x="1895" y="1771"/>
                    <a:pt x="2148" y="2828"/>
                  </a:cubicBezTo>
                  <a:cubicBezTo>
                    <a:pt x="2172" y="2932"/>
                    <a:pt x="2249" y="2976"/>
                    <a:pt x="2331" y="2976"/>
                  </a:cubicBezTo>
                  <a:cubicBezTo>
                    <a:pt x="2457" y="2976"/>
                    <a:pt x="2592" y="2869"/>
                    <a:pt x="2554" y="2708"/>
                  </a:cubicBezTo>
                  <a:cubicBezTo>
                    <a:pt x="2282" y="1560"/>
                    <a:pt x="1479" y="551"/>
                    <a:pt x="420" y="24"/>
                  </a:cubicBezTo>
                  <a:cubicBezTo>
                    <a:pt x="386" y="8"/>
                    <a:pt x="354" y="0"/>
                    <a:pt x="3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89" name="Google Shape;3089;p28"/>
            <p:cNvSpPr/>
            <p:nvPr/>
          </p:nvSpPr>
          <p:spPr>
            <a:xfrm>
              <a:off x="2846450" y="4507550"/>
              <a:ext cx="38225" cy="57625"/>
            </a:xfrm>
            <a:custGeom>
              <a:avLst/>
              <a:gdLst/>
              <a:ahLst/>
              <a:cxnLst/>
              <a:rect l="l" t="t" r="r" b="b"/>
              <a:pathLst>
                <a:path w="1529" h="2305" extrusionOk="0">
                  <a:moveTo>
                    <a:pt x="247" y="0"/>
                  </a:moveTo>
                  <a:cubicBezTo>
                    <a:pt x="212" y="0"/>
                    <a:pt x="175" y="9"/>
                    <a:pt x="143" y="27"/>
                  </a:cubicBezTo>
                  <a:cubicBezTo>
                    <a:pt x="46" y="85"/>
                    <a:pt x="1" y="222"/>
                    <a:pt x="68" y="319"/>
                  </a:cubicBezTo>
                  <a:cubicBezTo>
                    <a:pt x="465" y="894"/>
                    <a:pt x="804" y="1507"/>
                    <a:pt x="1074" y="2152"/>
                  </a:cubicBezTo>
                  <a:cubicBezTo>
                    <a:pt x="1112" y="2239"/>
                    <a:pt x="1188" y="2304"/>
                    <a:pt x="1283" y="2304"/>
                  </a:cubicBezTo>
                  <a:cubicBezTo>
                    <a:pt x="1301" y="2304"/>
                    <a:pt x="1319" y="2302"/>
                    <a:pt x="1339" y="2297"/>
                  </a:cubicBezTo>
                  <a:cubicBezTo>
                    <a:pt x="1459" y="2263"/>
                    <a:pt x="1529" y="2140"/>
                    <a:pt x="1483" y="2032"/>
                  </a:cubicBezTo>
                  <a:cubicBezTo>
                    <a:pt x="1201" y="1351"/>
                    <a:pt x="850" y="704"/>
                    <a:pt x="431" y="100"/>
                  </a:cubicBezTo>
                  <a:cubicBezTo>
                    <a:pt x="390" y="35"/>
                    <a:pt x="319" y="0"/>
                    <a:pt x="2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90" name="Google Shape;3090;p28"/>
            <p:cNvSpPr/>
            <p:nvPr/>
          </p:nvSpPr>
          <p:spPr>
            <a:xfrm>
              <a:off x="2863900" y="4583650"/>
              <a:ext cx="16275" cy="37650"/>
            </a:xfrm>
            <a:custGeom>
              <a:avLst/>
              <a:gdLst/>
              <a:ahLst/>
              <a:cxnLst/>
              <a:rect l="l" t="t" r="r" b="b"/>
              <a:pathLst>
                <a:path w="651" h="1506" extrusionOk="0">
                  <a:moveTo>
                    <a:pt x="248" y="0"/>
                  </a:moveTo>
                  <a:cubicBezTo>
                    <a:pt x="229" y="0"/>
                    <a:pt x="209" y="4"/>
                    <a:pt x="188" y="11"/>
                  </a:cubicBezTo>
                  <a:cubicBezTo>
                    <a:pt x="73" y="50"/>
                    <a:pt x="0" y="163"/>
                    <a:pt x="44" y="271"/>
                  </a:cubicBezTo>
                  <a:cubicBezTo>
                    <a:pt x="106" y="442"/>
                    <a:pt x="152" y="617"/>
                    <a:pt x="183" y="796"/>
                  </a:cubicBezTo>
                  <a:cubicBezTo>
                    <a:pt x="188" y="805"/>
                    <a:pt x="188" y="810"/>
                    <a:pt x="191" y="820"/>
                  </a:cubicBezTo>
                  <a:lnTo>
                    <a:pt x="191" y="829"/>
                  </a:lnTo>
                  <a:lnTo>
                    <a:pt x="200" y="897"/>
                  </a:lnTo>
                  <a:cubicBezTo>
                    <a:pt x="203" y="938"/>
                    <a:pt x="207" y="978"/>
                    <a:pt x="212" y="1017"/>
                  </a:cubicBezTo>
                  <a:cubicBezTo>
                    <a:pt x="217" y="1111"/>
                    <a:pt x="219" y="1205"/>
                    <a:pt x="217" y="1299"/>
                  </a:cubicBezTo>
                  <a:cubicBezTo>
                    <a:pt x="219" y="1414"/>
                    <a:pt x="316" y="1506"/>
                    <a:pt x="434" y="1506"/>
                  </a:cubicBezTo>
                  <a:cubicBezTo>
                    <a:pt x="549" y="1501"/>
                    <a:pt x="641" y="1404"/>
                    <a:pt x="641" y="1289"/>
                  </a:cubicBezTo>
                  <a:cubicBezTo>
                    <a:pt x="650" y="901"/>
                    <a:pt x="585" y="516"/>
                    <a:pt x="448" y="155"/>
                  </a:cubicBezTo>
                  <a:cubicBezTo>
                    <a:pt x="417" y="71"/>
                    <a:pt x="338" y="0"/>
                    <a:pt x="2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91" name="Google Shape;3091;p28"/>
            <p:cNvSpPr/>
            <p:nvPr/>
          </p:nvSpPr>
          <p:spPr>
            <a:xfrm>
              <a:off x="2643025" y="4846975"/>
              <a:ext cx="56875" cy="14500"/>
            </a:xfrm>
            <a:custGeom>
              <a:avLst/>
              <a:gdLst/>
              <a:ahLst/>
              <a:cxnLst/>
              <a:rect l="l" t="t" r="r" b="b"/>
              <a:pathLst>
                <a:path w="2275" h="580" extrusionOk="0">
                  <a:moveTo>
                    <a:pt x="230" y="1"/>
                  </a:moveTo>
                  <a:cubicBezTo>
                    <a:pt x="136" y="1"/>
                    <a:pt x="51" y="65"/>
                    <a:pt x="27" y="159"/>
                  </a:cubicBezTo>
                  <a:cubicBezTo>
                    <a:pt x="0" y="267"/>
                    <a:pt x="65" y="395"/>
                    <a:pt x="181" y="419"/>
                  </a:cubicBezTo>
                  <a:cubicBezTo>
                    <a:pt x="700" y="525"/>
                    <a:pt x="1228" y="579"/>
                    <a:pt x="1758" y="579"/>
                  </a:cubicBezTo>
                  <a:cubicBezTo>
                    <a:pt x="1839" y="579"/>
                    <a:pt x="1921" y="578"/>
                    <a:pt x="2003" y="575"/>
                  </a:cubicBezTo>
                  <a:cubicBezTo>
                    <a:pt x="2274" y="566"/>
                    <a:pt x="2268" y="152"/>
                    <a:pt x="2005" y="152"/>
                  </a:cubicBezTo>
                  <a:cubicBezTo>
                    <a:pt x="2002" y="152"/>
                    <a:pt x="1999" y="152"/>
                    <a:pt x="1996" y="152"/>
                  </a:cubicBezTo>
                  <a:cubicBezTo>
                    <a:pt x="1913" y="155"/>
                    <a:pt x="1831" y="156"/>
                    <a:pt x="1749" y="156"/>
                  </a:cubicBezTo>
                  <a:cubicBezTo>
                    <a:pt x="1256" y="156"/>
                    <a:pt x="765" y="106"/>
                    <a:pt x="282" y="7"/>
                  </a:cubicBezTo>
                  <a:cubicBezTo>
                    <a:pt x="265" y="3"/>
                    <a:pt x="247"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92" name="Google Shape;3092;p28"/>
            <p:cNvSpPr/>
            <p:nvPr/>
          </p:nvSpPr>
          <p:spPr>
            <a:xfrm>
              <a:off x="2739125" y="4801600"/>
              <a:ext cx="85950" cy="45425"/>
            </a:xfrm>
            <a:custGeom>
              <a:avLst/>
              <a:gdLst/>
              <a:ahLst/>
              <a:cxnLst/>
              <a:rect l="l" t="t" r="r" b="b"/>
              <a:pathLst>
                <a:path w="3438" h="1817" extrusionOk="0">
                  <a:moveTo>
                    <a:pt x="3141" y="0"/>
                  </a:moveTo>
                  <a:cubicBezTo>
                    <a:pt x="3106" y="0"/>
                    <a:pt x="3068" y="11"/>
                    <a:pt x="3030" y="37"/>
                  </a:cubicBezTo>
                  <a:cubicBezTo>
                    <a:pt x="2563" y="349"/>
                    <a:pt x="2103" y="684"/>
                    <a:pt x="1620" y="970"/>
                  </a:cubicBezTo>
                  <a:cubicBezTo>
                    <a:pt x="1223" y="1205"/>
                    <a:pt x="790" y="1392"/>
                    <a:pt x="326" y="1392"/>
                  </a:cubicBezTo>
                  <a:cubicBezTo>
                    <a:pt x="309" y="1392"/>
                    <a:pt x="291" y="1392"/>
                    <a:pt x="274" y="1392"/>
                  </a:cubicBezTo>
                  <a:cubicBezTo>
                    <a:pt x="271" y="1391"/>
                    <a:pt x="268" y="1391"/>
                    <a:pt x="265" y="1391"/>
                  </a:cubicBezTo>
                  <a:cubicBezTo>
                    <a:pt x="0" y="1391"/>
                    <a:pt x="13" y="1806"/>
                    <a:pt x="284" y="1815"/>
                  </a:cubicBezTo>
                  <a:cubicBezTo>
                    <a:pt x="307" y="1816"/>
                    <a:pt x="330" y="1816"/>
                    <a:pt x="354" y="1816"/>
                  </a:cubicBezTo>
                  <a:cubicBezTo>
                    <a:pt x="860" y="1816"/>
                    <a:pt x="1341" y="1618"/>
                    <a:pt x="1779" y="1367"/>
                  </a:cubicBezTo>
                  <a:cubicBezTo>
                    <a:pt x="2286" y="1076"/>
                    <a:pt x="2763" y="727"/>
                    <a:pt x="3249" y="402"/>
                  </a:cubicBezTo>
                  <a:cubicBezTo>
                    <a:pt x="3438" y="274"/>
                    <a:pt x="3319" y="0"/>
                    <a:pt x="3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93" name="Google Shape;3093;p28"/>
            <p:cNvSpPr/>
            <p:nvPr/>
          </p:nvSpPr>
          <p:spPr>
            <a:xfrm>
              <a:off x="2707475" y="4796775"/>
              <a:ext cx="66700" cy="32475"/>
            </a:xfrm>
            <a:custGeom>
              <a:avLst/>
              <a:gdLst/>
              <a:ahLst/>
              <a:cxnLst/>
              <a:rect l="l" t="t" r="r" b="b"/>
              <a:pathLst>
                <a:path w="2668" h="1299" extrusionOk="0">
                  <a:moveTo>
                    <a:pt x="2367" y="0"/>
                  </a:moveTo>
                  <a:cubicBezTo>
                    <a:pt x="2332" y="0"/>
                    <a:pt x="2295" y="11"/>
                    <a:pt x="2258" y="35"/>
                  </a:cubicBezTo>
                  <a:cubicBezTo>
                    <a:pt x="1620" y="444"/>
                    <a:pt x="915" y="730"/>
                    <a:pt x="176" y="884"/>
                  </a:cubicBezTo>
                  <a:cubicBezTo>
                    <a:pt x="63" y="908"/>
                    <a:pt x="0" y="1043"/>
                    <a:pt x="31" y="1149"/>
                  </a:cubicBezTo>
                  <a:cubicBezTo>
                    <a:pt x="56" y="1238"/>
                    <a:pt x="148" y="1298"/>
                    <a:pt x="244" y="1298"/>
                  </a:cubicBezTo>
                  <a:cubicBezTo>
                    <a:pt x="260" y="1298"/>
                    <a:pt x="276" y="1297"/>
                    <a:pt x="291" y="1293"/>
                  </a:cubicBezTo>
                  <a:cubicBezTo>
                    <a:pt x="1066" y="1130"/>
                    <a:pt x="1805" y="826"/>
                    <a:pt x="2474" y="398"/>
                  </a:cubicBezTo>
                  <a:cubicBezTo>
                    <a:pt x="2668" y="275"/>
                    <a:pt x="2546" y="0"/>
                    <a:pt x="23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94" name="Google Shape;3094;p28"/>
            <p:cNvSpPr/>
            <p:nvPr/>
          </p:nvSpPr>
          <p:spPr>
            <a:xfrm>
              <a:off x="2770950" y="4611525"/>
              <a:ext cx="17825" cy="39400"/>
            </a:xfrm>
            <a:custGeom>
              <a:avLst/>
              <a:gdLst/>
              <a:ahLst/>
              <a:cxnLst/>
              <a:rect l="l" t="t" r="r" b="b"/>
              <a:pathLst>
                <a:path w="713" h="1576" extrusionOk="0">
                  <a:moveTo>
                    <a:pt x="247" y="1"/>
                  </a:moveTo>
                  <a:cubicBezTo>
                    <a:pt x="227" y="1"/>
                    <a:pt x="208" y="4"/>
                    <a:pt x="188" y="10"/>
                  </a:cubicBezTo>
                  <a:cubicBezTo>
                    <a:pt x="70" y="51"/>
                    <a:pt x="0" y="164"/>
                    <a:pt x="43" y="275"/>
                  </a:cubicBezTo>
                  <a:cubicBezTo>
                    <a:pt x="113" y="456"/>
                    <a:pt x="171" y="641"/>
                    <a:pt x="214" y="829"/>
                  </a:cubicBezTo>
                  <a:lnTo>
                    <a:pt x="241" y="978"/>
                  </a:lnTo>
                  <a:lnTo>
                    <a:pt x="250" y="1019"/>
                  </a:lnTo>
                  <a:cubicBezTo>
                    <a:pt x="250" y="1018"/>
                    <a:pt x="250" y="1018"/>
                    <a:pt x="250" y="1018"/>
                  </a:cubicBezTo>
                  <a:lnTo>
                    <a:pt x="250" y="1018"/>
                  </a:lnTo>
                  <a:cubicBezTo>
                    <a:pt x="249" y="1018"/>
                    <a:pt x="255" y="1065"/>
                    <a:pt x="255" y="1069"/>
                  </a:cubicBezTo>
                  <a:cubicBezTo>
                    <a:pt x="270" y="1168"/>
                    <a:pt x="279" y="1269"/>
                    <a:pt x="284" y="1368"/>
                  </a:cubicBezTo>
                  <a:cubicBezTo>
                    <a:pt x="289" y="1474"/>
                    <a:pt x="377" y="1575"/>
                    <a:pt x="484" y="1575"/>
                  </a:cubicBezTo>
                  <a:cubicBezTo>
                    <a:pt x="489" y="1575"/>
                    <a:pt x="494" y="1575"/>
                    <a:pt x="498" y="1575"/>
                  </a:cubicBezTo>
                  <a:cubicBezTo>
                    <a:pt x="614" y="1565"/>
                    <a:pt x="713" y="1476"/>
                    <a:pt x="708" y="1358"/>
                  </a:cubicBezTo>
                  <a:cubicBezTo>
                    <a:pt x="686" y="947"/>
                    <a:pt x="602" y="540"/>
                    <a:pt x="453" y="155"/>
                  </a:cubicBezTo>
                  <a:cubicBezTo>
                    <a:pt x="417" y="71"/>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95" name="Google Shape;3095;p28"/>
            <p:cNvSpPr/>
            <p:nvPr/>
          </p:nvSpPr>
          <p:spPr>
            <a:xfrm>
              <a:off x="2689425" y="4391975"/>
              <a:ext cx="47250" cy="29700"/>
            </a:xfrm>
            <a:custGeom>
              <a:avLst/>
              <a:gdLst/>
              <a:ahLst/>
              <a:cxnLst/>
              <a:rect l="l" t="t" r="r" b="b"/>
              <a:pathLst>
                <a:path w="1890" h="1188" extrusionOk="0">
                  <a:moveTo>
                    <a:pt x="242" y="1"/>
                  </a:moveTo>
                  <a:cubicBezTo>
                    <a:pt x="145" y="1"/>
                    <a:pt x="56" y="58"/>
                    <a:pt x="31" y="159"/>
                  </a:cubicBezTo>
                  <a:cubicBezTo>
                    <a:pt x="0" y="277"/>
                    <a:pt x="72" y="393"/>
                    <a:pt x="188" y="415"/>
                  </a:cubicBezTo>
                  <a:cubicBezTo>
                    <a:pt x="691" y="508"/>
                    <a:pt x="1153" y="759"/>
                    <a:pt x="1511" y="1127"/>
                  </a:cubicBezTo>
                  <a:cubicBezTo>
                    <a:pt x="1552" y="1168"/>
                    <a:pt x="1605" y="1188"/>
                    <a:pt x="1658" y="1188"/>
                  </a:cubicBezTo>
                  <a:cubicBezTo>
                    <a:pt x="1712" y="1188"/>
                    <a:pt x="1766" y="1167"/>
                    <a:pt x="1807" y="1125"/>
                  </a:cubicBezTo>
                  <a:cubicBezTo>
                    <a:pt x="1889" y="1040"/>
                    <a:pt x="1889" y="908"/>
                    <a:pt x="1805" y="826"/>
                  </a:cubicBezTo>
                  <a:cubicBezTo>
                    <a:pt x="1398" y="400"/>
                    <a:pt x="869" y="114"/>
                    <a:pt x="289" y="5"/>
                  </a:cubicBezTo>
                  <a:cubicBezTo>
                    <a:pt x="273" y="2"/>
                    <a:pt x="257" y="1"/>
                    <a:pt x="2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96" name="Google Shape;3096;p28"/>
            <p:cNvSpPr/>
            <p:nvPr/>
          </p:nvSpPr>
          <p:spPr>
            <a:xfrm>
              <a:off x="2535275" y="4850150"/>
              <a:ext cx="43775" cy="25825"/>
            </a:xfrm>
            <a:custGeom>
              <a:avLst/>
              <a:gdLst/>
              <a:ahLst/>
              <a:cxnLst/>
              <a:rect l="l" t="t" r="r" b="b"/>
              <a:pathLst>
                <a:path w="1751" h="1033" extrusionOk="0">
                  <a:moveTo>
                    <a:pt x="229" y="0"/>
                  </a:moveTo>
                  <a:cubicBezTo>
                    <a:pt x="179" y="0"/>
                    <a:pt x="129" y="19"/>
                    <a:pt x="89" y="63"/>
                  </a:cubicBezTo>
                  <a:cubicBezTo>
                    <a:pt x="5" y="157"/>
                    <a:pt x="0" y="292"/>
                    <a:pt x="92" y="364"/>
                  </a:cubicBezTo>
                  <a:cubicBezTo>
                    <a:pt x="489" y="670"/>
                    <a:pt x="939" y="896"/>
                    <a:pt x="1420" y="1031"/>
                  </a:cubicBezTo>
                  <a:cubicBezTo>
                    <a:pt x="1431" y="1032"/>
                    <a:pt x="1442" y="1033"/>
                    <a:pt x="1453" y="1033"/>
                  </a:cubicBezTo>
                  <a:cubicBezTo>
                    <a:pt x="1680" y="1033"/>
                    <a:pt x="1751" y="704"/>
                    <a:pt x="1521" y="619"/>
                  </a:cubicBezTo>
                  <a:cubicBezTo>
                    <a:pt x="1112" y="506"/>
                    <a:pt x="727" y="316"/>
                    <a:pt x="390" y="61"/>
                  </a:cubicBezTo>
                  <a:cubicBezTo>
                    <a:pt x="344" y="24"/>
                    <a:pt x="286" y="0"/>
                    <a:pt x="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097" name="Google Shape;3097;p28"/>
            <p:cNvSpPr/>
            <p:nvPr/>
          </p:nvSpPr>
          <p:spPr>
            <a:xfrm>
              <a:off x="2869025" y="4734175"/>
              <a:ext cx="30350" cy="43625"/>
            </a:xfrm>
            <a:custGeom>
              <a:avLst/>
              <a:gdLst/>
              <a:ahLst/>
              <a:cxnLst/>
              <a:rect l="l" t="t" r="r" b="b"/>
              <a:pathLst>
                <a:path w="1214" h="1745" extrusionOk="0">
                  <a:moveTo>
                    <a:pt x="984" y="1"/>
                  </a:moveTo>
                  <a:cubicBezTo>
                    <a:pt x="908" y="1"/>
                    <a:pt x="830" y="35"/>
                    <a:pt x="801" y="105"/>
                  </a:cubicBezTo>
                  <a:cubicBezTo>
                    <a:pt x="619" y="558"/>
                    <a:pt x="378" y="986"/>
                    <a:pt x="84" y="1379"/>
                  </a:cubicBezTo>
                  <a:cubicBezTo>
                    <a:pt x="14" y="1470"/>
                    <a:pt x="0" y="1590"/>
                    <a:pt x="87" y="1679"/>
                  </a:cubicBezTo>
                  <a:cubicBezTo>
                    <a:pt x="131" y="1722"/>
                    <a:pt x="188" y="1745"/>
                    <a:pt x="243" y="1745"/>
                  </a:cubicBezTo>
                  <a:cubicBezTo>
                    <a:pt x="299" y="1745"/>
                    <a:pt x="352" y="1722"/>
                    <a:pt x="388" y="1675"/>
                  </a:cubicBezTo>
                  <a:cubicBezTo>
                    <a:pt x="705" y="1256"/>
                    <a:pt x="968" y="801"/>
                    <a:pt x="1170" y="315"/>
                  </a:cubicBezTo>
                  <a:cubicBezTo>
                    <a:pt x="1213" y="211"/>
                    <a:pt x="1199" y="86"/>
                    <a:pt x="1090" y="26"/>
                  </a:cubicBezTo>
                  <a:cubicBezTo>
                    <a:pt x="1060" y="9"/>
                    <a:pt x="1022" y="1"/>
                    <a:pt x="9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3098" name="Google Shape;3098;p28"/>
          <p:cNvGrpSpPr/>
          <p:nvPr/>
        </p:nvGrpSpPr>
        <p:grpSpPr>
          <a:xfrm>
            <a:off x="11908393" y="6081811"/>
            <a:ext cx="724776" cy="1000135"/>
            <a:chOff x="626325" y="3925200"/>
            <a:chExt cx="612625" cy="845375"/>
          </a:xfrm>
        </p:grpSpPr>
        <p:sp>
          <p:nvSpPr>
            <p:cNvPr id="3099" name="Google Shape;3099;p28"/>
            <p:cNvSpPr/>
            <p:nvPr/>
          </p:nvSpPr>
          <p:spPr>
            <a:xfrm>
              <a:off x="626325" y="3925200"/>
              <a:ext cx="318375" cy="371475"/>
            </a:xfrm>
            <a:custGeom>
              <a:avLst/>
              <a:gdLst/>
              <a:ahLst/>
              <a:cxnLst/>
              <a:rect l="l" t="t" r="r" b="b"/>
              <a:pathLst>
                <a:path w="12735" h="14859" extrusionOk="0">
                  <a:moveTo>
                    <a:pt x="2791" y="1"/>
                  </a:moveTo>
                  <a:cubicBezTo>
                    <a:pt x="2372" y="1"/>
                    <a:pt x="1971" y="119"/>
                    <a:pt x="1656" y="448"/>
                  </a:cubicBezTo>
                  <a:cubicBezTo>
                    <a:pt x="1329" y="792"/>
                    <a:pt x="1139" y="1252"/>
                    <a:pt x="956" y="1685"/>
                  </a:cubicBezTo>
                  <a:cubicBezTo>
                    <a:pt x="771" y="2123"/>
                    <a:pt x="609" y="2568"/>
                    <a:pt x="475" y="3023"/>
                  </a:cubicBezTo>
                  <a:cubicBezTo>
                    <a:pt x="338" y="3478"/>
                    <a:pt x="227" y="3938"/>
                    <a:pt x="140" y="4405"/>
                  </a:cubicBezTo>
                  <a:cubicBezTo>
                    <a:pt x="66" y="4816"/>
                    <a:pt x="17" y="5281"/>
                    <a:pt x="215" y="5668"/>
                  </a:cubicBezTo>
                  <a:cubicBezTo>
                    <a:pt x="280" y="5793"/>
                    <a:pt x="378" y="5902"/>
                    <a:pt x="499" y="5979"/>
                  </a:cubicBezTo>
                  <a:cubicBezTo>
                    <a:pt x="253" y="6667"/>
                    <a:pt x="22" y="7374"/>
                    <a:pt x="13" y="8111"/>
                  </a:cubicBezTo>
                  <a:cubicBezTo>
                    <a:pt x="1" y="8799"/>
                    <a:pt x="215" y="9502"/>
                    <a:pt x="691" y="10012"/>
                  </a:cubicBezTo>
                  <a:cubicBezTo>
                    <a:pt x="908" y="10248"/>
                    <a:pt x="1185" y="10426"/>
                    <a:pt x="1490" y="10527"/>
                  </a:cubicBezTo>
                  <a:cubicBezTo>
                    <a:pt x="1416" y="11273"/>
                    <a:pt x="1370" y="12053"/>
                    <a:pt x="1659" y="12758"/>
                  </a:cubicBezTo>
                  <a:cubicBezTo>
                    <a:pt x="1921" y="13406"/>
                    <a:pt x="2532" y="13887"/>
                    <a:pt x="3235" y="13938"/>
                  </a:cubicBezTo>
                  <a:cubicBezTo>
                    <a:pt x="3273" y="13941"/>
                    <a:pt x="3310" y="13942"/>
                    <a:pt x="3347" y="13942"/>
                  </a:cubicBezTo>
                  <a:cubicBezTo>
                    <a:pt x="3584" y="13942"/>
                    <a:pt x="3819" y="13877"/>
                    <a:pt x="4025" y="13755"/>
                  </a:cubicBezTo>
                  <a:cubicBezTo>
                    <a:pt x="4271" y="14439"/>
                    <a:pt x="5020" y="14859"/>
                    <a:pt x="5740" y="14859"/>
                  </a:cubicBezTo>
                  <a:cubicBezTo>
                    <a:pt x="5816" y="14859"/>
                    <a:pt x="5890" y="14854"/>
                    <a:pt x="5964" y="14845"/>
                  </a:cubicBezTo>
                  <a:cubicBezTo>
                    <a:pt x="7033" y="14705"/>
                    <a:pt x="7791" y="13793"/>
                    <a:pt x="8188" y="12859"/>
                  </a:cubicBezTo>
                  <a:cubicBezTo>
                    <a:pt x="8369" y="12433"/>
                    <a:pt x="8489" y="11993"/>
                    <a:pt x="8592" y="11543"/>
                  </a:cubicBezTo>
                  <a:cubicBezTo>
                    <a:pt x="9181" y="11722"/>
                    <a:pt x="9805" y="11899"/>
                    <a:pt x="10424" y="11899"/>
                  </a:cubicBezTo>
                  <a:cubicBezTo>
                    <a:pt x="10653" y="11899"/>
                    <a:pt x="10882" y="11874"/>
                    <a:pt x="11108" y="11817"/>
                  </a:cubicBezTo>
                  <a:cubicBezTo>
                    <a:pt x="11839" y="11632"/>
                    <a:pt x="12535" y="11086"/>
                    <a:pt x="12662" y="10308"/>
                  </a:cubicBezTo>
                  <a:cubicBezTo>
                    <a:pt x="12734" y="9870"/>
                    <a:pt x="12592" y="9444"/>
                    <a:pt x="12443" y="9038"/>
                  </a:cubicBezTo>
                  <a:cubicBezTo>
                    <a:pt x="12361" y="8831"/>
                    <a:pt x="12292" y="8619"/>
                    <a:pt x="12236" y="8402"/>
                  </a:cubicBezTo>
                  <a:cubicBezTo>
                    <a:pt x="12193" y="8190"/>
                    <a:pt x="12164" y="7976"/>
                    <a:pt x="12150" y="7762"/>
                  </a:cubicBezTo>
                  <a:cubicBezTo>
                    <a:pt x="12116" y="7307"/>
                    <a:pt x="12104" y="6845"/>
                    <a:pt x="11933" y="6414"/>
                  </a:cubicBezTo>
                  <a:cubicBezTo>
                    <a:pt x="11760" y="5983"/>
                    <a:pt x="11442" y="5726"/>
                    <a:pt x="11083" y="5485"/>
                  </a:cubicBezTo>
                  <a:cubicBezTo>
                    <a:pt x="10775" y="5273"/>
                    <a:pt x="10417" y="5076"/>
                    <a:pt x="10229" y="4737"/>
                  </a:cubicBezTo>
                  <a:cubicBezTo>
                    <a:pt x="10102" y="4503"/>
                    <a:pt x="10049" y="4239"/>
                    <a:pt x="9916" y="4007"/>
                  </a:cubicBezTo>
                  <a:cubicBezTo>
                    <a:pt x="9796" y="3803"/>
                    <a:pt x="9637" y="3622"/>
                    <a:pt x="9447" y="3476"/>
                  </a:cubicBezTo>
                  <a:cubicBezTo>
                    <a:pt x="9262" y="3319"/>
                    <a:pt x="9052" y="3189"/>
                    <a:pt x="8850" y="3064"/>
                  </a:cubicBezTo>
                  <a:lnTo>
                    <a:pt x="8176" y="2643"/>
                  </a:lnTo>
                  <a:lnTo>
                    <a:pt x="6800" y="1789"/>
                  </a:lnTo>
                  <a:cubicBezTo>
                    <a:pt x="5986" y="1278"/>
                    <a:pt x="5175" y="734"/>
                    <a:pt x="4282" y="361"/>
                  </a:cubicBezTo>
                  <a:cubicBezTo>
                    <a:pt x="3838" y="175"/>
                    <a:pt x="3301" y="1"/>
                    <a:pt x="2791"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00" name="Google Shape;3100;p28"/>
            <p:cNvSpPr/>
            <p:nvPr/>
          </p:nvSpPr>
          <p:spPr>
            <a:xfrm>
              <a:off x="628975" y="4395725"/>
              <a:ext cx="291725" cy="211650"/>
            </a:xfrm>
            <a:custGeom>
              <a:avLst/>
              <a:gdLst/>
              <a:ahLst/>
              <a:cxnLst/>
              <a:rect l="l" t="t" r="r" b="b"/>
              <a:pathLst>
                <a:path w="11669" h="8466" extrusionOk="0">
                  <a:moveTo>
                    <a:pt x="8228" y="0"/>
                  </a:moveTo>
                  <a:cubicBezTo>
                    <a:pt x="8156" y="0"/>
                    <a:pt x="8084" y="4"/>
                    <a:pt x="8012" y="12"/>
                  </a:cubicBezTo>
                  <a:cubicBezTo>
                    <a:pt x="7784" y="36"/>
                    <a:pt x="7562" y="106"/>
                    <a:pt x="7363" y="216"/>
                  </a:cubicBezTo>
                  <a:cubicBezTo>
                    <a:pt x="7158" y="332"/>
                    <a:pt x="6980" y="491"/>
                    <a:pt x="6790" y="628"/>
                  </a:cubicBezTo>
                  <a:cubicBezTo>
                    <a:pt x="6602" y="768"/>
                    <a:pt x="6462" y="854"/>
                    <a:pt x="6294" y="866"/>
                  </a:cubicBezTo>
                  <a:cubicBezTo>
                    <a:pt x="6288" y="867"/>
                    <a:pt x="6282" y="867"/>
                    <a:pt x="6276" y="867"/>
                  </a:cubicBezTo>
                  <a:cubicBezTo>
                    <a:pt x="6068" y="867"/>
                    <a:pt x="5916" y="671"/>
                    <a:pt x="5743" y="570"/>
                  </a:cubicBezTo>
                  <a:cubicBezTo>
                    <a:pt x="5439" y="393"/>
                    <a:pt x="5094" y="316"/>
                    <a:pt x="4746" y="316"/>
                  </a:cubicBezTo>
                  <a:cubicBezTo>
                    <a:pt x="4635" y="316"/>
                    <a:pt x="4523" y="324"/>
                    <a:pt x="4412" y="339"/>
                  </a:cubicBezTo>
                  <a:cubicBezTo>
                    <a:pt x="3312" y="491"/>
                    <a:pt x="2530" y="1336"/>
                    <a:pt x="1895" y="2175"/>
                  </a:cubicBezTo>
                  <a:lnTo>
                    <a:pt x="1635" y="2529"/>
                  </a:lnTo>
                  <a:cubicBezTo>
                    <a:pt x="1620" y="2549"/>
                    <a:pt x="1611" y="2570"/>
                    <a:pt x="1603" y="2594"/>
                  </a:cubicBezTo>
                  <a:cubicBezTo>
                    <a:pt x="1574" y="2560"/>
                    <a:pt x="1531" y="2540"/>
                    <a:pt x="1487" y="2540"/>
                  </a:cubicBezTo>
                  <a:cubicBezTo>
                    <a:pt x="1473" y="2540"/>
                    <a:pt x="1458" y="2542"/>
                    <a:pt x="1444" y="2546"/>
                  </a:cubicBezTo>
                  <a:cubicBezTo>
                    <a:pt x="1045" y="2659"/>
                    <a:pt x="686" y="2883"/>
                    <a:pt x="407" y="3189"/>
                  </a:cubicBezTo>
                  <a:cubicBezTo>
                    <a:pt x="265" y="3340"/>
                    <a:pt x="147" y="3514"/>
                    <a:pt x="56" y="3699"/>
                  </a:cubicBezTo>
                  <a:cubicBezTo>
                    <a:pt x="0" y="3812"/>
                    <a:pt x="61" y="3923"/>
                    <a:pt x="106" y="4029"/>
                  </a:cubicBezTo>
                  <a:cubicBezTo>
                    <a:pt x="145" y="4120"/>
                    <a:pt x="188" y="4209"/>
                    <a:pt x="239" y="4296"/>
                  </a:cubicBezTo>
                  <a:cubicBezTo>
                    <a:pt x="636" y="4982"/>
                    <a:pt x="1315" y="5441"/>
                    <a:pt x="2015" y="5776"/>
                  </a:cubicBezTo>
                  <a:cubicBezTo>
                    <a:pt x="2414" y="5961"/>
                    <a:pt x="2824" y="6127"/>
                    <a:pt x="3240" y="6269"/>
                  </a:cubicBezTo>
                  <a:cubicBezTo>
                    <a:pt x="3514" y="6743"/>
                    <a:pt x="3805" y="7234"/>
                    <a:pt x="4229" y="7595"/>
                  </a:cubicBezTo>
                  <a:cubicBezTo>
                    <a:pt x="4613" y="7921"/>
                    <a:pt x="5038" y="8108"/>
                    <a:pt x="5510" y="8108"/>
                  </a:cubicBezTo>
                  <a:cubicBezTo>
                    <a:pt x="5561" y="8108"/>
                    <a:pt x="5613" y="8105"/>
                    <a:pt x="5666" y="8101"/>
                  </a:cubicBezTo>
                  <a:cubicBezTo>
                    <a:pt x="5890" y="8084"/>
                    <a:pt x="6106" y="8012"/>
                    <a:pt x="6296" y="7891"/>
                  </a:cubicBezTo>
                  <a:cubicBezTo>
                    <a:pt x="6689" y="8265"/>
                    <a:pt x="7231" y="8466"/>
                    <a:pt x="7771" y="8466"/>
                  </a:cubicBezTo>
                  <a:cubicBezTo>
                    <a:pt x="8119" y="8466"/>
                    <a:pt x="8466" y="8382"/>
                    <a:pt x="8770" y="8207"/>
                  </a:cubicBezTo>
                  <a:cubicBezTo>
                    <a:pt x="8893" y="8134"/>
                    <a:pt x="9006" y="8048"/>
                    <a:pt x="9131" y="7976"/>
                  </a:cubicBezTo>
                  <a:cubicBezTo>
                    <a:pt x="9254" y="7903"/>
                    <a:pt x="9387" y="7848"/>
                    <a:pt x="9524" y="7810"/>
                  </a:cubicBezTo>
                  <a:cubicBezTo>
                    <a:pt x="9784" y="7737"/>
                    <a:pt x="10034" y="7658"/>
                    <a:pt x="10255" y="7506"/>
                  </a:cubicBezTo>
                  <a:cubicBezTo>
                    <a:pt x="10684" y="7215"/>
                    <a:pt x="10975" y="6765"/>
                    <a:pt x="11064" y="6257"/>
                  </a:cubicBezTo>
                  <a:cubicBezTo>
                    <a:pt x="11136" y="5822"/>
                    <a:pt x="11054" y="5376"/>
                    <a:pt x="10831" y="4996"/>
                  </a:cubicBezTo>
                  <a:cubicBezTo>
                    <a:pt x="11153" y="4746"/>
                    <a:pt x="11394" y="4404"/>
                    <a:pt x="11517" y="4012"/>
                  </a:cubicBezTo>
                  <a:cubicBezTo>
                    <a:pt x="11668" y="3516"/>
                    <a:pt x="11615" y="2979"/>
                    <a:pt x="11365" y="2524"/>
                  </a:cubicBezTo>
                  <a:cubicBezTo>
                    <a:pt x="11240" y="2291"/>
                    <a:pt x="11066" y="2086"/>
                    <a:pt x="10860" y="1918"/>
                  </a:cubicBezTo>
                  <a:cubicBezTo>
                    <a:pt x="10763" y="1839"/>
                    <a:pt x="10660" y="1769"/>
                    <a:pt x="10549" y="1711"/>
                  </a:cubicBezTo>
                  <a:cubicBezTo>
                    <a:pt x="10441" y="1651"/>
                    <a:pt x="10320" y="1598"/>
                    <a:pt x="10229" y="1511"/>
                  </a:cubicBezTo>
                  <a:cubicBezTo>
                    <a:pt x="10140" y="1422"/>
                    <a:pt x="10075" y="1283"/>
                    <a:pt x="10022" y="1155"/>
                  </a:cubicBezTo>
                  <a:cubicBezTo>
                    <a:pt x="9974" y="1040"/>
                    <a:pt x="9916" y="929"/>
                    <a:pt x="9846" y="825"/>
                  </a:cubicBezTo>
                  <a:cubicBezTo>
                    <a:pt x="9714" y="630"/>
                    <a:pt x="9543" y="462"/>
                    <a:pt x="9346" y="334"/>
                  </a:cubicBezTo>
                  <a:cubicBezTo>
                    <a:pt x="9012" y="116"/>
                    <a:pt x="8623" y="0"/>
                    <a:pt x="8228" y="0"/>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01" name="Google Shape;3101;p28"/>
            <p:cNvSpPr/>
            <p:nvPr/>
          </p:nvSpPr>
          <p:spPr>
            <a:xfrm>
              <a:off x="959775" y="4126000"/>
              <a:ext cx="257975" cy="338800"/>
            </a:xfrm>
            <a:custGeom>
              <a:avLst/>
              <a:gdLst/>
              <a:ahLst/>
              <a:cxnLst/>
              <a:rect l="l" t="t" r="r" b="b"/>
              <a:pathLst>
                <a:path w="10319" h="13552" extrusionOk="0">
                  <a:moveTo>
                    <a:pt x="3793" y="1"/>
                  </a:moveTo>
                  <a:cubicBezTo>
                    <a:pt x="3553" y="1"/>
                    <a:pt x="3301" y="167"/>
                    <a:pt x="3120" y="351"/>
                  </a:cubicBezTo>
                  <a:cubicBezTo>
                    <a:pt x="2929" y="543"/>
                    <a:pt x="2744" y="738"/>
                    <a:pt x="2568" y="941"/>
                  </a:cubicBezTo>
                  <a:cubicBezTo>
                    <a:pt x="2215" y="1345"/>
                    <a:pt x="1887" y="1773"/>
                    <a:pt x="1591" y="2223"/>
                  </a:cubicBezTo>
                  <a:cubicBezTo>
                    <a:pt x="1445" y="2450"/>
                    <a:pt x="1303" y="2681"/>
                    <a:pt x="1170" y="2916"/>
                  </a:cubicBezTo>
                  <a:cubicBezTo>
                    <a:pt x="1038" y="3150"/>
                    <a:pt x="939" y="3340"/>
                    <a:pt x="869" y="3571"/>
                  </a:cubicBezTo>
                  <a:cubicBezTo>
                    <a:pt x="800" y="3805"/>
                    <a:pt x="773" y="4026"/>
                    <a:pt x="826" y="4250"/>
                  </a:cubicBezTo>
                  <a:cubicBezTo>
                    <a:pt x="860" y="4375"/>
                    <a:pt x="913" y="4495"/>
                    <a:pt x="982" y="4604"/>
                  </a:cubicBezTo>
                  <a:cubicBezTo>
                    <a:pt x="1040" y="4700"/>
                    <a:pt x="1103" y="4798"/>
                    <a:pt x="1079" y="4914"/>
                  </a:cubicBezTo>
                  <a:cubicBezTo>
                    <a:pt x="1043" y="5111"/>
                    <a:pt x="860" y="5280"/>
                    <a:pt x="747" y="5441"/>
                  </a:cubicBezTo>
                  <a:cubicBezTo>
                    <a:pt x="614" y="5624"/>
                    <a:pt x="496" y="5819"/>
                    <a:pt x="393" y="6021"/>
                  </a:cubicBezTo>
                  <a:cubicBezTo>
                    <a:pt x="186" y="6423"/>
                    <a:pt x="37" y="6863"/>
                    <a:pt x="15" y="7318"/>
                  </a:cubicBezTo>
                  <a:cubicBezTo>
                    <a:pt x="1" y="7540"/>
                    <a:pt x="22" y="7764"/>
                    <a:pt x="78" y="7980"/>
                  </a:cubicBezTo>
                  <a:cubicBezTo>
                    <a:pt x="147" y="8238"/>
                    <a:pt x="272" y="8469"/>
                    <a:pt x="400" y="8702"/>
                  </a:cubicBezTo>
                  <a:cubicBezTo>
                    <a:pt x="525" y="8933"/>
                    <a:pt x="643" y="9167"/>
                    <a:pt x="650" y="9436"/>
                  </a:cubicBezTo>
                  <a:cubicBezTo>
                    <a:pt x="655" y="9703"/>
                    <a:pt x="607" y="9932"/>
                    <a:pt x="617" y="10182"/>
                  </a:cubicBezTo>
                  <a:cubicBezTo>
                    <a:pt x="633" y="10683"/>
                    <a:pt x="833" y="11159"/>
                    <a:pt x="1182" y="11523"/>
                  </a:cubicBezTo>
                  <a:cubicBezTo>
                    <a:pt x="1353" y="11696"/>
                    <a:pt x="1553" y="11841"/>
                    <a:pt x="1772" y="11946"/>
                  </a:cubicBezTo>
                  <a:cubicBezTo>
                    <a:pt x="1976" y="12052"/>
                    <a:pt x="2193" y="12156"/>
                    <a:pt x="2304" y="12368"/>
                  </a:cubicBezTo>
                  <a:cubicBezTo>
                    <a:pt x="2414" y="12582"/>
                    <a:pt x="2467" y="12854"/>
                    <a:pt x="2624" y="13066"/>
                  </a:cubicBezTo>
                  <a:cubicBezTo>
                    <a:pt x="2751" y="13232"/>
                    <a:pt x="2925" y="13359"/>
                    <a:pt x="3120" y="13436"/>
                  </a:cubicBezTo>
                  <a:cubicBezTo>
                    <a:pt x="3305" y="13515"/>
                    <a:pt x="3506" y="13552"/>
                    <a:pt x="3708" y="13552"/>
                  </a:cubicBezTo>
                  <a:cubicBezTo>
                    <a:pt x="3936" y="13552"/>
                    <a:pt x="4164" y="13506"/>
                    <a:pt x="4374" y="13424"/>
                  </a:cubicBezTo>
                  <a:cubicBezTo>
                    <a:pt x="4852" y="13239"/>
                    <a:pt x="5218" y="12835"/>
                    <a:pt x="5512" y="12433"/>
                  </a:cubicBezTo>
                  <a:lnTo>
                    <a:pt x="5599" y="12305"/>
                  </a:lnTo>
                  <a:cubicBezTo>
                    <a:pt x="6077" y="12630"/>
                    <a:pt x="6576" y="12931"/>
                    <a:pt x="7129" y="13099"/>
                  </a:cubicBezTo>
                  <a:cubicBezTo>
                    <a:pt x="7396" y="13181"/>
                    <a:pt x="7671" y="13226"/>
                    <a:pt x="7943" y="13226"/>
                  </a:cubicBezTo>
                  <a:cubicBezTo>
                    <a:pt x="8312" y="13226"/>
                    <a:pt x="8677" y="13144"/>
                    <a:pt x="9016" y="12964"/>
                  </a:cubicBezTo>
                  <a:cubicBezTo>
                    <a:pt x="9546" y="12688"/>
                    <a:pt x="9967" y="12175"/>
                    <a:pt x="9979" y="11559"/>
                  </a:cubicBezTo>
                  <a:cubicBezTo>
                    <a:pt x="9981" y="11364"/>
                    <a:pt x="9945" y="11171"/>
                    <a:pt x="9943" y="10977"/>
                  </a:cubicBezTo>
                  <a:cubicBezTo>
                    <a:pt x="9943" y="10791"/>
                    <a:pt x="9976" y="10606"/>
                    <a:pt x="10044" y="10435"/>
                  </a:cubicBezTo>
                  <a:cubicBezTo>
                    <a:pt x="10164" y="10098"/>
                    <a:pt x="10296" y="9778"/>
                    <a:pt x="10306" y="9415"/>
                  </a:cubicBezTo>
                  <a:cubicBezTo>
                    <a:pt x="10318" y="8707"/>
                    <a:pt x="9969" y="8004"/>
                    <a:pt x="9389" y="7602"/>
                  </a:cubicBezTo>
                  <a:cubicBezTo>
                    <a:pt x="9558" y="7287"/>
                    <a:pt x="9582" y="6912"/>
                    <a:pt x="9507" y="6563"/>
                  </a:cubicBezTo>
                  <a:cubicBezTo>
                    <a:pt x="9413" y="6120"/>
                    <a:pt x="9172" y="5735"/>
                    <a:pt x="8864" y="5410"/>
                  </a:cubicBezTo>
                  <a:cubicBezTo>
                    <a:pt x="8491" y="5022"/>
                    <a:pt x="8044" y="4724"/>
                    <a:pt x="7642" y="4373"/>
                  </a:cubicBezTo>
                  <a:cubicBezTo>
                    <a:pt x="7461" y="4216"/>
                    <a:pt x="7257" y="4048"/>
                    <a:pt x="7276" y="3788"/>
                  </a:cubicBezTo>
                  <a:cubicBezTo>
                    <a:pt x="7298" y="3530"/>
                    <a:pt x="7382" y="3328"/>
                    <a:pt x="7334" y="3085"/>
                  </a:cubicBezTo>
                  <a:cubicBezTo>
                    <a:pt x="7286" y="2842"/>
                    <a:pt x="7136" y="2601"/>
                    <a:pt x="6973" y="2404"/>
                  </a:cubicBezTo>
                  <a:cubicBezTo>
                    <a:pt x="6799" y="2199"/>
                    <a:pt x="6617" y="2004"/>
                    <a:pt x="6422" y="1819"/>
                  </a:cubicBezTo>
                  <a:cubicBezTo>
                    <a:pt x="6032" y="1434"/>
                    <a:pt x="5615" y="1078"/>
                    <a:pt x="5177" y="753"/>
                  </a:cubicBezTo>
                  <a:cubicBezTo>
                    <a:pt x="4958" y="592"/>
                    <a:pt x="4732" y="438"/>
                    <a:pt x="4501" y="291"/>
                  </a:cubicBezTo>
                  <a:cubicBezTo>
                    <a:pt x="4268" y="142"/>
                    <a:pt x="4075" y="16"/>
                    <a:pt x="3827" y="2"/>
                  </a:cubicBezTo>
                  <a:cubicBezTo>
                    <a:pt x="3816" y="1"/>
                    <a:pt x="3805" y="1"/>
                    <a:pt x="3793"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02" name="Google Shape;3102;p28"/>
            <p:cNvSpPr/>
            <p:nvPr/>
          </p:nvSpPr>
          <p:spPr>
            <a:xfrm>
              <a:off x="718500" y="4019750"/>
              <a:ext cx="520450" cy="750825"/>
            </a:xfrm>
            <a:custGeom>
              <a:avLst/>
              <a:gdLst/>
              <a:ahLst/>
              <a:cxnLst/>
              <a:rect l="l" t="t" r="r" b="b"/>
              <a:pathLst>
                <a:path w="20818" h="30033" extrusionOk="0">
                  <a:moveTo>
                    <a:pt x="238" y="1"/>
                  </a:moveTo>
                  <a:cubicBezTo>
                    <a:pt x="117" y="1"/>
                    <a:pt x="0" y="165"/>
                    <a:pt x="99" y="298"/>
                  </a:cubicBezTo>
                  <a:cubicBezTo>
                    <a:pt x="1587" y="2278"/>
                    <a:pt x="2949" y="4346"/>
                    <a:pt x="4181" y="6495"/>
                  </a:cubicBezTo>
                  <a:cubicBezTo>
                    <a:pt x="5399" y="8615"/>
                    <a:pt x="6443" y="10822"/>
                    <a:pt x="7517" y="13017"/>
                  </a:cubicBezTo>
                  <a:cubicBezTo>
                    <a:pt x="8593" y="15214"/>
                    <a:pt x="9692" y="17301"/>
                    <a:pt x="11127" y="19226"/>
                  </a:cubicBezTo>
                  <a:cubicBezTo>
                    <a:pt x="12085" y="20514"/>
                    <a:pt x="13197" y="21660"/>
                    <a:pt x="14340" y="22776"/>
                  </a:cubicBezTo>
                  <a:cubicBezTo>
                    <a:pt x="13702" y="22307"/>
                    <a:pt x="13026" y="21888"/>
                    <a:pt x="12323" y="21525"/>
                  </a:cubicBezTo>
                  <a:cubicBezTo>
                    <a:pt x="11442" y="21070"/>
                    <a:pt x="10530" y="20685"/>
                    <a:pt x="9591" y="20377"/>
                  </a:cubicBezTo>
                  <a:cubicBezTo>
                    <a:pt x="8650" y="20066"/>
                    <a:pt x="7690" y="19819"/>
                    <a:pt x="6720" y="19626"/>
                  </a:cubicBezTo>
                  <a:cubicBezTo>
                    <a:pt x="5731" y="19431"/>
                    <a:pt x="4732" y="19287"/>
                    <a:pt x="3726" y="19181"/>
                  </a:cubicBezTo>
                  <a:cubicBezTo>
                    <a:pt x="2723" y="19077"/>
                    <a:pt x="1729" y="19012"/>
                    <a:pt x="727" y="18976"/>
                  </a:cubicBezTo>
                  <a:lnTo>
                    <a:pt x="357" y="18964"/>
                  </a:lnTo>
                  <a:cubicBezTo>
                    <a:pt x="355" y="18964"/>
                    <a:pt x="354" y="18964"/>
                    <a:pt x="352" y="18964"/>
                  </a:cubicBezTo>
                  <a:cubicBezTo>
                    <a:pt x="135" y="18964"/>
                    <a:pt x="118" y="19306"/>
                    <a:pt x="340" y="19311"/>
                  </a:cubicBezTo>
                  <a:cubicBezTo>
                    <a:pt x="1332" y="19342"/>
                    <a:pt x="2323" y="19395"/>
                    <a:pt x="3310" y="19489"/>
                  </a:cubicBezTo>
                  <a:cubicBezTo>
                    <a:pt x="4297" y="19583"/>
                    <a:pt x="5276" y="19708"/>
                    <a:pt x="6251" y="19886"/>
                  </a:cubicBezTo>
                  <a:cubicBezTo>
                    <a:pt x="7226" y="20064"/>
                    <a:pt x="8188" y="20300"/>
                    <a:pt x="9136" y="20593"/>
                  </a:cubicBezTo>
                  <a:cubicBezTo>
                    <a:pt x="10061" y="20880"/>
                    <a:pt x="10963" y="21238"/>
                    <a:pt x="11834" y="21664"/>
                  </a:cubicBezTo>
                  <a:cubicBezTo>
                    <a:pt x="12708" y="22095"/>
                    <a:pt x="13541" y="22606"/>
                    <a:pt x="14321" y="23193"/>
                  </a:cubicBezTo>
                  <a:cubicBezTo>
                    <a:pt x="14419" y="23265"/>
                    <a:pt x="14515" y="23342"/>
                    <a:pt x="14612" y="23417"/>
                  </a:cubicBezTo>
                  <a:cubicBezTo>
                    <a:pt x="14638" y="23436"/>
                    <a:pt x="14669" y="23445"/>
                    <a:pt x="14700" y="23445"/>
                  </a:cubicBezTo>
                  <a:cubicBezTo>
                    <a:pt x="14720" y="23445"/>
                    <a:pt x="14740" y="23441"/>
                    <a:pt x="14759" y="23433"/>
                  </a:cubicBezTo>
                  <a:lnTo>
                    <a:pt x="15447" y="23896"/>
                  </a:lnTo>
                  <a:cubicBezTo>
                    <a:pt x="15471" y="23910"/>
                    <a:pt x="15495" y="23920"/>
                    <a:pt x="15524" y="23922"/>
                  </a:cubicBezTo>
                  <a:lnTo>
                    <a:pt x="15649" y="24042"/>
                  </a:lnTo>
                  <a:cubicBezTo>
                    <a:pt x="15661" y="24059"/>
                    <a:pt x="15676" y="24074"/>
                    <a:pt x="15695" y="24086"/>
                  </a:cubicBezTo>
                  <a:lnTo>
                    <a:pt x="15765" y="24151"/>
                  </a:lnTo>
                  <a:cubicBezTo>
                    <a:pt x="17353" y="25689"/>
                    <a:pt x="18934" y="27284"/>
                    <a:pt x="20053" y="29202"/>
                  </a:cubicBezTo>
                  <a:cubicBezTo>
                    <a:pt x="20193" y="29438"/>
                    <a:pt x="20320" y="29679"/>
                    <a:pt x="20441" y="29922"/>
                  </a:cubicBezTo>
                  <a:cubicBezTo>
                    <a:pt x="20480" y="30001"/>
                    <a:pt x="20537" y="30033"/>
                    <a:pt x="20593" y="30033"/>
                  </a:cubicBezTo>
                  <a:cubicBezTo>
                    <a:pt x="20708" y="30033"/>
                    <a:pt x="20818" y="29896"/>
                    <a:pt x="20751" y="29763"/>
                  </a:cubicBezTo>
                  <a:cubicBezTo>
                    <a:pt x="19750" y="27778"/>
                    <a:pt x="18248" y="26112"/>
                    <a:pt x="16679" y="24560"/>
                  </a:cubicBezTo>
                  <a:cubicBezTo>
                    <a:pt x="16441" y="24326"/>
                    <a:pt x="16200" y="24090"/>
                    <a:pt x="15957" y="23859"/>
                  </a:cubicBezTo>
                  <a:cubicBezTo>
                    <a:pt x="15817" y="22887"/>
                    <a:pt x="15909" y="21905"/>
                    <a:pt x="15945" y="20926"/>
                  </a:cubicBezTo>
                  <a:cubicBezTo>
                    <a:pt x="15981" y="19948"/>
                    <a:pt x="15972" y="18952"/>
                    <a:pt x="15916" y="17970"/>
                  </a:cubicBezTo>
                  <a:cubicBezTo>
                    <a:pt x="15810" y="15992"/>
                    <a:pt x="15521" y="14030"/>
                    <a:pt x="15059" y="12105"/>
                  </a:cubicBezTo>
                  <a:cubicBezTo>
                    <a:pt x="14799" y="11024"/>
                    <a:pt x="14484" y="9958"/>
                    <a:pt x="14116" y="8911"/>
                  </a:cubicBezTo>
                  <a:cubicBezTo>
                    <a:pt x="14089" y="8832"/>
                    <a:pt x="14029" y="8772"/>
                    <a:pt x="13949" y="8772"/>
                  </a:cubicBezTo>
                  <a:cubicBezTo>
                    <a:pt x="13937" y="8772"/>
                    <a:pt x="13924" y="8774"/>
                    <a:pt x="13911" y="8777"/>
                  </a:cubicBezTo>
                  <a:cubicBezTo>
                    <a:pt x="13827" y="8793"/>
                    <a:pt x="13745" y="8892"/>
                    <a:pt x="13774" y="8981"/>
                  </a:cubicBezTo>
                  <a:cubicBezTo>
                    <a:pt x="14434" y="10841"/>
                    <a:pt x="14920" y="12760"/>
                    <a:pt x="15228" y="14711"/>
                  </a:cubicBezTo>
                  <a:cubicBezTo>
                    <a:pt x="15534" y="16659"/>
                    <a:pt x="15661" y="18627"/>
                    <a:pt x="15608" y="20598"/>
                  </a:cubicBezTo>
                  <a:cubicBezTo>
                    <a:pt x="15584" y="21544"/>
                    <a:pt x="15493" y="22490"/>
                    <a:pt x="15565" y="23436"/>
                  </a:cubicBezTo>
                  <a:lnTo>
                    <a:pt x="15430" y="23354"/>
                  </a:lnTo>
                  <a:cubicBezTo>
                    <a:pt x="14234" y="22208"/>
                    <a:pt x="13040" y="21058"/>
                    <a:pt x="11991" y="19778"/>
                  </a:cubicBezTo>
                  <a:cubicBezTo>
                    <a:pt x="10448" y="17888"/>
                    <a:pt x="9266" y="15744"/>
                    <a:pt x="8176" y="13568"/>
                  </a:cubicBezTo>
                  <a:cubicBezTo>
                    <a:pt x="7088" y="11393"/>
                    <a:pt x="6073" y="9169"/>
                    <a:pt x="4889" y="7039"/>
                  </a:cubicBezTo>
                  <a:cubicBezTo>
                    <a:pt x="3683" y="4880"/>
                    <a:pt x="2352" y="2796"/>
                    <a:pt x="896" y="798"/>
                  </a:cubicBezTo>
                  <a:cubicBezTo>
                    <a:pt x="718" y="550"/>
                    <a:pt x="535" y="307"/>
                    <a:pt x="354" y="64"/>
                  </a:cubicBezTo>
                  <a:cubicBezTo>
                    <a:pt x="320" y="19"/>
                    <a:pt x="279"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3103" name="Google Shape;3103;p28"/>
          <p:cNvGrpSpPr/>
          <p:nvPr/>
        </p:nvGrpSpPr>
        <p:grpSpPr>
          <a:xfrm rot="5400000" flipH="1">
            <a:off x="10634092" y="5054685"/>
            <a:ext cx="1848700" cy="1491133"/>
            <a:chOff x="5750750" y="2118725"/>
            <a:chExt cx="1386525" cy="1118350"/>
          </a:xfrm>
        </p:grpSpPr>
        <p:sp>
          <p:nvSpPr>
            <p:cNvPr id="3104" name="Google Shape;3104;p28"/>
            <p:cNvSpPr/>
            <p:nvPr/>
          </p:nvSpPr>
          <p:spPr>
            <a:xfrm>
              <a:off x="5750750" y="2118725"/>
              <a:ext cx="1386525" cy="1118350"/>
            </a:xfrm>
            <a:custGeom>
              <a:avLst/>
              <a:gdLst/>
              <a:ahLst/>
              <a:cxnLst/>
              <a:rect l="l" t="t" r="r" b="b"/>
              <a:pathLst>
                <a:path w="55461" h="44734" extrusionOk="0">
                  <a:moveTo>
                    <a:pt x="26614" y="28865"/>
                  </a:moveTo>
                  <a:cubicBezTo>
                    <a:pt x="26659" y="28865"/>
                    <a:pt x="26704" y="28873"/>
                    <a:pt x="26748" y="28890"/>
                  </a:cubicBezTo>
                  <a:cubicBezTo>
                    <a:pt x="26919" y="28958"/>
                    <a:pt x="27076" y="29068"/>
                    <a:pt x="27232" y="29177"/>
                  </a:cubicBezTo>
                  <a:cubicBezTo>
                    <a:pt x="27337" y="29054"/>
                    <a:pt x="27502" y="28987"/>
                    <a:pt x="27669" y="28987"/>
                  </a:cubicBezTo>
                  <a:cubicBezTo>
                    <a:pt x="27751" y="28987"/>
                    <a:pt x="27833" y="29003"/>
                    <a:pt x="27908" y="29037"/>
                  </a:cubicBezTo>
                  <a:cubicBezTo>
                    <a:pt x="27978" y="28943"/>
                    <a:pt x="28099" y="28886"/>
                    <a:pt x="28219" y="28886"/>
                  </a:cubicBezTo>
                  <a:cubicBezTo>
                    <a:pt x="28346" y="28886"/>
                    <a:pt x="28472" y="28951"/>
                    <a:pt x="28532" y="29105"/>
                  </a:cubicBezTo>
                  <a:cubicBezTo>
                    <a:pt x="28708" y="29558"/>
                    <a:pt x="29183" y="31201"/>
                    <a:pt x="28350" y="31201"/>
                  </a:cubicBezTo>
                  <a:cubicBezTo>
                    <a:pt x="28272" y="31201"/>
                    <a:pt x="28182" y="31187"/>
                    <a:pt x="28079" y="31155"/>
                  </a:cubicBezTo>
                  <a:cubicBezTo>
                    <a:pt x="27735" y="31052"/>
                    <a:pt x="27446" y="30775"/>
                    <a:pt x="27194" y="30527"/>
                  </a:cubicBezTo>
                  <a:cubicBezTo>
                    <a:pt x="26825" y="30171"/>
                    <a:pt x="26459" y="29819"/>
                    <a:pt x="26269" y="29333"/>
                  </a:cubicBezTo>
                  <a:cubicBezTo>
                    <a:pt x="26168" y="29081"/>
                    <a:pt x="26381" y="28865"/>
                    <a:pt x="26614" y="28865"/>
                  </a:cubicBezTo>
                  <a:close/>
                  <a:moveTo>
                    <a:pt x="22275" y="1"/>
                  </a:moveTo>
                  <a:cubicBezTo>
                    <a:pt x="22243" y="1"/>
                    <a:pt x="22210" y="3"/>
                    <a:pt x="22176" y="7"/>
                  </a:cubicBezTo>
                  <a:cubicBezTo>
                    <a:pt x="21865" y="46"/>
                    <a:pt x="21622" y="272"/>
                    <a:pt x="21475" y="532"/>
                  </a:cubicBezTo>
                  <a:cubicBezTo>
                    <a:pt x="21302" y="840"/>
                    <a:pt x="21266" y="1204"/>
                    <a:pt x="21174" y="1538"/>
                  </a:cubicBezTo>
                  <a:cubicBezTo>
                    <a:pt x="20910" y="2479"/>
                    <a:pt x="20380" y="3321"/>
                    <a:pt x="19648" y="3969"/>
                  </a:cubicBezTo>
                  <a:cubicBezTo>
                    <a:pt x="19393" y="4195"/>
                    <a:pt x="19119" y="4395"/>
                    <a:pt x="18878" y="4633"/>
                  </a:cubicBezTo>
                  <a:cubicBezTo>
                    <a:pt x="18378" y="5122"/>
                    <a:pt x="18142" y="5764"/>
                    <a:pt x="18026" y="6438"/>
                  </a:cubicBezTo>
                  <a:cubicBezTo>
                    <a:pt x="17969" y="6770"/>
                    <a:pt x="17940" y="7100"/>
                    <a:pt x="17906" y="7435"/>
                  </a:cubicBezTo>
                  <a:cubicBezTo>
                    <a:pt x="17880" y="7678"/>
                    <a:pt x="17836" y="7928"/>
                    <a:pt x="17745" y="8157"/>
                  </a:cubicBezTo>
                  <a:cubicBezTo>
                    <a:pt x="17651" y="8385"/>
                    <a:pt x="17543" y="8554"/>
                    <a:pt x="17352" y="8635"/>
                  </a:cubicBezTo>
                  <a:cubicBezTo>
                    <a:pt x="17274" y="8669"/>
                    <a:pt x="17193" y="8682"/>
                    <a:pt x="17111" y="8682"/>
                  </a:cubicBezTo>
                  <a:cubicBezTo>
                    <a:pt x="16885" y="8682"/>
                    <a:pt x="16649" y="8583"/>
                    <a:pt x="16436" y="8525"/>
                  </a:cubicBezTo>
                  <a:cubicBezTo>
                    <a:pt x="16282" y="8481"/>
                    <a:pt x="16127" y="8445"/>
                    <a:pt x="15971" y="8412"/>
                  </a:cubicBezTo>
                  <a:cubicBezTo>
                    <a:pt x="15973" y="8400"/>
                    <a:pt x="15976" y="8385"/>
                    <a:pt x="15976" y="8373"/>
                  </a:cubicBezTo>
                  <a:cubicBezTo>
                    <a:pt x="15964" y="8267"/>
                    <a:pt x="15875" y="8214"/>
                    <a:pt x="15779" y="8214"/>
                  </a:cubicBezTo>
                  <a:cubicBezTo>
                    <a:pt x="15497" y="8212"/>
                    <a:pt x="15215" y="8211"/>
                    <a:pt x="14933" y="8211"/>
                  </a:cubicBezTo>
                  <a:cubicBezTo>
                    <a:pt x="13776" y="8211"/>
                    <a:pt x="12616" y="8241"/>
                    <a:pt x="11468" y="8419"/>
                  </a:cubicBezTo>
                  <a:cubicBezTo>
                    <a:pt x="10758" y="8522"/>
                    <a:pt x="10058" y="8696"/>
                    <a:pt x="9381" y="8936"/>
                  </a:cubicBezTo>
                  <a:cubicBezTo>
                    <a:pt x="8720" y="9177"/>
                    <a:pt x="8084" y="9562"/>
                    <a:pt x="7372" y="9615"/>
                  </a:cubicBezTo>
                  <a:cubicBezTo>
                    <a:pt x="7284" y="9622"/>
                    <a:pt x="7195" y="9624"/>
                    <a:pt x="7106" y="9624"/>
                  </a:cubicBezTo>
                  <a:cubicBezTo>
                    <a:pt x="6722" y="9624"/>
                    <a:pt x="6335" y="9573"/>
                    <a:pt x="5953" y="9573"/>
                  </a:cubicBezTo>
                  <a:cubicBezTo>
                    <a:pt x="5663" y="9573"/>
                    <a:pt x="5376" y="9603"/>
                    <a:pt x="5093" y="9706"/>
                  </a:cubicBezTo>
                  <a:cubicBezTo>
                    <a:pt x="5028" y="9731"/>
                    <a:pt x="4965" y="9815"/>
                    <a:pt x="4980" y="9887"/>
                  </a:cubicBezTo>
                  <a:cubicBezTo>
                    <a:pt x="5220" y="11061"/>
                    <a:pt x="6229" y="11783"/>
                    <a:pt x="6939" y="12669"/>
                  </a:cubicBezTo>
                  <a:cubicBezTo>
                    <a:pt x="7774" y="13709"/>
                    <a:pt x="8173" y="15076"/>
                    <a:pt x="9242" y="15933"/>
                  </a:cubicBezTo>
                  <a:cubicBezTo>
                    <a:pt x="9365" y="16034"/>
                    <a:pt x="9495" y="16123"/>
                    <a:pt x="9629" y="16205"/>
                  </a:cubicBezTo>
                  <a:cubicBezTo>
                    <a:pt x="8968" y="16337"/>
                    <a:pt x="8313" y="16534"/>
                    <a:pt x="7764" y="16929"/>
                  </a:cubicBezTo>
                  <a:cubicBezTo>
                    <a:pt x="6474" y="17860"/>
                    <a:pt x="6236" y="19567"/>
                    <a:pt x="5475" y="20869"/>
                  </a:cubicBezTo>
                  <a:cubicBezTo>
                    <a:pt x="5297" y="21174"/>
                    <a:pt x="5081" y="21463"/>
                    <a:pt x="4816" y="21697"/>
                  </a:cubicBezTo>
                  <a:cubicBezTo>
                    <a:pt x="4484" y="21986"/>
                    <a:pt x="4089" y="22168"/>
                    <a:pt x="3690" y="22347"/>
                  </a:cubicBezTo>
                  <a:cubicBezTo>
                    <a:pt x="3288" y="22525"/>
                    <a:pt x="2838" y="22744"/>
                    <a:pt x="2479" y="23059"/>
                  </a:cubicBezTo>
                  <a:cubicBezTo>
                    <a:pt x="2120" y="23377"/>
                    <a:pt x="1824" y="23757"/>
                    <a:pt x="1536" y="24140"/>
                  </a:cubicBezTo>
                  <a:lnTo>
                    <a:pt x="568" y="25427"/>
                  </a:lnTo>
                  <a:lnTo>
                    <a:pt x="327" y="25750"/>
                  </a:lnTo>
                  <a:cubicBezTo>
                    <a:pt x="250" y="25851"/>
                    <a:pt x="145" y="25959"/>
                    <a:pt x="99" y="26079"/>
                  </a:cubicBezTo>
                  <a:cubicBezTo>
                    <a:pt x="0" y="26337"/>
                    <a:pt x="219" y="26510"/>
                    <a:pt x="455" y="26513"/>
                  </a:cubicBezTo>
                  <a:cubicBezTo>
                    <a:pt x="460" y="26513"/>
                    <a:pt x="466" y="26513"/>
                    <a:pt x="471" y="26513"/>
                  </a:cubicBezTo>
                  <a:cubicBezTo>
                    <a:pt x="698" y="26513"/>
                    <a:pt x="898" y="26415"/>
                    <a:pt x="1090" y="26351"/>
                  </a:cubicBezTo>
                  <a:cubicBezTo>
                    <a:pt x="1285" y="26284"/>
                    <a:pt x="1504" y="26197"/>
                    <a:pt x="1707" y="26108"/>
                  </a:cubicBezTo>
                  <a:cubicBezTo>
                    <a:pt x="2123" y="25920"/>
                    <a:pt x="2522" y="25701"/>
                    <a:pt x="2907" y="25454"/>
                  </a:cubicBezTo>
                  <a:cubicBezTo>
                    <a:pt x="3682" y="24960"/>
                    <a:pt x="4388" y="24366"/>
                    <a:pt x="5061" y="23742"/>
                  </a:cubicBezTo>
                  <a:cubicBezTo>
                    <a:pt x="5345" y="23478"/>
                    <a:pt x="5656" y="23090"/>
                    <a:pt x="6075" y="23059"/>
                  </a:cubicBezTo>
                  <a:cubicBezTo>
                    <a:pt x="6098" y="23058"/>
                    <a:pt x="6121" y="23057"/>
                    <a:pt x="6144" y="23057"/>
                  </a:cubicBezTo>
                  <a:cubicBezTo>
                    <a:pt x="6369" y="23057"/>
                    <a:pt x="6603" y="23115"/>
                    <a:pt x="6823" y="23150"/>
                  </a:cubicBezTo>
                  <a:lnTo>
                    <a:pt x="7461" y="23247"/>
                  </a:lnTo>
                  <a:cubicBezTo>
                    <a:pt x="7220" y="23475"/>
                    <a:pt x="7008" y="23733"/>
                    <a:pt x="6835" y="24017"/>
                  </a:cubicBezTo>
                  <a:cubicBezTo>
                    <a:pt x="6380" y="24744"/>
                    <a:pt x="6181" y="25603"/>
                    <a:pt x="6027" y="26438"/>
                  </a:cubicBezTo>
                  <a:cubicBezTo>
                    <a:pt x="5873" y="27275"/>
                    <a:pt x="5759" y="28192"/>
                    <a:pt x="5437" y="29020"/>
                  </a:cubicBezTo>
                  <a:cubicBezTo>
                    <a:pt x="5292" y="29401"/>
                    <a:pt x="5093" y="29759"/>
                    <a:pt x="4845" y="30082"/>
                  </a:cubicBezTo>
                  <a:cubicBezTo>
                    <a:pt x="4616" y="30373"/>
                    <a:pt x="4354" y="30633"/>
                    <a:pt x="4082" y="30886"/>
                  </a:cubicBezTo>
                  <a:cubicBezTo>
                    <a:pt x="3466" y="31458"/>
                    <a:pt x="2804" y="32000"/>
                    <a:pt x="2390" y="32751"/>
                  </a:cubicBezTo>
                  <a:cubicBezTo>
                    <a:pt x="2335" y="32842"/>
                    <a:pt x="2407" y="32991"/>
                    <a:pt x="2518" y="32996"/>
                  </a:cubicBezTo>
                  <a:cubicBezTo>
                    <a:pt x="2659" y="33006"/>
                    <a:pt x="2801" y="33012"/>
                    <a:pt x="2943" y="33012"/>
                  </a:cubicBezTo>
                  <a:cubicBezTo>
                    <a:pt x="4128" y="33012"/>
                    <a:pt x="5289" y="32654"/>
                    <a:pt x="6272" y="31981"/>
                  </a:cubicBezTo>
                  <a:lnTo>
                    <a:pt x="6296" y="31961"/>
                  </a:lnTo>
                  <a:lnTo>
                    <a:pt x="6296" y="31961"/>
                  </a:lnTo>
                  <a:cubicBezTo>
                    <a:pt x="6193" y="32132"/>
                    <a:pt x="6096" y="32305"/>
                    <a:pt x="6007" y="32486"/>
                  </a:cubicBezTo>
                  <a:cubicBezTo>
                    <a:pt x="5716" y="33095"/>
                    <a:pt x="5545" y="33754"/>
                    <a:pt x="5499" y="34428"/>
                  </a:cubicBezTo>
                  <a:cubicBezTo>
                    <a:pt x="5473" y="34818"/>
                    <a:pt x="5487" y="35208"/>
                    <a:pt x="5548" y="35593"/>
                  </a:cubicBezTo>
                  <a:cubicBezTo>
                    <a:pt x="5557" y="35670"/>
                    <a:pt x="5615" y="35733"/>
                    <a:pt x="5692" y="35749"/>
                  </a:cubicBezTo>
                  <a:cubicBezTo>
                    <a:pt x="5875" y="35787"/>
                    <a:pt x="6058" y="35804"/>
                    <a:pt x="6239" y="35804"/>
                  </a:cubicBezTo>
                  <a:cubicBezTo>
                    <a:pt x="6936" y="35804"/>
                    <a:pt x="7615" y="35557"/>
                    <a:pt x="8274" y="35314"/>
                  </a:cubicBezTo>
                  <a:lnTo>
                    <a:pt x="8274" y="35314"/>
                  </a:lnTo>
                  <a:cubicBezTo>
                    <a:pt x="7557" y="35894"/>
                    <a:pt x="6975" y="36626"/>
                    <a:pt x="6573" y="37456"/>
                  </a:cubicBezTo>
                  <a:cubicBezTo>
                    <a:pt x="6525" y="37552"/>
                    <a:pt x="6590" y="37689"/>
                    <a:pt x="6703" y="37701"/>
                  </a:cubicBezTo>
                  <a:cubicBezTo>
                    <a:pt x="6896" y="37721"/>
                    <a:pt x="7090" y="37730"/>
                    <a:pt x="7284" y="37730"/>
                  </a:cubicBezTo>
                  <a:cubicBezTo>
                    <a:pt x="8119" y="37730"/>
                    <a:pt x="8958" y="37567"/>
                    <a:pt x="9774" y="37422"/>
                  </a:cubicBezTo>
                  <a:cubicBezTo>
                    <a:pt x="10705" y="37258"/>
                    <a:pt x="11632" y="37064"/>
                    <a:pt x="12527" y="36763"/>
                  </a:cubicBezTo>
                  <a:cubicBezTo>
                    <a:pt x="13425" y="36462"/>
                    <a:pt x="14262" y="36067"/>
                    <a:pt x="15013" y="35511"/>
                  </a:cubicBezTo>
                  <a:cubicBezTo>
                    <a:pt x="15740" y="34972"/>
                    <a:pt x="16366" y="34303"/>
                    <a:pt x="16857" y="33540"/>
                  </a:cubicBezTo>
                  <a:cubicBezTo>
                    <a:pt x="17186" y="33030"/>
                    <a:pt x="17454" y="32481"/>
                    <a:pt x="17653" y="31908"/>
                  </a:cubicBezTo>
                  <a:lnTo>
                    <a:pt x="17776" y="32991"/>
                  </a:lnTo>
                  <a:lnTo>
                    <a:pt x="17940" y="34440"/>
                  </a:lnTo>
                  <a:cubicBezTo>
                    <a:pt x="17993" y="34900"/>
                    <a:pt x="18060" y="35367"/>
                    <a:pt x="18058" y="35834"/>
                  </a:cubicBezTo>
                  <a:cubicBezTo>
                    <a:pt x="18055" y="36267"/>
                    <a:pt x="17949" y="36695"/>
                    <a:pt x="17750" y="37078"/>
                  </a:cubicBezTo>
                  <a:cubicBezTo>
                    <a:pt x="17557" y="37456"/>
                    <a:pt x="17316" y="37805"/>
                    <a:pt x="17167" y="38197"/>
                  </a:cubicBezTo>
                  <a:cubicBezTo>
                    <a:pt x="17016" y="38592"/>
                    <a:pt x="16987" y="39047"/>
                    <a:pt x="16970" y="39482"/>
                  </a:cubicBezTo>
                  <a:cubicBezTo>
                    <a:pt x="16955" y="39918"/>
                    <a:pt x="16953" y="40313"/>
                    <a:pt x="16787" y="40693"/>
                  </a:cubicBezTo>
                  <a:cubicBezTo>
                    <a:pt x="16621" y="41071"/>
                    <a:pt x="16356" y="41309"/>
                    <a:pt x="16060" y="41535"/>
                  </a:cubicBezTo>
                  <a:cubicBezTo>
                    <a:pt x="15904" y="41651"/>
                    <a:pt x="15742" y="41759"/>
                    <a:pt x="15581" y="41865"/>
                  </a:cubicBezTo>
                  <a:cubicBezTo>
                    <a:pt x="15418" y="41971"/>
                    <a:pt x="15230" y="42103"/>
                    <a:pt x="15290" y="42325"/>
                  </a:cubicBezTo>
                  <a:cubicBezTo>
                    <a:pt x="15333" y="42498"/>
                    <a:pt x="15511" y="42575"/>
                    <a:pt x="15675" y="42592"/>
                  </a:cubicBezTo>
                  <a:cubicBezTo>
                    <a:pt x="15700" y="42594"/>
                    <a:pt x="15725" y="42595"/>
                    <a:pt x="15750" y="42595"/>
                  </a:cubicBezTo>
                  <a:cubicBezTo>
                    <a:pt x="15908" y="42595"/>
                    <a:pt x="16068" y="42553"/>
                    <a:pt x="16224" y="42524"/>
                  </a:cubicBezTo>
                  <a:cubicBezTo>
                    <a:pt x="16604" y="42459"/>
                    <a:pt x="16982" y="42390"/>
                    <a:pt x="17360" y="42315"/>
                  </a:cubicBezTo>
                  <a:cubicBezTo>
                    <a:pt x="18854" y="42007"/>
                    <a:pt x="20368" y="41576"/>
                    <a:pt x="21632" y="40690"/>
                  </a:cubicBezTo>
                  <a:cubicBezTo>
                    <a:pt x="22303" y="40219"/>
                    <a:pt x="22881" y="39624"/>
                    <a:pt x="23326" y="38936"/>
                  </a:cubicBezTo>
                  <a:cubicBezTo>
                    <a:pt x="23634" y="38457"/>
                    <a:pt x="23923" y="37906"/>
                    <a:pt x="24043" y="37336"/>
                  </a:cubicBezTo>
                  <a:cubicBezTo>
                    <a:pt x="24178" y="37684"/>
                    <a:pt x="24325" y="38026"/>
                    <a:pt x="24491" y="38363"/>
                  </a:cubicBezTo>
                  <a:cubicBezTo>
                    <a:pt x="25124" y="39675"/>
                    <a:pt x="25973" y="40871"/>
                    <a:pt x="27001" y="41901"/>
                  </a:cubicBezTo>
                  <a:cubicBezTo>
                    <a:pt x="27169" y="42072"/>
                    <a:pt x="27343" y="42236"/>
                    <a:pt x="27521" y="42399"/>
                  </a:cubicBezTo>
                  <a:cubicBezTo>
                    <a:pt x="27699" y="42560"/>
                    <a:pt x="27882" y="42717"/>
                    <a:pt x="28038" y="42897"/>
                  </a:cubicBezTo>
                  <a:cubicBezTo>
                    <a:pt x="28197" y="43068"/>
                    <a:pt x="28322" y="43268"/>
                    <a:pt x="28402" y="43487"/>
                  </a:cubicBezTo>
                  <a:cubicBezTo>
                    <a:pt x="28484" y="43718"/>
                    <a:pt x="28522" y="43966"/>
                    <a:pt x="28628" y="44187"/>
                  </a:cubicBezTo>
                  <a:cubicBezTo>
                    <a:pt x="28734" y="44411"/>
                    <a:pt x="28893" y="44585"/>
                    <a:pt x="29112" y="44678"/>
                  </a:cubicBezTo>
                  <a:cubicBezTo>
                    <a:pt x="29197" y="44715"/>
                    <a:pt x="29289" y="44734"/>
                    <a:pt x="29379" y="44734"/>
                  </a:cubicBezTo>
                  <a:cubicBezTo>
                    <a:pt x="29522" y="44734"/>
                    <a:pt x="29663" y="44686"/>
                    <a:pt x="29778" y="44585"/>
                  </a:cubicBezTo>
                  <a:cubicBezTo>
                    <a:pt x="29964" y="44421"/>
                    <a:pt x="30082" y="44144"/>
                    <a:pt x="30192" y="43915"/>
                  </a:cubicBezTo>
                  <a:cubicBezTo>
                    <a:pt x="30303" y="43684"/>
                    <a:pt x="30433" y="43403"/>
                    <a:pt x="30539" y="43141"/>
                  </a:cubicBezTo>
                  <a:cubicBezTo>
                    <a:pt x="30746" y="42611"/>
                    <a:pt x="30907" y="42065"/>
                    <a:pt x="31023" y="41509"/>
                  </a:cubicBezTo>
                  <a:cubicBezTo>
                    <a:pt x="31054" y="41367"/>
                    <a:pt x="31078" y="41225"/>
                    <a:pt x="31102" y="41080"/>
                  </a:cubicBezTo>
                  <a:cubicBezTo>
                    <a:pt x="31104" y="41054"/>
                    <a:pt x="31104" y="41027"/>
                    <a:pt x="31097" y="41003"/>
                  </a:cubicBezTo>
                  <a:cubicBezTo>
                    <a:pt x="31112" y="40982"/>
                    <a:pt x="31121" y="40960"/>
                    <a:pt x="31121" y="40936"/>
                  </a:cubicBezTo>
                  <a:cubicBezTo>
                    <a:pt x="31246" y="39237"/>
                    <a:pt x="31367" y="37509"/>
                    <a:pt x="31090" y="35819"/>
                  </a:cubicBezTo>
                  <a:cubicBezTo>
                    <a:pt x="31071" y="35721"/>
                    <a:pt x="31056" y="35624"/>
                    <a:pt x="31035" y="35523"/>
                  </a:cubicBezTo>
                  <a:lnTo>
                    <a:pt x="31035" y="35523"/>
                  </a:lnTo>
                  <a:cubicBezTo>
                    <a:pt x="31458" y="36137"/>
                    <a:pt x="31959" y="36695"/>
                    <a:pt x="32500" y="37213"/>
                  </a:cubicBezTo>
                  <a:cubicBezTo>
                    <a:pt x="33333" y="38002"/>
                    <a:pt x="34250" y="38698"/>
                    <a:pt x="35145" y="39420"/>
                  </a:cubicBezTo>
                  <a:cubicBezTo>
                    <a:pt x="36125" y="40209"/>
                    <a:pt x="37049" y="41061"/>
                    <a:pt x="37915" y="41973"/>
                  </a:cubicBezTo>
                  <a:cubicBezTo>
                    <a:pt x="38064" y="42133"/>
                    <a:pt x="38241" y="42369"/>
                    <a:pt x="38465" y="42369"/>
                  </a:cubicBezTo>
                  <a:cubicBezTo>
                    <a:pt x="38518" y="42369"/>
                    <a:pt x="38572" y="42357"/>
                    <a:pt x="38630" y="42327"/>
                  </a:cubicBezTo>
                  <a:cubicBezTo>
                    <a:pt x="38847" y="42214"/>
                    <a:pt x="38921" y="41947"/>
                    <a:pt x="38955" y="41725"/>
                  </a:cubicBezTo>
                  <a:cubicBezTo>
                    <a:pt x="39054" y="41066"/>
                    <a:pt x="39150" y="40406"/>
                    <a:pt x="39229" y="39745"/>
                  </a:cubicBezTo>
                  <a:cubicBezTo>
                    <a:pt x="39386" y="38467"/>
                    <a:pt x="39475" y="37169"/>
                    <a:pt x="39367" y="35884"/>
                  </a:cubicBezTo>
                  <a:cubicBezTo>
                    <a:pt x="39275" y="34743"/>
                    <a:pt x="39027" y="33605"/>
                    <a:pt x="38560" y="32558"/>
                  </a:cubicBezTo>
                  <a:cubicBezTo>
                    <a:pt x="38329" y="32034"/>
                    <a:pt x="38038" y="31535"/>
                    <a:pt x="37699" y="31073"/>
                  </a:cubicBezTo>
                  <a:cubicBezTo>
                    <a:pt x="37357" y="30630"/>
                    <a:pt x="36986" y="30209"/>
                    <a:pt x="36587" y="29815"/>
                  </a:cubicBezTo>
                  <a:cubicBezTo>
                    <a:pt x="35805" y="29023"/>
                    <a:pt x="34955" y="28293"/>
                    <a:pt x="34252" y="27425"/>
                  </a:cubicBezTo>
                  <a:cubicBezTo>
                    <a:pt x="34084" y="27220"/>
                    <a:pt x="33927" y="27003"/>
                    <a:pt x="33781" y="26782"/>
                  </a:cubicBezTo>
                  <a:cubicBezTo>
                    <a:pt x="33889" y="26438"/>
                    <a:pt x="34272" y="26248"/>
                    <a:pt x="34611" y="26243"/>
                  </a:cubicBezTo>
                  <a:cubicBezTo>
                    <a:pt x="34618" y="26243"/>
                    <a:pt x="34625" y="26243"/>
                    <a:pt x="34632" y="26243"/>
                  </a:cubicBezTo>
                  <a:cubicBezTo>
                    <a:pt x="35079" y="26243"/>
                    <a:pt x="35489" y="26539"/>
                    <a:pt x="35776" y="26854"/>
                  </a:cubicBezTo>
                  <a:cubicBezTo>
                    <a:pt x="36115" y="27218"/>
                    <a:pt x="36363" y="27661"/>
                    <a:pt x="36664" y="28053"/>
                  </a:cubicBezTo>
                  <a:cubicBezTo>
                    <a:pt x="36953" y="28431"/>
                    <a:pt x="37280" y="28777"/>
                    <a:pt x="37641" y="29085"/>
                  </a:cubicBezTo>
                  <a:cubicBezTo>
                    <a:pt x="38380" y="29716"/>
                    <a:pt x="39239" y="30149"/>
                    <a:pt x="40158" y="30440"/>
                  </a:cubicBezTo>
                  <a:cubicBezTo>
                    <a:pt x="41080" y="30731"/>
                    <a:pt x="42057" y="30924"/>
                    <a:pt x="42936" y="31348"/>
                  </a:cubicBezTo>
                  <a:cubicBezTo>
                    <a:pt x="43179" y="31463"/>
                    <a:pt x="43410" y="31600"/>
                    <a:pt x="43626" y="31757"/>
                  </a:cubicBezTo>
                  <a:cubicBezTo>
                    <a:pt x="43850" y="31913"/>
                    <a:pt x="44065" y="32084"/>
                    <a:pt x="44288" y="32238"/>
                  </a:cubicBezTo>
                  <a:cubicBezTo>
                    <a:pt x="44650" y="32487"/>
                    <a:pt x="45062" y="32711"/>
                    <a:pt x="45503" y="32711"/>
                  </a:cubicBezTo>
                  <a:cubicBezTo>
                    <a:pt x="45591" y="32711"/>
                    <a:pt x="45679" y="32702"/>
                    <a:pt x="45768" y="32683"/>
                  </a:cubicBezTo>
                  <a:cubicBezTo>
                    <a:pt x="45889" y="32657"/>
                    <a:pt x="45947" y="32565"/>
                    <a:pt x="45918" y="32445"/>
                  </a:cubicBezTo>
                  <a:cubicBezTo>
                    <a:pt x="45557" y="30977"/>
                    <a:pt x="44844" y="29617"/>
                    <a:pt x="43841" y="28484"/>
                  </a:cubicBezTo>
                  <a:cubicBezTo>
                    <a:pt x="43718" y="28346"/>
                    <a:pt x="43593" y="28214"/>
                    <a:pt x="43463" y="28082"/>
                  </a:cubicBezTo>
                  <a:lnTo>
                    <a:pt x="43463" y="28082"/>
                  </a:lnTo>
                  <a:cubicBezTo>
                    <a:pt x="44009" y="28173"/>
                    <a:pt x="44575" y="28207"/>
                    <a:pt x="45126" y="28212"/>
                  </a:cubicBezTo>
                  <a:cubicBezTo>
                    <a:pt x="45176" y="28212"/>
                    <a:pt x="45226" y="28212"/>
                    <a:pt x="45276" y="28212"/>
                  </a:cubicBezTo>
                  <a:cubicBezTo>
                    <a:pt x="45643" y="28212"/>
                    <a:pt x="46011" y="28204"/>
                    <a:pt x="46380" y="28204"/>
                  </a:cubicBezTo>
                  <a:cubicBezTo>
                    <a:pt x="46679" y="28204"/>
                    <a:pt x="46978" y="28209"/>
                    <a:pt x="47277" y="28229"/>
                  </a:cubicBezTo>
                  <a:cubicBezTo>
                    <a:pt x="47638" y="28250"/>
                    <a:pt x="47999" y="28296"/>
                    <a:pt x="48356" y="28366"/>
                  </a:cubicBezTo>
                  <a:cubicBezTo>
                    <a:pt x="48709" y="28440"/>
                    <a:pt x="49054" y="28534"/>
                    <a:pt x="49410" y="28592"/>
                  </a:cubicBezTo>
                  <a:cubicBezTo>
                    <a:pt x="49606" y="28624"/>
                    <a:pt x="49795" y="28654"/>
                    <a:pt x="49977" y="28654"/>
                  </a:cubicBezTo>
                  <a:cubicBezTo>
                    <a:pt x="50123" y="28654"/>
                    <a:pt x="50264" y="28635"/>
                    <a:pt x="50399" y="28580"/>
                  </a:cubicBezTo>
                  <a:cubicBezTo>
                    <a:pt x="50527" y="28529"/>
                    <a:pt x="50647" y="28448"/>
                    <a:pt x="50709" y="28322"/>
                  </a:cubicBezTo>
                  <a:cubicBezTo>
                    <a:pt x="50774" y="28178"/>
                    <a:pt x="50755" y="28010"/>
                    <a:pt x="50659" y="27884"/>
                  </a:cubicBezTo>
                  <a:cubicBezTo>
                    <a:pt x="50563" y="27752"/>
                    <a:pt x="50423" y="27648"/>
                    <a:pt x="50303" y="27538"/>
                  </a:cubicBezTo>
                  <a:cubicBezTo>
                    <a:pt x="50182" y="27425"/>
                    <a:pt x="50052" y="27300"/>
                    <a:pt x="49927" y="27177"/>
                  </a:cubicBezTo>
                  <a:cubicBezTo>
                    <a:pt x="49679" y="26931"/>
                    <a:pt x="49434" y="26686"/>
                    <a:pt x="49196" y="26433"/>
                  </a:cubicBezTo>
                  <a:cubicBezTo>
                    <a:pt x="48721" y="25937"/>
                    <a:pt x="48267" y="25425"/>
                    <a:pt x="47831" y="24895"/>
                  </a:cubicBezTo>
                  <a:cubicBezTo>
                    <a:pt x="47614" y="24630"/>
                    <a:pt x="47400" y="24366"/>
                    <a:pt x="47193" y="24096"/>
                  </a:cubicBezTo>
                  <a:cubicBezTo>
                    <a:pt x="46984" y="23824"/>
                    <a:pt x="46791" y="23557"/>
                    <a:pt x="46642" y="23256"/>
                  </a:cubicBezTo>
                  <a:cubicBezTo>
                    <a:pt x="46490" y="22955"/>
                    <a:pt x="46382" y="22628"/>
                    <a:pt x="46269" y="22308"/>
                  </a:cubicBezTo>
                  <a:cubicBezTo>
                    <a:pt x="46163" y="22007"/>
                    <a:pt x="46031" y="21718"/>
                    <a:pt x="45874" y="21442"/>
                  </a:cubicBezTo>
                  <a:cubicBezTo>
                    <a:pt x="45646" y="21042"/>
                    <a:pt x="45359" y="20679"/>
                    <a:pt x="45022" y="20363"/>
                  </a:cubicBezTo>
                  <a:lnTo>
                    <a:pt x="45022" y="20363"/>
                  </a:lnTo>
                  <a:cubicBezTo>
                    <a:pt x="45753" y="20614"/>
                    <a:pt x="46531" y="20719"/>
                    <a:pt x="47308" y="20719"/>
                  </a:cubicBezTo>
                  <a:cubicBezTo>
                    <a:pt x="47786" y="20719"/>
                    <a:pt x="48263" y="20679"/>
                    <a:pt x="48729" y="20609"/>
                  </a:cubicBezTo>
                  <a:cubicBezTo>
                    <a:pt x="50397" y="20356"/>
                    <a:pt x="51997" y="19759"/>
                    <a:pt x="53590" y="19237"/>
                  </a:cubicBezTo>
                  <a:lnTo>
                    <a:pt x="54291" y="19008"/>
                  </a:lnTo>
                  <a:cubicBezTo>
                    <a:pt x="54471" y="18948"/>
                    <a:pt x="54652" y="18890"/>
                    <a:pt x="54822" y="18804"/>
                  </a:cubicBezTo>
                  <a:cubicBezTo>
                    <a:pt x="55164" y="18626"/>
                    <a:pt x="55458" y="18361"/>
                    <a:pt x="55460" y="17949"/>
                  </a:cubicBezTo>
                  <a:cubicBezTo>
                    <a:pt x="55460" y="17865"/>
                    <a:pt x="55386" y="17812"/>
                    <a:pt x="55316" y="17793"/>
                  </a:cubicBezTo>
                  <a:cubicBezTo>
                    <a:pt x="53751" y="17336"/>
                    <a:pt x="52185" y="16874"/>
                    <a:pt x="50693" y="16217"/>
                  </a:cubicBezTo>
                  <a:cubicBezTo>
                    <a:pt x="49946" y="15884"/>
                    <a:pt x="49222" y="15502"/>
                    <a:pt x="48529" y="15073"/>
                  </a:cubicBezTo>
                  <a:cubicBezTo>
                    <a:pt x="47829" y="14643"/>
                    <a:pt x="47133" y="14190"/>
                    <a:pt x="46385" y="13841"/>
                  </a:cubicBezTo>
                  <a:cubicBezTo>
                    <a:pt x="45927" y="13629"/>
                    <a:pt x="45451" y="13466"/>
                    <a:pt x="44960" y="13355"/>
                  </a:cubicBezTo>
                  <a:cubicBezTo>
                    <a:pt x="45845" y="13218"/>
                    <a:pt x="46702" y="12895"/>
                    <a:pt x="47530" y="12534"/>
                  </a:cubicBezTo>
                  <a:cubicBezTo>
                    <a:pt x="48770" y="11995"/>
                    <a:pt x="49983" y="11384"/>
                    <a:pt x="51311" y="11105"/>
                  </a:cubicBezTo>
                  <a:cubicBezTo>
                    <a:pt x="52141" y="10929"/>
                    <a:pt x="52996" y="10821"/>
                    <a:pt x="53778" y="10477"/>
                  </a:cubicBezTo>
                  <a:cubicBezTo>
                    <a:pt x="53901" y="10421"/>
                    <a:pt x="53944" y="10207"/>
                    <a:pt x="53790" y="10154"/>
                  </a:cubicBezTo>
                  <a:cubicBezTo>
                    <a:pt x="52741" y="9779"/>
                    <a:pt x="51679" y="9408"/>
                    <a:pt x="50579" y="9201"/>
                  </a:cubicBezTo>
                  <a:cubicBezTo>
                    <a:pt x="50048" y="9101"/>
                    <a:pt x="49517" y="9042"/>
                    <a:pt x="48991" y="9042"/>
                  </a:cubicBezTo>
                  <a:cubicBezTo>
                    <a:pt x="48431" y="9042"/>
                    <a:pt x="47875" y="9109"/>
                    <a:pt x="47328" y="9261"/>
                  </a:cubicBezTo>
                  <a:cubicBezTo>
                    <a:pt x="46786" y="9410"/>
                    <a:pt x="46276" y="9675"/>
                    <a:pt x="45718" y="9755"/>
                  </a:cubicBezTo>
                  <a:cubicBezTo>
                    <a:pt x="44401" y="8477"/>
                    <a:pt x="42726" y="7471"/>
                    <a:pt x="40892" y="7187"/>
                  </a:cubicBezTo>
                  <a:cubicBezTo>
                    <a:pt x="40705" y="7160"/>
                    <a:pt x="40517" y="7141"/>
                    <a:pt x="40327" y="7126"/>
                  </a:cubicBezTo>
                  <a:lnTo>
                    <a:pt x="40344" y="7107"/>
                  </a:lnTo>
                  <a:cubicBezTo>
                    <a:pt x="40649" y="6676"/>
                    <a:pt x="40832" y="6181"/>
                    <a:pt x="40994" y="5680"/>
                  </a:cubicBezTo>
                  <a:cubicBezTo>
                    <a:pt x="41174" y="5114"/>
                    <a:pt x="41343" y="4549"/>
                    <a:pt x="41506" y="3981"/>
                  </a:cubicBezTo>
                  <a:cubicBezTo>
                    <a:pt x="41588" y="3690"/>
                    <a:pt x="41672" y="3396"/>
                    <a:pt x="41752" y="3105"/>
                  </a:cubicBezTo>
                  <a:cubicBezTo>
                    <a:pt x="41829" y="2814"/>
                    <a:pt x="41915" y="2592"/>
                    <a:pt x="41949" y="2330"/>
                  </a:cubicBezTo>
                  <a:cubicBezTo>
                    <a:pt x="41980" y="2133"/>
                    <a:pt x="41971" y="1916"/>
                    <a:pt x="41867" y="1743"/>
                  </a:cubicBezTo>
                  <a:cubicBezTo>
                    <a:pt x="41786" y="1607"/>
                    <a:pt x="41641" y="1528"/>
                    <a:pt x="41490" y="1528"/>
                  </a:cubicBezTo>
                  <a:cubicBezTo>
                    <a:pt x="41435" y="1528"/>
                    <a:pt x="41379" y="1538"/>
                    <a:pt x="41326" y="1560"/>
                  </a:cubicBezTo>
                  <a:cubicBezTo>
                    <a:pt x="41102" y="1649"/>
                    <a:pt x="40953" y="1887"/>
                    <a:pt x="40815" y="2070"/>
                  </a:cubicBezTo>
                  <a:lnTo>
                    <a:pt x="40315" y="2739"/>
                  </a:lnTo>
                  <a:cubicBezTo>
                    <a:pt x="39990" y="3175"/>
                    <a:pt x="39660" y="3605"/>
                    <a:pt x="39287" y="3998"/>
                  </a:cubicBezTo>
                  <a:cubicBezTo>
                    <a:pt x="38960" y="4344"/>
                    <a:pt x="38580" y="4705"/>
                    <a:pt x="38081" y="4741"/>
                  </a:cubicBezTo>
                  <a:cubicBezTo>
                    <a:pt x="38050" y="4744"/>
                    <a:pt x="38019" y="4745"/>
                    <a:pt x="37988" y="4745"/>
                  </a:cubicBezTo>
                  <a:cubicBezTo>
                    <a:pt x="37514" y="4745"/>
                    <a:pt x="37011" y="4499"/>
                    <a:pt x="36580" y="4296"/>
                  </a:cubicBezTo>
                  <a:cubicBezTo>
                    <a:pt x="35586" y="3829"/>
                    <a:pt x="34645" y="3256"/>
                    <a:pt x="33665" y="2766"/>
                  </a:cubicBezTo>
                  <a:cubicBezTo>
                    <a:pt x="32746" y="2311"/>
                    <a:pt x="31788" y="1938"/>
                    <a:pt x="30770" y="1791"/>
                  </a:cubicBezTo>
                  <a:cubicBezTo>
                    <a:pt x="30411" y="1740"/>
                    <a:pt x="30050" y="1714"/>
                    <a:pt x="29689" y="1714"/>
                  </a:cubicBezTo>
                  <a:cubicBezTo>
                    <a:pt x="29131" y="1714"/>
                    <a:pt x="28573" y="1775"/>
                    <a:pt x="28026" y="1897"/>
                  </a:cubicBezTo>
                  <a:cubicBezTo>
                    <a:pt x="27126" y="2094"/>
                    <a:pt x="26267" y="2455"/>
                    <a:pt x="25514" y="2987"/>
                  </a:cubicBezTo>
                  <a:cubicBezTo>
                    <a:pt x="25340" y="3110"/>
                    <a:pt x="25174" y="3242"/>
                    <a:pt x="25015" y="3382"/>
                  </a:cubicBezTo>
                  <a:cubicBezTo>
                    <a:pt x="24727" y="3158"/>
                    <a:pt x="24462" y="2903"/>
                    <a:pt x="24226" y="2624"/>
                  </a:cubicBezTo>
                  <a:cubicBezTo>
                    <a:pt x="23836" y="2161"/>
                    <a:pt x="23545" y="1644"/>
                    <a:pt x="23319" y="1083"/>
                  </a:cubicBezTo>
                  <a:cubicBezTo>
                    <a:pt x="23134" y="628"/>
                    <a:pt x="22836" y="1"/>
                    <a:pt x="22275" y="1"/>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05" name="Google Shape;3105;p28"/>
            <p:cNvSpPr/>
            <p:nvPr/>
          </p:nvSpPr>
          <p:spPr>
            <a:xfrm>
              <a:off x="6764850" y="2549000"/>
              <a:ext cx="110800" cy="79650"/>
            </a:xfrm>
            <a:custGeom>
              <a:avLst/>
              <a:gdLst/>
              <a:ahLst/>
              <a:cxnLst/>
              <a:rect l="l" t="t" r="r" b="b"/>
              <a:pathLst>
                <a:path w="4432" h="3186" extrusionOk="0">
                  <a:moveTo>
                    <a:pt x="254" y="0"/>
                  </a:moveTo>
                  <a:cubicBezTo>
                    <a:pt x="125" y="0"/>
                    <a:pt x="0" y="143"/>
                    <a:pt x="100" y="274"/>
                  </a:cubicBezTo>
                  <a:cubicBezTo>
                    <a:pt x="908" y="1323"/>
                    <a:pt x="1946" y="2170"/>
                    <a:pt x="3132" y="2753"/>
                  </a:cubicBezTo>
                  <a:cubicBezTo>
                    <a:pt x="3467" y="2914"/>
                    <a:pt x="3811" y="3054"/>
                    <a:pt x="4162" y="3172"/>
                  </a:cubicBezTo>
                  <a:cubicBezTo>
                    <a:pt x="4187" y="3180"/>
                    <a:pt x="4213" y="3185"/>
                    <a:pt x="4239" y="3185"/>
                  </a:cubicBezTo>
                  <a:cubicBezTo>
                    <a:pt x="4303" y="3185"/>
                    <a:pt x="4364" y="3155"/>
                    <a:pt x="4393" y="3087"/>
                  </a:cubicBezTo>
                  <a:cubicBezTo>
                    <a:pt x="4432" y="3010"/>
                    <a:pt x="4403" y="2883"/>
                    <a:pt x="4309" y="2852"/>
                  </a:cubicBezTo>
                  <a:cubicBezTo>
                    <a:pt x="3099" y="2450"/>
                    <a:pt x="1996" y="1771"/>
                    <a:pt x="1091" y="871"/>
                  </a:cubicBezTo>
                  <a:cubicBezTo>
                    <a:pt x="839" y="621"/>
                    <a:pt x="605" y="353"/>
                    <a:pt x="389" y="69"/>
                  </a:cubicBezTo>
                  <a:cubicBezTo>
                    <a:pt x="351" y="21"/>
                    <a:pt x="302" y="0"/>
                    <a:pt x="25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06" name="Google Shape;3106;p28"/>
            <p:cNvSpPr/>
            <p:nvPr/>
          </p:nvSpPr>
          <p:spPr>
            <a:xfrm>
              <a:off x="6600300" y="2297800"/>
              <a:ext cx="303100" cy="165225"/>
            </a:xfrm>
            <a:custGeom>
              <a:avLst/>
              <a:gdLst/>
              <a:ahLst/>
              <a:cxnLst/>
              <a:rect l="l" t="t" r="r" b="b"/>
              <a:pathLst>
                <a:path w="12124" h="6609" extrusionOk="0">
                  <a:moveTo>
                    <a:pt x="5811" y="1"/>
                  </a:moveTo>
                  <a:cubicBezTo>
                    <a:pt x="5778" y="1"/>
                    <a:pt x="5743" y="12"/>
                    <a:pt x="5710" y="38"/>
                  </a:cubicBezTo>
                  <a:cubicBezTo>
                    <a:pt x="4429" y="998"/>
                    <a:pt x="3002" y="1744"/>
                    <a:pt x="1481" y="2247"/>
                  </a:cubicBezTo>
                  <a:cubicBezTo>
                    <a:pt x="1053" y="2392"/>
                    <a:pt x="617" y="2515"/>
                    <a:pt x="174" y="2616"/>
                  </a:cubicBezTo>
                  <a:cubicBezTo>
                    <a:pt x="83" y="2637"/>
                    <a:pt x="6" y="2705"/>
                    <a:pt x="15" y="2808"/>
                  </a:cubicBezTo>
                  <a:cubicBezTo>
                    <a:pt x="18" y="2820"/>
                    <a:pt x="20" y="2835"/>
                    <a:pt x="25" y="2847"/>
                  </a:cubicBezTo>
                  <a:lnTo>
                    <a:pt x="15" y="2880"/>
                  </a:lnTo>
                  <a:cubicBezTo>
                    <a:pt x="1" y="2965"/>
                    <a:pt x="63" y="3078"/>
                    <a:pt x="160" y="3083"/>
                  </a:cubicBezTo>
                  <a:cubicBezTo>
                    <a:pt x="1652" y="3162"/>
                    <a:pt x="2886" y="4084"/>
                    <a:pt x="4167" y="4774"/>
                  </a:cubicBezTo>
                  <a:cubicBezTo>
                    <a:pt x="5375" y="5956"/>
                    <a:pt x="7058" y="6608"/>
                    <a:pt x="8740" y="6608"/>
                  </a:cubicBezTo>
                  <a:cubicBezTo>
                    <a:pt x="8743" y="6608"/>
                    <a:pt x="8746" y="6608"/>
                    <a:pt x="8749" y="6608"/>
                  </a:cubicBezTo>
                  <a:cubicBezTo>
                    <a:pt x="9243" y="6606"/>
                    <a:pt x="9734" y="6546"/>
                    <a:pt x="10212" y="6430"/>
                  </a:cubicBezTo>
                  <a:cubicBezTo>
                    <a:pt x="10302" y="6406"/>
                    <a:pt x="10342" y="6281"/>
                    <a:pt x="10314" y="6202"/>
                  </a:cubicBezTo>
                  <a:cubicBezTo>
                    <a:pt x="10287" y="6133"/>
                    <a:pt x="10211" y="6093"/>
                    <a:pt x="10133" y="6093"/>
                  </a:cubicBezTo>
                  <a:cubicBezTo>
                    <a:pt x="10118" y="6093"/>
                    <a:pt x="10102" y="6095"/>
                    <a:pt x="10087" y="6098"/>
                  </a:cubicBezTo>
                  <a:cubicBezTo>
                    <a:pt x="9642" y="6205"/>
                    <a:pt x="9184" y="6257"/>
                    <a:pt x="8726" y="6257"/>
                  </a:cubicBezTo>
                  <a:cubicBezTo>
                    <a:pt x="7592" y="6257"/>
                    <a:pt x="6455" y="5939"/>
                    <a:pt x="5488" y="5352"/>
                  </a:cubicBezTo>
                  <a:lnTo>
                    <a:pt x="5488" y="5352"/>
                  </a:lnTo>
                  <a:cubicBezTo>
                    <a:pt x="5927" y="5492"/>
                    <a:pt x="6383" y="5578"/>
                    <a:pt x="6848" y="5578"/>
                  </a:cubicBezTo>
                  <a:cubicBezTo>
                    <a:pt x="6933" y="5578"/>
                    <a:pt x="7019" y="5575"/>
                    <a:pt x="7105" y="5569"/>
                  </a:cubicBezTo>
                  <a:cubicBezTo>
                    <a:pt x="7979" y="5511"/>
                    <a:pt x="8812" y="5172"/>
                    <a:pt x="9543" y="4705"/>
                  </a:cubicBezTo>
                  <a:cubicBezTo>
                    <a:pt x="9962" y="4440"/>
                    <a:pt x="10338" y="4122"/>
                    <a:pt x="10720" y="3812"/>
                  </a:cubicBezTo>
                  <a:cubicBezTo>
                    <a:pt x="11103" y="3504"/>
                    <a:pt x="11490" y="3205"/>
                    <a:pt x="11940" y="3015"/>
                  </a:cubicBezTo>
                  <a:cubicBezTo>
                    <a:pt x="12123" y="2939"/>
                    <a:pt x="12051" y="2670"/>
                    <a:pt x="11887" y="2670"/>
                  </a:cubicBezTo>
                  <a:cubicBezTo>
                    <a:pt x="11865" y="2670"/>
                    <a:pt x="11842" y="2675"/>
                    <a:pt x="11818" y="2685"/>
                  </a:cubicBezTo>
                  <a:cubicBezTo>
                    <a:pt x="11295" y="2904"/>
                    <a:pt x="10855" y="3251"/>
                    <a:pt x="10422" y="3605"/>
                  </a:cubicBezTo>
                  <a:lnTo>
                    <a:pt x="8997" y="3157"/>
                  </a:lnTo>
                  <a:cubicBezTo>
                    <a:pt x="8985" y="3153"/>
                    <a:pt x="8973" y="3152"/>
                    <a:pt x="8961" y="3152"/>
                  </a:cubicBezTo>
                  <a:cubicBezTo>
                    <a:pt x="8881" y="3152"/>
                    <a:pt x="8805" y="3228"/>
                    <a:pt x="8793" y="3302"/>
                  </a:cubicBezTo>
                  <a:cubicBezTo>
                    <a:pt x="8776" y="3386"/>
                    <a:pt x="8845" y="3475"/>
                    <a:pt x="8937" y="3506"/>
                  </a:cubicBezTo>
                  <a:lnTo>
                    <a:pt x="10097" y="3867"/>
                  </a:lnTo>
                  <a:cubicBezTo>
                    <a:pt x="9955" y="3985"/>
                    <a:pt x="9808" y="4096"/>
                    <a:pt x="9661" y="4204"/>
                  </a:cubicBezTo>
                  <a:lnTo>
                    <a:pt x="9409" y="4375"/>
                  </a:lnTo>
                  <a:lnTo>
                    <a:pt x="9377" y="4370"/>
                  </a:lnTo>
                  <a:cubicBezTo>
                    <a:pt x="8131" y="4255"/>
                    <a:pt x="6975" y="3740"/>
                    <a:pt x="5880" y="3160"/>
                  </a:cubicBezTo>
                  <a:cubicBezTo>
                    <a:pt x="5563" y="2991"/>
                    <a:pt x="5250" y="2818"/>
                    <a:pt x="4937" y="2642"/>
                  </a:cubicBezTo>
                  <a:cubicBezTo>
                    <a:pt x="4916" y="2629"/>
                    <a:pt x="4892" y="2623"/>
                    <a:pt x="4867" y="2623"/>
                  </a:cubicBezTo>
                  <a:cubicBezTo>
                    <a:pt x="4801" y="2623"/>
                    <a:pt x="4732" y="2667"/>
                    <a:pt x="4704" y="2726"/>
                  </a:cubicBezTo>
                  <a:cubicBezTo>
                    <a:pt x="4665" y="2808"/>
                    <a:pt x="4706" y="2914"/>
                    <a:pt x="4788" y="2962"/>
                  </a:cubicBezTo>
                  <a:cubicBezTo>
                    <a:pt x="5895" y="3581"/>
                    <a:pt x="7024" y="4204"/>
                    <a:pt x="8256" y="4527"/>
                  </a:cubicBezTo>
                  <a:cubicBezTo>
                    <a:pt x="8475" y="4582"/>
                    <a:pt x="8696" y="4628"/>
                    <a:pt x="8920" y="4664"/>
                  </a:cubicBezTo>
                  <a:cubicBezTo>
                    <a:pt x="8434" y="4924"/>
                    <a:pt x="7909" y="5111"/>
                    <a:pt x="7365" y="5191"/>
                  </a:cubicBezTo>
                  <a:cubicBezTo>
                    <a:pt x="7199" y="5214"/>
                    <a:pt x="7034" y="5225"/>
                    <a:pt x="6871" y="5225"/>
                  </a:cubicBezTo>
                  <a:cubicBezTo>
                    <a:pt x="6226" y="5225"/>
                    <a:pt x="5599" y="5057"/>
                    <a:pt x="5002" y="4794"/>
                  </a:cubicBezTo>
                  <a:cubicBezTo>
                    <a:pt x="4790" y="4700"/>
                    <a:pt x="4583" y="4594"/>
                    <a:pt x="4379" y="4490"/>
                  </a:cubicBezTo>
                  <a:lnTo>
                    <a:pt x="4258" y="4365"/>
                  </a:lnTo>
                  <a:cubicBezTo>
                    <a:pt x="4228" y="4339"/>
                    <a:pt x="4190" y="4324"/>
                    <a:pt x="4152" y="4324"/>
                  </a:cubicBezTo>
                  <a:cubicBezTo>
                    <a:pt x="4132" y="4324"/>
                    <a:pt x="4111" y="4328"/>
                    <a:pt x="4092" y="4336"/>
                  </a:cubicBezTo>
                  <a:cubicBezTo>
                    <a:pt x="3664" y="4098"/>
                    <a:pt x="3240" y="3843"/>
                    <a:pt x="2812" y="3607"/>
                  </a:cubicBezTo>
                  <a:cubicBezTo>
                    <a:pt x="2186" y="3265"/>
                    <a:pt x="1519" y="2955"/>
                    <a:pt x="817" y="2813"/>
                  </a:cubicBezTo>
                  <a:cubicBezTo>
                    <a:pt x="2208" y="2435"/>
                    <a:pt x="3536" y="1860"/>
                    <a:pt x="4766" y="1104"/>
                  </a:cubicBezTo>
                  <a:cubicBezTo>
                    <a:pt x="5161" y="861"/>
                    <a:pt x="5541" y="604"/>
                    <a:pt x="5912" y="322"/>
                  </a:cubicBezTo>
                  <a:cubicBezTo>
                    <a:pt x="6062" y="212"/>
                    <a:pt x="5954" y="1"/>
                    <a:pt x="58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07" name="Google Shape;3107;p28"/>
            <p:cNvSpPr/>
            <p:nvPr/>
          </p:nvSpPr>
          <p:spPr>
            <a:xfrm>
              <a:off x="6365275" y="2199200"/>
              <a:ext cx="348475" cy="150800"/>
            </a:xfrm>
            <a:custGeom>
              <a:avLst/>
              <a:gdLst/>
              <a:ahLst/>
              <a:cxnLst/>
              <a:rect l="l" t="t" r="r" b="b"/>
              <a:pathLst>
                <a:path w="13939" h="6032" extrusionOk="0">
                  <a:moveTo>
                    <a:pt x="256" y="1"/>
                  </a:moveTo>
                  <a:cubicBezTo>
                    <a:pt x="115" y="1"/>
                    <a:pt x="0" y="194"/>
                    <a:pt x="138" y="309"/>
                  </a:cubicBezTo>
                  <a:cubicBezTo>
                    <a:pt x="764" y="827"/>
                    <a:pt x="1400" y="1354"/>
                    <a:pt x="1869" y="2018"/>
                  </a:cubicBezTo>
                  <a:cubicBezTo>
                    <a:pt x="2338" y="2685"/>
                    <a:pt x="2579" y="3520"/>
                    <a:pt x="2764" y="4329"/>
                  </a:cubicBezTo>
                  <a:cubicBezTo>
                    <a:pt x="2884" y="4841"/>
                    <a:pt x="2990" y="5356"/>
                    <a:pt x="3084" y="5874"/>
                  </a:cubicBezTo>
                  <a:cubicBezTo>
                    <a:pt x="3102" y="5962"/>
                    <a:pt x="3169" y="6031"/>
                    <a:pt x="3259" y="6031"/>
                  </a:cubicBezTo>
                  <a:cubicBezTo>
                    <a:pt x="3265" y="6031"/>
                    <a:pt x="3271" y="6031"/>
                    <a:pt x="3277" y="6030"/>
                  </a:cubicBezTo>
                  <a:cubicBezTo>
                    <a:pt x="3368" y="6021"/>
                    <a:pt x="3452" y="5932"/>
                    <a:pt x="3433" y="5838"/>
                  </a:cubicBezTo>
                  <a:cubicBezTo>
                    <a:pt x="3375" y="5515"/>
                    <a:pt x="3310" y="5193"/>
                    <a:pt x="3243" y="4875"/>
                  </a:cubicBezTo>
                  <a:lnTo>
                    <a:pt x="3248" y="4875"/>
                  </a:lnTo>
                  <a:cubicBezTo>
                    <a:pt x="3996" y="5272"/>
                    <a:pt x="4819" y="5520"/>
                    <a:pt x="5664" y="5599"/>
                  </a:cubicBezTo>
                  <a:cubicBezTo>
                    <a:pt x="5670" y="5600"/>
                    <a:pt x="5676" y="5600"/>
                    <a:pt x="5682" y="5600"/>
                  </a:cubicBezTo>
                  <a:cubicBezTo>
                    <a:pt x="5771" y="5600"/>
                    <a:pt x="5853" y="5548"/>
                    <a:pt x="5871" y="5455"/>
                  </a:cubicBezTo>
                  <a:cubicBezTo>
                    <a:pt x="5888" y="5356"/>
                    <a:pt x="5821" y="5260"/>
                    <a:pt x="5724" y="5250"/>
                  </a:cubicBezTo>
                  <a:cubicBezTo>
                    <a:pt x="4911" y="5176"/>
                    <a:pt x="4117" y="4940"/>
                    <a:pt x="3395" y="4555"/>
                  </a:cubicBezTo>
                  <a:cubicBezTo>
                    <a:pt x="3371" y="4541"/>
                    <a:pt x="3345" y="4535"/>
                    <a:pt x="3319" y="4535"/>
                  </a:cubicBezTo>
                  <a:cubicBezTo>
                    <a:pt x="3266" y="4535"/>
                    <a:pt x="3215" y="4562"/>
                    <a:pt x="3188" y="4610"/>
                  </a:cubicBezTo>
                  <a:cubicBezTo>
                    <a:pt x="3171" y="4548"/>
                    <a:pt x="3159" y="4487"/>
                    <a:pt x="3147" y="4423"/>
                  </a:cubicBezTo>
                  <a:cubicBezTo>
                    <a:pt x="3135" y="4360"/>
                    <a:pt x="3118" y="4307"/>
                    <a:pt x="3106" y="4247"/>
                  </a:cubicBezTo>
                  <a:lnTo>
                    <a:pt x="3111" y="4247"/>
                  </a:lnTo>
                  <a:cubicBezTo>
                    <a:pt x="3373" y="3994"/>
                    <a:pt x="3724" y="3850"/>
                    <a:pt x="4071" y="3753"/>
                  </a:cubicBezTo>
                  <a:cubicBezTo>
                    <a:pt x="4456" y="3645"/>
                    <a:pt x="4851" y="3580"/>
                    <a:pt x="5250" y="3561"/>
                  </a:cubicBezTo>
                  <a:cubicBezTo>
                    <a:pt x="5424" y="3549"/>
                    <a:pt x="5598" y="3544"/>
                    <a:pt x="5771" y="3544"/>
                  </a:cubicBezTo>
                  <a:cubicBezTo>
                    <a:pt x="6403" y="3544"/>
                    <a:pt x="7035" y="3611"/>
                    <a:pt x="7662" y="3681"/>
                  </a:cubicBezTo>
                  <a:cubicBezTo>
                    <a:pt x="8399" y="3764"/>
                    <a:pt x="9160" y="3853"/>
                    <a:pt x="9913" y="3853"/>
                  </a:cubicBezTo>
                  <a:cubicBezTo>
                    <a:pt x="10672" y="3853"/>
                    <a:pt x="11423" y="3763"/>
                    <a:pt x="12138" y="3486"/>
                  </a:cubicBezTo>
                  <a:cubicBezTo>
                    <a:pt x="12908" y="3190"/>
                    <a:pt x="13667" y="2663"/>
                    <a:pt x="13912" y="1835"/>
                  </a:cubicBezTo>
                  <a:cubicBezTo>
                    <a:pt x="13938" y="1741"/>
                    <a:pt x="13854" y="1645"/>
                    <a:pt x="13770" y="1631"/>
                  </a:cubicBezTo>
                  <a:cubicBezTo>
                    <a:pt x="13762" y="1629"/>
                    <a:pt x="13754" y="1629"/>
                    <a:pt x="13746" y="1629"/>
                  </a:cubicBezTo>
                  <a:cubicBezTo>
                    <a:pt x="13669" y="1629"/>
                    <a:pt x="13589" y="1690"/>
                    <a:pt x="13565" y="1775"/>
                  </a:cubicBezTo>
                  <a:cubicBezTo>
                    <a:pt x="13366" y="2447"/>
                    <a:pt x="12697" y="2882"/>
                    <a:pt x="12078" y="3133"/>
                  </a:cubicBezTo>
                  <a:cubicBezTo>
                    <a:pt x="11409" y="3402"/>
                    <a:pt x="10680" y="3494"/>
                    <a:pt x="9960" y="3498"/>
                  </a:cubicBezTo>
                  <a:cubicBezTo>
                    <a:pt x="9927" y="3499"/>
                    <a:pt x="9895" y="3499"/>
                    <a:pt x="9862" y="3499"/>
                  </a:cubicBezTo>
                  <a:cubicBezTo>
                    <a:pt x="8482" y="3499"/>
                    <a:pt x="7121" y="3193"/>
                    <a:pt x="5744" y="3193"/>
                  </a:cubicBezTo>
                  <a:cubicBezTo>
                    <a:pt x="5593" y="3193"/>
                    <a:pt x="5442" y="3197"/>
                    <a:pt x="5291" y="3205"/>
                  </a:cubicBezTo>
                  <a:cubicBezTo>
                    <a:pt x="4844" y="3226"/>
                    <a:pt x="4396" y="3299"/>
                    <a:pt x="3963" y="3419"/>
                  </a:cubicBezTo>
                  <a:cubicBezTo>
                    <a:pt x="3619" y="3515"/>
                    <a:pt x="3294" y="3655"/>
                    <a:pt x="3014" y="3869"/>
                  </a:cubicBezTo>
                  <a:cubicBezTo>
                    <a:pt x="2952" y="3619"/>
                    <a:pt x="2884" y="3371"/>
                    <a:pt x="2805" y="3123"/>
                  </a:cubicBezTo>
                  <a:cubicBezTo>
                    <a:pt x="2663" y="2709"/>
                    <a:pt x="2483" y="2305"/>
                    <a:pt x="2242" y="1941"/>
                  </a:cubicBezTo>
                  <a:cubicBezTo>
                    <a:pt x="2001" y="1578"/>
                    <a:pt x="1727" y="1270"/>
                    <a:pt x="1426" y="971"/>
                  </a:cubicBezTo>
                  <a:cubicBezTo>
                    <a:pt x="1125" y="675"/>
                    <a:pt x="728" y="343"/>
                    <a:pt x="365" y="42"/>
                  </a:cubicBezTo>
                  <a:cubicBezTo>
                    <a:pt x="329" y="13"/>
                    <a:pt x="292" y="1"/>
                    <a:pt x="2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08" name="Google Shape;3108;p28"/>
            <p:cNvSpPr/>
            <p:nvPr/>
          </p:nvSpPr>
          <p:spPr>
            <a:xfrm>
              <a:off x="6115250" y="2320575"/>
              <a:ext cx="107325" cy="111625"/>
            </a:xfrm>
            <a:custGeom>
              <a:avLst/>
              <a:gdLst/>
              <a:ahLst/>
              <a:cxnLst/>
              <a:rect l="l" t="t" r="r" b="b"/>
              <a:pathLst>
                <a:path w="4293" h="4465" extrusionOk="0">
                  <a:moveTo>
                    <a:pt x="521" y="0"/>
                  </a:moveTo>
                  <a:cubicBezTo>
                    <a:pt x="421" y="0"/>
                    <a:pt x="321" y="4"/>
                    <a:pt x="221" y="13"/>
                  </a:cubicBezTo>
                  <a:cubicBezTo>
                    <a:pt x="0" y="32"/>
                    <a:pt x="30" y="367"/>
                    <a:pt x="242" y="367"/>
                  </a:cubicBezTo>
                  <a:cubicBezTo>
                    <a:pt x="247" y="367"/>
                    <a:pt x="252" y="367"/>
                    <a:pt x="257" y="367"/>
                  </a:cubicBezTo>
                  <a:cubicBezTo>
                    <a:pt x="348" y="359"/>
                    <a:pt x="438" y="356"/>
                    <a:pt x="528" y="356"/>
                  </a:cubicBezTo>
                  <a:cubicBezTo>
                    <a:pt x="1187" y="356"/>
                    <a:pt x="1835" y="548"/>
                    <a:pt x="2390" y="910"/>
                  </a:cubicBezTo>
                  <a:cubicBezTo>
                    <a:pt x="2705" y="1115"/>
                    <a:pt x="2982" y="1373"/>
                    <a:pt x="3211" y="1671"/>
                  </a:cubicBezTo>
                  <a:cubicBezTo>
                    <a:pt x="3449" y="1993"/>
                    <a:pt x="3622" y="2357"/>
                    <a:pt x="3723" y="2744"/>
                  </a:cubicBezTo>
                  <a:cubicBezTo>
                    <a:pt x="3863" y="3255"/>
                    <a:pt x="3894" y="3786"/>
                    <a:pt x="3933" y="4314"/>
                  </a:cubicBezTo>
                  <a:cubicBezTo>
                    <a:pt x="3940" y="4416"/>
                    <a:pt x="4019" y="4464"/>
                    <a:pt x="4100" y="4464"/>
                  </a:cubicBezTo>
                  <a:cubicBezTo>
                    <a:pt x="4195" y="4464"/>
                    <a:pt x="4293" y="4398"/>
                    <a:pt x="4284" y="4277"/>
                  </a:cubicBezTo>
                  <a:cubicBezTo>
                    <a:pt x="4217" y="3329"/>
                    <a:pt x="4120" y="2347"/>
                    <a:pt x="3557" y="1548"/>
                  </a:cubicBezTo>
                  <a:cubicBezTo>
                    <a:pt x="3083" y="874"/>
                    <a:pt x="2366" y="395"/>
                    <a:pt x="1581" y="157"/>
                  </a:cubicBezTo>
                  <a:cubicBezTo>
                    <a:pt x="1237" y="54"/>
                    <a:pt x="879" y="0"/>
                    <a:pt x="5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09" name="Google Shape;3109;p28"/>
            <p:cNvSpPr/>
            <p:nvPr/>
          </p:nvSpPr>
          <p:spPr>
            <a:xfrm>
              <a:off x="5863075" y="2517175"/>
              <a:ext cx="238200" cy="192800"/>
            </a:xfrm>
            <a:custGeom>
              <a:avLst/>
              <a:gdLst/>
              <a:ahLst/>
              <a:cxnLst/>
              <a:rect l="l" t="t" r="r" b="b"/>
              <a:pathLst>
                <a:path w="9528" h="7712" extrusionOk="0">
                  <a:moveTo>
                    <a:pt x="7223" y="1"/>
                  </a:moveTo>
                  <a:cubicBezTo>
                    <a:pt x="6417" y="1"/>
                    <a:pt x="5611" y="269"/>
                    <a:pt x="4985" y="806"/>
                  </a:cubicBezTo>
                  <a:cubicBezTo>
                    <a:pt x="3579" y="2004"/>
                    <a:pt x="3250" y="3915"/>
                    <a:pt x="2309" y="5431"/>
                  </a:cubicBezTo>
                  <a:cubicBezTo>
                    <a:pt x="1789" y="6271"/>
                    <a:pt x="1026" y="6931"/>
                    <a:pt x="140" y="7366"/>
                  </a:cubicBezTo>
                  <a:cubicBezTo>
                    <a:pt x="56" y="7407"/>
                    <a:pt x="0" y="7499"/>
                    <a:pt x="39" y="7593"/>
                  </a:cubicBezTo>
                  <a:cubicBezTo>
                    <a:pt x="67" y="7662"/>
                    <a:pt x="133" y="7711"/>
                    <a:pt x="201" y="7711"/>
                  </a:cubicBezTo>
                  <a:cubicBezTo>
                    <a:pt x="222" y="7711"/>
                    <a:pt x="243" y="7706"/>
                    <a:pt x="263" y="7696"/>
                  </a:cubicBezTo>
                  <a:cubicBezTo>
                    <a:pt x="1050" y="7309"/>
                    <a:pt x="1762" y="6770"/>
                    <a:pt x="2294" y="6069"/>
                  </a:cubicBezTo>
                  <a:cubicBezTo>
                    <a:pt x="2826" y="5369"/>
                    <a:pt x="3216" y="4452"/>
                    <a:pt x="3584" y="3600"/>
                  </a:cubicBezTo>
                  <a:cubicBezTo>
                    <a:pt x="3921" y="2827"/>
                    <a:pt x="4287" y="2048"/>
                    <a:pt x="4857" y="1415"/>
                  </a:cubicBezTo>
                  <a:cubicBezTo>
                    <a:pt x="5377" y="842"/>
                    <a:pt x="6058" y="462"/>
                    <a:pt x="6831" y="372"/>
                  </a:cubicBezTo>
                  <a:cubicBezTo>
                    <a:pt x="6957" y="358"/>
                    <a:pt x="7085" y="350"/>
                    <a:pt x="7212" y="350"/>
                  </a:cubicBezTo>
                  <a:cubicBezTo>
                    <a:pt x="7912" y="350"/>
                    <a:pt x="8611" y="573"/>
                    <a:pt x="9160" y="1010"/>
                  </a:cubicBezTo>
                  <a:cubicBezTo>
                    <a:pt x="9195" y="1038"/>
                    <a:pt x="9231" y="1049"/>
                    <a:pt x="9266" y="1049"/>
                  </a:cubicBezTo>
                  <a:cubicBezTo>
                    <a:pt x="9409" y="1049"/>
                    <a:pt x="9527" y="853"/>
                    <a:pt x="9384" y="738"/>
                  </a:cubicBezTo>
                  <a:cubicBezTo>
                    <a:pt x="8768" y="247"/>
                    <a:pt x="7995" y="1"/>
                    <a:pt x="72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10" name="Google Shape;3110;p28"/>
            <p:cNvSpPr/>
            <p:nvPr/>
          </p:nvSpPr>
          <p:spPr>
            <a:xfrm>
              <a:off x="5935925" y="2657800"/>
              <a:ext cx="94350" cy="44700"/>
            </a:xfrm>
            <a:custGeom>
              <a:avLst/>
              <a:gdLst/>
              <a:ahLst/>
              <a:cxnLst/>
              <a:rect l="l" t="t" r="r" b="b"/>
              <a:pathLst>
                <a:path w="3774" h="1788" extrusionOk="0">
                  <a:moveTo>
                    <a:pt x="3512" y="1"/>
                  </a:moveTo>
                  <a:cubicBezTo>
                    <a:pt x="3480" y="1"/>
                    <a:pt x="3447" y="10"/>
                    <a:pt x="3414" y="33"/>
                  </a:cubicBezTo>
                  <a:cubicBezTo>
                    <a:pt x="2451" y="682"/>
                    <a:pt x="1419" y="1368"/>
                    <a:pt x="222" y="1438"/>
                  </a:cubicBezTo>
                  <a:cubicBezTo>
                    <a:pt x="0" y="1450"/>
                    <a:pt x="31" y="1787"/>
                    <a:pt x="247" y="1787"/>
                  </a:cubicBezTo>
                  <a:cubicBezTo>
                    <a:pt x="251" y="1787"/>
                    <a:pt x="255" y="1787"/>
                    <a:pt x="259" y="1787"/>
                  </a:cubicBezTo>
                  <a:cubicBezTo>
                    <a:pt x="1517" y="1717"/>
                    <a:pt x="2605" y="1005"/>
                    <a:pt x="3618" y="321"/>
                  </a:cubicBezTo>
                  <a:cubicBezTo>
                    <a:pt x="3773" y="216"/>
                    <a:pt x="3662" y="1"/>
                    <a:pt x="35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11" name="Google Shape;3111;p28"/>
            <p:cNvSpPr/>
            <p:nvPr/>
          </p:nvSpPr>
          <p:spPr>
            <a:xfrm>
              <a:off x="5903750" y="2783225"/>
              <a:ext cx="183100" cy="135650"/>
            </a:xfrm>
            <a:custGeom>
              <a:avLst/>
              <a:gdLst/>
              <a:ahLst/>
              <a:cxnLst/>
              <a:rect l="l" t="t" r="r" b="b"/>
              <a:pathLst>
                <a:path w="7324" h="5426" extrusionOk="0">
                  <a:moveTo>
                    <a:pt x="7125" y="0"/>
                  </a:moveTo>
                  <a:cubicBezTo>
                    <a:pt x="7074" y="0"/>
                    <a:pt x="7025" y="24"/>
                    <a:pt x="6997" y="70"/>
                  </a:cubicBezTo>
                  <a:cubicBezTo>
                    <a:pt x="6359" y="1064"/>
                    <a:pt x="5704" y="2072"/>
                    <a:pt x="4785" y="2835"/>
                  </a:cubicBezTo>
                  <a:cubicBezTo>
                    <a:pt x="3943" y="3535"/>
                    <a:pt x="2956" y="4031"/>
                    <a:pt x="1945" y="4440"/>
                  </a:cubicBezTo>
                  <a:cubicBezTo>
                    <a:pt x="1367" y="4676"/>
                    <a:pt x="783" y="4883"/>
                    <a:pt x="193" y="5088"/>
                  </a:cubicBezTo>
                  <a:cubicBezTo>
                    <a:pt x="0" y="5155"/>
                    <a:pt x="80" y="5426"/>
                    <a:pt x="254" y="5426"/>
                  </a:cubicBezTo>
                  <a:cubicBezTo>
                    <a:pt x="273" y="5426"/>
                    <a:pt x="294" y="5423"/>
                    <a:pt x="316" y="5415"/>
                  </a:cubicBezTo>
                  <a:cubicBezTo>
                    <a:pt x="1372" y="5052"/>
                    <a:pt x="2431" y="4671"/>
                    <a:pt x="3420" y="4149"/>
                  </a:cubicBezTo>
                  <a:cubicBezTo>
                    <a:pt x="3916" y="3892"/>
                    <a:pt x="4388" y="3591"/>
                    <a:pt x="4831" y="3249"/>
                  </a:cubicBezTo>
                  <a:cubicBezTo>
                    <a:pt x="5295" y="2883"/>
                    <a:pt x="5714" y="2464"/>
                    <a:pt x="6082" y="2005"/>
                  </a:cubicBezTo>
                  <a:cubicBezTo>
                    <a:pt x="6515" y="1463"/>
                    <a:pt x="6891" y="878"/>
                    <a:pt x="7264" y="296"/>
                  </a:cubicBezTo>
                  <a:cubicBezTo>
                    <a:pt x="7319" y="214"/>
                    <a:pt x="7324" y="115"/>
                    <a:pt x="7245" y="46"/>
                  </a:cubicBezTo>
                  <a:cubicBezTo>
                    <a:pt x="7209" y="15"/>
                    <a:pt x="7166" y="0"/>
                    <a:pt x="71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12" name="Google Shape;3112;p28"/>
            <p:cNvSpPr/>
            <p:nvPr/>
          </p:nvSpPr>
          <p:spPr>
            <a:xfrm>
              <a:off x="6146350" y="2844250"/>
              <a:ext cx="76500" cy="343725"/>
            </a:xfrm>
            <a:custGeom>
              <a:avLst/>
              <a:gdLst/>
              <a:ahLst/>
              <a:cxnLst/>
              <a:rect l="l" t="t" r="r" b="b"/>
              <a:pathLst>
                <a:path w="3060" h="13749" extrusionOk="0">
                  <a:moveTo>
                    <a:pt x="2416" y="0"/>
                  </a:moveTo>
                  <a:cubicBezTo>
                    <a:pt x="2352" y="0"/>
                    <a:pt x="2283" y="37"/>
                    <a:pt x="2246" y="98"/>
                  </a:cubicBezTo>
                  <a:cubicBezTo>
                    <a:pt x="1158" y="1812"/>
                    <a:pt x="1591" y="3973"/>
                    <a:pt x="2053" y="5812"/>
                  </a:cubicBezTo>
                  <a:cubicBezTo>
                    <a:pt x="2513" y="7648"/>
                    <a:pt x="3059" y="9686"/>
                    <a:pt x="2130" y="11467"/>
                  </a:cubicBezTo>
                  <a:cubicBezTo>
                    <a:pt x="1695" y="12300"/>
                    <a:pt x="987" y="12998"/>
                    <a:pt x="140" y="13405"/>
                  </a:cubicBezTo>
                  <a:cubicBezTo>
                    <a:pt x="51" y="13446"/>
                    <a:pt x="0" y="13537"/>
                    <a:pt x="36" y="13631"/>
                  </a:cubicBezTo>
                  <a:cubicBezTo>
                    <a:pt x="64" y="13701"/>
                    <a:pt x="131" y="13748"/>
                    <a:pt x="200" y="13748"/>
                  </a:cubicBezTo>
                  <a:cubicBezTo>
                    <a:pt x="221" y="13748"/>
                    <a:pt x="242" y="13744"/>
                    <a:pt x="263" y="13734"/>
                  </a:cubicBezTo>
                  <a:cubicBezTo>
                    <a:pt x="1062" y="13352"/>
                    <a:pt x="1740" y="12752"/>
                    <a:pt x="2222" y="12009"/>
                  </a:cubicBezTo>
                  <a:cubicBezTo>
                    <a:pt x="2739" y="11203"/>
                    <a:pt x="2975" y="10281"/>
                    <a:pt x="2992" y="9328"/>
                  </a:cubicBezTo>
                  <a:cubicBezTo>
                    <a:pt x="3023" y="7292"/>
                    <a:pt x="2125" y="5388"/>
                    <a:pt x="1950" y="3374"/>
                  </a:cubicBezTo>
                  <a:cubicBezTo>
                    <a:pt x="1856" y="2293"/>
                    <a:pt x="1971" y="1181"/>
                    <a:pt x="2563" y="247"/>
                  </a:cubicBezTo>
                  <a:cubicBezTo>
                    <a:pt x="2614" y="168"/>
                    <a:pt x="2559" y="50"/>
                    <a:pt x="2479" y="14"/>
                  </a:cubicBezTo>
                  <a:cubicBezTo>
                    <a:pt x="2459" y="5"/>
                    <a:pt x="2438" y="0"/>
                    <a:pt x="24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13" name="Google Shape;3113;p28"/>
            <p:cNvSpPr/>
            <p:nvPr/>
          </p:nvSpPr>
          <p:spPr>
            <a:xfrm>
              <a:off x="6265450" y="2849700"/>
              <a:ext cx="86100" cy="246050"/>
            </a:xfrm>
            <a:custGeom>
              <a:avLst/>
              <a:gdLst/>
              <a:ahLst/>
              <a:cxnLst/>
              <a:rect l="l" t="t" r="r" b="b"/>
              <a:pathLst>
                <a:path w="3444" h="9842" extrusionOk="0">
                  <a:moveTo>
                    <a:pt x="1283" y="0"/>
                  </a:moveTo>
                  <a:cubicBezTo>
                    <a:pt x="1195" y="0"/>
                    <a:pt x="1115" y="61"/>
                    <a:pt x="1111" y="147"/>
                  </a:cubicBezTo>
                  <a:cubicBezTo>
                    <a:pt x="1058" y="1437"/>
                    <a:pt x="1219" y="2725"/>
                    <a:pt x="1588" y="3962"/>
                  </a:cubicBezTo>
                  <a:cubicBezTo>
                    <a:pt x="1571" y="3995"/>
                    <a:pt x="1563" y="4034"/>
                    <a:pt x="1568" y="4070"/>
                  </a:cubicBezTo>
                  <a:cubicBezTo>
                    <a:pt x="1672" y="4859"/>
                    <a:pt x="1775" y="5663"/>
                    <a:pt x="1705" y="6458"/>
                  </a:cubicBezTo>
                  <a:cubicBezTo>
                    <a:pt x="1669" y="6843"/>
                    <a:pt x="1592" y="7223"/>
                    <a:pt x="1453" y="7581"/>
                  </a:cubicBezTo>
                  <a:cubicBezTo>
                    <a:pt x="1313" y="7928"/>
                    <a:pt x="1133" y="8255"/>
                    <a:pt x="916" y="8556"/>
                  </a:cubicBezTo>
                  <a:cubicBezTo>
                    <a:pt x="666" y="8905"/>
                    <a:pt x="389" y="9230"/>
                    <a:pt x="112" y="9553"/>
                  </a:cubicBezTo>
                  <a:cubicBezTo>
                    <a:pt x="0" y="9682"/>
                    <a:pt x="124" y="9842"/>
                    <a:pt x="255" y="9842"/>
                  </a:cubicBezTo>
                  <a:cubicBezTo>
                    <a:pt x="299" y="9842"/>
                    <a:pt x="344" y="9824"/>
                    <a:pt x="382" y="9781"/>
                  </a:cubicBezTo>
                  <a:cubicBezTo>
                    <a:pt x="890" y="9192"/>
                    <a:pt x="1407" y="8583"/>
                    <a:pt x="1715" y="7865"/>
                  </a:cubicBezTo>
                  <a:cubicBezTo>
                    <a:pt x="2047" y="7100"/>
                    <a:pt x="2110" y="6260"/>
                    <a:pt x="2066" y="5440"/>
                  </a:cubicBezTo>
                  <a:cubicBezTo>
                    <a:pt x="2059" y="5370"/>
                    <a:pt x="2054" y="5302"/>
                    <a:pt x="2050" y="5233"/>
                  </a:cubicBezTo>
                  <a:lnTo>
                    <a:pt x="2050" y="5233"/>
                  </a:lnTo>
                  <a:cubicBezTo>
                    <a:pt x="2117" y="5389"/>
                    <a:pt x="2189" y="5548"/>
                    <a:pt x="2264" y="5702"/>
                  </a:cubicBezTo>
                  <a:cubicBezTo>
                    <a:pt x="2500" y="6186"/>
                    <a:pt x="2767" y="6652"/>
                    <a:pt x="3068" y="7100"/>
                  </a:cubicBezTo>
                  <a:cubicBezTo>
                    <a:pt x="3103" y="7154"/>
                    <a:pt x="3151" y="7176"/>
                    <a:pt x="3199" y="7176"/>
                  </a:cubicBezTo>
                  <a:cubicBezTo>
                    <a:pt x="3322" y="7176"/>
                    <a:pt x="3444" y="7032"/>
                    <a:pt x="3354" y="6896"/>
                  </a:cubicBezTo>
                  <a:cubicBezTo>
                    <a:pt x="2326" y="5360"/>
                    <a:pt x="1693" y="3596"/>
                    <a:pt x="1506" y="1757"/>
                  </a:cubicBezTo>
                  <a:cubicBezTo>
                    <a:pt x="1453" y="1242"/>
                    <a:pt x="1438" y="725"/>
                    <a:pt x="1458" y="207"/>
                  </a:cubicBezTo>
                  <a:cubicBezTo>
                    <a:pt x="1465" y="111"/>
                    <a:pt x="1419" y="22"/>
                    <a:pt x="1316" y="3"/>
                  </a:cubicBezTo>
                  <a:cubicBezTo>
                    <a:pt x="1305" y="1"/>
                    <a:pt x="1294" y="0"/>
                    <a:pt x="128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14" name="Google Shape;3114;p28"/>
            <p:cNvSpPr/>
            <p:nvPr/>
          </p:nvSpPr>
          <p:spPr>
            <a:xfrm>
              <a:off x="6458075" y="2892800"/>
              <a:ext cx="77150" cy="131425"/>
            </a:xfrm>
            <a:custGeom>
              <a:avLst/>
              <a:gdLst/>
              <a:ahLst/>
              <a:cxnLst/>
              <a:rect l="l" t="t" r="r" b="b"/>
              <a:pathLst>
                <a:path w="3086" h="5257" extrusionOk="0">
                  <a:moveTo>
                    <a:pt x="201" y="1"/>
                  </a:moveTo>
                  <a:cubicBezTo>
                    <a:pt x="147" y="1"/>
                    <a:pt x="92" y="25"/>
                    <a:pt x="58" y="65"/>
                  </a:cubicBezTo>
                  <a:cubicBezTo>
                    <a:pt x="0" y="130"/>
                    <a:pt x="12" y="245"/>
                    <a:pt x="80" y="312"/>
                  </a:cubicBezTo>
                  <a:cubicBezTo>
                    <a:pt x="1086" y="1359"/>
                    <a:pt x="1863" y="2601"/>
                    <a:pt x="2369" y="3963"/>
                  </a:cubicBezTo>
                  <a:cubicBezTo>
                    <a:pt x="2513" y="4348"/>
                    <a:pt x="2633" y="4743"/>
                    <a:pt x="2730" y="5145"/>
                  </a:cubicBezTo>
                  <a:cubicBezTo>
                    <a:pt x="2748" y="5217"/>
                    <a:pt x="2825" y="5257"/>
                    <a:pt x="2897" y="5257"/>
                  </a:cubicBezTo>
                  <a:cubicBezTo>
                    <a:pt x="2918" y="5257"/>
                    <a:pt x="2939" y="5253"/>
                    <a:pt x="2958" y="5246"/>
                  </a:cubicBezTo>
                  <a:cubicBezTo>
                    <a:pt x="3054" y="5210"/>
                    <a:pt x="3086" y="5114"/>
                    <a:pt x="3062" y="5022"/>
                  </a:cubicBezTo>
                  <a:cubicBezTo>
                    <a:pt x="2703" y="3569"/>
                    <a:pt x="2048" y="2204"/>
                    <a:pt x="1141" y="1015"/>
                  </a:cubicBezTo>
                  <a:cubicBezTo>
                    <a:pt x="881" y="673"/>
                    <a:pt x="602" y="349"/>
                    <a:pt x="304" y="43"/>
                  </a:cubicBezTo>
                  <a:cubicBezTo>
                    <a:pt x="276" y="14"/>
                    <a:pt x="239" y="1"/>
                    <a:pt x="20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15" name="Google Shape;3115;p28"/>
            <p:cNvSpPr/>
            <p:nvPr/>
          </p:nvSpPr>
          <p:spPr>
            <a:xfrm>
              <a:off x="6694225" y="2691250"/>
              <a:ext cx="148550" cy="133100"/>
            </a:xfrm>
            <a:custGeom>
              <a:avLst/>
              <a:gdLst/>
              <a:ahLst/>
              <a:cxnLst/>
              <a:rect l="l" t="t" r="r" b="b"/>
              <a:pathLst>
                <a:path w="5942" h="5324" extrusionOk="0">
                  <a:moveTo>
                    <a:pt x="225" y="0"/>
                  </a:moveTo>
                  <a:cubicBezTo>
                    <a:pt x="115" y="0"/>
                    <a:pt x="1" y="99"/>
                    <a:pt x="46" y="235"/>
                  </a:cubicBezTo>
                  <a:cubicBezTo>
                    <a:pt x="386" y="1205"/>
                    <a:pt x="915" y="2098"/>
                    <a:pt x="1601" y="2863"/>
                  </a:cubicBezTo>
                  <a:cubicBezTo>
                    <a:pt x="2292" y="3636"/>
                    <a:pt x="3120" y="4269"/>
                    <a:pt x="4044" y="4733"/>
                  </a:cubicBezTo>
                  <a:cubicBezTo>
                    <a:pt x="4566" y="4988"/>
                    <a:pt x="5113" y="5186"/>
                    <a:pt x="5678" y="5318"/>
                  </a:cubicBezTo>
                  <a:cubicBezTo>
                    <a:pt x="5694" y="5322"/>
                    <a:pt x="5710" y="5324"/>
                    <a:pt x="5724" y="5324"/>
                  </a:cubicBezTo>
                  <a:cubicBezTo>
                    <a:pt x="5909" y="5324"/>
                    <a:pt x="5941" y="5021"/>
                    <a:pt x="5738" y="4974"/>
                  </a:cubicBezTo>
                  <a:cubicBezTo>
                    <a:pt x="4785" y="4743"/>
                    <a:pt x="3885" y="4324"/>
                    <a:pt x="3093" y="3746"/>
                  </a:cubicBezTo>
                  <a:cubicBezTo>
                    <a:pt x="2299" y="3164"/>
                    <a:pt x="1620" y="2439"/>
                    <a:pt x="1093" y="1607"/>
                  </a:cubicBezTo>
                  <a:cubicBezTo>
                    <a:pt x="797" y="1137"/>
                    <a:pt x="559" y="634"/>
                    <a:pt x="379" y="112"/>
                  </a:cubicBezTo>
                  <a:cubicBezTo>
                    <a:pt x="350" y="34"/>
                    <a:pt x="288" y="0"/>
                    <a:pt x="2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16" name="Google Shape;3116;p28"/>
            <p:cNvSpPr/>
            <p:nvPr/>
          </p:nvSpPr>
          <p:spPr>
            <a:xfrm>
              <a:off x="5957000" y="2806100"/>
              <a:ext cx="159650" cy="201350"/>
            </a:xfrm>
            <a:custGeom>
              <a:avLst/>
              <a:gdLst/>
              <a:ahLst/>
              <a:cxnLst/>
              <a:rect l="l" t="t" r="r" b="b"/>
              <a:pathLst>
                <a:path w="6386" h="8054" extrusionOk="0">
                  <a:moveTo>
                    <a:pt x="6198" y="0"/>
                  </a:moveTo>
                  <a:cubicBezTo>
                    <a:pt x="6111" y="0"/>
                    <a:pt x="6035" y="60"/>
                    <a:pt x="6017" y="146"/>
                  </a:cubicBezTo>
                  <a:cubicBezTo>
                    <a:pt x="5401" y="2652"/>
                    <a:pt x="3998" y="4890"/>
                    <a:pt x="2012" y="6536"/>
                  </a:cubicBezTo>
                  <a:cubicBezTo>
                    <a:pt x="1738" y="6765"/>
                    <a:pt x="1452" y="6979"/>
                    <a:pt x="1158" y="7181"/>
                  </a:cubicBezTo>
                  <a:cubicBezTo>
                    <a:pt x="862" y="7383"/>
                    <a:pt x="508" y="7605"/>
                    <a:pt x="130" y="7713"/>
                  </a:cubicBezTo>
                  <a:cubicBezTo>
                    <a:pt x="41" y="7739"/>
                    <a:pt x="0" y="7857"/>
                    <a:pt x="29" y="7942"/>
                  </a:cubicBezTo>
                  <a:cubicBezTo>
                    <a:pt x="58" y="8012"/>
                    <a:pt x="126" y="8054"/>
                    <a:pt x="198" y="8054"/>
                  </a:cubicBezTo>
                  <a:cubicBezTo>
                    <a:pt x="217" y="8054"/>
                    <a:pt x="236" y="8051"/>
                    <a:pt x="255" y="8045"/>
                  </a:cubicBezTo>
                  <a:cubicBezTo>
                    <a:pt x="607" y="7942"/>
                    <a:pt x="927" y="7756"/>
                    <a:pt x="1230" y="7557"/>
                  </a:cubicBezTo>
                  <a:cubicBezTo>
                    <a:pt x="1533" y="7359"/>
                    <a:pt x="1769" y="7181"/>
                    <a:pt x="2027" y="6977"/>
                  </a:cubicBezTo>
                  <a:cubicBezTo>
                    <a:pt x="2547" y="6567"/>
                    <a:pt x="3030" y="6115"/>
                    <a:pt x="3478" y="5629"/>
                  </a:cubicBezTo>
                  <a:cubicBezTo>
                    <a:pt x="4881" y="4093"/>
                    <a:pt x="5875" y="2228"/>
                    <a:pt x="6366" y="206"/>
                  </a:cubicBezTo>
                  <a:cubicBezTo>
                    <a:pt x="6385" y="115"/>
                    <a:pt x="6311" y="19"/>
                    <a:pt x="6222" y="2"/>
                  </a:cubicBezTo>
                  <a:cubicBezTo>
                    <a:pt x="6214" y="1"/>
                    <a:pt x="6206" y="0"/>
                    <a:pt x="619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17" name="Google Shape;3117;p28"/>
            <p:cNvSpPr/>
            <p:nvPr/>
          </p:nvSpPr>
          <p:spPr>
            <a:xfrm>
              <a:off x="6545850" y="2822775"/>
              <a:ext cx="104475" cy="114800"/>
            </a:xfrm>
            <a:custGeom>
              <a:avLst/>
              <a:gdLst/>
              <a:ahLst/>
              <a:cxnLst/>
              <a:rect l="l" t="t" r="r" b="b"/>
              <a:pathLst>
                <a:path w="4179" h="4592" extrusionOk="0">
                  <a:moveTo>
                    <a:pt x="201" y="0"/>
                  </a:moveTo>
                  <a:cubicBezTo>
                    <a:pt x="169" y="0"/>
                    <a:pt x="137" y="10"/>
                    <a:pt x="107" y="30"/>
                  </a:cubicBezTo>
                  <a:cubicBezTo>
                    <a:pt x="22" y="88"/>
                    <a:pt x="1" y="206"/>
                    <a:pt x="63" y="278"/>
                  </a:cubicBezTo>
                  <a:lnTo>
                    <a:pt x="2990" y="3578"/>
                  </a:lnTo>
                  <a:lnTo>
                    <a:pt x="3827" y="4519"/>
                  </a:lnTo>
                  <a:cubicBezTo>
                    <a:pt x="3867" y="4563"/>
                    <a:pt x="3923" y="4591"/>
                    <a:pt x="3978" y="4591"/>
                  </a:cubicBezTo>
                  <a:cubicBezTo>
                    <a:pt x="4010" y="4591"/>
                    <a:pt x="4042" y="4582"/>
                    <a:pt x="4070" y="4562"/>
                  </a:cubicBezTo>
                  <a:cubicBezTo>
                    <a:pt x="4143" y="4509"/>
                    <a:pt x="4179" y="4387"/>
                    <a:pt x="4114" y="4314"/>
                  </a:cubicBezTo>
                  <a:cubicBezTo>
                    <a:pt x="3139" y="3217"/>
                    <a:pt x="2162" y="2119"/>
                    <a:pt x="1185" y="1017"/>
                  </a:cubicBezTo>
                  <a:cubicBezTo>
                    <a:pt x="908" y="702"/>
                    <a:pt x="629" y="389"/>
                    <a:pt x="350" y="74"/>
                  </a:cubicBezTo>
                  <a:cubicBezTo>
                    <a:pt x="310" y="29"/>
                    <a:pt x="256" y="0"/>
                    <a:pt x="2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18" name="Google Shape;3118;p28"/>
            <p:cNvSpPr/>
            <p:nvPr/>
          </p:nvSpPr>
          <p:spPr>
            <a:xfrm>
              <a:off x="6664150" y="2959225"/>
              <a:ext cx="36975" cy="60275"/>
            </a:xfrm>
            <a:custGeom>
              <a:avLst/>
              <a:gdLst/>
              <a:ahLst/>
              <a:cxnLst/>
              <a:rect l="l" t="t" r="r" b="b"/>
              <a:pathLst>
                <a:path w="1479" h="2411" extrusionOk="0">
                  <a:moveTo>
                    <a:pt x="194" y="0"/>
                  </a:moveTo>
                  <a:cubicBezTo>
                    <a:pt x="155" y="0"/>
                    <a:pt x="116" y="11"/>
                    <a:pt x="87" y="31"/>
                  </a:cubicBezTo>
                  <a:cubicBezTo>
                    <a:pt x="20" y="79"/>
                    <a:pt x="0" y="192"/>
                    <a:pt x="46" y="276"/>
                  </a:cubicBezTo>
                  <a:lnTo>
                    <a:pt x="1148" y="2336"/>
                  </a:lnTo>
                  <a:cubicBezTo>
                    <a:pt x="1174" y="2387"/>
                    <a:pt x="1231" y="2411"/>
                    <a:pt x="1288" y="2411"/>
                  </a:cubicBezTo>
                  <a:cubicBezTo>
                    <a:pt x="1326" y="2411"/>
                    <a:pt x="1363" y="2400"/>
                    <a:pt x="1391" y="2380"/>
                  </a:cubicBezTo>
                  <a:cubicBezTo>
                    <a:pt x="1478" y="2320"/>
                    <a:pt x="1478" y="2221"/>
                    <a:pt x="1432" y="2137"/>
                  </a:cubicBezTo>
                  <a:lnTo>
                    <a:pt x="332" y="72"/>
                  </a:lnTo>
                  <a:cubicBezTo>
                    <a:pt x="306" y="22"/>
                    <a:pt x="250" y="0"/>
                    <a:pt x="19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19" name="Google Shape;3119;p28"/>
            <p:cNvSpPr/>
            <p:nvPr/>
          </p:nvSpPr>
          <p:spPr>
            <a:xfrm>
              <a:off x="6563600" y="2873875"/>
              <a:ext cx="55250" cy="63900"/>
            </a:xfrm>
            <a:custGeom>
              <a:avLst/>
              <a:gdLst/>
              <a:ahLst/>
              <a:cxnLst/>
              <a:rect l="l" t="t" r="r" b="b"/>
              <a:pathLst>
                <a:path w="2210" h="2556" extrusionOk="0">
                  <a:moveTo>
                    <a:pt x="201" y="0"/>
                  </a:moveTo>
                  <a:cubicBezTo>
                    <a:pt x="169" y="0"/>
                    <a:pt x="137" y="10"/>
                    <a:pt x="107" y="32"/>
                  </a:cubicBezTo>
                  <a:cubicBezTo>
                    <a:pt x="25" y="92"/>
                    <a:pt x="1" y="203"/>
                    <a:pt x="63" y="275"/>
                  </a:cubicBezTo>
                  <a:cubicBezTo>
                    <a:pt x="687" y="983"/>
                    <a:pt x="1274" y="1719"/>
                    <a:pt x="1823" y="2482"/>
                  </a:cubicBezTo>
                  <a:cubicBezTo>
                    <a:pt x="1861" y="2534"/>
                    <a:pt x="1911" y="2555"/>
                    <a:pt x="1960" y="2555"/>
                  </a:cubicBezTo>
                  <a:cubicBezTo>
                    <a:pt x="2087" y="2555"/>
                    <a:pt x="2209" y="2412"/>
                    <a:pt x="2114" y="2280"/>
                  </a:cubicBezTo>
                  <a:cubicBezTo>
                    <a:pt x="1563" y="1515"/>
                    <a:pt x="975" y="781"/>
                    <a:pt x="350" y="75"/>
                  </a:cubicBezTo>
                  <a:cubicBezTo>
                    <a:pt x="310" y="30"/>
                    <a:pt x="256" y="0"/>
                    <a:pt x="2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20" name="Google Shape;3120;p28"/>
            <p:cNvSpPr/>
            <p:nvPr/>
          </p:nvSpPr>
          <p:spPr>
            <a:xfrm>
              <a:off x="6628850" y="3031675"/>
              <a:ext cx="45200" cy="54375"/>
            </a:xfrm>
            <a:custGeom>
              <a:avLst/>
              <a:gdLst/>
              <a:ahLst/>
              <a:cxnLst/>
              <a:rect l="l" t="t" r="r" b="b"/>
              <a:pathLst>
                <a:path w="1808" h="2175" extrusionOk="0">
                  <a:moveTo>
                    <a:pt x="245" y="1"/>
                  </a:moveTo>
                  <a:cubicBezTo>
                    <a:pt x="123" y="1"/>
                    <a:pt x="1" y="142"/>
                    <a:pt x="89" y="278"/>
                  </a:cubicBezTo>
                  <a:cubicBezTo>
                    <a:pt x="507" y="911"/>
                    <a:pt x="965" y="1520"/>
                    <a:pt x="1458" y="2098"/>
                  </a:cubicBezTo>
                  <a:cubicBezTo>
                    <a:pt x="1496" y="2146"/>
                    <a:pt x="1549" y="2174"/>
                    <a:pt x="1604" y="2174"/>
                  </a:cubicBezTo>
                  <a:cubicBezTo>
                    <a:pt x="1637" y="2174"/>
                    <a:pt x="1670" y="2164"/>
                    <a:pt x="1701" y="2141"/>
                  </a:cubicBezTo>
                  <a:cubicBezTo>
                    <a:pt x="1778" y="2091"/>
                    <a:pt x="1807" y="1970"/>
                    <a:pt x="1744" y="1898"/>
                  </a:cubicBezTo>
                  <a:cubicBezTo>
                    <a:pt x="1253" y="1318"/>
                    <a:pt x="799" y="709"/>
                    <a:pt x="377" y="76"/>
                  </a:cubicBezTo>
                  <a:cubicBezTo>
                    <a:pt x="342" y="23"/>
                    <a:pt x="294" y="1"/>
                    <a:pt x="2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21" name="Google Shape;3121;p28"/>
            <p:cNvSpPr/>
            <p:nvPr/>
          </p:nvSpPr>
          <p:spPr>
            <a:xfrm>
              <a:off x="6722325" y="2602450"/>
              <a:ext cx="104450" cy="97675"/>
            </a:xfrm>
            <a:custGeom>
              <a:avLst/>
              <a:gdLst/>
              <a:ahLst/>
              <a:cxnLst/>
              <a:rect l="l" t="t" r="r" b="b"/>
              <a:pathLst>
                <a:path w="4178" h="3907" extrusionOk="0">
                  <a:moveTo>
                    <a:pt x="203" y="1"/>
                  </a:moveTo>
                  <a:cubicBezTo>
                    <a:pt x="168" y="1"/>
                    <a:pt x="133" y="11"/>
                    <a:pt x="102" y="32"/>
                  </a:cubicBezTo>
                  <a:cubicBezTo>
                    <a:pt x="30" y="83"/>
                    <a:pt x="1" y="203"/>
                    <a:pt x="61" y="276"/>
                  </a:cubicBezTo>
                  <a:cubicBezTo>
                    <a:pt x="910" y="1332"/>
                    <a:pt x="1863" y="2300"/>
                    <a:pt x="2906" y="3166"/>
                  </a:cubicBezTo>
                  <a:cubicBezTo>
                    <a:pt x="3197" y="3409"/>
                    <a:pt x="3498" y="3645"/>
                    <a:pt x="3803" y="3871"/>
                  </a:cubicBezTo>
                  <a:cubicBezTo>
                    <a:pt x="3838" y="3896"/>
                    <a:pt x="3874" y="3907"/>
                    <a:pt x="3909" y="3907"/>
                  </a:cubicBezTo>
                  <a:cubicBezTo>
                    <a:pt x="4057" y="3907"/>
                    <a:pt x="4177" y="3710"/>
                    <a:pt x="4027" y="3599"/>
                  </a:cubicBezTo>
                  <a:cubicBezTo>
                    <a:pt x="2961" y="2815"/>
                    <a:pt x="1974" y="1922"/>
                    <a:pt x="1086" y="940"/>
                  </a:cubicBezTo>
                  <a:cubicBezTo>
                    <a:pt x="833" y="658"/>
                    <a:pt x="585" y="369"/>
                    <a:pt x="350" y="73"/>
                  </a:cubicBezTo>
                  <a:cubicBezTo>
                    <a:pt x="314" y="26"/>
                    <a:pt x="259" y="1"/>
                    <a:pt x="2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22" name="Google Shape;3122;p28"/>
            <p:cNvSpPr/>
            <p:nvPr/>
          </p:nvSpPr>
          <p:spPr>
            <a:xfrm>
              <a:off x="6841900" y="2712650"/>
              <a:ext cx="65100" cy="50325"/>
            </a:xfrm>
            <a:custGeom>
              <a:avLst/>
              <a:gdLst/>
              <a:ahLst/>
              <a:cxnLst/>
              <a:rect l="l" t="t" r="r" b="b"/>
              <a:pathLst>
                <a:path w="2604" h="2013" extrusionOk="0">
                  <a:moveTo>
                    <a:pt x="253" y="1"/>
                  </a:moveTo>
                  <a:cubicBezTo>
                    <a:pt x="115" y="1"/>
                    <a:pt x="1" y="195"/>
                    <a:pt x="135" y="318"/>
                  </a:cubicBezTo>
                  <a:cubicBezTo>
                    <a:pt x="811" y="926"/>
                    <a:pt x="1533" y="1482"/>
                    <a:pt x="2298" y="1976"/>
                  </a:cubicBezTo>
                  <a:cubicBezTo>
                    <a:pt x="2335" y="1999"/>
                    <a:pt x="2377" y="2013"/>
                    <a:pt x="2418" y="2013"/>
                  </a:cubicBezTo>
                  <a:cubicBezTo>
                    <a:pt x="2464" y="2013"/>
                    <a:pt x="2509" y="1995"/>
                    <a:pt x="2544" y="1954"/>
                  </a:cubicBezTo>
                  <a:cubicBezTo>
                    <a:pt x="2599" y="1887"/>
                    <a:pt x="2604" y="1754"/>
                    <a:pt x="2524" y="1704"/>
                  </a:cubicBezTo>
                  <a:cubicBezTo>
                    <a:pt x="1759" y="1210"/>
                    <a:pt x="1035" y="657"/>
                    <a:pt x="361" y="46"/>
                  </a:cubicBezTo>
                  <a:cubicBezTo>
                    <a:pt x="326" y="14"/>
                    <a:pt x="288" y="1"/>
                    <a:pt x="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23" name="Google Shape;3123;p28"/>
            <p:cNvSpPr/>
            <p:nvPr/>
          </p:nvSpPr>
          <p:spPr>
            <a:xfrm>
              <a:off x="6812975" y="2717850"/>
              <a:ext cx="56850" cy="43550"/>
            </a:xfrm>
            <a:custGeom>
              <a:avLst/>
              <a:gdLst/>
              <a:ahLst/>
              <a:cxnLst/>
              <a:rect l="l" t="t" r="r" b="b"/>
              <a:pathLst>
                <a:path w="2274" h="1742" extrusionOk="0">
                  <a:moveTo>
                    <a:pt x="251" y="1"/>
                  </a:moveTo>
                  <a:cubicBezTo>
                    <a:pt x="114" y="1"/>
                    <a:pt x="1" y="194"/>
                    <a:pt x="134" y="314"/>
                  </a:cubicBezTo>
                  <a:cubicBezTo>
                    <a:pt x="714" y="832"/>
                    <a:pt x="1337" y="1303"/>
                    <a:pt x="1994" y="1722"/>
                  </a:cubicBezTo>
                  <a:cubicBezTo>
                    <a:pt x="2015" y="1735"/>
                    <a:pt x="2038" y="1741"/>
                    <a:pt x="2062" y="1741"/>
                  </a:cubicBezTo>
                  <a:cubicBezTo>
                    <a:pt x="2130" y="1741"/>
                    <a:pt x="2201" y="1695"/>
                    <a:pt x="2228" y="1638"/>
                  </a:cubicBezTo>
                  <a:cubicBezTo>
                    <a:pt x="2273" y="1542"/>
                    <a:pt x="2225" y="1455"/>
                    <a:pt x="2143" y="1402"/>
                  </a:cubicBezTo>
                  <a:cubicBezTo>
                    <a:pt x="1513" y="1000"/>
                    <a:pt x="916" y="548"/>
                    <a:pt x="360" y="47"/>
                  </a:cubicBezTo>
                  <a:cubicBezTo>
                    <a:pt x="325" y="15"/>
                    <a:pt x="287" y="1"/>
                    <a:pt x="2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24" name="Google Shape;3124;p28"/>
            <p:cNvSpPr/>
            <p:nvPr/>
          </p:nvSpPr>
          <p:spPr>
            <a:xfrm>
              <a:off x="6721150" y="2467350"/>
              <a:ext cx="109275" cy="66475"/>
            </a:xfrm>
            <a:custGeom>
              <a:avLst/>
              <a:gdLst/>
              <a:ahLst/>
              <a:cxnLst/>
              <a:rect l="l" t="t" r="r" b="b"/>
              <a:pathLst>
                <a:path w="4371" h="2659" extrusionOk="0">
                  <a:moveTo>
                    <a:pt x="264" y="0"/>
                  </a:moveTo>
                  <a:cubicBezTo>
                    <a:pt x="118" y="0"/>
                    <a:pt x="1" y="198"/>
                    <a:pt x="146" y="310"/>
                  </a:cubicBezTo>
                  <a:cubicBezTo>
                    <a:pt x="1080" y="1030"/>
                    <a:pt x="2079" y="1663"/>
                    <a:pt x="3126" y="2202"/>
                  </a:cubicBezTo>
                  <a:cubicBezTo>
                    <a:pt x="3427" y="2356"/>
                    <a:pt x="3732" y="2503"/>
                    <a:pt x="4038" y="2642"/>
                  </a:cubicBezTo>
                  <a:cubicBezTo>
                    <a:pt x="4064" y="2654"/>
                    <a:pt x="4088" y="2659"/>
                    <a:pt x="4112" y="2659"/>
                  </a:cubicBezTo>
                  <a:cubicBezTo>
                    <a:pt x="4277" y="2659"/>
                    <a:pt x="4371" y="2404"/>
                    <a:pt x="4190" y="2322"/>
                  </a:cubicBezTo>
                  <a:cubicBezTo>
                    <a:pt x="3135" y="1848"/>
                    <a:pt x="2127" y="1280"/>
                    <a:pt x="1174" y="625"/>
                  </a:cubicBezTo>
                  <a:cubicBezTo>
                    <a:pt x="900" y="440"/>
                    <a:pt x="632" y="240"/>
                    <a:pt x="370" y="38"/>
                  </a:cubicBezTo>
                  <a:cubicBezTo>
                    <a:pt x="335" y="12"/>
                    <a:pt x="299" y="0"/>
                    <a:pt x="2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25" name="Google Shape;3125;p28"/>
            <p:cNvSpPr/>
            <p:nvPr/>
          </p:nvSpPr>
          <p:spPr>
            <a:xfrm>
              <a:off x="6872025" y="2547725"/>
              <a:ext cx="85700" cy="27325"/>
            </a:xfrm>
            <a:custGeom>
              <a:avLst/>
              <a:gdLst/>
              <a:ahLst/>
              <a:cxnLst/>
              <a:rect l="l" t="t" r="r" b="b"/>
              <a:pathLst>
                <a:path w="3428" h="1093" extrusionOk="0">
                  <a:moveTo>
                    <a:pt x="184" y="1"/>
                  </a:moveTo>
                  <a:cubicBezTo>
                    <a:pt x="106" y="1"/>
                    <a:pt x="30" y="71"/>
                    <a:pt x="15" y="149"/>
                  </a:cubicBezTo>
                  <a:cubicBezTo>
                    <a:pt x="1" y="236"/>
                    <a:pt x="68" y="325"/>
                    <a:pt x="159" y="354"/>
                  </a:cubicBezTo>
                  <a:cubicBezTo>
                    <a:pt x="1153" y="619"/>
                    <a:pt x="2155" y="864"/>
                    <a:pt x="3163" y="1088"/>
                  </a:cubicBezTo>
                  <a:cubicBezTo>
                    <a:pt x="3177" y="1091"/>
                    <a:pt x="3190" y="1092"/>
                    <a:pt x="3203" y="1092"/>
                  </a:cubicBezTo>
                  <a:cubicBezTo>
                    <a:pt x="3388" y="1092"/>
                    <a:pt x="3428" y="784"/>
                    <a:pt x="3221" y="739"/>
                  </a:cubicBezTo>
                  <a:cubicBezTo>
                    <a:pt x="2215" y="517"/>
                    <a:pt x="1213" y="272"/>
                    <a:pt x="217" y="5"/>
                  </a:cubicBezTo>
                  <a:cubicBezTo>
                    <a:pt x="206" y="2"/>
                    <a:pt x="195" y="1"/>
                    <a:pt x="1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26" name="Google Shape;3126;p28"/>
            <p:cNvSpPr/>
            <p:nvPr/>
          </p:nvSpPr>
          <p:spPr>
            <a:xfrm>
              <a:off x="6857175" y="2562625"/>
              <a:ext cx="60600" cy="20275"/>
            </a:xfrm>
            <a:custGeom>
              <a:avLst/>
              <a:gdLst/>
              <a:ahLst/>
              <a:cxnLst/>
              <a:rect l="l" t="t" r="r" b="b"/>
              <a:pathLst>
                <a:path w="2424" h="811" extrusionOk="0">
                  <a:moveTo>
                    <a:pt x="247" y="1"/>
                  </a:moveTo>
                  <a:cubicBezTo>
                    <a:pt x="89" y="1"/>
                    <a:pt x="0" y="251"/>
                    <a:pt x="173" y="340"/>
                  </a:cubicBezTo>
                  <a:cubicBezTo>
                    <a:pt x="790" y="650"/>
                    <a:pt x="1468" y="811"/>
                    <a:pt x="2157" y="811"/>
                  </a:cubicBezTo>
                  <a:cubicBezTo>
                    <a:pt x="2191" y="811"/>
                    <a:pt x="2226" y="810"/>
                    <a:pt x="2260" y="810"/>
                  </a:cubicBezTo>
                  <a:cubicBezTo>
                    <a:pt x="2351" y="807"/>
                    <a:pt x="2424" y="704"/>
                    <a:pt x="2416" y="617"/>
                  </a:cubicBezTo>
                  <a:cubicBezTo>
                    <a:pt x="2407" y="532"/>
                    <a:pt x="2323" y="458"/>
                    <a:pt x="2228" y="458"/>
                  </a:cubicBezTo>
                  <a:cubicBezTo>
                    <a:pt x="2227" y="458"/>
                    <a:pt x="2225" y="458"/>
                    <a:pt x="2224" y="458"/>
                  </a:cubicBezTo>
                  <a:cubicBezTo>
                    <a:pt x="2199" y="459"/>
                    <a:pt x="2175" y="459"/>
                    <a:pt x="2150" y="459"/>
                  </a:cubicBezTo>
                  <a:cubicBezTo>
                    <a:pt x="1516" y="459"/>
                    <a:pt x="890" y="310"/>
                    <a:pt x="325" y="20"/>
                  </a:cubicBezTo>
                  <a:cubicBezTo>
                    <a:pt x="298" y="7"/>
                    <a:pt x="272" y="1"/>
                    <a:pt x="2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27" name="Google Shape;3127;p28"/>
            <p:cNvSpPr/>
            <p:nvPr/>
          </p:nvSpPr>
          <p:spPr>
            <a:xfrm>
              <a:off x="6552175" y="2331525"/>
              <a:ext cx="64775" cy="10575"/>
            </a:xfrm>
            <a:custGeom>
              <a:avLst/>
              <a:gdLst/>
              <a:ahLst/>
              <a:cxnLst/>
              <a:rect l="l" t="t" r="r" b="b"/>
              <a:pathLst>
                <a:path w="2591" h="423" extrusionOk="0">
                  <a:moveTo>
                    <a:pt x="2400" y="0"/>
                  </a:moveTo>
                  <a:cubicBezTo>
                    <a:pt x="2397" y="0"/>
                    <a:pt x="2393" y="1"/>
                    <a:pt x="2390" y="1"/>
                  </a:cubicBezTo>
                  <a:lnTo>
                    <a:pt x="169" y="73"/>
                  </a:lnTo>
                  <a:cubicBezTo>
                    <a:pt x="73" y="75"/>
                    <a:pt x="0" y="174"/>
                    <a:pt x="10" y="265"/>
                  </a:cubicBezTo>
                  <a:cubicBezTo>
                    <a:pt x="22" y="356"/>
                    <a:pt x="101" y="422"/>
                    <a:pt x="193" y="422"/>
                  </a:cubicBezTo>
                  <a:cubicBezTo>
                    <a:pt x="196" y="422"/>
                    <a:pt x="199" y="422"/>
                    <a:pt x="203" y="422"/>
                  </a:cubicBezTo>
                  <a:lnTo>
                    <a:pt x="2426" y="350"/>
                  </a:lnTo>
                  <a:cubicBezTo>
                    <a:pt x="2518" y="345"/>
                    <a:pt x="2590" y="246"/>
                    <a:pt x="2580" y="157"/>
                  </a:cubicBezTo>
                  <a:cubicBezTo>
                    <a:pt x="2573" y="69"/>
                    <a:pt x="2492" y="0"/>
                    <a:pt x="24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28" name="Google Shape;3128;p28"/>
            <p:cNvSpPr/>
            <p:nvPr/>
          </p:nvSpPr>
          <p:spPr>
            <a:xfrm>
              <a:off x="6328400" y="2300250"/>
              <a:ext cx="31250" cy="110325"/>
            </a:xfrm>
            <a:custGeom>
              <a:avLst/>
              <a:gdLst/>
              <a:ahLst/>
              <a:cxnLst/>
              <a:rect l="l" t="t" r="r" b="b"/>
              <a:pathLst>
                <a:path w="1250" h="4413" extrusionOk="0">
                  <a:moveTo>
                    <a:pt x="248" y="0"/>
                  </a:moveTo>
                  <a:cubicBezTo>
                    <a:pt x="123" y="0"/>
                    <a:pt x="1" y="144"/>
                    <a:pt x="92" y="279"/>
                  </a:cubicBezTo>
                  <a:cubicBezTo>
                    <a:pt x="687" y="1158"/>
                    <a:pt x="908" y="2267"/>
                    <a:pt x="713" y="3312"/>
                  </a:cubicBezTo>
                  <a:cubicBezTo>
                    <a:pt x="660" y="3603"/>
                    <a:pt x="574" y="3889"/>
                    <a:pt x="456" y="4164"/>
                  </a:cubicBezTo>
                  <a:cubicBezTo>
                    <a:pt x="397" y="4301"/>
                    <a:pt x="516" y="4412"/>
                    <a:pt x="630" y="4412"/>
                  </a:cubicBezTo>
                  <a:cubicBezTo>
                    <a:pt x="688" y="4412"/>
                    <a:pt x="745" y="4383"/>
                    <a:pt x="776" y="4313"/>
                  </a:cubicBezTo>
                  <a:cubicBezTo>
                    <a:pt x="1236" y="3254"/>
                    <a:pt x="1250" y="2022"/>
                    <a:pt x="836" y="946"/>
                  </a:cubicBezTo>
                  <a:cubicBezTo>
                    <a:pt x="716" y="640"/>
                    <a:pt x="564" y="347"/>
                    <a:pt x="381" y="75"/>
                  </a:cubicBezTo>
                  <a:cubicBezTo>
                    <a:pt x="345" y="22"/>
                    <a:pt x="296" y="0"/>
                    <a:pt x="24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29" name="Google Shape;3129;p28"/>
            <p:cNvSpPr/>
            <p:nvPr/>
          </p:nvSpPr>
          <p:spPr>
            <a:xfrm>
              <a:off x="6299050" y="2242725"/>
              <a:ext cx="23300" cy="36100"/>
            </a:xfrm>
            <a:custGeom>
              <a:avLst/>
              <a:gdLst/>
              <a:ahLst/>
              <a:cxnLst/>
              <a:rect l="l" t="t" r="r" b="b"/>
              <a:pathLst>
                <a:path w="932" h="1444" extrusionOk="0">
                  <a:moveTo>
                    <a:pt x="209" y="0"/>
                  </a:moveTo>
                  <a:cubicBezTo>
                    <a:pt x="189" y="0"/>
                    <a:pt x="168" y="5"/>
                    <a:pt x="147" y="15"/>
                  </a:cubicBezTo>
                  <a:cubicBezTo>
                    <a:pt x="56" y="56"/>
                    <a:pt x="0" y="150"/>
                    <a:pt x="41" y="239"/>
                  </a:cubicBezTo>
                  <a:cubicBezTo>
                    <a:pt x="217" y="600"/>
                    <a:pt x="388" y="966"/>
                    <a:pt x="559" y="1327"/>
                  </a:cubicBezTo>
                  <a:cubicBezTo>
                    <a:pt x="589" y="1392"/>
                    <a:pt x="654" y="1443"/>
                    <a:pt x="726" y="1443"/>
                  </a:cubicBezTo>
                  <a:cubicBezTo>
                    <a:pt x="746" y="1443"/>
                    <a:pt x="767" y="1439"/>
                    <a:pt x="787" y="1430"/>
                  </a:cubicBezTo>
                  <a:cubicBezTo>
                    <a:pt x="869" y="1394"/>
                    <a:pt x="932" y="1293"/>
                    <a:pt x="891" y="1201"/>
                  </a:cubicBezTo>
                  <a:lnTo>
                    <a:pt x="373" y="116"/>
                  </a:lnTo>
                  <a:cubicBezTo>
                    <a:pt x="342" y="51"/>
                    <a:pt x="278" y="0"/>
                    <a:pt x="20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30" name="Google Shape;3130;p28"/>
            <p:cNvSpPr/>
            <p:nvPr/>
          </p:nvSpPr>
          <p:spPr>
            <a:xfrm>
              <a:off x="6298150" y="2309350"/>
              <a:ext cx="21675" cy="50875"/>
            </a:xfrm>
            <a:custGeom>
              <a:avLst/>
              <a:gdLst/>
              <a:ahLst/>
              <a:cxnLst/>
              <a:rect l="l" t="t" r="r" b="b"/>
              <a:pathLst>
                <a:path w="867" h="2035" extrusionOk="0">
                  <a:moveTo>
                    <a:pt x="188" y="1"/>
                  </a:moveTo>
                  <a:cubicBezTo>
                    <a:pt x="167" y="1"/>
                    <a:pt x="147" y="4"/>
                    <a:pt x="128" y="12"/>
                  </a:cubicBezTo>
                  <a:cubicBezTo>
                    <a:pt x="44" y="43"/>
                    <a:pt x="0" y="146"/>
                    <a:pt x="24" y="238"/>
                  </a:cubicBezTo>
                  <a:cubicBezTo>
                    <a:pt x="186" y="799"/>
                    <a:pt x="345" y="1359"/>
                    <a:pt x="506" y="1923"/>
                  </a:cubicBezTo>
                  <a:cubicBezTo>
                    <a:pt x="526" y="1992"/>
                    <a:pt x="602" y="2035"/>
                    <a:pt x="674" y="2035"/>
                  </a:cubicBezTo>
                  <a:cubicBezTo>
                    <a:pt x="695" y="2035"/>
                    <a:pt x="716" y="2031"/>
                    <a:pt x="734" y="2024"/>
                  </a:cubicBezTo>
                  <a:cubicBezTo>
                    <a:pt x="821" y="1988"/>
                    <a:pt x="867" y="1889"/>
                    <a:pt x="835" y="1797"/>
                  </a:cubicBezTo>
                  <a:lnTo>
                    <a:pt x="354" y="113"/>
                  </a:lnTo>
                  <a:cubicBezTo>
                    <a:pt x="334" y="44"/>
                    <a:pt x="259" y="1"/>
                    <a:pt x="18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31" name="Google Shape;3131;p28"/>
            <p:cNvSpPr/>
            <p:nvPr/>
          </p:nvSpPr>
          <p:spPr>
            <a:xfrm>
              <a:off x="6030575" y="2423850"/>
              <a:ext cx="154950" cy="51925"/>
            </a:xfrm>
            <a:custGeom>
              <a:avLst/>
              <a:gdLst/>
              <a:ahLst/>
              <a:cxnLst/>
              <a:rect l="l" t="t" r="r" b="b"/>
              <a:pathLst>
                <a:path w="6198" h="2077" extrusionOk="0">
                  <a:moveTo>
                    <a:pt x="203" y="0"/>
                  </a:moveTo>
                  <a:cubicBezTo>
                    <a:pt x="137" y="0"/>
                    <a:pt x="70" y="43"/>
                    <a:pt x="42" y="103"/>
                  </a:cubicBezTo>
                  <a:cubicBezTo>
                    <a:pt x="1" y="185"/>
                    <a:pt x="44" y="291"/>
                    <a:pt x="126" y="339"/>
                  </a:cubicBezTo>
                  <a:cubicBezTo>
                    <a:pt x="1517" y="1136"/>
                    <a:pt x="3043" y="1675"/>
                    <a:pt x="4629" y="1930"/>
                  </a:cubicBezTo>
                  <a:cubicBezTo>
                    <a:pt x="5076" y="2002"/>
                    <a:pt x="5524" y="2050"/>
                    <a:pt x="5977" y="2077"/>
                  </a:cubicBezTo>
                  <a:cubicBezTo>
                    <a:pt x="5981" y="2077"/>
                    <a:pt x="5986" y="2077"/>
                    <a:pt x="5990" y="2077"/>
                  </a:cubicBezTo>
                  <a:cubicBezTo>
                    <a:pt x="6081" y="2077"/>
                    <a:pt x="6163" y="2031"/>
                    <a:pt x="6181" y="1932"/>
                  </a:cubicBezTo>
                  <a:cubicBezTo>
                    <a:pt x="6198" y="1829"/>
                    <a:pt x="6133" y="1735"/>
                    <a:pt x="6037" y="1728"/>
                  </a:cubicBezTo>
                  <a:cubicBezTo>
                    <a:pt x="4460" y="1641"/>
                    <a:pt x="2913" y="1268"/>
                    <a:pt x="1469" y="625"/>
                  </a:cubicBezTo>
                  <a:cubicBezTo>
                    <a:pt x="1060" y="442"/>
                    <a:pt x="663" y="240"/>
                    <a:pt x="275" y="19"/>
                  </a:cubicBezTo>
                  <a:cubicBezTo>
                    <a:pt x="252" y="6"/>
                    <a:pt x="228" y="0"/>
                    <a:pt x="20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32" name="Google Shape;3132;p28"/>
            <p:cNvSpPr/>
            <p:nvPr/>
          </p:nvSpPr>
          <p:spPr>
            <a:xfrm>
              <a:off x="6074750" y="2478975"/>
              <a:ext cx="58150" cy="13975"/>
            </a:xfrm>
            <a:custGeom>
              <a:avLst/>
              <a:gdLst/>
              <a:ahLst/>
              <a:cxnLst/>
              <a:rect l="l" t="t" r="r" b="b"/>
              <a:pathLst>
                <a:path w="2326" h="559" extrusionOk="0">
                  <a:moveTo>
                    <a:pt x="185" y="0"/>
                  </a:moveTo>
                  <a:cubicBezTo>
                    <a:pt x="103" y="0"/>
                    <a:pt x="30" y="72"/>
                    <a:pt x="15" y="148"/>
                  </a:cubicBezTo>
                  <a:cubicBezTo>
                    <a:pt x="0" y="235"/>
                    <a:pt x="68" y="329"/>
                    <a:pt x="157" y="353"/>
                  </a:cubicBezTo>
                  <a:cubicBezTo>
                    <a:pt x="719" y="489"/>
                    <a:pt x="1295" y="558"/>
                    <a:pt x="1872" y="558"/>
                  </a:cubicBezTo>
                  <a:cubicBezTo>
                    <a:pt x="1967" y="558"/>
                    <a:pt x="2062" y="556"/>
                    <a:pt x="2157" y="553"/>
                  </a:cubicBezTo>
                  <a:cubicBezTo>
                    <a:pt x="2253" y="548"/>
                    <a:pt x="2325" y="449"/>
                    <a:pt x="2318" y="360"/>
                  </a:cubicBezTo>
                  <a:cubicBezTo>
                    <a:pt x="2304" y="269"/>
                    <a:pt x="2227" y="203"/>
                    <a:pt x="2139" y="203"/>
                  </a:cubicBezTo>
                  <a:cubicBezTo>
                    <a:pt x="2135" y="203"/>
                    <a:pt x="2130" y="203"/>
                    <a:pt x="2125" y="204"/>
                  </a:cubicBezTo>
                  <a:cubicBezTo>
                    <a:pt x="2047" y="206"/>
                    <a:pt x="1969" y="208"/>
                    <a:pt x="1891" y="208"/>
                  </a:cubicBezTo>
                  <a:cubicBezTo>
                    <a:pt x="1327" y="208"/>
                    <a:pt x="764" y="139"/>
                    <a:pt x="217" y="4"/>
                  </a:cubicBezTo>
                  <a:cubicBezTo>
                    <a:pt x="206" y="2"/>
                    <a:pt x="196" y="0"/>
                    <a:pt x="1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33" name="Google Shape;3133;p28"/>
            <p:cNvSpPr/>
            <p:nvPr/>
          </p:nvSpPr>
          <p:spPr>
            <a:xfrm>
              <a:off x="6016950" y="2692475"/>
              <a:ext cx="71350" cy="94850"/>
            </a:xfrm>
            <a:custGeom>
              <a:avLst/>
              <a:gdLst/>
              <a:ahLst/>
              <a:cxnLst/>
              <a:rect l="l" t="t" r="r" b="b"/>
              <a:pathLst>
                <a:path w="2854" h="3794" extrusionOk="0">
                  <a:moveTo>
                    <a:pt x="2620" y="1"/>
                  </a:moveTo>
                  <a:cubicBezTo>
                    <a:pt x="2561" y="1"/>
                    <a:pt x="2502" y="30"/>
                    <a:pt x="2469" y="99"/>
                  </a:cubicBezTo>
                  <a:cubicBezTo>
                    <a:pt x="1999" y="1067"/>
                    <a:pt x="1419" y="1977"/>
                    <a:pt x="736" y="2809"/>
                  </a:cubicBezTo>
                  <a:cubicBezTo>
                    <a:pt x="536" y="3050"/>
                    <a:pt x="329" y="3283"/>
                    <a:pt x="115" y="3510"/>
                  </a:cubicBezTo>
                  <a:cubicBezTo>
                    <a:pt x="1" y="3635"/>
                    <a:pt x="125" y="3794"/>
                    <a:pt x="260" y="3794"/>
                  </a:cubicBezTo>
                  <a:cubicBezTo>
                    <a:pt x="304" y="3794"/>
                    <a:pt x="349" y="3777"/>
                    <a:pt x="387" y="3736"/>
                  </a:cubicBezTo>
                  <a:cubicBezTo>
                    <a:pt x="1147" y="2930"/>
                    <a:pt x="1809" y="2037"/>
                    <a:pt x="2356" y="1074"/>
                  </a:cubicBezTo>
                  <a:cubicBezTo>
                    <a:pt x="2507" y="802"/>
                    <a:pt x="2652" y="528"/>
                    <a:pt x="2786" y="246"/>
                  </a:cubicBezTo>
                  <a:cubicBezTo>
                    <a:pt x="2853" y="111"/>
                    <a:pt x="2736" y="1"/>
                    <a:pt x="262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34" name="Google Shape;3134;p28"/>
            <p:cNvSpPr/>
            <p:nvPr/>
          </p:nvSpPr>
          <p:spPr>
            <a:xfrm>
              <a:off x="5972050" y="2791675"/>
              <a:ext cx="42225" cy="39625"/>
            </a:xfrm>
            <a:custGeom>
              <a:avLst/>
              <a:gdLst/>
              <a:ahLst/>
              <a:cxnLst/>
              <a:rect l="l" t="t" r="r" b="b"/>
              <a:pathLst>
                <a:path w="1689" h="1585" extrusionOk="0">
                  <a:moveTo>
                    <a:pt x="1433" y="1"/>
                  </a:moveTo>
                  <a:cubicBezTo>
                    <a:pt x="1389" y="1"/>
                    <a:pt x="1344" y="19"/>
                    <a:pt x="1307" y="61"/>
                  </a:cubicBezTo>
                  <a:cubicBezTo>
                    <a:pt x="934" y="495"/>
                    <a:pt x="529" y="897"/>
                    <a:pt x="96" y="1265"/>
                  </a:cubicBezTo>
                  <a:cubicBezTo>
                    <a:pt x="19" y="1323"/>
                    <a:pt x="0" y="1428"/>
                    <a:pt x="53" y="1510"/>
                  </a:cubicBezTo>
                  <a:cubicBezTo>
                    <a:pt x="85" y="1556"/>
                    <a:pt x="146" y="1585"/>
                    <a:pt x="205" y="1585"/>
                  </a:cubicBezTo>
                  <a:cubicBezTo>
                    <a:pt x="240" y="1585"/>
                    <a:pt x="274" y="1574"/>
                    <a:pt x="301" y="1551"/>
                  </a:cubicBezTo>
                  <a:cubicBezTo>
                    <a:pt x="758" y="1164"/>
                    <a:pt x="1184" y="743"/>
                    <a:pt x="1576" y="288"/>
                  </a:cubicBezTo>
                  <a:cubicBezTo>
                    <a:pt x="1688" y="160"/>
                    <a:pt x="1565" y="1"/>
                    <a:pt x="14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35" name="Google Shape;3135;p28"/>
            <p:cNvSpPr/>
            <p:nvPr/>
          </p:nvSpPr>
          <p:spPr>
            <a:xfrm>
              <a:off x="5998900" y="2717525"/>
              <a:ext cx="48350" cy="61375"/>
            </a:xfrm>
            <a:custGeom>
              <a:avLst/>
              <a:gdLst/>
              <a:ahLst/>
              <a:cxnLst/>
              <a:rect l="l" t="t" r="r" b="b"/>
              <a:pathLst>
                <a:path w="1934" h="2455" extrusionOk="0">
                  <a:moveTo>
                    <a:pt x="1701" y="1"/>
                  </a:moveTo>
                  <a:cubicBezTo>
                    <a:pt x="1641" y="1"/>
                    <a:pt x="1582" y="29"/>
                    <a:pt x="1547" y="98"/>
                  </a:cubicBezTo>
                  <a:cubicBezTo>
                    <a:pt x="1171" y="852"/>
                    <a:pt x="688" y="1550"/>
                    <a:pt x="115" y="2171"/>
                  </a:cubicBezTo>
                  <a:cubicBezTo>
                    <a:pt x="1" y="2296"/>
                    <a:pt x="125" y="2455"/>
                    <a:pt x="260" y="2455"/>
                  </a:cubicBezTo>
                  <a:cubicBezTo>
                    <a:pt x="304" y="2455"/>
                    <a:pt x="349" y="2438"/>
                    <a:pt x="387" y="2397"/>
                  </a:cubicBezTo>
                  <a:cubicBezTo>
                    <a:pt x="979" y="1752"/>
                    <a:pt x="1477" y="1027"/>
                    <a:pt x="1867" y="245"/>
                  </a:cubicBezTo>
                  <a:cubicBezTo>
                    <a:pt x="1934" y="111"/>
                    <a:pt x="1817" y="1"/>
                    <a:pt x="170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36" name="Google Shape;3136;p28"/>
            <p:cNvSpPr/>
            <p:nvPr/>
          </p:nvSpPr>
          <p:spPr>
            <a:xfrm>
              <a:off x="5991775" y="2595725"/>
              <a:ext cx="84000" cy="21950"/>
            </a:xfrm>
            <a:custGeom>
              <a:avLst/>
              <a:gdLst/>
              <a:ahLst/>
              <a:cxnLst/>
              <a:rect l="l" t="t" r="r" b="b"/>
              <a:pathLst>
                <a:path w="3360" h="878" extrusionOk="0">
                  <a:moveTo>
                    <a:pt x="2303" y="1"/>
                  </a:moveTo>
                  <a:cubicBezTo>
                    <a:pt x="1554" y="1"/>
                    <a:pt x="811" y="180"/>
                    <a:pt x="140" y="530"/>
                  </a:cubicBezTo>
                  <a:cubicBezTo>
                    <a:pt x="58" y="576"/>
                    <a:pt x="0" y="660"/>
                    <a:pt x="37" y="759"/>
                  </a:cubicBezTo>
                  <a:cubicBezTo>
                    <a:pt x="63" y="832"/>
                    <a:pt x="128" y="877"/>
                    <a:pt x="195" y="877"/>
                  </a:cubicBezTo>
                  <a:cubicBezTo>
                    <a:pt x="219" y="877"/>
                    <a:pt x="243" y="872"/>
                    <a:pt x="265" y="860"/>
                  </a:cubicBezTo>
                  <a:cubicBezTo>
                    <a:pt x="898" y="526"/>
                    <a:pt x="1599" y="353"/>
                    <a:pt x="2308" y="353"/>
                  </a:cubicBezTo>
                  <a:cubicBezTo>
                    <a:pt x="2569" y="353"/>
                    <a:pt x="2831" y="377"/>
                    <a:pt x="3091" y="424"/>
                  </a:cubicBezTo>
                  <a:cubicBezTo>
                    <a:pt x="3104" y="427"/>
                    <a:pt x="3116" y="428"/>
                    <a:pt x="3128" y="428"/>
                  </a:cubicBezTo>
                  <a:cubicBezTo>
                    <a:pt x="3318" y="428"/>
                    <a:pt x="3359" y="118"/>
                    <a:pt x="3148" y="78"/>
                  </a:cubicBezTo>
                  <a:cubicBezTo>
                    <a:pt x="2868" y="26"/>
                    <a:pt x="2585" y="1"/>
                    <a:pt x="23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37" name="Google Shape;3137;p28"/>
            <p:cNvSpPr/>
            <p:nvPr/>
          </p:nvSpPr>
          <p:spPr>
            <a:xfrm>
              <a:off x="6126250" y="2828550"/>
              <a:ext cx="28500" cy="60700"/>
            </a:xfrm>
            <a:custGeom>
              <a:avLst/>
              <a:gdLst/>
              <a:ahLst/>
              <a:cxnLst/>
              <a:rect l="l" t="t" r="r" b="b"/>
              <a:pathLst>
                <a:path w="1140" h="2428" extrusionOk="0">
                  <a:moveTo>
                    <a:pt x="939" y="1"/>
                  </a:moveTo>
                  <a:cubicBezTo>
                    <a:pt x="862" y="1"/>
                    <a:pt x="786" y="45"/>
                    <a:pt x="771" y="144"/>
                  </a:cubicBezTo>
                  <a:cubicBezTo>
                    <a:pt x="655" y="856"/>
                    <a:pt x="419" y="1547"/>
                    <a:pt x="73" y="2182"/>
                  </a:cubicBezTo>
                  <a:cubicBezTo>
                    <a:pt x="0" y="2317"/>
                    <a:pt x="119" y="2427"/>
                    <a:pt x="238" y="2427"/>
                  </a:cubicBezTo>
                  <a:cubicBezTo>
                    <a:pt x="297" y="2427"/>
                    <a:pt x="357" y="2399"/>
                    <a:pt x="393" y="2334"/>
                  </a:cubicBezTo>
                  <a:cubicBezTo>
                    <a:pt x="751" y="1667"/>
                    <a:pt x="997" y="945"/>
                    <a:pt x="1120" y="199"/>
                  </a:cubicBezTo>
                  <a:cubicBezTo>
                    <a:pt x="1140" y="74"/>
                    <a:pt x="1038" y="1"/>
                    <a:pt x="9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38" name="Google Shape;3138;p28"/>
            <p:cNvSpPr/>
            <p:nvPr/>
          </p:nvSpPr>
          <p:spPr>
            <a:xfrm>
              <a:off x="6077525" y="2916625"/>
              <a:ext cx="44125" cy="52850"/>
            </a:xfrm>
            <a:custGeom>
              <a:avLst/>
              <a:gdLst/>
              <a:ahLst/>
              <a:cxnLst/>
              <a:rect l="l" t="t" r="r" b="b"/>
              <a:pathLst>
                <a:path w="1765" h="2114" extrusionOk="0">
                  <a:moveTo>
                    <a:pt x="1526" y="1"/>
                  </a:moveTo>
                  <a:cubicBezTo>
                    <a:pt x="1467" y="1"/>
                    <a:pt x="1408" y="28"/>
                    <a:pt x="1372" y="93"/>
                  </a:cubicBezTo>
                  <a:cubicBezTo>
                    <a:pt x="1032" y="726"/>
                    <a:pt x="611" y="1309"/>
                    <a:pt x="118" y="1831"/>
                  </a:cubicBezTo>
                  <a:cubicBezTo>
                    <a:pt x="0" y="1954"/>
                    <a:pt x="125" y="2113"/>
                    <a:pt x="261" y="2113"/>
                  </a:cubicBezTo>
                  <a:cubicBezTo>
                    <a:pt x="306" y="2113"/>
                    <a:pt x="351" y="2096"/>
                    <a:pt x="390" y="2055"/>
                  </a:cubicBezTo>
                  <a:cubicBezTo>
                    <a:pt x="902" y="1513"/>
                    <a:pt x="1341" y="902"/>
                    <a:pt x="1692" y="245"/>
                  </a:cubicBezTo>
                  <a:cubicBezTo>
                    <a:pt x="1764" y="112"/>
                    <a:pt x="1645" y="1"/>
                    <a:pt x="15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39" name="Google Shape;3139;p28"/>
            <p:cNvSpPr/>
            <p:nvPr/>
          </p:nvSpPr>
          <p:spPr>
            <a:xfrm>
              <a:off x="6334125" y="2838600"/>
              <a:ext cx="107300" cy="123900"/>
            </a:xfrm>
            <a:custGeom>
              <a:avLst/>
              <a:gdLst/>
              <a:ahLst/>
              <a:cxnLst/>
              <a:rect l="l" t="t" r="r" b="b"/>
              <a:pathLst>
                <a:path w="4292" h="4956" extrusionOk="0">
                  <a:moveTo>
                    <a:pt x="260" y="1"/>
                  </a:moveTo>
                  <a:cubicBezTo>
                    <a:pt x="117" y="1"/>
                    <a:pt x="0" y="194"/>
                    <a:pt x="143" y="310"/>
                  </a:cubicBezTo>
                  <a:cubicBezTo>
                    <a:pt x="1344" y="1299"/>
                    <a:pt x="2395" y="2459"/>
                    <a:pt x="3262" y="3751"/>
                  </a:cubicBezTo>
                  <a:cubicBezTo>
                    <a:pt x="3510" y="4117"/>
                    <a:pt x="3741" y="4495"/>
                    <a:pt x="3957" y="4882"/>
                  </a:cubicBezTo>
                  <a:cubicBezTo>
                    <a:pt x="3984" y="4932"/>
                    <a:pt x="4039" y="4956"/>
                    <a:pt x="4095" y="4956"/>
                  </a:cubicBezTo>
                  <a:cubicBezTo>
                    <a:pt x="4133" y="4956"/>
                    <a:pt x="4171" y="4945"/>
                    <a:pt x="4200" y="4923"/>
                  </a:cubicBezTo>
                  <a:cubicBezTo>
                    <a:pt x="4284" y="4863"/>
                    <a:pt x="4292" y="4762"/>
                    <a:pt x="4244" y="4678"/>
                  </a:cubicBezTo>
                  <a:cubicBezTo>
                    <a:pt x="3469" y="3294"/>
                    <a:pt x="2496" y="2030"/>
                    <a:pt x="1358" y="926"/>
                  </a:cubicBezTo>
                  <a:cubicBezTo>
                    <a:pt x="1040" y="615"/>
                    <a:pt x="711" y="322"/>
                    <a:pt x="369" y="42"/>
                  </a:cubicBezTo>
                  <a:cubicBezTo>
                    <a:pt x="333" y="13"/>
                    <a:pt x="296" y="1"/>
                    <a:pt x="2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40" name="Google Shape;3140;p28"/>
            <p:cNvSpPr/>
            <p:nvPr/>
          </p:nvSpPr>
          <p:spPr>
            <a:xfrm>
              <a:off x="6460000" y="3006525"/>
              <a:ext cx="24200" cy="48550"/>
            </a:xfrm>
            <a:custGeom>
              <a:avLst/>
              <a:gdLst/>
              <a:ahLst/>
              <a:cxnLst/>
              <a:rect l="l" t="t" r="r" b="b"/>
              <a:pathLst>
                <a:path w="968" h="1942" extrusionOk="0">
                  <a:moveTo>
                    <a:pt x="192" y="0"/>
                  </a:moveTo>
                  <a:cubicBezTo>
                    <a:pt x="155" y="0"/>
                    <a:pt x="118" y="10"/>
                    <a:pt x="89" y="31"/>
                  </a:cubicBezTo>
                  <a:cubicBezTo>
                    <a:pt x="17" y="81"/>
                    <a:pt x="0" y="197"/>
                    <a:pt x="49" y="276"/>
                  </a:cubicBezTo>
                  <a:cubicBezTo>
                    <a:pt x="318" y="740"/>
                    <a:pt x="506" y="1251"/>
                    <a:pt x="602" y="1780"/>
                  </a:cubicBezTo>
                  <a:cubicBezTo>
                    <a:pt x="618" y="1870"/>
                    <a:pt x="687" y="1942"/>
                    <a:pt x="781" y="1942"/>
                  </a:cubicBezTo>
                  <a:cubicBezTo>
                    <a:pt x="786" y="1942"/>
                    <a:pt x="790" y="1942"/>
                    <a:pt x="795" y="1941"/>
                  </a:cubicBezTo>
                  <a:cubicBezTo>
                    <a:pt x="884" y="1932"/>
                    <a:pt x="968" y="1840"/>
                    <a:pt x="953" y="1749"/>
                  </a:cubicBezTo>
                  <a:cubicBezTo>
                    <a:pt x="845" y="1157"/>
                    <a:pt x="636" y="591"/>
                    <a:pt x="333" y="71"/>
                  </a:cubicBezTo>
                  <a:cubicBezTo>
                    <a:pt x="304" y="24"/>
                    <a:pt x="247" y="0"/>
                    <a:pt x="19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41" name="Google Shape;3141;p28"/>
            <p:cNvSpPr/>
            <p:nvPr/>
          </p:nvSpPr>
          <p:spPr>
            <a:xfrm>
              <a:off x="6400700" y="2961300"/>
              <a:ext cx="56250" cy="93800"/>
            </a:xfrm>
            <a:custGeom>
              <a:avLst/>
              <a:gdLst/>
              <a:ahLst/>
              <a:cxnLst/>
              <a:rect l="l" t="t" r="r" b="b"/>
              <a:pathLst>
                <a:path w="2250" h="3752" extrusionOk="0">
                  <a:moveTo>
                    <a:pt x="246" y="1"/>
                  </a:moveTo>
                  <a:cubicBezTo>
                    <a:pt x="122" y="1"/>
                    <a:pt x="0" y="145"/>
                    <a:pt x="88" y="280"/>
                  </a:cubicBezTo>
                  <a:cubicBezTo>
                    <a:pt x="784" y="1344"/>
                    <a:pt x="1381" y="2470"/>
                    <a:pt x="1867" y="3645"/>
                  </a:cubicBezTo>
                  <a:cubicBezTo>
                    <a:pt x="1898" y="3720"/>
                    <a:pt x="1961" y="3752"/>
                    <a:pt x="2025" y="3752"/>
                  </a:cubicBezTo>
                  <a:cubicBezTo>
                    <a:pt x="2136" y="3752"/>
                    <a:pt x="2249" y="3655"/>
                    <a:pt x="2194" y="3522"/>
                  </a:cubicBezTo>
                  <a:cubicBezTo>
                    <a:pt x="1699" y="2318"/>
                    <a:pt x="1090" y="1163"/>
                    <a:pt x="377" y="75"/>
                  </a:cubicBezTo>
                  <a:cubicBezTo>
                    <a:pt x="341" y="23"/>
                    <a:pt x="293" y="1"/>
                    <a:pt x="24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42" name="Google Shape;3142;p28"/>
            <p:cNvSpPr/>
            <p:nvPr/>
          </p:nvSpPr>
          <p:spPr>
            <a:xfrm>
              <a:off x="6018850" y="2341275"/>
              <a:ext cx="754375" cy="514650"/>
            </a:xfrm>
            <a:custGeom>
              <a:avLst/>
              <a:gdLst/>
              <a:ahLst/>
              <a:cxnLst/>
              <a:rect l="l" t="t" r="r" b="b"/>
              <a:pathLst>
                <a:path w="30175" h="20586" extrusionOk="0">
                  <a:moveTo>
                    <a:pt x="17289" y="0"/>
                  </a:moveTo>
                  <a:cubicBezTo>
                    <a:pt x="17186" y="0"/>
                    <a:pt x="17096" y="95"/>
                    <a:pt x="17100" y="191"/>
                  </a:cubicBezTo>
                  <a:cubicBezTo>
                    <a:pt x="17066" y="205"/>
                    <a:pt x="17040" y="234"/>
                    <a:pt x="17028" y="268"/>
                  </a:cubicBezTo>
                  <a:cubicBezTo>
                    <a:pt x="16607" y="1454"/>
                    <a:pt x="15565" y="2403"/>
                    <a:pt x="14332" y="2679"/>
                  </a:cubicBezTo>
                  <a:cubicBezTo>
                    <a:pt x="13952" y="2766"/>
                    <a:pt x="13560" y="2776"/>
                    <a:pt x="13201" y="2949"/>
                  </a:cubicBezTo>
                  <a:cubicBezTo>
                    <a:pt x="12845" y="3125"/>
                    <a:pt x="12571" y="3317"/>
                    <a:pt x="12231" y="3454"/>
                  </a:cubicBezTo>
                  <a:cubicBezTo>
                    <a:pt x="11626" y="3703"/>
                    <a:pt x="10980" y="3831"/>
                    <a:pt x="10329" y="3831"/>
                  </a:cubicBezTo>
                  <a:cubicBezTo>
                    <a:pt x="10294" y="3831"/>
                    <a:pt x="10259" y="3830"/>
                    <a:pt x="10224" y="3830"/>
                  </a:cubicBezTo>
                  <a:cubicBezTo>
                    <a:pt x="9459" y="3818"/>
                    <a:pt x="8710" y="3625"/>
                    <a:pt x="8034" y="3271"/>
                  </a:cubicBezTo>
                  <a:cubicBezTo>
                    <a:pt x="8009" y="3258"/>
                    <a:pt x="7984" y="3252"/>
                    <a:pt x="7960" y="3252"/>
                  </a:cubicBezTo>
                  <a:cubicBezTo>
                    <a:pt x="7879" y="3252"/>
                    <a:pt x="7808" y="3320"/>
                    <a:pt x="7786" y="3401"/>
                  </a:cubicBezTo>
                  <a:cubicBezTo>
                    <a:pt x="7562" y="4280"/>
                    <a:pt x="7052" y="5055"/>
                    <a:pt x="6402" y="5678"/>
                  </a:cubicBezTo>
                  <a:cubicBezTo>
                    <a:pt x="5752" y="6301"/>
                    <a:pt x="4917" y="6802"/>
                    <a:pt x="4053" y="7127"/>
                  </a:cubicBezTo>
                  <a:cubicBezTo>
                    <a:pt x="3808" y="7221"/>
                    <a:pt x="3546" y="7283"/>
                    <a:pt x="3314" y="7413"/>
                  </a:cubicBezTo>
                  <a:cubicBezTo>
                    <a:pt x="3081" y="7543"/>
                    <a:pt x="2864" y="7769"/>
                    <a:pt x="2932" y="8051"/>
                  </a:cubicBezTo>
                  <a:cubicBezTo>
                    <a:pt x="2941" y="8118"/>
                    <a:pt x="2987" y="8176"/>
                    <a:pt x="3052" y="8203"/>
                  </a:cubicBezTo>
                  <a:cubicBezTo>
                    <a:pt x="3235" y="8893"/>
                    <a:pt x="3110" y="9635"/>
                    <a:pt x="2790" y="10272"/>
                  </a:cubicBezTo>
                  <a:cubicBezTo>
                    <a:pt x="2472" y="10910"/>
                    <a:pt x="1895" y="11490"/>
                    <a:pt x="1264" y="11902"/>
                  </a:cubicBezTo>
                  <a:cubicBezTo>
                    <a:pt x="910" y="12130"/>
                    <a:pt x="535" y="12328"/>
                    <a:pt x="145" y="12491"/>
                  </a:cubicBezTo>
                  <a:cubicBezTo>
                    <a:pt x="0" y="12552"/>
                    <a:pt x="12" y="12722"/>
                    <a:pt x="104" y="12800"/>
                  </a:cubicBezTo>
                  <a:cubicBezTo>
                    <a:pt x="129" y="12855"/>
                    <a:pt x="189" y="12901"/>
                    <a:pt x="250" y="12901"/>
                  </a:cubicBezTo>
                  <a:cubicBezTo>
                    <a:pt x="258" y="12901"/>
                    <a:pt x="267" y="12900"/>
                    <a:pt x="275" y="12898"/>
                  </a:cubicBezTo>
                  <a:cubicBezTo>
                    <a:pt x="368" y="12879"/>
                    <a:pt x="461" y="12870"/>
                    <a:pt x="553" y="12870"/>
                  </a:cubicBezTo>
                  <a:cubicBezTo>
                    <a:pt x="923" y="12870"/>
                    <a:pt x="1279" y="13013"/>
                    <a:pt x="1611" y="13175"/>
                  </a:cubicBezTo>
                  <a:cubicBezTo>
                    <a:pt x="2027" y="13375"/>
                    <a:pt x="2393" y="13572"/>
                    <a:pt x="2708" y="13875"/>
                  </a:cubicBezTo>
                  <a:cubicBezTo>
                    <a:pt x="3365" y="14513"/>
                    <a:pt x="3353" y="15490"/>
                    <a:pt x="3067" y="16301"/>
                  </a:cubicBezTo>
                  <a:cubicBezTo>
                    <a:pt x="2965" y="16573"/>
                    <a:pt x="2850" y="16838"/>
                    <a:pt x="2715" y="17095"/>
                  </a:cubicBezTo>
                  <a:cubicBezTo>
                    <a:pt x="2655" y="17216"/>
                    <a:pt x="2552" y="17355"/>
                    <a:pt x="2648" y="17488"/>
                  </a:cubicBezTo>
                  <a:cubicBezTo>
                    <a:pt x="2687" y="17536"/>
                    <a:pt x="2746" y="17563"/>
                    <a:pt x="2806" y="17563"/>
                  </a:cubicBezTo>
                  <a:cubicBezTo>
                    <a:pt x="2827" y="17563"/>
                    <a:pt x="2849" y="17560"/>
                    <a:pt x="2869" y="17553"/>
                  </a:cubicBezTo>
                  <a:lnTo>
                    <a:pt x="2896" y="17553"/>
                  </a:lnTo>
                  <a:cubicBezTo>
                    <a:pt x="2901" y="17553"/>
                    <a:pt x="2906" y="17553"/>
                    <a:pt x="2911" y="17553"/>
                  </a:cubicBezTo>
                  <a:cubicBezTo>
                    <a:pt x="3185" y="17553"/>
                    <a:pt x="3454" y="17745"/>
                    <a:pt x="3567" y="17993"/>
                  </a:cubicBezTo>
                  <a:cubicBezTo>
                    <a:pt x="3596" y="18056"/>
                    <a:pt x="3615" y="18121"/>
                    <a:pt x="3627" y="18188"/>
                  </a:cubicBezTo>
                  <a:cubicBezTo>
                    <a:pt x="3639" y="18289"/>
                    <a:pt x="3627" y="18388"/>
                    <a:pt x="3680" y="18477"/>
                  </a:cubicBezTo>
                  <a:cubicBezTo>
                    <a:pt x="3786" y="18653"/>
                    <a:pt x="4029" y="18643"/>
                    <a:pt x="4212" y="18669"/>
                  </a:cubicBezTo>
                  <a:cubicBezTo>
                    <a:pt x="4920" y="18787"/>
                    <a:pt x="5649" y="18997"/>
                    <a:pt x="6219" y="19447"/>
                  </a:cubicBezTo>
                  <a:cubicBezTo>
                    <a:pt x="6376" y="19570"/>
                    <a:pt x="6518" y="19709"/>
                    <a:pt x="6643" y="19863"/>
                  </a:cubicBezTo>
                  <a:cubicBezTo>
                    <a:pt x="6787" y="20044"/>
                    <a:pt x="6920" y="20231"/>
                    <a:pt x="7093" y="20388"/>
                  </a:cubicBezTo>
                  <a:cubicBezTo>
                    <a:pt x="7103" y="20410"/>
                    <a:pt x="7117" y="20429"/>
                    <a:pt x="7134" y="20446"/>
                  </a:cubicBezTo>
                  <a:cubicBezTo>
                    <a:pt x="7170" y="20477"/>
                    <a:pt x="7208" y="20491"/>
                    <a:pt x="7247" y="20491"/>
                  </a:cubicBezTo>
                  <a:cubicBezTo>
                    <a:pt x="7296" y="20491"/>
                    <a:pt x="7345" y="20468"/>
                    <a:pt x="7384" y="20431"/>
                  </a:cubicBezTo>
                  <a:cubicBezTo>
                    <a:pt x="7748" y="20080"/>
                    <a:pt x="8272" y="19932"/>
                    <a:pt x="8771" y="19932"/>
                  </a:cubicBezTo>
                  <a:cubicBezTo>
                    <a:pt x="8816" y="19932"/>
                    <a:pt x="8861" y="19933"/>
                    <a:pt x="8905" y="19935"/>
                  </a:cubicBezTo>
                  <a:cubicBezTo>
                    <a:pt x="9610" y="19972"/>
                    <a:pt x="10270" y="20265"/>
                    <a:pt x="10898" y="20566"/>
                  </a:cubicBezTo>
                  <a:cubicBezTo>
                    <a:pt x="10922" y="20580"/>
                    <a:pt x="10947" y="20586"/>
                    <a:pt x="10973" y="20586"/>
                  </a:cubicBezTo>
                  <a:cubicBezTo>
                    <a:pt x="11020" y="20586"/>
                    <a:pt x="11066" y="20564"/>
                    <a:pt x="11095" y="20525"/>
                  </a:cubicBezTo>
                  <a:lnTo>
                    <a:pt x="11112" y="20537"/>
                  </a:lnTo>
                  <a:cubicBezTo>
                    <a:pt x="11144" y="20564"/>
                    <a:pt x="11181" y="20576"/>
                    <a:pt x="11217" y="20576"/>
                  </a:cubicBezTo>
                  <a:cubicBezTo>
                    <a:pt x="11267" y="20576"/>
                    <a:pt x="11317" y="20553"/>
                    <a:pt x="11358" y="20515"/>
                  </a:cubicBezTo>
                  <a:cubicBezTo>
                    <a:pt x="11728" y="20159"/>
                    <a:pt x="12195" y="19921"/>
                    <a:pt x="12703" y="19832"/>
                  </a:cubicBezTo>
                  <a:cubicBezTo>
                    <a:pt x="12840" y="19809"/>
                    <a:pt x="12976" y="19798"/>
                    <a:pt x="13111" y="19798"/>
                  </a:cubicBezTo>
                  <a:cubicBezTo>
                    <a:pt x="13551" y="19798"/>
                    <a:pt x="13981" y="19909"/>
                    <a:pt x="14405" y="20049"/>
                  </a:cubicBezTo>
                  <a:cubicBezTo>
                    <a:pt x="14958" y="20231"/>
                    <a:pt x="15541" y="20448"/>
                    <a:pt x="16147" y="20494"/>
                  </a:cubicBezTo>
                  <a:cubicBezTo>
                    <a:pt x="16267" y="20503"/>
                    <a:pt x="16387" y="20507"/>
                    <a:pt x="16507" y="20507"/>
                  </a:cubicBezTo>
                  <a:cubicBezTo>
                    <a:pt x="16767" y="20507"/>
                    <a:pt x="17027" y="20486"/>
                    <a:pt x="17285" y="20443"/>
                  </a:cubicBezTo>
                  <a:cubicBezTo>
                    <a:pt x="18652" y="20308"/>
                    <a:pt x="19947" y="19743"/>
                    <a:pt x="21124" y="19040"/>
                  </a:cubicBezTo>
                  <a:cubicBezTo>
                    <a:pt x="21800" y="18638"/>
                    <a:pt x="22450" y="18186"/>
                    <a:pt x="23088" y="17724"/>
                  </a:cubicBezTo>
                  <a:cubicBezTo>
                    <a:pt x="23726" y="17259"/>
                    <a:pt x="24385" y="16754"/>
                    <a:pt x="24980" y="16207"/>
                  </a:cubicBezTo>
                  <a:cubicBezTo>
                    <a:pt x="25632" y="15606"/>
                    <a:pt x="26217" y="14937"/>
                    <a:pt x="26672" y="14174"/>
                  </a:cubicBezTo>
                  <a:cubicBezTo>
                    <a:pt x="26681" y="14162"/>
                    <a:pt x="26691" y="14150"/>
                    <a:pt x="26698" y="14138"/>
                  </a:cubicBezTo>
                  <a:cubicBezTo>
                    <a:pt x="27170" y="13293"/>
                    <a:pt x="27105" y="12277"/>
                    <a:pt x="27406" y="11380"/>
                  </a:cubicBezTo>
                  <a:cubicBezTo>
                    <a:pt x="27673" y="10583"/>
                    <a:pt x="28118" y="9856"/>
                    <a:pt x="28708" y="9257"/>
                  </a:cubicBezTo>
                  <a:cubicBezTo>
                    <a:pt x="28999" y="8963"/>
                    <a:pt x="29324" y="8703"/>
                    <a:pt x="29675" y="8484"/>
                  </a:cubicBezTo>
                  <a:lnTo>
                    <a:pt x="29812" y="8612"/>
                  </a:lnTo>
                  <a:cubicBezTo>
                    <a:pt x="29847" y="8641"/>
                    <a:pt x="29883" y="8654"/>
                    <a:pt x="29919" y="8654"/>
                  </a:cubicBezTo>
                  <a:cubicBezTo>
                    <a:pt x="30058" y="8654"/>
                    <a:pt x="30174" y="8457"/>
                    <a:pt x="30036" y="8340"/>
                  </a:cubicBezTo>
                  <a:lnTo>
                    <a:pt x="29887" y="8205"/>
                  </a:lnTo>
                  <a:cubicBezTo>
                    <a:pt x="29882" y="8186"/>
                    <a:pt x="29875" y="8167"/>
                    <a:pt x="29865" y="8150"/>
                  </a:cubicBezTo>
                  <a:cubicBezTo>
                    <a:pt x="29841" y="8116"/>
                    <a:pt x="29805" y="8094"/>
                    <a:pt x="29764" y="8085"/>
                  </a:cubicBezTo>
                  <a:cubicBezTo>
                    <a:pt x="28765" y="7100"/>
                    <a:pt x="28096" y="5830"/>
                    <a:pt x="27851" y="4451"/>
                  </a:cubicBezTo>
                  <a:cubicBezTo>
                    <a:pt x="27774" y="4027"/>
                    <a:pt x="27740" y="3596"/>
                    <a:pt x="27747" y="3165"/>
                  </a:cubicBezTo>
                  <a:cubicBezTo>
                    <a:pt x="27747" y="3075"/>
                    <a:pt x="27654" y="3006"/>
                    <a:pt x="27571" y="3006"/>
                  </a:cubicBezTo>
                  <a:cubicBezTo>
                    <a:pt x="27565" y="3006"/>
                    <a:pt x="27560" y="3006"/>
                    <a:pt x="27555" y="3007"/>
                  </a:cubicBezTo>
                  <a:lnTo>
                    <a:pt x="27543" y="3007"/>
                  </a:lnTo>
                  <a:cubicBezTo>
                    <a:pt x="26691" y="1989"/>
                    <a:pt x="25252" y="1866"/>
                    <a:pt x="24113" y="1312"/>
                  </a:cubicBezTo>
                  <a:cubicBezTo>
                    <a:pt x="23964" y="1245"/>
                    <a:pt x="23822" y="1165"/>
                    <a:pt x="23687" y="1074"/>
                  </a:cubicBezTo>
                  <a:cubicBezTo>
                    <a:pt x="23507" y="958"/>
                    <a:pt x="23333" y="862"/>
                    <a:pt x="23112" y="862"/>
                  </a:cubicBezTo>
                  <a:cubicBezTo>
                    <a:pt x="22888" y="862"/>
                    <a:pt x="22696" y="946"/>
                    <a:pt x="22496" y="999"/>
                  </a:cubicBezTo>
                  <a:cubicBezTo>
                    <a:pt x="22320" y="1048"/>
                    <a:pt x="22142" y="1086"/>
                    <a:pt x="21962" y="1115"/>
                  </a:cubicBezTo>
                  <a:cubicBezTo>
                    <a:pt x="21636" y="1167"/>
                    <a:pt x="21307" y="1194"/>
                    <a:pt x="20978" y="1194"/>
                  </a:cubicBezTo>
                  <a:cubicBezTo>
                    <a:pt x="20551" y="1194"/>
                    <a:pt x="20125" y="1149"/>
                    <a:pt x="19707" y="1060"/>
                  </a:cubicBezTo>
                  <a:cubicBezTo>
                    <a:pt x="18871" y="886"/>
                    <a:pt x="18084" y="537"/>
                    <a:pt x="17396" y="37"/>
                  </a:cubicBezTo>
                  <a:cubicBezTo>
                    <a:pt x="17361" y="11"/>
                    <a:pt x="17324" y="0"/>
                    <a:pt x="172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43" name="Google Shape;3143;p28"/>
            <p:cNvSpPr/>
            <p:nvPr/>
          </p:nvSpPr>
          <p:spPr>
            <a:xfrm>
              <a:off x="6166750" y="2760675"/>
              <a:ext cx="35525" cy="25050"/>
            </a:xfrm>
            <a:custGeom>
              <a:avLst/>
              <a:gdLst/>
              <a:ahLst/>
              <a:cxnLst/>
              <a:rect l="l" t="t" r="r" b="b"/>
              <a:pathLst>
                <a:path w="1421" h="1002" extrusionOk="0">
                  <a:moveTo>
                    <a:pt x="196" y="0"/>
                  </a:moveTo>
                  <a:cubicBezTo>
                    <a:pt x="142" y="0"/>
                    <a:pt x="85" y="23"/>
                    <a:pt x="53" y="62"/>
                  </a:cubicBezTo>
                  <a:cubicBezTo>
                    <a:pt x="0" y="132"/>
                    <a:pt x="5" y="240"/>
                    <a:pt x="75" y="312"/>
                  </a:cubicBezTo>
                  <a:cubicBezTo>
                    <a:pt x="376" y="620"/>
                    <a:pt x="744" y="851"/>
                    <a:pt x="1153" y="989"/>
                  </a:cubicBezTo>
                  <a:cubicBezTo>
                    <a:pt x="1177" y="997"/>
                    <a:pt x="1203" y="1002"/>
                    <a:pt x="1229" y="1002"/>
                  </a:cubicBezTo>
                  <a:cubicBezTo>
                    <a:pt x="1294" y="1002"/>
                    <a:pt x="1357" y="972"/>
                    <a:pt x="1386" y="904"/>
                  </a:cubicBezTo>
                  <a:cubicBezTo>
                    <a:pt x="1420" y="825"/>
                    <a:pt x="1394" y="700"/>
                    <a:pt x="1300" y="671"/>
                  </a:cubicBezTo>
                  <a:cubicBezTo>
                    <a:pt x="919" y="546"/>
                    <a:pt x="578" y="329"/>
                    <a:pt x="301" y="40"/>
                  </a:cubicBezTo>
                  <a:cubicBezTo>
                    <a:pt x="274" y="13"/>
                    <a:pt x="236" y="0"/>
                    <a:pt x="1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44" name="Google Shape;3144;p28"/>
            <p:cNvSpPr/>
            <p:nvPr/>
          </p:nvSpPr>
          <p:spPr>
            <a:xfrm>
              <a:off x="6222650" y="2788600"/>
              <a:ext cx="45500" cy="17675"/>
            </a:xfrm>
            <a:custGeom>
              <a:avLst/>
              <a:gdLst/>
              <a:ahLst/>
              <a:cxnLst/>
              <a:rect l="l" t="t" r="r" b="b"/>
              <a:pathLst>
                <a:path w="1820" h="707" extrusionOk="0">
                  <a:moveTo>
                    <a:pt x="260" y="0"/>
                  </a:moveTo>
                  <a:cubicBezTo>
                    <a:pt x="94" y="0"/>
                    <a:pt x="1" y="256"/>
                    <a:pt x="183" y="336"/>
                  </a:cubicBezTo>
                  <a:cubicBezTo>
                    <a:pt x="630" y="533"/>
                    <a:pt x="1107" y="659"/>
                    <a:pt x="1596" y="707"/>
                  </a:cubicBezTo>
                  <a:cubicBezTo>
                    <a:pt x="1600" y="707"/>
                    <a:pt x="1604" y="707"/>
                    <a:pt x="1608" y="707"/>
                  </a:cubicBezTo>
                  <a:cubicBezTo>
                    <a:pt x="1700" y="707"/>
                    <a:pt x="1784" y="657"/>
                    <a:pt x="1800" y="562"/>
                  </a:cubicBezTo>
                  <a:cubicBezTo>
                    <a:pt x="1819" y="461"/>
                    <a:pt x="1752" y="365"/>
                    <a:pt x="1656" y="355"/>
                  </a:cubicBezTo>
                  <a:cubicBezTo>
                    <a:pt x="1198" y="317"/>
                    <a:pt x="751" y="204"/>
                    <a:pt x="332" y="16"/>
                  </a:cubicBezTo>
                  <a:cubicBezTo>
                    <a:pt x="307" y="5"/>
                    <a:pt x="283"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45" name="Google Shape;3145;p28"/>
            <p:cNvSpPr/>
            <p:nvPr/>
          </p:nvSpPr>
          <p:spPr>
            <a:xfrm>
              <a:off x="6296000" y="2799875"/>
              <a:ext cx="59950" cy="11175"/>
            </a:xfrm>
            <a:custGeom>
              <a:avLst/>
              <a:gdLst/>
              <a:ahLst/>
              <a:cxnLst/>
              <a:rect l="l" t="t" r="r" b="b"/>
              <a:pathLst>
                <a:path w="2398" h="447" extrusionOk="0">
                  <a:moveTo>
                    <a:pt x="244" y="1"/>
                  </a:moveTo>
                  <a:cubicBezTo>
                    <a:pt x="45" y="1"/>
                    <a:pt x="0" y="320"/>
                    <a:pt x="214" y="347"/>
                  </a:cubicBezTo>
                  <a:cubicBezTo>
                    <a:pt x="678" y="414"/>
                    <a:pt x="1146" y="447"/>
                    <a:pt x="1615" y="447"/>
                  </a:cubicBezTo>
                  <a:cubicBezTo>
                    <a:pt x="1802" y="447"/>
                    <a:pt x="1989" y="442"/>
                    <a:pt x="2175" y="431"/>
                  </a:cubicBezTo>
                  <a:cubicBezTo>
                    <a:pt x="2398" y="420"/>
                    <a:pt x="2367" y="82"/>
                    <a:pt x="2151" y="82"/>
                  </a:cubicBezTo>
                  <a:cubicBezTo>
                    <a:pt x="2147" y="82"/>
                    <a:pt x="2143" y="82"/>
                    <a:pt x="2139" y="82"/>
                  </a:cubicBezTo>
                  <a:cubicBezTo>
                    <a:pt x="1965" y="92"/>
                    <a:pt x="1790" y="97"/>
                    <a:pt x="1616" y="97"/>
                  </a:cubicBezTo>
                  <a:cubicBezTo>
                    <a:pt x="1167" y="97"/>
                    <a:pt x="719" y="65"/>
                    <a:pt x="274" y="3"/>
                  </a:cubicBezTo>
                  <a:cubicBezTo>
                    <a:pt x="264" y="1"/>
                    <a:pt x="254" y="1"/>
                    <a:pt x="2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46" name="Google Shape;3146;p28"/>
            <p:cNvSpPr/>
            <p:nvPr/>
          </p:nvSpPr>
          <p:spPr>
            <a:xfrm>
              <a:off x="6206575" y="2756750"/>
              <a:ext cx="27375" cy="15050"/>
            </a:xfrm>
            <a:custGeom>
              <a:avLst/>
              <a:gdLst/>
              <a:ahLst/>
              <a:cxnLst/>
              <a:rect l="l" t="t" r="r" b="b"/>
              <a:pathLst>
                <a:path w="1095" h="602" extrusionOk="0">
                  <a:moveTo>
                    <a:pt x="194" y="0"/>
                  </a:moveTo>
                  <a:cubicBezTo>
                    <a:pt x="144" y="0"/>
                    <a:pt x="95" y="21"/>
                    <a:pt x="61" y="63"/>
                  </a:cubicBezTo>
                  <a:cubicBezTo>
                    <a:pt x="0" y="140"/>
                    <a:pt x="10" y="248"/>
                    <a:pt x="82" y="313"/>
                  </a:cubicBezTo>
                  <a:cubicBezTo>
                    <a:pt x="279" y="499"/>
                    <a:pt x="542" y="602"/>
                    <a:pt x="814" y="602"/>
                  </a:cubicBezTo>
                  <a:cubicBezTo>
                    <a:pt x="837" y="602"/>
                    <a:pt x="860" y="601"/>
                    <a:pt x="884" y="599"/>
                  </a:cubicBezTo>
                  <a:cubicBezTo>
                    <a:pt x="1095" y="558"/>
                    <a:pt x="1067" y="248"/>
                    <a:pt x="852" y="248"/>
                  </a:cubicBezTo>
                  <a:cubicBezTo>
                    <a:pt x="852" y="248"/>
                    <a:pt x="851" y="248"/>
                    <a:pt x="850" y="248"/>
                  </a:cubicBezTo>
                  <a:lnTo>
                    <a:pt x="790" y="248"/>
                  </a:lnTo>
                  <a:cubicBezTo>
                    <a:pt x="785" y="244"/>
                    <a:pt x="773" y="243"/>
                    <a:pt x="763" y="243"/>
                  </a:cubicBezTo>
                  <a:cubicBezTo>
                    <a:pt x="756" y="243"/>
                    <a:pt x="749" y="243"/>
                    <a:pt x="746" y="243"/>
                  </a:cubicBezTo>
                  <a:lnTo>
                    <a:pt x="710" y="238"/>
                  </a:lnTo>
                  <a:lnTo>
                    <a:pt x="621" y="219"/>
                  </a:lnTo>
                  <a:lnTo>
                    <a:pt x="609" y="219"/>
                  </a:lnTo>
                  <a:cubicBezTo>
                    <a:pt x="597" y="214"/>
                    <a:pt x="585" y="209"/>
                    <a:pt x="573" y="207"/>
                  </a:cubicBezTo>
                  <a:lnTo>
                    <a:pt x="494" y="176"/>
                  </a:lnTo>
                  <a:lnTo>
                    <a:pt x="455" y="152"/>
                  </a:lnTo>
                  <a:lnTo>
                    <a:pt x="434" y="142"/>
                  </a:lnTo>
                  <a:lnTo>
                    <a:pt x="429" y="142"/>
                  </a:lnTo>
                  <a:lnTo>
                    <a:pt x="414" y="130"/>
                  </a:lnTo>
                  <a:lnTo>
                    <a:pt x="378" y="103"/>
                  </a:lnTo>
                  <a:lnTo>
                    <a:pt x="308" y="43"/>
                  </a:lnTo>
                  <a:cubicBezTo>
                    <a:pt x="275" y="14"/>
                    <a:pt x="234" y="0"/>
                    <a:pt x="1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47" name="Google Shape;3147;p28"/>
            <p:cNvSpPr/>
            <p:nvPr/>
          </p:nvSpPr>
          <p:spPr>
            <a:xfrm>
              <a:off x="6260550" y="2776175"/>
              <a:ext cx="32025" cy="11875"/>
            </a:xfrm>
            <a:custGeom>
              <a:avLst/>
              <a:gdLst/>
              <a:ahLst/>
              <a:cxnLst/>
              <a:rect l="l" t="t" r="r" b="b"/>
              <a:pathLst>
                <a:path w="1281" h="475" extrusionOk="0">
                  <a:moveTo>
                    <a:pt x="183" y="1"/>
                  </a:moveTo>
                  <a:cubicBezTo>
                    <a:pt x="102" y="1"/>
                    <a:pt x="23" y="73"/>
                    <a:pt x="12" y="150"/>
                  </a:cubicBezTo>
                  <a:cubicBezTo>
                    <a:pt x="0" y="236"/>
                    <a:pt x="63" y="325"/>
                    <a:pt x="157" y="354"/>
                  </a:cubicBezTo>
                  <a:cubicBezTo>
                    <a:pt x="425" y="435"/>
                    <a:pt x="704" y="475"/>
                    <a:pt x="983" y="475"/>
                  </a:cubicBezTo>
                  <a:cubicBezTo>
                    <a:pt x="1027" y="475"/>
                    <a:pt x="1071" y="474"/>
                    <a:pt x="1114" y="472"/>
                  </a:cubicBezTo>
                  <a:cubicBezTo>
                    <a:pt x="1211" y="460"/>
                    <a:pt x="1281" y="376"/>
                    <a:pt x="1271" y="280"/>
                  </a:cubicBezTo>
                  <a:cubicBezTo>
                    <a:pt x="1259" y="188"/>
                    <a:pt x="1182" y="120"/>
                    <a:pt x="1092" y="120"/>
                  </a:cubicBezTo>
                  <a:cubicBezTo>
                    <a:pt x="1088" y="120"/>
                    <a:pt x="1083" y="120"/>
                    <a:pt x="1078" y="121"/>
                  </a:cubicBezTo>
                  <a:lnTo>
                    <a:pt x="874" y="121"/>
                  </a:lnTo>
                  <a:cubicBezTo>
                    <a:pt x="802" y="118"/>
                    <a:pt x="729" y="111"/>
                    <a:pt x="657" y="101"/>
                  </a:cubicBezTo>
                  <a:cubicBezTo>
                    <a:pt x="508" y="82"/>
                    <a:pt x="361" y="48"/>
                    <a:pt x="217" y="5"/>
                  </a:cubicBezTo>
                  <a:cubicBezTo>
                    <a:pt x="206" y="2"/>
                    <a:pt x="195"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48" name="Google Shape;3148;p28"/>
            <p:cNvSpPr/>
            <p:nvPr/>
          </p:nvSpPr>
          <p:spPr>
            <a:xfrm>
              <a:off x="6327200" y="2778475"/>
              <a:ext cx="26625" cy="12825"/>
            </a:xfrm>
            <a:custGeom>
              <a:avLst/>
              <a:gdLst/>
              <a:ahLst/>
              <a:cxnLst/>
              <a:rect l="l" t="t" r="r" b="b"/>
              <a:pathLst>
                <a:path w="1065" h="513" extrusionOk="0">
                  <a:moveTo>
                    <a:pt x="866" y="1"/>
                  </a:moveTo>
                  <a:cubicBezTo>
                    <a:pt x="844" y="1"/>
                    <a:pt x="822" y="6"/>
                    <a:pt x="800" y="17"/>
                  </a:cubicBezTo>
                  <a:cubicBezTo>
                    <a:pt x="747" y="41"/>
                    <a:pt x="696" y="60"/>
                    <a:pt x="643" y="79"/>
                  </a:cubicBezTo>
                  <a:lnTo>
                    <a:pt x="554" y="106"/>
                  </a:lnTo>
                  <a:lnTo>
                    <a:pt x="513" y="118"/>
                  </a:lnTo>
                  <a:lnTo>
                    <a:pt x="504" y="118"/>
                  </a:lnTo>
                  <a:cubicBezTo>
                    <a:pt x="393" y="139"/>
                    <a:pt x="280" y="154"/>
                    <a:pt x="167" y="156"/>
                  </a:cubicBezTo>
                  <a:cubicBezTo>
                    <a:pt x="71" y="166"/>
                    <a:pt x="1" y="252"/>
                    <a:pt x="10" y="349"/>
                  </a:cubicBezTo>
                  <a:cubicBezTo>
                    <a:pt x="22" y="442"/>
                    <a:pt x="101" y="513"/>
                    <a:pt x="194" y="513"/>
                  </a:cubicBezTo>
                  <a:cubicBezTo>
                    <a:pt x="197" y="513"/>
                    <a:pt x="200" y="513"/>
                    <a:pt x="203" y="512"/>
                  </a:cubicBezTo>
                  <a:cubicBezTo>
                    <a:pt x="451" y="505"/>
                    <a:pt x="696" y="450"/>
                    <a:pt x="923" y="346"/>
                  </a:cubicBezTo>
                  <a:cubicBezTo>
                    <a:pt x="1007" y="308"/>
                    <a:pt x="1065" y="212"/>
                    <a:pt x="1024" y="118"/>
                  </a:cubicBezTo>
                  <a:cubicBezTo>
                    <a:pt x="995" y="47"/>
                    <a:pt x="933" y="1"/>
                    <a:pt x="8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49" name="Google Shape;3149;p28"/>
            <p:cNvSpPr/>
            <p:nvPr/>
          </p:nvSpPr>
          <p:spPr>
            <a:xfrm>
              <a:off x="6245800" y="2470325"/>
              <a:ext cx="37400" cy="23500"/>
            </a:xfrm>
            <a:custGeom>
              <a:avLst/>
              <a:gdLst/>
              <a:ahLst/>
              <a:cxnLst/>
              <a:rect l="l" t="t" r="r" b="b"/>
              <a:pathLst>
                <a:path w="1496" h="940" extrusionOk="0">
                  <a:moveTo>
                    <a:pt x="1298" y="0"/>
                  </a:moveTo>
                  <a:cubicBezTo>
                    <a:pt x="1263" y="0"/>
                    <a:pt x="1227" y="9"/>
                    <a:pt x="1194" y="27"/>
                  </a:cubicBezTo>
                  <a:lnTo>
                    <a:pt x="97" y="627"/>
                  </a:lnTo>
                  <a:cubicBezTo>
                    <a:pt x="15" y="672"/>
                    <a:pt x="1" y="802"/>
                    <a:pt x="53" y="870"/>
                  </a:cubicBezTo>
                  <a:cubicBezTo>
                    <a:pt x="89" y="914"/>
                    <a:pt x="143" y="939"/>
                    <a:pt x="201" y="939"/>
                  </a:cubicBezTo>
                  <a:cubicBezTo>
                    <a:pt x="234" y="939"/>
                    <a:pt x="269" y="931"/>
                    <a:pt x="301" y="913"/>
                  </a:cubicBezTo>
                  <a:lnTo>
                    <a:pt x="1399" y="314"/>
                  </a:lnTo>
                  <a:cubicBezTo>
                    <a:pt x="1481" y="268"/>
                    <a:pt x="1495" y="141"/>
                    <a:pt x="1440" y="68"/>
                  </a:cubicBezTo>
                  <a:cubicBezTo>
                    <a:pt x="1407" y="24"/>
                    <a:pt x="1354" y="0"/>
                    <a:pt x="1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50" name="Google Shape;3150;p28"/>
            <p:cNvSpPr/>
            <p:nvPr/>
          </p:nvSpPr>
          <p:spPr>
            <a:xfrm>
              <a:off x="6201150" y="2508950"/>
              <a:ext cx="28975" cy="30900"/>
            </a:xfrm>
            <a:custGeom>
              <a:avLst/>
              <a:gdLst/>
              <a:ahLst/>
              <a:cxnLst/>
              <a:rect l="l" t="t" r="r" b="b"/>
              <a:pathLst>
                <a:path w="1159" h="1236" extrusionOk="0">
                  <a:moveTo>
                    <a:pt x="958" y="0"/>
                  </a:moveTo>
                  <a:cubicBezTo>
                    <a:pt x="904" y="0"/>
                    <a:pt x="851" y="24"/>
                    <a:pt x="817" y="71"/>
                  </a:cubicBezTo>
                  <a:cubicBezTo>
                    <a:pt x="578" y="367"/>
                    <a:pt x="342" y="658"/>
                    <a:pt x="102" y="949"/>
                  </a:cubicBezTo>
                  <a:cubicBezTo>
                    <a:pt x="1" y="1083"/>
                    <a:pt x="116" y="1235"/>
                    <a:pt x="245" y="1235"/>
                  </a:cubicBezTo>
                  <a:cubicBezTo>
                    <a:pt x="288" y="1235"/>
                    <a:pt x="333" y="1218"/>
                    <a:pt x="371" y="1178"/>
                  </a:cubicBezTo>
                  <a:cubicBezTo>
                    <a:pt x="610" y="884"/>
                    <a:pt x="850" y="593"/>
                    <a:pt x="1089" y="300"/>
                  </a:cubicBezTo>
                  <a:cubicBezTo>
                    <a:pt x="1158" y="225"/>
                    <a:pt x="1151" y="107"/>
                    <a:pt x="1074" y="42"/>
                  </a:cubicBezTo>
                  <a:cubicBezTo>
                    <a:pt x="1040" y="14"/>
                    <a:pt x="999" y="0"/>
                    <a:pt x="9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51" name="Google Shape;3151;p28"/>
            <p:cNvSpPr/>
            <p:nvPr/>
          </p:nvSpPr>
          <p:spPr>
            <a:xfrm>
              <a:off x="6199350" y="2477900"/>
              <a:ext cx="34500" cy="31725"/>
            </a:xfrm>
            <a:custGeom>
              <a:avLst/>
              <a:gdLst/>
              <a:ahLst/>
              <a:cxnLst/>
              <a:rect l="l" t="t" r="r" b="b"/>
              <a:pathLst>
                <a:path w="1380" h="1269" extrusionOk="0">
                  <a:moveTo>
                    <a:pt x="1179" y="1"/>
                  </a:moveTo>
                  <a:cubicBezTo>
                    <a:pt x="1145" y="1"/>
                    <a:pt x="1110" y="11"/>
                    <a:pt x="1079" y="33"/>
                  </a:cubicBezTo>
                  <a:cubicBezTo>
                    <a:pt x="672" y="268"/>
                    <a:pt x="325" y="593"/>
                    <a:pt x="61" y="981"/>
                  </a:cubicBezTo>
                  <a:cubicBezTo>
                    <a:pt x="10" y="1055"/>
                    <a:pt x="1" y="1166"/>
                    <a:pt x="82" y="1226"/>
                  </a:cubicBezTo>
                  <a:cubicBezTo>
                    <a:pt x="120" y="1254"/>
                    <a:pt x="164" y="1269"/>
                    <a:pt x="206" y="1269"/>
                  </a:cubicBezTo>
                  <a:cubicBezTo>
                    <a:pt x="255" y="1269"/>
                    <a:pt x="302" y="1249"/>
                    <a:pt x="333" y="1205"/>
                  </a:cubicBezTo>
                  <a:cubicBezTo>
                    <a:pt x="576" y="841"/>
                    <a:pt x="901" y="538"/>
                    <a:pt x="1281" y="319"/>
                  </a:cubicBezTo>
                  <a:cubicBezTo>
                    <a:pt x="1360" y="273"/>
                    <a:pt x="1380" y="143"/>
                    <a:pt x="1322" y="73"/>
                  </a:cubicBezTo>
                  <a:cubicBezTo>
                    <a:pt x="1288" y="26"/>
                    <a:pt x="1234" y="1"/>
                    <a:pt x="1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52" name="Google Shape;3152;p28"/>
            <p:cNvSpPr/>
            <p:nvPr/>
          </p:nvSpPr>
          <p:spPr>
            <a:xfrm>
              <a:off x="6246275" y="2497825"/>
              <a:ext cx="30725" cy="25125"/>
            </a:xfrm>
            <a:custGeom>
              <a:avLst/>
              <a:gdLst/>
              <a:ahLst/>
              <a:cxnLst/>
              <a:rect l="l" t="t" r="r" b="b"/>
              <a:pathLst>
                <a:path w="1229" h="1005" extrusionOk="0">
                  <a:moveTo>
                    <a:pt x="1020" y="1"/>
                  </a:moveTo>
                  <a:cubicBezTo>
                    <a:pt x="986" y="1"/>
                    <a:pt x="952" y="12"/>
                    <a:pt x="923" y="35"/>
                  </a:cubicBezTo>
                  <a:lnTo>
                    <a:pt x="104" y="682"/>
                  </a:lnTo>
                  <a:cubicBezTo>
                    <a:pt x="32" y="740"/>
                    <a:pt x="1" y="850"/>
                    <a:pt x="61" y="930"/>
                  </a:cubicBezTo>
                  <a:cubicBezTo>
                    <a:pt x="98" y="977"/>
                    <a:pt x="153" y="1005"/>
                    <a:pt x="209" y="1005"/>
                  </a:cubicBezTo>
                  <a:cubicBezTo>
                    <a:pt x="243" y="1005"/>
                    <a:pt x="278" y="994"/>
                    <a:pt x="309" y="971"/>
                  </a:cubicBezTo>
                  <a:lnTo>
                    <a:pt x="1127" y="321"/>
                  </a:lnTo>
                  <a:cubicBezTo>
                    <a:pt x="1199" y="263"/>
                    <a:pt x="1228" y="155"/>
                    <a:pt x="1168" y="78"/>
                  </a:cubicBezTo>
                  <a:cubicBezTo>
                    <a:pt x="1131" y="29"/>
                    <a:pt x="1075" y="1"/>
                    <a:pt x="10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53" name="Google Shape;3153;p28"/>
            <p:cNvSpPr/>
            <p:nvPr/>
          </p:nvSpPr>
          <p:spPr>
            <a:xfrm>
              <a:off x="6145225" y="2592125"/>
              <a:ext cx="26600" cy="52175"/>
            </a:xfrm>
            <a:custGeom>
              <a:avLst/>
              <a:gdLst/>
              <a:ahLst/>
              <a:cxnLst/>
              <a:rect l="l" t="t" r="r" b="b"/>
              <a:pathLst>
                <a:path w="1064" h="2087" extrusionOk="0">
                  <a:moveTo>
                    <a:pt x="865" y="0"/>
                  </a:moveTo>
                  <a:cubicBezTo>
                    <a:pt x="799" y="0"/>
                    <a:pt x="731" y="38"/>
                    <a:pt x="695" y="99"/>
                  </a:cubicBezTo>
                  <a:cubicBezTo>
                    <a:pt x="375" y="652"/>
                    <a:pt x="146" y="1257"/>
                    <a:pt x="24" y="1887"/>
                  </a:cubicBezTo>
                  <a:cubicBezTo>
                    <a:pt x="0" y="2013"/>
                    <a:pt x="102" y="2086"/>
                    <a:pt x="202" y="2086"/>
                  </a:cubicBezTo>
                  <a:cubicBezTo>
                    <a:pt x="278" y="2086"/>
                    <a:pt x="354" y="2043"/>
                    <a:pt x="373" y="1947"/>
                  </a:cubicBezTo>
                  <a:cubicBezTo>
                    <a:pt x="488" y="1348"/>
                    <a:pt x="705" y="775"/>
                    <a:pt x="1015" y="250"/>
                  </a:cubicBezTo>
                  <a:cubicBezTo>
                    <a:pt x="1063" y="169"/>
                    <a:pt x="1008" y="53"/>
                    <a:pt x="931" y="15"/>
                  </a:cubicBezTo>
                  <a:cubicBezTo>
                    <a:pt x="910" y="5"/>
                    <a:pt x="888" y="0"/>
                    <a:pt x="8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54" name="Google Shape;3154;p28"/>
            <p:cNvSpPr/>
            <p:nvPr/>
          </p:nvSpPr>
          <p:spPr>
            <a:xfrm>
              <a:off x="6123775" y="2608200"/>
              <a:ext cx="17550" cy="36075"/>
            </a:xfrm>
            <a:custGeom>
              <a:avLst/>
              <a:gdLst/>
              <a:ahLst/>
              <a:cxnLst/>
              <a:rect l="l" t="t" r="r" b="b"/>
              <a:pathLst>
                <a:path w="702" h="1443" extrusionOk="0">
                  <a:moveTo>
                    <a:pt x="510" y="1"/>
                  </a:moveTo>
                  <a:cubicBezTo>
                    <a:pt x="431" y="1"/>
                    <a:pt x="354" y="59"/>
                    <a:pt x="328" y="149"/>
                  </a:cubicBezTo>
                  <a:lnTo>
                    <a:pt x="27" y="1239"/>
                  </a:lnTo>
                  <a:cubicBezTo>
                    <a:pt x="1" y="1328"/>
                    <a:pt x="83" y="1432"/>
                    <a:pt x="169" y="1441"/>
                  </a:cubicBezTo>
                  <a:cubicBezTo>
                    <a:pt x="175" y="1442"/>
                    <a:pt x="182" y="1442"/>
                    <a:pt x="188" y="1442"/>
                  </a:cubicBezTo>
                  <a:cubicBezTo>
                    <a:pt x="269" y="1442"/>
                    <a:pt x="349" y="1386"/>
                    <a:pt x="374" y="1299"/>
                  </a:cubicBezTo>
                  <a:lnTo>
                    <a:pt x="677" y="209"/>
                  </a:lnTo>
                  <a:cubicBezTo>
                    <a:pt x="701" y="118"/>
                    <a:pt x="622" y="17"/>
                    <a:pt x="533" y="2"/>
                  </a:cubicBezTo>
                  <a:cubicBezTo>
                    <a:pt x="525" y="1"/>
                    <a:pt x="518" y="1"/>
                    <a:pt x="5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55" name="Google Shape;3155;p28"/>
            <p:cNvSpPr/>
            <p:nvPr/>
          </p:nvSpPr>
          <p:spPr>
            <a:xfrm>
              <a:off x="6425875" y="2434100"/>
              <a:ext cx="71500" cy="17175"/>
            </a:xfrm>
            <a:custGeom>
              <a:avLst/>
              <a:gdLst/>
              <a:ahLst/>
              <a:cxnLst/>
              <a:rect l="l" t="t" r="r" b="b"/>
              <a:pathLst>
                <a:path w="2860" h="687" extrusionOk="0">
                  <a:moveTo>
                    <a:pt x="2609" y="1"/>
                  </a:moveTo>
                  <a:cubicBezTo>
                    <a:pt x="2606" y="1"/>
                    <a:pt x="2603" y="1"/>
                    <a:pt x="2600" y="1"/>
                  </a:cubicBezTo>
                  <a:cubicBezTo>
                    <a:pt x="1770" y="35"/>
                    <a:pt x="944" y="153"/>
                    <a:pt x="138" y="353"/>
                  </a:cubicBezTo>
                  <a:cubicBezTo>
                    <a:pt x="44" y="374"/>
                    <a:pt x="1" y="497"/>
                    <a:pt x="32" y="579"/>
                  </a:cubicBezTo>
                  <a:cubicBezTo>
                    <a:pt x="56" y="644"/>
                    <a:pt x="131" y="686"/>
                    <a:pt x="209" y="686"/>
                  </a:cubicBezTo>
                  <a:cubicBezTo>
                    <a:pt x="226" y="686"/>
                    <a:pt x="244" y="684"/>
                    <a:pt x="261" y="680"/>
                  </a:cubicBezTo>
                  <a:cubicBezTo>
                    <a:pt x="1040" y="492"/>
                    <a:pt x="1835" y="381"/>
                    <a:pt x="2636" y="353"/>
                  </a:cubicBezTo>
                  <a:cubicBezTo>
                    <a:pt x="2859" y="343"/>
                    <a:pt x="2827" y="1"/>
                    <a:pt x="26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56" name="Google Shape;3156;p28"/>
            <p:cNvSpPr/>
            <p:nvPr/>
          </p:nvSpPr>
          <p:spPr>
            <a:xfrm>
              <a:off x="6472825" y="2417575"/>
              <a:ext cx="57550" cy="11975"/>
            </a:xfrm>
            <a:custGeom>
              <a:avLst/>
              <a:gdLst/>
              <a:ahLst/>
              <a:cxnLst/>
              <a:rect l="l" t="t" r="r" b="b"/>
              <a:pathLst>
                <a:path w="2302" h="479" extrusionOk="0">
                  <a:moveTo>
                    <a:pt x="1336" y="0"/>
                  </a:moveTo>
                  <a:cubicBezTo>
                    <a:pt x="944" y="0"/>
                    <a:pt x="553" y="42"/>
                    <a:pt x="168" y="125"/>
                  </a:cubicBezTo>
                  <a:cubicBezTo>
                    <a:pt x="77" y="145"/>
                    <a:pt x="0" y="217"/>
                    <a:pt x="12" y="318"/>
                  </a:cubicBezTo>
                  <a:cubicBezTo>
                    <a:pt x="23" y="409"/>
                    <a:pt x="93" y="478"/>
                    <a:pt x="173" y="478"/>
                  </a:cubicBezTo>
                  <a:cubicBezTo>
                    <a:pt x="183" y="478"/>
                    <a:pt x="194" y="477"/>
                    <a:pt x="205" y="474"/>
                  </a:cubicBezTo>
                  <a:cubicBezTo>
                    <a:pt x="573" y="393"/>
                    <a:pt x="948" y="353"/>
                    <a:pt x="1324" y="353"/>
                  </a:cubicBezTo>
                  <a:cubicBezTo>
                    <a:pt x="1558" y="353"/>
                    <a:pt x="1793" y="368"/>
                    <a:pt x="2026" y="400"/>
                  </a:cubicBezTo>
                  <a:cubicBezTo>
                    <a:pt x="2035" y="401"/>
                    <a:pt x="2044" y="402"/>
                    <a:pt x="2053" y="402"/>
                  </a:cubicBezTo>
                  <a:cubicBezTo>
                    <a:pt x="2255" y="402"/>
                    <a:pt x="2301" y="83"/>
                    <a:pt x="2087" y="51"/>
                  </a:cubicBezTo>
                  <a:cubicBezTo>
                    <a:pt x="1837" y="17"/>
                    <a:pt x="1587" y="0"/>
                    <a:pt x="13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57" name="Google Shape;3157;p28"/>
            <p:cNvSpPr/>
            <p:nvPr/>
          </p:nvSpPr>
          <p:spPr>
            <a:xfrm>
              <a:off x="6514500" y="2398550"/>
              <a:ext cx="60200" cy="13950"/>
            </a:xfrm>
            <a:custGeom>
              <a:avLst/>
              <a:gdLst/>
              <a:ahLst/>
              <a:cxnLst/>
              <a:rect l="l" t="t" r="r" b="b"/>
              <a:pathLst>
                <a:path w="2408" h="558" extrusionOk="0">
                  <a:moveTo>
                    <a:pt x="825" y="0"/>
                  </a:moveTo>
                  <a:cubicBezTo>
                    <a:pt x="623" y="0"/>
                    <a:pt x="420" y="13"/>
                    <a:pt x="217" y="39"/>
                  </a:cubicBezTo>
                  <a:cubicBezTo>
                    <a:pt x="0" y="67"/>
                    <a:pt x="25" y="392"/>
                    <a:pt x="228" y="392"/>
                  </a:cubicBezTo>
                  <a:cubicBezTo>
                    <a:pt x="236" y="392"/>
                    <a:pt x="245" y="392"/>
                    <a:pt x="254" y="391"/>
                  </a:cubicBezTo>
                  <a:cubicBezTo>
                    <a:pt x="450" y="364"/>
                    <a:pt x="647" y="350"/>
                    <a:pt x="844" y="350"/>
                  </a:cubicBezTo>
                  <a:cubicBezTo>
                    <a:pt x="1279" y="350"/>
                    <a:pt x="1714" y="416"/>
                    <a:pt x="2131" y="545"/>
                  </a:cubicBezTo>
                  <a:cubicBezTo>
                    <a:pt x="2156" y="553"/>
                    <a:pt x="2183" y="557"/>
                    <a:pt x="2209" y="557"/>
                  </a:cubicBezTo>
                  <a:cubicBezTo>
                    <a:pt x="2274" y="557"/>
                    <a:pt x="2335" y="529"/>
                    <a:pt x="2364" y="460"/>
                  </a:cubicBezTo>
                  <a:cubicBezTo>
                    <a:pt x="2408" y="362"/>
                    <a:pt x="2371" y="254"/>
                    <a:pt x="2280" y="225"/>
                  </a:cubicBezTo>
                  <a:cubicBezTo>
                    <a:pt x="1808" y="76"/>
                    <a:pt x="1318" y="0"/>
                    <a:pt x="8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58" name="Google Shape;3158;p28"/>
            <p:cNvSpPr/>
            <p:nvPr/>
          </p:nvSpPr>
          <p:spPr>
            <a:xfrm>
              <a:off x="6354825" y="2426825"/>
              <a:ext cx="49850" cy="23275"/>
            </a:xfrm>
            <a:custGeom>
              <a:avLst/>
              <a:gdLst/>
              <a:ahLst/>
              <a:cxnLst/>
              <a:rect l="l" t="t" r="r" b="b"/>
              <a:pathLst>
                <a:path w="1994" h="931" extrusionOk="0">
                  <a:moveTo>
                    <a:pt x="1786" y="1"/>
                  </a:moveTo>
                  <a:cubicBezTo>
                    <a:pt x="1769" y="1"/>
                    <a:pt x="1751" y="3"/>
                    <a:pt x="1733" y="8"/>
                  </a:cubicBezTo>
                  <a:cubicBezTo>
                    <a:pt x="1192" y="172"/>
                    <a:pt x="657" y="367"/>
                    <a:pt x="135" y="588"/>
                  </a:cubicBezTo>
                  <a:cubicBezTo>
                    <a:pt x="46" y="624"/>
                    <a:pt x="0" y="725"/>
                    <a:pt x="34" y="817"/>
                  </a:cubicBezTo>
                  <a:cubicBezTo>
                    <a:pt x="61" y="887"/>
                    <a:pt x="129" y="930"/>
                    <a:pt x="201" y="930"/>
                  </a:cubicBezTo>
                  <a:cubicBezTo>
                    <a:pt x="221" y="930"/>
                    <a:pt x="241" y="927"/>
                    <a:pt x="260" y="920"/>
                  </a:cubicBezTo>
                  <a:cubicBezTo>
                    <a:pt x="780" y="697"/>
                    <a:pt x="1315" y="502"/>
                    <a:pt x="1856" y="338"/>
                  </a:cubicBezTo>
                  <a:cubicBezTo>
                    <a:pt x="1950" y="311"/>
                    <a:pt x="1993" y="198"/>
                    <a:pt x="1962" y="114"/>
                  </a:cubicBezTo>
                  <a:cubicBezTo>
                    <a:pt x="1938" y="46"/>
                    <a:pt x="1864" y="1"/>
                    <a:pt x="17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59" name="Google Shape;3159;p28"/>
            <p:cNvSpPr/>
            <p:nvPr/>
          </p:nvSpPr>
          <p:spPr>
            <a:xfrm>
              <a:off x="6603250" y="2479225"/>
              <a:ext cx="42100" cy="27800"/>
            </a:xfrm>
            <a:custGeom>
              <a:avLst/>
              <a:gdLst/>
              <a:ahLst/>
              <a:cxnLst/>
              <a:rect l="l" t="t" r="r" b="b"/>
              <a:pathLst>
                <a:path w="1684" h="1112" extrusionOk="0">
                  <a:moveTo>
                    <a:pt x="201" y="0"/>
                  </a:moveTo>
                  <a:cubicBezTo>
                    <a:pt x="135" y="0"/>
                    <a:pt x="71" y="37"/>
                    <a:pt x="39" y="100"/>
                  </a:cubicBezTo>
                  <a:cubicBezTo>
                    <a:pt x="1" y="184"/>
                    <a:pt x="37" y="297"/>
                    <a:pt x="123" y="333"/>
                  </a:cubicBezTo>
                  <a:cubicBezTo>
                    <a:pt x="559" y="514"/>
                    <a:pt x="961" y="762"/>
                    <a:pt x="1317" y="1067"/>
                  </a:cubicBezTo>
                  <a:cubicBezTo>
                    <a:pt x="1353" y="1099"/>
                    <a:pt x="1391" y="1112"/>
                    <a:pt x="1428" y="1112"/>
                  </a:cubicBezTo>
                  <a:cubicBezTo>
                    <a:pt x="1568" y="1112"/>
                    <a:pt x="1683" y="917"/>
                    <a:pt x="1546" y="800"/>
                  </a:cubicBezTo>
                  <a:cubicBezTo>
                    <a:pt x="1168" y="473"/>
                    <a:pt x="737" y="208"/>
                    <a:pt x="275" y="16"/>
                  </a:cubicBezTo>
                  <a:cubicBezTo>
                    <a:pt x="251" y="5"/>
                    <a:pt x="226" y="0"/>
                    <a:pt x="2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60" name="Google Shape;3160;p28"/>
            <p:cNvSpPr/>
            <p:nvPr/>
          </p:nvSpPr>
          <p:spPr>
            <a:xfrm>
              <a:off x="6639725" y="2475800"/>
              <a:ext cx="35225" cy="35200"/>
            </a:xfrm>
            <a:custGeom>
              <a:avLst/>
              <a:gdLst/>
              <a:ahLst/>
              <a:cxnLst/>
              <a:rect l="l" t="t" r="r" b="b"/>
              <a:pathLst>
                <a:path w="1409" h="1408" extrusionOk="0">
                  <a:moveTo>
                    <a:pt x="199" y="0"/>
                  </a:moveTo>
                  <a:cubicBezTo>
                    <a:pt x="151" y="0"/>
                    <a:pt x="103" y="19"/>
                    <a:pt x="68" y="61"/>
                  </a:cubicBezTo>
                  <a:cubicBezTo>
                    <a:pt x="0" y="141"/>
                    <a:pt x="10" y="254"/>
                    <a:pt x="87" y="309"/>
                  </a:cubicBezTo>
                  <a:cubicBezTo>
                    <a:pt x="479" y="583"/>
                    <a:pt x="811" y="930"/>
                    <a:pt x="1064" y="1334"/>
                  </a:cubicBezTo>
                  <a:cubicBezTo>
                    <a:pt x="1096" y="1383"/>
                    <a:pt x="1154" y="1407"/>
                    <a:pt x="1211" y="1407"/>
                  </a:cubicBezTo>
                  <a:cubicBezTo>
                    <a:pt x="1247" y="1407"/>
                    <a:pt x="1283" y="1397"/>
                    <a:pt x="1312" y="1378"/>
                  </a:cubicBezTo>
                  <a:cubicBezTo>
                    <a:pt x="1389" y="1320"/>
                    <a:pt x="1408" y="1209"/>
                    <a:pt x="1355" y="1130"/>
                  </a:cubicBezTo>
                  <a:cubicBezTo>
                    <a:pt x="1081" y="701"/>
                    <a:pt x="729" y="331"/>
                    <a:pt x="315" y="37"/>
                  </a:cubicBezTo>
                  <a:cubicBezTo>
                    <a:pt x="281" y="13"/>
                    <a:pt x="240" y="0"/>
                    <a:pt x="1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61" name="Google Shape;3161;p28"/>
            <p:cNvSpPr/>
            <p:nvPr/>
          </p:nvSpPr>
          <p:spPr>
            <a:xfrm>
              <a:off x="6623175" y="2582150"/>
              <a:ext cx="21200" cy="44050"/>
            </a:xfrm>
            <a:custGeom>
              <a:avLst/>
              <a:gdLst/>
              <a:ahLst/>
              <a:cxnLst/>
              <a:rect l="l" t="t" r="r" b="b"/>
              <a:pathLst>
                <a:path w="848" h="1762" extrusionOk="0">
                  <a:moveTo>
                    <a:pt x="664" y="0"/>
                  </a:moveTo>
                  <a:cubicBezTo>
                    <a:pt x="583" y="0"/>
                    <a:pt x="495" y="61"/>
                    <a:pt x="484" y="146"/>
                  </a:cubicBezTo>
                  <a:cubicBezTo>
                    <a:pt x="438" y="628"/>
                    <a:pt x="289" y="1092"/>
                    <a:pt x="49" y="1511"/>
                  </a:cubicBezTo>
                  <a:cubicBezTo>
                    <a:pt x="0" y="1593"/>
                    <a:pt x="51" y="1708"/>
                    <a:pt x="133" y="1747"/>
                  </a:cubicBezTo>
                  <a:cubicBezTo>
                    <a:pt x="154" y="1757"/>
                    <a:pt x="176" y="1762"/>
                    <a:pt x="199" y="1762"/>
                  </a:cubicBezTo>
                  <a:cubicBezTo>
                    <a:pt x="265" y="1762"/>
                    <a:pt x="333" y="1723"/>
                    <a:pt x="369" y="1660"/>
                  </a:cubicBezTo>
                  <a:cubicBezTo>
                    <a:pt x="624" y="1213"/>
                    <a:pt x="783" y="717"/>
                    <a:pt x="833" y="207"/>
                  </a:cubicBezTo>
                  <a:cubicBezTo>
                    <a:pt x="848" y="110"/>
                    <a:pt x="783" y="21"/>
                    <a:pt x="689" y="2"/>
                  </a:cubicBezTo>
                  <a:cubicBezTo>
                    <a:pt x="681" y="1"/>
                    <a:pt x="672" y="0"/>
                    <a:pt x="6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62" name="Google Shape;3162;p28"/>
            <p:cNvSpPr/>
            <p:nvPr/>
          </p:nvSpPr>
          <p:spPr>
            <a:xfrm>
              <a:off x="6632000" y="2606425"/>
              <a:ext cx="28375" cy="39825"/>
            </a:xfrm>
            <a:custGeom>
              <a:avLst/>
              <a:gdLst/>
              <a:ahLst/>
              <a:cxnLst/>
              <a:rect l="l" t="t" r="r" b="b"/>
              <a:pathLst>
                <a:path w="1135" h="1593" extrusionOk="0">
                  <a:moveTo>
                    <a:pt x="948" y="0"/>
                  </a:moveTo>
                  <a:cubicBezTo>
                    <a:pt x="861" y="0"/>
                    <a:pt x="785" y="63"/>
                    <a:pt x="781" y="148"/>
                  </a:cubicBezTo>
                  <a:cubicBezTo>
                    <a:pt x="762" y="598"/>
                    <a:pt x="528" y="1017"/>
                    <a:pt x="155" y="1272"/>
                  </a:cubicBezTo>
                  <a:cubicBezTo>
                    <a:pt x="0" y="1379"/>
                    <a:pt x="112" y="1593"/>
                    <a:pt x="260" y="1593"/>
                  </a:cubicBezTo>
                  <a:cubicBezTo>
                    <a:pt x="292" y="1593"/>
                    <a:pt x="325" y="1583"/>
                    <a:pt x="357" y="1561"/>
                  </a:cubicBezTo>
                  <a:cubicBezTo>
                    <a:pt x="803" y="1257"/>
                    <a:pt x="1101" y="742"/>
                    <a:pt x="1127" y="203"/>
                  </a:cubicBezTo>
                  <a:cubicBezTo>
                    <a:pt x="1135" y="112"/>
                    <a:pt x="1087" y="20"/>
                    <a:pt x="983" y="3"/>
                  </a:cubicBezTo>
                  <a:cubicBezTo>
                    <a:pt x="971" y="1"/>
                    <a:pt x="960" y="0"/>
                    <a:pt x="9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63" name="Google Shape;3163;p28"/>
            <p:cNvSpPr/>
            <p:nvPr/>
          </p:nvSpPr>
          <p:spPr>
            <a:xfrm>
              <a:off x="6580100" y="2668300"/>
              <a:ext cx="37675" cy="34625"/>
            </a:xfrm>
            <a:custGeom>
              <a:avLst/>
              <a:gdLst/>
              <a:ahLst/>
              <a:cxnLst/>
              <a:rect l="l" t="t" r="r" b="b"/>
              <a:pathLst>
                <a:path w="1507" h="1385" extrusionOk="0">
                  <a:moveTo>
                    <a:pt x="1316" y="0"/>
                  </a:moveTo>
                  <a:cubicBezTo>
                    <a:pt x="1265" y="0"/>
                    <a:pt x="1215" y="22"/>
                    <a:pt x="1179" y="63"/>
                  </a:cubicBezTo>
                  <a:cubicBezTo>
                    <a:pt x="871" y="443"/>
                    <a:pt x="520" y="782"/>
                    <a:pt x="133" y="1073"/>
                  </a:cubicBezTo>
                  <a:cubicBezTo>
                    <a:pt x="1" y="1191"/>
                    <a:pt x="103" y="1385"/>
                    <a:pt x="249" y="1385"/>
                  </a:cubicBezTo>
                  <a:cubicBezTo>
                    <a:pt x="276" y="1385"/>
                    <a:pt x="305" y="1378"/>
                    <a:pt x="335" y="1362"/>
                  </a:cubicBezTo>
                  <a:cubicBezTo>
                    <a:pt x="749" y="1052"/>
                    <a:pt x="1122" y="693"/>
                    <a:pt x="1447" y="289"/>
                  </a:cubicBezTo>
                  <a:cubicBezTo>
                    <a:pt x="1507" y="214"/>
                    <a:pt x="1500" y="104"/>
                    <a:pt x="1425" y="39"/>
                  </a:cubicBezTo>
                  <a:cubicBezTo>
                    <a:pt x="1393" y="13"/>
                    <a:pt x="1354" y="0"/>
                    <a:pt x="13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64" name="Google Shape;3164;p28"/>
            <p:cNvSpPr/>
            <p:nvPr/>
          </p:nvSpPr>
          <p:spPr>
            <a:xfrm>
              <a:off x="6475050" y="2676225"/>
              <a:ext cx="40575" cy="27725"/>
            </a:xfrm>
            <a:custGeom>
              <a:avLst/>
              <a:gdLst/>
              <a:ahLst/>
              <a:cxnLst/>
              <a:rect l="l" t="t" r="r" b="b"/>
              <a:pathLst>
                <a:path w="1623" h="1109" extrusionOk="0">
                  <a:moveTo>
                    <a:pt x="1423" y="0"/>
                  </a:moveTo>
                  <a:cubicBezTo>
                    <a:pt x="1388" y="0"/>
                    <a:pt x="1353" y="11"/>
                    <a:pt x="1324" y="32"/>
                  </a:cubicBezTo>
                  <a:lnTo>
                    <a:pt x="96" y="790"/>
                  </a:lnTo>
                  <a:cubicBezTo>
                    <a:pt x="17" y="838"/>
                    <a:pt x="0" y="966"/>
                    <a:pt x="53" y="1036"/>
                  </a:cubicBezTo>
                  <a:cubicBezTo>
                    <a:pt x="89" y="1083"/>
                    <a:pt x="144" y="1109"/>
                    <a:pt x="200" y="1109"/>
                  </a:cubicBezTo>
                  <a:cubicBezTo>
                    <a:pt x="235" y="1109"/>
                    <a:pt x="270" y="1099"/>
                    <a:pt x="301" y="1079"/>
                  </a:cubicBezTo>
                  <a:lnTo>
                    <a:pt x="1524" y="318"/>
                  </a:lnTo>
                  <a:cubicBezTo>
                    <a:pt x="1603" y="263"/>
                    <a:pt x="1622" y="152"/>
                    <a:pt x="1567" y="75"/>
                  </a:cubicBezTo>
                  <a:cubicBezTo>
                    <a:pt x="1533" y="27"/>
                    <a:pt x="1478" y="0"/>
                    <a:pt x="14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65" name="Google Shape;3165;p28"/>
            <p:cNvSpPr/>
            <p:nvPr/>
          </p:nvSpPr>
          <p:spPr>
            <a:xfrm>
              <a:off x="6516800" y="2666675"/>
              <a:ext cx="37800" cy="34200"/>
            </a:xfrm>
            <a:custGeom>
              <a:avLst/>
              <a:gdLst/>
              <a:ahLst/>
              <a:cxnLst/>
              <a:rect l="l" t="t" r="r" b="b"/>
              <a:pathLst>
                <a:path w="1512" h="1368" extrusionOk="0">
                  <a:moveTo>
                    <a:pt x="1316" y="1"/>
                  </a:moveTo>
                  <a:cubicBezTo>
                    <a:pt x="1264" y="1"/>
                    <a:pt x="1214" y="23"/>
                    <a:pt x="1184" y="68"/>
                  </a:cubicBezTo>
                  <a:cubicBezTo>
                    <a:pt x="1117" y="169"/>
                    <a:pt x="1045" y="267"/>
                    <a:pt x="968" y="361"/>
                  </a:cubicBezTo>
                  <a:cubicBezTo>
                    <a:pt x="893" y="450"/>
                    <a:pt x="811" y="534"/>
                    <a:pt x="727" y="614"/>
                  </a:cubicBezTo>
                  <a:cubicBezTo>
                    <a:pt x="636" y="696"/>
                    <a:pt x="539" y="770"/>
                    <a:pt x="438" y="842"/>
                  </a:cubicBezTo>
                  <a:lnTo>
                    <a:pt x="284" y="941"/>
                  </a:lnTo>
                  <a:lnTo>
                    <a:pt x="140" y="1023"/>
                  </a:lnTo>
                  <a:cubicBezTo>
                    <a:pt x="56" y="1064"/>
                    <a:pt x="0" y="1151"/>
                    <a:pt x="39" y="1247"/>
                  </a:cubicBezTo>
                  <a:cubicBezTo>
                    <a:pt x="66" y="1320"/>
                    <a:pt x="132" y="1368"/>
                    <a:pt x="200" y="1368"/>
                  </a:cubicBezTo>
                  <a:cubicBezTo>
                    <a:pt x="221" y="1368"/>
                    <a:pt x="242" y="1363"/>
                    <a:pt x="263" y="1353"/>
                  </a:cubicBezTo>
                  <a:cubicBezTo>
                    <a:pt x="746" y="1110"/>
                    <a:pt x="1156" y="744"/>
                    <a:pt x="1454" y="294"/>
                  </a:cubicBezTo>
                  <a:cubicBezTo>
                    <a:pt x="1507" y="212"/>
                    <a:pt x="1512" y="111"/>
                    <a:pt x="1435" y="43"/>
                  </a:cubicBezTo>
                  <a:cubicBezTo>
                    <a:pt x="1400" y="15"/>
                    <a:pt x="1357" y="1"/>
                    <a:pt x="131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66" name="Google Shape;3166;p28"/>
            <p:cNvSpPr/>
            <p:nvPr/>
          </p:nvSpPr>
          <p:spPr>
            <a:xfrm>
              <a:off x="6457600" y="2716600"/>
              <a:ext cx="33225" cy="18675"/>
            </a:xfrm>
            <a:custGeom>
              <a:avLst/>
              <a:gdLst/>
              <a:ahLst/>
              <a:cxnLst/>
              <a:rect l="l" t="t" r="r" b="b"/>
              <a:pathLst>
                <a:path w="1329" h="747" extrusionOk="0">
                  <a:moveTo>
                    <a:pt x="1127" y="0"/>
                  </a:moveTo>
                  <a:cubicBezTo>
                    <a:pt x="1094" y="0"/>
                    <a:pt x="1060" y="9"/>
                    <a:pt x="1028" y="27"/>
                  </a:cubicBezTo>
                  <a:lnTo>
                    <a:pt x="922" y="87"/>
                  </a:lnTo>
                  <a:lnTo>
                    <a:pt x="895" y="102"/>
                  </a:lnTo>
                  <a:lnTo>
                    <a:pt x="891" y="102"/>
                  </a:lnTo>
                  <a:lnTo>
                    <a:pt x="835" y="128"/>
                  </a:lnTo>
                  <a:cubicBezTo>
                    <a:pt x="761" y="169"/>
                    <a:pt x="686" y="200"/>
                    <a:pt x="609" y="234"/>
                  </a:cubicBezTo>
                  <a:cubicBezTo>
                    <a:pt x="455" y="299"/>
                    <a:pt x="299" y="357"/>
                    <a:pt x="137" y="405"/>
                  </a:cubicBezTo>
                  <a:cubicBezTo>
                    <a:pt x="51" y="429"/>
                    <a:pt x="0" y="547"/>
                    <a:pt x="36" y="631"/>
                  </a:cubicBezTo>
                  <a:cubicBezTo>
                    <a:pt x="63" y="702"/>
                    <a:pt x="130" y="747"/>
                    <a:pt x="203" y="747"/>
                  </a:cubicBezTo>
                  <a:cubicBezTo>
                    <a:pt x="222" y="747"/>
                    <a:pt x="241" y="744"/>
                    <a:pt x="260" y="737"/>
                  </a:cubicBezTo>
                  <a:cubicBezTo>
                    <a:pt x="602" y="636"/>
                    <a:pt x="927" y="494"/>
                    <a:pt x="1232" y="314"/>
                  </a:cubicBezTo>
                  <a:cubicBezTo>
                    <a:pt x="1312" y="268"/>
                    <a:pt x="1329" y="138"/>
                    <a:pt x="1276" y="68"/>
                  </a:cubicBezTo>
                  <a:cubicBezTo>
                    <a:pt x="1241" y="25"/>
                    <a:pt x="1185" y="0"/>
                    <a:pt x="11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67" name="Google Shape;3167;p28"/>
            <p:cNvSpPr/>
            <p:nvPr/>
          </p:nvSpPr>
          <p:spPr>
            <a:xfrm>
              <a:off x="6243025" y="2702225"/>
              <a:ext cx="26975" cy="20650"/>
            </a:xfrm>
            <a:custGeom>
              <a:avLst/>
              <a:gdLst/>
              <a:ahLst/>
              <a:cxnLst/>
              <a:rect l="l" t="t" r="r" b="b"/>
              <a:pathLst>
                <a:path w="1079" h="826" extrusionOk="0">
                  <a:moveTo>
                    <a:pt x="174" y="0"/>
                  </a:moveTo>
                  <a:cubicBezTo>
                    <a:pt x="171" y="0"/>
                    <a:pt x="168" y="0"/>
                    <a:pt x="164" y="0"/>
                  </a:cubicBezTo>
                  <a:cubicBezTo>
                    <a:pt x="119" y="5"/>
                    <a:pt x="78" y="29"/>
                    <a:pt x="47" y="63"/>
                  </a:cubicBezTo>
                  <a:cubicBezTo>
                    <a:pt x="15" y="99"/>
                    <a:pt x="1" y="145"/>
                    <a:pt x="6" y="193"/>
                  </a:cubicBezTo>
                  <a:cubicBezTo>
                    <a:pt x="13" y="236"/>
                    <a:pt x="35" y="280"/>
                    <a:pt x="68" y="311"/>
                  </a:cubicBezTo>
                  <a:cubicBezTo>
                    <a:pt x="273" y="532"/>
                    <a:pt x="525" y="703"/>
                    <a:pt x="809" y="812"/>
                  </a:cubicBezTo>
                  <a:cubicBezTo>
                    <a:pt x="833" y="821"/>
                    <a:pt x="859" y="826"/>
                    <a:pt x="885" y="826"/>
                  </a:cubicBezTo>
                  <a:cubicBezTo>
                    <a:pt x="952" y="826"/>
                    <a:pt x="1017" y="793"/>
                    <a:pt x="1043" y="727"/>
                  </a:cubicBezTo>
                  <a:cubicBezTo>
                    <a:pt x="1079" y="643"/>
                    <a:pt x="1053" y="528"/>
                    <a:pt x="959" y="494"/>
                  </a:cubicBezTo>
                  <a:cubicBezTo>
                    <a:pt x="865" y="460"/>
                    <a:pt x="829" y="439"/>
                    <a:pt x="766" y="407"/>
                  </a:cubicBezTo>
                  <a:lnTo>
                    <a:pt x="672" y="354"/>
                  </a:lnTo>
                  <a:lnTo>
                    <a:pt x="629" y="328"/>
                  </a:lnTo>
                  <a:lnTo>
                    <a:pt x="629" y="328"/>
                  </a:lnTo>
                  <a:cubicBezTo>
                    <a:pt x="640" y="335"/>
                    <a:pt x="644" y="338"/>
                    <a:pt x="644" y="338"/>
                  </a:cubicBezTo>
                  <a:cubicBezTo>
                    <a:pt x="643" y="338"/>
                    <a:pt x="617" y="321"/>
                    <a:pt x="612" y="316"/>
                  </a:cubicBezTo>
                  <a:cubicBezTo>
                    <a:pt x="497" y="236"/>
                    <a:pt x="388" y="145"/>
                    <a:pt x="294" y="41"/>
                  </a:cubicBezTo>
                  <a:cubicBezTo>
                    <a:pt x="270" y="13"/>
                    <a:pt x="213" y="0"/>
                    <a:pt x="1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68" name="Google Shape;3168;p28"/>
            <p:cNvSpPr/>
            <p:nvPr/>
          </p:nvSpPr>
          <p:spPr>
            <a:xfrm>
              <a:off x="6469025" y="2794375"/>
              <a:ext cx="41900" cy="24000"/>
            </a:xfrm>
            <a:custGeom>
              <a:avLst/>
              <a:gdLst/>
              <a:ahLst/>
              <a:cxnLst/>
              <a:rect l="l" t="t" r="r" b="b"/>
              <a:pathLst>
                <a:path w="1676" h="960" extrusionOk="0">
                  <a:moveTo>
                    <a:pt x="1474" y="0"/>
                  </a:moveTo>
                  <a:cubicBezTo>
                    <a:pt x="1439" y="0"/>
                    <a:pt x="1405" y="10"/>
                    <a:pt x="1377" y="33"/>
                  </a:cubicBezTo>
                  <a:cubicBezTo>
                    <a:pt x="1204" y="177"/>
                    <a:pt x="1011" y="300"/>
                    <a:pt x="809" y="396"/>
                  </a:cubicBezTo>
                  <a:cubicBezTo>
                    <a:pt x="706" y="447"/>
                    <a:pt x="597" y="490"/>
                    <a:pt x="487" y="524"/>
                  </a:cubicBezTo>
                  <a:lnTo>
                    <a:pt x="320" y="574"/>
                  </a:lnTo>
                  <a:lnTo>
                    <a:pt x="169" y="606"/>
                  </a:lnTo>
                  <a:cubicBezTo>
                    <a:pt x="75" y="622"/>
                    <a:pt x="0" y="697"/>
                    <a:pt x="12" y="798"/>
                  </a:cubicBezTo>
                  <a:cubicBezTo>
                    <a:pt x="23" y="892"/>
                    <a:pt x="93" y="959"/>
                    <a:pt x="177" y="959"/>
                  </a:cubicBezTo>
                  <a:cubicBezTo>
                    <a:pt x="186" y="959"/>
                    <a:pt x="196" y="959"/>
                    <a:pt x="205" y="957"/>
                  </a:cubicBezTo>
                  <a:cubicBezTo>
                    <a:pt x="710" y="866"/>
                    <a:pt x="1184" y="647"/>
                    <a:pt x="1582" y="322"/>
                  </a:cubicBezTo>
                  <a:cubicBezTo>
                    <a:pt x="1659" y="261"/>
                    <a:pt x="1675" y="156"/>
                    <a:pt x="1625" y="74"/>
                  </a:cubicBezTo>
                  <a:cubicBezTo>
                    <a:pt x="1592" y="29"/>
                    <a:pt x="1532" y="0"/>
                    <a:pt x="14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69" name="Google Shape;3169;p28"/>
            <p:cNvSpPr/>
            <p:nvPr/>
          </p:nvSpPr>
          <p:spPr>
            <a:xfrm>
              <a:off x="6391375" y="2511225"/>
              <a:ext cx="58725" cy="20475"/>
            </a:xfrm>
            <a:custGeom>
              <a:avLst/>
              <a:gdLst/>
              <a:ahLst/>
              <a:cxnLst/>
              <a:rect l="l" t="t" r="r" b="b"/>
              <a:pathLst>
                <a:path w="2349" h="819" extrusionOk="0">
                  <a:moveTo>
                    <a:pt x="2118" y="0"/>
                  </a:moveTo>
                  <a:cubicBezTo>
                    <a:pt x="2111" y="0"/>
                    <a:pt x="2103" y="1"/>
                    <a:pt x="2096" y="2"/>
                  </a:cubicBezTo>
                  <a:cubicBezTo>
                    <a:pt x="1441" y="74"/>
                    <a:pt x="798" y="233"/>
                    <a:pt x="187" y="473"/>
                  </a:cubicBezTo>
                  <a:cubicBezTo>
                    <a:pt x="0" y="548"/>
                    <a:pt x="78" y="818"/>
                    <a:pt x="245" y="818"/>
                  </a:cubicBezTo>
                  <a:cubicBezTo>
                    <a:pt x="265" y="818"/>
                    <a:pt x="287" y="814"/>
                    <a:pt x="310" y="805"/>
                  </a:cubicBezTo>
                  <a:cubicBezTo>
                    <a:pt x="895" y="574"/>
                    <a:pt x="1506" y="423"/>
                    <a:pt x="2132" y="353"/>
                  </a:cubicBezTo>
                  <a:cubicBezTo>
                    <a:pt x="2348" y="327"/>
                    <a:pt x="2326" y="0"/>
                    <a:pt x="2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3170" name="Google Shape;3170;p28"/>
          <p:cNvGrpSpPr/>
          <p:nvPr/>
        </p:nvGrpSpPr>
        <p:grpSpPr>
          <a:xfrm rot="5400000">
            <a:off x="11941846" y="3332331"/>
            <a:ext cx="1780440" cy="1847362"/>
            <a:chOff x="1843825" y="3806950"/>
            <a:chExt cx="1608250" cy="1668700"/>
          </a:xfrm>
        </p:grpSpPr>
        <p:sp>
          <p:nvSpPr>
            <p:cNvPr id="3171" name="Google Shape;3171;p28"/>
            <p:cNvSpPr/>
            <p:nvPr/>
          </p:nvSpPr>
          <p:spPr>
            <a:xfrm>
              <a:off x="1843825" y="3806950"/>
              <a:ext cx="1608250" cy="1668700"/>
            </a:xfrm>
            <a:custGeom>
              <a:avLst/>
              <a:gdLst/>
              <a:ahLst/>
              <a:cxnLst/>
              <a:rect l="l" t="t" r="r" b="b"/>
              <a:pathLst>
                <a:path w="64330" h="66748" extrusionOk="0">
                  <a:moveTo>
                    <a:pt x="33699" y="0"/>
                  </a:moveTo>
                  <a:cubicBezTo>
                    <a:pt x="33685" y="0"/>
                    <a:pt x="33670" y="1"/>
                    <a:pt x="33656" y="1"/>
                  </a:cubicBezTo>
                  <a:cubicBezTo>
                    <a:pt x="33001" y="25"/>
                    <a:pt x="32573" y="639"/>
                    <a:pt x="32197" y="1096"/>
                  </a:cubicBezTo>
                  <a:cubicBezTo>
                    <a:pt x="31783" y="1594"/>
                    <a:pt x="31398" y="2114"/>
                    <a:pt x="31044" y="2656"/>
                  </a:cubicBezTo>
                  <a:cubicBezTo>
                    <a:pt x="30337" y="3722"/>
                    <a:pt x="29742" y="4858"/>
                    <a:pt x="29263" y="6044"/>
                  </a:cubicBezTo>
                  <a:cubicBezTo>
                    <a:pt x="28780" y="7236"/>
                    <a:pt x="28409" y="8470"/>
                    <a:pt x="28156" y="9731"/>
                  </a:cubicBezTo>
                  <a:cubicBezTo>
                    <a:pt x="27904" y="11000"/>
                    <a:pt x="27766" y="12287"/>
                    <a:pt x="27745" y="13582"/>
                  </a:cubicBezTo>
                  <a:cubicBezTo>
                    <a:pt x="27725" y="14754"/>
                    <a:pt x="27807" y="15926"/>
                    <a:pt x="27985" y="17086"/>
                  </a:cubicBezTo>
                  <a:cubicBezTo>
                    <a:pt x="27417" y="15820"/>
                    <a:pt x="26580" y="14660"/>
                    <a:pt x="25728" y="13577"/>
                  </a:cubicBezTo>
                  <a:cubicBezTo>
                    <a:pt x="24200" y="11626"/>
                    <a:pt x="22592" y="9715"/>
                    <a:pt x="20734" y="8066"/>
                  </a:cubicBezTo>
                  <a:cubicBezTo>
                    <a:pt x="19812" y="7245"/>
                    <a:pt x="18821" y="6463"/>
                    <a:pt x="17757" y="5835"/>
                  </a:cubicBezTo>
                  <a:cubicBezTo>
                    <a:pt x="17507" y="5688"/>
                    <a:pt x="17193" y="5555"/>
                    <a:pt x="16894" y="5555"/>
                  </a:cubicBezTo>
                  <a:cubicBezTo>
                    <a:pt x="16704" y="5555"/>
                    <a:pt x="16519" y="5609"/>
                    <a:pt x="16361" y="5748"/>
                  </a:cubicBezTo>
                  <a:cubicBezTo>
                    <a:pt x="16125" y="5955"/>
                    <a:pt x="16072" y="6280"/>
                    <a:pt x="16077" y="6579"/>
                  </a:cubicBezTo>
                  <a:cubicBezTo>
                    <a:pt x="16084" y="6875"/>
                    <a:pt x="16125" y="7219"/>
                    <a:pt x="16154" y="7537"/>
                  </a:cubicBezTo>
                  <a:cubicBezTo>
                    <a:pt x="16366" y="10133"/>
                    <a:pt x="16621" y="12754"/>
                    <a:pt x="17350" y="15267"/>
                  </a:cubicBezTo>
                  <a:cubicBezTo>
                    <a:pt x="17983" y="17447"/>
                    <a:pt x="18982" y="19556"/>
                    <a:pt x="20488" y="21267"/>
                  </a:cubicBezTo>
                  <a:cubicBezTo>
                    <a:pt x="19389" y="20398"/>
                    <a:pt x="18205" y="19640"/>
                    <a:pt x="16955" y="19005"/>
                  </a:cubicBezTo>
                  <a:cubicBezTo>
                    <a:pt x="15338" y="18179"/>
                    <a:pt x="13622" y="17560"/>
                    <a:pt x="11848" y="17163"/>
                  </a:cubicBezTo>
                  <a:cubicBezTo>
                    <a:pt x="10315" y="16817"/>
                    <a:pt x="8749" y="16643"/>
                    <a:pt x="7178" y="16643"/>
                  </a:cubicBezTo>
                  <a:cubicBezTo>
                    <a:pt x="6935" y="16643"/>
                    <a:pt x="6691" y="16647"/>
                    <a:pt x="6448" y="16656"/>
                  </a:cubicBezTo>
                  <a:cubicBezTo>
                    <a:pt x="5726" y="16682"/>
                    <a:pt x="4725" y="16728"/>
                    <a:pt x="4438" y="17541"/>
                  </a:cubicBezTo>
                  <a:cubicBezTo>
                    <a:pt x="4294" y="17950"/>
                    <a:pt x="4460" y="18388"/>
                    <a:pt x="4669" y="18747"/>
                  </a:cubicBezTo>
                  <a:cubicBezTo>
                    <a:pt x="4881" y="19106"/>
                    <a:pt x="5206" y="19527"/>
                    <a:pt x="5485" y="19905"/>
                  </a:cubicBezTo>
                  <a:cubicBezTo>
                    <a:pt x="6640" y="21476"/>
                    <a:pt x="7880" y="22985"/>
                    <a:pt x="9194" y="24427"/>
                  </a:cubicBezTo>
                  <a:cubicBezTo>
                    <a:pt x="8965" y="24404"/>
                    <a:pt x="8737" y="24393"/>
                    <a:pt x="8508" y="24393"/>
                  </a:cubicBezTo>
                  <a:cubicBezTo>
                    <a:pt x="7436" y="24393"/>
                    <a:pt x="6366" y="24636"/>
                    <a:pt x="5353" y="25007"/>
                  </a:cubicBezTo>
                  <a:cubicBezTo>
                    <a:pt x="4573" y="25296"/>
                    <a:pt x="3822" y="25652"/>
                    <a:pt x="3086" y="26032"/>
                  </a:cubicBezTo>
                  <a:cubicBezTo>
                    <a:pt x="2727" y="26222"/>
                    <a:pt x="2368" y="26415"/>
                    <a:pt x="2017" y="26615"/>
                  </a:cubicBezTo>
                  <a:cubicBezTo>
                    <a:pt x="1666" y="26812"/>
                    <a:pt x="1155" y="27016"/>
                    <a:pt x="1273" y="27483"/>
                  </a:cubicBezTo>
                  <a:cubicBezTo>
                    <a:pt x="1372" y="27866"/>
                    <a:pt x="1829" y="27967"/>
                    <a:pt x="2159" y="28054"/>
                  </a:cubicBezTo>
                  <a:cubicBezTo>
                    <a:pt x="2633" y="28181"/>
                    <a:pt x="3112" y="28311"/>
                    <a:pt x="3579" y="28473"/>
                  </a:cubicBezTo>
                  <a:cubicBezTo>
                    <a:pt x="4424" y="28769"/>
                    <a:pt x="5196" y="29216"/>
                    <a:pt x="5930" y="29731"/>
                  </a:cubicBezTo>
                  <a:cubicBezTo>
                    <a:pt x="6664" y="30244"/>
                    <a:pt x="7341" y="30797"/>
                    <a:pt x="8055" y="31324"/>
                  </a:cubicBezTo>
                  <a:cubicBezTo>
                    <a:pt x="8768" y="31852"/>
                    <a:pt x="9543" y="32335"/>
                    <a:pt x="10356" y="32723"/>
                  </a:cubicBezTo>
                  <a:cubicBezTo>
                    <a:pt x="11487" y="33267"/>
                    <a:pt x="12688" y="33652"/>
                    <a:pt x="13923" y="33871"/>
                  </a:cubicBezTo>
                  <a:cubicBezTo>
                    <a:pt x="12183" y="34034"/>
                    <a:pt x="10484" y="34607"/>
                    <a:pt x="8929" y="35411"/>
                  </a:cubicBezTo>
                  <a:cubicBezTo>
                    <a:pt x="6720" y="36549"/>
                    <a:pt x="4797" y="38174"/>
                    <a:pt x="3013" y="39890"/>
                  </a:cubicBezTo>
                  <a:cubicBezTo>
                    <a:pt x="2549" y="40335"/>
                    <a:pt x="2094" y="40785"/>
                    <a:pt x="1644" y="41240"/>
                  </a:cubicBezTo>
                  <a:cubicBezTo>
                    <a:pt x="1418" y="41469"/>
                    <a:pt x="1192" y="41695"/>
                    <a:pt x="970" y="41924"/>
                  </a:cubicBezTo>
                  <a:cubicBezTo>
                    <a:pt x="746" y="42152"/>
                    <a:pt x="609" y="42297"/>
                    <a:pt x="457" y="42516"/>
                  </a:cubicBezTo>
                  <a:cubicBezTo>
                    <a:pt x="212" y="42879"/>
                    <a:pt x="0" y="43392"/>
                    <a:pt x="236" y="43813"/>
                  </a:cubicBezTo>
                  <a:cubicBezTo>
                    <a:pt x="371" y="44063"/>
                    <a:pt x="636" y="44203"/>
                    <a:pt x="912" y="44232"/>
                  </a:cubicBezTo>
                  <a:cubicBezTo>
                    <a:pt x="949" y="44235"/>
                    <a:pt x="987" y="44237"/>
                    <a:pt x="1024" y="44237"/>
                  </a:cubicBezTo>
                  <a:cubicBezTo>
                    <a:pt x="1272" y="44237"/>
                    <a:pt x="1540" y="44168"/>
                    <a:pt x="1788" y="44116"/>
                  </a:cubicBezTo>
                  <a:cubicBezTo>
                    <a:pt x="1952" y="44081"/>
                    <a:pt x="2113" y="44065"/>
                    <a:pt x="2272" y="44065"/>
                  </a:cubicBezTo>
                  <a:cubicBezTo>
                    <a:pt x="3307" y="44065"/>
                    <a:pt x="4243" y="44748"/>
                    <a:pt x="5165" y="45165"/>
                  </a:cubicBezTo>
                  <a:cubicBezTo>
                    <a:pt x="6161" y="45611"/>
                    <a:pt x="7223" y="45892"/>
                    <a:pt x="8306" y="46003"/>
                  </a:cubicBezTo>
                  <a:cubicBezTo>
                    <a:pt x="8665" y="46040"/>
                    <a:pt x="9025" y="46058"/>
                    <a:pt x="9385" y="46058"/>
                  </a:cubicBezTo>
                  <a:cubicBezTo>
                    <a:pt x="10457" y="46058"/>
                    <a:pt x="11524" y="45895"/>
                    <a:pt x="12551" y="45575"/>
                  </a:cubicBezTo>
                  <a:lnTo>
                    <a:pt x="12551" y="45575"/>
                  </a:lnTo>
                  <a:cubicBezTo>
                    <a:pt x="11350" y="47733"/>
                    <a:pt x="10599" y="50106"/>
                    <a:pt x="10012" y="52494"/>
                  </a:cubicBezTo>
                  <a:cubicBezTo>
                    <a:pt x="9858" y="53115"/>
                    <a:pt x="9718" y="53733"/>
                    <a:pt x="9579" y="54357"/>
                  </a:cubicBezTo>
                  <a:lnTo>
                    <a:pt x="9372" y="55310"/>
                  </a:lnTo>
                  <a:cubicBezTo>
                    <a:pt x="9312" y="55584"/>
                    <a:pt x="9240" y="55861"/>
                    <a:pt x="9215" y="56140"/>
                  </a:cubicBezTo>
                  <a:cubicBezTo>
                    <a:pt x="9196" y="56366"/>
                    <a:pt x="9228" y="56614"/>
                    <a:pt x="9360" y="56800"/>
                  </a:cubicBezTo>
                  <a:cubicBezTo>
                    <a:pt x="9500" y="56997"/>
                    <a:pt x="9728" y="57115"/>
                    <a:pt x="9966" y="57115"/>
                  </a:cubicBezTo>
                  <a:cubicBezTo>
                    <a:pt x="9986" y="57115"/>
                    <a:pt x="10006" y="57114"/>
                    <a:pt x="10027" y="57112"/>
                  </a:cubicBezTo>
                  <a:cubicBezTo>
                    <a:pt x="10301" y="57091"/>
                    <a:pt x="10554" y="56968"/>
                    <a:pt x="10797" y="56848"/>
                  </a:cubicBezTo>
                  <a:cubicBezTo>
                    <a:pt x="11042" y="56727"/>
                    <a:pt x="11273" y="56638"/>
                    <a:pt x="11536" y="56585"/>
                  </a:cubicBezTo>
                  <a:cubicBezTo>
                    <a:pt x="11795" y="56536"/>
                    <a:pt x="12060" y="56521"/>
                    <a:pt x="12325" y="56521"/>
                  </a:cubicBezTo>
                  <a:cubicBezTo>
                    <a:pt x="12612" y="56521"/>
                    <a:pt x="12900" y="56538"/>
                    <a:pt x="13184" y="56544"/>
                  </a:cubicBezTo>
                  <a:cubicBezTo>
                    <a:pt x="13263" y="56547"/>
                    <a:pt x="13342" y="56548"/>
                    <a:pt x="13420" y="56548"/>
                  </a:cubicBezTo>
                  <a:cubicBezTo>
                    <a:pt x="13860" y="56548"/>
                    <a:pt x="14299" y="56508"/>
                    <a:pt x="14732" y="56429"/>
                  </a:cubicBezTo>
                  <a:cubicBezTo>
                    <a:pt x="15738" y="56246"/>
                    <a:pt x="16698" y="55837"/>
                    <a:pt x="17564" y="55303"/>
                  </a:cubicBezTo>
                  <a:cubicBezTo>
                    <a:pt x="19480" y="54118"/>
                    <a:pt x="20905" y="52357"/>
                    <a:pt x="22132" y="50496"/>
                  </a:cubicBezTo>
                  <a:cubicBezTo>
                    <a:pt x="22816" y="49457"/>
                    <a:pt x="23449" y="48383"/>
                    <a:pt x="24115" y="47329"/>
                  </a:cubicBezTo>
                  <a:cubicBezTo>
                    <a:pt x="24450" y="46802"/>
                    <a:pt x="24787" y="46280"/>
                    <a:pt x="25155" y="45774"/>
                  </a:cubicBezTo>
                  <a:cubicBezTo>
                    <a:pt x="25461" y="45351"/>
                    <a:pt x="25829" y="44910"/>
                    <a:pt x="26318" y="44696"/>
                  </a:cubicBezTo>
                  <a:cubicBezTo>
                    <a:pt x="26501" y="44615"/>
                    <a:pt x="26716" y="44567"/>
                    <a:pt x="26929" y="44567"/>
                  </a:cubicBezTo>
                  <a:cubicBezTo>
                    <a:pt x="27190" y="44567"/>
                    <a:pt x="27448" y="44639"/>
                    <a:pt x="27641" y="44812"/>
                  </a:cubicBezTo>
                  <a:cubicBezTo>
                    <a:pt x="27993" y="45125"/>
                    <a:pt x="28005" y="45570"/>
                    <a:pt x="27925" y="45981"/>
                  </a:cubicBezTo>
                  <a:cubicBezTo>
                    <a:pt x="27824" y="46489"/>
                    <a:pt x="27593" y="46954"/>
                    <a:pt x="27367" y="47416"/>
                  </a:cubicBezTo>
                  <a:cubicBezTo>
                    <a:pt x="27085" y="48001"/>
                    <a:pt x="26787" y="48581"/>
                    <a:pt x="26510" y="49170"/>
                  </a:cubicBezTo>
                  <a:cubicBezTo>
                    <a:pt x="25969" y="50316"/>
                    <a:pt x="25523" y="51505"/>
                    <a:pt x="25396" y="52776"/>
                  </a:cubicBezTo>
                  <a:cubicBezTo>
                    <a:pt x="25278" y="53938"/>
                    <a:pt x="25415" y="55112"/>
                    <a:pt x="25680" y="56244"/>
                  </a:cubicBezTo>
                  <a:cubicBezTo>
                    <a:pt x="26228" y="58578"/>
                    <a:pt x="27350" y="60710"/>
                    <a:pt x="28224" y="62927"/>
                  </a:cubicBezTo>
                  <a:cubicBezTo>
                    <a:pt x="28438" y="63481"/>
                    <a:pt x="28640" y="64041"/>
                    <a:pt x="28811" y="64607"/>
                  </a:cubicBezTo>
                  <a:cubicBezTo>
                    <a:pt x="28898" y="64893"/>
                    <a:pt x="28977" y="65180"/>
                    <a:pt x="29047" y="65464"/>
                  </a:cubicBezTo>
                  <a:cubicBezTo>
                    <a:pt x="29112" y="65736"/>
                    <a:pt x="29145" y="66017"/>
                    <a:pt x="29259" y="66272"/>
                  </a:cubicBezTo>
                  <a:cubicBezTo>
                    <a:pt x="29369" y="66530"/>
                    <a:pt x="29533" y="66727"/>
                    <a:pt x="29807" y="66746"/>
                  </a:cubicBezTo>
                  <a:cubicBezTo>
                    <a:pt x="29817" y="66747"/>
                    <a:pt x="29828" y="66747"/>
                    <a:pt x="29838" y="66747"/>
                  </a:cubicBezTo>
                  <a:cubicBezTo>
                    <a:pt x="30097" y="66747"/>
                    <a:pt x="30295" y="66542"/>
                    <a:pt x="30474" y="66366"/>
                  </a:cubicBezTo>
                  <a:cubicBezTo>
                    <a:pt x="30907" y="65931"/>
                    <a:pt x="31333" y="65488"/>
                    <a:pt x="31745" y="65028"/>
                  </a:cubicBezTo>
                  <a:cubicBezTo>
                    <a:pt x="33261" y="63334"/>
                    <a:pt x="34594" y="61379"/>
                    <a:pt x="35160" y="59158"/>
                  </a:cubicBezTo>
                  <a:cubicBezTo>
                    <a:pt x="35687" y="59808"/>
                    <a:pt x="36310" y="60386"/>
                    <a:pt x="36948" y="60925"/>
                  </a:cubicBezTo>
                  <a:cubicBezTo>
                    <a:pt x="38048" y="61851"/>
                    <a:pt x="39210" y="62710"/>
                    <a:pt x="40166" y="63791"/>
                  </a:cubicBezTo>
                  <a:cubicBezTo>
                    <a:pt x="40755" y="64460"/>
                    <a:pt x="41273" y="65192"/>
                    <a:pt x="41706" y="65972"/>
                  </a:cubicBezTo>
                  <a:cubicBezTo>
                    <a:pt x="41746" y="66044"/>
                    <a:pt x="41809" y="66075"/>
                    <a:pt x="41874" y="66075"/>
                  </a:cubicBezTo>
                  <a:cubicBezTo>
                    <a:pt x="41966" y="66075"/>
                    <a:pt x="42061" y="66012"/>
                    <a:pt x="42093" y="65916"/>
                  </a:cubicBezTo>
                  <a:cubicBezTo>
                    <a:pt x="42580" y="64499"/>
                    <a:pt x="43066" y="63081"/>
                    <a:pt x="43550" y="61659"/>
                  </a:cubicBezTo>
                  <a:cubicBezTo>
                    <a:pt x="44028" y="60260"/>
                    <a:pt x="44507" y="58848"/>
                    <a:pt x="44722" y="57384"/>
                  </a:cubicBezTo>
                  <a:cubicBezTo>
                    <a:pt x="44726" y="57351"/>
                    <a:pt x="44729" y="57317"/>
                    <a:pt x="44734" y="57283"/>
                  </a:cubicBezTo>
                  <a:cubicBezTo>
                    <a:pt x="45706" y="58537"/>
                    <a:pt x="46878" y="59623"/>
                    <a:pt x="48202" y="60499"/>
                  </a:cubicBezTo>
                  <a:cubicBezTo>
                    <a:pt x="48563" y="60739"/>
                    <a:pt x="48936" y="60961"/>
                    <a:pt x="49321" y="61168"/>
                  </a:cubicBezTo>
                  <a:cubicBezTo>
                    <a:pt x="49499" y="61262"/>
                    <a:pt x="49684" y="61370"/>
                    <a:pt x="49896" y="61370"/>
                  </a:cubicBezTo>
                  <a:cubicBezTo>
                    <a:pt x="50105" y="61370"/>
                    <a:pt x="50305" y="61216"/>
                    <a:pt x="50397" y="61016"/>
                  </a:cubicBezTo>
                  <a:cubicBezTo>
                    <a:pt x="50774" y="60217"/>
                    <a:pt x="50233" y="59408"/>
                    <a:pt x="50127" y="58609"/>
                  </a:cubicBezTo>
                  <a:cubicBezTo>
                    <a:pt x="50012" y="57748"/>
                    <a:pt x="50204" y="56881"/>
                    <a:pt x="50281" y="56020"/>
                  </a:cubicBezTo>
                  <a:cubicBezTo>
                    <a:pt x="50346" y="55245"/>
                    <a:pt x="50348" y="54467"/>
                    <a:pt x="50283" y="53692"/>
                  </a:cubicBezTo>
                  <a:cubicBezTo>
                    <a:pt x="50228" y="53047"/>
                    <a:pt x="50129" y="52405"/>
                    <a:pt x="49992" y="51772"/>
                  </a:cubicBezTo>
                  <a:lnTo>
                    <a:pt x="49992" y="51772"/>
                  </a:lnTo>
                  <a:cubicBezTo>
                    <a:pt x="50991" y="52518"/>
                    <a:pt x="52243" y="52934"/>
                    <a:pt x="53465" y="53129"/>
                  </a:cubicBezTo>
                  <a:cubicBezTo>
                    <a:pt x="54546" y="53303"/>
                    <a:pt x="55643" y="53339"/>
                    <a:pt x="56733" y="53399"/>
                  </a:cubicBezTo>
                  <a:cubicBezTo>
                    <a:pt x="57273" y="53430"/>
                    <a:pt x="57809" y="53466"/>
                    <a:pt x="58346" y="53531"/>
                  </a:cubicBezTo>
                  <a:cubicBezTo>
                    <a:pt x="58540" y="53555"/>
                    <a:pt x="58780" y="53609"/>
                    <a:pt x="59006" y="53609"/>
                  </a:cubicBezTo>
                  <a:cubicBezTo>
                    <a:pt x="59241" y="53609"/>
                    <a:pt x="59461" y="53550"/>
                    <a:pt x="59597" y="53336"/>
                  </a:cubicBezTo>
                  <a:cubicBezTo>
                    <a:pt x="59744" y="53103"/>
                    <a:pt x="59667" y="52824"/>
                    <a:pt x="59561" y="52590"/>
                  </a:cubicBezTo>
                  <a:cubicBezTo>
                    <a:pt x="59467" y="52378"/>
                    <a:pt x="59362" y="52169"/>
                    <a:pt x="59263" y="51962"/>
                  </a:cubicBezTo>
                  <a:cubicBezTo>
                    <a:pt x="59066" y="51546"/>
                    <a:pt x="58863" y="51127"/>
                    <a:pt x="58659" y="50708"/>
                  </a:cubicBezTo>
                  <a:cubicBezTo>
                    <a:pt x="58247" y="49866"/>
                    <a:pt x="57829" y="49028"/>
                    <a:pt x="57386" y="48203"/>
                  </a:cubicBezTo>
                  <a:cubicBezTo>
                    <a:pt x="56517" y="46561"/>
                    <a:pt x="55566" y="44961"/>
                    <a:pt x="54459" y="43474"/>
                  </a:cubicBezTo>
                  <a:cubicBezTo>
                    <a:pt x="53523" y="42215"/>
                    <a:pt x="52478" y="41038"/>
                    <a:pt x="51297" y="40010"/>
                  </a:cubicBezTo>
                  <a:cubicBezTo>
                    <a:pt x="53535" y="39924"/>
                    <a:pt x="55655" y="38920"/>
                    <a:pt x="57528" y="37738"/>
                  </a:cubicBezTo>
                  <a:cubicBezTo>
                    <a:pt x="58647" y="37026"/>
                    <a:pt x="59718" y="36241"/>
                    <a:pt x="60813" y="35490"/>
                  </a:cubicBezTo>
                  <a:cubicBezTo>
                    <a:pt x="61371" y="35110"/>
                    <a:pt x="61939" y="34737"/>
                    <a:pt x="62524" y="34393"/>
                  </a:cubicBezTo>
                  <a:cubicBezTo>
                    <a:pt x="62801" y="34227"/>
                    <a:pt x="63082" y="34068"/>
                    <a:pt x="63371" y="33919"/>
                  </a:cubicBezTo>
                  <a:cubicBezTo>
                    <a:pt x="63513" y="33842"/>
                    <a:pt x="63658" y="33770"/>
                    <a:pt x="63804" y="33697"/>
                  </a:cubicBezTo>
                  <a:cubicBezTo>
                    <a:pt x="63954" y="33625"/>
                    <a:pt x="64088" y="33546"/>
                    <a:pt x="64182" y="33414"/>
                  </a:cubicBezTo>
                  <a:cubicBezTo>
                    <a:pt x="64329" y="33202"/>
                    <a:pt x="64303" y="32915"/>
                    <a:pt x="64115" y="32740"/>
                  </a:cubicBezTo>
                  <a:cubicBezTo>
                    <a:pt x="63956" y="32578"/>
                    <a:pt x="63725" y="32492"/>
                    <a:pt x="63508" y="32444"/>
                  </a:cubicBezTo>
                  <a:cubicBezTo>
                    <a:pt x="63198" y="32371"/>
                    <a:pt x="62880" y="32343"/>
                    <a:pt x="62572" y="32251"/>
                  </a:cubicBezTo>
                  <a:cubicBezTo>
                    <a:pt x="62228" y="32145"/>
                    <a:pt x="61891" y="32015"/>
                    <a:pt x="61564" y="31861"/>
                  </a:cubicBezTo>
                  <a:cubicBezTo>
                    <a:pt x="60938" y="31568"/>
                    <a:pt x="60334" y="31231"/>
                    <a:pt x="59699" y="30951"/>
                  </a:cubicBezTo>
                  <a:cubicBezTo>
                    <a:pt x="59147" y="30708"/>
                    <a:pt x="58582" y="30501"/>
                    <a:pt x="58002" y="30333"/>
                  </a:cubicBezTo>
                  <a:cubicBezTo>
                    <a:pt x="56644" y="29931"/>
                    <a:pt x="55227" y="29731"/>
                    <a:pt x="53810" y="29731"/>
                  </a:cubicBezTo>
                  <a:cubicBezTo>
                    <a:pt x="52811" y="29731"/>
                    <a:pt x="51811" y="29830"/>
                    <a:pt x="50832" y="30027"/>
                  </a:cubicBezTo>
                  <a:cubicBezTo>
                    <a:pt x="49643" y="30270"/>
                    <a:pt x="48486" y="30663"/>
                    <a:pt x="47395" y="31195"/>
                  </a:cubicBezTo>
                  <a:cubicBezTo>
                    <a:pt x="46851" y="31461"/>
                    <a:pt x="46126" y="31841"/>
                    <a:pt x="45475" y="31841"/>
                  </a:cubicBezTo>
                  <a:cubicBezTo>
                    <a:pt x="45085" y="31841"/>
                    <a:pt x="44721" y="31704"/>
                    <a:pt x="44438" y="31324"/>
                  </a:cubicBezTo>
                  <a:cubicBezTo>
                    <a:pt x="44183" y="30985"/>
                    <a:pt x="44183" y="30533"/>
                    <a:pt x="44539" y="30263"/>
                  </a:cubicBezTo>
                  <a:cubicBezTo>
                    <a:pt x="44897" y="29991"/>
                    <a:pt x="45451" y="29965"/>
                    <a:pt x="45896" y="29950"/>
                  </a:cubicBezTo>
                  <a:cubicBezTo>
                    <a:pt x="46994" y="29914"/>
                    <a:pt x="48077" y="29775"/>
                    <a:pt x="49140" y="29483"/>
                  </a:cubicBezTo>
                  <a:cubicBezTo>
                    <a:pt x="51251" y="28908"/>
                    <a:pt x="53220" y="27823"/>
                    <a:pt x="54849" y="26364"/>
                  </a:cubicBezTo>
                  <a:cubicBezTo>
                    <a:pt x="55672" y="25630"/>
                    <a:pt x="56401" y="24800"/>
                    <a:pt x="57022" y="23890"/>
                  </a:cubicBezTo>
                  <a:cubicBezTo>
                    <a:pt x="57326" y="23445"/>
                    <a:pt x="57602" y="22980"/>
                    <a:pt x="57848" y="22499"/>
                  </a:cubicBezTo>
                  <a:cubicBezTo>
                    <a:pt x="58146" y="21917"/>
                    <a:pt x="58387" y="21315"/>
                    <a:pt x="58659" y="20725"/>
                  </a:cubicBezTo>
                  <a:cubicBezTo>
                    <a:pt x="58928" y="20136"/>
                    <a:pt x="59236" y="19527"/>
                    <a:pt x="59653" y="19014"/>
                  </a:cubicBezTo>
                  <a:cubicBezTo>
                    <a:pt x="60035" y="18547"/>
                    <a:pt x="60596" y="18126"/>
                    <a:pt x="60685" y="17493"/>
                  </a:cubicBezTo>
                  <a:cubicBezTo>
                    <a:pt x="60726" y="17228"/>
                    <a:pt x="60695" y="16944"/>
                    <a:pt x="60550" y="16711"/>
                  </a:cubicBezTo>
                  <a:cubicBezTo>
                    <a:pt x="60406" y="16475"/>
                    <a:pt x="60120" y="16331"/>
                    <a:pt x="59824" y="16285"/>
                  </a:cubicBezTo>
                  <a:cubicBezTo>
                    <a:pt x="59119" y="16177"/>
                    <a:pt x="58411" y="16085"/>
                    <a:pt x="57701" y="16013"/>
                  </a:cubicBezTo>
                  <a:cubicBezTo>
                    <a:pt x="57081" y="15947"/>
                    <a:pt x="56446" y="15906"/>
                    <a:pt x="55810" y="15906"/>
                  </a:cubicBezTo>
                  <a:cubicBezTo>
                    <a:pt x="54043" y="15906"/>
                    <a:pt x="52270" y="16225"/>
                    <a:pt x="50794" y="17228"/>
                  </a:cubicBezTo>
                  <a:cubicBezTo>
                    <a:pt x="51323" y="16502"/>
                    <a:pt x="51838" y="15765"/>
                    <a:pt x="52341" y="15021"/>
                  </a:cubicBezTo>
                  <a:cubicBezTo>
                    <a:pt x="52669" y="14528"/>
                    <a:pt x="52991" y="14032"/>
                    <a:pt x="53304" y="13534"/>
                  </a:cubicBezTo>
                  <a:cubicBezTo>
                    <a:pt x="53617" y="13029"/>
                    <a:pt x="53944" y="12526"/>
                    <a:pt x="54218" y="11996"/>
                  </a:cubicBezTo>
                  <a:cubicBezTo>
                    <a:pt x="54462" y="11520"/>
                    <a:pt x="54652" y="10990"/>
                    <a:pt x="54608" y="10449"/>
                  </a:cubicBezTo>
                  <a:cubicBezTo>
                    <a:pt x="54570" y="9953"/>
                    <a:pt x="54360" y="9484"/>
                    <a:pt x="53944" y="9192"/>
                  </a:cubicBezTo>
                  <a:cubicBezTo>
                    <a:pt x="53618" y="8963"/>
                    <a:pt x="53171" y="8886"/>
                    <a:pt x="52740" y="8886"/>
                  </a:cubicBezTo>
                  <a:cubicBezTo>
                    <a:pt x="52624" y="8886"/>
                    <a:pt x="52510" y="8891"/>
                    <a:pt x="52399" y="8901"/>
                  </a:cubicBezTo>
                  <a:cubicBezTo>
                    <a:pt x="51874" y="8944"/>
                    <a:pt x="51405" y="9021"/>
                    <a:pt x="50912" y="9098"/>
                  </a:cubicBezTo>
                  <a:cubicBezTo>
                    <a:pt x="49046" y="9390"/>
                    <a:pt x="47172" y="9833"/>
                    <a:pt x="45482" y="10697"/>
                  </a:cubicBezTo>
                  <a:cubicBezTo>
                    <a:pt x="44657" y="11120"/>
                    <a:pt x="43884" y="11650"/>
                    <a:pt x="43217" y="12295"/>
                  </a:cubicBezTo>
                  <a:cubicBezTo>
                    <a:pt x="42440" y="13046"/>
                    <a:pt x="41858" y="13958"/>
                    <a:pt x="41258" y="14848"/>
                  </a:cubicBezTo>
                  <a:cubicBezTo>
                    <a:pt x="40948" y="15308"/>
                    <a:pt x="40630" y="15760"/>
                    <a:pt x="40264" y="16177"/>
                  </a:cubicBezTo>
                  <a:cubicBezTo>
                    <a:pt x="39901" y="16595"/>
                    <a:pt x="39574" y="16903"/>
                    <a:pt x="39210" y="17243"/>
                  </a:cubicBezTo>
                  <a:cubicBezTo>
                    <a:pt x="38611" y="17799"/>
                    <a:pt x="37995" y="18352"/>
                    <a:pt x="37501" y="19005"/>
                  </a:cubicBezTo>
                  <a:cubicBezTo>
                    <a:pt x="37836" y="18030"/>
                    <a:pt x="38031" y="17012"/>
                    <a:pt x="38110" y="15979"/>
                  </a:cubicBezTo>
                  <a:cubicBezTo>
                    <a:pt x="38226" y="14547"/>
                    <a:pt x="38115" y="13115"/>
                    <a:pt x="37879" y="11700"/>
                  </a:cubicBezTo>
                  <a:cubicBezTo>
                    <a:pt x="37646" y="10287"/>
                    <a:pt x="37290" y="8882"/>
                    <a:pt x="36907" y="7493"/>
                  </a:cubicBezTo>
                  <a:cubicBezTo>
                    <a:pt x="36508" y="6037"/>
                    <a:pt x="36096" y="4586"/>
                    <a:pt x="35689" y="3130"/>
                  </a:cubicBezTo>
                  <a:cubicBezTo>
                    <a:pt x="35588" y="2766"/>
                    <a:pt x="35485" y="2403"/>
                    <a:pt x="35386" y="2035"/>
                  </a:cubicBezTo>
                  <a:cubicBezTo>
                    <a:pt x="35287" y="1669"/>
                    <a:pt x="35205" y="1373"/>
                    <a:pt x="35066" y="1060"/>
                  </a:cubicBezTo>
                  <a:cubicBezTo>
                    <a:pt x="34826" y="514"/>
                    <a:pt x="34335" y="0"/>
                    <a:pt x="33699" y="0"/>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72" name="Google Shape;3172;p28"/>
            <p:cNvSpPr/>
            <p:nvPr/>
          </p:nvSpPr>
          <p:spPr>
            <a:xfrm>
              <a:off x="2363225" y="4342000"/>
              <a:ext cx="78900" cy="77225"/>
            </a:xfrm>
            <a:custGeom>
              <a:avLst/>
              <a:gdLst/>
              <a:ahLst/>
              <a:cxnLst/>
              <a:rect l="l" t="t" r="r" b="b"/>
              <a:pathLst>
                <a:path w="3156" h="3089" extrusionOk="0">
                  <a:moveTo>
                    <a:pt x="299" y="1"/>
                  </a:moveTo>
                  <a:cubicBezTo>
                    <a:pt x="143" y="1"/>
                    <a:pt x="0" y="217"/>
                    <a:pt x="141" y="370"/>
                  </a:cubicBezTo>
                  <a:cubicBezTo>
                    <a:pt x="969" y="1280"/>
                    <a:pt x="1826" y="2168"/>
                    <a:pt x="2704" y="3027"/>
                  </a:cubicBezTo>
                  <a:cubicBezTo>
                    <a:pt x="2749" y="3071"/>
                    <a:pt x="2798" y="3089"/>
                    <a:pt x="2846" y="3089"/>
                  </a:cubicBezTo>
                  <a:cubicBezTo>
                    <a:pt x="3011" y="3089"/>
                    <a:pt x="3155" y="2874"/>
                    <a:pt x="3002" y="2726"/>
                  </a:cubicBezTo>
                  <a:cubicBezTo>
                    <a:pt x="2122" y="1862"/>
                    <a:pt x="1267" y="977"/>
                    <a:pt x="437" y="67"/>
                  </a:cubicBezTo>
                  <a:cubicBezTo>
                    <a:pt x="395" y="20"/>
                    <a:pt x="346" y="1"/>
                    <a:pt x="2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73" name="Google Shape;3173;p28"/>
            <p:cNvSpPr/>
            <p:nvPr/>
          </p:nvSpPr>
          <p:spPr>
            <a:xfrm>
              <a:off x="2535800" y="4249250"/>
              <a:ext cx="35850" cy="95700"/>
            </a:xfrm>
            <a:custGeom>
              <a:avLst/>
              <a:gdLst/>
              <a:ahLst/>
              <a:cxnLst/>
              <a:rect l="l" t="t" r="r" b="b"/>
              <a:pathLst>
                <a:path w="1434" h="3828" extrusionOk="0">
                  <a:moveTo>
                    <a:pt x="258" y="0"/>
                  </a:moveTo>
                  <a:cubicBezTo>
                    <a:pt x="132" y="0"/>
                    <a:pt x="0" y="106"/>
                    <a:pt x="44" y="266"/>
                  </a:cubicBezTo>
                  <a:cubicBezTo>
                    <a:pt x="357" y="1404"/>
                    <a:pt x="670" y="2542"/>
                    <a:pt x="980" y="3681"/>
                  </a:cubicBezTo>
                  <a:cubicBezTo>
                    <a:pt x="1009" y="3784"/>
                    <a:pt x="1089" y="3828"/>
                    <a:pt x="1171" y="3828"/>
                  </a:cubicBezTo>
                  <a:cubicBezTo>
                    <a:pt x="1299" y="3828"/>
                    <a:pt x="1433" y="3721"/>
                    <a:pt x="1389" y="3560"/>
                  </a:cubicBezTo>
                  <a:lnTo>
                    <a:pt x="451" y="150"/>
                  </a:lnTo>
                  <a:cubicBezTo>
                    <a:pt x="422" y="45"/>
                    <a:pt x="341" y="0"/>
                    <a:pt x="2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74" name="Google Shape;3174;p28"/>
            <p:cNvSpPr/>
            <p:nvPr/>
          </p:nvSpPr>
          <p:spPr>
            <a:xfrm>
              <a:off x="2748350" y="4290625"/>
              <a:ext cx="33150" cy="66325"/>
            </a:xfrm>
            <a:custGeom>
              <a:avLst/>
              <a:gdLst/>
              <a:ahLst/>
              <a:cxnLst/>
              <a:rect l="l" t="t" r="r" b="b"/>
              <a:pathLst>
                <a:path w="1326" h="2653" extrusionOk="0">
                  <a:moveTo>
                    <a:pt x="1072" y="1"/>
                  </a:moveTo>
                  <a:cubicBezTo>
                    <a:pt x="987" y="1"/>
                    <a:pt x="905" y="48"/>
                    <a:pt x="880" y="156"/>
                  </a:cubicBezTo>
                  <a:cubicBezTo>
                    <a:pt x="716" y="914"/>
                    <a:pt x="449" y="1648"/>
                    <a:pt x="88" y="2336"/>
                  </a:cubicBezTo>
                  <a:cubicBezTo>
                    <a:pt x="1" y="2503"/>
                    <a:pt x="146" y="2653"/>
                    <a:pt x="288" y="2653"/>
                  </a:cubicBezTo>
                  <a:cubicBezTo>
                    <a:pt x="353" y="2653"/>
                    <a:pt x="416" y="2621"/>
                    <a:pt x="456" y="2546"/>
                  </a:cubicBezTo>
                  <a:cubicBezTo>
                    <a:pt x="837" y="1826"/>
                    <a:pt x="1118" y="1056"/>
                    <a:pt x="1292" y="259"/>
                  </a:cubicBezTo>
                  <a:cubicBezTo>
                    <a:pt x="1326" y="101"/>
                    <a:pt x="1196" y="1"/>
                    <a:pt x="10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75" name="Google Shape;3175;p28"/>
            <p:cNvSpPr/>
            <p:nvPr/>
          </p:nvSpPr>
          <p:spPr>
            <a:xfrm>
              <a:off x="2083525" y="4423950"/>
              <a:ext cx="282025" cy="145575"/>
            </a:xfrm>
            <a:custGeom>
              <a:avLst/>
              <a:gdLst/>
              <a:ahLst/>
              <a:cxnLst/>
              <a:rect l="l" t="t" r="r" b="b"/>
              <a:pathLst>
                <a:path w="11281" h="5823" extrusionOk="0">
                  <a:moveTo>
                    <a:pt x="246" y="0"/>
                  </a:moveTo>
                  <a:cubicBezTo>
                    <a:pt x="210" y="0"/>
                    <a:pt x="173" y="9"/>
                    <a:pt x="140" y="28"/>
                  </a:cubicBezTo>
                  <a:cubicBezTo>
                    <a:pt x="46" y="86"/>
                    <a:pt x="1" y="226"/>
                    <a:pt x="68" y="322"/>
                  </a:cubicBezTo>
                  <a:cubicBezTo>
                    <a:pt x="934" y="1576"/>
                    <a:pt x="2116" y="2575"/>
                    <a:pt x="3428" y="3338"/>
                  </a:cubicBezTo>
                  <a:cubicBezTo>
                    <a:pt x="4862" y="4173"/>
                    <a:pt x="6448" y="4719"/>
                    <a:pt x="8046" y="5143"/>
                  </a:cubicBezTo>
                  <a:cubicBezTo>
                    <a:pt x="8999" y="5395"/>
                    <a:pt x="9964" y="5607"/>
                    <a:pt x="10927" y="5817"/>
                  </a:cubicBezTo>
                  <a:cubicBezTo>
                    <a:pt x="10944" y="5820"/>
                    <a:pt x="10961" y="5822"/>
                    <a:pt x="10977" y="5822"/>
                  </a:cubicBezTo>
                  <a:cubicBezTo>
                    <a:pt x="11204" y="5822"/>
                    <a:pt x="11280" y="5461"/>
                    <a:pt x="11030" y="5405"/>
                  </a:cubicBezTo>
                  <a:cubicBezTo>
                    <a:pt x="9353" y="5042"/>
                    <a:pt x="7673" y="4671"/>
                    <a:pt x="6061" y="4084"/>
                  </a:cubicBezTo>
                  <a:cubicBezTo>
                    <a:pt x="4641" y="3571"/>
                    <a:pt x="3264" y="2873"/>
                    <a:pt x="2102" y="1906"/>
                  </a:cubicBezTo>
                  <a:cubicBezTo>
                    <a:pt x="1469" y="1381"/>
                    <a:pt x="898" y="782"/>
                    <a:pt x="431" y="105"/>
                  </a:cubicBezTo>
                  <a:cubicBezTo>
                    <a:pt x="389" y="38"/>
                    <a:pt x="318" y="0"/>
                    <a:pt x="2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76" name="Google Shape;3176;p28"/>
            <p:cNvSpPr/>
            <p:nvPr/>
          </p:nvSpPr>
          <p:spPr>
            <a:xfrm>
              <a:off x="2197475" y="4646025"/>
              <a:ext cx="156550" cy="21850"/>
            </a:xfrm>
            <a:custGeom>
              <a:avLst/>
              <a:gdLst/>
              <a:ahLst/>
              <a:cxnLst/>
              <a:rect l="l" t="t" r="r" b="b"/>
              <a:pathLst>
                <a:path w="6262" h="874" extrusionOk="0">
                  <a:moveTo>
                    <a:pt x="5963" y="1"/>
                  </a:moveTo>
                  <a:cubicBezTo>
                    <a:pt x="5944" y="1"/>
                    <a:pt x="5923" y="4"/>
                    <a:pt x="5902" y="9"/>
                  </a:cubicBezTo>
                  <a:cubicBezTo>
                    <a:pt x="4852" y="302"/>
                    <a:pt x="3768" y="450"/>
                    <a:pt x="2679" y="450"/>
                  </a:cubicBezTo>
                  <a:cubicBezTo>
                    <a:pt x="2310" y="450"/>
                    <a:pt x="1941" y="433"/>
                    <a:pt x="1572" y="399"/>
                  </a:cubicBezTo>
                  <a:cubicBezTo>
                    <a:pt x="1166" y="363"/>
                    <a:pt x="759" y="305"/>
                    <a:pt x="357" y="224"/>
                  </a:cubicBezTo>
                  <a:cubicBezTo>
                    <a:pt x="341" y="220"/>
                    <a:pt x="325" y="219"/>
                    <a:pt x="310" y="219"/>
                  </a:cubicBezTo>
                  <a:cubicBezTo>
                    <a:pt x="78" y="219"/>
                    <a:pt x="0" y="583"/>
                    <a:pt x="254" y="635"/>
                  </a:cubicBezTo>
                  <a:cubicBezTo>
                    <a:pt x="1057" y="794"/>
                    <a:pt x="1871" y="873"/>
                    <a:pt x="2684" y="873"/>
                  </a:cubicBezTo>
                  <a:cubicBezTo>
                    <a:pt x="3807" y="873"/>
                    <a:pt x="4929" y="722"/>
                    <a:pt x="6020" y="418"/>
                  </a:cubicBezTo>
                  <a:cubicBezTo>
                    <a:pt x="6261" y="350"/>
                    <a:pt x="6181" y="1"/>
                    <a:pt x="59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77" name="Google Shape;3177;p28"/>
            <p:cNvSpPr/>
            <p:nvPr/>
          </p:nvSpPr>
          <p:spPr>
            <a:xfrm>
              <a:off x="2146650" y="4797375"/>
              <a:ext cx="254325" cy="167500"/>
            </a:xfrm>
            <a:custGeom>
              <a:avLst/>
              <a:gdLst/>
              <a:ahLst/>
              <a:cxnLst/>
              <a:rect l="l" t="t" r="r" b="b"/>
              <a:pathLst>
                <a:path w="10173" h="6700" extrusionOk="0">
                  <a:moveTo>
                    <a:pt x="9896" y="0"/>
                  </a:moveTo>
                  <a:cubicBezTo>
                    <a:pt x="9873" y="0"/>
                    <a:pt x="9850" y="4"/>
                    <a:pt x="9824" y="13"/>
                  </a:cubicBezTo>
                  <a:lnTo>
                    <a:pt x="7362" y="863"/>
                  </a:lnTo>
                  <a:cubicBezTo>
                    <a:pt x="6599" y="1127"/>
                    <a:pt x="5836" y="1392"/>
                    <a:pt x="5114" y="1753"/>
                  </a:cubicBezTo>
                  <a:cubicBezTo>
                    <a:pt x="3800" y="2405"/>
                    <a:pt x="2681" y="3387"/>
                    <a:pt x="1687" y="4458"/>
                  </a:cubicBezTo>
                  <a:cubicBezTo>
                    <a:pt x="1124" y="5060"/>
                    <a:pt x="602" y="5698"/>
                    <a:pt x="84" y="6335"/>
                  </a:cubicBezTo>
                  <a:cubicBezTo>
                    <a:pt x="12" y="6425"/>
                    <a:pt x="0" y="6550"/>
                    <a:pt x="87" y="6636"/>
                  </a:cubicBezTo>
                  <a:cubicBezTo>
                    <a:pt x="130" y="6678"/>
                    <a:pt x="186" y="6700"/>
                    <a:pt x="240" y="6700"/>
                  </a:cubicBezTo>
                  <a:cubicBezTo>
                    <a:pt x="295" y="6700"/>
                    <a:pt x="349" y="6678"/>
                    <a:pt x="385" y="6632"/>
                  </a:cubicBezTo>
                  <a:cubicBezTo>
                    <a:pt x="1290" y="5512"/>
                    <a:pt x="2222" y="4400"/>
                    <a:pt x="3321" y="3464"/>
                  </a:cubicBezTo>
                  <a:cubicBezTo>
                    <a:pt x="3858" y="3000"/>
                    <a:pt x="4441" y="2595"/>
                    <a:pt x="5064" y="2254"/>
                  </a:cubicBezTo>
                  <a:cubicBezTo>
                    <a:pt x="5755" y="1878"/>
                    <a:pt x="6493" y="1611"/>
                    <a:pt x="7237" y="1356"/>
                  </a:cubicBezTo>
                  <a:lnTo>
                    <a:pt x="9942" y="422"/>
                  </a:lnTo>
                  <a:cubicBezTo>
                    <a:pt x="10173" y="342"/>
                    <a:pt x="10103" y="0"/>
                    <a:pt x="989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78" name="Google Shape;3178;p28"/>
            <p:cNvSpPr/>
            <p:nvPr/>
          </p:nvSpPr>
          <p:spPr>
            <a:xfrm>
              <a:off x="2712150" y="4957950"/>
              <a:ext cx="48650" cy="303600"/>
            </a:xfrm>
            <a:custGeom>
              <a:avLst/>
              <a:gdLst/>
              <a:ahLst/>
              <a:cxnLst/>
              <a:rect l="l" t="t" r="r" b="b"/>
              <a:pathLst>
                <a:path w="1946" h="12144" extrusionOk="0">
                  <a:moveTo>
                    <a:pt x="293" y="0"/>
                  </a:moveTo>
                  <a:cubicBezTo>
                    <a:pt x="147" y="0"/>
                    <a:pt x="0" y="156"/>
                    <a:pt x="99" y="317"/>
                  </a:cubicBezTo>
                  <a:cubicBezTo>
                    <a:pt x="850" y="1544"/>
                    <a:pt x="1264" y="2955"/>
                    <a:pt x="1392" y="4382"/>
                  </a:cubicBezTo>
                  <a:cubicBezTo>
                    <a:pt x="1536" y="5982"/>
                    <a:pt x="1332" y="7592"/>
                    <a:pt x="935" y="9142"/>
                  </a:cubicBezTo>
                  <a:cubicBezTo>
                    <a:pt x="701" y="10074"/>
                    <a:pt x="393" y="10983"/>
                    <a:pt x="51" y="11879"/>
                  </a:cubicBezTo>
                  <a:cubicBezTo>
                    <a:pt x="13" y="11987"/>
                    <a:pt x="104" y="12110"/>
                    <a:pt x="208" y="12139"/>
                  </a:cubicBezTo>
                  <a:cubicBezTo>
                    <a:pt x="222" y="12142"/>
                    <a:pt x="236" y="12144"/>
                    <a:pt x="250" y="12144"/>
                  </a:cubicBezTo>
                  <a:cubicBezTo>
                    <a:pt x="339" y="12144"/>
                    <a:pt x="430" y="12076"/>
                    <a:pt x="463" y="11985"/>
                  </a:cubicBezTo>
                  <a:cubicBezTo>
                    <a:pt x="1086" y="10353"/>
                    <a:pt x="1582" y="8673"/>
                    <a:pt x="1775" y="6933"/>
                  </a:cubicBezTo>
                  <a:cubicBezTo>
                    <a:pt x="1945" y="5417"/>
                    <a:pt x="1871" y="3867"/>
                    <a:pt x="1459" y="2396"/>
                  </a:cubicBezTo>
                  <a:cubicBezTo>
                    <a:pt x="1233" y="1590"/>
                    <a:pt x="898" y="817"/>
                    <a:pt x="463" y="100"/>
                  </a:cubicBezTo>
                  <a:cubicBezTo>
                    <a:pt x="420" y="30"/>
                    <a:pt x="357" y="0"/>
                    <a:pt x="2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79" name="Google Shape;3179;p28"/>
            <p:cNvSpPr/>
            <p:nvPr/>
          </p:nvSpPr>
          <p:spPr>
            <a:xfrm>
              <a:off x="2823575" y="4922475"/>
              <a:ext cx="140350" cy="318775"/>
            </a:xfrm>
            <a:custGeom>
              <a:avLst/>
              <a:gdLst/>
              <a:ahLst/>
              <a:cxnLst/>
              <a:rect l="l" t="t" r="r" b="b"/>
              <a:pathLst>
                <a:path w="5614" h="12751" extrusionOk="0">
                  <a:moveTo>
                    <a:pt x="232" y="1"/>
                  </a:moveTo>
                  <a:cubicBezTo>
                    <a:pt x="181" y="1"/>
                    <a:pt x="130" y="19"/>
                    <a:pt x="88" y="61"/>
                  </a:cubicBezTo>
                  <a:cubicBezTo>
                    <a:pt x="1" y="147"/>
                    <a:pt x="3" y="289"/>
                    <a:pt x="90" y="362"/>
                  </a:cubicBezTo>
                  <a:cubicBezTo>
                    <a:pt x="1488" y="1481"/>
                    <a:pt x="2627" y="2889"/>
                    <a:pt x="3467" y="4465"/>
                  </a:cubicBezTo>
                  <a:cubicBezTo>
                    <a:pt x="4299" y="6029"/>
                    <a:pt x="4819" y="7738"/>
                    <a:pt x="5000" y="9500"/>
                  </a:cubicBezTo>
                  <a:cubicBezTo>
                    <a:pt x="5103" y="10494"/>
                    <a:pt x="5089" y="11495"/>
                    <a:pt x="4959" y="12484"/>
                  </a:cubicBezTo>
                  <a:cubicBezTo>
                    <a:pt x="4944" y="12600"/>
                    <a:pt x="4995" y="12713"/>
                    <a:pt x="5113" y="12744"/>
                  </a:cubicBezTo>
                  <a:cubicBezTo>
                    <a:pt x="5130" y="12749"/>
                    <a:pt x="5148" y="12751"/>
                    <a:pt x="5166" y="12751"/>
                  </a:cubicBezTo>
                  <a:cubicBezTo>
                    <a:pt x="5265" y="12751"/>
                    <a:pt x="5358" y="12686"/>
                    <a:pt x="5370" y="12588"/>
                  </a:cubicBezTo>
                  <a:cubicBezTo>
                    <a:pt x="5613" y="10759"/>
                    <a:pt x="5481" y="8901"/>
                    <a:pt x="4983" y="7124"/>
                  </a:cubicBezTo>
                  <a:cubicBezTo>
                    <a:pt x="4494" y="5365"/>
                    <a:pt x="3669" y="3717"/>
                    <a:pt x="2552" y="2273"/>
                  </a:cubicBezTo>
                  <a:cubicBezTo>
                    <a:pt x="1919" y="1452"/>
                    <a:pt x="1195" y="708"/>
                    <a:pt x="388" y="58"/>
                  </a:cubicBezTo>
                  <a:cubicBezTo>
                    <a:pt x="342" y="22"/>
                    <a:pt x="287"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80" name="Google Shape;3180;p28"/>
            <p:cNvSpPr/>
            <p:nvPr/>
          </p:nvSpPr>
          <p:spPr>
            <a:xfrm>
              <a:off x="2907225" y="4849975"/>
              <a:ext cx="190150" cy="250475"/>
            </a:xfrm>
            <a:custGeom>
              <a:avLst/>
              <a:gdLst/>
              <a:ahLst/>
              <a:cxnLst/>
              <a:rect l="l" t="t" r="r" b="b"/>
              <a:pathLst>
                <a:path w="7606" h="10019" extrusionOk="0">
                  <a:moveTo>
                    <a:pt x="243" y="0"/>
                  </a:moveTo>
                  <a:cubicBezTo>
                    <a:pt x="171" y="0"/>
                    <a:pt x="101" y="33"/>
                    <a:pt x="60" y="104"/>
                  </a:cubicBezTo>
                  <a:cubicBezTo>
                    <a:pt x="0" y="207"/>
                    <a:pt x="36" y="347"/>
                    <a:pt x="142" y="393"/>
                  </a:cubicBezTo>
                  <a:cubicBezTo>
                    <a:pt x="1432" y="980"/>
                    <a:pt x="2554" y="1883"/>
                    <a:pt x="3403" y="3018"/>
                  </a:cubicBezTo>
                  <a:cubicBezTo>
                    <a:pt x="3644" y="3341"/>
                    <a:pt x="3861" y="3680"/>
                    <a:pt x="4051" y="4034"/>
                  </a:cubicBezTo>
                  <a:cubicBezTo>
                    <a:pt x="4068" y="4063"/>
                    <a:pt x="4089" y="4087"/>
                    <a:pt x="4116" y="4106"/>
                  </a:cubicBezTo>
                  <a:cubicBezTo>
                    <a:pt x="4118" y="4114"/>
                    <a:pt x="4118" y="4123"/>
                    <a:pt x="4125" y="4128"/>
                  </a:cubicBezTo>
                  <a:lnTo>
                    <a:pt x="6484" y="8636"/>
                  </a:lnTo>
                  <a:lnTo>
                    <a:pt x="7155" y="9914"/>
                  </a:lnTo>
                  <a:cubicBezTo>
                    <a:pt x="7194" y="9988"/>
                    <a:pt x="7255" y="10019"/>
                    <a:pt x="7318" y="10019"/>
                  </a:cubicBezTo>
                  <a:cubicBezTo>
                    <a:pt x="7458" y="10019"/>
                    <a:pt x="7605" y="9863"/>
                    <a:pt x="7519" y="9695"/>
                  </a:cubicBezTo>
                  <a:lnTo>
                    <a:pt x="5158" y="5187"/>
                  </a:lnTo>
                  <a:lnTo>
                    <a:pt x="4489" y="3911"/>
                  </a:lnTo>
                  <a:cubicBezTo>
                    <a:pt x="4474" y="3880"/>
                    <a:pt x="4450" y="3856"/>
                    <a:pt x="4424" y="3837"/>
                  </a:cubicBezTo>
                  <a:cubicBezTo>
                    <a:pt x="4419" y="3830"/>
                    <a:pt x="4419" y="3822"/>
                    <a:pt x="4414" y="3815"/>
                  </a:cubicBezTo>
                  <a:cubicBezTo>
                    <a:pt x="3704" y="2518"/>
                    <a:pt x="2681" y="1418"/>
                    <a:pt x="1440" y="617"/>
                  </a:cubicBezTo>
                  <a:cubicBezTo>
                    <a:pt x="1091" y="393"/>
                    <a:pt x="727" y="195"/>
                    <a:pt x="349" y="25"/>
                  </a:cubicBezTo>
                  <a:cubicBezTo>
                    <a:pt x="316" y="8"/>
                    <a:pt x="279" y="0"/>
                    <a:pt x="2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81" name="Google Shape;3181;p28"/>
            <p:cNvSpPr/>
            <p:nvPr/>
          </p:nvSpPr>
          <p:spPr>
            <a:xfrm>
              <a:off x="2952575" y="4770425"/>
              <a:ext cx="163925" cy="37775"/>
            </a:xfrm>
            <a:custGeom>
              <a:avLst/>
              <a:gdLst/>
              <a:ahLst/>
              <a:cxnLst/>
              <a:rect l="l" t="t" r="r" b="b"/>
              <a:pathLst>
                <a:path w="6557" h="1511" extrusionOk="0">
                  <a:moveTo>
                    <a:pt x="307" y="1"/>
                  </a:moveTo>
                  <a:cubicBezTo>
                    <a:pt x="120" y="1"/>
                    <a:pt x="0" y="286"/>
                    <a:pt x="201" y="400"/>
                  </a:cubicBezTo>
                  <a:cubicBezTo>
                    <a:pt x="1503" y="1130"/>
                    <a:pt x="2968" y="1510"/>
                    <a:pt x="4455" y="1510"/>
                  </a:cubicBezTo>
                  <a:cubicBezTo>
                    <a:pt x="4611" y="1510"/>
                    <a:pt x="4768" y="1506"/>
                    <a:pt x="4925" y="1498"/>
                  </a:cubicBezTo>
                  <a:cubicBezTo>
                    <a:pt x="5390" y="1471"/>
                    <a:pt x="5852" y="1406"/>
                    <a:pt x="6307" y="1308"/>
                  </a:cubicBezTo>
                  <a:cubicBezTo>
                    <a:pt x="6557" y="1251"/>
                    <a:pt x="6467" y="893"/>
                    <a:pt x="6237" y="893"/>
                  </a:cubicBezTo>
                  <a:cubicBezTo>
                    <a:pt x="6222" y="893"/>
                    <a:pt x="6205" y="895"/>
                    <a:pt x="6189" y="899"/>
                  </a:cubicBezTo>
                  <a:cubicBezTo>
                    <a:pt x="5612" y="1023"/>
                    <a:pt x="5026" y="1084"/>
                    <a:pt x="4442" y="1084"/>
                  </a:cubicBezTo>
                  <a:cubicBezTo>
                    <a:pt x="3474" y="1084"/>
                    <a:pt x="2509" y="915"/>
                    <a:pt x="1592" y="578"/>
                  </a:cubicBezTo>
                  <a:cubicBezTo>
                    <a:pt x="1183" y="427"/>
                    <a:pt x="788" y="244"/>
                    <a:pt x="410" y="30"/>
                  </a:cubicBezTo>
                  <a:cubicBezTo>
                    <a:pt x="374" y="9"/>
                    <a:pt x="339" y="1"/>
                    <a:pt x="3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82" name="Google Shape;3182;p28"/>
            <p:cNvSpPr/>
            <p:nvPr/>
          </p:nvSpPr>
          <p:spPr>
            <a:xfrm>
              <a:off x="2888575" y="4242275"/>
              <a:ext cx="222850" cy="210925"/>
            </a:xfrm>
            <a:custGeom>
              <a:avLst/>
              <a:gdLst/>
              <a:ahLst/>
              <a:cxnLst/>
              <a:rect l="l" t="t" r="r" b="b"/>
              <a:pathLst>
                <a:path w="8914" h="8437" extrusionOk="0">
                  <a:moveTo>
                    <a:pt x="8628" y="1"/>
                  </a:moveTo>
                  <a:cubicBezTo>
                    <a:pt x="8563" y="1"/>
                    <a:pt x="8498" y="32"/>
                    <a:pt x="8457" y="109"/>
                  </a:cubicBezTo>
                  <a:cubicBezTo>
                    <a:pt x="6599" y="3579"/>
                    <a:pt x="3680" y="6362"/>
                    <a:pt x="128" y="8051"/>
                  </a:cubicBezTo>
                  <a:cubicBezTo>
                    <a:pt x="24" y="8099"/>
                    <a:pt x="0" y="8251"/>
                    <a:pt x="56" y="8340"/>
                  </a:cubicBezTo>
                  <a:cubicBezTo>
                    <a:pt x="91" y="8402"/>
                    <a:pt x="164" y="8436"/>
                    <a:pt x="240" y="8436"/>
                  </a:cubicBezTo>
                  <a:cubicBezTo>
                    <a:pt x="276" y="8436"/>
                    <a:pt x="313" y="8428"/>
                    <a:pt x="347" y="8412"/>
                  </a:cubicBezTo>
                  <a:cubicBezTo>
                    <a:pt x="1752" y="7743"/>
                    <a:pt x="3066" y="6901"/>
                    <a:pt x="4263" y="5907"/>
                  </a:cubicBezTo>
                  <a:cubicBezTo>
                    <a:pt x="5454" y="4913"/>
                    <a:pt x="6520" y="3777"/>
                    <a:pt x="7437" y="2525"/>
                  </a:cubicBezTo>
                  <a:cubicBezTo>
                    <a:pt x="7952" y="1823"/>
                    <a:pt x="8416" y="1084"/>
                    <a:pt x="8828" y="316"/>
                  </a:cubicBezTo>
                  <a:cubicBezTo>
                    <a:pt x="8914" y="151"/>
                    <a:pt x="8769" y="1"/>
                    <a:pt x="86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83" name="Google Shape;3183;p28"/>
            <p:cNvSpPr/>
            <p:nvPr/>
          </p:nvSpPr>
          <p:spPr>
            <a:xfrm>
              <a:off x="2554025" y="4961300"/>
              <a:ext cx="47025" cy="218300"/>
            </a:xfrm>
            <a:custGeom>
              <a:avLst/>
              <a:gdLst/>
              <a:ahLst/>
              <a:cxnLst/>
              <a:rect l="l" t="t" r="r" b="b"/>
              <a:pathLst>
                <a:path w="1881" h="8732" extrusionOk="0">
                  <a:moveTo>
                    <a:pt x="1643" y="1"/>
                  </a:moveTo>
                  <a:cubicBezTo>
                    <a:pt x="1568" y="1"/>
                    <a:pt x="1499" y="38"/>
                    <a:pt x="1469" y="108"/>
                  </a:cubicBezTo>
                  <a:cubicBezTo>
                    <a:pt x="612" y="2188"/>
                    <a:pt x="126" y="4399"/>
                    <a:pt x="27" y="6645"/>
                  </a:cubicBezTo>
                  <a:cubicBezTo>
                    <a:pt x="1" y="7275"/>
                    <a:pt x="8" y="7904"/>
                    <a:pt x="39" y="8532"/>
                  </a:cubicBezTo>
                  <a:cubicBezTo>
                    <a:pt x="48" y="8666"/>
                    <a:pt x="155" y="8732"/>
                    <a:pt x="259" y="8732"/>
                  </a:cubicBezTo>
                  <a:cubicBezTo>
                    <a:pt x="367" y="8732"/>
                    <a:pt x="473" y="8661"/>
                    <a:pt x="465" y="8522"/>
                  </a:cubicBezTo>
                  <a:cubicBezTo>
                    <a:pt x="343" y="6342"/>
                    <a:pt x="600" y="4156"/>
                    <a:pt x="1224" y="2065"/>
                  </a:cubicBezTo>
                  <a:cubicBezTo>
                    <a:pt x="1399" y="1473"/>
                    <a:pt x="1604" y="890"/>
                    <a:pt x="1840" y="320"/>
                  </a:cubicBezTo>
                  <a:cubicBezTo>
                    <a:pt x="1881" y="214"/>
                    <a:pt x="1866" y="91"/>
                    <a:pt x="1758" y="31"/>
                  </a:cubicBezTo>
                  <a:cubicBezTo>
                    <a:pt x="1721" y="11"/>
                    <a:pt x="1681" y="1"/>
                    <a:pt x="16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84" name="Google Shape;3184;p28"/>
            <p:cNvSpPr/>
            <p:nvPr/>
          </p:nvSpPr>
          <p:spPr>
            <a:xfrm>
              <a:off x="2602825" y="4970975"/>
              <a:ext cx="29825" cy="124550"/>
            </a:xfrm>
            <a:custGeom>
              <a:avLst/>
              <a:gdLst/>
              <a:ahLst/>
              <a:cxnLst/>
              <a:rect l="l" t="t" r="r" b="b"/>
              <a:pathLst>
                <a:path w="1193" h="4982" extrusionOk="0">
                  <a:moveTo>
                    <a:pt x="965" y="0"/>
                  </a:moveTo>
                  <a:cubicBezTo>
                    <a:pt x="868" y="0"/>
                    <a:pt x="780" y="66"/>
                    <a:pt x="764" y="162"/>
                  </a:cubicBezTo>
                  <a:cubicBezTo>
                    <a:pt x="506" y="1680"/>
                    <a:pt x="258" y="3196"/>
                    <a:pt x="20" y="4718"/>
                  </a:cubicBezTo>
                  <a:cubicBezTo>
                    <a:pt x="1" y="4831"/>
                    <a:pt x="56" y="4944"/>
                    <a:pt x="174" y="4975"/>
                  </a:cubicBezTo>
                  <a:cubicBezTo>
                    <a:pt x="192" y="4979"/>
                    <a:pt x="210" y="4982"/>
                    <a:pt x="227" y="4982"/>
                  </a:cubicBezTo>
                  <a:cubicBezTo>
                    <a:pt x="325" y="4982"/>
                    <a:pt x="417" y="4917"/>
                    <a:pt x="432" y="4821"/>
                  </a:cubicBezTo>
                  <a:cubicBezTo>
                    <a:pt x="670" y="3302"/>
                    <a:pt x="918" y="1784"/>
                    <a:pt x="1175" y="265"/>
                  </a:cubicBezTo>
                  <a:cubicBezTo>
                    <a:pt x="1192" y="152"/>
                    <a:pt x="1139" y="36"/>
                    <a:pt x="1021" y="8"/>
                  </a:cubicBezTo>
                  <a:cubicBezTo>
                    <a:pt x="1003" y="3"/>
                    <a:pt x="984" y="0"/>
                    <a:pt x="96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85" name="Google Shape;3185;p28"/>
            <p:cNvSpPr/>
            <p:nvPr/>
          </p:nvSpPr>
          <p:spPr>
            <a:xfrm>
              <a:off x="2784350" y="4943550"/>
              <a:ext cx="92750" cy="202850"/>
            </a:xfrm>
            <a:custGeom>
              <a:avLst/>
              <a:gdLst/>
              <a:ahLst/>
              <a:cxnLst/>
              <a:rect l="l" t="t" r="r" b="b"/>
              <a:pathLst>
                <a:path w="3710" h="8114" extrusionOk="0">
                  <a:moveTo>
                    <a:pt x="247" y="0"/>
                  </a:moveTo>
                  <a:cubicBezTo>
                    <a:pt x="212" y="0"/>
                    <a:pt x="175" y="10"/>
                    <a:pt x="140" y="31"/>
                  </a:cubicBezTo>
                  <a:cubicBezTo>
                    <a:pt x="37" y="94"/>
                    <a:pt x="1" y="229"/>
                    <a:pt x="68" y="320"/>
                  </a:cubicBezTo>
                  <a:cubicBezTo>
                    <a:pt x="1370" y="2053"/>
                    <a:pt x="2328" y="4019"/>
                    <a:pt x="2891" y="6113"/>
                  </a:cubicBezTo>
                  <a:cubicBezTo>
                    <a:pt x="3050" y="6705"/>
                    <a:pt x="3175" y="7304"/>
                    <a:pt x="3267" y="7908"/>
                  </a:cubicBezTo>
                  <a:cubicBezTo>
                    <a:pt x="3286" y="8019"/>
                    <a:pt x="3357" y="8113"/>
                    <a:pt x="3475" y="8113"/>
                  </a:cubicBezTo>
                  <a:cubicBezTo>
                    <a:pt x="3477" y="8113"/>
                    <a:pt x="3480" y="8113"/>
                    <a:pt x="3483" y="8113"/>
                  </a:cubicBezTo>
                  <a:cubicBezTo>
                    <a:pt x="3606" y="8111"/>
                    <a:pt x="3710" y="8012"/>
                    <a:pt x="3690" y="7896"/>
                  </a:cubicBezTo>
                  <a:cubicBezTo>
                    <a:pt x="3361" y="5687"/>
                    <a:pt x="2605" y="3562"/>
                    <a:pt x="1464" y="1639"/>
                  </a:cubicBezTo>
                  <a:cubicBezTo>
                    <a:pt x="1149" y="1109"/>
                    <a:pt x="805" y="597"/>
                    <a:pt x="434" y="101"/>
                  </a:cubicBezTo>
                  <a:cubicBezTo>
                    <a:pt x="387" y="40"/>
                    <a:pt x="319" y="0"/>
                    <a:pt x="2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86" name="Google Shape;3186;p28"/>
            <p:cNvSpPr/>
            <p:nvPr/>
          </p:nvSpPr>
          <p:spPr>
            <a:xfrm>
              <a:off x="2863625" y="4900325"/>
              <a:ext cx="73700" cy="77950"/>
            </a:xfrm>
            <a:custGeom>
              <a:avLst/>
              <a:gdLst/>
              <a:ahLst/>
              <a:cxnLst/>
              <a:rect l="l" t="t" r="r" b="b"/>
              <a:pathLst>
                <a:path w="2948" h="3118" extrusionOk="0">
                  <a:moveTo>
                    <a:pt x="312" y="0"/>
                  </a:moveTo>
                  <a:cubicBezTo>
                    <a:pt x="122" y="0"/>
                    <a:pt x="1" y="287"/>
                    <a:pt x="206" y="396"/>
                  </a:cubicBezTo>
                  <a:cubicBezTo>
                    <a:pt x="1246" y="959"/>
                    <a:pt x="2057" y="1866"/>
                    <a:pt x="2500" y="2964"/>
                  </a:cubicBezTo>
                  <a:cubicBezTo>
                    <a:pt x="2534" y="3053"/>
                    <a:pt x="2610" y="3117"/>
                    <a:pt x="2700" y="3117"/>
                  </a:cubicBezTo>
                  <a:cubicBezTo>
                    <a:pt x="2719" y="3117"/>
                    <a:pt x="2739" y="3114"/>
                    <a:pt x="2760" y="3108"/>
                  </a:cubicBezTo>
                  <a:cubicBezTo>
                    <a:pt x="2878" y="3072"/>
                    <a:pt x="2948" y="2952"/>
                    <a:pt x="2907" y="2846"/>
                  </a:cubicBezTo>
                  <a:cubicBezTo>
                    <a:pt x="2433" y="1642"/>
                    <a:pt x="1549" y="643"/>
                    <a:pt x="413" y="27"/>
                  </a:cubicBezTo>
                  <a:cubicBezTo>
                    <a:pt x="378" y="8"/>
                    <a:pt x="344" y="0"/>
                    <a:pt x="3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87" name="Google Shape;3187;p28"/>
            <p:cNvSpPr/>
            <p:nvPr/>
          </p:nvSpPr>
          <p:spPr>
            <a:xfrm>
              <a:off x="2238225" y="4864950"/>
              <a:ext cx="102850" cy="113825"/>
            </a:xfrm>
            <a:custGeom>
              <a:avLst/>
              <a:gdLst/>
              <a:ahLst/>
              <a:cxnLst/>
              <a:rect l="l" t="t" r="r" b="b"/>
              <a:pathLst>
                <a:path w="4114" h="4553" extrusionOk="0">
                  <a:moveTo>
                    <a:pt x="3880" y="0"/>
                  </a:moveTo>
                  <a:cubicBezTo>
                    <a:pt x="3824" y="0"/>
                    <a:pt x="3769" y="22"/>
                    <a:pt x="3723" y="61"/>
                  </a:cubicBezTo>
                  <a:cubicBezTo>
                    <a:pt x="2640" y="1012"/>
                    <a:pt x="1658" y="2073"/>
                    <a:pt x="792" y="3223"/>
                  </a:cubicBezTo>
                  <a:cubicBezTo>
                    <a:pt x="539" y="3553"/>
                    <a:pt x="296" y="3892"/>
                    <a:pt x="65" y="4239"/>
                  </a:cubicBezTo>
                  <a:cubicBezTo>
                    <a:pt x="0" y="4335"/>
                    <a:pt x="53" y="4475"/>
                    <a:pt x="145" y="4528"/>
                  </a:cubicBezTo>
                  <a:cubicBezTo>
                    <a:pt x="173" y="4545"/>
                    <a:pt x="206" y="4553"/>
                    <a:pt x="239" y="4553"/>
                  </a:cubicBezTo>
                  <a:cubicBezTo>
                    <a:pt x="313" y="4553"/>
                    <a:pt x="390" y="4513"/>
                    <a:pt x="433" y="4446"/>
                  </a:cubicBezTo>
                  <a:cubicBezTo>
                    <a:pt x="1223" y="3271"/>
                    <a:pt x="2130" y="2179"/>
                    <a:pt x="3139" y="1185"/>
                  </a:cubicBezTo>
                  <a:cubicBezTo>
                    <a:pt x="3425" y="901"/>
                    <a:pt x="3723" y="626"/>
                    <a:pt x="4027" y="359"/>
                  </a:cubicBezTo>
                  <a:cubicBezTo>
                    <a:pt x="4113" y="280"/>
                    <a:pt x="4101" y="133"/>
                    <a:pt x="4024" y="59"/>
                  </a:cubicBezTo>
                  <a:cubicBezTo>
                    <a:pt x="3982" y="18"/>
                    <a:pt x="3931" y="0"/>
                    <a:pt x="38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88" name="Google Shape;3188;p28"/>
            <p:cNvSpPr/>
            <p:nvPr/>
          </p:nvSpPr>
          <p:spPr>
            <a:xfrm>
              <a:off x="2360775" y="4820500"/>
              <a:ext cx="51000" cy="27350"/>
            </a:xfrm>
            <a:custGeom>
              <a:avLst/>
              <a:gdLst/>
              <a:ahLst/>
              <a:cxnLst/>
              <a:rect l="l" t="t" r="r" b="b"/>
              <a:pathLst>
                <a:path w="2040" h="1094" extrusionOk="0">
                  <a:moveTo>
                    <a:pt x="1803" y="1"/>
                  </a:moveTo>
                  <a:cubicBezTo>
                    <a:pt x="1766" y="1"/>
                    <a:pt x="1728" y="10"/>
                    <a:pt x="1690" y="27"/>
                  </a:cubicBezTo>
                  <a:lnTo>
                    <a:pt x="128" y="710"/>
                  </a:lnTo>
                  <a:cubicBezTo>
                    <a:pt x="27" y="753"/>
                    <a:pt x="1" y="912"/>
                    <a:pt x="56" y="999"/>
                  </a:cubicBezTo>
                  <a:cubicBezTo>
                    <a:pt x="96" y="1059"/>
                    <a:pt x="168" y="1094"/>
                    <a:pt x="245" y="1094"/>
                  </a:cubicBezTo>
                  <a:cubicBezTo>
                    <a:pt x="278" y="1094"/>
                    <a:pt x="312" y="1087"/>
                    <a:pt x="345" y="1074"/>
                  </a:cubicBezTo>
                  <a:lnTo>
                    <a:pt x="1907" y="392"/>
                  </a:lnTo>
                  <a:cubicBezTo>
                    <a:pt x="2010" y="347"/>
                    <a:pt x="2039" y="188"/>
                    <a:pt x="1981" y="99"/>
                  </a:cubicBezTo>
                  <a:cubicBezTo>
                    <a:pt x="1934" y="32"/>
                    <a:pt x="1871" y="1"/>
                    <a:pt x="18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89" name="Google Shape;3189;p28"/>
            <p:cNvSpPr/>
            <p:nvPr/>
          </p:nvSpPr>
          <p:spPr>
            <a:xfrm>
              <a:off x="2372750" y="4898275"/>
              <a:ext cx="79250" cy="110050"/>
            </a:xfrm>
            <a:custGeom>
              <a:avLst/>
              <a:gdLst/>
              <a:ahLst/>
              <a:cxnLst/>
              <a:rect l="l" t="t" r="r" b="b"/>
              <a:pathLst>
                <a:path w="3170" h="4402" extrusionOk="0">
                  <a:moveTo>
                    <a:pt x="2882" y="1"/>
                  </a:moveTo>
                  <a:cubicBezTo>
                    <a:pt x="2818" y="1"/>
                    <a:pt x="2754" y="31"/>
                    <a:pt x="2713" y="105"/>
                  </a:cubicBezTo>
                  <a:cubicBezTo>
                    <a:pt x="1950" y="1488"/>
                    <a:pt x="1072" y="2805"/>
                    <a:pt x="85" y="4037"/>
                  </a:cubicBezTo>
                  <a:cubicBezTo>
                    <a:pt x="17" y="4129"/>
                    <a:pt x="1" y="4251"/>
                    <a:pt x="90" y="4338"/>
                  </a:cubicBezTo>
                  <a:cubicBezTo>
                    <a:pt x="132" y="4381"/>
                    <a:pt x="189" y="4402"/>
                    <a:pt x="243" y="4402"/>
                  </a:cubicBezTo>
                  <a:cubicBezTo>
                    <a:pt x="299" y="4402"/>
                    <a:pt x="354" y="4379"/>
                    <a:pt x="390" y="4336"/>
                  </a:cubicBezTo>
                  <a:cubicBezTo>
                    <a:pt x="1399" y="3074"/>
                    <a:pt x="2299" y="1729"/>
                    <a:pt x="3079" y="316"/>
                  </a:cubicBezTo>
                  <a:cubicBezTo>
                    <a:pt x="3170" y="151"/>
                    <a:pt x="3025" y="1"/>
                    <a:pt x="28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90" name="Google Shape;3190;p28"/>
            <p:cNvSpPr/>
            <p:nvPr/>
          </p:nvSpPr>
          <p:spPr>
            <a:xfrm>
              <a:off x="2355775" y="4146850"/>
              <a:ext cx="30725" cy="54300"/>
            </a:xfrm>
            <a:custGeom>
              <a:avLst/>
              <a:gdLst/>
              <a:ahLst/>
              <a:cxnLst/>
              <a:rect l="l" t="t" r="r" b="b"/>
              <a:pathLst>
                <a:path w="1229" h="2172" extrusionOk="0">
                  <a:moveTo>
                    <a:pt x="242" y="1"/>
                  </a:moveTo>
                  <a:cubicBezTo>
                    <a:pt x="224" y="1"/>
                    <a:pt x="205" y="3"/>
                    <a:pt x="186" y="8"/>
                  </a:cubicBezTo>
                  <a:cubicBezTo>
                    <a:pt x="66" y="42"/>
                    <a:pt x="1" y="164"/>
                    <a:pt x="42" y="275"/>
                  </a:cubicBezTo>
                  <a:cubicBezTo>
                    <a:pt x="290" y="853"/>
                    <a:pt x="535" y="1435"/>
                    <a:pt x="776" y="2020"/>
                  </a:cubicBezTo>
                  <a:cubicBezTo>
                    <a:pt x="812" y="2107"/>
                    <a:pt x="889" y="2172"/>
                    <a:pt x="983" y="2172"/>
                  </a:cubicBezTo>
                  <a:cubicBezTo>
                    <a:pt x="1001" y="2172"/>
                    <a:pt x="1019" y="2169"/>
                    <a:pt x="1038" y="2164"/>
                  </a:cubicBezTo>
                  <a:cubicBezTo>
                    <a:pt x="1156" y="2131"/>
                    <a:pt x="1228" y="2008"/>
                    <a:pt x="1183" y="1900"/>
                  </a:cubicBezTo>
                  <a:lnTo>
                    <a:pt x="451" y="155"/>
                  </a:lnTo>
                  <a:cubicBezTo>
                    <a:pt x="415" y="66"/>
                    <a:pt x="337" y="1"/>
                    <a:pt x="2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91" name="Google Shape;3191;p28"/>
            <p:cNvSpPr/>
            <p:nvPr/>
          </p:nvSpPr>
          <p:spPr>
            <a:xfrm>
              <a:off x="2412775" y="4262375"/>
              <a:ext cx="85425" cy="121450"/>
            </a:xfrm>
            <a:custGeom>
              <a:avLst/>
              <a:gdLst/>
              <a:ahLst/>
              <a:cxnLst/>
              <a:rect l="l" t="t" r="r" b="b"/>
              <a:pathLst>
                <a:path w="3417" h="4858" extrusionOk="0">
                  <a:moveTo>
                    <a:pt x="295" y="1"/>
                  </a:moveTo>
                  <a:cubicBezTo>
                    <a:pt x="148" y="1"/>
                    <a:pt x="1" y="156"/>
                    <a:pt x="104" y="316"/>
                  </a:cubicBezTo>
                  <a:lnTo>
                    <a:pt x="2951" y="4759"/>
                  </a:lnTo>
                  <a:cubicBezTo>
                    <a:pt x="2995" y="4829"/>
                    <a:pt x="3059" y="4858"/>
                    <a:pt x="3122" y="4858"/>
                  </a:cubicBezTo>
                  <a:cubicBezTo>
                    <a:pt x="3270" y="4858"/>
                    <a:pt x="3417" y="4702"/>
                    <a:pt x="3314" y="4542"/>
                  </a:cubicBezTo>
                  <a:lnTo>
                    <a:pt x="467" y="99"/>
                  </a:lnTo>
                  <a:cubicBezTo>
                    <a:pt x="423" y="30"/>
                    <a:pt x="35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92" name="Google Shape;3192;p28"/>
            <p:cNvSpPr/>
            <p:nvPr/>
          </p:nvSpPr>
          <p:spPr>
            <a:xfrm>
              <a:off x="2170925" y="4374850"/>
              <a:ext cx="58000" cy="40075"/>
            </a:xfrm>
            <a:custGeom>
              <a:avLst/>
              <a:gdLst/>
              <a:ahLst/>
              <a:cxnLst/>
              <a:rect l="l" t="t" r="r" b="b"/>
              <a:pathLst>
                <a:path w="2320" h="1603" extrusionOk="0">
                  <a:moveTo>
                    <a:pt x="306" y="1"/>
                  </a:moveTo>
                  <a:cubicBezTo>
                    <a:pt x="120" y="1"/>
                    <a:pt x="1" y="285"/>
                    <a:pt x="199" y="402"/>
                  </a:cubicBezTo>
                  <a:cubicBezTo>
                    <a:pt x="815" y="758"/>
                    <a:pt x="1409" y="1148"/>
                    <a:pt x="1980" y="1571"/>
                  </a:cubicBezTo>
                  <a:cubicBezTo>
                    <a:pt x="2008" y="1593"/>
                    <a:pt x="2042" y="1602"/>
                    <a:pt x="2076" y="1602"/>
                  </a:cubicBezTo>
                  <a:cubicBezTo>
                    <a:pt x="2153" y="1602"/>
                    <a:pt x="2234" y="1556"/>
                    <a:pt x="2269" y="1494"/>
                  </a:cubicBezTo>
                  <a:cubicBezTo>
                    <a:pt x="2319" y="1403"/>
                    <a:pt x="2281" y="1270"/>
                    <a:pt x="2187" y="1203"/>
                  </a:cubicBezTo>
                  <a:cubicBezTo>
                    <a:pt x="1616" y="779"/>
                    <a:pt x="1022" y="390"/>
                    <a:pt x="411" y="31"/>
                  </a:cubicBezTo>
                  <a:cubicBezTo>
                    <a:pt x="374" y="10"/>
                    <a:pt x="339" y="1"/>
                    <a:pt x="3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93" name="Google Shape;3193;p28"/>
            <p:cNvSpPr/>
            <p:nvPr/>
          </p:nvSpPr>
          <p:spPr>
            <a:xfrm>
              <a:off x="2275950" y="4441750"/>
              <a:ext cx="105725" cy="51325"/>
            </a:xfrm>
            <a:custGeom>
              <a:avLst/>
              <a:gdLst/>
              <a:ahLst/>
              <a:cxnLst/>
              <a:rect l="l" t="t" r="r" b="b"/>
              <a:pathLst>
                <a:path w="4229" h="2053" extrusionOk="0">
                  <a:moveTo>
                    <a:pt x="295" y="1"/>
                  </a:moveTo>
                  <a:cubicBezTo>
                    <a:pt x="116" y="1"/>
                    <a:pt x="1" y="281"/>
                    <a:pt x="195" y="404"/>
                  </a:cubicBezTo>
                  <a:cubicBezTo>
                    <a:pt x="1343" y="1117"/>
                    <a:pt x="2585" y="1668"/>
                    <a:pt x="3887" y="2043"/>
                  </a:cubicBezTo>
                  <a:cubicBezTo>
                    <a:pt x="3908" y="2049"/>
                    <a:pt x="3929" y="2052"/>
                    <a:pt x="3948" y="2052"/>
                  </a:cubicBezTo>
                  <a:cubicBezTo>
                    <a:pt x="4162" y="2052"/>
                    <a:pt x="4229" y="1700"/>
                    <a:pt x="3988" y="1632"/>
                  </a:cubicBezTo>
                  <a:cubicBezTo>
                    <a:pt x="2725" y="1266"/>
                    <a:pt x="1519" y="729"/>
                    <a:pt x="402" y="34"/>
                  </a:cubicBezTo>
                  <a:cubicBezTo>
                    <a:pt x="365" y="11"/>
                    <a:pt x="32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94" name="Google Shape;3194;p28"/>
            <p:cNvSpPr/>
            <p:nvPr/>
          </p:nvSpPr>
          <p:spPr>
            <a:xfrm>
              <a:off x="2279675" y="4398425"/>
              <a:ext cx="111500" cy="68250"/>
            </a:xfrm>
            <a:custGeom>
              <a:avLst/>
              <a:gdLst/>
              <a:ahLst/>
              <a:cxnLst/>
              <a:rect l="l" t="t" r="r" b="b"/>
              <a:pathLst>
                <a:path w="4460" h="2730" extrusionOk="0">
                  <a:moveTo>
                    <a:pt x="301" y="0"/>
                  </a:moveTo>
                  <a:cubicBezTo>
                    <a:pt x="118" y="0"/>
                    <a:pt x="1" y="282"/>
                    <a:pt x="200" y="400"/>
                  </a:cubicBezTo>
                  <a:lnTo>
                    <a:pt x="4051" y="2698"/>
                  </a:lnTo>
                  <a:cubicBezTo>
                    <a:pt x="4088" y="2720"/>
                    <a:pt x="4124" y="2730"/>
                    <a:pt x="4158" y="2730"/>
                  </a:cubicBezTo>
                  <a:cubicBezTo>
                    <a:pt x="4341" y="2730"/>
                    <a:pt x="4459" y="2448"/>
                    <a:pt x="4260" y="2332"/>
                  </a:cubicBezTo>
                  <a:lnTo>
                    <a:pt x="407" y="31"/>
                  </a:lnTo>
                  <a:cubicBezTo>
                    <a:pt x="371" y="10"/>
                    <a:pt x="335" y="0"/>
                    <a:pt x="3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95" name="Google Shape;3195;p28"/>
            <p:cNvSpPr/>
            <p:nvPr/>
          </p:nvSpPr>
          <p:spPr>
            <a:xfrm>
              <a:off x="2169000" y="4552375"/>
              <a:ext cx="73275" cy="28550"/>
            </a:xfrm>
            <a:custGeom>
              <a:avLst/>
              <a:gdLst/>
              <a:ahLst/>
              <a:cxnLst/>
              <a:rect l="l" t="t" r="r" b="b"/>
              <a:pathLst>
                <a:path w="2931" h="1142" extrusionOk="0">
                  <a:moveTo>
                    <a:pt x="278" y="0"/>
                  </a:moveTo>
                  <a:cubicBezTo>
                    <a:pt x="66" y="0"/>
                    <a:pt x="0" y="347"/>
                    <a:pt x="237" y="422"/>
                  </a:cubicBezTo>
                  <a:lnTo>
                    <a:pt x="2589" y="1132"/>
                  </a:lnTo>
                  <a:cubicBezTo>
                    <a:pt x="2611" y="1139"/>
                    <a:pt x="2632" y="1142"/>
                    <a:pt x="2652" y="1142"/>
                  </a:cubicBezTo>
                  <a:cubicBezTo>
                    <a:pt x="2866" y="1142"/>
                    <a:pt x="2930" y="791"/>
                    <a:pt x="2695" y="720"/>
                  </a:cubicBezTo>
                  <a:lnTo>
                    <a:pt x="343" y="11"/>
                  </a:lnTo>
                  <a:cubicBezTo>
                    <a:pt x="320" y="4"/>
                    <a:pt x="298" y="0"/>
                    <a:pt x="2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96" name="Google Shape;3196;p28"/>
            <p:cNvSpPr/>
            <p:nvPr/>
          </p:nvSpPr>
          <p:spPr>
            <a:xfrm>
              <a:off x="2281900" y="4583800"/>
              <a:ext cx="75000" cy="19000"/>
            </a:xfrm>
            <a:custGeom>
              <a:avLst/>
              <a:gdLst/>
              <a:ahLst/>
              <a:cxnLst/>
              <a:rect l="l" t="t" r="r" b="b"/>
              <a:pathLst>
                <a:path w="3000" h="760" extrusionOk="0">
                  <a:moveTo>
                    <a:pt x="233" y="1"/>
                  </a:moveTo>
                  <a:cubicBezTo>
                    <a:pt x="141" y="1"/>
                    <a:pt x="51" y="77"/>
                    <a:pt x="29" y="164"/>
                  </a:cubicBezTo>
                  <a:cubicBezTo>
                    <a:pt x="0" y="265"/>
                    <a:pt x="77" y="380"/>
                    <a:pt x="186" y="421"/>
                  </a:cubicBezTo>
                  <a:cubicBezTo>
                    <a:pt x="788" y="645"/>
                    <a:pt x="1424" y="760"/>
                    <a:pt x="2063" y="760"/>
                  </a:cubicBezTo>
                  <a:cubicBezTo>
                    <a:pt x="2305" y="760"/>
                    <a:pt x="2547" y="743"/>
                    <a:pt x="2787" y="710"/>
                  </a:cubicBezTo>
                  <a:cubicBezTo>
                    <a:pt x="2903" y="696"/>
                    <a:pt x="2999" y="619"/>
                    <a:pt x="2994" y="494"/>
                  </a:cubicBezTo>
                  <a:cubicBezTo>
                    <a:pt x="2992" y="398"/>
                    <a:pt x="2904" y="285"/>
                    <a:pt x="2797" y="285"/>
                  </a:cubicBezTo>
                  <a:cubicBezTo>
                    <a:pt x="2791" y="285"/>
                    <a:pt x="2784" y="286"/>
                    <a:pt x="2778" y="287"/>
                  </a:cubicBezTo>
                  <a:cubicBezTo>
                    <a:pt x="2547" y="318"/>
                    <a:pt x="2315" y="334"/>
                    <a:pt x="2083" y="334"/>
                  </a:cubicBezTo>
                  <a:cubicBezTo>
                    <a:pt x="1472" y="334"/>
                    <a:pt x="863" y="224"/>
                    <a:pt x="287" y="10"/>
                  </a:cubicBezTo>
                  <a:cubicBezTo>
                    <a:pt x="269" y="4"/>
                    <a:pt x="251" y="1"/>
                    <a:pt x="2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97" name="Google Shape;3197;p28"/>
            <p:cNvSpPr/>
            <p:nvPr/>
          </p:nvSpPr>
          <p:spPr>
            <a:xfrm>
              <a:off x="2278925" y="4609350"/>
              <a:ext cx="68950" cy="16950"/>
            </a:xfrm>
            <a:custGeom>
              <a:avLst/>
              <a:gdLst/>
              <a:ahLst/>
              <a:cxnLst/>
              <a:rect l="l" t="t" r="r" b="b"/>
              <a:pathLst>
                <a:path w="2758" h="678" extrusionOk="0">
                  <a:moveTo>
                    <a:pt x="276" y="1"/>
                  </a:moveTo>
                  <a:cubicBezTo>
                    <a:pt x="64" y="1"/>
                    <a:pt x="0" y="352"/>
                    <a:pt x="237" y="420"/>
                  </a:cubicBezTo>
                  <a:cubicBezTo>
                    <a:pt x="821" y="591"/>
                    <a:pt x="1424" y="677"/>
                    <a:pt x="2030" y="677"/>
                  </a:cubicBezTo>
                  <a:cubicBezTo>
                    <a:pt x="2184" y="677"/>
                    <a:pt x="2338" y="672"/>
                    <a:pt x="2492" y="660"/>
                  </a:cubicBezTo>
                  <a:cubicBezTo>
                    <a:pt x="2755" y="639"/>
                    <a:pt x="2757" y="236"/>
                    <a:pt x="2503" y="236"/>
                  </a:cubicBezTo>
                  <a:cubicBezTo>
                    <a:pt x="2496" y="236"/>
                    <a:pt x="2490" y="236"/>
                    <a:pt x="2483" y="237"/>
                  </a:cubicBezTo>
                  <a:cubicBezTo>
                    <a:pt x="2337" y="247"/>
                    <a:pt x="2192" y="252"/>
                    <a:pt x="2046" y="252"/>
                  </a:cubicBezTo>
                  <a:cubicBezTo>
                    <a:pt x="1470" y="252"/>
                    <a:pt x="896" y="172"/>
                    <a:pt x="341" y="11"/>
                  </a:cubicBezTo>
                  <a:cubicBezTo>
                    <a:pt x="318" y="4"/>
                    <a:pt x="297" y="1"/>
                    <a:pt x="2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98" name="Google Shape;3198;p28"/>
            <p:cNvSpPr/>
            <p:nvPr/>
          </p:nvSpPr>
          <p:spPr>
            <a:xfrm>
              <a:off x="2136350" y="4749900"/>
              <a:ext cx="48150" cy="31925"/>
            </a:xfrm>
            <a:custGeom>
              <a:avLst/>
              <a:gdLst/>
              <a:ahLst/>
              <a:cxnLst/>
              <a:rect l="l" t="t" r="r" b="b"/>
              <a:pathLst>
                <a:path w="1926" h="1277" extrusionOk="0">
                  <a:moveTo>
                    <a:pt x="1667" y="1"/>
                  </a:moveTo>
                  <a:cubicBezTo>
                    <a:pt x="1632" y="1"/>
                    <a:pt x="1598" y="10"/>
                    <a:pt x="1567" y="32"/>
                  </a:cubicBezTo>
                  <a:cubicBezTo>
                    <a:pt x="1117" y="365"/>
                    <a:pt x="636" y="653"/>
                    <a:pt x="128" y="889"/>
                  </a:cubicBezTo>
                  <a:cubicBezTo>
                    <a:pt x="30" y="935"/>
                    <a:pt x="1" y="1091"/>
                    <a:pt x="56" y="1178"/>
                  </a:cubicBezTo>
                  <a:cubicBezTo>
                    <a:pt x="96" y="1240"/>
                    <a:pt x="170" y="1276"/>
                    <a:pt x="248" y="1276"/>
                  </a:cubicBezTo>
                  <a:cubicBezTo>
                    <a:pt x="281" y="1276"/>
                    <a:pt x="315" y="1270"/>
                    <a:pt x="347" y="1255"/>
                  </a:cubicBezTo>
                  <a:cubicBezTo>
                    <a:pt x="853" y="1017"/>
                    <a:pt x="1334" y="728"/>
                    <a:pt x="1784" y="396"/>
                  </a:cubicBezTo>
                  <a:cubicBezTo>
                    <a:pt x="1873" y="331"/>
                    <a:pt x="1926" y="208"/>
                    <a:pt x="1859" y="105"/>
                  </a:cubicBezTo>
                  <a:cubicBezTo>
                    <a:pt x="1817" y="45"/>
                    <a:pt x="1741" y="1"/>
                    <a:pt x="16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199" name="Google Shape;3199;p28"/>
            <p:cNvSpPr/>
            <p:nvPr/>
          </p:nvSpPr>
          <p:spPr>
            <a:xfrm>
              <a:off x="2226175" y="4689375"/>
              <a:ext cx="105725" cy="41975"/>
            </a:xfrm>
            <a:custGeom>
              <a:avLst/>
              <a:gdLst/>
              <a:ahLst/>
              <a:cxnLst/>
              <a:rect l="l" t="t" r="r" b="b"/>
              <a:pathLst>
                <a:path w="4229" h="1679" extrusionOk="0">
                  <a:moveTo>
                    <a:pt x="3912" y="0"/>
                  </a:moveTo>
                  <a:cubicBezTo>
                    <a:pt x="3896" y="0"/>
                    <a:pt x="3879" y="2"/>
                    <a:pt x="3861" y="6"/>
                  </a:cubicBezTo>
                  <a:cubicBezTo>
                    <a:pt x="2571" y="292"/>
                    <a:pt x="1320" y="723"/>
                    <a:pt x="128" y="1293"/>
                  </a:cubicBezTo>
                  <a:cubicBezTo>
                    <a:pt x="25" y="1342"/>
                    <a:pt x="1" y="1491"/>
                    <a:pt x="56" y="1582"/>
                  </a:cubicBezTo>
                  <a:cubicBezTo>
                    <a:pt x="93" y="1644"/>
                    <a:pt x="167" y="1679"/>
                    <a:pt x="245" y="1679"/>
                  </a:cubicBezTo>
                  <a:cubicBezTo>
                    <a:pt x="279" y="1679"/>
                    <a:pt x="315" y="1672"/>
                    <a:pt x="347" y="1657"/>
                  </a:cubicBezTo>
                  <a:cubicBezTo>
                    <a:pt x="1507" y="1103"/>
                    <a:pt x="2725" y="687"/>
                    <a:pt x="3982" y="415"/>
                  </a:cubicBezTo>
                  <a:cubicBezTo>
                    <a:pt x="4229" y="359"/>
                    <a:pt x="4142" y="0"/>
                    <a:pt x="39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00" name="Google Shape;3200;p28"/>
            <p:cNvSpPr/>
            <p:nvPr/>
          </p:nvSpPr>
          <p:spPr>
            <a:xfrm>
              <a:off x="2265000" y="4706000"/>
              <a:ext cx="79850" cy="40675"/>
            </a:xfrm>
            <a:custGeom>
              <a:avLst/>
              <a:gdLst/>
              <a:ahLst/>
              <a:cxnLst/>
              <a:rect l="l" t="t" r="r" b="b"/>
              <a:pathLst>
                <a:path w="3194" h="1627" extrusionOk="0">
                  <a:moveTo>
                    <a:pt x="2889" y="0"/>
                  </a:moveTo>
                  <a:cubicBezTo>
                    <a:pt x="2871" y="0"/>
                    <a:pt x="2852" y="3"/>
                    <a:pt x="2833" y="7"/>
                  </a:cubicBezTo>
                  <a:cubicBezTo>
                    <a:pt x="1868" y="248"/>
                    <a:pt x="953" y="662"/>
                    <a:pt x="137" y="1230"/>
                  </a:cubicBezTo>
                  <a:cubicBezTo>
                    <a:pt x="43" y="1295"/>
                    <a:pt x="0" y="1418"/>
                    <a:pt x="65" y="1521"/>
                  </a:cubicBezTo>
                  <a:cubicBezTo>
                    <a:pt x="106" y="1588"/>
                    <a:pt x="178" y="1626"/>
                    <a:pt x="248" y="1626"/>
                  </a:cubicBezTo>
                  <a:cubicBezTo>
                    <a:pt x="285" y="1626"/>
                    <a:pt x="322" y="1616"/>
                    <a:pt x="354" y="1593"/>
                  </a:cubicBezTo>
                  <a:cubicBezTo>
                    <a:pt x="1141" y="1047"/>
                    <a:pt x="2019" y="648"/>
                    <a:pt x="2948" y="414"/>
                  </a:cubicBezTo>
                  <a:cubicBezTo>
                    <a:pt x="3194" y="352"/>
                    <a:pt x="3113" y="0"/>
                    <a:pt x="28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01" name="Google Shape;3201;p28"/>
            <p:cNvSpPr/>
            <p:nvPr/>
          </p:nvSpPr>
          <p:spPr>
            <a:xfrm>
              <a:off x="2673575" y="4983950"/>
              <a:ext cx="18400" cy="70375"/>
            </a:xfrm>
            <a:custGeom>
              <a:avLst/>
              <a:gdLst/>
              <a:ahLst/>
              <a:cxnLst/>
              <a:rect l="l" t="t" r="r" b="b"/>
              <a:pathLst>
                <a:path w="736" h="2815" extrusionOk="0">
                  <a:moveTo>
                    <a:pt x="262" y="0"/>
                  </a:moveTo>
                  <a:cubicBezTo>
                    <a:pt x="135" y="0"/>
                    <a:pt x="0" y="107"/>
                    <a:pt x="40" y="266"/>
                  </a:cubicBezTo>
                  <a:cubicBezTo>
                    <a:pt x="222" y="1036"/>
                    <a:pt x="312" y="1823"/>
                    <a:pt x="309" y="2613"/>
                  </a:cubicBezTo>
                  <a:cubicBezTo>
                    <a:pt x="309" y="2748"/>
                    <a:pt x="412" y="2815"/>
                    <a:pt x="517" y="2815"/>
                  </a:cubicBezTo>
                  <a:cubicBezTo>
                    <a:pt x="624" y="2815"/>
                    <a:pt x="733" y="2744"/>
                    <a:pt x="733" y="2605"/>
                  </a:cubicBezTo>
                  <a:cubicBezTo>
                    <a:pt x="735" y="1777"/>
                    <a:pt x="639" y="954"/>
                    <a:pt x="449" y="150"/>
                  </a:cubicBezTo>
                  <a:cubicBezTo>
                    <a:pt x="423" y="45"/>
                    <a:pt x="344" y="0"/>
                    <a:pt x="2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02" name="Google Shape;3202;p28"/>
            <p:cNvSpPr/>
            <p:nvPr/>
          </p:nvSpPr>
          <p:spPr>
            <a:xfrm>
              <a:off x="2675150" y="5113850"/>
              <a:ext cx="16875" cy="42575"/>
            </a:xfrm>
            <a:custGeom>
              <a:avLst/>
              <a:gdLst/>
              <a:ahLst/>
              <a:cxnLst/>
              <a:rect l="l" t="t" r="r" b="b"/>
              <a:pathLst>
                <a:path w="675" h="1703" extrusionOk="0">
                  <a:moveTo>
                    <a:pt x="410" y="1"/>
                  </a:moveTo>
                  <a:cubicBezTo>
                    <a:pt x="406" y="1"/>
                    <a:pt x="402" y="1"/>
                    <a:pt x="398" y="1"/>
                  </a:cubicBezTo>
                  <a:cubicBezTo>
                    <a:pt x="273" y="11"/>
                    <a:pt x="174" y="102"/>
                    <a:pt x="188" y="218"/>
                  </a:cubicBezTo>
                  <a:cubicBezTo>
                    <a:pt x="251" y="632"/>
                    <a:pt x="200" y="1055"/>
                    <a:pt x="42" y="1443"/>
                  </a:cubicBezTo>
                  <a:cubicBezTo>
                    <a:pt x="1" y="1546"/>
                    <a:pt x="92" y="1679"/>
                    <a:pt x="196" y="1698"/>
                  </a:cubicBezTo>
                  <a:cubicBezTo>
                    <a:pt x="209" y="1701"/>
                    <a:pt x="223" y="1702"/>
                    <a:pt x="236" y="1702"/>
                  </a:cubicBezTo>
                  <a:cubicBezTo>
                    <a:pt x="325" y="1702"/>
                    <a:pt x="416" y="1642"/>
                    <a:pt x="453" y="1546"/>
                  </a:cubicBezTo>
                  <a:cubicBezTo>
                    <a:pt x="619" y="1120"/>
                    <a:pt x="675" y="661"/>
                    <a:pt x="614" y="211"/>
                  </a:cubicBezTo>
                  <a:cubicBezTo>
                    <a:pt x="598" y="101"/>
                    <a:pt x="526" y="1"/>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03" name="Google Shape;3203;p28"/>
            <p:cNvSpPr/>
            <p:nvPr/>
          </p:nvSpPr>
          <p:spPr>
            <a:xfrm>
              <a:off x="2924300" y="4829425"/>
              <a:ext cx="102100" cy="59125"/>
            </a:xfrm>
            <a:custGeom>
              <a:avLst/>
              <a:gdLst/>
              <a:ahLst/>
              <a:cxnLst/>
              <a:rect l="l" t="t" r="r" b="b"/>
              <a:pathLst>
                <a:path w="4084" h="2365" extrusionOk="0">
                  <a:moveTo>
                    <a:pt x="309" y="0"/>
                  </a:moveTo>
                  <a:cubicBezTo>
                    <a:pt x="120" y="0"/>
                    <a:pt x="0" y="284"/>
                    <a:pt x="203" y="399"/>
                  </a:cubicBezTo>
                  <a:lnTo>
                    <a:pt x="3671" y="2336"/>
                  </a:lnTo>
                  <a:cubicBezTo>
                    <a:pt x="3706" y="2356"/>
                    <a:pt x="3741" y="2364"/>
                    <a:pt x="3773" y="2364"/>
                  </a:cubicBezTo>
                  <a:cubicBezTo>
                    <a:pt x="3961" y="2364"/>
                    <a:pt x="4084" y="2078"/>
                    <a:pt x="3880" y="1966"/>
                  </a:cubicBezTo>
                  <a:lnTo>
                    <a:pt x="412" y="28"/>
                  </a:lnTo>
                  <a:cubicBezTo>
                    <a:pt x="377" y="9"/>
                    <a:pt x="342" y="0"/>
                    <a:pt x="30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04" name="Google Shape;3204;p28"/>
            <p:cNvSpPr/>
            <p:nvPr/>
          </p:nvSpPr>
          <p:spPr>
            <a:xfrm>
              <a:off x="3039900" y="4902350"/>
              <a:ext cx="68650" cy="49950"/>
            </a:xfrm>
            <a:custGeom>
              <a:avLst/>
              <a:gdLst/>
              <a:ahLst/>
              <a:cxnLst/>
              <a:rect l="l" t="t" r="r" b="b"/>
              <a:pathLst>
                <a:path w="2746" h="1998" extrusionOk="0">
                  <a:moveTo>
                    <a:pt x="299" y="0"/>
                  </a:moveTo>
                  <a:cubicBezTo>
                    <a:pt x="116" y="0"/>
                    <a:pt x="1" y="281"/>
                    <a:pt x="195" y="399"/>
                  </a:cubicBezTo>
                  <a:cubicBezTo>
                    <a:pt x="936" y="854"/>
                    <a:pt x="1634" y="1369"/>
                    <a:pt x="2286" y="1944"/>
                  </a:cubicBezTo>
                  <a:cubicBezTo>
                    <a:pt x="2330" y="1981"/>
                    <a:pt x="2378" y="1997"/>
                    <a:pt x="2424" y="1997"/>
                  </a:cubicBezTo>
                  <a:cubicBezTo>
                    <a:pt x="2595" y="1997"/>
                    <a:pt x="2746" y="1780"/>
                    <a:pt x="2585" y="1638"/>
                  </a:cubicBezTo>
                  <a:cubicBezTo>
                    <a:pt x="1904" y="1044"/>
                    <a:pt x="1177" y="505"/>
                    <a:pt x="407" y="33"/>
                  </a:cubicBezTo>
                  <a:cubicBezTo>
                    <a:pt x="369" y="10"/>
                    <a:pt x="333" y="0"/>
                    <a:pt x="2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05" name="Google Shape;3205;p28"/>
            <p:cNvSpPr/>
            <p:nvPr/>
          </p:nvSpPr>
          <p:spPr>
            <a:xfrm>
              <a:off x="3136225" y="4973150"/>
              <a:ext cx="37575" cy="30775"/>
            </a:xfrm>
            <a:custGeom>
              <a:avLst/>
              <a:gdLst/>
              <a:ahLst/>
              <a:cxnLst/>
              <a:rect l="l" t="t" r="r" b="b"/>
              <a:pathLst>
                <a:path w="1503" h="1231" extrusionOk="0">
                  <a:moveTo>
                    <a:pt x="233" y="0"/>
                  </a:moveTo>
                  <a:cubicBezTo>
                    <a:pt x="181" y="0"/>
                    <a:pt x="131" y="19"/>
                    <a:pt x="92" y="63"/>
                  </a:cubicBezTo>
                  <a:cubicBezTo>
                    <a:pt x="10" y="152"/>
                    <a:pt x="0" y="286"/>
                    <a:pt x="94" y="363"/>
                  </a:cubicBezTo>
                  <a:lnTo>
                    <a:pt x="1115" y="1172"/>
                  </a:lnTo>
                  <a:cubicBezTo>
                    <a:pt x="1160" y="1209"/>
                    <a:pt x="1217" y="1231"/>
                    <a:pt x="1273" y="1231"/>
                  </a:cubicBezTo>
                  <a:cubicBezTo>
                    <a:pt x="1325" y="1231"/>
                    <a:pt x="1375" y="1212"/>
                    <a:pt x="1415" y="1170"/>
                  </a:cubicBezTo>
                  <a:cubicBezTo>
                    <a:pt x="1500" y="1078"/>
                    <a:pt x="1502" y="943"/>
                    <a:pt x="1413" y="869"/>
                  </a:cubicBezTo>
                  <a:lnTo>
                    <a:pt x="393" y="58"/>
                  </a:lnTo>
                  <a:cubicBezTo>
                    <a:pt x="347" y="23"/>
                    <a:pt x="289" y="0"/>
                    <a:pt x="2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06" name="Google Shape;3206;p28"/>
            <p:cNvSpPr/>
            <p:nvPr/>
          </p:nvSpPr>
          <p:spPr>
            <a:xfrm>
              <a:off x="2947950" y="4808475"/>
              <a:ext cx="104000" cy="51875"/>
            </a:xfrm>
            <a:custGeom>
              <a:avLst/>
              <a:gdLst/>
              <a:ahLst/>
              <a:cxnLst/>
              <a:rect l="l" t="t" r="r" b="b"/>
              <a:pathLst>
                <a:path w="4160" h="2075" extrusionOk="0">
                  <a:moveTo>
                    <a:pt x="232" y="1"/>
                  </a:moveTo>
                  <a:cubicBezTo>
                    <a:pt x="139" y="1"/>
                    <a:pt x="49" y="75"/>
                    <a:pt x="27" y="164"/>
                  </a:cubicBezTo>
                  <a:cubicBezTo>
                    <a:pt x="1" y="277"/>
                    <a:pt x="70" y="390"/>
                    <a:pt x="184" y="421"/>
                  </a:cubicBezTo>
                  <a:cubicBezTo>
                    <a:pt x="1430" y="825"/>
                    <a:pt x="2629" y="1369"/>
                    <a:pt x="3753" y="2043"/>
                  </a:cubicBezTo>
                  <a:cubicBezTo>
                    <a:pt x="3790" y="2065"/>
                    <a:pt x="3826" y="2075"/>
                    <a:pt x="3860" y="2075"/>
                  </a:cubicBezTo>
                  <a:cubicBezTo>
                    <a:pt x="4043" y="2075"/>
                    <a:pt x="4159" y="1793"/>
                    <a:pt x="3964" y="1675"/>
                  </a:cubicBezTo>
                  <a:cubicBezTo>
                    <a:pt x="2804" y="984"/>
                    <a:pt x="1570" y="423"/>
                    <a:pt x="285" y="9"/>
                  </a:cubicBezTo>
                  <a:cubicBezTo>
                    <a:pt x="267" y="4"/>
                    <a:pt x="249"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07" name="Google Shape;3207;p28"/>
            <p:cNvSpPr/>
            <p:nvPr/>
          </p:nvSpPr>
          <p:spPr>
            <a:xfrm>
              <a:off x="2604025" y="4225300"/>
              <a:ext cx="22225" cy="97800"/>
            </a:xfrm>
            <a:custGeom>
              <a:avLst/>
              <a:gdLst/>
              <a:ahLst/>
              <a:cxnLst/>
              <a:rect l="l" t="t" r="r" b="b"/>
              <a:pathLst>
                <a:path w="889" h="3912" extrusionOk="0">
                  <a:moveTo>
                    <a:pt x="234" y="1"/>
                  </a:moveTo>
                  <a:cubicBezTo>
                    <a:pt x="231" y="1"/>
                    <a:pt x="228" y="1"/>
                    <a:pt x="225" y="1"/>
                  </a:cubicBezTo>
                  <a:cubicBezTo>
                    <a:pt x="102" y="3"/>
                    <a:pt x="1" y="102"/>
                    <a:pt x="18" y="218"/>
                  </a:cubicBezTo>
                  <a:lnTo>
                    <a:pt x="451" y="3703"/>
                  </a:lnTo>
                  <a:cubicBezTo>
                    <a:pt x="465" y="3817"/>
                    <a:pt x="545" y="3912"/>
                    <a:pt x="663" y="3912"/>
                  </a:cubicBezTo>
                  <a:cubicBezTo>
                    <a:pt x="665" y="3912"/>
                    <a:pt x="666" y="3912"/>
                    <a:pt x="668" y="3912"/>
                  </a:cubicBezTo>
                  <a:cubicBezTo>
                    <a:pt x="788" y="3907"/>
                    <a:pt x="889" y="3808"/>
                    <a:pt x="875" y="3695"/>
                  </a:cubicBezTo>
                  <a:lnTo>
                    <a:pt x="441" y="208"/>
                  </a:lnTo>
                  <a:cubicBezTo>
                    <a:pt x="427" y="95"/>
                    <a:pt x="351" y="1"/>
                    <a:pt x="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08" name="Google Shape;3208;p28"/>
            <p:cNvSpPr/>
            <p:nvPr/>
          </p:nvSpPr>
          <p:spPr>
            <a:xfrm>
              <a:off x="2604450" y="4049850"/>
              <a:ext cx="22575" cy="141725"/>
            </a:xfrm>
            <a:custGeom>
              <a:avLst/>
              <a:gdLst/>
              <a:ahLst/>
              <a:cxnLst/>
              <a:rect l="l" t="t" r="r" b="b"/>
              <a:pathLst>
                <a:path w="903" h="5669" extrusionOk="0">
                  <a:moveTo>
                    <a:pt x="645" y="1"/>
                  </a:moveTo>
                  <a:cubicBezTo>
                    <a:pt x="560" y="1"/>
                    <a:pt x="478" y="48"/>
                    <a:pt x="453" y="155"/>
                  </a:cubicBezTo>
                  <a:cubicBezTo>
                    <a:pt x="150" y="1510"/>
                    <a:pt x="1" y="2894"/>
                    <a:pt x="13" y="4280"/>
                  </a:cubicBezTo>
                  <a:cubicBezTo>
                    <a:pt x="15" y="4677"/>
                    <a:pt x="30" y="5072"/>
                    <a:pt x="61" y="5469"/>
                  </a:cubicBezTo>
                  <a:cubicBezTo>
                    <a:pt x="69" y="5602"/>
                    <a:pt x="177" y="5668"/>
                    <a:pt x="281" y="5668"/>
                  </a:cubicBezTo>
                  <a:cubicBezTo>
                    <a:pt x="389" y="5668"/>
                    <a:pt x="493" y="5598"/>
                    <a:pt x="485" y="5459"/>
                  </a:cubicBezTo>
                  <a:cubicBezTo>
                    <a:pt x="383" y="4107"/>
                    <a:pt x="436" y="2749"/>
                    <a:pt x="646" y="1411"/>
                  </a:cubicBezTo>
                  <a:cubicBezTo>
                    <a:pt x="706" y="1026"/>
                    <a:pt x="783" y="639"/>
                    <a:pt x="867" y="261"/>
                  </a:cubicBezTo>
                  <a:cubicBezTo>
                    <a:pt x="903" y="102"/>
                    <a:pt x="771"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09" name="Google Shape;3209;p28"/>
            <p:cNvSpPr/>
            <p:nvPr/>
          </p:nvSpPr>
          <p:spPr>
            <a:xfrm>
              <a:off x="2695600" y="4103000"/>
              <a:ext cx="25075" cy="226125"/>
            </a:xfrm>
            <a:custGeom>
              <a:avLst/>
              <a:gdLst/>
              <a:ahLst/>
              <a:cxnLst/>
              <a:rect l="l" t="t" r="r" b="b"/>
              <a:pathLst>
                <a:path w="1003" h="9045" extrusionOk="0">
                  <a:moveTo>
                    <a:pt x="645" y="1"/>
                  </a:moveTo>
                  <a:cubicBezTo>
                    <a:pt x="537" y="1"/>
                    <a:pt x="432" y="72"/>
                    <a:pt x="441" y="212"/>
                  </a:cubicBezTo>
                  <a:cubicBezTo>
                    <a:pt x="612" y="2438"/>
                    <a:pt x="564" y="4679"/>
                    <a:pt x="297" y="6898"/>
                  </a:cubicBezTo>
                  <a:cubicBezTo>
                    <a:pt x="222" y="7528"/>
                    <a:pt x="128" y="8156"/>
                    <a:pt x="18" y="8780"/>
                  </a:cubicBezTo>
                  <a:cubicBezTo>
                    <a:pt x="1" y="8893"/>
                    <a:pt x="56" y="9008"/>
                    <a:pt x="174" y="9037"/>
                  </a:cubicBezTo>
                  <a:cubicBezTo>
                    <a:pt x="193" y="9042"/>
                    <a:pt x="212" y="9045"/>
                    <a:pt x="230" y="9045"/>
                  </a:cubicBezTo>
                  <a:cubicBezTo>
                    <a:pt x="327" y="9045"/>
                    <a:pt x="413" y="8978"/>
                    <a:pt x="429" y="8883"/>
                  </a:cubicBezTo>
                  <a:cubicBezTo>
                    <a:pt x="826" y="6645"/>
                    <a:pt x="1002" y="4373"/>
                    <a:pt x="959" y="2101"/>
                  </a:cubicBezTo>
                  <a:cubicBezTo>
                    <a:pt x="944" y="1463"/>
                    <a:pt x="915" y="830"/>
                    <a:pt x="867" y="200"/>
                  </a:cubicBezTo>
                  <a:cubicBezTo>
                    <a:pt x="857" y="67"/>
                    <a:pt x="750"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10" name="Google Shape;3210;p28"/>
            <p:cNvSpPr/>
            <p:nvPr/>
          </p:nvSpPr>
          <p:spPr>
            <a:xfrm>
              <a:off x="2701150" y="3998750"/>
              <a:ext cx="16325" cy="84400"/>
            </a:xfrm>
            <a:custGeom>
              <a:avLst/>
              <a:gdLst/>
              <a:ahLst/>
              <a:cxnLst/>
              <a:rect l="l" t="t" r="r" b="b"/>
              <a:pathLst>
                <a:path w="653" h="3376" extrusionOk="0">
                  <a:moveTo>
                    <a:pt x="218" y="0"/>
                  </a:moveTo>
                  <a:cubicBezTo>
                    <a:pt x="110" y="0"/>
                    <a:pt x="0" y="72"/>
                    <a:pt x="0" y="211"/>
                  </a:cubicBezTo>
                  <a:cubicBezTo>
                    <a:pt x="0" y="1200"/>
                    <a:pt x="70" y="2189"/>
                    <a:pt x="212" y="3169"/>
                  </a:cubicBezTo>
                  <a:cubicBezTo>
                    <a:pt x="229" y="3281"/>
                    <a:pt x="302" y="3376"/>
                    <a:pt x="424" y="3376"/>
                  </a:cubicBezTo>
                  <a:cubicBezTo>
                    <a:pt x="426" y="3376"/>
                    <a:pt x="427" y="3376"/>
                    <a:pt x="429" y="3376"/>
                  </a:cubicBezTo>
                  <a:cubicBezTo>
                    <a:pt x="551" y="3374"/>
                    <a:pt x="653" y="3275"/>
                    <a:pt x="636" y="3159"/>
                  </a:cubicBezTo>
                  <a:cubicBezTo>
                    <a:pt x="494" y="2180"/>
                    <a:pt x="424" y="1191"/>
                    <a:pt x="424" y="201"/>
                  </a:cubicBezTo>
                  <a:cubicBezTo>
                    <a:pt x="424" y="67"/>
                    <a:pt x="322" y="0"/>
                    <a:pt x="2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11" name="Google Shape;3211;p28"/>
            <p:cNvSpPr/>
            <p:nvPr/>
          </p:nvSpPr>
          <p:spPr>
            <a:xfrm>
              <a:off x="2814025" y="4309675"/>
              <a:ext cx="64300" cy="51475"/>
            </a:xfrm>
            <a:custGeom>
              <a:avLst/>
              <a:gdLst/>
              <a:ahLst/>
              <a:cxnLst/>
              <a:rect l="l" t="t" r="r" b="b"/>
              <a:pathLst>
                <a:path w="2572" h="2059" extrusionOk="0">
                  <a:moveTo>
                    <a:pt x="2253" y="0"/>
                  </a:moveTo>
                  <a:cubicBezTo>
                    <a:pt x="2205" y="0"/>
                    <a:pt x="2155" y="17"/>
                    <a:pt x="2111" y="58"/>
                  </a:cubicBezTo>
                  <a:cubicBezTo>
                    <a:pt x="1485" y="636"/>
                    <a:pt x="823" y="1172"/>
                    <a:pt x="130" y="1663"/>
                  </a:cubicBezTo>
                  <a:cubicBezTo>
                    <a:pt x="34" y="1726"/>
                    <a:pt x="0" y="1853"/>
                    <a:pt x="58" y="1957"/>
                  </a:cubicBezTo>
                  <a:cubicBezTo>
                    <a:pt x="97" y="2017"/>
                    <a:pt x="174" y="2058"/>
                    <a:pt x="248" y="2058"/>
                  </a:cubicBezTo>
                  <a:cubicBezTo>
                    <a:pt x="284" y="2058"/>
                    <a:pt x="319" y="2049"/>
                    <a:pt x="349" y="2027"/>
                  </a:cubicBezTo>
                  <a:cubicBezTo>
                    <a:pt x="1071" y="1514"/>
                    <a:pt x="1762" y="956"/>
                    <a:pt x="2414" y="354"/>
                  </a:cubicBezTo>
                  <a:cubicBezTo>
                    <a:pt x="2571" y="210"/>
                    <a:pt x="2422" y="0"/>
                    <a:pt x="22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12" name="Google Shape;3212;p28"/>
            <p:cNvSpPr/>
            <p:nvPr/>
          </p:nvSpPr>
          <p:spPr>
            <a:xfrm>
              <a:off x="2907275" y="4179950"/>
              <a:ext cx="80950" cy="92200"/>
            </a:xfrm>
            <a:custGeom>
              <a:avLst/>
              <a:gdLst/>
              <a:ahLst/>
              <a:cxnLst/>
              <a:rect l="l" t="t" r="r" b="b"/>
              <a:pathLst>
                <a:path w="3238" h="3688" extrusionOk="0">
                  <a:moveTo>
                    <a:pt x="2990" y="1"/>
                  </a:moveTo>
                  <a:cubicBezTo>
                    <a:pt x="2918" y="1"/>
                    <a:pt x="2850" y="44"/>
                    <a:pt x="2802" y="109"/>
                  </a:cubicBezTo>
                  <a:cubicBezTo>
                    <a:pt x="1984" y="1235"/>
                    <a:pt x="1096" y="2308"/>
                    <a:pt x="143" y="3324"/>
                  </a:cubicBezTo>
                  <a:cubicBezTo>
                    <a:pt x="1" y="3479"/>
                    <a:pt x="146" y="3688"/>
                    <a:pt x="305" y="3688"/>
                  </a:cubicBezTo>
                  <a:cubicBezTo>
                    <a:pt x="353" y="3688"/>
                    <a:pt x="403" y="3668"/>
                    <a:pt x="446" y="3622"/>
                  </a:cubicBezTo>
                  <a:cubicBezTo>
                    <a:pt x="1423" y="2578"/>
                    <a:pt x="2333" y="1476"/>
                    <a:pt x="3173" y="318"/>
                  </a:cubicBezTo>
                  <a:cubicBezTo>
                    <a:pt x="3238" y="227"/>
                    <a:pt x="3185" y="82"/>
                    <a:pt x="3091" y="29"/>
                  </a:cubicBezTo>
                  <a:cubicBezTo>
                    <a:pt x="3057" y="10"/>
                    <a:pt x="3023" y="1"/>
                    <a:pt x="29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13" name="Google Shape;3213;p28"/>
            <p:cNvSpPr/>
            <p:nvPr/>
          </p:nvSpPr>
          <p:spPr>
            <a:xfrm>
              <a:off x="2840550" y="4308525"/>
              <a:ext cx="87800" cy="75725"/>
            </a:xfrm>
            <a:custGeom>
              <a:avLst/>
              <a:gdLst/>
              <a:ahLst/>
              <a:cxnLst/>
              <a:rect l="l" t="t" r="r" b="b"/>
              <a:pathLst>
                <a:path w="3512" h="3029" extrusionOk="0">
                  <a:moveTo>
                    <a:pt x="3200" y="0"/>
                  </a:moveTo>
                  <a:cubicBezTo>
                    <a:pt x="3152" y="0"/>
                    <a:pt x="3103" y="18"/>
                    <a:pt x="3060" y="61"/>
                  </a:cubicBezTo>
                  <a:cubicBezTo>
                    <a:pt x="2128" y="980"/>
                    <a:pt x="1151" y="1849"/>
                    <a:pt x="131" y="2665"/>
                  </a:cubicBezTo>
                  <a:cubicBezTo>
                    <a:pt x="1" y="2766"/>
                    <a:pt x="90" y="2980"/>
                    <a:pt x="232" y="3016"/>
                  </a:cubicBezTo>
                  <a:cubicBezTo>
                    <a:pt x="265" y="3025"/>
                    <a:pt x="300" y="3029"/>
                    <a:pt x="334" y="3029"/>
                  </a:cubicBezTo>
                  <a:cubicBezTo>
                    <a:pt x="529" y="3029"/>
                    <a:pt x="722" y="2896"/>
                    <a:pt x="761" y="2696"/>
                  </a:cubicBezTo>
                  <a:cubicBezTo>
                    <a:pt x="1664" y="1960"/>
                    <a:pt x="2530" y="1177"/>
                    <a:pt x="3360" y="359"/>
                  </a:cubicBezTo>
                  <a:cubicBezTo>
                    <a:pt x="3511" y="210"/>
                    <a:pt x="3364" y="0"/>
                    <a:pt x="32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14" name="Google Shape;3214;p28"/>
            <p:cNvSpPr/>
            <p:nvPr/>
          </p:nvSpPr>
          <p:spPr>
            <a:xfrm>
              <a:off x="2991825" y="4216375"/>
              <a:ext cx="36900" cy="34475"/>
            </a:xfrm>
            <a:custGeom>
              <a:avLst/>
              <a:gdLst/>
              <a:ahLst/>
              <a:cxnLst/>
              <a:rect l="l" t="t" r="r" b="b"/>
              <a:pathLst>
                <a:path w="1476" h="1379" extrusionOk="0">
                  <a:moveTo>
                    <a:pt x="1230" y="0"/>
                  </a:moveTo>
                  <a:cubicBezTo>
                    <a:pt x="1177" y="0"/>
                    <a:pt x="1125" y="19"/>
                    <a:pt x="1088" y="62"/>
                  </a:cubicBezTo>
                  <a:cubicBezTo>
                    <a:pt x="785" y="413"/>
                    <a:pt x="450" y="736"/>
                    <a:pt x="89" y="1025"/>
                  </a:cubicBezTo>
                  <a:cubicBezTo>
                    <a:pt x="0" y="1094"/>
                    <a:pt x="12" y="1253"/>
                    <a:pt x="92" y="1325"/>
                  </a:cubicBezTo>
                  <a:cubicBezTo>
                    <a:pt x="129" y="1361"/>
                    <a:pt x="180" y="1378"/>
                    <a:pt x="232" y="1378"/>
                  </a:cubicBezTo>
                  <a:cubicBezTo>
                    <a:pt x="286" y="1378"/>
                    <a:pt x="342" y="1360"/>
                    <a:pt x="390" y="1323"/>
                  </a:cubicBezTo>
                  <a:cubicBezTo>
                    <a:pt x="753" y="1034"/>
                    <a:pt x="1088" y="712"/>
                    <a:pt x="1391" y="360"/>
                  </a:cubicBezTo>
                  <a:cubicBezTo>
                    <a:pt x="1463" y="276"/>
                    <a:pt x="1475" y="141"/>
                    <a:pt x="1389" y="60"/>
                  </a:cubicBezTo>
                  <a:cubicBezTo>
                    <a:pt x="1346" y="22"/>
                    <a:pt x="1288" y="0"/>
                    <a:pt x="123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15" name="Google Shape;3215;p28"/>
            <p:cNvSpPr/>
            <p:nvPr/>
          </p:nvSpPr>
          <p:spPr>
            <a:xfrm>
              <a:off x="2895975" y="4396775"/>
              <a:ext cx="167775" cy="88925"/>
            </a:xfrm>
            <a:custGeom>
              <a:avLst/>
              <a:gdLst/>
              <a:ahLst/>
              <a:cxnLst/>
              <a:rect l="l" t="t" r="r" b="b"/>
              <a:pathLst>
                <a:path w="6711" h="3557" extrusionOk="0">
                  <a:moveTo>
                    <a:pt x="6480" y="1"/>
                  </a:moveTo>
                  <a:cubicBezTo>
                    <a:pt x="6423" y="1"/>
                    <a:pt x="6366" y="24"/>
                    <a:pt x="6320" y="64"/>
                  </a:cubicBezTo>
                  <a:cubicBezTo>
                    <a:pt x="5685" y="620"/>
                    <a:pt x="4982" y="1094"/>
                    <a:pt x="4231" y="1481"/>
                  </a:cubicBezTo>
                  <a:cubicBezTo>
                    <a:pt x="3413" y="1902"/>
                    <a:pt x="2537" y="2208"/>
                    <a:pt x="1685" y="2545"/>
                  </a:cubicBezTo>
                  <a:lnTo>
                    <a:pt x="176" y="3137"/>
                  </a:lnTo>
                  <a:cubicBezTo>
                    <a:pt x="72" y="3180"/>
                    <a:pt x="0" y="3286"/>
                    <a:pt x="32" y="3399"/>
                  </a:cubicBezTo>
                  <a:cubicBezTo>
                    <a:pt x="59" y="3492"/>
                    <a:pt x="142" y="3557"/>
                    <a:pt x="229" y="3557"/>
                  </a:cubicBezTo>
                  <a:cubicBezTo>
                    <a:pt x="251" y="3557"/>
                    <a:pt x="273" y="3552"/>
                    <a:pt x="294" y="3544"/>
                  </a:cubicBezTo>
                  <a:lnTo>
                    <a:pt x="3025" y="2473"/>
                  </a:lnTo>
                  <a:cubicBezTo>
                    <a:pt x="3865" y="2138"/>
                    <a:pt x="4681" y="1765"/>
                    <a:pt x="5435" y="1267"/>
                  </a:cubicBezTo>
                  <a:cubicBezTo>
                    <a:pt x="5851" y="993"/>
                    <a:pt x="6248" y="689"/>
                    <a:pt x="6624" y="360"/>
                  </a:cubicBezTo>
                  <a:cubicBezTo>
                    <a:pt x="6710" y="285"/>
                    <a:pt x="6698" y="136"/>
                    <a:pt x="6621" y="61"/>
                  </a:cubicBezTo>
                  <a:cubicBezTo>
                    <a:pt x="6580" y="19"/>
                    <a:pt x="6530" y="1"/>
                    <a:pt x="64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16" name="Google Shape;3216;p28"/>
            <p:cNvSpPr/>
            <p:nvPr/>
          </p:nvSpPr>
          <p:spPr>
            <a:xfrm>
              <a:off x="3097525" y="4325725"/>
              <a:ext cx="56900" cy="45575"/>
            </a:xfrm>
            <a:custGeom>
              <a:avLst/>
              <a:gdLst/>
              <a:ahLst/>
              <a:cxnLst/>
              <a:rect l="l" t="t" r="r" b="b"/>
              <a:pathLst>
                <a:path w="2276" h="1823" extrusionOk="0">
                  <a:moveTo>
                    <a:pt x="2043" y="0"/>
                  </a:moveTo>
                  <a:cubicBezTo>
                    <a:pt x="1986" y="0"/>
                    <a:pt x="1929" y="23"/>
                    <a:pt x="1885" y="63"/>
                  </a:cubicBezTo>
                  <a:cubicBezTo>
                    <a:pt x="1336" y="562"/>
                    <a:pt x="749" y="1016"/>
                    <a:pt x="131" y="1428"/>
                  </a:cubicBezTo>
                  <a:cubicBezTo>
                    <a:pt x="34" y="1491"/>
                    <a:pt x="1" y="1618"/>
                    <a:pt x="58" y="1719"/>
                  </a:cubicBezTo>
                  <a:cubicBezTo>
                    <a:pt x="97" y="1783"/>
                    <a:pt x="172" y="1823"/>
                    <a:pt x="245" y="1823"/>
                  </a:cubicBezTo>
                  <a:cubicBezTo>
                    <a:pt x="281" y="1823"/>
                    <a:pt x="317" y="1813"/>
                    <a:pt x="347" y="1791"/>
                  </a:cubicBezTo>
                  <a:cubicBezTo>
                    <a:pt x="997" y="1363"/>
                    <a:pt x="1611" y="884"/>
                    <a:pt x="2186" y="359"/>
                  </a:cubicBezTo>
                  <a:cubicBezTo>
                    <a:pt x="2275" y="285"/>
                    <a:pt x="2263" y="138"/>
                    <a:pt x="2184" y="59"/>
                  </a:cubicBezTo>
                  <a:cubicBezTo>
                    <a:pt x="2144" y="19"/>
                    <a:pt x="2093" y="0"/>
                    <a:pt x="20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17" name="Google Shape;3217;p28"/>
            <p:cNvSpPr/>
            <p:nvPr/>
          </p:nvSpPr>
          <p:spPr>
            <a:xfrm>
              <a:off x="2950250" y="4453075"/>
              <a:ext cx="111400" cy="53650"/>
            </a:xfrm>
            <a:custGeom>
              <a:avLst/>
              <a:gdLst/>
              <a:ahLst/>
              <a:cxnLst/>
              <a:rect l="l" t="t" r="r" b="b"/>
              <a:pathLst>
                <a:path w="4456" h="2146" extrusionOk="0">
                  <a:moveTo>
                    <a:pt x="4145" y="0"/>
                  </a:moveTo>
                  <a:cubicBezTo>
                    <a:pt x="4111" y="0"/>
                    <a:pt x="4075" y="10"/>
                    <a:pt x="4039" y="31"/>
                  </a:cubicBezTo>
                  <a:cubicBezTo>
                    <a:pt x="2833" y="726"/>
                    <a:pt x="1557" y="1294"/>
                    <a:pt x="236" y="1725"/>
                  </a:cubicBezTo>
                  <a:cubicBezTo>
                    <a:pt x="0" y="1801"/>
                    <a:pt x="73" y="2146"/>
                    <a:pt x="283" y="2146"/>
                  </a:cubicBezTo>
                  <a:cubicBezTo>
                    <a:pt x="305" y="2146"/>
                    <a:pt x="327" y="2142"/>
                    <a:pt x="351" y="2134"/>
                  </a:cubicBezTo>
                  <a:cubicBezTo>
                    <a:pt x="1711" y="1691"/>
                    <a:pt x="3018" y="1109"/>
                    <a:pt x="4258" y="397"/>
                  </a:cubicBezTo>
                  <a:cubicBezTo>
                    <a:pt x="4455" y="278"/>
                    <a:pt x="4331" y="0"/>
                    <a:pt x="41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18" name="Google Shape;3218;p28"/>
            <p:cNvSpPr/>
            <p:nvPr/>
          </p:nvSpPr>
          <p:spPr>
            <a:xfrm>
              <a:off x="3110775" y="4385625"/>
              <a:ext cx="49425" cy="36075"/>
            </a:xfrm>
            <a:custGeom>
              <a:avLst/>
              <a:gdLst/>
              <a:ahLst/>
              <a:cxnLst/>
              <a:rect l="l" t="t" r="r" b="b"/>
              <a:pathLst>
                <a:path w="1977" h="1443" extrusionOk="0">
                  <a:moveTo>
                    <a:pt x="1744" y="1"/>
                  </a:moveTo>
                  <a:cubicBezTo>
                    <a:pt x="1689" y="1"/>
                    <a:pt x="1634" y="23"/>
                    <a:pt x="1584" y="62"/>
                  </a:cubicBezTo>
                  <a:cubicBezTo>
                    <a:pt x="1127" y="423"/>
                    <a:pt x="640" y="755"/>
                    <a:pt x="135" y="1049"/>
                  </a:cubicBezTo>
                  <a:cubicBezTo>
                    <a:pt x="34" y="1107"/>
                    <a:pt x="0" y="1237"/>
                    <a:pt x="60" y="1338"/>
                  </a:cubicBezTo>
                  <a:cubicBezTo>
                    <a:pt x="100" y="1405"/>
                    <a:pt x="171" y="1442"/>
                    <a:pt x="243" y="1442"/>
                  </a:cubicBezTo>
                  <a:cubicBezTo>
                    <a:pt x="280" y="1442"/>
                    <a:pt x="318" y="1432"/>
                    <a:pt x="352" y="1412"/>
                  </a:cubicBezTo>
                  <a:cubicBezTo>
                    <a:pt x="888" y="1097"/>
                    <a:pt x="1401" y="746"/>
                    <a:pt x="1889" y="358"/>
                  </a:cubicBezTo>
                  <a:cubicBezTo>
                    <a:pt x="1976" y="291"/>
                    <a:pt x="1962" y="129"/>
                    <a:pt x="1882" y="57"/>
                  </a:cubicBezTo>
                  <a:cubicBezTo>
                    <a:pt x="1839" y="18"/>
                    <a:pt x="1791" y="1"/>
                    <a:pt x="17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19" name="Google Shape;3219;p28"/>
            <p:cNvSpPr/>
            <p:nvPr/>
          </p:nvSpPr>
          <p:spPr>
            <a:xfrm>
              <a:off x="2967575" y="4659100"/>
              <a:ext cx="230575" cy="43175"/>
            </a:xfrm>
            <a:custGeom>
              <a:avLst/>
              <a:gdLst/>
              <a:ahLst/>
              <a:cxnLst/>
              <a:rect l="l" t="t" r="r" b="b"/>
              <a:pathLst>
                <a:path w="9223" h="1727" extrusionOk="0">
                  <a:moveTo>
                    <a:pt x="8992" y="0"/>
                  </a:moveTo>
                  <a:cubicBezTo>
                    <a:pt x="8953" y="0"/>
                    <a:pt x="8914" y="10"/>
                    <a:pt x="8876" y="28"/>
                  </a:cubicBezTo>
                  <a:cubicBezTo>
                    <a:pt x="7127" y="872"/>
                    <a:pt x="5191" y="1302"/>
                    <a:pt x="3250" y="1302"/>
                  </a:cubicBezTo>
                  <a:cubicBezTo>
                    <a:pt x="2921" y="1302"/>
                    <a:pt x="2593" y="1290"/>
                    <a:pt x="2265" y="1265"/>
                  </a:cubicBezTo>
                  <a:cubicBezTo>
                    <a:pt x="1835" y="1231"/>
                    <a:pt x="1408" y="1187"/>
                    <a:pt x="980" y="1187"/>
                  </a:cubicBezTo>
                  <a:cubicBezTo>
                    <a:pt x="710" y="1187"/>
                    <a:pt x="441" y="1204"/>
                    <a:pt x="171" y="1253"/>
                  </a:cubicBezTo>
                  <a:cubicBezTo>
                    <a:pt x="60" y="1272"/>
                    <a:pt x="0" y="1414"/>
                    <a:pt x="27" y="1518"/>
                  </a:cubicBezTo>
                  <a:cubicBezTo>
                    <a:pt x="50" y="1607"/>
                    <a:pt x="150" y="1665"/>
                    <a:pt x="252" y="1665"/>
                  </a:cubicBezTo>
                  <a:cubicBezTo>
                    <a:pt x="265" y="1665"/>
                    <a:pt x="278" y="1664"/>
                    <a:pt x="291" y="1662"/>
                  </a:cubicBezTo>
                  <a:cubicBezTo>
                    <a:pt x="521" y="1621"/>
                    <a:pt x="754" y="1606"/>
                    <a:pt x="987" y="1606"/>
                  </a:cubicBezTo>
                  <a:cubicBezTo>
                    <a:pt x="1366" y="1606"/>
                    <a:pt x="1747" y="1645"/>
                    <a:pt x="2121" y="1676"/>
                  </a:cubicBezTo>
                  <a:cubicBezTo>
                    <a:pt x="2516" y="1709"/>
                    <a:pt x="2912" y="1726"/>
                    <a:pt x="3308" y="1726"/>
                  </a:cubicBezTo>
                  <a:cubicBezTo>
                    <a:pt x="3494" y="1726"/>
                    <a:pt x="3680" y="1723"/>
                    <a:pt x="3865" y="1715"/>
                  </a:cubicBezTo>
                  <a:cubicBezTo>
                    <a:pt x="5680" y="1633"/>
                    <a:pt x="7461" y="1183"/>
                    <a:pt x="9098" y="391"/>
                  </a:cubicBezTo>
                  <a:cubicBezTo>
                    <a:pt x="9199" y="341"/>
                    <a:pt x="9223" y="194"/>
                    <a:pt x="9170" y="100"/>
                  </a:cubicBezTo>
                  <a:cubicBezTo>
                    <a:pt x="9128" y="32"/>
                    <a:pt x="9062" y="0"/>
                    <a:pt x="899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20" name="Google Shape;3220;p28"/>
            <p:cNvSpPr/>
            <p:nvPr/>
          </p:nvSpPr>
          <p:spPr>
            <a:xfrm>
              <a:off x="3212100" y="4644300"/>
              <a:ext cx="37375" cy="18025"/>
            </a:xfrm>
            <a:custGeom>
              <a:avLst/>
              <a:gdLst/>
              <a:ahLst/>
              <a:cxnLst/>
              <a:rect l="l" t="t" r="r" b="b"/>
              <a:pathLst>
                <a:path w="1495" h="721" extrusionOk="0">
                  <a:moveTo>
                    <a:pt x="1250" y="1"/>
                  </a:moveTo>
                  <a:cubicBezTo>
                    <a:pt x="1232" y="1"/>
                    <a:pt x="1213" y="3"/>
                    <a:pt x="1194" y="9"/>
                  </a:cubicBezTo>
                  <a:lnTo>
                    <a:pt x="176" y="307"/>
                  </a:lnTo>
                  <a:cubicBezTo>
                    <a:pt x="65" y="341"/>
                    <a:pt x="0" y="456"/>
                    <a:pt x="31" y="569"/>
                  </a:cubicBezTo>
                  <a:cubicBezTo>
                    <a:pt x="60" y="662"/>
                    <a:pt x="145" y="721"/>
                    <a:pt x="238" y="721"/>
                  </a:cubicBezTo>
                  <a:cubicBezTo>
                    <a:pt x="256" y="721"/>
                    <a:pt x="275" y="718"/>
                    <a:pt x="294" y="714"/>
                  </a:cubicBezTo>
                  <a:lnTo>
                    <a:pt x="1312" y="418"/>
                  </a:lnTo>
                  <a:cubicBezTo>
                    <a:pt x="1418" y="384"/>
                    <a:pt x="1495" y="261"/>
                    <a:pt x="1459" y="153"/>
                  </a:cubicBezTo>
                  <a:cubicBezTo>
                    <a:pt x="1429" y="61"/>
                    <a:pt x="1342" y="1"/>
                    <a:pt x="12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21" name="Google Shape;3221;p28"/>
            <p:cNvSpPr/>
            <p:nvPr/>
          </p:nvSpPr>
          <p:spPr>
            <a:xfrm>
              <a:off x="3034675" y="4721350"/>
              <a:ext cx="80625" cy="18250"/>
            </a:xfrm>
            <a:custGeom>
              <a:avLst/>
              <a:gdLst/>
              <a:ahLst/>
              <a:cxnLst/>
              <a:rect l="l" t="t" r="r" b="b"/>
              <a:pathLst>
                <a:path w="3225" h="730" extrusionOk="0">
                  <a:moveTo>
                    <a:pt x="2981" y="0"/>
                  </a:moveTo>
                  <a:cubicBezTo>
                    <a:pt x="2964" y="0"/>
                    <a:pt x="2946" y="2"/>
                    <a:pt x="2929" y="5"/>
                  </a:cubicBezTo>
                  <a:cubicBezTo>
                    <a:pt x="2048" y="152"/>
                    <a:pt x="1157" y="253"/>
                    <a:pt x="267" y="308"/>
                  </a:cubicBezTo>
                  <a:cubicBezTo>
                    <a:pt x="1" y="322"/>
                    <a:pt x="4" y="730"/>
                    <a:pt x="259" y="730"/>
                  </a:cubicBezTo>
                  <a:cubicBezTo>
                    <a:pt x="265" y="730"/>
                    <a:pt x="270" y="730"/>
                    <a:pt x="276" y="729"/>
                  </a:cubicBezTo>
                  <a:cubicBezTo>
                    <a:pt x="1205" y="671"/>
                    <a:pt x="2130" y="566"/>
                    <a:pt x="3049" y="414"/>
                  </a:cubicBezTo>
                  <a:cubicBezTo>
                    <a:pt x="3160" y="395"/>
                    <a:pt x="3225" y="250"/>
                    <a:pt x="3193" y="149"/>
                  </a:cubicBezTo>
                  <a:cubicBezTo>
                    <a:pt x="3163" y="47"/>
                    <a:pt x="3077" y="0"/>
                    <a:pt x="29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22" name="Google Shape;3222;p28"/>
            <p:cNvSpPr/>
            <p:nvPr/>
          </p:nvSpPr>
          <p:spPr>
            <a:xfrm>
              <a:off x="2344175" y="4318225"/>
              <a:ext cx="635200" cy="657900"/>
            </a:xfrm>
            <a:custGeom>
              <a:avLst/>
              <a:gdLst/>
              <a:ahLst/>
              <a:cxnLst/>
              <a:rect l="l" t="t" r="r" b="b"/>
              <a:pathLst>
                <a:path w="25408" h="26316" extrusionOk="0">
                  <a:moveTo>
                    <a:pt x="11970" y="0"/>
                  </a:moveTo>
                  <a:cubicBezTo>
                    <a:pt x="11738" y="0"/>
                    <a:pt x="11507" y="23"/>
                    <a:pt x="11281" y="65"/>
                  </a:cubicBezTo>
                  <a:cubicBezTo>
                    <a:pt x="10636" y="178"/>
                    <a:pt x="10029" y="452"/>
                    <a:pt x="9461" y="765"/>
                  </a:cubicBezTo>
                  <a:cubicBezTo>
                    <a:pt x="9425" y="785"/>
                    <a:pt x="9396" y="813"/>
                    <a:pt x="9377" y="847"/>
                  </a:cubicBezTo>
                  <a:cubicBezTo>
                    <a:pt x="9348" y="813"/>
                    <a:pt x="9310" y="789"/>
                    <a:pt x="9269" y="780"/>
                  </a:cubicBezTo>
                  <a:cubicBezTo>
                    <a:pt x="9059" y="723"/>
                    <a:pt x="8843" y="696"/>
                    <a:pt x="8627" y="696"/>
                  </a:cubicBezTo>
                  <a:cubicBezTo>
                    <a:pt x="7856" y="696"/>
                    <a:pt x="7085" y="1043"/>
                    <a:pt x="6609" y="1653"/>
                  </a:cubicBezTo>
                  <a:cubicBezTo>
                    <a:pt x="6446" y="1858"/>
                    <a:pt x="6316" y="2087"/>
                    <a:pt x="6147" y="2284"/>
                  </a:cubicBezTo>
                  <a:cubicBezTo>
                    <a:pt x="5991" y="2474"/>
                    <a:pt x="5786" y="2618"/>
                    <a:pt x="5553" y="2700"/>
                  </a:cubicBezTo>
                  <a:cubicBezTo>
                    <a:pt x="5295" y="2789"/>
                    <a:pt x="5030" y="2854"/>
                    <a:pt x="4785" y="2965"/>
                  </a:cubicBezTo>
                  <a:cubicBezTo>
                    <a:pt x="4544" y="3073"/>
                    <a:pt x="4320" y="3220"/>
                    <a:pt x="4123" y="3396"/>
                  </a:cubicBezTo>
                  <a:cubicBezTo>
                    <a:pt x="3923" y="3567"/>
                    <a:pt x="3750" y="3771"/>
                    <a:pt x="3610" y="3998"/>
                  </a:cubicBezTo>
                  <a:cubicBezTo>
                    <a:pt x="3461" y="4238"/>
                    <a:pt x="3351" y="4496"/>
                    <a:pt x="3127" y="4683"/>
                  </a:cubicBezTo>
                  <a:cubicBezTo>
                    <a:pt x="2905" y="4869"/>
                    <a:pt x="2681" y="4991"/>
                    <a:pt x="2477" y="5170"/>
                  </a:cubicBezTo>
                  <a:cubicBezTo>
                    <a:pt x="1856" y="5713"/>
                    <a:pt x="1420" y="6440"/>
                    <a:pt x="1235" y="7247"/>
                  </a:cubicBezTo>
                  <a:cubicBezTo>
                    <a:pt x="1168" y="7540"/>
                    <a:pt x="1144" y="7843"/>
                    <a:pt x="1093" y="8142"/>
                  </a:cubicBezTo>
                  <a:cubicBezTo>
                    <a:pt x="1042" y="8440"/>
                    <a:pt x="934" y="8722"/>
                    <a:pt x="811" y="9006"/>
                  </a:cubicBezTo>
                  <a:cubicBezTo>
                    <a:pt x="686" y="9287"/>
                    <a:pt x="564" y="9583"/>
                    <a:pt x="511" y="9896"/>
                  </a:cubicBezTo>
                  <a:cubicBezTo>
                    <a:pt x="462" y="10178"/>
                    <a:pt x="455" y="10467"/>
                    <a:pt x="494" y="10751"/>
                  </a:cubicBezTo>
                  <a:cubicBezTo>
                    <a:pt x="544" y="11114"/>
                    <a:pt x="662" y="11463"/>
                    <a:pt x="843" y="11783"/>
                  </a:cubicBezTo>
                  <a:cubicBezTo>
                    <a:pt x="181" y="12734"/>
                    <a:pt x="0" y="13988"/>
                    <a:pt x="361" y="15095"/>
                  </a:cubicBezTo>
                  <a:cubicBezTo>
                    <a:pt x="458" y="15386"/>
                    <a:pt x="592" y="15665"/>
                    <a:pt x="758" y="15925"/>
                  </a:cubicBezTo>
                  <a:cubicBezTo>
                    <a:pt x="860" y="16072"/>
                    <a:pt x="970" y="16216"/>
                    <a:pt x="1055" y="16373"/>
                  </a:cubicBezTo>
                  <a:cubicBezTo>
                    <a:pt x="1129" y="16524"/>
                    <a:pt x="1172" y="16688"/>
                    <a:pt x="1187" y="16857"/>
                  </a:cubicBezTo>
                  <a:cubicBezTo>
                    <a:pt x="1225" y="17191"/>
                    <a:pt x="1249" y="17523"/>
                    <a:pt x="1336" y="17853"/>
                  </a:cubicBezTo>
                  <a:cubicBezTo>
                    <a:pt x="1418" y="18163"/>
                    <a:pt x="1531" y="18464"/>
                    <a:pt x="1673" y="18751"/>
                  </a:cubicBezTo>
                  <a:cubicBezTo>
                    <a:pt x="1988" y="19374"/>
                    <a:pt x="2446" y="19915"/>
                    <a:pt x="3006" y="20332"/>
                  </a:cubicBezTo>
                  <a:cubicBezTo>
                    <a:pt x="3146" y="21540"/>
                    <a:pt x="3779" y="22637"/>
                    <a:pt x="4758" y="23362"/>
                  </a:cubicBezTo>
                  <a:cubicBezTo>
                    <a:pt x="5028" y="23559"/>
                    <a:pt x="5326" y="23699"/>
                    <a:pt x="5613" y="23867"/>
                  </a:cubicBezTo>
                  <a:cubicBezTo>
                    <a:pt x="5897" y="24036"/>
                    <a:pt x="6137" y="24322"/>
                    <a:pt x="6385" y="24575"/>
                  </a:cubicBezTo>
                  <a:cubicBezTo>
                    <a:pt x="6850" y="25047"/>
                    <a:pt x="7425" y="25398"/>
                    <a:pt x="8058" y="25593"/>
                  </a:cubicBezTo>
                  <a:cubicBezTo>
                    <a:pt x="8453" y="25718"/>
                    <a:pt x="8863" y="25781"/>
                    <a:pt x="9274" y="25781"/>
                  </a:cubicBezTo>
                  <a:cubicBezTo>
                    <a:pt x="9598" y="25781"/>
                    <a:pt x="9923" y="25741"/>
                    <a:pt x="10241" y="25663"/>
                  </a:cubicBezTo>
                  <a:cubicBezTo>
                    <a:pt x="10260" y="25658"/>
                    <a:pt x="10279" y="25651"/>
                    <a:pt x="10296" y="25641"/>
                  </a:cubicBezTo>
                  <a:cubicBezTo>
                    <a:pt x="10970" y="26089"/>
                    <a:pt x="11777" y="26315"/>
                    <a:pt x="12584" y="26315"/>
                  </a:cubicBezTo>
                  <a:cubicBezTo>
                    <a:pt x="12956" y="26315"/>
                    <a:pt x="13328" y="26267"/>
                    <a:pt x="13687" y="26171"/>
                  </a:cubicBezTo>
                  <a:cubicBezTo>
                    <a:pt x="14015" y="26081"/>
                    <a:pt x="14332" y="25952"/>
                    <a:pt x="14628" y="25783"/>
                  </a:cubicBezTo>
                  <a:cubicBezTo>
                    <a:pt x="14660" y="25800"/>
                    <a:pt x="14693" y="25810"/>
                    <a:pt x="14727" y="25810"/>
                  </a:cubicBezTo>
                  <a:cubicBezTo>
                    <a:pt x="14764" y="25810"/>
                    <a:pt x="14800" y="25811"/>
                    <a:pt x="14837" y="25811"/>
                  </a:cubicBezTo>
                  <a:cubicBezTo>
                    <a:pt x="15958" y="25811"/>
                    <a:pt x="17053" y="25453"/>
                    <a:pt x="17959" y="24791"/>
                  </a:cubicBezTo>
                  <a:cubicBezTo>
                    <a:pt x="18063" y="24714"/>
                    <a:pt x="18164" y="24637"/>
                    <a:pt x="18260" y="24553"/>
                  </a:cubicBezTo>
                  <a:lnTo>
                    <a:pt x="18287" y="24553"/>
                  </a:lnTo>
                  <a:cubicBezTo>
                    <a:pt x="19752" y="24510"/>
                    <a:pt x="20924" y="23480"/>
                    <a:pt x="21661" y="22291"/>
                  </a:cubicBezTo>
                  <a:cubicBezTo>
                    <a:pt x="21892" y="21915"/>
                    <a:pt x="22094" y="21526"/>
                    <a:pt x="22272" y="21124"/>
                  </a:cubicBezTo>
                  <a:cubicBezTo>
                    <a:pt x="22306" y="21054"/>
                    <a:pt x="22301" y="20972"/>
                    <a:pt x="22262" y="20907"/>
                  </a:cubicBezTo>
                  <a:lnTo>
                    <a:pt x="22291" y="20840"/>
                  </a:lnTo>
                  <a:cubicBezTo>
                    <a:pt x="23252" y="20450"/>
                    <a:pt x="23974" y="19559"/>
                    <a:pt x="24176" y="18546"/>
                  </a:cubicBezTo>
                  <a:cubicBezTo>
                    <a:pt x="24197" y="18536"/>
                    <a:pt x="24214" y="18524"/>
                    <a:pt x="24231" y="18510"/>
                  </a:cubicBezTo>
                  <a:cubicBezTo>
                    <a:pt x="25165" y="17694"/>
                    <a:pt x="25408" y="16231"/>
                    <a:pt x="24830" y="15145"/>
                  </a:cubicBezTo>
                  <a:cubicBezTo>
                    <a:pt x="25365" y="13949"/>
                    <a:pt x="25288" y="12508"/>
                    <a:pt x="24604" y="11381"/>
                  </a:cubicBezTo>
                  <a:cubicBezTo>
                    <a:pt x="24604" y="11374"/>
                    <a:pt x="24607" y="11367"/>
                    <a:pt x="24611" y="11362"/>
                  </a:cubicBezTo>
                  <a:cubicBezTo>
                    <a:pt x="24782" y="10635"/>
                    <a:pt x="24575" y="9908"/>
                    <a:pt x="24335" y="9225"/>
                  </a:cubicBezTo>
                  <a:cubicBezTo>
                    <a:pt x="24094" y="8541"/>
                    <a:pt x="23841" y="7860"/>
                    <a:pt x="23252" y="7405"/>
                  </a:cubicBezTo>
                  <a:cubicBezTo>
                    <a:pt x="22907" y="7141"/>
                    <a:pt x="22544" y="6900"/>
                    <a:pt x="22185" y="6650"/>
                  </a:cubicBezTo>
                  <a:cubicBezTo>
                    <a:pt x="22176" y="6084"/>
                    <a:pt x="22113" y="5511"/>
                    <a:pt x="21860" y="5001"/>
                  </a:cubicBezTo>
                  <a:cubicBezTo>
                    <a:pt x="21738" y="4751"/>
                    <a:pt x="21567" y="4527"/>
                    <a:pt x="21357" y="4344"/>
                  </a:cubicBezTo>
                  <a:cubicBezTo>
                    <a:pt x="21261" y="4265"/>
                    <a:pt x="21158" y="4195"/>
                    <a:pt x="21049" y="4135"/>
                  </a:cubicBezTo>
                  <a:cubicBezTo>
                    <a:pt x="20994" y="4103"/>
                    <a:pt x="20924" y="4079"/>
                    <a:pt x="20881" y="4031"/>
                  </a:cubicBezTo>
                  <a:cubicBezTo>
                    <a:pt x="20835" y="3985"/>
                    <a:pt x="20816" y="3916"/>
                    <a:pt x="20792" y="3856"/>
                  </a:cubicBezTo>
                  <a:cubicBezTo>
                    <a:pt x="20354" y="2785"/>
                    <a:pt x="19439" y="1954"/>
                    <a:pt x="18320" y="1644"/>
                  </a:cubicBezTo>
                  <a:cubicBezTo>
                    <a:pt x="17992" y="1555"/>
                    <a:pt x="17655" y="1510"/>
                    <a:pt x="17318" y="1510"/>
                  </a:cubicBezTo>
                  <a:cubicBezTo>
                    <a:pt x="16981" y="1510"/>
                    <a:pt x="16644" y="1555"/>
                    <a:pt x="16315" y="1644"/>
                  </a:cubicBezTo>
                  <a:cubicBezTo>
                    <a:pt x="15918" y="1023"/>
                    <a:pt x="15198" y="611"/>
                    <a:pt x="14452" y="611"/>
                  </a:cubicBezTo>
                  <a:cubicBezTo>
                    <a:pt x="14443" y="611"/>
                    <a:pt x="14435" y="611"/>
                    <a:pt x="14426" y="611"/>
                  </a:cubicBezTo>
                  <a:cubicBezTo>
                    <a:pt x="14303" y="614"/>
                    <a:pt x="14181" y="626"/>
                    <a:pt x="14060" y="652"/>
                  </a:cubicBezTo>
                  <a:cubicBezTo>
                    <a:pt x="14012" y="664"/>
                    <a:pt x="13962" y="671"/>
                    <a:pt x="13914" y="671"/>
                  </a:cubicBezTo>
                  <a:cubicBezTo>
                    <a:pt x="13846" y="667"/>
                    <a:pt x="13796" y="623"/>
                    <a:pt x="13747" y="585"/>
                  </a:cubicBezTo>
                  <a:cubicBezTo>
                    <a:pt x="13514" y="407"/>
                    <a:pt x="13257" y="267"/>
                    <a:pt x="12982" y="166"/>
                  </a:cubicBezTo>
                  <a:cubicBezTo>
                    <a:pt x="12656" y="51"/>
                    <a:pt x="12313" y="0"/>
                    <a:pt x="1197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23" name="Google Shape;3223;p28"/>
            <p:cNvSpPr/>
            <p:nvPr/>
          </p:nvSpPr>
          <p:spPr>
            <a:xfrm>
              <a:off x="2454100" y="4694500"/>
              <a:ext cx="39200" cy="75725"/>
            </a:xfrm>
            <a:custGeom>
              <a:avLst/>
              <a:gdLst/>
              <a:ahLst/>
              <a:cxnLst/>
              <a:rect l="l" t="t" r="r" b="b"/>
              <a:pathLst>
                <a:path w="1568" h="3029" extrusionOk="0">
                  <a:moveTo>
                    <a:pt x="226" y="0"/>
                  </a:moveTo>
                  <a:cubicBezTo>
                    <a:pt x="225" y="0"/>
                    <a:pt x="223" y="1"/>
                    <a:pt x="222" y="1"/>
                  </a:cubicBezTo>
                  <a:cubicBezTo>
                    <a:pt x="99" y="3"/>
                    <a:pt x="0" y="104"/>
                    <a:pt x="15" y="217"/>
                  </a:cubicBezTo>
                  <a:cubicBezTo>
                    <a:pt x="147" y="1226"/>
                    <a:pt x="554" y="2176"/>
                    <a:pt x="1192" y="2968"/>
                  </a:cubicBezTo>
                  <a:cubicBezTo>
                    <a:pt x="1226" y="3010"/>
                    <a:pt x="1277" y="3028"/>
                    <a:pt x="1330" y="3028"/>
                  </a:cubicBezTo>
                  <a:cubicBezTo>
                    <a:pt x="1391" y="3028"/>
                    <a:pt x="1453" y="3004"/>
                    <a:pt x="1493" y="2963"/>
                  </a:cubicBezTo>
                  <a:cubicBezTo>
                    <a:pt x="1567" y="2889"/>
                    <a:pt x="1562" y="2754"/>
                    <a:pt x="1490" y="2667"/>
                  </a:cubicBezTo>
                  <a:cubicBezTo>
                    <a:pt x="922" y="1957"/>
                    <a:pt x="559" y="1105"/>
                    <a:pt x="438" y="205"/>
                  </a:cubicBezTo>
                  <a:cubicBezTo>
                    <a:pt x="424" y="96"/>
                    <a:pt x="349" y="0"/>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24" name="Google Shape;3224;p28"/>
            <p:cNvSpPr/>
            <p:nvPr/>
          </p:nvSpPr>
          <p:spPr>
            <a:xfrm>
              <a:off x="2452900" y="4584675"/>
              <a:ext cx="18475" cy="73175"/>
            </a:xfrm>
            <a:custGeom>
              <a:avLst/>
              <a:gdLst/>
              <a:ahLst/>
              <a:cxnLst/>
              <a:rect l="l" t="t" r="r" b="b"/>
              <a:pathLst>
                <a:path w="739" h="2927" extrusionOk="0">
                  <a:moveTo>
                    <a:pt x="483" y="0"/>
                  </a:moveTo>
                  <a:cubicBezTo>
                    <a:pt x="398" y="0"/>
                    <a:pt x="316" y="47"/>
                    <a:pt x="292" y="155"/>
                  </a:cubicBezTo>
                  <a:cubicBezTo>
                    <a:pt x="101" y="1000"/>
                    <a:pt x="3" y="1862"/>
                    <a:pt x="0" y="2728"/>
                  </a:cubicBezTo>
                  <a:cubicBezTo>
                    <a:pt x="0" y="2860"/>
                    <a:pt x="102" y="2926"/>
                    <a:pt x="206" y="2926"/>
                  </a:cubicBezTo>
                  <a:cubicBezTo>
                    <a:pt x="314" y="2926"/>
                    <a:pt x="424" y="2856"/>
                    <a:pt x="424" y="2716"/>
                  </a:cubicBezTo>
                  <a:cubicBezTo>
                    <a:pt x="426" y="1888"/>
                    <a:pt x="520" y="1065"/>
                    <a:pt x="703" y="259"/>
                  </a:cubicBezTo>
                  <a:cubicBezTo>
                    <a:pt x="739" y="101"/>
                    <a:pt x="608" y="0"/>
                    <a:pt x="4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25" name="Google Shape;3225;p28"/>
            <p:cNvSpPr/>
            <p:nvPr/>
          </p:nvSpPr>
          <p:spPr>
            <a:xfrm>
              <a:off x="2428100" y="4622375"/>
              <a:ext cx="16700" cy="71300"/>
            </a:xfrm>
            <a:custGeom>
              <a:avLst/>
              <a:gdLst/>
              <a:ahLst/>
              <a:cxnLst/>
              <a:rect l="l" t="t" r="r" b="b"/>
              <a:pathLst>
                <a:path w="668" h="2852" extrusionOk="0">
                  <a:moveTo>
                    <a:pt x="345" y="0"/>
                  </a:moveTo>
                  <a:cubicBezTo>
                    <a:pt x="247" y="0"/>
                    <a:pt x="157" y="64"/>
                    <a:pt x="140" y="161"/>
                  </a:cubicBezTo>
                  <a:cubicBezTo>
                    <a:pt x="1" y="1006"/>
                    <a:pt x="30" y="1867"/>
                    <a:pt x="222" y="2703"/>
                  </a:cubicBezTo>
                  <a:cubicBezTo>
                    <a:pt x="247" y="2807"/>
                    <a:pt x="324" y="2852"/>
                    <a:pt x="406" y="2852"/>
                  </a:cubicBezTo>
                  <a:cubicBezTo>
                    <a:pt x="532" y="2852"/>
                    <a:pt x="668" y="2744"/>
                    <a:pt x="631" y="2582"/>
                  </a:cubicBezTo>
                  <a:cubicBezTo>
                    <a:pt x="453" y="1822"/>
                    <a:pt x="427" y="1035"/>
                    <a:pt x="552" y="262"/>
                  </a:cubicBezTo>
                  <a:cubicBezTo>
                    <a:pt x="571" y="152"/>
                    <a:pt x="516" y="38"/>
                    <a:pt x="400" y="7"/>
                  </a:cubicBezTo>
                  <a:cubicBezTo>
                    <a:pt x="382" y="3"/>
                    <a:pt x="363" y="0"/>
                    <a:pt x="3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26" name="Google Shape;3226;p28"/>
            <p:cNvSpPr/>
            <p:nvPr/>
          </p:nvSpPr>
          <p:spPr>
            <a:xfrm>
              <a:off x="2510350" y="4453750"/>
              <a:ext cx="48225" cy="40025"/>
            </a:xfrm>
            <a:custGeom>
              <a:avLst/>
              <a:gdLst/>
              <a:ahLst/>
              <a:cxnLst/>
              <a:rect l="l" t="t" r="r" b="b"/>
              <a:pathLst>
                <a:path w="1929" h="1601" extrusionOk="0">
                  <a:moveTo>
                    <a:pt x="1695" y="1"/>
                  </a:moveTo>
                  <a:cubicBezTo>
                    <a:pt x="1657" y="1"/>
                    <a:pt x="1618" y="10"/>
                    <a:pt x="1582" y="28"/>
                  </a:cubicBezTo>
                  <a:cubicBezTo>
                    <a:pt x="1002" y="317"/>
                    <a:pt x="492" y="728"/>
                    <a:pt x="85" y="1236"/>
                  </a:cubicBezTo>
                  <a:cubicBezTo>
                    <a:pt x="13" y="1325"/>
                    <a:pt x="1" y="1453"/>
                    <a:pt x="87" y="1537"/>
                  </a:cubicBezTo>
                  <a:cubicBezTo>
                    <a:pt x="130" y="1579"/>
                    <a:pt x="187" y="1600"/>
                    <a:pt x="242" y="1600"/>
                  </a:cubicBezTo>
                  <a:cubicBezTo>
                    <a:pt x="297" y="1600"/>
                    <a:pt x="351" y="1578"/>
                    <a:pt x="386" y="1532"/>
                  </a:cubicBezTo>
                  <a:cubicBezTo>
                    <a:pt x="768" y="1055"/>
                    <a:pt x="1250" y="666"/>
                    <a:pt x="1799" y="394"/>
                  </a:cubicBezTo>
                  <a:cubicBezTo>
                    <a:pt x="1902" y="341"/>
                    <a:pt x="1928" y="194"/>
                    <a:pt x="1871" y="100"/>
                  </a:cubicBezTo>
                  <a:cubicBezTo>
                    <a:pt x="1832" y="33"/>
                    <a:pt x="1765" y="1"/>
                    <a:pt x="16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27" name="Google Shape;3227;p28"/>
            <p:cNvSpPr/>
            <p:nvPr/>
          </p:nvSpPr>
          <p:spPr>
            <a:xfrm>
              <a:off x="2516675" y="4428950"/>
              <a:ext cx="46100" cy="27075"/>
            </a:xfrm>
            <a:custGeom>
              <a:avLst/>
              <a:gdLst/>
              <a:ahLst/>
              <a:cxnLst/>
              <a:rect l="l" t="t" r="r" b="b"/>
              <a:pathLst>
                <a:path w="1844" h="1083" extrusionOk="0">
                  <a:moveTo>
                    <a:pt x="1609" y="1"/>
                  </a:moveTo>
                  <a:cubicBezTo>
                    <a:pt x="1591" y="1"/>
                    <a:pt x="1572" y="3"/>
                    <a:pt x="1553" y="7"/>
                  </a:cubicBezTo>
                  <a:cubicBezTo>
                    <a:pt x="1011" y="122"/>
                    <a:pt x="506" y="370"/>
                    <a:pt x="85" y="729"/>
                  </a:cubicBezTo>
                  <a:cubicBezTo>
                    <a:pt x="0" y="801"/>
                    <a:pt x="10" y="957"/>
                    <a:pt x="87" y="1029"/>
                  </a:cubicBezTo>
                  <a:cubicBezTo>
                    <a:pt x="126" y="1065"/>
                    <a:pt x="178" y="1083"/>
                    <a:pt x="231" y="1083"/>
                  </a:cubicBezTo>
                  <a:cubicBezTo>
                    <a:pt x="286" y="1083"/>
                    <a:pt x="343" y="1064"/>
                    <a:pt x="388" y="1025"/>
                  </a:cubicBezTo>
                  <a:lnTo>
                    <a:pt x="426" y="993"/>
                  </a:lnTo>
                  <a:lnTo>
                    <a:pt x="443" y="981"/>
                  </a:lnTo>
                  <a:lnTo>
                    <a:pt x="511" y="928"/>
                  </a:lnTo>
                  <a:lnTo>
                    <a:pt x="665" y="825"/>
                  </a:lnTo>
                  <a:cubicBezTo>
                    <a:pt x="771" y="755"/>
                    <a:pt x="879" y="692"/>
                    <a:pt x="992" y="639"/>
                  </a:cubicBezTo>
                  <a:lnTo>
                    <a:pt x="1071" y="603"/>
                  </a:lnTo>
                  <a:lnTo>
                    <a:pt x="1088" y="594"/>
                  </a:lnTo>
                  <a:lnTo>
                    <a:pt x="1129" y="579"/>
                  </a:lnTo>
                  <a:cubicBezTo>
                    <a:pt x="1184" y="553"/>
                    <a:pt x="1240" y="531"/>
                    <a:pt x="1300" y="514"/>
                  </a:cubicBezTo>
                  <a:cubicBezTo>
                    <a:pt x="1420" y="473"/>
                    <a:pt x="1543" y="440"/>
                    <a:pt x="1671" y="413"/>
                  </a:cubicBezTo>
                  <a:cubicBezTo>
                    <a:pt x="1781" y="380"/>
                    <a:pt x="1844" y="264"/>
                    <a:pt x="1815" y="151"/>
                  </a:cubicBezTo>
                  <a:cubicBezTo>
                    <a:pt x="1781" y="52"/>
                    <a:pt x="1703" y="1"/>
                    <a:pt x="16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28" name="Google Shape;3228;p28"/>
            <p:cNvSpPr/>
            <p:nvPr/>
          </p:nvSpPr>
          <p:spPr>
            <a:xfrm>
              <a:off x="2578400" y="4457100"/>
              <a:ext cx="63150" cy="27975"/>
            </a:xfrm>
            <a:custGeom>
              <a:avLst/>
              <a:gdLst/>
              <a:ahLst/>
              <a:cxnLst/>
              <a:rect l="l" t="t" r="r" b="b"/>
              <a:pathLst>
                <a:path w="2526" h="1119" extrusionOk="0">
                  <a:moveTo>
                    <a:pt x="2229" y="0"/>
                  </a:moveTo>
                  <a:cubicBezTo>
                    <a:pt x="2209" y="0"/>
                    <a:pt x="2188" y="3"/>
                    <a:pt x="2167" y="9"/>
                  </a:cubicBezTo>
                  <a:cubicBezTo>
                    <a:pt x="1493" y="204"/>
                    <a:pt x="829" y="435"/>
                    <a:pt x="179" y="700"/>
                  </a:cubicBezTo>
                  <a:cubicBezTo>
                    <a:pt x="73" y="743"/>
                    <a:pt x="1" y="844"/>
                    <a:pt x="34" y="962"/>
                  </a:cubicBezTo>
                  <a:cubicBezTo>
                    <a:pt x="61" y="1057"/>
                    <a:pt x="145" y="1119"/>
                    <a:pt x="233" y="1119"/>
                  </a:cubicBezTo>
                  <a:cubicBezTo>
                    <a:pt x="255" y="1119"/>
                    <a:pt x="278" y="1115"/>
                    <a:pt x="299" y="1107"/>
                  </a:cubicBezTo>
                  <a:cubicBezTo>
                    <a:pt x="947" y="842"/>
                    <a:pt x="1611" y="611"/>
                    <a:pt x="2285" y="418"/>
                  </a:cubicBezTo>
                  <a:cubicBezTo>
                    <a:pt x="2525" y="350"/>
                    <a:pt x="2446" y="0"/>
                    <a:pt x="2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29" name="Google Shape;3229;p28"/>
            <p:cNvSpPr/>
            <p:nvPr/>
          </p:nvSpPr>
          <p:spPr>
            <a:xfrm>
              <a:off x="2788200" y="4486875"/>
              <a:ext cx="64825" cy="74425"/>
            </a:xfrm>
            <a:custGeom>
              <a:avLst/>
              <a:gdLst/>
              <a:ahLst/>
              <a:cxnLst/>
              <a:rect l="l" t="t" r="r" b="b"/>
              <a:pathLst>
                <a:path w="2593" h="2977" extrusionOk="0">
                  <a:moveTo>
                    <a:pt x="323" y="0"/>
                  </a:moveTo>
                  <a:cubicBezTo>
                    <a:pt x="128" y="0"/>
                    <a:pt x="1" y="291"/>
                    <a:pt x="213" y="395"/>
                  </a:cubicBezTo>
                  <a:cubicBezTo>
                    <a:pt x="1185" y="878"/>
                    <a:pt x="1895" y="1771"/>
                    <a:pt x="2148" y="2828"/>
                  </a:cubicBezTo>
                  <a:cubicBezTo>
                    <a:pt x="2172" y="2932"/>
                    <a:pt x="2249" y="2976"/>
                    <a:pt x="2331" y="2976"/>
                  </a:cubicBezTo>
                  <a:cubicBezTo>
                    <a:pt x="2457" y="2976"/>
                    <a:pt x="2592" y="2869"/>
                    <a:pt x="2554" y="2708"/>
                  </a:cubicBezTo>
                  <a:cubicBezTo>
                    <a:pt x="2282" y="1560"/>
                    <a:pt x="1479" y="551"/>
                    <a:pt x="420" y="24"/>
                  </a:cubicBezTo>
                  <a:cubicBezTo>
                    <a:pt x="386" y="8"/>
                    <a:pt x="354" y="0"/>
                    <a:pt x="3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30" name="Google Shape;3230;p28"/>
            <p:cNvSpPr/>
            <p:nvPr/>
          </p:nvSpPr>
          <p:spPr>
            <a:xfrm>
              <a:off x="2846450" y="4507550"/>
              <a:ext cx="38225" cy="57625"/>
            </a:xfrm>
            <a:custGeom>
              <a:avLst/>
              <a:gdLst/>
              <a:ahLst/>
              <a:cxnLst/>
              <a:rect l="l" t="t" r="r" b="b"/>
              <a:pathLst>
                <a:path w="1529" h="2305" extrusionOk="0">
                  <a:moveTo>
                    <a:pt x="247" y="0"/>
                  </a:moveTo>
                  <a:cubicBezTo>
                    <a:pt x="212" y="0"/>
                    <a:pt x="175" y="9"/>
                    <a:pt x="143" y="27"/>
                  </a:cubicBezTo>
                  <a:cubicBezTo>
                    <a:pt x="46" y="85"/>
                    <a:pt x="1" y="222"/>
                    <a:pt x="68" y="319"/>
                  </a:cubicBezTo>
                  <a:cubicBezTo>
                    <a:pt x="465" y="894"/>
                    <a:pt x="804" y="1507"/>
                    <a:pt x="1074" y="2152"/>
                  </a:cubicBezTo>
                  <a:cubicBezTo>
                    <a:pt x="1112" y="2239"/>
                    <a:pt x="1188" y="2304"/>
                    <a:pt x="1283" y="2304"/>
                  </a:cubicBezTo>
                  <a:cubicBezTo>
                    <a:pt x="1301" y="2304"/>
                    <a:pt x="1319" y="2302"/>
                    <a:pt x="1339" y="2297"/>
                  </a:cubicBezTo>
                  <a:cubicBezTo>
                    <a:pt x="1459" y="2263"/>
                    <a:pt x="1529" y="2140"/>
                    <a:pt x="1483" y="2032"/>
                  </a:cubicBezTo>
                  <a:cubicBezTo>
                    <a:pt x="1201" y="1351"/>
                    <a:pt x="850" y="704"/>
                    <a:pt x="431" y="100"/>
                  </a:cubicBezTo>
                  <a:cubicBezTo>
                    <a:pt x="390" y="35"/>
                    <a:pt x="319" y="0"/>
                    <a:pt x="2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31" name="Google Shape;3231;p28"/>
            <p:cNvSpPr/>
            <p:nvPr/>
          </p:nvSpPr>
          <p:spPr>
            <a:xfrm>
              <a:off x="2863900" y="4583650"/>
              <a:ext cx="16275" cy="37650"/>
            </a:xfrm>
            <a:custGeom>
              <a:avLst/>
              <a:gdLst/>
              <a:ahLst/>
              <a:cxnLst/>
              <a:rect l="l" t="t" r="r" b="b"/>
              <a:pathLst>
                <a:path w="651" h="1506" extrusionOk="0">
                  <a:moveTo>
                    <a:pt x="248" y="0"/>
                  </a:moveTo>
                  <a:cubicBezTo>
                    <a:pt x="229" y="0"/>
                    <a:pt x="209" y="4"/>
                    <a:pt x="188" y="11"/>
                  </a:cubicBezTo>
                  <a:cubicBezTo>
                    <a:pt x="73" y="50"/>
                    <a:pt x="0" y="163"/>
                    <a:pt x="44" y="271"/>
                  </a:cubicBezTo>
                  <a:cubicBezTo>
                    <a:pt x="106" y="442"/>
                    <a:pt x="152" y="617"/>
                    <a:pt x="183" y="796"/>
                  </a:cubicBezTo>
                  <a:cubicBezTo>
                    <a:pt x="188" y="805"/>
                    <a:pt x="188" y="810"/>
                    <a:pt x="191" y="820"/>
                  </a:cubicBezTo>
                  <a:lnTo>
                    <a:pt x="191" y="829"/>
                  </a:lnTo>
                  <a:lnTo>
                    <a:pt x="200" y="897"/>
                  </a:lnTo>
                  <a:cubicBezTo>
                    <a:pt x="203" y="938"/>
                    <a:pt x="207" y="978"/>
                    <a:pt x="212" y="1017"/>
                  </a:cubicBezTo>
                  <a:cubicBezTo>
                    <a:pt x="217" y="1111"/>
                    <a:pt x="219" y="1205"/>
                    <a:pt x="217" y="1299"/>
                  </a:cubicBezTo>
                  <a:cubicBezTo>
                    <a:pt x="219" y="1414"/>
                    <a:pt x="316" y="1506"/>
                    <a:pt x="434" y="1506"/>
                  </a:cubicBezTo>
                  <a:cubicBezTo>
                    <a:pt x="549" y="1501"/>
                    <a:pt x="641" y="1404"/>
                    <a:pt x="641" y="1289"/>
                  </a:cubicBezTo>
                  <a:cubicBezTo>
                    <a:pt x="650" y="901"/>
                    <a:pt x="585" y="516"/>
                    <a:pt x="448" y="155"/>
                  </a:cubicBezTo>
                  <a:cubicBezTo>
                    <a:pt x="417" y="71"/>
                    <a:pt x="338" y="0"/>
                    <a:pt x="2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32" name="Google Shape;3232;p28"/>
            <p:cNvSpPr/>
            <p:nvPr/>
          </p:nvSpPr>
          <p:spPr>
            <a:xfrm>
              <a:off x="2643025" y="4846975"/>
              <a:ext cx="56875" cy="14500"/>
            </a:xfrm>
            <a:custGeom>
              <a:avLst/>
              <a:gdLst/>
              <a:ahLst/>
              <a:cxnLst/>
              <a:rect l="l" t="t" r="r" b="b"/>
              <a:pathLst>
                <a:path w="2275" h="580" extrusionOk="0">
                  <a:moveTo>
                    <a:pt x="230" y="1"/>
                  </a:moveTo>
                  <a:cubicBezTo>
                    <a:pt x="136" y="1"/>
                    <a:pt x="51" y="65"/>
                    <a:pt x="27" y="159"/>
                  </a:cubicBezTo>
                  <a:cubicBezTo>
                    <a:pt x="0" y="267"/>
                    <a:pt x="65" y="395"/>
                    <a:pt x="181" y="419"/>
                  </a:cubicBezTo>
                  <a:cubicBezTo>
                    <a:pt x="700" y="525"/>
                    <a:pt x="1228" y="579"/>
                    <a:pt x="1758" y="579"/>
                  </a:cubicBezTo>
                  <a:cubicBezTo>
                    <a:pt x="1839" y="579"/>
                    <a:pt x="1921" y="578"/>
                    <a:pt x="2003" y="575"/>
                  </a:cubicBezTo>
                  <a:cubicBezTo>
                    <a:pt x="2274" y="566"/>
                    <a:pt x="2268" y="152"/>
                    <a:pt x="2005" y="152"/>
                  </a:cubicBezTo>
                  <a:cubicBezTo>
                    <a:pt x="2002" y="152"/>
                    <a:pt x="1999" y="152"/>
                    <a:pt x="1996" y="152"/>
                  </a:cubicBezTo>
                  <a:cubicBezTo>
                    <a:pt x="1913" y="155"/>
                    <a:pt x="1831" y="156"/>
                    <a:pt x="1749" y="156"/>
                  </a:cubicBezTo>
                  <a:cubicBezTo>
                    <a:pt x="1256" y="156"/>
                    <a:pt x="765" y="106"/>
                    <a:pt x="282" y="7"/>
                  </a:cubicBezTo>
                  <a:cubicBezTo>
                    <a:pt x="265" y="3"/>
                    <a:pt x="247"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33" name="Google Shape;3233;p28"/>
            <p:cNvSpPr/>
            <p:nvPr/>
          </p:nvSpPr>
          <p:spPr>
            <a:xfrm>
              <a:off x="2739125" y="4801600"/>
              <a:ext cx="85950" cy="45425"/>
            </a:xfrm>
            <a:custGeom>
              <a:avLst/>
              <a:gdLst/>
              <a:ahLst/>
              <a:cxnLst/>
              <a:rect l="l" t="t" r="r" b="b"/>
              <a:pathLst>
                <a:path w="3438" h="1817" extrusionOk="0">
                  <a:moveTo>
                    <a:pt x="3141" y="0"/>
                  </a:moveTo>
                  <a:cubicBezTo>
                    <a:pt x="3106" y="0"/>
                    <a:pt x="3068" y="11"/>
                    <a:pt x="3030" y="37"/>
                  </a:cubicBezTo>
                  <a:cubicBezTo>
                    <a:pt x="2563" y="349"/>
                    <a:pt x="2103" y="684"/>
                    <a:pt x="1620" y="970"/>
                  </a:cubicBezTo>
                  <a:cubicBezTo>
                    <a:pt x="1223" y="1205"/>
                    <a:pt x="790" y="1392"/>
                    <a:pt x="326" y="1392"/>
                  </a:cubicBezTo>
                  <a:cubicBezTo>
                    <a:pt x="309" y="1392"/>
                    <a:pt x="291" y="1392"/>
                    <a:pt x="274" y="1392"/>
                  </a:cubicBezTo>
                  <a:cubicBezTo>
                    <a:pt x="271" y="1391"/>
                    <a:pt x="268" y="1391"/>
                    <a:pt x="265" y="1391"/>
                  </a:cubicBezTo>
                  <a:cubicBezTo>
                    <a:pt x="0" y="1391"/>
                    <a:pt x="13" y="1806"/>
                    <a:pt x="284" y="1815"/>
                  </a:cubicBezTo>
                  <a:cubicBezTo>
                    <a:pt x="307" y="1816"/>
                    <a:pt x="330" y="1816"/>
                    <a:pt x="354" y="1816"/>
                  </a:cubicBezTo>
                  <a:cubicBezTo>
                    <a:pt x="860" y="1816"/>
                    <a:pt x="1341" y="1618"/>
                    <a:pt x="1779" y="1367"/>
                  </a:cubicBezTo>
                  <a:cubicBezTo>
                    <a:pt x="2286" y="1076"/>
                    <a:pt x="2763" y="727"/>
                    <a:pt x="3249" y="402"/>
                  </a:cubicBezTo>
                  <a:cubicBezTo>
                    <a:pt x="3438" y="274"/>
                    <a:pt x="3319" y="0"/>
                    <a:pt x="3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34" name="Google Shape;3234;p28"/>
            <p:cNvSpPr/>
            <p:nvPr/>
          </p:nvSpPr>
          <p:spPr>
            <a:xfrm>
              <a:off x="2707475" y="4796775"/>
              <a:ext cx="66700" cy="32475"/>
            </a:xfrm>
            <a:custGeom>
              <a:avLst/>
              <a:gdLst/>
              <a:ahLst/>
              <a:cxnLst/>
              <a:rect l="l" t="t" r="r" b="b"/>
              <a:pathLst>
                <a:path w="2668" h="1299" extrusionOk="0">
                  <a:moveTo>
                    <a:pt x="2367" y="0"/>
                  </a:moveTo>
                  <a:cubicBezTo>
                    <a:pt x="2332" y="0"/>
                    <a:pt x="2295" y="11"/>
                    <a:pt x="2258" y="35"/>
                  </a:cubicBezTo>
                  <a:cubicBezTo>
                    <a:pt x="1620" y="444"/>
                    <a:pt x="915" y="730"/>
                    <a:pt x="176" y="884"/>
                  </a:cubicBezTo>
                  <a:cubicBezTo>
                    <a:pt x="63" y="908"/>
                    <a:pt x="0" y="1043"/>
                    <a:pt x="31" y="1149"/>
                  </a:cubicBezTo>
                  <a:cubicBezTo>
                    <a:pt x="56" y="1238"/>
                    <a:pt x="148" y="1298"/>
                    <a:pt x="244" y="1298"/>
                  </a:cubicBezTo>
                  <a:cubicBezTo>
                    <a:pt x="260" y="1298"/>
                    <a:pt x="276" y="1297"/>
                    <a:pt x="291" y="1293"/>
                  </a:cubicBezTo>
                  <a:cubicBezTo>
                    <a:pt x="1066" y="1130"/>
                    <a:pt x="1805" y="826"/>
                    <a:pt x="2474" y="398"/>
                  </a:cubicBezTo>
                  <a:cubicBezTo>
                    <a:pt x="2668" y="275"/>
                    <a:pt x="2546" y="0"/>
                    <a:pt x="23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35" name="Google Shape;3235;p28"/>
            <p:cNvSpPr/>
            <p:nvPr/>
          </p:nvSpPr>
          <p:spPr>
            <a:xfrm>
              <a:off x="2770950" y="4611525"/>
              <a:ext cx="17825" cy="39400"/>
            </a:xfrm>
            <a:custGeom>
              <a:avLst/>
              <a:gdLst/>
              <a:ahLst/>
              <a:cxnLst/>
              <a:rect l="l" t="t" r="r" b="b"/>
              <a:pathLst>
                <a:path w="713" h="1576" extrusionOk="0">
                  <a:moveTo>
                    <a:pt x="247" y="1"/>
                  </a:moveTo>
                  <a:cubicBezTo>
                    <a:pt x="227" y="1"/>
                    <a:pt x="208" y="4"/>
                    <a:pt x="188" y="10"/>
                  </a:cubicBezTo>
                  <a:cubicBezTo>
                    <a:pt x="70" y="51"/>
                    <a:pt x="0" y="164"/>
                    <a:pt x="43" y="275"/>
                  </a:cubicBezTo>
                  <a:cubicBezTo>
                    <a:pt x="113" y="456"/>
                    <a:pt x="171" y="641"/>
                    <a:pt x="214" y="829"/>
                  </a:cubicBezTo>
                  <a:lnTo>
                    <a:pt x="241" y="978"/>
                  </a:lnTo>
                  <a:lnTo>
                    <a:pt x="250" y="1019"/>
                  </a:lnTo>
                  <a:cubicBezTo>
                    <a:pt x="250" y="1018"/>
                    <a:pt x="250" y="1018"/>
                    <a:pt x="250" y="1018"/>
                  </a:cubicBezTo>
                  <a:lnTo>
                    <a:pt x="250" y="1018"/>
                  </a:lnTo>
                  <a:cubicBezTo>
                    <a:pt x="249" y="1018"/>
                    <a:pt x="255" y="1065"/>
                    <a:pt x="255" y="1069"/>
                  </a:cubicBezTo>
                  <a:cubicBezTo>
                    <a:pt x="270" y="1168"/>
                    <a:pt x="279" y="1269"/>
                    <a:pt x="284" y="1368"/>
                  </a:cubicBezTo>
                  <a:cubicBezTo>
                    <a:pt x="289" y="1474"/>
                    <a:pt x="377" y="1575"/>
                    <a:pt x="484" y="1575"/>
                  </a:cubicBezTo>
                  <a:cubicBezTo>
                    <a:pt x="489" y="1575"/>
                    <a:pt x="494" y="1575"/>
                    <a:pt x="498" y="1575"/>
                  </a:cubicBezTo>
                  <a:cubicBezTo>
                    <a:pt x="614" y="1565"/>
                    <a:pt x="713" y="1476"/>
                    <a:pt x="708" y="1358"/>
                  </a:cubicBezTo>
                  <a:cubicBezTo>
                    <a:pt x="686" y="947"/>
                    <a:pt x="602" y="540"/>
                    <a:pt x="453" y="155"/>
                  </a:cubicBezTo>
                  <a:cubicBezTo>
                    <a:pt x="417" y="71"/>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36" name="Google Shape;3236;p28"/>
            <p:cNvSpPr/>
            <p:nvPr/>
          </p:nvSpPr>
          <p:spPr>
            <a:xfrm>
              <a:off x="2689425" y="4391975"/>
              <a:ext cx="47250" cy="29700"/>
            </a:xfrm>
            <a:custGeom>
              <a:avLst/>
              <a:gdLst/>
              <a:ahLst/>
              <a:cxnLst/>
              <a:rect l="l" t="t" r="r" b="b"/>
              <a:pathLst>
                <a:path w="1890" h="1188" extrusionOk="0">
                  <a:moveTo>
                    <a:pt x="242" y="1"/>
                  </a:moveTo>
                  <a:cubicBezTo>
                    <a:pt x="145" y="1"/>
                    <a:pt x="56" y="58"/>
                    <a:pt x="31" y="159"/>
                  </a:cubicBezTo>
                  <a:cubicBezTo>
                    <a:pt x="0" y="277"/>
                    <a:pt x="72" y="393"/>
                    <a:pt x="188" y="415"/>
                  </a:cubicBezTo>
                  <a:cubicBezTo>
                    <a:pt x="691" y="508"/>
                    <a:pt x="1153" y="759"/>
                    <a:pt x="1511" y="1127"/>
                  </a:cubicBezTo>
                  <a:cubicBezTo>
                    <a:pt x="1552" y="1168"/>
                    <a:pt x="1605" y="1188"/>
                    <a:pt x="1658" y="1188"/>
                  </a:cubicBezTo>
                  <a:cubicBezTo>
                    <a:pt x="1712" y="1188"/>
                    <a:pt x="1766" y="1167"/>
                    <a:pt x="1807" y="1125"/>
                  </a:cubicBezTo>
                  <a:cubicBezTo>
                    <a:pt x="1889" y="1040"/>
                    <a:pt x="1889" y="908"/>
                    <a:pt x="1805" y="826"/>
                  </a:cubicBezTo>
                  <a:cubicBezTo>
                    <a:pt x="1398" y="400"/>
                    <a:pt x="869" y="114"/>
                    <a:pt x="289" y="5"/>
                  </a:cubicBezTo>
                  <a:cubicBezTo>
                    <a:pt x="273" y="2"/>
                    <a:pt x="257" y="1"/>
                    <a:pt x="2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37" name="Google Shape;3237;p28"/>
            <p:cNvSpPr/>
            <p:nvPr/>
          </p:nvSpPr>
          <p:spPr>
            <a:xfrm>
              <a:off x="2535275" y="4850150"/>
              <a:ext cx="43775" cy="25825"/>
            </a:xfrm>
            <a:custGeom>
              <a:avLst/>
              <a:gdLst/>
              <a:ahLst/>
              <a:cxnLst/>
              <a:rect l="l" t="t" r="r" b="b"/>
              <a:pathLst>
                <a:path w="1751" h="1033" extrusionOk="0">
                  <a:moveTo>
                    <a:pt x="229" y="0"/>
                  </a:moveTo>
                  <a:cubicBezTo>
                    <a:pt x="179" y="0"/>
                    <a:pt x="129" y="19"/>
                    <a:pt x="89" y="63"/>
                  </a:cubicBezTo>
                  <a:cubicBezTo>
                    <a:pt x="5" y="157"/>
                    <a:pt x="0" y="292"/>
                    <a:pt x="92" y="364"/>
                  </a:cubicBezTo>
                  <a:cubicBezTo>
                    <a:pt x="489" y="670"/>
                    <a:pt x="939" y="896"/>
                    <a:pt x="1420" y="1031"/>
                  </a:cubicBezTo>
                  <a:cubicBezTo>
                    <a:pt x="1431" y="1032"/>
                    <a:pt x="1442" y="1033"/>
                    <a:pt x="1453" y="1033"/>
                  </a:cubicBezTo>
                  <a:cubicBezTo>
                    <a:pt x="1680" y="1033"/>
                    <a:pt x="1751" y="704"/>
                    <a:pt x="1521" y="619"/>
                  </a:cubicBezTo>
                  <a:cubicBezTo>
                    <a:pt x="1112" y="506"/>
                    <a:pt x="727" y="316"/>
                    <a:pt x="390" y="61"/>
                  </a:cubicBezTo>
                  <a:cubicBezTo>
                    <a:pt x="344" y="24"/>
                    <a:pt x="286" y="0"/>
                    <a:pt x="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38" name="Google Shape;3238;p28"/>
            <p:cNvSpPr/>
            <p:nvPr/>
          </p:nvSpPr>
          <p:spPr>
            <a:xfrm>
              <a:off x="2869025" y="4734175"/>
              <a:ext cx="30350" cy="43625"/>
            </a:xfrm>
            <a:custGeom>
              <a:avLst/>
              <a:gdLst/>
              <a:ahLst/>
              <a:cxnLst/>
              <a:rect l="l" t="t" r="r" b="b"/>
              <a:pathLst>
                <a:path w="1214" h="1745" extrusionOk="0">
                  <a:moveTo>
                    <a:pt x="984" y="1"/>
                  </a:moveTo>
                  <a:cubicBezTo>
                    <a:pt x="908" y="1"/>
                    <a:pt x="830" y="35"/>
                    <a:pt x="801" y="105"/>
                  </a:cubicBezTo>
                  <a:cubicBezTo>
                    <a:pt x="619" y="558"/>
                    <a:pt x="378" y="986"/>
                    <a:pt x="84" y="1379"/>
                  </a:cubicBezTo>
                  <a:cubicBezTo>
                    <a:pt x="14" y="1470"/>
                    <a:pt x="0" y="1590"/>
                    <a:pt x="87" y="1679"/>
                  </a:cubicBezTo>
                  <a:cubicBezTo>
                    <a:pt x="131" y="1722"/>
                    <a:pt x="188" y="1745"/>
                    <a:pt x="243" y="1745"/>
                  </a:cubicBezTo>
                  <a:cubicBezTo>
                    <a:pt x="299" y="1745"/>
                    <a:pt x="352" y="1722"/>
                    <a:pt x="388" y="1675"/>
                  </a:cubicBezTo>
                  <a:cubicBezTo>
                    <a:pt x="705" y="1256"/>
                    <a:pt x="968" y="801"/>
                    <a:pt x="1170" y="315"/>
                  </a:cubicBezTo>
                  <a:cubicBezTo>
                    <a:pt x="1213" y="211"/>
                    <a:pt x="1199" y="86"/>
                    <a:pt x="1090" y="26"/>
                  </a:cubicBezTo>
                  <a:cubicBezTo>
                    <a:pt x="1060" y="9"/>
                    <a:pt x="1022" y="1"/>
                    <a:pt x="9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3239" name="Google Shape;3239;p28"/>
          <p:cNvGrpSpPr/>
          <p:nvPr/>
        </p:nvGrpSpPr>
        <p:grpSpPr>
          <a:xfrm rot="-5400000" flipH="1">
            <a:off x="9171743" y="5619325"/>
            <a:ext cx="724776" cy="1000134"/>
            <a:chOff x="626325" y="3925200"/>
            <a:chExt cx="612625" cy="845375"/>
          </a:xfrm>
        </p:grpSpPr>
        <p:sp>
          <p:nvSpPr>
            <p:cNvPr id="3240" name="Google Shape;3240;p28"/>
            <p:cNvSpPr/>
            <p:nvPr/>
          </p:nvSpPr>
          <p:spPr>
            <a:xfrm>
              <a:off x="626325" y="3925200"/>
              <a:ext cx="318375" cy="371475"/>
            </a:xfrm>
            <a:custGeom>
              <a:avLst/>
              <a:gdLst/>
              <a:ahLst/>
              <a:cxnLst/>
              <a:rect l="l" t="t" r="r" b="b"/>
              <a:pathLst>
                <a:path w="12735" h="14859" extrusionOk="0">
                  <a:moveTo>
                    <a:pt x="2791" y="1"/>
                  </a:moveTo>
                  <a:cubicBezTo>
                    <a:pt x="2372" y="1"/>
                    <a:pt x="1971" y="119"/>
                    <a:pt x="1656" y="448"/>
                  </a:cubicBezTo>
                  <a:cubicBezTo>
                    <a:pt x="1329" y="792"/>
                    <a:pt x="1139" y="1252"/>
                    <a:pt x="956" y="1685"/>
                  </a:cubicBezTo>
                  <a:cubicBezTo>
                    <a:pt x="771" y="2123"/>
                    <a:pt x="609" y="2568"/>
                    <a:pt x="475" y="3023"/>
                  </a:cubicBezTo>
                  <a:cubicBezTo>
                    <a:pt x="338" y="3478"/>
                    <a:pt x="227" y="3938"/>
                    <a:pt x="140" y="4405"/>
                  </a:cubicBezTo>
                  <a:cubicBezTo>
                    <a:pt x="66" y="4816"/>
                    <a:pt x="17" y="5281"/>
                    <a:pt x="215" y="5668"/>
                  </a:cubicBezTo>
                  <a:cubicBezTo>
                    <a:pt x="280" y="5793"/>
                    <a:pt x="378" y="5902"/>
                    <a:pt x="499" y="5979"/>
                  </a:cubicBezTo>
                  <a:cubicBezTo>
                    <a:pt x="253" y="6667"/>
                    <a:pt x="22" y="7374"/>
                    <a:pt x="13" y="8111"/>
                  </a:cubicBezTo>
                  <a:cubicBezTo>
                    <a:pt x="1" y="8799"/>
                    <a:pt x="215" y="9502"/>
                    <a:pt x="691" y="10012"/>
                  </a:cubicBezTo>
                  <a:cubicBezTo>
                    <a:pt x="908" y="10248"/>
                    <a:pt x="1185" y="10426"/>
                    <a:pt x="1490" y="10527"/>
                  </a:cubicBezTo>
                  <a:cubicBezTo>
                    <a:pt x="1416" y="11273"/>
                    <a:pt x="1370" y="12053"/>
                    <a:pt x="1659" y="12758"/>
                  </a:cubicBezTo>
                  <a:cubicBezTo>
                    <a:pt x="1921" y="13406"/>
                    <a:pt x="2532" y="13887"/>
                    <a:pt x="3235" y="13938"/>
                  </a:cubicBezTo>
                  <a:cubicBezTo>
                    <a:pt x="3273" y="13941"/>
                    <a:pt x="3310" y="13942"/>
                    <a:pt x="3347" y="13942"/>
                  </a:cubicBezTo>
                  <a:cubicBezTo>
                    <a:pt x="3584" y="13942"/>
                    <a:pt x="3819" y="13877"/>
                    <a:pt x="4025" y="13755"/>
                  </a:cubicBezTo>
                  <a:cubicBezTo>
                    <a:pt x="4271" y="14439"/>
                    <a:pt x="5020" y="14859"/>
                    <a:pt x="5740" y="14859"/>
                  </a:cubicBezTo>
                  <a:cubicBezTo>
                    <a:pt x="5816" y="14859"/>
                    <a:pt x="5890" y="14854"/>
                    <a:pt x="5964" y="14845"/>
                  </a:cubicBezTo>
                  <a:cubicBezTo>
                    <a:pt x="7033" y="14705"/>
                    <a:pt x="7791" y="13793"/>
                    <a:pt x="8188" y="12859"/>
                  </a:cubicBezTo>
                  <a:cubicBezTo>
                    <a:pt x="8369" y="12433"/>
                    <a:pt x="8489" y="11993"/>
                    <a:pt x="8592" y="11543"/>
                  </a:cubicBezTo>
                  <a:cubicBezTo>
                    <a:pt x="9181" y="11722"/>
                    <a:pt x="9805" y="11899"/>
                    <a:pt x="10424" y="11899"/>
                  </a:cubicBezTo>
                  <a:cubicBezTo>
                    <a:pt x="10653" y="11899"/>
                    <a:pt x="10882" y="11874"/>
                    <a:pt x="11108" y="11817"/>
                  </a:cubicBezTo>
                  <a:cubicBezTo>
                    <a:pt x="11839" y="11632"/>
                    <a:pt x="12535" y="11086"/>
                    <a:pt x="12662" y="10308"/>
                  </a:cubicBezTo>
                  <a:cubicBezTo>
                    <a:pt x="12734" y="9870"/>
                    <a:pt x="12592" y="9444"/>
                    <a:pt x="12443" y="9038"/>
                  </a:cubicBezTo>
                  <a:cubicBezTo>
                    <a:pt x="12361" y="8831"/>
                    <a:pt x="12292" y="8619"/>
                    <a:pt x="12236" y="8402"/>
                  </a:cubicBezTo>
                  <a:cubicBezTo>
                    <a:pt x="12193" y="8190"/>
                    <a:pt x="12164" y="7976"/>
                    <a:pt x="12150" y="7762"/>
                  </a:cubicBezTo>
                  <a:cubicBezTo>
                    <a:pt x="12116" y="7307"/>
                    <a:pt x="12104" y="6845"/>
                    <a:pt x="11933" y="6414"/>
                  </a:cubicBezTo>
                  <a:cubicBezTo>
                    <a:pt x="11760" y="5983"/>
                    <a:pt x="11442" y="5726"/>
                    <a:pt x="11083" y="5485"/>
                  </a:cubicBezTo>
                  <a:cubicBezTo>
                    <a:pt x="10775" y="5273"/>
                    <a:pt x="10417" y="5076"/>
                    <a:pt x="10229" y="4737"/>
                  </a:cubicBezTo>
                  <a:cubicBezTo>
                    <a:pt x="10102" y="4503"/>
                    <a:pt x="10049" y="4239"/>
                    <a:pt x="9916" y="4007"/>
                  </a:cubicBezTo>
                  <a:cubicBezTo>
                    <a:pt x="9796" y="3803"/>
                    <a:pt x="9637" y="3622"/>
                    <a:pt x="9447" y="3476"/>
                  </a:cubicBezTo>
                  <a:cubicBezTo>
                    <a:pt x="9262" y="3319"/>
                    <a:pt x="9052" y="3189"/>
                    <a:pt x="8850" y="3064"/>
                  </a:cubicBezTo>
                  <a:lnTo>
                    <a:pt x="8176" y="2643"/>
                  </a:lnTo>
                  <a:lnTo>
                    <a:pt x="6800" y="1789"/>
                  </a:lnTo>
                  <a:cubicBezTo>
                    <a:pt x="5986" y="1278"/>
                    <a:pt x="5175" y="734"/>
                    <a:pt x="4282" y="361"/>
                  </a:cubicBezTo>
                  <a:cubicBezTo>
                    <a:pt x="3838" y="175"/>
                    <a:pt x="3301" y="1"/>
                    <a:pt x="2791"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41" name="Google Shape;3241;p28"/>
            <p:cNvSpPr/>
            <p:nvPr/>
          </p:nvSpPr>
          <p:spPr>
            <a:xfrm>
              <a:off x="628975" y="4395725"/>
              <a:ext cx="291725" cy="211650"/>
            </a:xfrm>
            <a:custGeom>
              <a:avLst/>
              <a:gdLst/>
              <a:ahLst/>
              <a:cxnLst/>
              <a:rect l="l" t="t" r="r" b="b"/>
              <a:pathLst>
                <a:path w="11669" h="8466" extrusionOk="0">
                  <a:moveTo>
                    <a:pt x="8228" y="0"/>
                  </a:moveTo>
                  <a:cubicBezTo>
                    <a:pt x="8156" y="0"/>
                    <a:pt x="8084" y="4"/>
                    <a:pt x="8012" y="12"/>
                  </a:cubicBezTo>
                  <a:cubicBezTo>
                    <a:pt x="7784" y="36"/>
                    <a:pt x="7562" y="106"/>
                    <a:pt x="7363" y="216"/>
                  </a:cubicBezTo>
                  <a:cubicBezTo>
                    <a:pt x="7158" y="332"/>
                    <a:pt x="6980" y="491"/>
                    <a:pt x="6790" y="628"/>
                  </a:cubicBezTo>
                  <a:cubicBezTo>
                    <a:pt x="6602" y="768"/>
                    <a:pt x="6462" y="854"/>
                    <a:pt x="6294" y="866"/>
                  </a:cubicBezTo>
                  <a:cubicBezTo>
                    <a:pt x="6288" y="867"/>
                    <a:pt x="6282" y="867"/>
                    <a:pt x="6276" y="867"/>
                  </a:cubicBezTo>
                  <a:cubicBezTo>
                    <a:pt x="6068" y="867"/>
                    <a:pt x="5916" y="671"/>
                    <a:pt x="5743" y="570"/>
                  </a:cubicBezTo>
                  <a:cubicBezTo>
                    <a:pt x="5439" y="393"/>
                    <a:pt x="5094" y="316"/>
                    <a:pt x="4746" y="316"/>
                  </a:cubicBezTo>
                  <a:cubicBezTo>
                    <a:pt x="4635" y="316"/>
                    <a:pt x="4523" y="324"/>
                    <a:pt x="4412" y="339"/>
                  </a:cubicBezTo>
                  <a:cubicBezTo>
                    <a:pt x="3312" y="491"/>
                    <a:pt x="2530" y="1336"/>
                    <a:pt x="1895" y="2175"/>
                  </a:cubicBezTo>
                  <a:lnTo>
                    <a:pt x="1635" y="2529"/>
                  </a:lnTo>
                  <a:cubicBezTo>
                    <a:pt x="1620" y="2549"/>
                    <a:pt x="1611" y="2570"/>
                    <a:pt x="1603" y="2594"/>
                  </a:cubicBezTo>
                  <a:cubicBezTo>
                    <a:pt x="1574" y="2560"/>
                    <a:pt x="1531" y="2540"/>
                    <a:pt x="1487" y="2540"/>
                  </a:cubicBezTo>
                  <a:cubicBezTo>
                    <a:pt x="1473" y="2540"/>
                    <a:pt x="1458" y="2542"/>
                    <a:pt x="1444" y="2546"/>
                  </a:cubicBezTo>
                  <a:cubicBezTo>
                    <a:pt x="1045" y="2659"/>
                    <a:pt x="686" y="2883"/>
                    <a:pt x="407" y="3189"/>
                  </a:cubicBezTo>
                  <a:cubicBezTo>
                    <a:pt x="265" y="3340"/>
                    <a:pt x="147" y="3514"/>
                    <a:pt x="56" y="3699"/>
                  </a:cubicBezTo>
                  <a:cubicBezTo>
                    <a:pt x="0" y="3812"/>
                    <a:pt x="61" y="3923"/>
                    <a:pt x="106" y="4029"/>
                  </a:cubicBezTo>
                  <a:cubicBezTo>
                    <a:pt x="145" y="4120"/>
                    <a:pt x="188" y="4209"/>
                    <a:pt x="239" y="4296"/>
                  </a:cubicBezTo>
                  <a:cubicBezTo>
                    <a:pt x="636" y="4982"/>
                    <a:pt x="1315" y="5441"/>
                    <a:pt x="2015" y="5776"/>
                  </a:cubicBezTo>
                  <a:cubicBezTo>
                    <a:pt x="2414" y="5961"/>
                    <a:pt x="2824" y="6127"/>
                    <a:pt x="3240" y="6269"/>
                  </a:cubicBezTo>
                  <a:cubicBezTo>
                    <a:pt x="3514" y="6743"/>
                    <a:pt x="3805" y="7234"/>
                    <a:pt x="4229" y="7595"/>
                  </a:cubicBezTo>
                  <a:cubicBezTo>
                    <a:pt x="4613" y="7921"/>
                    <a:pt x="5038" y="8108"/>
                    <a:pt x="5510" y="8108"/>
                  </a:cubicBezTo>
                  <a:cubicBezTo>
                    <a:pt x="5561" y="8108"/>
                    <a:pt x="5613" y="8105"/>
                    <a:pt x="5666" y="8101"/>
                  </a:cubicBezTo>
                  <a:cubicBezTo>
                    <a:pt x="5890" y="8084"/>
                    <a:pt x="6106" y="8012"/>
                    <a:pt x="6296" y="7891"/>
                  </a:cubicBezTo>
                  <a:cubicBezTo>
                    <a:pt x="6689" y="8265"/>
                    <a:pt x="7231" y="8466"/>
                    <a:pt x="7771" y="8466"/>
                  </a:cubicBezTo>
                  <a:cubicBezTo>
                    <a:pt x="8119" y="8466"/>
                    <a:pt x="8466" y="8382"/>
                    <a:pt x="8770" y="8207"/>
                  </a:cubicBezTo>
                  <a:cubicBezTo>
                    <a:pt x="8893" y="8134"/>
                    <a:pt x="9006" y="8048"/>
                    <a:pt x="9131" y="7976"/>
                  </a:cubicBezTo>
                  <a:cubicBezTo>
                    <a:pt x="9254" y="7903"/>
                    <a:pt x="9387" y="7848"/>
                    <a:pt x="9524" y="7810"/>
                  </a:cubicBezTo>
                  <a:cubicBezTo>
                    <a:pt x="9784" y="7737"/>
                    <a:pt x="10034" y="7658"/>
                    <a:pt x="10255" y="7506"/>
                  </a:cubicBezTo>
                  <a:cubicBezTo>
                    <a:pt x="10684" y="7215"/>
                    <a:pt x="10975" y="6765"/>
                    <a:pt x="11064" y="6257"/>
                  </a:cubicBezTo>
                  <a:cubicBezTo>
                    <a:pt x="11136" y="5822"/>
                    <a:pt x="11054" y="5376"/>
                    <a:pt x="10831" y="4996"/>
                  </a:cubicBezTo>
                  <a:cubicBezTo>
                    <a:pt x="11153" y="4746"/>
                    <a:pt x="11394" y="4404"/>
                    <a:pt x="11517" y="4012"/>
                  </a:cubicBezTo>
                  <a:cubicBezTo>
                    <a:pt x="11668" y="3516"/>
                    <a:pt x="11615" y="2979"/>
                    <a:pt x="11365" y="2524"/>
                  </a:cubicBezTo>
                  <a:cubicBezTo>
                    <a:pt x="11240" y="2291"/>
                    <a:pt x="11066" y="2086"/>
                    <a:pt x="10860" y="1918"/>
                  </a:cubicBezTo>
                  <a:cubicBezTo>
                    <a:pt x="10763" y="1839"/>
                    <a:pt x="10660" y="1769"/>
                    <a:pt x="10549" y="1711"/>
                  </a:cubicBezTo>
                  <a:cubicBezTo>
                    <a:pt x="10441" y="1651"/>
                    <a:pt x="10320" y="1598"/>
                    <a:pt x="10229" y="1511"/>
                  </a:cubicBezTo>
                  <a:cubicBezTo>
                    <a:pt x="10140" y="1422"/>
                    <a:pt x="10075" y="1283"/>
                    <a:pt x="10022" y="1155"/>
                  </a:cubicBezTo>
                  <a:cubicBezTo>
                    <a:pt x="9974" y="1040"/>
                    <a:pt x="9916" y="929"/>
                    <a:pt x="9846" y="825"/>
                  </a:cubicBezTo>
                  <a:cubicBezTo>
                    <a:pt x="9714" y="630"/>
                    <a:pt x="9543" y="462"/>
                    <a:pt x="9346" y="334"/>
                  </a:cubicBezTo>
                  <a:cubicBezTo>
                    <a:pt x="9012" y="116"/>
                    <a:pt x="8623" y="0"/>
                    <a:pt x="8228" y="0"/>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42" name="Google Shape;3242;p28"/>
            <p:cNvSpPr/>
            <p:nvPr/>
          </p:nvSpPr>
          <p:spPr>
            <a:xfrm>
              <a:off x="959775" y="4126000"/>
              <a:ext cx="257975" cy="338800"/>
            </a:xfrm>
            <a:custGeom>
              <a:avLst/>
              <a:gdLst/>
              <a:ahLst/>
              <a:cxnLst/>
              <a:rect l="l" t="t" r="r" b="b"/>
              <a:pathLst>
                <a:path w="10319" h="13552" extrusionOk="0">
                  <a:moveTo>
                    <a:pt x="3793" y="1"/>
                  </a:moveTo>
                  <a:cubicBezTo>
                    <a:pt x="3553" y="1"/>
                    <a:pt x="3301" y="167"/>
                    <a:pt x="3120" y="351"/>
                  </a:cubicBezTo>
                  <a:cubicBezTo>
                    <a:pt x="2929" y="543"/>
                    <a:pt x="2744" y="738"/>
                    <a:pt x="2568" y="941"/>
                  </a:cubicBezTo>
                  <a:cubicBezTo>
                    <a:pt x="2215" y="1345"/>
                    <a:pt x="1887" y="1773"/>
                    <a:pt x="1591" y="2223"/>
                  </a:cubicBezTo>
                  <a:cubicBezTo>
                    <a:pt x="1445" y="2450"/>
                    <a:pt x="1303" y="2681"/>
                    <a:pt x="1170" y="2916"/>
                  </a:cubicBezTo>
                  <a:cubicBezTo>
                    <a:pt x="1038" y="3150"/>
                    <a:pt x="939" y="3340"/>
                    <a:pt x="869" y="3571"/>
                  </a:cubicBezTo>
                  <a:cubicBezTo>
                    <a:pt x="800" y="3805"/>
                    <a:pt x="773" y="4026"/>
                    <a:pt x="826" y="4250"/>
                  </a:cubicBezTo>
                  <a:cubicBezTo>
                    <a:pt x="860" y="4375"/>
                    <a:pt x="913" y="4495"/>
                    <a:pt x="982" y="4604"/>
                  </a:cubicBezTo>
                  <a:cubicBezTo>
                    <a:pt x="1040" y="4700"/>
                    <a:pt x="1103" y="4798"/>
                    <a:pt x="1079" y="4914"/>
                  </a:cubicBezTo>
                  <a:cubicBezTo>
                    <a:pt x="1043" y="5111"/>
                    <a:pt x="860" y="5280"/>
                    <a:pt x="747" y="5441"/>
                  </a:cubicBezTo>
                  <a:cubicBezTo>
                    <a:pt x="614" y="5624"/>
                    <a:pt x="496" y="5819"/>
                    <a:pt x="393" y="6021"/>
                  </a:cubicBezTo>
                  <a:cubicBezTo>
                    <a:pt x="186" y="6423"/>
                    <a:pt x="37" y="6863"/>
                    <a:pt x="15" y="7318"/>
                  </a:cubicBezTo>
                  <a:cubicBezTo>
                    <a:pt x="1" y="7540"/>
                    <a:pt x="22" y="7764"/>
                    <a:pt x="78" y="7980"/>
                  </a:cubicBezTo>
                  <a:cubicBezTo>
                    <a:pt x="147" y="8238"/>
                    <a:pt x="272" y="8469"/>
                    <a:pt x="400" y="8702"/>
                  </a:cubicBezTo>
                  <a:cubicBezTo>
                    <a:pt x="525" y="8933"/>
                    <a:pt x="643" y="9167"/>
                    <a:pt x="650" y="9436"/>
                  </a:cubicBezTo>
                  <a:cubicBezTo>
                    <a:pt x="655" y="9703"/>
                    <a:pt x="607" y="9932"/>
                    <a:pt x="617" y="10182"/>
                  </a:cubicBezTo>
                  <a:cubicBezTo>
                    <a:pt x="633" y="10683"/>
                    <a:pt x="833" y="11159"/>
                    <a:pt x="1182" y="11523"/>
                  </a:cubicBezTo>
                  <a:cubicBezTo>
                    <a:pt x="1353" y="11696"/>
                    <a:pt x="1553" y="11841"/>
                    <a:pt x="1772" y="11946"/>
                  </a:cubicBezTo>
                  <a:cubicBezTo>
                    <a:pt x="1976" y="12052"/>
                    <a:pt x="2193" y="12156"/>
                    <a:pt x="2304" y="12368"/>
                  </a:cubicBezTo>
                  <a:cubicBezTo>
                    <a:pt x="2414" y="12582"/>
                    <a:pt x="2467" y="12854"/>
                    <a:pt x="2624" y="13066"/>
                  </a:cubicBezTo>
                  <a:cubicBezTo>
                    <a:pt x="2751" y="13232"/>
                    <a:pt x="2925" y="13359"/>
                    <a:pt x="3120" y="13436"/>
                  </a:cubicBezTo>
                  <a:cubicBezTo>
                    <a:pt x="3305" y="13515"/>
                    <a:pt x="3506" y="13552"/>
                    <a:pt x="3708" y="13552"/>
                  </a:cubicBezTo>
                  <a:cubicBezTo>
                    <a:pt x="3936" y="13552"/>
                    <a:pt x="4164" y="13506"/>
                    <a:pt x="4374" y="13424"/>
                  </a:cubicBezTo>
                  <a:cubicBezTo>
                    <a:pt x="4852" y="13239"/>
                    <a:pt x="5218" y="12835"/>
                    <a:pt x="5512" y="12433"/>
                  </a:cubicBezTo>
                  <a:lnTo>
                    <a:pt x="5599" y="12305"/>
                  </a:lnTo>
                  <a:cubicBezTo>
                    <a:pt x="6077" y="12630"/>
                    <a:pt x="6576" y="12931"/>
                    <a:pt x="7129" y="13099"/>
                  </a:cubicBezTo>
                  <a:cubicBezTo>
                    <a:pt x="7396" y="13181"/>
                    <a:pt x="7671" y="13226"/>
                    <a:pt x="7943" y="13226"/>
                  </a:cubicBezTo>
                  <a:cubicBezTo>
                    <a:pt x="8312" y="13226"/>
                    <a:pt x="8677" y="13144"/>
                    <a:pt x="9016" y="12964"/>
                  </a:cubicBezTo>
                  <a:cubicBezTo>
                    <a:pt x="9546" y="12688"/>
                    <a:pt x="9967" y="12175"/>
                    <a:pt x="9979" y="11559"/>
                  </a:cubicBezTo>
                  <a:cubicBezTo>
                    <a:pt x="9981" y="11364"/>
                    <a:pt x="9945" y="11171"/>
                    <a:pt x="9943" y="10977"/>
                  </a:cubicBezTo>
                  <a:cubicBezTo>
                    <a:pt x="9943" y="10791"/>
                    <a:pt x="9976" y="10606"/>
                    <a:pt x="10044" y="10435"/>
                  </a:cubicBezTo>
                  <a:cubicBezTo>
                    <a:pt x="10164" y="10098"/>
                    <a:pt x="10296" y="9778"/>
                    <a:pt x="10306" y="9415"/>
                  </a:cubicBezTo>
                  <a:cubicBezTo>
                    <a:pt x="10318" y="8707"/>
                    <a:pt x="9969" y="8004"/>
                    <a:pt x="9389" y="7602"/>
                  </a:cubicBezTo>
                  <a:cubicBezTo>
                    <a:pt x="9558" y="7287"/>
                    <a:pt x="9582" y="6912"/>
                    <a:pt x="9507" y="6563"/>
                  </a:cubicBezTo>
                  <a:cubicBezTo>
                    <a:pt x="9413" y="6120"/>
                    <a:pt x="9172" y="5735"/>
                    <a:pt x="8864" y="5410"/>
                  </a:cubicBezTo>
                  <a:cubicBezTo>
                    <a:pt x="8491" y="5022"/>
                    <a:pt x="8044" y="4724"/>
                    <a:pt x="7642" y="4373"/>
                  </a:cubicBezTo>
                  <a:cubicBezTo>
                    <a:pt x="7461" y="4216"/>
                    <a:pt x="7257" y="4048"/>
                    <a:pt x="7276" y="3788"/>
                  </a:cubicBezTo>
                  <a:cubicBezTo>
                    <a:pt x="7298" y="3530"/>
                    <a:pt x="7382" y="3328"/>
                    <a:pt x="7334" y="3085"/>
                  </a:cubicBezTo>
                  <a:cubicBezTo>
                    <a:pt x="7286" y="2842"/>
                    <a:pt x="7136" y="2601"/>
                    <a:pt x="6973" y="2404"/>
                  </a:cubicBezTo>
                  <a:cubicBezTo>
                    <a:pt x="6799" y="2199"/>
                    <a:pt x="6617" y="2004"/>
                    <a:pt x="6422" y="1819"/>
                  </a:cubicBezTo>
                  <a:cubicBezTo>
                    <a:pt x="6032" y="1434"/>
                    <a:pt x="5615" y="1078"/>
                    <a:pt x="5177" y="753"/>
                  </a:cubicBezTo>
                  <a:cubicBezTo>
                    <a:pt x="4958" y="592"/>
                    <a:pt x="4732" y="438"/>
                    <a:pt x="4501" y="291"/>
                  </a:cubicBezTo>
                  <a:cubicBezTo>
                    <a:pt x="4268" y="142"/>
                    <a:pt x="4075" y="16"/>
                    <a:pt x="3827" y="2"/>
                  </a:cubicBezTo>
                  <a:cubicBezTo>
                    <a:pt x="3816" y="1"/>
                    <a:pt x="3805" y="1"/>
                    <a:pt x="3793"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43" name="Google Shape;3243;p28"/>
            <p:cNvSpPr/>
            <p:nvPr/>
          </p:nvSpPr>
          <p:spPr>
            <a:xfrm>
              <a:off x="718500" y="4019750"/>
              <a:ext cx="520450" cy="750825"/>
            </a:xfrm>
            <a:custGeom>
              <a:avLst/>
              <a:gdLst/>
              <a:ahLst/>
              <a:cxnLst/>
              <a:rect l="l" t="t" r="r" b="b"/>
              <a:pathLst>
                <a:path w="20818" h="30033" extrusionOk="0">
                  <a:moveTo>
                    <a:pt x="238" y="1"/>
                  </a:moveTo>
                  <a:cubicBezTo>
                    <a:pt x="117" y="1"/>
                    <a:pt x="0" y="165"/>
                    <a:pt x="99" y="298"/>
                  </a:cubicBezTo>
                  <a:cubicBezTo>
                    <a:pt x="1587" y="2278"/>
                    <a:pt x="2949" y="4346"/>
                    <a:pt x="4181" y="6495"/>
                  </a:cubicBezTo>
                  <a:cubicBezTo>
                    <a:pt x="5399" y="8615"/>
                    <a:pt x="6443" y="10822"/>
                    <a:pt x="7517" y="13017"/>
                  </a:cubicBezTo>
                  <a:cubicBezTo>
                    <a:pt x="8593" y="15214"/>
                    <a:pt x="9692" y="17301"/>
                    <a:pt x="11127" y="19226"/>
                  </a:cubicBezTo>
                  <a:cubicBezTo>
                    <a:pt x="12085" y="20514"/>
                    <a:pt x="13197" y="21660"/>
                    <a:pt x="14340" y="22776"/>
                  </a:cubicBezTo>
                  <a:cubicBezTo>
                    <a:pt x="13702" y="22307"/>
                    <a:pt x="13026" y="21888"/>
                    <a:pt x="12323" y="21525"/>
                  </a:cubicBezTo>
                  <a:cubicBezTo>
                    <a:pt x="11442" y="21070"/>
                    <a:pt x="10530" y="20685"/>
                    <a:pt x="9591" y="20377"/>
                  </a:cubicBezTo>
                  <a:cubicBezTo>
                    <a:pt x="8650" y="20066"/>
                    <a:pt x="7690" y="19819"/>
                    <a:pt x="6720" y="19626"/>
                  </a:cubicBezTo>
                  <a:cubicBezTo>
                    <a:pt x="5731" y="19431"/>
                    <a:pt x="4732" y="19287"/>
                    <a:pt x="3726" y="19181"/>
                  </a:cubicBezTo>
                  <a:cubicBezTo>
                    <a:pt x="2723" y="19077"/>
                    <a:pt x="1729" y="19012"/>
                    <a:pt x="727" y="18976"/>
                  </a:cubicBezTo>
                  <a:lnTo>
                    <a:pt x="357" y="18964"/>
                  </a:lnTo>
                  <a:cubicBezTo>
                    <a:pt x="355" y="18964"/>
                    <a:pt x="354" y="18964"/>
                    <a:pt x="352" y="18964"/>
                  </a:cubicBezTo>
                  <a:cubicBezTo>
                    <a:pt x="135" y="18964"/>
                    <a:pt x="118" y="19306"/>
                    <a:pt x="340" y="19311"/>
                  </a:cubicBezTo>
                  <a:cubicBezTo>
                    <a:pt x="1332" y="19342"/>
                    <a:pt x="2323" y="19395"/>
                    <a:pt x="3310" y="19489"/>
                  </a:cubicBezTo>
                  <a:cubicBezTo>
                    <a:pt x="4297" y="19583"/>
                    <a:pt x="5276" y="19708"/>
                    <a:pt x="6251" y="19886"/>
                  </a:cubicBezTo>
                  <a:cubicBezTo>
                    <a:pt x="7226" y="20064"/>
                    <a:pt x="8188" y="20300"/>
                    <a:pt x="9136" y="20593"/>
                  </a:cubicBezTo>
                  <a:cubicBezTo>
                    <a:pt x="10061" y="20880"/>
                    <a:pt x="10963" y="21238"/>
                    <a:pt x="11834" y="21664"/>
                  </a:cubicBezTo>
                  <a:cubicBezTo>
                    <a:pt x="12708" y="22095"/>
                    <a:pt x="13541" y="22606"/>
                    <a:pt x="14321" y="23193"/>
                  </a:cubicBezTo>
                  <a:cubicBezTo>
                    <a:pt x="14419" y="23265"/>
                    <a:pt x="14515" y="23342"/>
                    <a:pt x="14612" y="23417"/>
                  </a:cubicBezTo>
                  <a:cubicBezTo>
                    <a:pt x="14638" y="23436"/>
                    <a:pt x="14669" y="23445"/>
                    <a:pt x="14700" y="23445"/>
                  </a:cubicBezTo>
                  <a:cubicBezTo>
                    <a:pt x="14720" y="23445"/>
                    <a:pt x="14740" y="23441"/>
                    <a:pt x="14759" y="23433"/>
                  </a:cubicBezTo>
                  <a:lnTo>
                    <a:pt x="15447" y="23896"/>
                  </a:lnTo>
                  <a:cubicBezTo>
                    <a:pt x="15471" y="23910"/>
                    <a:pt x="15495" y="23920"/>
                    <a:pt x="15524" y="23922"/>
                  </a:cubicBezTo>
                  <a:lnTo>
                    <a:pt x="15649" y="24042"/>
                  </a:lnTo>
                  <a:cubicBezTo>
                    <a:pt x="15661" y="24059"/>
                    <a:pt x="15676" y="24074"/>
                    <a:pt x="15695" y="24086"/>
                  </a:cubicBezTo>
                  <a:lnTo>
                    <a:pt x="15765" y="24151"/>
                  </a:lnTo>
                  <a:cubicBezTo>
                    <a:pt x="17353" y="25689"/>
                    <a:pt x="18934" y="27284"/>
                    <a:pt x="20053" y="29202"/>
                  </a:cubicBezTo>
                  <a:cubicBezTo>
                    <a:pt x="20193" y="29438"/>
                    <a:pt x="20320" y="29679"/>
                    <a:pt x="20441" y="29922"/>
                  </a:cubicBezTo>
                  <a:cubicBezTo>
                    <a:pt x="20480" y="30001"/>
                    <a:pt x="20537" y="30033"/>
                    <a:pt x="20593" y="30033"/>
                  </a:cubicBezTo>
                  <a:cubicBezTo>
                    <a:pt x="20708" y="30033"/>
                    <a:pt x="20818" y="29896"/>
                    <a:pt x="20751" y="29763"/>
                  </a:cubicBezTo>
                  <a:cubicBezTo>
                    <a:pt x="19750" y="27778"/>
                    <a:pt x="18248" y="26112"/>
                    <a:pt x="16679" y="24560"/>
                  </a:cubicBezTo>
                  <a:cubicBezTo>
                    <a:pt x="16441" y="24326"/>
                    <a:pt x="16200" y="24090"/>
                    <a:pt x="15957" y="23859"/>
                  </a:cubicBezTo>
                  <a:cubicBezTo>
                    <a:pt x="15817" y="22887"/>
                    <a:pt x="15909" y="21905"/>
                    <a:pt x="15945" y="20926"/>
                  </a:cubicBezTo>
                  <a:cubicBezTo>
                    <a:pt x="15981" y="19948"/>
                    <a:pt x="15972" y="18952"/>
                    <a:pt x="15916" y="17970"/>
                  </a:cubicBezTo>
                  <a:cubicBezTo>
                    <a:pt x="15810" y="15992"/>
                    <a:pt x="15521" y="14030"/>
                    <a:pt x="15059" y="12105"/>
                  </a:cubicBezTo>
                  <a:cubicBezTo>
                    <a:pt x="14799" y="11024"/>
                    <a:pt x="14484" y="9958"/>
                    <a:pt x="14116" y="8911"/>
                  </a:cubicBezTo>
                  <a:cubicBezTo>
                    <a:pt x="14089" y="8832"/>
                    <a:pt x="14029" y="8772"/>
                    <a:pt x="13949" y="8772"/>
                  </a:cubicBezTo>
                  <a:cubicBezTo>
                    <a:pt x="13937" y="8772"/>
                    <a:pt x="13924" y="8774"/>
                    <a:pt x="13911" y="8777"/>
                  </a:cubicBezTo>
                  <a:cubicBezTo>
                    <a:pt x="13827" y="8793"/>
                    <a:pt x="13745" y="8892"/>
                    <a:pt x="13774" y="8981"/>
                  </a:cubicBezTo>
                  <a:cubicBezTo>
                    <a:pt x="14434" y="10841"/>
                    <a:pt x="14920" y="12760"/>
                    <a:pt x="15228" y="14711"/>
                  </a:cubicBezTo>
                  <a:cubicBezTo>
                    <a:pt x="15534" y="16659"/>
                    <a:pt x="15661" y="18627"/>
                    <a:pt x="15608" y="20598"/>
                  </a:cubicBezTo>
                  <a:cubicBezTo>
                    <a:pt x="15584" y="21544"/>
                    <a:pt x="15493" y="22490"/>
                    <a:pt x="15565" y="23436"/>
                  </a:cubicBezTo>
                  <a:lnTo>
                    <a:pt x="15430" y="23354"/>
                  </a:lnTo>
                  <a:cubicBezTo>
                    <a:pt x="14234" y="22208"/>
                    <a:pt x="13040" y="21058"/>
                    <a:pt x="11991" y="19778"/>
                  </a:cubicBezTo>
                  <a:cubicBezTo>
                    <a:pt x="10448" y="17888"/>
                    <a:pt x="9266" y="15744"/>
                    <a:pt x="8176" y="13568"/>
                  </a:cubicBezTo>
                  <a:cubicBezTo>
                    <a:pt x="7088" y="11393"/>
                    <a:pt x="6073" y="9169"/>
                    <a:pt x="4889" y="7039"/>
                  </a:cubicBezTo>
                  <a:cubicBezTo>
                    <a:pt x="3683" y="4880"/>
                    <a:pt x="2352" y="2796"/>
                    <a:pt x="896" y="798"/>
                  </a:cubicBezTo>
                  <a:cubicBezTo>
                    <a:pt x="718" y="550"/>
                    <a:pt x="535" y="307"/>
                    <a:pt x="354" y="64"/>
                  </a:cubicBezTo>
                  <a:cubicBezTo>
                    <a:pt x="320" y="19"/>
                    <a:pt x="279"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3244" name="Google Shape;3244;p28"/>
          <p:cNvGrpSpPr/>
          <p:nvPr/>
        </p:nvGrpSpPr>
        <p:grpSpPr>
          <a:xfrm rot="10800000" flipH="1">
            <a:off x="9227600" y="6030090"/>
            <a:ext cx="1780440" cy="1847363"/>
            <a:chOff x="1843825" y="3806950"/>
            <a:chExt cx="1608250" cy="1668700"/>
          </a:xfrm>
        </p:grpSpPr>
        <p:sp>
          <p:nvSpPr>
            <p:cNvPr id="3245" name="Google Shape;3245;p28"/>
            <p:cNvSpPr/>
            <p:nvPr/>
          </p:nvSpPr>
          <p:spPr>
            <a:xfrm>
              <a:off x="1843825" y="3806950"/>
              <a:ext cx="1608250" cy="1668700"/>
            </a:xfrm>
            <a:custGeom>
              <a:avLst/>
              <a:gdLst/>
              <a:ahLst/>
              <a:cxnLst/>
              <a:rect l="l" t="t" r="r" b="b"/>
              <a:pathLst>
                <a:path w="64330" h="66748" extrusionOk="0">
                  <a:moveTo>
                    <a:pt x="33699" y="0"/>
                  </a:moveTo>
                  <a:cubicBezTo>
                    <a:pt x="33685" y="0"/>
                    <a:pt x="33670" y="1"/>
                    <a:pt x="33656" y="1"/>
                  </a:cubicBezTo>
                  <a:cubicBezTo>
                    <a:pt x="33001" y="25"/>
                    <a:pt x="32573" y="639"/>
                    <a:pt x="32197" y="1096"/>
                  </a:cubicBezTo>
                  <a:cubicBezTo>
                    <a:pt x="31783" y="1594"/>
                    <a:pt x="31398" y="2114"/>
                    <a:pt x="31044" y="2656"/>
                  </a:cubicBezTo>
                  <a:cubicBezTo>
                    <a:pt x="30337" y="3722"/>
                    <a:pt x="29742" y="4858"/>
                    <a:pt x="29263" y="6044"/>
                  </a:cubicBezTo>
                  <a:cubicBezTo>
                    <a:pt x="28780" y="7236"/>
                    <a:pt x="28409" y="8470"/>
                    <a:pt x="28156" y="9731"/>
                  </a:cubicBezTo>
                  <a:cubicBezTo>
                    <a:pt x="27904" y="11000"/>
                    <a:pt x="27766" y="12287"/>
                    <a:pt x="27745" y="13582"/>
                  </a:cubicBezTo>
                  <a:cubicBezTo>
                    <a:pt x="27725" y="14754"/>
                    <a:pt x="27807" y="15926"/>
                    <a:pt x="27985" y="17086"/>
                  </a:cubicBezTo>
                  <a:cubicBezTo>
                    <a:pt x="27417" y="15820"/>
                    <a:pt x="26580" y="14660"/>
                    <a:pt x="25728" y="13577"/>
                  </a:cubicBezTo>
                  <a:cubicBezTo>
                    <a:pt x="24200" y="11626"/>
                    <a:pt x="22592" y="9715"/>
                    <a:pt x="20734" y="8066"/>
                  </a:cubicBezTo>
                  <a:cubicBezTo>
                    <a:pt x="19812" y="7245"/>
                    <a:pt x="18821" y="6463"/>
                    <a:pt x="17757" y="5835"/>
                  </a:cubicBezTo>
                  <a:cubicBezTo>
                    <a:pt x="17507" y="5688"/>
                    <a:pt x="17193" y="5555"/>
                    <a:pt x="16894" y="5555"/>
                  </a:cubicBezTo>
                  <a:cubicBezTo>
                    <a:pt x="16704" y="5555"/>
                    <a:pt x="16519" y="5609"/>
                    <a:pt x="16361" y="5748"/>
                  </a:cubicBezTo>
                  <a:cubicBezTo>
                    <a:pt x="16125" y="5955"/>
                    <a:pt x="16072" y="6280"/>
                    <a:pt x="16077" y="6579"/>
                  </a:cubicBezTo>
                  <a:cubicBezTo>
                    <a:pt x="16084" y="6875"/>
                    <a:pt x="16125" y="7219"/>
                    <a:pt x="16154" y="7537"/>
                  </a:cubicBezTo>
                  <a:cubicBezTo>
                    <a:pt x="16366" y="10133"/>
                    <a:pt x="16621" y="12754"/>
                    <a:pt x="17350" y="15267"/>
                  </a:cubicBezTo>
                  <a:cubicBezTo>
                    <a:pt x="17983" y="17447"/>
                    <a:pt x="18982" y="19556"/>
                    <a:pt x="20488" y="21267"/>
                  </a:cubicBezTo>
                  <a:cubicBezTo>
                    <a:pt x="19389" y="20398"/>
                    <a:pt x="18205" y="19640"/>
                    <a:pt x="16955" y="19005"/>
                  </a:cubicBezTo>
                  <a:cubicBezTo>
                    <a:pt x="15338" y="18179"/>
                    <a:pt x="13622" y="17560"/>
                    <a:pt x="11848" y="17163"/>
                  </a:cubicBezTo>
                  <a:cubicBezTo>
                    <a:pt x="10315" y="16817"/>
                    <a:pt x="8749" y="16643"/>
                    <a:pt x="7178" y="16643"/>
                  </a:cubicBezTo>
                  <a:cubicBezTo>
                    <a:pt x="6935" y="16643"/>
                    <a:pt x="6691" y="16647"/>
                    <a:pt x="6448" y="16656"/>
                  </a:cubicBezTo>
                  <a:cubicBezTo>
                    <a:pt x="5726" y="16682"/>
                    <a:pt x="4725" y="16728"/>
                    <a:pt x="4438" y="17541"/>
                  </a:cubicBezTo>
                  <a:cubicBezTo>
                    <a:pt x="4294" y="17950"/>
                    <a:pt x="4460" y="18388"/>
                    <a:pt x="4669" y="18747"/>
                  </a:cubicBezTo>
                  <a:cubicBezTo>
                    <a:pt x="4881" y="19106"/>
                    <a:pt x="5206" y="19527"/>
                    <a:pt x="5485" y="19905"/>
                  </a:cubicBezTo>
                  <a:cubicBezTo>
                    <a:pt x="6640" y="21476"/>
                    <a:pt x="7880" y="22985"/>
                    <a:pt x="9194" y="24427"/>
                  </a:cubicBezTo>
                  <a:cubicBezTo>
                    <a:pt x="8965" y="24404"/>
                    <a:pt x="8737" y="24393"/>
                    <a:pt x="8508" y="24393"/>
                  </a:cubicBezTo>
                  <a:cubicBezTo>
                    <a:pt x="7436" y="24393"/>
                    <a:pt x="6366" y="24636"/>
                    <a:pt x="5353" y="25007"/>
                  </a:cubicBezTo>
                  <a:cubicBezTo>
                    <a:pt x="4573" y="25296"/>
                    <a:pt x="3822" y="25652"/>
                    <a:pt x="3086" y="26032"/>
                  </a:cubicBezTo>
                  <a:cubicBezTo>
                    <a:pt x="2727" y="26222"/>
                    <a:pt x="2368" y="26415"/>
                    <a:pt x="2017" y="26615"/>
                  </a:cubicBezTo>
                  <a:cubicBezTo>
                    <a:pt x="1666" y="26812"/>
                    <a:pt x="1155" y="27016"/>
                    <a:pt x="1273" y="27483"/>
                  </a:cubicBezTo>
                  <a:cubicBezTo>
                    <a:pt x="1372" y="27866"/>
                    <a:pt x="1829" y="27967"/>
                    <a:pt x="2159" y="28054"/>
                  </a:cubicBezTo>
                  <a:cubicBezTo>
                    <a:pt x="2633" y="28181"/>
                    <a:pt x="3112" y="28311"/>
                    <a:pt x="3579" y="28473"/>
                  </a:cubicBezTo>
                  <a:cubicBezTo>
                    <a:pt x="4424" y="28769"/>
                    <a:pt x="5196" y="29216"/>
                    <a:pt x="5930" y="29731"/>
                  </a:cubicBezTo>
                  <a:cubicBezTo>
                    <a:pt x="6664" y="30244"/>
                    <a:pt x="7341" y="30797"/>
                    <a:pt x="8055" y="31324"/>
                  </a:cubicBezTo>
                  <a:cubicBezTo>
                    <a:pt x="8768" y="31852"/>
                    <a:pt x="9543" y="32335"/>
                    <a:pt x="10356" y="32723"/>
                  </a:cubicBezTo>
                  <a:cubicBezTo>
                    <a:pt x="11487" y="33267"/>
                    <a:pt x="12688" y="33652"/>
                    <a:pt x="13923" y="33871"/>
                  </a:cubicBezTo>
                  <a:cubicBezTo>
                    <a:pt x="12183" y="34034"/>
                    <a:pt x="10484" y="34607"/>
                    <a:pt x="8929" y="35411"/>
                  </a:cubicBezTo>
                  <a:cubicBezTo>
                    <a:pt x="6720" y="36549"/>
                    <a:pt x="4797" y="38174"/>
                    <a:pt x="3013" y="39890"/>
                  </a:cubicBezTo>
                  <a:cubicBezTo>
                    <a:pt x="2549" y="40335"/>
                    <a:pt x="2094" y="40785"/>
                    <a:pt x="1644" y="41240"/>
                  </a:cubicBezTo>
                  <a:cubicBezTo>
                    <a:pt x="1418" y="41469"/>
                    <a:pt x="1192" y="41695"/>
                    <a:pt x="970" y="41924"/>
                  </a:cubicBezTo>
                  <a:cubicBezTo>
                    <a:pt x="746" y="42152"/>
                    <a:pt x="609" y="42297"/>
                    <a:pt x="457" y="42516"/>
                  </a:cubicBezTo>
                  <a:cubicBezTo>
                    <a:pt x="212" y="42879"/>
                    <a:pt x="0" y="43392"/>
                    <a:pt x="236" y="43813"/>
                  </a:cubicBezTo>
                  <a:cubicBezTo>
                    <a:pt x="371" y="44063"/>
                    <a:pt x="636" y="44203"/>
                    <a:pt x="912" y="44232"/>
                  </a:cubicBezTo>
                  <a:cubicBezTo>
                    <a:pt x="949" y="44235"/>
                    <a:pt x="987" y="44237"/>
                    <a:pt x="1024" y="44237"/>
                  </a:cubicBezTo>
                  <a:cubicBezTo>
                    <a:pt x="1272" y="44237"/>
                    <a:pt x="1540" y="44168"/>
                    <a:pt x="1788" y="44116"/>
                  </a:cubicBezTo>
                  <a:cubicBezTo>
                    <a:pt x="1952" y="44081"/>
                    <a:pt x="2113" y="44065"/>
                    <a:pt x="2272" y="44065"/>
                  </a:cubicBezTo>
                  <a:cubicBezTo>
                    <a:pt x="3307" y="44065"/>
                    <a:pt x="4243" y="44748"/>
                    <a:pt x="5165" y="45165"/>
                  </a:cubicBezTo>
                  <a:cubicBezTo>
                    <a:pt x="6161" y="45611"/>
                    <a:pt x="7223" y="45892"/>
                    <a:pt x="8306" y="46003"/>
                  </a:cubicBezTo>
                  <a:cubicBezTo>
                    <a:pt x="8665" y="46040"/>
                    <a:pt x="9025" y="46058"/>
                    <a:pt x="9385" y="46058"/>
                  </a:cubicBezTo>
                  <a:cubicBezTo>
                    <a:pt x="10457" y="46058"/>
                    <a:pt x="11524" y="45895"/>
                    <a:pt x="12551" y="45575"/>
                  </a:cubicBezTo>
                  <a:lnTo>
                    <a:pt x="12551" y="45575"/>
                  </a:lnTo>
                  <a:cubicBezTo>
                    <a:pt x="11350" y="47733"/>
                    <a:pt x="10599" y="50106"/>
                    <a:pt x="10012" y="52494"/>
                  </a:cubicBezTo>
                  <a:cubicBezTo>
                    <a:pt x="9858" y="53115"/>
                    <a:pt x="9718" y="53733"/>
                    <a:pt x="9579" y="54357"/>
                  </a:cubicBezTo>
                  <a:lnTo>
                    <a:pt x="9372" y="55310"/>
                  </a:lnTo>
                  <a:cubicBezTo>
                    <a:pt x="9312" y="55584"/>
                    <a:pt x="9240" y="55861"/>
                    <a:pt x="9215" y="56140"/>
                  </a:cubicBezTo>
                  <a:cubicBezTo>
                    <a:pt x="9196" y="56366"/>
                    <a:pt x="9228" y="56614"/>
                    <a:pt x="9360" y="56800"/>
                  </a:cubicBezTo>
                  <a:cubicBezTo>
                    <a:pt x="9500" y="56997"/>
                    <a:pt x="9728" y="57115"/>
                    <a:pt x="9966" y="57115"/>
                  </a:cubicBezTo>
                  <a:cubicBezTo>
                    <a:pt x="9986" y="57115"/>
                    <a:pt x="10006" y="57114"/>
                    <a:pt x="10027" y="57112"/>
                  </a:cubicBezTo>
                  <a:cubicBezTo>
                    <a:pt x="10301" y="57091"/>
                    <a:pt x="10554" y="56968"/>
                    <a:pt x="10797" y="56848"/>
                  </a:cubicBezTo>
                  <a:cubicBezTo>
                    <a:pt x="11042" y="56727"/>
                    <a:pt x="11273" y="56638"/>
                    <a:pt x="11536" y="56585"/>
                  </a:cubicBezTo>
                  <a:cubicBezTo>
                    <a:pt x="11795" y="56536"/>
                    <a:pt x="12060" y="56521"/>
                    <a:pt x="12325" y="56521"/>
                  </a:cubicBezTo>
                  <a:cubicBezTo>
                    <a:pt x="12612" y="56521"/>
                    <a:pt x="12900" y="56538"/>
                    <a:pt x="13184" y="56544"/>
                  </a:cubicBezTo>
                  <a:cubicBezTo>
                    <a:pt x="13263" y="56547"/>
                    <a:pt x="13342" y="56548"/>
                    <a:pt x="13420" y="56548"/>
                  </a:cubicBezTo>
                  <a:cubicBezTo>
                    <a:pt x="13860" y="56548"/>
                    <a:pt x="14299" y="56508"/>
                    <a:pt x="14732" y="56429"/>
                  </a:cubicBezTo>
                  <a:cubicBezTo>
                    <a:pt x="15738" y="56246"/>
                    <a:pt x="16698" y="55837"/>
                    <a:pt x="17564" y="55303"/>
                  </a:cubicBezTo>
                  <a:cubicBezTo>
                    <a:pt x="19480" y="54118"/>
                    <a:pt x="20905" y="52357"/>
                    <a:pt x="22132" y="50496"/>
                  </a:cubicBezTo>
                  <a:cubicBezTo>
                    <a:pt x="22816" y="49457"/>
                    <a:pt x="23449" y="48383"/>
                    <a:pt x="24115" y="47329"/>
                  </a:cubicBezTo>
                  <a:cubicBezTo>
                    <a:pt x="24450" y="46802"/>
                    <a:pt x="24787" y="46280"/>
                    <a:pt x="25155" y="45774"/>
                  </a:cubicBezTo>
                  <a:cubicBezTo>
                    <a:pt x="25461" y="45351"/>
                    <a:pt x="25829" y="44910"/>
                    <a:pt x="26318" y="44696"/>
                  </a:cubicBezTo>
                  <a:cubicBezTo>
                    <a:pt x="26501" y="44615"/>
                    <a:pt x="26716" y="44567"/>
                    <a:pt x="26929" y="44567"/>
                  </a:cubicBezTo>
                  <a:cubicBezTo>
                    <a:pt x="27190" y="44567"/>
                    <a:pt x="27448" y="44639"/>
                    <a:pt x="27641" y="44812"/>
                  </a:cubicBezTo>
                  <a:cubicBezTo>
                    <a:pt x="27993" y="45125"/>
                    <a:pt x="28005" y="45570"/>
                    <a:pt x="27925" y="45981"/>
                  </a:cubicBezTo>
                  <a:cubicBezTo>
                    <a:pt x="27824" y="46489"/>
                    <a:pt x="27593" y="46954"/>
                    <a:pt x="27367" y="47416"/>
                  </a:cubicBezTo>
                  <a:cubicBezTo>
                    <a:pt x="27085" y="48001"/>
                    <a:pt x="26787" y="48581"/>
                    <a:pt x="26510" y="49170"/>
                  </a:cubicBezTo>
                  <a:cubicBezTo>
                    <a:pt x="25969" y="50316"/>
                    <a:pt x="25523" y="51505"/>
                    <a:pt x="25396" y="52776"/>
                  </a:cubicBezTo>
                  <a:cubicBezTo>
                    <a:pt x="25278" y="53938"/>
                    <a:pt x="25415" y="55112"/>
                    <a:pt x="25680" y="56244"/>
                  </a:cubicBezTo>
                  <a:cubicBezTo>
                    <a:pt x="26228" y="58578"/>
                    <a:pt x="27350" y="60710"/>
                    <a:pt x="28224" y="62927"/>
                  </a:cubicBezTo>
                  <a:cubicBezTo>
                    <a:pt x="28438" y="63481"/>
                    <a:pt x="28640" y="64041"/>
                    <a:pt x="28811" y="64607"/>
                  </a:cubicBezTo>
                  <a:cubicBezTo>
                    <a:pt x="28898" y="64893"/>
                    <a:pt x="28977" y="65180"/>
                    <a:pt x="29047" y="65464"/>
                  </a:cubicBezTo>
                  <a:cubicBezTo>
                    <a:pt x="29112" y="65736"/>
                    <a:pt x="29145" y="66017"/>
                    <a:pt x="29259" y="66272"/>
                  </a:cubicBezTo>
                  <a:cubicBezTo>
                    <a:pt x="29369" y="66530"/>
                    <a:pt x="29533" y="66727"/>
                    <a:pt x="29807" y="66746"/>
                  </a:cubicBezTo>
                  <a:cubicBezTo>
                    <a:pt x="29817" y="66747"/>
                    <a:pt x="29828" y="66747"/>
                    <a:pt x="29838" y="66747"/>
                  </a:cubicBezTo>
                  <a:cubicBezTo>
                    <a:pt x="30097" y="66747"/>
                    <a:pt x="30295" y="66542"/>
                    <a:pt x="30474" y="66366"/>
                  </a:cubicBezTo>
                  <a:cubicBezTo>
                    <a:pt x="30907" y="65931"/>
                    <a:pt x="31333" y="65488"/>
                    <a:pt x="31745" y="65028"/>
                  </a:cubicBezTo>
                  <a:cubicBezTo>
                    <a:pt x="33261" y="63334"/>
                    <a:pt x="34594" y="61379"/>
                    <a:pt x="35160" y="59158"/>
                  </a:cubicBezTo>
                  <a:cubicBezTo>
                    <a:pt x="35687" y="59808"/>
                    <a:pt x="36310" y="60386"/>
                    <a:pt x="36948" y="60925"/>
                  </a:cubicBezTo>
                  <a:cubicBezTo>
                    <a:pt x="38048" y="61851"/>
                    <a:pt x="39210" y="62710"/>
                    <a:pt x="40166" y="63791"/>
                  </a:cubicBezTo>
                  <a:cubicBezTo>
                    <a:pt x="40755" y="64460"/>
                    <a:pt x="41273" y="65192"/>
                    <a:pt x="41706" y="65972"/>
                  </a:cubicBezTo>
                  <a:cubicBezTo>
                    <a:pt x="41746" y="66044"/>
                    <a:pt x="41809" y="66075"/>
                    <a:pt x="41874" y="66075"/>
                  </a:cubicBezTo>
                  <a:cubicBezTo>
                    <a:pt x="41966" y="66075"/>
                    <a:pt x="42061" y="66012"/>
                    <a:pt x="42093" y="65916"/>
                  </a:cubicBezTo>
                  <a:cubicBezTo>
                    <a:pt x="42580" y="64499"/>
                    <a:pt x="43066" y="63081"/>
                    <a:pt x="43550" y="61659"/>
                  </a:cubicBezTo>
                  <a:cubicBezTo>
                    <a:pt x="44028" y="60260"/>
                    <a:pt x="44507" y="58848"/>
                    <a:pt x="44722" y="57384"/>
                  </a:cubicBezTo>
                  <a:cubicBezTo>
                    <a:pt x="44726" y="57351"/>
                    <a:pt x="44729" y="57317"/>
                    <a:pt x="44734" y="57283"/>
                  </a:cubicBezTo>
                  <a:cubicBezTo>
                    <a:pt x="45706" y="58537"/>
                    <a:pt x="46878" y="59623"/>
                    <a:pt x="48202" y="60499"/>
                  </a:cubicBezTo>
                  <a:cubicBezTo>
                    <a:pt x="48563" y="60739"/>
                    <a:pt x="48936" y="60961"/>
                    <a:pt x="49321" y="61168"/>
                  </a:cubicBezTo>
                  <a:cubicBezTo>
                    <a:pt x="49499" y="61262"/>
                    <a:pt x="49684" y="61370"/>
                    <a:pt x="49896" y="61370"/>
                  </a:cubicBezTo>
                  <a:cubicBezTo>
                    <a:pt x="50105" y="61370"/>
                    <a:pt x="50305" y="61216"/>
                    <a:pt x="50397" y="61016"/>
                  </a:cubicBezTo>
                  <a:cubicBezTo>
                    <a:pt x="50774" y="60217"/>
                    <a:pt x="50233" y="59408"/>
                    <a:pt x="50127" y="58609"/>
                  </a:cubicBezTo>
                  <a:cubicBezTo>
                    <a:pt x="50012" y="57748"/>
                    <a:pt x="50204" y="56881"/>
                    <a:pt x="50281" y="56020"/>
                  </a:cubicBezTo>
                  <a:cubicBezTo>
                    <a:pt x="50346" y="55245"/>
                    <a:pt x="50348" y="54467"/>
                    <a:pt x="50283" y="53692"/>
                  </a:cubicBezTo>
                  <a:cubicBezTo>
                    <a:pt x="50228" y="53047"/>
                    <a:pt x="50129" y="52405"/>
                    <a:pt x="49992" y="51772"/>
                  </a:cubicBezTo>
                  <a:lnTo>
                    <a:pt x="49992" y="51772"/>
                  </a:lnTo>
                  <a:cubicBezTo>
                    <a:pt x="50991" y="52518"/>
                    <a:pt x="52243" y="52934"/>
                    <a:pt x="53465" y="53129"/>
                  </a:cubicBezTo>
                  <a:cubicBezTo>
                    <a:pt x="54546" y="53303"/>
                    <a:pt x="55643" y="53339"/>
                    <a:pt x="56733" y="53399"/>
                  </a:cubicBezTo>
                  <a:cubicBezTo>
                    <a:pt x="57273" y="53430"/>
                    <a:pt x="57809" y="53466"/>
                    <a:pt x="58346" y="53531"/>
                  </a:cubicBezTo>
                  <a:cubicBezTo>
                    <a:pt x="58540" y="53555"/>
                    <a:pt x="58780" y="53609"/>
                    <a:pt x="59006" y="53609"/>
                  </a:cubicBezTo>
                  <a:cubicBezTo>
                    <a:pt x="59241" y="53609"/>
                    <a:pt x="59461" y="53550"/>
                    <a:pt x="59597" y="53336"/>
                  </a:cubicBezTo>
                  <a:cubicBezTo>
                    <a:pt x="59744" y="53103"/>
                    <a:pt x="59667" y="52824"/>
                    <a:pt x="59561" y="52590"/>
                  </a:cubicBezTo>
                  <a:cubicBezTo>
                    <a:pt x="59467" y="52378"/>
                    <a:pt x="59362" y="52169"/>
                    <a:pt x="59263" y="51962"/>
                  </a:cubicBezTo>
                  <a:cubicBezTo>
                    <a:pt x="59066" y="51546"/>
                    <a:pt x="58863" y="51127"/>
                    <a:pt x="58659" y="50708"/>
                  </a:cubicBezTo>
                  <a:cubicBezTo>
                    <a:pt x="58247" y="49866"/>
                    <a:pt x="57829" y="49028"/>
                    <a:pt x="57386" y="48203"/>
                  </a:cubicBezTo>
                  <a:cubicBezTo>
                    <a:pt x="56517" y="46561"/>
                    <a:pt x="55566" y="44961"/>
                    <a:pt x="54459" y="43474"/>
                  </a:cubicBezTo>
                  <a:cubicBezTo>
                    <a:pt x="53523" y="42215"/>
                    <a:pt x="52478" y="41038"/>
                    <a:pt x="51297" y="40010"/>
                  </a:cubicBezTo>
                  <a:cubicBezTo>
                    <a:pt x="53535" y="39924"/>
                    <a:pt x="55655" y="38920"/>
                    <a:pt x="57528" y="37738"/>
                  </a:cubicBezTo>
                  <a:cubicBezTo>
                    <a:pt x="58647" y="37026"/>
                    <a:pt x="59718" y="36241"/>
                    <a:pt x="60813" y="35490"/>
                  </a:cubicBezTo>
                  <a:cubicBezTo>
                    <a:pt x="61371" y="35110"/>
                    <a:pt x="61939" y="34737"/>
                    <a:pt x="62524" y="34393"/>
                  </a:cubicBezTo>
                  <a:cubicBezTo>
                    <a:pt x="62801" y="34227"/>
                    <a:pt x="63082" y="34068"/>
                    <a:pt x="63371" y="33919"/>
                  </a:cubicBezTo>
                  <a:cubicBezTo>
                    <a:pt x="63513" y="33842"/>
                    <a:pt x="63658" y="33770"/>
                    <a:pt x="63804" y="33697"/>
                  </a:cubicBezTo>
                  <a:cubicBezTo>
                    <a:pt x="63954" y="33625"/>
                    <a:pt x="64088" y="33546"/>
                    <a:pt x="64182" y="33414"/>
                  </a:cubicBezTo>
                  <a:cubicBezTo>
                    <a:pt x="64329" y="33202"/>
                    <a:pt x="64303" y="32915"/>
                    <a:pt x="64115" y="32740"/>
                  </a:cubicBezTo>
                  <a:cubicBezTo>
                    <a:pt x="63956" y="32578"/>
                    <a:pt x="63725" y="32492"/>
                    <a:pt x="63508" y="32444"/>
                  </a:cubicBezTo>
                  <a:cubicBezTo>
                    <a:pt x="63198" y="32371"/>
                    <a:pt x="62880" y="32343"/>
                    <a:pt x="62572" y="32251"/>
                  </a:cubicBezTo>
                  <a:cubicBezTo>
                    <a:pt x="62228" y="32145"/>
                    <a:pt x="61891" y="32015"/>
                    <a:pt x="61564" y="31861"/>
                  </a:cubicBezTo>
                  <a:cubicBezTo>
                    <a:pt x="60938" y="31568"/>
                    <a:pt x="60334" y="31231"/>
                    <a:pt x="59699" y="30951"/>
                  </a:cubicBezTo>
                  <a:cubicBezTo>
                    <a:pt x="59147" y="30708"/>
                    <a:pt x="58582" y="30501"/>
                    <a:pt x="58002" y="30333"/>
                  </a:cubicBezTo>
                  <a:cubicBezTo>
                    <a:pt x="56644" y="29931"/>
                    <a:pt x="55227" y="29731"/>
                    <a:pt x="53810" y="29731"/>
                  </a:cubicBezTo>
                  <a:cubicBezTo>
                    <a:pt x="52811" y="29731"/>
                    <a:pt x="51811" y="29830"/>
                    <a:pt x="50832" y="30027"/>
                  </a:cubicBezTo>
                  <a:cubicBezTo>
                    <a:pt x="49643" y="30270"/>
                    <a:pt x="48486" y="30663"/>
                    <a:pt x="47395" y="31195"/>
                  </a:cubicBezTo>
                  <a:cubicBezTo>
                    <a:pt x="46851" y="31461"/>
                    <a:pt x="46126" y="31841"/>
                    <a:pt x="45475" y="31841"/>
                  </a:cubicBezTo>
                  <a:cubicBezTo>
                    <a:pt x="45085" y="31841"/>
                    <a:pt x="44721" y="31704"/>
                    <a:pt x="44438" y="31324"/>
                  </a:cubicBezTo>
                  <a:cubicBezTo>
                    <a:pt x="44183" y="30985"/>
                    <a:pt x="44183" y="30533"/>
                    <a:pt x="44539" y="30263"/>
                  </a:cubicBezTo>
                  <a:cubicBezTo>
                    <a:pt x="44897" y="29991"/>
                    <a:pt x="45451" y="29965"/>
                    <a:pt x="45896" y="29950"/>
                  </a:cubicBezTo>
                  <a:cubicBezTo>
                    <a:pt x="46994" y="29914"/>
                    <a:pt x="48077" y="29775"/>
                    <a:pt x="49140" y="29483"/>
                  </a:cubicBezTo>
                  <a:cubicBezTo>
                    <a:pt x="51251" y="28908"/>
                    <a:pt x="53220" y="27823"/>
                    <a:pt x="54849" y="26364"/>
                  </a:cubicBezTo>
                  <a:cubicBezTo>
                    <a:pt x="55672" y="25630"/>
                    <a:pt x="56401" y="24800"/>
                    <a:pt x="57022" y="23890"/>
                  </a:cubicBezTo>
                  <a:cubicBezTo>
                    <a:pt x="57326" y="23445"/>
                    <a:pt x="57602" y="22980"/>
                    <a:pt x="57848" y="22499"/>
                  </a:cubicBezTo>
                  <a:cubicBezTo>
                    <a:pt x="58146" y="21917"/>
                    <a:pt x="58387" y="21315"/>
                    <a:pt x="58659" y="20725"/>
                  </a:cubicBezTo>
                  <a:cubicBezTo>
                    <a:pt x="58928" y="20136"/>
                    <a:pt x="59236" y="19527"/>
                    <a:pt x="59653" y="19014"/>
                  </a:cubicBezTo>
                  <a:cubicBezTo>
                    <a:pt x="60035" y="18547"/>
                    <a:pt x="60596" y="18126"/>
                    <a:pt x="60685" y="17493"/>
                  </a:cubicBezTo>
                  <a:cubicBezTo>
                    <a:pt x="60726" y="17228"/>
                    <a:pt x="60695" y="16944"/>
                    <a:pt x="60550" y="16711"/>
                  </a:cubicBezTo>
                  <a:cubicBezTo>
                    <a:pt x="60406" y="16475"/>
                    <a:pt x="60120" y="16331"/>
                    <a:pt x="59824" y="16285"/>
                  </a:cubicBezTo>
                  <a:cubicBezTo>
                    <a:pt x="59119" y="16177"/>
                    <a:pt x="58411" y="16085"/>
                    <a:pt x="57701" y="16013"/>
                  </a:cubicBezTo>
                  <a:cubicBezTo>
                    <a:pt x="57081" y="15947"/>
                    <a:pt x="56446" y="15906"/>
                    <a:pt x="55810" y="15906"/>
                  </a:cubicBezTo>
                  <a:cubicBezTo>
                    <a:pt x="54043" y="15906"/>
                    <a:pt x="52270" y="16225"/>
                    <a:pt x="50794" y="17228"/>
                  </a:cubicBezTo>
                  <a:cubicBezTo>
                    <a:pt x="51323" y="16502"/>
                    <a:pt x="51838" y="15765"/>
                    <a:pt x="52341" y="15021"/>
                  </a:cubicBezTo>
                  <a:cubicBezTo>
                    <a:pt x="52669" y="14528"/>
                    <a:pt x="52991" y="14032"/>
                    <a:pt x="53304" y="13534"/>
                  </a:cubicBezTo>
                  <a:cubicBezTo>
                    <a:pt x="53617" y="13029"/>
                    <a:pt x="53944" y="12526"/>
                    <a:pt x="54218" y="11996"/>
                  </a:cubicBezTo>
                  <a:cubicBezTo>
                    <a:pt x="54462" y="11520"/>
                    <a:pt x="54652" y="10990"/>
                    <a:pt x="54608" y="10449"/>
                  </a:cubicBezTo>
                  <a:cubicBezTo>
                    <a:pt x="54570" y="9953"/>
                    <a:pt x="54360" y="9484"/>
                    <a:pt x="53944" y="9192"/>
                  </a:cubicBezTo>
                  <a:cubicBezTo>
                    <a:pt x="53618" y="8963"/>
                    <a:pt x="53171" y="8886"/>
                    <a:pt x="52740" y="8886"/>
                  </a:cubicBezTo>
                  <a:cubicBezTo>
                    <a:pt x="52624" y="8886"/>
                    <a:pt x="52510" y="8891"/>
                    <a:pt x="52399" y="8901"/>
                  </a:cubicBezTo>
                  <a:cubicBezTo>
                    <a:pt x="51874" y="8944"/>
                    <a:pt x="51405" y="9021"/>
                    <a:pt x="50912" y="9098"/>
                  </a:cubicBezTo>
                  <a:cubicBezTo>
                    <a:pt x="49046" y="9390"/>
                    <a:pt x="47172" y="9833"/>
                    <a:pt x="45482" y="10697"/>
                  </a:cubicBezTo>
                  <a:cubicBezTo>
                    <a:pt x="44657" y="11120"/>
                    <a:pt x="43884" y="11650"/>
                    <a:pt x="43217" y="12295"/>
                  </a:cubicBezTo>
                  <a:cubicBezTo>
                    <a:pt x="42440" y="13046"/>
                    <a:pt x="41858" y="13958"/>
                    <a:pt x="41258" y="14848"/>
                  </a:cubicBezTo>
                  <a:cubicBezTo>
                    <a:pt x="40948" y="15308"/>
                    <a:pt x="40630" y="15760"/>
                    <a:pt x="40264" y="16177"/>
                  </a:cubicBezTo>
                  <a:cubicBezTo>
                    <a:pt x="39901" y="16595"/>
                    <a:pt x="39574" y="16903"/>
                    <a:pt x="39210" y="17243"/>
                  </a:cubicBezTo>
                  <a:cubicBezTo>
                    <a:pt x="38611" y="17799"/>
                    <a:pt x="37995" y="18352"/>
                    <a:pt x="37501" y="19005"/>
                  </a:cubicBezTo>
                  <a:cubicBezTo>
                    <a:pt x="37836" y="18030"/>
                    <a:pt x="38031" y="17012"/>
                    <a:pt x="38110" y="15979"/>
                  </a:cubicBezTo>
                  <a:cubicBezTo>
                    <a:pt x="38226" y="14547"/>
                    <a:pt x="38115" y="13115"/>
                    <a:pt x="37879" y="11700"/>
                  </a:cubicBezTo>
                  <a:cubicBezTo>
                    <a:pt x="37646" y="10287"/>
                    <a:pt x="37290" y="8882"/>
                    <a:pt x="36907" y="7493"/>
                  </a:cubicBezTo>
                  <a:cubicBezTo>
                    <a:pt x="36508" y="6037"/>
                    <a:pt x="36096" y="4586"/>
                    <a:pt x="35689" y="3130"/>
                  </a:cubicBezTo>
                  <a:cubicBezTo>
                    <a:pt x="35588" y="2766"/>
                    <a:pt x="35485" y="2403"/>
                    <a:pt x="35386" y="2035"/>
                  </a:cubicBezTo>
                  <a:cubicBezTo>
                    <a:pt x="35287" y="1669"/>
                    <a:pt x="35205" y="1373"/>
                    <a:pt x="35066" y="1060"/>
                  </a:cubicBezTo>
                  <a:cubicBezTo>
                    <a:pt x="34826" y="514"/>
                    <a:pt x="34335" y="0"/>
                    <a:pt x="33699" y="0"/>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46" name="Google Shape;3246;p28"/>
            <p:cNvSpPr/>
            <p:nvPr/>
          </p:nvSpPr>
          <p:spPr>
            <a:xfrm>
              <a:off x="2363225" y="4342000"/>
              <a:ext cx="78900" cy="77225"/>
            </a:xfrm>
            <a:custGeom>
              <a:avLst/>
              <a:gdLst/>
              <a:ahLst/>
              <a:cxnLst/>
              <a:rect l="l" t="t" r="r" b="b"/>
              <a:pathLst>
                <a:path w="3156" h="3089" extrusionOk="0">
                  <a:moveTo>
                    <a:pt x="299" y="1"/>
                  </a:moveTo>
                  <a:cubicBezTo>
                    <a:pt x="143" y="1"/>
                    <a:pt x="0" y="217"/>
                    <a:pt x="141" y="370"/>
                  </a:cubicBezTo>
                  <a:cubicBezTo>
                    <a:pt x="969" y="1280"/>
                    <a:pt x="1826" y="2168"/>
                    <a:pt x="2704" y="3027"/>
                  </a:cubicBezTo>
                  <a:cubicBezTo>
                    <a:pt x="2749" y="3071"/>
                    <a:pt x="2798" y="3089"/>
                    <a:pt x="2846" y="3089"/>
                  </a:cubicBezTo>
                  <a:cubicBezTo>
                    <a:pt x="3011" y="3089"/>
                    <a:pt x="3155" y="2874"/>
                    <a:pt x="3002" y="2726"/>
                  </a:cubicBezTo>
                  <a:cubicBezTo>
                    <a:pt x="2122" y="1862"/>
                    <a:pt x="1267" y="977"/>
                    <a:pt x="437" y="67"/>
                  </a:cubicBezTo>
                  <a:cubicBezTo>
                    <a:pt x="395" y="20"/>
                    <a:pt x="346" y="1"/>
                    <a:pt x="2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47" name="Google Shape;3247;p28"/>
            <p:cNvSpPr/>
            <p:nvPr/>
          </p:nvSpPr>
          <p:spPr>
            <a:xfrm>
              <a:off x="2535800" y="4249250"/>
              <a:ext cx="35850" cy="95700"/>
            </a:xfrm>
            <a:custGeom>
              <a:avLst/>
              <a:gdLst/>
              <a:ahLst/>
              <a:cxnLst/>
              <a:rect l="l" t="t" r="r" b="b"/>
              <a:pathLst>
                <a:path w="1434" h="3828" extrusionOk="0">
                  <a:moveTo>
                    <a:pt x="258" y="0"/>
                  </a:moveTo>
                  <a:cubicBezTo>
                    <a:pt x="132" y="0"/>
                    <a:pt x="0" y="106"/>
                    <a:pt x="44" y="266"/>
                  </a:cubicBezTo>
                  <a:cubicBezTo>
                    <a:pt x="357" y="1404"/>
                    <a:pt x="670" y="2542"/>
                    <a:pt x="980" y="3681"/>
                  </a:cubicBezTo>
                  <a:cubicBezTo>
                    <a:pt x="1009" y="3784"/>
                    <a:pt x="1089" y="3828"/>
                    <a:pt x="1171" y="3828"/>
                  </a:cubicBezTo>
                  <a:cubicBezTo>
                    <a:pt x="1299" y="3828"/>
                    <a:pt x="1433" y="3721"/>
                    <a:pt x="1389" y="3560"/>
                  </a:cubicBezTo>
                  <a:lnTo>
                    <a:pt x="451" y="150"/>
                  </a:lnTo>
                  <a:cubicBezTo>
                    <a:pt x="422" y="45"/>
                    <a:pt x="341" y="0"/>
                    <a:pt x="2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48" name="Google Shape;3248;p28"/>
            <p:cNvSpPr/>
            <p:nvPr/>
          </p:nvSpPr>
          <p:spPr>
            <a:xfrm>
              <a:off x="2748350" y="4290625"/>
              <a:ext cx="33150" cy="66325"/>
            </a:xfrm>
            <a:custGeom>
              <a:avLst/>
              <a:gdLst/>
              <a:ahLst/>
              <a:cxnLst/>
              <a:rect l="l" t="t" r="r" b="b"/>
              <a:pathLst>
                <a:path w="1326" h="2653" extrusionOk="0">
                  <a:moveTo>
                    <a:pt x="1072" y="1"/>
                  </a:moveTo>
                  <a:cubicBezTo>
                    <a:pt x="987" y="1"/>
                    <a:pt x="905" y="48"/>
                    <a:pt x="880" y="156"/>
                  </a:cubicBezTo>
                  <a:cubicBezTo>
                    <a:pt x="716" y="914"/>
                    <a:pt x="449" y="1648"/>
                    <a:pt x="88" y="2336"/>
                  </a:cubicBezTo>
                  <a:cubicBezTo>
                    <a:pt x="1" y="2503"/>
                    <a:pt x="146" y="2653"/>
                    <a:pt x="288" y="2653"/>
                  </a:cubicBezTo>
                  <a:cubicBezTo>
                    <a:pt x="353" y="2653"/>
                    <a:pt x="416" y="2621"/>
                    <a:pt x="456" y="2546"/>
                  </a:cubicBezTo>
                  <a:cubicBezTo>
                    <a:pt x="837" y="1826"/>
                    <a:pt x="1118" y="1056"/>
                    <a:pt x="1292" y="259"/>
                  </a:cubicBezTo>
                  <a:cubicBezTo>
                    <a:pt x="1326" y="101"/>
                    <a:pt x="1196" y="1"/>
                    <a:pt x="10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49" name="Google Shape;3249;p28"/>
            <p:cNvSpPr/>
            <p:nvPr/>
          </p:nvSpPr>
          <p:spPr>
            <a:xfrm>
              <a:off x="2083525" y="4423950"/>
              <a:ext cx="282025" cy="145575"/>
            </a:xfrm>
            <a:custGeom>
              <a:avLst/>
              <a:gdLst/>
              <a:ahLst/>
              <a:cxnLst/>
              <a:rect l="l" t="t" r="r" b="b"/>
              <a:pathLst>
                <a:path w="11281" h="5823" extrusionOk="0">
                  <a:moveTo>
                    <a:pt x="246" y="0"/>
                  </a:moveTo>
                  <a:cubicBezTo>
                    <a:pt x="210" y="0"/>
                    <a:pt x="173" y="9"/>
                    <a:pt x="140" y="28"/>
                  </a:cubicBezTo>
                  <a:cubicBezTo>
                    <a:pt x="46" y="86"/>
                    <a:pt x="1" y="226"/>
                    <a:pt x="68" y="322"/>
                  </a:cubicBezTo>
                  <a:cubicBezTo>
                    <a:pt x="934" y="1576"/>
                    <a:pt x="2116" y="2575"/>
                    <a:pt x="3428" y="3338"/>
                  </a:cubicBezTo>
                  <a:cubicBezTo>
                    <a:pt x="4862" y="4173"/>
                    <a:pt x="6448" y="4719"/>
                    <a:pt x="8046" y="5143"/>
                  </a:cubicBezTo>
                  <a:cubicBezTo>
                    <a:pt x="8999" y="5395"/>
                    <a:pt x="9964" y="5607"/>
                    <a:pt x="10927" y="5817"/>
                  </a:cubicBezTo>
                  <a:cubicBezTo>
                    <a:pt x="10944" y="5820"/>
                    <a:pt x="10961" y="5822"/>
                    <a:pt x="10977" y="5822"/>
                  </a:cubicBezTo>
                  <a:cubicBezTo>
                    <a:pt x="11204" y="5822"/>
                    <a:pt x="11280" y="5461"/>
                    <a:pt x="11030" y="5405"/>
                  </a:cubicBezTo>
                  <a:cubicBezTo>
                    <a:pt x="9353" y="5042"/>
                    <a:pt x="7673" y="4671"/>
                    <a:pt x="6061" y="4084"/>
                  </a:cubicBezTo>
                  <a:cubicBezTo>
                    <a:pt x="4641" y="3571"/>
                    <a:pt x="3264" y="2873"/>
                    <a:pt x="2102" y="1906"/>
                  </a:cubicBezTo>
                  <a:cubicBezTo>
                    <a:pt x="1469" y="1381"/>
                    <a:pt x="898" y="782"/>
                    <a:pt x="431" y="105"/>
                  </a:cubicBezTo>
                  <a:cubicBezTo>
                    <a:pt x="389" y="38"/>
                    <a:pt x="318" y="0"/>
                    <a:pt x="2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50" name="Google Shape;3250;p28"/>
            <p:cNvSpPr/>
            <p:nvPr/>
          </p:nvSpPr>
          <p:spPr>
            <a:xfrm>
              <a:off x="2197475" y="4646025"/>
              <a:ext cx="156550" cy="21850"/>
            </a:xfrm>
            <a:custGeom>
              <a:avLst/>
              <a:gdLst/>
              <a:ahLst/>
              <a:cxnLst/>
              <a:rect l="l" t="t" r="r" b="b"/>
              <a:pathLst>
                <a:path w="6262" h="874" extrusionOk="0">
                  <a:moveTo>
                    <a:pt x="5963" y="1"/>
                  </a:moveTo>
                  <a:cubicBezTo>
                    <a:pt x="5944" y="1"/>
                    <a:pt x="5923" y="4"/>
                    <a:pt x="5902" y="9"/>
                  </a:cubicBezTo>
                  <a:cubicBezTo>
                    <a:pt x="4852" y="302"/>
                    <a:pt x="3768" y="450"/>
                    <a:pt x="2679" y="450"/>
                  </a:cubicBezTo>
                  <a:cubicBezTo>
                    <a:pt x="2310" y="450"/>
                    <a:pt x="1941" y="433"/>
                    <a:pt x="1572" y="399"/>
                  </a:cubicBezTo>
                  <a:cubicBezTo>
                    <a:pt x="1166" y="363"/>
                    <a:pt x="759" y="305"/>
                    <a:pt x="357" y="224"/>
                  </a:cubicBezTo>
                  <a:cubicBezTo>
                    <a:pt x="341" y="220"/>
                    <a:pt x="325" y="219"/>
                    <a:pt x="310" y="219"/>
                  </a:cubicBezTo>
                  <a:cubicBezTo>
                    <a:pt x="78" y="219"/>
                    <a:pt x="0" y="583"/>
                    <a:pt x="254" y="635"/>
                  </a:cubicBezTo>
                  <a:cubicBezTo>
                    <a:pt x="1057" y="794"/>
                    <a:pt x="1871" y="873"/>
                    <a:pt x="2684" y="873"/>
                  </a:cubicBezTo>
                  <a:cubicBezTo>
                    <a:pt x="3807" y="873"/>
                    <a:pt x="4929" y="722"/>
                    <a:pt x="6020" y="418"/>
                  </a:cubicBezTo>
                  <a:cubicBezTo>
                    <a:pt x="6261" y="350"/>
                    <a:pt x="6181" y="1"/>
                    <a:pt x="59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51" name="Google Shape;3251;p28"/>
            <p:cNvSpPr/>
            <p:nvPr/>
          </p:nvSpPr>
          <p:spPr>
            <a:xfrm>
              <a:off x="2146650" y="4797375"/>
              <a:ext cx="254325" cy="167500"/>
            </a:xfrm>
            <a:custGeom>
              <a:avLst/>
              <a:gdLst/>
              <a:ahLst/>
              <a:cxnLst/>
              <a:rect l="l" t="t" r="r" b="b"/>
              <a:pathLst>
                <a:path w="10173" h="6700" extrusionOk="0">
                  <a:moveTo>
                    <a:pt x="9896" y="0"/>
                  </a:moveTo>
                  <a:cubicBezTo>
                    <a:pt x="9873" y="0"/>
                    <a:pt x="9850" y="4"/>
                    <a:pt x="9824" y="13"/>
                  </a:cubicBezTo>
                  <a:lnTo>
                    <a:pt x="7362" y="863"/>
                  </a:lnTo>
                  <a:cubicBezTo>
                    <a:pt x="6599" y="1127"/>
                    <a:pt x="5836" y="1392"/>
                    <a:pt x="5114" y="1753"/>
                  </a:cubicBezTo>
                  <a:cubicBezTo>
                    <a:pt x="3800" y="2405"/>
                    <a:pt x="2681" y="3387"/>
                    <a:pt x="1687" y="4458"/>
                  </a:cubicBezTo>
                  <a:cubicBezTo>
                    <a:pt x="1124" y="5060"/>
                    <a:pt x="602" y="5698"/>
                    <a:pt x="84" y="6335"/>
                  </a:cubicBezTo>
                  <a:cubicBezTo>
                    <a:pt x="12" y="6425"/>
                    <a:pt x="0" y="6550"/>
                    <a:pt x="87" y="6636"/>
                  </a:cubicBezTo>
                  <a:cubicBezTo>
                    <a:pt x="130" y="6678"/>
                    <a:pt x="186" y="6700"/>
                    <a:pt x="240" y="6700"/>
                  </a:cubicBezTo>
                  <a:cubicBezTo>
                    <a:pt x="295" y="6700"/>
                    <a:pt x="349" y="6678"/>
                    <a:pt x="385" y="6632"/>
                  </a:cubicBezTo>
                  <a:cubicBezTo>
                    <a:pt x="1290" y="5512"/>
                    <a:pt x="2222" y="4400"/>
                    <a:pt x="3321" y="3464"/>
                  </a:cubicBezTo>
                  <a:cubicBezTo>
                    <a:pt x="3858" y="3000"/>
                    <a:pt x="4441" y="2595"/>
                    <a:pt x="5064" y="2254"/>
                  </a:cubicBezTo>
                  <a:cubicBezTo>
                    <a:pt x="5755" y="1878"/>
                    <a:pt x="6493" y="1611"/>
                    <a:pt x="7237" y="1356"/>
                  </a:cubicBezTo>
                  <a:lnTo>
                    <a:pt x="9942" y="422"/>
                  </a:lnTo>
                  <a:cubicBezTo>
                    <a:pt x="10173" y="342"/>
                    <a:pt x="10103" y="0"/>
                    <a:pt x="989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52" name="Google Shape;3252;p28"/>
            <p:cNvSpPr/>
            <p:nvPr/>
          </p:nvSpPr>
          <p:spPr>
            <a:xfrm>
              <a:off x="2712150" y="4957950"/>
              <a:ext cx="48650" cy="303600"/>
            </a:xfrm>
            <a:custGeom>
              <a:avLst/>
              <a:gdLst/>
              <a:ahLst/>
              <a:cxnLst/>
              <a:rect l="l" t="t" r="r" b="b"/>
              <a:pathLst>
                <a:path w="1946" h="12144" extrusionOk="0">
                  <a:moveTo>
                    <a:pt x="293" y="0"/>
                  </a:moveTo>
                  <a:cubicBezTo>
                    <a:pt x="147" y="0"/>
                    <a:pt x="0" y="156"/>
                    <a:pt x="99" y="317"/>
                  </a:cubicBezTo>
                  <a:cubicBezTo>
                    <a:pt x="850" y="1544"/>
                    <a:pt x="1264" y="2955"/>
                    <a:pt x="1392" y="4382"/>
                  </a:cubicBezTo>
                  <a:cubicBezTo>
                    <a:pt x="1536" y="5982"/>
                    <a:pt x="1332" y="7592"/>
                    <a:pt x="935" y="9142"/>
                  </a:cubicBezTo>
                  <a:cubicBezTo>
                    <a:pt x="701" y="10074"/>
                    <a:pt x="393" y="10983"/>
                    <a:pt x="51" y="11879"/>
                  </a:cubicBezTo>
                  <a:cubicBezTo>
                    <a:pt x="13" y="11987"/>
                    <a:pt x="104" y="12110"/>
                    <a:pt x="208" y="12139"/>
                  </a:cubicBezTo>
                  <a:cubicBezTo>
                    <a:pt x="222" y="12142"/>
                    <a:pt x="236" y="12144"/>
                    <a:pt x="250" y="12144"/>
                  </a:cubicBezTo>
                  <a:cubicBezTo>
                    <a:pt x="339" y="12144"/>
                    <a:pt x="430" y="12076"/>
                    <a:pt x="463" y="11985"/>
                  </a:cubicBezTo>
                  <a:cubicBezTo>
                    <a:pt x="1086" y="10353"/>
                    <a:pt x="1582" y="8673"/>
                    <a:pt x="1775" y="6933"/>
                  </a:cubicBezTo>
                  <a:cubicBezTo>
                    <a:pt x="1945" y="5417"/>
                    <a:pt x="1871" y="3867"/>
                    <a:pt x="1459" y="2396"/>
                  </a:cubicBezTo>
                  <a:cubicBezTo>
                    <a:pt x="1233" y="1590"/>
                    <a:pt x="898" y="817"/>
                    <a:pt x="463" y="100"/>
                  </a:cubicBezTo>
                  <a:cubicBezTo>
                    <a:pt x="420" y="30"/>
                    <a:pt x="357" y="0"/>
                    <a:pt x="2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53" name="Google Shape;3253;p28"/>
            <p:cNvSpPr/>
            <p:nvPr/>
          </p:nvSpPr>
          <p:spPr>
            <a:xfrm>
              <a:off x="2823575" y="4922475"/>
              <a:ext cx="140350" cy="318775"/>
            </a:xfrm>
            <a:custGeom>
              <a:avLst/>
              <a:gdLst/>
              <a:ahLst/>
              <a:cxnLst/>
              <a:rect l="l" t="t" r="r" b="b"/>
              <a:pathLst>
                <a:path w="5614" h="12751" extrusionOk="0">
                  <a:moveTo>
                    <a:pt x="232" y="1"/>
                  </a:moveTo>
                  <a:cubicBezTo>
                    <a:pt x="181" y="1"/>
                    <a:pt x="130" y="19"/>
                    <a:pt x="88" y="61"/>
                  </a:cubicBezTo>
                  <a:cubicBezTo>
                    <a:pt x="1" y="147"/>
                    <a:pt x="3" y="289"/>
                    <a:pt x="90" y="362"/>
                  </a:cubicBezTo>
                  <a:cubicBezTo>
                    <a:pt x="1488" y="1481"/>
                    <a:pt x="2627" y="2889"/>
                    <a:pt x="3467" y="4465"/>
                  </a:cubicBezTo>
                  <a:cubicBezTo>
                    <a:pt x="4299" y="6029"/>
                    <a:pt x="4819" y="7738"/>
                    <a:pt x="5000" y="9500"/>
                  </a:cubicBezTo>
                  <a:cubicBezTo>
                    <a:pt x="5103" y="10494"/>
                    <a:pt x="5089" y="11495"/>
                    <a:pt x="4959" y="12484"/>
                  </a:cubicBezTo>
                  <a:cubicBezTo>
                    <a:pt x="4944" y="12600"/>
                    <a:pt x="4995" y="12713"/>
                    <a:pt x="5113" y="12744"/>
                  </a:cubicBezTo>
                  <a:cubicBezTo>
                    <a:pt x="5130" y="12749"/>
                    <a:pt x="5148" y="12751"/>
                    <a:pt x="5166" y="12751"/>
                  </a:cubicBezTo>
                  <a:cubicBezTo>
                    <a:pt x="5265" y="12751"/>
                    <a:pt x="5358" y="12686"/>
                    <a:pt x="5370" y="12588"/>
                  </a:cubicBezTo>
                  <a:cubicBezTo>
                    <a:pt x="5613" y="10759"/>
                    <a:pt x="5481" y="8901"/>
                    <a:pt x="4983" y="7124"/>
                  </a:cubicBezTo>
                  <a:cubicBezTo>
                    <a:pt x="4494" y="5365"/>
                    <a:pt x="3669" y="3717"/>
                    <a:pt x="2552" y="2273"/>
                  </a:cubicBezTo>
                  <a:cubicBezTo>
                    <a:pt x="1919" y="1452"/>
                    <a:pt x="1195" y="708"/>
                    <a:pt x="388" y="58"/>
                  </a:cubicBezTo>
                  <a:cubicBezTo>
                    <a:pt x="342" y="22"/>
                    <a:pt x="287"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54" name="Google Shape;3254;p28"/>
            <p:cNvSpPr/>
            <p:nvPr/>
          </p:nvSpPr>
          <p:spPr>
            <a:xfrm>
              <a:off x="2907225" y="4849975"/>
              <a:ext cx="190150" cy="250475"/>
            </a:xfrm>
            <a:custGeom>
              <a:avLst/>
              <a:gdLst/>
              <a:ahLst/>
              <a:cxnLst/>
              <a:rect l="l" t="t" r="r" b="b"/>
              <a:pathLst>
                <a:path w="7606" h="10019" extrusionOk="0">
                  <a:moveTo>
                    <a:pt x="243" y="0"/>
                  </a:moveTo>
                  <a:cubicBezTo>
                    <a:pt x="171" y="0"/>
                    <a:pt x="101" y="33"/>
                    <a:pt x="60" y="104"/>
                  </a:cubicBezTo>
                  <a:cubicBezTo>
                    <a:pt x="0" y="207"/>
                    <a:pt x="36" y="347"/>
                    <a:pt x="142" y="393"/>
                  </a:cubicBezTo>
                  <a:cubicBezTo>
                    <a:pt x="1432" y="980"/>
                    <a:pt x="2554" y="1883"/>
                    <a:pt x="3403" y="3018"/>
                  </a:cubicBezTo>
                  <a:cubicBezTo>
                    <a:pt x="3644" y="3341"/>
                    <a:pt x="3861" y="3680"/>
                    <a:pt x="4051" y="4034"/>
                  </a:cubicBezTo>
                  <a:cubicBezTo>
                    <a:pt x="4068" y="4063"/>
                    <a:pt x="4089" y="4087"/>
                    <a:pt x="4116" y="4106"/>
                  </a:cubicBezTo>
                  <a:cubicBezTo>
                    <a:pt x="4118" y="4114"/>
                    <a:pt x="4118" y="4123"/>
                    <a:pt x="4125" y="4128"/>
                  </a:cubicBezTo>
                  <a:lnTo>
                    <a:pt x="6484" y="8636"/>
                  </a:lnTo>
                  <a:lnTo>
                    <a:pt x="7155" y="9914"/>
                  </a:lnTo>
                  <a:cubicBezTo>
                    <a:pt x="7194" y="9988"/>
                    <a:pt x="7255" y="10019"/>
                    <a:pt x="7318" y="10019"/>
                  </a:cubicBezTo>
                  <a:cubicBezTo>
                    <a:pt x="7458" y="10019"/>
                    <a:pt x="7605" y="9863"/>
                    <a:pt x="7519" y="9695"/>
                  </a:cubicBezTo>
                  <a:lnTo>
                    <a:pt x="5158" y="5187"/>
                  </a:lnTo>
                  <a:lnTo>
                    <a:pt x="4489" y="3911"/>
                  </a:lnTo>
                  <a:cubicBezTo>
                    <a:pt x="4474" y="3880"/>
                    <a:pt x="4450" y="3856"/>
                    <a:pt x="4424" y="3837"/>
                  </a:cubicBezTo>
                  <a:cubicBezTo>
                    <a:pt x="4419" y="3830"/>
                    <a:pt x="4419" y="3822"/>
                    <a:pt x="4414" y="3815"/>
                  </a:cubicBezTo>
                  <a:cubicBezTo>
                    <a:pt x="3704" y="2518"/>
                    <a:pt x="2681" y="1418"/>
                    <a:pt x="1440" y="617"/>
                  </a:cubicBezTo>
                  <a:cubicBezTo>
                    <a:pt x="1091" y="393"/>
                    <a:pt x="727" y="195"/>
                    <a:pt x="349" y="25"/>
                  </a:cubicBezTo>
                  <a:cubicBezTo>
                    <a:pt x="316" y="8"/>
                    <a:pt x="279" y="0"/>
                    <a:pt x="2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55" name="Google Shape;3255;p28"/>
            <p:cNvSpPr/>
            <p:nvPr/>
          </p:nvSpPr>
          <p:spPr>
            <a:xfrm>
              <a:off x="2952575" y="4770425"/>
              <a:ext cx="163925" cy="37775"/>
            </a:xfrm>
            <a:custGeom>
              <a:avLst/>
              <a:gdLst/>
              <a:ahLst/>
              <a:cxnLst/>
              <a:rect l="l" t="t" r="r" b="b"/>
              <a:pathLst>
                <a:path w="6557" h="1511" extrusionOk="0">
                  <a:moveTo>
                    <a:pt x="307" y="1"/>
                  </a:moveTo>
                  <a:cubicBezTo>
                    <a:pt x="120" y="1"/>
                    <a:pt x="0" y="286"/>
                    <a:pt x="201" y="400"/>
                  </a:cubicBezTo>
                  <a:cubicBezTo>
                    <a:pt x="1503" y="1130"/>
                    <a:pt x="2968" y="1510"/>
                    <a:pt x="4455" y="1510"/>
                  </a:cubicBezTo>
                  <a:cubicBezTo>
                    <a:pt x="4611" y="1510"/>
                    <a:pt x="4768" y="1506"/>
                    <a:pt x="4925" y="1498"/>
                  </a:cubicBezTo>
                  <a:cubicBezTo>
                    <a:pt x="5390" y="1471"/>
                    <a:pt x="5852" y="1406"/>
                    <a:pt x="6307" y="1308"/>
                  </a:cubicBezTo>
                  <a:cubicBezTo>
                    <a:pt x="6557" y="1251"/>
                    <a:pt x="6467" y="893"/>
                    <a:pt x="6237" y="893"/>
                  </a:cubicBezTo>
                  <a:cubicBezTo>
                    <a:pt x="6222" y="893"/>
                    <a:pt x="6205" y="895"/>
                    <a:pt x="6189" y="899"/>
                  </a:cubicBezTo>
                  <a:cubicBezTo>
                    <a:pt x="5612" y="1023"/>
                    <a:pt x="5026" y="1084"/>
                    <a:pt x="4442" y="1084"/>
                  </a:cubicBezTo>
                  <a:cubicBezTo>
                    <a:pt x="3474" y="1084"/>
                    <a:pt x="2509" y="915"/>
                    <a:pt x="1592" y="578"/>
                  </a:cubicBezTo>
                  <a:cubicBezTo>
                    <a:pt x="1183" y="427"/>
                    <a:pt x="788" y="244"/>
                    <a:pt x="410" y="30"/>
                  </a:cubicBezTo>
                  <a:cubicBezTo>
                    <a:pt x="374" y="9"/>
                    <a:pt x="339" y="1"/>
                    <a:pt x="3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56" name="Google Shape;3256;p28"/>
            <p:cNvSpPr/>
            <p:nvPr/>
          </p:nvSpPr>
          <p:spPr>
            <a:xfrm>
              <a:off x="2888575" y="4242275"/>
              <a:ext cx="222850" cy="210925"/>
            </a:xfrm>
            <a:custGeom>
              <a:avLst/>
              <a:gdLst/>
              <a:ahLst/>
              <a:cxnLst/>
              <a:rect l="l" t="t" r="r" b="b"/>
              <a:pathLst>
                <a:path w="8914" h="8437" extrusionOk="0">
                  <a:moveTo>
                    <a:pt x="8628" y="1"/>
                  </a:moveTo>
                  <a:cubicBezTo>
                    <a:pt x="8563" y="1"/>
                    <a:pt x="8498" y="32"/>
                    <a:pt x="8457" y="109"/>
                  </a:cubicBezTo>
                  <a:cubicBezTo>
                    <a:pt x="6599" y="3579"/>
                    <a:pt x="3680" y="6362"/>
                    <a:pt x="128" y="8051"/>
                  </a:cubicBezTo>
                  <a:cubicBezTo>
                    <a:pt x="24" y="8099"/>
                    <a:pt x="0" y="8251"/>
                    <a:pt x="56" y="8340"/>
                  </a:cubicBezTo>
                  <a:cubicBezTo>
                    <a:pt x="91" y="8402"/>
                    <a:pt x="164" y="8436"/>
                    <a:pt x="240" y="8436"/>
                  </a:cubicBezTo>
                  <a:cubicBezTo>
                    <a:pt x="276" y="8436"/>
                    <a:pt x="313" y="8428"/>
                    <a:pt x="347" y="8412"/>
                  </a:cubicBezTo>
                  <a:cubicBezTo>
                    <a:pt x="1752" y="7743"/>
                    <a:pt x="3066" y="6901"/>
                    <a:pt x="4263" y="5907"/>
                  </a:cubicBezTo>
                  <a:cubicBezTo>
                    <a:pt x="5454" y="4913"/>
                    <a:pt x="6520" y="3777"/>
                    <a:pt x="7437" y="2525"/>
                  </a:cubicBezTo>
                  <a:cubicBezTo>
                    <a:pt x="7952" y="1823"/>
                    <a:pt x="8416" y="1084"/>
                    <a:pt x="8828" y="316"/>
                  </a:cubicBezTo>
                  <a:cubicBezTo>
                    <a:pt x="8914" y="151"/>
                    <a:pt x="8769" y="1"/>
                    <a:pt x="86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57" name="Google Shape;3257;p28"/>
            <p:cNvSpPr/>
            <p:nvPr/>
          </p:nvSpPr>
          <p:spPr>
            <a:xfrm>
              <a:off x="2554025" y="4961300"/>
              <a:ext cx="47025" cy="218300"/>
            </a:xfrm>
            <a:custGeom>
              <a:avLst/>
              <a:gdLst/>
              <a:ahLst/>
              <a:cxnLst/>
              <a:rect l="l" t="t" r="r" b="b"/>
              <a:pathLst>
                <a:path w="1881" h="8732" extrusionOk="0">
                  <a:moveTo>
                    <a:pt x="1643" y="1"/>
                  </a:moveTo>
                  <a:cubicBezTo>
                    <a:pt x="1568" y="1"/>
                    <a:pt x="1499" y="38"/>
                    <a:pt x="1469" y="108"/>
                  </a:cubicBezTo>
                  <a:cubicBezTo>
                    <a:pt x="612" y="2188"/>
                    <a:pt x="126" y="4399"/>
                    <a:pt x="27" y="6645"/>
                  </a:cubicBezTo>
                  <a:cubicBezTo>
                    <a:pt x="1" y="7275"/>
                    <a:pt x="8" y="7904"/>
                    <a:pt x="39" y="8532"/>
                  </a:cubicBezTo>
                  <a:cubicBezTo>
                    <a:pt x="48" y="8666"/>
                    <a:pt x="155" y="8732"/>
                    <a:pt x="259" y="8732"/>
                  </a:cubicBezTo>
                  <a:cubicBezTo>
                    <a:pt x="367" y="8732"/>
                    <a:pt x="473" y="8661"/>
                    <a:pt x="465" y="8522"/>
                  </a:cubicBezTo>
                  <a:cubicBezTo>
                    <a:pt x="343" y="6342"/>
                    <a:pt x="600" y="4156"/>
                    <a:pt x="1224" y="2065"/>
                  </a:cubicBezTo>
                  <a:cubicBezTo>
                    <a:pt x="1399" y="1473"/>
                    <a:pt x="1604" y="890"/>
                    <a:pt x="1840" y="320"/>
                  </a:cubicBezTo>
                  <a:cubicBezTo>
                    <a:pt x="1881" y="214"/>
                    <a:pt x="1866" y="91"/>
                    <a:pt x="1758" y="31"/>
                  </a:cubicBezTo>
                  <a:cubicBezTo>
                    <a:pt x="1721" y="11"/>
                    <a:pt x="1681" y="1"/>
                    <a:pt x="16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58" name="Google Shape;3258;p28"/>
            <p:cNvSpPr/>
            <p:nvPr/>
          </p:nvSpPr>
          <p:spPr>
            <a:xfrm>
              <a:off x="2602825" y="4970975"/>
              <a:ext cx="29825" cy="124550"/>
            </a:xfrm>
            <a:custGeom>
              <a:avLst/>
              <a:gdLst/>
              <a:ahLst/>
              <a:cxnLst/>
              <a:rect l="l" t="t" r="r" b="b"/>
              <a:pathLst>
                <a:path w="1193" h="4982" extrusionOk="0">
                  <a:moveTo>
                    <a:pt x="965" y="0"/>
                  </a:moveTo>
                  <a:cubicBezTo>
                    <a:pt x="868" y="0"/>
                    <a:pt x="780" y="66"/>
                    <a:pt x="764" y="162"/>
                  </a:cubicBezTo>
                  <a:cubicBezTo>
                    <a:pt x="506" y="1680"/>
                    <a:pt x="258" y="3196"/>
                    <a:pt x="20" y="4718"/>
                  </a:cubicBezTo>
                  <a:cubicBezTo>
                    <a:pt x="1" y="4831"/>
                    <a:pt x="56" y="4944"/>
                    <a:pt x="174" y="4975"/>
                  </a:cubicBezTo>
                  <a:cubicBezTo>
                    <a:pt x="192" y="4979"/>
                    <a:pt x="210" y="4982"/>
                    <a:pt x="227" y="4982"/>
                  </a:cubicBezTo>
                  <a:cubicBezTo>
                    <a:pt x="325" y="4982"/>
                    <a:pt x="417" y="4917"/>
                    <a:pt x="432" y="4821"/>
                  </a:cubicBezTo>
                  <a:cubicBezTo>
                    <a:pt x="670" y="3302"/>
                    <a:pt x="918" y="1784"/>
                    <a:pt x="1175" y="265"/>
                  </a:cubicBezTo>
                  <a:cubicBezTo>
                    <a:pt x="1192" y="152"/>
                    <a:pt x="1139" y="36"/>
                    <a:pt x="1021" y="8"/>
                  </a:cubicBezTo>
                  <a:cubicBezTo>
                    <a:pt x="1003" y="3"/>
                    <a:pt x="984" y="0"/>
                    <a:pt x="96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59" name="Google Shape;3259;p28"/>
            <p:cNvSpPr/>
            <p:nvPr/>
          </p:nvSpPr>
          <p:spPr>
            <a:xfrm>
              <a:off x="2784350" y="4943550"/>
              <a:ext cx="92750" cy="202850"/>
            </a:xfrm>
            <a:custGeom>
              <a:avLst/>
              <a:gdLst/>
              <a:ahLst/>
              <a:cxnLst/>
              <a:rect l="l" t="t" r="r" b="b"/>
              <a:pathLst>
                <a:path w="3710" h="8114" extrusionOk="0">
                  <a:moveTo>
                    <a:pt x="247" y="0"/>
                  </a:moveTo>
                  <a:cubicBezTo>
                    <a:pt x="212" y="0"/>
                    <a:pt x="175" y="10"/>
                    <a:pt x="140" y="31"/>
                  </a:cubicBezTo>
                  <a:cubicBezTo>
                    <a:pt x="37" y="94"/>
                    <a:pt x="1" y="229"/>
                    <a:pt x="68" y="320"/>
                  </a:cubicBezTo>
                  <a:cubicBezTo>
                    <a:pt x="1370" y="2053"/>
                    <a:pt x="2328" y="4019"/>
                    <a:pt x="2891" y="6113"/>
                  </a:cubicBezTo>
                  <a:cubicBezTo>
                    <a:pt x="3050" y="6705"/>
                    <a:pt x="3175" y="7304"/>
                    <a:pt x="3267" y="7908"/>
                  </a:cubicBezTo>
                  <a:cubicBezTo>
                    <a:pt x="3286" y="8019"/>
                    <a:pt x="3357" y="8113"/>
                    <a:pt x="3475" y="8113"/>
                  </a:cubicBezTo>
                  <a:cubicBezTo>
                    <a:pt x="3477" y="8113"/>
                    <a:pt x="3480" y="8113"/>
                    <a:pt x="3483" y="8113"/>
                  </a:cubicBezTo>
                  <a:cubicBezTo>
                    <a:pt x="3606" y="8111"/>
                    <a:pt x="3710" y="8012"/>
                    <a:pt x="3690" y="7896"/>
                  </a:cubicBezTo>
                  <a:cubicBezTo>
                    <a:pt x="3361" y="5687"/>
                    <a:pt x="2605" y="3562"/>
                    <a:pt x="1464" y="1639"/>
                  </a:cubicBezTo>
                  <a:cubicBezTo>
                    <a:pt x="1149" y="1109"/>
                    <a:pt x="805" y="597"/>
                    <a:pt x="434" y="101"/>
                  </a:cubicBezTo>
                  <a:cubicBezTo>
                    <a:pt x="387" y="40"/>
                    <a:pt x="319" y="0"/>
                    <a:pt x="2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60" name="Google Shape;3260;p28"/>
            <p:cNvSpPr/>
            <p:nvPr/>
          </p:nvSpPr>
          <p:spPr>
            <a:xfrm>
              <a:off x="2863625" y="4900325"/>
              <a:ext cx="73700" cy="77950"/>
            </a:xfrm>
            <a:custGeom>
              <a:avLst/>
              <a:gdLst/>
              <a:ahLst/>
              <a:cxnLst/>
              <a:rect l="l" t="t" r="r" b="b"/>
              <a:pathLst>
                <a:path w="2948" h="3118" extrusionOk="0">
                  <a:moveTo>
                    <a:pt x="312" y="0"/>
                  </a:moveTo>
                  <a:cubicBezTo>
                    <a:pt x="122" y="0"/>
                    <a:pt x="1" y="287"/>
                    <a:pt x="206" y="396"/>
                  </a:cubicBezTo>
                  <a:cubicBezTo>
                    <a:pt x="1246" y="959"/>
                    <a:pt x="2057" y="1866"/>
                    <a:pt x="2500" y="2964"/>
                  </a:cubicBezTo>
                  <a:cubicBezTo>
                    <a:pt x="2534" y="3053"/>
                    <a:pt x="2610" y="3117"/>
                    <a:pt x="2700" y="3117"/>
                  </a:cubicBezTo>
                  <a:cubicBezTo>
                    <a:pt x="2719" y="3117"/>
                    <a:pt x="2739" y="3114"/>
                    <a:pt x="2760" y="3108"/>
                  </a:cubicBezTo>
                  <a:cubicBezTo>
                    <a:pt x="2878" y="3072"/>
                    <a:pt x="2948" y="2952"/>
                    <a:pt x="2907" y="2846"/>
                  </a:cubicBezTo>
                  <a:cubicBezTo>
                    <a:pt x="2433" y="1642"/>
                    <a:pt x="1549" y="643"/>
                    <a:pt x="413" y="27"/>
                  </a:cubicBezTo>
                  <a:cubicBezTo>
                    <a:pt x="378" y="8"/>
                    <a:pt x="344" y="0"/>
                    <a:pt x="3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61" name="Google Shape;3261;p28"/>
            <p:cNvSpPr/>
            <p:nvPr/>
          </p:nvSpPr>
          <p:spPr>
            <a:xfrm>
              <a:off x="2238225" y="4864950"/>
              <a:ext cx="102850" cy="113825"/>
            </a:xfrm>
            <a:custGeom>
              <a:avLst/>
              <a:gdLst/>
              <a:ahLst/>
              <a:cxnLst/>
              <a:rect l="l" t="t" r="r" b="b"/>
              <a:pathLst>
                <a:path w="4114" h="4553" extrusionOk="0">
                  <a:moveTo>
                    <a:pt x="3880" y="0"/>
                  </a:moveTo>
                  <a:cubicBezTo>
                    <a:pt x="3824" y="0"/>
                    <a:pt x="3769" y="22"/>
                    <a:pt x="3723" y="61"/>
                  </a:cubicBezTo>
                  <a:cubicBezTo>
                    <a:pt x="2640" y="1012"/>
                    <a:pt x="1658" y="2073"/>
                    <a:pt x="792" y="3223"/>
                  </a:cubicBezTo>
                  <a:cubicBezTo>
                    <a:pt x="539" y="3553"/>
                    <a:pt x="296" y="3892"/>
                    <a:pt x="65" y="4239"/>
                  </a:cubicBezTo>
                  <a:cubicBezTo>
                    <a:pt x="0" y="4335"/>
                    <a:pt x="53" y="4475"/>
                    <a:pt x="145" y="4528"/>
                  </a:cubicBezTo>
                  <a:cubicBezTo>
                    <a:pt x="173" y="4545"/>
                    <a:pt x="206" y="4553"/>
                    <a:pt x="239" y="4553"/>
                  </a:cubicBezTo>
                  <a:cubicBezTo>
                    <a:pt x="313" y="4553"/>
                    <a:pt x="390" y="4513"/>
                    <a:pt x="433" y="4446"/>
                  </a:cubicBezTo>
                  <a:cubicBezTo>
                    <a:pt x="1223" y="3271"/>
                    <a:pt x="2130" y="2179"/>
                    <a:pt x="3139" y="1185"/>
                  </a:cubicBezTo>
                  <a:cubicBezTo>
                    <a:pt x="3425" y="901"/>
                    <a:pt x="3723" y="626"/>
                    <a:pt x="4027" y="359"/>
                  </a:cubicBezTo>
                  <a:cubicBezTo>
                    <a:pt x="4113" y="280"/>
                    <a:pt x="4101" y="133"/>
                    <a:pt x="4024" y="59"/>
                  </a:cubicBezTo>
                  <a:cubicBezTo>
                    <a:pt x="3982" y="18"/>
                    <a:pt x="3931" y="0"/>
                    <a:pt x="38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62" name="Google Shape;3262;p28"/>
            <p:cNvSpPr/>
            <p:nvPr/>
          </p:nvSpPr>
          <p:spPr>
            <a:xfrm>
              <a:off x="2360775" y="4820500"/>
              <a:ext cx="51000" cy="27350"/>
            </a:xfrm>
            <a:custGeom>
              <a:avLst/>
              <a:gdLst/>
              <a:ahLst/>
              <a:cxnLst/>
              <a:rect l="l" t="t" r="r" b="b"/>
              <a:pathLst>
                <a:path w="2040" h="1094" extrusionOk="0">
                  <a:moveTo>
                    <a:pt x="1803" y="1"/>
                  </a:moveTo>
                  <a:cubicBezTo>
                    <a:pt x="1766" y="1"/>
                    <a:pt x="1728" y="10"/>
                    <a:pt x="1690" y="27"/>
                  </a:cubicBezTo>
                  <a:lnTo>
                    <a:pt x="128" y="710"/>
                  </a:lnTo>
                  <a:cubicBezTo>
                    <a:pt x="27" y="753"/>
                    <a:pt x="1" y="912"/>
                    <a:pt x="56" y="999"/>
                  </a:cubicBezTo>
                  <a:cubicBezTo>
                    <a:pt x="96" y="1059"/>
                    <a:pt x="168" y="1094"/>
                    <a:pt x="245" y="1094"/>
                  </a:cubicBezTo>
                  <a:cubicBezTo>
                    <a:pt x="278" y="1094"/>
                    <a:pt x="312" y="1087"/>
                    <a:pt x="345" y="1074"/>
                  </a:cubicBezTo>
                  <a:lnTo>
                    <a:pt x="1907" y="392"/>
                  </a:lnTo>
                  <a:cubicBezTo>
                    <a:pt x="2010" y="347"/>
                    <a:pt x="2039" y="188"/>
                    <a:pt x="1981" y="99"/>
                  </a:cubicBezTo>
                  <a:cubicBezTo>
                    <a:pt x="1934" y="32"/>
                    <a:pt x="1871" y="1"/>
                    <a:pt x="18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63" name="Google Shape;3263;p28"/>
            <p:cNvSpPr/>
            <p:nvPr/>
          </p:nvSpPr>
          <p:spPr>
            <a:xfrm>
              <a:off x="2372750" y="4898275"/>
              <a:ext cx="79250" cy="110050"/>
            </a:xfrm>
            <a:custGeom>
              <a:avLst/>
              <a:gdLst/>
              <a:ahLst/>
              <a:cxnLst/>
              <a:rect l="l" t="t" r="r" b="b"/>
              <a:pathLst>
                <a:path w="3170" h="4402" extrusionOk="0">
                  <a:moveTo>
                    <a:pt x="2882" y="1"/>
                  </a:moveTo>
                  <a:cubicBezTo>
                    <a:pt x="2818" y="1"/>
                    <a:pt x="2754" y="31"/>
                    <a:pt x="2713" y="105"/>
                  </a:cubicBezTo>
                  <a:cubicBezTo>
                    <a:pt x="1950" y="1488"/>
                    <a:pt x="1072" y="2805"/>
                    <a:pt x="85" y="4037"/>
                  </a:cubicBezTo>
                  <a:cubicBezTo>
                    <a:pt x="17" y="4129"/>
                    <a:pt x="1" y="4251"/>
                    <a:pt x="90" y="4338"/>
                  </a:cubicBezTo>
                  <a:cubicBezTo>
                    <a:pt x="132" y="4381"/>
                    <a:pt x="189" y="4402"/>
                    <a:pt x="243" y="4402"/>
                  </a:cubicBezTo>
                  <a:cubicBezTo>
                    <a:pt x="299" y="4402"/>
                    <a:pt x="354" y="4379"/>
                    <a:pt x="390" y="4336"/>
                  </a:cubicBezTo>
                  <a:cubicBezTo>
                    <a:pt x="1399" y="3074"/>
                    <a:pt x="2299" y="1729"/>
                    <a:pt x="3079" y="316"/>
                  </a:cubicBezTo>
                  <a:cubicBezTo>
                    <a:pt x="3170" y="151"/>
                    <a:pt x="3025" y="1"/>
                    <a:pt x="28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64" name="Google Shape;3264;p28"/>
            <p:cNvSpPr/>
            <p:nvPr/>
          </p:nvSpPr>
          <p:spPr>
            <a:xfrm>
              <a:off x="2355775" y="4146850"/>
              <a:ext cx="30725" cy="54300"/>
            </a:xfrm>
            <a:custGeom>
              <a:avLst/>
              <a:gdLst/>
              <a:ahLst/>
              <a:cxnLst/>
              <a:rect l="l" t="t" r="r" b="b"/>
              <a:pathLst>
                <a:path w="1229" h="2172" extrusionOk="0">
                  <a:moveTo>
                    <a:pt x="242" y="1"/>
                  </a:moveTo>
                  <a:cubicBezTo>
                    <a:pt x="224" y="1"/>
                    <a:pt x="205" y="3"/>
                    <a:pt x="186" y="8"/>
                  </a:cubicBezTo>
                  <a:cubicBezTo>
                    <a:pt x="66" y="42"/>
                    <a:pt x="1" y="164"/>
                    <a:pt x="42" y="275"/>
                  </a:cubicBezTo>
                  <a:cubicBezTo>
                    <a:pt x="290" y="853"/>
                    <a:pt x="535" y="1435"/>
                    <a:pt x="776" y="2020"/>
                  </a:cubicBezTo>
                  <a:cubicBezTo>
                    <a:pt x="812" y="2107"/>
                    <a:pt x="889" y="2172"/>
                    <a:pt x="983" y="2172"/>
                  </a:cubicBezTo>
                  <a:cubicBezTo>
                    <a:pt x="1001" y="2172"/>
                    <a:pt x="1019" y="2169"/>
                    <a:pt x="1038" y="2164"/>
                  </a:cubicBezTo>
                  <a:cubicBezTo>
                    <a:pt x="1156" y="2131"/>
                    <a:pt x="1228" y="2008"/>
                    <a:pt x="1183" y="1900"/>
                  </a:cubicBezTo>
                  <a:lnTo>
                    <a:pt x="451" y="155"/>
                  </a:lnTo>
                  <a:cubicBezTo>
                    <a:pt x="415" y="66"/>
                    <a:pt x="337" y="1"/>
                    <a:pt x="2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65" name="Google Shape;3265;p28"/>
            <p:cNvSpPr/>
            <p:nvPr/>
          </p:nvSpPr>
          <p:spPr>
            <a:xfrm>
              <a:off x="2412775" y="4262375"/>
              <a:ext cx="85425" cy="121450"/>
            </a:xfrm>
            <a:custGeom>
              <a:avLst/>
              <a:gdLst/>
              <a:ahLst/>
              <a:cxnLst/>
              <a:rect l="l" t="t" r="r" b="b"/>
              <a:pathLst>
                <a:path w="3417" h="4858" extrusionOk="0">
                  <a:moveTo>
                    <a:pt x="295" y="1"/>
                  </a:moveTo>
                  <a:cubicBezTo>
                    <a:pt x="148" y="1"/>
                    <a:pt x="1" y="156"/>
                    <a:pt x="104" y="316"/>
                  </a:cubicBezTo>
                  <a:lnTo>
                    <a:pt x="2951" y="4759"/>
                  </a:lnTo>
                  <a:cubicBezTo>
                    <a:pt x="2995" y="4829"/>
                    <a:pt x="3059" y="4858"/>
                    <a:pt x="3122" y="4858"/>
                  </a:cubicBezTo>
                  <a:cubicBezTo>
                    <a:pt x="3270" y="4858"/>
                    <a:pt x="3417" y="4702"/>
                    <a:pt x="3314" y="4542"/>
                  </a:cubicBezTo>
                  <a:lnTo>
                    <a:pt x="467" y="99"/>
                  </a:lnTo>
                  <a:cubicBezTo>
                    <a:pt x="423" y="30"/>
                    <a:pt x="35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66" name="Google Shape;3266;p28"/>
            <p:cNvSpPr/>
            <p:nvPr/>
          </p:nvSpPr>
          <p:spPr>
            <a:xfrm>
              <a:off x="2170925" y="4374850"/>
              <a:ext cx="58000" cy="40075"/>
            </a:xfrm>
            <a:custGeom>
              <a:avLst/>
              <a:gdLst/>
              <a:ahLst/>
              <a:cxnLst/>
              <a:rect l="l" t="t" r="r" b="b"/>
              <a:pathLst>
                <a:path w="2320" h="1603" extrusionOk="0">
                  <a:moveTo>
                    <a:pt x="306" y="1"/>
                  </a:moveTo>
                  <a:cubicBezTo>
                    <a:pt x="120" y="1"/>
                    <a:pt x="1" y="285"/>
                    <a:pt x="199" y="402"/>
                  </a:cubicBezTo>
                  <a:cubicBezTo>
                    <a:pt x="815" y="758"/>
                    <a:pt x="1409" y="1148"/>
                    <a:pt x="1980" y="1571"/>
                  </a:cubicBezTo>
                  <a:cubicBezTo>
                    <a:pt x="2008" y="1593"/>
                    <a:pt x="2042" y="1602"/>
                    <a:pt x="2076" y="1602"/>
                  </a:cubicBezTo>
                  <a:cubicBezTo>
                    <a:pt x="2153" y="1602"/>
                    <a:pt x="2234" y="1556"/>
                    <a:pt x="2269" y="1494"/>
                  </a:cubicBezTo>
                  <a:cubicBezTo>
                    <a:pt x="2319" y="1403"/>
                    <a:pt x="2281" y="1270"/>
                    <a:pt x="2187" y="1203"/>
                  </a:cubicBezTo>
                  <a:cubicBezTo>
                    <a:pt x="1616" y="779"/>
                    <a:pt x="1022" y="390"/>
                    <a:pt x="411" y="31"/>
                  </a:cubicBezTo>
                  <a:cubicBezTo>
                    <a:pt x="374" y="10"/>
                    <a:pt x="339" y="1"/>
                    <a:pt x="3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67" name="Google Shape;3267;p28"/>
            <p:cNvSpPr/>
            <p:nvPr/>
          </p:nvSpPr>
          <p:spPr>
            <a:xfrm>
              <a:off x="2275950" y="4441750"/>
              <a:ext cx="105725" cy="51325"/>
            </a:xfrm>
            <a:custGeom>
              <a:avLst/>
              <a:gdLst/>
              <a:ahLst/>
              <a:cxnLst/>
              <a:rect l="l" t="t" r="r" b="b"/>
              <a:pathLst>
                <a:path w="4229" h="2053" extrusionOk="0">
                  <a:moveTo>
                    <a:pt x="295" y="1"/>
                  </a:moveTo>
                  <a:cubicBezTo>
                    <a:pt x="116" y="1"/>
                    <a:pt x="1" y="281"/>
                    <a:pt x="195" y="404"/>
                  </a:cubicBezTo>
                  <a:cubicBezTo>
                    <a:pt x="1343" y="1117"/>
                    <a:pt x="2585" y="1668"/>
                    <a:pt x="3887" y="2043"/>
                  </a:cubicBezTo>
                  <a:cubicBezTo>
                    <a:pt x="3908" y="2049"/>
                    <a:pt x="3929" y="2052"/>
                    <a:pt x="3948" y="2052"/>
                  </a:cubicBezTo>
                  <a:cubicBezTo>
                    <a:pt x="4162" y="2052"/>
                    <a:pt x="4229" y="1700"/>
                    <a:pt x="3988" y="1632"/>
                  </a:cubicBezTo>
                  <a:cubicBezTo>
                    <a:pt x="2725" y="1266"/>
                    <a:pt x="1519" y="729"/>
                    <a:pt x="402" y="34"/>
                  </a:cubicBezTo>
                  <a:cubicBezTo>
                    <a:pt x="365" y="11"/>
                    <a:pt x="32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68" name="Google Shape;3268;p28"/>
            <p:cNvSpPr/>
            <p:nvPr/>
          </p:nvSpPr>
          <p:spPr>
            <a:xfrm>
              <a:off x="2279675" y="4398425"/>
              <a:ext cx="111500" cy="68250"/>
            </a:xfrm>
            <a:custGeom>
              <a:avLst/>
              <a:gdLst/>
              <a:ahLst/>
              <a:cxnLst/>
              <a:rect l="l" t="t" r="r" b="b"/>
              <a:pathLst>
                <a:path w="4460" h="2730" extrusionOk="0">
                  <a:moveTo>
                    <a:pt x="301" y="0"/>
                  </a:moveTo>
                  <a:cubicBezTo>
                    <a:pt x="118" y="0"/>
                    <a:pt x="1" y="282"/>
                    <a:pt x="200" y="400"/>
                  </a:cubicBezTo>
                  <a:lnTo>
                    <a:pt x="4051" y="2698"/>
                  </a:lnTo>
                  <a:cubicBezTo>
                    <a:pt x="4088" y="2720"/>
                    <a:pt x="4124" y="2730"/>
                    <a:pt x="4158" y="2730"/>
                  </a:cubicBezTo>
                  <a:cubicBezTo>
                    <a:pt x="4341" y="2730"/>
                    <a:pt x="4459" y="2448"/>
                    <a:pt x="4260" y="2332"/>
                  </a:cubicBezTo>
                  <a:lnTo>
                    <a:pt x="407" y="31"/>
                  </a:lnTo>
                  <a:cubicBezTo>
                    <a:pt x="371" y="10"/>
                    <a:pt x="335" y="0"/>
                    <a:pt x="3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69" name="Google Shape;3269;p28"/>
            <p:cNvSpPr/>
            <p:nvPr/>
          </p:nvSpPr>
          <p:spPr>
            <a:xfrm>
              <a:off x="2169000" y="4552375"/>
              <a:ext cx="73275" cy="28550"/>
            </a:xfrm>
            <a:custGeom>
              <a:avLst/>
              <a:gdLst/>
              <a:ahLst/>
              <a:cxnLst/>
              <a:rect l="l" t="t" r="r" b="b"/>
              <a:pathLst>
                <a:path w="2931" h="1142" extrusionOk="0">
                  <a:moveTo>
                    <a:pt x="278" y="0"/>
                  </a:moveTo>
                  <a:cubicBezTo>
                    <a:pt x="66" y="0"/>
                    <a:pt x="0" y="347"/>
                    <a:pt x="237" y="422"/>
                  </a:cubicBezTo>
                  <a:lnTo>
                    <a:pt x="2589" y="1132"/>
                  </a:lnTo>
                  <a:cubicBezTo>
                    <a:pt x="2611" y="1139"/>
                    <a:pt x="2632" y="1142"/>
                    <a:pt x="2652" y="1142"/>
                  </a:cubicBezTo>
                  <a:cubicBezTo>
                    <a:pt x="2866" y="1142"/>
                    <a:pt x="2930" y="791"/>
                    <a:pt x="2695" y="720"/>
                  </a:cubicBezTo>
                  <a:lnTo>
                    <a:pt x="343" y="11"/>
                  </a:lnTo>
                  <a:cubicBezTo>
                    <a:pt x="320" y="4"/>
                    <a:pt x="298" y="0"/>
                    <a:pt x="2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70" name="Google Shape;3270;p28"/>
            <p:cNvSpPr/>
            <p:nvPr/>
          </p:nvSpPr>
          <p:spPr>
            <a:xfrm>
              <a:off x="2281900" y="4583800"/>
              <a:ext cx="75000" cy="19000"/>
            </a:xfrm>
            <a:custGeom>
              <a:avLst/>
              <a:gdLst/>
              <a:ahLst/>
              <a:cxnLst/>
              <a:rect l="l" t="t" r="r" b="b"/>
              <a:pathLst>
                <a:path w="3000" h="760" extrusionOk="0">
                  <a:moveTo>
                    <a:pt x="233" y="1"/>
                  </a:moveTo>
                  <a:cubicBezTo>
                    <a:pt x="141" y="1"/>
                    <a:pt x="51" y="77"/>
                    <a:pt x="29" y="164"/>
                  </a:cubicBezTo>
                  <a:cubicBezTo>
                    <a:pt x="0" y="265"/>
                    <a:pt x="77" y="380"/>
                    <a:pt x="186" y="421"/>
                  </a:cubicBezTo>
                  <a:cubicBezTo>
                    <a:pt x="788" y="645"/>
                    <a:pt x="1424" y="760"/>
                    <a:pt x="2063" y="760"/>
                  </a:cubicBezTo>
                  <a:cubicBezTo>
                    <a:pt x="2305" y="760"/>
                    <a:pt x="2547" y="743"/>
                    <a:pt x="2787" y="710"/>
                  </a:cubicBezTo>
                  <a:cubicBezTo>
                    <a:pt x="2903" y="696"/>
                    <a:pt x="2999" y="619"/>
                    <a:pt x="2994" y="494"/>
                  </a:cubicBezTo>
                  <a:cubicBezTo>
                    <a:pt x="2992" y="398"/>
                    <a:pt x="2904" y="285"/>
                    <a:pt x="2797" y="285"/>
                  </a:cubicBezTo>
                  <a:cubicBezTo>
                    <a:pt x="2791" y="285"/>
                    <a:pt x="2784" y="286"/>
                    <a:pt x="2778" y="287"/>
                  </a:cubicBezTo>
                  <a:cubicBezTo>
                    <a:pt x="2547" y="318"/>
                    <a:pt x="2315" y="334"/>
                    <a:pt x="2083" y="334"/>
                  </a:cubicBezTo>
                  <a:cubicBezTo>
                    <a:pt x="1472" y="334"/>
                    <a:pt x="863" y="224"/>
                    <a:pt x="287" y="10"/>
                  </a:cubicBezTo>
                  <a:cubicBezTo>
                    <a:pt x="269" y="4"/>
                    <a:pt x="251" y="1"/>
                    <a:pt x="2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71" name="Google Shape;3271;p28"/>
            <p:cNvSpPr/>
            <p:nvPr/>
          </p:nvSpPr>
          <p:spPr>
            <a:xfrm>
              <a:off x="2278925" y="4609350"/>
              <a:ext cx="68950" cy="16950"/>
            </a:xfrm>
            <a:custGeom>
              <a:avLst/>
              <a:gdLst/>
              <a:ahLst/>
              <a:cxnLst/>
              <a:rect l="l" t="t" r="r" b="b"/>
              <a:pathLst>
                <a:path w="2758" h="678" extrusionOk="0">
                  <a:moveTo>
                    <a:pt x="276" y="1"/>
                  </a:moveTo>
                  <a:cubicBezTo>
                    <a:pt x="64" y="1"/>
                    <a:pt x="0" y="352"/>
                    <a:pt x="237" y="420"/>
                  </a:cubicBezTo>
                  <a:cubicBezTo>
                    <a:pt x="821" y="591"/>
                    <a:pt x="1424" y="677"/>
                    <a:pt x="2030" y="677"/>
                  </a:cubicBezTo>
                  <a:cubicBezTo>
                    <a:pt x="2184" y="677"/>
                    <a:pt x="2338" y="672"/>
                    <a:pt x="2492" y="660"/>
                  </a:cubicBezTo>
                  <a:cubicBezTo>
                    <a:pt x="2755" y="639"/>
                    <a:pt x="2757" y="236"/>
                    <a:pt x="2503" y="236"/>
                  </a:cubicBezTo>
                  <a:cubicBezTo>
                    <a:pt x="2496" y="236"/>
                    <a:pt x="2490" y="236"/>
                    <a:pt x="2483" y="237"/>
                  </a:cubicBezTo>
                  <a:cubicBezTo>
                    <a:pt x="2337" y="247"/>
                    <a:pt x="2192" y="252"/>
                    <a:pt x="2046" y="252"/>
                  </a:cubicBezTo>
                  <a:cubicBezTo>
                    <a:pt x="1470" y="252"/>
                    <a:pt x="896" y="172"/>
                    <a:pt x="341" y="11"/>
                  </a:cubicBezTo>
                  <a:cubicBezTo>
                    <a:pt x="318" y="4"/>
                    <a:pt x="297" y="1"/>
                    <a:pt x="2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72" name="Google Shape;3272;p28"/>
            <p:cNvSpPr/>
            <p:nvPr/>
          </p:nvSpPr>
          <p:spPr>
            <a:xfrm>
              <a:off x="2136350" y="4749900"/>
              <a:ext cx="48150" cy="31925"/>
            </a:xfrm>
            <a:custGeom>
              <a:avLst/>
              <a:gdLst/>
              <a:ahLst/>
              <a:cxnLst/>
              <a:rect l="l" t="t" r="r" b="b"/>
              <a:pathLst>
                <a:path w="1926" h="1277" extrusionOk="0">
                  <a:moveTo>
                    <a:pt x="1667" y="1"/>
                  </a:moveTo>
                  <a:cubicBezTo>
                    <a:pt x="1632" y="1"/>
                    <a:pt x="1598" y="10"/>
                    <a:pt x="1567" y="32"/>
                  </a:cubicBezTo>
                  <a:cubicBezTo>
                    <a:pt x="1117" y="365"/>
                    <a:pt x="636" y="653"/>
                    <a:pt x="128" y="889"/>
                  </a:cubicBezTo>
                  <a:cubicBezTo>
                    <a:pt x="30" y="935"/>
                    <a:pt x="1" y="1091"/>
                    <a:pt x="56" y="1178"/>
                  </a:cubicBezTo>
                  <a:cubicBezTo>
                    <a:pt x="96" y="1240"/>
                    <a:pt x="170" y="1276"/>
                    <a:pt x="248" y="1276"/>
                  </a:cubicBezTo>
                  <a:cubicBezTo>
                    <a:pt x="281" y="1276"/>
                    <a:pt x="315" y="1270"/>
                    <a:pt x="347" y="1255"/>
                  </a:cubicBezTo>
                  <a:cubicBezTo>
                    <a:pt x="853" y="1017"/>
                    <a:pt x="1334" y="728"/>
                    <a:pt x="1784" y="396"/>
                  </a:cubicBezTo>
                  <a:cubicBezTo>
                    <a:pt x="1873" y="331"/>
                    <a:pt x="1926" y="208"/>
                    <a:pt x="1859" y="105"/>
                  </a:cubicBezTo>
                  <a:cubicBezTo>
                    <a:pt x="1817" y="45"/>
                    <a:pt x="1741" y="1"/>
                    <a:pt x="16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73" name="Google Shape;3273;p28"/>
            <p:cNvSpPr/>
            <p:nvPr/>
          </p:nvSpPr>
          <p:spPr>
            <a:xfrm>
              <a:off x="2226175" y="4689375"/>
              <a:ext cx="105725" cy="41975"/>
            </a:xfrm>
            <a:custGeom>
              <a:avLst/>
              <a:gdLst/>
              <a:ahLst/>
              <a:cxnLst/>
              <a:rect l="l" t="t" r="r" b="b"/>
              <a:pathLst>
                <a:path w="4229" h="1679" extrusionOk="0">
                  <a:moveTo>
                    <a:pt x="3912" y="0"/>
                  </a:moveTo>
                  <a:cubicBezTo>
                    <a:pt x="3896" y="0"/>
                    <a:pt x="3879" y="2"/>
                    <a:pt x="3861" y="6"/>
                  </a:cubicBezTo>
                  <a:cubicBezTo>
                    <a:pt x="2571" y="292"/>
                    <a:pt x="1320" y="723"/>
                    <a:pt x="128" y="1293"/>
                  </a:cubicBezTo>
                  <a:cubicBezTo>
                    <a:pt x="25" y="1342"/>
                    <a:pt x="1" y="1491"/>
                    <a:pt x="56" y="1582"/>
                  </a:cubicBezTo>
                  <a:cubicBezTo>
                    <a:pt x="93" y="1644"/>
                    <a:pt x="167" y="1679"/>
                    <a:pt x="245" y="1679"/>
                  </a:cubicBezTo>
                  <a:cubicBezTo>
                    <a:pt x="279" y="1679"/>
                    <a:pt x="315" y="1672"/>
                    <a:pt x="347" y="1657"/>
                  </a:cubicBezTo>
                  <a:cubicBezTo>
                    <a:pt x="1507" y="1103"/>
                    <a:pt x="2725" y="687"/>
                    <a:pt x="3982" y="415"/>
                  </a:cubicBezTo>
                  <a:cubicBezTo>
                    <a:pt x="4229" y="359"/>
                    <a:pt x="4142" y="0"/>
                    <a:pt x="39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74" name="Google Shape;3274;p28"/>
            <p:cNvSpPr/>
            <p:nvPr/>
          </p:nvSpPr>
          <p:spPr>
            <a:xfrm>
              <a:off x="2265000" y="4706000"/>
              <a:ext cx="79850" cy="40675"/>
            </a:xfrm>
            <a:custGeom>
              <a:avLst/>
              <a:gdLst/>
              <a:ahLst/>
              <a:cxnLst/>
              <a:rect l="l" t="t" r="r" b="b"/>
              <a:pathLst>
                <a:path w="3194" h="1627" extrusionOk="0">
                  <a:moveTo>
                    <a:pt x="2889" y="0"/>
                  </a:moveTo>
                  <a:cubicBezTo>
                    <a:pt x="2871" y="0"/>
                    <a:pt x="2852" y="3"/>
                    <a:pt x="2833" y="7"/>
                  </a:cubicBezTo>
                  <a:cubicBezTo>
                    <a:pt x="1868" y="248"/>
                    <a:pt x="953" y="662"/>
                    <a:pt x="137" y="1230"/>
                  </a:cubicBezTo>
                  <a:cubicBezTo>
                    <a:pt x="43" y="1295"/>
                    <a:pt x="0" y="1418"/>
                    <a:pt x="65" y="1521"/>
                  </a:cubicBezTo>
                  <a:cubicBezTo>
                    <a:pt x="106" y="1588"/>
                    <a:pt x="178" y="1626"/>
                    <a:pt x="248" y="1626"/>
                  </a:cubicBezTo>
                  <a:cubicBezTo>
                    <a:pt x="285" y="1626"/>
                    <a:pt x="322" y="1616"/>
                    <a:pt x="354" y="1593"/>
                  </a:cubicBezTo>
                  <a:cubicBezTo>
                    <a:pt x="1141" y="1047"/>
                    <a:pt x="2019" y="648"/>
                    <a:pt x="2948" y="414"/>
                  </a:cubicBezTo>
                  <a:cubicBezTo>
                    <a:pt x="3194" y="352"/>
                    <a:pt x="3113" y="0"/>
                    <a:pt x="28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75" name="Google Shape;3275;p28"/>
            <p:cNvSpPr/>
            <p:nvPr/>
          </p:nvSpPr>
          <p:spPr>
            <a:xfrm>
              <a:off x="2673575" y="4983950"/>
              <a:ext cx="18400" cy="70375"/>
            </a:xfrm>
            <a:custGeom>
              <a:avLst/>
              <a:gdLst/>
              <a:ahLst/>
              <a:cxnLst/>
              <a:rect l="l" t="t" r="r" b="b"/>
              <a:pathLst>
                <a:path w="736" h="2815" extrusionOk="0">
                  <a:moveTo>
                    <a:pt x="262" y="0"/>
                  </a:moveTo>
                  <a:cubicBezTo>
                    <a:pt x="135" y="0"/>
                    <a:pt x="0" y="107"/>
                    <a:pt x="40" y="266"/>
                  </a:cubicBezTo>
                  <a:cubicBezTo>
                    <a:pt x="222" y="1036"/>
                    <a:pt x="312" y="1823"/>
                    <a:pt x="309" y="2613"/>
                  </a:cubicBezTo>
                  <a:cubicBezTo>
                    <a:pt x="309" y="2748"/>
                    <a:pt x="412" y="2815"/>
                    <a:pt x="517" y="2815"/>
                  </a:cubicBezTo>
                  <a:cubicBezTo>
                    <a:pt x="624" y="2815"/>
                    <a:pt x="733" y="2744"/>
                    <a:pt x="733" y="2605"/>
                  </a:cubicBezTo>
                  <a:cubicBezTo>
                    <a:pt x="735" y="1777"/>
                    <a:pt x="639" y="954"/>
                    <a:pt x="449" y="150"/>
                  </a:cubicBezTo>
                  <a:cubicBezTo>
                    <a:pt x="423" y="45"/>
                    <a:pt x="344" y="0"/>
                    <a:pt x="2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76" name="Google Shape;3276;p28"/>
            <p:cNvSpPr/>
            <p:nvPr/>
          </p:nvSpPr>
          <p:spPr>
            <a:xfrm>
              <a:off x="2675150" y="5113850"/>
              <a:ext cx="16875" cy="42575"/>
            </a:xfrm>
            <a:custGeom>
              <a:avLst/>
              <a:gdLst/>
              <a:ahLst/>
              <a:cxnLst/>
              <a:rect l="l" t="t" r="r" b="b"/>
              <a:pathLst>
                <a:path w="675" h="1703" extrusionOk="0">
                  <a:moveTo>
                    <a:pt x="410" y="1"/>
                  </a:moveTo>
                  <a:cubicBezTo>
                    <a:pt x="406" y="1"/>
                    <a:pt x="402" y="1"/>
                    <a:pt x="398" y="1"/>
                  </a:cubicBezTo>
                  <a:cubicBezTo>
                    <a:pt x="273" y="11"/>
                    <a:pt x="174" y="102"/>
                    <a:pt x="188" y="218"/>
                  </a:cubicBezTo>
                  <a:cubicBezTo>
                    <a:pt x="251" y="632"/>
                    <a:pt x="200" y="1055"/>
                    <a:pt x="42" y="1443"/>
                  </a:cubicBezTo>
                  <a:cubicBezTo>
                    <a:pt x="1" y="1546"/>
                    <a:pt x="92" y="1679"/>
                    <a:pt x="196" y="1698"/>
                  </a:cubicBezTo>
                  <a:cubicBezTo>
                    <a:pt x="209" y="1701"/>
                    <a:pt x="223" y="1702"/>
                    <a:pt x="236" y="1702"/>
                  </a:cubicBezTo>
                  <a:cubicBezTo>
                    <a:pt x="325" y="1702"/>
                    <a:pt x="416" y="1642"/>
                    <a:pt x="453" y="1546"/>
                  </a:cubicBezTo>
                  <a:cubicBezTo>
                    <a:pt x="619" y="1120"/>
                    <a:pt x="675" y="661"/>
                    <a:pt x="614" y="211"/>
                  </a:cubicBezTo>
                  <a:cubicBezTo>
                    <a:pt x="598" y="101"/>
                    <a:pt x="526" y="1"/>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77" name="Google Shape;3277;p28"/>
            <p:cNvSpPr/>
            <p:nvPr/>
          </p:nvSpPr>
          <p:spPr>
            <a:xfrm>
              <a:off x="2924300" y="4829425"/>
              <a:ext cx="102100" cy="59125"/>
            </a:xfrm>
            <a:custGeom>
              <a:avLst/>
              <a:gdLst/>
              <a:ahLst/>
              <a:cxnLst/>
              <a:rect l="l" t="t" r="r" b="b"/>
              <a:pathLst>
                <a:path w="4084" h="2365" extrusionOk="0">
                  <a:moveTo>
                    <a:pt x="309" y="0"/>
                  </a:moveTo>
                  <a:cubicBezTo>
                    <a:pt x="120" y="0"/>
                    <a:pt x="0" y="284"/>
                    <a:pt x="203" y="399"/>
                  </a:cubicBezTo>
                  <a:lnTo>
                    <a:pt x="3671" y="2336"/>
                  </a:lnTo>
                  <a:cubicBezTo>
                    <a:pt x="3706" y="2356"/>
                    <a:pt x="3741" y="2364"/>
                    <a:pt x="3773" y="2364"/>
                  </a:cubicBezTo>
                  <a:cubicBezTo>
                    <a:pt x="3961" y="2364"/>
                    <a:pt x="4084" y="2078"/>
                    <a:pt x="3880" y="1966"/>
                  </a:cubicBezTo>
                  <a:lnTo>
                    <a:pt x="412" y="28"/>
                  </a:lnTo>
                  <a:cubicBezTo>
                    <a:pt x="377" y="9"/>
                    <a:pt x="342" y="0"/>
                    <a:pt x="30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78" name="Google Shape;3278;p28"/>
            <p:cNvSpPr/>
            <p:nvPr/>
          </p:nvSpPr>
          <p:spPr>
            <a:xfrm>
              <a:off x="3039900" y="4902350"/>
              <a:ext cx="68650" cy="49950"/>
            </a:xfrm>
            <a:custGeom>
              <a:avLst/>
              <a:gdLst/>
              <a:ahLst/>
              <a:cxnLst/>
              <a:rect l="l" t="t" r="r" b="b"/>
              <a:pathLst>
                <a:path w="2746" h="1998" extrusionOk="0">
                  <a:moveTo>
                    <a:pt x="299" y="0"/>
                  </a:moveTo>
                  <a:cubicBezTo>
                    <a:pt x="116" y="0"/>
                    <a:pt x="1" y="281"/>
                    <a:pt x="195" y="399"/>
                  </a:cubicBezTo>
                  <a:cubicBezTo>
                    <a:pt x="936" y="854"/>
                    <a:pt x="1634" y="1369"/>
                    <a:pt x="2286" y="1944"/>
                  </a:cubicBezTo>
                  <a:cubicBezTo>
                    <a:pt x="2330" y="1981"/>
                    <a:pt x="2378" y="1997"/>
                    <a:pt x="2424" y="1997"/>
                  </a:cubicBezTo>
                  <a:cubicBezTo>
                    <a:pt x="2595" y="1997"/>
                    <a:pt x="2746" y="1780"/>
                    <a:pt x="2585" y="1638"/>
                  </a:cubicBezTo>
                  <a:cubicBezTo>
                    <a:pt x="1904" y="1044"/>
                    <a:pt x="1177" y="505"/>
                    <a:pt x="407" y="33"/>
                  </a:cubicBezTo>
                  <a:cubicBezTo>
                    <a:pt x="369" y="10"/>
                    <a:pt x="333" y="0"/>
                    <a:pt x="2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79" name="Google Shape;3279;p28"/>
            <p:cNvSpPr/>
            <p:nvPr/>
          </p:nvSpPr>
          <p:spPr>
            <a:xfrm>
              <a:off x="3136225" y="4973150"/>
              <a:ext cx="37575" cy="30775"/>
            </a:xfrm>
            <a:custGeom>
              <a:avLst/>
              <a:gdLst/>
              <a:ahLst/>
              <a:cxnLst/>
              <a:rect l="l" t="t" r="r" b="b"/>
              <a:pathLst>
                <a:path w="1503" h="1231" extrusionOk="0">
                  <a:moveTo>
                    <a:pt x="233" y="0"/>
                  </a:moveTo>
                  <a:cubicBezTo>
                    <a:pt x="181" y="0"/>
                    <a:pt x="131" y="19"/>
                    <a:pt x="92" y="63"/>
                  </a:cubicBezTo>
                  <a:cubicBezTo>
                    <a:pt x="10" y="152"/>
                    <a:pt x="0" y="286"/>
                    <a:pt x="94" y="363"/>
                  </a:cubicBezTo>
                  <a:lnTo>
                    <a:pt x="1115" y="1172"/>
                  </a:lnTo>
                  <a:cubicBezTo>
                    <a:pt x="1160" y="1209"/>
                    <a:pt x="1217" y="1231"/>
                    <a:pt x="1273" y="1231"/>
                  </a:cubicBezTo>
                  <a:cubicBezTo>
                    <a:pt x="1325" y="1231"/>
                    <a:pt x="1375" y="1212"/>
                    <a:pt x="1415" y="1170"/>
                  </a:cubicBezTo>
                  <a:cubicBezTo>
                    <a:pt x="1500" y="1078"/>
                    <a:pt x="1502" y="943"/>
                    <a:pt x="1413" y="869"/>
                  </a:cubicBezTo>
                  <a:lnTo>
                    <a:pt x="393" y="58"/>
                  </a:lnTo>
                  <a:cubicBezTo>
                    <a:pt x="347" y="23"/>
                    <a:pt x="289" y="0"/>
                    <a:pt x="2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80" name="Google Shape;3280;p28"/>
            <p:cNvSpPr/>
            <p:nvPr/>
          </p:nvSpPr>
          <p:spPr>
            <a:xfrm>
              <a:off x="2947950" y="4808475"/>
              <a:ext cx="104000" cy="51875"/>
            </a:xfrm>
            <a:custGeom>
              <a:avLst/>
              <a:gdLst/>
              <a:ahLst/>
              <a:cxnLst/>
              <a:rect l="l" t="t" r="r" b="b"/>
              <a:pathLst>
                <a:path w="4160" h="2075" extrusionOk="0">
                  <a:moveTo>
                    <a:pt x="232" y="1"/>
                  </a:moveTo>
                  <a:cubicBezTo>
                    <a:pt x="139" y="1"/>
                    <a:pt x="49" y="75"/>
                    <a:pt x="27" y="164"/>
                  </a:cubicBezTo>
                  <a:cubicBezTo>
                    <a:pt x="1" y="277"/>
                    <a:pt x="70" y="390"/>
                    <a:pt x="184" y="421"/>
                  </a:cubicBezTo>
                  <a:cubicBezTo>
                    <a:pt x="1430" y="825"/>
                    <a:pt x="2629" y="1369"/>
                    <a:pt x="3753" y="2043"/>
                  </a:cubicBezTo>
                  <a:cubicBezTo>
                    <a:pt x="3790" y="2065"/>
                    <a:pt x="3826" y="2075"/>
                    <a:pt x="3860" y="2075"/>
                  </a:cubicBezTo>
                  <a:cubicBezTo>
                    <a:pt x="4043" y="2075"/>
                    <a:pt x="4159" y="1793"/>
                    <a:pt x="3964" y="1675"/>
                  </a:cubicBezTo>
                  <a:cubicBezTo>
                    <a:pt x="2804" y="984"/>
                    <a:pt x="1570" y="423"/>
                    <a:pt x="285" y="9"/>
                  </a:cubicBezTo>
                  <a:cubicBezTo>
                    <a:pt x="267" y="4"/>
                    <a:pt x="249"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81" name="Google Shape;3281;p28"/>
            <p:cNvSpPr/>
            <p:nvPr/>
          </p:nvSpPr>
          <p:spPr>
            <a:xfrm>
              <a:off x="2604025" y="4225300"/>
              <a:ext cx="22225" cy="97800"/>
            </a:xfrm>
            <a:custGeom>
              <a:avLst/>
              <a:gdLst/>
              <a:ahLst/>
              <a:cxnLst/>
              <a:rect l="l" t="t" r="r" b="b"/>
              <a:pathLst>
                <a:path w="889" h="3912" extrusionOk="0">
                  <a:moveTo>
                    <a:pt x="234" y="1"/>
                  </a:moveTo>
                  <a:cubicBezTo>
                    <a:pt x="231" y="1"/>
                    <a:pt x="228" y="1"/>
                    <a:pt x="225" y="1"/>
                  </a:cubicBezTo>
                  <a:cubicBezTo>
                    <a:pt x="102" y="3"/>
                    <a:pt x="1" y="102"/>
                    <a:pt x="18" y="218"/>
                  </a:cubicBezTo>
                  <a:lnTo>
                    <a:pt x="451" y="3703"/>
                  </a:lnTo>
                  <a:cubicBezTo>
                    <a:pt x="465" y="3817"/>
                    <a:pt x="545" y="3912"/>
                    <a:pt x="663" y="3912"/>
                  </a:cubicBezTo>
                  <a:cubicBezTo>
                    <a:pt x="665" y="3912"/>
                    <a:pt x="666" y="3912"/>
                    <a:pt x="668" y="3912"/>
                  </a:cubicBezTo>
                  <a:cubicBezTo>
                    <a:pt x="788" y="3907"/>
                    <a:pt x="889" y="3808"/>
                    <a:pt x="875" y="3695"/>
                  </a:cubicBezTo>
                  <a:lnTo>
                    <a:pt x="441" y="208"/>
                  </a:lnTo>
                  <a:cubicBezTo>
                    <a:pt x="427" y="95"/>
                    <a:pt x="351" y="1"/>
                    <a:pt x="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82" name="Google Shape;3282;p28"/>
            <p:cNvSpPr/>
            <p:nvPr/>
          </p:nvSpPr>
          <p:spPr>
            <a:xfrm>
              <a:off x="2604450" y="4049850"/>
              <a:ext cx="22575" cy="141725"/>
            </a:xfrm>
            <a:custGeom>
              <a:avLst/>
              <a:gdLst/>
              <a:ahLst/>
              <a:cxnLst/>
              <a:rect l="l" t="t" r="r" b="b"/>
              <a:pathLst>
                <a:path w="903" h="5669" extrusionOk="0">
                  <a:moveTo>
                    <a:pt x="645" y="1"/>
                  </a:moveTo>
                  <a:cubicBezTo>
                    <a:pt x="560" y="1"/>
                    <a:pt x="478" y="48"/>
                    <a:pt x="453" y="155"/>
                  </a:cubicBezTo>
                  <a:cubicBezTo>
                    <a:pt x="150" y="1510"/>
                    <a:pt x="1" y="2894"/>
                    <a:pt x="13" y="4280"/>
                  </a:cubicBezTo>
                  <a:cubicBezTo>
                    <a:pt x="15" y="4677"/>
                    <a:pt x="30" y="5072"/>
                    <a:pt x="61" y="5469"/>
                  </a:cubicBezTo>
                  <a:cubicBezTo>
                    <a:pt x="69" y="5602"/>
                    <a:pt x="177" y="5668"/>
                    <a:pt x="281" y="5668"/>
                  </a:cubicBezTo>
                  <a:cubicBezTo>
                    <a:pt x="389" y="5668"/>
                    <a:pt x="493" y="5598"/>
                    <a:pt x="485" y="5459"/>
                  </a:cubicBezTo>
                  <a:cubicBezTo>
                    <a:pt x="383" y="4107"/>
                    <a:pt x="436" y="2749"/>
                    <a:pt x="646" y="1411"/>
                  </a:cubicBezTo>
                  <a:cubicBezTo>
                    <a:pt x="706" y="1026"/>
                    <a:pt x="783" y="639"/>
                    <a:pt x="867" y="261"/>
                  </a:cubicBezTo>
                  <a:cubicBezTo>
                    <a:pt x="903" y="102"/>
                    <a:pt x="771"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83" name="Google Shape;3283;p28"/>
            <p:cNvSpPr/>
            <p:nvPr/>
          </p:nvSpPr>
          <p:spPr>
            <a:xfrm>
              <a:off x="2695600" y="4103000"/>
              <a:ext cx="25075" cy="226125"/>
            </a:xfrm>
            <a:custGeom>
              <a:avLst/>
              <a:gdLst/>
              <a:ahLst/>
              <a:cxnLst/>
              <a:rect l="l" t="t" r="r" b="b"/>
              <a:pathLst>
                <a:path w="1003" h="9045" extrusionOk="0">
                  <a:moveTo>
                    <a:pt x="645" y="1"/>
                  </a:moveTo>
                  <a:cubicBezTo>
                    <a:pt x="537" y="1"/>
                    <a:pt x="432" y="72"/>
                    <a:pt x="441" y="212"/>
                  </a:cubicBezTo>
                  <a:cubicBezTo>
                    <a:pt x="612" y="2438"/>
                    <a:pt x="564" y="4679"/>
                    <a:pt x="297" y="6898"/>
                  </a:cubicBezTo>
                  <a:cubicBezTo>
                    <a:pt x="222" y="7528"/>
                    <a:pt x="128" y="8156"/>
                    <a:pt x="18" y="8780"/>
                  </a:cubicBezTo>
                  <a:cubicBezTo>
                    <a:pt x="1" y="8893"/>
                    <a:pt x="56" y="9008"/>
                    <a:pt x="174" y="9037"/>
                  </a:cubicBezTo>
                  <a:cubicBezTo>
                    <a:pt x="193" y="9042"/>
                    <a:pt x="212" y="9045"/>
                    <a:pt x="230" y="9045"/>
                  </a:cubicBezTo>
                  <a:cubicBezTo>
                    <a:pt x="327" y="9045"/>
                    <a:pt x="413" y="8978"/>
                    <a:pt x="429" y="8883"/>
                  </a:cubicBezTo>
                  <a:cubicBezTo>
                    <a:pt x="826" y="6645"/>
                    <a:pt x="1002" y="4373"/>
                    <a:pt x="959" y="2101"/>
                  </a:cubicBezTo>
                  <a:cubicBezTo>
                    <a:pt x="944" y="1463"/>
                    <a:pt x="915" y="830"/>
                    <a:pt x="867" y="200"/>
                  </a:cubicBezTo>
                  <a:cubicBezTo>
                    <a:pt x="857" y="67"/>
                    <a:pt x="750"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84" name="Google Shape;3284;p28"/>
            <p:cNvSpPr/>
            <p:nvPr/>
          </p:nvSpPr>
          <p:spPr>
            <a:xfrm>
              <a:off x="2701150" y="3998750"/>
              <a:ext cx="16325" cy="84400"/>
            </a:xfrm>
            <a:custGeom>
              <a:avLst/>
              <a:gdLst/>
              <a:ahLst/>
              <a:cxnLst/>
              <a:rect l="l" t="t" r="r" b="b"/>
              <a:pathLst>
                <a:path w="653" h="3376" extrusionOk="0">
                  <a:moveTo>
                    <a:pt x="218" y="0"/>
                  </a:moveTo>
                  <a:cubicBezTo>
                    <a:pt x="110" y="0"/>
                    <a:pt x="0" y="72"/>
                    <a:pt x="0" y="211"/>
                  </a:cubicBezTo>
                  <a:cubicBezTo>
                    <a:pt x="0" y="1200"/>
                    <a:pt x="70" y="2189"/>
                    <a:pt x="212" y="3169"/>
                  </a:cubicBezTo>
                  <a:cubicBezTo>
                    <a:pt x="229" y="3281"/>
                    <a:pt x="302" y="3376"/>
                    <a:pt x="424" y="3376"/>
                  </a:cubicBezTo>
                  <a:cubicBezTo>
                    <a:pt x="426" y="3376"/>
                    <a:pt x="427" y="3376"/>
                    <a:pt x="429" y="3376"/>
                  </a:cubicBezTo>
                  <a:cubicBezTo>
                    <a:pt x="551" y="3374"/>
                    <a:pt x="653" y="3275"/>
                    <a:pt x="636" y="3159"/>
                  </a:cubicBezTo>
                  <a:cubicBezTo>
                    <a:pt x="494" y="2180"/>
                    <a:pt x="424" y="1191"/>
                    <a:pt x="424" y="201"/>
                  </a:cubicBezTo>
                  <a:cubicBezTo>
                    <a:pt x="424" y="67"/>
                    <a:pt x="322" y="0"/>
                    <a:pt x="2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85" name="Google Shape;3285;p28"/>
            <p:cNvSpPr/>
            <p:nvPr/>
          </p:nvSpPr>
          <p:spPr>
            <a:xfrm>
              <a:off x="2814025" y="4309675"/>
              <a:ext cx="64300" cy="51475"/>
            </a:xfrm>
            <a:custGeom>
              <a:avLst/>
              <a:gdLst/>
              <a:ahLst/>
              <a:cxnLst/>
              <a:rect l="l" t="t" r="r" b="b"/>
              <a:pathLst>
                <a:path w="2572" h="2059" extrusionOk="0">
                  <a:moveTo>
                    <a:pt x="2253" y="0"/>
                  </a:moveTo>
                  <a:cubicBezTo>
                    <a:pt x="2205" y="0"/>
                    <a:pt x="2155" y="17"/>
                    <a:pt x="2111" y="58"/>
                  </a:cubicBezTo>
                  <a:cubicBezTo>
                    <a:pt x="1485" y="636"/>
                    <a:pt x="823" y="1172"/>
                    <a:pt x="130" y="1663"/>
                  </a:cubicBezTo>
                  <a:cubicBezTo>
                    <a:pt x="34" y="1726"/>
                    <a:pt x="0" y="1853"/>
                    <a:pt x="58" y="1957"/>
                  </a:cubicBezTo>
                  <a:cubicBezTo>
                    <a:pt x="97" y="2017"/>
                    <a:pt x="174" y="2058"/>
                    <a:pt x="248" y="2058"/>
                  </a:cubicBezTo>
                  <a:cubicBezTo>
                    <a:pt x="284" y="2058"/>
                    <a:pt x="319" y="2049"/>
                    <a:pt x="349" y="2027"/>
                  </a:cubicBezTo>
                  <a:cubicBezTo>
                    <a:pt x="1071" y="1514"/>
                    <a:pt x="1762" y="956"/>
                    <a:pt x="2414" y="354"/>
                  </a:cubicBezTo>
                  <a:cubicBezTo>
                    <a:pt x="2571" y="210"/>
                    <a:pt x="2422" y="0"/>
                    <a:pt x="22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86" name="Google Shape;3286;p28"/>
            <p:cNvSpPr/>
            <p:nvPr/>
          </p:nvSpPr>
          <p:spPr>
            <a:xfrm>
              <a:off x="2907275" y="4179950"/>
              <a:ext cx="80950" cy="92200"/>
            </a:xfrm>
            <a:custGeom>
              <a:avLst/>
              <a:gdLst/>
              <a:ahLst/>
              <a:cxnLst/>
              <a:rect l="l" t="t" r="r" b="b"/>
              <a:pathLst>
                <a:path w="3238" h="3688" extrusionOk="0">
                  <a:moveTo>
                    <a:pt x="2990" y="1"/>
                  </a:moveTo>
                  <a:cubicBezTo>
                    <a:pt x="2918" y="1"/>
                    <a:pt x="2850" y="44"/>
                    <a:pt x="2802" y="109"/>
                  </a:cubicBezTo>
                  <a:cubicBezTo>
                    <a:pt x="1984" y="1235"/>
                    <a:pt x="1096" y="2308"/>
                    <a:pt x="143" y="3324"/>
                  </a:cubicBezTo>
                  <a:cubicBezTo>
                    <a:pt x="1" y="3479"/>
                    <a:pt x="146" y="3688"/>
                    <a:pt x="305" y="3688"/>
                  </a:cubicBezTo>
                  <a:cubicBezTo>
                    <a:pt x="353" y="3688"/>
                    <a:pt x="403" y="3668"/>
                    <a:pt x="446" y="3622"/>
                  </a:cubicBezTo>
                  <a:cubicBezTo>
                    <a:pt x="1423" y="2578"/>
                    <a:pt x="2333" y="1476"/>
                    <a:pt x="3173" y="318"/>
                  </a:cubicBezTo>
                  <a:cubicBezTo>
                    <a:pt x="3238" y="227"/>
                    <a:pt x="3185" y="82"/>
                    <a:pt x="3091" y="29"/>
                  </a:cubicBezTo>
                  <a:cubicBezTo>
                    <a:pt x="3057" y="10"/>
                    <a:pt x="3023" y="1"/>
                    <a:pt x="29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87" name="Google Shape;3287;p28"/>
            <p:cNvSpPr/>
            <p:nvPr/>
          </p:nvSpPr>
          <p:spPr>
            <a:xfrm>
              <a:off x="2840550" y="4308525"/>
              <a:ext cx="87800" cy="75725"/>
            </a:xfrm>
            <a:custGeom>
              <a:avLst/>
              <a:gdLst/>
              <a:ahLst/>
              <a:cxnLst/>
              <a:rect l="l" t="t" r="r" b="b"/>
              <a:pathLst>
                <a:path w="3512" h="3029" extrusionOk="0">
                  <a:moveTo>
                    <a:pt x="3200" y="0"/>
                  </a:moveTo>
                  <a:cubicBezTo>
                    <a:pt x="3152" y="0"/>
                    <a:pt x="3103" y="18"/>
                    <a:pt x="3060" y="61"/>
                  </a:cubicBezTo>
                  <a:cubicBezTo>
                    <a:pt x="2128" y="980"/>
                    <a:pt x="1151" y="1849"/>
                    <a:pt x="131" y="2665"/>
                  </a:cubicBezTo>
                  <a:cubicBezTo>
                    <a:pt x="1" y="2766"/>
                    <a:pt x="90" y="2980"/>
                    <a:pt x="232" y="3016"/>
                  </a:cubicBezTo>
                  <a:cubicBezTo>
                    <a:pt x="265" y="3025"/>
                    <a:pt x="300" y="3029"/>
                    <a:pt x="334" y="3029"/>
                  </a:cubicBezTo>
                  <a:cubicBezTo>
                    <a:pt x="529" y="3029"/>
                    <a:pt x="722" y="2896"/>
                    <a:pt x="761" y="2696"/>
                  </a:cubicBezTo>
                  <a:cubicBezTo>
                    <a:pt x="1664" y="1960"/>
                    <a:pt x="2530" y="1177"/>
                    <a:pt x="3360" y="359"/>
                  </a:cubicBezTo>
                  <a:cubicBezTo>
                    <a:pt x="3511" y="210"/>
                    <a:pt x="3364" y="0"/>
                    <a:pt x="32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88" name="Google Shape;3288;p28"/>
            <p:cNvSpPr/>
            <p:nvPr/>
          </p:nvSpPr>
          <p:spPr>
            <a:xfrm>
              <a:off x="2991825" y="4216375"/>
              <a:ext cx="36900" cy="34475"/>
            </a:xfrm>
            <a:custGeom>
              <a:avLst/>
              <a:gdLst/>
              <a:ahLst/>
              <a:cxnLst/>
              <a:rect l="l" t="t" r="r" b="b"/>
              <a:pathLst>
                <a:path w="1476" h="1379" extrusionOk="0">
                  <a:moveTo>
                    <a:pt x="1230" y="0"/>
                  </a:moveTo>
                  <a:cubicBezTo>
                    <a:pt x="1177" y="0"/>
                    <a:pt x="1125" y="19"/>
                    <a:pt x="1088" y="62"/>
                  </a:cubicBezTo>
                  <a:cubicBezTo>
                    <a:pt x="785" y="413"/>
                    <a:pt x="450" y="736"/>
                    <a:pt x="89" y="1025"/>
                  </a:cubicBezTo>
                  <a:cubicBezTo>
                    <a:pt x="0" y="1094"/>
                    <a:pt x="12" y="1253"/>
                    <a:pt x="92" y="1325"/>
                  </a:cubicBezTo>
                  <a:cubicBezTo>
                    <a:pt x="129" y="1361"/>
                    <a:pt x="180" y="1378"/>
                    <a:pt x="232" y="1378"/>
                  </a:cubicBezTo>
                  <a:cubicBezTo>
                    <a:pt x="286" y="1378"/>
                    <a:pt x="342" y="1360"/>
                    <a:pt x="390" y="1323"/>
                  </a:cubicBezTo>
                  <a:cubicBezTo>
                    <a:pt x="753" y="1034"/>
                    <a:pt x="1088" y="712"/>
                    <a:pt x="1391" y="360"/>
                  </a:cubicBezTo>
                  <a:cubicBezTo>
                    <a:pt x="1463" y="276"/>
                    <a:pt x="1475" y="141"/>
                    <a:pt x="1389" y="60"/>
                  </a:cubicBezTo>
                  <a:cubicBezTo>
                    <a:pt x="1346" y="22"/>
                    <a:pt x="1288" y="0"/>
                    <a:pt x="123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89" name="Google Shape;3289;p28"/>
            <p:cNvSpPr/>
            <p:nvPr/>
          </p:nvSpPr>
          <p:spPr>
            <a:xfrm>
              <a:off x="2895975" y="4396775"/>
              <a:ext cx="167775" cy="88925"/>
            </a:xfrm>
            <a:custGeom>
              <a:avLst/>
              <a:gdLst/>
              <a:ahLst/>
              <a:cxnLst/>
              <a:rect l="l" t="t" r="r" b="b"/>
              <a:pathLst>
                <a:path w="6711" h="3557" extrusionOk="0">
                  <a:moveTo>
                    <a:pt x="6480" y="1"/>
                  </a:moveTo>
                  <a:cubicBezTo>
                    <a:pt x="6423" y="1"/>
                    <a:pt x="6366" y="24"/>
                    <a:pt x="6320" y="64"/>
                  </a:cubicBezTo>
                  <a:cubicBezTo>
                    <a:pt x="5685" y="620"/>
                    <a:pt x="4982" y="1094"/>
                    <a:pt x="4231" y="1481"/>
                  </a:cubicBezTo>
                  <a:cubicBezTo>
                    <a:pt x="3413" y="1902"/>
                    <a:pt x="2537" y="2208"/>
                    <a:pt x="1685" y="2545"/>
                  </a:cubicBezTo>
                  <a:lnTo>
                    <a:pt x="176" y="3137"/>
                  </a:lnTo>
                  <a:cubicBezTo>
                    <a:pt x="72" y="3180"/>
                    <a:pt x="0" y="3286"/>
                    <a:pt x="32" y="3399"/>
                  </a:cubicBezTo>
                  <a:cubicBezTo>
                    <a:pt x="59" y="3492"/>
                    <a:pt x="142" y="3557"/>
                    <a:pt x="229" y="3557"/>
                  </a:cubicBezTo>
                  <a:cubicBezTo>
                    <a:pt x="251" y="3557"/>
                    <a:pt x="273" y="3552"/>
                    <a:pt x="294" y="3544"/>
                  </a:cubicBezTo>
                  <a:lnTo>
                    <a:pt x="3025" y="2473"/>
                  </a:lnTo>
                  <a:cubicBezTo>
                    <a:pt x="3865" y="2138"/>
                    <a:pt x="4681" y="1765"/>
                    <a:pt x="5435" y="1267"/>
                  </a:cubicBezTo>
                  <a:cubicBezTo>
                    <a:pt x="5851" y="993"/>
                    <a:pt x="6248" y="689"/>
                    <a:pt x="6624" y="360"/>
                  </a:cubicBezTo>
                  <a:cubicBezTo>
                    <a:pt x="6710" y="285"/>
                    <a:pt x="6698" y="136"/>
                    <a:pt x="6621" y="61"/>
                  </a:cubicBezTo>
                  <a:cubicBezTo>
                    <a:pt x="6580" y="19"/>
                    <a:pt x="6530" y="1"/>
                    <a:pt x="64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90" name="Google Shape;3290;p28"/>
            <p:cNvSpPr/>
            <p:nvPr/>
          </p:nvSpPr>
          <p:spPr>
            <a:xfrm>
              <a:off x="3097525" y="4325725"/>
              <a:ext cx="56900" cy="45575"/>
            </a:xfrm>
            <a:custGeom>
              <a:avLst/>
              <a:gdLst/>
              <a:ahLst/>
              <a:cxnLst/>
              <a:rect l="l" t="t" r="r" b="b"/>
              <a:pathLst>
                <a:path w="2276" h="1823" extrusionOk="0">
                  <a:moveTo>
                    <a:pt x="2043" y="0"/>
                  </a:moveTo>
                  <a:cubicBezTo>
                    <a:pt x="1986" y="0"/>
                    <a:pt x="1929" y="23"/>
                    <a:pt x="1885" y="63"/>
                  </a:cubicBezTo>
                  <a:cubicBezTo>
                    <a:pt x="1336" y="562"/>
                    <a:pt x="749" y="1016"/>
                    <a:pt x="131" y="1428"/>
                  </a:cubicBezTo>
                  <a:cubicBezTo>
                    <a:pt x="34" y="1491"/>
                    <a:pt x="1" y="1618"/>
                    <a:pt x="58" y="1719"/>
                  </a:cubicBezTo>
                  <a:cubicBezTo>
                    <a:pt x="97" y="1783"/>
                    <a:pt x="172" y="1823"/>
                    <a:pt x="245" y="1823"/>
                  </a:cubicBezTo>
                  <a:cubicBezTo>
                    <a:pt x="281" y="1823"/>
                    <a:pt x="317" y="1813"/>
                    <a:pt x="347" y="1791"/>
                  </a:cubicBezTo>
                  <a:cubicBezTo>
                    <a:pt x="997" y="1363"/>
                    <a:pt x="1611" y="884"/>
                    <a:pt x="2186" y="359"/>
                  </a:cubicBezTo>
                  <a:cubicBezTo>
                    <a:pt x="2275" y="285"/>
                    <a:pt x="2263" y="138"/>
                    <a:pt x="2184" y="59"/>
                  </a:cubicBezTo>
                  <a:cubicBezTo>
                    <a:pt x="2144" y="19"/>
                    <a:pt x="2093" y="0"/>
                    <a:pt x="20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91" name="Google Shape;3291;p28"/>
            <p:cNvSpPr/>
            <p:nvPr/>
          </p:nvSpPr>
          <p:spPr>
            <a:xfrm>
              <a:off x="2950250" y="4453075"/>
              <a:ext cx="111400" cy="53650"/>
            </a:xfrm>
            <a:custGeom>
              <a:avLst/>
              <a:gdLst/>
              <a:ahLst/>
              <a:cxnLst/>
              <a:rect l="l" t="t" r="r" b="b"/>
              <a:pathLst>
                <a:path w="4456" h="2146" extrusionOk="0">
                  <a:moveTo>
                    <a:pt x="4145" y="0"/>
                  </a:moveTo>
                  <a:cubicBezTo>
                    <a:pt x="4111" y="0"/>
                    <a:pt x="4075" y="10"/>
                    <a:pt x="4039" y="31"/>
                  </a:cubicBezTo>
                  <a:cubicBezTo>
                    <a:pt x="2833" y="726"/>
                    <a:pt x="1557" y="1294"/>
                    <a:pt x="236" y="1725"/>
                  </a:cubicBezTo>
                  <a:cubicBezTo>
                    <a:pt x="0" y="1801"/>
                    <a:pt x="73" y="2146"/>
                    <a:pt x="283" y="2146"/>
                  </a:cubicBezTo>
                  <a:cubicBezTo>
                    <a:pt x="305" y="2146"/>
                    <a:pt x="327" y="2142"/>
                    <a:pt x="351" y="2134"/>
                  </a:cubicBezTo>
                  <a:cubicBezTo>
                    <a:pt x="1711" y="1691"/>
                    <a:pt x="3018" y="1109"/>
                    <a:pt x="4258" y="397"/>
                  </a:cubicBezTo>
                  <a:cubicBezTo>
                    <a:pt x="4455" y="278"/>
                    <a:pt x="4331" y="0"/>
                    <a:pt x="41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92" name="Google Shape;3292;p28"/>
            <p:cNvSpPr/>
            <p:nvPr/>
          </p:nvSpPr>
          <p:spPr>
            <a:xfrm>
              <a:off x="3110775" y="4385625"/>
              <a:ext cx="49425" cy="36075"/>
            </a:xfrm>
            <a:custGeom>
              <a:avLst/>
              <a:gdLst/>
              <a:ahLst/>
              <a:cxnLst/>
              <a:rect l="l" t="t" r="r" b="b"/>
              <a:pathLst>
                <a:path w="1977" h="1443" extrusionOk="0">
                  <a:moveTo>
                    <a:pt x="1744" y="1"/>
                  </a:moveTo>
                  <a:cubicBezTo>
                    <a:pt x="1689" y="1"/>
                    <a:pt x="1634" y="23"/>
                    <a:pt x="1584" y="62"/>
                  </a:cubicBezTo>
                  <a:cubicBezTo>
                    <a:pt x="1127" y="423"/>
                    <a:pt x="640" y="755"/>
                    <a:pt x="135" y="1049"/>
                  </a:cubicBezTo>
                  <a:cubicBezTo>
                    <a:pt x="34" y="1107"/>
                    <a:pt x="0" y="1237"/>
                    <a:pt x="60" y="1338"/>
                  </a:cubicBezTo>
                  <a:cubicBezTo>
                    <a:pt x="100" y="1405"/>
                    <a:pt x="171" y="1442"/>
                    <a:pt x="243" y="1442"/>
                  </a:cubicBezTo>
                  <a:cubicBezTo>
                    <a:pt x="280" y="1442"/>
                    <a:pt x="318" y="1432"/>
                    <a:pt x="352" y="1412"/>
                  </a:cubicBezTo>
                  <a:cubicBezTo>
                    <a:pt x="888" y="1097"/>
                    <a:pt x="1401" y="746"/>
                    <a:pt x="1889" y="358"/>
                  </a:cubicBezTo>
                  <a:cubicBezTo>
                    <a:pt x="1976" y="291"/>
                    <a:pt x="1962" y="129"/>
                    <a:pt x="1882" y="57"/>
                  </a:cubicBezTo>
                  <a:cubicBezTo>
                    <a:pt x="1839" y="18"/>
                    <a:pt x="1791" y="1"/>
                    <a:pt x="17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93" name="Google Shape;3293;p28"/>
            <p:cNvSpPr/>
            <p:nvPr/>
          </p:nvSpPr>
          <p:spPr>
            <a:xfrm>
              <a:off x="2967575" y="4659100"/>
              <a:ext cx="230575" cy="43175"/>
            </a:xfrm>
            <a:custGeom>
              <a:avLst/>
              <a:gdLst/>
              <a:ahLst/>
              <a:cxnLst/>
              <a:rect l="l" t="t" r="r" b="b"/>
              <a:pathLst>
                <a:path w="9223" h="1727" extrusionOk="0">
                  <a:moveTo>
                    <a:pt x="8992" y="0"/>
                  </a:moveTo>
                  <a:cubicBezTo>
                    <a:pt x="8953" y="0"/>
                    <a:pt x="8914" y="10"/>
                    <a:pt x="8876" y="28"/>
                  </a:cubicBezTo>
                  <a:cubicBezTo>
                    <a:pt x="7127" y="872"/>
                    <a:pt x="5191" y="1302"/>
                    <a:pt x="3250" y="1302"/>
                  </a:cubicBezTo>
                  <a:cubicBezTo>
                    <a:pt x="2921" y="1302"/>
                    <a:pt x="2593" y="1290"/>
                    <a:pt x="2265" y="1265"/>
                  </a:cubicBezTo>
                  <a:cubicBezTo>
                    <a:pt x="1835" y="1231"/>
                    <a:pt x="1408" y="1187"/>
                    <a:pt x="980" y="1187"/>
                  </a:cubicBezTo>
                  <a:cubicBezTo>
                    <a:pt x="710" y="1187"/>
                    <a:pt x="441" y="1204"/>
                    <a:pt x="171" y="1253"/>
                  </a:cubicBezTo>
                  <a:cubicBezTo>
                    <a:pt x="60" y="1272"/>
                    <a:pt x="0" y="1414"/>
                    <a:pt x="27" y="1518"/>
                  </a:cubicBezTo>
                  <a:cubicBezTo>
                    <a:pt x="50" y="1607"/>
                    <a:pt x="150" y="1665"/>
                    <a:pt x="252" y="1665"/>
                  </a:cubicBezTo>
                  <a:cubicBezTo>
                    <a:pt x="265" y="1665"/>
                    <a:pt x="278" y="1664"/>
                    <a:pt x="291" y="1662"/>
                  </a:cubicBezTo>
                  <a:cubicBezTo>
                    <a:pt x="521" y="1621"/>
                    <a:pt x="754" y="1606"/>
                    <a:pt x="987" y="1606"/>
                  </a:cubicBezTo>
                  <a:cubicBezTo>
                    <a:pt x="1366" y="1606"/>
                    <a:pt x="1747" y="1645"/>
                    <a:pt x="2121" y="1676"/>
                  </a:cubicBezTo>
                  <a:cubicBezTo>
                    <a:pt x="2516" y="1709"/>
                    <a:pt x="2912" y="1726"/>
                    <a:pt x="3308" y="1726"/>
                  </a:cubicBezTo>
                  <a:cubicBezTo>
                    <a:pt x="3494" y="1726"/>
                    <a:pt x="3680" y="1723"/>
                    <a:pt x="3865" y="1715"/>
                  </a:cubicBezTo>
                  <a:cubicBezTo>
                    <a:pt x="5680" y="1633"/>
                    <a:pt x="7461" y="1183"/>
                    <a:pt x="9098" y="391"/>
                  </a:cubicBezTo>
                  <a:cubicBezTo>
                    <a:pt x="9199" y="341"/>
                    <a:pt x="9223" y="194"/>
                    <a:pt x="9170" y="100"/>
                  </a:cubicBezTo>
                  <a:cubicBezTo>
                    <a:pt x="9128" y="32"/>
                    <a:pt x="9062" y="0"/>
                    <a:pt x="899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94" name="Google Shape;3294;p28"/>
            <p:cNvSpPr/>
            <p:nvPr/>
          </p:nvSpPr>
          <p:spPr>
            <a:xfrm>
              <a:off x="3212100" y="4644300"/>
              <a:ext cx="37375" cy="18025"/>
            </a:xfrm>
            <a:custGeom>
              <a:avLst/>
              <a:gdLst/>
              <a:ahLst/>
              <a:cxnLst/>
              <a:rect l="l" t="t" r="r" b="b"/>
              <a:pathLst>
                <a:path w="1495" h="721" extrusionOk="0">
                  <a:moveTo>
                    <a:pt x="1250" y="1"/>
                  </a:moveTo>
                  <a:cubicBezTo>
                    <a:pt x="1232" y="1"/>
                    <a:pt x="1213" y="3"/>
                    <a:pt x="1194" y="9"/>
                  </a:cubicBezTo>
                  <a:lnTo>
                    <a:pt x="176" y="307"/>
                  </a:lnTo>
                  <a:cubicBezTo>
                    <a:pt x="65" y="341"/>
                    <a:pt x="0" y="456"/>
                    <a:pt x="31" y="569"/>
                  </a:cubicBezTo>
                  <a:cubicBezTo>
                    <a:pt x="60" y="662"/>
                    <a:pt x="145" y="721"/>
                    <a:pt x="238" y="721"/>
                  </a:cubicBezTo>
                  <a:cubicBezTo>
                    <a:pt x="256" y="721"/>
                    <a:pt x="275" y="718"/>
                    <a:pt x="294" y="714"/>
                  </a:cubicBezTo>
                  <a:lnTo>
                    <a:pt x="1312" y="418"/>
                  </a:lnTo>
                  <a:cubicBezTo>
                    <a:pt x="1418" y="384"/>
                    <a:pt x="1495" y="261"/>
                    <a:pt x="1459" y="153"/>
                  </a:cubicBezTo>
                  <a:cubicBezTo>
                    <a:pt x="1429" y="61"/>
                    <a:pt x="1342" y="1"/>
                    <a:pt x="12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95" name="Google Shape;3295;p28"/>
            <p:cNvSpPr/>
            <p:nvPr/>
          </p:nvSpPr>
          <p:spPr>
            <a:xfrm>
              <a:off x="3034675" y="4721350"/>
              <a:ext cx="80625" cy="18250"/>
            </a:xfrm>
            <a:custGeom>
              <a:avLst/>
              <a:gdLst/>
              <a:ahLst/>
              <a:cxnLst/>
              <a:rect l="l" t="t" r="r" b="b"/>
              <a:pathLst>
                <a:path w="3225" h="730" extrusionOk="0">
                  <a:moveTo>
                    <a:pt x="2981" y="0"/>
                  </a:moveTo>
                  <a:cubicBezTo>
                    <a:pt x="2964" y="0"/>
                    <a:pt x="2946" y="2"/>
                    <a:pt x="2929" y="5"/>
                  </a:cubicBezTo>
                  <a:cubicBezTo>
                    <a:pt x="2048" y="152"/>
                    <a:pt x="1157" y="253"/>
                    <a:pt x="267" y="308"/>
                  </a:cubicBezTo>
                  <a:cubicBezTo>
                    <a:pt x="1" y="322"/>
                    <a:pt x="4" y="730"/>
                    <a:pt x="259" y="730"/>
                  </a:cubicBezTo>
                  <a:cubicBezTo>
                    <a:pt x="265" y="730"/>
                    <a:pt x="270" y="730"/>
                    <a:pt x="276" y="729"/>
                  </a:cubicBezTo>
                  <a:cubicBezTo>
                    <a:pt x="1205" y="671"/>
                    <a:pt x="2130" y="566"/>
                    <a:pt x="3049" y="414"/>
                  </a:cubicBezTo>
                  <a:cubicBezTo>
                    <a:pt x="3160" y="395"/>
                    <a:pt x="3225" y="250"/>
                    <a:pt x="3193" y="149"/>
                  </a:cubicBezTo>
                  <a:cubicBezTo>
                    <a:pt x="3163" y="47"/>
                    <a:pt x="3077" y="0"/>
                    <a:pt x="29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96" name="Google Shape;3296;p28"/>
            <p:cNvSpPr/>
            <p:nvPr/>
          </p:nvSpPr>
          <p:spPr>
            <a:xfrm>
              <a:off x="2344175" y="4318225"/>
              <a:ext cx="635200" cy="657900"/>
            </a:xfrm>
            <a:custGeom>
              <a:avLst/>
              <a:gdLst/>
              <a:ahLst/>
              <a:cxnLst/>
              <a:rect l="l" t="t" r="r" b="b"/>
              <a:pathLst>
                <a:path w="25408" h="26316" extrusionOk="0">
                  <a:moveTo>
                    <a:pt x="11970" y="0"/>
                  </a:moveTo>
                  <a:cubicBezTo>
                    <a:pt x="11738" y="0"/>
                    <a:pt x="11507" y="23"/>
                    <a:pt x="11281" y="65"/>
                  </a:cubicBezTo>
                  <a:cubicBezTo>
                    <a:pt x="10636" y="178"/>
                    <a:pt x="10029" y="452"/>
                    <a:pt x="9461" y="765"/>
                  </a:cubicBezTo>
                  <a:cubicBezTo>
                    <a:pt x="9425" y="785"/>
                    <a:pt x="9396" y="813"/>
                    <a:pt x="9377" y="847"/>
                  </a:cubicBezTo>
                  <a:cubicBezTo>
                    <a:pt x="9348" y="813"/>
                    <a:pt x="9310" y="789"/>
                    <a:pt x="9269" y="780"/>
                  </a:cubicBezTo>
                  <a:cubicBezTo>
                    <a:pt x="9059" y="723"/>
                    <a:pt x="8843" y="696"/>
                    <a:pt x="8627" y="696"/>
                  </a:cubicBezTo>
                  <a:cubicBezTo>
                    <a:pt x="7856" y="696"/>
                    <a:pt x="7085" y="1043"/>
                    <a:pt x="6609" y="1653"/>
                  </a:cubicBezTo>
                  <a:cubicBezTo>
                    <a:pt x="6446" y="1858"/>
                    <a:pt x="6316" y="2087"/>
                    <a:pt x="6147" y="2284"/>
                  </a:cubicBezTo>
                  <a:cubicBezTo>
                    <a:pt x="5991" y="2474"/>
                    <a:pt x="5786" y="2618"/>
                    <a:pt x="5553" y="2700"/>
                  </a:cubicBezTo>
                  <a:cubicBezTo>
                    <a:pt x="5295" y="2789"/>
                    <a:pt x="5030" y="2854"/>
                    <a:pt x="4785" y="2965"/>
                  </a:cubicBezTo>
                  <a:cubicBezTo>
                    <a:pt x="4544" y="3073"/>
                    <a:pt x="4320" y="3220"/>
                    <a:pt x="4123" y="3396"/>
                  </a:cubicBezTo>
                  <a:cubicBezTo>
                    <a:pt x="3923" y="3567"/>
                    <a:pt x="3750" y="3771"/>
                    <a:pt x="3610" y="3998"/>
                  </a:cubicBezTo>
                  <a:cubicBezTo>
                    <a:pt x="3461" y="4238"/>
                    <a:pt x="3351" y="4496"/>
                    <a:pt x="3127" y="4683"/>
                  </a:cubicBezTo>
                  <a:cubicBezTo>
                    <a:pt x="2905" y="4869"/>
                    <a:pt x="2681" y="4991"/>
                    <a:pt x="2477" y="5170"/>
                  </a:cubicBezTo>
                  <a:cubicBezTo>
                    <a:pt x="1856" y="5713"/>
                    <a:pt x="1420" y="6440"/>
                    <a:pt x="1235" y="7247"/>
                  </a:cubicBezTo>
                  <a:cubicBezTo>
                    <a:pt x="1168" y="7540"/>
                    <a:pt x="1144" y="7843"/>
                    <a:pt x="1093" y="8142"/>
                  </a:cubicBezTo>
                  <a:cubicBezTo>
                    <a:pt x="1042" y="8440"/>
                    <a:pt x="934" y="8722"/>
                    <a:pt x="811" y="9006"/>
                  </a:cubicBezTo>
                  <a:cubicBezTo>
                    <a:pt x="686" y="9287"/>
                    <a:pt x="564" y="9583"/>
                    <a:pt x="511" y="9896"/>
                  </a:cubicBezTo>
                  <a:cubicBezTo>
                    <a:pt x="462" y="10178"/>
                    <a:pt x="455" y="10467"/>
                    <a:pt x="494" y="10751"/>
                  </a:cubicBezTo>
                  <a:cubicBezTo>
                    <a:pt x="544" y="11114"/>
                    <a:pt x="662" y="11463"/>
                    <a:pt x="843" y="11783"/>
                  </a:cubicBezTo>
                  <a:cubicBezTo>
                    <a:pt x="181" y="12734"/>
                    <a:pt x="0" y="13988"/>
                    <a:pt x="361" y="15095"/>
                  </a:cubicBezTo>
                  <a:cubicBezTo>
                    <a:pt x="458" y="15386"/>
                    <a:pt x="592" y="15665"/>
                    <a:pt x="758" y="15925"/>
                  </a:cubicBezTo>
                  <a:cubicBezTo>
                    <a:pt x="860" y="16072"/>
                    <a:pt x="970" y="16216"/>
                    <a:pt x="1055" y="16373"/>
                  </a:cubicBezTo>
                  <a:cubicBezTo>
                    <a:pt x="1129" y="16524"/>
                    <a:pt x="1172" y="16688"/>
                    <a:pt x="1187" y="16857"/>
                  </a:cubicBezTo>
                  <a:cubicBezTo>
                    <a:pt x="1225" y="17191"/>
                    <a:pt x="1249" y="17523"/>
                    <a:pt x="1336" y="17853"/>
                  </a:cubicBezTo>
                  <a:cubicBezTo>
                    <a:pt x="1418" y="18163"/>
                    <a:pt x="1531" y="18464"/>
                    <a:pt x="1673" y="18751"/>
                  </a:cubicBezTo>
                  <a:cubicBezTo>
                    <a:pt x="1988" y="19374"/>
                    <a:pt x="2446" y="19915"/>
                    <a:pt x="3006" y="20332"/>
                  </a:cubicBezTo>
                  <a:cubicBezTo>
                    <a:pt x="3146" y="21540"/>
                    <a:pt x="3779" y="22637"/>
                    <a:pt x="4758" y="23362"/>
                  </a:cubicBezTo>
                  <a:cubicBezTo>
                    <a:pt x="5028" y="23559"/>
                    <a:pt x="5326" y="23699"/>
                    <a:pt x="5613" y="23867"/>
                  </a:cubicBezTo>
                  <a:cubicBezTo>
                    <a:pt x="5897" y="24036"/>
                    <a:pt x="6137" y="24322"/>
                    <a:pt x="6385" y="24575"/>
                  </a:cubicBezTo>
                  <a:cubicBezTo>
                    <a:pt x="6850" y="25047"/>
                    <a:pt x="7425" y="25398"/>
                    <a:pt x="8058" y="25593"/>
                  </a:cubicBezTo>
                  <a:cubicBezTo>
                    <a:pt x="8453" y="25718"/>
                    <a:pt x="8863" y="25781"/>
                    <a:pt x="9274" y="25781"/>
                  </a:cubicBezTo>
                  <a:cubicBezTo>
                    <a:pt x="9598" y="25781"/>
                    <a:pt x="9923" y="25741"/>
                    <a:pt x="10241" y="25663"/>
                  </a:cubicBezTo>
                  <a:cubicBezTo>
                    <a:pt x="10260" y="25658"/>
                    <a:pt x="10279" y="25651"/>
                    <a:pt x="10296" y="25641"/>
                  </a:cubicBezTo>
                  <a:cubicBezTo>
                    <a:pt x="10970" y="26089"/>
                    <a:pt x="11777" y="26315"/>
                    <a:pt x="12584" y="26315"/>
                  </a:cubicBezTo>
                  <a:cubicBezTo>
                    <a:pt x="12956" y="26315"/>
                    <a:pt x="13328" y="26267"/>
                    <a:pt x="13687" y="26171"/>
                  </a:cubicBezTo>
                  <a:cubicBezTo>
                    <a:pt x="14015" y="26081"/>
                    <a:pt x="14332" y="25952"/>
                    <a:pt x="14628" y="25783"/>
                  </a:cubicBezTo>
                  <a:cubicBezTo>
                    <a:pt x="14660" y="25800"/>
                    <a:pt x="14693" y="25810"/>
                    <a:pt x="14727" y="25810"/>
                  </a:cubicBezTo>
                  <a:cubicBezTo>
                    <a:pt x="14764" y="25810"/>
                    <a:pt x="14800" y="25811"/>
                    <a:pt x="14837" y="25811"/>
                  </a:cubicBezTo>
                  <a:cubicBezTo>
                    <a:pt x="15958" y="25811"/>
                    <a:pt x="17053" y="25453"/>
                    <a:pt x="17959" y="24791"/>
                  </a:cubicBezTo>
                  <a:cubicBezTo>
                    <a:pt x="18063" y="24714"/>
                    <a:pt x="18164" y="24637"/>
                    <a:pt x="18260" y="24553"/>
                  </a:cubicBezTo>
                  <a:lnTo>
                    <a:pt x="18287" y="24553"/>
                  </a:lnTo>
                  <a:cubicBezTo>
                    <a:pt x="19752" y="24510"/>
                    <a:pt x="20924" y="23480"/>
                    <a:pt x="21661" y="22291"/>
                  </a:cubicBezTo>
                  <a:cubicBezTo>
                    <a:pt x="21892" y="21915"/>
                    <a:pt x="22094" y="21526"/>
                    <a:pt x="22272" y="21124"/>
                  </a:cubicBezTo>
                  <a:cubicBezTo>
                    <a:pt x="22306" y="21054"/>
                    <a:pt x="22301" y="20972"/>
                    <a:pt x="22262" y="20907"/>
                  </a:cubicBezTo>
                  <a:lnTo>
                    <a:pt x="22291" y="20840"/>
                  </a:lnTo>
                  <a:cubicBezTo>
                    <a:pt x="23252" y="20450"/>
                    <a:pt x="23974" y="19559"/>
                    <a:pt x="24176" y="18546"/>
                  </a:cubicBezTo>
                  <a:cubicBezTo>
                    <a:pt x="24197" y="18536"/>
                    <a:pt x="24214" y="18524"/>
                    <a:pt x="24231" y="18510"/>
                  </a:cubicBezTo>
                  <a:cubicBezTo>
                    <a:pt x="25165" y="17694"/>
                    <a:pt x="25408" y="16231"/>
                    <a:pt x="24830" y="15145"/>
                  </a:cubicBezTo>
                  <a:cubicBezTo>
                    <a:pt x="25365" y="13949"/>
                    <a:pt x="25288" y="12508"/>
                    <a:pt x="24604" y="11381"/>
                  </a:cubicBezTo>
                  <a:cubicBezTo>
                    <a:pt x="24604" y="11374"/>
                    <a:pt x="24607" y="11367"/>
                    <a:pt x="24611" y="11362"/>
                  </a:cubicBezTo>
                  <a:cubicBezTo>
                    <a:pt x="24782" y="10635"/>
                    <a:pt x="24575" y="9908"/>
                    <a:pt x="24335" y="9225"/>
                  </a:cubicBezTo>
                  <a:cubicBezTo>
                    <a:pt x="24094" y="8541"/>
                    <a:pt x="23841" y="7860"/>
                    <a:pt x="23252" y="7405"/>
                  </a:cubicBezTo>
                  <a:cubicBezTo>
                    <a:pt x="22907" y="7141"/>
                    <a:pt x="22544" y="6900"/>
                    <a:pt x="22185" y="6650"/>
                  </a:cubicBezTo>
                  <a:cubicBezTo>
                    <a:pt x="22176" y="6084"/>
                    <a:pt x="22113" y="5511"/>
                    <a:pt x="21860" y="5001"/>
                  </a:cubicBezTo>
                  <a:cubicBezTo>
                    <a:pt x="21738" y="4751"/>
                    <a:pt x="21567" y="4527"/>
                    <a:pt x="21357" y="4344"/>
                  </a:cubicBezTo>
                  <a:cubicBezTo>
                    <a:pt x="21261" y="4265"/>
                    <a:pt x="21158" y="4195"/>
                    <a:pt x="21049" y="4135"/>
                  </a:cubicBezTo>
                  <a:cubicBezTo>
                    <a:pt x="20994" y="4103"/>
                    <a:pt x="20924" y="4079"/>
                    <a:pt x="20881" y="4031"/>
                  </a:cubicBezTo>
                  <a:cubicBezTo>
                    <a:pt x="20835" y="3985"/>
                    <a:pt x="20816" y="3916"/>
                    <a:pt x="20792" y="3856"/>
                  </a:cubicBezTo>
                  <a:cubicBezTo>
                    <a:pt x="20354" y="2785"/>
                    <a:pt x="19439" y="1954"/>
                    <a:pt x="18320" y="1644"/>
                  </a:cubicBezTo>
                  <a:cubicBezTo>
                    <a:pt x="17992" y="1555"/>
                    <a:pt x="17655" y="1510"/>
                    <a:pt x="17318" y="1510"/>
                  </a:cubicBezTo>
                  <a:cubicBezTo>
                    <a:pt x="16981" y="1510"/>
                    <a:pt x="16644" y="1555"/>
                    <a:pt x="16315" y="1644"/>
                  </a:cubicBezTo>
                  <a:cubicBezTo>
                    <a:pt x="15918" y="1023"/>
                    <a:pt x="15198" y="611"/>
                    <a:pt x="14452" y="611"/>
                  </a:cubicBezTo>
                  <a:cubicBezTo>
                    <a:pt x="14443" y="611"/>
                    <a:pt x="14435" y="611"/>
                    <a:pt x="14426" y="611"/>
                  </a:cubicBezTo>
                  <a:cubicBezTo>
                    <a:pt x="14303" y="614"/>
                    <a:pt x="14181" y="626"/>
                    <a:pt x="14060" y="652"/>
                  </a:cubicBezTo>
                  <a:cubicBezTo>
                    <a:pt x="14012" y="664"/>
                    <a:pt x="13962" y="671"/>
                    <a:pt x="13914" y="671"/>
                  </a:cubicBezTo>
                  <a:cubicBezTo>
                    <a:pt x="13846" y="667"/>
                    <a:pt x="13796" y="623"/>
                    <a:pt x="13747" y="585"/>
                  </a:cubicBezTo>
                  <a:cubicBezTo>
                    <a:pt x="13514" y="407"/>
                    <a:pt x="13257" y="267"/>
                    <a:pt x="12982" y="166"/>
                  </a:cubicBezTo>
                  <a:cubicBezTo>
                    <a:pt x="12656" y="51"/>
                    <a:pt x="12313" y="0"/>
                    <a:pt x="1197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97" name="Google Shape;3297;p28"/>
            <p:cNvSpPr/>
            <p:nvPr/>
          </p:nvSpPr>
          <p:spPr>
            <a:xfrm>
              <a:off x="2454100" y="4694500"/>
              <a:ext cx="39200" cy="75725"/>
            </a:xfrm>
            <a:custGeom>
              <a:avLst/>
              <a:gdLst/>
              <a:ahLst/>
              <a:cxnLst/>
              <a:rect l="l" t="t" r="r" b="b"/>
              <a:pathLst>
                <a:path w="1568" h="3029" extrusionOk="0">
                  <a:moveTo>
                    <a:pt x="226" y="0"/>
                  </a:moveTo>
                  <a:cubicBezTo>
                    <a:pt x="225" y="0"/>
                    <a:pt x="223" y="1"/>
                    <a:pt x="222" y="1"/>
                  </a:cubicBezTo>
                  <a:cubicBezTo>
                    <a:pt x="99" y="3"/>
                    <a:pt x="0" y="104"/>
                    <a:pt x="15" y="217"/>
                  </a:cubicBezTo>
                  <a:cubicBezTo>
                    <a:pt x="147" y="1226"/>
                    <a:pt x="554" y="2176"/>
                    <a:pt x="1192" y="2968"/>
                  </a:cubicBezTo>
                  <a:cubicBezTo>
                    <a:pt x="1226" y="3010"/>
                    <a:pt x="1277" y="3028"/>
                    <a:pt x="1330" y="3028"/>
                  </a:cubicBezTo>
                  <a:cubicBezTo>
                    <a:pt x="1391" y="3028"/>
                    <a:pt x="1453" y="3004"/>
                    <a:pt x="1493" y="2963"/>
                  </a:cubicBezTo>
                  <a:cubicBezTo>
                    <a:pt x="1567" y="2889"/>
                    <a:pt x="1562" y="2754"/>
                    <a:pt x="1490" y="2667"/>
                  </a:cubicBezTo>
                  <a:cubicBezTo>
                    <a:pt x="922" y="1957"/>
                    <a:pt x="559" y="1105"/>
                    <a:pt x="438" y="205"/>
                  </a:cubicBezTo>
                  <a:cubicBezTo>
                    <a:pt x="424" y="96"/>
                    <a:pt x="349" y="0"/>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98" name="Google Shape;3298;p28"/>
            <p:cNvSpPr/>
            <p:nvPr/>
          </p:nvSpPr>
          <p:spPr>
            <a:xfrm>
              <a:off x="2452900" y="4584675"/>
              <a:ext cx="18475" cy="73175"/>
            </a:xfrm>
            <a:custGeom>
              <a:avLst/>
              <a:gdLst/>
              <a:ahLst/>
              <a:cxnLst/>
              <a:rect l="l" t="t" r="r" b="b"/>
              <a:pathLst>
                <a:path w="739" h="2927" extrusionOk="0">
                  <a:moveTo>
                    <a:pt x="483" y="0"/>
                  </a:moveTo>
                  <a:cubicBezTo>
                    <a:pt x="398" y="0"/>
                    <a:pt x="316" y="47"/>
                    <a:pt x="292" y="155"/>
                  </a:cubicBezTo>
                  <a:cubicBezTo>
                    <a:pt x="101" y="1000"/>
                    <a:pt x="3" y="1862"/>
                    <a:pt x="0" y="2728"/>
                  </a:cubicBezTo>
                  <a:cubicBezTo>
                    <a:pt x="0" y="2860"/>
                    <a:pt x="102" y="2926"/>
                    <a:pt x="206" y="2926"/>
                  </a:cubicBezTo>
                  <a:cubicBezTo>
                    <a:pt x="314" y="2926"/>
                    <a:pt x="424" y="2856"/>
                    <a:pt x="424" y="2716"/>
                  </a:cubicBezTo>
                  <a:cubicBezTo>
                    <a:pt x="426" y="1888"/>
                    <a:pt x="520" y="1065"/>
                    <a:pt x="703" y="259"/>
                  </a:cubicBezTo>
                  <a:cubicBezTo>
                    <a:pt x="739" y="101"/>
                    <a:pt x="608" y="0"/>
                    <a:pt x="4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299" name="Google Shape;3299;p28"/>
            <p:cNvSpPr/>
            <p:nvPr/>
          </p:nvSpPr>
          <p:spPr>
            <a:xfrm>
              <a:off x="2428100" y="4622375"/>
              <a:ext cx="16700" cy="71300"/>
            </a:xfrm>
            <a:custGeom>
              <a:avLst/>
              <a:gdLst/>
              <a:ahLst/>
              <a:cxnLst/>
              <a:rect l="l" t="t" r="r" b="b"/>
              <a:pathLst>
                <a:path w="668" h="2852" extrusionOk="0">
                  <a:moveTo>
                    <a:pt x="345" y="0"/>
                  </a:moveTo>
                  <a:cubicBezTo>
                    <a:pt x="247" y="0"/>
                    <a:pt x="157" y="64"/>
                    <a:pt x="140" y="161"/>
                  </a:cubicBezTo>
                  <a:cubicBezTo>
                    <a:pt x="1" y="1006"/>
                    <a:pt x="30" y="1867"/>
                    <a:pt x="222" y="2703"/>
                  </a:cubicBezTo>
                  <a:cubicBezTo>
                    <a:pt x="247" y="2807"/>
                    <a:pt x="324" y="2852"/>
                    <a:pt x="406" y="2852"/>
                  </a:cubicBezTo>
                  <a:cubicBezTo>
                    <a:pt x="532" y="2852"/>
                    <a:pt x="668" y="2744"/>
                    <a:pt x="631" y="2582"/>
                  </a:cubicBezTo>
                  <a:cubicBezTo>
                    <a:pt x="453" y="1822"/>
                    <a:pt x="427" y="1035"/>
                    <a:pt x="552" y="262"/>
                  </a:cubicBezTo>
                  <a:cubicBezTo>
                    <a:pt x="571" y="152"/>
                    <a:pt x="516" y="38"/>
                    <a:pt x="400" y="7"/>
                  </a:cubicBezTo>
                  <a:cubicBezTo>
                    <a:pt x="382" y="3"/>
                    <a:pt x="363" y="0"/>
                    <a:pt x="3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00" name="Google Shape;3300;p28"/>
            <p:cNvSpPr/>
            <p:nvPr/>
          </p:nvSpPr>
          <p:spPr>
            <a:xfrm>
              <a:off x="2510350" y="4453750"/>
              <a:ext cx="48225" cy="40025"/>
            </a:xfrm>
            <a:custGeom>
              <a:avLst/>
              <a:gdLst/>
              <a:ahLst/>
              <a:cxnLst/>
              <a:rect l="l" t="t" r="r" b="b"/>
              <a:pathLst>
                <a:path w="1929" h="1601" extrusionOk="0">
                  <a:moveTo>
                    <a:pt x="1695" y="1"/>
                  </a:moveTo>
                  <a:cubicBezTo>
                    <a:pt x="1657" y="1"/>
                    <a:pt x="1618" y="10"/>
                    <a:pt x="1582" y="28"/>
                  </a:cubicBezTo>
                  <a:cubicBezTo>
                    <a:pt x="1002" y="317"/>
                    <a:pt x="492" y="728"/>
                    <a:pt x="85" y="1236"/>
                  </a:cubicBezTo>
                  <a:cubicBezTo>
                    <a:pt x="13" y="1325"/>
                    <a:pt x="1" y="1453"/>
                    <a:pt x="87" y="1537"/>
                  </a:cubicBezTo>
                  <a:cubicBezTo>
                    <a:pt x="130" y="1579"/>
                    <a:pt x="187" y="1600"/>
                    <a:pt x="242" y="1600"/>
                  </a:cubicBezTo>
                  <a:cubicBezTo>
                    <a:pt x="297" y="1600"/>
                    <a:pt x="351" y="1578"/>
                    <a:pt x="386" y="1532"/>
                  </a:cubicBezTo>
                  <a:cubicBezTo>
                    <a:pt x="768" y="1055"/>
                    <a:pt x="1250" y="666"/>
                    <a:pt x="1799" y="394"/>
                  </a:cubicBezTo>
                  <a:cubicBezTo>
                    <a:pt x="1902" y="341"/>
                    <a:pt x="1928" y="194"/>
                    <a:pt x="1871" y="100"/>
                  </a:cubicBezTo>
                  <a:cubicBezTo>
                    <a:pt x="1832" y="33"/>
                    <a:pt x="1765" y="1"/>
                    <a:pt x="16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01" name="Google Shape;3301;p28"/>
            <p:cNvSpPr/>
            <p:nvPr/>
          </p:nvSpPr>
          <p:spPr>
            <a:xfrm>
              <a:off x="2516675" y="4428950"/>
              <a:ext cx="46100" cy="27075"/>
            </a:xfrm>
            <a:custGeom>
              <a:avLst/>
              <a:gdLst/>
              <a:ahLst/>
              <a:cxnLst/>
              <a:rect l="l" t="t" r="r" b="b"/>
              <a:pathLst>
                <a:path w="1844" h="1083" extrusionOk="0">
                  <a:moveTo>
                    <a:pt x="1609" y="1"/>
                  </a:moveTo>
                  <a:cubicBezTo>
                    <a:pt x="1591" y="1"/>
                    <a:pt x="1572" y="3"/>
                    <a:pt x="1553" y="7"/>
                  </a:cubicBezTo>
                  <a:cubicBezTo>
                    <a:pt x="1011" y="122"/>
                    <a:pt x="506" y="370"/>
                    <a:pt x="85" y="729"/>
                  </a:cubicBezTo>
                  <a:cubicBezTo>
                    <a:pt x="0" y="801"/>
                    <a:pt x="10" y="957"/>
                    <a:pt x="87" y="1029"/>
                  </a:cubicBezTo>
                  <a:cubicBezTo>
                    <a:pt x="126" y="1065"/>
                    <a:pt x="178" y="1083"/>
                    <a:pt x="231" y="1083"/>
                  </a:cubicBezTo>
                  <a:cubicBezTo>
                    <a:pt x="286" y="1083"/>
                    <a:pt x="343" y="1064"/>
                    <a:pt x="388" y="1025"/>
                  </a:cubicBezTo>
                  <a:lnTo>
                    <a:pt x="426" y="993"/>
                  </a:lnTo>
                  <a:lnTo>
                    <a:pt x="443" y="981"/>
                  </a:lnTo>
                  <a:lnTo>
                    <a:pt x="511" y="928"/>
                  </a:lnTo>
                  <a:lnTo>
                    <a:pt x="665" y="825"/>
                  </a:lnTo>
                  <a:cubicBezTo>
                    <a:pt x="771" y="755"/>
                    <a:pt x="879" y="692"/>
                    <a:pt x="992" y="639"/>
                  </a:cubicBezTo>
                  <a:lnTo>
                    <a:pt x="1071" y="603"/>
                  </a:lnTo>
                  <a:lnTo>
                    <a:pt x="1088" y="594"/>
                  </a:lnTo>
                  <a:lnTo>
                    <a:pt x="1129" y="579"/>
                  </a:lnTo>
                  <a:cubicBezTo>
                    <a:pt x="1184" y="553"/>
                    <a:pt x="1240" y="531"/>
                    <a:pt x="1300" y="514"/>
                  </a:cubicBezTo>
                  <a:cubicBezTo>
                    <a:pt x="1420" y="473"/>
                    <a:pt x="1543" y="440"/>
                    <a:pt x="1671" y="413"/>
                  </a:cubicBezTo>
                  <a:cubicBezTo>
                    <a:pt x="1781" y="380"/>
                    <a:pt x="1844" y="264"/>
                    <a:pt x="1815" y="151"/>
                  </a:cubicBezTo>
                  <a:cubicBezTo>
                    <a:pt x="1781" y="52"/>
                    <a:pt x="1703" y="1"/>
                    <a:pt x="16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02" name="Google Shape;3302;p28"/>
            <p:cNvSpPr/>
            <p:nvPr/>
          </p:nvSpPr>
          <p:spPr>
            <a:xfrm>
              <a:off x="2578400" y="4457100"/>
              <a:ext cx="63150" cy="27975"/>
            </a:xfrm>
            <a:custGeom>
              <a:avLst/>
              <a:gdLst/>
              <a:ahLst/>
              <a:cxnLst/>
              <a:rect l="l" t="t" r="r" b="b"/>
              <a:pathLst>
                <a:path w="2526" h="1119" extrusionOk="0">
                  <a:moveTo>
                    <a:pt x="2229" y="0"/>
                  </a:moveTo>
                  <a:cubicBezTo>
                    <a:pt x="2209" y="0"/>
                    <a:pt x="2188" y="3"/>
                    <a:pt x="2167" y="9"/>
                  </a:cubicBezTo>
                  <a:cubicBezTo>
                    <a:pt x="1493" y="204"/>
                    <a:pt x="829" y="435"/>
                    <a:pt x="179" y="700"/>
                  </a:cubicBezTo>
                  <a:cubicBezTo>
                    <a:pt x="73" y="743"/>
                    <a:pt x="1" y="844"/>
                    <a:pt x="34" y="962"/>
                  </a:cubicBezTo>
                  <a:cubicBezTo>
                    <a:pt x="61" y="1057"/>
                    <a:pt x="145" y="1119"/>
                    <a:pt x="233" y="1119"/>
                  </a:cubicBezTo>
                  <a:cubicBezTo>
                    <a:pt x="255" y="1119"/>
                    <a:pt x="278" y="1115"/>
                    <a:pt x="299" y="1107"/>
                  </a:cubicBezTo>
                  <a:cubicBezTo>
                    <a:pt x="947" y="842"/>
                    <a:pt x="1611" y="611"/>
                    <a:pt x="2285" y="418"/>
                  </a:cubicBezTo>
                  <a:cubicBezTo>
                    <a:pt x="2525" y="350"/>
                    <a:pt x="2446" y="0"/>
                    <a:pt x="2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03" name="Google Shape;3303;p28"/>
            <p:cNvSpPr/>
            <p:nvPr/>
          </p:nvSpPr>
          <p:spPr>
            <a:xfrm>
              <a:off x="2788200" y="4486875"/>
              <a:ext cx="64825" cy="74425"/>
            </a:xfrm>
            <a:custGeom>
              <a:avLst/>
              <a:gdLst/>
              <a:ahLst/>
              <a:cxnLst/>
              <a:rect l="l" t="t" r="r" b="b"/>
              <a:pathLst>
                <a:path w="2593" h="2977" extrusionOk="0">
                  <a:moveTo>
                    <a:pt x="323" y="0"/>
                  </a:moveTo>
                  <a:cubicBezTo>
                    <a:pt x="128" y="0"/>
                    <a:pt x="1" y="291"/>
                    <a:pt x="213" y="395"/>
                  </a:cubicBezTo>
                  <a:cubicBezTo>
                    <a:pt x="1185" y="878"/>
                    <a:pt x="1895" y="1771"/>
                    <a:pt x="2148" y="2828"/>
                  </a:cubicBezTo>
                  <a:cubicBezTo>
                    <a:pt x="2172" y="2932"/>
                    <a:pt x="2249" y="2976"/>
                    <a:pt x="2331" y="2976"/>
                  </a:cubicBezTo>
                  <a:cubicBezTo>
                    <a:pt x="2457" y="2976"/>
                    <a:pt x="2592" y="2869"/>
                    <a:pt x="2554" y="2708"/>
                  </a:cubicBezTo>
                  <a:cubicBezTo>
                    <a:pt x="2282" y="1560"/>
                    <a:pt x="1479" y="551"/>
                    <a:pt x="420" y="24"/>
                  </a:cubicBezTo>
                  <a:cubicBezTo>
                    <a:pt x="386" y="8"/>
                    <a:pt x="354" y="0"/>
                    <a:pt x="3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04" name="Google Shape;3304;p28"/>
            <p:cNvSpPr/>
            <p:nvPr/>
          </p:nvSpPr>
          <p:spPr>
            <a:xfrm>
              <a:off x="2846450" y="4507550"/>
              <a:ext cx="38225" cy="57625"/>
            </a:xfrm>
            <a:custGeom>
              <a:avLst/>
              <a:gdLst/>
              <a:ahLst/>
              <a:cxnLst/>
              <a:rect l="l" t="t" r="r" b="b"/>
              <a:pathLst>
                <a:path w="1529" h="2305" extrusionOk="0">
                  <a:moveTo>
                    <a:pt x="247" y="0"/>
                  </a:moveTo>
                  <a:cubicBezTo>
                    <a:pt x="212" y="0"/>
                    <a:pt x="175" y="9"/>
                    <a:pt x="143" y="27"/>
                  </a:cubicBezTo>
                  <a:cubicBezTo>
                    <a:pt x="46" y="85"/>
                    <a:pt x="1" y="222"/>
                    <a:pt x="68" y="319"/>
                  </a:cubicBezTo>
                  <a:cubicBezTo>
                    <a:pt x="465" y="894"/>
                    <a:pt x="804" y="1507"/>
                    <a:pt x="1074" y="2152"/>
                  </a:cubicBezTo>
                  <a:cubicBezTo>
                    <a:pt x="1112" y="2239"/>
                    <a:pt x="1188" y="2304"/>
                    <a:pt x="1283" y="2304"/>
                  </a:cubicBezTo>
                  <a:cubicBezTo>
                    <a:pt x="1301" y="2304"/>
                    <a:pt x="1319" y="2302"/>
                    <a:pt x="1339" y="2297"/>
                  </a:cubicBezTo>
                  <a:cubicBezTo>
                    <a:pt x="1459" y="2263"/>
                    <a:pt x="1529" y="2140"/>
                    <a:pt x="1483" y="2032"/>
                  </a:cubicBezTo>
                  <a:cubicBezTo>
                    <a:pt x="1201" y="1351"/>
                    <a:pt x="850" y="704"/>
                    <a:pt x="431" y="100"/>
                  </a:cubicBezTo>
                  <a:cubicBezTo>
                    <a:pt x="390" y="35"/>
                    <a:pt x="319" y="0"/>
                    <a:pt x="2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05" name="Google Shape;3305;p28"/>
            <p:cNvSpPr/>
            <p:nvPr/>
          </p:nvSpPr>
          <p:spPr>
            <a:xfrm>
              <a:off x="2863900" y="4583650"/>
              <a:ext cx="16275" cy="37650"/>
            </a:xfrm>
            <a:custGeom>
              <a:avLst/>
              <a:gdLst/>
              <a:ahLst/>
              <a:cxnLst/>
              <a:rect l="l" t="t" r="r" b="b"/>
              <a:pathLst>
                <a:path w="651" h="1506" extrusionOk="0">
                  <a:moveTo>
                    <a:pt x="248" y="0"/>
                  </a:moveTo>
                  <a:cubicBezTo>
                    <a:pt x="229" y="0"/>
                    <a:pt x="209" y="4"/>
                    <a:pt x="188" y="11"/>
                  </a:cubicBezTo>
                  <a:cubicBezTo>
                    <a:pt x="73" y="50"/>
                    <a:pt x="0" y="163"/>
                    <a:pt x="44" y="271"/>
                  </a:cubicBezTo>
                  <a:cubicBezTo>
                    <a:pt x="106" y="442"/>
                    <a:pt x="152" y="617"/>
                    <a:pt x="183" y="796"/>
                  </a:cubicBezTo>
                  <a:cubicBezTo>
                    <a:pt x="188" y="805"/>
                    <a:pt x="188" y="810"/>
                    <a:pt x="191" y="820"/>
                  </a:cubicBezTo>
                  <a:lnTo>
                    <a:pt x="191" y="829"/>
                  </a:lnTo>
                  <a:lnTo>
                    <a:pt x="200" y="897"/>
                  </a:lnTo>
                  <a:cubicBezTo>
                    <a:pt x="203" y="938"/>
                    <a:pt x="207" y="978"/>
                    <a:pt x="212" y="1017"/>
                  </a:cubicBezTo>
                  <a:cubicBezTo>
                    <a:pt x="217" y="1111"/>
                    <a:pt x="219" y="1205"/>
                    <a:pt x="217" y="1299"/>
                  </a:cubicBezTo>
                  <a:cubicBezTo>
                    <a:pt x="219" y="1414"/>
                    <a:pt x="316" y="1506"/>
                    <a:pt x="434" y="1506"/>
                  </a:cubicBezTo>
                  <a:cubicBezTo>
                    <a:pt x="549" y="1501"/>
                    <a:pt x="641" y="1404"/>
                    <a:pt x="641" y="1289"/>
                  </a:cubicBezTo>
                  <a:cubicBezTo>
                    <a:pt x="650" y="901"/>
                    <a:pt x="585" y="516"/>
                    <a:pt x="448" y="155"/>
                  </a:cubicBezTo>
                  <a:cubicBezTo>
                    <a:pt x="417" y="71"/>
                    <a:pt x="338" y="0"/>
                    <a:pt x="2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06" name="Google Shape;3306;p28"/>
            <p:cNvSpPr/>
            <p:nvPr/>
          </p:nvSpPr>
          <p:spPr>
            <a:xfrm>
              <a:off x="2643025" y="4846975"/>
              <a:ext cx="56875" cy="14500"/>
            </a:xfrm>
            <a:custGeom>
              <a:avLst/>
              <a:gdLst/>
              <a:ahLst/>
              <a:cxnLst/>
              <a:rect l="l" t="t" r="r" b="b"/>
              <a:pathLst>
                <a:path w="2275" h="580" extrusionOk="0">
                  <a:moveTo>
                    <a:pt x="230" y="1"/>
                  </a:moveTo>
                  <a:cubicBezTo>
                    <a:pt x="136" y="1"/>
                    <a:pt x="51" y="65"/>
                    <a:pt x="27" y="159"/>
                  </a:cubicBezTo>
                  <a:cubicBezTo>
                    <a:pt x="0" y="267"/>
                    <a:pt x="65" y="395"/>
                    <a:pt x="181" y="419"/>
                  </a:cubicBezTo>
                  <a:cubicBezTo>
                    <a:pt x="700" y="525"/>
                    <a:pt x="1228" y="579"/>
                    <a:pt x="1758" y="579"/>
                  </a:cubicBezTo>
                  <a:cubicBezTo>
                    <a:pt x="1839" y="579"/>
                    <a:pt x="1921" y="578"/>
                    <a:pt x="2003" y="575"/>
                  </a:cubicBezTo>
                  <a:cubicBezTo>
                    <a:pt x="2274" y="566"/>
                    <a:pt x="2268" y="152"/>
                    <a:pt x="2005" y="152"/>
                  </a:cubicBezTo>
                  <a:cubicBezTo>
                    <a:pt x="2002" y="152"/>
                    <a:pt x="1999" y="152"/>
                    <a:pt x="1996" y="152"/>
                  </a:cubicBezTo>
                  <a:cubicBezTo>
                    <a:pt x="1913" y="155"/>
                    <a:pt x="1831" y="156"/>
                    <a:pt x="1749" y="156"/>
                  </a:cubicBezTo>
                  <a:cubicBezTo>
                    <a:pt x="1256" y="156"/>
                    <a:pt x="765" y="106"/>
                    <a:pt x="282" y="7"/>
                  </a:cubicBezTo>
                  <a:cubicBezTo>
                    <a:pt x="265" y="3"/>
                    <a:pt x="247"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07" name="Google Shape;3307;p28"/>
            <p:cNvSpPr/>
            <p:nvPr/>
          </p:nvSpPr>
          <p:spPr>
            <a:xfrm>
              <a:off x="2739125" y="4801600"/>
              <a:ext cx="85950" cy="45425"/>
            </a:xfrm>
            <a:custGeom>
              <a:avLst/>
              <a:gdLst/>
              <a:ahLst/>
              <a:cxnLst/>
              <a:rect l="l" t="t" r="r" b="b"/>
              <a:pathLst>
                <a:path w="3438" h="1817" extrusionOk="0">
                  <a:moveTo>
                    <a:pt x="3141" y="0"/>
                  </a:moveTo>
                  <a:cubicBezTo>
                    <a:pt x="3106" y="0"/>
                    <a:pt x="3068" y="11"/>
                    <a:pt x="3030" y="37"/>
                  </a:cubicBezTo>
                  <a:cubicBezTo>
                    <a:pt x="2563" y="349"/>
                    <a:pt x="2103" y="684"/>
                    <a:pt x="1620" y="970"/>
                  </a:cubicBezTo>
                  <a:cubicBezTo>
                    <a:pt x="1223" y="1205"/>
                    <a:pt x="790" y="1392"/>
                    <a:pt x="326" y="1392"/>
                  </a:cubicBezTo>
                  <a:cubicBezTo>
                    <a:pt x="309" y="1392"/>
                    <a:pt x="291" y="1392"/>
                    <a:pt x="274" y="1392"/>
                  </a:cubicBezTo>
                  <a:cubicBezTo>
                    <a:pt x="271" y="1391"/>
                    <a:pt x="268" y="1391"/>
                    <a:pt x="265" y="1391"/>
                  </a:cubicBezTo>
                  <a:cubicBezTo>
                    <a:pt x="0" y="1391"/>
                    <a:pt x="13" y="1806"/>
                    <a:pt x="284" y="1815"/>
                  </a:cubicBezTo>
                  <a:cubicBezTo>
                    <a:pt x="307" y="1816"/>
                    <a:pt x="330" y="1816"/>
                    <a:pt x="354" y="1816"/>
                  </a:cubicBezTo>
                  <a:cubicBezTo>
                    <a:pt x="860" y="1816"/>
                    <a:pt x="1341" y="1618"/>
                    <a:pt x="1779" y="1367"/>
                  </a:cubicBezTo>
                  <a:cubicBezTo>
                    <a:pt x="2286" y="1076"/>
                    <a:pt x="2763" y="727"/>
                    <a:pt x="3249" y="402"/>
                  </a:cubicBezTo>
                  <a:cubicBezTo>
                    <a:pt x="3438" y="274"/>
                    <a:pt x="3319" y="0"/>
                    <a:pt x="3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08" name="Google Shape;3308;p28"/>
            <p:cNvSpPr/>
            <p:nvPr/>
          </p:nvSpPr>
          <p:spPr>
            <a:xfrm>
              <a:off x="2707475" y="4796775"/>
              <a:ext cx="66700" cy="32475"/>
            </a:xfrm>
            <a:custGeom>
              <a:avLst/>
              <a:gdLst/>
              <a:ahLst/>
              <a:cxnLst/>
              <a:rect l="l" t="t" r="r" b="b"/>
              <a:pathLst>
                <a:path w="2668" h="1299" extrusionOk="0">
                  <a:moveTo>
                    <a:pt x="2367" y="0"/>
                  </a:moveTo>
                  <a:cubicBezTo>
                    <a:pt x="2332" y="0"/>
                    <a:pt x="2295" y="11"/>
                    <a:pt x="2258" y="35"/>
                  </a:cubicBezTo>
                  <a:cubicBezTo>
                    <a:pt x="1620" y="444"/>
                    <a:pt x="915" y="730"/>
                    <a:pt x="176" y="884"/>
                  </a:cubicBezTo>
                  <a:cubicBezTo>
                    <a:pt x="63" y="908"/>
                    <a:pt x="0" y="1043"/>
                    <a:pt x="31" y="1149"/>
                  </a:cubicBezTo>
                  <a:cubicBezTo>
                    <a:pt x="56" y="1238"/>
                    <a:pt x="148" y="1298"/>
                    <a:pt x="244" y="1298"/>
                  </a:cubicBezTo>
                  <a:cubicBezTo>
                    <a:pt x="260" y="1298"/>
                    <a:pt x="276" y="1297"/>
                    <a:pt x="291" y="1293"/>
                  </a:cubicBezTo>
                  <a:cubicBezTo>
                    <a:pt x="1066" y="1130"/>
                    <a:pt x="1805" y="826"/>
                    <a:pt x="2474" y="398"/>
                  </a:cubicBezTo>
                  <a:cubicBezTo>
                    <a:pt x="2668" y="275"/>
                    <a:pt x="2546" y="0"/>
                    <a:pt x="23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09" name="Google Shape;3309;p28"/>
            <p:cNvSpPr/>
            <p:nvPr/>
          </p:nvSpPr>
          <p:spPr>
            <a:xfrm>
              <a:off x="2770950" y="4611525"/>
              <a:ext cx="17825" cy="39400"/>
            </a:xfrm>
            <a:custGeom>
              <a:avLst/>
              <a:gdLst/>
              <a:ahLst/>
              <a:cxnLst/>
              <a:rect l="l" t="t" r="r" b="b"/>
              <a:pathLst>
                <a:path w="713" h="1576" extrusionOk="0">
                  <a:moveTo>
                    <a:pt x="247" y="1"/>
                  </a:moveTo>
                  <a:cubicBezTo>
                    <a:pt x="227" y="1"/>
                    <a:pt x="208" y="4"/>
                    <a:pt x="188" y="10"/>
                  </a:cubicBezTo>
                  <a:cubicBezTo>
                    <a:pt x="70" y="51"/>
                    <a:pt x="0" y="164"/>
                    <a:pt x="43" y="275"/>
                  </a:cubicBezTo>
                  <a:cubicBezTo>
                    <a:pt x="113" y="456"/>
                    <a:pt x="171" y="641"/>
                    <a:pt x="214" y="829"/>
                  </a:cubicBezTo>
                  <a:lnTo>
                    <a:pt x="241" y="978"/>
                  </a:lnTo>
                  <a:lnTo>
                    <a:pt x="250" y="1019"/>
                  </a:lnTo>
                  <a:cubicBezTo>
                    <a:pt x="250" y="1018"/>
                    <a:pt x="250" y="1018"/>
                    <a:pt x="250" y="1018"/>
                  </a:cubicBezTo>
                  <a:lnTo>
                    <a:pt x="250" y="1018"/>
                  </a:lnTo>
                  <a:cubicBezTo>
                    <a:pt x="249" y="1018"/>
                    <a:pt x="255" y="1065"/>
                    <a:pt x="255" y="1069"/>
                  </a:cubicBezTo>
                  <a:cubicBezTo>
                    <a:pt x="270" y="1168"/>
                    <a:pt x="279" y="1269"/>
                    <a:pt x="284" y="1368"/>
                  </a:cubicBezTo>
                  <a:cubicBezTo>
                    <a:pt x="289" y="1474"/>
                    <a:pt x="377" y="1575"/>
                    <a:pt x="484" y="1575"/>
                  </a:cubicBezTo>
                  <a:cubicBezTo>
                    <a:pt x="489" y="1575"/>
                    <a:pt x="494" y="1575"/>
                    <a:pt x="498" y="1575"/>
                  </a:cubicBezTo>
                  <a:cubicBezTo>
                    <a:pt x="614" y="1565"/>
                    <a:pt x="713" y="1476"/>
                    <a:pt x="708" y="1358"/>
                  </a:cubicBezTo>
                  <a:cubicBezTo>
                    <a:pt x="686" y="947"/>
                    <a:pt x="602" y="540"/>
                    <a:pt x="453" y="155"/>
                  </a:cubicBezTo>
                  <a:cubicBezTo>
                    <a:pt x="417" y="71"/>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10" name="Google Shape;3310;p28"/>
            <p:cNvSpPr/>
            <p:nvPr/>
          </p:nvSpPr>
          <p:spPr>
            <a:xfrm>
              <a:off x="2689425" y="4391975"/>
              <a:ext cx="47250" cy="29700"/>
            </a:xfrm>
            <a:custGeom>
              <a:avLst/>
              <a:gdLst/>
              <a:ahLst/>
              <a:cxnLst/>
              <a:rect l="l" t="t" r="r" b="b"/>
              <a:pathLst>
                <a:path w="1890" h="1188" extrusionOk="0">
                  <a:moveTo>
                    <a:pt x="242" y="1"/>
                  </a:moveTo>
                  <a:cubicBezTo>
                    <a:pt x="145" y="1"/>
                    <a:pt x="56" y="58"/>
                    <a:pt x="31" y="159"/>
                  </a:cubicBezTo>
                  <a:cubicBezTo>
                    <a:pt x="0" y="277"/>
                    <a:pt x="72" y="393"/>
                    <a:pt x="188" y="415"/>
                  </a:cubicBezTo>
                  <a:cubicBezTo>
                    <a:pt x="691" y="508"/>
                    <a:pt x="1153" y="759"/>
                    <a:pt x="1511" y="1127"/>
                  </a:cubicBezTo>
                  <a:cubicBezTo>
                    <a:pt x="1552" y="1168"/>
                    <a:pt x="1605" y="1188"/>
                    <a:pt x="1658" y="1188"/>
                  </a:cubicBezTo>
                  <a:cubicBezTo>
                    <a:pt x="1712" y="1188"/>
                    <a:pt x="1766" y="1167"/>
                    <a:pt x="1807" y="1125"/>
                  </a:cubicBezTo>
                  <a:cubicBezTo>
                    <a:pt x="1889" y="1040"/>
                    <a:pt x="1889" y="908"/>
                    <a:pt x="1805" y="826"/>
                  </a:cubicBezTo>
                  <a:cubicBezTo>
                    <a:pt x="1398" y="400"/>
                    <a:pt x="869" y="114"/>
                    <a:pt x="289" y="5"/>
                  </a:cubicBezTo>
                  <a:cubicBezTo>
                    <a:pt x="273" y="2"/>
                    <a:pt x="257" y="1"/>
                    <a:pt x="2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11" name="Google Shape;3311;p28"/>
            <p:cNvSpPr/>
            <p:nvPr/>
          </p:nvSpPr>
          <p:spPr>
            <a:xfrm>
              <a:off x="2535275" y="4850150"/>
              <a:ext cx="43775" cy="25825"/>
            </a:xfrm>
            <a:custGeom>
              <a:avLst/>
              <a:gdLst/>
              <a:ahLst/>
              <a:cxnLst/>
              <a:rect l="l" t="t" r="r" b="b"/>
              <a:pathLst>
                <a:path w="1751" h="1033" extrusionOk="0">
                  <a:moveTo>
                    <a:pt x="229" y="0"/>
                  </a:moveTo>
                  <a:cubicBezTo>
                    <a:pt x="179" y="0"/>
                    <a:pt x="129" y="19"/>
                    <a:pt x="89" y="63"/>
                  </a:cubicBezTo>
                  <a:cubicBezTo>
                    <a:pt x="5" y="157"/>
                    <a:pt x="0" y="292"/>
                    <a:pt x="92" y="364"/>
                  </a:cubicBezTo>
                  <a:cubicBezTo>
                    <a:pt x="489" y="670"/>
                    <a:pt x="939" y="896"/>
                    <a:pt x="1420" y="1031"/>
                  </a:cubicBezTo>
                  <a:cubicBezTo>
                    <a:pt x="1431" y="1032"/>
                    <a:pt x="1442" y="1033"/>
                    <a:pt x="1453" y="1033"/>
                  </a:cubicBezTo>
                  <a:cubicBezTo>
                    <a:pt x="1680" y="1033"/>
                    <a:pt x="1751" y="704"/>
                    <a:pt x="1521" y="619"/>
                  </a:cubicBezTo>
                  <a:cubicBezTo>
                    <a:pt x="1112" y="506"/>
                    <a:pt x="727" y="316"/>
                    <a:pt x="390" y="61"/>
                  </a:cubicBezTo>
                  <a:cubicBezTo>
                    <a:pt x="344" y="24"/>
                    <a:pt x="286" y="0"/>
                    <a:pt x="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12" name="Google Shape;3312;p28"/>
            <p:cNvSpPr/>
            <p:nvPr/>
          </p:nvSpPr>
          <p:spPr>
            <a:xfrm>
              <a:off x="2869025" y="4734175"/>
              <a:ext cx="30350" cy="43625"/>
            </a:xfrm>
            <a:custGeom>
              <a:avLst/>
              <a:gdLst/>
              <a:ahLst/>
              <a:cxnLst/>
              <a:rect l="l" t="t" r="r" b="b"/>
              <a:pathLst>
                <a:path w="1214" h="1745" extrusionOk="0">
                  <a:moveTo>
                    <a:pt x="984" y="1"/>
                  </a:moveTo>
                  <a:cubicBezTo>
                    <a:pt x="908" y="1"/>
                    <a:pt x="830" y="35"/>
                    <a:pt x="801" y="105"/>
                  </a:cubicBezTo>
                  <a:cubicBezTo>
                    <a:pt x="619" y="558"/>
                    <a:pt x="378" y="986"/>
                    <a:pt x="84" y="1379"/>
                  </a:cubicBezTo>
                  <a:cubicBezTo>
                    <a:pt x="14" y="1470"/>
                    <a:pt x="0" y="1590"/>
                    <a:pt x="87" y="1679"/>
                  </a:cubicBezTo>
                  <a:cubicBezTo>
                    <a:pt x="131" y="1722"/>
                    <a:pt x="188" y="1745"/>
                    <a:pt x="243" y="1745"/>
                  </a:cubicBezTo>
                  <a:cubicBezTo>
                    <a:pt x="299" y="1745"/>
                    <a:pt x="352" y="1722"/>
                    <a:pt x="388" y="1675"/>
                  </a:cubicBezTo>
                  <a:cubicBezTo>
                    <a:pt x="705" y="1256"/>
                    <a:pt x="968" y="801"/>
                    <a:pt x="1170" y="315"/>
                  </a:cubicBezTo>
                  <a:cubicBezTo>
                    <a:pt x="1213" y="211"/>
                    <a:pt x="1199" y="86"/>
                    <a:pt x="1090" y="26"/>
                  </a:cubicBezTo>
                  <a:cubicBezTo>
                    <a:pt x="1060" y="9"/>
                    <a:pt x="1022" y="1"/>
                    <a:pt x="9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3313" name="Google Shape;3313;p28"/>
          <p:cNvGrpSpPr/>
          <p:nvPr/>
        </p:nvGrpSpPr>
        <p:grpSpPr>
          <a:xfrm rot="10800000">
            <a:off x="9421973" y="2964373"/>
            <a:ext cx="1027351" cy="1065965"/>
            <a:chOff x="1843825" y="3806950"/>
            <a:chExt cx="1608250" cy="1668700"/>
          </a:xfrm>
        </p:grpSpPr>
        <p:sp>
          <p:nvSpPr>
            <p:cNvPr id="3314" name="Google Shape;3314;p28"/>
            <p:cNvSpPr/>
            <p:nvPr/>
          </p:nvSpPr>
          <p:spPr>
            <a:xfrm>
              <a:off x="1843825" y="3806950"/>
              <a:ext cx="1608250" cy="1668700"/>
            </a:xfrm>
            <a:custGeom>
              <a:avLst/>
              <a:gdLst/>
              <a:ahLst/>
              <a:cxnLst/>
              <a:rect l="l" t="t" r="r" b="b"/>
              <a:pathLst>
                <a:path w="64330" h="66748" extrusionOk="0">
                  <a:moveTo>
                    <a:pt x="33699" y="0"/>
                  </a:moveTo>
                  <a:cubicBezTo>
                    <a:pt x="33685" y="0"/>
                    <a:pt x="33670" y="1"/>
                    <a:pt x="33656" y="1"/>
                  </a:cubicBezTo>
                  <a:cubicBezTo>
                    <a:pt x="33001" y="25"/>
                    <a:pt x="32573" y="639"/>
                    <a:pt x="32197" y="1096"/>
                  </a:cubicBezTo>
                  <a:cubicBezTo>
                    <a:pt x="31783" y="1594"/>
                    <a:pt x="31398" y="2114"/>
                    <a:pt x="31044" y="2656"/>
                  </a:cubicBezTo>
                  <a:cubicBezTo>
                    <a:pt x="30337" y="3722"/>
                    <a:pt x="29742" y="4858"/>
                    <a:pt x="29263" y="6044"/>
                  </a:cubicBezTo>
                  <a:cubicBezTo>
                    <a:pt x="28780" y="7236"/>
                    <a:pt x="28409" y="8470"/>
                    <a:pt x="28156" y="9731"/>
                  </a:cubicBezTo>
                  <a:cubicBezTo>
                    <a:pt x="27904" y="11000"/>
                    <a:pt x="27766" y="12287"/>
                    <a:pt x="27745" y="13582"/>
                  </a:cubicBezTo>
                  <a:cubicBezTo>
                    <a:pt x="27725" y="14754"/>
                    <a:pt x="27807" y="15926"/>
                    <a:pt x="27985" y="17086"/>
                  </a:cubicBezTo>
                  <a:cubicBezTo>
                    <a:pt x="27417" y="15820"/>
                    <a:pt x="26580" y="14660"/>
                    <a:pt x="25728" y="13577"/>
                  </a:cubicBezTo>
                  <a:cubicBezTo>
                    <a:pt x="24200" y="11626"/>
                    <a:pt x="22592" y="9715"/>
                    <a:pt x="20734" y="8066"/>
                  </a:cubicBezTo>
                  <a:cubicBezTo>
                    <a:pt x="19812" y="7245"/>
                    <a:pt x="18821" y="6463"/>
                    <a:pt x="17757" y="5835"/>
                  </a:cubicBezTo>
                  <a:cubicBezTo>
                    <a:pt x="17507" y="5688"/>
                    <a:pt x="17193" y="5555"/>
                    <a:pt x="16894" y="5555"/>
                  </a:cubicBezTo>
                  <a:cubicBezTo>
                    <a:pt x="16704" y="5555"/>
                    <a:pt x="16519" y="5609"/>
                    <a:pt x="16361" y="5748"/>
                  </a:cubicBezTo>
                  <a:cubicBezTo>
                    <a:pt x="16125" y="5955"/>
                    <a:pt x="16072" y="6280"/>
                    <a:pt x="16077" y="6579"/>
                  </a:cubicBezTo>
                  <a:cubicBezTo>
                    <a:pt x="16084" y="6875"/>
                    <a:pt x="16125" y="7219"/>
                    <a:pt x="16154" y="7537"/>
                  </a:cubicBezTo>
                  <a:cubicBezTo>
                    <a:pt x="16366" y="10133"/>
                    <a:pt x="16621" y="12754"/>
                    <a:pt x="17350" y="15267"/>
                  </a:cubicBezTo>
                  <a:cubicBezTo>
                    <a:pt x="17983" y="17447"/>
                    <a:pt x="18982" y="19556"/>
                    <a:pt x="20488" y="21267"/>
                  </a:cubicBezTo>
                  <a:cubicBezTo>
                    <a:pt x="19389" y="20398"/>
                    <a:pt x="18205" y="19640"/>
                    <a:pt x="16955" y="19005"/>
                  </a:cubicBezTo>
                  <a:cubicBezTo>
                    <a:pt x="15338" y="18179"/>
                    <a:pt x="13622" y="17560"/>
                    <a:pt x="11848" y="17163"/>
                  </a:cubicBezTo>
                  <a:cubicBezTo>
                    <a:pt x="10315" y="16817"/>
                    <a:pt x="8749" y="16643"/>
                    <a:pt x="7178" y="16643"/>
                  </a:cubicBezTo>
                  <a:cubicBezTo>
                    <a:pt x="6935" y="16643"/>
                    <a:pt x="6691" y="16647"/>
                    <a:pt x="6448" y="16656"/>
                  </a:cubicBezTo>
                  <a:cubicBezTo>
                    <a:pt x="5726" y="16682"/>
                    <a:pt x="4725" y="16728"/>
                    <a:pt x="4438" y="17541"/>
                  </a:cubicBezTo>
                  <a:cubicBezTo>
                    <a:pt x="4294" y="17950"/>
                    <a:pt x="4460" y="18388"/>
                    <a:pt x="4669" y="18747"/>
                  </a:cubicBezTo>
                  <a:cubicBezTo>
                    <a:pt x="4881" y="19106"/>
                    <a:pt x="5206" y="19527"/>
                    <a:pt x="5485" y="19905"/>
                  </a:cubicBezTo>
                  <a:cubicBezTo>
                    <a:pt x="6640" y="21476"/>
                    <a:pt x="7880" y="22985"/>
                    <a:pt x="9194" y="24427"/>
                  </a:cubicBezTo>
                  <a:cubicBezTo>
                    <a:pt x="8965" y="24404"/>
                    <a:pt x="8737" y="24393"/>
                    <a:pt x="8508" y="24393"/>
                  </a:cubicBezTo>
                  <a:cubicBezTo>
                    <a:pt x="7436" y="24393"/>
                    <a:pt x="6366" y="24636"/>
                    <a:pt x="5353" y="25007"/>
                  </a:cubicBezTo>
                  <a:cubicBezTo>
                    <a:pt x="4573" y="25296"/>
                    <a:pt x="3822" y="25652"/>
                    <a:pt x="3086" y="26032"/>
                  </a:cubicBezTo>
                  <a:cubicBezTo>
                    <a:pt x="2727" y="26222"/>
                    <a:pt x="2368" y="26415"/>
                    <a:pt x="2017" y="26615"/>
                  </a:cubicBezTo>
                  <a:cubicBezTo>
                    <a:pt x="1666" y="26812"/>
                    <a:pt x="1155" y="27016"/>
                    <a:pt x="1273" y="27483"/>
                  </a:cubicBezTo>
                  <a:cubicBezTo>
                    <a:pt x="1372" y="27866"/>
                    <a:pt x="1829" y="27967"/>
                    <a:pt x="2159" y="28054"/>
                  </a:cubicBezTo>
                  <a:cubicBezTo>
                    <a:pt x="2633" y="28181"/>
                    <a:pt x="3112" y="28311"/>
                    <a:pt x="3579" y="28473"/>
                  </a:cubicBezTo>
                  <a:cubicBezTo>
                    <a:pt x="4424" y="28769"/>
                    <a:pt x="5196" y="29216"/>
                    <a:pt x="5930" y="29731"/>
                  </a:cubicBezTo>
                  <a:cubicBezTo>
                    <a:pt x="6664" y="30244"/>
                    <a:pt x="7341" y="30797"/>
                    <a:pt x="8055" y="31324"/>
                  </a:cubicBezTo>
                  <a:cubicBezTo>
                    <a:pt x="8768" y="31852"/>
                    <a:pt x="9543" y="32335"/>
                    <a:pt x="10356" y="32723"/>
                  </a:cubicBezTo>
                  <a:cubicBezTo>
                    <a:pt x="11487" y="33267"/>
                    <a:pt x="12688" y="33652"/>
                    <a:pt x="13923" y="33871"/>
                  </a:cubicBezTo>
                  <a:cubicBezTo>
                    <a:pt x="12183" y="34034"/>
                    <a:pt x="10484" y="34607"/>
                    <a:pt x="8929" y="35411"/>
                  </a:cubicBezTo>
                  <a:cubicBezTo>
                    <a:pt x="6720" y="36549"/>
                    <a:pt x="4797" y="38174"/>
                    <a:pt x="3013" y="39890"/>
                  </a:cubicBezTo>
                  <a:cubicBezTo>
                    <a:pt x="2549" y="40335"/>
                    <a:pt x="2094" y="40785"/>
                    <a:pt x="1644" y="41240"/>
                  </a:cubicBezTo>
                  <a:cubicBezTo>
                    <a:pt x="1418" y="41469"/>
                    <a:pt x="1192" y="41695"/>
                    <a:pt x="970" y="41924"/>
                  </a:cubicBezTo>
                  <a:cubicBezTo>
                    <a:pt x="746" y="42152"/>
                    <a:pt x="609" y="42297"/>
                    <a:pt x="457" y="42516"/>
                  </a:cubicBezTo>
                  <a:cubicBezTo>
                    <a:pt x="212" y="42879"/>
                    <a:pt x="0" y="43392"/>
                    <a:pt x="236" y="43813"/>
                  </a:cubicBezTo>
                  <a:cubicBezTo>
                    <a:pt x="371" y="44063"/>
                    <a:pt x="636" y="44203"/>
                    <a:pt x="912" y="44232"/>
                  </a:cubicBezTo>
                  <a:cubicBezTo>
                    <a:pt x="949" y="44235"/>
                    <a:pt x="987" y="44237"/>
                    <a:pt x="1024" y="44237"/>
                  </a:cubicBezTo>
                  <a:cubicBezTo>
                    <a:pt x="1272" y="44237"/>
                    <a:pt x="1540" y="44168"/>
                    <a:pt x="1788" y="44116"/>
                  </a:cubicBezTo>
                  <a:cubicBezTo>
                    <a:pt x="1952" y="44081"/>
                    <a:pt x="2113" y="44065"/>
                    <a:pt x="2272" y="44065"/>
                  </a:cubicBezTo>
                  <a:cubicBezTo>
                    <a:pt x="3307" y="44065"/>
                    <a:pt x="4243" y="44748"/>
                    <a:pt x="5165" y="45165"/>
                  </a:cubicBezTo>
                  <a:cubicBezTo>
                    <a:pt x="6161" y="45611"/>
                    <a:pt x="7223" y="45892"/>
                    <a:pt x="8306" y="46003"/>
                  </a:cubicBezTo>
                  <a:cubicBezTo>
                    <a:pt x="8665" y="46040"/>
                    <a:pt x="9025" y="46058"/>
                    <a:pt x="9385" y="46058"/>
                  </a:cubicBezTo>
                  <a:cubicBezTo>
                    <a:pt x="10457" y="46058"/>
                    <a:pt x="11524" y="45895"/>
                    <a:pt x="12551" y="45575"/>
                  </a:cubicBezTo>
                  <a:lnTo>
                    <a:pt x="12551" y="45575"/>
                  </a:lnTo>
                  <a:cubicBezTo>
                    <a:pt x="11350" y="47733"/>
                    <a:pt x="10599" y="50106"/>
                    <a:pt x="10012" y="52494"/>
                  </a:cubicBezTo>
                  <a:cubicBezTo>
                    <a:pt x="9858" y="53115"/>
                    <a:pt x="9718" y="53733"/>
                    <a:pt x="9579" y="54357"/>
                  </a:cubicBezTo>
                  <a:lnTo>
                    <a:pt x="9372" y="55310"/>
                  </a:lnTo>
                  <a:cubicBezTo>
                    <a:pt x="9312" y="55584"/>
                    <a:pt x="9240" y="55861"/>
                    <a:pt x="9215" y="56140"/>
                  </a:cubicBezTo>
                  <a:cubicBezTo>
                    <a:pt x="9196" y="56366"/>
                    <a:pt x="9228" y="56614"/>
                    <a:pt x="9360" y="56800"/>
                  </a:cubicBezTo>
                  <a:cubicBezTo>
                    <a:pt x="9500" y="56997"/>
                    <a:pt x="9728" y="57115"/>
                    <a:pt x="9966" y="57115"/>
                  </a:cubicBezTo>
                  <a:cubicBezTo>
                    <a:pt x="9986" y="57115"/>
                    <a:pt x="10006" y="57114"/>
                    <a:pt x="10027" y="57112"/>
                  </a:cubicBezTo>
                  <a:cubicBezTo>
                    <a:pt x="10301" y="57091"/>
                    <a:pt x="10554" y="56968"/>
                    <a:pt x="10797" y="56848"/>
                  </a:cubicBezTo>
                  <a:cubicBezTo>
                    <a:pt x="11042" y="56727"/>
                    <a:pt x="11273" y="56638"/>
                    <a:pt x="11536" y="56585"/>
                  </a:cubicBezTo>
                  <a:cubicBezTo>
                    <a:pt x="11795" y="56536"/>
                    <a:pt x="12060" y="56521"/>
                    <a:pt x="12325" y="56521"/>
                  </a:cubicBezTo>
                  <a:cubicBezTo>
                    <a:pt x="12612" y="56521"/>
                    <a:pt x="12900" y="56538"/>
                    <a:pt x="13184" y="56544"/>
                  </a:cubicBezTo>
                  <a:cubicBezTo>
                    <a:pt x="13263" y="56547"/>
                    <a:pt x="13342" y="56548"/>
                    <a:pt x="13420" y="56548"/>
                  </a:cubicBezTo>
                  <a:cubicBezTo>
                    <a:pt x="13860" y="56548"/>
                    <a:pt x="14299" y="56508"/>
                    <a:pt x="14732" y="56429"/>
                  </a:cubicBezTo>
                  <a:cubicBezTo>
                    <a:pt x="15738" y="56246"/>
                    <a:pt x="16698" y="55837"/>
                    <a:pt x="17564" y="55303"/>
                  </a:cubicBezTo>
                  <a:cubicBezTo>
                    <a:pt x="19480" y="54118"/>
                    <a:pt x="20905" y="52357"/>
                    <a:pt x="22132" y="50496"/>
                  </a:cubicBezTo>
                  <a:cubicBezTo>
                    <a:pt x="22816" y="49457"/>
                    <a:pt x="23449" y="48383"/>
                    <a:pt x="24115" y="47329"/>
                  </a:cubicBezTo>
                  <a:cubicBezTo>
                    <a:pt x="24450" y="46802"/>
                    <a:pt x="24787" y="46280"/>
                    <a:pt x="25155" y="45774"/>
                  </a:cubicBezTo>
                  <a:cubicBezTo>
                    <a:pt x="25461" y="45351"/>
                    <a:pt x="25829" y="44910"/>
                    <a:pt x="26318" y="44696"/>
                  </a:cubicBezTo>
                  <a:cubicBezTo>
                    <a:pt x="26501" y="44615"/>
                    <a:pt x="26716" y="44567"/>
                    <a:pt x="26929" y="44567"/>
                  </a:cubicBezTo>
                  <a:cubicBezTo>
                    <a:pt x="27190" y="44567"/>
                    <a:pt x="27448" y="44639"/>
                    <a:pt x="27641" y="44812"/>
                  </a:cubicBezTo>
                  <a:cubicBezTo>
                    <a:pt x="27993" y="45125"/>
                    <a:pt x="28005" y="45570"/>
                    <a:pt x="27925" y="45981"/>
                  </a:cubicBezTo>
                  <a:cubicBezTo>
                    <a:pt x="27824" y="46489"/>
                    <a:pt x="27593" y="46954"/>
                    <a:pt x="27367" y="47416"/>
                  </a:cubicBezTo>
                  <a:cubicBezTo>
                    <a:pt x="27085" y="48001"/>
                    <a:pt x="26787" y="48581"/>
                    <a:pt x="26510" y="49170"/>
                  </a:cubicBezTo>
                  <a:cubicBezTo>
                    <a:pt x="25969" y="50316"/>
                    <a:pt x="25523" y="51505"/>
                    <a:pt x="25396" y="52776"/>
                  </a:cubicBezTo>
                  <a:cubicBezTo>
                    <a:pt x="25278" y="53938"/>
                    <a:pt x="25415" y="55112"/>
                    <a:pt x="25680" y="56244"/>
                  </a:cubicBezTo>
                  <a:cubicBezTo>
                    <a:pt x="26228" y="58578"/>
                    <a:pt x="27350" y="60710"/>
                    <a:pt x="28224" y="62927"/>
                  </a:cubicBezTo>
                  <a:cubicBezTo>
                    <a:pt x="28438" y="63481"/>
                    <a:pt x="28640" y="64041"/>
                    <a:pt x="28811" y="64607"/>
                  </a:cubicBezTo>
                  <a:cubicBezTo>
                    <a:pt x="28898" y="64893"/>
                    <a:pt x="28977" y="65180"/>
                    <a:pt x="29047" y="65464"/>
                  </a:cubicBezTo>
                  <a:cubicBezTo>
                    <a:pt x="29112" y="65736"/>
                    <a:pt x="29145" y="66017"/>
                    <a:pt x="29259" y="66272"/>
                  </a:cubicBezTo>
                  <a:cubicBezTo>
                    <a:pt x="29369" y="66530"/>
                    <a:pt x="29533" y="66727"/>
                    <a:pt x="29807" y="66746"/>
                  </a:cubicBezTo>
                  <a:cubicBezTo>
                    <a:pt x="29817" y="66747"/>
                    <a:pt x="29828" y="66747"/>
                    <a:pt x="29838" y="66747"/>
                  </a:cubicBezTo>
                  <a:cubicBezTo>
                    <a:pt x="30097" y="66747"/>
                    <a:pt x="30295" y="66542"/>
                    <a:pt x="30474" y="66366"/>
                  </a:cubicBezTo>
                  <a:cubicBezTo>
                    <a:pt x="30907" y="65931"/>
                    <a:pt x="31333" y="65488"/>
                    <a:pt x="31745" y="65028"/>
                  </a:cubicBezTo>
                  <a:cubicBezTo>
                    <a:pt x="33261" y="63334"/>
                    <a:pt x="34594" y="61379"/>
                    <a:pt x="35160" y="59158"/>
                  </a:cubicBezTo>
                  <a:cubicBezTo>
                    <a:pt x="35687" y="59808"/>
                    <a:pt x="36310" y="60386"/>
                    <a:pt x="36948" y="60925"/>
                  </a:cubicBezTo>
                  <a:cubicBezTo>
                    <a:pt x="38048" y="61851"/>
                    <a:pt x="39210" y="62710"/>
                    <a:pt x="40166" y="63791"/>
                  </a:cubicBezTo>
                  <a:cubicBezTo>
                    <a:pt x="40755" y="64460"/>
                    <a:pt x="41273" y="65192"/>
                    <a:pt x="41706" y="65972"/>
                  </a:cubicBezTo>
                  <a:cubicBezTo>
                    <a:pt x="41746" y="66044"/>
                    <a:pt x="41809" y="66075"/>
                    <a:pt x="41874" y="66075"/>
                  </a:cubicBezTo>
                  <a:cubicBezTo>
                    <a:pt x="41966" y="66075"/>
                    <a:pt x="42061" y="66012"/>
                    <a:pt x="42093" y="65916"/>
                  </a:cubicBezTo>
                  <a:cubicBezTo>
                    <a:pt x="42580" y="64499"/>
                    <a:pt x="43066" y="63081"/>
                    <a:pt x="43550" y="61659"/>
                  </a:cubicBezTo>
                  <a:cubicBezTo>
                    <a:pt x="44028" y="60260"/>
                    <a:pt x="44507" y="58848"/>
                    <a:pt x="44722" y="57384"/>
                  </a:cubicBezTo>
                  <a:cubicBezTo>
                    <a:pt x="44726" y="57351"/>
                    <a:pt x="44729" y="57317"/>
                    <a:pt x="44734" y="57283"/>
                  </a:cubicBezTo>
                  <a:cubicBezTo>
                    <a:pt x="45706" y="58537"/>
                    <a:pt x="46878" y="59623"/>
                    <a:pt x="48202" y="60499"/>
                  </a:cubicBezTo>
                  <a:cubicBezTo>
                    <a:pt x="48563" y="60739"/>
                    <a:pt x="48936" y="60961"/>
                    <a:pt x="49321" y="61168"/>
                  </a:cubicBezTo>
                  <a:cubicBezTo>
                    <a:pt x="49499" y="61262"/>
                    <a:pt x="49684" y="61370"/>
                    <a:pt x="49896" y="61370"/>
                  </a:cubicBezTo>
                  <a:cubicBezTo>
                    <a:pt x="50105" y="61370"/>
                    <a:pt x="50305" y="61216"/>
                    <a:pt x="50397" y="61016"/>
                  </a:cubicBezTo>
                  <a:cubicBezTo>
                    <a:pt x="50774" y="60217"/>
                    <a:pt x="50233" y="59408"/>
                    <a:pt x="50127" y="58609"/>
                  </a:cubicBezTo>
                  <a:cubicBezTo>
                    <a:pt x="50012" y="57748"/>
                    <a:pt x="50204" y="56881"/>
                    <a:pt x="50281" y="56020"/>
                  </a:cubicBezTo>
                  <a:cubicBezTo>
                    <a:pt x="50346" y="55245"/>
                    <a:pt x="50348" y="54467"/>
                    <a:pt x="50283" y="53692"/>
                  </a:cubicBezTo>
                  <a:cubicBezTo>
                    <a:pt x="50228" y="53047"/>
                    <a:pt x="50129" y="52405"/>
                    <a:pt x="49992" y="51772"/>
                  </a:cubicBezTo>
                  <a:lnTo>
                    <a:pt x="49992" y="51772"/>
                  </a:lnTo>
                  <a:cubicBezTo>
                    <a:pt x="50991" y="52518"/>
                    <a:pt x="52243" y="52934"/>
                    <a:pt x="53465" y="53129"/>
                  </a:cubicBezTo>
                  <a:cubicBezTo>
                    <a:pt x="54546" y="53303"/>
                    <a:pt x="55643" y="53339"/>
                    <a:pt x="56733" y="53399"/>
                  </a:cubicBezTo>
                  <a:cubicBezTo>
                    <a:pt x="57273" y="53430"/>
                    <a:pt x="57809" y="53466"/>
                    <a:pt x="58346" y="53531"/>
                  </a:cubicBezTo>
                  <a:cubicBezTo>
                    <a:pt x="58540" y="53555"/>
                    <a:pt x="58780" y="53609"/>
                    <a:pt x="59006" y="53609"/>
                  </a:cubicBezTo>
                  <a:cubicBezTo>
                    <a:pt x="59241" y="53609"/>
                    <a:pt x="59461" y="53550"/>
                    <a:pt x="59597" y="53336"/>
                  </a:cubicBezTo>
                  <a:cubicBezTo>
                    <a:pt x="59744" y="53103"/>
                    <a:pt x="59667" y="52824"/>
                    <a:pt x="59561" y="52590"/>
                  </a:cubicBezTo>
                  <a:cubicBezTo>
                    <a:pt x="59467" y="52378"/>
                    <a:pt x="59362" y="52169"/>
                    <a:pt x="59263" y="51962"/>
                  </a:cubicBezTo>
                  <a:cubicBezTo>
                    <a:pt x="59066" y="51546"/>
                    <a:pt x="58863" y="51127"/>
                    <a:pt x="58659" y="50708"/>
                  </a:cubicBezTo>
                  <a:cubicBezTo>
                    <a:pt x="58247" y="49866"/>
                    <a:pt x="57829" y="49028"/>
                    <a:pt x="57386" y="48203"/>
                  </a:cubicBezTo>
                  <a:cubicBezTo>
                    <a:pt x="56517" y="46561"/>
                    <a:pt x="55566" y="44961"/>
                    <a:pt x="54459" y="43474"/>
                  </a:cubicBezTo>
                  <a:cubicBezTo>
                    <a:pt x="53523" y="42215"/>
                    <a:pt x="52478" y="41038"/>
                    <a:pt x="51297" y="40010"/>
                  </a:cubicBezTo>
                  <a:cubicBezTo>
                    <a:pt x="53535" y="39924"/>
                    <a:pt x="55655" y="38920"/>
                    <a:pt x="57528" y="37738"/>
                  </a:cubicBezTo>
                  <a:cubicBezTo>
                    <a:pt x="58647" y="37026"/>
                    <a:pt x="59718" y="36241"/>
                    <a:pt x="60813" y="35490"/>
                  </a:cubicBezTo>
                  <a:cubicBezTo>
                    <a:pt x="61371" y="35110"/>
                    <a:pt x="61939" y="34737"/>
                    <a:pt x="62524" y="34393"/>
                  </a:cubicBezTo>
                  <a:cubicBezTo>
                    <a:pt x="62801" y="34227"/>
                    <a:pt x="63082" y="34068"/>
                    <a:pt x="63371" y="33919"/>
                  </a:cubicBezTo>
                  <a:cubicBezTo>
                    <a:pt x="63513" y="33842"/>
                    <a:pt x="63658" y="33770"/>
                    <a:pt x="63804" y="33697"/>
                  </a:cubicBezTo>
                  <a:cubicBezTo>
                    <a:pt x="63954" y="33625"/>
                    <a:pt x="64088" y="33546"/>
                    <a:pt x="64182" y="33414"/>
                  </a:cubicBezTo>
                  <a:cubicBezTo>
                    <a:pt x="64329" y="33202"/>
                    <a:pt x="64303" y="32915"/>
                    <a:pt x="64115" y="32740"/>
                  </a:cubicBezTo>
                  <a:cubicBezTo>
                    <a:pt x="63956" y="32578"/>
                    <a:pt x="63725" y="32492"/>
                    <a:pt x="63508" y="32444"/>
                  </a:cubicBezTo>
                  <a:cubicBezTo>
                    <a:pt x="63198" y="32371"/>
                    <a:pt x="62880" y="32343"/>
                    <a:pt x="62572" y="32251"/>
                  </a:cubicBezTo>
                  <a:cubicBezTo>
                    <a:pt x="62228" y="32145"/>
                    <a:pt x="61891" y="32015"/>
                    <a:pt x="61564" y="31861"/>
                  </a:cubicBezTo>
                  <a:cubicBezTo>
                    <a:pt x="60938" y="31568"/>
                    <a:pt x="60334" y="31231"/>
                    <a:pt x="59699" y="30951"/>
                  </a:cubicBezTo>
                  <a:cubicBezTo>
                    <a:pt x="59147" y="30708"/>
                    <a:pt x="58582" y="30501"/>
                    <a:pt x="58002" y="30333"/>
                  </a:cubicBezTo>
                  <a:cubicBezTo>
                    <a:pt x="56644" y="29931"/>
                    <a:pt x="55227" y="29731"/>
                    <a:pt x="53810" y="29731"/>
                  </a:cubicBezTo>
                  <a:cubicBezTo>
                    <a:pt x="52811" y="29731"/>
                    <a:pt x="51811" y="29830"/>
                    <a:pt x="50832" y="30027"/>
                  </a:cubicBezTo>
                  <a:cubicBezTo>
                    <a:pt x="49643" y="30270"/>
                    <a:pt x="48486" y="30663"/>
                    <a:pt x="47395" y="31195"/>
                  </a:cubicBezTo>
                  <a:cubicBezTo>
                    <a:pt x="46851" y="31461"/>
                    <a:pt x="46126" y="31841"/>
                    <a:pt x="45475" y="31841"/>
                  </a:cubicBezTo>
                  <a:cubicBezTo>
                    <a:pt x="45085" y="31841"/>
                    <a:pt x="44721" y="31704"/>
                    <a:pt x="44438" y="31324"/>
                  </a:cubicBezTo>
                  <a:cubicBezTo>
                    <a:pt x="44183" y="30985"/>
                    <a:pt x="44183" y="30533"/>
                    <a:pt x="44539" y="30263"/>
                  </a:cubicBezTo>
                  <a:cubicBezTo>
                    <a:pt x="44897" y="29991"/>
                    <a:pt x="45451" y="29965"/>
                    <a:pt x="45896" y="29950"/>
                  </a:cubicBezTo>
                  <a:cubicBezTo>
                    <a:pt x="46994" y="29914"/>
                    <a:pt x="48077" y="29775"/>
                    <a:pt x="49140" y="29483"/>
                  </a:cubicBezTo>
                  <a:cubicBezTo>
                    <a:pt x="51251" y="28908"/>
                    <a:pt x="53220" y="27823"/>
                    <a:pt x="54849" y="26364"/>
                  </a:cubicBezTo>
                  <a:cubicBezTo>
                    <a:pt x="55672" y="25630"/>
                    <a:pt x="56401" y="24800"/>
                    <a:pt x="57022" y="23890"/>
                  </a:cubicBezTo>
                  <a:cubicBezTo>
                    <a:pt x="57326" y="23445"/>
                    <a:pt x="57602" y="22980"/>
                    <a:pt x="57848" y="22499"/>
                  </a:cubicBezTo>
                  <a:cubicBezTo>
                    <a:pt x="58146" y="21917"/>
                    <a:pt x="58387" y="21315"/>
                    <a:pt x="58659" y="20725"/>
                  </a:cubicBezTo>
                  <a:cubicBezTo>
                    <a:pt x="58928" y="20136"/>
                    <a:pt x="59236" y="19527"/>
                    <a:pt x="59653" y="19014"/>
                  </a:cubicBezTo>
                  <a:cubicBezTo>
                    <a:pt x="60035" y="18547"/>
                    <a:pt x="60596" y="18126"/>
                    <a:pt x="60685" y="17493"/>
                  </a:cubicBezTo>
                  <a:cubicBezTo>
                    <a:pt x="60726" y="17228"/>
                    <a:pt x="60695" y="16944"/>
                    <a:pt x="60550" y="16711"/>
                  </a:cubicBezTo>
                  <a:cubicBezTo>
                    <a:pt x="60406" y="16475"/>
                    <a:pt x="60120" y="16331"/>
                    <a:pt x="59824" y="16285"/>
                  </a:cubicBezTo>
                  <a:cubicBezTo>
                    <a:pt x="59119" y="16177"/>
                    <a:pt x="58411" y="16085"/>
                    <a:pt x="57701" y="16013"/>
                  </a:cubicBezTo>
                  <a:cubicBezTo>
                    <a:pt x="57081" y="15947"/>
                    <a:pt x="56446" y="15906"/>
                    <a:pt x="55810" y="15906"/>
                  </a:cubicBezTo>
                  <a:cubicBezTo>
                    <a:pt x="54043" y="15906"/>
                    <a:pt x="52270" y="16225"/>
                    <a:pt x="50794" y="17228"/>
                  </a:cubicBezTo>
                  <a:cubicBezTo>
                    <a:pt x="51323" y="16502"/>
                    <a:pt x="51838" y="15765"/>
                    <a:pt x="52341" y="15021"/>
                  </a:cubicBezTo>
                  <a:cubicBezTo>
                    <a:pt x="52669" y="14528"/>
                    <a:pt x="52991" y="14032"/>
                    <a:pt x="53304" y="13534"/>
                  </a:cubicBezTo>
                  <a:cubicBezTo>
                    <a:pt x="53617" y="13029"/>
                    <a:pt x="53944" y="12526"/>
                    <a:pt x="54218" y="11996"/>
                  </a:cubicBezTo>
                  <a:cubicBezTo>
                    <a:pt x="54462" y="11520"/>
                    <a:pt x="54652" y="10990"/>
                    <a:pt x="54608" y="10449"/>
                  </a:cubicBezTo>
                  <a:cubicBezTo>
                    <a:pt x="54570" y="9953"/>
                    <a:pt x="54360" y="9484"/>
                    <a:pt x="53944" y="9192"/>
                  </a:cubicBezTo>
                  <a:cubicBezTo>
                    <a:pt x="53618" y="8963"/>
                    <a:pt x="53171" y="8886"/>
                    <a:pt x="52740" y="8886"/>
                  </a:cubicBezTo>
                  <a:cubicBezTo>
                    <a:pt x="52624" y="8886"/>
                    <a:pt x="52510" y="8891"/>
                    <a:pt x="52399" y="8901"/>
                  </a:cubicBezTo>
                  <a:cubicBezTo>
                    <a:pt x="51874" y="8944"/>
                    <a:pt x="51405" y="9021"/>
                    <a:pt x="50912" y="9098"/>
                  </a:cubicBezTo>
                  <a:cubicBezTo>
                    <a:pt x="49046" y="9390"/>
                    <a:pt x="47172" y="9833"/>
                    <a:pt x="45482" y="10697"/>
                  </a:cubicBezTo>
                  <a:cubicBezTo>
                    <a:pt x="44657" y="11120"/>
                    <a:pt x="43884" y="11650"/>
                    <a:pt x="43217" y="12295"/>
                  </a:cubicBezTo>
                  <a:cubicBezTo>
                    <a:pt x="42440" y="13046"/>
                    <a:pt x="41858" y="13958"/>
                    <a:pt x="41258" y="14848"/>
                  </a:cubicBezTo>
                  <a:cubicBezTo>
                    <a:pt x="40948" y="15308"/>
                    <a:pt x="40630" y="15760"/>
                    <a:pt x="40264" y="16177"/>
                  </a:cubicBezTo>
                  <a:cubicBezTo>
                    <a:pt x="39901" y="16595"/>
                    <a:pt x="39574" y="16903"/>
                    <a:pt x="39210" y="17243"/>
                  </a:cubicBezTo>
                  <a:cubicBezTo>
                    <a:pt x="38611" y="17799"/>
                    <a:pt x="37995" y="18352"/>
                    <a:pt x="37501" y="19005"/>
                  </a:cubicBezTo>
                  <a:cubicBezTo>
                    <a:pt x="37836" y="18030"/>
                    <a:pt x="38031" y="17012"/>
                    <a:pt x="38110" y="15979"/>
                  </a:cubicBezTo>
                  <a:cubicBezTo>
                    <a:pt x="38226" y="14547"/>
                    <a:pt x="38115" y="13115"/>
                    <a:pt x="37879" y="11700"/>
                  </a:cubicBezTo>
                  <a:cubicBezTo>
                    <a:pt x="37646" y="10287"/>
                    <a:pt x="37290" y="8882"/>
                    <a:pt x="36907" y="7493"/>
                  </a:cubicBezTo>
                  <a:cubicBezTo>
                    <a:pt x="36508" y="6037"/>
                    <a:pt x="36096" y="4586"/>
                    <a:pt x="35689" y="3130"/>
                  </a:cubicBezTo>
                  <a:cubicBezTo>
                    <a:pt x="35588" y="2766"/>
                    <a:pt x="35485" y="2403"/>
                    <a:pt x="35386" y="2035"/>
                  </a:cubicBezTo>
                  <a:cubicBezTo>
                    <a:pt x="35287" y="1669"/>
                    <a:pt x="35205" y="1373"/>
                    <a:pt x="35066" y="1060"/>
                  </a:cubicBezTo>
                  <a:cubicBezTo>
                    <a:pt x="34826" y="514"/>
                    <a:pt x="34335" y="0"/>
                    <a:pt x="33699" y="0"/>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15" name="Google Shape;3315;p28"/>
            <p:cNvSpPr/>
            <p:nvPr/>
          </p:nvSpPr>
          <p:spPr>
            <a:xfrm>
              <a:off x="2363225" y="4342000"/>
              <a:ext cx="78900" cy="77225"/>
            </a:xfrm>
            <a:custGeom>
              <a:avLst/>
              <a:gdLst/>
              <a:ahLst/>
              <a:cxnLst/>
              <a:rect l="l" t="t" r="r" b="b"/>
              <a:pathLst>
                <a:path w="3156" h="3089" extrusionOk="0">
                  <a:moveTo>
                    <a:pt x="299" y="1"/>
                  </a:moveTo>
                  <a:cubicBezTo>
                    <a:pt x="143" y="1"/>
                    <a:pt x="0" y="217"/>
                    <a:pt x="141" y="370"/>
                  </a:cubicBezTo>
                  <a:cubicBezTo>
                    <a:pt x="969" y="1280"/>
                    <a:pt x="1826" y="2168"/>
                    <a:pt x="2704" y="3027"/>
                  </a:cubicBezTo>
                  <a:cubicBezTo>
                    <a:pt x="2749" y="3071"/>
                    <a:pt x="2798" y="3089"/>
                    <a:pt x="2846" y="3089"/>
                  </a:cubicBezTo>
                  <a:cubicBezTo>
                    <a:pt x="3011" y="3089"/>
                    <a:pt x="3155" y="2874"/>
                    <a:pt x="3002" y="2726"/>
                  </a:cubicBezTo>
                  <a:cubicBezTo>
                    <a:pt x="2122" y="1862"/>
                    <a:pt x="1267" y="977"/>
                    <a:pt x="437" y="67"/>
                  </a:cubicBezTo>
                  <a:cubicBezTo>
                    <a:pt x="395" y="20"/>
                    <a:pt x="346" y="1"/>
                    <a:pt x="2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16" name="Google Shape;3316;p28"/>
            <p:cNvSpPr/>
            <p:nvPr/>
          </p:nvSpPr>
          <p:spPr>
            <a:xfrm>
              <a:off x="2535800" y="4249250"/>
              <a:ext cx="35850" cy="95700"/>
            </a:xfrm>
            <a:custGeom>
              <a:avLst/>
              <a:gdLst/>
              <a:ahLst/>
              <a:cxnLst/>
              <a:rect l="l" t="t" r="r" b="b"/>
              <a:pathLst>
                <a:path w="1434" h="3828" extrusionOk="0">
                  <a:moveTo>
                    <a:pt x="258" y="0"/>
                  </a:moveTo>
                  <a:cubicBezTo>
                    <a:pt x="132" y="0"/>
                    <a:pt x="0" y="106"/>
                    <a:pt x="44" y="266"/>
                  </a:cubicBezTo>
                  <a:cubicBezTo>
                    <a:pt x="357" y="1404"/>
                    <a:pt x="670" y="2542"/>
                    <a:pt x="980" y="3681"/>
                  </a:cubicBezTo>
                  <a:cubicBezTo>
                    <a:pt x="1009" y="3784"/>
                    <a:pt x="1089" y="3828"/>
                    <a:pt x="1171" y="3828"/>
                  </a:cubicBezTo>
                  <a:cubicBezTo>
                    <a:pt x="1299" y="3828"/>
                    <a:pt x="1433" y="3721"/>
                    <a:pt x="1389" y="3560"/>
                  </a:cubicBezTo>
                  <a:lnTo>
                    <a:pt x="451" y="150"/>
                  </a:lnTo>
                  <a:cubicBezTo>
                    <a:pt x="422" y="45"/>
                    <a:pt x="341" y="0"/>
                    <a:pt x="2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17" name="Google Shape;3317;p28"/>
            <p:cNvSpPr/>
            <p:nvPr/>
          </p:nvSpPr>
          <p:spPr>
            <a:xfrm>
              <a:off x="2748350" y="4290625"/>
              <a:ext cx="33150" cy="66325"/>
            </a:xfrm>
            <a:custGeom>
              <a:avLst/>
              <a:gdLst/>
              <a:ahLst/>
              <a:cxnLst/>
              <a:rect l="l" t="t" r="r" b="b"/>
              <a:pathLst>
                <a:path w="1326" h="2653" extrusionOk="0">
                  <a:moveTo>
                    <a:pt x="1072" y="1"/>
                  </a:moveTo>
                  <a:cubicBezTo>
                    <a:pt x="987" y="1"/>
                    <a:pt x="905" y="48"/>
                    <a:pt x="880" y="156"/>
                  </a:cubicBezTo>
                  <a:cubicBezTo>
                    <a:pt x="716" y="914"/>
                    <a:pt x="449" y="1648"/>
                    <a:pt x="88" y="2336"/>
                  </a:cubicBezTo>
                  <a:cubicBezTo>
                    <a:pt x="1" y="2503"/>
                    <a:pt x="146" y="2653"/>
                    <a:pt x="288" y="2653"/>
                  </a:cubicBezTo>
                  <a:cubicBezTo>
                    <a:pt x="353" y="2653"/>
                    <a:pt x="416" y="2621"/>
                    <a:pt x="456" y="2546"/>
                  </a:cubicBezTo>
                  <a:cubicBezTo>
                    <a:pt x="837" y="1826"/>
                    <a:pt x="1118" y="1056"/>
                    <a:pt x="1292" y="259"/>
                  </a:cubicBezTo>
                  <a:cubicBezTo>
                    <a:pt x="1326" y="101"/>
                    <a:pt x="1196" y="1"/>
                    <a:pt x="10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18" name="Google Shape;3318;p28"/>
            <p:cNvSpPr/>
            <p:nvPr/>
          </p:nvSpPr>
          <p:spPr>
            <a:xfrm>
              <a:off x="2083525" y="4423950"/>
              <a:ext cx="282025" cy="145575"/>
            </a:xfrm>
            <a:custGeom>
              <a:avLst/>
              <a:gdLst/>
              <a:ahLst/>
              <a:cxnLst/>
              <a:rect l="l" t="t" r="r" b="b"/>
              <a:pathLst>
                <a:path w="11281" h="5823" extrusionOk="0">
                  <a:moveTo>
                    <a:pt x="246" y="0"/>
                  </a:moveTo>
                  <a:cubicBezTo>
                    <a:pt x="210" y="0"/>
                    <a:pt x="173" y="9"/>
                    <a:pt x="140" y="28"/>
                  </a:cubicBezTo>
                  <a:cubicBezTo>
                    <a:pt x="46" y="86"/>
                    <a:pt x="1" y="226"/>
                    <a:pt x="68" y="322"/>
                  </a:cubicBezTo>
                  <a:cubicBezTo>
                    <a:pt x="934" y="1576"/>
                    <a:pt x="2116" y="2575"/>
                    <a:pt x="3428" y="3338"/>
                  </a:cubicBezTo>
                  <a:cubicBezTo>
                    <a:pt x="4862" y="4173"/>
                    <a:pt x="6448" y="4719"/>
                    <a:pt x="8046" y="5143"/>
                  </a:cubicBezTo>
                  <a:cubicBezTo>
                    <a:pt x="8999" y="5395"/>
                    <a:pt x="9964" y="5607"/>
                    <a:pt x="10927" y="5817"/>
                  </a:cubicBezTo>
                  <a:cubicBezTo>
                    <a:pt x="10944" y="5820"/>
                    <a:pt x="10961" y="5822"/>
                    <a:pt x="10977" y="5822"/>
                  </a:cubicBezTo>
                  <a:cubicBezTo>
                    <a:pt x="11204" y="5822"/>
                    <a:pt x="11280" y="5461"/>
                    <a:pt x="11030" y="5405"/>
                  </a:cubicBezTo>
                  <a:cubicBezTo>
                    <a:pt x="9353" y="5042"/>
                    <a:pt x="7673" y="4671"/>
                    <a:pt x="6061" y="4084"/>
                  </a:cubicBezTo>
                  <a:cubicBezTo>
                    <a:pt x="4641" y="3571"/>
                    <a:pt x="3264" y="2873"/>
                    <a:pt x="2102" y="1906"/>
                  </a:cubicBezTo>
                  <a:cubicBezTo>
                    <a:pt x="1469" y="1381"/>
                    <a:pt x="898" y="782"/>
                    <a:pt x="431" y="105"/>
                  </a:cubicBezTo>
                  <a:cubicBezTo>
                    <a:pt x="389" y="38"/>
                    <a:pt x="318" y="0"/>
                    <a:pt x="2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19" name="Google Shape;3319;p28"/>
            <p:cNvSpPr/>
            <p:nvPr/>
          </p:nvSpPr>
          <p:spPr>
            <a:xfrm>
              <a:off x="2197475" y="4646025"/>
              <a:ext cx="156550" cy="21850"/>
            </a:xfrm>
            <a:custGeom>
              <a:avLst/>
              <a:gdLst/>
              <a:ahLst/>
              <a:cxnLst/>
              <a:rect l="l" t="t" r="r" b="b"/>
              <a:pathLst>
                <a:path w="6262" h="874" extrusionOk="0">
                  <a:moveTo>
                    <a:pt x="5963" y="1"/>
                  </a:moveTo>
                  <a:cubicBezTo>
                    <a:pt x="5944" y="1"/>
                    <a:pt x="5923" y="4"/>
                    <a:pt x="5902" y="9"/>
                  </a:cubicBezTo>
                  <a:cubicBezTo>
                    <a:pt x="4852" y="302"/>
                    <a:pt x="3768" y="450"/>
                    <a:pt x="2679" y="450"/>
                  </a:cubicBezTo>
                  <a:cubicBezTo>
                    <a:pt x="2310" y="450"/>
                    <a:pt x="1941" y="433"/>
                    <a:pt x="1572" y="399"/>
                  </a:cubicBezTo>
                  <a:cubicBezTo>
                    <a:pt x="1166" y="363"/>
                    <a:pt x="759" y="305"/>
                    <a:pt x="357" y="224"/>
                  </a:cubicBezTo>
                  <a:cubicBezTo>
                    <a:pt x="341" y="220"/>
                    <a:pt x="325" y="219"/>
                    <a:pt x="310" y="219"/>
                  </a:cubicBezTo>
                  <a:cubicBezTo>
                    <a:pt x="78" y="219"/>
                    <a:pt x="0" y="583"/>
                    <a:pt x="254" y="635"/>
                  </a:cubicBezTo>
                  <a:cubicBezTo>
                    <a:pt x="1057" y="794"/>
                    <a:pt x="1871" y="873"/>
                    <a:pt x="2684" y="873"/>
                  </a:cubicBezTo>
                  <a:cubicBezTo>
                    <a:pt x="3807" y="873"/>
                    <a:pt x="4929" y="722"/>
                    <a:pt x="6020" y="418"/>
                  </a:cubicBezTo>
                  <a:cubicBezTo>
                    <a:pt x="6261" y="350"/>
                    <a:pt x="6181" y="1"/>
                    <a:pt x="59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20" name="Google Shape;3320;p28"/>
            <p:cNvSpPr/>
            <p:nvPr/>
          </p:nvSpPr>
          <p:spPr>
            <a:xfrm>
              <a:off x="2146650" y="4797375"/>
              <a:ext cx="254325" cy="167500"/>
            </a:xfrm>
            <a:custGeom>
              <a:avLst/>
              <a:gdLst/>
              <a:ahLst/>
              <a:cxnLst/>
              <a:rect l="l" t="t" r="r" b="b"/>
              <a:pathLst>
                <a:path w="10173" h="6700" extrusionOk="0">
                  <a:moveTo>
                    <a:pt x="9896" y="0"/>
                  </a:moveTo>
                  <a:cubicBezTo>
                    <a:pt x="9873" y="0"/>
                    <a:pt x="9850" y="4"/>
                    <a:pt x="9824" y="13"/>
                  </a:cubicBezTo>
                  <a:lnTo>
                    <a:pt x="7362" y="863"/>
                  </a:lnTo>
                  <a:cubicBezTo>
                    <a:pt x="6599" y="1127"/>
                    <a:pt x="5836" y="1392"/>
                    <a:pt x="5114" y="1753"/>
                  </a:cubicBezTo>
                  <a:cubicBezTo>
                    <a:pt x="3800" y="2405"/>
                    <a:pt x="2681" y="3387"/>
                    <a:pt x="1687" y="4458"/>
                  </a:cubicBezTo>
                  <a:cubicBezTo>
                    <a:pt x="1124" y="5060"/>
                    <a:pt x="602" y="5698"/>
                    <a:pt x="84" y="6335"/>
                  </a:cubicBezTo>
                  <a:cubicBezTo>
                    <a:pt x="12" y="6425"/>
                    <a:pt x="0" y="6550"/>
                    <a:pt x="87" y="6636"/>
                  </a:cubicBezTo>
                  <a:cubicBezTo>
                    <a:pt x="130" y="6678"/>
                    <a:pt x="186" y="6700"/>
                    <a:pt x="240" y="6700"/>
                  </a:cubicBezTo>
                  <a:cubicBezTo>
                    <a:pt x="295" y="6700"/>
                    <a:pt x="349" y="6678"/>
                    <a:pt x="385" y="6632"/>
                  </a:cubicBezTo>
                  <a:cubicBezTo>
                    <a:pt x="1290" y="5512"/>
                    <a:pt x="2222" y="4400"/>
                    <a:pt x="3321" y="3464"/>
                  </a:cubicBezTo>
                  <a:cubicBezTo>
                    <a:pt x="3858" y="3000"/>
                    <a:pt x="4441" y="2595"/>
                    <a:pt x="5064" y="2254"/>
                  </a:cubicBezTo>
                  <a:cubicBezTo>
                    <a:pt x="5755" y="1878"/>
                    <a:pt x="6493" y="1611"/>
                    <a:pt x="7237" y="1356"/>
                  </a:cubicBezTo>
                  <a:lnTo>
                    <a:pt x="9942" y="422"/>
                  </a:lnTo>
                  <a:cubicBezTo>
                    <a:pt x="10173" y="342"/>
                    <a:pt x="10103" y="0"/>
                    <a:pt x="989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21" name="Google Shape;3321;p28"/>
            <p:cNvSpPr/>
            <p:nvPr/>
          </p:nvSpPr>
          <p:spPr>
            <a:xfrm>
              <a:off x="2712150" y="4957950"/>
              <a:ext cx="48650" cy="303600"/>
            </a:xfrm>
            <a:custGeom>
              <a:avLst/>
              <a:gdLst/>
              <a:ahLst/>
              <a:cxnLst/>
              <a:rect l="l" t="t" r="r" b="b"/>
              <a:pathLst>
                <a:path w="1946" h="12144" extrusionOk="0">
                  <a:moveTo>
                    <a:pt x="293" y="0"/>
                  </a:moveTo>
                  <a:cubicBezTo>
                    <a:pt x="147" y="0"/>
                    <a:pt x="0" y="156"/>
                    <a:pt x="99" y="317"/>
                  </a:cubicBezTo>
                  <a:cubicBezTo>
                    <a:pt x="850" y="1544"/>
                    <a:pt x="1264" y="2955"/>
                    <a:pt x="1392" y="4382"/>
                  </a:cubicBezTo>
                  <a:cubicBezTo>
                    <a:pt x="1536" y="5982"/>
                    <a:pt x="1332" y="7592"/>
                    <a:pt x="935" y="9142"/>
                  </a:cubicBezTo>
                  <a:cubicBezTo>
                    <a:pt x="701" y="10074"/>
                    <a:pt x="393" y="10983"/>
                    <a:pt x="51" y="11879"/>
                  </a:cubicBezTo>
                  <a:cubicBezTo>
                    <a:pt x="13" y="11987"/>
                    <a:pt x="104" y="12110"/>
                    <a:pt x="208" y="12139"/>
                  </a:cubicBezTo>
                  <a:cubicBezTo>
                    <a:pt x="222" y="12142"/>
                    <a:pt x="236" y="12144"/>
                    <a:pt x="250" y="12144"/>
                  </a:cubicBezTo>
                  <a:cubicBezTo>
                    <a:pt x="339" y="12144"/>
                    <a:pt x="430" y="12076"/>
                    <a:pt x="463" y="11985"/>
                  </a:cubicBezTo>
                  <a:cubicBezTo>
                    <a:pt x="1086" y="10353"/>
                    <a:pt x="1582" y="8673"/>
                    <a:pt x="1775" y="6933"/>
                  </a:cubicBezTo>
                  <a:cubicBezTo>
                    <a:pt x="1945" y="5417"/>
                    <a:pt x="1871" y="3867"/>
                    <a:pt x="1459" y="2396"/>
                  </a:cubicBezTo>
                  <a:cubicBezTo>
                    <a:pt x="1233" y="1590"/>
                    <a:pt x="898" y="817"/>
                    <a:pt x="463" y="100"/>
                  </a:cubicBezTo>
                  <a:cubicBezTo>
                    <a:pt x="420" y="30"/>
                    <a:pt x="357" y="0"/>
                    <a:pt x="2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22" name="Google Shape;3322;p28"/>
            <p:cNvSpPr/>
            <p:nvPr/>
          </p:nvSpPr>
          <p:spPr>
            <a:xfrm>
              <a:off x="2823575" y="4922475"/>
              <a:ext cx="140350" cy="318775"/>
            </a:xfrm>
            <a:custGeom>
              <a:avLst/>
              <a:gdLst/>
              <a:ahLst/>
              <a:cxnLst/>
              <a:rect l="l" t="t" r="r" b="b"/>
              <a:pathLst>
                <a:path w="5614" h="12751" extrusionOk="0">
                  <a:moveTo>
                    <a:pt x="232" y="1"/>
                  </a:moveTo>
                  <a:cubicBezTo>
                    <a:pt x="181" y="1"/>
                    <a:pt x="130" y="19"/>
                    <a:pt x="88" y="61"/>
                  </a:cubicBezTo>
                  <a:cubicBezTo>
                    <a:pt x="1" y="147"/>
                    <a:pt x="3" y="289"/>
                    <a:pt x="90" y="362"/>
                  </a:cubicBezTo>
                  <a:cubicBezTo>
                    <a:pt x="1488" y="1481"/>
                    <a:pt x="2627" y="2889"/>
                    <a:pt x="3467" y="4465"/>
                  </a:cubicBezTo>
                  <a:cubicBezTo>
                    <a:pt x="4299" y="6029"/>
                    <a:pt x="4819" y="7738"/>
                    <a:pt x="5000" y="9500"/>
                  </a:cubicBezTo>
                  <a:cubicBezTo>
                    <a:pt x="5103" y="10494"/>
                    <a:pt x="5089" y="11495"/>
                    <a:pt x="4959" y="12484"/>
                  </a:cubicBezTo>
                  <a:cubicBezTo>
                    <a:pt x="4944" y="12600"/>
                    <a:pt x="4995" y="12713"/>
                    <a:pt x="5113" y="12744"/>
                  </a:cubicBezTo>
                  <a:cubicBezTo>
                    <a:pt x="5130" y="12749"/>
                    <a:pt x="5148" y="12751"/>
                    <a:pt x="5166" y="12751"/>
                  </a:cubicBezTo>
                  <a:cubicBezTo>
                    <a:pt x="5265" y="12751"/>
                    <a:pt x="5358" y="12686"/>
                    <a:pt x="5370" y="12588"/>
                  </a:cubicBezTo>
                  <a:cubicBezTo>
                    <a:pt x="5613" y="10759"/>
                    <a:pt x="5481" y="8901"/>
                    <a:pt x="4983" y="7124"/>
                  </a:cubicBezTo>
                  <a:cubicBezTo>
                    <a:pt x="4494" y="5365"/>
                    <a:pt x="3669" y="3717"/>
                    <a:pt x="2552" y="2273"/>
                  </a:cubicBezTo>
                  <a:cubicBezTo>
                    <a:pt x="1919" y="1452"/>
                    <a:pt x="1195" y="708"/>
                    <a:pt x="388" y="58"/>
                  </a:cubicBezTo>
                  <a:cubicBezTo>
                    <a:pt x="342" y="22"/>
                    <a:pt x="287"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23" name="Google Shape;3323;p28"/>
            <p:cNvSpPr/>
            <p:nvPr/>
          </p:nvSpPr>
          <p:spPr>
            <a:xfrm>
              <a:off x="2907225" y="4849975"/>
              <a:ext cx="190150" cy="250475"/>
            </a:xfrm>
            <a:custGeom>
              <a:avLst/>
              <a:gdLst/>
              <a:ahLst/>
              <a:cxnLst/>
              <a:rect l="l" t="t" r="r" b="b"/>
              <a:pathLst>
                <a:path w="7606" h="10019" extrusionOk="0">
                  <a:moveTo>
                    <a:pt x="243" y="0"/>
                  </a:moveTo>
                  <a:cubicBezTo>
                    <a:pt x="171" y="0"/>
                    <a:pt x="101" y="33"/>
                    <a:pt x="60" y="104"/>
                  </a:cubicBezTo>
                  <a:cubicBezTo>
                    <a:pt x="0" y="207"/>
                    <a:pt x="36" y="347"/>
                    <a:pt x="142" y="393"/>
                  </a:cubicBezTo>
                  <a:cubicBezTo>
                    <a:pt x="1432" y="980"/>
                    <a:pt x="2554" y="1883"/>
                    <a:pt x="3403" y="3018"/>
                  </a:cubicBezTo>
                  <a:cubicBezTo>
                    <a:pt x="3644" y="3341"/>
                    <a:pt x="3861" y="3680"/>
                    <a:pt x="4051" y="4034"/>
                  </a:cubicBezTo>
                  <a:cubicBezTo>
                    <a:pt x="4068" y="4063"/>
                    <a:pt x="4089" y="4087"/>
                    <a:pt x="4116" y="4106"/>
                  </a:cubicBezTo>
                  <a:cubicBezTo>
                    <a:pt x="4118" y="4114"/>
                    <a:pt x="4118" y="4123"/>
                    <a:pt x="4125" y="4128"/>
                  </a:cubicBezTo>
                  <a:lnTo>
                    <a:pt x="6484" y="8636"/>
                  </a:lnTo>
                  <a:lnTo>
                    <a:pt x="7155" y="9914"/>
                  </a:lnTo>
                  <a:cubicBezTo>
                    <a:pt x="7194" y="9988"/>
                    <a:pt x="7255" y="10019"/>
                    <a:pt x="7318" y="10019"/>
                  </a:cubicBezTo>
                  <a:cubicBezTo>
                    <a:pt x="7458" y="10019"/>
                    <a:pt x="7605" y="9863"/>
                    <a:pt x="7519" y="9695"/>
                  </a:cubicBezTo>
                  <a:lnTo>
                    <a:pt x="5158" y="5187"/>
                  </a:lnTo>
                  <a:lnTo>
                    <a:pt x="4489" y="3911"/>
                  </a:lnTo>
                  <a:cubicBezTo>
                    <a:pt x="4474" y="3880"/>
                    <a:pt x="4450" y="3856"/>
                    <a:pt x="4424" y="3837"/>
                  </a:cubicBezTo>
                  <a:cubicBezTo>
                    <a:pt x="4419" y="3830"/>
                    <a:pt x="4419" y="3822"/>
                    <a:pt x="4414" y="3815"/>
                  </a:cubicBezTo>
                  <a:cubicBezTo>
                    <a:pt x="3704" y="2518"/>
                    <a:pt x="2681" y="1418"/>
                    <a:pt x="1440" y="617"/>
                  </a:cubicBezTo>
                  <a:cubicBezTo>
                    <a:pt x="1091" y="393"/>
                    <a:pt x="727" y="195"/>
                    <a:pt x="349" y="25"/>
                  </a:cubicBezTo>
                  <a:cubicBezTo>
                    <a:pt x="316" y="8"/>
                    <a:pt x="279" y="0"/>
                    <a:pt x="2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24" name="Google Shape;3324;p28"/>
            <p:cNvSpPr/>
            <p:nvPr/>
          </p:nvSpPr>
          <p:spPr>
            <a:xfrm>
              <a:off x="2952575" y="4770425"/>
              <a:ext cx="163925" cy="37775"/>
            </a:xfrm>
            <a:custGeom>
              <a:avLst/>
              <a:gdLst/>
              <a:ahLst/>
              <a:cxnLst/>
              <a:rect l="l" t="t" r="r" b="b"/>
              <a:pathLst>
                <a:path w="6557" h="1511" extrusionOk="0">
                  <a:moveTo>
                    <a:pt x="307" y="1"/>
                  </a:moveTo>
                  <a:cubicBezTo>
                    <a:pt x="120" y="1"/>
                    <a:pt x="0" y="286"/>
                    <a:pt x="201" y="400"/>
                  </a:cubicBezTo>
                  <a:cubicBezTo>
                    <a:pt x="1503" y="1130"/>
                    <a:pt x="2968" y="1510"/>
                    <a:pt x="4455" y="1510"/>
                  </a:cubicBezTo>
                  <a:cubicBezTo>
                    <a:pt x="4611" y="1510"/>
                    <a:pt x="4768" y="1506"/>
                    <a:pt x="4925" y="1498"/>
                  </a:cubicBezTo>
                  <a:cubicBezTo>
                    <a:pt x="5390" y="1471"/>
                    <a:pt x="5852" y="1406"/>
                    <a:pt x="6307" y="1308"/>
                  </a:cubicBezTo>
                  <a:cubicBezTo>
                    <a:pt x="6557" y="1251"/>
                    <a:pt x="6467" y="893"/>
                    <a:pt x="6237" y="893"/>
                  </a:cubicBezTo>
                  <a:cubicBezTo>
                    <a:pt x="6222" y="893"/>
                    <a:pt x="6205" y="895"/>
                    <a:pt x="6189" y="899"/>
                  </a:cubicBezTo>
                  <a:cubicBezTo>
                    <a:pt x="5612" y="1023"/>
                    <a:pt x="5026" y="1084"/>
                    <a:pt x="4442" y="1084"/>
                  </a:cubicBezTo>
                  <a:cubicBezTo>
                    <a:pt x="3474" y="1084"/>
                    <a:pt x="2509" y="915"/>
                    <a:pt x="1592" y="578"/>
                  </a:cubicBezTo>
                  <a:cubicBezTo>
                    <a:pt x="1183" y="427"/>
                    <a:pt x="788" y="244"/>
                    <a:pt x="410" y="30"/>
                  </a:cubicBezTo>
                  <a:cubicBezTo>
                    <a:pt x="374" y="9"/>
                    <a:pt x="339" y="1"/>
                    <a:pt x="3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25" name="Google Shape;3325;p28"/>
            <p:cNvSpPr/>
            <p:nvPr/>
          </p:nvSpPr>
          <p:spPr>
            <a:xfrm>
              <a:off x="2888575" y="4242275"/>
              <a:ext cx="222850" cy="210925"/>
            </a:xfrm>
            <a:custGeom>
              <a:avLst/>
              <a:gdLst/>
              <a:ahLst/>
              <a:cxnLst/>
              <a:rect l="l" t="t" r="r" b="b"/>
              <a:pathLst>
                <a:path w="8914" h="8437" extrusionOk="0">
                  <a:moveTo>
                    <a:pt x="8628" y="1"/>
                  </a:moveTo>
                  <a:cubicBezTo>
                    <a:pt x="8563" y="1"/>
                    <a:pt x="8498" y="32"/>
                    <a:pt x="8457" y="109"/>
                  </a:cubicBezTo>
                  <a:cubicBezTo>
                    <a:pt x="6599" y="3579"/>
                    <a:pt x="3680" y="6362"/>
                    <a:pt x="128" y="8051"/>
                  </a:cubicBezTo>
                  <a:cubicBezTo>
                    <a:pt x="24" y="8099"/>
                    <a:pt x="0" y="8251"/>
                    <a:pt x="56" y="8340"/>
                  </a:cubicBezTo>
                  <a:cubicBezTo>
                    <a:pt x="91" y="8402"/>
                    <a:pt x="164" y="8436"/>
                    <a:pt x="240" y="8436"/>
                  </a:cubicBezTo>
                  <a:cubicBezTo>
                    <a:pt x="276" y="8436"/>
                    <a:pt x="313" y="8428"/>
                    <a:pt x="347" y="8412"/>
                  </a:cubicBezTo>
                  <a:cubicBezTo>
                    <a:pt x="1752" y="7743"/>
                    <a:pt x="3066" y="6901"/>
                    <a:pt x="4263" y="5907"/>
                  </a:cubicBezTo>
                  <a:cubicBezTo>
                    <a:pt x="5454" y="4913"/>
                    <a:pt x="6520" y="3777"/>
                    <a:pt x="7437" y="2525"/>
                  </a:cubicBezTo>
                  <a:cubicBezTo>
                    <a:pt x="7952" y="1823"/>
                    <a:pt x="8416" y="1084"/>
                    <a:pt x="8828" y="316"/>
                  </a:cubicBezTo>
                  <a:cubicBezTo>
                    <a:pt x="8914" y="151"/>
                    <a:pt x="8769" y="1"/>
                    <a:pt x="86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26" name="Google Shape;3326;p28"/>
            <p:cNvSpPr/>
            <p:nvPr/>
          </p:nvSpPr>
          <p:spPr>
            <a:xfrm>
              <a:off x="2554025" y="4961300"/>
              <a:ext cx="47025" cy="218300"/>
            </a:xfrm>
            <a:custGeom>
              <a:avLst/>
              <a:gdLst/>
              <a:ahLst/>
              <a:cxnLst/>
              <a:rect l="l" t="t" r="r" b="b"/>
              <a:pathLst>
                <a:path w="1881" h="8732" extrusionOk="0">
                  <a:moveTo>
                    <a:pt x="1643" y="1"/>
                  </a:moveTo>
                  <a:cubicBezTo>
                    <a:pt x="1568" y="1"/>
                    <a:pt x="1499" y="38"/>
                    <a:pt x="1469" y="108"/>
                  </a:cubicBezTo>
                  <a:cubicBezTo>
                    <a:pt x="612" y="2188"/>
                    <a:pt x="126" y="4399"/>
                    <a:pt x="27" y="6645"/>
                  </a:cubicBezTo>
                  <a:cubicBezTo>
                    <a:pt x="1" y="7275"/>
                    <a:pt x="8" y="7904"/>
                    <a:pt x="39" y="8532"/>
                  </a:cubicBezTo>
                  <a:cubicBezTo>
                    <a:pt x="48" y="8666"/>
                    <a:pt x="155" y="8732"/>
                    <a:pt x="259" y="8732"/>
                  </a:cubicBezTo>
                  <a:cubicBezTo>
                    <a:pt x="367" y="8732"/>
                    <a:pt x="473" y="8661"/>
                    <a:pt x="465" y="8522"/>
                  </a:cubicBezTo>
                  <a:cubicBezTo>
                    <a:pt x="343" y="6342"/>
                    <a:pt x="600" y="4156"/>
                    <a:pt x="1224" y="2065"/>
                  </a:cubicBezTo>
                  <a:cubicBezTo>
                    <a:pt x="1399" y="1473"/>
                    <a:pt x="1604" y="890"/>
                    <a:pt x="1840" y="320"/>
                  </a:cubicBezTo>
                  <a:cubicBezTo>
                    <a:pt x="1881" y="214"/>
                    <a:pt x="1866" y="91"/>
                    <a:pt x="1758" y="31"/>
                  </a:cubicBezTo>
                  <a:cubicBezTo>
                    <a:pt x="1721" y="11"/>
                    <a:pt x="1681" y="1"/>
                    <a:pt x="16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27" name="Google Shape;3327;p28"/>
            <p:cNvSpPr/>
            <p:nvPr/>
          </p:nvSpPr>
          <p:spPr>
            <a:xfrm>
              <a:off x="2602825" y="4970975"/>
              <a:ext cx="29825" cy="124550"/>
            </a:xfrm>
            <a:custGeom>
              <a:avLst/>
              <a:gdLst/>
              <a:ahLst/>
              <a:cxnLst/>
              <a:rect l="l" t="t" r="r" b="b"/>
              <a:pathLst>
                <a:path w="1193" h="4982" extrusionOk="0">
                  <a:moveTo>
                    <a:pt x="965" y="0"/>
                  </a:moveTo>
                  <a:cubicBezTo>
                    <a:pt x="868" y="0"/>
                    <a:pt x="780" y="66"/>
                    <a:pt x="764" y="162"/>
                  </a:cubicBezTo>
                  <a:cubicBezTo>
                    <a:pt x="506" y="1680"/>
                    <a:pt x="258" y="3196"/>
                    <a:pt x="20" y="4718"/>
                  </a:cubicBezTo>
                  <a:cubicBezTo>
                    <a:pt x="1" y="4831"/>
                    <a:pt x="56" y="4944"/>
                    <a:pt x="174" y="4975"/>
                  </a:cubicBezTo>
                  <a:cubicBezTo>
                    <a:pt x="192" y="4979"/>
                    <a:pt x="210" y="4982"/>
                    <a:pt x="227" y="4982"/>
                  </a:cubicBezTo>
                  <a:cubicBezTo>
                    <a:pt x="325" y="4982"/>
                    <a:pt x="417" y="4917"/>
                    <a:pt x="432" y="4821"/>
                  </a:cubicBezTo>
                  <a:cubicBezTo>
                    <a:pt x="670" y="3302"/>
                    <a:pt x="918" y="1784"/>
                    <a:pt x="1175" y="265"/>
                  </a:cubicBezTo>
                  <a:cubicBezTo>
                    <a:pt x="1192" y="152"/>
                    <a:pt x="1139" y="36"/>
                    <a:pt x="1021" y="8"/>
                  </a:cubicBezTo>
                  <a:cubicBezTo>
                    <a:pt x="1003" y="3"/>
                    <a:pt x="984" y="0"/>
                    <a:pt x="96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28" name="Google Shape;3328;p28"/>
            <p:cNvSpPr/>
            <p:nvPr/>
          </p:nvSpPr>
          <p:spPr>
            <a:xfrm>
              <a:off x="2784350" y="4943550"/>
              <a:ext cx="92750" cy="202850"/>
            </a:xfrm>
            <a:custGeom>
              <a:avLst/>
              <a:gdLst/>
              <a:ahLst/>
              <a:cxnLst/>
              <a:rect l="l" t="t" r="r" b="b"/>
              <a:pathLst>
                <a:path w="3710" h="8114" extrusionOk="0">
                  <a:moveTo>
                    <a:pt x="247" y="0"/>
                  </a:moveTo>
                  <a:cubicBezTo>
                    <a:pt x="212" y="0"/>
                    <a:pt x="175" y="10"/>
                    <a:pt x="140" y="31"/>
                  </a:cubicBezTo>
                  <a:cubicBezTo>
                    <a:pt x="37" y="94"/>
                    <a:pt x="1" y="229"/>
                    <a:pt x="68" y="320"/>
                  </a:cubicBezTo>
                  <a:cubicBezTo>
                    <a:pt x="1370" y="2053"/>
                    <a:pt x="2328" y="4019"/>
                    <a:pt x="2891" y="6113"/>
                  </a:cubicBezTo>
                  <a:cubicBezTo>
                    <a:pt x="3050" y="6705"/>
                    <a:pt x="3175" y="7304"/>
                    <a:pt x="3267" y="7908"/>
                  </a:cubicBezTo>
                  <a:cubicBezTo>
                    <a:pt x="3286" y="8019"/>
                    <a:pt x="3357" y="8113"/>
                    <a:pt x="3475" y="8113"/>
                  </a:cubicBezTo>
                  <a:cubicBezTo>
                    <a:pt x="3477" y="8113"/>
                    <a:pt x="3480" y="8113"/>
                    <a:pt x="3483" y="8113"/>
                  </a:cubicBezTo>
                  <a:cubicBezTo>
                    <a:pt x="3606" y="8111"/>
                    <a:pt x="3710" y="8012"/>
                    <a:pt x="3690" y="7896"/>
                  </a:cubicBezTo>
                  <a:cubicBezTo>
                    <a:pt x="3361" y="5687"/>
                    <a:pt x="2605" y="3562"/>
                    <a:pt x="1464" y="1639"/>
                  </a:cubicBezTo>
                  <a:cubicBezTo>
                    <a:pt x="1149" y="1109"/>
                    <a:pt x="805" y="597"/>
                    <a:pt x="434" y="101"/>
                  </a:cubicBezTo>
                  <a:cubicBezTo>
                    <a:pt x="387" y="40"/>
                    <a:pt x="319" y="0"/>
                    <a:pt x="2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29" name="Google Shape;3329;p28"/>
            <p:cNvSpPr/>
            <p:nvPr/>
          </p:nvSpPr>
          <p:spPr>
            <a:xfrm>
              <a:off x="2863625" y="4900325"/>
              <a:ext cx="73700" cy="77950"/>
            </a:xfrm>
            <a:custGeom>
              <a:avLst/>
              <a:gdLst/>
              <a:ahLst/>
              <a:cxnLst/>
              <a:rect l="l" t="t" r="r" b="b"/>
              <a:pathLst>
                <a:path w="2948" h="3118" extrusionOk="0">
                  <a:moveTo>
                    <a:pt x="312" y="0"/>
                  </a:moveTo>
                  <a:cubicBezTo>
                    <a:pt x="122" y="0"/>
                    <a:pt x="1" y="287"/>
                    <a:pt x="206" y="396"/>
                  </a:cubicBezTo>
                  <a:cubicBezTo>
                    <a:pt x="1246" y="959"/>
                    <a:pt x="2057" y="1866"/>
                    <a:pt x="2500" y="2964"/>
                  </a:cubicBezTo>
                  <a:cubicBezTo>
                    <a:pt x="2534" y="3053"/>
                    <a:pt x="2610" y="3117"/>
                    <a:pt x="2700" y="3117"/>
                  </a:cubicBezTo>
                  <a:cubicBezTo>
                    <a:pt x="2719" y="3117"/>
                    <a:pt x="2739" y="3114"/>
                    <a:pt x="2760" y="3108"/>
                  </a:cubicBezTo>
                  <a:cubicBezTo>
                    <a:pt x="2878" y="3072"/>
                    <a:pt x="2948" y="2952"/>
                    <a:pt x="2907" y="2846"/>
                  </a:cubicBezTo>
                  <a:cubicBezTo>
                    <a:pt x="2433" y="1642"/>
                    <a:pt x="1549" y="643"/>
                    <a:pt x="413" y="27"/>
                  </a:cubicBezTo>
                  <a:cubicBezTo>
                    <a:pt x="378" y="8"/>
                    <a:pt x="344" y="0"/>
                    <a:pt x="3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30" name="Google Shape;3330;p28"/>
            <p:cNvSpPr/>
            <p:nvPr/>
          </p:nvSpPr>
          <p:spPr>
            <a:xfrm>
              <a:off x="2238225" y="4864950"/>
              <a:ext cx="102850" cy="113825"/>
            </a:xfrm>
            <a:custGeom>
              <a:avLst/>
              <a:gdLst/>
              <a:ahLst/>
              <a:cxnLst/>
              <a:rect l="l" t="t" r="r" b="b"/>
              <a:pathLst>
                <a:path w="4114" h="4553" extrusionOk="0">
                  <a:moveTo>
                    <a:pt x="3880" y="0"/>
                  </a:moveTo>
                  <a:cubicBezTo>
                    <a:pt x="3824" y="0"/>
                    <a:pt x="3769" y="22"/>
                    <a:pt x="3723" y="61"/>
                  </a:cubicBezTo>
                  <a:cubicBezTo>
                    <a:pt x="2640" y="1012"/>
                    <a:pt x="1658" y="2073"/>
                    <a:pt x="792" y="3223"/>
                  </a:cubicBezTo>
                  <a:cubicBezTo>
                    <a:pt x="539" y="3553"/>
                    <a:pt x="296" y="3892"/>
                    <a:pt x="65" y="4239"/>
                  </a:cubicBezTo>
                  <a:cubicBezTo>
                    <a:pt x="0" y="4335"/>
                    <a:pt x="53" y="4475"/>
                    <a:pt x="145" y="4528"/>
                  </a:cubicBezTo>
                  <a:cubicBezTo>
                    <a:pt x="173" y="4545"/>
                    <a:pt x="206" y="4553"/>
                    <a:pt x="239" y="4553"/>
                  </a:cubicBezTo>
                  <a:cubicBezTo>
                    <a:pt x="313" y="4553"/>
                    <a:pt x="390" y="4513"/>
                    <a:pt x="433" y="4446"/>
                  </a:cubicBezTo>
                  <a:cubicBezTo>
                    <a:pt x="1223" y="3271"/>
                    <a:pt x="2130" y="2179"/>
                    <a:pt x="3139" y="1185"/>
                  </a:cubicBezTo>
                  <a:cubicBezTo>
                    <a:pt x="3425" y="901"/>
                    <a:pt x="3723" y="626"/>
                    <a:pt x="4027" y="359"/>
                  </a:cubicBezTo>
                  <a:cubicBezTo>
                    <a:pt x="4113" y="280"/>
                    <a:pt x="4101" y="133"/>
                    <a:pt x="4024" y="59"/>
                  </a:cubicBezTo>
                  <a:cubicBezTo>
                    <a:pt x="3982" y="18"/>
                    <a:pt x="3931" y="0"/>
                    <a:pt x="38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31" name="Google Shape;3331;p28"/>
            <p:cNvSpPr/>
            <p:nvPr/>
          </p:nvSpPr>
          <p:spPr>
            <a:xfrm>
              <a:off x="2360775" y="4820500"/>
              <a:ext cx="51000" cy="27350"/>
            </a:xfrm>
            <a:custGeom>
              <a:avLst/>
              <a:gdLst/>
              <a:ahLst/>
              <a:cxnLst/>
              <a:rect l="l" t="t" r="r" b="b"/>
              <a:pathLst>
                <a:path w="2040" h="1094" extrusionOk="0">
                  <a:moveTo>
                    <a:pt x="1803" y="1"/>
                  </a:moveTo>
                  <a:cubicBezTo>
                    <a:pt x="1766" y="1"/>
                    <a:pt x="1728" y="10"/>
                    <a:pt x="1690" y="27"/>
                  </a:cubicBezTo>
                  <a:lnTo>
                    <a:pt x="128" y="710"/>
                  </a:lnTo>
                  <a:cubicBezTo>
                    <a:pt x="27" y="753"/>
                    <a:pt x="1" y="912"/>
                    <a:pt x="56" y="999"/>
                  </a:cubicBezTo>
                  <a:cubicBezTo>
                    <a:pt x="96" y="1059"/>
                    <a:pt x="168" y="1094"/>
                    <a:pt x="245" y="1094"/>
                  </a:cubicBezTo>
                  <a:cubicBezTo>
                    <a:pt x="278" y="1094"/>
                    <a:pt x="312" y="1087"/>
                    <a:pt x="345" y="1074"/>
                  </a:cubicBezTo>
                  <a:lnTo>
                    <a:pt x="1907" y="392"/>
                  </a:lnTo>
                  <a:cubicBezTo>
                    <a:pt x="2010" y="347"/>
                    <a:pt x="2039" y="188"/>
                    <a:pt x="1981" y="99"/>
                  </a:cubicBezTo>
                  <a:cubicBezTo>
                    <a:pt x="1934" y="32"/>
                    <a:pt x="1871" y="1"/>
                    <a:pt x="18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32" name="Google Shape;3332;p28"/>
            <p:cNvSpPr/>
            <p:nvPr/>
          </p:nvSpPr>
          <p:spPr>
            <a:xfrm>
              <a:off x="2372750" y="4898275"/>
              <a:ext cx="79250" cy="110050"/>
            </a:xfrm>
            <a:custGeom>
              <a:avLst/>
              <a:gdLst/>
              <a:ahLst/>
              <a:cxnLst/>
              <a:rect l="l" t="t" r="r" b="b"/>
              <a:pathLst>
                <a:path w="3170" h="4402" extrusionOk="0">
                  <a:moveTo>
                    <a:pt x="2882" y="1"/>
                  </a:moveTo>
                  <a:cubicBezTo>
                    <a:pt x="2818" y="1"/>
                    <a:pt x="2754" y="31"/>
                    <a:pt x="2713" y="105"/>
                  </a:cubicBezTo>
                  <a:cubicBezTo>
                    <a:pt x="1950" y="1488"/>
                    <a:pt x="1072" y="2805"/>
                    <a:pt x="85" y="4037"/>
                  </a:cubicBezTo>
                  <a:cubicBezTo>
                    <a:pt x="17" y="4129"/>
                    <a:pt x="1" y="4251"/>
                    <a:pt x="90" y="4338"/>
                  </a:cubicBezTo>
                  <a:cubicBezTo>
                    <a:pt x="132" y="4381"/>
                    <a:pt x="189" y="4402"/>
                    <a:pt x="243" y="4402"/>
                  </a:cubicBezTo>
                  <a:cubicBezTo>
                    <a:pt x="299" y="4402"/>
                    <a:pt x="354" y="4379"/>
                    <a:pt x="390" y="4336"/>
                  </a:cubicBezTo>
                  <a:cubicBezTo>
                    <a:pt x="1399" y="3074"/>
                    <a:pt x="2299" y="1729"/>
                    <a:pt x="3079" y="316"/>
                  </a:cubicBezTo>
                  <a:cubicBezTo>
                    <a:pt x="3170" y="151"/>
                    <a:pt x="3025" y="1"/>
                    <a:pt x="28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33" name="Google Shape;3333;p28"/>
            <p:cNvSpPr/>
            <p:nvPr/>
          </p:nvSpPr>
          <p:spPr>
            <a:xfrm>
              <a:off x="2355775" y="4146850"/>
              <a:ext cx="30725" cy="54300"/>
            </a:xfrm>
            <a:custGeom>
              <a:avLst/>
              <a:gdLst/>
              <a:ahLst/>
              <a:cxnLst/>
              <a:rect l="l" t="t" r="r" b="b"/>
              <a:pathLst>
                <a:path w="1229" h="2172" extrusionOk="0">
                  <a:moveTo>
                    <a:pt x="242" y="1"/>
                  </a:moveTo>
                  <a:cubicBezTo>
                    <a:pt x="224" y="1"/>
                    <a:pt x="205" y="3"/>
                    <a:pt x="186" y="8"/>
                  </a:cubicBezTo>
                  <a:cubicBezTo>
                    <a:pt x="66" y="42"/>
                    <a:pt x="1" y="164"/>
                    <a:pt x="42" y="275"/>
                  </a:cubicBezTo>
                  <a:cubicBezTo>
                    <a:pt x="290" y="853"/>
                    <a:pt x="535" y="1435"/>
                    <a:pt x="776" y="2020"/>
                  </a:cubicBezTo>
                  <a:cubicBezTo>
                    <a:pt x="812" y="2107"/>
                    <a:pt x="889" y="2172"/>
                    <a:pt x="983" y="2172"/>
                  </a:cubicBezTo>
                  <a:cubicBezTo>
                    <a:pt x="1001" y="2172"/>
                    <a:pt x="1019" y="2169"/>
                    <a:pt x="1038" y="2164"/>
                  </a:cubicBezTo>
                  <a:cubicBezTo>
                    <a:pt x="1156" y="2131"/>
                    <a:pt x="1228" y="2008"/>
                    <a:pt x="1183" y="1900"/>
                  </a:cubicBezTo>
                  <a:lnTo>
                    <a:pt x="451" y="155"/>
                  </a:lnTo>
                  <a:cubicBezTo>
                    <a:pt x="415" y="66"/>
                    <a:pt x="337" y="1"/>
                    <a:pt x="2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34" name="Google Shape;3334;p28"/>
            <p:cNvSpPr/>
            <p:nvPr/>
          </p:nvSpPr>
          <p:spPr>
            <a:xfrm>
              <a:off x="2412775" y="4262375"/>
              <a:ext cx="85425" cy="121450"/>
            </a:xfrm>
            <a:custGeom>
              <a:avLst/>
              <a:gdLst/>
              <a:ahLst/>
              <a:cxnLst/>
              <a:rect l="l" t="t" r="r" b="b"/>
              <a:pathLst>
                <a:path w="3417" h="4858" extrusionOk="0">
                  <a:moveTo>
                    <a:pt x="295" y="1"/>
                  </a:moveTo>
                  <a:cubicBezTo>
                    <a:pt x="148" y="1"/>
                    <a:pt x="1" y="156"/>
                    <a:pt x="104" y="316"/>
                  </a:cubicBezTo>
                  <a:lnTo>
                    <a:pt x="2951" y="4759"/>
                  </a:lnTo>
                  <a:cubicBezTo>
                    <a:pt x="2995" y="4829"/>
                    <a:pt x="3059" y="4858"/>
                    <a:pt x="3122" y="4858"/>
                  </a:cubicBezTo>
                  <a:cubicBezTo>
                    <a:pt x="3270" y="4858"/>
                    <a:pt x="3417" y="4702"/>
                    <a:pt x="3314" y="4542"/>
                  </a:cubicBezTo>
                  <a:lnTo>
                    <a:pt x="467" y="99"/>
                  </a:lnTo>
                  <a:cubicBezTo>
                    <a:pt x="423" y="30"/>
                    <a:pt x="35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35" name="Google Shape;3335;p28"/>
            <p:cNvSpPr/>
            <p:nvPr/>
          </p:nvSpPr>
          <p:spPr>
            <a:xfrm>
              <a:off x="2170925" y="4374850"/>
              <a:ext cx="58000" cy="40075"/>
            </a:xfrm>
            <a:custGeom>
              <a:avLst/>
              <a:gdLst/>
              <a:ahLst/>
              <a:cxnLst/>
              <a:rect l="l" t="t" r="r" b="b"/>
              <a:pathLst>
                <a:path w="2320" h="1603" extrusionOk="0">
                  <a:moveTo>
                    <a:pt x="306" y="1"/>
                  </a:moveTo>
                  <a:cubicBezTo>
                    <a:pt x="120" y="1"/>
                    <a:pt x="1" y="285"/>
                    <a:pt x="199" y="402"/>
                  </a:cubicBezTo>
                  <a:cubicBezTo>
                    <a:pt x="815" y="758"/>
                    <a:pt x="1409" y="1148"/>
                    <a:pt x="1980" y="1571"/>
                  </a:cubicBezTo>
                  <a:cubicBezTo>
                    <a:pt x="2008" y="1593"/>
                    <a:pt x="2042" y="1602"/>
                    <a:pt x="2076" y="1602"/>
                  </a:cubicBezTo>
                  <a:cubicBezTo>
                    <a:pt x="2153" y="1602"/>
                    <a:pt x="2234" y="1556"/>
                    <a:pt x="2269" y="1494"/>
                  </a:cubicBezTo>
                  <a:cubicBezTo>
                    <a:pt x="2319" y="1403"/>
                    <a:pt x="2281" y="1270"/>
                    <a:pt x="2187" y="1203"/>
                  </a:cubicBezTo>
                  <a:cubicBezTo>
                    <a:pt x="1616" y="779"/>
                    <a:pt x="1022" y="390"/>
                    <a:pt x="411" y="31"/>
                  </a:cubicBezTo>
                  <a:cubicBezTo>
                    <a:pt x="374" y="10"/>
                    <a:pt x="339" y="1"/>
                    <a:pt x="3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36" name="Google Shape;3336;p28"/>
            <p:cNvSpPr/>
            <p:nvPr/>
          </p:nvSpPr>
          <p:spPr>
            <a:xfrm>
              <a:off x="2275950" y="4441750"/>
              <a:ext cx="105725" cy="51325"/>
            </a:xfrm>
            <a:custGeom>
              <a:avLst/>
              <a:gdLst/>
              <a:ahLst/>
              <a:cxnLst/>
              <a:rect l="l" t="t" r="r" b="b"/>
              <a:pathLst>
                <a:path w="4229" h="2053" extrusionOk="0">
                  <a:moveTo>
                    <a:pt x="295" y="1"/>
                  </a:moveTo>
                  <a:cubicBezTo>
                    <a:pt x="116" y="1"/>
                    <a:pt x="1" y="281"/>
                    <a:pt x="195" y="404"/>
                  </a:cubicBezTo>
                  <a:cubicBezTo>
                    <a:pt x="1343" y="1117"/>
                    <a:pt x="2585" y="1668"/>
                    <a:pt x="3887" y="2043"/>
                  </a:cubicBezTo>
                  <a:cubicBezTo>
                    <a:pt x="3908" y="2049"/>
                    <a:pt x="3929" y="2052"/>
                    <a:pt x="3948" y="2052"/>
                  </a:cubicBezTo>
                  <a:cubicBezTo>
                    <a:pt x="4162" y="2052"/>
                    <a:pt x="4229" y="1700"/>
                    <a:pt x="3988" y="1632"/>
                  </a:cubicBezTo>
                  <a:cubicBezTo>
                    <a:pt x="2725" y="1266"/>
                    <a:pt x="1519" y="729"/>
                    <a:pt x="402" y="34"/>
                  </a:cubicBezTo>
                  <a:cubicBezTo>
                    <a:pt x="365" y="11"/>
                    <a:pt x="32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37" name="Google Shape;3337;p28"/>
            <p:cNvSpPr/>
            <p:nvPr/>
          </p:nvSpPr>
          <p:spPr>
            <a:xfrm>
              <a:off x="2279675" y="4398425"/>
              <a:ext cx="111500" cy="68250"/>
            </a:xfrm>
            <a:custGeom>
              <a:avLst/>
              <a:gdLst/>
              <a:ahLst/>
              <a:cxnLst/>
              <a:rect l="l" t="t" r="r" b="b"/>
              <a:pathLst>
                <a:path w="4460" h="2730" extrusionOk="0">
                  <a:moveTo>
                    <a:pt x="301" y="0"/>
                  </a:moveTo>
                  <a:cubicBezTo>
                    <a:pt x="118" y="0"/>
                    <a:pt x="1" y="282"/>
                    <a:pt x="200" y="400"/>
                  </a:cubicBezTo>
                  <a:lnTo>
                    <a:pt x="4051" y="2698"/>
                  </a:lnTo>
                  <a:cubicBezTo>
                    <a:pt x="4088" y="2720"/>
                    <a:pt x="4124" y="2730"/>
                    <a:pt x="4158" y="2730"/>
                  </a:cubicBezTo>
                  <a:cubicBezTo>
                    <a:pt x="4341" y="2730"/>
                    <a:pt x="4459" y="2448"/>
                    <a:pt x="4260" y="2332"/>
                  </a:cubicBezTo>
                  <a:lnTo>
                    <a:pt x="407" y="31"/>
                  </a:lnTo>
                  <a:cubicBezTo>
                    <a:pt x="371" y="10"/>
                    <a:pt x="335" y="0"/>
                    <a:pt x="3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38" name="Google Shape;3338;p28"/>
            <p:cNvSpPr/>
            <p:nvPr/>
          </p:nvSpPr>
          <p:spPr>
            <a:xfrm>
              <a:off x="2169000" y="4552375"/>
              <a:ext cx="73275" cy="28550"/>
            </a:xfrm>
            <a:custGeom>
              <a:avLst/>
              <a:gdLst/>
              <a:ahLst/>
              <a:cxnLst/>
              <a:rect l="l" t="t" r="r" b="b"/>
              <a:pathLst>
                <a:path w="2931" h="1142" extrusionOk="0">
                  <a:moveTo>
                    <a:pt x="278" y="0"/>
                  </a:moveTo>
                  <a:cubicBezTo>
                    <a:pt x="66" y="0"/>
                    <a:pt x="0" y="347"/>
                    <a:pt x="237" y="422"/>
                  </a:cubicBezTo>
                  <a:lnTo>
                    <a:pt x="2589" y="1132"/>
                  </a:lnTo>
                  <a:cubicBezTo>
                    <a:pt x="2611" y="1139"/>
                    <a:pt x="2632" y="1142"/>
                    <a:pt x="2652" y="1142"/>
                  </a:cubicBezTo>
                  <a:cubicBezTo>
                    <a:pt x="2866" y="1142"/>
                    <a:pt x="2930" y="791"/>
                    <a:pt x="2695" y="720"/>
                  </a:cubicBezTo>
                  <a:lnTo>
                    <a:pt x="343" y="11"/>
                  </a:lnTo>
                  <a:cubicBezTo>
                    <a:pt x="320" y="4"/>
                    <a:pt x="298" y="0"/>
                    <a:pt x="2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39" name="Google Shape;3339;p28"/>
            <p:cNvSpPr/>
            <p:nvPr/>
          </p:nvSpPr>
          <p:spPr>
            <a:xfrm>
              <a:off x="2281900" y="4583800"/>
              <a:ext cx="75000" cy="19000"/>
            </a:xfrm>
            <a:custGeom>
              <a:avLst/>
              <a:gdLst/>
              <a:ahLst/>
              <a:cxnLst/>
              <a:rect l="l" t="t" r="r" b="b"/>
              <a:pathLst>
                <a:path w="3000" h="760" extrusionOk="0">
                  <a:moveTo>
                    <a:pt x="233" y="1"/>
                  </a:moveTo>
                  <a:cubicBezTo>
                    <a:pt x="141" y="1"/>
                    <a:pt x="51" y="77"/>
                    <a:pt x="29" y="164"/>
                  </a:cubicBezTo>
                  <a:cubicBezTo>
                    <a:pt x="0" y="265"/>
                    <a:pt x="77" y="380"/>
                    <a:pt x="186" y="421"/>
                  </a:cubicBezTo>
                  <a:cubicBezTo>
                    <a:pt x="788" y="645"/>
                    <a:pt x="1424" y="760"/>
                    <a:pt x="2063" y="760"/>
                  </a:cubicBezTo>
                  <a:cubicBezTo>
                    <a:pt x="2305" y="760"/>
                    <a:pt x="2547" y="743"/>
                    <a:pt x="2787" y="710"/>
                  </a:cubicBezTo>
                  <a:cubicBezTo>
                    <a:pt x="2903" y="696"/>
                    <a:pt x="2999" y="619"/>
                    <a:pt x="2994" y="494"/>
                  </a:cubicBezTo>
                  <a:cubicBezTo>
                    <a:pt x="2992" y="398"/>
                    <a:pt x="2904" y="285"/>
                    <a:pt x="2797" y="285"/>
                  </a:cubicBezTo>
                  <a:cubicBezTo>
                    <a:pt x="2791" y="285"/>
                    <a:pt x="2784" y="286"/>
                    <a:pt x="2778" y="287"/>
                  </a:cubicBezTo>
                  <a:cubicBezTo>
                    <a:pt x="2547" y="318"/>
                    <a:pt x="2315" y="334"/>
                    <a:pt x="2083" y="334"/>
                  </a:cubicBezTo>
                  <a:cubicBezTo>
                    <a:pt x="1472" y="334"/>
                    <a:pt x="863" y="224"/>
                    <a:pt x="287" y="10"/>
                  </a:cubicBezTo>
                  <a:cubicBezTo>
                    <a:pt x="269" y="4"/>
                    <a:pt x="251" y="1"/>
                    <a:pt x="2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40" name="Google Shape;3340;p28"/>
            <p:cNvSpPr/>
            <p:nvPr/>
          </p:nvSpPr>
          <p:spPr>
            <a:xfrm>
              <a:off x="2278925" y="4609350"/>
              <a:ext cx="68950" cy="16950"/>
            </a:xfrm>
            <a:custGeom>
              <a:avLst/>
              <a:gdLst/>
              <a:ahLst/>
              <a:cxnLst/>
              <a:rect l="l" t="t" r="r" b="b"/>
              <a:pathLst>
                <a:path w="2758" h="678" extrusionOk="0">
                  <a:moveTo>
                    <a:pt x="276" y="1"/>
                  </a:moveTo>
                  <a:cubicBezTo>
                    <a:pt x="64" y="1"/>
                    <a:pt x="0" y="352"/>
                    <a:pt x="237" y="420"/>
                  </a:cubicBezTo>
                  <a:cubicBezTo>
                    <a:pt x="821" y="591"/>
                    <a:pt x="1424" y="677"/>
                    <a:pt x="2030" y="677"/>
                  </a:cubicBezTo>
                  <a:cubicBezTo>
                    <a:pt x="2184" y="677"/>
                    <a:pt x="2338" y="672"/>
                    <a:pt x="2492" y="660"/>
                  </a:cubicBezTo>
                  <a:cubicBezTo>
                    <a:pt x="2755" y="639"/>
                    <a:pt x="2757" y="236"/>
                    <a:pt x="2503" y="236"/>
                  </a:cubicBezTo>
                  <a:cubicBezTo>
                    <a:pt x="2496" y="236"/>
                    <a:pt x="2490" y="236"/>
                    <a:pt x="2483" y="237"/>
                  </a:cubicBezTo>
                  <a:cubicBezTo>
                    <a:pt x="2337" y="247"/>
                    <a:pt x="2192" y="252"/>
                    <a:pt x="2046" y="252"/>
                  </a:cubicBezTo>
                  <a:cubicBezTo>
                    <a:pt x="1470" y="252"/>
                    <a:pt x="896" y="172"/>
                    <a:pt x="341" y="11"/>
                  </a:cubicBezTo>
                  <a:cubicBezTo>
                    <a:pt x="318" y="4"/>
                    <a:pt x="297" y="1"/>
                    <a:pt x="2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41" name="Google Shape;3341;p28"/>
            <p:cNvSpPr/>
            <p:nvPr/>
          </p:nvSpPr>
          <p:spPr>
            <a:xfrm>
              <a:off x="2136350" y="4749900"/>
              <a:ext cx="48150" cy="31925"/>
            </a:xfrm>
            <a:custGeom>
              <a:avLst/>
              <a:gdLst/>
              <a:ahLst/>
              <a:cxnLst/>
              <a:rect l="l" t="t" r="r" b="b"/>
              <a:pathLst>
                <a:path w="1926" h="1277" extrusionOk="0">
                  <a:moveTo>
                    <a:pt x="1667" y="1"/>
                  </a:moveTo>
                  <a:cubicBezTo>
                    <a:pt x="1632" y="1"/>
                    <a:pt x="1598" y="10"/>
                    <a:pt x="1567" y="32"/>
                  </a:cubicBezTo>
                  <a:cubicBezTo>
                    <a:pt x="1117" y="365"/>
                    <a:pt x="636" y="653"/>
                    <a:pt x="128" y="889"/>
                  </a:cubicBezTo>
                  <a:cubicBezTo>
                    <a:pt x="30" y="935"/>
                    <a:pt x="1" y="1091"/>
                    <a:pt x="56" y="1178"/>
                  </a:cubicBezTo>
                  <a:cubicBezTo>
                    <a:pt x="96" y="1240"/>
                    <a:pt x="170" y="1276"/>
                    <a:pt x="248" y="1276"/>
                  </a:cubicBezTo>
                  <a:cubicBezTo>
                    <a:pt x="281" y="1276"/>
                    <a:pt x="315" y="1270"/>
                    <a:pt x="347" y="1255"/>
                  </a:cubicBezTo>
                  <a:cubicBezTo>
                    <a:pt x="853" y="1017"/>
                    <a:pt x="1334" y="728"/>
                    <a:pt x="1784" y="396"/>
                  </a:cubicBezTo>
                  <a:cubicBezTo>
                    <a:pt x="1873" y="331"/>
                    <a:pt x="1926" y="208"/>
                    <a:pt x="1859" y="105"/>
                  </a:cubicBezTo>
                  <a:cubicBezTo>
                    <a:pt x="1817" y="45"/>
                    <a:pt x="1741" y="1"/>
                    <a:pt x="16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42" name="Google Shape;3342;p28"/>
            <p:cNvSpPr/>
            <p:nvPr/>
          </p:nvSpPr>
          <p:spPr>
            <a:xfrm>
              <a:off x="2226175" y="4689375"/>
              <a:ext cx="105725" cy="41975"/>
            </a:xfrm>
            <a:custGeom>
              <a:avLst/>
              <a:gdLst/>
              <a:ahLst/>
              <a:cxnLst/>
              <a:rect l="l" t="t" r="r" b="b"/>
              <a:pathLst>
                <a:path w="4229" h="1679" extrusionOk="0">
                  <a:moveTo>
                    <a:pt x="3912" y="0"/>
                  </a:moveTo>
                  <a:cubicBezTo>
                    <a:pt x="3896" y="0"/>
                    <a:pt x="3879" y="2"/>
                    <a:pt x="3861" y="6"/>
                  </a:cubicBezTo>
                  <a:cubicBezTo>
                    <a:pt x="2571" y="292"/>
                    <a:pt x="1320" y="723"/>
                    <a:pt x="128" y="1293"/>
                  </a:cubicBezTo>
                  <a:cubicBezTo>
                    <a:pt x="25" y="1342"/>
                    <a:pt x="1" y="1491"/>
                    <a:pt x="56" y="1582"/>
                  </a:cubicBezTo>
                  <a:cubicBezTo>
                    <a:pt x="93" y="1644"/>
                    <a:pt x="167" y="1679"/>
                    <a:pt x="245" y="1679"/>
                  </a:cubicBezTo>
                  <a:cubicBezTo>
                    <a:pt x="279" y="1679"/>
                    <a:pt x="315" y="1672"/>
                    <a:pt x="347" y="1657"/>
                  </a:cubicBezTo>
                  <a:cubicBezTo>
                    <a:pt x="1507" y="1103"/>
                    <a:pt x="2725" y="687"/>
                    <a:pt x="3982" y="415"/>
                  </a:cubicBezTo>
                  <a:cubicBezTo>
                    <a:pt x="4229" y="359"/>
                    <a:pt x="4142" y="0"/>
                    <a:pt x="39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43" name="Google Shape;3343;p28"/>
            <p:cNvSpPr/>
            <p:nvPr/>
          </p:nvSpPr>
          <p:spPr>
            <a:xfrm>
              <a:off x="2265000" y="4706000"/>
              <a:ext cx="79850" cy="40675"/>
            </a:xfrm>
            <a:custGeom>
              <a:avLst/>
              <a:gdLst/>
              <a:ahLst/>
              <a:cxnLst/>
              <a:rect l="l" t="t" r="r" b="b"/>
              <a:pathLst>
                <a:path w="3194" h="1627" extrusionOk="0">
                  <a:moveTo>
                    <a:pt x="2889" y="0"/>
                  </a:moveTo>
                  <a:cubicBezTo>
                    <a:pt x="2871" y="0"/>
                    <a:pt x="2852" y="3"/>
                    <a:pt x="2833" y="7"/>
                  </a:cubicBezTo>
                  <a:cubicBezTo>
                    <a:pt x="1868" y="248"/>
                    <a:pt x="953" y="662"/>
                    <a:pt x="137" y="1230"/>
                  </a:cubicBezTo>
                  <a:cubicBezTo>
                    <a:pt x="43" y="1295"/>
                    <a:pt x="0" y="1418"/>
                    <a:pt x="65" y="1521"/>
                  </a:cubicBezTo>
                  <a:cubicBezTo>
                    <a:pt x="106" y="1588"/>
                    <a:pt x="178" y="1626"/>
                    <a:pt x="248" y="1626"/>
                  </a:cubicBezTo>
                  <a:cubicBezTo>
                    <a:pt x="285" y="1626"/>
                    <a:pt x="322" y="1616"/>
                    <a:pt x="354" y="1593"/>
                  </a:cubicBezTo>
                  <a:cubicBezTo>
                    <a:pt x="1141" y="1047"/>
                    <a:pt x="2019" y="648"/>
                    <a:pt x="2948" y="414"/>
                  </a:cubicBezTo>
                  <a:cubicBezTo>
                    <a:pt x="3194" y="352"/>
                    <a:pt x="3113" y="0"/>
                    <a:pt x="28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44" name="Google Shape;3344;p28"/>
            <p:cNvSpPr/>
            <p:nvPr/>
          </p:nvSpPr>
          <p:spPr>
            <a:xfrm>
              <a:off x="2673575" y="4983950"/>
              <a:ext cx="18400" cy="70375"/>
            </a:xfrm>
            <a:custGeom>
              <a:avLst/>
              <a:gdLst/>
              <a:ahLst/>
              <a:cxnLst/>
              <a:rect l="l" t="t" r="r" b="b"/>
              <a:pathLst>
                <a:path w="736" h="2815" extrusionOk="0">
                  <a:moveTo>
                    <a:pt x="262" y="0"/>
                  </a:moveTo>
                  <a:cubicBezTo>
                    <a:pt x="135" y="0"/>
                    <a:pt x="0" y="107"/>
                    <a:pt x="40" y="266"/>
                  </a:cubicBezTo>
                  <a:cubicBezTo>
                    <a:pt x="222" y="1036"/>
                    <a:pt x="312" y="1823"/>
                    <a:pt x="309" y="2613"/>
                  </a:cubicBezTo>
                  <a:cubicBezTo>
                    <a:pt x="309" y="2748"/>
                    <a:pt x="412" y="2815"/>
                    <a:pt x="517" y="2815"/>
                  </a:cubicBezTo>
                  <a:cubicBezTo>
                    <a:pt x="624" y="2815"/>
                    <a:pt x="733" y="2744"/>
                    <a:pt x="733" y="2605"/>
                  </a:cubicBezTo>
                  <a:cubicBezTo>
                    <a:pt x="735" y="1777"/>
                    <a:pt x="639" y="954"/>
                    <a:pt x="449" y="150"/>
                  </a:cubicBezTo>
                  <a:cubicBezTo>
                    <a:pt x="423" y="45"/>
                    <a:pt x="344" y="0"/>
                    <a:pt x="2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45" name="Google Shape;3345;p28"/>
            <p:cNvSpPr/>
            <p:nvPr/>
          </p:nvSpPr>
          <p:spPr>
            <a:xfrm>
              <a:off x="2675150" y="5113850"/>
              <a:ext cx="16875" cy="42575"/>
            </a:xfrm>
            <a:custGeom>
              <a:avLst/>
              <a:gdLst/>
              <a:ahLst/>
              <a:cxnLst/>
              <a:rect l="l" t="t" r="r" b="b"/>
              <a:pathLst>
                <a:path w="675" h="1703" extrusionOk="0">
                  <a:moveTo>
                    <a:pt x="410" y="1"/>
                  </a:moveTo>
                  <a:cubicBezTo>
                    <a:pt x="406" y="1"/>
                    <a:pt x="402" y="1"/>
                    <a:pt x="398" y="1"/>
                  </a:cubicBezTo>
                  <a:cubicBezTo>
                    <a:pt x="273" y="11"/>
                    <a:pt x="174" y="102"/>
                    <a:pt x="188" y="218"/>
                  </a:cubicBezTo>
                  <a:cubicBezTo>
                    <a:pt x="251" y="632"/>
                    <a:pt x="200" y="1055"/>
                    <a:pt x="42" y="1443"/>
                  </a:cubicBezTo>
                  <a:cubicBezTo>
                    <a:pt x="1" y="1546"/>
                    <a:pt x="92" y="1679"/>
                    <a:pt x="196" y="1698"/>
                  </a:cubicBezTo>
                  <a:cubicBezTo>
                    <a:pt x="209" y="1701"/>
                    <a:pt x="223" y="1702"/>
                    <a:pt x="236" y="1702"/>
                  </a:cubicBezTo>
                  <a:cubicBezTo>
                    <a:pt x="325" y="1702"/>
                    <a:pt x="416" y="1642"/>
                    <a:pt x="453" y="1546"/>
                  </a:cubicBezTo>
                  <a:cubicBezTo>
                    <a:pt x="619" y="1120"/>
                    <a:pt x="675" y="661"/>
                    <a:pt x="614" y="211"/>
                  </a:cubicBezTo>
                  <a:cubicBezTo>
                    <a:pt x="598" y="101"/>
                    <a:pt x="526" y="1"/>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46" name="Google Shape;3346;p28"/>
            <p:cNvSpPr/>
            <p:nvPr/>
          </p:nvSpPr>
          <p:spPr>
            <a:xfrm>
              <a:off x="2924300" y="4829425"/>
              <a:ext cx="102100" cy="59125"/>
            </a:xfrm>
            <a:custGeom>
              <a:avLst/>
              <a:gdLst/>
              <a:ahLst/>
              <a:cxnLst/>
              <a:rect l="l" t="t" r="r" b="b"/>
              <a:pathLst>
                <a:path w="4084" h="2365" extrusionOk="0">
                  <a:moveTo>
                    <a:pt x="309" y="0"/>
                  </a:moveTo>
                  <a:cubicBezTo>
                    <a:pt x="120" y="0"/>
                    <a:pt x="0" y="284"/>
                    <a:pt x="203" y="399"/>
                  </a:cubicBezTo>
                  <a:lnTo>
                    <a:pt x="3671" y="2336"/>
                  </a:lnTo>
                  <a:cubicBezTo>
                    <a:pt x="3706" y="2356"/>
                    <a:pt x="3741" y="2364"/>
                    <a:pt x="3773" y="2364"/>
                  </a:cubicBezTo>
                  <a:cubicBezTo>
                    <a:pt x="3961" y="2364"/>
                    <a:pt x="4084" y="2078"/>
                    <a:pt x="3880" y="1966"/>
                  </a:cubicBezTo>
                  <a:lnTo>
                    <a:pt x="412" y="28"/>
                  </a:lnTo>
                  <a:cubicBezTo>
                    <a:pt x="377" y="9"/>
                    <a:pt x="342" y="0"/>
                    <a:pt x="30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47" name="Google Shape;3347;p28"/>
            <p:cNvSpPr/>
            <p:nvPr/>
          </p:nvSpPr>
          <p:spPr>
            <a:xfrm>
              <a:off x="3039900" y="4902350"/>
              <a:ext cx="68650" cy="49950"/>
            </a:xfrm>
            <a:custGeom>
              <a:avLst/>
              <a:gdLst/>
              <a:ahLst/>
              <a:cxnLst/>
              <a:rect l="l" t="t" r="r" b="b"/>
              <a:pathLst>
                <a:path w="2746" h="1998" extrusionOk="0">
                  <a:moveTo>
                    <a:pt x="299" y="0"/>
                  </a:moveTo>
                  <a:cubicBezTo>
                    <a:pt x="116" y="0"/>
                    <a:pt x="1" y="281"/>
                    <a:pt x="195" y="399"/>
                  </a:cubicBezTo>
                  <a:cubicBezTo>
                    <a:pt x="936" y="854"/>
                    <a:pt x="1634" y="1369"/>
                    <a:pt x="2286" y="1944"/>
                  </a:cubicBezTo>
                  <a:cubicBezTo>
                    <a:pt x="2330" y="1981"/>
                    <a:pt x="2378" y="1997"/>
                    <a:pt x="2424" y="1997"/>
                  </a:cubicBezTo>
                  <a:cubicBezTo>
                    <a:pt x="2595" y="1997"/>
                    <a:pt x="2746" y="1780"/>
                    <a:pt x="2585" y="1638"/>
                  </a:cubicBezTo>
                  <a:cubicBezTo>
                    <a:pt x="1904" y="1044"/>
                    <a:pt x="1177" y="505"/>
                    <a:pt x="407" y="33"/>
                  </a:cubicBezTo>
                  <a:cubicBezTo>
                    <a:pt x="369" y="10"/>
                    <a:pt x="333" y="0"/>
                    <a:pt x="2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48" name="Google Shape;3348;p28"/>
            <p:cNvSpPr/>
            <p:nvPr/>
          </p:nvSpPr>
          <p:spPr>
            <a:xfrm>
              <a:off x="3136225" y="4973150"/>
              <a:ext cx="37575" cy="30775"/>
            </a:xfrm>
            <a:custGeom>
              <a:avLst/>
              <a:gdLst/>
              <a:ahLst/>
              <a:cxnLst/>
              <a:rect l="l" t="t" r="r" b="b"/>
              <a:pathLst>
                <a:path w="1503" h="1231" extrusionOk="0">
                  <a:moveTo>
                    <a:pt x="233" y="0"/>
                  </a:moveTo>
                  <a:cubicBezTo>
                    <a:pt x="181" y="0"/>
                    <a:pt x="131" y="19"/>
                    <a:pt x="92" y="63"/>
                  </a:cubicBezTo>
                  <a:cubicBezTo>
                    <a:pt x="10" y="152"/>
                    <a:pt x="0" y="286"/>
                    <a:pt x="94" y="363"/>
                  </a:cubicBezTo>
                  <a:lnTo>
                    <a:pt x="1115" y="1172"/>
                  </a:lnTo>
                  <a:cubicBezTo>
                    <a:pt x="1160" y="1209"/>
                    <a:pt x="1217" y="1231"/>
                    <a:pt x="1273" y="1231"/>
                  </a:cubicBezTo>
                  <a:cubicBezTo>
                    <a:pt x="1325" y="1231"/>
                    <a:pt x="1375" y="1212"/>
                    <a:pt x="1415" y="1170"/>
                  </a:cubicBezTo>
                  <a:cubicBezTo>
                    <a:pt x="1500" y="1078"/>
                    <a:pt x="1502" y="943"/>
                    <a:pt x="1413" y="869"/>
                  </a:cubicBezTo>
                  <a:lnTo>
                    <a:pt x="393" y="58"/>
                  </a:lnTo>
                  <a:cubicBezTo>
                    <a:pt x="347" y="23"/>
                    <a:pt x="289" y="0"/>
                    <a:pt x="2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49" name="Google Shape;3349;p28"/>
            <p:cNvSpPr/>
            <p:nvPr/>
          </p:nvSpPr>
          <p:spPr>
            <a:xfrm>
              <a:off x="2947950" y="4808475"/>
              <a:ext cx="104000" cy="51875"/>
            </a:xfrm>
            <a:custGeom>
              <a:avLst/>
              <a:gdLst/>
              <a:ahLst/>
              <a:cxnLst/>
              <a:rect l="l" t="t" r="r" b="b"/>
              <a:pathLst>
                <a:path w="4160" h="2075" extrusionOk="0">
                  <a:moveTo>
                    <a:pt x="232" y="1"/>
                  </a:moveTo>
                  <a:cubicBezTo>
                    <a:pt x="139" y="1"/>
                    <a:pt x="49" y="75"/>
                    <a:pt x="27" y="164"/>
                  </a:cubicBezTo>
                  <a:cubicBezTo>
                    <a:pt x="1" y="277"/>
                    <a:pt x="70" y="390"/>
                    <a:pt x="184" y="421"/>
                  </a:cubicBezTo>
                  <a:cubicBezTo>
                    <a:pt x="1430" y="825"/>
                    <a:pt x="2629" y="1369"/>
                    <a:pt x="3753" y="2043"/>
                  </a:cubicBezTo>
                  <a:cubicBezTo>
                    <a:pt x="3790" y="2065"/>
                    <a:pt x="3826" y="2075"/>
                    <a:pt x="3860" y="2075"/>
                  </a:cubicBezTo>
                  <a:cubicBezTo>
                    <a:pt x="4043" y="2075"/>
                    <a:pt x="4159" y="1793"/>
                    <a:pt x="3964" y="1675"/>
                  </a:cubicBezTo>
                  <a:cubicBezTo>
                    <a:pt x="2804" y="984"/>
                    <a:pt x="1570" y="423"/>
                    <a:pt x="285" y="9"/>
                  </a:cubicBezTo>
                  <a:cubicBezTo>
                    <a:pt x="267" y="4"/>
                    <a:pt x="249"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50" name="Google Shape;3350;p28"/>
            <p:cNvSpPr/>
            <p:nvPr/>
          </p:nvSpPr>
          <p:spPr>
            <a:xfrm>
              <a:off x="2604025" y="4225300"/>
              <a:ext cx="22225" cy="97800"/>
            </a:xfrm>
            <a:custGeom>
              <a:avLst/>
              <a:gdLst/>
              <a:ahLst/>
              <a:cxnLst/>
              <a:rect l="l" t="t" r="r" b="b"/>
              <a:pathLst>
                <a:path w="889" h="3912" extrusionOk="0">
                  <a:moveTo>
                    <a:pt x="234" y="1"/>
                  </a:moveTo>
                  <a:cubicBezTo>
                    <a:pt x="231" y="1"/>
                    <a:pt x="228" y="1"/>
                    <a:pt x="225" y="1"/>
                  </a:cubicBezTo>
                  <a:cubicBezTo>
                    <a:pt x="102" y="3"/>
                    <a:pt x="1" y="102"/>
                    <a:pt x="18" y="218"/>
                  </a:cubicBezTo>
                  <a:lnTo>
                    <a:pt x="451" y="3703"/>
                  </a:lnTo>
                  <a:cubicBezTo>
                    <a:pt x="465" y="3817"/>
                    <a:pt x="545" y="3912"/>
                    <a:pt x="663" y="3912"/>
                  </a:cubicBezTo>
                  <a:cubicBezTo>
                    <a:pt x="665" y="3912"/>
                    <a:pt x="666" y="3912"/>
                    <a:pt x="668" y="3912"/>
                  </a:cubicBezTo>
                  <a:cubicBezTo>
                    <a:pt x="788" y="3907"/>
                    <a:pt x="889" y="3808"/>
                    <a:pt x="875" y="3695"/>
                  </a:cubicBezTo>
                  <a:lnTo>
                    <a:pt x="441" y="208"/>
                  </a:lnTo>
                  <a:cubicBezTo>
                    <a:pt x="427" y="95"/>
                    <a:pt x="351" y="1"/>
                    <a:pt x="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51" name="Google Shape;3351;p28"/>
            <p:cNvSpPr/>
            <p:nvPr/>
          </p:nvSpPr>
          <p:spPr>
            <a:xfrm>
              <a:off x="2604450" y="4049850"/>
              <a:ext cx="22575" cy="141725"/>
            </a:xfrm>
            <a:custGeom>
              <a:avLst/>
              <a:gdLst/>
              <a:ahLst/>
              <a:cxnLst/>
              <a:rect l="l" t="t" r="r" b="b"/>
              <a:pathLst>
                <a:path w="903" h="5669" extrusionOk="0">
                  <a:moveTo>
                    <a:pt x="645" y="1"/>
                  </a:moveTo>
                  <a:cubicBezTo>
                    <a:pt x="560" y="1"/>
                    <a:pt x="478" y="48"/>
                    <a:pt x="453" y="155"/>
                  </a:cubicBezTo>
                  <a:cubicBezTo>
                    <a:pt x="150" y="1510"/>
                    <a:pt x="1" y="2894"/>
                    <a:pt x="13" y="4280"/>
                  </a:cubicBezTo>
                  <a:cubicBezTo>
                    <a:pt x="15" y="4677"/>
                    <a:pt x="30" y="5072"/>
                    <a:pt x="61" y="5469"/>
                  </a:cubicBezTo>
                  <a:cubicBezTo>
                    <a:pt x="69" y="5602"/>
                    <a:pt x="177" y="5668"/>
                    <a:pt x="281" y="5668"/>
                  </a:cubicBezTo>
                  <a:cubicBezTo>
                    <a:pt x="389" y="5668"/>
                    <a:pt x="493" y="5598"/>
                    <a:pt x="485" y="5459"/>
                  </a:cubicBezTo>
                  <a:cubicBezTo>
                    <a:pt x="383" y="4107"/>
                    <a:pt x="436" y="2749"/>
                    <a:pt x="646" y="1411"/>
                  </a:cubicBezTo>
                  <a:cubicBezTo>
                    <a:pt x="706" y="1026"/>
                    <a:pt x="783" y="639"/>
                    <a:pt x="867" y="261"/>
                  </a:cubicBezTo>
                  <a:cubicBezTo>
                    <a:pt x="903" y="102"/>
                    <a:pt x="771"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52" name="Google Shape;3352;p28"/>
            <p:cNvSpPr/>
            <p:nvPr/>
          </p:nvSpPr>
          <p:spPr>
            <a:xfrm>
              <a:off x="2695600" y="4103000"/>
              <a:ext cx="25075" cy="226125"/>
            </a:xfrm>
            <a:custGeom>
              <a:avLst/>
              <a:gdLst/>
              <a:ahLst/>
              <a:cxnLst/>
              <a:rect l="l" t="t" r="r" b="b"/>
              <a:pathLst>
                <a:path w="1003" h="9045" extrusionOk="0">
                  <a:moveTo>
                    <a:pt x="645" y="1"/>
                  </a:moveTo>
                  <a:cubicBezTo>
                    <a:pt x="537" y="1"/>
                    <a:pt x="432" y="72"/>
                    <a:pt x="441" y="212"/>
                  </a:cubicBezTo>
                  <a:cubicBezTo>
                    <a:pt x="612" y="2438"/>
                    <a:pt x="564" y="4679"/>
                    <a:pt x="297" y="6898"/>
                  </a:cubicBezTo>
                  <a:cubicBezTo>
                    <a:pt x="222" y="7528"/>
                    <a:pt x="128" y="8156"/>
                    <a:pt x="18" y="8780"/>
                  </a:cubicBezTo>
                  <a:cubicBezTo>
                    <a:pt x="1" y="8893"/>
                    <a:pt x="56" y="9008"/>
                    <a:pt x="174" y="9037"/>
                  </a:cubicBezTo>
                  <a:cubicBezTo>
                    <a:pt x="193" y="9042"/>
                    <a:pt x="212" y="9045"/>
                    <a:pt x="230" y="9045"/>
                  </a:cubicBezTo>
                  <a:cubicBezTo>
                    <a:pt x="327" y="9045"/>
                    <a:pt x="413" y="8978"/>
                    <a:pt x="429" y="8883"/>
                  </a:cubicBezTo>
                  <a:cubicBezTo>
                    <a:pt x="826" y="6645"/>
                    <a:pt x="1002" y="4373"/>
                    <a:pt x="959" y="2101"/>
                  </a:cubicBezTo>
                  <a:cubicBezTo>
                    <a:pt x="944" y="1463"/>
                    <a:pt x="915" y="830"/>
                    <a:pt x="867" y="200"/>
                  </a:cubicBezTo>
                  <a:cubicBezTo>
                    <a:pt x="857" y="67"/>
                    <a:pt x="750"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53" name="Google Shape;3353;p28"/>
            <p:cNvSpPr/>
            <p:nvPr/>
          </p:nvSpPr>
          <p:spPr>
            <a:xfrm>
              <a:off x="2701150" y="3998750"/>
              <a:ext cx="16325" cy="84400"/>
            </a:xfrm>
            <a:custGeom>
              <a:avLst/>
              <a:gdLst/>
              <a:ahLst/>
              <a:cxnLst/>
              <a:rect l="l" t="t" r="r" b="b"/>
              <a:pathLst>
                <a:path w="653" h="3376" extrusionOk="0">
                  <a:moveTo>
                    <a:pt x="218" y="0"/>
                  </a:moveTo>
                  <a:cubicBezTo>
                    <a:pt x="110" y="0"/>
                    <a:pt x="0" y="72"/>
                    <a:pt x="0" y="211"/>
                  </a:cubicBezTo>
                  <a:cubicBezTo>
                    <a:pt x="0" y="1200"/>
                    <a:pt x="70" y="2189"/>
                    <a:pt x="212" y="3169"/>
                  </a:cubicBezTo>
                  <a:cubicBezTo>
                    <a:pt x="229" y="3281"/>
                    <a:pt x="302" y="3376"/>
                    <a:pt x="424" y="3376"/>
                  </a:cubicBezTo>
                  <a:cubicBezTo>
                    <a:pt x="426" y="3376"/>
                    <a:pt x="427" y="3376"/>
                    <a:pt x="429" y="3376"/>
                  </a:cubicBezTo>
                  <a:cubicBezTo>
                    <a:pt x="551" y="3374"/>
                    <a:pt x="653" y="3275"/>
                    <a:pt x="636" y="3159"/>
                  </a:cubicBezTo>
                  <a:cubicBezTo>
                    <a:pt x="494" y="2180"/>
                    <a:pt x="424" y="1191"/>
                    <a:pt x="424" y="201"/>
                  </a:cubicBezTo>
                  <a:cubicBezTo>
                    <a:pt x="424" y="67"/>
                    <a:pt x="322" y="0"/>
                    <a:pt x="2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54" name="Google Shape;3354;p28"/>
            <p:cNvSpPr/>
            <p:nvPr/>
          </p:nvSpPr>
          <p:spPr>
            <a:xfrm>
              <a:off x="2814025" y="4309675"/>
              <a:ext cx="64300" cy="51475"/>
            </a:xfrm>
            <a:custGeom>
              <a:avLst/>
              <a:gdLst/>
              <a:ahLst/>
              <a:cxnLst/>
              <a:rect l="l" t="t" r="r" b="b"/>
              <a:pathLst>
                <a:path w="2572" h="2059" extrusionOk="0">
                  <a:moveTo>
                    <a:pt x="2253" y="0"/>
                  </a:moveTo>
                  <a:cubicBezTo>
                    <a:pt x="2205" y="0"/>
                    <a:pt x="2155" y="17"/>
                    <a:pt x="2111" y="58"/>
                  </a:cubicBezTo>
                  <a:cubicBezTo>
                    <a:pt x="1485" y="636"/>
                    <a:pt x="823" y="1172"/>
                    <a:pt x="130" y="1663"/>
                  </a:cubicBezTo>
                  <a:cubicBezTo>
                    <a:pt x="34" y="1726"/>
                    <a:pt x="0" y="1853"/>
                    <a:pt x="58" y="1957"/>
                  </a:cubicBezTo>
                  <a:cubicBezTo>
                    <a:pt x="97" y="2017"/>
                    <a:pt x="174" y="2058"/>
                    <a:pt x="248" y="2058"/>
                  </a:cubicBezTo>
                  <a:cubicBezTo>
                    <a:pt x="284" y="2058"/>
                    <a:pt x="319" y="2049"/>
                    <a:pt x="349" y="2027"/>
                  </a:cubicBezTo>
                  <a:cubicBezTo>
                    <a:pt x="1071" y="1514"/>
                    <a:pt x="1762" y="956"/>
                    <a:pt x="2414" y="354"/>
                  </a:cubicBezTo>
                  <a:cubicBezTo>
                    <a:pt x="2571" y="210"/>
                    <a:pt x="2422" y="0"/>
                    <a:pt x="22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55" name="Google Shape;3355;p28"/>
            <p:cNvSpPr/>
            <p:nvPr/>
          </p:nvSpPr>
          <p:spPr>
            <a:xfrm>
              <a:off x="2907275" y="4179950"/>
              <a:ext cx="80950" cy="92200"/>
            </a:xfrm>
            <a:custGeom>
              <a:avLst/>
              <a:gdLst/>
              <a:ahLst/>
              <a:cxnLst/>
              <a:rect l="l" t="t" r="r" b="b"/>
              <a:pathLst>
                <a:path w="3238" h="3688" extrusionOk="0">
                  <a:moveTo>
                    <a:pt x="2990" y="1"/>
                  </a:moveTo>
                  <a:cubicBezTo>
                    <a:pt x="2918" y="1"/>
                    <a:pt x="2850" y="44"/>
                    <a:pt x="2802" y="109"/>
                  </a:cubicBezTo>
                  <a:cubicBezTo>
                    <a:pt x="1984" y="1235"/>
                    <a:pt x="1096" y="2308"/>
                    <a:pt x="143" y="3324"/>
                  </a:cubicBezTo>
                  <a:cubicBezTo>
                    <a:pt x="1" y="3479"/>
                    <a:pt x="146" y="3688"/>
                    <a:pt x="305" y="3688"/>
                  </a:cubicBezTo>
                  <a:cubicBezTo>
                    <a:pt x="353" y="3688"/>
                    <a:pt x="403" y="3668"/>
                    <a:pt x="446" y="3622"/>
                  </a:cubicBezTo>
                  <a:cubicBezTo>
                    <a:pt x="1423" y="2578"/>
                    <a:pt x="2333" y="1476"/>
                    <a:pt x="3173" y="318"/>
                  </a:cubicBezTo>
                  <a:cubicBezTo>
                    <a:pt x="3238" y="227"/>
                    <a:pt x="3185" y="82"/>
                    <a:pt x="3091" y="29"/>
                  </a:cubicBezTo>
                  <a:cubicBezTo>
                    <a:pt x="3057" y="10"/>
                    <a:pt x="3023" y="1"/>
                    <a:pt x="29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56" name="Google Shape;3356;p28"/>
            <p:cNvSpPr/>
            <p:nvPr/>
          </p:nvSpPr>
          <p:spPr>
            <a:xfrm>
              <a:off x="2840550" y="4308525"/>
              <a:ext cx="87800" cy="75725"/>
            </a:xfrm>
            <a:custGeom>
              <a:avLst/>
              <a:gdLst/>
              <a:ahLst/>
              <a:cxnLst/>
              <a:rect l="l" t="t" r="r" b="b"/>
              <a:pathLst>
                <a:path w="3512" h="3029" extrusionOk="0">
                  <a:moveTo>
                    <a:pt x="3200" y="0"/>
                  </a:moveTo>
                  <a:cubicBezTo>
                    <a:pt x="3152" y="0"/>
                    <a:pt x="3103" y="18"/>
                    <a:pt x="3060" y="61"/>
                  </a:cubicBezTo>
                  <a:cubicBezTo>
                    <a:pt x="2128" y="980"/>
                    <a:pt x="1151" y="1849"/>
                    <a:pt x="131" y="2665"/>
                  </a:cubicBezTo>
                  <a:cubicBezTo>
                    <a:pt x="1" y="2766"/>
                    <a:pt x="90" y="2980"/>
                    <a:pt x="232" y="3016"/>
                  </a:cubicBezTo>
                  <a:cubicBezTo>
                    <a:pt x="265" y="3025"/>
                    <a:pt x="300" y="3029"/>
                    <a:pt x="334" y="3029"/>
                  </a:cubicBezTo>
                  <a:cubicBezTo>
                    <a:pt x="529" y="3029"/>
                    <a:pt x="722" y="2896"/>
                    <a:pt x="761" y="2696"/>
                  </a:cubicBezTo>
                  <a:cubicBezTo>
                    <a:pt x="1664" y="1960"/>
                    <a:pt x="2530" y="1177"/>
                    <a:pt x="3360" y="359"/>
                  </a:cubicBezTo>
                  <a:cubicBezTo>
                    <a:pt x="3511" y="210"/>
                    <a:pt x="3364" y="0"/>
                    <a:pt x="32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57" name="Google Shape;3357;p28"/>
            <p:cNvSpPr/>
            <p:nvPr/>
          </p:nvSpPr>
          <p:spPr>
            <a:xfrm>
              <a:off x="2991825" y="4216375"/>
              <a:ext cx="36900" cy="34475"/>
            </a:xfrm>
            <a:custGeom>
              <a:avLst/>
              <a:gdLst/>
              <a:ahLst/>
              <a:cxnLst/>
              <a:rect l="l" t="t" r="r" b="b"/>
              <a:pathLst>
                <a:path w="1476" h="1379" extrusionOk="0">
                  <a:moveTo>
                    <a:pt x="1230" y="0"/>
                  </a:moveTo>
                  <a:cubicBezTo>
                    <a:pt x="1177" y="0"/>
                    <a:pt x="1125" y="19"/>
                    <a:pt x="1088" y="62"/>
                  </a:cubicBezTo>
                  <a:cubicBezTo>
                    <a:pt x="785" y="413"/>
                    <a:pt x="450" y="736"/>
                    <a:pt x="89" y="1025"/>
                  </a:cubicBezTo>
                  <a:cubicBezTo>
                    <a:pt x="0" y="1094"/>
                    <a:pt x="12" y="1253"/>
                    <a:pt x="92" y="1325"/>
                  </a:cubicBezTo>
                  <a:cubicBezTo>
                    <a:pt x="129" y="1361"/>
                    <a:pt x="180" y="1378"/>
                    <a:pt x="232" y="1378"/>
                  </a:cubicBezTo>
                  <a:cubicBezTo>
                    <a:pt x="286" y="1378"/>
                    <a:pt x="342" y="1360"/>
                    <a:pt x="390" y="1323"/>
                  </a:cubicBezTo>
                  <a:cubicBezTo>
                    <a:pt x="753" y="1034"/>
                    <a:pt x="1088" y="712"/>
                    <a:pt x="1391" y="360"/>
                  </a:cubicBezTo>
                  <a:cubicBezTo>
                    <a:pt x="1463" y="276"/>
                    <a:pt x="1475" y="141"/>
                    <a:pt x="1389" y="60"/>
                  </a:cubicBezTo>
                  <a:cubicBezTo>
                    <a:pt x="1346" y="22"/>
                    <a:pt x="1288" y="0"/>
                    <a:pt x="123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58" name="Google Shape;3358;p28"/>
            <p:cNvSpPr/>
            <p:nvPr/>
          </p:nvSpPr>
          <p:spPr>
            <a:xfrm>
              <a:off x="2895975" y="4396775"/>
              <a:ext cx="167775" cy="88925"/>
            </a:xfrm>
            <a:custGeom>
              <a:avLst/>
              <a:gdLst/>
              <a:ahLst/>
              <a:cxnLst/>
              <a:rect l="l" t="t" r="r" b="b"/>
              <a:pathLst>
                <a:path w="6711" h="3557" extrusionOk="0">
                  <a:moveTo>
                    <a:pt x="6480" y="1"/>
                  </a:moveTo>
                  <a:cubicBezTo>
                    <a:pt x="6423" y="1"/>
                    <a:pt x="6366" y="24"/>
                    <a:pt x="6320" y="64"/>
                  </a:cubicBezTo>
                  <a:cubicBezTo>
                    <a:pt x="5685" y="620"/>
                    <a:pt x="4982" y="1094"/>
                    <a:pt x="4231" y="1481"/>
                  </a:cubicBezTo>
                  <a:cubicBezTo>
                    <a:pt x="3413" y="1902"/>
                    <a:pt x="2537" y="2208"/>
                    <a:pt x="1685" y="2545"/>
                  </a:cubicBezTo>
                  <a:lnTo>
                    <a:pt x="176" y="3137"/>
                  </a:lnTo>
                  <a:cubicBezTo>
                    <a:pt x="72" y="3180"/>
                    <a:pt x="0" y="3286"/>
                    <a:pt x="32" y="3399"/>
                  </a:cubicBezTo>
                  <a:cubicBezTo>
                    <a:pt x="59" y="3492"/>
                    <a:pt x="142" y="3557"/>
                    <a:pt x="229" y="3557"/>
                  </a:cubicBezTo>
                  <a:cubicBezTo>
                    <a:pt x="251" y="3557"/>
                    <a:pt x="273" y="3552"/>
                    <a:pt x="294" y="3544"/>
                  </a:cubicBezTo>
                  <a:lnTo>
                    <a:pt x="3025" y="2473"/>
                  </a:lnTo>
                  <a:cubicBezTo>
                    <a:pt x="3865" y="2138"/>
                    <a:pt x="4681" y="1765"/>
                    <a:pt x="5435" y="1267"/>
                  </a:cubicBezTo>
                  <a:cubicBezTo>
                    <a:pt x="5851" y="993"/>
                    <a:pt x="6248" y="689"/>
                    <a:pt x="6624" y="360"/>
                  </a:cubicBezTo>
                  <a:cubicBezTo>
                    <a:pt x="6710" y="285"/>
                    <a:pt x="6698" y="136"/>
                    <a:pt x="6621" y="61"/>
                  </a:cubicBezTo>
                  <a:cubicBezTo>
                    <a:pt x="6580" y="19"/>
                    <a:pt x="6530" y="1"/>
                    <a:pt x="64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59" name="Google Shape;3359;p28"/>
            <p:cNvSpPr/>
            <p:nvPr/>
          </p:nvSpPr>
          <p:spPr>
            <a:xfrm>
              <a:off x="3097525" y="4325725"/>
              <a:ext cx="56900" cy="45575"/>
            </a:xfrm>
            <a:custGeom>
              <a:avLst/>
              <a:gdLst/>
              <a:ahLst/>
              <a:cxnLst/>
              <a:rect l="l" t="t" r="r" b="b"/>
              <a:pathLst>
                <a:path w="2276" h="1823" extrusionOk="0">
                  <a:moveTo>
                    <a:pt x="2043" y="0"/>
                  </a:moveTo>
                  <a:cubicBezTo>
                    <a:pt x="1986" y="0"/>
                    <a:pt x="1929" y="23"/>
                    <a:pt x="1885" y="63"/>
                  </a:cubicBezTo>
                  <a:cubicBezTo>
                    <a:pt x="1336" y="562"/>
                    <a:pt x="749" y="1016"/>
                    <a:pt x="131" y="1428"/>
                  </a:cubicBezTo>
                  <a:cubicBezTo>
                    <a:pt x="34" y="1491"/>
                    <a:pt x="1" y="1618"/>
                    <a:pt x="58" y="1719"/>
                  </a:cubicBezTo>
                  <a:cubicBezTo>
                    <a:pt x="97" y="1783"/>
                    <a:pt x="172" y="1823"/>
                    <a:pt x="245" y="1823"/>
                  </a:cubicBezTo>
                  <a:cubicBezTo>
                    <a:pt x="281" y="1823"/>
                    <a:pt x="317" y="1813"/>
                    <a:pt x="347" y="1791"/>
                  </a:cubicBezTo>
                  <a:cubicBezTo>
                    <a:pt x="997" y="1363"/>
                    <a:pt x="1611" y="884"/>
                    <a:pt x="2186" y="359"/>
                  </a:cubicBezTo>
                  <a:cubicBezTo>
                    <a:pt x="2275" y="285"/>
                    <a:pt x="2263" y="138"/>
                    <a:pt x="2184" y="59"/>
                  </a:cubicBezTo>
                  <a:cubicBezTo>
                    <a:pt x="2144" y="19"/>
                    <a:pt x="2093" y="0"/>
                    <a:pt x="20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60" name="Google Shape;3360;p28"/>
            <p:cNvSpPr/>
            <p:nvPr/>
          </p:nvSpPr>
          <p:spPr>
            <a:xfrm>
              <a:off x="2950250" y="4453075"/>
              <a:ext cx="111400" cy="53650"/>
            </a:xfrm>
            <a:custGeom>
              <a:avLst/>
              <a:gdLst/>
              <a:ahLst/>
              <a:cxnLst/>
              <a:rect l="l" t="t" r="r" b="b"/>
              <a:pathLst>
                <a:path w="4456" h="2146" extrusionOk="0">
                  <a:moveTo>
                    <a:pt x="4145" y="0"/>
                  </a:moveTo>
                  <a:cubicBezTo>
                    <a:pt x="4111" y="0"/>
                    <a:pt x="4075" y="10"/>
                    <a:pt x="4039" y="31"/>
                  </a:cubicBezTo>
                  <a:cubicBezTo>
                    <a:pt x="2833" y="726"/>
                    <a:pt x="1557" y="1294"/>
                    <a:pt x="236" y="1725"/>
                  </a:cubicBezTo>
                  <a:cubicBezTo>
                    <a:pt x="0" y="1801"/>
                    <a:pt x="73" y="2146"/>
                    <a:pt x="283" y="2146"/>
                  </a:cubicBezTo>
                  <a:cubicBezTo>
                    <a:pt x="305" y="2146"/>
                    <a:pt x="327" y="2142"/>
                    <a:pt x="351" y="2134"/>
                  </a:cubicBezTo>
                  <a:cubicBezTo>
                    <a:pt x="1711" y="1691"/>
                    <a:pt x="3018" y="1109"/>
                    <a:pt x="4258" y="397"/>
                  </a:cubicBezTo>
                  <a:cubicBezTo>
                    <a:pt x="4455" y="278"/>
                    <a:pt x="4331" y="0"/>
                    <a:pt x="41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61" name="Google Shape;3361;p28"/>
            <p:cNvSpPr/>
            <p:nvPr/>
          </p:nvSpPr>
          <p:spPr>
            <a:xfrm>
              <a:off x="3110775" y="4385625"/>
              <a:ext cx="49425" cy="36075"/>
            </a:xfrm>
            <a:custGeom>
              <a:avLst/>
              <a:gdLst/>
              <a:ahLst/>
              <a:cxnLst/>
              <a:rect l="l" t="t" r="r" b="b"/>
              <a:pathLst>
                <a:path w="1977" h="1443" extrusionOk="0">
                  <a:moveTo>
                    <a:pt x="1744" y="1"/>
                  </a:moveTo>
                  <a:cubicBezTo>
                    <a:pt x="1689" y="1"/>
                    <a:pt x="1634" y="23"/>
                    <a:pt x="1584" y="62"/>
                  </a:cubicBezTo>
                  <a:cubicBezTo>
                    <a:pt x="1127" y="423"/>
                    <a:pt x="640" y="755"/>
                    <a:pt x="135" y="1049"/>
                  </a:cubicBezTo>
                  <a:cubicBezTo>
                    <a:pt x="34" y="1107"/>
                    <a:pt x="0" y="1237"/>
                    <a:pt x="60" y="1338"/>
                  </a:cubicBezTo>
                  <a:cubicBezTo>
                    <a:pt x="100" y="1405"/>
                    <a:pt x="171" y="1442"/>
                    <a:pt x="243" y="1442"/>
                  </a:cubicBezTo>
                  <a:cubicBezTo>
                    <a:pt x="280" y="1442"/>
                    <a:pt x="318" y="1432"/>
                    <a:pt x="352" y="1412"/>
                  </a:cubicBezTo>
                  <a:cubicBezTo>
                    <a:pt x="888" y="1097"/>
                    <a:pt x="1401" y="746"/>
                    <a:pt x="1889" y="358"/>
                  </a:cubicBezTo>
                  <a:cubicBezTo>
                    <a:pt x="1976" y="291"/>
                    <a:pt x="1962" y="129"/>
                    <a:pt x="1882" y="57"/>
                  </a:cubicBezTo>
                  <a:cubicBezTo>
                    <a:pt x="1839" y="18"/>
                    <a:pt x="1791" y="1"/>
                    <a:pt x="17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62" name="Google Shape;3362;p28"/>
            <p:cNvSpPr/>
            <p:nvPr/>
          </p:nvSpPr>
          <p:spPr>
            <a:xfrm>
              <a:off x="2967575" y="4659100"/>
              <a:ext cx="230575" cy="43175"/>
            </a:xfrm>
            <a:custGeom>
              <a:avLst/>
              <a:gdLst/>
              <a:ahLst/>
              <a:cxnLst/>
              <a:rect l="l" t="t" r="r" b="b"/>
              <a:pathLst>
                <a:path w="9223" h="1727" extrusionOk="0">
                  <a:moveTo>
                    <a:pt x="8992" y="0"/>
                  </a:moveTo>
                  <a:cubicBezTo>
                    <a:pt x="8953" y="0"/>
                    <a:pt x="8914" y="10"/>
                    <a:pt x="8876" y="28"/>
                  </a:cubicBezTo>
                  <a:cubicBezTo>
                    <a:pt x="7127" y="872"/>
                    <a:pt x="5191" y="1302"/>
                    <a:pt x="3250" y="1302"/>
                  </a:cubicBezTo>
                  <a:cubicBezTo>
                    <a:pt x="2921" y="1302"/>
                    <a:pt x="2593" y="1290"/>
                    <a:pt x="2265" y="1265"/>
                  </a:cubicBezTo>
                  <a:cubicBezTo>
                    <a:pt x="1835" y="1231"/>
                    <a:pt x="1408" y="1187"/>
                    <a:pt x="980" y="1187"/>
                  </a:cubicBezTo>
                  <a:cubicBezTo>
                    <a:pt x="710" y="1187"/>
                    <a:pt x="441" y="1204"/>
                    <a:pt x="171" y="1253"/>
                  </a:cubicBezTo>
                  <a:cubicBezTo>
                    <a:pt x="60" y="1272"/>
                    <a:pt x="0" y="1414"/>
                    <a:pt x="27" y="1518"/>
                  </a:cubicBezTo>
                  <a:cubicBezTo>
                    <a:pt x="50" y="1607"/>
                    <a:pt x="150" y="1665"/>
                    <a:pt x="252" y="1665"/>
                  </a:cubicBezTo>
                  <a:cubicBezTo>
                    <a:pt x="265" y="1665"/>
                    <a:pt x="278" y="1664"/>
                    <a:pt x="291" y="1662"/>
                  </a:cubicBezTo>
                  <a:cubicBezTo>
                    <a:pt x="521" y="1621"/>
                    <a:pt x="754" y="1606"/>
                    <a:pt x="987" y="1606"/>
                  </a:cubicBezTo>
                  <a:cubicBezTo>
                    <a:pt x="1366" y="1606"/>
                    <a:pt x="1747" y="1645"/>
                    <a:pt x="2121" y="1676"/>
                  </a:cubicBezTo>
                  <a:cubicBezTo>
                    <a:pt x="2516" y="1709"/>
                    <a:pt x="2912" y="1726"/>
                    <a:pt x="3308" y="1726"/>
                  </a:cubicBezTo>
                  <a:cubicBezTo>
                    <a:pt x="3494" y="1726"/>
                    <a:pt x="3680" y="1723"/>
                    <a:pt x="3865" y="1715"/>
                  </a:cubicBezTo>
                  <a:cubicBezTo>
                    <a:pt x="5680" y="1633"/>
                    <a:pt x="7461" y="1183"/>
                    <a:pt x="9098" y="391"/>
                  </a:cubicBezTo>
                  <a:cubicBezTo>
                    <a:pt x="9199" y="341"/>
                    <a:pt x="9223" y="194"/>
                    <a:pt x="9170" y="100"/>
                  </a:cubicBezTo>
                  <a:cubicBezTo>
                    <a:pt x="9128" y="32"/>
                    <a:pt x="9062" y="0"/>
                    <a:pt x="899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63" name="Google Shape;3363;p28"/>
            <p:cNvSpPr/>
            <p:nvPr/>
          </p:nvSpPr>
          <p:spPr>
            <a:xfrm>
              <a:off x="3212100" y="4644300"/>
              <a:ext cx="37375" cy="18025"/>
            </a:xfrm>
            <a:custGeom>
              <a:avLst/>
              <a:gdLst/>
              <a:ahLst/>
              <a:cxnLst/>
              <a:rect l="l" t="t" r="r" b="b"/>
              <a:pathLst>
                <a:path w="1495" h="721" extrusionOk="0">
                  <a:moveTo>
                    <a:pt x="1250" y="1"/>
                  </a:moveTo>
                  <a:cubicBezTo>
                    <a:pt x="1232" y="1"/>
                    <a:pt x="1213" y="3"/>
                    <a:pt x="1194" y="9"/>
                  </a:cubicBezTo>
                  <a:lnTo>
                    <a:pt x="176" y="307"/>
                  </a:lnTo>
                  <a:cubicBezTo>
                    <a:pt x="65" y="341"/>
                    <a:pt x="0" y="456"/>
                    <a:pt x="31" y="569"/>
                  </a:cubicBezTo>
                  <a:cubicBezTo>
                    <a:pt x="60" y="662"/>
                    <a:pt x="145" y="721"/>
                    <a:pt x="238" y="721"/>
                  </a:cubicBezTo>
                  <a:cubicBezTo>
                    <a:pt x="256" y="721"/>
                    <a:pt x="275" y="718"/>
                    <a:pt x="294" y="714"/>
                  </a:cubicBezTo>
                  <a:lnTo>
                    <a:pt x="1312" y="418"/>
                  </a:lnTo>
                  <a:cubicBezTo>
                    <a:pt x="1418" y="384"/>
                    <a:pt x="1495" y="261"/>
                    <a:pt x="1459" y="153"/>
                  </a:cubicBezTo>
                  <a:cubicBezTo>
                    <a:pt x="1429" y="61"/>
                    <a:pt x="1342" y="1"/>
                    <a:pt x="12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64" name="Google Shape;3364;p28"/>
            <p:cNvSpPr/>
            <p:nvPr/>
          </p:nvSpPr>
          <p:spPr>
            <a:xfrm>
              <a:off x="3034675" y="4721350"/>
              <a:ext cx="80625" cy="18250"/>
            </a:xfrm>
            <a:custGeom>
              <a:avLst/>
              <a:gdLst/>
              <a:ahLst/>
              <a:cxnLst/>
              <a:rect l="l" t="t" r="r" b="b"/>
              <a:pathLst>
                <a:path w="3225" h="730" extrusionOk="0">
                  <a:moveTo>
                    <a:pt x="2981" y="0"/>
                  </a:moveTo>
                  <a:cubicBezTo>
                    <a:pt x="2964" y="0"/>
                    <a:pt x="2946" y="2"/>
                    <a:pt x="2929" y="5"/>
                  </a:cubicBezTo>
                  <a:cubicBezTo>
                    <a:pt x="2048" y="152"/>
                    <a:pt x="1157" y="253"/>
                    <a:pt x="267" y="308"/>
                  </a:cubicBezTo>
                  <a:cubicBezTo>
                    <a:pt x="1" y="322"/>
                    <a:pt x="4" y="730"/>
                    <a:pt x="259" y="730"/>
                  </a:cubicBezTo>
                  <a:cubicBezTo>
                    <a:pt x="265" y="730"/>
                    <a:pt x="270" y="730"/>
                    <a:pt x="276" y="729"/>
                  </a:cubicBezTo>
                  <a:cubicBezTo>
                    <a:pt x="1205" y="671"/>
                    <a:pt x="2130" y="566"/>
                    <a:pt x="3049" y="414"/>
                  </a:cubicBezTo>
                  <a:cubicBezTo>
                    <a:pt x="3160" y="395"/>
                    <a:pt x="3225" y="250"/>
                    <a:pt x="3193" y="149"/>
                  </a:cubicBezTo>
                  <a:cubicBezTo>
                    <a:pt x="3163" y="47"/>
                    <a:pt x="3077" y="0"/>
                    <a:pt x="29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65" name="Google Shape;3365;p28"/>
            <p:cNvSpPr/>
            <p:nvPr/>
          </p:nvSpPr>
          <p:spPr>
            <a:xfrm>
              <a:off x="2344175" y="4318225"/>
              <a:ext cx="635200" cy="657900"/>
            </a:xfrm>
            <a:custGeom>
              <a:avLst/>
              <a:gdLst/>
              <a:ahLst/>
              <a:cxnLst/>
              <a:rect l="l" t="t" r="r" b="b"/>
              <a:pathLst>
                <a:path w="25408" h="26316" extrusionOk="0">
                  <a:moveTo>
                    <a:pt x="11970" y="0"/>
                  </a:moveTo>
                  <a:cubicBezTo>
                    <a:pt x="11738" y="0"/>
                    <a:pt x="11507" y="23"/>
                    <a:pt x="11281" y="65"/>
                  </a:cubicBezTo>
                  <a:cubicBezTo>
                    <a:pt x="10636" y="178"/>
                    <a:pt x="10029" y="452"/>
                    <a:pt x="9461" y="765"/>
                  </a:cubicBezTo>
                  <a:cubicBezTo>
                    <a:pt x="9425" y="785"/>
                    <a:pt x="9396" y="813"/>
                    <a:pt x="9377" y="847"/>
                  </a:cubicBezTo>
                  <a:cubicBezTo>
                    <a:pt x="9348" y="813"/>
                    <a:pt x="9310" y="789"/>
                    <a:pt x="9269" y="780"/>
                  </a:cubicBezTo>
                  <a:cubicBezTo>
                    <a:pt x="9059" y="723"/>
                    <a:pt x="8843" y="696"/>
                    <a:pt x="8627" y="696"/>
                  </a:cubicBezTo>
                  <a:cubicBezTo>
                    <a:pt x="7856" y="696"/>
                    <a:pt x="7085" y="1043"/>
                    <a:pt x="6609" y="1653"/>
                  </a:cubicBezTo>
                  <a:cubicBezTo>
                    <a:pt x="6446" y="1858"/>
                    <a:pt x="6316" y="2087"/>
                    <a:pt x="6147" y="2284"/>
                  </a:cubicBezTo>
                  <a:cubicBezTo>
                    <a:pt x="5991" y="2474"/>
                    <a:pt x="5786" y="2618"/>
                    <a:pt x="5553" y="2700"/>
                  </a:cubicBezTo>
                  <a:cubicBezTo>
                    <a:pt x="5295" y="2789"/>
                    <a:pt x="5030" y="2854"/>
                    <a:pt x="4785" y="2965"/>
                  </a:cubicBezTo>
                  <a:cubicBezTo>
                    <a:pt x="4544" y="3073"/>
                    <a:pt x="4320" y="3220"/>
                    <a:pt x="4123" y="3396"/>
                  </a:cubicBezTo>
                  <a:cubicBezTo>
                    <a:pt x="3923" y="3567"/>
                    <a:pt x="3750" y="3771"/>
                    <a:pt x="3610" y="3998"/>
                  </a:cubicBezTo>
                  <a:cubicBezTo>
                    <a:pt x="3461" y="4238"/>
                    <a:pt x="3351" y="4496"/>
                    <a:pt x="3127" y="4683"/>
                  </a:cubicBezTo>
                  <a:cubicBezTo>
                    <a:pt x="2905" y="4869"/>
                    <a:pt x="2681" y="4991"/>
                    <a:pt x="2477" y="5170"/>
                  </a:cubicBezTo>
                  <a:cubicBezTo>
                    <a:pt x="1856" y="5713"/>
                    <a:pt x="1420" y="6440"/>
                    <a:pt x="1235" y="7247"/>
                  </a:cubicBezTo>
                  <a:cubicBezTo>
                    <a:pt x="1168" y="7540"/>
                    <a:pt x="1144" y="7843"/>
                    <a:pt x="1093" y="8142"/>
                  </a:cubicBezTo>
                  <a:cubicBezTo>
                    <a:pt x="1042" y="8440"/>
                    <a:pt x="934" y="8722"/>
                    <a:pt x="811" y="9006"/>
                  </a:cubicBezTo>
                  <a:cubicBezTo>
                    <a:pt x="686" y="9287"/>
                    <a:pt x="564" y="9583"/>
                    <a:pt x="511" y="9896"/>
                  </a:cubicBezTo>
                  <a:cubicBezTo>
                    <a:pt x="462" y="10178"/>
                    <a:pt x="455" y="10467"/>
                    <a:pt x="494" y="10751"/>
                  </a:cubicBezTo>
                  <a:cubicBezTo>
                    <a:pt x="544" y="11114"/>
                    <a:pt x="662" y="11463"/>
                    <a:pt x="843" y="11783"/>
                  </a:cubicBezTo>
                  <a:cubicBezTo>
                    <a:pt x="181" y="12734"/>
                    <a:pt x="0" y="13988"/>
                    <a:pt x="361" y="15095"/>
                  </a:cubicBezTo>
                  <a:cubicBezTo>
                    <a:pt x="458" y="15386"/>
                    <a:pt x="592" y="15665"/>
                    <a:pt x="758" y="15925"/>
                  </a:cubicBezTo>
                  <a:cubicBezTo>
                    <a:pt x="860" y="16072"/>
                    <a:pt x="970" y="16216"/>
                    <a:pt x="1055" y="16373"/>
                  </a:cubicBezTo>
                  <a:cubicBezTo>
                    <a:pt x="1129" y="16524"/>
                    <a:pt x="1172" y="16688"/>
                    <a:pt x="1187" y="16857"/>
                  </a:cubicBezTo>
                  <a:cubicBezTo>
                    <a:pt x="1225" y="17191"/>
                    <a:pt x="1249" y="17523"/>
                    <a:pt x="1336" y="17853"/>
                  </a:cubicBezTo>
                  <a:cubicBezTo>
                    <a:pt x="1418" y="18163"/>
                    <a:pt x="1531" y="18464"/>
                    <a:pt x="1673" y="18751"/>
                  </a:cubicBezTo>
                  <a:cubicBezTo>
                    <a:pt x="1988" y="19374"/>
                    <a:pt x="2446" y="19915"/>
                    <a:pt x="3006" y="20332"/>
                  </a:cubicBezTo>
                  <a:cubicBezTo>
                    <a:pt x="3146" y="21540"/>
                    <a:pt x="3779" y="22637"/>
                    <a:pt x="4758" y="23362"/>
                  </a:cubicBezTo>
                  <a:cubicBezTo>
                    <a:pt x="5028" y="23559"/>
                    <a:pt x="5326" y="23699"/>
                    <a:pt x="5613" y="23867"/>
                  </a:cubicBezTo>
                  <a:cubicBezTo>
                    <a:pt x="5897" y="24036"/>
                    <a:pt x="6137" y="24322"/>
                    <a:pt x="6385" y="24575"/>
                  </a:cubicBezTo>
                  <a:cubicBezTo>
                    <a:pt x="6850" y="25047"/>
                    <a:pt x="7425" y="25398"/>
                    <a:pt x="8058" y="25593"/>
                  </a:cubicBezTo>
                  <a:cubicBezTo>
                    <a:pt x="8453" y="25718"/>
                    <a:pt x="8863" y="25781"/>
                    <a:pt x="9274" y="25781"/>
                  </a:cubicBezTo>
                  <a:cubicBezTo>
                    <a:pt x="9598" y="25781"/>
                    <a:pt x="9923" y="25741"/>
                    <a:pt x="10241" y="25663"/>
                  </a:cubicBezTo>
                  <a:cubicBezTo>
                    <a:pt x="10260" y="25658"/>
                    <a:pt x="10279" y="25651"/>
                    <a:pt x="10296" y="25641"/>
                  </a:cubicBezTo>
                  <a:cubicBezTo>
                    <a:pt x="10970" y="26089"/>
                    <a:pt x="11777" y="26315"/>
                    <a:pt x="12584" y="26315"/>
                  </a:cubicBezTo>
                  <a:cubicBezTo>
                    <a:pt x="12956" y="26315"/>
                    <a:pt x="13328" y="26267"/>
                    <a:pt x="13687" y="26171"/>
                  </a:cubicBezTo>
                  <a:cubicBezTo>
                    <a:pt x="14015" y="26081"/>
                    <a:pt x="14332" y="25952"/>
                    <a:pt x="14628" y="25783"/>
                  </a:cubicBezTo>
                  <a:cubicBezTo>
                    <a:pt x="14660" y="25800"/>
                    <a:pt x="14693" y="25810"/>
                    <a:pt x="14727" y="25810"/>
                  </a:cubicBezTo>
                  <a:cubicBezTo>
                    <a:pt x="14764" y="25810"/>
                    <a:pt x="14800" y="25811"/>
                    <a:pt x="14837" y="25811"/>
                  </a:cubicBezTo>
                  <a:cubicBezTo>
                    <a:pt x="15958" y="25811"/>
                    <a:pt x="17053" y="25453"/>
                    <a:pt x="17959" y="24791"/>
                  </a:cubicBezTo>
                  <a:cubicBezTo>
                    <a:pt x="18063" y="24714"/>
                    <a:pt x="18164" y="24637"/>
                    <a:pt x="18260" y="24553"/>
                  </a:cubicBezTo>
                  <a:lnTo>
                    <a:pt x="18287" y="24553"/>
                  </a:lnTo>
                  <a:cubicBezTo>
                    <a:pt x="19752" y="24510"/>
                    <a:pt x="20924" y="23480"/>
                    <a:pt x="21661" y="22291"/>
                  </a:cubicBezTo>
                  <a:cubicBezTo>
                    <a:pt x="21892" y="21915"/>
                    <a:pt x="22094" y="21526"/>
                    <a:pt x="22272" y="21124"/>
                  </a:cubicBezTo>
                  <a:cubicBezTo>
                    <a:pt x="22306" y="21054"/>
                    <a:pt x="22301" y="20972"/>
                    <a:pt x="22262" y="20907"/>
                  </a:cubicBezTo>
                  <a:lnTo>
                    <a:pt x="22291" y="20840"/>
                  </a:lnTo>
                  <a:cubicBezTo>
                    <a:pt x="23252" y="20450"/>
                    <a:pt x="23974" y="19559"/>
                    <a:pt x="24176" y="18546"/>
                  </a:cubicBezTo>
                  <a:cubicBezTo>
                    <a:pt x="24197" y="18536"/>
                    <a:pt x="24214" y="18524"/>
                    <a:pt x="24231" y="18510"/>
                  </a:cubicBezTo>
                  <a:cubicBezTo>
                    <a:pt x="25165" y="17694"/>
                    <a:pt x="25408" y="16231"/>
                    <a:pt x="24830" y="15145"/>
                  </a:cubicBezTo>
                  <a:cubicBezTo>
                    <a:pt x="25365" y="13949"/>
                    <a:pt x="25288" y="12508"/>
                    <a:pt x="24604" y="11381"/>
                  </a:cubicBezTo>
                  <a:cubicBezTo>
                    <a:pt x="24604" y="11374"/>
                    <a:pt x="24607" y="11367"/>
                    <a:pt x="24611" y="11362"/>
                  </a:cubicBezTo>
                  <a:cubicBezTo>
                    <a:pt x="24782" y="10635"/>
                    <a:pt x="24575" y="9908"/>
                    <a:pt x="24335" y="9225"/>
                  </a:cubicBezTo>
                  <a:cubicBezTo>
                    <a:pt x="24094" y="8541"/>
                    <a:pt x="23841" y="7860"/>
                    <a:pt x="23252" y="7405"/>
                  </a:cubicBezTo>
                  <a:cubicBezTo>
                    <a:pt x="22907" y="7141"/>
                    <a:pt x="22544" y="6900"/>
                    <a:pt x="22185" y="6650"/>
                  </a:cubicBezTo>
                  <a:cubicBezTo>
                    <a:pt x="22176" y="6084"/>
                    <a:pt x="22113" y="5511"/>
                    <a:pt x="21860" y="5001"/>
                  </a:cubicBezTo>
                  <a:cubicBezTo>
                    <a:pt x="21738" y="4751"/>
                    <a:pt x="21567" y="4527"/>
                    <a:pt x="21357" y="4344"/>
                  </a:cubicBezTo>
                  <a:cubicBezTo>
                    <a:pt x="21261" y="4265"/>
                    <a:pt x="21158" y="4195"/>
                    <a:pt x="21049" y="4135"/>
                  </a:cubicBezTo>
                  <a:cubicBezTo>
                    <a:pt x="20994" y="4103"/>
                    <a:pt x="20924" y="4079"/>
                    <a:pt x="20881" y="4031"/>
                  </a:cubicBezTo>
                  <a:cubicBezTo>
                    <a:pt x="20835" y="3985"/>
                    <a:pt x="20816" y="3916"/>
                    <a:pt x="20792" y="3856"/>
                  </a:cubicBezTo>
                  <a:cubicBezTo>
                    <a:pt x="20354" y="2785"/>
                    <a:pt x="19439" y="1954"/>
                    <a:pt x="18320" y="1644"/>
                  </a:cubicBezTo>
                  <a:cubicBezTo>
                    <a:pt x="17992" y="1555"/>
                    <a:pt x="17655" y="1510"/>
                    <a:pt x="17318" y="1510"/>
                  </a:cubicBezTo>
                  <a:cubicBezTo>
                    <a:pt x="16981" y="1510"/>
                    <a:pt x="16644" y="1555"/>
                    <a:pt x="16315" y="1644"/>
                  </a:cubicBezTo>
                  <a:cubicBezTo>
                    <a:pt x="15918" y="1023"/>
                    <a:pt x="15198" y="611"/>
                    <a:pt x="14452" y="611"/>
                  </a:cubicBezTo>
                  <a:cubicBezTo>
                    <a:pt x="14443" y="611"/>
                    <a:pt x="14435" y="611"/>
                    <a:pt x="14426" y="611"/>
                  </a:cubicBezTo>
                  <a:cubicBezTo>
                    <a:pt x="14303" y="614"/>
                    <a:pt x="14181" y="626"/>
                    <a:pt x="14060" y="652"/>
                  </a:cubicBezTo>
                  <a:cubicBezTo>
                    <a:pt x="14012" y="664"/>
                    <a:pt x="13962" y="671"/>
                    <a:pt x="13914" y="671"/>
                  </a:cubicBezTo>
                  <a:cubicBezTo>
                    <a:pt x="13846" y="667"/>
                    <a:pt x="13796" y="623"/>
                    <a:pt x="13747" y="585"/>
                  </a:cubicBezTo>
                  <a:cubicBezTo>
                    <a:pt x="13514" y="407"/>
                    <a:pt x="13257" y="267"/>
                    <a:pt x="12982" y="166"/>
                  </a:cubicBezTo>
                  <a:cubicBezTo>
                    <a:pt x="12656" y="51"/>
                    <a:pt x="12313" y="0"/>
                    <a:pt x="1197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66" name="Google Shape;3366;p28"/>
            <p:cNvSpPr/>
            <p:nvPr/>
          </p:nvSpPr>
          <p:spPr>
            <a:xfrm>
              <a:off x="2454100" y="4694500"/>
              <a:ext cx="39200" cy="75725"/>
            </a:xfrm>
            <a:custGeom>
              <a:avLst/>
              <a:gdLst/>
              <a:ahLst/>
              <a:cxnLst/>
              <a:rect l="l" t="t" r="r" b="b"/>
              <a:pathLst>
                <a:path w="1568" h="3029" extrusionOk="0">
                  <a:moveTo>
                    <a:pt x="226" y="0"/>
                  </a:moveTo>
                  <a:cubicBezTo>
                    <a:pt x="225" y="0"/>
                    <a:pt x="223" y="1"/>
                    <a:pt x="222" y="1"/>
                  </a:cubicBezTo>
                  <a:cubicBezTo>
                    <a:pt x="99" y="3"/>
                    <a:pt x="0" y="104"/>
                    <a:pt x="15" y="217"/>
                  </a:cubicBezTo>
                  <a:cubicBezTo>
                    <a:pt x="147" y="1226"/>
                    <a:pt x="554" y="2176"/>
                    <a:pt x="1192" y="2968"/>
                  </a:cubicBezTo>
                  <a:cubicBezTo>
                    <a:pt x="1226" y="3010"/>
                    <a:pt x="1277" y="3028"/>
                    <a:pt x="1330" y="3028"/>
                  </a:cubicBezTo>
                  <a:cubicBezTo>
                    <a:pt x="1391" y="3028"/>
                    <a:pt x="1453" y="3004"/>
                    <a:pt x="1493" y="2963"/>
                  </a:cubicBezTo>
                  <a:cubicBezTo>
                    <a:pt x="1567" y="2889"/>
                    <a:pt x="1562" y="2754"/>
                    <a:pt x="1490" y="2667"/>
                  </a:cubicBezTo>
                  <a:cubicBezTo>
                    <a:pt x="922" y="1957"/>
                    <a:pt x="559" y="1105"/>
                    <a:pt x="438" y="205"/>
                  </a:cubicBezTo>
                  <a:cubicBezTo>
                    <a:pt x="424" y="96"/>
                    <a:pt x="349" y="0"/>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67" name="Google Shape;3367;p28"/>
            <p:cNvSpPr/>
            <p:nvPr/>
          </p:nvSpPr>
          <p:spPr>
            <a:xfrm>
              <a:off x="2452900" y="4584675"/>
              <a:ext cx="18475" cy="73175"/>
            </a:xfrm>
            <a:custGeom>
              <a:avLst/>
              <a:gdLst/>
              <a:ahLst/>
              <a:cxnLst/>
              <a:rect l="l" t="t" r="r" b="b"/>
              <a:pathLst>
                <a:path w="739" h="2927" extrusionOk="0">
                  <a:moveTo>
                    <a:pt x="483" y="0"/>
                  </a:moveTo>
                  <a:cubicBezTo>
                    <a:pt x="398" y="0"/>
                    <a:pt x="316" y="47"/>
                    <a:pt x="292" y="155"/>
                  </a:cubicBezTo>
                  <a:cubicBezTo>
                    <a:pt x="101" y="1000"/>
                    <a:pt x="3" y="1862"/>
                    <a:pt x="0" y="2728"/>
                  </a:cubicBezTo>
                  <a:cubicBezTo>
                    <a:pt x="0" y="2860"/>
                    <a:pt x="102" y="2926"/>
                    <a:pt x="206" y="2926"/>
                  </a:cubicBezTo>
                  <a:cubicBezTo>
                    <a:pt x="314" y="2926"/>
                    <a:pt x="424" y="2856"/>
                    <a:pt x="424" y="2716"/>
                  </a:cubicBezTo>
                  <a:cubicBezTo>
                    <a:pt x="426" y="1888"/>
                    <a:pt x="520" y="1065"/>
                    <a:pt x="703" y="259"/>
                  </a:cubicBezTo>
                  <a:cubicBezTo>
                    <a:pt x="739" y="101"/>
                    <a:pt x="608" y="0"/>
                    <a:pt x="4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68" name="Google Shape;3368;p28"/>
            <p:cNvSpPr/>
            <p:nvPr/>
          </p:nvSpPr>
          <p:spPr>
            <a:xfrm>
              <a:off x="2428100" y="4622375"/>
              <a:ext cx="16700" cy="71300"/>
            </a:xfrm>
            <a:custGeom>
              <a:avLst/>
              <a:gdLst/>
              <a:ahLst/>
              <a:cxnLst/>
              <a:rect l="l" t="t" r="r" b="b"/>
              <a:pathLst>
                <a:path w="668" h="2852" extrusionOk="0">
                  <a:moveTo>
                    <a:pt x="345" y="0"/>
                  </a:moveTo>
                  <a:cubicBezTo>
                    <a:pt x="247" y="0"/>
                    <a:pt x="157" y="64"/>
                    <a:pt x="140" y="161"/>
                  </a:cubicBezTo>
                  <a:cubicBezTo>
                    <a:pt x="1" y="1006"/>
                    <a:pt x="30" y="1867"/>
                    <a:pt x="222" y="2703"/>
                  </a:cubicBezTo>
                  <a:cubicBezTo>
                    <a:pt x="247" y="2807"/>
                    <a:pt x="324" y="2852"/>
                    <a:pt x="406" y="2852"/>
                  </a:cubicBezTo>
                  <a:cubicBezTo>
                    <a:pt x="532" y="2852"/>
                    <a:pt x="668" y="2744"/>
                    <a:pt x="631" y="2582"/>
                  </a:cubicBezTo>
                  <a:cubicBezTo>
                    <a:pt x="453" y="1822"/>
                    <a:pt x="427" y="1035"/>
                    <a:pt x="552" y="262"/>
                  </a:cubicBezTo>
                  <a:cubicBezTo>
                    <a:pt x="571" y="152"/>
                    <a:pt x="516" y="38"/>
                    <a:pt x="400" y="7"/>
                  </a:cubicBezTo>
                  <a:cubicBezTo>
                    <a:pt x="382" y="3"/>
                    <a:pt x="363" y="0"/>
                    <a:pt x="3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69" name="Google Shape;3369;p28"/>
            <p:cNvSpPr/>
            <p:nvPr/>
          </p:nvSpPr>
          <p:spPr>
            <a:xfrm>
              <a:off x="2510350" y="4453750"/>
              <a:ext cx="48225" cy="40025"/>
            </a:xfrm>
            <a:custGeom>
              <a:avLst/>
              <a:gdLst/>
              <a:ahLst/>
              <a:cxnLst/>
              <a:rect l="l" t="t" r="r" b="b"/>
              <a:pathLst>
                <a:path w="1929" h="1601" extrusionOk="0">
                  <a:moveTo>
                    <a:pt x="1695" y="1"/>
                  </a:moveTo>
                  <a:cubicBezTo>
                    <a:pt x="1657" y="1"/>
                    <a:pt x="1618" y="10"/>
                    <a:pt x="1582" y="28"/>
                  </a:cubicBezTo>
                  <a:cubicBezTo>
                    <a:pt x="1002" y="317"/>
                    <a:pt x="492" y="728"/>
                    <a:pt x="85" y="1236"/>
                  </a:cubicBezTo>
                  <a:cubicBezTo>
                    <a:pt x="13" y="1325"/>
                    <a:pt x="1" y="1453"/>
                    <a:pt x="87" y="1537"/>
                  </a:cubicBezTo>
                  <a:cubicBezTo>
                    <a:pt x="130" y="1579"/>
                    <a:pt x="187" y="1600"/>
                    <a:pt x="242" y="1600"/>
                  </a:cubicBezTo>
                  <a:cubicBezTo>
                    <a:pt x="297" y="1600"/>
                    <a:pt x="351" y="1578"/>
                    <a:pt x="386" y="1532"/>
                  </a:cubicBezTo>
                  <a:cubicBezTo>
                    <a:pt x="768" y="1055"/>
                    <a:pt x="1250" y="666"/>
                    <a:pt x="1799" y="394"/>
                  </a:cubicBezTo>
                  <a:cubicBezTo>
                    <a:pt x="1902" y="341"/>
                    <a:pt x="1928" y="194"/>
                    <a:pt x="1871" y="100"/>
                  </a:cubicBezTo>
                  <a:cubicBezTo>
                    <a:pt x="1832" y="33"/>
                    <a:pt x="1765" y="1"/>
                    <a:pt x="16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70" name="Google Shape;3370;p28"/>
            <p:cNvSpPr/>
            <p:nvPr/>
          </p:nvSpPr>
          <p:spPr>
            <a:xfrm>
              <a:off x="2516675" y="4428950"/>
              <a:ext cx="46100" cy="27075"/>
            </a:xfrm>
            <a:custGeom>
              <a:avLst/>
              <a:gdLst/>
              <a:ahLst/>
              <a:cxnLst/>
              <a:rect l="l" t="t" r="r" b="b"/>
              <a:pathLst>
                <a:path w="1844" h="1083" extrusionOk="0">
                  <a:moveTo>
                    <a:pt x="1609" y="1"/>
                  </a:moveTo>
                  <a:cubicBezTo>
                    <a:pt x="1591" y="1"/>
                    <a:pt x="1572" y="3"/>
                    <a:pt x="1553" y="7"/>
                  </a:cubicBezTo>
                  <a:cubicBezTo>
                    <a:pt x="1011" y="122"/>
                    <a:pt x="506" y="370"/>
                    <a:pt x="85" y="729"/>
                  </a:cubicBezTo>
                  <a:cubicBezTo>
                    <a:pt x="0" y="801"/>
                    <a:pt x="10" y="957"/>
                    <a:pt x="87" y="1029"/>
                  </a:cubicBezTo>
                  <a:cubicBezTo>
                    <a:pt x="126" y="1065"/>
                    <a:pt x="178" y="1083"/>
                    <a:pt x="231" y="1083"/>
                  </a:cubicBezTo>
                  <a:cubicBezTo>
                    <a:pt x="286" y="1083"/>
                    <a:pt x="343" y="1064"/>
                    <a:pt x="388" y="1025"/>
                  </a:cubicBezTo>
                  <a:lnTo>
                    <a:pt x="426" y="993"/>
                  </a:lnTo>
                  <a:lnTo>
                    <a:pt x="443" y="981"/>
                  </a:lnTo>
                  <a:lnTo>
                    <a:pt x="511" y="928"/>
                  </a:lnTo>
                  <a:lnTo>
                    <a:pt x="665" y="825"/>
                  </a:lnTo>
                  <a:cubicBezTo>
                    <a:pt x="771" y="755"/>
                    <a:pt x="879" y="692"/>
                    <a:pt x="992" y="639"/>
                  </a:cubicBezTo>
                  <a:lnTo>
                    <a:pt x="1071" y="603"/>
                  </a:lnTo>
                  <a:lnTo>
                    <a:pt x="1088" y="594"/>
                  </a:lnTo>
                  <a:lnTo>
                    <a:pt x="1129" y="579"/>
                  </a:lnTo>
                  <a:cubicBezTo>
                    <a:pt x="1184" y="553"/>
                    <a:pt x="1240" y="531"/>
                    <a:pt x="1300" y="514"/>
                  </a:cubicBezTo>
                  <a:cubicBezTo>
                    <a:pt x="1420" y="473"/>
                    <a:pt x="1543" y="440"/>
                    <a:pt x="1671" y="413"/>
                  </a:cubicBezTo>
                  <a:cubicBezTo>
                    <a:pt x="1781" y="380"/>
                    <a:pt x="1844" y="264"/>
                    <a:pt x="1815" y="151"/>
                  </a:cubicBezTo>
                  <a:cubicBezTo>
                    <a:pt x="1781" y="52"/>
                    <a:pt x="1703" y="1"/>
                    <a:pt x="16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71" name="Google Shape;3371;p28"/>
            <p:cNvSpPr/>
            <p:nvPr/>
          </p:nvSpPr>
          <p:spPr>
            <a:xfrm>
              <a:off x="2578400" y="4457100"/>
              <a:ext cx="63150" cy="27975"/>
            </a:xfrm>
            <a:custGeom>
              <a:avLst/>
              <a:gdLst/>
              <a:ahLst/>
              <a:cxnLst/>
              <a:rect l="l" t="t" r="r" b="b"/>
              <a:pathLst>
                <a:path w="2526" h="1119" extrusionOk="0">
                  <a:moveTo>
                    <a:pt x="2229" y="0"/>
                  </a:moveTo>
                  <a:cubicBezTo>
                    <a:pt x="2209" y="0"/>
                    <a:pt x="2188" y="3"/>
                    <a:pt x="2167" y="9"/>
                  </a:cubicBezTo>
                  <a:cubicBezTo>
                    <a:pt x="1493" y="204"/>
                    <a:pt x="829" y="435"/>
                    <a:pt x="179" y="700"/>
                  </a:cubicBezTo>
                  <a:cubicBezTo>
                    <a:pt x="73" y="743"/>
                    <a:pt x="1" y="844"/>
                    <a:pt x="34" y="962"/>
                  </a:cubicBezTo>
                  <a:cubicBezTo>
                    <a:pt x="61" y="1057"/>
                    <a:pt x="145" y="1119"/>
                    <a:pt x="233" y="1119"/>
                  </a:cubicBezTo>
                  <a:cubicBezTo>
                    <a:pt x="255" y="1119"/>
                    <a:pt x="278" y="1115"/>
                    <a:pt x="299" y="1107"/>
                  </a:cubicBezTo>
                  <a:cubicBezTo>
                    <a:pt x="947" y="842"/>
                    <a:pt x="1611" y="611"/>
                    <a:pt x="2285" y="418"/>
                  </a:cubicBezTo>
                  <a:cubicBezTo>
                    <a:pt x="2525" y="350"/>
                    <a:pt x="2446" y="0"/>
                    <a:pt x="2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72" name="Google Shape;3372;p28"/>
            <p:cNvSpPr/>
            <p:nvPr/>
          </p:nvSpPr>
          <p:spPr>
            <a:xfrm>
              <a:off x="2788200" y="4486875"/>
              <a:ext cx="64825" cy="74425"/>
            </a:xfrm>
            <a:custGeom>
              <a:avLst/>
              <a:gdLst/>
              <a:ahLst/>
              <a:cxnLst/>
              <a:rect l="l" t="t" r="r" b="b"/>
              <a:pathLst>
                <a:path w="2593" h="2977" extrusionOk="0">
                  <a:moveTo>
                    <a:pt x="323" y="0"/>
                  </a:moveTo>
                  <a:cubicBezTo>
                    <a:pt x="128" y="0"/>
                    <a:pt x="1" y="291"/>
                    <a:pt x="213" y="395"/>
                  </a:cubicBezTo>
                  <a:cubicBezTo>
                    <a:pt x="1185" y="878"/>
                    <a:pt x="1895" y="1771"/>
                    <a:pt x="2148" y="2828"/>
                  </a:cubicBezTo>
                  <a:cubicBezTo>
                    <a:pt x="2172" y="2932"/>
                    <a:pt x="2249" y="2976"/>
                    <a:pt x="2331" y="2976"/>
                  </a:cubicBezTo>
                  <a:cubicBezTo>
                    <a:pt x="2457" y="2976"/>
                    <a:pt x="2592" y="2869"/>
                    <a:pt x="2554" y="2708"/>
                  </a:cubicBezTo>
                  <a:cubicBezTo>
                    <a:pt x="2282" y="1560"/>
                    <a:pt x="1479" y="551"/>
                    <a:pt x="420" y="24"/>
                  </a:cubicBezTo>
                  <a:cubicBezTo>
                    <a:pt x="386" y="8"/>
                    <a:pt x="354" y="0"/>
                    <a:pt x="3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73" name="Google Shape;3373;p28"/>
            <p:cNvSpPr/>
            <p:nvPr/>
          </p:nvSpPr>
          <p:spPr>
            <a:xfrm>
              <a:off x="2846450" y="4507550"/>
              <a:ext cx="38225" cy="57625"/>
            </a:xfrm>
            <a:custGeom>
              <a:avLst/>
              <a:gdLst/>
              <a:ahLst/>
              <a:cxnLst/>
              <a:rect l="l" t="t" r="r" b="b"/>
              <a:pathLst>
                <a:path w="1529" h="2305" extrusionOk="0">
                  <a:moveTo>
                    <a:pt x="247" y="0"/>
                  </a:moveTo>
                  <a:cubicBezTo>
                    <a:pt x="212" y="0"/>
                    <a:pt x="175" y="9"/>
                    <a:pt x="143" y="27"/>
                  </a:cubicBezTo>
                  <a:cubicBezTo>
                    <a:pt x="46" y="85"/>
                    <a:pt x="1" y="222"/>
                    <a:pt x="68" y="319"/>
                  </a:cubicBezTo>
                  <a:cubicBezTo>
                    <a:pt x="465" y="894"/>
                    <a:pt x="804" y="1507"/>
                    <a:pt x="1074" y="2152"/>
                  </a:cubicBezTo>
                  <a:cubicBezTo>
                    <a:pt x="1112" y="2239"/>
                    <a:pt x="1188" y="2304"/>
                    <a:pt x="1283" y="2304"/>
                  </a:cubicBezTo>
                  <a:cubicBezTo>
                    <a:pt x="1301" y="2304"/>
                    <a:pt x="1319" y="2302"/>
                    <a:pt x="1339" y="2297"/>
                  </a:cubicBezTo>
                  <a:cubicBezTo>
                    <a:pt x="1459" y="2263"/>
                    <a:pt x="1529" y="2140"/>
                    <a:pt x="1483" y="2032"/>
                  </a:cubicBezTo>
                  <a:cubicBezTo>
                    <a:pt x="1201" y="1351"/>
                    <a:pt x="850" y="704"/>
                    <a:pt x="431" y="100"/>
                  </a:cubicBezTo>
                  <a:cubicBezTo>
                    <a:pt x="390" y="35"/>
                    <a:pt x="319" y="0"/>
                    <a:pt x="2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74" name="Google Shape;3374;p28"/>
            <p:cNvSpPr/>
            <p:nvPr/>
          </p:nvSpPr>
          <p:spPr>
            <a:xfrm>
              <a:off x="2863900" y="4583650"/>
              <a:ext cx="16275" cy="37650"/>
            </a:xfrm>
            <a:custGeom>
              <a:avLst/>
              <a:gdLst/>
              <a:ahLst/>
              <a:cxnLst/>
              <a:rect l="l" t="t" r="r" b="b"/>
              <a:pathLst>
                <a:path w="651" h="1506" extrusionOk="0">
                  <a:moveTo>
                    <a:pt x="248" y="0"/>
                  </a:moveTo>
                  <a:cubicBezTo>
                    <a:pt x="229" y="0"/>
                    <a:pt x="209" y="4"/>
                    <a:pt x="188" y="11"/>
                  </a:cubicBezTo>
                  <a:cubicBezTo>
                    <a:pt x="73" y="50"/>
                    <a:pt x="0" y="163"/>
                    <a:pt x="44" y="271"/>
                  </a:cubicBezTo>
                  <a:cubicBezTo>
                    <a:pt x="106" y="442"/>
                    <a:pt x="152" y="617"/>
                    <a:pt x="183" y="796"/>
                  </a:cubicBezTo>
                  <a:cubicBezTo>
                    <a:pt x="188" y="805"/>
                    <a:pt x="188" y="810"/>
                    <a:pt x="191" y="820"/>
                  </a:cubicBezTo>
                  <a:lnTo>
                    <a:pt x="191" y="829"/>
                  </a:lnTo>
                  <a:lnTo>
                    <a:pt x="200" y="897"/>
                  </a:lnTo>
                  <a:cubicBezTo>
                    <a:pt x="203" y="938"/>
                    <a:pt x="207" y="978"/>
                    <a:pt x="212" y="1017"/>
                  </a:cubicBezTo>
                  <a:cubicBezTo>
                    <a:pt x="217" y="1111"/>
                    <a:pt x="219" y="1205"/>
                    <a:pt x="217" y="1299"/>
                  </a:cubicBezTo>
                  <a:cubicBezTo>
                    <a:pt x="219" y="1414"/>
                    <a:pt x="316" y="1506"/>
                    <a:pt x="434" y="1506"/>
                  </a:cubicBezTo>
                  <a:cubicBezTo>
                    <a:pt x="549" y="1501"/>
                    <a:pt x="641" y="1404"/>
                    <a:pt x="641" y="1289"/>
                  </a:cubicBezTo>
                  <a:cubicBezTo>
                    <a:pt x="650" y="901"/>
                    <a:pt x="585" y="516"/>
                    <a:pt x="448" y="155"/>
                  </a:cubicBezTo>
                  <a:cubicBezTo>
                    <a:pt x="417" y="71"/>
                    <a:pt x="338" y="0"/>
                    <a:pt x="2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75" name="Google Shape;3375;p28"/>
            <p:cNvSpPr/>
            <p:nvPr/>
          </p:nvSpPr>
          <p:spPr>
            <a:xfrm>
              <a:off x="2643025" y="4846975"/>
              <a:ext cx="56875" cy="14500"/>
            </a:xfrm>
            <a:custGeom>
              <a:avLst/>
              <a:gdLst/>
              <a:ahLst/>
              <a:cxnLst/>
              <a:rect l="l" t="t" r="r" b="b"/>
              <a:pathLst>
                <a:path w="2275" h="580" extrusionOk="0">
                  <a:moveTo>
                    <a:pt x="230" y="1"/>
                  </a:moveTo>
                  <a:cubicBezTo>
                    <a:pt x="136" y="1"/>
                    <a:pt x="51" y="65"/>
                    <a:pt x="27" y="159"/>
                  </a:cubicBezTo>
                  <a:cubicBezTo>
                    <a:pt x="0" y="267"/>
                    <a:pt x="65" y="395"/>
                    <a:pt x="181" y="419"/>
                  </a:cubicBezTo>
                  <a:cubicBezTo>
                    <a:pt x="700" y="525"/>
                    <a:pt x="1228" y="579"/>
                    <a:pt x="1758" y="579"/>
                  </a:cubicBezTo>
                  <a:cubicBezTo>
                    <a:pt x="1839" y="579"/>
                    <a:pt x="1921" y="578"/>
                    <a:pt x="2003" y="575"/>
                  </a:cubicBezTo>
                  <a:cubicBezTo>
                    <a:pt x="2274" y="566"/>
                    <a:pt x="2268" y="152"/>
                    <a:pt x="2005" y="152"/>
                  </a:cubicBezTo>
                  <a:cubicBezTo>
                    <a:pt x="2002" y="152"/>
                    <a:pt x="1999" y="152"/>
                    <a:pt x="1996" y="152"/>
                  </a:cubicBezTo>
                  <a:cubicBezTo>
                    <a:pt x="1913" y="155"/>
                    <a:pt x="1831" y="156"/>
                    <a:pt x="1749" y="156"/>
                  </a:cubicBezTo>
                  <a:cubicBezTo>
                    <a:pt x="1256" y="156"/>
                    <a:pt x="765" y="106"/>
                    <a:pt x="282" y="7"/>
                  </a:cubicBezTo>
                  <a:cubicBezTo>
                    <a:pt x="265" y="3"/>
                    <a:pt x="247"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76" name="Google Shape;3376;p28"/>
            <p:cNvSpPr/>
            <p:nvPr/>
          </p:nvSpPr>
          <p:spPr>
            <a:xfrm>
              <a:off x="2739125" y="4801600"/>
              <a:ext cx="85950" cy="45425"/>
            </a:xfrm>
            <a:custGeom>
              <a:avLst/>
              <a:gdLst/>
              <a:ahLst/>
              <a:cxnLst/>
              <a:rect l="l" t="t" r="r" b="b"/>
              <a:pathLst>
                <a:path w="3438" h="1817" extrusionOk="0">
                  <a:moveTo>
                    <a:pt x="3141" y="0"/>
                  </a:moveTo>
                  <a:cubicBezTo>
                    <a:pt x="3106" y="0"/>
                    <a:pt x="3068" y="11"/>
                    <a:pt x="3030" y="37"/>
                  </a:cubicBezTo>
                  <a:cubicBezTo>
                    <a:pt x="2563" y="349"/>
                    <a:pt x="2103" y="684"/>
                    <a:pt x="1620" y="970"/>
                  </a:cubicBezTo>
                  <a:cubicBezTo>
                    <a:pt x="1223" y="1205"/>
                    <a:pt x="790" y="1392"/>
                    <a:pt x="326" y="1392"/>
                  </a:cubicBezTo>
                  <a:cubicBezTo>
                    <a:pt x="309" y="1392"/>
                    <a:pt x="291" y="1392"/>
                    <a:pt x="274" y="1392"/>
                  </a:cubicBezTo>
                  <a:cubicBezTo>
                    <a:pt x="271" y="1391"/>
                    <a:pt x="268" y="1391"/>
                    <a:pt x="265" y="1391"/>
                  </a:cubicBezTo>
                  <a:cubicBezTo>
                    <a:pt x="0" y="1391"/>
                    <a:pt x="13" y="1806"/>
                    <a:pt x="284" y="1815"/>
                  </a:cubicBezTo>
                  <a:cubicBezTo>
                    <a:pt x="307" y="1816"/>
                    <a:pt x="330" y="1816"/>
                    <a:pt x="354" y="1816"/>
                  </a:cubicBezTo>
                  <a:cubicBezTo>
                    <a:pt x="860" y="1816"/>
                    <a:pt x="1341" y="1618"/>
                    <a:pt x="1779" y="1367"/>
                  </a:cubicBezTo>
                  <a:cubicBezTo>
                    <a:pt x="2286" y="1076"/>
                    <a:pt x="2763" y="727"/>
                    <a:pt x="3249" y="402"/>
                  </a:cubicBezTo>
                  <a:cubicBezTo>
                    <a:pt x="3438" y="274"/>
                    <a:pt x="3319" y="0"/>
                    <a:pt x="3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77" name="Google Shape;3377;p28"/>
            <p:cNvSpPr/>
            <p:nvPr/>
          </p:nvSpPr>
          <p:spPr>
            <a:xfrm>
              <a:off x="2707475" y="4796775"/>
              <a:ext cx="66700" cy="32475"/>
            </a:xfrm>
            <a:custGeom>
              <a:avLst/>
              <a:gdLst/>
              <a:ahLst/>
              <a:cxnLst/>
              <a:rect l="l" t="t" r="r" b="b"/>
              <a:pathLst>
                <a:path w="2668" h="1299" extrusionOk="0">
                  <a:moveTo>
                    <a:pt x="2367" y="0"/>
                  </a:moveTo>
                  <a:cubicBezTo>
                    <a:pt x="2332" y="0"/>
                    <a:pt x="2295" y="11"/>
                    <a:pt x="2258" y="35"/>
                  </a:cubicBezTo>
                  <a:cubicBezTo>
                    <a:pt x="1620" y="444"/>
                    <a:pt x="915" y="730"/>
                    <a:pt x="176" y="884"/>
                  </a:cubicBezTo>
                  <a:cubicBezTo>
                    <a:pt x="63" y="908"/>
                    <a:pt x="0" y="1043"/>
                    <a:pt x="31" y="1149"/>
                  </a:cubicBezTo>
                  <a:cubicBezTo>
                    <a:pt x="56" y="1238"/>
                    <a:pt x="148" y="1298"/>
                    <a:pt x="244" y="1298"/>
                  </a:cubicBezTo>
                  <a:cubicBezTo>
                    <a:pt x="260" y="1298"/>
                    <a:pt x="276" y="1297"/>
                    <a:pt x="291" y="1293"/>
                  </a:cubicBezTo>
                  <a:cubicBezTo>
                    <a:pt x="1066" y="1130"/>
                    <a:pt x="1805" y="826"/>
                    <a:pt x="2474" y="398"/>
                  </a:cubicBezTo>
                  <a:cubicBezTo>
                    <a:pt x="2668" y="275"/>
                    <a:pt x="2546" y="0"/>
                    <a:pt x="23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78" name="Google Shape;3378;p28"/>
            <p:cNvSpPr/>
            <p:nvPr/>
          </p:nvSpPr>
          <p:spPr>
            <a:xfrm>
              <a:off x="2770950" y="4611525"/>
              <a:ext cx="17825" cy="39400"/>
            </a:xfrm>
            <a:custGeom>
              <a:avLst/>
              <a:gdLst/>
              <a:ahLst/>
              <a:cxnLst/>
              <a:rect l="l" t="t" r="r" b="b"/>
              <a:pathLst>
                <a:path w="713" h="1576" extrusionOk="0">
                  <a:moveTo>
                    <a:pt x="247" y="1"/>
                  </a:moveTo>
                  <a:cubicBezTo>
                    <a:pt x="227" y="1"/>
                    <a:pt x="208" y="4"/>
                    <a:pt x="188" y="10"/>
                  </a:cubicBezTo>
                  <a:cubicBezTo>
                    <a:pt x="70" y="51"/>
                    <a:pt x="0" y="164"/>
                    <a:pt x="43" y="275"/>
                  </a:cubicBezTo>
                  <a:cubicBezTo>
                    <a:pt x="113" y="456"/>
                    <a:pt x="171" y="641"/>
                    <a:pt x="214" y="829"/>
                  </a:cubicBezTo>
                  <a:lnTo>
                    <a:pt x="241" y="978"/>
                  </a:lnTo>
                  <a:lnTo>
                    <a:pt x="250" y="1019"/>
                  </a:lnTo>
                  <a:cubicBezTo>
                    <a:pt x="250" y="1018"/>
                    <a:pt x="250" y="1018"/>
                    <a:pt x="250" y="1018"/>
                  </a:cubicBezTo>
                  <a:lnTo>
                    <a:pt x="250" y="1018"/>
                  </a:lnTo>
                  <a:cubicBezTo>
                    <a:pt x="249" y="1018"/>
                    <a:pt x="255" y="1065"/>
                    <a:pt x="255" y="1069"/>
                  </a:cubicBezTo>
                  <a:cubicBezTo>
                    <a:pt x="270" y="1168"/>
                    <a:pt x="279" y="1269"/>
                    <a:pt x="284" y="1368"/>
                  </a:cubicBezTo>
                  <a:cubicBezTo>
                    <a:pt x="289" y="1474"/>
                    <a:pt x="377" y="1575"/>
                    <a:pt x="484" y="1575"/>
                  </a:cubicBezTo>
                  <a:cubicBezTo>
                    <a:pt x="489" y="1575"/>
                    <a:pt x="494" y="1575"/>
                    <a:pt x="498" y="1575"/>
                  </a:cubicBezTo>
                  <a:cubicBezTo>
                    <a:pt x="614" y="1565"/>
                    <a:pt x="713" y="1476"/>
                    <a:pt x="708" y="1358"/>
                  </a:cubicBezTo>
                  <a:cubicBezTo>
                    <a:pt x="686" y="947"/>
                    <a:pt x="602" y="540"/>
                    <a:pt x="453" y="155"/>
                  </a:cubicBezTo>
                  <a:cubicBezTo>
                    <a:pt x="417" y="71"/>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79" name="Google Shape;3379;p28"/>
            <p:cNvSpPr/>
            <p:nvPr/>
          </p:nvSpPr>
          <p:spPr>
            <a:xfrm>
              <a:off x="2689425" y="4391975"/>
              <a:ext cx="47250" cy="29700"/>
            </a:xfrm>
            <a:custGeom>
              <a:avLst/>
              <a:gdLst/>
              <a:ahLst/>
              <a:cxnLst/>
              <a:rect l="l" t="t" r="r" b="b"/>
              <a:pathLst>
                <a:path w="1890" h="1188" extrusionOk="0">
                  <a:moveTo>
                    <a:pt x="242" y="1"/>
                  </a:moveTo>
                  <a:cubicBezTo>
                    <a:pt x="145" y="1"/>
                    <a:pt x="56" y="58"/>
                    <a:pt x="31" y="159"/>
                  </a:cubicBezTo>
                  <a:cubicBezTo>
                    <a:pt x="0" y="277"/>
                    <a:pt x="72" y="393"/>
                    <a:pt x="188" y="415"/>
                  </a:cubicBezTo>
                  <a:cubicBezTo>
                    <a:pt x="691" y="508"/>
                    <a:pt x="1153" y="759"/>
                    <a:pt x="1511" y="1127"/>
                  </a:cubicBezTo>
                  <a:cubicBezTo>
                    <a:pt x="1552" y="1168"/>
                    <a:pt x="1605" y="1188"/>
                    <a:pt x="1658" y="1188"/>
                  </a:cubicBezTo>
                  <a:cubicBezTo>
                    <a:pt x="1712" y="1188"/>
                    <a:pt x="1766" y="1167"/>
                    <a:pt x="1807" y="1125"/>
                  </a:cubicBezTo>
                  <a:cubicBezTo>
                    <a:pt x="1889" y="1040"/>
                    <a:pt x="1889" y="908"/>
                    <a:pt x="1805" y="826"/>
                  </a:cubicBezTo>
                  <a:cubicBezTo>
                    <a:pt x="1398" y="400"/>
                    <a:pt x="869" y="114"/>
                    <a:pt x="289" y="5"/>
                  </a:cubicBezTo>
                  <a:cubicBezTo>
                    <a:pt x="273" y="2"/>
                    <a:pt x="257" y="1"/>
                    <a:pt x="2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80" name="Google Shape;3380;p28"/>
            <p:cNvSpPr/>
            <p:nvPr/>
          </p:nvSpPr>
          <p:spPr>
            <a:xfrm>
              <a:off x="2535275" y="4850150"/>
              <a:ext cx="43775" cy="25825"/>
            </a:xfrm>
            <a:custGeom>
              <a:avLst/>
              <a:gdLst/>
              <a:ahLst/>
              <a:cxnLst/>
              <a:rect l="l" t="t" r="r" b="b"/>
              <a:pathLst>
                <a:path w="1751" h="1033" extrusionOk="0">
                  <a:moveTo>
                    <a:pt x="229" y="0"/>
                  </a:moveTo>
                  <a:cubicBezTo>
                    <a:pt x="179" y="0"/>
                    <a:pt x="129" y="19"/>
                    <a:pt x="89" y="63"/>
                  </a:cubicBezTo>
                  <a:cubicBezTo>
                    <a:pt x="5" y="157"/>
                    <a:pt x="0" y="292"/>
                    <a:pt x="92" y="364"/>
                  </a:cubicBezTo>
                  <a:cubicBezTo>
                    <a:pt x="489" y="670"/>
                    <a:pt x="939" y="896"/>
                    <a:pt x="1420" y="1031"/>
                  </a:cubicBezTo>
                  <a:cubicBezTo>
                    <a:pt x="1431" y="1032"/>
                    <a:pt x="1442" y="1033"/>
                    <a:pt x="1453" y="1033"/>
                  </a:cubicBezTo>
                  <a:cubicBezTo>
                    <a:pt x="1680" y="1033"/>
                    <a:pt x="1751" y="704"/>
                    <a:pt x="1521" y="619"/>
                  </a:cubicBezTo>
                  <a:cubicBezTo>
                    <a:pt x="1112" y="506"/>
                    <a:pt x="727" y="316"/>
                    <a:pt x="390" y="61"/>
                  </a:cubicBezTo>
                  <a:cubicBezTo>
                    <a:pt x="344" y="24"/>
                    <a:pt x="286" y="0"/>
                    <a:pt x="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81" name="Google Shape;3381;p28"/>
            <p:cNvSpPr/>
            <p:nvPr/>
          </p:nvSpPr>
          <p:spPr>
            <a:xfrm>
              <a:off x="2869025" y="4734175"/>
              <a:ext cx="30350" cy="43625"/>
            </a:xfrm>
            <a:custGeom>
              <a:avLst/>
              <a:gdLst/>
              <a:ahLst/>
              <a:cxnLst/>
              <a:rect l="l" t="t" r="r" b="b"/>
              <a:pathLst>
                <a:path w="1214" h="1745" extrusionOk="0">
                  <a:moveTo>
                    <a:pt x="984" y="1"/>
                  </a:moveTo>
                  <a:cubicBezTo>
                    <a:pt x="908" y="1"/>
                    <a:pt x="830" y="35"/>
                    <a:pt x="801" y="105"/>
                  </a:cubicBezTo>
                  <a:cubicBezTo>
                    <a:pt x="619" y="558"/>
                    <a:pt x="378" y="986"/>
                    <a:pt x="84" y="1379"/>
                  </a:cubicBezTo>
                  <a:cubicBezTo>
                    <a:pt x="14" y="1470"/>
                    <a:pt x="0" y="1590"/>
                    <a:pt x="87" y="1679"/>
                  </a:cubicBezTo>
                  <a:cubicBezTo>
                    <a:pt x="131" y="1722"/>
                    <a:pt x="188" y="1745"/>
                    <a:pt x="243" y="1745"/>
                  </a:cubicBezTo>
                  <a:cubicBezTo>
                    <a:pt x="299" y="1745"/>
                    <a:pt x="352" y="1722"/>
                    <a:pt x="388" y="1675"/>
                  </a:cubicBezTo>
                  <a:cubicBezTo>
                    <a:pt x="705" y="1256"/>
                    <a:pt x="968" y="801"/>
                    <a:pt x="1170" y="315"/>
                  </a:cubicBezTo>
                  <a:cubicBezTo>
                    <a:pt x="1213" y="211"/>
                    <a:pt x="1199" y="86"/>
                    <a:pt x="1090" y="26"/>
                  </a:cubicBezTo>
                  <a:cubicBezTo>
                    <a:pt x="1060" y="9"/>
                    <a:pt x="1022" y="1"/>
                    <a:pt x="9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sp>
        <p:nvSpPr>
          <p:cNvPr id="3382" name="Google Shape;3382;p28"/>
          <p:cNvSpPr/>
          <p:nvPr/>
        </p:nvSpPr>
        <p:spPr>
          <a:xfrm flipH="1">
            <a:off x="2423175" y="4190817"/>
            <a:ext cx="318552" cy="302176"/>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83" name="Google Shape;3383;p28"/>
          <p:cNvSpPr/>
          <p:nvPr/>
        </p:nvSpPr>
        <p:spPr>
          <a:xfrm flipH="1">
            <a:off x="3205039" y="1758567"/>
            <a:ext cx="224343" cy="212748"/>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84" name="Google Shape;3384;p28"/>
          <p:cNvSpPr/>
          <p:nvPr/>
        </p:nvSpPr>
        <p:spPr>
          <a:xfrm>
            <a:off x="11213431" y="2947433"/>
            <a:ext cx="318552" cy="302176"/>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85" name="Google Shape;3385;p28"/>
          <p:cNvSpPr/>
          <p:nvPr/>
        </p:nvSpPr>
        <p:spPr>
          <a:xfrm>
            <a:off x="9421966" y="4787269"/>
            <a:ext cx="224343" cy="212784"/>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Tree>
    <p:extLst>
      <p:ext uri="{BB962C8B-B14F-4D97-AF65-F5344CB8AC3E}">
        <p14:creationId xmlns:p14="http://schemas.microsoft.com/office/powerpoint/2010/main" val="47024471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386"/>
        <p:cNvGrpSpPr/>
        <p:nvPr/>
      </p:nvGrpSpPr>
      <p:grpSpPr>
        <a:xfrm>
          <a:off x="0" y="0"/>
          <a:ext cx="0" cy="0"/>
          <a:chOff x="0" y="0"/>
          <a:chExt cx="0" cy="0"/>
        </a:xfrm>
      </p:grpSpPr>
      <p:pic>
        <p:nvPicPr>
          <p:cNvPr id="3387" name="Google Shape;3387;p29"/>
          <p:cNvPicPr preferRelativeResize="0"/>
          <p:nvPr/>
        </p:nvPicPr>
        <p:blipFill rotWithShape="1">
          <a:blip r:embed="rId2">
            <a:alphaModFix amt="26000"/>
          </a:blip>
          <a:srcRect/>
          <a:stretch/>
        </p:blipFill>
        <p:spPr>
          <a:xfrm>
            <a:off x="1" y="1"/>
            <a:ext cx="12192004" cy="6858003"/>
          </a:xfrm>
          <a:prstGeom prst="rect">
            <a:avLst/>
          </a:prstGeom>
          <a:noFill/>
          <a:ln>
            <a:noFill/>
          </a:ln>
        </p:spPr>
      </p:pic>
      <p:grpSp>
        <p:nvGrpSpPr>
          <p:cNvPr id="3388" name="Google Shape;3388;p29"/>
          <p:cNvGrpSpPr/>
          <p:nvPr/>
        </p:nvGrpSpPr>
        <p:grpSpPr>
          <a:xfrm rot="-5400000" flipH="1">
            <a:off x="101659" y="5162125"/>
            <a:ext cx="724776" cy="1000134"/>
            <a:chOff x="626325" y="3925200"/>
            <a:chExt cx="612625" cy="845375"/>
          </a:xfrm>
        </p:grpSpPr>
        <p:sp>
          <p:nvSpPr>
            <p:cNvPr id="3389" name="Google Shape;3389;p29"/>
            <p:cNvSpPr/>
            <p:nvPr/>
          </p:nvSpPr>
          <p:spPr>
            <a:xfrm>
              <a:off x="626325" y="3925200"/>
              <a:ext cx="318375" cy="371475"/>
            </a:xfrm>
            <a:custGeom>
              <a:avLst/>
              <a:gdLst/>
              <a:ahLst/>
              <a:cxnLst/>
              <a:rect l="l" t="t" r="r" b="b"/>
              <a:pathLst>
                <a:path w="12735" h="14859" extrusionOk="0">
                  <a:moveTo>
                    <a:pt x="2791" y="1"/>
                  </a:moveTo>
                  <a:cubicBezTo>
                    <a:pt x="2372" y="1"/>
                    <a:pt x="1971" y="119"/>
                    <a:pt x="1656" y="448"/>
                  </a:cubicBezTo>
                  <a:cubicBezTo>
                    <a:pt x="1329" y="792"/>
                    <a:pt x="1139" y="1252"/>
                    <a:pt x="956" y="1685"/>
                  </a:cubicBezTo>
                  <a:cubicBezTo>
                    <a:pt x="771" y="2123"/>
                    <a:pt x="609" y="2568"/>
                    <a:pt x="475" y="3023"/>
                  </a:cubicBezTo>
                  <a:cubicBezTo>
                    <a:pt x="338" y="3478"/>
                    <a:pt x="227" y="3938"/>
                    <a:pt x="140" y="4405"/>
                  </a:cubicBezTo>
                  <a:cubicBezTo>
                    <a:pt x="66" y="4816"/>
                    <a:pt x="17" y="5281"/>
                    <a:pt x="215" y="5668"/>
                  </a:cubicBezTo>
                  <a:cubicBezTo>
                    <a:pt x="280" y="5793"/>
                    <a:pt x="378" y="5902"/>
                    <a:pt x="499" y="5979"/>
                  </a:cubicBezTo>
                  <a:cubicBezTo>
                    <a:pt x="253" y="6667"/>
                    <a:pt x="22" y="7374"/>
                    <a:pt x="13" y="8111"/>
                  </a:cubicBezTo>
                  <a:cubicBezTo>
                    <a:pt x="1" y="8799"/>
                    <a:pt x="215" y="9502"/>
                    <a:pt x="691" y="10012"/>
                  </a:cubicBezTo>
                  <a:cubicBezTo>
                    <a:pt x="908" y="10248"/>
                    <a:pt x="1185" y="10426"/>
                    <a:pt x="1490" y="10527"/>
                  </a:cubicBezTo>
                  <a:cubicBezTo>
                    <a:pt x="1416" y="11273"/>
                    <a:pt x="1370" y="12053"/>
                    <a:pt x="1659" y="12758"/>
                  </a:cubicBezTo>
                  <a:cubicBezTo>
                    <a:pt x="1921" y="13406"/>
                    <a:pt x="2532" y="13887"/>
                    <a:pt x="3235" y="13938"/>
                  </a:cubicBezTo>
                  <a:cubicBezTo>
                    <a:pt x="3273" y="13941"/>
                    <a:pt x="3310" y="13942"/>
                    <a:pt x="3347" y="13942"/>
                  </a:cubicBezTo>
                  <a:cubicBezTo>
                    <a:pt x="3584" y="13942"/>
                    <a:pt x="3819" y="13877"/>
                    <a:pt x="4025" y="13755"/>
                  </a:cubicBezTo>
                  <a:cubicBezTo>
                    <a:pt x="4271" y="14439"/>
                    <a:pt x="5020" y="14859"/>
                    <a:pt x="5740" y="14859"/>
                  </a:cubicBezTo>
                  <a:cubicBezTo>
                    <a:pt x="5816" y="14859"/>
                    <a:pt x="5890" y="14854"/>
                    <a:pt x="5964" y="14845"/>
                  </a:cubicBezTo>
                  <a:cubicBezTo>
                    <a:pt x="7033" y="14705"/>
                    <a:pt x="7791" y="13793"/>
                    <a:pt x="8188" y="12859"/>
                  </a:cubicBezTo>
                  <a:cubicBezTo>
                    <a:pt x="8369" y="12433"/>
                    <a:pt x="8489" y="11993"/>
                    <a:pt x="8592" y="11543"/>
                  </a:cubicBezTo>
                  <a:cubicBezTo>
                    <a:pt x="9181" y="11722"/>
                    <a:pt x="9805" y="11899"/>
                    <a:pt x="10424" y="11899"/>
                  </a:cubicBezTo>
                  <a:cubicBezTo>
                    <a:pt x="10653" y="11899"/>
                    <a:pt x="10882" y="11874"/>
                    <a:pt x="11108" y="11817"/>
                  </a:cubicBezTo>
                  <a:cubicBezTo>
                    <a:pt x="11839" y="11632"/>
                    <a:pt x="12535" y="11086"/>
                    <a:pt x="12662" y="10308"/>
                  </a:cubicBezTo>
                  <a:cubicBezTo>
                    <a:pt x="12734" y="9870"/>
                    <a:pt x="12592" y="9444"/>
                    <a:pt x="12443" y="9038"/>
                  </a:cubicBezTo>
                  <a:cubicBezTo>
                    <a:pt x="12361" y="8831"/>
                    <a:pt x="12292" y="8619"/>
                    <a:pt x="12236" y="8402"/>
                  </a:cubicBezTo>
                  <a:cubicBezTo>
                    <a:pt x="12193" y="8190"/>
                    <a:pt x="12164" y="7976"/>
                    <a:pt x="12150" y="7762"/>
                  </a:cubicBezTo>
                  <a:cubicBezTo>
                    <a:pt x="12116" y="7307"/>
                    <a:pt x="12104" y="6845"/>
                    <a:pt x="11933" y="6414"/>
                  </a:cubicBezTo>
                  <a:cubicBezTo>
                    <a:pt x="11760" y="5983"/>
                    <a:pt x="11442" y="5726"/>
                    <a:pt x="11083" y="5485"/>
                  </a:cubicBezTo>
                  <a:cubicBezTo>
                    <a:pt x="10775" y="5273"/>
                    <a:pt x="10417" y="5076"/>
                    <a:pt x="10229" y="4737"/>
                  </a:cubicBezTo>
                  <a:cubicBezTo>
                    <a:pt x="10102" y="4503"/>
                    <a:pt x="10049" y="4239"/>
                    <a:pt x="9916" y="4007"/>
                  </a:cubicBezTo>
                  <a:cubicBezTo>
                    <a:pt x="9796" y="3803"/>
                    <a:pt x="9637" y="3622"/>
                    <a:pt x="9447" y="3476"/>
                  </a:cubicBezTo>
                  <a:cubicBezTo>
                    <a:pt x="9262" y="3319"/>
                    <a:pt x="9052" y="3189"/>
                    <a:pt x="8850" y="3064"/>
                  </a:cubicBezTo>
                  <a:lnTo>
                    <a:pt x="8176" y="2643"/>
                  </a:lnTo>
                  <a:lnTo>
                    <a:pt x="6800" y="1789"/>
                  </a:lnTo>
                  <a:cubicBezTo>
                    <a:pt x="5986" y="1278"/>
                    <a:pt x="5175" y="734"/>
                    <a:pt x="4282" y="361"/>
                  </a:cubicBezTo>
                  <a:cubicBezTo>
                    <a:pt x="3838" y="175"/>
                    <a:pt x="3301" y="1"/>
                    <a:pt x="2791"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90" name="Google Shape;3390;p29"/>
            <p:cNvSpPr/>
            <p:nvPr/>
          </p:nvSpPr>
          <p:spPr>
            <a:xfrm>
              <a:off x="628975" y="4395725"/>
              <a:ext cx="291725" cy="211650"/>
            </a:xfrm>
            <a:custGeom>
              <a:avLst/>
              <a:gdLst/>
              <a:ahLst/>
              <a:cxnLst/>
              <a:rect l="l" t="t" r="r" b="b"/>
              <a:pathLst>
                <a:path w="11669" h="8466" extrusionOk="0">
                  <a:moveTo>
                    <a:pt x="8228" y="0"/>
                  </a:moveTo>
                  <a:cubicBezTo>
                    <a:pt x="8156" y="0"/>
                    <a:pt x="8084" y="4"/>
                    <a:pt x="8012" y="12"/>
                  </a:cubicBezTo>
                  <a:cubicBezTo>
                    <a:pt x="7784" y="36"/>
                    <a:pt x="7562" y="106"/>
                    <a:pt x="7363" y="216"/>
                  </a:cubicBezTo>
                  <a:cubicBezTo>
                    <a:pt x="7158" y="332"/>
                    <a:pt x="6980" y="491"/>
                    <a:pt x="6790" y="628"/>
                  </a:cubicBezTo>
                  <a:cubicBezTo>
                    <a:pt x="6602" y="768"/>
                    <a:pt x="6462" y="854"/>
                    <a:pt x="6294" y="866"/>
                  </a:cubicBezTo>
                  <a:cubicBezTo>
                    <a:pt x="6288" y="867"/>
                    <a:pt x="6282" y="867"/>
                    <a:pt x="6276" y="867"/>
                  </a:cubicBezTo>
                  <a:cubicBezTo>
                    <a:pt x="6068" y="867"/>
                    <a:pt x="5916" y="671"/>
                    <a:pt x="5743" y="570"/>
                  </a:cubicBezTo>
                  <a:cubicBezTo>
                    <a:pt x="5439" y="393"/>
                    <a:pt x="5094" y="316"/>
                    <a:pt x="4746" y="316"/>
                  </a:cubicBezTo>
                  <a:cubicBezTo>
                    <a:pt x="4635" y="316"/>
                    <a:pt x="4523" y="324"/>
                    <a:pt x="4412" y="339"/>
                  </a:cubicBezTo>
                  <a:cubicBezTo>
                    <a:pt x="3312" y="491"/>
                    <a:pt x="2530" y="1336"/>
                    <a:pt x="1895" y="2175"/>
                  </a:cubicBezTo>
                  <a:lnTo>
                    <a:pt x="1635" y="2529"/>
                  </a:lnTo>
                  <a:cubicBezTo>
                    <a:pt x="1620" y="2549"/>
                    <a:pt x="1611" y="2570"/>
                    <a:pt x="1603" y="2594"/>
                  </a:cubicBezTo>
                  <a:cubicBezTo>
                    <a:pt x="1574" y="2560"/>
                    <a:pt x="1531" y="2540"/>
                    <a:pt x="1487" y="2540"/>
                  </a:cubicBezTo>
                  <a:cubicBezTo>
                    <a:pt x="1473" y="2540"/>
                    <a:pt x="1458" y="2542"/>
                    <a:pt x="1444" y="2546"/>
                  </a:cubicBezTo>
                  <a:cubicBezTo>
                    <a:pt x="1045" y="2659"/>
                    <a:pt x="686" y="2883"/>
                    <a:pt x="407" y="3189"/>
                  </a:cubicBezTo>
                  <a:cubicBezTo>
                    <a:pt x="265" y="3340"/>
                    <a:pt x="147" y="3514"/>
                    <a:pt x="56" y="3699"/>
                  </a:cubicBezTo>
                  <a:cubicBezTo>
                    <a:pt x="0" y="3812"/>
                    <a:pt x="61" y="3923"/>
                    <a:pt x="106" y="4029"/>
                  </a:cubicBezTo>
                  <a:cubicBezTo>
                    <a:pt x="145" y="4120"/>
                    <a:pt x="188" y="4209"/>
                    <a:pt x="239" y="4296"/>
                  </a:cubicBezTo>
                  <a:cubicBezTo>
                    <a:pt x="636" y="4982"/>
                    <a:pt x="1315" y="5441"/>
                    <a:pt x="2015" y="5776"/>
                  </a:cubicBezTo>
                  <a:cubicBezTo>
                    <a:pt x="2414" y="5961"/>
                    <a:pt x="2824" y="6127"/>
                    <a:pt x="3240" y="6269"/>
                  </a:cubicBezTo>
                  <a:cubicBezTo>
                    <a:pt x="3514" y="6743"/>
                    <a:pt x="3805" y="7234"/>
                    <a:pt x="4229" y="7595"/>
                  </a:cubicBezTo>
                  <a:cubicBezTo>
                    <a:pt x="4613" y="7921"/>
                    <a:pt x="5038" y="8108"/>
                    <a:pt x="5510" y="8108"/>
                  </a:cubicBezTo>
                  <a:cubicBezTo>
                    <a:pt x="5561" y="8108"/>
                    <a:pt x="5613" y="8105"/>
                    <a:pt x="5666" y="8101"/>
                  </a:cubicBezTo>
                  <a:cubicBezTo>
                    <a:pt x="5890" y="8084"/>
                    <a:pt x="6106" y="8012"/>
                    <a:pt x="6296" y="7891"/>
                  </a:cubicBezTo>
                  <a:cubicBezTo>
                    <a:pt x="6689" y="8265"/>
                    <a:pt x="7231" y="8466"/>
                    <a:pt x="7771" y="8466"/>
                  </a:cubicBezTo>
                  <a:cubicBezTo>
                    <a:pt x="8119" y="8466"/>
                    <a:pt x="8466" y="8382"/>
                    <a:pt x="8770" y="8207"/>
                  </a:cubicBezTo>
                  <a:cubicBezTo>
                    <a:pt x="8893" y="8134"/>
                    <a:pt x="9006" y="8048"/>
                    <a:pt x="9131" y="7976"/>
                  </a:cubicBezTo>
                  <a:cubicBezTo>
                    <a:pt x="9254" y="7903"/>
                    <a:pt x="9387" y="7848"/>
                    <a:pt x="9524" y="7810"/>
                  </a:cubicBezTo>
                  <a:cubicBezTo>
                    <a:pt x="9784" y="7737"/>
                    <a:pt x="10034" y="7658"/>
                    <a:pt x="10255" y="7506"/>
                  </a:cubicBezTo>
                  <a:cubicBezTo>
                    <a:pt x="10684" y="7215"/>
                    <a:pt x="10975" y="6765"/>
                    <a:pt x="11064" y="6257"/>
                  </a:cubicBezTo>
                  <a:cubicBezTo>
                    <a:pt x="11136" y="5822"/>
                    <a:pt x="11054" y="5376"/>
                    <a:pt x="10831" y="4996"/>
                  </a:cubicBezTo>
                  <a:cubicBezTo>
                    <a:pt x="11153" y="4746"/>
                    <a:pt x="11394" y="4404"/>
                    <a:pt x="11517" y="4012"/>
                  </a:cubicBezTo>
                  <a:cubicBezTo>
                    <a:pt x="11668" y="3516"/>
                    <a:pt x="11615" y="2979"/>
                    <a:pt x="11365" y="2524"/>
                  </a:cubicBezTo>
                  <a:cubicBezTo>
                    <a:pt x="11240" y="2291"/>
                    <a:pt x="11066" y="2086"/>
                    <a:pt x="10860" y="1918"/>
                  </a:cubicBezTo>
                  <a:cubicBezTo>
                    <a:pt x="10763" y="1839"/>
                    <a:pt x="10660" y="1769"/>
                    <a:pt x="10549" y="1711"/>
                  </a:cubicBezTo>
                  <a:cubicBezTo>
                    <a:pt x="10441" y="1651"/>
                    <a:pt x="10320" y="1598"/>
                    <a:pt x="10229" y="1511"/>
                  </a:cubicBezTo>
                  <a:cubicBezTo>
                    <a:pt x="10140" y="1422"/>
                    <a:pt x="10075" y="1283"/>
                    <a:pt x="10022" y="1155"/>
                  </a:cubicBezTo>
                  <a:cubicBezTo>
                    <a:pt x="9974" y="1040"/>
                    <a:pt x="9916" y="929"/>
                    <a:pt x="9846" y="825"/>
                  </a:cubicBezTo>
                  <a:cubicBezTo>
                    <a:pt x="9714" y="630"/>
                    <a:pt x="9543" y="462"/>
                    <a:pt x="9346" y="334"/>
                  </a:cubicBezTo>
                  <a:cubicBezTo>
                    <a:pt x="9012" y="116"/>
                    <a:pt x="8623" y="0"/>
                    <a:pt x="8228" y="0"/>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91" name="Google Shape;3391;p29"/>
            <p:cNvSpPr/>
            <p:nvPr/>
          </p:nvSpPr>
          <p:spPr>
            <a:xfrm>
              <a:off x="959775" y="4126000"/>
              <a:ext cx="257975" cy="338800"/>
            </a:xfrm>
            <a:custGeom>
              <a:avLst/>
              <a:gdLst/>
              <a:ahLst/>
              <a:cxnLst/>
              <a:rect l="l" t="t" r="r" b="b"/>
              <a:pathLst>
                <a:path w="10319" h="13552" extrusionOk="0">
                  <a:moveTo>
                    <a:pt x="3793" y="1"/>
                  </a:moveTo>
                  <a:cubicBezTo>
                    <a:pt x="3553" y="1"/>
                    <a:pt x="3301" y="167"/>
                    <a:pt x="3120" y="351"/>
                  </a:cubicBezTo>
                  <a:cubicBezTo>
                    <a:pt x="2929" y="543"/>
                    <a:pt x="2744" y="738"/>
                    <a:pt x="2568" y="941"/>
                  </a:cubicBezTo>
                  <a:cubicBezTo>
                    <a:pt x="2215" y="1345"/>
                    <a:pt x="1887" y="1773"/>
                    <a:pt x="1591" y="2223"/>
                  </a:cubicBezTo>
                  <a:cubicBezTo>
                    <a:pt x="1445" y="2450"/>
                    <a:pt x="1303" y="2681"/>
                    <a:pt x="1170" y="2916"/>
                  </a:cubicBezTo>
                  <a:cubicBezTo>
                    <a:pt x="1038" y="3150"/>
                    <a:pt x="939" y="3340"/>
                    <a:pt x="869" y="3571"/>
                  </a:cubicBezTo>
                  <a:cubicBezTo>
                    <a:pt x="800" y="3805"/>
                    <a:pt x="773" y="4026"/>
                    <a:pt x="826" y="4250"/>
                  </a:cubicBezTo>
                  <a:cubicBezTo>
                    <a:pt x="860" y="4375"/>
                    <a:pt x="913" y="4495"/>
                    <a:pt x="982" y="4604"/>
                  </a:cubicBezTo>
                  <a:cubicBezTo>
                    <a:pt x="1040" y="4700"/>
                    <a:pt x="1103" y="4798"/>
                    <a:pt x="1079" y="4914"/>
                  </a:cubicBezTo>
                  <a:cubicBezTo>
                    <a:pt x="1043" y="5111"/>
                    <a:pt x="860" y="5280"/>
                    <a:pt x="747" y="5441"/>
                  </a:cubicBezTo>
                  <a:cubicBezTo>
                    <a:pt x="614" y="5624"/>
                    <a:pt x="496" y="5819"/>
                    <a:pt x="393" y="6021"/>
                  </a:cubicBezTo>
                  <a:cubicBezTo>
                    <a:pt x="186" y="6423"/>
                    <a:pt x="37" y="6863"/>
                    <a:pt x="15" y="7318"/>
                  </a:cubicBezTo>
                  <a:cubicBezTo>
                    <a:pt x="1" y="7540"/>
                    <a:pt x="22" y="7764"/>
                    <a:pt x="78" y="7980"/>
                  </a:cubicBezTo>
                  <a:cubicBezTo>
                    <a:pt x="147" y="8238"/>
                    <a:pt x="272" y="8469"/>
                    <a:pt x="400" y="8702"/>
                  </a:cubicBezTo>
                  <a:cubicBezTo>
                    <a:pt x="525" y="8933"/>
                    <a:pt x="643" y="9167"/>
                    <a:pt x="650" y="9436"/>
                  </a:cubicBezTo>
                  <a:cubicBezTo>
                    <a:pt x="655" y="9703"/>
                    <a:pt x="607" y="9932"/>
                    <a:pt x="617" y="10182"/>
                  </a:cubicBezTo>
                  <a:cubicBezTo>
                    <a:pt x="633" y="10683"/>
                    <a:pt x="833" y="11159"/>
                    <a:pt x="1182" y="11523"/>
                  </a:cubicBezTo>
                  <a:cubicBezTo>
                    <a:pt x="1353" y="11696"/>
                    <a:pt x="1553" y="11841"/>
                    <a:pt x="1772" y="11946"/>
                  </a:cubicBezTo>
                  <a:cubicBezTo>
                    <a:pt x="1976" y="12052"/>
                    <a:pt x="2193" y="12156"/>
                    <a:pt x="2304" y="12368"/>
                  </a:cubicBezTo>
                  <a:cubicBezTo>
                    <a:pt x="2414" y="12582"/>
                    <a:pt x="2467" y="12854"/>
                    <a:pt x="2624" y="13066"/>
                  </a:cubicBezTo>
                  <a:cubicBezTo>
                    <a:pt x="2751" y="13232"/>
                    <a:pt x="2925" y="13359"/>
                    <a:pt x="3120" y="13436"/>
                  </a:cubicBezTo>
                  <a:cubicBezTo>
                    <a:pt x="3305" y="13515"/>
                    <a:pt x="3506" y="13552"/>
                    <a:pt x="3708" y="13552"/>
                  </a:cubicBezTo>
                  <a:cubicBezTo>
                    <a:pt x="3936" y="13552"/>
                    <a:pt x="4164" y="13506"/>
                    <a:pt x="4374" y="13424"/>
                  </a:cubicBezTo>
                  <a:cubicBezTo>
                    <a:pt x="4852" y="13239"/>
                    <a:pt x="5218" y="12835"/>
                    <a:pt x="5512" y="12433"/>
                  </a:cubicBezTo>
                  <a:lnTo>
                    <a:pt x="5599" y="12305"/>
                  </a:lnTo>
                  <a:cubicBezTo>
                    <a:pt x="6077" y="12630"/>
                    <a:pt x="6576" y="12931"/>
                    <a:pt x="7129" y="13099"/>
                  </a:cubicBezTo>
                  <a:cubicBezTo>
                    <a:pt x="7396" y="13181"/>
                    <a:pt x="7671" y="13226"/>
                    <a:pt x="7943" y="13226"/>
                  </a:cubicBezTo>
                  <a:cubicBezTo>
                    <a:pt x="8312" y="13226"/>
                    <a:pt x="8677" y="13144"/>
                    <a:pt x="9016" y="12964"/>
                  </a:cubicBezTo>
                  <a:cubicBezTo>
                    <a:pt x="9546" y="12688"/>
                    <a:pt x="9967" y="12175"/>
                    <a:pt x="9979" y="11559"/>
                  </a:cubicBezTo>
                  <a:cubicBezTo>
                    <a:pt x="9981" y="11364"/>
                    <a:pt x="9945" y="11171"/>
                    <a:pt x="9943" y="10977"/>
                  </a:cubicBezTo>
                  <a:cubicBezTo>
                    <a:pt x="9943" y="10791"/>
                    <a:pt x="9976" y="10606"/>
                    <a:pt x="10044" y="10435"/>
                  </a:cubicBezTo>
                  <a:cubicBezTo>
                    <a:pt x="10164" y="10098"/>
                    <a:pt x="10296" y="9778"/>
                    <a:pt x="10306" y="9415"/>
                  </a:cubicBezTo>
                  <a:cubicBezTo>
                    <a:pt x="10318" y="8707"/>
                    <a:pt x="9969" y="8004"/>
                    <a:pt x="9389" y="7602"/>
                  </a:cubicBezTo>
                  <a:cubicBezTo>
                    <a:pt x="9558" y="7287"/>
                    <a:pt x="9582" y="6912"/>
                    <a:pt x="9507" y="6563"/>
                  </a:cubicBezTo>
                  <a:cubicBezTo>
                    <a:pt x="9413" y="6120"/>
                    <a:pt x="9172" y="5735"/>
                    <a:pt x="8864" y="5410"/>
                  </a:cubicBezTo>
                  <a:cubicBezTo>
                    <a:pt x="8491" y="5022"/>
                    <a:pt x="8044" y="4724"/>
                    <a:pt x="7642" y="4373"/>
                  </a:cubicBezTo>
                  <a:cubicBezTo>
                    <a:pt x="7461" y="4216"/>
                    <a:pt x="7257" y="4048"/>
                    <a:pt x="7276" y="3788"/>
                  </a:cubicBezTo>
                  <a:cubicBezTo>
                    <a:pt x="7298" y="3530"/>
                    <a:pt x="7382" y="3328"/>
                    <a:pt x="7334" y="3085"/>
                  </a:cubicBezTo>
                  <a:cubicBezTo>
                    <a:pt x="7286" y="2842"/>
                    <a:pt x="7136" y="2601"/>
                    <a:pt x="6973" y="2404"/>
                  </a:cubicBezTo>
                  <a:cubicBezTo>
                    <a:pt x="6799" y="2199"/>
                    <a:pt x="6617" y="2004"/>
                    <a:pt x="6422" y="1819"/>
                  </a:cubicBezTo>
                  <a:cubicBezTo>
                    <a:pt x="6032" y="1434"/>
                    <a:pt x="5615" y="1078"/>
                    <a:pt x="5177" y="753"/>
                  </a:cubicBezTo>
                  <a:cubicBezTo>
                    <a:pt x="4958" y="592"/>
                    <a:pt x="4732" y="438"/>
                    <a:pt x="4501" y="291"/>
                  </a:cubicBezTo>
                  <a:cubicBezTo>
                    <a:pt x="4268" y="142"/>
                    <a:pt x="4075" y="16"/>
                    <a:pt x="3827" y="2"/>
                  </a:cubicBezTo>
                  <a:cubicBezTo>
                    <a:pt x="3816" y="1"/>
                    <a:pt x="3805" y="1"/>
                    <a:pt x="3793"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92" name="Google Shape;3392;p29"/>
            <p:cNvSpPr/>
            <p:nvPr/>
          </p:nvSpPr>
          <p:spPr>
            <a:xfrm>
              <a:off x="718500" y="4019750"/>
              <a:ext cx="520450" cy="750825"/>
            </a:xfrm>
            <a:custGeom>
              <a:avLst/>
              <a:gdLst/>
              <a:ahLst/>
              <a:cxnLst/>
              <a:rect l="l" t="t" r="r" b="b"/>
              <a:pathLst>
                <a:path w="20818" h="30033" extrusionOk="0">
                  <a:moveTo>
                    <a:pt x="238" y="1"/>
                  </a:moveTo>
                  <a:cubicBezTo>
                    <a:pt x="117" y="1"/>
                    <a:pt x="0" y="165"/>
                    <a:pt x="99" y="298"/>
                  </a:cubicBezTo>
                  <a:cubicBezTo>
                    <a:pt x="1587" y="2278"/>
                    <a:pt x="2949" y="4346"/>
                    <a:pt x="4181" y="6495"/>
                  </a:cubicBezTo>
                  <a:cubicBezTo>
                    <a:pt x="5399" y="8615"/>
                    <a:pt x="6443" y="10822"/>
                    <a:pt x="7517" y="13017"/>
                  </a:cubicBezTo>
                  <a:cubicBezTo>
                    <a:pt x="8593" y="15214"/>
                    <a:pt x="9692" y="17301"/>
                    <a:pt x="11127" y="19226"/>
                  </a:cubicBezTo>
                  <a:cubicBezTo>
                    <a:pt x="12085" y="20514"/>
                    <a:pt x="13197" y="21660"/>
                    <a:pt x="14340" y="22776"/>
                  </a:cubicBezTo>
                  <a:cubicBezTo>
                    <a:pt x="13702" y="22307"/>
                    <a:pt x="13026" y="21888"/>
                    <a:pt x="12323" y="21525"/>
                  </a:cubicBezTo>
                  <a:cubicBezTo>
                    <a:pt x="11442" y="21070"/>
                    <a:pt x="10530" y="20685"/>
                    <a:pt x="9591" y="20377"/>
                  </a:cubicBezTo>
                  <a:cubicBezTo>
                    <a:pt x="8650" y="20066"/>
                    <a:pt x="7690" y="19819"/>
                    <a:pt x="6720" y="19626"/>
                  </a:cubicBezTo>
                  <a:cubicBezTo>
                    <a:pt x="5731" y="19431"/>
                    <a:pt x="4732" y="19287"/>
                    <a:pt x="3726" y="19181"/>
                  </a:cubicBezTo>
                  <a:cubicBezTo>
                    <a:pt x="2723" y="19077"/>
                    <a:pt x="1729" y="19012"/>
                    <a:pt x="727" y="18976"/>
                  </a:cubicBezTo>
                  <a:lnTo>
                    <a:pt x="357" y="18964"/>
                  </a:lnTo>
                  <a:cubicBezTo>
                    <a:pt x="355" y="18964"/>
                    <a:pt x="354" y="18964"/>
                    <a:pt x="352" y="18964"/>
                  </a:cubicBezTo>
                  <a:cubicBezTo>
                    <a:pt x="135" y="18964"/>
                    <a:pt x="118" y="19306"/>
                    <a:pt x="340" y="19311"/>
                  </a:cubicBezTo>
                  <a:cubicBezTo>
                    <a:pt x="1332" y="19342"/>
                    <a:pt x="2323" y="19395"/>
                    <a:pt x="3310" y="19489"/>
                  </a:cubicBezTo>
                  <a:cubicBezTo>
                    <a:pt x="4297" y="19583"/>
                    <a:pt x="5276" y="19708"/>
                    <a:pt x="6251" y="19886"/>
                  </a:cubicBezTo>
                  <a:cubicBezTo>
                    <a:pt x="7226" y="20064"/>
                    <a:pt x="8188" y="20300"/>
                    <a:pt x="9136" y="20593"/>
                  </a:cubicBezTo>
                  <a:cubicBezTo>
                    <a:pt x="10061" y="20880"/>
                    <a:pt x="10963" y="21238"/>
                    <a:pt x="11834" y="21664"/>
                  </a:cubicBezTo>
                  <a:cubicBezTo>
                    <a:pt x="12708" y="22095"/>
                    <a:pt x="13541" y="22606"/>
                    <a:pt x="14321" y="23193"/>
                  </a:cubicBezTo>
                  <a:cubicBezTo>
                    <a:pt x="14419" y="23265"/>
                    <a:pt x="14515" y="23342"/>
                    <a:pt x="14612" y="23417"/>
                  </a:cubicBezTo>
                  <a:cubicBezTo>
                    <a:pt x="14638" y="23436"/>
                    <a:pt x="14669" y="23445"/>
                    <a:pt x="14700" y="23445"/>
                  </a:cubicBezTo>
                  <a:cubicBezTo>
                    <a:pt x="14720" y="23445"/>
                    <a:pt x="14740" y="23441"/>
                    <a:pt x="14759" y="23433"/>
                  </a:cubicBezTo>
                  <a:lnTo>
                    <a:pt x="15447" y="23896"/>
                  </a:lnTo>
                  <a:cubicBezTo>
                    <a:pt x="15471" y="23910"/>
                    <a:pt x="15495" y="23920"/>
                    <a:pt x="15524" y="23922"/>
                  </a:cubicBezTo>
                  <a:lnTo>
                    <a:pt x="15649" y="24042"/>
                  </a:lnTo>
                  <a:cubicBezTo>
                    <a:pt x="15661" y="24059"/>
                    <a:pt x="15676" y="24074"/>
                    <a:pt x="15695" y="24086"/>
                  </a:cubicBezTo>
                  <a:lnTo>
                    <a:pt x="15765" y="24151"/>
                  </a:lnTo>
                  <a:cubicBezTo>
                    <a:pt x="17353" y="25689"/>
                    <a:pt x="18934" y="27284"/>
                    <a:pt x="20053" y="29202"/>
                  </a:cubicBezTo>
                  <a:cubicBezTo>
                    <a:pt x="20193" y="29438"/>
                    <a:pt x="20320" y="29679"/>
                    <a:pt x="20441" y="29922"/>
                  </a:cubicBezTo>
                  <a:cubicBezTo>
                    <a:pt x="20480" y="30001"/>
                    <a:pt x="20537" y="30033"/>
                    <a:pt x="20593" y="30033"/>
                  </a:cubicBezTo>
                  <a:cubicBezTo>
                    <a:pt x="20708" y="30033"/>
                    <a:pt x="20818" y="29896"/>
                    <a:pt x="20751" y="29763"/>
                  </a:cubicBezTo>
                  <a:cubicBezTo>
                    <a:pt x="19750" y="27778"/>
                    <a:pt x="18248" y="26112"/>
                    <a:pt x="16679" y="24560"/>
                  </a:cubicBezTo>
                  <a:cubicBezTo>
                    <a:pt x="16441" y="24326"/>
                    <a:pt x="16200" y="24090"/>
                    <a:pt x="15957" y="23859"/>
                  </a:cubicBezTo>
                  <a:cubicBezTo>
                    <a:pt x="15817" y="22887"/>
                    <a:pt x="15909" y="21905"/>
                    <a:pt x="15945" y="20926"/>
                  </a:cubicBezTo>
                  <a:cubicBezTo>
                    <a:pt x="15981" y="19948"/>
                    <a:pt x="15972" y="18952"/>
                    <a:pt x="15916" y="17970"/>
                  </a:cubicBezTo>
                  <a:cubicBezTo>
                    <a:pt x="15810" y="15992"/>
                    <a:pt x="15521" y="14030"/>
                    <a:pt x="15059" y="12105"/>
                  </a:cubicBezTo>
                  <a:cubicBezTo>
                    <a:pt x="14799" y="11024"/>
                    <a:pt x="14484" y="9958"/>
                    <a:pt x="14116" y="8911"/>
                  </a:cubicBezTo>
                  <a:cubicBezTo>
                    <a:pt x="14089" y="8832"/>
                    <a:pt x="14029" y="8772"/>
                    <a:pt x="13949" y="8772"/>
                  </a:cubicBezTo>
                  <a:cubicBezTo>
                    <a:pt x="13937" y="8772"/>
                    <a:pt x="13924" y="8774"/>
                    <a:pt x="13911" y="8777"/>
                  </a:cubicBezTo>
                  <a:cubicBezTo>
                    <a:pt x="13827" y="8793"/>
                    <a:pt x="13745" y="8892"/>
                    <a:pt x="13774" y="8981"/>
                  </a:cubicBezTo>
                  <a:cubicBezTo>
                    <a:pt x="14434" y="10841"/>
                    <a:pt x="14920" y="12760"/>
                    <a:pt x="15228" y="14711"/>
                  </a:cubicBezTo>
                  <a:cubicBezTo>
                    <a:pt x="15534" y="16659"/>
                    <a:pt x="15661" y="18627"/>
                    <a:pt x="15608" y="20598"/>
                  </a:cubicBezTo>
                  <a:cubicBezTo>
                    <a:pt x="15584" y="21544"/>
                    <a:pt x="15493" y="22490"/>
                    <a:pt x="15565" y="23436"/>
                  </a:cubicBezTo>
                  <a:lnTo>
                    <a:pt x="15430" y="23354"/>
                  </a:lnTo>
                  <a:cubicBezTo>
                    <a:pt x="14234" y="22208"/>
                    <a:pt x="13040" y="21058"/>
                    <a:pt x="11991" y="19778"/>
                  </a:cubicBezTo>
                  <a:cubicBezTo>
                    <a:pt x="10448" y="17888"/>
                    <a:pt x="9266" y="15744"/>
                    <a:pt x="8176" y="13568"/>
                  </a:cubicBezTo>
                  <a:cubicBezTo>
                    <a:pt x="7088" y="11393"/>
                    <a:pt x="6073" y="9169"/>
                    <a:pt x="4889" y="7039"/>
                  </a:cubicBezTo>
                  <a:cubicBezTo>
                    <a:pt x="3683" y="4880"/>
                    <a:pt x="2352" y="2796"/>
                    <a:pt x="896" y="798"/>
                  </a:cubicBezTo>
                  <a:cubicBezTo>
                    <a:pt x="718" y="550"/>
                    <a:pt x="535" y="307"/>
                    <a:pt x="354" y="64"/>
                  </a:cubicBezTo>
                  <a:cubicBezTo>
                    <a:pt x="320" y="19"/>
                    <a:pt x="279"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3393" name="Google Shape;3393;p29"/>
          <p:cNvGrpSpPr/>
          <p:nvPr/>
        </p:nvGrpSpPr>
        <p:grpSpPr>
          <a:xfrm rot="10800000" flipH="1">
            <a:off x="157515" y="5572890"/>
            <a:ext cx="1780440" cy="1847363"/>
            <a:chOff x="1843825" y="3806950"/>
            <a:chExt cx="1608250" cy="1668700"/>
          </a:xfrm>
        </p:grpSpPr>
        <p:sp>
          <p:nvSpPr>
            <p:cNvPr id="3394" name="Google Shape;3394;p29"/>
            <p:cNvSpPr/>
            <p:nvPr/>
          </p:nvSpPr>
          <p:spPr>
            <a:xfrm>
              <a:off x="1843825" y="3806950"/>
              <a:ext cx="1608250" cy="1668700"/>
            </a:xfrm>
            <a:custGeom>
              <a:avLst/>
              <a:gdLst/>
              <a:ahLst/>
              <a:cxnLst/>
              <a:rect l="l" t="t" r="r" b="b"/>
              <a:pathLst>
                <a:path w="64330" h="66748" extrusionOk="0">
                  <a:moveTo>
                    <a:pt x="33699" y="0"/>
                  </a:moveTo>
                  <a:cubicBezTo>
                    <a:pt x="33685" y="0"/>
                    <a:pt x="33670" y="1"/>
                    <a:pt x="33656" y="1"/>
                  </a:cubicBezTo>
                  <a:cubicBezTo>
                    <a:pt x="33001" y="25"/>
                    <a:pt x="32573" y="639"/>
                    <a:pt x="32197" y="1096"/>
                  </a:cubicBezTo>
                  <a:cubicBezTo>
                    <a:pt x="31783" y="1594"/>
                    <a:pt x="31398" y="2114"/>
                    <a:pt x="31044" y="2656"/>
                  </a:cubicBezTo>
                  <a:cubicBezTo>
                    <a:pt x="30337" y="3722"/>
                    <a:pt x="29742" y="4858"/>
                    <a:pt x="29263" y="6044"/>
                  </a:cubicBezTo>
                  <a:cubicBezTo>
                    <a:pt x="28780" y="7236"/>
                    <a:pt x="28409" y="8470"/>
                    <a:pt x="28156" y="9731"/>
                  </a:cubicBezTo>
                  <a:cubicBezTo>
                    <a:pt x="27904" y="11000"/>
                    <a:pt x="27766" y="12287"/>
                    <a:pt x="27745" y="13582"/>
                  </a:cubicBezTo>
                  <a:cubicBezTo>
                    <a:pt x="27725" y="14754"/>
                    <a:pt x="27807" y="15926"/>
                    <a:pt x="27985" y="17086"/>
                  </a:cubicBezTo>
                  <a:cubicBezTo>
                    <a:pt x="27417" y="15820"/>
                    <a:pt x="26580" y="14660"/>
                    <a:pt x="25728" y="13577"/>
                  </a:cubicBezTo>
                  <a:cubicBezTo>
                    <a:pt x="24200" y="11626"/>
                    <a:pt x="22592" y="9715"/>
                    <a:pt x="20734" y="8066"/>
                  </a:cubicBezTo>
                  <a:cubicBezTo>
                    <a:pt x="19812" y="7245"/>
                    <a:pt x="18821" y="6463"/>
                    <a:pt x="17757" y="5835"/>
                  </a:cubicBezTo>
                  <a:cubicBezTo>
                    <a:pt x="17507" y="5688"/>
                    <a:pt x="17193" y="5555"/>
                    <a:pt x="16894" y="5555"/>
                  </a:cubicBezTo>
                  <a:cubicBezTo>
                    <a:pt x="16704" y="5555"/>
                    <a:pt x="16519" y="5609"/>
                    <a:pt x="16361" y="5748"/>
                  </a:cubicBezTo>
                  <a:cubicBezTo>
                    <a:pt x="16125" y="5955"/>
                    <a:pt x="16072" y="6280"/>
                    <a:pt x="16077" y="6579"/>
                  </a:cubicBezTo>
                  <a:cubicBezTo>
                    <a:pt x="16084" y="6875"/>
                    <a:pt x="16125" y="7219"/>
                    <a:pt x="16154" y="7537"/>
                  </a:cubicBezTo>
                  <a:cubicBezTo>
                    <a:pt x="16366" y="10133"/>
                    <a:pt x="16621" y="12754"/>
                    <a:pt x="17350" y="15267"/>
                  </a:cubicBezTo>
                  <a:cubicBezTo>
                    <a:pt x="17983" y="17447"/>
                    <a:pt x="18982" y="19556"/>
                    <a:pt x="20488" y="21267"/>
                  </a:cubicBezTo>
                  <a:cubicBezTo>
                    <a:pt x="19389" y="20398"/>
                    <a:pt x="18205" y="19640"/>
                    <a:pt x="16955" y="19005"/>
                  </a:cubicBezTo>
                  <a:cubicBezTo>
                    <a:pt x="15338" y="18179"/>
                    <a:pt x="13622" y="17560"/>
                    <a:pt x="11848" y="17163"/>
                  </a:cubicBezTo>
                  <a:cubicBezTo>
                    <a:pt x="10315" y="16817"/>
                    <a:pt x="8749" y="16643"/>
                    <a:pt x="7178" y="16643"/>
                  </a:cubicBezTo>
                  <a:cubicBezTo>
                    <a:pt x="6935" y="16643"/>
                    <a:pt x="6691" y="16647"/>
                    <a:pt x="6448" y="16656"/>
                  </a:cubicBezTo>
                  <a:cubicBezTo>
                    <a:pt x="5726" y="16682"/>
                    <a:pt x="4725" y="16728"/>
                    <a:pt x="4438" y="17541"/>
                  </a:cubicBezTo>
                  <a:cubicBezTo>
                    <a:pt x="4294" y="17950"/>
                    <a:pt x="4460" y="18388"/>
                    <a:pt x="4669" y="18747"/>
                  </a:cubicBezTo>
                  <a:cubicBezTo>
                    <a:pt x="4881" y="19106"/>
                    <a:pt x="5206" y="19527"/>
                    <a:pt x="5485" y="19905"/>
                  </a:cubicBezTo>
                  <a:cubicBezTo>
                    <a:pt x="6640" y="21476"/>
                    <a:pt x="7880" y="22985"/>
                    <a:pt x="9194" y="24427"/>
                  </a:cubicBezTo>
                  <a:cubicBezTo>
                    <a:pt x="8965" y="24404"/>
                    <a:pt x="8737" y="24393"/>
                    <a:pt x="8508" y="24393"/>
                  </a:cubicBezTo>
                  <a:cubicBezTo>
                    <a:pt x="7436" y="24393"/>
                    <a:pt x="6366" y="24636"/>
                    <a:pt x="5353" y="25007"/>
                  </a:cubicBezTo>
                  <a:cubicBezTo>
                    <a:pt x="4573" y="25296"/>
                    <a:pt x="3822" y="25652"/>
                    <a:pt x="3086" y="26032"/>
                  </a:cubicBezTo>
                  <a:cubicBezTo>
                    <a:pt x="2727" y="26222"/>
                    <a:pt x="2368" y="26415"/>
                    <a:pt x="2017" y="26615"/>
                  </a:cubicBezTo>
                  <a:cubicBezTo>
                    <a:pt x="1666" y="26812"/>
                    <a:pt x="1155" y="27016"/>
                    <a:pt x="1273" y="27483"/>
                  </a:cubicBezTo>
                  <a:cubicBezTo>
                    <a:pt x="1372" y="27866"/>
                    <a:pt x="1829" y="27967"/>
                    <a:pt x="2159" y="28054"/>
                  </a:cubicBezTo>
                  <a:cubicBezTo>
                    <a:pt x="2633" y="28181"/>
                    <a:pt x="3112" y="28311"/>
                    <a:pt x="3579" y="28473"/>
                  </a:cubicBezTo>
                  <a:cubicBezTo>
                    <a:pt x="4424" y="28769"/>
                    <a:pt x="5196" y="29216"/>
                    <a:pt x="5930" y="29731"/>
                  </a:cubicBezTo>
                  <a:cubicBezTo>
                    <a:pt x="6664" y="30244"/>
                    <a:pt x="7341" y="30797"/>
                    <a:pt x="8055" y="31324"/>
                  </a:cubicBezTo>
                  <a:cubicBezTo>
                    <a:pt x="8768" y="31852"/>
                    <a:pt x="9543" y="32335"/>
                    <a:pt x="10356" y="32723"/>
                  </a:cubicBezTo>
                  <a:cubicBezTo>
                    <a:pt x="11487" y="33267"/>
                    <a:pt x="12688" y="33652"/>
                    <a:pt x="13923" y="33871"/>
                  </a:cubicBezTo>
                  <a:cubicBezTo>
                    <a:pt x="12183" y="34034"/>
                    <a:pt x="10484" y="34607"/>
                    <a:pt x="8929" y="35411"/>
                  </a:cubicBezTo>
                  <a:cubicBezTo>
                    <a:pt x="6720" y="36549"/>
                    <a:pt x="4797" y="38174"/>
                    <a:pt x="3013" y="39890"/>
                  </a:cubicBezTo>
                  <a:cubicBezTo>
                    <a:pt x="2549" y="40335"/>
                    <a:pt x="2094" y="40785"/>
                    <a:pt x="1644" y="41240"/>
                  </a:cubicBezTo>
                  <a:cubicBezTo>
                    <a:pt x="1418" y="41469"/>
                    <a:pt x="1192" y="41695"/>
                    <a:pt x="970" y="41924"/>
                  </a:cubicBezTo>
                  <a:cubicBezTo>
                    <a:pt x="746" y="42152"/>
                    <a:pt x="609" y="42297"/>
                    <a:pt x="457" y="42516"/>
                  </a:cubicBezTo>
                  <a:cubicBezTo>
                    <a:pt x="212" y="42879"/>
                    <a:pt x="0" y="43392"/>
                    <a:pt x="236" y="43813"/>
                  </a:cubicBezTo>
                  <a:cubicBezTo>
                    <a:pt x="371" y="44063"/>
                    <a:pt x="636" y="44203"/>
                    <a:pt x="912" y="44232"/>
                  </a:cubicBezTo>
                  <a:cubicBezTo>
                    <a:pt x="949" y="44235"/>
                    <a:pt x="987" y="44237"/>
                    <a:pt x="1024" y="44237"/>
                  </a:cubicBezTo>
                  <a:cubicBezTo>
                    <a:pt x="1272" y="44237"/>
                    <a:pt x="1540" y="44168"/>
                    <a:pt x="1788" y="44116"/>
                  </a:cubicBezTo>
                  <a:cubicBezTo>
                    <a:pt x="1952" y="44081"/>
                    <a:pt x="2113" y="44065"/>
                    <a:pt x="2272" y="44065"/>
                  </a:cubicBezTo>
                  <a:cubicBezTo>
                    <a:pt x="3307" y="44065"/>
                    <a:pt x="4243" y="44748"/>
                    <a:pt x="5165" y="45165"/>
                  </a:cubicBezTo>
                  <a:cubicBezTo>
                    <a:pt x="6161" y="45611"/>
                    <a:pt x="7223" y="45892"/>
                    <a:pt x="8306" y="46003"/>
                  </a:cubicBezTo>
                  <a:cubicBezTo>
                    <a:pt x="8665" y="46040"/>
                    <a:pt x="9025" y="46058"/>
                    <a:pt x="9385" y="46058"/>
                  </a:cubicBezTo>
                  <a:cubicBezTo>
                    <a:pt x="10457" y="46058"/>
                    <a:pt x="11524" y="45895"/>
                    <a:pt x="12551" y="45575"/>
                  </a:cubicBezTo>
                  <a:lnTo>
                    <a:pt x="12551" y="45575"/>
                  </a:lnTo>
                  <a:cubicBezTo>
                    <a:pt x="11350" y="47733"/>
                    <a:pt x="10599" y="50106"/>
                    <a:pt x="10012" y="52494"/>
                  </a:cubicBezTo>
                  <a:cubicBezTo>
                    <a:pt x="9858" y="53115"/>
                    <a:pt x="9718" y="53733"/>
                    <a:pt x="9579" y="54357"/>
                  </a:cubicBezTo>
                  <a:lnTo>
                    <a:pt x="9372" y="55310"/>
                  </a:lnTo>
                  <a:cubicBezTo>
                    <a:pt x="9312" y="55584"/>
                    <a:pt x="9240" y="55861"/>
                    <a:pt x="9215" y="56140"/>
                  </a:cubicBezTo>
                  <a:cubicBezTo>
                    <a:pt x="9196" y="56366"/>
                    <a:pt x="9228" y="56614"/>
                    <a:pt x="9360" y="56800"/>
                  </a:cubicBezTo>
                  <a:cubicBezTo>
                    <a:pt x="9500" y="56997"/>
                    <a:pt x="9728" y="57115"/>
                    <a:pt x="9966" y="57115"/>
                  </a:cubicBezTo>
                  <a:cubicBezTo>
                    <a:pt x="9986" y="57115"/>
                    <a:pt x="10006" y="57114"/>
                    <a:pt x="10027" y="57112"/>
                  </a:cubicBezTo>
                  <a:cubicBezTo>
                    <a:pt x="10301" y="57091"/>
                    <a:pt x="10554" y="56968"/>
                    <a:pt x="10797" y="56848"/>
                  </a:cubicBezTo>
                  <a:cubicBezTo>
                    <a:pt x="11042" y="56727"/>
                    <a:pt x="11273" y="56638"/>
                    <a:pt x="11536" y="56585"/>
                  </a:cubicBezTo>
                  <a:cubicBezTo>
                    <a:pt x="11795" y="56536"/>
                    <a:pt x="12060" y="56521"/>
                    <a:pt x="12325" y="56521"/>
                  </a:cubicBezTo>
                  <a:cubicBezTo>
                    <a:pt x="12612" y="56521"/>
                    <a:pt x="12900" y="56538"/>
                    <a:pt x="13184" y="56544"/>
                  </a:cubicBezTo>
                  <a:cubicBezTo>
                    <a:pt x="13263" y="56547"/>
                    <a:pt x="13342" y="56548"/>
                    <a:pt x="13420" y="56548"/>
                  </a:cubicBezTo>
                  <a:cubicBezTo>
                    <a:pt x="13860" y="56548"/>
                    <a:pt x="14299" y="56508"/>
                    <a:pt x="14732" y="56429"/>
                  </a:cubicBezTo>
                  <a:cubicBezTo>
                    <a:pt x="15738" y="56246"/>
                    <a:pt x="16698" y="55837"/>
                    <a:pt x="17564" y="55303"/>
                  </a:cubicBezTo>
                  <a:cubicBezTo>
                    <a:pt x="19480" y="54118"/>
                    <a:pt x="20905" y="52357"/>
                    <a:pt x="22132" y="50496"/>
                  </a:cubicBezTo>
                  <a:cubicBezTo>
                    <a:pt x="22816" y="49457"/>
                    <a:pt x="23449" y="48383"/>
                    <a:pt x="24115" y="47329"/>
                  </a:cubicBezTo>
                  <a:cubicBezTo>
                    <a:pt x="24450" y="46802"/>
                    <a:pt x="24787" y="46280"/>
                    <a:pt x="25155" y="45774"/>
                  </a:cubicBezTo>
                  <a:cubicBezTo>
                    <a:pt x="25461" y="45351"/>
                    <a:pt x="25829" y="44910"/>
                    <a:pt x="26318" y="44696"/>
                  </a:cubicBezTo>
                  <a:cubicBezTo>
                    <a:pt x="26501" y="44615"/>
                    <a:pt x="26716" y="44567"/>
                    <a:pt x="26929" y="44567"/>
                  </a:cubicBezTo>
                  <a:cubicBezTo>
                    <a:pt x="27190" y="44567"/>
                    <a:pt x="27448" y="44639"/>
                    <a:pt x="27641" y="44812"/>
                  </a:cubicBezTo>
                  <a:cubicBezTo>
                    <a:pt x="27993" y="45125"/>
                    <a:pt x="28005" y="45570"/>
                    <a:pt x="27925" y="45981"/>
                  </a:cubicBezTo>
                  <a:cubicBezTo>
                    <a:pt x="27824" y="46489"/>
                    <a:pt x="27593" y="46954"/>
                    <a:pt x="27367" y="47416"/>
                  </a:cubicBezTo>
                  <a:cubicBezTo>
                    <a:pt x="27085" y="48001"/>
                    <a:pt x="26787" y="48581"/>
                    <a:pt x="26510" y="49170"/>
                  </a:cubicBezTo>
                  <a:cubicBezTo>
                    <a:pt x="25969" y="50316"/>
                    <a:pt x="25523" y="51505"/>
                    <a:pt x="25396" y="52776"/>
                  </a:cubicBezTo>
                  <a:cubicBezTo>
                    <a:pt x="25278" y="53938"/>
                    <a:pt x="25415" y="55112"/>
                    <a:pt x="25680" y="56244"/>
                  </a:cubicBezTo>
                  <a:cubicBezTo>
                    <a:pt x="26228" y="58578"/>
                    <a:pt x="27350" y="60710"/>
                    <a:pt x="28224" y="62927"/>
                  </a:cubicBezTo>
                  <a:cubicBezTo>
                    <a:pt x="28438" y="63481"/>
                    <a:pt x="28640" y="64041"/>
                    <a:pt x="28811" y="64607"/>
                  </a:cubicBezTo>
                  <a:cubicBezTo>
                    <a:pt x="28898" y="64893"/>
                    <a:pt x="28977" y="65180"/>
                    <a:pt x="29047" y="65464"/>
                  </a:cubicBezTo>
                  <a:cubicBezTo>
                    <a:pt x="29112" y="65736"/>
                    <a:pt x="29145" y="66017"/>
                    <a:pt x="29259" y="66272"/>
                  </a:cubicBezTo>
                  <a:cubicBezTo>
                    <a:pt x="29369" y="66530"/>
                    <a:pt x="29533" y="66727"/>
                    <a:pt x="29807" y="66746"/>
                  </a:cubicBezTo>
                  <a:cubicBezTo>
                    <a:pt x="29817" y="66747"/>
                    <a:pt x="29828" y="66747"/>
                    <a:pt x="29838" y="66747"/>
                  </a:cubicBezTo>
                  <a:cubicBezTo>
                    <a:pt x="30097" y="66747"/>
                    <a:pt x="30295" y="66542"/>
                    <a:pt x="30474" y="66366"/>
                  </a:cubicBezTo>
                  <a:cubicBezTo>
                    <a:pt x="30907" y="65931"/>
                    <a:pt x="31333" y="65488"/>
                    <a:pt x="31745" y="65028"/>
                  </a:cubicBezTo>
                  <a:cubicBezTo>
                    <a:pt x="33261" y="63334"/>
                    <a:pt x="34594" y="61379"/>
                    <a:pt x="35160" y="59158"/>
                  </a:cubicBezTo>
                  <a:cubicBezTo>
                    <a:pt x="35687" y="59808"/>
                    <a:pt x="36310" y="60386"/>
                    <a:pt x="36948" y="60925"/>
                  </a:cubicBezTo>
                  <a:cubicBezTo>
                    <a:pt x="38048" y="61851"/>
                    <a:pt x="39210" y="62710"/>
                    <a:pt x="40166" y="63791"/>
                  </a:cubicBezTo>
                  <a:cubicBezTo>
                    <a:pt x="40755" y="64460"/>
                    <a:pt x="41273" y="65192"/>
                    <a:pt x="41706" y="65972"/>
                  </a:cubicBezTo>
                  <a:cubicBezTo>
                    <a:pt x="41746" y="66044"/>
                    <a:pt x="41809" y="66075"/>
                    <a:pt x="41874" y="66075"/>
                  </a:cubicBezTo>
                  <a:cubicBezTo>
                    <a:pt x="41966" y="66075"/>
                    <a:pt x="42061" y="66012"/>
                    <a:pt x="42093" y="65916"/>
                  </a:cubicBezTo>
                  <a:cubicBezTo>
                    <a:pt x="42580" y="64499"/>
                    <a:pt x="43066" y="63081"/>
                    <a:pt x="43550" y="61659"/>
                  </a:cubicBezTo>
                  <a:cubicBezTo>
                    <a:pt x="44028" y="60260"/>
                    <a:pt x="44507" y="58848"/>
                    <a:pt x="44722" y="57384"/>
                  </a:cubicBezTo>
                  <a:cubicBezTo>
                    <a:pt x="44726" y="57351"/>
                    <a:pt x="44729" y="57317"/>
                    <a:pt x="44734" y="57283"/>
                  </a:cubicBezTo>
                  <a:cubicBezTo>
                    <a:pt x="45706" y="58537"/>
                    <a:pt x="46878" y="59623"/>
                    <a:pt x="48202" y="60499"/>
                  </a:cubicBezTo>
                  <a:cubicBezTo>
                    <a:pt x="48563" y="60739"/>
                    <a:pt x="48936" y="60961"/>
                    <a:pt x="49321" y="61168"/>
                  </a:cubicBezTo>
                  <a:cubicBezTo>
                    <a:pt x="49499" y="61262"/>
                    <a:pt x="49684" y="61370"/>
                    <a:pt x="49896" y="61370"/>
                  </a:cubicBezTo>
                  <a:cubicBezTo>
                    <a:pt x="50105" y="61370"/>
                    <a:pt x="50305" y="61216"/>
                    <a:pt x="50397" y="61016"/>
                  </a:cubicBezTo>
                  <a:cubicBezTo>
                    <a:pt x="50774" y="60217"/>
                    <a:pt x="50233" y="59408"/>
                    <a:pt x="50127" y="58609"/>
                  </a:cubicBezTo>
                  <a:cubicBezTo>
                    <a:pt x="50012" y="57748"/>
                    <a:pt x="50204" y="56881"/>
                    <a:pt x="50281" y="56020"/>
                  </a:cubicBezTo>
                  <a:cubicBezTo>
                    <a:pt x="50346" y="55245"/>
                    <a:pt x="50348" y="54467"/>
                    <a:pt x="50283" y="53692"/>
                  </a:cubicBezTo>
                  <a:cubicBezTo>
                    <a:pt x="50228" y="53047"/>
                    <a:pt x="50129" y="52405"/>
                    <a:pt x="49992" y="51772"/>
                  </a:cubicBezTo>
                  <a:lnTo>
                    <a:pt x="49992" y="51772"/>
                  </a:lnTo>
                  <a:cubicBezTo>
                    <a:pt x="50991" y="52518"/>
                    <a:pt x="52243" y="52934"/>
                    <a:pt x="53465" y="53129"/>
                  </a:cubicBezTo>
                  <a:cubicBezTo>
                    <a:pt x="54546" y="53303"/>
                    <a:pt x="55643" y="53339"/>
                    <a:pt x="56733" y="53399"/>
                  </a:cubicBezTo>
                  <a:cubicBezTo>
                    <a:pt x="57273" y="53430"/>
                    <a:pt x="57809" y="53466"/>
                    <a:pt x="58346" y="53531"/>
                  </a:cubicBezTo>
                  <a:cubicBezTo>
                    <a:pt x="58540" y="53555"/>
                    <a:pt x="58780" y="53609"/>
                    <a:pt x="59006" y="53609"/>
                  </a:cubicBezTo>
                  <a:cubicBezTo>
                    <a:pt x="59241" y="53609"/>
                    <a:pt x="59461" y="53550"/>
                    <a:pt x="59597" y="53336"/>
                  </a:cubicBezTo>
                  <a:cubicBezTo>
                    <a:pt x="59744" y="53103"/>
                    <a:pt x="59667" y="52824"/>
                    <a:pt x="59561" y="52590"/>
                  </a:cubicBezTo>
                  <a:cubicBezTo>
                    <a:pt x="59467" y="52378"/>
                    <a:pt x="59362" y="52169"/>
                    <a:pt x="59263" y="51962"/>
                  </a:cubicBezTo>
                  <a:cubicBezTo>
                    <a:pt x="59066" y="51546"/>
                    <a:pt x="58863" y="51127"/>
                    <a:pt x="58659" y="50708"/>
                  </a:cubicBezTo>
                  <a:cubicBezTo>
                    <a:pt x="58247" y="49866"/>
                    <a:pt x="57829" y="49028"/>
                    <a:pt x="57386" y="48203"/>
                  </a:cubicBezTo>
                  <a:cubicBezTo>
                    <a:pt x="56517" y="46561"/>
                    <a:pt x="55566" y="44961"/>
                    <a:pt x="54459" y="43474"/>
                  </a:cubicBezTo>
                  <a:cubicBezTo>
                    <a:pt x="53523" y="42215"/>
                    <a:pt x="52478" y="41038"/>
                    <a:pt x="51297" y="40010"/>
                  </a:cubicBezTo>
                  <a:cubicBezTo>
                    <a:pt x="53535" y="39924"/>
                    <a:pt x="55655" y="38920"/>
                    <a:pt x="57528" y="37738"/>
                  </a:cubicBezTo>
                  <a:cubicBezTo>
                    <a:pt x="58647" y="37026"/>
                    <a:pt x="59718" y="36241"/>
                    <a:pt x="60813" y="35490"/>
                  </a:cubicBezTo>
                  <a:cubicBezTo>
                    <a:pt x="61371" y="35110"/>
                    <a:pt x="61939" y="34737"/>
                    <a:pt x="62524" y="34393"/>
                  </a:cubicBezTo>
                  <a:cubicBezTo>
                    <a:pt x="62801" y="34227"/>
                    <a:pt x="63082" y="34068"/>
                    <a:pt x="63371" y="33919"/>
                  </a:cubicBezTo>
                  <a:cubicBezTo>
                    <a:pt x="63513" y="33842"/>
                    <a:pt x="63658" y="33770"/>
                    <a:pt x="63804" y="33697"/>
                  </a:cubicBezTo>
                  <a:cubicBezTo>
                    <a:pt x="63954" y="33625"/>
                    <a:pt x="64088" y="33546"/>
                    <a:pt x="64182" y="33414"/>
                  </a:cubicBezTo>
                  <a:cubicBezTo>
                    <a:pt x="64329" y="33202"/>
                    <a:pt x="64303" y="32915"/>
                    <a:pt x="64115" y="32740"/>
                  </a:cubicBezTo>
                  <a:cubicBezTo>
                    <a:pt x="63956" y="32578"/>
                    <a:pt x="63725" y="32492"/>
                    <a:pt x="63508" y="32444"/>
                  </a:cubicBezTo>
                  <a:cubicBezTo>
                    <a:pt x="63198" y="32371"/>
                    <a:pt x="62880" y="32343"/>
                    <a:pt x="62572" y="32251"/>
                  </a:cubicBezTo>
                  <a:cubicBezTo>
                    <a:pt x="62228" y="32145"/>
                    <a:pt x="61891" y="32015"/>
                    <a:pt x="61564" y="31861"/>
                  </a:cubicBezTo>
                  <a:cubicBezTo>
                    <a:pt x="60938" y="31568"/>
                    <a:pt x="60334" y="31231"/>
                    <a:pt x="59699" y="30951"/>
                  </a:cubicBezTo>
                  <a:cubicBezTo>
                    <a:pt x="59147" y="30708"/>
                    <a:pt x="58582" y="30501"/>
                    <a:pt x="58002" y="30333"/>
                  </a:cubicBezTo>
                  <a:cubicBezTo>
                    <a:pt x="56644" y="29931"/>
                    <a:pt x="55227" y="29731"/>
                    <a:pt x="53810" y="29731"/>
                  </a:cubicBezTo>
                  <a:cubicBezTo>
                    <a:pt x="52811" y="29731"/>
                    <a:pt x="51811" y="29830"/>
                    <a:pt x="50832" y="30027"/>
                  </a:cubicBezTo>
                  <a:cubicBezTo>
                    <a:pt x="49643" y="30270"/>
                    <a:pt x="48486" y="30663"/>
                    <a:pt x="47395" y="31195"/>
                  </a:cubicBezTo>
                  <a:cubicBezTo>
                    <a:pt x="46851" y="31461"/>
                    <a:pt x="46126" y="31841"/>
                    <a:pt x="45475" y="31841"/>
                  </a:cubicBezTo>
                  <a:cubicBezTo>
                    <a:pt x="45085" y="31841"/>
                    <a:pt x="44721" y="31704"/>
                    <a:pt x="44438" y="31324"/>
                  </a:cubicBezTo>
                  <a:cubicBezTo>
                    <a:pt x="44183" y="30985"/>
                    <a:pt x="44183" y="30533"/>
                    <a:pt x="44539" y="30263"/>
                  </a:cubicBezTo>
                  <a:cubicBezTo>
                    <a:pt x="44897" y="29991"/>
                    <a:pt x="45451" y="29965"/>
                    <a:pt x="45896" y="29950"/>
                  </a:cubicBezTo>
                  <a:cubicBezTo>
                    <a:pt x="46994" y="29914"/>
                    <a:pt x="48077" y="29775"/>
                    <a:pt x="49140" y="29483"/>
                  </a:cubicBezTo>
                  <a:cubicBezTo>
                    <a:pt x="51251" y="28908"/>
                    <a:pt x="53220" y="27823"/>
                    <a:pt x="54849" y="26364"/>
                  </a:cubicBezTo>
                  <a:cubicBezTo>
                    <a:pt x="55672" y="25630"/>
                    <a:pt x="56401" y="24800"/>
                    <a:pt x="57022" y="23890"/>
                  </a:cubicBezTo>
                  <a:cubicBezTo>
                    <a:pt x="57326" y="23445"/>
                    <a:pt x="57602" y="22980"/>
                    <a:pt x="57848" y="22499"/>
                  </a:cubicBezTo>
                  <a:cubicBezTo>
                    <a:pt x="58146" y="21917"/>
                    <a:pt x="58387" y="21315"/>
                    <a:pt x="58659" y="20725"/>
                  </a:cubicBezTo>
                  <a:cubicBezTo>
                    <a:pt x="58928" y="20136"/>
                    <a:pt x="59236" y="19527"/>
                    <a:pt x="59653" y="19014"/>
                  </a:cubicBezTo>
                  <a:cubicBezTo>
                    <a:pt x="60035" y="18547"/>
                    <a:pt x="60596" y="18126"/>
                    <a:pt x="60685" y="17493"/>
                  </a:cubicBezTo>
                  <a:cubicBezTo>
                    <a:pt x="60726" y="17228"/>
                    <a:pt x="60695" y="16944"/>
                    <a:pt x="60550" y="16711"/>
                  </a:cubicBezTo>
                  <a:cubicBezTo>
                    <a:pt x="60406" y="16475"/>
                    <a:pt x="60120" y="16331"/>
                    <a:pt x="59824" y="16285"/>
                  </a:cubicBezTo>
                  <a:cubicBezTo>
                    <a:pt x="59119" y="16177"/>
                    <a:pt x="58411" y="16085"/>
                    <a:pt x="57701" y="16013"/>
                  </a:cubicBezTo>
                  <a:cubicBezTo>
                    <a:pt x="57081" y="15947"/>
                    <a:pt x="56446" y="15906"/>
                    <a:pt x="55810" y="15906"/>
                  </a:cubicBezTo>
                  <a:cubicBezTo>
                    <a:pt x="54043" y="15906"/>
                    <a:pt x="52270" y="16225"/>
                    <a:pt x="50794" y="17228"/>
                  </a:cubicBezTo>
                  <a:cubicBezTo>
                    <a:pt x="51323" y="16502"/>
                    <a:pt x="51838" y="15765"/>
                    <a:pt x="52341" y="15021"/>
                  </a:cubicBezTo>
                  <a:cubicBezTo>
                    <a:pt x="52669" y="14528"/>
                    <a:pt x="52991" y="14032"/>
                    <a:pt x="53304" y="13534"/>
                  </a:cubicBezTo>
                  <a:cubicBezTo>
                    <a:pt x="53617" y="13029"/>
                    <a:pt x="53944" y="12526"/>
                    <a:pt x="54218" y="11996"/>
                  </a:cubicBezTo>
                  <a:cubicBezTo>
                    <a:pt x="54462" y="11520"/>
                    <a:pt x="54652" y="10990"/>
                    <a:pt x="54608" y="10449"/>
                  </a:cubicBezTo>
                  <a:cubicBezTo>
                    <a:pt x="54570" y="9953"/>
                    <a:pt x="54360" y="9484"/>
                    <a:pt x="53944" y="9192"/>
                  </a:cubicBezTo>
                  <a:cubicBezTo>
                    <a:pt x="53618" y="8963"/>
                    <a:pt x="53171" y="8886"/>
                    <a:pt x="52740" y="8886"/>
                  </a:cubicBezTo>
                  <a:cubicBezTo>
                    <a:pt x="52624" y="8886"/>
                    <a:pt x="52510" y="8891"/>
                    <a:pt x="52399" y="8901"/>
                  </a:cubicBezTo>
                  <a:cubicBezTo>
                    <a:pt x="51874" y="8944"/>
                    <a:pt x="51405" y="9021"/>
                    <a:pt x="50912" y="9098"/>
                  </a:cubicBezTo>
                  <a:cubicBezTo>
                    <a:pt x="49046" y="9390"/>
                    <a:pt x="47172" y="9833"/>
                    <a:pt x="45482" y="10697"/>
                  </a:cubicBezTo>
                  <a:cubicBezTo>
                    <a:pt x="44657" y="11120"/>
                    <a:pt x="43884" y="11650"/>
                    <a:pt x="43217" y="12295"/>
                  </a:cubicBezTo>
                  <a:cubicBezTo>
                    <a:pt x="42440" y="13046"/>
                    <a:pt x="41858" y="13958"/>
                    <a:pt x="41258" y="14848"/>
                  </a:cubicBezTo>
                  <a:cubicBezTo>
                    <a:pt x="40948" y="15308"/>
                    <a:pt x="40630" y="15760"/>
                    <a:pt x="40264" y="16177"/>
                  </a:cubicBezTo>
                  <a:cubicBezTo>
                    <a:pt x="39901" y="16595"/>
                    <a:pt x="39574" y="16903"/>
                    <a:pt x="39210" y="17243"/>
                  </a:cubicBezTo>
                  <a:cubicBezTo>
                    <a:pt x="38611" y="17799"/>
                    <a:pt x="37995" y="18352"/>
                    <a:pt x="37501" y="19005"/>
                  </a:cubicBezTo>
                  <a:cubicBezTo>
                    <a:pt x="37836" y="18030"/>
                    <a:pt x="38031" y="17012"/>
                    <a:pt x="38110" y="15979"/>
                  </a:cubicBezTo>
                  <a:cubicBezTo>
                    <a:pt x="38226" y="14547"/>
                    <a:pt x="38115" y="13115"/>
                    <a:pt x="37879" y="11700"/>
                  </a:cubicBezTo>
                  <a:cubicBezTo>
                    <a:pt x="37646" y="10287"/>
                    <a:pt x="37290" y="8882"/>
                    <a:pt x="36907" y="7493"/>
                  </a:cubicBezTo>
                  <a:cubicBezTo>
                    <a:pt x="36508" y="6037"/>
                    <a:pt x="36096" y="4586"/>
                    <a:pt x="35689" y="3130"/>
                  </a:cubicBezTo>
                  <a:cubicBezTo>
                    <a:pt x="35588" y="2766"/>
                    <a:pt x="35485" y="2403"/>
                    <a:pt x="35386" y="2035"/>
                  </a:cubicBezTo>
                  <a:cubicBezTo>
                    <a:pt x="35287" y="1669"/>
                    <a:pt x="35205" y="1373"/>
                    <a:pt x="35066" y="1060"/>
                  </a:cubicBezTo>
                  <a:cubicBezTo>
                    <a:pt x="34826" y="514"/>
                    <a:pt x="34335" y="0"/>
                    <a:pt x="33699" y="0"/>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95" name="Google Shape;3395;p29"/>
            <p:cNvSpPr/>
            <p:nvPr/>
          </p:nvSpPr>
          <p:spPr>
            <a:xfrm>
              <a:off x="2363225" y="4342000"/>
              <a:ext cx="78900" cy="77225"/>
            </a:xfrm>
            <a:custGeom>
              <a:avLst/>
              <a:gdLst/>
              <a:ahLst/>
              <a:cxnLst/>
              <a:rect l="l" t="t" r="r" b="b"/>
              <a:pathLst>
                <a:path w="3156" h="3089" extrusionOk="0">
                  <a:moveTo>
                    <a:pt x="299" y="1"/>
                  </a:moveTo>
                  <a:cubicBezTo>
                    <a:pt x="143" y="1"/>
                    <a:pt x="0" y="217"/>
                    <a:pt x="141" y="370"/>
                  </a:cubicBezTo>
                  <a:cubicBezTo>
                    <a:pt x="969" y="1280"/>
                    <a:pt x="1826" y="2168"/>
                    <a:pt x="2704" y="3027"/>
                  </a:cubicBezTo>
                  <a:cubicBezTo>
                    <a:pt x="2749" y="3071"/>
                    <a:pt x="2798" y="3089"/>
                    <a:pt x="2846" y="3089"/>
                  </a:cubicBezTo>
                  <a:cubicBezTo>
                    <a:pt x="3011" y="3089"/>
                    <a:pt x="3155" y="2874"/>
                    <a:pt x="3002" y="2726"/>
                  </a:cubicBezTo>
                  <a:cubicBezTo>
                    <a:pt x="2122" y="1862"/>
                    <a:pt x="1267" y="977"/>
                    <a:pt x="437" y="67"/>
                  </a:cubicBezTo>
                  <a:cubicBezTo>
                    <a:pt x="395" y="20"/>
                    <a:pt x="346" y="1"/>
                    <a:pt x="2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96" name="Google Shape;3396;p29"/>
            <p:cNvSpPr/>
            <p:nvPr/>
          </p:nvSpPr>
          <p:spPr>
            <a:xfrm>
              <a:off x="2535800" y="4249250"/>
              <a:ext cx="35850" cy="95700"/>
            </a:xfrm>
            <a:custGeom>
              <a:avLst/>
              <a:gdLst/>
              <a:ahLst/>
              <a:cxnLst/>
              <a:rect l="l" t="t" r="r" b="b"/>
              <a:pathLst>
                <a:path w="1434" h="3828" extrusionOk="0">
                  <a:moveTo>
                    <a:pt x="258" y="0"/>
                  </a:moveTo>
                  <a:cubicBezTo>
                    <a:pt x="132" y="0"/>
                    <a:pt x="0" y="106"/>
                    <a:pt x="44" y="266"/>
                  </a:cubicBezTo>
                  <a:cubicBezTo>
                    <a:pt x="357" y="1404"/>
                    <a:pt x="670" y="2542"/>
                    <a:pt x="980" y="3681"/>
                  </a:cubicBezTo>
                  <a:cubicBezTo>
                    <a:pt x="1009" y="3784"/>
                    <a:pt x="1089" y="3828"/>
                    <a:pt x="1171" y="3828"/>
                  </a:cubicBezTo>
                  <a:cubicBezTo>
                    <a:pt x="1299" y="3828"/>
                    <a:pt x="1433" y="3721"/>
                    <a:pt x="1389" y="3560"/>
                  </a:cubicBezTo>
                  <a:lnTo>
                    <a:pt x="451" y="150"/>
                  </a:lnTo>
                  <a:cubicBezTo>
                    <a:pt x="422" y="45"/>
                    <a:pt x="341" y="0"/>
                    <a:pt x="2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97" name="Google Shape;3397;p29"/>
            <p:cNvSpPr/>
            <p:nvPr/>
          </p:nvSpPr>
          <p:spPr>
            <a:xfrm>
              <a:off x="2748350" y="4290625"/>
              <a:ext cx="33150" cy="66325"/>
            </a:xfrm>
            <a:custGeom>
              <a:avLst/>
              <a:gdLst/>
              <a:ahLst/>
              <a:cxnLst/>
              <a:rect l="l" t="t" r="r" b="b"/>
              <a:pathLst>
                <a:path w="1326" h="2653" extrusionOk="0">
                  <a:moveTo>
                    <a:pt x="1072" y="1"/>
                  </a:moveTo>
                  <a:cubicBezTo>
                    <a:pt x="987" y="1"/>
                    <a:pt x="905" y="48"/>
                    <a:pt x="880" y="156"/>
                  </a:cubicBezTo>
                  <a:cubicBezTo>
                    <a:pt x="716" y="914"/>
                    <a:pt x="449" y="1648"/>
                    <a:pt x="88" y="2336"/>
                  </a:cubicBezTo>
                  <a:cubicBezTo>
                    <a:pt x="1" y="2503"/>
                    <a:pt x="146" y="2653"/>
                    <a:pt x="288" y="2653"/>
                  </a:cubicBezTo>
                  <a:cubicBezTo>
                    <a:pt x="353" y="2653"/>
                    <a:pt x="416" y="2621"/>
                    <a:pt x="456" y="2546"/>
                  </a:cubicBezTo>
                  <a:cubicBezTo>
                    <a:pt x="837" y="1826"/>
                    <a:pt x="1118" y="1056"/>
                    <a:pt x="1292" y="259"/>
                  </a:cubicBezTo>
                  <a:cubicBezTo>
                    <a:pt x="1326" y="101"/>
                    <a:pt x="1196" y="1"/>
                    <a:pt x="10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98" name="Google Shape;3398;p29"/>
            <p:cNvSpPr/>
            <p:nvPr/>
          </p:nvSpPr>
          <p:spPr>
            <a:xfrm>
              <a:off x="2083525" y="4423950"/>
              <a:ext cx="282025" cy="145575"/>
            </a:xfrm>
            <a:custGeom>
              <a:avLst/>
              <a:gdLst/>
              <a:ahLst/>
              <a:cxnLst/>
              <a:rect l="l" t="t" r="r" b="b"/>
              <a:pathLst>
                <a:path w="11281" h="5823" extrusionOk="0">
                  <a:moveTo>
                    <a:pt x="246" y="0"/>
                  </a:moveTo>
                  <a:cubicBezTo>
                    <a:pt x="210" y="0"/>
                    <a:pt x="173" y="9"/>
                    <a:pt x="140" y="28"/>
                  </a:cubicBezTo>
                  <a:cubicBezTo>
                    <a:pt x="46" y="86"/>
                    <a:pt x="1" y="226"/>
                    <a:pt x="68" y="322"/>
                  </a:cubicBezTo>
                  <a:cubicBezTo>
                    <a:pt x="934" y="1576"/>
                    <a:pt x="2116" y="2575"/>
                    <a:pt x="3428" y="3338"/>
                  </a:cubicBezTo>
                  <a:cubicBezTo>
                    <a:pt x="4862" y="4173"/>
                    <a:pt x="6448" y="4719"/>
                    <a:pt x="8046" y="5143"/>
                  </a:cubicBezTo>
                  <a:cubicBezTo>
                    <a:pt x="8999" y="5395"/>
                    <a:pt x="9964" y="5607"/>
                    <a:pt x="10927" y="5817"/>
                  </a:cubicBezTo>
                  <a:cubicBezTo>
                    <a:pt x="10944" y="5820"/>
                    <a:pt x="10961" y="5822"/>
                    <a:pt x="10977" y="5822"/>
                  </a:cubicBezTo>
                  <a:cubicBezTo>
                    <a:pt x="11204" y="5822"/>
                    <a:pt x="11280" y="5461"/>
                    <a:pt x="11030" y="5405"/>
                  </a:cubicBezTo>
                  <a:cubicBezTo>
                    <a:pt x="9353" y="5042"/>
                    <a:pt x="7673" y="4671"/>
                    <a:pt x="6061" y="4084"/>
                  </a:cubicBezTo>
                  <a:cubicBezTo>
                    <a:pt x="4641" y="3571"/>
                    <a:pt x="3264" y="2873"/>
                    <a:pt x="2102" y="1906"/>
                  </a:cubicBezTo>
                  <a:cubicBezTo>
                    <a:pt x="1469" y="1381"/>
                    <a:pt x="898" y="782"/>
                    <a:pt x="431" y="105"/>
                  </a:cubicBezTo>
                  <a:cubicBezTo>
                    <a:pt x="389" y="38"/>
                    <a:pt x="318" y="0"/>
                    <a:pt x="2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399" name="Google Shape;3399;p29"/>
            <p:cNvSpPr/>
            <p:nvPr/>
          </p:nvSpPr>
          <p:spPr>
            <a:xfrm>
              <a:off x="2197475" y="4646025"/>
              <a:ext cx="156550" cy="21850"/>
            </a:xfrm>
            <a:custGeom>
              <a:avLst/>
              <a:gdLst/>
              <a:ahLst/>
              <a:cxnLst/>
              <a:rect l="l" t="t" r="r" b="b"/>
              <a:pathLst>
                <a:path w="6262" h="874" extrusionOk="0">
                  <a:moveTo>
                    <a:pt x="5963" y="1"/>
                  </a:moveTo>
                  <a:cubicBezTo>
                    <a:pt x="5944" y="1"/>
                    <a:pt x="5923" y="4"/>
                    <a:pt x="5902" y="9"/>
                  </a:cubicBezTo>
                  <a:cubicBezTo>
                    <a:pt x="4852" y="302"/>
                    <a:pt x="3768" y="450"/>
                    <a:pt x="2679" y="450"/>
                  </a:cubicBezTo>
                  <a:cubicBezTo>
                    <a:pt x="2310" y="450"/>
                    <a:pt x="1941" y="433"/>
                    <a:pt x="1572" y="399"/>
                  </a:cubicBezTo>
                  <a:cubicBezTo>
                    <a:pt x="1166" y="363"/>
                    <a:pt x="759" y="305"/>
                    <a:pt x="357" y="224"/>
                  </a:cubicBezTo>
                  <a:cubicBezTo>
                    <a:pt x="341" y="220"/>
                    <a:pt x="325" y="219"/>
                    <a:pt x="310" y="219"/>
                  </a:cubicBezTo>
                  <a:cubicBezTo>
                    <a:pt x="78" y="219"/>
                    <a:pt x="0" y="583"/>
                    <a:pt x="254" y="635"/>
                  </a:cubicBezTo>
                  <a:cubicBezTo>
                    <a:pt x="1057" y="794"/>
                    <a:pt x="1871" y="873"/>
                    <a:pt x="2684" y="873"/>
                  </a:cubicBezTo>
                  <a:cubicBezTo>
                    <a:pt x="3807" y="873"/>
                    <a:pt x="4929" y="722"/>
                    <a:pt x="6020" y="418"/>
                  </a:cubicBezTo>
                  <a:cubicBezTo>
                    <a:pt x="6261" y="350"/>
                    <a:pt x="6181" y="1"/>
                    <a:pt x="59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00" name="Google Shape;3400;p29"/>
            <p:cNvSpPr/>
            <p:nvPr/>
          </p:nvSpPr>
          <p:spPr>
            <a:xfrm>
              <a:off x="2146650" y="4797375"/>
              <a:ext cx="254325" cy="167500"/>
            </a:xfrm>
            <a:custGeom>
              <a:avLst/>
              <a:gdLst/>
              <a:ahLst/>
              <a:cxnLst/>
              <a:rect l="l" t="t" r="r" b="b"/>
              <a:pathLst>
                <a:path w="10173" h="6700" extrusionOk="0">
                  <a:moveTo>
                    <a:pt x="9896" y="0"/>
                  </a:moveTo>
                  <a:cubicBezTo>
                    <a:pt x="9873" y="0"/>
                    <a:pt x="9850" y="4"/>
                    <a:pt x="9824" y="13"/>
                  </a:cubicBezTo>
                  <a:lnTo>
                    <a:pt x="7362" y="863"/>
                  </a:lnTo>
                  <a:cubicBezTo>
                    <a:pt x="6599" y="1127"/>
                    <a:pt x="5836" y="1392"/>
                    <a:pt x="5114" y="1753"/>
                  </a:cubicBezTo>
                  <a:cubicBezTo>
                    <a:pt x="3800" y="2405"/>
                    <a:pt x="2681" y="3387"/>
                    <a:pt x="1687" y="4458"/>
                  </a:cubicBezTo>
                  <a:cubicBezTo>
                    <a:pt x="1124" y="5060"/>
                    <a:pt x="602" y="5698"/>
                    <a:pt x="84" y="6335"/>
                  </a:cubicBezTo>
                  <a:cubicBezTo>
                    <a:pt x="12" y="6425"/>
                    <a:pt x="0" y="6550"/>
                    <a:pt x="87" y="6636"/>
                  </a:cubicBezTo>
                  <a:cubicBezTo>
                    <a:pt x="130" y="6678"/>
                    <a:pt x="186" y="6700"/>
                    <a:pt x="240" y="6700"/>
                  </a:cubicBezTo>
                  <a:cubicBezTo>
                    <a:pt x="295" y="6700"/>
                    <a:pt x="349" y="6678"/>
                    <a:pt x="385" y="6632"/>
                  </a:cubicBezTo>
                  <a:cubicBezTo>
                    <a:pt x="1290" y="5512"/>
                    <a:pt x="2222" y="4400"/>
                    <a:pt x="3321" y="3464"/>
                  </a:cubicBezTo>
                  <a:cubicBezTo>
                    <a:pt x="3858" y="3000"/>
                    <a:pt x="4441" y="2595"/>
                    <a:pt x="5064" y="2254"/>
                  </a:cubicBezTo>
                  <a:cubicBezTo>
                    <a:pt x="5755" y="1878"/>
                    <a:pt x="6493" y="1611"/>
                    <a:pt x="7237" y="1356"/>
                  </a:cubicBezTo>
                  <a:lnTo>
                    <a:pt x="9942" y="422"/>
                  </a:lnTo>
                  <a:cubicBezTo>
                    <a:pt x="10173" y="342"/>
                    <a:pt x="10103" y="0"/>
                    <a:pt x="989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01" name="Google Shape;3401;p29"/>
            <p:cNvSpPr/>
            <p:nvPr/>
          </p:nvSpPr>
          <p:spPr>
            <a:xfrm>
              <a:off x="2712150" y="4957950"/>
              <a:ext cx="48650" cy="303600"/>
            </a:xfrm>
            <a:custGeom>
              <a:avLst/>
              <a:gdLst/>
              <a:ahLst/>
              <a:cxnLst/>
              <a:rect l="l" t="t" r="r" b="b"/>
              <a:pathLst>
                <a:path w="1946" h="12144" extrusionOk="0">
                  <a:moveTo>
                    <a:pt x="293" y="0"/>
                  </a:moveTo>
                  <a:cubicBezTo>
                    <a:pt x="147" y="0"/>
                    <a:pt x="0" y="156"/>
                    <a:pt x="99" y="317"/>
                  </a:cubicBezTo>
                  <a:cubicBezTo>
                    <a:pt x="850" y="1544"/>
                    <a:pt x="1264" y="2955"/>
                    <a:pt x="1392" y="4382"/>
                  </a:cubicBezTo>
                  <a:cubicBezTo>
                    <a:pt x="1536" y="5982"/>
                    <a:pt x="1332" y="7592"/>
                    <a:pt x="935" y="9142"/>
                  </a:cubicBezTo>
                  <a:cubicBezTo>
                    <a:pt x="701" y="10074"/>
                    <a:pt x="393" y="10983"/>
                    <a:pt x="51" y="11879"/>
                  </a:cubicBezTo>
                  <a:cubicBezTo>
                    <a:pt x="13" y="11987"/>
                    <a:pt x="104" y="12110"/>
                    <a:pt x="208" y="12139"/>
                  </a:cubicBezTo>
                  <a:cubicBezTo>
                    <a:pt x="222" y="12142"/>
                    <a:pt x="236" y="12144"/>
                    <a:pt x="250" y="12144"/>
                  </a:cubicBezTo>
                  <a:cubicBezTo>
                    <a:pt x="339" y="12144"/>
                    <a:pt x="430" y="12076"/>
                    <a:pt x="463" y="11985"/>
                  </a:cubicBezTo>
                  <a:cubicBezTo>
                    <a:pt x="1086" y="10353"/>
                    <a:pt x="1582" y="8673"/>
                    <a:pt x="1775" y="6933"/>
                  </a:cubicBezTo>
                  <a:cubicBezTo>
                    <a:pt x="1945" y="5417"/>
                    <a:pt x="1871" y="3867"/>
                    <a:pt x="1459" y="2396"/>
                  </a:cubicBezTo>
                  <a:cubicBezTo>
                    <a:pt x="1233" y="1590"/>
                    <a:pt x="898" y="817"/>
                    <a:pt x="463" y="100"/>
                  </a:cubicBezTo>
                  <a:cubicBezTo>
                    <a:pt x="420" y="30"/>
                    <a:pt x="357" y="0"/>
                    <a:pt x="2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02" name="Google Shape;3402;p29"/>
            <p:cNvSpPr/>
            <p:nvPr/>
          </p:nvSpPr>
          <p:spPr>
            <a:xfrm>
              <a:off x="2823575" y="4922475"/>
              <a:ext cx="140350" cy="318775"/>
            </a:xfrm>
            <a:custGeom>
              <a:avLst/>
              <a:gdLst/>
              <a:ahLst/>
              <a:cxnLst/>
              <a:rect l="l" t="t" r="r" b="b"/>
              <a:pathLst>
                <a:path w="5614" h="12751" extrusionOk="0">
                  <a:moveTo>
                    <a:pt x="232" y="1"/>
                  </a:moveTo>
                  <a:cubicBezTo>
                    <a:pt x="181" y="1"/>
                    <a:pt x="130" y="19"/>
                    <a:pt x="88" y="61"/>
                  </a:cubicBezTo>
                  <a:cubicBezTo>
                    <a:pt x="1" y="147"/>
                    <a:pt x="3" y="289"/>
                    <a:pt x="90" y="362"/>
                  </a:cubicBezTo>
                  <a:cubicBezTo>
                    <a:pt x="1488" y="1481"/>
                    <a:pt x="2627" y="2889"/>
                    <a:pt x="3467" y="4465"/>
                  </a:cubicBezTo>
                  <a:cubicBezTo>
                    <a:pt x="4299" y="6029"/>
                    <a:pt x="4819" y="7738"/>
                    <a:pt x="5000" y="9500"/>
                  </a:cubicBezTo>
                  <a:cubicBezTo>
                    <a:pt x="5103" y="10494"/>
                    <a:pt x="5089" y="11495"/>
                    <a:pt x="4959" y="12484"/>
                  </a:cubicBezTo>
                  <a:cubicBezTo>
                    <a:pt x="4944" y="12600"/>
                    <a:pt x="4995" y="12713"/>
                    <a:pt x="5113" y="12744"/>
                  </a:cubicBezTo>
                  <a:cubicBezTo>
                    <a:pt x="5130" y="12749"/>
                    <a:pt x="5148" y="12751"/>
                    <a:pt x="5166" y="12751"/>
                  </a:cubicBezTo>
                  <a:cubicBezTo>
                    <a:pt x="5265" y="12751"/>
                    <a:pt x="5358" y="12686"/>
                    <a:pt x="5370" y="12588"/>
                  </a:cubicBezTo>
                  <a:cubicBezTo>
                    <a:pt x="5613" y="10759"/>
                    <a:pt x="5481" y="8901"/>
                    <a:pt x="4983" y="7124"/>
                  </a:cubicBezTo>
                  <a:cubicBezTo>
                    <a:pt x="4494" y="5365"/>
                    <a:pt x="3669" y="3717"/>
                    <a:pt x="2552" y="2273"/>
                  </a:cubicBezTo>
                  <a:cubicBezTo>
                    <a:pt x="1919" y="1452"/>
                    <a:pt x="1195" y="708"/>
                    <a:pt x="388" y="58"/>
                  </a:cubicBezTo>
                  <a:cubicBezTo>
                    <a:pt x="342" y="22"/>
                    <a:pt x="287"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03" name="Google Shape;3403;p29"/>
            <p:cNvSpPr/>
            <p:nvPr/>
          </p:nvSpPr>
          <p:spPr>
            <a:xfrm>
              <a:off x="2907225" y="4849975"/>
              <a:ext cx="190150" cy="250475"/>
            </a:xfrm>
            <a:custGeom>
              <a:avLst/>
              <a:gdLst/>
              <a:ahLst/>
              <a:cxnLst/>
              <a:rect l="l" t="t" r="r" b="b"/>
              <a:pathLst>
                <a:path w="7606" h="10019" extrusionOk="0">
                  <a:moveTo>
                    <a:pt x="243" y="0"/>
                  </a:moveTo>
                  <a:cubicBezTo>
                    <a:pt x="171" y="0"/>
                    <a:pt x="101" y="33"/>
                    <a:pt x="60" y="104"/>
                  </a:cubicBezTo>
                  <a:cubicBezTo>
                    <a:pt x="0" y="207"/>
                    <a:pt x="36" y="347"/>
                    <a:pt x="142" y="393"/>
                  </a:cubicBezTo>
                  <a:cubicBezTo>
                    <a:pt x="1432" y="980"/>
                    <a:pt x="2554" y="1883"/>
                    <a:pt x="3403" y="3018"/>
                  </a:cubicBezTo>
                  <a:cubicBezTo>
                    <a:pt x="3644" y="3341"/>
                    <a:pt x="3861" y="3680"/>
                    <a:pt x="4051" y="4034"/>
                  </a:cubicBezTo>
                  <a:cubicBezTo>
                    <a:pt x="4068" y="4063"/>
                    <a:pt x="4089" y="4087"/>
                    <a:pt x="4116" y="4106"/>
                  </a:cubicBezTo>
                  <a:cubicBezTo>
                    <a:pt x="4118" y="4114"/>
                    <a:pt x="4118" y="4123"/>
                    <a:pt x="4125" y="4128"/>
                  </a:cubicBezTo>
                  <a:lnTo>
                    <a:pt x="6484" y="8636"/>
                  </a:lnTo>
                  <a:lnTo>
                    <a:pt x="7155" y="9914"/>
                  </a:lnTo>
                  <a:cubicBezTo>
                    <a:pt x="7194" y="9988"/>
                    <a:pt x="7255" y="10019"/>
                    <a:pt x="7318" y="10019"/>
                  </a:cubicBezTo>
                  <a:cubicBezTo>
                    <a:pt x="7458" y="10019"/>
                    <a:pt x="7605" y="9863"/>
                    <a:pt x="7519" y="9695"/>
                  </a:cubicBezTo>
                  <a:lnTo>
                    <a:pt x="5158" y="5187"/>
                  </a:lnTo>
                  <a:lnTo>
                    <a:pt x="4489" y="3911"/>
                  </a:lnTo>
                  <a:cubicBezTo>
                    <a:pt x="4474" y="3880"/>
                    <a:pt x="4450" y="3856"/>
                    <a:pt x="4424" y="3837"/>
                  </a:cubicBezTo>
                  <a:cubicBezTo>
                    <a:pt x="4419" y="3830"/>
                    <a:pt x="4419" y="3822"/>
                    <a:pt x="4414" y="3815"/>
                  </a:cubicBezTo>
                  <a:cubicBezTo>
                    <a:pt x="3704" y="2518"/>
                    <a:pt x="2681" y="1418"/>
                    <a:pt x="1440" y="617"/>
                  </a:cubicBezTo>
                  <a:cubicBezTo>
                    <a:pt x="1091" y="393"/>
                    <a:pt x="727" y="195"/>
                    <a:pt x="349" y="25"/>
                  </a:cubicBezTo>
                  <a:cubicBezTo>
                    <a:pt x="316" y="8"/>
                    <a:pt x="279" y="0"/>
                    <a:pt x="2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04" name="Google Shape;3404;p29"/>
            <p:cNvSpPr/>
            <p:nvPr/>
          </p:nvSpPr>
          <p:spPr>
            <a:xfrm>
              <a:off x="2952575" y="4770425"/>
              <a:ext cx="163925" cy="37775"/>
            </a:xfrm>
            <a:custGeom>
              <a:avLst/>
              <a:gdLst/>
              <a:ahLst/>
              <a:cxnLst/>
              <a:rect l="l" t="t" r="r" b="b"/>
              <a:pathLst>
                <a:path w="6557" h="1511" extrusionOk="0">
                  <a:moveTo>
                    <a:pt x="307" y="1"/>
                  </a:moveTo>
                  <a:cubicBezTo>
                    <a:pt x="120" y="1"/>
                    <a:pt x="0" y="286"/>
                    <a:pt x="201" y="400"/>
                  </a:cubicBezTo>
                  <a:cubicBezTo>
                    <a:pt x="1503" y="1130"/>
                    <a:pt x="2968" y="1510"/>
                    <a:pt x="4455" y="1510"/>
                  </a:cubicBezTo>
                  <a:cubicBezTo>
                    <a:pt x="4611" y="1510"/>
                    <a:pt x="4768" y="1506"/>
                    <a:pt x="4925" y="1498"/>
                  </a:cubicBezTo>
                  <a:cubicBezTo>
                    <a:pt x="5390" y="1471"/>
                    <a:pt x="5852" y="1406"/>
                    <a:pt x="6307" y="1308"/>
                  </a:cubicBezTo>
                  <a:cubicBezTo>
                    <a:pt x="6557" y="1251"/>
                    <a:pt x="6467" y="893"/>
                    <a:pt x="6237" y="893"/>
                  </a:cubicBezTo>
                  <a:cubicBezTo>
                    <a:pt x="6222" y="893"/>
                    <a:pt x="6205" y="895"/>
                    <a:pt x="6189" y="899"/>
                  </a:cubicBezTo>
                  <a:cubicBezTo>
                    <a:pt x="5612" y="1023"/>
                    <a:pt x="5026" y="1084"/>
                    <a:pt x="4442" y="1084"/>
                  </a:cubicBezTo>
                  <a:cubicBezTo>
                    <a:pt x="3474" y="1084"/>
                    <a:pt x="2509" y="915"/>
                    <a:pt x="1592" y="578"/>
                  </a:cubicBezTo>
                  <a:cubicBezTo>
                    <a:pt x="1183" y="427"/>
                    <a:pt x="788" y="244"/>
                    <a:pt x="410" y="30"/>
                  </a:cubicBezTo>
                  <a:cubicBezTo>
                    <a:pt x="374" y="9"/>
                    <a:pt x="339" y="1"/>
                    <a:pt x="3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05" name="Google Shape;3405;p29"/>
            <p:cNvSpPr/>
            <p:nvPr/>
          </p:nvSpPr>
          <p:spPr>
            <a:xfrm>
              <a:off x="2888575" y="4242275"/>
              <a:ext cx="222850" cy="210925"/>
            </a:xfrm>
            <a:custGeom>
              <a:avLst/>
              <a:gdLst/>
              <a:ahLst/>
              <a:cxnLst/>
              <a:rect l="l" t="t" r="r" b="b"/>
              <a:pathLst>
                <a:path w="8914" h="8437" extrusionOk="0">
                  <a:moveTo>
                    <a:pt x="8628" y="1"/>
                  </a:moveTo>
                  <a:cubicBezTo>
                    <a:pt x="8563" y="1"/>
                    <a:pt x="8498" y="32"/>
                    <a:pt x="8457" y="109"/>
                  </a:cubicBezTo>
                  <a:cubicBezTo>
                    <a:pt x="6599" y="3579"/>
                    <a:pt x="3680" y="6362"/>
                    <a:pt x="128" y="8051"/>
                  </a:cubicBezTo>
                  <a:cubicBezTo>
                    <a:pt x="24" y="8099"/>
                    <a:pt x="0" y="8251"/>
                    <a:pt x="56" y="8340"/>
                  </a:cubicBezTo>
                  <a:cubicBezTo>
                    <a:pt x="91" y="8402"/>
                    <a:pt x="164" y="8436"/>
                    <a:pt x="240" y="8436"/>
                  </a:cubicBezTo>
                  <a:cubicBezTo>
                    <a:pt x="276" y="8436"/>
                    <a:pt x="313" y="8428"/>
                    <a:pt x="347" y="8412"/>
                  </a:cubicBezTo>
                  <a:cubicBezTo>
                    <a:pt x="1752" y="7743"/>
                    <a:pt x="3066" y="6901"/>
                    <a:pt x="4263" y="5907"/>
                  </a:cubicBezTo>
                  <a:cubicBezTo>
                    <a:pt x="5454" y="4913"/>
                    <a:pt x="6520" y="3777"/>
                    <a:pt x="7437" y="2525"/>
                  </a:cubicBezTo>
                  <a:cubicBezTo>
                    <a:pt x="7952" y="1823"/>
                    <a:pt x="8416" y="1084"/>
                    <a:pt x="8828" y="316"/>
                  </a:cubicBezTo>
                  <a:cubicBezTo>
                    <a:pt x="8914" y="151"/>
                    <a:pt x="8769" y="1"/>
                    <a:pt x="86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06" name="Google Shape;3406;p29"/>
            <p:cNvSpPr/>
            <p:nvPr/>
          </p:nvSpPr>
          <p:spPr>
            <a:xfrm>
              <a:off x="2554025" y="4961300"/>
              <a:ext cx="47025" cy="218300"/>
            </a:xfrm>
            <a:custGeom>
              <a:avLst/>
              <a:gdLst/>
              <a:ahLst/>
              <a:cxnLst/>
              <a:rect l="l" t="t" r="r" b="b"/>
              <a:pathLst>
                <a:path w="1881" h="8732" extrusionOk="0">
                  <a:moveTo>
                    <a:pt x="1643" y="1"/>
                  </a:moveTo>
                  <a:cubicBezTo>
                    <a:pt x="1568" y="1"/>
                    <a:pt x="1499" y="38"/>
                    <a:pt x="1469" y="108"/>
                  </a:cubicBezTo>
                  <a:cubicBezTo>
                    <a:pt x="612" y="2188"/>
                    <a:pt x="126" y="4399"/>
                    <a:pt x="27" y="6645"/>
                  </a:cubicBezTo>
                  <a:cubicBezTo>
                    <a:pt x="1" y="7275"/>
                    <a:pt x="8" y="7904"/>
                    <a:pt x="39" y="8532"/>
                  </a:cubicBezTo>
                  <a:cubicBezTo>
                    <a:pt x="48" y="8666"/>
                    <a:pt x="155" y="8732"/>
                    <a:pt x="259" y="8732"/>
                  </a:cubicBezTo>
                  <a:cubicBezTo>
                    <a:pt x="367" y="8732"/>
                    <a:pt x="473" y="8661"/>
                    <a:pt x="465" y="8522"/>
                  </a:cubicBezTo>
                  <a:cubicBezTo>
                    <a:pt x="343" y="6342"/>
                    <a:pt x="600" y="4156"/>
                    <a:pt x="1224" y="2065"/>
                  </a:cubicBezTo>
                  <a:cubicBezTo>
                    <a:pt x="1399" y="1473"/>
                    <a:pt x="1604" y="890"/>
                    <a:pt x="1840" y="320"/>
                  </a:cubicBezTo>
                  <a:cubicBezTo>
                    <a:pt x="1881" y="214"/>
                    <a:pt x="1866" y="91"/>
                    <a:pt x="1758" y="31"/>
                  </a:cubicBezTo>
                  <a:cubicBezTo>
                    <a:pt x="1721" y="11"/>
                    <a:pt x="1681" y="1"/>
                    <a:pt x="16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07" name="Google Shape;3407;p29"/>
            <p:cNvSpPr/>
            <p:nvPr/>
          </p:nvSpPr>
          <p:spPr>
            <a:xfrm>
              <a:off x="2602825" y="4970975"/>
              <a:ext cx="29825" cy="124550"/>
            </a:xfrm>
            <a:custGeom>
              <a:avLst/>
              <a:gdLst/>
              <a:ahLst/>
              <a:cxnLst/>
              <a:rect l="l" t="t" r="r" b="b"/>
              <a:pathLst>
                <a:path w="1193" h="4982" extrusionOk="0">
                  <a:moveTo>
                    <a:pt x="965" y="0"/>
                  </a:moveTo>
                  <a:cubicBezTo>
                    <a:pt x="868" y="0"/>
                    <a:pt x="780" y="66"/>
                    <a:pt x="764" y="162"/>
                  </a:cubicBezTo>
                  <a:cubicBezTo>
                    <a:pt x="506" y="1680"/>
                    <a:pt x="258" y="3196"/>
                    <a:pt x="20" y="4718"/>
                  </a:cubicBezTo>
                  <a:cubicBezTo>
                    <a:pt x="1" y="4831"/>
                    <a:pt x="56" y="4944"/>
                    <a:pt x="174" y="4975"/>
                  </a:cubicBezTo>
                  <a:cubicBezTo>
                    <a:pt x="192" y="4979"/>
                    <a:pt x="210" y="4982"/>
                    <a:pt x="227" y="4982"/>
                  </a:cubicBezTo>
                  <a:cubicBezTo>
                    <a:pt x="325" y="4982"/>
                    <a:pt x="417" y="4917"/>
                    <a:pt x="432" y="4821"/>
                  </a:cubicBezTo>
                  <a:cubicBezTo>
                    <a:pt x="670" y="3302"/>
                    <a:pt x="918" y="1784"/>
                    <a:pt x="1175" y="265"/>
                  </a:cubicBezTo>
                  <a:cubicBezTo>
                    <a:pt x="1192" y="152"/>
                    <a:pt x="1139" y="36"/>
                    <a:pt x="1021" y="8"/>
                  </a:cubicBezTo>
                  <a:cubicBezTo>
                    <a:pt x="1003" y="3"/>
                    <a:pt x="984" y="0"/>
                    <a:pt x="96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08" name="Google Shape;3408;p29"/>
            <p:cNvSpPr/>
            <p:nvPr/>
          </p:nvSpPr>
          <p:spPr>
            <a:xfrm>
              <a:off x="2784350" y="4943550"/>
              <a:ext cx="92750" cy="202850"/>
            </a:xfrm>
            <a:custGeom>
              <a:avLst/>
              <a:gdLst/>
              <a:ahLst/>
              <a:cxnLst/>
              <a:rect l="l" t="t" r="r" b="b"/>
              <a:pathLst>
                <a:path w="3710" h="8114" extrusionOk="0">
                  <a:moveTo>
                    <a:pt x="247" y="0"/>
                  </a:moveTo>
                  <a:cubicBezTo>
                    <a:pt x="212" y="0"/>
                    <a:pt x="175" y="10"/>
                    <a:pt x="140" y="31"/>
                  </a:cubicBezTo>
                  <a:cubicBezTo>
                    <a:pt x="37" y="94"/>
                    <a:pt x="1" y="229"/>
                    <a:pt x="68" y="320"/>
                  </a:cubicBezTo>
                  <a:cubicBezTo>
                    <a:pt x="1370" y="2053"/>
                    <a:pt x="2328" y="4019"/>
                    <a:pt x="2891" y="6113"/>
                  </a:cubicBezTo>
                  <a:cubicBezTo>
                    <a:pt x="3050" y="6705"/>
                    <a:pt x="3175" y="7304"/>
                    <a:pt x="3267" y="7908"/>
                  </a:cubicBezTo>
                  <a:cubicBezTo>
                    <a:pt x="3286" y="8019"/>
                    <a:pt x="3357" y="8113"/>
                    <a:pt x="3475" y="8113"/>
                  </a:cubicBezTo>
                  <a:cubicBezTo>
                    <a:pt x="3477" y="8113"/>
                    <a:pt x="3480" y="8113"/>
                    <a:pt x="3483" y="8113"/>
                  </a:cubicBezTo>
                  <a:cubicBezTo>
                    <a:pt x="3606" y="8111"/>
                    <a:pt x="3710" y="8012"/>
                    <a:pt x="3690" y="7896"/>
                  </a:cubicBezTo>
                  <a:cubicBezTo>
                    <a:pt x="3361" y="5687"/>
                    <a:pt x="2605" y="3562"/>
                    <a:pt x="1464" y="1639"/>
                  </a:cubicBezTo>
                  <a:cubicBezTo>
                    <a:pt x="1149" y="1109"/>
                    <a:pt x="805" y="597"/>
                    <a:pt x="434" y="101"/>
                  </a:cubicBezTo>
                  <a:cubicBezTo>
                    <a:pt x="387" y="40"/>
                    <a:pt x="319" y="0"/>
                    <a:pt x="2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09" name="Google Shape;3409;p29"/>
            <p:cNvSpPr/>
            <p:nvPr/>
          </p:nvSpPr>
          <p:spPr>
            <a:xfrm>
              <a:off x="2863625" y="4900325"/>
              <a:ext cx="73700" cy="77950"/>
            </a:xfrm>
            <a:custGeom>
              <a:avLst/>
              <a:gdLst/>
              <a:ahLst/>
              <a:cxnLst/>
              <a:rect l="l" t="t" r="r" b="b"/>
              <a:pathLst>
                <a:path w="2948" h="3118" extrusionOk="0">
                  <a:moveTo>
                    <a:pt x="312" y="0"/>
                  </a:moveTo>
                  <a:cubicBezTo>
                    <a:pt x="122" y="0"/>
                    <a:pt x="1" y="287"/>
                    <a:pt x="206" y="396"/>
                  </a:cubicBezTo>
                  <a:cubicBezTo>
                    <a:pt x="1246" y="959"/>
                    <a:pt x="2057" y="1866"/>
                    <a:pt x="2500" y="2964"/>
                  </a:cubicBezTo>
                  <a:cubicBezTo>
                    <a:pt x="2534" y="3053"/>
                    <a:pt x="2610" y="3117"/>
                    <a:pt x="2700" y="3117"/>
                  </a:cubicBezTo>
                  <a:cubicBezTo>
                    <a:pt x="2719" y="3117"/>
                    <a:pt x="2739" y="3114"/>
                    <a:pt x="2760" y="3108"/>
                  </a:cubicBezTo>
                  <a:cubicBezTo>
                    <a:pt x="2878" y="3072"/>
                    <a:pt x="2948" y="2952"/>
                    <a:pt x="2907" y="2846"/>
                  </a:cubicBezTo>
                  <a:cubicBezTo>
                    <a:pt x="2433" y="1642"/>
                    <a:pt x="1549" y="643"/>
                    <a:pt x="413" y="27"/>
                  </a:cubicBezTo>
                  <a:cubicBezTo>
                    <a:pt x="378" y="8"/>
                    <a:pt x="344" y="0"/>
                    <a:pt x="3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10" name="Google Shape;3410;p29"/>
            <p:cNvSpPr/>
            <p:nvPr/>
          </p:nvSpPr>
          <p:spPr>
            <a:xfrm>
              <a:off x="2238225" y="4864950"/>
              <a:ext cx="102850" cy="113825"/>
            </a:xfrm>
            <a:custGeom>
              <a:avLst/>
              <a:gdLst/>
              <a:ahLst/>
              <a:cxnLst/>
              <a:rect l="l" t="t" r="r" b="b"/>
              <a:pathLst>
                <a:path w="4114" h="4553" extrusionOk="0">
                  <a:moveTo>
                    <a:pt x="3880" y="0"/>
                  </a:moveTo>
                  <a:cubicBezTo>
                    <a:pt x="3824" y="0"/>
                    <a:pt x="3769" y="22"/>
                    <a:pt x="3723" y="61"/>
                  </a:cubicBezTo>
                  <a:cubicBezTo>
                    <a:pt x="2640" y="1012"/>
                    <a:pt x="1658" y="2073"/>
                    <a:pt x="792" y="3223"/>
                  </a:cubicBezTo>
                  <a:cubicBezTo>
                    <a:pt x="539" y="3553"/>
                    <a:pt x="296" y="3892"/>
                    <a:pt x="65" y="4239"/>
                  </a:cubicBezTo>
                  <a:cubicBezTo>
                    <a:pt x="0" y="4335"/>
                    <a:pt x="53" y="4475"/>
                    <a:pt x="145" y="4528"/>
                  </a:cubicBezTo>
                  <a:cubicBezTo>
                    <a:pt x="173" y="4545"/>
                    <a:pt x="206" y="4553"/>
                    <a:pt x="239" y="4553"/>
                  </a:cubicBezTo>
                  <a:cubicBezTo>
                    <a:pt x="313" y="4553"/>
                    <a:pt x="390" y="4513"/>
                    <a:pt x="433" y="4446"/>
                  </a:cubicBezTo>
                  <a:cubicBezTo>
                    <a:pt x="1223" y="3271"/>
                    <a:pt x="2130" y="2179"/>
                    <a:pt x="3139" y="1185"/>
                  </a:cubicBezTo>
                  <a:cubicBezTo>
                    <a:pt x="3425" y="901"/>
                    <a:pt x="3723" y="626"/>
                    <a:pt x="4027" y="359"/>
                  </a:cubicBezTo>
                  <a:cubicBezTo>
                    <a:pt x="4113" y="280"/>
                    <a:pt x="4101" y="133"/>
                    <a:pt x="4024" y="59"/>
                  </a:cubicBezTo>
                  <a:cubicBezTo>
                    <a:pt x="3982" y="18"/>
                    <a:pt x="3931" y="0"/>
                    <a:pt x="38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11" name="Google Shape;3411;p29"/>
            <p:cNvSpPr/>
            <p:nvPr/>
          </p:nvSpPr>
          <p:spPr>
            <a:xfrm>
              <a:off x="2360775" y="4820500"/>
              <a:ext cx="51000" cy="27350"/>
            </a:xfrm>
            <a:custGeom>
              <a:avLst/>
              <a:gdLst/>
              <a:ahLst/>
              <a:cxnLst/>
              <a:rect l="l" t="t" r="r" b="b"/>
              <a:pathLst>
                <a:path w="2040" h="1094" extrusionOk="0">
                  <a:moveTo>
                    <a:pt x="1803" y="1"/>
                  </a:moveTo>
                  <a:cubicBezTo>
                    <a:pt x="1766" y="1"/>
                    <a:pt x="1728" y="10"/>
                    <a:pt x="1690" y="27"/>
                  </a:cubicBezTo>
                  <a:lnTo>
                    <a:pt x="128" y="710"/>
                  </a:lnTo>
                  <a:cubicBezTo>
                    <a:pt x="27" y="753"/>
                    <a:pt x="1" y="912"/>
                    <a:pt x="56" y="999"/>
                  </a:cubicBezTo>
                  <a:cubicBezTo>
                    <a:pt x="96" y="1059"/>
                    <a:pt x="168" y="1094"/>
                    <a:pt x="245" y="1094"/>
                  </a:cubicBezTo>
                  <a:cubicBezTo>
                    <a:pt x="278" y="1094"/>
                    <a:pt x="312" y="1087"/>
                    <a:pt x="345" y="1074"/>
                  </a:cubicBezTo>
                  <a:lnTo>
                    <a:pt x="1907" y="392"/>
                  </a:lnTo>
                  <a:cubicBezTo>
                    <a:pt x="2010" y="347"/>
                    <a:pt x="2039" y="188"/>
                    <a:pt x="1981" y="99"/>
                  </a:cubicBezTo>
                  <a:cubicBezTo>
                    <a:pt x="1934" y="32"/>
                    <a:pt x="1871" y="1"/>
                    <a:pt x="18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12" name="Google Shape;3412;p29"/>
            <p:cNvSpPr/>
            <p:nvPr/>
          </p:nvSpPr>
          <p:spPr>
            <a:xfrm>
              <a:off x="2372750" y="4898275"/>
              <a:ext cx="79250" cy="110050"/>
            </a:xfrm>
            <a:custGeom>
              <a:avLst/>
              <a:gdLst/>
              <a:ahLst/>
              <a:cxnLst/>
              <a:rect l="l" t="t" r="r" b="b"/>
              <a:pathLst>
                <a:path w="3170" h="4402" extrusionOk="0">
                  <a:moveTo>
                    <a:pt x="2882" y="1"/>
                  </a:moveTo>
                  <a:cubicBezTo>
                    <a:pt x="2818" y="1"/>
                    <a:pt x="2754" y="31"/>
                    <a:pt x="2713" y="105"/>
                  </a:cubicBezTo>
                  <a:cubicBezTo>
                    <a:pt x="1950" y="1488"/>
                    <a:pt x="1072" y="2805"/>
                    <a:pt x="85" y="4037"/>
                  </a:cubicBezTo>
                  <a:cubicBezTo>
                    <a:pt x="17" y="4129"/>
                    <a:pt x="1" y="4251"/>
                    <a:pt x="90" y="4338"/>
                  </a:cubicBezTo>
                  <a:cubicBezTo>
                    <a:pt x="132" y="4381"/>
                    <a:pt x="189" y="4402"/>
                    <a:pt x="243" y="4402"/>
                  </a:cubicBezTo>
                  <a:cubicBezTo>
                    <a:pt x="299" y="4402"/>
                    <a:pt x="354" y="4379"/>
                    <a:pt x="390" y="4336"/>
                  </a:cubicBezTo>
                  <a:cubicBezTo>
                    <a:pt x="1399" y="3074"/>
                    <a:pt x="2299" y="1729"/>
                    <a:pt x="3079" y="316"/>
                  </a:cubicBezTo>
                  <a:cubicBezTo>
                    <a:pt x="3170" y="151"/>
                    <a:pt x="3025" y="1"/>
                    <a:pt x="28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13" name="Google Shape;3413;p29"/>
            <p:cNvSpPr/>
            <p:nvPr/>
          </p:nvSpPr>
          <p:spPr>
            <a:xfrm>
              <a:off x="2355775" y="4146850"/>
              <a:ext cx="30725" cy="54300"/>
            </a:xfrm>
            <a:custGeom>
              <a:avLst/>
              <a:gdLst/>
              <a:ahLst/>
              <a:cxnLst/>
              <a:rect l="l" t="t" r="r" b="b"/>
              <a:pathLst>
                <a:path w="1229" h="2172" extrusionOk="0">
                  <a:moveTo>
                    <a:pt x="242" y="1"/>
                  </a:moveTo>
                  <a:cubicBezTo>
                    <a:pt x="224" y="1"/>
                    <a:pt x="205" y="3"/>
                    <a:pt x="186" y="8"/>
                  </a:cubicBezTo>
                  <a:cubicBezTo>
                    <a:pt x="66" y="42"/>
                    <a:pt x="1" y="164"/>
                    <a:pt x="42" y="275"/>
                  </a:cubicBezTo>
                  <a:cubicBezTo>
                    <a:pt x="290" y="853"/>
                    <a:pt x="535" y="1435"/>
                    <a:pt x="776" y="2020"/>
                  </a:cubicBezTo>
                  <a:cubicBezTo>
                    <a:pt x="812" y="2107"/>
                    <a:pt x="889" y="2172"/>
                    <a:pt x="983" y="2172"/>
                  </a:cubicBezTo>
                  <a:cubicBezTo>
                    <a:pt x="1001" y="2172"/>
                    <a:pt x="1019" y="2169"/>
                    <a:pt x="1038" y="2164"/>
                  </a:cubicBezTo>
                  <a:cubicBezTo>
                    <a:pt x="1156" y="2131"/>
                    <a:pt x="1228" y="2008"/>
                    <a:pt x="1183" y="1900"/>
                  </a:cubicBezTo>
                  <a:lnTo>
                    <a:pt x="451" y="155"/>
                  </a:lnTo>
                  <a:cubicBezTo>
                    <a:pt x="415" y="66"/>
                    <a:pt x="337" y="1"/>
                    <a:pt x="2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14" name="Google Shape;3414;p29"/>
            <p:cNvSpPr/>
            <p:nvPr/>
          </p:nvSpPr>
          <p:spPr>
            <a:xfrm>
              <a:off x="2412775" y="4262375"/>
              <a:ext cx="85425" cy="121450"/>
            </a:xfrm>
            <a:custGeom>
              <a:avLst/>
              <a:gdLst/>
              <a:ahLst/>
              <a:cxnLst/>
              <a:rect l="l" t="t" r="r" b="b"/>
              <a:pathLst>
                <a:path w="3417" h="4858" extrusionOk="0">
                  <a:moveTo>
                    <a:pt x="295" y="1"/>
                  </a:moveTo>
                  <a:cubicBezTo>
                    <a:pt x="148" y="1"/>
                    <a:pt x="1" y="156"/>
                    <a:pt x="104" y="316"/>
                  </a:cubicBezTo>
                  <a:lnTo>
                    <a:pt x="2951" y="4759"/>
                  </a:lnTo>
                  <a:cubicBezTo>
                    <a:pt x="2995" y="4829"/>
                    <a:pt x="3059" y="4858"/>
                    <a:pt x="3122" y="4858"/>
                  </a:cubicBezTo>
                  <a:cubicBezTo>
                    <a:pt x="3270" y="4858"/>
                    <a:pt x="3417" y="4702"/>
                    <a:pt x="3314" y="4542"/>
                  </a:cubicBezTo>
                  <a:lnTo>
                    <a:pt x="467" y="99"/>
                  </a:lnTo>
                  <a:cubicBezTo>
                    <a:pt x="423" y="30"/>
                    <a:pt x="35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15" name="Google Shape;3415;p29"/>
            <p:cNvSpPr/>
            <p:nvPr/>
          </p:nvSpPr>
          <p:spPr>
            <a:xfrm>
              <a:off x="2170925" y="4374850"/>
              <a:ext cx="58000" cy="40075"/>
            </a:xfrm>
            <a:custGeom>
              <a:avLst/>
              <a:gdLst/>
              <a:ahLst/>
              <a:cxnLst/>
              <a:rect l="l" t="t" r="r" b="b"/>
              <a:pathLst>
                <a:path w="2320" h="1603" extrusionOk="0">
                  <a:moveTo>
                    <a:pt x="306" y="1"/>
                  </a:moveTo>
                  <a:cubicBezTo>
                    <a:pt x="120" y="1"/>
                    <a:pt x="1" y="285"/>
                    <a:pt x="199" y="402"/>
                  </a:cubicBezTo>
                  <a:cubicBezTo>
                    <a:pt x="815" y="758"/>
                    <a:pt x="1409" y="1148"/>
                    <a:pt x="1980" y="1571"/>
                  </a:cubicBezTo>
                  <a:cubicBezTo>
                    <a:pt x="2008" y="1593"/>
                    <a:pt x="2042" y="1602"/>
                    <a:pt x="2076" y="1602"/>
                  </a:cubicBezTo>
                  <a:cubicBezTo>
                    <a:pt x="2153" y="1602"/>
                    <a:pt x="2234" y="1556"/>
                    <a:pt x="2269" y="1494"/>
                  </a:cubicBezTo>
                  <a:cubicBezTo>
                    <a:pt x="2319" y="1403"/>
                    <a:pt x="2281" y="1270"/>
                    <a:pt x="2187" y="1203"/>
                  </a:cubicBezTo>
                  <a:cubicBezTo>
                    <a:pt x="1616" y="779"/>
                    <a:pt x="1022" y="390"/>
                    <a:pt x="411" y="31"/>
                  </a:cubicBezTo>
                  <a:cubicBezTo>
                    <a:pt x="374" y="10"/>
                    <a:pt x="339" y="1"/>
                    <a:pt x="3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16" name="Google Shape;3416;p29"/>
            <p:cNvSpPr/>
            <p:nvPr/>
          </p:nvSpPr>
          <p:spPr>
            <a:xfrm>
              <a:off x="2275950" y="4441750"/>
              <a:ext cx="105725" cy="51325"/>
            </a:xfrm>
            <a:custGeom>
              <a:avLst/>
              <a:gdLst/>
              <a:ahLst/>
              <a:cxnLst/>
              <a:rect l="l" t="t" r="r" b="b"/>
              <a:pathLst>
                <a:path w="4229" h="2053" extrusionOk="0">
                  <a:moveTo>
                    <a:pt x="295" y="1"/>
                  </a:moveTo>
                  <a:cubicBezTo>
                    <a:pt x="116" y="1"/>
                    <a:pt x="1" y="281"/>
                    <a:pt x="195" y="404"/>
                  </a:cubicBezTo>
                  <a:cubicBezTo>
                    <a:pt x="1343" y="1117"/>
                    <a:pt x="2585" y="1668"/>
                    <a:pt x="3887" y="2043"/>
                  </a:cubicBezTo>
                  <a:cubicBezTo>
                    <a:pt x="3908" y="2049"/>
                    <a:pt x="3929" y="2052"/>
                    <a:pt x="3948" y="2052"/>
                  </a:cubicBezTo>
                  <a:cubicBezTo>
                    <a:pt x="4162" y="2052"/>
                    <a:pt x="4229" y="1700"/>
                    <a:pt x="3988" y="1632"/>
                  </a:cubicBezTo>
                  <a:cubicBezTo>
                    <a:pt x="2725" y="1266"/>
                    <a:pt x="1519" y="729"/>
                    <a:pt x="402" y="34"/>
                  </a:cubicBezTo>
                  <a:cubicBezTo>
                    <a:pt x="365" y="11"/>
                    <a:pt x="32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17" name="Google Shape;3417;p29"/>
            <p:cNvSpPr/>
            <p:nvPr/>
          </p:nvSpPr>
          <p:spPr>
            <a:xfrm>
              <a:off x="2279675" y="4398425"/>
              <a:ext cx="111500" cy="68250"/>
            </a:xfrm>
            <a:custGeom>
              <a:avLst/>
              <a:gdLst/>
              <a:ahLst/>
              <a:cxnLst/>
              <a:rect l="l" t="t" r="r" b="b"/>
              <a:pathLst>
                <a:path w="4460" h="2730" extrusionOk="0">
                  <a:moveTo>
                    <a:pt x="301" y="0"/>
                  </a:moveTo>
                  <a:cubicBezTo>
                    <a:pt x="118" y="0"/>
                    <a:pt x="1" y="282"/>
                    <a:pt x="200" y="400"/>
                  </a:cubicBezTo>
                  <a:lnTo>
                    <a:pt x="4051" y="2698"/>
                  </a:lnTo>
                  <a:cubicBezTo>
                    <a:pt x="4088" y="2720"/>
                    <a:pt x="4124" y="2730"/>
                    <a:pt x="4158" y="2730"/>
                  </a:cubicBezTo>
                  <a:cubicBezTo>
                    <a:pt x="4341" y="2730"/>
                    <a:pt x="4459" y="2448"/>
                    <a:pt x="4260" y="2332"/>
                  </a:cubicBezTo>
                  <a:lnTo>
                    <a:pt x="407" y="31"/>
                  </a:lnTo>
                  <a:cubicBezTo>
                    <a:pt x="371" y="10"/>
                    <a:pt x="335" y="0"/>
                    <a:pt x="3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18" name="Google Shape;3418;p29"/>
            <p:cNvSpPr/>
            <p:nvPr/>
          </p:nvSpPr>
          <p:spPr>
            <a:xfrm>
              <a:off x="2169000" y="4552375"/>
              <a:ext cx="73275" cy="28550"/>
            </a:xfrm>
            <a:custGeom>
              <a:avLst/>
              <a:gdLst/>
              <a:ahLst/>
              <a:cxnLst/>
              <a:rect l="l" t="t" r="r" b="b"/>
              <a:pathLst>
                <a:path w="2931" h="1142" extrusionOk="0">
                  <a:moveTo>
                    <a:pt x="278" y="0"/>
                  </a:moveTo>
                  <a:cubicBezTo>
                    <a:pt x="66" y="0"/>
                    <a:pt x="0" y="347"/>
                    <a:pt x="237" y="422"/>
                  </a:cubicBezTo>
                  <a:lnTo>
                    <a:pt x="2589" y="1132"/>
                  </a:lnTo>
                  <a:cubicBezTo>
                    <a:pt x="2611" y="1139"/>
                    <a:pt x="2632" y="1142"/>
                    <a:pt x="2652" y="1142"/>
                  </a:cubicBezTo>
                  <a:cubicBezTo>
                    <a:pt x="2866" y="1142"/>
                    <a:pt x="2930" y="791"/>
                    <a:pt x="2695" y="720"/>
                  </a:cubicBezTo>
                  <a:lnTo>
                    <a:pt x="343" y="11"/>
                  </a:lnTo>
                  <a:cubicBezTo>
                    <a:pt x="320" y="4"/>
                    <a:pt x="298" y="0"/>
                    <a:pt x="2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19" name="Google Shape;3419;p29"/>
            <p:cNvSpPr/>
            <p:nvPr/>
          </p:nvSpPr>
          <p:spPr>
            <a:xfrm>
              <a:off x="2281900" y="4583800"/>
              <a:ext cx="75000" cy="19000"/>
            </a:xfrm>
            <a:custGeom>
              <a:avLst/>
              <a:gdLst/>
              <a:ahLst/>
              <a:cxnLst/>
              <a:rect l="l" t="t" r="r" b="b"/>
              <a:pathLst>
                <a:path w="3000" h="760" extrusionOk="0">
                  <a:moveTo>
                    <a:pt x="233" y="1"/>
                  </a:moveTo>
                  <a:cubicBezTo>
                    <a:pt x="141" y="1"/>
                    <a:pt x="51" y="77"/>
                    <a:pt x="29" y="164"/>
                  </a:cubicBezTo>
                  <a:cubicBezTo>
                    <a:pt x="0" y="265"/>
                    <a:pt x="77" y="380"/>
                    <a:pt x="186" y="421"/>
                  </a:cubicBezTo>
                  <a:cubicBezTo>
                    <a:pt x="788" y="645"/>
                    <a:pt x="1424" y="760"/>
                    <a:pt x="2063" y="760"/>
                  </a:cubicBezTo>
                  <a:cubicBezTo>
                    <a:pt x="2305" y="760"/>
                    <a:pt x="2547" y="743"/>
                    <a:pt x="2787" y="710"/>
                  </a:cubicBezTo>
                  <a:cubicBezTo>
                    <a:pt x="2903" y="696"/>
                    <a:pt x="2999" y="619"/>
                    <a:pt x="2994" y="494"/>
                  </a:cubicBezTo>
                  <a:cubicBezTo>
                    <a:pt x="2992" y="398"/>
                    <a:pt x="2904" y="285"/>
                    <a:pt x="2797" y="285"/>
                  </a:cubicBezTo>
                  <a:cubicBezTo>
                    <a:pt x="2791" y="285"/>
                    <a:pt x="2784" y="286"/>
                    <a:pt x="2778" y="287"/>
                  </a:cubicBezTo>
                  <a:cubicBezTo>
                    <a:pt x="2547" y="318"/>
                    <a:pt x="2315" y="334"/>
                    <a:pt x="2083" y="334"/>
                  </a:cubicBezTo>
                  <a:cubicBezTo>
                    <a:pt x="1472" y="334"/>
                    <a:pt x="863" y="224"/>
                    <a:pt x="287" y="10"/>
                  </a:cubicBezTo>
                  <a:cubicBezTo>
                    <a:pt x="269" y="4"/>
                    <a:pt x="251" y="1"/>
                    <a:pt x="2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20" name="Google Shape;3420;p29"/>
            <p:cNvSpPr/>
            <p:nvPr/>
          </p:nvSpPr>
          <p:spPr>
            <a:xfrm>
              <a:off x="2278925" y="4609350"/>
              <a:ext cx="68950" cy="16950"/>
            </a:xfrm>
            <a:custGeom>
              <a:avLst/>
              <a:gdLst/>
              <a:ahLst/>
              <a:cxnLst/>
              <a:rect l="l" t="t" r="r" b="b"/>
              <a:pathLst>
                <a:path w="2758" h="678" extrusionOk="0">
                  <a:moveTo>
                    <a:pt x="276" y="1"/>
                  </a:moveTo>
                  <a:cubicBezTo>
                    <a:pt x="64" y="1"/>
                    <a:pt x="0" y="352"/>
                    <a:pt x="237" y="420"/>
                  </a:cubicBezTo>
                  <a:cubicBezTo>
                    <a:pt x="821" y="591"/>
                    <a:pt x="1424" y="677"/>
                    <a:pt x="2030" y="677"/>
                  </a:cubicBezTo>
                  <a:cubicBezTo>
                    <a:pt x="2184" y="677"/>
                    <a:pt x="2338" y="672"/>
                    <a:pt x="2492" y="660"/>
                  </a:cubicBezTo>
                  <a:cubicBezTo>
                    <a:pt x="2755" y="639"/>
                    <a:pt x="2757" y="236"/>
                    <a:pt x="2503" y="236"/>
                  </a:cubicBezTo>
                  <a:cubicBezTo>
                    <a:pt x="2496" y="236"/>
                    <a:pt x="2490" y="236"/>
                    <a:pt x="2483" y="237"/>
                  </a:cubicBezTo>
                  <a:cubicBezTo>
                    <a:pt x="2337" y="247"/>
                    <a:pt x="2192" y="252"/>
                    <a:pt x="2046" y="252"/>
                  </a:cubicBezTo>
                  <a:cubicBezTo>
                    <a:pt x="1470" y="252"/>
                    <a:pt x="896" y="172"/>
                    <a:pt x="341" y="11"/>
                  </a:cubicBezTo>
                  <a:cubicBezTo>
                    <a:pt x="318" y="4"/>
                    <a:pt x="297" y="1"/>
                    <a:pt x="2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21" name="Google Shape;3421;p29"/>
            <p:cNvSpPr/>
            <p:nvPr/>
          </p:nvSpPr>
          <p:spPr>
            <a:xfrm>
              <a:off x="2136350" y="4749900"/>
              <a:ext cx="48150" cy="31925"/>
            </a:xfrm>
            <a:custGeom>
              <a:avLst/>
              <a:gdLst/>
              <a:ahLst/>
              <a:cxnLst/>
              <a:rect l="l" t="t" r="r" b="b"/>
              <a:pathLst>
                <a:path w="1926" h="1277" extrusionOk="0">
                  <a:moveTo>
                    <a:pt x="1667" y="1"/>
                  </a:moveTo>
                  <a:cubicBezTo>
                    <a:pt x="1632" y="1"/>
                    <a:pt x="1598" y="10"/>
                    <a:pt x="1567" y="32"/>
                  </a:cubicBezTo>
                  <a:cubicBezTo>
                    <a:pt x="1117" y="365"/>
                    <a:pt x="636" y="653"/>
                    <a:pt x="128" y="889"/>
                  </a:cubicBezTo>
                  <a:cubicBezTo>
                    <a:pt x="30" y="935"/>
                    <a:pt x="1" y="1091"/>
                    <a:pt x="56" y="1178"/>
                  </a:cubicBezTo>
                  <a:cubicBezTo>
                    <a:pt x="96" y="1240"/>
                    <a:pt x="170" y="1276"/>
                    <a:pt x="248" y="1276"/>
                  </a:cubicBezTo>
                  <a:cubicBezTo>
                    <a:pt x="281" y="1276"/>
                    <a:pt x="315" y="1270"/>
                    <a:pt x="347" y="1255"/>
                  </a:cubicBezTo>
                  <a:cubicBezTo>
                    <a:pt x="853" y="1017"/>
                    <a:pt x="1334" y="728"/>
                    <a:pt x="1784" y="396"/>
                  </a:cubicBezTo>
                  <a:cubicBezTo>
                    <a:pt x="1873" y="331"/>
                    <a:pt x="1926" y="208"/>
                    <a:pt x="1859" y="105"/>
                  </a:cubicBezTo>
                  <a:cubicBezTo>
                    <a:pt x="1817" y="45"/>
                    <a:pt x="1741" y="1"/>
                    <a:pt x="16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22" name="Google Shape;3422;p29"/>
            <p:cNvSpPr/>
            <p:nvPr/>
          </p:nvSpPr>
          <p:spPr>
            <a:xfrm>
              <a:off x="2226175" y="4689375"/>
              <a:ext cx="105725" cy="41975"/>
            </a:xfrm>
            <a:custGeom>
              <a:avLst/>
              <a:gdLst/>
              <a:ahLst/>
              <a:cxnLst/>
              <a:rect l="l" t="t" r="r" b="b"/>
              <a:pathLst>
                <a:path w="4229" h="1679" extrusionOk="0">
                  <a:moveTo>
                    <a:pt x="3912" y="0"/>
                  </a:moveTo>
                  <a:cubicBezTo>
                    <a:pt x="3896" y="0"/>
                    <a:pt x="3879" y="2"/>
                    <a:pt x="3861" y="6"/>
                  </a:cubicBezTo>
                  <a:cubicBezTo>
                    <a:pt x="2571" y="292"/>
                    <a:pt x="1320" y="723"/>
                    <a:pt x="128" y="1293"/>
                  </a:cubicBezTo>
                  <a:cubicBezTo>
                    <a:pt x="25" y="1342"/>
                    <a:pt x="1" y="1491"/>
                    <a:pt x="56" y="1582"/>
                  </a:cubicBezTo>
                  <a:cubicBezTo>
                    <a:pt x="93" y="1644"/>
                    <a:pt x="167" y="1679"/>
                    <a:pt x="245" y="1679"/>
                  </a:cubicBezTo>
                  <a:cubicBezTo>
                    <a:pt x="279" y="1679"/>
                    <a:pt x="315" y="1672"/>
                    <a:pt x="347" y="1657"/>
                  </a:cubicBezTo>
                  <a:cubicBezTo>
                    <a:pt x="1507" y="1103"/>
                    <a:pt x="2725" y="687"/>
                    <a:pt x="3982" y="415"/>
                  </a:cubicBezTo>
                  <a:cubicBezTo>
                    <a:pt x="4229" y="359"/>
                    <a:pt x="4142" y="0"/>
                    <a:pt x="39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23" name="Google Shape;3423;p29"/>
            <p:cNvSpPr/>
            <p:nvPr/>
          </p:nvSpPr>
          <p:spPr>
            <a:xfrm>
              <a:off x="2265000" y="4706000"/>
              <a:ext cx="79850" cy="40675"/>
            </a:xfrm>
            <a:custGeom>
              <a:avLst/>
              <a:gdLst/>
              <a:ahLst/>
              <a:cxnLst/>
              <a:rect l="l" t="t" r="r" b="b"/>
              <a:pathLst>
                <a:path w="3194" h="1627" extrusionOk="0">
                  <a:moveTo>
                    <a:pt x="2889" y="0"/>
                  </a:moveTo>
                  <a:cubicBezTo>
                    <a:pt x="2871" y="0"/>
                    <a:pt x="2852" y="3"/>
                    <a:pt x="2833" y="7"/>
                  </a:cubicBezTo>
                  <a:cubicBezTo>
                    <a:pt x="1868" y="248"/>
                    <a:pt x="953" y="662"/>
                    <a:pt x="137" y="1230"/>
                  </a:cubicBezTo>
                  <a:cubicBezTo>
                    <a:pt x="43" y="1295"/>
                    <a:pt x="0" y="1418"/>
                    <a:pt x="65" y="1521"/>
                  </a:cubicBezTo>
                  <a:cubicBezTo>
                    <a:pt x="106" y="1588"/>
                    <a:pt x="178" y="1626"/>
                    <a:pt x="248" y="1626"/>
                  </a:cubicBezTo>
                  <a:cubicBezTo>
                    <a:pt x="285" y="1626"/>
                    <a:pt x="322" y="1616"/>
                    <a:pt x="354" y="1593"/>
                  </a:cubicBezTo>
                  <a:cubicBezTo>
                    <a:pt x="1141" y="1047"/>
                    <a:pt x="2019" y="648"/>
                    <a:pt x="2948" y="414"/>
                  </a:cubicBezTo>
                  <a:cubicBezTo>
                    <a:pt x="3194" y="352"/>
                    <a:pt x="3113" y="0"/>
                    <a:pt x="28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24" name="Google Shape;3424;p29"/>
            <p:cNvSpPr/>
            <p:nvPr/>
          </p:nvSpPr>
          <p:spPr>
            <a:xfrm>
              <a:off x="2673575" y="4983950"/>
              <a:ext cx="18400" cy="70375"/>
            </a:xfrm>
            <a:custGeom>
              <a:avLst/>
              <a:gdLst/>
              <a:ahLst/>
              <a:cxnLst/>
              <a:rect l="l" t="t" r="r" b="b"/>
              <a:pathLst>
                <a:path w="736" h="2815" extrusionOk="0">
                  <a:moveTo>
                    <a:pt x="262" y="0"/>
                  </a:moveTo>
                  <a:cubicBezTo>
                    <a:pt x="135" y="0"/>
                    <a:pt x="0" y="107"/>
                    <a:pt x="40" y="266"/>
                  </a:cubicBezTo>
                  <a:cubicBezTo>
                    <a:pt x="222" y="1036"/>
                    <a:pt x="312" y="1823"/>
                    <a:pt x="309" y="2613"/>
                  </a:cubicBezTo>
                  <a:cubicBezTo>
                    <a:pt x="309" y="2748"/>
                    <a:pt x="412" y="2815"/>
                    <a:pt x="517" y="2815"/>
                  </a:cubicBezTo>
                  <a:cubicBezTo>
                    <a:pt x="624" y="2815"/>
                    <a:pt x="733" y="2744"/>
                    <a:pt x="733" y="2605"/>
                  </a:cubicBezTo>
                  <a:cubicBezTo>
                    <a:pt x="735" y="1777"/>
                    <a:pt x="639" y="954"/>
                    <a:pt x="449" y="150"/>
                  </a:cubicBezTo>
                  <a:cubicBezTo>
                    <a:pt x="423" y="45"/>
                    <a:pt x="344" y="0"/>
                    <a:pt x="2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25" name="Google Shape;3425;p29"/>
            <p:cNvSpPr/>
            <p:nvPr/>
          </p:nvSpPr>
          <p:spPr>
            <a:xfrm>
              <a:off x="2675150" y="5113850"/>
              <a:ext cx="16875" cy="42575"/>
            </a:xfrm>
            <a:custGeom>
              <a:avLst/>
              <a:gdLst/>
              <a:ahLst/>
              <a:cxnLst/>
              <a:rect l="l" t="t" r="r" b="b"/>
              <a:pathLst>
                <a:path w="675" h="1703" extrusionOk="0">
                  <a:moveTo>
                    <a:pt x="410" y="1"/>
                  </a:moveTo>
                  <a:cubicBezTo>
                    <a:pt x="406" y="1"/>
                    <a:pt x="402" y="1"/>
                    <a:pt x="398" y="1"/>
                  </a:cubicBezTo>
                  <a:cubicBezTo>
                    <a:pt x="273" y="11"/>
                    <a:pt x="174" y="102"/>
                    <a:pt x="188" y="218"/>
                  </a:cubicBezTo>
                  <a:cubicBezTo>
                    <a:pt x="251" y="632"/>
                    <a:pt x="200" y="1055"/>
                    <a:pt x="42" y="1443"/>
                  </a:cubicBezTo>
                  <a:cubicBezTo>
                    <a:pt x="1" y="1546"/>
                    <a:pt x="92" y="1679"/>
                    <a:pt x="196" y="1698"/>
                  </a:cubicBezTo>
                  <a:cubicBezTo>
                    <a:pt x="209" y="1701"/>
                    <a:pt x="223" y="1702"/>
                    <a:pt x="236" y="1702"/>
                  </a:cubicBezTo>
                  <a:cubicBezTo>
                    <a:pt x="325" y="1702"/>
                    <a:pt x="416" y="1642"/>
                    <a:pt x="453" y="1546"/>
                  </a:cubicBezTo>
                  <a:cubicBezTo>
                    <a:pt x="619" y="1120"/>
                    <a:pt x="675" y="661"/>
                    <a:pt x="614" y="211"/>
                  </a:cubicBezTo>
                  <a:cubicBezTo>
                    <a:pt x="598" y="101"/>
                    <a:pt x="526" y="1"/>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26" name="Google Shape;3426;p29"/>
            <p:cNvSpPr/>
            <p:nvPr/>
          </p:nvSpPr>
          <p:spPr>
            <a:xfrm>
              <a:off x="2924300" y="4829425"/>
              <a:ext cx="102100" cy="59125"/>
            </a:xfrm>
            <a:custGeom>
              <a:avLst/>
              <a:gdLst/>
              <a:ahLst/>
              <a:cxnLst/>
              <a:rect l="l" t="t" r="r" b="b"/>
              <a:pathLst>
                <a:path w="4084" h="2365" extrusionOk="0">
                  <a:moveTo>
                    <a:pt x="309" y="0"/>
                  </a:moveTo>
                  <a:cubicBezTo>
                    <a:pt x="120" y="0"/>
                    <a:pt x="0" y="284"/>
                    <a:pt x="203" y="399"/>
                  </a:cubicBezTo>
                  <a:lnTo>
                    <a:pt x="3671" y="2336"/>
                  </a:lnTo>
                  <a:cubicBezTo>
                    <a:pt x="3706" y="2356"/>
                    <a:pt x="3741" y="2364"/>
                    <a:pt x="3773" y="2364"/>
                  </a:cubicBezTo>
                  <a:cubicBezTo>
                    <a:pt x="3961" y="2364"/>
                    <a:pt x="4084" y="2078"/>
                    <a:pt x="3880" y="1966"/>
                  </a:cubicBezTo>
                  <a:lnTo>
                    <a:pt x="412" y="28"/>
                  </a:lnTo>
                  <a:cubicBezTo>
                    <a:pt x="377" y="9"/>
                    <a:pt x="342" y="0"/>
                    <a:pt x="30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27" name="Google Shape;3427;p29"/>
            <p:cNvSpPr/>
            <p:nvPr/>
          </p:nvSpPr>
          <p:spPr>
            <a:xfrm>
              <a:off x="3039900" y="4902350"/>
              <a:ext cx="68650" cy="49950"/>
            </a:xfrm>
            <a:custGeom>
              <a:avLst/>
              <a:gdLst/>
              <a:ahLst/>
              <a:cxnLst/>
              <a:rect l="l" t="t" r="r" b="b"/>
              <a:pathLst>
                <a:path w="2746" h="1998" extrusionOk="0">
                  <a:moveTo>
                    <a:pt x="299" y="0"/>
                  </a:moveTo>
                  <a:cubicBezTo>
                    <a:pt x="116" y="0"/>
                    <a:pt x="1" y="281"/>
                    <a:pt x="195" y="399"/>
                  </a:cubicBezTo>
                  <a:cubicBezTo>
                    <a:pt x="936" y="854"/>
                    <a:pt x="1634" y="1369"/>
                    <a:pt x="2286" y="1944"/>
                  </a:cubicBezTo>
                  <a:cubicBezTo>
                    <a:pt x="2330" y="1981"/>
                    <a:pt x="2378" y="1997"/>
                    <a:pt x="2424" y="1997"/>
                  </a:cubicBezTo>
                  <a:cubicBezTo>
                    <a:pt x="2595" y="1997"/>
                    <a:pt x="2746" y="1780"/>
                    <a:pt x="2585" y="1638"/>
                  </a:cubicBezTo>
                  <a:cubicBezTo>
                    <a:pt x="1904" y="1044"/>
                    <a:pt x="1177" y="505"/>
                    <a:pt x="407" y="33"/>
                  </a:cubicBezTo>
                  <a:cubicBezTo>
                    <a:pt x="369" y="10"/>
                    <a:pt x="333" y="0"/>
                    <a:pt x="2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28" name="Google Shape;3428;p29"/>
            <p:cNvSpPr/>
            <p:nvPr/>
          </p:nvSpPr>
          <p:spPr>
            <a:xfrm>
              <a:off x="3136225" y="4973150"/>
              <a:ext cx="37575" cy="30775"/>
            </a:xfrm>
            <a:custGeom>
              <a:avLst/>
              <a:gdLst/>
              <a:ahLst/>
              <a:cxnLst/>
              <a:rect l="l" t="t" r="r" b="b"/>
              <a:pathLst>
                <a:path w="1503" h="1231" extrusionOk="0">
                  <a:moveTo>
                    <a:pt x="233" y="0"/>
                  </a:moveTo>
                  <a:cubicBezTo>
                    <a:pt x="181" y="0"/>
                    <a:pt x="131" y="19"/>
                    <a:pt x="92" y="63"/>
                  </a:cubicBezTo>
                  <a:cubicBezTo>
                    <a:pt x="10" y="152"/>
                    <a:pt x="0" y="286"/>
                    <a:pt x="94" y="363"/>
                  </a:cubicBezTo>
                  <a:lnTo>
                    <a:pt x="1115" y="1172"/>
                  </a:lnTo>
                  <a:cubicBezTo>
                    <a:pt x="1160" y="1209"/>
                    <a:pt x="1217" y="1231"/>
                    <a:pt x="1273" y="1231"/>
                  </a:cubicBezTo>
                  <a:cubicBezTo>
                    <a:pt x="1325" y="1231"/>
                    <a:pt x="1375" y="1212"/>
                    <a:pt x="1415" y="1170"/>
                  </a:cubicBezTo>
                  <a:cubicBezTo>
                    <a:pt x="1500" y="1078"/>
                    <a:pt x="1502" y="943"/>
                    <a:pt x="1413" y="869"/>
                  </a:cubicBezTo>
                  <a:lnTo>
                    <a:pt x="393" y="58"/>
                  </a:lnTo>
                  <a:cubicBezTo>
                    <a:pt x="347" y="23"/>
                    <a:pt x="289" y="0"/>
                    <a:pt x="2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29" name="Google Shape;3429;p29"/>
            <p:cNvSpPr/>
            <p:nvPr/>
          </p:nvSpPr>
          <p:spPr>
            <a:xfrm>
              <a:off x="2947950" y="4808475"/>
              <a:ext cx="104000" cy="51875"/>
            </a:xfrm>
            <a:custGeom>
              <a:avLst/>
              <a:gdLst/>
              <a:ahLst/>
              <a:cxnLst/>
              <a:rect l="l" t="t" r="r" b="b"/>
              <a:pathLst>
                <a:path w="4160" h="2075" extrusionOk="0">
                  <a:moveTo>
                    <a:pt x="232" y="1"/>
                  </a:moveTo>
                  <a:cubicBezTo>
                    <a:pt x="139" y="1"/>
                    <a:pt x="49" y="75"/>
                    <a:pt x="27" y="164"/>
                  </a:cubicBezTo>
                  <a:cubicBezTo>
                    <a:pt x="1" y="277"/>
                    <a:pt x="70" y="390"/>
                    <a:pt x="184" y="421"/>
                  </a:cubicBezTo>
                  <a:cubicBezTo>
                    <a:pt x="1430" y="825"/>
                    <a:pt x="2629" y="1369"/>
                    <a:pt x="3753" y="2043"/>
                  </a:cubicBezTo>
                  <a:cubicBezTo>
                    <a:pt x="3790" y="2065"/>
                    <a:pt x="3826" y="2075"/>
                    <a:pt x="3860" y="2075"/>
                  </a:cubicBezTo>
                  <a:cubicBezTo>
                    <a:pt x="4043" y="2075"/>
                    <a:pt x="4159" y="1793"/>
                    <a:pt x="3964" y="1675"/>
                  </a:cubicBezTo>
                  <a:cubicBezTo>
                    <a:pt x="2804" y="984"/>
                    <a:pt x="1570" y="423"/>
                    <a:pt x="285" y="9"/>
                  </a:cubicBezTo>
                  <a:cubicBezTo>
                    <a:pt x="267" y="4"/>
                    <a:pt x="249"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30" name="Google Shape;3430;p29"/>
            <p:cNvSpPr/>
            <p:nvPr/>
          </p:nvSpPr>
          <p:spPr>
            <a:xfrm>
              <a:off x="2604025" y="4225300"/>
              <a:ext cx="22225" cy="97800"/>
            </a:xfrm>
            <a:custGeom>
              <a:avLst/>
              <a:gdLst/>
              <a:ahLst/>
              <a:cxnLst/>
              <a:rect l="l" t="t" r="r" b="b"/>
              <a:pathLst>
                <a:path w="889" h="3912" extrusionOk="0">
                  <a:moveTo>
                    <a:pt x="234" y="1"/>
                  </a:moveTo>
                  <a:cubicBezTo>
                    <a:pt x="231" y="1"/>
                    <a:pt x="228" y="1"/>
                    <a:pt x="225" y="1"/>
                  </a:cubicBezTo>
                  <a:cubicBezTo>
                    <a:pt x="102" y="3"/>
                    <a:pt x="1" y="102"/>
                    <a:pt x="18" y="218"/>
                  </a:cubicBezTo>
                  <a:lnTo>
                    <a:pt x="451" y="3703"/>
                  </a:lnTo>
                  <a:cubicBezTo>
                    <a:pt x="465" y="3817"/>
                    <a:pt x="545" y="3912"/>
                    <a:pt x="663" y="3912"/>
                  </a:cubicBezTo>
                  <a:cubicBezTo>
                    <a:pt x="665" y="3912"/>
                    <a:pt x="666" y="3912"/>
                    <a:pt x="668" y="3912"/>
                  </a:cubicBezTo>
                  <a:cubicBezTo>
                    <a:pt x="788" y="3907"/>
                    <a:pt x="889" y="3808"/>
                    <a:pt x="875" y="3695"/>
                  </a:cubicBezTo>
                  <a:lnTo>
                    <a:pt x="441" y="208"/>
                  </a:lnTo>
                  <a:cubicBezTo>
                    <a:pt x="427" y="95"/>
                    <a:pt x="351" y="1"/>
                    <a:pt x="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31" name="Google Shape;3431;p29"/>
            <p:cNvSpPr/>
            <p:nvPr/>
          </p:nvSpPr>
          <p:spPr>
            <a:xfrm>
              <a:off x="2604450" y="4049850"/>
              <a:ext cx="22575" cy="141725"/>
            </a:xfrm>
            <a:custGeom>
              <a:avLst/>
              <a:gdLst/>
              <a:ahLst/>
              <a:cxnLst/>
              <a:rect l="l" t="t" r="r" b="b"/>
              <a:pathLst>
                <a:path w="903" h="5669" extrusionOk="0">
                  <a:moveTo>
                    <a:pt x="645" y="1"/>
                  </a:moveTo>
                  <a:cubicBezTo>
                    <a:pt x="560" y="1"/>
                    <a:pt x="478" y="48"/>
                    <a:pt x="453" y="155"/>
                  </a:cubicBezTo>
                  <a:cubicBezTo>
                    <a:pt x="150" y="1510"/>
                    <a:pt x="1" y="2894"/>
                    <a:pt x="13" y="4280"/>
                  </a:cubicBezTo>
                  <a:cubicBezTo>
                    <a:pt x="15" y="4677"/>
                    <a:pt x="30" y="5072"/>
                    <a:pt x="61" y="5469"/>
                  </a:cubicBezTo>
                  <a:cubicBezTo>
                    <a:pt x="69" y="5602"/>
                    <a:pt x="177" y="5668"/>
                    <a:pt x="281" y="5668"/>
                  </a:cubicBezTo>
                  <a:cubicBezTo>
                    <a:pt x="389" y="5668"/>
                    <a:pt x="493" y="5598"/>
                    <a:pt x="485" y="5459"/>
                  </a:cubicBezTo>
                  <a:cubicBezTo>
                    <a:pt x="383" y="4107"/>
                    <a:pt x="436" y="2749"/>
                    <a:pt x="646" y="1411"/>
                  </a:cubicBezTo>
                  <a:cubicBezTo>
                    <a:pt x="706" y="1026"/>
                    <a:pt x="783" y="639"/>
                    <a:pt x="867" y="261"/>
                  </a:cubicBezTo>
                  <a:cubicBezTo>
                    <a:pt x="903" y="102"/>
                    <a:pt x="771"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32" name="Google Shape;3432;p29"/>
            <p:cNvSpPr/>
            <p:nvPr/>
          </p:nvSpPr>
          <p:spPr>
            <a:xfrm>
              <a:off x="2695600" y="4103000"/>
              <a:ext cx="25075" cy="226125"/>
            </a:xfrm>
            <a:custGeom>
              <a:avLst/>
              <a:gdLst/>
              <a:ahLst/>
              <a:cxnLst/>
              <a:rect l="l" t="t" r="r" b="b"/>
              <a:pathLst>
                <a:path w="1003" h="9045" extrusionOk="0">
                  <a:moveTo>
                    <a:pt x="645" y="1"/>
                  </a:moveTo>
                  <a:cubicBezTo>
                    <a:pt x="537" y="1"/>
                    <a:pt x="432" y="72"/>
                    <a:pt x="441" y="212"/>
                  </a:cubicBezTo>
                  <a:cubicBezTo>
                    <a:pt x="612" y="2438"/>
                    <a:pt x="564" y="4679"/>
                    <a:pt x="297" y="6898"/>
                  </a:cubicBezTo>
                  <a:cubicBezTo>
                    <a:pt x="222" y="7528"/>
                    <a:pt x="128" y="8156"/>
                    <a:pt x="18" y="8780"/>
                  </a:cubicBezTo>
                  <a:cubicBezTo>
                    <a:pt x="1" y="8893"/>
                    <a:pt x="56" y="9008"/>
                    <a:pt x="174" y="9037"/>
                  </a:cubicBezTo>
                  <a:cubicBezTo>
                    <a:pt x="193" y="9042"/>
                    <a:pt x="212" y="9045"/>
                    <a:pt x="230" y="9045"/>
                  </a:cubicBezTo>
                  <a:cubicBezTo>
                    <a:pt x="327" y="9045"/>
                    <a:pt x="413" y="8978"/>
                    <a:pt x="429" y="8883"/>
                  </a:cubicBezTo>
                  <a:cubicBezTo>
                    <a:pt x="826" y="6645"/>
                    <a:pt x="1002" y="4373"/>
                    <a:pt x="959" y="2101"/>
                  </a:cubicBezTo>
                  <a:cubicBezTo>
                    <a:pt x="944" y="1463"/>
                    <a:pt x="915" y="830"/>
                    <a:pt x="867" y="200"/>
                  </a:cubicBezTo>
                  <a:cubicBezTo>
                    <a:pt x="857" y="67"/>
                    <a:pt x="750"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33" name="Google Shape;3433;p29"/>
            <p:cNvSpPr/>
            <p:nvPr/>
          </p:nvSpPr>
          <p:spPr>
            <a:xfrm>
              <a:off x="2701150" y="3998750"/>
              <a:ext cx="16325" cy="84400"/>
            </a:xfrm>
            <a:custGeom>
              <a:avLst/>
              <a:gdLst/>
              <a:ahLst/>
              <a:cxnLst/>
              <a:rect l="l" t="t" r="r" b="b"/>
              <a:pathLst>
                <a:path w="653" h="3376" extrusionOk="0">
                  <a:moveTo>
                    <a:pt x="218" y="0"/>
                  </a:moveTo>
                  <a:cubicBezTo>
                    <a:pt x="110" y="0"/>
                    <a:pt x="0" y="72"/>
                    <a:pt x="0" y="211"/>
                  </a:cubicBezTo>
                  <a:cubicBezTo>
                    <a:pt x="0" y="1200"/>
                    <a:pt x="70" y="2189"/>
                    <a:pt x="212" y="3169"/>
                  </a:cubicBezTo>
                  <a:cubicBezTo>
                    <a:pt x="229" y="3281"/>
                    <a:pt x="302" y="3376"/>
                    <a:pt x="424" y="3376"/>
                  </a:cubicBezTo>
                  <a:cubicBezTo>
                    <a:pt x="426" y="3376"/>
                    <a:pt x="427" y="3376"/>
                    <a:pt x="429" y="3376"/>
                  </a:cubicBezTo>
                  <a:cubicBezTo>
                    <a:pt x="551" y="3374"/>
                    <a:pt x="653" y="3275"/>
                    <a:pt x="636" y="3159"/>
                  </a:cubicBezTo>
                  <a:cubicBezTo>
                    <a:pt x="494" y="2180"/>
                    <a:pt x="424" y="1191"/>
                    <a:pt x="424" y="201"/>
                  </a:cubicBezTo>
                  <a:cubicBezTo>
                    <a:pt x="424" y="67"/>
                    <a:pt x="322" y="0"/>
                    <a:pt x="2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34" name="Google Shape;3434;p29"/>
            <p:cNvSpPr/>
            <p:nvPr/>
          </p:nvSpPr>
          <p:spPr>
            <a:xfrm>
              <a:off x="2814025" y="4309675"/>
              <a:ext cx="64300" cy="51475"/>
            </a:xfrm>
            <a:custGeom>
              <a:avLst/>
              <a:gdLst/>
              <a:ahLst/>
              <a:cxnLst/>
              <a:rect l="l" t="t" r="r" b="b"/>
              <a:pathLst>
                <a:path w="2572" h="2059" extrusionOk="0">
                  <a:moveTo>
                    <a:pt x="2253" y="0"/>
                  </a:moveTo>
                  <a:cubicBezTo>
                    <a:pt x="2205" y="0"/>
                    <a:pt x="2155" y="17"/>
                    <a:pt x="2111" y="58"/>
                  </a:cubicBezTo>
                  <a:cubicBezTo>
                    <a:pt x="1485" y="636"/>
                    <a:pt x="823" y="1172"/>
                    <a:pt x="130" y="1663"/>
                  </a:cubicBezTo>
                  <a:cubicBezTo>
                    <a:pt x="34" y="1726"/>
                    <a:pt x="0" y="1853"/>
                    <a:pt x="58" y="1957"/>
                  </a:cubicBezTo>
                  <a:cubicBezTo>
                    <a:pt x="97" y="2017"/>
                    <a:pt x="174" y="2058"/>
                    <a:pt x="248" y="2058"/>
                  </a:cubicBezTo>
                  <a:cubicBezTo>
                    <a:pt x="284" y="2058"/>
                    <a:pt x="319" y="2049"/>
                    <a:pt x="349" y="2027"/>
                  </a:cubicBezTo>
                  <a:cubicBezTo>
                    <a:pt x="1071" y="1514"/>
                    <a:pt x="1762" y="956"/>
                    <a:pt x="2414" y="354"/>
                  </a:cubicBezTo>
                  <a:cubicBezTo>
                    <a:pt x="2571" y="210"/>
                    <a:pt x="2422" y="0"/>
                    <a:pt x="22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35" name="Google Shape;3435;p29"/>
            <p:cNvSpPr/>
            <p:nvPr/>
          </p:nvSpPr>
          <p:spPr>
            <a:xfrm>
              <a:off x="2907275" y="4179950"/>
              <a:ext cx="80950" cy="92200"/>
            </a:xfrm>
            <a:custGeom>
              <a:avLst/>
              <a:gdLst/>
              <a:ahLst/>
              <a:cxnLst/>
              <a:rect l="l" t="t" r="r" b="b"/>
              <a:pathLst>
                <a:path w="3238" h="3688" extrusionOk="0">
                  <a:moveTo>
                    <a:pt x="2990" y="1"/>
                  </a:moveTo>
                  <a:cubicBezTo>
                    <a:pt x="2918" y="1"/>
                    <a:pt x="2850" y="44"/>
                    <a:pt x="2802" y="109"/>
                  </a:cubicBezTo>
                  <a:cubicBezTo>
                    <a:pt x="1984" y="1235"/>
                    <a:pt x="1096" y="2308"/>
                    <a:pt x="143" y="3324"/>
                  </a:cubicBezTo>
                  <a:cubicBezTo>
                    <a:pt x="1" y="3479"/>
                    <a:pt x="146" y="3688"/>
                    <a:pt x="305" y="3688"/>
                  </a:cubicBezTo>
                  <a:cubicBezTo>
                    <a:pt x="353" y="3688"/>
                    <a:pt x="403" y="3668"/>
                    <a:pt x="446" y="3622"/>
                  </a:cubicBezTo>
                  <a:cubicBezTo>
                    <a:pt x="1423" y="2578"/>
                    <a:pt x="2333" y="1476"/>
                    <a:pt x="3173" y="318"/>
                  </a:cubicBezTo>
                  <a:cubicBezTo>
                    <a:pt x="3238" y="227"/>
                    <a:pt x="3185" y="82"/>
                    <a:pt x="3091" y="29"/>
                  </a:cubicBezTo>
                  <a:cubicBezTo>
                    <a:pt x="3057" y="10"/>
                    <a:pt x="3023" y="1"/>
                    <a:pt x="29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36" name="Google Shape;3436;p29"/>
            <p:cNvSpPr/>
            <p:nvPr/>
          </p:nvSpPr>
          <p:spPr>
            <a:xfrm>
              <a:off x="2840550" y="4308525"/>
              <a:ext cx="87800" cy="75725"/>
            </a:xfrm>
            <a:custGeom>
              <a:avLst/>
              <a:gdLst/>
              <a:ahLst/>
              <a:cxnLst/>
              <a:rect l="l" t="t" r="r" b="b"/>
              <a:pathLst>
                <a:path w="3512" h="3029" extrusionOk="0">
                  <a:moveTo>
                    <a:pt x="3200" y="0"/>
                  </a:moveTo>
                  <a:cubicBezTo>
                    <a:pt x="3152" y="0"/>
                    <a:pt x="3103" y="18"/>
                    <a:pt x="3060" y="61"/>
                  </a:cubicBezTo>
                  <a:cubicBezTo>
                    <a:pt x="2128" y="980"/>
                    <a:pt x="1151" y="1849"/>
                    <a:pt x="131" y="2665"/>
                  </a:cubicBezTo>
                  <a:cubicBezTo>
                    <a:pt x="1" y="2766"/>
                    <a:pt x="90" y="2980"/>
                    <a:pt x="232" y="3016"/>
                  </a:cubicBezTo>
                  <a:cubicBezTo>
                    <a:pt x="265" y="3025"/>
                    <a:pt x="300" y="3029"/>
                    <a:pt x="334" y="3029"/>
                  </a:cubicBezTo>
                  <a:cubicBezTo>
                    <a:pt x="529" y="3029"/>
                    <a:pt x="722" y="2896"/>
                    <a:pt x="761" y="2696"/>
                  </a:cubicBezTo>
                  <a:cubicBezTo>
                    <a:pt x="1664" y="1960"/>
                    <a:pt x="2530" y="1177"/>
                    <a:pt x="3360" y="359"/>
                  </a:cubicBezTo>
                  <a:cubicBezTo>
                    <a:pt x="3511" y="210"/>
                    <a:pt x="3364" y="0"/>
                    <a:pt x="32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37" name="Google Shape;3437;p29"/>
            <p:cNvSpPr/>
            <p:nvPr/>
          </p:nvSpPr>
          <p:spPr>
            <a:xfrm>
              <a:off x="2991825" y="4216375"/>
              <a:ext cx="36900" cy="34475"/>
            </a:xfrm>
            <a:custGeom>
              <a:avLst/>
              <a:gdLst/>
              <a:ahLst/>
              <a:cxnLst/>
              <a:rect l="l" t="t" r="r" b="b"/>
              <a:pathLst>
                <a:path w="1476" h="1379" extrusionOk="0">
                  <a:moveTo>
                    <a:pt x="1230" y="0"/>
                  </a:moveTo>
                  <a:cubicBezTo>
                    <a:pt x="1177" y="0"/>
                    <a:pt x="1125" y="19"/>
                    <a:pt x="1088" y="62"/>
                  </a:cubicBezTo>
                  <a:cubicBezTo>
                    <a:pt x="785" y="413"/>
                    <a:pt x="450" y="736"/>
                    <a:pt x="89" y="1025"/>
                  </a:cubicBezTo>
                  <a:cubicBezTo>
                    <a:pt x="0" y="1094"/>
                    <a:pt x="12" y="1253"/>
                    <a:pt x="92" y="1325"/>
                  </a:cubicBezTo>
                  <a:cubicBezTo>
                    <a:pt x="129" y="1361"/>
                    <a:pt x="180" y="1378"/>
                    <a:pt x="232" y="1378"/>
                  </a:cubicBezTo>
                  <a:cubicBezTo>
                    <a:pt x="286" y="1378"/>
                    <a:pt x="342" y="1360"/>
                    <a:pt x="390" y="1323"/>
                  </a:cubicBezTo>
                  <a:cubicBezTo>
                    <a:pt x="753" y="1034"/>
                    <a:pt x="1088" y="712"/>
                    <a:pt x="1391" y="360"/>
                  </a:cubicBezTo>
                  <a:cubicBezTo>
                    <a:pt x="1463" y="276"/>
                    <a:pt x="1475" y="141"/>
                    <a:pt x="1389" y="60"/>
                  </a:cubicBezTo>
                  <a:cubicBezTo>
                    <a:pt x="1346" y="22"/>
                    <a:pt x="1288" y="0"/>
                    <a:pt x="123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38" name="Google Shape;3438;p29"/>
            <p:cNvSpPr/>
            <p:nvPr/>
          </p:nvSpPr>
          <p:spPr>
            <a:xfrm>
              <a:off x="2895975" y="4396775"/>
              <a:ext cx="167775" cy="88925"/>
            </a:xfrm>
            <a:custGeom>
              <a:avLst/>
              <a:gdLst/>
              <a:ahLst/>
              <a:cxnLst/>
              <a:rect l="l" t="t" r="r" b="b"/>
              <a:pathLst>
                <a:path w="6711" h="3557" extrusionOk="0">
                  <a:moveTo>
                    <a:pt x="6480" y="1"/>
                  </a:moveTo>
                  <a:cubicBezTo>
                    <a:pt x="6423" y="1"/>
                    <a:pt x="6366" y="24"/>
                    <a:pt x="6320" y="64"/>
                  </a:cubicBezTo>
                  <a:cubicBezTo>
                    <a:pt x="5685" y="620"/>
                    <a:pt x="4982" y="1094"/>
                    <a:pt x="4231" y="1481"/>
                  </a:cubicBezTo>
                  <a:cubicBezTo>
                    <a:pt x="3413" y="1902"/>
                    <a:pt x="2537" y="2208"/>
                    <a:pt x="1685" y="2545"/>
                  </a:cubicBezTo>
                  <a:lnTo>
                    <a:pt x="176" y="3137"/>
                  </a:lnTo>
                  <a:cubicBezTo>
                    <a:pt x="72" y="3180"/>
                    <a:pt x="0" y="3286"/>
                    <a:pt x="32" y="3399"/>
                  </a:cubicBezTo>
                  <a:cubicBezTo>
                    <a:pt x="59" y="3492"/>
                    <a:pt x="142" y="3557"/>
                    <a:pt x="229" y="3557"/>
                  </a:cubicBezTo>
                  <a:cubicBezTo>
                    <a:pt x="251" y="3557"/>
                    <a:pt x="273" y="3552"/>
                    <a:pt x="294" y="3544"/>
                  </a:cubicBezTo>
                  <a:lnTo>
                    <a:pt x="3025" y="2473"/>
                  </a:lnTo>
                  <a:cubicBezTo>
                    <a:pt x="3865" y="2138"/>
                    <a:pt x="4681" y="1765"/>
                    <a:pt x="5435" y="1267"/>
                  </a:cubicBezTo>
                  <a:cubicBezTo>
                    <a:pt x="5851" y="993"/>
                    <a:pt x="6248" y="689"/>
                    <a:pt x="6624" y="360"/>
                  </a:cubicBezTo>
                  <a:cubicBezTo>
                    <a:pt x="6710" y="285"/>
                    <a:pt x="6698" y="136"/>
                    <a:pt x="6621" y="61"/>
                  </a:cubicBezTo>
                  <a:cubicBezTo>
                    <a:pt x="6580" y="19"/>
                    <a:pt x="6530" y="1"/>
                    <a:pt x="64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39" name="Google Shape;3439;p29"/>
            <p:cNvSpPr/>
            <p:nvPr/>
          </p:nvSpPr>
          <p:spPr>
            <a:xfrm>
              <a:off x="3097525" y="4325725"/>
              <a:ext cx="56900" cy="45575"/>
            </a:xfrm>
            <a:custGeom>
              <a:avLst/>
              <a:gdLst/>
              <a:ahLst/>
              <a:cxnLst/>
              <a:rect l="l" t="t" r="r" b="b"/>
              <a:pathLst>
                <a:path w="2276" h="1823" extrusionOk="0">
                  <a:moveTo>
                    <a:pt x="2043" y="0"/>
                  </a:moveTo>
                  <a:cubicBezTo>
                    <a:pt x="1986" y="0"/>
                    <a:pt x="1929" y="23"/>
                    <a:pt x="1885" y="63"/>
                  </a:cubicBezTo>
                  <a:cubicBezTo>
                    <a:pt x="1336" y="562"/>
                    <a:pt x="749" y="1016"/>
                    <a:pt x="131" y="1428"/>
                  </a:cubicBezTo>
                  <a:cubicBezTo>
                    <a:pt x="34" y="1491"/>
                    <a:pt x="1" y="1618"/>
                    <a:pt x="58" y="1719"/>
                  </a:cubicBezTo>
                  <a:cubicBezTo>
                    <a:pt x="97" y="1783"/>
                    <a:pt x="172" y="1823"/>
                    <a:pt x="245" y="1823"/>
                  </a:cubicBezTo>
                  <a:cubicBezTo>
                    <a:pt x="281" y="1823"/>
                    <a:pt x="317" y="1813"/>
                    <a:pt x="347" y="1791"/>
                  </a:cubicBezTo>
                  <a:cubicBezTo>
                    <a:pt x="997" y="1363"/>
                    <a:pt x="1611" y="884"/>
                    <a:pt x="2186" y="359"/>
                  </a:cubicBezTo>
                  <a:cubicBezTo>
                    <a:pt x="2275" y="285"/>
                    <a:pt x="2263" y="138"/>
                    <a:pt x="2184" y="59"/>
                  </a:cubicBezTo>
                  <a:cubicBezTo>
                    <a:pt x="2144" y="19"/>
                    <a:pt x="2093" y="0"/>
                    <a:pt x="20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40" name="Google Shape;3440;p29"/>
            <p:cNvSpPr/>
            <p:nvPr/>
          </p:nvSpPr>
          <p:spPr>
            <a:xfrm>
              <a:off x="2950250" y="4453075"/>
              <a:ext cx="111400" cy="53650"/>
            </a:xfrm>
            <a:custGeom>
              <a:avLst/>
              <a:gdLst/>
              <a:ahLst/>
              <a:cxnLst/>
              <a:rect l="l" t="t" r="r" b="b"/>
              <a:pathLst>
                <a:path w="4456" h="2146" extrusionOk="0">
                  <a:moveTo>
                    <a:pt x="4145" y="0"/>
                  </a:moveTo>
                  <a:cubicBezTo>
                    <a:pt x="4111" y="0"/>
                    <a:pt x="4075" y="10"/>
                    <a:pt x="4039" y="31"/>
                  </a:cubicBezTo>
                  <a:cubicBezTo>
                    <a:pt x="2833" y="726"/>
                    <a:pt x="1557" y="1294"/>
                    <a:pt x="236" y="1725"/>
                  </a:cubicBezTo>
                  <a:cubicBezTo>
                    <a:pt x="0" y="1801"/>
                    <a:pt x="73" y="2146"/>
                    <a:pt x="283" y="2146"/>
                  </a:cubicBezTo>
                  <a:cubicBezTo>
                    <a:pt x="305" y="2146"/>
                    <a:pt x="327" y="2142"/>
                    <a:pt x="351" y="2134"/>
                  </a:cubicBezTo>
                  <a:cubicBezTo>
                    <a:pt x="1711" y="1691"/>
                    <a:pt x="3018" y="1109"/>
                    <a:pt x="4258" y="397"/>
                  </a:cubicBezTo>
                  <a:cubicBezTo>
                    <a:pt x="4455" y="278"/>
                    <a:pt x="4331" y="0"/>
                    <a:pt x="41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41" name="Google Shape;3441;p29"/>
            <p:cNvSpPr/>
            <p:nvPr/>
          </p:nvSpPr>
          <p:spPr>
            <a:xfrm>
              <a:off x="3110775" y="4385625"/>
              <a:ext cx="49425" cy="36075"/>
            </a:xfrm>
            <a:custGeom>
              <a:avLst/>
              <a:gdLst/>
              <a:ahLst/>
              <a:cxnLst/>
              <a:rect l="l" t="t" r="r" b="b"/>
              <a:pathLst>
                <a:path w="1977" h="1443" extrusionOk="0">
                  <a:moveTo>
                    <a:pt x="1744" y="1"/>
                  </a:moveTo>
                  <a:cubicBezTo>
                    <a:pt x="1689" y="1"/>
                    <a:pt x="1634" y="23"/>
                    <a:pt x="1584" y="62"/>
                  </a:cubicBezTo>
                  <a:cubicBezTo>
                    <a:pt x="1127" y="423"/>
                    <a:pt x="640" y="755"/>
                    <a:pt x="135" y="1049"/>
                  </a:cubicBezTo>
                  <a:cubicBezTo>
                    <a:pt x="34" y="1107"/>
                    <a:pt x="0" y="1237"/>
                    <a:pt x="60" y="1338"/>
                  </a:cubicBezTo>
                  <a:cubicBezTo>
                    <a:pt x="100" y="1405"/>
                    <a:pt x="171" y="1442"/>
                    <a:pt x="243" y="1442"/>
                  </a:cubicBezTo>
                  <a:cubicBezTo>
                    <a:pt x="280" y="1442"/>
                    <a:pt x="318" y="1432"/>
                    <a:pt x="352" y="1412"/>
                  </a:cubicBezTo>
                  <a:cubicBezTo>
                    <a:pt x="888" y="1097"/>
                    <a:pt x="1401" y="746"/>
                    <a:pt x="1889" y="358"/>
                  </a:cubicBezTo>
                  <a:cubicBezTo>
                    <a:pt x="1976" y="291"/>
                    <a:pt x="1962" y="129"/>
                    <a:pt x="1882" y="57"/>
                  </a:cubicBezTo>
                  <a:cubicBezTo>
                    <a:pt x="1839" y="18"/>
                    <a:pt x="1791" y="1"/>
                    <a:pt x="17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42" name="Google Shape;3442;p29"/>
            <p:cNvSpPr/>
            <p:nvPr/>
          </p:nvSpPr>
          <p:spPr>
            <a:xfrm>
              <a:off x="2967575" y="4659100"/>
              <a:ext cx="230575" cy="43175"/>
            </a:xfrm>
            <a:custGeom>
              <a:avLst/>
              <a:gdLst/>
              <a:ahLst/>
              <a:cxnLst/>
              <a:rect l="l" t="t" r="r" b="b"/>
              <a:pathLst>
                <a:path w="9223" h="1727" extrusionOk="0">
                  <a:moveTo>
                    <a:pt x="8992" y="0"/>
                  </a:moveTo>
                  <a:cubicBezTo>
                    <a:pt x="8953" y="0"/>
                    <a:pt x="8914" y="10"/>
                    <a:pt x="8876" y="28"/>
                  </a:cubicBezTo>
                  <a:cubicBezTo>
                    <a:pt x="7127" y="872"/>
                    <a:pt x="5191" y="1302"/>
                    <a:pt x="3250" y="1302"/>
                  </a:cubicBezTo>
                  <a:cubicBezTo>
                    <a:pt x="2921" y="1302"/>
                    <a:pt x="2593" y="1290"/>
                    <a:pt x="2265" y="1265"/>
                  </a:cubicBezTo>
                  <a:cubicBezTo>
                    <a:pt x="1835" y="1231"/>
                    <a:pt x="1408" y="1187"/>
                    <a:pt x="980" y="1187"/>
                  </a:cubicBezTo>
                  <a:cubicBezTo>
                    <a:pt x="710" y="1187"/>
                    <a:pt x="441" y="1204"/>
                    <a:pt x="171" y="1253"/>
                  </a:cubicBezTo>
                  <a:cubicBezTo>
                    <a:pt x="60" y="1272"/>
                    <a:pt x="0" y="1414"/>
                    <a:pt x="27" y="1518"/>
                  </a:cubicBezTo>
                  <a:cubicBezTo>
                    <a:pt x="50" y="1607"/>
                    <a:pt x="150" y="1665"/>
                    <a:pt x="252" y="1665"/>
                  </a:cubicBezTo>
                  <a:cubicBezTo>
                    <a:pt x="265" y="1665"/>
                    <a:pt x="278" y="1664"/>
                    <a:pt x="291" y="1662"/>
                  </a:cubicBezTo>
                  <a:cubicBezTo>
                    <a:pt x="521" y="1621"/>
                    <a:pt x="754" y="1606"/>
                    <a:pt x="987" y="1606"/>
                  </a:cubicBezTo>
                  <a:cubicBezTo>
                    <a:pt x="1366" y="1606"/>
                    <a:pt x="1747" y="1645"/>
                    <a:pt x="2121" y="1676"/>
                  </a:cubicBezTo>
                  <a:cubicBezTo>
                    <a:pt x="2516" y="1709"/>
                    <a:pt x="2912" y="1726"/>
                    <a:pt x="3308" y="1726"/>
                  </a:cubicBezTo>
                  <a:cubicBezTo>
                    <a:pt x="3494" y="1726"/>
                    <a:pt x="3680" y="1723"/>
                    <a:pt x="3865" y="1715"/>
                  </a:cubicBezTo>
                  <a:cubicBezTo>
                    <a:pt x="5680" y="1633"/>
                    <a:pt x="7461" y="1183"/>
                    <a:pt x="9098" y="391"/>
                  </a:cubicBezTo>
                  <a:cubicBezTo>
                    <a:pt x="9199" y="341"/>
                    <a:pt x="9223" y="194"/>
                    <a:pt x="9170" y="100"/>
                  </a:cubicBezTo>
                  <a:cubicBezTo>
                    <a:pt x="9128" y="32"/>
                    <a:pt x="9062" y="0"/>
                    <a:pt x="899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43" name="Google Shape;3443;p29"/>
            <p:cNvSpPr/>
            <p:nvPr/>
          </p:nvSpPr>
          <p:spPr>
            <a:xfrm>
              <a:off x="3212100" y="4644300"/>
              <a:ext cx="37375" cy="18025"/>
            </a:xfrm>
            <a:custGeom>
              <a:avLst/>
              <a:gdLst/>
              <a:ahLst/>
              <a:cxnLst/>
              <a:rect l="l" t="t" r="r" b="b"/>
              <a:pathLst>
                <a:path w="1495" h="721" extrusionOk="0">
                  <a:moveTo>
                    <a:pt x="1250" y="1"/>
                  </a:moveTo>
                  <a:cubicBezTo>
                    <a:pt x="1232" y="1"/>
                    <a:pt x="1213" y="3"/>
                    <a:pt x="1194" y="9"/>
                  </a:cubicBezTo>
                  <a:lnTo>
                    <a:pt x="176" y="307"/>
                  </a:lnTo>
                  <a:cubicBezTo>
                    <a:pt x="65" y="341"/>
                    <a:pt x="0" y="456"/>
                    <a:pt x="31" y="569"/>
                  </a:cubicBezTo>
                  <a:cubicBezTo>
                    <a:pt x="60" y="662"/>
                    <a:pt x="145" y="721"/>
                    <a:pt x="238" y="721"/>
                  </a:cubicBezTo>
                  <a:cubicBezTo>
                    <a:pt x="256" y="721"/>
                    <a:pt x="275" y="718"/>
                    <a:pt x="294" y="714"/>
                  </a:cubicBezTo>
                  <a:lnTo>
                    <a:pt x="1312" y="418"/>
                  </a:lnTo>
                  <a:cubicBezTo>
                    <a:pt x="1418" y="384"/>
                    <a:pt x="1495" y="261"/>
                    <a:pt x="1459" y="153"/>
                  </a:cubicBezTo>
                  <a:cubicBezTo>
                    <a:pt x="1429" y="61"/>
                    <a:pt x="1342" y="1"/>
                    <a:pt x="12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44" name="Google Shape;3444;p29"/>
            <p:cNvSpPr/>
            <p:nvPr/>
          </p:nvSpPr>
          <p:spPr>
            <a:xfrm>
              <a:off x="3034675" y="4721350"/>
              <a:ext cx="80625" cy="18250"/>
            </a:xfrm>
            <a:custGeom>
              <a:avLst/>
              <a:gdLst/>
              <a:ahLst/>
              <a:cxnLst/>
              <a:rect l="l" t="t" r="r" b="b"/>
              <a:pathLst>
                <a:path w="3225" h="730" extrusionOk="0">
                  <a:moveTo>
                    <a:pt x="2981" y="0"/>
                  </a:moveTo>
                  <a:cubicBezTo>
                    <a:pt x="2964" y="0"/>
                    <a:pt x="2946" y="2"/>
                    <a:pt x="2929" y="5"/>
                  </a:cubicBezTo>
                  <a:cubicBezTo>
                    <a:pt x="2048" y="152"/>
                    <a:pt x="1157" y="253"/>
                    <a:pt x="267" y="308"/>
                  </a:cubicBezTo>
                  <a:cubicBezTo>
                    <a:pt x="1" y="322"/>
                    <a:pt x="4" y="730"/>
                    <a:pt x="259" y="730"/>
                  </a:cubicBezTo>
                  <a:cubicBezTo>
                    <a:pt x="265" y="730"/>
                    <a:pt x="270" y="730"/>
                    <a:pt x="276" y="729"/>
                  </a:cubicBezTo>
                  <a:cubicBezTo>
                    <a:pt x="1205" y="671"/>
                    <a:pt x="2130" y="566"/>
                    <a:pt x="3049" y="414"/>
                  </a:cubicBezTo>
                  <a:cubicBezTo>
                    <a:pt x="3160" y="395"/>
                    <a:pt x="3225" y="250"/>
                    <a:pt x="3193" y="149"/>
                  </a:cubicBezTo>
                  <a:cubicBezTo>
                    <a:pt x="3163" y="47"/>
                    <a:pt x="3077" y="0"/>
                    <a:pt x="29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45" name="Google Shape;3445;p29"/>
            <p:cNvSpPr/>
            <p:nvPr/>
          </p:nvSpPr>
          <p:spPr>
            <a:xfrm>
              <a:off x="2344175" y="4318225"/>
              <a:ext cx="635200" cy="657900"/>
            </a:xfrm>
            <a:custGeom>
              <a:avLst/>
              <a:gdLst/>
              <a:ahLst/>
              <a:cxnLst/>
              <a:rect l="l" t="t" r="r" b="b"/>
              <a:pathLst>
                <a:path w="25408" h="26316" extrusionOk="0">
                  <a:moveTo>
                    <a:pt x="11970" y="0"/>
                  </a:moveTo>
                  <a:cubicBezTo>
                    <a:pt x="11738" y="0"/>
                    <a:pt x="11507" y="23"/>
                    <a:pt x="11281" y="65"/>
                  </a:cubicBezTo>
                  <a:cubicBezTo>
                    <a:pt x="10636" y="178"/>
                    <a:pt x="10029" y="452"/>
                    <a:pt x="9461" y="765"/>
                  </a:cubicBezTo>
                  <a:cubicBezTo>
                    <a:pt x="9425" y="785"/>
                    <a:pt x="9396" y="813"/>
                    <a:pt x="9377" y="847"/>
                  </a:cubicBezTo>
                  <a:cubicBezTo>
                    <a:pt x="9348" y="813"/>
                    <a:pt x="9310" y="789"/>
                    <a:pt x="9269" y="780"/>
                  </a:cubicBezTo>
                  <a:cubicBezTo>
                    <a:pt x="9059" y="723"/>
                    <a:pt x="8843" y="696"/>
                    <a:pt x="8627" y="696"/>
                  </a:cubicBezTo>
                  <a:cubicBezTo>
                    <a:pt x="7856" y="696"/>
                    <a:pt x="7085" y="1043"/>
                    <a:pt x="6609" y="1653"/>
                  </a:cubicBezTo>
                  <a:cubicBezTo>
                    <a:pt x="6446" y="1858"/>
                    <a:pt x="6316" y="2087"/>
                    <a:pt x="6147" y="2284"/>
                  </a:cubicBezTo>
                  <a:cubicBezTo>
                    <a:pt x="5991" y="2474"/>
                    <a:pt x="5786" y="2618"/>
                    <a:pt x="5553" y="2700"/>
                  </a:cubicBezTo>
                  <a:cubicBezTo>
                    <a:pt x="5295" y="2789"/>
                    <a:pt x="5030" y="2854"/>
                    <a:pt x="4785" y="2965"/>
                  </a:cubicBezTo>
                  <a:cubicBezTo>
                    <a:pt x="4544" y="3073"/>
                    <a:pt x="4320" y="3220"/>
                    <a:pt x="4123" y="3396"/>
                  </a:cubicBezTo>
                  <a:cubicBezTo>
                    <a:pt x="3923" y="3567"/>
                    <a:pt x="3750" y="3771"/>
                    <a:pt x="3610" y="3998"/>
                  </a:cubicBezTo>
                  <a:cubicBezTo>
                    <a:pt x="3461" y="4238"/>
                    <a:pt x="3351" y="4496"/>
                    <a:pt x="3127" y="4683"/>
                  </a:cubicBezTo>
                  <a:cubicBezTo>
                    <a:pt x="2905" y="4869"/>
                    <a:pt x="2681" y="4991"/>
                    <a:pt x="2477" y="5170"/>
                  </a:cubicBezTo>
                  <a:cubicBezTo>
                    <a:pt x="1856" y="5713"/>
                    <a:pt x="1420" y="6440"/>
                    <a:pt x="1235" y="7247"/>
                  </a:cubicBezTo>
                  <a:cubicBezTo>
                    <a:pt x="1168" y="7540"/>
                    <a:pt x="1144" y="7843"/>
                    <a:pt x="1093" y="8142"/>
                  </a:cubicBezTo>
                  <a:cubicBezTo>
                    <a:pt x="1042" y="8440"/>
                    <a:pt x="934" y="8722"/>
                    <a:pt x="811" y="9006"/>
                  </a:cubicBezTo>
                  <a:cubicBezTo>
                    <a:pt x="686" y="9287"/>
                    <a:pt x="564" y="9583"/>
                    <a:pt x="511" y="9896"/>
                  </a:cubicBezTo>
                  <a:cubicBezTo>
                    <a:pt x="462" y="10178"/>
                    <a:pt x="455" y="10467"/>
                    <a:pt x="494" y="10751"/>
                  </a:cubicBezTo>
                  <a:cubicBezTo>
                    <a:pt x="544" y="11114"/>
                    <a:pt x="662" y="11463"/>
                    <a:pt x="843" y="11783"/>
                  </a:cubicBezTo>
                  <a:cubicBezTo>
                    <a:pt x="181" y="12734"/>
                    <a:pt x="0" y="13988"/>
                    <a:pt x="361" y="15095"/>
                  </a:cubicBezTo>
                  <a:cubicBezTo>
                    <a:pt x="458" y="15386"/>
                    <a:pt x="592" y="15665"/>
                    <a:pt x="758" y="15925"/>
                  </a:cubicBezTo>
                  <a:cubicBezTo>
                    <a:pt x="860" y="16072"/>
                    <a:pt x="970" y="16216"/>
                    <a:pt x="1055" y="16373"/>
                  </a:cubicBezTo>
                  <a:cubicBezTo>
                    <a:pt x="1129" y="16524"/>
                    <a:pt x="1172" y="16688"/>
                    <a:pt x="1187" y="16857"/>
                  </a:cubicBezTo>
                  <a:cubicBezTo>
                    <a:pt x="1225" y="17191"/>
                    <a:pt x="1249" y="17523"/>
                    <a:pt x="1336" y="17853"/>
                  </a:cubicBezTo>
                  <a:cubicBezTo>
                    <a:pt x="1418" y="18163"/>
                    <a:pt x="1531" y="18464"/>
                    <a:pt x="1673" y="18751"/>
                  </a:cubicBezTo>
                  <a:cubicBezTo>
                    <a:pt x="1988" y="19374"/>
                    <a:pt x="2446" y="19915"/>
                    <a:pt x="3006" y="20332"/>
                  </a:cubicBezTo>
                  <a:cubicBezTo>
                    <a:pt x="3146" y="21540"/>
                    <a:pt x="3779" y="22637"/>
                    <a:pt x="4758" y="23362"/>
                  </a:cubicBezTo>
                  <a:cubicBezTo>
                    <a:pt x="5028" y="23559"/>
                    <a:pt x="5326" y="23699"/>
                    <a:pt x="5613" y="23867"/>
                  </a:cubicBezTo>
                  <a:cubicBezTo>
                    <a:pt x="5897" y="24036"/>
                    <a:pt x="6137" y="24322"/>
                    <a:pt x="6385" y="24575"/>
                  </a:cubicBezTo>
                  <a:cubicBezTo>
                    <a:pt x="6850" y="25047"/>
                    <a:pt x="7425" y="25398"/>
                    <a:pt x="8058" y="25593"/>
                  </a:cubicBezTo>
                  <a:cubicBezTo>
                    <a:pt x="8453" y="25718"/>
                    <a:pt x="8863" y="25781"/>
                    <a:pt x="9274" y="25781"/>
                  </a:cubicBezTo>
                  <a:cubicBezTo>
                    <a:pt x="9598" y="25781"/>
                    <a:pt x="9923" y="25741"/>
                    <a:pt x="10241" y="25663"/>
                  </a:cubicBezTo>
                  <a:cubicBezTo>
                    <a:pt x="10260" y="25658"/>
                    <a:pt x="10279" y="25651"/>
                    <a:pt x="10296" y="25641"/>
                  </a:cubicBezTo>
                  <a:cubicBezTo>
                    <a:pt x="10970" y="26089"/>
                    <a:pt x="11777" y="26315"/>
                    <a:pt x="12584" y="26315"/>
                  </a:cubicBezTo>
                  <a:cubicBezTo>
                    <a:pt x="12956" y="26315"/>
                    <a:pt x="13328" y="26267"/>
                    <a:pt x="13687" y="26171"/>
                  </a:cubicBezTo>
                  <a:cubicBezTo>
                    <a:pt x="14015" y="26081"/>
                    <a:pt x="14332" y="25952"/>
                    <a:pt x="14628" y="25783"/>
                  </a:cubicBezTo>
                  <a:cubicBezTo>
                    <a:pt x="14660" y="25800"/>
                    <a:pt x="14693" y="25810"/>
                    <a:pt x="14727" y="25810"/>
                  </a:cubicBezTo>
                  <a:cubicBezTo>
                    <a:pt x="14764" y="25810"/>
                    <a:pt x="14800" y="25811"/>
                    <a:pt x="14837" y="25811"/>
                  </a:cubicBezTo>
                  <a:cubicBezTo>
                    <a:pt x="15958" y="25811"/>
                    <a:pt x="17053" y="25453"/>
                    <a:pt x="17959" y="24791"/>
                  </a:cubicBezTo>
                  <a:cubicBezTo>
                    <a:pt x="18063" y="24714"/>
                    <a:pt x="18164" y="24637"/>
                    <a:pt x="18260" y="24553"/>
                  </a:cubicBezTo>
                  <a:lnTo>
                    <a:pt x="18287" y="24553"/>
                  </a:lnTo>
                  <a:cubicBezTo>
                    <a:pt x="19752" y="24510"/>
                    <a:pt x="20924" y="23480"/>
                    <a:pt x="21661" y="22291"/>
                  </a:cubicBezTo>
                  <a:cubicBezTo>
                    <a:pt x="21892" y="21915"/>
                    <a:pt x="22094" y="21526"/>
                    <a:pt x="22272" y="21124"/>
                  </a:cubicBezTo>
                  <a:cubicBezTo>
                    <a:pt x="22306" y="21054"/>
                    <a:pt x="22301" y="20972"/>
                    <a:pt x="22262" y="20907"/>
                  </a:cubicBezTo>
                  <a:lnTo>
                    <a:pt x="22291" y="20840"/>
                  </a:lnTo>
                  <a:cubicBezTo>
                    <a:pt x="23252" y="20450"/>
                    <a:pt x="23974" y="19559"/>
                    <a:pt x="24176" y="18546"/>
                  </a:cubicBezTo>
                  <a:cubicBezTo>
                    <a:pt x="24197" y="18536"/>
                    <a:pt x="24214" y="18524"/>
                    <a:pt x="24231" y="18510"/>
                  </a:cubicBezTo>
                  <a:cubicBezTo>
                    <a:pt x="25165" y="17694"/>
                    <a:pt x="25408" y="16231"/>
                    <a:pt x="24830" y="15145"/>
                  </a:cubicBezTo>
                  <a:cubicBezTo>
                    <a:pt x="25365" y="13949"/>
                    <a:pt x="25288" y="12508"/>
                    <a:pt x="24604" y="11381"/>
                  </a:cubicBezTo>
                  <a:cubicBezTo>
                    <a:pt x="24604" y="11374"/>
                    <a:pt x="24607" y="11367"/>
                    <a:pt x="24611" y="11362"/>
                  </a:cubicBezTo>
                  <a:cubicBezTo>
                    <a:pt x="24782" y="10635"/>
                    <a:pt x="24575" y="9908"/>
                    <a:pt x="24335" y="9225"/>
                  </a:cubicBezTo>
                  <a:cubicBezTo>
                    <a:pt x="24094" y="8541"/>
                    <a:pt x="23841" y="7860"/>
                    <a:pt x="23252" y="7405"/>
                  </a:cubicBezTo>
                  <a:cubicBezTo>
                    <a:pt x="22907" y="7141"/>
                    <a:pt x="22544" y="6900"/>
                    <a:pt x="22185" y="6650"/>
                  </a:cubicBezTo>
                  <a:cubicBezTo>
                    <a:pt x="22176" y="6084"/>
                    <a:pt x="22113" y="5511"/>
                    <a:pt x="21860" y="5001"/>
                  </a:cubicBezTo>
                  <a:cubicBezTo>
                    <a:pt x="21738" y="4751"/>
                    <a:pt x="21567" y="4527"/>
                    <a:pt x="21357" y="4344"/>
                  </a:cubicBezTo>
                  <a:cubicBezTo>
                    <a:pt x="21261" y="4265"/>
                    <a:pt x="21158" y="4195"/>
                    <a:pt x="21049" y="4135"/>
                  </a:cubicBezTo>
                  <a:cubicBezTo>
                    <a:pt x="20994" y="4103"/>
                    <a:pt x="20924" y="4079"/>
                    <a:pt x="20881" y="4031"/>
                  </a:cubicBezTo>
                  <a:cubicBezTo>
                    <a:pt x="20835" y="3985"/>
                    <a:pt x="20816" y="3916"/>
                    <a:pt x="20792" y="3856"/>
                  </a:cubicBezTo>
                  <a:cubicBezTo>
                    <a:pt x="20354" y="2785"/>
                    <a:pt x="19439" y="1954"/>
                    <a:pt x="18320" y="1644"/>
                  </a:cubicBezTo>
                  <a:cubicBezTo>
                    <a:pt x="17992" y="1555"/>
                    <a:pt x="17655" y="1510"/>
                    <a:pt x="17318" y="1510"/>
                  </a:cubicBezTo>
                  <a:cubicBezTo>
                    <a:pt x="16981" y="1510"/>
                    <a:pt x="16644" y="1555"/>
                    <a:pt x="16315" y="1644"/>
                  </a:cubicBezTo>
                  <a:cubicBezTo>
                    <a:pt x="15918" y="1023"/>
                    <a:pt x="15198" y="611"/>
                    <a:pt x="14452" y="611"/>
                  </a:cubicBezTo>
                  <a:cubicBezTo>
                    <a:pt x="14443" y="611"/>
                    <a:pt x="14435" y="611"/>
                    <a:pt x="14426" y="611"/>
                  </a:cubicBezTo>
                  <a:cubicBezTo>
                    <a:pt x="14303" y="614"/>
                    <a:pt x="14181" y="626"/>
                    <a:pt x="14060" y="652"/>
                  </a:cubicBezTo>
                  <a:cubicBezTo>
                    <a:pt x="14012" y="664"/>
                    <a:pt x="13962" y="671"/>
                    <a:pt x="13914" y="671"/>
                  </a:cubicBezTo>
                  <a:cubicBezTo>
                    <a:pt x="13846" y="667"/>
                    <a:pt x="13796" y="623"/>
                    <a:pt x="13747" y="585"/>
                  </a:cubicBezTo>
                  <a:cubicBezTo>
                    <a:pt x="13514" y="407"/>
                    <a:pt x="13257" y="267"/>
                    <a:pt x="12982" y="166"/>
                  </a:cubicBezTo>
                  <a:cubicBezTo>
                    <a:pt x="12656" y="51"/>
                    <a:pt x="12313" y="0"/>
                    <a:pt x="1197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46" name="Google Shape;3446;p29"/>
            <p:cNvSpPr/>
            <p:nvPr/>
          </p:nvSpPr>
          <p:spPr>
            <a:xfrm>
              <a:off x="2454100" y="4694500"/>
              <a:ext cx="39200" cy="75725"/>
            </a:xfrm>
            <a:custGeom>
              <a:avLst/>
              <a:gdLst/>
              <a:ahLst/>
              <a:cxnLst/>
              <a:rect l="l" t="t" r="r" b="b"/>
              <a:pathLst>
                <a:path w="1568" h="3029" extrusionOk="0">
                  <a:moveTo>
                    <a:pt x="226" y="0"/>
                  </a:moveTo>
                  <a:cubicBezTo>
                    <a:pt x="225" y="0"/>
                    <a:pt x="223" y="1"/>
                    <a:pt x="222" y="1"/>
                  </a:cubicBezTo>
                  <a:cubicBezTo>
                    <a:pt x="99" y="3"/>
                    <a:pt x="0" y="104"/>
                    <a:pt x="15" y="217"/>
                  </a:cubicBezTo>
                  <a:cubicBezTo>
                    <a:pt x="147" y="1226"/>
                    <a:pt x="554" y="2176"/>
                    <a:pt x="1192" y="2968"/>
                  </a:cubicBezTo>
                  <a:cubicBezTo>
                    <a:pt x="1226" y="3010"/>
                    <a:pt x="1277" y="3028"/>
                    <a:pt x="1330" y="3028"/>
                  </a:cubicBezTo>
                  <a:cubicBezTo>
                    <a:pt x="1391" y="3028"/>
                    <a:pt x="1453" y="3004"/>
                    <a:pt x="1493" y="2963"/>
                  </a:cubicBezTo>
                  <a:cubicBezTo>
                    <a:pt x="1567" y="2889"/>
                    <a:pt x="1562" y="2754"/>
                    <a:pt x="1490" y="2667"/>
                  </a:cubicBezTo>
                  <a:cubicBezTo>
                    <a:pt x="922" y="1957"/>
                    <a:pt x="559" y="1105"/>
                    <a:pt x="438" y="205"/>
                  </a:cubicBezTo>
                  <a:cubicBezTo>
                    <a:pt x="424" y="96"/>
                    <a:pt x="349" y="0"/>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47" name="Google Shape;3447;p29"/>
            <p:cNvSpPr/>
            <p:nvPr/>
          </p:nvSpPr>
          <p:spPr>
            <a:xfrm>
              <a:off x="2452900" y="4584675"/>
              <a:ext cx="18475" cy="73175"/>
            </a:xfrm>
            <a:custGeom>
              <a:avLst/>
              <a:gdLst/>
              <a:ahLst/>
              <a:cxnLst/>
              <a:rect l="l" t="t" r="r" b="b"/>
              <a:pathLst>
                <a:path w="739" h="2927" extrusionOk="0">
                  <a:moveTo>
                    <a:pt x="483" y="0"/>
                  </a:moveTo>
                  <a:cubicBezTo>
                    <a:pt x="398" y="0"/>
                    <a:pt x="316" y="47"/>
                    <a:pt x="292" y="155"/>
                  </a:cubicBezTo>
                  <a:cubicBezTo>
                    <a:pt x="101" y="1000"/>
                    <a:pt x="3" y="1862"/>
                    <a:pt x="0" y="2728"/>
                  </a:cubicBezTo>
                  <a:cubicBezTo>
                    <a:pt x="0" y="2860"/>
                    <a:pt x="102" y="2926"/>
                    <a:pt x="206" y="2926"/>
                  </a:cubicBezTo>
                  <a:cubicBezTo>
                    <a:pt x="314" y="2926"/>
                    <a:pt x="424" y="2856"/>
                    <a:pt x="424" y="2716"/>
                  </a:cubicBezTo>
                  <a:cubicBezTo>
                    <a:pt x="426" y="1888"/>
                    <a:pt x="520" y="1065"/>
                    <a:pt x="703" y="259"/>
                  </a:cubicBezTo>
                  <a:cubicBezTo>
                    <a:pt x="739" y="101"/>
                    <a:pt x="608" y="0"/>
                    <a:pt x="4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48" name="Google Shape;3448;p29"/>
            <p:cNvSpPr/>
            <p:nvPr/>
          </p:nvSpPr>
          <p:spPr>
            <a:xfrm>
              <a:off x="2428100" y="4622375"/>
              <a:ext cx="16700" cy="71300"/>
            </a:xfrm>
            <a:custGeom>
              <a:avLst/>
              <a:gdLst/>
              <a:ahLst/>
              <a:cxnLst/>
              <a:rect l="l" t="t" r="r" b="b"/>
              <a:pathLst>
                <a:path w="668" h="2852" extrusionOk="0">
                  <a:moveTo>
                    <a:pt x="345" y="0"/>
                  </a:moveTo>
                  <a:cubicBezTo>
                    <a:pt x="247" y="0"/>
                    <a:pt x="157" y="64"/>
                    <a:pt x="140" y="161"/>
                  </a:cubicBezTo>
                  <a:cubicBezTo>
                    <a:pt x="1" y="1006"/>
                    <a:pt x="30" y="1867"/>
                    <a:pt x="222" y="2703"/>
                  </a:cubicBezTo>
                  <a:cubicBezTo>
                    <a:pt x="247" y="2807"/>
                    <a:pt x="324" y="2852"/>
                    <a:pt x="406" y="2852"/>
                  </a:cubicBezTo>
                  <a:cubicBezTo>
                    <a:pt x="532" y="2852"/>
                    <a:pt x="668" y="2744"/>
                    <a:pt x="631" y="2582"/>
                  </a:cubicBezTo>
                  <a:cubicBezTo>
                    <a:pt x="453" y="1822"/>
                    <a:pt x="427" y="1035"/>
                    <a:pt x="552" y="262"/>
                  </a:cubicBezTo>
                  <a:cubicBezTo>
                    <a:pt x="571" y="152"/>
                    <a:pt x="516" y="38"/>
                    <a:pt x="400" y="7"/>
                  </a:cubicBezTo>
                  <a:cubicBezTo>
                    <a:pt x="382" y="3"/>
                    <a:pt x="363" y="0"/>
                    <a:pt x="3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49" name="Google Shape;3449;p29"/>
            <p:cNvSpPr/>
            <p:nvPr/>
          </p:nvSpPr>
          <p:spPr>
            <a:xfrm>
              <a:off x="2510350" y="4453750"/>
              <a:ext cx="48225" cy="40025"/>
            </a:xfrm>
            <a:custGeom>
              <a:avLst/>
              <a:gdLst/>
              <a:ahLst/>
              <a:cxnLst/>
              <a:rect l="l" t="t" r="r" b="b"/>
              <a:pathLst>
                <a:path w="1929" h="1601" extrusionOk="0">
                  <a:moveTo>
                    <a:pt x="1695" y="1"/>
                  </a:moveTo>
                  <a:cubicBezTo>
                    <a:pt x="1657" y="1"/>
                    <a:pt x="1618" y="10"/>
                    <a:pt x="1582" y="28"/>
                  </a:cubicBezTo>
                  <a:cubicBezTo>
                    <a:pt x="1002" y="317"/>
                    <a:pt x="492" y="728"/>
                    <a:pt x="85" y="1236"/>
                  </a:cubicBezTo>
                  <a:cubicBezTo>
                    <a:pt x="13" y="1325"/>
                    <a:pt x="1" y="1453"/>
                    <a:pt x="87" y="1537"/>
                  </a:cubicBezTo>
                  <a:cubicBezTo>
                    <a:pt x="130" y="1579"/>
                    <a:pt x="187" y="1600"/>
                    <a:pt x="242" y="1600"/>
                  </a:cubicBezTo>
                  <a:cubicBezTo>
                    <a:pt x="297" y="1600"/>
                    <a:pt x="351" y="1578"/>
                    <a:pt x="386" y="1532"/>
                  </a:cubicBezTo>
                  <a:cubicBezTo>
                    <a:pt x="768" y="1055"/>
                    <a:pt x="1250" y="666"/>
                    <a:pt x="1799" y="394"/>
                  </a:cubicBezTo>
                  <a:cubicBezTo>
                    <a:pt x="1902" y="341"/>
                    <a:pt x="1928" y="194"/>
                    <a:pt x="1871" y="100"/>
                  </a:cubicBezTo>
                  <a:cubicBezTo>
                    <a:pt x="1832" y="33"/>
                    <a:pt x="1765" y="1"/>
                    <a:pt x="16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50" name="Google Shape;3450;p29"/>
            <p:cNvSpPr/>
            <p:nvPr/>
          </p:nvSpPr>
          <p:spPr>
            <a:xfrm>
              <a:off x="2516675" y="4428950"/>
              <a:ext cx="46100" cy="27075"/>
            </a:xfrm>
            <a:custGeom>
              <a:avLst/>
              <a:gdLst/>
              <a:ahLst/>
              <a:cxnLst/>
              <a:rect l="l" t="t" r="r" b="b"/>
              <a:pathLst>
                <a:path w="1844" h="1083" extrusionOk="0">
                  <a:moveTo>
                    <a:pt x="1609" y="1"/>
                  </a:moveTo>
                  <a:cubicBezTo>
                    <a:pt x="1591" y="1"/>
                    <a:pt x="1572" y="3"/>
                    <a:pt x="1553" y="7"/>
                  </a:cubicBezTo>
                  <a:cubicBezTo>
                    <a:pt x="1011" y="122"/>
                    <a:pt x="506" y="370"/>
                    <a:pt x="85" y="729"/>
                  </a:cubicBezTo>
                  <a:cubicBezTo>
                    <a:pt x="0" y="801"/>
                    <a:pt x="10" y="957"/>
                    <a:pt x="87" y="1029"/>
                  </a:cubicBezTo>
                  <a:cubicBezTo>
                    <a:pt x="126" y="1065"/>
                    <a:pt x="178" y="1083"/>
                    <a:pt x="231" y="1083"/>
                  </a:cubicBezTo>
                  <a:cubicBezTo>
                    <a:pt x="286" y="1083"/>
                    <a:pt x="343" y="1064"/>
                    <a:pt x="388" y="1025"/>
                  </a:cubicBezTo>
                  <a:lnTo>
                    <a:pt x="426" y="993"/>
                  </a:lnTo>
                  <a:lnTo>
                    <a:pt x="443" y="981"/>
                  </a:lnTo>
                  <a:lnTo>
                    <a:pt x="511" y="928"/>
                  </a:lnTo>
                  <a:lnTo>
                    <a:pt x="665" y="825"/>
                  </a:lnTo>
                  <a:cubicBezTo>
                    <a:pt x="771" y="755"/>
                    <a:pt x="879" y="692"/>
                    <a:pt x="992" y="639"/>
                  </a:cubicBezTo>
                  <a:lnTo>
                    <a:pt x="1071" y="603"/>
                  </a:lnTo>
                  <a:lnTo>
                    <a:pt x="1088" y="594"/>
                  </a:lnTo>
                  <a:lnTo>
                    <a:pt x="1129" y="579"/>
                  </a:lnTo>
                  <a:cubicBezTo>
                    <a:pt x="1184" y="553"/>
                    <a:pt x="1240" y="531"/>
                    <a:pt x="1300" y="514"/>
                  </a:cubicBezTo>
                  <a:cubicBezTo>
                    <a:pt x="1420" y="473"/>
                    <a:pt x="1543" y="440"/>
                    <a:pt x="1671" y="413"/>
                  </a:cubicBezTo>
                  <a:cubicBezTo>
                    <a:pt x="1781" y="380"/>
                    <a:pt x="1844" y="264"/>
                    <a:pt x="1815" y="151"/>
                  </a:cubicBezTo>
                  <a:cubicBezTo>
                    <a:pt x="1781" y="52"/>
                    <a:pt x="1703" y="1"/>
                    <a:pt x="16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51" name="Google Shape;3451;p29"/>
            <p:cNvSpPr/>
            <p:nvPr/>
          </p:nvSpPr>
          <p:spPr>
            <a:xfrm>
              <a:off x="2578400" y="4457100"/>
              <a:ext cx="63150" cy="27975"/>
            </a:xfrm>
            <a:custGeom>
              <a:avLst/>
              <a:gdLst/>
              <a:ahLst/>
              <a:cxnLst/>
              <a:rect l="l" t="t" r="r" b="b"/>
              <a:pathLst>
                <a:path w="2526" h="1119" extrusionOk="0">
                  <a:moveTo>
                    <a:pt x="2229" y="0"/>
                  </a:moveTo>
                  <a:cubicBezTo>
                    <a:pt x="2209" y="0"/>
                    <a:pt x="2188" y="3"/>
                    <a:pt x="2167" y="9"/>
                  </a:cubicBezTo>
                  <a:cubicBezTo>
                    <a:pt x="1493" y="204"/>
                    <a:pt x="829" y="435"/>
                    <a:pt x="179" y="700"/>
                  </a:cubicBezTo>
                  <a:cubicBezTo>
                    <a:pt x="73" y="743"/>
                    <a:pt x="1" y="844"/>
                    <a:pt x="34" y="962"/>
                  </a:cubicBezTo>
                  <a:cubicBezTo>
                    <a:pt x="61" y="1057"/>
                    <a:pt x="145" y="1119"/>
                    <a:pt x="233" y="1119"/>
                  </a:cubicBezTo>
                  <a:cubicBezTo>
                    <a:pt x="255" y="1119"/>
                    <a:pt x="278" y="1115"/>
                    <a:pt x="299" y="1107"/>
                  </a:cubicBezTo>
                  <a:cubicBezTo>
                    <a:pt x="947" y="842"/>
                    <a:pt x="1611" y="611"/>
                    <a:pt x="2285" y="418"/>
                  </a:cubicBezTo>
                  <a:cubicBezTo>
                    <a:pt x="2525" y="350"/>
                    <a:pt x="2446" y="0"/>
                    <a:pt x="2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52" name="Google Shape;3452;p29"/>
            <p:cNvSpPr/>
            <p:nvPr/>
          </p:nvSpPr>
          <p:spPr>
            <a:xfrm>
              <a:off x="2788200" y="4486875"/>
              <a:ext cx="64825" cy="74425"/>
            </a:xfrm>
            <a:custGeom>
              <a:avLst/>
              <a:gdLst/>
              <a:ahLst/>
              <a:cxnLst/>
              <a:rect l="l" t="t" r="r" b="b"/>
              <a:pathLst>
                <a:path w="2593" h="2977" extrusionOk="0">
                  <a:moveTo>
                    <a:pt x="323" y="0"/>
                  </a:moveTo>
                  <a:cubicBezTo>
                    <a:pt x="128" y="0"/>
                    <a:pt x="1" y="291"/>
                    <a:pt x="213" y="395"/>
                  </a:cubicBezTo>
                  <a:cubicBezTo>
                    <a:pt x="1185" y="878"/>
                    <a:pt x="1895" y="1771"/>
                    <a:pt x="2148" y="2828"/>
                  </a:cubicBezTo>
                  <a:cubicBezTo>
                    <a:pt x="2172" y="2932"/>
                    <a:pt x="2249" y="2976"/>
                    <a:pt x="2331" y="2976"/>
                  </a:cubicBezTo>
                  <a:cubicBezTo>
                    <a:pt x="2457" y="2976"/>
                    <a:pt x="2592" y="2869"/>
                    <a:pt x="2554" y="2708"/>
                  </a:cubicBezTo>
                  <a:cubicBezTo>
                    <a:pt x="2282" y="1560"/>
                    <a:pt x="1479" y="551"/>
                    <a:pt x="420" y="24"/>
                  </a:cubicBezTo>
                  <a:cubicBezTo>
                    <a:pt x="386" y="8"/>
                    <a:pt x="354" y="0"/>
                    <a:pt x="3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53" name="Google Shape;3453;p29"/>
            <p:cNvSpPr/>
            <p:nvPr/>
          </p:nvSpPr>
          <p:spPr>
            <a:xfrm>
              <a:off x="2846450" y="4507550"/>
              <a:ext cx="38225" cy="57625"/>
            </a:xfrm>
            <a:custGeom>
              <a:avLst/>
              <a:gdLst/>
              <a:ahLst/>
              <a:cxnLst/>
              <a:rect l="l" t="t" r="r" b="b"/>
              <a:pathLst>
                <a:path w="1529" h="2305" extrusionOk="0">
                  <a:moveTo>
                    <a:pt x="247" y="0"/>
                  </a:moveTo>
                  <a:cubicBezTo>
                    <a:pt x="212" y="0"/>
                    <a:pt x="175" y="9"/>
                    <a:pt x="143" y="27"/>
                  </a:cubicBezTo>
                  <a:cubicBezTo>
                    <a:pt x="46" y="85"/>
                    <a:pt x="1" y="222"/>
                    <a:pt x="68" y="319"/>
                  </a:cubicBezTo>
                  <a:cubicBezTo>
                    <a:pt x="465" y="894"/>
                    <a:pt x="804" y="1507"/>
                    <a:pt x="1074" y="2152"/>
                  </a:cubicBezTo>
                  <a:cubicBezTo>
                    <a:pt x="1112" y="2239"/>
                    <a:pt x="1188" y="2304"/>
                    <a:pt x="1283" y="2304"/>
                  </a:cubicBezTo>
                  <a:cubicBezTo>
                    <a:pt x="1301" y="2304"/>
                    <a:pt x="1319" y="2302"/>
                    <a:pt x="1339" y="2297"/>
                  </a:cubicBezTo>
                  <a:cubicBezTo>
                    <a:pt x="1459" y="2263"/>
                    <a:pt x="1529" y="2140"/>
                    <a:pt x="1483" y="2032"/>
                  </a:cubicBezTo>
                  <a:cubicBezTo>
                    <a:pt x="1201" y="1351"/>
                    <a:pt x="850" y="704"/>
                    <a:pt x="431" y="100"/>
                  </a:cubicBezTo>
                  <a:cubicBezTo>
                    <a:pt x="390" y="35"/>
                    <a:pt x="319" y="0"/>
                    <a:pt x="2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54" name="Google Shape;3454;p29"/>
            <p:cNvSpPr/>
            <p:nvPr/>
          </p:nvSpPr>
          <p:spPr>
            <a:xfrm>
              <a:off x="2863900" y="4583650"/>
              <a:ext cx="16275" cy="37650"/>
            </a:xfrm>
            <a:custGeom>
              <a:avLst/>
              <a:gdLst/>
              <a:ahLst/>
              <a:cxnLst/>
              <a:rect l="l" t="t" r="r" b="b"/>
              <a:pathLst>
                <a:path w="651" h="1506" extrusionOk="0">
                  <a:moveTo>
                    <a:pt x="248" y="0"/>
                  </a:moveTo>
                  <a:cubicBezTo>
                    <a:pt x="229" y="0"/>
                    <a:pt x="209" y="4"/>
                    <a:pt x="188" y="11"/>
                  </a:cubicBezTo>
                  <a:cubicBezTo>
                    <a:pt x="73" y="50"/>
                    <a:pt x="0" y="163"/>
                    <a:pt x="44" y="271"/>
                  </a:cubicBezTo>
                  <a:cubicBezTo>
                    <a:pt x="106" y="442"/>
                    <a:pt x="152" y="617"/>
                    <a:pt x="183" y="796"/>
                  </a:cubicBezTo>
                  <a:cubicBezTo>
                    <a:pt x="188" y="805"/>
                    <a:pt x="188" y="810"/>
                    <a:pt x="191" y="820"/>
                  </a:cubicBezTo>
                  <a:lnTo>
                    <a:pt x="191" y="829"/>
                  </a:lnTo>
                  <a:lnTo>
                    <a:pt x="200" y="897"/>
                  </a:lnTo>
                  <a:cubicBezTo>
                    <a:pt x="203" y="938"/>
                    <a:pt x="207" y="978"/>
                    <a:pt x="212" y="1017"/>
                  </a:cubicBezTo>
                  <a:cubicBezTo>
                    <a:pt x="217" y="1111"/>
                    <a:pt x="219" y="1205"/>
                    <a:pt x="217" y="1299"/>
                  </a:cubicBezTo>
                  <a:cubicBezTo>
                    <a:pt x="219" y="1414"/>
                    <a:pt x="316" y="1506"/>
                    <a:pt x="434" y="1506"/>
                  </a:cubicBezTo>
                  <a:cubicBezTo>
                    <a:pt x="549" y="1501"/>
                    <a:pt x="641" y="1404"/>
                    <a:pt x="641" y="1289"/>
                  </a:cubicBezTo>
                  <a:cubicBezTo>
                    <a:pt x="650" y="901"/>
                    <a:pt x="585" y="516"/>
                    <a:pt x="448" y="155"/>
                  </a:cubicBezTo>
                  <a:cubicBezTo>
                    <a:pt x="417" y="71"/>
                    <a:pt x="338" y="0"/>
                    <a:pt x="2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55" name="Google Shape;3455;p29"/>
            <p:cNvSpPr/>
            <p:nvPr/>
          </p:nvSpPr>
          <p:spPr>
            <a:xfrm>
              <a:off x="2643025" y="4846975"/>
              <a:ext cx="56875" cy="14500"/>
            </a:xfrm>
            <a:custGeom>
              <a:avLst/>
              <a:gdLst/>
              <a:ahLst/>
              <a:cxnLst/>
              <a:rect l="l" t="t" r="r" b="b"/>
              <a:pathLst>
                <a:path w="2275" h="580" extrusionOk="0">
                  <a:moveTo>
                    <a:pt x="230" y="1"/>
                  </a:moveTo>
                  <a:cubicBezTo>
                    <a:pt x="136" y="1"/>
                    <a:pt x="51" y="65"/>
                    <a:pt x="27" y="159"/>
                  </a:cubicBezTo>
                  <a:cubicBezTo>
                    <a:pt x="0" y="267"/>
                    <a:pt x="65" y="395"/>
                    <a:pt x="181" y="419"/>
                  </a:cubicBezTo>
                  <a:cubicBezTo>
                    <a:pt x="700" y="525"/>
                    <a:pt x="1228" y="579"/>
                    <a:pt x="1758" y="579"/>
                  </a:cubicBezTo>
                  <a:cubicBezTo>
                    <a:pt x="1839" y="579"/>
                    <a:pt x="1921" y="578"/>
                    <a:pt x="2003" y="575"/>
                  </a:cubicBezTo>
                  <a:cubicBezTo>
                    <a:pt x="2274" y="566"/>
                    <a:pt x="2268" y="152"/>
                    <a:pt x="2005" y="152"/>
                  </a:cubicBezTo>
                  <a:cubicBezTo>
                    <a:pt x="2002" y="152"/>
                    <a:pt x="1999" y="152"/>
                    <a:pt x="1996" y="152"/>
                  </a:cubicBezTo>
                  <a:cubicBezTo>
                    <a:pt x="1913" y="155"/>
                    <a:pt x="1831" y="156"/>
                    <a:pt x="1749" y="156"/>
                  </a:cubicBezTo>
                  <a:cubicBezTo>
                    <a:pt x="1256" y="156"/>
                    <a:pt x="765" y="106"/>
                    <a:pt x="282" y="7"/>
                  </a:cubicBezTo>
                  <a:cubicBezTo>
                    <a:pt x="265" y="3"/>
                    <a:pt x="247"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56" name="Google Shape;3456;p29"/>
            <p:cNvSpPr/>
            <p:nvPr/>
          </p:nvSpPr>
          <p:spPr>
            <a:xfrm>
              <a:off x="2739125" y="4801600"/>
              <a:ext cx="85950" cy="45425"/>
            </a:xfrm>
            <a:custGeom>
              <a:avLst/>
              <a:gdLst/>
              <a:ahLst/>
              <a:cxnLst/>
              <a:rect l="l" t="t" r="r" b="b"/>
              <a:pathLst>
                <a:path w="3438" h="1817" extrusionOk="0">
                  <a:moveTo>
                    <a:pt x="3141" y="0"/>
                  </a:moveTo>
                  <a:cubicBezTo>
                    <a:pt x="3106" y="0"/>
                    <a:pt x="3068" y="11"/>
                    <a:pt x="3030" y="37"/>
                  </a:cubicBezTo>
                  <a:cubicBezTo>
                    <a:pt x="2563" y="349"/>
                    <a:pt x="2103" y="684"/>
                    <a:pt x="1620" y="970"/>
                  </a:cubicBezTo>
                  <a:cubicBezTo>
                    <a:pt x="1223" y="1205"/>
                    <a:pt x="790" y="1392"/>
                    <a:pt x="326" y="1392"/>
                  </a:cubicBezTo>
                  <a:cubicBezTo>
                    <a:pt x="309" y="1392"/>
                    <a:pt x="291" y="1392"/>
                    <a:pt x="274" y="1392"/>
                  </a:cubicBezTo>
                  <a:cubicBezTo>
                    <a:pt x="271" y="1391"/>
                    <a:pt x="268" y="1391"/>
                    <a:pt x="265" y="1391"/>
                  </a:cubicBezTo>
                  <a:cubicBezTo>
                    <a:pt x="0" y="1391"/>
                    <a:pt x="13" y="1806"/>
                    <a:pt x="284" y="1815"/>
                  </a:cubicBezTo>
                  <a:cubicBezTo>
                    <a:pt x="307" y="1816"/>
                    <a:pt x="330" y="1816"/>
                    <a:pt x="354" y="1816"/>
                  </a:cubicBezTo>
                  <a:cubicBezTo>
                    <a:pt x="860" y="1816"/>
                    <a:pt x="1341" y="1618"/>
                    <a:pt x="1779" y="1367"/>
                  </a:cubicBezTo>
                  <a:cubicBezTo>
                    <a:pt x="2286" y="1076"/>
                    <a:pt x="2763" y="727"/>
                    <a:pt x="3249" y="402"/>
                  </a:cubicBezTo>
                  <a:cubicBezTo>
                    <a:pt x="3438" y="274"/>
                    <a:pt x="3319" y="0"/>
                    <a:pt x="3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57" name="Google Shape;3457;p29"/>
            <p:cNvSpPr/>
            <p:nvPr/>
          </p:nvSpPr>
          <p:spPr>
            <a:xfrm>
              <a:off x="2707475" y="4796775"/>
              <a:ext cx="66700" cy="32475"/>
            </a:xfrm>
            <a:custGeom>
              <a:avLst/>
              <a:gdLst/>
              <a:ahLst/>
              <a:cxnLst/>
              <a:rect l="l" t="t" r="r" b="b"/>
              <a:pathLst>
                <a:path w="2668" h="1299" extrusionOk="0">
                  <a:moveTo>
                    <a:pt x="2367" y="0"/>
                  </a:moveTo>
                  <a:cubicBezTo>
                    <a:pt x="2332" y="0"/>
                    <a:pt x="2295" y="11"/>
                    <a:pt x="2258" y="35"/>
                  </a:cubicBezTo>
                  <a:cubicBezTo>
                    <a:pt x="1620" y="444"/>
                    <a:pt x="915" y="730"/>
                    <a:pt x="176" y="884"/>
                  </a:cubicBezTo>
                  <a:cubicBezTo>
                    <a:pt x="63" y="908"/>
                    <a:pt x="0" y="1043"/>
                    <a:pt x="31" y="1149"/>
                  </a:cubicBezTo>
                  <a:cubicBezTo>
                    <a:pt x="56" y="1238"/>
                    <a:pt x="148" y="1298"/>
                    <a:pt x="244" y="1298"/>
                  </a:cubicBezTo>
                  <a:cubicBezTo>
                    <a:pt x="260" y="1298"/>
                    <a:pt x="276" y="1297"/>
                    <a:pt x="291" y="1293"/>
                  </a:cubicBezTo>
                  <a:cubicBezTo>
                    <a:pt x="1066" y="1130"/>
                    <a:pt x="1805" y="826"/>
                    <a:pt x="2474" y="398"/>
                  </a:cubicBezTo>
                  <a:cubicBezTo>
                    <a:pt x="2668" y="275"/>
                    <a:pt x="2546" y="0"/>
                    <a:pt x="23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58" name="Google Shape;3458;p29"/>
            <p:cNvSpPr/>
            <p:nvPr/>
          </p:nvSpPr>
          <p:spPr>
            <a:xfrm>
              <a:off x="2770950" y="4611525"/>
              <a:ext cx="17825" cy="39400"/>
            </a:xfrm>
            <a:custGeom>
              <a:avLst/>
              <a:gdLst/>
              <a:ahLst/>
              <a:cxnLst/>
              <a:rect l="l" t="t" r="r" b="b"/>
              <a:pathLst>
                <a:path w="713" h="1576" extrusionOk="0">
                  <a:moveTo>
                    <a:pt x="247" y="1"/>
                  </a:moveTo>
                  <a:cubicBezTo>
                    <a:pt x="227" y="1"/>
                    <a:pt x="208" y="4"/>
                    <a:pt x="188" y="10"/>
                  </a:cubicBezTo>
                  <a:cubicBezTo>
                    <a:pt x="70" y="51"/>
                    <a:pt x="0" y="164"/>
                    <a:pt x="43" y="275"/>
                  </a:cubicBezTo>
                  <a:cubicBezTo>
                    <a:pt x="113" y="456"/>
                    <a:pt x="171" y="641"/>
                    <a:pt x="214" y="829"/>
                  </a:cubicBezTo>
                  <a:lnTo>
                    <a:pt x="241" y="978"/>
                  </a:lnTo>
                  <a:lnTo>
                    <a:pt x="250" y="1019"/>
                  </a:lnTo>
                  <a:cubicBezTo>
                    <a:pt x="250" y="1018"/>
                    <a:pt x="250" y="1018"/>
                    <a:pt x="250" y="1018"/>
                  </a:cubicBezTo>
                  <a:lnTo>
                    <a:pt x="250" y="1018"/>
                  </a:lnTo>
                  <a:cubicBezTo>
                    <a:pt x="249" y="1018"/>
                    <a:pt x="255" y="1065"/>
                    <a:pt x="255" y="1069"/>
                  </a:cubicBezTo>
                  <a:cubicBezTo>
                    <a:pt x="270" y="1168"/>
                    <a:pt x="279" y="1269"/>
                    <a:pt x="284" y="1368"/>
                  </a:cubicBezTo>
                  <a:cubicBezTo>
                    <a:pt x="289" y="1474"/>
                    <a:pt x="377" y="1575"/>
                    <a:pt x="484" y="1575"/>
                  </a:cubicBezTo>
                  <a:cubicBezTo>
                    <a:pt x="489" y="1575"/>
                    <a:pt x="494" y="1575"/>
                    <a:pt x="498" y="1575"/>
                  </a:cubicBezTo>
                  <a:cubicBezTo>
                    <a:pt x="614" y="1565"/>
                    <a:pt x="713" y="1476"/>
                    <a:pt x="708" y="1358"/>
                  </a:cubicBezTo>
                  <a:cubicBezTo>
                    <a:pt x="686" y="947"/>
                    <a:pt x="602" y="540"/>
                    <a:pt x="453" y="155"/>
                  </a:cubicBezTo>
                  <a:cubicBezTo>
                    <a:pt x="417" y="71"/>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59" name="Google Shape;3459;p29"/>
            <p:cNvSpPr/>
            <p:nvPr/>
          </p:nvSpPr>
          <p:spPr>
            <a:xfrm>
              <a:off x="2689425" y="4391975"/>
              <a:ext cx="47250" cy="29700"/>
            </a:xfrm>
            <a:custGeom>
              <a:avLst/>
              <a:gdLst/>
              <a:ahLst/>
              <a:cxnLst/>
              <a:rect l="l" t="t" r="r" b="b"/>
              <a:pathLst>
                <a:path w="1890" h="1188" extrusionOk="0">
                  <a:moveTo>
                    <a:pt x="242" y="1"/>
                  </a:moveTo>
                  <a:cubicBezTo>
                    <a:pt x="145" y="1"/>
                    <a:pt x="56" y="58"/>
                    <a:pt x="31" y="159"/>
                  </a:cubicBezTo>
                  <a:cubicBezTo>
                    <a:pt x="0" y="277"/>
                    <a:pt x="72" y="393"/>
                    <a:pt x="188" y="415"/>
                  </a:cubicBezTo>
                  <a:cubicBezTo>
                    <a:pt x="691" y="508"/>
                    <a:pt x="1153" y="759"/>
                    <a:pt x="1511" y="1127"/>
                  </a:cubicBezTo>
                  <a:cubicBezTo>
                    <a:pt x="1552" y="1168"/>
                    <a:pt x="1605" y="1188"/>
                    <a:pt x="1658" y="1188"/>
                  </a:cubicBezTo>
                  <a:cubicBezTo>
                    <a:pt x="1712" y="1188"/>
                    <a:pt x="1766" y="1167"/>
                    <a:pt x="1807" y="1125"/>
                  </a:cubicBezTo>
                  <a:cubicBezTo>
                    <a:pt x="1889" y="1040"/>
                    <a:pt x="1889" y="908"/>
                    <a:pt x="1805" y="826"/>
                  </a:cubicBezTo>
                  <a:cubicBezTo>
                    <a:pt x="1398" y="400"/>
                    <a:pt x="869" y="114"/>
                    <a:pt x="289" y="5"/>
                  </a:cubicBezTo>
                  <a:cubicBezTo>
                    <a:pt x="273" y="2"/>
                    <a:pt x="257" y="1"/>
                    <a:pt x="2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60" name="Google Shape;3460;p29"/>
            <p:cNvSpPr/>
            <p:nvPr/>
          </p:nvSpPr>
          <p:spPr>
            <a:xfrm>
              <a:off x="2535275" y="4850150"/>
              <a:ext cx="43775" cy="25825"/>
            </a:xfrm>
            <a:custGeom>
              <a:avLst/>
              <a:gdLst/>
              <a:ahLst/>
              <a:cxnLst/>
              <a:rect l="l" t="t" r="r" b="b"/>
              <a:pathLst>
                <a:path w="1751" h="1033" extrusionOk="0">
                  <a:moveTo>
                    <a:pt x="229" y="0"/>
                  </a:moveTo>
                  <a:cubicBezTo>
                    <a:pt x="179" y="0"/>
                    <a:pt x="129" y="19"/>
                    <a:pt x="89" y="63"/>
                  </a:cubicBezTo>
                  <a:cubicBezTo>
                    <a:pt x="5" y="157"/>
                    <a:pt x="0" y="292"/>
                    <a:pt x="92" y="364"/>
                  </a:cubicBezTo>
                  <a:cubicBezTo>
                    <a:pt x="489" y="670"/>
                    <a:pt x="939" y="896"/>
                    <a:pt x="1420" y="1031"/>
                  </a:cubicBezTo>
                  <a:cubicBezTo>
                    <a:pt x="1431" y="1032"/>
                    <a:pt x="1442" y="1033"/>
                    <a:pt x="1453" y="1033"/>
                  </a:cubicBezTo>
                  <a:cubicBezTo>
                    <a:pt x="1680" y="1033"/>
                    <a:pt x="1751" y="704"/>
                    <a:pt x="1521" y="619"/>
                  </a:cubicBezTo>
                  <a:cubicBezTo>
                    <a:pt x="1112" y="506"/>
                    <a:pt x="727" y="316"/>
                    <a:pt x="390" y="61"/>
                  </a:cubicBezTo>
                  <a:cubicBezTo>
                    <a:pt x="344" y="24"/>
                    <a:pt x="286" y="0"/>
                    <a:pt x="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61" name="Google Shape;3461;p29"/>
            <p:cNvSpPr/>
            <p:nvPr/>
          </p:nvSpPr>
          <p:spPr>
            <a:xfrm>
              <a:off x="2869025" y="4734175"/>
              <a:ext cx="30350" cy="43625"/>
            </a:xfrm>
            <a:custGeom>
              <a:avLst/>
              <a:gdLst/>
              <a:ahLst/>
              <a:cxnLst/>
              <a:rect l="l" t="t" r="r" b="b"/>
              <a:pathLst>
                <a:path w="1214" h="1745" extrusionOk="0">
                  <a:moveTo>
                    <a:pt x="984" y="1"/>
                  </a:moveTo>
                  <a:cubicBezTo>
                    <a:pt x="908" y="1"/>
                    <a:pt x="830" y="35"/>
                    <a:pt x="801" y="105"/>
                  </a:cubicBezTo>
                  <a:cubicBezTo>
                    <a:pt x="619" y="558"/>
                    <a:pt x="378" y="986"/>
                    <a:pt x="84" y="1379"/>
                  </a:cubicBezTo>
                  <a:cubicBezTo>
                    <a:pt x="14" y="1470"/>
                    <a:pt x="0" y="1590"/>
                    <a:pt x="87" y="1679"/>
                  </a:cubicBezTo>
                  <a:cubicBezTo>
                    <a:pt x="131" y="1722"/>
                    <a:pt x="188" y="1745"/>
                    <a:pt x="243" y="1745"/>
                  </a:cubicBezTo>
                  <a:cubicBezTo>
                    <a:pt x="299" y="1745"/>
                    <a:pt x="352" y="1722"/>
                    <a:pt x="388" y="1675"/>
                  </a:cubicBezTo>
                  <a:cubicBezTo>
                    <a:pt x="705" y="1256"/>
                    <a:pt x="968" y="801"/>
                    <a:pt x="1170" y="315"/>
                  </a:cubicBezTo>
                  <a:cubicBezTo>
                    <a:pt x="1213" y="211"/>
                    <a:pt x="1199" y="86"/>
                    <a:pt x="1090" y="26"/>
                  </a:cubicBezTo>
                  <a:cubicBezTo>
                    <a:pt x="1060" y="9"/>
                    <a:pt x="1022" y="1"/>
                    <a:pt x="9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3462" name="Google Shape;3462;p29"/>
          <p:cNvGrpSpPr/>
          <p:nvPr/>
        </p:nvGrpSpPr>
        <p:grpSpPr>
          <a:xfrm rot="-5400000" flipH="1">
            <a:off x="9959926" y="6228925"/>
            <a:ext cx="724776" cy="1000134"/>
            <a:chOff x="626325" y="3925200"/>
            <a:chExt cx="612625" cy="845375"/>
          </a:xfrm>
        </p:grpSpPr>
        <p:sp>
          <p:nvSpPr>
            <p:cNvPr id="3463" name="Google Shape;3463;p29"/>
            <p:cNvSpPr/>
            <p:nvPr/>
          </p:nvSpPr>
          <p:spPr>
            <a:xfrm>
              <a:off x="626325" y="3925200"/>
              <a:ext cx="318375" cy="371475"/>
            </a:xfrm>
            <a:custGeom>
              <a:avLst/>
              <a:gdLst/>
              <a:ahLst/>
              <a:cxnLst/>
              <a:rect l="l" t="t" r="r" b="b"/>
              <a:pathLst>
                <a:path w="12735" h="14859" extrusionOk="0">
                  <a:moveTo>
                    <a:pt x="2791" y="1"/>
                  </a:moveTo>
                  <a:cubicBezTo>
                    <a:pt x="2372" y="1"/>
                    <a:pt x="1971" y="119"/>
                    <a:pt x="1656" y="448"/>
                  </a:cubicBezTo>
                  <a:cubicBezTo>
                    <a:pt x="1329" y="792"/>
                    <a:pt x="1139" y="1252"/>
                    <a:pt x="956" y="1685"/>
                  </a:cubicBezTo>
                  <a:cubicBezTo>
                    <a:pt x="771" y="2123"/>
                    <a:pt x="609" y="2568"/>
                    <a:pt x="475" y="3023"/>
                  </a:cubicBezTo>
                  <a:cubicBezTo>
                    <a:pt x="338" y="3478"/>
                    <a:pt x="227" y="3938"/>
                    <a:pt x="140" y="4405"/>
                  </a:cubicBezTo>
                  <a:cubicBezTo>
                    <a:pt x="66" y="4816"/>
                    <a:pt x="17" y="5281"/>
                    <a:pt x="215" y="5668"/>
                  </a:cubicBezTo>
                  <a:cubicBezTo>
                    <a:pt x="280" y="5793"/>
                    <a:pt x="378" y="5902"/>
                    <a:pt x="499" y="5979"/>
                  </a:cubicBezTo>
                  <a:cubicBezTo>
                    <a:pt x="253" y="6667"/>
                    <a:pt x="22" y="7374"/>
                    <a:pt x="13" y="8111"/>
                  </a:cubicBezTo>
                  <a:cubicBezTo>
                    <a:pt x="1" y="8799"/>
                    <a:pt x="215" y="9502"/>
                    <a:pt x="691" y="10012"/>
                  </a:cubicBezTo>
                  <a:cubicBezTo>
                    <a:pt x="908" y="10248"/>
                    <a:pt x="1185" y="10426"/>
                    <a:pt x="1490" y="10527"/>
                  </a:cubicBezTo>
                  <a:cubicBezTo>
                    <a:pt x="1416" y="11273"/>
                    <a:pt x="1370" y="12053"/>
                    <a:pt x="1659" y="12758"/>
                  </a:cubicBezTo>
                  <a:cubicBezTo>
                    <a:pt x="1921" y="13406"/>
                    <a:pt x="2532" y="13887"/>
                    <a:pt x="3235" y="13938"/>
                  </a:cubicBezTo>
                  <a:cubicBezTo>
                    <a:pt x="3273" y="13941"/>
                    <a:pt x="3310" y="13942"/>
                    <a:pt x="3347" y="13942"/>
                  </a:cubicBezTo>
                  <a:cubicBezTo>
                    <a:pt x="3584" y="13942"/>
                    <a:pt x="3819" y="13877"/>
                    <a:pt x="4025" y="13755"/>
                  </a:cubicBezTo>
                  <a:cubicBezTo>
                    <a:pt x="4271" y="14439"/>
                    <a:pt x="5020" y="14859"/>
                    <a:pt x="5740" y="14859"/>
                  </a:cubicBezTo>
                  <a:cubicBezTo>
                    <a:pt x="5816" y="14859"/>
                    <a:pt x="5890" y="14854"/>
                    <a:pt x="5964" y="14845"/>
                  </a:cubicBezTo>
                  <a:cubicBezTo>
                    <a:pt x="7033" y="14705"/>
                    <a:pt x="7791" y="13793"/>
                    <a:pt x="8188" y="12859"/>
                  </a:cubicBezTo>
                  <a:cubicBezTo>
                    <a:pt x="8369" y="12433"/>
                    <a:pt x="8489" y="11993"/>
                    <a:pt x="8592" y="11543"/>
                  </a:cubicBezTo>
                  <a:cubicBezTo>
                    <a:pt x="9181" y="11722"/>
                    <a:pt x="9805" y="11899"/>
                    <a:pt x="10424" y="11899"/>
                  </a:cubicBezTo>
                  <a:cubicBezTo>
                    <a:pt x="10653" y="11899"/>
                    <a:pt x="10882" y="11874"/>
                    <a:pt x="11108" y="11817"/>
                  </a:cubicBezTo>
                  <a:cubicBezTo>
                    <a:pt x="11839" y="11632"/>
                    <a:pt x="12535" y="11086"/>
                    <a:pt x="12662" y="10308"/>
                  </a:cubicBezTo>
                  <a:cubicBezTo>
                    <a:pt x="12734" y="9870"/>
                    <a:pt x="12592" y="9444"/>
                    <a:pt x="12443" y="9038"/>
                  </a:cubicBezTo>
                  <a:cubicBezTo>
                    <a:pt x="12361" y="8831"/>
                    <a:pt x="12292" y="8619"/>
                    <a:pt x="12236" y="8402"/>
                  </a:cubicBezTo>
                  <a:cubicBezTo>
                    <a:pt x="12193" y="8190"/>
                    <a:pt x="12164" y="7976"/>
                    <a:pt x="12150" y="7762"/>
                  </a:cubicBezTo>
                  <a:cubicBezTo>
                    <a:pt x="12116" y="7307"/>
                    <a:pt x="12104" y="6845"/>
                    <a:pt x="11933" y="6414"/>
                  </a:cubicBezTo>
                  <a:cubicBezTo>
                    <a:pt x="11760" y="5983"/>
                    <a:pt x="11442" y="5726"/>
                    <a:pt x="11083" y="5485"/>
                  </a:cubicBezTo>
                  <a:cubicBezTo>
                    <a:pt x="10775" y="5273"/>
                    <a:pt x="10417" y="5076"/>
                    <a:pt x="10229" y="4737"/>
                  </a:cubicBezTo>
                  <a:cubicBezTo>
                    <a:pt x="10102" y="4503"/>
                    <a:pt x="10049" y="4239"/>
                    <a:pt x="9916" y="4007"/>
                  </a:cubicBezTo>
                  <a:cubicBezTo>
                    <a:pt x="9796" y="3803"/>
                    <a:pt x="9637" y="3622"/>
                    <a:pt x="9447" y="3476"/>
                  </a:cubicBezTo>
                  <a:cubicBezTo>
                    <a:pt x="9262" y="3319"/>
                    <a:pt x="9052" y="3189"/>
                    <a:pt x="8850" y="3064"/>
                  </a:cubicBezTo>
                  <a:lnTo>
                    <a:pt x="8176" y="2643"/>
                  </a:lnTo>
                  <a:lnTo>
                    <a:pt x="6800" y="1789"/>
                  </a:lnTo>
                  <a:cubicBezTo>
                    <a:pt x="5986" y="1278"/>
                    <a:pt x="5175" y="734"/>
                    <a:pt x="4282" y="361"/>
                  </a:cubicBezTo>
                  <a:cubicBezTo>
                    <a:pt x="3838" y="175"/>
                    <a:pt x="3301" y="1"/>
                    <a:pt x="2791"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64" name="Google Shape;3464;p29"/>
            <p:cNvSpPr/>
            <p:nvPr/>
          </p:nvSpPr>
          <p:spPr>
            <a:xfrm>
              <a:off x="628975" y="4395725"/>
              <a:ext cx="291725" cy="211650"/>
            </a:xfrm>
            <a:custGeom>
              <a:avLst/>
              <a:gdLst/>
              <a:ahLst/>
              <a:cxnLst/>
              <a:rect l="l" t="t" r="r" b="b"/>
              <a:pathLst>
                <a:path w="11669" h="8466" extrusionOk="0">
                  <a:moveTo>
                    <a:pt x="8228" y="0"/>
                  </a:moveTo>
                  <a:cubicBezTo>
                    <a:pt x="8156" y="0"/>
                    <a:pt x="8084" y="4"/>
                    <a:pt x="8012" y="12"/>
                  </a:cubicBezTo>
                  <a:cubicBezTo>
                    <a:pt x="7784" y="36"/>
                    <a:pt x="7562" y="106"/>
                    <a:pt x="7363" y="216"/>
                  </a:cubicBezTo>
                  <a:cubicBezTo>
                    <a:pt x="7158" y="332"/>
                    <a:pt x="6980" y="491"/>
                    <a:pt x="6790" y="628"/>
                  </a:cubicBezTo>
                  <a:cubicBezTo>
                    <a:pt x="6602" y="768"/>
                    <a:pt x="6462" y="854"/>
                    <a:pt x="6294" y="866"/>
                  </a:cubicBezTo>
                  <a:cubicBezTo>
                    <a:pt x="6288" y="867"/>
                    <a:pt x="6282" y="867"/>
                    <a:pt x="6276" y="867"/>
                  </a:cubicBezTo>
                  <a:cubicBezTo>
                    <a:pt x="6068" y="867"/>
                    <a:pt x="5916" y="671"/>
                    <a:pt x="5743" y="570"/>
                  </a:cubicBezTo>
                  <a:cubicBezTo>
                    <a:pt x="5439" y="393"/>
                    <a:pt x="5094" y="316"/>
                    <a:pt x="4746" y="316"/>
                  </a:cubicBezTo>
                  <a:cubicBezTo>
                    <a:pt x="4635" y="316"/>
                    <a:pt x="4523" y="324"/>
                    <a:pt x="4412" y="339"/>
                  </a:cubicBezTo>
                  <a:cubicBezTo>
                    <a:pt x="3312" y="491"/>
                    <a:pt x="2530" y="1336"/>
                    <a:pt x="1895" y="2175"/>
                  </a:cubicBezTo>
                  <a:lnTo>
                    <a:pt x="1635" y="2529"/>
                  </a:lnTo>
                  <a:cubicBezTo>
                    <a:pt x="1620" y="2549"/>
                    <a:pt x="1611" y="2570"/>
                    <a:pt x="1603" y="2594"/>
                  </a:cubicBezTo>
                  <a:cubicBezTo>
                    <a:pt x="1574" y="2560"/>
                    <a:pt x="1531" y="2540"/>
                    <a:pt x="1487" y="2540"/>
                  </a:cubicBezTo>
                  <a:cubicBezTo>
                    <a:pt x="1473" y="2540"/>
                    <a:pt x="1458" y="2542"/>
                    <a:pt x="1444" y="2546"/>
                  </a:cubicBezTo>
                  <a:cubicBezTo>
                    <a:pt x="1045" y="2659"/>
                    <a:pt x="686" y="2883"/>
                    <a:pt x="407" y="3189"/>
                  </a:cubicBezTo>
                  <a:cubicBezTo>
                    <a:pt x="265" y="3340"/>
                    <a:pt x="147" y="3514"/>
                    <a:pt x="56" y="3699"/>
                  </a:cubicBezTo>
                  <a:cubicBezTo>
                    <a:pt x="0" y="3812"/>
                    <a:pt x="61" y="3923"/>
                    <a:pt x="106" y="4029"/>
                  </a:cubicBezTo>
                  <a:cubicBezTo>
                    <a:pt x="145" y="4120"/>
                    <a:pt x="188" y="4209"/>
                    <a:pt x="239" y="4296"/>
                  </a:cubicBezTo>
                  <a:cubicBezTo>
                    <a:pt x="636" y="4982"/>
                    <a:pt x="1315" y="5441"/>
                    <a:pt x="2015" y="5776"/>
                  </a:cubicBezTo>
                  <a:cubicBezTo>
                    <a:pt x="2414" y="5961"/>
                    <a:pt x="2824" y="6127"/>
                    <a:pt x="3240" y="6269"/>
                  </a:cubicBezTo>
                  <a:cubicBezTo>
                    <a:pt x="3514" y="6743"/>
                    <a:pt x="3805" y="7234"/>
                    <a:pt x="4229" y="7595"/>
                  </a:cubicBezTo>
                  <a:cubicBezTo>
                    <a:pt x="4613" y="7921"/>
                    <a:pt x="5038" y="8108"/>
                    <a:pt x="5510" y="8108"/>
                  </a:cubicBezTo>
                  <a:cubicBezTo>
                    <a:pt x="5561" y="8108"/>
                    <a:pt x="5613" y="8105"/>
                    <a:pt x="5666" y="8101"/>
                  </a:cubicBezTo>
                  <a:cubicBezTo>
                    <a:pt x="5890" y="8084"/>
                    <a:pt x="6106" y="8012"/>
                    <a:pt x="6296" y="7891"/>
                  </a:cubicBezTo>
                  <a:cubicBezTo>
                    <a:pt x="6689" y="8265"/>
                    <a:pt x="7231" y="8466"/>
                    <a:pt x="7771" y="8466"/>
                  </a:cubicBezTo>
                  <a:cubicBezTo>
                    <a:pt x="8119" y="8466"/>
                    <a:pt x="8466" y="8382"/>
                    <a:pt x="8770" y="8207"/>
                  </a:cubicBezTo>
                  <a:cubicBezTo>
                    <a:pt x="8893" y="8134"/>
                    <a:pt x="9006" y="8048"/>
                    <a:pt x="9131" y="7976"/>
                  </a:cubicBezTo>
                  <a:cubicBezTo>
                    <a:pt x="9254" y="7903"/>
                    <a:pt x="9387" y="7848"/>
                    <a:pt x="9524" y="7810"/>
                  </a:cubicBezTo>
                  <a:cubicBezTo>
                    <a:pt x="9784" y="7737"/>
                    <a:pt x="10034" y="7658"/>
                    <a:pt x="10255" y="7506"/>
                  </a:cubicBezTo>
                  <a:cubicBezTo>
                    <a:pt x="10684" y="7215"/>
                    <a:pt x="10975" y="6765"/>
                    <a:pt x="11064" y="6257"/>
                  </a:cubicBezTo>
                  <a:cubicBezTo>
                    <a:pt x="11136" y="5822"/>
                    <a:pt x="11054" y="5376"/>
                    <a:pt x="10831" y="4996"/>
                  </a:cubicBezTo>
                  <a:cubicBezTo>
                    <a:pt x="11153" y="4746"/>
                    <a:pt x="11394" y="4404"/>
                    <a:pt x="11517" y="4012"/>
                  </a:cubicBezTo>
                  <a:cubicBezTo>
                    <a:pt x="11668" y="3516"/>
                    <a:pt x="11615" y="2979"/>
                    <a:pt x="11365" y="2524"/>
                  </a:cubicBezTo>
                  <a:cubicBezTo>
                    <a:pt x="11240" y="2291"/>
                    <a:pt x="11066" y="2086"/>
                    <a:pt x="10860" y="1918"/>
                  </a:cubicBezTo>
                  <a:cubicBezTo>
                    <a:pt x="10763" y="1839"/>
                    <a:pt x="10660" y="1769"/>
                    <a:pt x="10549" y="1711"/>
                  </a:cubicBezTo>
                  <a:cubicBezTo>
                    <a:pt x="10441" y="1651"/>
                    <a:pt x="10320" y="1598"/>
                    <a:pt x="10229" y="1511"/>
                  </a:cubicBezTo>
                  <a:cubicBezTo>
                    <a:pt x="10140" y="1422"/>
                    <a:pt x="10075" y="1283"/>
                    <a:pt x="10022" y="1155"/>
                  </a:cubicBezTo>
                  <a:cubicBezTo>
                    <a:pt x="9974" y="1040"/>
                    <a:pt x="9916" y="929"/>
                    <a:pt x="9846" y="825"/>
                  </a:cubicBezTo>
                  <a:cubicBezTo>
                    <a:pt x="9714" y="630"/>
                    <a:pt x="9543" y="462"/>
                    <a:pt x="9346" y="334"/>
                  </a:cubicBezTo>
                  <a:cubicBezTo>
                    <a:pt x="9012" y="116"/>
                    <a:pt x="8623" y="0"/>
                    <a:pt x="8228" y="0"/>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65" name="Google Shape;3465;p29"/>
            <p:cNvSpPr/>
            <p:nvPr/>
          </p:nvSpPr>
          <p:spPr>
            <a:xfrm>
              <a:off x="959775" y="4126000"/>
              <a:ext cx="257975" cy="338800"/>
            </a:xfrm>
            <a:custGeom>
              <a:avLst/>
              <a:gdLst/>
              <a:ahLst/>
              <a:cxnLst/>
              <a:rect l="l" t="t" r="r" b="b"/>
              <a:pathLst>
                <a:path w="10319" h="13552" extrusionOk="0">
                  <a:moveTo>
                    <a:pt x="3793" y="1"/>
                  </a:moveTo>
                  <a:cubicBezTo>
                    <a:pt x="3553" y="1"/>
                    <a:pt x="3301" y="167"/>
                    <a:pt x="3120" y="351"/>
                  </a:cubicBezTo>
                  <a:cubicBezTo>
                    <a:pt x="2929" y="543"/>
                    <a:pt x="2744" y="738"/>
                    <a:pt x="2568" y="941"/>
                  </a:cubicBezTo>
                  <a:cubicBezTo>
                    <a:pt x="2215" y="1345"/>
                    <a:pt x="1887" y="1773"/>
                    <a:pt x="1591" y="2223"/>
                  </a:cubicBezTo>
                  <a:cubicBezTo>
                    <a:pt x="1445" y="2450"/>
                    <a:pt x="1303" y="2681"/>
                    <a:pt x="1170" y="2916"/>
                  </a:cubicBezTo>
                  <a:cubicBezTo>
                    <a:pt x="1038" y="3150"/>
                    <a:pt x="939" y="3340"/>
                    <a:pt x="869" y="3571"/>
                  </a:cubicBezTo>
                  <a:cubicBezTo>
                    <a:pt x="800" y="3805"/>
                    <a:pt x="773" y="4026"/>
                    <a:pt x="826" y="4250"/>
                  </a:cubicBezTo>
                  <a:cubicBezTo>
                    <a:pt x="860" y="4375"/>
                    <a:pt x="913" y="4495"/>
                    <a:pt x="982" y="4604"/>
                  </a:cubicBezTo>
                  <a:cubicBezTo>
                    <a:pt x="1040" y="4700"/>
                    <a:pt x="1103" y="4798"/>
                    <a:pt x="1079" y="4914"/>
                  </a:cubicBezTo>
                  <a:cubicBezTo>
                    <a:pt x="1043" y="5111"/>
                    <a:pt x="860" y="5280"/>
                    <a:pt x="747" y="5441"/>
                  </a:cubicBezTo>
                  <a:cubicBezTo>
                    <a:pt x="614" y="5624"/>
                    <a:pt x="496" y="5819"/>
                    <a:pt x="393" y="6021"/>
                  </a:cubicBezTo>
                  <a:cubicBezTo>
                    <a:pt x="186" y="6423"/>
                    <a:pt x="37" y="6863"/>
                    <a:pt x="15" y="7318"/>
                  </a:cubicBezTo>
                  <a:cubicBezTo>
                    <a:pt x="1" y="7540"/>
                    <a:pt x="22" y="7764"/>
                    <a:pt x="78" y="7980"/>
                  </a:cubicBezTo>
                  <a:cubicBezTo>
                    <a:pt x="147" y="8238"/>
                    <a:pt x="272" y="8469"/>
                    <a:pt x="400" y="8702"/>
                  </a:cubicBezTo>
                  <a:cubicBezTo>
                    <a:pt x="525" y="8933"/>
                    <a:pt x="643" y="9167"/>
                    <a:pt x="650" y="9436"/>
                  </a:cubicBezTo>
                  <a:cubicBezTo>
                    <a:pt x="655" y="9703"/>
                    <a:pt x="607" y="9932"/>
                    <a:pt x="617" y="10182"/>
                  </a:cubicBezTo>
                  <a:cubicBezTo>
                    <a:pt x="633" y="10683"/>
                    <a:pt x="833" y="11159"/>
                    <a:pt x="1182" y="11523"/>
                  </a:cubicBezTo>
                  <a:cubicBezTo>
                    <a:pt x="1353" y="11696"/>
                    <a:pt x="1553" y="11841"/>
                    <a:pt x="1772" y="11946"/>
                  </a:cubicBezTo>
                  <a:cubicBezTo>
                    <a:pt x="1976" y="12052"/>
                    <a:pt x="2193" y="12156"/>
                    <a:pt x="2304" y="12368"/>
                  </a:cubicBezTo>
                  <a:cubicBezTo>
                    <a:pt x="2414" y="12582"/>
                    <a:pt x="2467" y="12854"/>
                    <a:pt x="2624" y="13066"/>
                  </a:cubicBezTo>
                  <a:cubicBezTo>
                    <a:pt x="2751" y="13232"/>
                    <a:pt x="2925" y="13359"/>
                    <a:pt x="3120" y="13436"/>
                  </a:cubicBezTo>
                  <a:cubicBezTo>
                    <a:pt x="3305" y="13515"/>
                    <a:pt x="3506" y="13552"/>
                    <a:pt x="3708" y="13552"/>
                  </a:cubicBezTo>
                  <a:cubicBezTo>
                    <a:pt x="3936" y="13552"/>
                    <a:pt x="4164" y="13506"/>
                    <a:pt x="4374" y="13424"/>
                  </a:cubicBezTo>
                  <a:cubicBezTo>
                    <a:pt x="4852" y="13239"/>
                    <a:pt x="5218" y="12835"/>
                    <a:pt x="5512" y="12433"/>
                  </a:cubicBezTo>
                  <a:lnTo>
                    <a:pt x="5599" y="12305"/>
                  </a:lnTo>
                  <a:cubicBezTo>
                    <a:pt x="6077" y="12630"/>
                    <a:pt x="6576" y="12931"/>
                    <a:pt x="7129" y="13099"/>
                  </a:cubicBezTo>
                  <a:cubicBezTo>
                    <a:pt x="7396" y="13181"/>
                    <a:pt x="7671" y="13226"/>
                    <a:pt x="7943" y="13226"/>
                  </a:cubicBezTo>
                  <a:cubicBezTo>
                    <a:pt x="8312" y="13226"/>
                    <a:pt x="8677" y="13144"/>
                    <a:pt x="9016" y="12964"/>
                  </a:cubicBezTo>
                  <a:cubicBezTo>
                    <a:pt x="9546" y="12688"/>
                    <a:pt x="9967" y="12175"/>
                    <a:pt x="9979" y="11559"/>
                  </a:cubicBezTo>
                  <a:cubicBezTo>
                    <a:pt x="9981" y="11364"/>
                    <a:pt x="9945" y="11171"/>
                    <a:pt x="9943" y="10977"/>
                  </a:cubicBezTo>
                  <a:cubicBezTo>
                    <a:pt x="9943" y="10791"/>
                    <a:pt x="9976" y="10606"/>
                    <a:pt x="10044" y="10435"/>
                  </a:cubicBezTo>
                  <a:cubicBezTo>
                    <a:pt x="10164" y="10098"/>
                    <a:pt x="10296" y="9778"/>
                    <a:pt x="10306" y="9415"/>
                  </a:cubicBezTo>
                  <a:cubicBezTo>
                    <a:pt x="10318" y="8707"/>
                    <a:pt x="9969" y="8004"/>
                    <a:pt x="9389" y="7602"/>
                  </a:cubicBezTo>
                  <a:cubicBezTo>
                    <a:pt x="9558" y="7287"/>
                    <a:pt x="9582" y="6912"/>
                    <a:pt x="9507" y="6563"/>
                  </a:cubicBezTo>
                  <a:cubicBezTo>
                    <a:pt x="9413" y="6120"/>
                    <a:pt x="9172" y="5735"/>
                    <a:pt x="8864" y="5410"/>
                  </a:cubicBezTo>
                  <a:cubicBezTo>
                    <a:pt x="8491" y="5022"/>
                    <a:pt x="8044" y="4724"/>
                    <a:pt x="7642" y="4373"/>
                  </a:cubicBezTo>
                  <a:cubicBezTo>
                    <a:pt x="7461" y="4216"/>
                    <a:pt x="7257" y="4048"/>
                    <a:pt x="7276" y="3788"/>
                  </a:cubicBezTo>
                  <a:cubicBezTo>
                    <a:pt x="7298" y="3530"/>
                    <a:pt x="7382" y="3328"/>
                    <a:pt x="7334" y="3085"/>
                  </a:cubicBezTo>
                  <a:cubicBezTo>
                    <a:pt x="7286" y="2842"/>
                    <a:pt x="7136" y="2601"/>
                    <a:pt x="6973" y="2404"/>
                  </a:cubicBezTo>
                  <a:cubicBezTo>
                    <a:pt x="6799" y="2199"/>
                    <a:pt x="6617" y="2004"/>
                    <a:pt x="6422" y="1819"/>
                  </a:cubicBezTo>
                  <a:cubicBezTo>
                    <a:pt x="6032" y="1434"/>
                    <a:pt x="5615" y="1078"/>
                    <a:pt x="5177" y="753"/>
                  </a:cubicBezTo>
                  <a:cubicBezTo>
                    <a:pt x="4958" y="592"/>
                    <a:pt x="4732" y="438"/>
                    <a:pt x="4501" y="291"/>
                  </a:cubicBezTo>
                  <a:cubicBezTo>
                    <a:pt x="4268" y="142"/>
                    <a:pt x="4075" y="16"/>
                    <a:pt x="3827" y="2"/>
                  </a:cubicBezTo>
                  <a:cubicBezTo>
                    <a:pt x="3816" y="1"/>
                    <a:pt x="3805" y="1"/>
                    <a:pt x="3793" y="1"/>
                  </a:cubicBezTo>
                  <a:close/>
                </a:path>
              </a:pathLst>
            </a:custGeom>
            <a:solidFill>
              <a:schemeClr val="accent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66" name="Google Shape;3466;p29"/>
            <p:cNvSpPr/>
            <p:nvPr/>
          </p:nvSpPr>
          <p:spPr>
            <a:xfrm>
              <a:off x="718500" y="4019750"/>
              <a:ext cx="520450" cy="750825"/>
            </a:xfrm>
            <a:custGeom>
              <a:avLst/>
              <a:gdLst/>
              <a:ahLst/>
              <a:cxnLst/>
              <a:rect l="l" t="t" r="r" b="b"/>
              <a:pathLst>
                <a:path w="20818" h="30033" extrusionOk="0">
                  <a:moveTo>
                    <a:pt x="238" y="1"/>
                  </a:moveTo>
                  <a:cubicBezTo>
                    <a:pt x="117" y="1"/>
                    <a:pt x="0" y="165"/>
                    <a:pt x="99" y="298"/>
                  </a:cubicBezTo>
                  <a:cubicBezTo>
                    <a:pt x="1587" y="2278"/>
                    <a:pt x="2949" y="4346"/>
                    <a:pt x="4181" y="6495"/>
                  </a:cubicBezTo>
                  <a:cubicBezTo>
                    <a:pt x="5399" y="8615"/>
                    <a:pt x="6443" y="10822"/>
                    <a:pt x="7517" y="13017"/>
                  </a:cubicBezTo>
                  <a:cubicBezTo>
                    <a:pt x="8593" y="15214"/>
                    <a:pt x="9692" y="17301"/>
                    <a:pt x="11127" y="19226"/>
                  </a:cubicBezTo>
                  <a:cubicBezTo>
                    <a:pt x="12085" y="20514"/>
                    <a:pt x="13197" y="21660"/>
                    <a:pt x="14340" y="22776"/>
                  </a:cubicBezTo>
                  <a:cubicBezTo>
                    <a:pt x="13702" y="22307"/>
                    <a:pt x="13026" y="21888"/>
                    <a:pt x="12323" y="21525"/>
                  </a:cubicBezTo>
                  <a:cubicBezTo>
                    <a:pt x="11442" y="21070"/>
                    <a:pt x="10530" y="20685"/>
                    <a:pt x="9591" y="20377"/>
                  </a:cubicBezTo>
                  <a:cubicBezTo>
                    <a:pt x="8650" y="20066"/>
                    <a:pt x="7690" y="19819"/>
                    <a:pt x="6720" y="19626"/>
                  </a:cubicBezTo>
                  <a:cubicBezTo>
                    <a:pt x="5731" y="19431"/>
                    <a:pt x="4732" y="19287"/>
                    <a:pt x="3726" y="19181"/>
                  </a:cubicBezTo>
                  <a:cubicBezTo>
                    <a:pt x="2723" y="19077"/>
                    <a:pt x="1729" y="19012"/>
                    <a:pt x="727" y="18976"/>
                  </a:cubicBezTo>
                  <a:lnTo>
                    <a:pt x="357" y="18964"/>
                  </a:lnTo>
                  <a:cubicBezTo>
                    <a:pt x="355" y="18964"/>
                    <a:pt x="354" y="18964"/>
                    <a:pt x="352" y="18964"/>
                  </a:cubicBezTo>
                  <a:cubicBezTo>
                    <a:pt x="135" y="18964"/>
                    <a:pt x="118" y="19306"/>
                    <a:pt x="340" y="19311"/>
                  </a:cubicBezTo>
                  <a:cubicBezTo>
                    <a:pt x="1332" y="19342"/>
                    <a:pt x="2323" y="19395"/>
                    <a:pt x="3310" y="19489"/>
                  </a:cubicBezTo>
                  <a:cubicBezTo>
                    <a:pt x="4297" y="19583"/>
                    <a:pt x="5276" y="19708"/>
                    <a:pt x="6251" y="19886"/>
                  </a:cubicBezTo>
                  <a:cubicBezTo>
                    <a:pt x="7226" y="20064"/>
                    <a:pt x="8188" y="20300"/>
                    <a:pt x="9136" y="20593"/>
                  </a:cubicBezTo>
                  <a:cubicBezTo>
                    <a:pt x="10061" y="20880"/>
                    <a:pt x="10963" y="21238"/>
                    <a:pt x="11834" y="21664"/>
                  </a:cubicBezTo>
                  <a:cubicBezTo>
                    <a:pt x="12708" y="22095"/>
                    <a:pt x="13541" y="22606"/>
                    <a:pt x="14321" y="23193"/>
                  </a:cubicBezTo>
                  <a:cubicBezTo>
                    <a:pt x="14419" y="23265"/>
                    <a:pt x="14515" y="23342"/>
                    <a:pt x="14612" y="23417"/>
                  </a:cubicBezTo>
                  <a:cubicBezTo>
                    <a:pt x="14638" y="23436"/>
                    <a:pt x="14669" y="23445"/>
                    <a:pt x="14700" y="23445"/>
                  </a:cubicBezTo>
                  <a:cubicBezTo>
                    <a:pt x="14720" y="23445"/>
                    <a:pt x="14740" y="23441"/>
                    <a:pt x="14759" y="23433"/>
                  </a:cubicBezTo>
                  <a:lnTo>
                    <a:pt x="15447" y="23896"/>
                  </a:lnTo>
                  <a:cubicBezTo>
                    <a:pt x="15471" y="23910"/>
                    <a:pt x="15495" y="23920"/>
                    <a:pt x="15524" y="23922"/>
                  </a:cubicBezTo>
                  <a:lnTo>
                    <a:pt x="15649" y="24042"/>
                  </a:lnTo>
                  <a:cubicBezTo>
                    <a:pt x="15661" y="24059"/>
                    <a:pt x="15676" y="24074"/>
                    <a:pt x="15695" y="24086"/>
                  </a:cubicBezTo>
                  <a:lnTo>
                    <a:pt x="15765" y="24151"/>
                  </a:lnTo>
                  <a:cubicBezTo>
                    <a:pt x="17353" y="25689"/>
                    <a:pt x="18934" y="27284"/>
                    <a:pt x="20053" y="29202"/>
                  </a:cubicBezTo>
                  <a:cubicBezTo>
                    <a:pt x="20193" y="29438"/>
                    <a:pt x="20320" y="29679"/>
                    <a:pt x="20441" y="29922"/>
                  </a:cubicBezTo>
                  <a:cubicBezTo>
                    <a:pt x="20480" y="30001"/>
                    <a:pt x="20537" y="30033"/>
                    <a:pt x="20593" y="30033"/>
                  </a:cubicBezTo>
                  <a:cubicBezTo>
                    <a:pt x="20708" y="30033"/>
                    <a:pt x="20818" y="29896"/>
                    <a:pt x="20751" y="29763"/>
                  </a:cubicBezTo>
                  <a:cubicBezTo>
                    <a:pt x="19750" y="27778"/>
                    <a:pt x="18248" y="26112"/>
                    <a:pt x="16679" y="24560"/>
                  </a:cubicBezTo>
                  <a:cubicBezTo>
                    <a:pt x="16441" y="24326"/>
                    <a:pt x="16200" y="24090"/>
                    <a:pt x="15957" y="23859"/>
                  </a:cubicBezTo>
                  <a:cubicBezTo>
                    <a:pt x="15817" y="22887"/>
                    <a:pt x="15909" y="21905"/>
                    <a:pt x="15945" y="20926"/>
                  </a:cubicBezTo>
                  <a:cubicBezTo>
                    <a:pt x="15981" y="19948"/>
                    <a:pt x="15972" y="18952"/>
                    <a:pt x="15916" y="17970"/>
                  </a:cubicBezTo>
                  <a:cubicBezTo>
                    <a:pt x="15810" y="15992"/>
                    <a:pt x="15521" y="14030"/>
                    <a:pt x="15059" y="12105"/>
                  </a:cubicBezTo>
                  <a:cubicBezTo>
                    <a:pt x="14799" y="11024"/>
                    <a:pt x="14484" y="9958"/>
                    <a:pt x="14116" y="8911"/>
                  </a:cubicBezTo>
                  <a:cubicBezTo>
                    <a:pt x="14089" y="8832"/>
                    <a:pt x="14029" y="8772"/>
                    <a:pt x="13949" y="8772"/>
                  </a:cubicBezTo>
                  <a:cubicBezTo>
                    <a:pt x="13937" y="8772"/>
                    <a:pt x="13924" y="8774"/>
                    <a:pt x="13911" y="8777"/>
                  </a:cubicBezTo>
                  <a:cubicBezTo>
                    <a:pt x="13827" y="8793"/>
                    <a:pt x="13745" y="8892"/>
                    <a:pt x="13774" y="8981"/>
                  </a:cubicBezTo>
                  <a:cubicBezTo>
                    <a:pt x="14434" y="10841"/>
                    <a:pt x="14920" y="12760"/>
                    <a:pt x="15228" y="14711"/>
                  </a:cubicBezTo>
                  <a:cubicBezTo>
                    <a:pt x="15534" y="16659"/>
                    <a:pt x="15661" y="18627"/>
                    <a:pt x="15608" y="20598"/>
                  </a:cubicBezTo>
                  <a:cubicBezTo>
                    <a:pt x="15584" y="21544"/>
                    <a:pt x="15493" y="22490"/>
                    <a:pt x="15565" y="23436"/>
                  </a:cubicBezTo>
                  <a:lnTo>
                    <a:pt x="15430" y="23354"/>
                  </a:lnTo>
                  <a:cubicBezTo>
                    <a:pt x="14234" y="22208"/>
                    <a:pt x="13040" y="21058"/>
                    <a:pt x="11991" y="19778"/>
                  </a:cubicBezTo>
                  <a:cubicBezTo>
                    <a:pt x="10448" y="17888"/>
                    <a:pt x="9266" y="15744"/>
                    <a:pt x="8176" y="13568"/>
                  </a:cubicBezTo>
                  <a:cubicBezTo>
                    <a:pt x="7088" y="11393"/>
                    <a:pt x="6073" y="9169"/>
                    <a:pt x="4889" y="7039"/>
                  </a:cubicBezTo>
                  <a:cubicBezTo>
                    <a:pt x="3683" y="4880"/>
                    <a:pt x="2352" y="2796"/>
                    <a:pt x="896" y="798"/>
                  </a:cubicBezTo>
                  <a:cubicBezTo>
                    <a:pt x="718" y="550"/>
                    <a:pt x="535" y="307"/>
                    <a:pt x="354" y="64"/>
                  </a:cubicBezTo>
                  <a:cubicBezTo>
                    <a:pt x="320" y="19"/>
                    <a:pt x="279"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3467" name="Google Shape;3467;p29"/>
          <p:cNvGrpSpPr/>
          <p:nvPr/>
        </p:nvGrpSpPr>
        <p:grpSpPr>
          <a:xfrm rot="10800000" flipH="1">
            <a:off x="10447582" y="5572890"/>
            <a:ext cx="1780440" cy="1847363"/>
            <a:chOff x="1843825" y="3806950"/>
            <a:chExt cx="1608250" cy="1668700"/>
          </a:xfrm>
        </p:grpSpPr>
        <p:sp>
          <p:nvSpPr>
            <p:cNvPr id="3468" name="Google Shape;3468;p29"/>
            <p:cNvSpPr/>
            <p:nvPr/>
          </p:nvSpPr>
          <p:spPr>
            <a:xfrm>
              <a:off x="1843825" y="3806950"/>
              <a:ext cx="1608250" cy="1668700"/>
            </a:xfrm>
            <a:custGeom>
              <a:avLst/>
              <a:gdLst/>
              <a:ahLst/>
              <a:cxnLst/>
              <a:rect l="l" t="t" r="r" b="b"/>
              <a:pathLst>
                <a:path w="64330" h="66748" extrusionOk="0">
                  <a:moveTo>
                    <a:pt x="33699" y="0"/>
                  </a:moveTo>
                  <a:cubicBezTo>
                    <a:pt x="33685" y="0"/>
                    <a:pt x="33670" y="1"/>
                    <a:pt x="33656" y="1"/>
                  </a:cubicBezTo>
                  <a:cubicBezTo>
                    <a:pt x="33001" y="25"/>
                    <a:pt x="32573" y="639"/>
                    <a:pt x="32197" y="1096"/>
                  </a:cubicBezTo>
                  <a:cubicBezTo>
                    <a:pt x="31783" y="1594"/>
                    <a:pt x="31398" y="2114"/>
                    <a:pt x="31044" y="2656"/>
                  </a:cubicBezTo>
                  <a:cubicBezTo>
                    <a:pt x="30337" y="3722"/>
                    <a:pt x="29742" y="4858"/>
                    <a:pt x="29263" y="6044"/>
                  </a:cubicBezTo>
                  <a:cubicBezTo>
                    <a:pt x="28780" y="7236"/>
                    <a:pt x="28409" y="8470"/>
                    <a:pt x="28156" y="9731"/>
                  </a:cubicBezTo>
                  <a:cubicBezTo>
                    <a:pt x="27904" y="11000"/>
                    <a:pt x="27766" y="12287"/>
                    <a:pt x="27745" y="13582"/>
                  </a:cubicBezTo>
                  <a:cubicBezTo>
                    <a:pt x="27725" y="14754"/>
                    <a:pt x="27807" y="15926"/>
                    <a:pt x="27985" y="17086"/>
                  </a:cubicBezTo>
                  <a:cubicBezTo>
                    <a:pt x="27417" y="15820"/>
                    <a:pt x="26580" y="14660"/>
                    <a:pt x="25728" y="13577"/>
                  </a:cubicBezTo>
                  <a:cubicBezTo>
                    <a:pt x="24200" y="11626"/>
                    <a:pt x="22592" y="9715"/>
                    <a:pt x="20734" y="8066"/>
                  </a:cubicBezTo>
                  <a:cubicBezTo>
                    <a:pt x="19812" y="7245"/>
                    <a:pt x="18821" y="6463"/>
                    <a:pt x="17757" y="5835"/>
                  </a:cubicBezTo>
                  <a:cubicBezTo>
                    <a:pt x="17507" y="5688"/>
                    <a:pt x="17193" y="5555"/>
                    <a:pt x="16894" y="5555"/>
                  </a:cubicBezTo>
                  <a:cubicBezTo>
                    <a:pt x="16704" y="5555"/>
                    <a:pt x="16519" y="5609"/>
                    <a:pt x="16361" y="5748"/>
                  </a:cubicBezTo>
                  <a:cubicBezTo>
                    <a:pt x="16125" y="5955"/>
                    <a:pt x="16072" y="6280"/>
                    <a:pt x="16077" y="6579"/>
                  </a:cubicBezTo>
                  <a:cubicBezTo>
                    <a:pt x="16084" y="6875"/>
                    <a:pt x="16125" y="7219"/>
                    <a:pt x="16154" y="7537"/>
                  </a:cubicBezTo>
                  <a:cubicBezTo>
                    <a:pt x="16366" y="10133"/>
                    <a:pt x="16621" y="12754"/>
                    <a:pt x="17350" y="15267"/>
                  </a:cubicBezTo>
                  <a:cubicBezTo>
                    <a:pt x="17983" y="17447"/>
                    <a:pt x="18982" y="19556"/>
                    <a:pt x="20488" y="21267"/>
                  </a:cubicBezTo>
                  <a:cubicBezTo>
                    <a:pt x="19389" y="20398"/>
                    <a:pt x="18205" y="19640"/>
                    <a:pt x="16955" y="19005"/>
                  </a:cubicBezTo>
                  <a:cubicBezTo>
                    <a:pt x="15338" y="18179"/>
                    <a:pt x="13622" y="17560"/>
                    <a:pt x="11848" y="17163"/>
                  </a:cubicBezTo>
                  <a:cubicBezTo>
                    <a:pt x="10315" y="16817"/>
                    <a:pt x="8749" y="16643"/>
                    <a:pt x="7178" y="16643"/>
                  </a:cubicBezTo>
                  <a:cubicBezTo>
                    <a:pt x="6935" y="16643"/>
                    <a:pt x="6691" y="16647"/>
                    <a:pt x="6448" y="16656"/>
                  </a:cubicBezTo>
                  <a:cubicBezTo>
                    <a:pt x="5726" y="16682"/>
                    <a:pt x="4725" y="16728"/>
                    <a:pt x="4438" y="17541"/>
                  </a:cubicBezTo>
                  <a:cubicBezTo>
                    <a:pt x="4294" y="17950"/>
                    <a:pt x="4460" y="18388"/>
                    <a:pt x="4669" y="18747"/>
                  </a:cubicBezTo>
                  <a:cubicBezTo>
                    <a:pt x="4881" y="19106"/>
                    <a:pt x="5206" y="19527"/>
                    <a:pt x="5485" y="19905"/>
                  </a:cubicBezTo>
                  <a:cubicBezTo>
                    <a:pt x="6640" y="21476"/>
                    <a:pt x="7880" y="22985"/>
                    <a:pt x="9194" y="24427"/>
                  </a:cubicBezTo>
                  <a:cubicBezTo>
                    <a:pt x="8965" y="24404"/>
                    <a:pt x="8737" y="24393"/>
                    <a:pt x="8508" y="24393"/>
                  </a:cubicBezTo>
                  <a:cubicBezTo>
                    <a:pt x="7436" y="24393"/>
                    <a:pt x="6366" y="24636"/>
                    <a:pt x="5353" y="25007"/>
                  </a:cubicBezTo>
                  <a:cubicBezTo>
                    <a:pt x="4573" y="25296"/>
                    <a:pt x="3822" y="25652"/>
                    <a:pt x="3086" y="26032"/>
                  </a:cubicBezTo>
                  <a:cubicBezTo>
                    <a:pt x="2727" y="26222"/>
                    <a:pt x="2368" y="26415"/>
                    <a:pt x="2017" y="26615"/>
                  </a:cubicBezTo>
                  <a:cubicBezTo>
                    <a:pt x="1666" y="26812"/>
                    <a:pt x="1155" y="27016"/>
                    <a:pt x="1273" y="27483"/>
                  </a:cubicBezTo>
                  <a:cubicBezTo>
                    <a:pt x="1372" y="27866"/>
                    <a:pt x="1829" y="27967"/>
                    <a:pt x="2159" y="28054"/>
                  </a:cubicBezTo>
                  <a:cubicBezTo>
                    <a:pt x="2633" y="28181"/>
                    <a:pt x="3112" y="28311"/>
                    <a:pt x="3579" y="28473"/>
                  </a:cubicBezTo>
                  <a:cubicBezTo>
                    <a:pt x="4424" y="28769"/>
                    <a:pt x="5196" y="29216"/>
                    <a:pt x="5930" y="29731"/>
                  </a:cubicBezTo>
                  <a:cubicBezTo>
                    <a:pt x="6664" y="30244"/>
                    <a:pt x="7341" y="30797"/>
                    <a:pt x="8055" y="31324"/>
                  </a:cubicBezTo>
                  <a:cubicBezTo>
                    <a:pt x="8768" y="31852"/>
                    <a:pt x="9543" y="32335"/>
                    <a:pt x="10356" y="32723"/>
                  </a:cubicBezTo>
                  <a:cubicBezTo>
                    <a:pt x="11487" y="33267"/>
                    <a:pt x="12688" y="33652"/>
                    <a:pt x="13923" y="33871"/>
                  </a:cubicBezTo>
                  <a:cubicBezTo>
                    <a:pt x="12183" y="34034"/>
                    <a:pt x="10484" y="34607"/>
                    <a:pt x="8929" y="35411"/>
                  </a:cubicBezTo>
                  <a:cubicBezTo>
                    <a:pt x="6720" y="36549"/>
                    <a:pt x="4797" y="38174"/>
                    <a:pt x="3013" y="39890"/>
                  </a:cubicBezTo>
                  <a:cubicBezTo>
                    <a:pt x="2549" y="40335"/>
                    <a:pt x="2094" y="40785"/>
                    <a:pt x="1644" y="41240"/>
                  </a:cubicBezTo>
                  <a:cubicBezTo>
                    <a:pt x="1418" y="41469"/>
                    <a:pt x="1192" y="41695"/>
                    <a:pt x="970" y="41924"/>
                  </a:cubicBezTo>
                  <a:cubicBezTo>
                    <a:pt x="746" y="42152"/>
                    <a:pt x="609" y="42297"/>
                    <a:pt x="457" y="42516"/>
                  </a:cubicBezTo>
                  <a:cubicBezTo>
                    <a:pt x="212" y="42879"/>
                    <a:pt x="0" y="43392"/>
                    <a:pt x="236" y="43813"/>
                  </a:cubicBezTo>
                  <a:cubicBezTo>
                    <a:pt x="371" y="44063"/>
                    <a:pt x="636" y="44203"/>
                    <a:pt x="912" y="44232"/>
                  </a:cubicBezTo>
                  <a:cubicBezTo>
                    <a:pt x="949" y="44235"/>
                    <a:pt x="987" y="44237"/>
                    <a:pt x="1024" y="44237"/>
                  </a:cubicBezTo>
                  <a:cubicBezTo>
                    <a:pt x="1272" y="44237"/>
                    <a:pt x="1540" y="44168"/>
                    <a:pt x="1788" y="44116"/>
                  </a:cubicBezTo>
                  <a:cubicBezTo>
                    <a:pt x="1952" y="44081"/>
                    <a:pt x="2113" y="44065"/>
                    <a:pt x="2272" y="44065"/>
                  </a:cubicBezTo>
                  <a:cubicBezTo>
                    <a:pt x="3307" y="44065"/>
                    <a:pt x="4243" y="44748"/>
                    <a:pt x="5165" y="45165"/>
                  </a:cubicBezTo>
                  <a:cubicBezTo>
                    <a:pt x="6161" y="45611"/>
                    <a:pt x="7223" y="45892"/>
                    <a:pt x="8306" y="46003"/>
                  </a:cubicBezTo>
                  <a:cubicBezTo>
                    <a:pt x="8665" y="46040"/>
                    <a:pt x="9025" y="46058"/>
                    <a:pt x="9385" y="46058"/>
                  </a:cubicBezTo>
                  <a:cubicBezTo>
                    <a:pt x="10457" y="46058"/>
                    <a:pt x="11524" y="45895"/>
                    <a:pt x="12551" y="45575"/>
                  </a:cubicBezTo>
                  <a:lnTo>
                    <a:pt x="12551" y="45575"/>
                  </a:lnTo>
                  <a:cubicBezTo>
                    <a:pt x="11350" y="47733"/>
                    <a:pt x="10599" y="50106"/>
                    <a:pt x="10012" y="52494"/>
                  </a:cubicBezTo>
                  <a:cubicBezTo>
                    <a:pt x="9858" y="53115"/>
                    <a:pt x="9718" y="53733"/>
                    <a:pt x="9579" y="54357"/>
                  </a:cubicBezTo>
                  <a:lnTo>
                    <a:pt x="9372" y="55310"/>
                  </a:lnTo>
                  <a:cubicBezTo>
                    <a:pt x="9312" y="55584"/>
                    <a:pt x="9240" y="55861"/>
                    <a:pt x="9215" y="56140"/>
                  </a:cubicBezTo>
                  <a:cubicBezTo>
                    <a:pt x="9196" y="56366"/>
                    <a:pt x="9228" y="56614"/>
                    <a:pt x="9360" y="56800"/>
                  </a:cubicBezTo>
                  <a:cubicBezTo>
                    <a:pt x="9500" y="56997"/>
                    <a:pt x="9728" y="57115"/>
                    <a:pt x="9966" y="57115"/>
                  </a:cubicBezTo>
                  <a:cubicBezTo>
                    <a:pt x="9986" y="57115"/>
                    <a:pt x="10006" y="57114"/>
                    <a:pt x="10027" y="57112"/>
                  </a:cubicBezTo>
                  <a:cubicBezTo>
                    <a:pt x="10301" y="57091"/>
                    <a:pt x="10554" y="56968"/>
                    <a:pt x="10797" y="56848"/>
                  </a:cubicBezTo>
                  <a:cubicBezTo>
                    <a:pt x="11042" y="56727"/>
                    <a:pt x="11273" y="56638"/>
                    <a:pt x="11536" y="56585"/>
                  </a:cubicBezTo>
                  <a:cubicBezTo>
                    <a:pt x="11795" y="56536"/>
                    <a:pt x="12060" y="56521"/>
                    <a:pt x="12325" y="56521"/>
                  </a:cubicBezTo>
                  <a:cubicBezTo>
                    <a:pt x="12612" y="56521"/>
                    <a:pt x="12900" y="56538"/>
                    <a:pt x="13184" y="56544"/>
                  </a:cubicBezTo>
                  <a:cubicBezTo>
                    <a:pt x="13263" y="56547"/>
                    <a:pt x="13342" y="56548"/>
                    <a:pt x="13420" y="56548"/>
                  </a:cubicBezTo>
                  <a:cubicBezTo>
                    <a:pt x="13860" y="56548"/>
                    <a:pt x="14299" y="56508"/>
                    <a:pt x="14732" y="56429"/>
                  </a:cubicBezTo>
                  <a:cubicBezTo>
                    <a:pt x="15738" y="56246"/>
                    <a:pt x="16698" y="55837"/>
                    <a:pt x="17564" y="55303"/>
                  </a:cubicBezTo>
                  <a:cubicBezTo>
                    <a:pt x="19480" y="54118"/>
                    <a:pt x="20905" y="52357"/>
                    <a:pt x="22132" y="50496"/>
                  </a:cubicBezTo>
                  <a:cubicBezTo>
                    <a:pt x="22816" y="49457"/>
                    <a:pt x="23449" y="48383"/>
                    <a:pt x="24115" y="47329"/>
                  </a:cubicBezTo>
                  <a:cubicBezTo>
                    <a:pt x="24450" y="46802"/>
                    <a:pt x="24787" y="46280"/>
                    <a:pt x="25155" y="45774"/>
                  </a:cubicBezTo>
                  <a:cubicBezTo>
                    <a:pt x="25461" y="45351"/>
                    <a:pt x="25829" y="44910"/>
                    <a:pt x="26318" y="44696"/>
                  </a:cubicBezTo>
                  <a:cubicBezTo>
                    <a:pt x="26501" y="44615"/>
                    <a:pt x="26716" y="44567"/>
                    <a:pt x="26929" y="44567"/>
                  </a:cubicBezTo>
                  <a:cubicBezTo>
                    <a:pt x="27190" y="44567"/>
                    <a:pt x="27448" y="44639"/>
                    <a:pt x="27641" y="44812"/>
                  </a:cubicBezTo>
                  <a:cubicBezTo>
                    <a:pt x="27993" y="45125"/>
                    <a:pt x="28005" y="45570"/>
                    <a:pt x="27925" y="45981"/>
                  </a:cubicBezTo>
                  <a:cubicBezTo>
                    <a:pt x="27824" y="46489"/>
                    <a:pt x="27593" y="46954"/>
                    <a:pt x="27367" y="47416"/>
                  </a:cubicBezTo>
                  <a:cubicBezTo>
                    <a:pt x="27085" y="48001"/>
                    <a:pt x="26787" y="48581"/>
                    <a:pt x="26510" y="49170"/>
                  </a:cubicBezTo>
                  <a:cubicBezTo>
                    <a:pt x="25969" y="50316"/>
                    <a:pt x="25523" y="51505"/>
                    <a:pt x="25396" y="52776"/>
                  </a:cubicBezTo>
                  <a:cubicBezTo>
                    <a:pt x="25278" y="53938"/>
                    <a:pt x="25415" y="55112"/>
                    <a:pt x="25680" y="56244"/>
                  </a:cubicBezTo>
                  <a:cubicBezTo>
                    <a:pt x="26228" y="58578"/>
                    <a:pt x="27350" y="60710"/>
                    <a:pt x="28224" y="62927"/>
                  </a:cubicBezTo>
                  <a:cubicBezTo>
                    <a:pt x="28438" y="63481"/>
                    <a:pt x="28640" y="64041"/>
                    <a:pt x="28811" y="64607"/>
                  </a:cubicBezTo>
                  <a:cubicBezTo>
                    <a:pt x="28898" y="64893"/>
                    <a:pt x="28977" y="65180"/>
                    <a:pt x="29047" y="65464"/>
                  </a:cubicBezTo>
                  <a:cubicBezTo>
                    <a:pt x="29112" y="65736"/>
                    <a:pt x="29145" y="66017"/>
                    <a:pt x="29259" y="66272"/>
                  </a:cubicBezTo>
                  <a:cubicBezTo>
                    <a:pt x="29369" y="66530"/>
                    <a:pt x="29533" y="66727"/>
                    <a:pt x="29807" y="66746"/>
                  </a:cubicBezTo>
                  <a:cubicBezTo>
                    <a:pt x="29817" y="66747"/>
                    <a:pt x="29828" y="66747"/>
                    <a:pt x="29838" y="66747"/>
                  </a:cubicBezTo>
                  <a:cubicBezTo>
                    <a:pt x="30097" y="66747"/>
                    <a:pt x="30295" y="66542"/>
                    <a:pt x="30474" y="66366"/>
                  </a:cubicBezTo>
                  <a:cubicBezTo>
                    <a:pt x="30907" y="65931"/>
                    <a:pt x="31333" y="65488"/>
                    <a:pt x="31745" y="65028"/>
                  </a:cubicBezTo>
                  <a:cubicBezTo>
                    <a:pt x="33261" y="63334"/>
                    <a:pt x="34594" y="61379"/>
                    <a:pt x="35160" y="59158"/>
                  </a:cubicBezTo>
                  <a:cubicBezTo>
                    <a:pt x="35687" y="59808"/>
                    <a:pt x="36310" y="60386"/>
                    <a:pt x="36948" y="60925"/>
                  </a:cubicBezTo>
                  <a:cubicBezTo>
                    <a:pt x="38048" y="61851"/>
                    <a:pt x="39210" y="62710"/>
                    <a:pt x="40166" y="63791"/>
                  </a:cubicBezTo>
                  <a:cubicBezTo>
                    <a:pt x="40755" y="64460"/>
                    <a:pt x="41273" y="65192"/>
                    <a:pt x="41706" y="65972"/>
                  </a:cubicBezTo>
                  <a:cubicBezTo>
                    <a:pt x="41746" y="66044"/>
                    <a:pt x="41809" y="66075"/>
                    <a:pt x="41874" y="66075"/>
                  </a:cubicBezTo>
                  <a:cubicBezTo>
                    <a:pt x="41966" y="66075"/>
                    <a:pt x="42061" y="66012"/>
                    <a:pt x="42093" y="65916"/>
                  </a:cubicBezTo>
                  <a:cubicBezTo>
                    <a:pt x="42580" y="64499"/>
                    <a:pt x="43066" y="63081"/>
                    <a:pt x="43550" y="61659"/>
                  </a:cubicBezTo>
                  <a:cubicBezTo>
                    <a:pt x="44028" y="60260"/>
                    <a:pt x="44507" y="58848"/>
                    <a:pt x="44722" y="57384"/>
                  </a:cubicBezTo>
                  <a:cubicBezTo>
                    <a:pt x="44726" y="57351"/>
                    <a:pt x="44729" y="57317"/>
                    <a:pt x="44734" y="57283"/>
                  </a:cubicBezTo>
                  <a:cubicBezTo>
                    <a:pt x="45706" y="58537"/>
                    <a:pt x="46878" y="59623"/>
                    <a:pt x="48202" y="60499"/>
                  </a:cubicBezTo>
                  <a:cubicBezTo>
                    <a:pt x="48563" y="60739"/>
                    <a:pt x="48936" y="60961"/>
                    <a:pt x="49321" y="61168"/>
                  </a:cubicBezTo>
                  <a:cubicBezTo>
                    <a:pt x="49499" y="61262"/>
                    <a:pt x="49684" y="61370"/>
                    <a:pt x="49896" y="61370"/>
                  </a:cubicBezTo>
                  <a:cubicBezTo>
                    <a:pt x="50105" y="61370"/>
                    <a:pt x="50305" y="61216"/>
                    <a:pt x="50397" y="61016"/>
                  </a:cubicBezTo>
                  <a:cubicBezTo>
                    <a:pt x="50774" y="60217"/>
                    <a:pt x="50233" y="59408"/>
                    <a:pt x="50127" y="58609"/>
                  </a:cubicBezTo>
                  <a:cubicBezTo>
                    <a:pt x="50012" y="57748"/>
                    <a:pt x="50204" y="56881"/>
                    <a:pt x="50281" y="56020"/>
                  </a:cubicBezTo>
                  <a:cubicBezTo>
                    <a:pt x="50346" y="55245"/>
                    <a:pt x="50348" y="54467"/>
                    <a:pt x="50283" y="53692"/>
                  </a:cubicBezTo>
                  <a:cubicBezTo>
                    <a:pt x="50228" y="53047"/>
                    <a:pt x="50129" y="52405"/>
                    <a:pt x="49992" y="51772"/>
                  </a:cubicBezTo>
                  <a:lnTo>
                    <a:pt x="49992" y="51772"/>
                  </a:lnTo>
                  <a:cubicBezTo>
                    <a:pt x="50991" y="52518"/>
                    <a:pt x="52243" y="52934"/>
                    <a:pt x="53465" y="53129"/>
                  </a:cubicBezTo>
                  <a:cubicBezTo>
                    <a:pt x="54546" y="53303"/>
                    <a:pt x="55643" y="53339"/>
                    <a:pt x="56733" y="53399"/>
                  </a:cubicBezTo>
                  <a:cubicBezTo>
                    <a:pt x="57273" y="53430"/>
                    <a:pt x="57809" y="53466"/>
                    <a:pt x="58346" y="53531"/>
                  </a:cubicBezTo>
                  <a:cubicBezTo>
                    <a:pt x="58540" y="53555"/>
                    <a:pt x="58780" y="53609"/>
                    <a:pt x="59006" y="53609"/>
                  </a:cubicBezTo>
                  <a:cubicBezTo>
                    <a:pt x="59241" y="53609"/>
                    <a:pt x="59461" y="53550"/>
                    <a:pt x="59597" y="53336"/>
                  </a:cubicBezTo>
                  <a:cubicBezTo>
                    <a:pt x="59744" y="53103"/>
                    <a:pt x="59667" y="52824"/>
                    <a:pt x="59561" y="52590"/>
                  </a:cubicBezTo>
                  <a:cubicBezTo>
                    <a:pt x="59467" y="52378"/>
                    <a:pt x="59362" y="52169"/>
                    <a:pt x="59263" y="51962"/>
                  </a:cubicBezTo>
                  <a:cubicBezTo>
                    <a:pt x="59066" y="51546"/>
                    <a:pt x="58863" y="51127"/>
                    <a:pt x="58659" y="50708"/>
                  </a:cubicBezTo>
                  <a:cubicBezTo>
                    <a:pt x="58247" y="49866"/>
                    <a:pt x="57829" y="49028"/>
                    <a:pt x="57386" y="48203"/>
                  </a:cubicBezTo>
                  <a:cubicBezTo>
                    <a:pt x="56517" y="46561"/>
                    <a:pt x="55566" y="44961"/>
                    <a:pt x="54459" y="43474"/>
                  </a:cubicBezTo>
                  <a:cubicBezTo>
                    <a:pt x="53523" y="42215"/>
                    <a:pt x="52478" y="41038"/>
                    <a:pt x="51297" y="40010"/>
                  </a:cubicBezTo>
                  <a:cubicBezTo>
                    <a:pt x="53535" y="39924"/>
                    <a:pt x="55655" y="38920"/>
                    <a:pt x="57528" y="37738"/>
                  </a:cubicBezTo>
                  <a:cubicBezTo>
                    <a:pt x="58647" y="37026"/>
                    <a:pt x="59718" y="36241"/>
                    <a:pt x="60813" y="35490"/>
                  </a:cubicBezTo>
                  <a:cubicBezTo>
                    <a:pt x="61371" y="35110"/>
                    <a:pt x="61939" y="34737"/>
                    <a:pt x="62524" y="34393"/>
                  </a:cubicBezTo>
                  <a:cubicBezTo>
                    <a:pt x="62801" y="34227"/>
                    <a:pt x="63082" y="34068"/>
                    <a:pt x="63371" y="33919"/>
                  </a:cubicBezTo>
                  <a:cubicBezTo>
                    <a:pt x="63513" y="33842"/>
                    <a:pt x="63658" y="33770"/>
                    <a:pt x="63804" y="33697"/>
                  </a:cubicBezTo>
                  <a:cubicBezTo>
                    <a:pt x="63954" y="33625"/>
                    <a:pt x="64088" y="33546"/>
                    <a:pt x="64182" y="33414"/>
                  </a:cubicBezTo>
                  <a:cubicBezTo>
                    <a:pt x="64329" y="33202"/>
                    <a:pt x="64303" y="32915"/>
                    <a:pt x="64115" y="32740"/>
                  </a:cubicBezTo>
                  <a:cubicBezTo>
                    <a:pt x="63956" y="32578"/>
                    <a:pt x="63725" y="32492"/>
                    <a:pt x="63508" y="32444"/>
                  </a:cubicBezTo>
                  <a:cubicBezTo>
                    <a:pt x="63198" y="32371"/>
                    <a:pt x="62880" y="32343"/>
                    <a:pt x="62572" y="32251"/>
                  </a:cubicBezTo>
                  <a:cubicBezTo>
                    <a:pt x="62228" y="32145"/>
                    <a:pt x="61891" y="32015"/>
                    <a:pt x="61564" y="31861"/>
                  </a:cubicBezTo>
                  <a:cubicBezTo>
                    <a:pt x="60938" y="31568"/>
                    <a:pt x="60334" y="31231"/>
                    <a:pt x="59699" y="30951"/>
                  </a:cubicBezTo>
                  <a:cubicBezTo>
                    <a:pt x="59147" y="30708"/>
                    <a:pt x="58582" y="30501"/>
                    <a:pt x="58002" y="30333"/>
                  </a:cubicBezTo>
                  <a:cubicBezTo>
                    <a:pt x="56644" y="29931"/>
                    <a:pt x="55227" y="29731"/>
                    <a:pt x="53810" y="29731"/>
                  </a:cubicBezTo>
                  <a:cubicBezTo>
                    <a:pt x="52811" y="29731"/>
                    <a:pt x="51811" y="29830"/>
                    <a:pt x="50832" y="30027"/>
                  </a:cubicBezTo>
                  <a:cubicBezTo>
                    <a:pt x="49643" y="30270"/>
                    <a:pt x="48486" y="30663"/>
                    <a:pt x="47395" y="31195"/>
                  </a:cubicBezTo>
                  <a:cubicBezTo>
                    <a:pt x="46851" y="31461"/>
                    <a:pt x="46126" y="31841"/>
                    <a:pt x="45475" y="31841"/>
                  </a:cubicBezTo>
                  <a:cubicBezTo>
                    <a:pt x="45085" y="31841"/>
                    <a:pt x="44721" y="31704"/>
                    <a:pt x="44438" y="31324"/>
                  </a:cubicBezTo>
                  <a:cubicBezTo>
                    <a:pt x="44183" y="30985"/>
                    <a:pt x="44183" y="30533"/>
                    <a:pt x="44539" y="30263"/>
                  </a:cubicBezTo>
                  <a:cubicBezTo>
                    <a:pt x="44897" y="29991"/>
                    <a:pt x="45451" y="29965"/>
                    <a:pt x="45896" y="29950"/>
                  </a:cubicBezTo>
                  <a:cubicBezTo>
                    <a:pt x="46994" y="29914"/>
                    <a:pt x="48077" y="29775"/>
                    <a:pt x="49140" y="29483"/>
                  </a:cubicBezTo>
                  <a:cubicBezTo>
                    <a:pt x="51251" y="28908"/>
                    <a:pt x="53220" y="27823"/>
                    <a:pt x="54849" y="26364"/>
                  </a:cubicBezTo>
                  <a:cubicBezTo>
                    <a:pt x="55672" y="25630"/>
                    <a:pt x="56401" y="24800"/>
                    <a:pt x="57022" y="23890"/>
                  </a:cubicBezTo>
                  <a:cubicBezTo>
                    <a:pt x="57326" y="23445"/>
                    <a:pt x="57602" y="22980"/>
                    <a:pt x="57848" y="22499"/>
                  </a:cubicBezTo>
                  <a:cubicBezTo>
                    <a:pt x="58146" y="21917"/>
                    <a:pt x="58387" y="21315"/>
                    <a:pt x="58659" y="20725"/>
                  </a:cubicBezTo>
                  <a:cubicBezTo>
                    <a:pt x="58928" y="20136"/>
                    <a:pt x="59236" y="19527"/>
                    <a:pt x="59653" y="19014"/>
                  </a:cubicBezTo>
                  <a:cubicBezTo>
                    <a:pt x="60035" y="18547"/>
                    <a:pt x="60596" y="18126"/>
                    <a:pt x="60685" y="17493"/>
                  </a:cubicBezTo>
                  <a:cubicBezTo>
                    <a:pt x="60726" y="17228"/>
                    <a:pt x="60695" y="16944"/>
                    <a:pt x="60550" y="16711"/>
                  </a:cubicBezTo>
                  <a:cubicBezTo>
                    <a:pt x="60406" y="16475"/>
                    <a:pt x="60120" y="16331"/>
                    <a:pt x="59824" y="16285"/>
                  </a:cubicBezTo>
                  <a:cubicBezTo>
                    <a:pt x="59119" y="16177"/>
                    <a:pt x="58411" y="16085"/>
                    <a:pt x="57701" y="16013"/>
                  </a:cubicBezTo>
                  <a:cubicBezTo>
                    <a:pt x="57081" y="15947"/>
                    <a:pt x="56446" y="15906"/>
                    <a:pt x="55810" y="15906"/>
                  </a:cubicBezTo>
                  <a:cubicBezTo>
                    <a:pt x="54043" y="15906"/>
                    <a:pt x="52270" y="16225"/>
                    <a:pt x="50794" y="17228"/>
                  </a:cubicBezTo>
                  <a:cubicBezTo>
                    <a:pt x="51323" y="16502"/>
                    <a:pt x="51838" y="15765"/>
                    <a:pt x="52341" y="15021"/>
                  </a:cubicBezTo>
                  <a:cubicBezTo>
                    <a:pt x="52669" y="14528"/>
                    <a:pt x="52991" y="14032"/>
                    <a:pt x="53304" y="13534"/>
                  </a:cubicBezTo>
                  <a:cubicBezTo>
                    <a:pt x="53617" y="13029"/>
                    <a:pt x="53944" y="12526"/>
                    <a:pt x="54218" y="11996"/>
                  </a:cubicBezTo>
                  <a:cubicBezTo>
                    <a:pt x="54462" y="11520"/>
                    <a:pt x="54652" y="10990"/>
                    <a:pt x="54608" y="10449"/>
                  </a:cubicBezTo>
                  <a:cubicBezTo>
                    <a:pt x="54570" y="9953"/>
                    <a:pt x="54360" y="9484"/>
                    <a:pt x="53944" y="9192"/>
                  </a:cubicBezTo>
                  <a:cubicBezTo>
                    <a:pt x="53618" y="8963"/>
                    <a:pt x="53171" y="8886"/>
                    <a:pt x="52740" y="8886"/>
                  </a:cubicBezTo>
                  <a:cubicBezTo>
                    <a:pt x="52624" y="8886"/>
                    <a:pt x="52510" y="8891"/>
                    <a:pt x="52399" y="8901"/>
                  </a:cubicBezTo>
                  <a:cubicBezTo>
                    <a:pt x="51874" y="8944"/>
                    <a:pt x="51405" y="9021"/>
                    <a:pt x="50912" y="9098"/>
                  </a:cubicBezTo>
                  <a:cubicBezTo>
                    <a:pt x="49046" y="9390"/>
                    <a:pt x="47172" y="9833"/>
                    <a:pt x="45482" y="10697"/>
                  </a:cubicBezTo>
                  <a:cubicBezTo>
                    <a:pt x="44657" y="11120"/>
                    <a:pt x="43884" y="11650"/>
                    <a:pt x="43217" y="12295"/>
                  </a:cubicBezTo>
                  <a:cubicBezTo>
                    <a:pt x="42440" y="13046"/>
                    <a:pt x="41858" y="13958"/>
                    <a:pt x="41258" y="14848"/>
                  </a:cubicBezTo>
                  <a:cubicBezTo>
                    <a:pt x="40948" y="15308"/>
                    <a:pt x="40630" y="15760"/>
                    <a:pt x="40264" y="16177"/>
                  </a:cubicBezTo>
                  <a:cubicBezTo>
                    <a:pt x="39901" y="16595"/>
                    <a:pt x="39574" y="16903"/>
                    <a:pt x="39210" y="17243"/>
                  </a:cubicBezTo>
                  <a:cubicBezTo>
                    <a:pt x="38611" y="17799"/>
                    <a:pt x="37995" y="18352"/>
                    <a:pt x="37501" y="19005"/>
                  </a:cubicBezTo>
                  <a:cubicBezTo>
                    <a:pt x="37836" y="18030"/>
                    <a:pt x="38031" y="17012"/>
                    <a:pt x="38110" y="15979"/>
                  </a:cubicBezTo>
                  <a:cubicBezTo>
                    <a:pt x="38226" y="14547"/>
                    <a:pt x="38115" y="13115"/>
                    <a:pt x="37879" y="11700"/>
                  </a:cubicBezTo>
                  <a:cubicBezTo>
                    <a:pt x="37646" y="10287"/>
                    <a:pt x="37290" y="8882"/>
                    <a:pt x="36907" y="7493"/>
                  </a:cubicBezTo>
                  <a:cubicBezTo>
                    <a:pt x="36508" y="6037"/>
                    <a:pt x="36096" y="4586"/>
                    <a:pt x="35689" y="3130"/>
                  </a:cubicBezTo>
                  <a:cubicBezTo>
                    <a:pt x="35588" y="2766"/>
                    <a:pt x="35485" y="2403"/>
                    <a:pt x="35386" y="2035"/>
                  </a:cubicBezTo>
                  <a:cubicBezTo>
                    <a:pt x="35287" y="1669"/>
                    <a:pt x="35205" y="1373"/>
                    <a:pt x="35066" y="1060"/>
                  </a:cubicBezTo>
                  <a:cubicBezTo>
                    <a:pt x="34826" y="514"/>
                    <a:pt x="34335" y="0"/>
                    <a:pt x="33699" y="0"/>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69" name="Google Shape;3469;p29"/>
            <p:cNvSpPr/>
            <p:nvPr/>
          </p:nvSpPr>
          <p:spPr>
            <a:xfrm>
              <a:off x="2363225" y="4342000"/>
              <a:ext cx="78900" cy="77225"/>
            </a:xfrm>
            <a:custGeom>
              <a:avLst/>
              <a:gdLst/>
              <a:ahLst/>
              <a:cxnLst/>
              <a:rect l="l" t="t" r="r" b="b"/>
              <a:pathLst>
                <a:path w="3156" h="3089" extrusionOk="0">
                  <a:moveTo>
                    <a:pt x="299" y="1"/>
                  </a:moveTo>
                  <a:cubicBezTo>
                    <a:pt x="143" y="1"/>
                    <a:pt x="0" y="217"/>
                    <a:pt x="141" y="370"/>
                  </a:cubicBezTo>
                  <a:cubicBezTo>
                    <a:pt x="969" y="1280"/>
                    <a:pt x="1826" y="2168"/>
                    <a:pt x="2704" y="3027"/>
                  </a:cubicBezTo>
                  <a:cubicBezTo>
                    <a:pt x="2749" y="3071"/>
                    <a:pt x="2798" y="3089"/>
                    <a:pt x="2846" y="3089"/>
                  </a:cubicBezTo>
                  <a:cubicBezTo>
                    <a:pt x="3011" y="3089"/>
                    <a:pt x="3155" y="2874"/>
                    <a:pt x="3002" y="2726"/>
                  </a:cubicBezTo>
                  <a:cubicBezTo>
                    <a:pt x="2122" y="1862"/>
                    <a:pt x="1267" y="977"/>
                    <a:pt x="437" y="67"/>
                  </a:cubicBezTo>
                  <a:cubicBezTo>
                    <a:pt x="395" y="20"/>
                    <a:pt x="346" y="1"/>
                    <a:pt x="2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70" name="Google Shape;3470;p29"/>
            <p:cNvSpPr/>
            <p:nvPr/>
          </p:nvSpPr>
          <p:spPr>
            <a:xfrm>
              <a:off x="2535800" y="4249250"/>
              <a:ext cx="35850" cy="95700"/>
            </a:xfrm>
            <a:custGeom>
              <a:avLst/>
              <a:gdLst/>
              <a:ahLst/>
              <a:cxnLst/>
              <a:rect l="l" t="t" r="r" b="b"/>
              <a:pathLst>
                <a:path w="1434" h="3828" extrusionOk="0">
                  <a:moveTo>
                    <a:pt x="258" y="0"/>
                  </a:moveTo>
                  <a:cubicBezTo>
                    <a:pt x="132" y="0"/>
                    <a:pt x="0" y="106"/>
                    <a:pt x="44" y="266"/>
                  </a:cubicBezTo>
                  <a:cubicBezTo>
                    <a:pt x="357" y="1404"/>
                    <a:pt x="670" y="2542"/>
                    <a:pt x="980" y="3681"/>
                  </a:cubicBezTo>
                  <a:cubicBezTo>
                    <a:pt x="1009" y="3784"/>
                    <a:pt x="1089" y="3828"/>
                    <a:pt x="1171" y="3828"/>
                  </a:cubicBezTo>
                  <a:cubicBezTo>
                    <a:pt x="1299" y="3828"/>
                    <a:pt x="1433" y="3721"/>
                    <a:pt x="1389" y="3560"/>
                  </a:cubicBezTo>
                  <a:lnTo>
                    <a:pt x="451" y="150"/>
                  </a:lnTo>
                  <a:cubicBezTo>
                    <a:pt x="422" y="45"/>
                    <a:pt x="341" y="0"/>
                    <a:pt x="2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71" name="Google Shape;3471;p29"/>
            <p:cNvSpPr/>
            <p:nvPr/>
          </p:nvSpPr>
          <p:spPr>
            <a:xfrm>
              <a:off x="2748350" y="4290625"/>
              <a:ext cx="33150" cy="66325"/>
            </a:xfrm>
            <a:custGeom>
              <a:avLst/>
              <a:gdLst/>
              <a:ahLst/>
              <a:cxnLst/>
              <a:rect l="l" t="t" r="r" b="b"/>
              <a:pathLst>
                <a:path w="1326" h="2653" extrusionOk="0">
                  <a:moveTo>
                    <a:pt x="1072" y="1"/>
                  </a:moveTo>
                  <a:cubicBezTo>
                    <a:pt x="987" y="1"/>
                    <a:pt x="905" y="48"/>
                    <a:pt x="880" y="156"/>
                  </a:cubicBezTo>
                  <a:cubicBezTo>
                    <a:pt x="716" y="914"/>
                    <a:pt x="449" y="1648"/>
                    <a:pt x="88" y="2336"/>
                  </a:cubicBezTo>
                  <a:cubicBezTo>
                    <a:pt x="1" y="2503"/>
                    <a:pt x="146" y="2653"/>
                    <a:pt x="288" y="2653"/>
                  </a:cubicBezTo>
                  <a:cubicBezTo>
                    <a:pt x="353" y="2653"/>
                    <a:pt x="416" y="2621"/>
                    <a:pt x="456" y="2546"/>
                  </a:cubicBezTo>
                  <a:cubicBezTo>
                    <a:pt x="837" y="1826"/>
                    <a:pt x="1118" y="1056"/>
                    <a:pt x="1292" y="259"/>
                  </a:cubicBezTo>
                  <a:cubicBezTo>
                    <a:pt x="1326" y="101"/>
                    <a:pt x="1196" y="1"/>
                    <a:pt x="10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72" name="Google Shape;3472;p29"/>
            <p:cNvSpPr/>
            <p:nvPr/>
          </p:nvSpPr>
          <p:spPr>
            <a:xfrm>
              <a:off x="2083525" y="4423950"/>
              <a:ext cx="282025" cy="145575"/>
            </a:xfrm>
            <a:custGeom>
              <a:avLst/>
              <a:gdLst/>
              <a:ahLst/>
              <a:cxnLst/>
              <a:rect l="l" t="t" r="r" b="b"/>
              <a:pathLst>
                <a:path w="11281" h="5823" extrusionOk="0">
                  <a:moveTo>
                    <a:pt x="246" y="0"/>
                  </a:moveTo>
                  <a:cubicBezTo>
                    <a:pt x="210" y="0"/>
                    <a:pt x="173" y="9"/>
                    <a:pt x="140" y="28"/>
                  </a:cubicBezTo>
                  <a:cubicBezTo>
                    <a:pt x="46" y="86"/>
                    <a:pt x="1" y="226"/>
                    <a:pt x="68" y="322"/>
                  </a:cubicBezTo>
                  <a:cubicBezTo>
                    <a:pt x="934" y="1576"/>
                    <a:pt x="2116" y="2575"/>
                    <a:pt x="3428" y="3338"/>
                  </a:cubicBezTo>
                  <a:cubicBezTo>
                    <a:pt x="4862" y="4173"/>
                    <a:pt x="6448" y="4719"/>
                    <a:pt x="8046" y="5143"/>
                  </a:cubicBezTo>
                  <a:cubicBezTo>
                    <a:pt x="8999" y="5395"/>
                    <a:pt x="9964" y="5607"/>
                    <a:pt x="10927" y="5817"/>
                  </a:cubicBezTo>
                  <a:cubicBezTo>
                    <a:pt x="10944" y="5820"/>
                    <a:pt x="10961" y="5822"/>
                    <a:pt x="10977" y="5822"/>
                  </a:cubicBezTo>
                  <a:cubicBezTo>
                    <a:pt x="11204" y="5822"/>
                    <a:pt x="11280" y="5461"/>
                    <a:pt x="11030" y="5405"/>
                  </a:cubicBezTo>
                  <a:cubicBezTo>
                    <a:pt x="9353" y="5042"/>
                    <a:pt x="7673" y="4671"/>
                    <a:pt x="6061" y="4084"/>
                  </a:cubicBezTo>
                  <a:cubicBezTo>
                    <a:pt x="4641" y="3571"/>
                    <a:pt x="3264" y="2873"/>
                    <a:pt x="2102" y="1906"/>
                  </a:cubicBezTo>
                  <a:cubicBezTo>
                    <a:pt x="1469" y="1381"/>
                    <a:pt x="898" y="782"/>
                    <a:pt x="431" y="105"/>
                  </a:cubicBezTo>
                  <a:cubicBezTo>
                    <a:pt x="389" y="38"/>
                    <a:pt x="318" y="0"/>
                    <a:pt x="2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73" name="Google Shape;3473;p29"/>
            <p:cNvSpPr/>
            <p:nvPr/>
          </p:nvSpPr>
          <p:spPr>
            <a:xfrm>
              <a:off x="2197475" y="4646025"/>
              <a:ext cx="156550" cy="21850"/>
            </a:xfrm>
            <a:custGeom>
              <a:avLst/>
              <a:gdLst/>
              <a:ahLst/>
              <a:cxnLst/>
              <a:rect l="l" t="t" r="r" b="b"/>
              <a:pathLst>
                <a:path w="6262" h="874" extrusionOk="0">
                  <a:moveTo>
                    <a:pt x="5963" y="1"/>
                  </a:moveTo>
                  <a:cubicBezTo>
                    <a:pt x="5944" y="1"/>
                    <a:pt x="5923" y="4"/>
                    <a:pt x="5902" y="9"/>
                  </a:cubicBezTo>
                  <a:cubicBezTo>
                    <a:pt x="4852" y="302"/>
                    <a:pt x="3768" y="450"/>
                    <a:pt x="2679" y="450"/>
                  </a:cubicBezTo>
                  <a:cubicBezTo>
                    <a:pt x="2310" y="450"/>
                    <a:pt x="1941" y="433"/>
                    <a:pt x="1572" y="399"/>
                  </a:cubicBezTo>
                  <a:cubicBezTo>
                    <a:pt x="1166" y="363"/>
                    <a:pt x="759" y="305"/>
                    <a:pt x="357" y="224"/>
                  </a:cubicBezTo>
                  <a:cubicBezTo>
                    <a:pt x="341" y="220"/>
                    <a:pt x="325" y="219"/>
                    <a:pt x="310" y="219"/>
                  </a:cubicBezTo>
                  <a:cubicBezTo>
                    <a:pt x="78" y="219"/>
                    <a:pt x="0" y="583"/>
                    <a:pt x="254" y="635"/>
                  </a:cubicBezTo>
                  <a:cubicBezTo>
                    <a:pt x="1057" y="794"/>
                    <a:pt x="1871" y="873"/>
                    <a:pt x="2684" y="873"/>
                  </a:cubicBezTo>
                  <a:cubicBezTo>
                    <a:pt x="3807" y="873"/>
                    <a:pt x="4929" y="722"/>
                    <a:pt x="6020" y="418"/>
                  </a:cubicBezTo>
                  <a:cubicBezTo>
                    <a:pt x="6261" y="350"/>
                    <a:pt x="6181" y="1"/>
                    <a:pt x="59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74" name="Google Shape;3474;p29"/>
            <p:cNvSpPr/>
            <p:nvPr/>
          </p:nvSpPr>
          <p:spPr>
            <a:xfrm>
              <a:off x="2146650" y="4797375"/>
              <a:ext cx="254325" cy="167500"/>
            </a:xfrm>
            <a:custGeom>
              <a:avLst/>
              <a:gdLst/>
              <a:ahLst/>
              <a:cxnLst/>
              <a:rect l="l" t="t" r="r" b="b"/>
              <a:pathLst>
                <a:path w="10173" h="6700" extrusionOk="0">
                  <a:moveTo>
                    <a:pt x="9896" y="0"/>
                  </a:moveTo>
                  <a:cubicBezTo>
                    <a:pt x="9873" y="0"/>
                    <a:pt x="9850" y="4"/>
                    <a:pt x="9824" y="13"/>
                  </a:cubicBezTo>
                  <a:lnTo>
                    <a:pt x="7362" y="863"/>
                  </a:lnTo>
                  <a:cubicBezTo>
                    <a:pt x="6599" y="1127"/>
                    <a:pt x="5836" y="1392"/>
                    <a:pt x="5114" y="1753"/>
                  </a:cubicBezTo>
                  <a:cubicBezTo>
                    <a:pt x="3800" y="2405"/>
                    <a:pt x="2681" y="3387"/>
                    <a:pt x="1687" y="4458"/>
                  </a:cubicBezTo>
                  <a:cubicBezTo>
                    <a:pt x="1124" y="5060"/>
                    <a:pt x="602" y="5698"/>
                    <a:pt x="84" y="6335"/>
                  </a:cubicBezTo>
                  <a:cubicBezTo>
                    <a:pt x="12" y="6425"/>
                    <a:pt x="0" y="6550"/>
                    <a:pt x="87" y="6636"/>
                  </a:cubicBezTo>
                  <a:cubicBezTo>
                    <a:pt x="130" y="6678"/>
                    <a:pt x="186" y="6700"/>
                    <a:pt x="240" y="6700"/>
                  </a:cubicBezTo>
                  <a:cubicBezTo>
                    <a:pt x="295" y="6700"/>
                    <a:pt x="349" y="6678"/>
                    <a:pt x="385" y="6632"/>
                  </a:cubicBezTo>
                  <a:cubicBezTo>
                    <a:pt x="1290" y="5512"/>
                    <a:pt x="2222" y="4400"/>
                    <a:pt x="3321" y="3464"/>
                  </a:cubicBezTo>
                  <a:cubicBezTo>
                    <a:pt x="3858" y="3000"/>
                    <a:pt x="4441" y="2595"/>
                    <a:pt x="5064" y="2254"/>
                  </a:cubicBezTo>
                  <a:cubicBezTo>
                    <a:pt x="5755" y="1878"/>
                    <a:pt x="6493" y="1611"/>
                    <a:pt x="7237" y="1356"/>
                  </a:cubicBezTo>
                  <a:lnTo>
                    <a:pt x="9942" y="422"/>
                  </a:lnTo>
                  <a:cubicBezTo>
                    <a:pt x="10173" y="342"/>
                    <a:pt x="10103" y="0"/>
                    <a:pt x="989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75" name="Google Shape;3475;p29"/>
            <p:cNvSpPr/>
            <p:nvPr/>
          </p:nvSpPr>
          <p:spPr>
            <a:xfrm>
              <a:off x="2712150" y="4957950"/>
              <a:ext cx="48650" cy="303600"/>
            </a:xfrm>
            <a:custGeom>
              <a:avLst/>
              <a:gdLst/>
              <a:ahLst/>
              <a:cxnLst/>
              <a:rect l="l" t="t" r="r" b="b"/>
              <a:pathLst>
                <a:path w="1946" h="12144" extrusionOk="0">
                  <a:moveTo>
                    <a:pt x="293" y="0"/>
                  </a:moveTo>
                  <a:cubicBezTo>
                    <a:pt x="147" y="0"/>
                    <a:pt x="0" y="156"/>
                    <a:pt x="99" y="317"/>
                  </a:cubicBezTo>
                  <a:cubicBezTo>
                    <a:pt x="850" y="1544"/>
                    <a:pt x="1264" y="2955"/>
                    <a:pt x="1392" y="4382"/>
                  </a:cubicBezTo>
                  <a:cubicBezTo>
                    <a:pt x="1536" y="5982"/>
                    <a:pt x="1332" y="7592"/>
                    <a:pt x="935" y="9142"/>
                  </a:cubicBezTo>
                  <a:cubicBezTo>
                    <a:pt x="701" y="10074"/>
                    <a:pt x="393" y="10983"/>
                    <a:pt x="51" y="11879"/>
                  </a:cubicBezTo>
                  <a:cubicBezTo>
                    <a:pt x="13" y="11987"/>
                    <a:pt x="104" y="12110"/>
                    <a:pt x="208" y="12139"/>
                  </a:cubicBezTo>
                  <a:cubicBezTo>
                    <a:pt x="222" y="12142"/>
                    <a:pt x="236" y="12144"/>
                    <a:pt x="250" y="12144"/>
                  </a:cubicBezTo>
                  <a:cubicBezTo>
                    <a:pt x="339" y="12144"/>
                    <a:pt x="430" y="12076"/>
                    <a:pt x="463" y="11985"/>
                  </a:cubicBezTo>
                  <a:cubicBezTo>
                    <a:pt x="1086" y="10353"/>
                    <a:pt x="1582" y="8673"/>
                    <a:pt x="1775" y="6933"/>
                  </a:cubicBezTo>
                  <a:cubicBezTo>
                    <a:pt x="1945" y="5417"/>
                    <a:pt x="1871" y="3867"/>
                    <a:pt x="1459" y="2396"/>
                  </a:cubicBezTo>
                  <a:cubicBezTo>
                    <a:pt x="1233" y="1590"/>
                    <a:pt x="898" y="817"/>
                    <a:pt x="463" y="100"/>
                  </a:cubicBezTo>
                  <a:cubicBezTo>
                    <a:pt x="420" y="30"/>
                    <a:pt x="357" y="0"/>
                    <a:pt x="2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76" name="Google Shape;3476;p29"/>
            <p:cNvSpPr/>
            <p:nvPr/>
          </p:nvSpPr>
          <p:spPr>
            <a:xfrm>
              <a:off x="2823575" y="4922475"/>
              <a:ext cx="140350" cy="318775"/>
            </a:xfrm>
            <a:custGeom>
              <a:avLst/>
              <a:gdLst/>
              <a:ahLst/>
              <a:cxnLst/>
              <a:rect l="l" t="t" r="r" b="b"/>
              <a:pathLst>
                <a:path w="5614" h="12751" extrusionOk="0">
                  <a:moveTo>
                    <a:pt x="232" y="1"/>
                  </a:moveTo>
                  <a:cubicBezTo>
                    <a:pt x="181" y="1"/>
                    <a:pt x="130" y="19"/>
                    <a:pt x="88" y="61"/>
                  </a:cubicBezTo>
                  <a:cubicBezTo>
                    <a:pt x="1" y="147"/>
                    <a:pt x="3" y="289"/>
                    <a:pt x="90" y="362"/>
                  </a:cubicBezTo>
                  <a:cubicBezTo>
                    <a:pt x="1488" y="1481"/>
                    <a:pt x="2627" y="2889"/>
                    <a:pt x="3467" y="4465"/>
                  </a:cubicBezTo>
                  <a:cubicBezTo>
                    <a:pt x="4299" y="6029"/>
                    <a:pt x="4819" y="7738"/>
                    <a:pt x="5000" y="9500"/>
                  </a:cubicBezTo>
                  <a:cubicBezTo>
                    <a:pt x="5103" y="10494"/>
                    <a:pt x="5089" y="11495"/>
                    <a:pt x="4959" y="12484"/>
                  </a:cubicBezTo>
                  <a:cubicBezTo>
                    <a:pt x="4944" y="12600"/>
                    <a:pt x="4995" y="12713"/>
                    <a:pt x="5113" y="12744"/>
                  </a:cubicBezTo>
                  <a:cubicBezTo>
                    <a:pt x="5130" y="12749"/>
                    <a:pt x="5148" y="12751"/>
                    <a:pt x="5166" y="12751"/>
                  </a:cubicBezTo>
                  <a:cubicBezTo>
                    <a:pt x="5265" y="12751"/>
                    <a:pt x="5358" y="12686"/>
                    <a:pt x="5370" y="12588"/>
                  </a:cubicBezTo>
                  <a:cubicBezTo>
                    <a:pt x="5613" y="10759"/>
                    <a:pt x="5481" y="8901"/>
                    <a:pt x="4983" y="7124"/>
                  </a:cubicBezTo>
                  <a:cubicBezTo>
                    <a:pt x="4494" y="5365"/>
                    <a:pt x="3669" y="3717"/>
                    <a:pt x="2552" y="2273"/>
                  </a:cubicBezTo>
                  <a:cubicBezTo>
                    <a:pt x="1919" y="1452"/>
                    <a:pt x="1195" y="708"/>
                    <a:pt x="388" y="58"/>
                  </a:cubicBezTo>
                  <a:cubicBezTo>
                    <a:pt x="342" y="22"/>
                    <a:pt x="287"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77" name="Google Shape;3477;p29"/>
            <p:cNvSpPr/>
            <p:nvPr/>
          </p:nvSpPr>
          <p:spPr>
            <a:xfrm>
              <a:off x="2907225" y="4849975"/>
              <a:ext cx="190150" cy="250475"/>
            </a:xfrm>
            <a:custGeom>
              <a:avLst/>
              <a:gdLst/>
              <a:ahLst/>
              <a:cxnLst/>
              <a:rect l="l" t="t" r="r" b="b"/>
              <a:pathLst>
                <a:path w="7606" h="10019" extrusionOk="0">
                  <a:moveTo>
                    <a:pt x="243" y="0"/>
                  </a:moveTo>
                  <a:cubicBezTo>
                    <a:pt x="171" y="0"/>
                    <a:pt x="101" y="33"/>
                    <a:pt x="60" y="104"/>
                  </a:cubicBezTo>
                  <a:cubicBezTo>
                    <a:pt x="0" y="207"/>
                    <a:pt x="36" y="347"/>
                    <a:pt x="142" y="393"/>
                  </a:cubicBezTo>
                  <a:cubicBezTo>
                    <a:pt x="1432" y="980"/>
                    <a:pt x="2554" y="1883"/>
                    <a:pt x="3403" y="3018"/>
                  </a:cubicBezTo>
                  <a:cubicBezTo>
                    <a:pt x="3644" y="3341"/>
                    <a:pt x="3861" y="3680"/>
                    <a:pt x="4051" y="4034"/>
                  </a:cubicBezTo>
                  <a:cubicBezTo>
                    <a:pt x="4068" y="4063"/>
                    <a:pt x="4089" y="4087"/>
                    <a:pt x="4116" y="4106"/>
                  </a:cubicBezTo>
                  <a:cubicBezTo>
                    <a:pt x="4118" y="4114"/>
                    <a:pt x="4118" y="4123"/>
                    <a:pt x="4125" y="4128"/>
                  </a:cubicBezTo>
                  <a:lnTo>
                    <a:pt x="6484" y="8636"/>
                  </a:lnTo>
                  <a:lnTo>
                    <a:pt x="7155" y="9914"/>
                  </a:lnTo>
                  <a:cubicBezTo>
                    <a:pt x="7194" y="9988"/>
                    <a:pt x="7255" y="10019"/>
                    <a:pt x="7318" y="10019"/>
                  </a:cubicBezTo>
                  <a:cubicBezTo>
                    <a:pt x="7458" y="10019"/>
                    <a:pt x="7605" y="9863"/>
                    <a:pt x="7519" y="9695"/>
                  </a:cubicBezTo>
                  <a:lnTo>
                    <a:pt x="5158" y="5187"/>
                  </a:lnTo>
                  <a:lnTo>
                    <a:pt x="4489" y="3911"/>
                  </a:lnTo>
                  <a:cubicBezTo>
                    <a:pt x="4474" y="3880"/>
                    <a:pt x="4450" y="3856"/>
                    <a:pt x="4424" y="3837"/>
                  </a:cubicBezTo>
                  <a:cubicBezTo>
                    <a:pt x="4419" y="3830"/>
                    <a:pt x="4419" y="3822"/>
                    <a:pt x="4414" y="3815"/>
                  </a:cubicBezTo>
                  <a:cubicBezTo>
                    <a:pt x="3704" y="2518"/>
                    <a:pt x="2681" y="1418"/>
                    <a:pt x="1440" y="617"/>
                  </a:cubicBezTo>
                  <a:cubicBezTo>
                    <a:pt x="1091" y="393"/>
                    <a:pt x="727" y="195"/>
                    <a:pt x="349" y="25"/>
                  </a:cubicBezTo>
                  <a:cubicBezTo>
                    <a:pt x="316" y="8"/>
                    <a:pt x="279" y="0"/>
                    <a:pt x="2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78" name="Google Shape;3478;p29"/>
            <p:cNvSpPr/>
            <p:nvPr/>
          </p:nvSpPr>
          <p:spPr>
            <a:xfrm>
              <a:off x="2952575" y="4770425"/>
              <a:ext cx="163925" cy="37775"/>
            </a:xfrm>
            <a:custGeom>
              <a:avLst/>
              <a:gdLst/>
              <a:ahLst/>
              <a:cxnLst/>
              <a:rect l="l" t="t" r="r" b="b"/>
              <a:pathLst>
                <a:path w="6557" h="1511" extrusionOk="0">
                  <a:moveTo>
                    <a:pt x="307" y="1"/>
                  </a:moveTo>
                  <a:cubicBezTo>
                    <a:pt x="120" y="1"/>
                    <a:pt x="0" y="286"/>
                    <a:pt x="201" y="400"/>
                  </a:cubicBezTo>
                  <a:cubicBezTo>
                    <a:pt x="1503" y="1130"/>
                    <a:pt x="2968" y="1510"/>
                    <a:pt x="4455" y="1510"/>
                  </a:cubicBezTo>
                  <a:cubicBezTo>
                    <a:pt x="4611" y="1510"/>
                    <a:pt x="4768" y="1506"/>
                    <a:pt x="4925" y="1498"/>
                  </a:cubicBezTo>
                  <a:cubicBezTo>
                    <a:pt x="5390" y="1471"/>
                    <a:pt x="5852" y="1406"/>
                    <a:pt x="6307" y="1308"/>
                  </a:cubicBezTo>
                  <a:cubicBezTo>
                    <a:pt x="6557" y="1251"/>
                    <a:pt x="6467" y="893"/>
                    <a:pt x="6237" y="893"/>
                  </a:cubicBezTo>
                  <a:cubicBezTo>
                    <a:pt x="6222" y="893"/>
                    <a:pt x="6205" y="895"/>
                    <a:pt x="6189" y="899"/>
                  </a:cubicBezTo>
                  <a:cubicBezTo>
                    <a:pt x="5612" y="1023"/>
                    <a:pt x="5026" y="1084"/>
                    <a:pt x="4442" y="1084"/>
                  </a:cubicBezTo>
                  <a:cubicBezTo>
                    <a:pt x="3474" y="1084"/>
                    <a:pt x="2509" y="915"/>
                    <a:pt x="1592" y="578"/>
                  </a:cubicBezTo>
                  <a:cubicBezTo>
                    <a:pt x="1183" y="427"/>
                    <a:pt x="788" y="244"/>
                    <a:pt x="410" y="30"/>
                  </a:cubicBezTo>
                  <a:cubicBezTo>
                    <a:pt x="374" y="9"/>
                    <a:pt x="339" y="1"/>
                    <a:pt x="3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79" name="Google Shape;3479;p29"/>
            <p:cNvSpPr/>
            <p:nvPr/>
          </p:nvSpPr>
          <p:spPr>
            <a:xfrm>
              <a:off x="2888575" y="4242275"/>
              <a:ext cx="222850" cy="210925"/>
            </a:xfrm>
            <a:custGeom>
              <a:avLst/>
              <a:gdLst/>
              <a:ahLst/>
              <a:cxnLst/>
              <a:rect l="l" t="t" r="r" b="b"/>
              <a:pathLst>
                <a:path w="8914" h="8437" extrusionOk="0">
                  <a:moveTo>
                    <a:pt x="8628" y="1"/>
                  </a:moveTo>
                  <a:cubicBezTo>
                    <a:pt x="8563" y="1"/>
                    <a:pt x="8498" y="32"/>
                    <a:pt x="8457" y="109"/>
                  </a:cubicBezTo>
                  <a:cubicBezTo>
                    <a:pt x="6599" y="3579"/>
                    <a:pt x="3680" y="6362"/>
                    <a:pt x="128" y="8051"/>
                  </a:cubicBezTo>
                  <a:cubicBezTo>
                    <a:pt x="24" y="8099"/>
                    <a:pt x="0" y="8251"/>
                    <a:pt x="56" y="8340"/>
                  </a:cubicBezTo>
                  <a:cubicBezTo>
                    <a:pt x="91" y="8402"/>
                    <a:pt x="164" y="8436"/>
                    <a:pt x="240" y="8436"/>
                  </a:cubicBezTo>
                  <a:cubicBezTo>
                    <a:pt x="276" y="8436"/>
                    <a:pt x="313" y="8428"/>
                    <a:pt x="347" y="8412"/>
                  </a:cubicBezTo>
                  <a:cubicBezTo>
                    <a:pt x="1752" y="7743"/>
                    <a:pt x="3066" y="6901"/>
                    <a:pt x="4263" y="5907"/>
                  </a:cubicBezTo>
                  <a:cubicBezTo>
                    <a:pt x="5454" y="4913"/>
                    <a:pt x="6520" y="3777"/>
                    <a:pt x="7437" y="2525"/>
                  </a:cubicBezTo>
                  <a:cubicBezTo>
                    <a:pt x="7952" y="1823"/>
                    <a:pt x="8416" y="1084"/>
                    <a:pt x="8828" y="316"/>
                  </a:cubicBezTo>
                  <a:cubicBezTo>
                    <a:pt x="8914" y="151"/>
                    <a:pt x="8769" y="1"/>
                    <a:pt x="86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80" name="Google Shape;3480;p29"/>
            <p:cNvSpPr/>
            <p:nvPr/>
          </p:nvSpPr>
          <p:spPr>
            <a:xfrm>
              <a:off x="2554025" y="4961300"/>
              <a:ext cx="47025" cy="218300"/>
            </a:xfrm>
            <a:custGeom>
              <a:avLst/>
              <a:gdLst/>
              <a:ahLst/>
              <a:cxnLst/>
              <a:rect l="l" t="t" r="r" b="b"/>
              <a:pathLst>
                <a:path w="1881" h="8732" extrusionOk="0">
                  <a:moveTo>
                    <a:pt x="1643" y="1"/>
                  </a:moveTo>
                  <a:cubicBezTo>
                    <a:pt x="1568" y="1"/>
                    <a:pt x="1499" y="38"/>
                    <a:pt x="1469" y="108"/>
                  </a:cubicBezTo>
                  <a:cubicBezTo>
                    <a:pt x="612" y="2188"/>
                    <a:pt x="126" y="4399"/>
                    <a:pt x="27" y="6645"/>
                  </a:cubicBezTo>
                  <a:cubicBezTo>
                    <a:pt x="1" y="7275"/>
                    <a:pt x="8" y="7904"/>
                    <a:pt x="39" y="8532"/>
                  </a:cubicBezTo>
                  <a:cubicBezTo>
                    <a:pt x="48" y="8666"/>
                    <a:pt x="155" y="8732"/>
                    <a:pt x="259" y="8732"/>
                  </a:cubicBezTo>
                  <a:cubicBezTo>
                    <a:pt x="367" y="8732"/>
                    <a:pt x="473" y="8661"/>
                    <a:pt x="465" y="8522"/>
                  </a:cubicBezTo>
                  <a:cubicBezTo>
                    <a:pt x="343" y="6342"/>
                    <a:pt x="600" y="4156"/>
                    <a:pt x="1224" y="2065"/>
                  </a:cubicBezTo>
                  <a:cubicBezTo>
                    <a:pt x="1399" y="1473"/>
                    <a:pt x="1604" y="890"/>
                    <a:pt x="1840" y="320"/>
                  </a:cubicBezTo>
                  <a:cubicBezTo>
                    <a:pt x="1881" y="214"/>
                    <a:pt x="1866" y="91"/>
                    <a:pt x="1758" y="31"/>
                  </a:cubicBezTo>
                  <a:cubicBezTo>
                    <a:pt x="1721" y="11"/>
                    <a:pt x="1681" y="1"/>
                    <a:pt x="16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81" name="Google Shape;3481;p29"/>
            <p:cNvSpPr/>
            <p:nvPr/>
          </p:nvSpPr>
          <p:spPr>
            <a:xfrm>
              <a:off x="2602825" y="4970975"/>
              <a:ext cx="29825" cy="124550"/>
            </a:xfrm>
            <a:custGeom>
              <a:avLst/>
              <a:gdLst/>
              <a:ahLst/>
              <a:cxnLst/>
              <a:rect l="l" t="t" r="r" b="b"/>
              <a:pathLst>
                <a:path w="1193" h="4982" extrusionOk="0">
                  <a:moveTo>
                    <a:pt x="965" y="0"/>
                  </a:moveTo>
                  <a:cubicBezTo>
                    <a:pt x="868" y="0"/>
                    <a:pt x="780" y="66"/>
                    <a:pt x="764" y="162"/>
                  </a:cubicBezTo>
                  <a:cubicBezTo>
                    <a:pt x="506" y="1680"/>
                    <a:pt x="258" y="3196"/>
                    <a:pt x="20" y="4718"/>
                  </a:cubicBezTo>
                  <a:cubicBezTo>
                    <a:pt x="1" y="4831"/>
                    <a:pt x="56" y="4944"/>
                    <a:pt x="174" y="4975"/>
                  </a:cubicBezTo>
                  <a:cubicBezTo>
                    <a:pt x="192" y="4979"/>
                    <a:pt x="210" y="4982"/>
                    <a:pt x="227" y="4982"/>
                  </a:cubicBezTo>
                  <a:cubicBezTo>
                    <a:pt x="325" y="4982"/>
                    <a:pt x="417" y="4917"/>
                    <a:pt x="432" y="4821"/>
                  </a:cubicBezTo>
                  <a:cubicBezTo>
                    <a:pt x="670" y="3302"/>
                    <a:pt x="918" y="1784"/>
                    <a:pt x="1175" y="265"/>
                  </a:cubicBezTo>
                  <a:cubicBezTo>
                    <a:pt x="1192" y="152"/>
                    <a:pt x="1139" y="36"/>
                    <a:pt x="1021" y="8"/>
                  </a:cubicBezTo>
                  <a:cubicBezTo>
                    <a:pt x="1003" y="3"/>
                    <a:pt x="984" y="0"/>
                    <a:pt x="96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82" name="Google Shape;3482;p29"/>
            <p:cNvSpPr/>
            <p:nvPr/>
          </p:nvSpPr>
          <p:spPr>
            <a:xfrm>
              <a:off x="2784350" y="4943550"/>
              <a:ext cx="92750" cy="202850"/>
            </a:xfrm>
            <a:custGeom>
              <a:avLst/>
              <a:gdLst/>
              <a:ahLst/>
              <a:cxnLst/>
              <a:rect l="l" t="t" r="r" b="b"/>
              <a:pathLst>
                <a:path w="3710" h="8114" extrusionOk="0">
                  <a:moveTo>
                    <a:pt x="247" y="0"/>
                  </a:moveTo>
                  <a:cubicBezTo>
                    <a:pt x="212" y="0"/>
                    <a:pt x="175" y="10"/>
                    <a:pt x="140" y="31"/>
                  </a:cubicBezTo>
                  <a:cubicBezTo>
                    <a:pt x="37" y="94"/>
                    <a:pt x="1" y="229"/>
                    <a:pt x="68" y="320"/>
                  </a:cubicBezTo>
                  <a:cubicBezTo>
                    <a:pt x="1370" y="2053"/>
                    <a:pt x="2328" y="4019"/>
                    <a:pt x="2891" y="6113"/>
                  </a:cubicBezTo>
                  <a:cubicBezTo>
                    <a:pt x="3050" y="6705"/>
                    <a:pt x="3175" y="7304"/>
                    <a:pt x="3267" y="7908"/>
                  </a:cubicBezTo>
                  <a:cubicBezTo>
                    <a:pt x="3286" y="8019"/>
                    <a:pt x="3357" y="8113"/>
                    <a:pt x="3475" y="8113"/>
                  </a:cubicBezTo>
                  <a:cubicBezTo>
                    <a:pt x="3477" y="8113"/>
                    <a:pt x="3480" y="8113"/>
                    <a:pt x="3483" y="8113"/>
                  </a:cubicBezTo>
                  <a:cubicBezTo>
                    <a:pt x="3606" y="8111"/>
                    <a:pt x="3710" y="8012"/>
                    <a:pt x="3690" y="7896"/>
                  </a:cubicBezTo>
                  <a:cubicBezTo>
                    <a:pt x="3361" y="5687"/>
                    <a:pt x="2605" y="3562"/>
                    <a:pt x="1464" y="1639"/>
                  </a:cubicBezTo>
                  <a:cubicBezTo>
                    <a:pt x="1149" y="1109"/>
                    <a:pt x="805" y="597"/>
                    <a:pt x="434" y="101"/>
                  </a:cubicBezTo>
                  <a:cubicBezTo>
                    <a:pt x="387" y="40"/>
                    <a:pt x="319" y="0"/>
                    <a:pt x="2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83" name="Google Shape;3483;p29"/>
            <p:cNvSpPr/>
            <p:nvPr/>
          </p:nvSpPr>
          <p:spPr>
            <a:xfrm>
              <a:off x="2863625" y="4900325"/>
              <a:ext cx="73700" cy="77950"/>
            </a:xfrm>
            <a:custGeom>
              <a:avLst/>
              <a:gdLst/>
              <a:ahLst/>
              <a:cxnLst/>
              <a:rect l="l" t="t" r="r" b="b"/>
              <a:pathLst>
                <a:path w="2948" h="3118" extrusionOk="0">
                  <a:moveTo>
                    <a:pt x="312" y="0"/>
                  </a:moveTo>
                  <a:cubicBezTo>
                    <a:pt x="122" y="0"/>
                    <a:pt x="1" y="287"/>
                    <a:pt x="206" y="396"/>
                  </a:cubicBezTo>
                  <a:cubicBezTo>
                    <a:pt x="1246" y="959"/>
                    <a:pt x="2057" y="1866"/>
                    <a:pt x="2500" y="2964"/>
                  </a:cubicBezTo>
                  <a:cubicBezTo>
                    <a:pt x="2534" y="3053"/>
                    <a:pt x="2610" y="3117"/>
                    <a:pt x="2700" y="3117"/>
                  </a:cubicBezTo>
                  <a:cubicBezTo>
                    <a:pt x="2719" y="3117"/>
                    <a:pt x="2739" y="3114"/>
                    <a:pt x="2760" y="3108"/>
                  </a:cubicBezTo>
                  <a:cubicBezTo>
                    <a:pt x="2878" y="3072"/>
                    <a:pt x="2948" y="2952"/>
                    <a:pt x="2907" y="2846"/>
                  </a:cubicBezTo>
                  <a:cubicBezTo>
                    <a:pt x="2433" y="1642"/>
                    <a:pt x="1549" y="643"/>
                    <a:pt x="413" y="27"/>
                  </a:cubicBezTo>
                  <a:cubicBezTo>
                    <a:pt x="378" y="8"/>
                    <a:pt x="344" y="0"/>
                    <a:pt x="3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84" name="Google Shape;3484;p29"/>
            <p:cNvSpPr/>
            <p:nvPr/>
          </p:nvSpPr>
          <p:spPr>
            <a:xfrm>
              <a:off x="2238225" y="4864950"/>
              <a:ext cx="102850" cy="113825"/>
            </a:xfrm>
            <a:custGeom>
              <a:avLst/>
              <a:gdLst/>
              <a:ahLst/>
              <a:cxnLst/>
              <a:rect l="l" t="t" r="r" b="b"/>
              <a:pathLst>
                <a:path w="4114" h="4553" extrusionOk="0">
                  <a:moveTo>
                    <a:pt x="3880" y="0"/>
                  </a:moveTo>
                  <a:cubicBezTo>
                    <a:pt x="3824" y="0"/>
                    <a:pt x="3769" y="22"/>
                    <a:pt x="3723" y="61"/>
                  </a:cubicBezTo>
                  <a:cubicBezTo>
                    <a:pt x="2640" y="1012"/>
                    <a:pt x="1658" y="2073"/>
                    <a:pt x="792" y="3223"/>
                  </a:cubicBezTo>
                  <a:cubicBezTo>
                    <a:pt x="539" y="3553"/>
                    <a:pt x="296" y="3892"/>
                    <a:pt x="65" y="4239"/>
                  </a:cubicBezTo>
                  <a:cubicBezTo>
                    <a:pt x="0" y="4335"/>
                    <a:pt x="53" y="4475"/>
                    <a:pt x="145" y="4528"/>
                  </a:cubicBezTo>
                  <a:cubicBezTo>
                    <a:pt x="173" y="4545"/>
                    <a:pt x="206" y="4553"/>
                    <a:pt x="239" y="4553"/>
                  </a:cubicBezTo>
                  <a:cubicBezTo>
                    <a:pt x="313" y="4553"/>
                    <a:pt x="390" y="4513"/>
                    <a:pt x="433" y="4446"/>
                  </a:cubicBezTo>
                  <a:cubicBezTo>
                    <a:pt x="1223" y="3271"/>
                    <a:pt x="2130" y="2179"/>
                    <a:pt x="3139" y="1185"/>
                  </a:cubicBezTo>
                  <a:cubicBezTo>
                    <a:pt x="3425" y="901"/>
                    <a:pt x="3723" y="626"/>
                    <a:pt x="4027" y="359"/>
                  </a:cubicBezTo>
                  <a:cubicBezTo>
                    <a:pt x="4113" y="280"/>
                    <a:pt x="4101" y="133"/>
                    <a:pt x="4024" y="59"/>
                  </a:cubicBezTo>
                  <a:cubicBezTo>
                    <a:pt x="3982" y="18"/>
                    <a:pt x="3931" y="0"/>
                    <a:pt x="38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85" name="Google Shape;3485;p29"/>
            <p:cNvSpPr/>
            <p:nvPr/>
          </p:nvSpPr>
          <p:spPr>
            <a:xfrm>
              <a:off x="2360775" y="4820500"/>
              <a:ext cx="51000" cy="27350"/>
            </a:xfrm>
            <a:custGeom>
              <a:avLst/>
              <a:gdLst/>
              <a:ahLst/>
              <a:cxnLst/>
              <a:rect l="l" t="t" r="r" b="b"/>
              <a:pathLst>
                <a:path w="2040" h="1094" extrusionOk="0">
                  <a:moveTo>
                    <a:pt x="1803" y="1"/>
                  </a:moveTo>
                  <a:cubicBezTo>
                    <a:pt x="1766" y="1"/>
                    <a:pt x="1728" y="10"/>
                    <a:pt x="1690" y="27"/>
                  </a:cubicBezTo>
                  <a:lnTo>
                    <a:pt x="128" y="710"/>
                  </a:lnTo>
                  <a:cubicBezTo>
                    <a:pt x="27" y="753"/>
                    <a:pt x="1" y="912"/>
                    <a:pt x="56" y="999"/>
                  </a:cubicBezTo>
                  <a:cubicBezTo>
                    <a:pt x="96" y="1059"/>
                    <a:pt x="168" y="1094"/>
                    <a:pt x="245" y="1094"/>
                  </a:cubicBezTo>
                  <a:cubicBezTo>
                    <a:pt x="278" y="1094"/>
                    <a:pt x="312" y="1087"/>
                    <a:pt x="345" y="1074"/>
                  </a:cubicBezTo>
                  <a:lnTo>
                    <a:pt x="1907" y="392"/>
                  </a:lnTo>
                  <a:cubicBezTo>
                    <a:pt x="2010" y="347"/>
                    <a:pt x="2039" y="188"/>
                    <a:pt x="1981" y="99"/>
                  </a:cubicBezTo>
                  <a:cubicBezTo>
                    <a:pt x="1934" y="32"/>
                    <a:pt x="1871" y="1"/>
                    <a:pt x="18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86" name="Google Shape;3486;p29"/>
            <p:cNvSpPr/>
            <p:nvPr/>
          </p:nvSpPr>
          <p:spPr>
            <a:xfrm>
              <a:off x="2372750" y="4898275"/>
              <a:ext cx="79250" cy="110050"/>
            </a:xfrm>
            <a:custGeom>
              <a:avLst/>
              <a:gdLst/>
              <a:ahLst/>
              <a:cxnLst/>
              <a:rect l="l" t="t" r="r" b="b"/>
              <a:pathLst>
                <a:path w="3170" h="4402" extrusionOk="0">
                  <a:moveTo>
                    <a:pt x="2882" y="1"/>
                  </a:moveTo>
                  <a:cubicBezTo>
                    <a:pt x="2818" y="1"/>
                    <a:pt x="2754" y="31"/>
                    <a:pt x="2713" y="105"/>
                  </a:cubicBezTo>
                  <a:cubicBezTo>
                    <a:pt x="1950" y="1488"/>
                    <a:pt x="1072" y="2805"/>
                    <a:pt x="85" y="4037"/>
                  </a:cubicBezTo>
                  <a:cubicBezTo>
                    <a:pt x="17" y="4129"/>
                    <a:pt x="1" y="4251"/>
                    <a:pt x="90" y="4338"/>
                  </a:cubicBezTo>
                  <a:cubicBezTo>
                    <a:pt x="132" y="4381"/>
                    <a:pt x="189" y="4402"/>
                    <a:pt x="243" y="4402"/>
                  </a:cubicBezTo>
                  <a:cubicBezTo>
                    <a:pt x="299" y="4402"/>
                    <a:pt x="354" y="4379"/>
                    <a:pt x="390" y="4336"/>
                  </a:cubicBezTo>
                  <a:cubicBezTo>
                    <a:pt x="1399" y="3074"/>
                    <a:pt x="2299" y="1729"/>
                    <a:pt x="3079" y="316"/>
                  </a:cubicBezTo>
                  <a:cubicBezTo>
                    <a:pt x="3170" y="151"/>
                    <a:pt x="3025" y="1"/>
                    <a:pt x="28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87" name="Google Shape;3487;p29"/>
            <p:cNvSpPr/>
            <p:nvPr/>
          </p:nvSpPr>
          <p:spPr>
            <a:xfrm>
              <a:off x="2355775" y="4146850"/>
              <a:ext cx="30725" cy="54300"/>
            </a:xfrm>
            <a:custGeom>
              <a:avLst/>
              <a:gdLst/>
              <a:ahLst/>
              <a:cxnLst/>
              <a:rect l="l" t="t" r="r" b="b"/>
              <a:pathLst>
                <a:path w="1229" h="2172" extrusionOk="0">
                  <a:moveTo>
                    <a:pt x="242" y="1"/>
                  </a:moveTo>
                  <a:cubicBezTo>
                    <a:pt x="224" y="1"/>
                    <a:pt x="205" y="3"/>
                    <a:pt x="186" y="8"/>
                  </a:cubicBezTo>
                  <a:cubicBezTo>
                    <a:pt x="66" y="42"/>
                    <a:pt x="1" y="164"/>
                    <a:pt x="42" y="275"/>
                  </a:cubicBezTo>
                  <a:cubicBezTo>
                    <a:pt x="290" y="853"/>
                    <a:pt x="535" y="1435"/>
                    <a:pt x="776" y="2020"/>
                  </a:cubicBezTo>
                  <a:cubicBezTo>
                    <a:pt x="812" y="2107"/>
                    <a:pt x="889" y="2172"/>
                    <a:pt x="983" y="2172"/>
                  </a:cubicBezTo>
                  <a:cubicBezTo>
                    <a:pt x="1001" y="2172"/>
                    <a:pt x="1019" y="2169"/>
                    <a:pt x="1038" y="2164"/>
                  </a:cubicBezTo>
                  <a:cubicBezTo>
                    <a:pt x="1156" y="2131"/>
                    <a:pt x="1228" y="2008"/>
                    <a:pt x="1183" y="1900"/>
                  </a:cubicBezTo>
                  <a:lnTo>
                    <a:pt x="451" y="155"/>
                  </a:lnTo>
                  <a:cubicBezTo>
                    <a:pt x="415" y="66"/>
                    <a:pt x="337" y="1"/>
                    <a:pt x="2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88" name="Google Shape;3488;p29"/>
            <p:cNvSpPr/>
            <p:nvPr/>
          </p:nvSpPr>
          <p:spPr>
            <a:xfrm>
              <a:off x="2412775" y="4262375"/>
              <a:ext cx="85425" cy="121450"/>
            </a:xfrm>
            <a:custGeom>
              <a:avLst/>
              <a:gdLst/>
              <a:ahLst/>
              <a:cxnLst/>
              <a:rect l="l" t="t" r="r" b="b"/>
              <a:pathLst>
                <a:path w="3417" h="4858" extrusionOk="0">
                  <a:moveTo>
                    <a:pt x="295" y="1"/>
                  </a:moveTo>
                  <a:cubicBezTo>
                    <a:pt x="148" y="1"/>
                    <a:pt x="1" y="156"/>
                    <a:pt x="104" y="316"/>
                  </a:cubicBezTo>
                  <a:lnTo>
                    <a:pt x="2951" y="4759"/>
                  </a:lnTo>
                  <a:cubicBezTo>
                    <a:pt x="2995" y="4829"/>
                    <a:pt x="3059" y="4858"/>
                    <a:pt x="3122" y="4858"/>
                  </a:cubicBezTo>
                  <a:cubicBezTo>
                    <a:pt x="3270" y="4858"/>
                    <a:pt x="3417" y="4702"/>
                    <a:pt x="3314" y="4542"/>
                  </a:cubicBezTo>
                  <a:lnTo>
                    <a:pt x="467" y="99"/>
                  </a:lnTo>
                  <a:cubicBezTo>
                    <a:pt x="423" y="30"/>
                    <a:pt x="35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89" name="Google Shape;3489;p29"/>
            <p:cNvSpPr/>
            <p:nvPr/>
          </p:nvSpPr>
          <p:spPr>
            <a:xfrm>
              <a:off x="2170925" y="4374850"/>
              <a:ext cx="58000" cy="40075"/>
            </a:xfrm>
            <a:custGeom>
              <a:avLst/>
              <a:gdLst/>
              <a:ahLst/>
              <a:cxnLst/>
              <a:rect l="l" t="t" r="r" b="b"/>
              <a:pathLst>
                <a:path w="2320" h="1603" extrusionOk="0">
                  <a:moveTo>
                    <a:pt x="306" y="1"/>
                  </a:moveTo>
                  <a:cubicBezTo>
                    <a:pt x="120" y="1"/>
                    <a:pt x="1" y="285"/>
                    <a:pt x="199" y="402"/>
                  </a:cubicBezTo>
                  <a:cubicBezTo>
                    <a:pt x="815" y="758"/>
                    <a:pt x="1409" y="1148"/>
                    <a:pt x="1980" y="1571"/>
                  </a:cubicBezTo>
                  <a:cubicBezTo>
                    <a:pt x="2008" y="1593"/>
                    <a:pt x="2042" y="1602"/>
                    <a:pt x="2076" y="1602"/>
                  </a:cubicBezTo>
                  <a:cubicBezTo>
                    <a:pt x="2153" y="1602"/>
                    <a:pt x="2234" y="1556"/>
                    <a:pt x="2269" y="1494"/>
                  </a:cubicBezTo>
                  <a:cubicBezTo>
                    <a:pt x="2319" y="1403"/>
                    <a:pt x="2281" y="1270"/>
                    <a:pt x="2187" y="1203"/>
                  </a:cubicBezTo>
                  <a:cubicBezTo>
                    <a:pt x="1616" y="779"/>
                    <a:pt x="1022" y="390"/>
                    <a:pt x="411" y="31"/>
                  </a:cubicBezTo>
                  <a:cubicBezTo>
                    <a:pt x="374" y="10"/>
                    <a:pt x="339" y="1"/>
                    <a:pt x="3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90" name="Google Shape;3490;p29"/>
            <p:cNvSpPr/>
            <p:nvPr/>
          </p:nvSpPr>
          <p:spPr>
            <a:xfrm>
              <a:off x="2275950" y="4441750"/>
              <a:ext cx="105725" cy="51325"/>
            </a:xfrm>
            <a:custGeom>
              <a:avLst/>
              <a:gdLst/>
              <a:ahLst/>
              <a:cxnLst/>
              <a:rect l="l" t="t" r="r" b="b"/>
              <a:pathLst>
                <a:path w="4229" h="2053" extrusionOk="0">
                  <a:moveTo>
                    <a:pt x="295" y="1"/>
                  </a:moveTo>
                  <a:cubicBezTo>
                    <a:pt x="116" y="1"/>
                    <a:pt x="1" y="281"/>
                    <a:pt x="195" y="404"/>
                  </a:cubicBezTo>
                  <a:cubicBezTo>
                    <a:pt x="1343" y="1117"/>
                    <a:pt x="2585" y="1668"/>
                    <a:pt x="3887" y="2043"/>
                  </a:cubicBezTo>
                  <a:cubicBezTo>
                    <a:pt x="3908" y="2049"/>
                    <a:pt x="3929" y="2052"/>
                    <a:pt x="3948" y="2052"/>
                  </a:cubicBezTo>
                  <a:cubicBezTo>
                    <a:pt x="4162" y="2052"/>
                    <a:pt x="4229" y="1700"/>
                    <a:pt x="3988" y="1632"/>
                  </a:cubicBezTo>
                  <a:cubicBezTo>
                    <a:pt x="2725" y="1266"/>
                    <a:pt x="1519" y="729"/>
                    <a:pt x="402" y="34"/>
                  </a:cubicBezTo>
                  <a:cubicBezTo>
                    <a:pt x="365" y="11"/>
                    <a:pt x="32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91" name="Google Shape;3491;p29"/>
            <p:cNvSpPr/>
            <p:nvPr/>
          </p:nvSpPr>
          <p:spPr>
            <a:xfrm>
              <a:off x="2279675" y="4398425"/>
              <a:ext cx="111500" cy="68250"/>
            </a:xfrm>
            <a:custGeom>
              <a:avLst/>
              <a:gdLst/>
              <a:ahLst/>
              <a:cxnLst/>
              <a:rect l="l" t="t" r="r" b="b"/>
              <a:pathLst>
                <a:path w="4460" h="2730" extrusionOk="0">
                  <a:moveTo>
                    <a:pt x="301" y="0"/>
                  </a:moveTo>
                  <a:cubicBezTo>
                    <a:pt x="118" y="0"/>
                    <a:pt x="1" y="282"/>
                    <a:pt x="200" y="400"/>
                  </a:cubicBezTo>
                  <a:lnTo>
                    <a:pt x="4051" y="2698"/>
                  </a:lnTo>
                  <a:cubicBezTo>
                    <a:pt x="4088" y="2720"/>
                    <a:pt x="4124" y="2730"/>
                    <a:pt x="4158" y="2730"/>
                  </a:cubicBezTo>
                  <a:cubicBezTo>
                    <a:pt x="4341" y="2730"/>
                    <a:pt x="4459" y="2448"/>
                    <a:pt x="4260" y="2332"/>
                  </a:cubicBezTo>
                  <a:lnTo>
                    <a:pt x="407" y="31"/>
                  </a:lnTo>
                  <a:cubicBezTo>
                    <a:pt x="371" y="10"/>
                    <a:pt x="335" y="0"/>
                    <a:pt x="3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92" name="Google Shape;3492;p29"/>
            <p:cNvSpPr/>
            <p:nvPr/>
          </p:nvSpPr>
          <p:spPr>
            <a:xfrm>
              <a:off x="2169000" y="4552375"/>
              <a:ext cx="73275" cy="28550"/>
            </a:xfrm>
            <a:custGeom>
              <a:avLst/>
              <a:gdLst/>
              <a:ahLst/>
              <a:cxnLst/>
              <a:rect l="l" t="t" r="r" b="b"/>
              <a:pathLst>
                <a:path w="2931" h="1142" extrusionOk="0">
                  <a:moveTo>
                    <a:pt x="278" y="0"/>
                  </a:moveTo>
                  <a:cubicBezTo>
                    <a:pt x="66" y="0"/>
                    <a:pt x="0" y="347"/>
                    <a:pt x="237" y="422"/>
                  </a:cubicBezTo>
                  <a:lnTo>
                    <a:pt x="2589" y="1132"/>
                  </a:lnTo>
                  <a:cubicBezTo>
                    <a:pt x="2611" y="1139"/>
                    <a:pt x="2632" y="1142"/>
                    <a:pt x="2652" y="1142"/>
                  </a:cubicBezTo>
                  <a:cubicBezTo>
                    <a:pt x="2866" y="1142"/>
                    <a:pt x="2930" y="791"/>
                    <a:pt x="2695" y="720"/>
                  </a:cubicBezTo>
                  <a:lnTo>
                    <a:pt x="343" y="11"/>
                  </a:lnTo>
                  <a:cubicBezTo>
                    <a:pt x="320" y="4"/>
                    <a:pt x="298" y="0"/>
                    <a:pt x="2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93" name="Google Shape;3493;p29"/>
            <p:cNvSpPr/>
            <p:nvPr/>
          </p:nvSpPr>
          <p:spPr>
            <a:xfrm>
              <a:off x="2281900" y="4583800"/>
              <a:ext cx="75000" cy="19000"/>
            </a:xfrm>
            <a:custGeom>
              <a:avLst/>
              <a:gdLst/>
              <a:ahLst/>
              <a:cxnLst/>
              <a:rect l="l" t="t" r="r" b="b"/>
              <a:pathLst>
                <a:path w="3000" h="760" extrusionOk="0">
                  <a:moveTo>
                    <a:pt x="233" y="1"/>
                  </a:moveTo>
                  <a:cubicBezTo>
                    <a:pt x="141" y="1"/>
                    <a:pt x="51" y="77"/>
                    <a:pt x="29" y="164"/>
                  </a:cubicBezTo>
                  <a:cubicBezTo>
                    <a:pt x="0" y="265"/>
                    <a:pt x="77" y="380"/>
                    <a:pt x="186" y="421"/>
                  </a:cubicBezTo>
                  <a:cubicBezTo>
                    <a:pt x="788" y="645"/>
                    <a:pt x="1424" y="760"/>
                    <a:pt x="2063" y="760"/>
                  </a:cubicBezTo>
                  <a:cubicBezTo>
                    <a:pt x="2305" y="760"/>
                    <a:pt x="2547" y="743"/>
                    <a:pt x="2787" y="710"/>
                  </a:cubicBezTo>
                  <a:cubicBezTo>
                    <a:pt x="2903" y="696"/>
                    <a:pt x="2999" y="619"/>
                    <a:pt x="2994" y="494"/>
                  </a:cubicBezTo>
                  <a:cubicBezTo>
                    <a:pt x="2992" y="398"/>
                    <a:pt x="2904" y="285"/>
                    <a:pt x="2797" y="285"/>
                  </a:cubicBezTo>
                  <a:cubicBezTo>
                    <a:pt x="2791" y="285"/>
                    <a:pt x="2784" y="286"/>
                    <a:pt x="2778" y="287"/>
                  </a:cubicBezTo>
                  <a:cubicBezTo>
                    <a:pt x="2547" y="318"/>
                    <a:pt x="2315" y="334"/>
                    <a:pt x="2083" y="334"/>
                  </a:cubicBezTo>
                  <a:cubicBezTo>
                    <a:pt x="1472" y="334"/>
                    <a:pt x="863" y="224"/>
                    <a:pt x="287" y="10"/>
                  </a:cubicBezTo>
                  <a:cubicBezTo>
                    <a:pt x="269" y="4"/>
                    <a:pt x="251" y="1"/>
                    <a:pt x="2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94" name="Google Shape;3494;p29"/>
            <p:cNvSpPr/>
            <p:nvPr/>
          </p:nvSpPr>
          <p:spPr>
            <a:xfrm>
              <a:off x="2278925" y="4609350"/>
              <a:ext cx="68950" cy="16950"/>
            </a:xfrm>
            <a:custGeom>
              <a:avLst/>
              <a:gdLst/>
              <a:ahLst/>
              <a:cxnLst/>
              <a:rect l="l" t="t" r="r" b="b"/>
              <a:pathLst>
                <a:path w="2758" h="678" extrusionOk="0">
                  <a:moveTo>
                    <a:pt x="276" y="1"/>
                  </a:moveTo>
                  <a:cubicBezTo>
                    <a:pt x="64" y="1"/>
                    <a:pt x="0" y="352"/>
                    <a:pt x="237" y="420"/>
                  </a:cubicBezTo>
                  <a:cubicBezTo>
                    <a:pt x="821" y="591"/>
                    <a:pt x="1424" y="677"/>
                    <a:pt x="2030" y="677"/>
                  </a:cubicBezTo>
                  <a:cubicBezTo>
                    <a:pt x="2184" y="677"/>
                    <a:pt x="2338" y="672"/>
                    <a:pt x="2492" y="660"/>
                  </a:cubicBezTo>
                  <a:cubicBezTo>
                    <a:pt x="2755" y="639"/>
                    <a:pt x="2757" y="236"/>
                    <a:pt x="2503" y="236"/>
                  </a:cubicBezTo>
                  <a:cubicBezTo>
                    <a:pt x="2496" y="236"/>
                    <a:pt x="2490" y="236"/>
                    <a:pt x="2483" y="237"/>
                  </a:cubicBezTo>
                  <a:cubicBezTo>
                    <a:pt x="2337" y="247"/>
                    <a:pt x="2192" y="252"/>
                    <a:pt x="2046" y="252"/>
                  </a:cubicBezTo>
                  <a:cubicBezTo>
                    <a:pt x="1470" y="252"/>
                    <a:pt x="896" y="172"/>
                    <a:pt x="341" y="11"/>
                  </a:cubicBezTo>
                  <a:cubicBezTo>
                    <a:pt x="318" y="4"/>
                    <a:pt x="297" y="1"/>
                    <a:pt x="2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95" name="Google Shape;3495;p29"/>
            <p:cNvSpPr/>
            <p:nvPr/>
          </p:nvSpPr>
          <p:spPr>
            <a:xfrm>
              <a:off x="2136350" y="4749900"/>
              <a:ext cx="48150" cy="31925"/>
            </a:xfrm>
            <a:custGeom>
              <a:avLst/>
              <a:gdLst/>
              <a:ahLst/>
              <a:cxnLst/>
              <a:rect l="l" t="t" r="r" b="b"/>
              <a:pathLst>
                <a:path w="1926" h="1277" extrusionOk="0">
                  <a:moveTo>
                    <a:pt x="1667" y="1"/>
                  </a:moveTo>
                  <a:cubicBezTo>
                    <a:pt x="1632" y="1"/>
                    <a:pt x="1598" y="10"/>
                    <a:pt x="1567" y="32"/>
                  </a:cubicBezTo>
                  <a:cubicBezTo>
                    <a:pt x="1117" y="365"/>
                    <a:pt x="636" y="653"/>
                    <a:pt x="128" y="889"/>
                  </a:cubicBezTo>
                  <a:cubicBezTo>
                    <a:pt x="30" y="935"/>
                    <a:pt x="1" y="1091"/>
                    <a:pt x="56" y="1178"/>
                  </a:cubicBezTo>
                  <a:cubicBezTo>
                    <a:pt x="96" y="1240"/>
                    <a:pt x="170" y="1276"/>
                    <a:pt x="248" y="1276"/>
                  </a:cubicBezTo>
                  <a:cubicBezTo>
                    <a:pt x="281" y="1276"/>
                    <a:pt x="315" y="1270"/>
                    <a:pt x="347" y="1255"/>
                  </a:cubicBezTo>
                  <a:cubicBezTo>
                    <a:pt x="853" y="1017"/>
                    <a:pt x="1334" y="728"/>
                    <a:pt x="1784" y="396"/>
                  </a:cubicBezTo>
                  <a:cubicBezTo>
                    <a:pt x="1873" y="331"/>
                    <a:pt x="1926" y="208"/>
                    <a:pt x="1859" y="105"/>
                  </a:cubicBezTo>
                  <a:cubicBezTo>
                    <a:pt x="1817" y="45"/>
                    <a:pt x="1741" y="1"/>
                    <a:pt x="16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96" name="Google Shape;3496;p29"/>
            <p:cNvSpPr/>
            <p:nvPr/>
          </p:nvSpPr>
          <p:spPr>
            <a:xfrm>
              <a:off x="2226175" y="4689375"/>
              <a:ext cx="105725" cy="41975"/>
            </a:xfrm>
            <a:custGeom>
              <a:avLst/>
              <a:gdLst/>
              <a:ahLst/>
              <a:cxnLst/>
              <a:rect l="l" t="t" r="r" b="b"/>
              <a:pathLst>
                <a:path w="4229" h="1679" extrusionOk="0">
                  <a:moveTo>
                    <a:pt x="3912" y="0"/>
                  </a:moveTo>
                  <a:cubicBezTo>
                    <a:pt x="3896" y="0"/>
                    <a:pt x="3879" y="2"/>
                    <a:pt x="3861" y="6"/>
                  </a:cubicBezTo>
                  <a:cubicBezTo>
                    <a:pt x="2571" y="292"/>
                    <a:pt x="1320" y="723"/>
                    <a:pt x="128" y="1293"/>
                  </a:cubicBezTo>
                  <a:cubicBezTo>
                    <a:pt x="25" y="1342"/>
                    <a:pt x="1" y="1491"/>
                    <a:pt x="56" y="1582"/>
                  </a:cubicBezTo>
                  <a:cubicBezTo>
                    <a:pt x="93" y="1644"/>
                    <a:pt x="167" y="1679"/>
                    <a:pt x="245" y="1679"/>
                  </a:cubicBezTo>
                  <a:cubicBezTo>
                    <a:pt x="279" y="1679"/>
                    <a:pt x="315" y="1672"/>
                    <a:pt x="347" y="1657"/>
                  </a:cubicBezTo>
                  <a:cubicBezTo>
                    <a:pt x="1507" y="1103"/>
                    <a:pt x="2725" y="687"/>
                    <a:pt x="3982" y="415"/>
                  </a:cubicBezTo>
                  <a:cubicBezTo>
                    <a:pt x="4229" y="359"/>
                    <a:pt x="4142" y="0"/>
                    <a:pt x="39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97" name="Google Shape;3497;p29"/>
            <p:cNvSpPr/>
            <p:nvPr/>
          </p:nvSpPr>
          <p:spPr>
            <a:xfrm>
              <a:off x="2265000" y="4706000"/>
              <a:ext cx="79850" cy="40675"/>
            </a:xfrm>
            <a:custGeom>
              <a:avLst/>
              <a:gdLst/>
              <a:ahLst/>
              <a:cxnLst/>
              <a:rect l="l" t="t" r="r" b="b"/>
              <a:pathLst>
                <a:path w="3194" h="1627" extrusionOk="0">
                  <a:moveTo>
                    <a:pt x="2889" y="0"/>
                  </a:moveTo>
                  <a:cubicBezTo>
                    <a:pt x="2871" y="0"/>
                    <a:pt x="2852" y="3"/>
                    <a:pt x="2833" y="7"/>
                  </a:cubicBezTo>
                  <a:cubicBezTo>
                    <a:pt x="1868" y="248"/>
                    <a:pt x="953" y="662"/>
                    <a:pt x="137" y="1230"/>
                  </a:cubicBezTo>
                  <a:cubicBezTo>
                    <a:pt x="43" y="1295"/>
                    <a:pt x="0" y="1418"/>
                    <a:pt x="65" y="1521"/>
                  </a:cubicBezTo>
                  <a:cubicBezTo>
                    <a:pt x="106" y="1588"/>
                    <a:pt x="178" y="1626"/>
                    <a:pt x="248" y="1626"/>
                  </a:cubicBezTo>
                  <a:cubicBezTo>
                    <a:pt x="285" y="1626"/>
                    <a:pt x="322" y="1616"/>
                    <a:pt x="354" y="1593"/>
                  </a:cubicBezTo>
                  <a:cubicBezTo>
                    <a:pt x="1141" y="1047"/>
                    <a:pt x="2019" y="648"/>
                    <a:pt x="2948" y="414"/>
                  </a:cubicBezTo>
                  <a:cubicBezTo>
                    <a:pt x="3194" y="352"/>
                    <a:pt x="3113" y="0"/>
                    <a:pt x="28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98" name="Google Shape;3498;p29"/>
            <p:cNvSpPr/>
            <p:nvPr/>
          </p:nvSpPr>
          <p:spPr>
            <a:xfrm>
              <a:off x="2673575" y="4983950"/>
              <a:ext cx="18400" cy="70375"/>
            </a:xfrm>
            <a:custGeom>
              <a:avLst/>
              <a:gdLst/>
              <a:ahLst/>
              <a:cxnLst/>
              <a:rect l="l" t="t" r="r" b="b"/>
              <a:pathLst>
                <a:path w="736" h="2815" extrusionOk="0">
                  <a:moveTo>
                    <a:pt x="262" y="0"/>
                  </a:moveTo>
                  <a:cubicBezTo>
                    <a:pt x="135" y="0"/>
                    <a:pt x="0" y="107"/>
                    <a:pt x="40" y="266"/>
                  </a:cubicBezTo>
                  <a:cubicBezTo>
                    <a:pt x="222" y="1036"/>
                    <a:pt x="312" y="1823"/>
                    <a:pt x="309" y="2613"/>
                  </a:cubicBezTo>
                  <a:cubicBezTo>
                    <a:pt x="309" y="2748"/>
                    <a:pt x="412" y="2815"/>
                    <a:pt x="517" y="2815"/>
                  </a:cubicBezTo>
                  <a:cubicBezTo>
                    <a:pt x="624" y="2815"/>
                    <a:pt x="733" y="2744"/>
                    <a:pt x="733" y="2605"/>
                  </a:cubicBezTo>
                  <a:cubicBezTo>
                    <a:pt x="735" y="1777"/>
                    <a:pt x="639" y="954"/>
                    <a:pt x="449" y="150"/>
                  </a:cubicBezTo>
                  <a:cubicBezTo>
                    <a:pt x="423" y="45"/>
                    <a:pt x="344" y="0"/>
                    <a:pt x="2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499" name="Google Shape;3499;p29"/>
            <p:cNvSpPr/>
            <p:nvPr/>
          </p:nvSpPr>
          <p:spPr>
            <a:xfrm>
              <a:off x="2675150" y="5113850"/>
              <a:ext cx="16875" cy="42575"/>
            </a:xfrm>
            <a:custGeom>
              <a:avLst/>
              <a:gdLst/>
              <a:ahLst/>
              <a:cxnLst/>
              <a:rect l="l" t="t" r="r" b="b"/>
              <a:pathLst>
                <a:path w="675" h="1703" extrusionOk="0">
                  <a:moveTo>
                    <a:pt x="410" y="1"/>
                  </a:moveTo>
                  <a:cubicBezTo>
                    <a:pt x="406" y="1"/>
                    <a:pt x="402" y="1"/>
                    <a:pt x="398" y="1"/>
                  </a:cubicBezTo>
                  <a:cubicBezTo>
                    <a:pt x="273" y="11"/>
                    <a:pt x="174" y="102"/>
                    <a:pt x="188" y="218"/>
                  </a:cubicBezTo>
                  <a:cubicBezTo>
                    <a:pt x="251" y="632"/>
                    <a:pt x="200" y="1055"/>
                    <a:pt x="42" y="1443"/>
                  </a:cubicBezTo>
                  <a:cubicBezTo>
                    <a:pt x="1" y="1546"/>
                    <a:pt x="92" y="1679"/>
                    <a:pt x="196" y="1698"/>
                  </a:cubicBezTo>
                  <a:cubicBezTo>
                    <a:pt x="209" y="1701"/>
                    <a:pt x="223" y="1702"/>
                    <a:pt x="236" y="1702"/>
                  </a:cubicBezTo>
                  <a:cubicBezTo>
                    <a:pt x="325" y="1702"/>
                    <a:pt x="416" y="1642"/>
                    <a:pt x="453" y="1546"/>
                  </a:cubicBezTo>
                  <a:cubicBezTo>
                    <a:pt x="619" y="1120"/>
                    <a:pt x="675" y="661"/>
                    <a:pt x="614" y="211"/>
                  </a:cubicBezTo>
                  <a:cubicBezTo>
                    <a:pt x="598" y="101"/>
                    <a:pt x="526" y="1"/>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00" name="Google Shape;3500;p29"/>
            <p:cNvSpPr/>
            <p:nvPr/>
          </p:nvSpPr>
          <p:spPr>
            <a:xfrm>
              <a:off x="2924300" y="4829425"/>
              <a:ext cx="102100" cy="59125"/>
            </a:xfrm>
            <a:custGeom>
              <a:avLst/>
              <a:gdLst/>
              <a:ahLst/>
              <a:cxnLst/>
              <a:rect l="l" t="t" r="r" b="b"/>
              <a:pathLst>
                <a:path w="4084" h="2365" extrusionOk="0">
                  <a:moveTo>
                    <a:pt x="309" y="0"/>
                  </a:moveTo>
                  <a:cubicBezTo>
                    <a:pt x="120" y="0"/>
                    <a:pt x="0" y="284"/>
                    <a:pt x="203" y="399"/>
                  </a:cubicBezTo>
                  <a:lnTo>
                    <a:pt x="3671" y="2336"/>
                  </a:lnTo>
                  <a:cubicBezTo>
                    <a:pt x="3706" y="2356"/>
                    <a:pt x="3741" y="2364"/>
                    <a:pt x="3773" y="2364"/>
                  </a:cubicBezTo>
                  <a:cubicBezTo>
                    <a:pt x="3961" y="2364"/>
                    <a:pt x="4084" y="2078"/>
                    <a:pt x="3880" y="1966"/>
                  </a:cubicBezTo>
                  <a:lnTo>
                    <a:pt x="412" y="28"/>
                  </a:lnTo>
                  <a:cubicBezTo>
                    <a:pt x="377" y="9"/>
                    <a:pt x="342" y="0"/>
                    <a:pt x="30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01" name="Google Shape;3501;p29"/>
            <p:cNvSpPr/>
            <p:nvPr/>
          </p:nvSpPr>
          <p:spPr>
            <a:xfrm>
              <a:off x="3039900" y="4902350"/>
              <a:ext cx="68650" cy="49950"/>
            </a:xfrm>
            <a:custGeom>
              <a:avLst/>
              <a:gdLst/>
              <a:ahLst/>
              <a:cxnLst/>
              <a:rect l="l" t="t" r="r" b="b"/>
              <a:pathLst>
                <a:path w="2746" h="1998" extrusionOk="0">
                  <a:moveTo>
                    <a:pt x="299" y="0"/>
                  </a:moveTo>
                  <a:cubicBezTo>
                    <a:pt x="116" y="0"/>
                    <a:pt x="1" y="281"/>
                    <a:pt x="195" y="399"/>
                  </a:cubicBezTo>
                  <a:cubicBezTo>
                    <a:pt x="936" y="854"/>
                    <a:pt x="1634" y="1369"/>
                    <a:pt x="2286" y="1944"/>
                  </a:cubicBezTo>
                  <a:cubicBezTo>
                    <a:pt x="2330" y="1981"/>
                    <a:pt x="2378" y="1997"/>
                    <a:pt x="2424" y="1997"/>
                  </a:cubicBezTo>
                  <a:cubicBezTo>
                    <a:pt x="2595" y="1997"/>
                    <a:pt x="2746" y="1780"/>
                    <a:pt x="2585" y="1638"/>
                  </a:cubicBezTo>
                  <a:cubicBezTo>
                    <a:pt x="1904" y="1044"/>
                    <a:pt x="1177" y="505"/>
                    <a:pt x="407" y="33"/>
                  </a:cubicBezTo>
                  <a:cubicBezTo>
                    <a:pt x="369" y="10"/>
                    <a:pt x="333" y="0"/>
                    <a:pt x="2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02" name="Google Shape;3502;p29"/>
            <p:cNvSpPr/>
            <p:nvPr/>
          </p:nvSpPr>
          <p:spPr>
            <a:xfrm>
              <a:off x="3136225" y="4973150"/>
              <a:ext cx="37575" cy="30775"/>
            </a:xfrm>
            <a:custGeom>
              <a:avLst/>
              <a:gdLst/>
              <a:ahLst/>
              <a:cxnLst/>
              <a:rect l="l" t="t" r="r" b="b"/>
              <a:pathLst>
                <a:path w="1503" h="1231" extrusionOk="0">
                  <a:moveTo>
                    <a:pt x="233" y="0"/>
                  </a:moveTo>
                  <a:cubicBezTo>
                    <a:pt x="181" y="0"/>
                    <a:pt x="131" y="19"/>
                    <a:pt x="92" y="63"/>
                  </a:cubicBezTo>
                  <a:cubicBezTo>
                    <a:pt x="10" y="152"/>
                    <a:pt x="0" y="286"/>
                    <a:pt x="94" y="363"/>
                  </a:cubicBezTo>
                  <a:lnTo>
                    <a:pt x="1115" y="1172"/>
                  </a:lnTo>
                  <a:cubicBezTo>
                    <a:pt x="1160" y="1209"/>
                    <a:pt x="1217" y="1231"/>
                    <a:pt x="1273" y="1231"/>
                  </a:cubicBezTo>
                  <a:cubicBezTo>
                    <a:pt x="1325" y="1231"/>
                    <a:pt x="1375" y="1212"/>
                    <a:pt x="1415" y="1170"/>
                  </a:cubicBezTo>
                  <a:cubicBezTo>
                    <a:pt x="1500" y="1078"/>
                    <a:pt x="1502" y="943"/>
                    <a:pt x="1413" y="869"/>
                  </a:cubicBezTo>
                  <a:lnTo>
                    <a:pt x="393" y="58"/>
                  </a:lnTo>
                  <a:cubicBezTo>
                    <a:pt x="347" y="23"/>
                    <a:pt x="289" y="0"/>
                    <a:pt x="2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03" name="Google Shape;3503;p29"/>
            <p:cNvSpPr/>
            <p:nvPr/>
          </p:nvSpPr>
          <p:spPr>
            <a:xfrm>
              <a:off x="2947950" y="4808475"/>
              <a:ext cx="104000" cy="51875"/>
            </a:xfrm>
            <a:custGeom>
              <a:avLst/>
              <a:gdLst/>
              <a:ahLst/>
              <a:cxnLst/>
              <a:rect l="l" t="t" r="r" b="b"/>
              <a:pathLst>
                <a:path w="4160" h="2075" extrusionOk="0">
                  <a:moveTo>
                    <a:pt x="232" y="1"/>
                  </a:moveTo>
                  <a:cubicBezTo>
                    <a:pt x="139" y="1"/>
                    <a:pt x="49" y="75"/>
                    <a:pt x="27" y="164"/>
                  </a:cubicBezTo>
                  <a:cubicBezTo>
                    <a:pt x="1" y="277"/>
                    <a:pt x="70" y="390"/>
                    <a:pt x="184" y="421"/>
                  </a:cubicBezTo>
                  <a:cubicBezTo>
                    <a:pt x="1430" y="825"/>
                    <a:pt x="2629" y="1369"/>
                    <a:pt x="3753" y="2043"/>
                  </a:cubicBezTo>
                  <a:cubicBezTo>
                    <a:pt x="3790" y="2065"/>
                    <a:pt x="3826" y="2075"/>
                    <a:pt x="3860" y="2075"/>
                  </a:cubicBezTo>
                  <a:cubicBezTo>
                    <a:pt x="4043" y="2075"/>
                    <a:pt x="4159" y="1793"/>
                    <a:pt x="3964" y="1675"/>
                  </a:cubicBezTo>
                  <a:cubicBezTo>
                    <a:pt x="2804" y="984"/>
                    <a:pt x="1570" y="423"/>
                    <a:pt x="285" y="9"/>
                  </a:cubicBezTo>
                  <a:cubicBezTo>
                    <a:pt x="267" y="4"/>
                    <a:pt x="249"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04" name="Google Shape;3504;p29"/>
            <p:cNvSpPr/>
            <p:nvPr/>
          </p:nvSpPr>
          <p:spPr>
            <a:xfrm>
              <a:off x="2604025" y="4225300"/>
              <a:ext cx="22225" cy="97800"/>
            </a:xfrm>
            <a:custGeom>
              <a:avLst/>
              <a:gdLst/>
              <a:ahLst/>
              <a:cxnLst/>
              <a:rect l="l" t="t" r="r" b="b"/>
              <a:pathLst>
                <a:path w="889" h="3912" extrusionOk="0">
                  <a:moveTo>
                    <a:pt x="234" y="1"/>
                  </a:moveTo>
                  <a:cubicBezTo>
                    <a:pt x="231" y="1"/>
                    <a:pt x="228" y="1"/>
                    <a:pt x="225" y="1"/>
                  </a:cubicBezTo>
                  <a:cubicBezTo>
                    <a:pt x="102" y="3"/>
                    <a:pt x="1" y="102"/>
                    <a:pt x="18" y="218"/>
                  </a:cubicBezTo>
                  <a:lnTo>
                    <a:pt x="451" y="3703"/>
                  </a:lnTo>
                  <a:cubicBezTo>
                    <a:pt x="465" y="3817"/>
                    <a:pt x="545" y="3912"/>
                    <a:pt x="663" y="3912"/>
                  </a:cubicBezTo>
                  <a:cubicBezTo>
                    <a:pt x="665" y="3912"/>
                    <a:pt x="666" y="3912"/>
                    <a:pt x="668" y="3912"/>
                  </a:cubicBezTo>
                  <a:cubicBezTo>
                    <a:pt x="788" y="3907"/>
                    <a:pt x="889" y="3808"/>
                    <a:pt x="875" y="3695"/>
                  </a:cubicBezTo>
                  <a:lnTo>
                    <a:pt x="441" y="208"/>
                  </a:lnTo>
                  <a:cubicBezTo>
                    <a:pt x="427" y="95"/>
                    <a:pt x="351" y="1"/>
                    <a:pt x="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05" name="Google Shape;3505;p29"/>
            <p:cNvSpPr/>
            <p:nvPr/>
          </p:nvSpPr>
          <p:spPr>
            <a:xfrm>
              <a:off x="2604450" y="4049850"/>
              <a:ext cx="22575" cy="141725"/>
            </a:xfrm>
            <a:custGeom>
              <a:avLst/>
              <a:gdLst/>
              <a:ahLst/>
              <a:cxnLst/>
              <a:rect l="l" t="t" r="r" b="b"/>
              <a:pathLst>
                <a:path w="903" h="5669" extrusionOk="0">
                  <a:moveTo>
                    <a:pt x="645" y="1"/>
                  </a:moveTo>
                  <a:cubicBezTo>
                    <a:pt x="560" y="1"/>
                    <a:pt x="478" y="48"/>
                    <a:pt x="453" y="155"/>
                  </a:cubicBezTo>
                  <a:cubicBezTo>
                    <a:pt x="150" y="1510"/>
                    <a:pt x="1" y="2894"/>
                    <a:pt x="13" y="4280"/>
                  </a:cubicBezTo>
                  <a:cubicBezTo>
                    <a:pt x="15" y="4677"/>
                    <a:pt x="30" y="5072"/>
                    <a:pt x="61" y="5469"/>
                  </a:cubicBezTo>
                  <a:cubicBezTo>
                    <a:pt x="69" y="5602"/>
                    <a:pt x="177" y="5668"/>
                    <a:pt x="281" y="5668"/>
                  </a:cubicBezTo>
                  <a:cubicBezTo>
                    <a:pt x="389" y="5668"/>
                    <a:pt x="493" y="5598"/>
                    <a:pt x="485" y="5459"/>
                  </a:cubicBezTo>
                  <a:cubicBezTo>
                    <a:pt x="383" y="4107"/>
                    <a:pt x="436" y="2749"/>
                    <a:pt x="646" y="1411"/>
                  </a:cubicBezTo>
                  <a:cubicBezTo>
                    <a:pt x="706" y="1026"/>
                    <a:pt x="783" y="639"/>
                    <a:pt x="867" y="261"/>
                  </a:cubicBezTo>
                  <a:cubicBezTo>
                    <a:pt x="903" y="102"/>
                    <a:pt x="771"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06" name="Google Shape;3506;p29"/>
            <p:cNvSpPr/>
            <p:nvPr/>
          </p:nvSpPr>
          <p:spPr>
            <a:xfrm>
              <a:off x="2695600" y="4103000"/>
              <a:ext cx="25075" cy="226125"/>
            </a:xfrm>
            <a:custGeom>
              <a:avLst/>
              <a:gdLst/>
              <a:ahLst/>
              <a:cxnLst/>
              <a:rect l="l" t="t" r="r" b="b"/>
              <a:pathLst>
                <a:path w="1003" h="9045" extrusionOk="0">
                  <a:moveTo>
                    <a:pt x="645" y="1"/>
                  </a:moveTo>
                  <a:cubicBezTo>
                    <a:pt x="537" y="1"/>
                    <a:pt x="432" y="72"/>
                    <a:pt x="441" y="212"/>
                  </a:cubicBezTo>
                  <a:cubicBezTo>
                    <a:pt x="612" y="2438"/>
                    <a:pt x="564" y="4679"/>
                    <a:pt x="297" y="6898"/>
                  </a:cubicBezTo>
                  <a:cubicBezTo>
                    <a:pt x="222" y="7528"/>
                    <a:pt x="128" y="8156"/>
                    <a:pt x="18" y="8780"/>
                  </a:cubicBezTo>
                  <a:cubicBezTo>
                    <a:pt x="1" y="8893"/>
                    <a:pt x="56" y="9008"/>
                    <a:pt x="174" y="9037"/>
                  </a:cubicBezTo>
                  <a:cubicBezTo>
                    <a:pt x="193" y="9042"/>
                    <a:pt x="212" y="9045"/>
                    <a:pt x="230" y="9045"/>
                  </a:cubicBezTo>
                  <a:cubicBezTo>
                    <a:pt x="327" y="9045"/>
                    <a:pt x="413" y="8978"/>
                    <a:pt x="429" y="8883"/>
                  </a:cubicBezTo>
                  <a:cubicBezTo>
                    <a:pt x="826" y="6645"/>
                    <a:pt x="1002" y="4373"/>
                    <a:pt x="959" y="2101"/>
                  </a:cubicBezTo>
                  <a:cubicBezTo>
                    <a:pt x="944" y="1463"/>
                    <a:pt x="915" y="830"/>
                    <a:pt x="867" y="200"/>
                  </a:cubicBezTo>
                  <a:cubicBezTo>
                    <a:pt x="857" y="67"/>
                    <a:pt x="750"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07" name="Google Shape;3507;p29"/>
            <p:cNvSpPr/>
            <p:nvPr/>
          </p:nvSpPr>
          <p:spPr>
            <a:xfrm>
              <a:off x="2701150" y="3998750"/>
              <a:ext cx="16325" cy="84400"/>
            </a:xfrm>
            <a:custGeom>
              <a:avLst/>
              <a:gdLst/>
              <a:ahLst/>
              <a:cxnLst/>
              <a:rect l="l" t="t" r="r" b="b"/>
              <a:pathLst>
                <a:path w="653" h="3376" extrusionOk="0">
                  <a:moveTo>
                    <a:pt x="218" y="0"/>
                  </a:moveTo>
                  <a:cubicBezTo>
                    <a:pt x="110" y="0"/>
                    <a:pt x="0" y="72"/>
                    <a:pt x="0" y="211"/>
                  </a:cubicBezTo>
                  <a:cubicBezTo>
                    <a:pt x="0" y="1200"/>
                    <a:pt x="70" y="2189"/>
                    <a:pt x="212" y="3169"/>
                  </a:cubicBezTo>
                  <a:cubicBezTo>
                    <a:pt x="229" y="3281"/>
                    <a:pt x="302" y="3376"/>
                    <a:pt x="424" y="3376"/>
                  </a:cubicBezTo>
                  <a:cubicBezTo>
                    <a:pt x="426" y="3376"/>
                    <a:pt x="427" y="3376"/>
                    <a:pt x="429" y="3376"/>
                  </a:cubicBezTo>
                  <a:cubicBezTo>
                    <a:pt x="551" y="3374"/>
                    <a:pt x="653" y="3275"/>
                    <a:pt x="636" y="3159"/>
                  </a:cubicBezTo>
                  <a:cubicBezTo>
                    <a:pt x="494" y="2180"/>
                    <a:pt x="424" y="1191"/>
                    <a:pt x="424" y="201"/>
                  </a:cubicBezTo>
                  <a:cubicBezTo>
                    <a:pt x="424" y="67"/>
                    <a:pt x="322" y="0"/>
                    <a:pt x="2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08" name="Google Shape;3508;p29"/>
            <p:cNvSpPr/>
            <p:nvPr/>
          </p:nvSpPr>
          <p:spPr>
            <a:xfrm>
              <a:off x="2814025" y="4309675"/>
              <a:ext cx="64300" cy="51475"/>
            </a:xfrm>
            <a:custGeom>
              <a:avLst/>
              <a:gdLst/>
              <a:ahLst/>
              <a:cxnLst/>
              <a:rect l="l" t="t" r="r" b="b"/>
              <a:pathLst>
                <a:path w="2572" h="2059" extrusionOk="0">
                  <a:moveTo>
                    <a:pt x="2253" y="0"/>
                  </a:moveTo>
                  <a:cubicBezTo>
                    <a:pt x="2205" y="0"/>
                    <a:pt x="2155" y="17"/>
                    <a:pt x="2111" y="58"/>
                  </a:cubicBezTo>
                  <a:cubicBezTo>
                    <a:pt x="1485" y="636"/>
                    <a:pt x="823" y="1172"/>
                    <a:pt x="130" y="1663"/>
                  </a:cubicBezTo>
                  <a:cubicBezTo>
                    <a:pt x="34" y="1726"/>
                    <a:pt x="0" y="1853"/>
                    <a:pt x="58" y="1957"/>
                  </a:cubicBezTo>
                  <a:cubicBezTo>
                    <a:pt x="97" y="2017"/>
                    <a:pt x="174" y="2058"/>
                    <a:pt x="248" y="2058"/>
                  </a:cubicBezTo>
                  <a:cubicBezTo>
                    <a:pt x="284" y="2058"/>
                    <a:pt x="319" y="2049"/>
                    <a:pt x="349" y="2027"/>
                  </a:cubicBezTo>
                  <a:cubicBezTo>
                    <a:pt x="1071" y="1514"/>
                    <a:pt x="1762" y="956"/>
                    <a:pt x="2414" y="354"/>
                  </a:cubicBezTo>
                  <a:cubicBezTo>
                    <a:pt x="2571" y="210"/>
                    <a:pt x="2422" y="0"/>
                    <a:pt x="22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09" name="Google Shape;3509;p29"/>
            <p:cNvSpPr/>
            <p:nvPr/>
          </p:nvSpPr>
          <p:spPr>
            <a:xfrm>
              <a:off x="2907275" y="4179950"/>
              <a:ext cx="80950" cy="92200"/>
            </a:xfrm>
            <a:custGeom>
              <a:avLst/>
              <a:gdLst/>
              <a:ahLst/>
              <a:cxnLst/>
              <a:rect l="l" t="t" r="r" b="b"/>
              <a:pathLst>
                <a:path w="3238" h="3688" extrusionOk="0">
                  <a:moveTo>
                    <a:pt x="2990" y="1"/>
                  </a:moveTo>
                  <a:cubicBezTo>
                    <a:pt x="2918" y="1"/>
                    <a:pt x="2850" y="44"/>
                    <a:pt x="2802" y="109"/>
                  </a:cubicBezTo>
                  <a:cubicBezTo>
                    <a:pt x="1984" y="1235"/>
                    <a:pt x="1096" y="2308"/>
                    <a:pt x="143" y="3324"/>
                  </a:cubicBezTo>
                  <a:cubicBezTo>
                    <a:pt x="1" y="3479"/>
                    <a:pt x="146" y="3688"/>
                    <a:pt x="305" y="3688"/>
                  </a:cubicBezTo>
                  <a:cubicBezTo>
                    <a:pt x="353" y="3688"/>
                    <a:pt x="403" y="3668"/>
                    <a:pt x="446" y="3622"/>
                  </a:cubicBezTo>
                  <a:cubicBezTo>
                    <a:pt x="1423" y="2578"/>
                    <a:pt x="2333" y="1476"/>
                    <a:pt x="3173" y="318"/>
                  </a:cubicBezTo>
                  <a:cubicBezTo>
                    <a:pt x="3238" y="227"/>
                    <a:pt x="3185" y="82"/>
                    <a:pt x="3091" y="29"/>
                  </a:cubicBezTo>
                  <a:cubicBezTo>
                    <a:pt x="3057" y="10"/>
                    <a:pt x="3023" y="1"/>
                    <a:pt x="29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10" name="Google Shape;3510;p29"/>
            <p:cNvSpPr/>
            <p:nvPr/>
          </p:nvSpPr>
          <p:spPr>
            <a:xfrm>
              <a:off x="2840550" y="4308525"/>
              <a:ext cx="87800" cy="75725"/>
            </a:xfrm>
            <a:custGeom>
              <a:avLst/>
              <a:gdLst/>
              <a:ahLst/>
              <a:cxnLst/>
              <a:rect l="l" t="t" r="r" b="b"/>
              <a:pathLst>
                <a:path w="3512" h="3029" extrusionOk="0">
                  <a:moveTo>
                    <a:pt x="3200" y="0"/>
                  </a:moveTo>
                  <a:cubicBezTo>
                    <a:pt x="3152" y="0"/>
                    <a:pt x="3103" y="18"/>
                    <a:pt x="3060" y="61"/>
                  </a:cubicBezTo>
                  <a:cubicBezTo>
                    <a:pt x="2128" y="980"/>
                    <a:pt x="1151" y="1849"/>
                    <a:pt x="131" y="2665"/>
                  </a:cubicBezTo>
                  <a:cubicBezTo>
                    <a:pt x="1" y="2766"/>
                    <a:pt x="90" y="2980"/>
                    <a:pt x="232" y="3016"/>
                  </a:cubicBezTo>
                  <a:cubicBezTo>
                    <a:pt x="265" y="3025"/>
                    <a:pt x="300" y="3029"/>
                    <a:pt x="334" y="3029"/>
                  </a:cubicBezTo>
                  <a:cubicBezTo>
                    <a:pt x="529" y="3029"/>
                    <a:pt x="722" y="2896"/>
                    <a:pt x="761" y="2696"/>
                  </a:cubicBezTo>
                  <a:cubicBezTo>
                    <a:pt x="1664" y="1960"/>
                    <a:pt x="2530" y="1177"/>
                    <a:pt x="3360" y="359"/>
                  </a:cubicBezTo>
                  <a:cubicBezTo>
                    <a:pt x="3511" y="210"/>
                    <a:pt x="3364" y="0"/>
                    <a:pt x="32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11" name="Google Shape;3511;p29"/>
            <p:cNvSpPr/>
            <p:nvPr/>
          </p:nvSpPr>
          <p:spPr>
            <a:xfrm>
              <a:off x="2991825" y="4216375"/>
              <a:ext cx="36900" cy="34475"/>
            </a:xfrm>
            <a:custGeom>
              <a:avLst/>
              <a:gdLst/>
              <a:ahLst/>
              <a:cxnLst/>
              <a:rect l="l" t="t" r="r" b="b"/>
              <a:pathLst>
                <a:path w="1476" h="1379" extrusionOk="0">
                  <a:moveTo>
                    <a:pt x="1230" y="0"/>
                  </a:moveTo>
                  <a:cubicBezTo>
                    <a:pt x="1177" y="0"/>
                    <a:pt x="1125" y="19"/>
                    <a:pt x="1088" y="62"/>
                  </a:cubicBezTo>
                  <a:cubicBezTo>
                    <a:pt x="785" y="413"/>
                    <a:pt x="450" y="736"/>
                    <a:pt x="89" y="1025"/>
                  </a:cubicBezTo>
                  <a:cubicBezTo>
                    <a:pt x="0" y="1094"/>
                    <a:pt x="12" y="1253"/>
                    <a:pt x="92" y="1325"/>
                  </a:cubicBezTo>
                  <a:cubicBezTo>
                    <a:pt x="129" y="1361"/>
                    <a:pt x="180" y="1378"/>
                    <a:pt x="232" y="1378"/>
                  </a:cubicBezTo>
                  <a:cubicBezTo>
                    <a:pt x="286" y="1378"/>
                    <a:pt x="342" y="1360"/>
                    <a:pt x="390" y="1323"/>
                  </a:cubicBezTo>
                  <a:cubicBezTo>
                    <a:pt x="753" y="1034"/>
                    <a:pt x="1088" y="712"/>
                    <a:pt x="1391" y="360"/>
                  </a:cubicBezTo>
                  <a:cubicBezTo>
                    <a:pt x="1463" y="276"/>
                    <a:pt x="1475" y="141"/>
                    <a:pt x="1389" y="60"/>
                  </a:cubicBezTo>
                  <a:cubicBezTo>
                    <a:pt x="1346" y="22"/>
                    <a:pt x="1288" y="0"/>
                    <a:pt x="123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12" name="Google Shape;3512;p29"/>
            <p:cNvSpPr/>
            <p:nvPr/>
          </p:nvSpPr>
          <p:spPr>
            <a:xfrm>
              <a:off x="2895975" y="4396775"/>
              <a:ext cx="167775" cy="88925"/>
            </a:xfrm>
            <a:custGeom>
              <a:avLst/>
              <a:gdLst/>
              <a:ahLst/>
              <a:cxnLst/>
              <a:rect l="l" t="t" r="r" b="b"/>
              <a:pathLst>
                <a:path w="6711" h="3557" extrusionOk="0">
                  <a:moveTo>
                    <a:pt x="6480" y="1"/>
                  </a:moveTo>
                  <a:cubicBezTo>
                    <a:pt x="6423" y="1"/>
                    <a:pt x="6366" y="24"/>
                    <a:pt x="6320" y="64"/>
                  </a:cubicBezTo>
                  <a:cubicBezTo>
                    <a:pt x="5685" y="620"/>
                    <a:pt x="4982" y="1094"/>
                    <a:pt x="4231" y="1481"/>
                  </a:cubicBezTo>
                  <a:cubicBezTo>
                    <a:pt x="3413" y="1902"/>
                    <a:pt x="2537" y="2208"/>
                    <a:pt x="1685" y="2545"/>
                  </a:cubicBezTo>
                  <a:lnTo>
                    <a:pt x="176" y="3137"/>
                  </a:lnTo>
                  <a:cubicBezTo>
                    <a:pt x="72" y="3180"/>
                    <a:pt x="0" y="3286"/>
                    <a:pt x="32" y="3399"/>
                  </a:cubicBezTo>
                  <a:cubicBezTo>
                    <a:pt x="59" y="3492"/>
                    <a:pt x="142" y="3557"/>
                    <a:pt x="229" y="3557"/>
                  </a:cubicBezTo>
                  <a:cubicBezTo>
                    <a:pt x="251" y="3557"/>
                    <a:pt x="273" y="3552"/>
                    <a:pt x="294" y="3544"/>
                  </a:cubicBezTo>
                  <a:lnTo>
                    <a:pt x="3025" y="2473"/>
                  </a:lnTo>
                  <a:cubicBezTo>
                    <a:pt x="3865" y="2138"/>
                    <a:pt x="4681" y="1765"/>
                    <a:pt x="5435" y="1267"/>
                  </a:cubicBezTo>
                  <a:cubicBezTo>
                    <a:pt x="5851" y="993"/>
                    <a:pt x="6248" y="689"/>
                    <a:pt x="6624" y="360"/>
                  </a:cubicBezTo>
                  <a:cubicBezTo>
                    <a:pt x="6710" y="285"/>
                    <a:pt x="6698" y="136"/>
                    <a:pt x="6621" y="61"/>
                  </a:cubicBezTo>
                  <a:cubicBezTo>
                    <a:pt x="6580" y="19"/>
                    <a:pt x="6530" y="1"/>
                    <a:pt x="64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13" name="Google Shape;3513;p29"/>
            <p:cNvSpPr/>
            <p:nvPr/>
          </p:nvSpPr>
          <p:spPr>
            <a:xfrm>
              <a:off x="3097525" y="4325725"/>
              <a:ext cx="56900" cy="45575"/>
            </a:xfrm>
            <a:custGeom>
              <a:avLst/>
              <a:gdLst/>
              <a:ahLst/>
              <a:cxnLst/>
              <a:rect l="l" t="t" r="r" b="b"/>
              <a:pathLst>
                <a:path w="2276" h="1823" extrusionOk="0">
                  <a:moveTo>
                    <a:pt x="2043" y="0"/>
                  </a:moveTo>
                  <a:cubicBezTo>
                    <a:pt x="1986" y="0"/>
                    <a:pt x="1929" y="23"/>
                    <a:pt x="1885" y="63"/>
                  </a:cubicBezTo>
                  <a:cubicBezTo>
                    <a:pt x="1336" y="562"/>
                    <a:pt x="749" y="1016"/>
                    <a:pt x="131" y="1428"/>
                  </a:cubicBezTo>
                  <a:cubicBezTo>
                    <a:pt x="34" y="1491"/>
                    <a:pt x="1" y="1618"/>
                    <a:pt x="58" y="1719"/>
                  </a:cubicBezTo>
                  <a:cubicBezTo>
                    <a:pt x="97" y="1783"/>
                    <a:pt x="172" y="1823"/>
                    <a:pt x="245" y="1823"/>
                  </a:cubicBezTo>
                  <a:cubicBezTo>
                    <a:pt x="281" y="1823"/>
                    <a:pt x="317" y="1813"/>
                    <a:pt x="347" y="1791"/>
                  </a:cubicBezTo>
                  <a:cubicBezTo>
                    <a:pt x="997" y="1363"/>
                    <a:pt x="1611" y="884"/>
                    <a:pt x="2186" y="359"/>
                  </a:cubicBezTo>
                  <a:cubicBezTo>
                    <a:pt x="2275" y="285"/>
                    <a:pt x="2263" y="138"/>
                    <a:pt x="2184" y="59"/>
                  </a:cubicBezTo>
                  <a:cubicBezTo>
                    <a:pt x="2144" y="19"/>
                    <a:pt x="2093" y="0"/>
                    <a:pt x="20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14" name="Google Shape;3514;p29"/>
            <p:cNvSpPr/>
            <p:nvPr/>
          </p:nvSpPr>
          <p:spPr>
            <a:xfrm>
              <a:off x="2950250" y="4453075"/>
              <a:ext cx="111400" cy="53650"/>
            </a:xfrm>
            <a:custGeom>
              <a:avLst/>
              <a:gdLst/>
              <a:ahLst/>
              <a:cxnLst/>
              <a:rect l="l" t="t" r="r" b="b"/>
              <a:pathLst>
                <a:path w="4456" h="2146" extrusionOk="0">
                  <a:moveTo>
                    <a:pt x="4145" y="0"/>
                  </a:moveTo>
                  <a:cubicBezTo>
                    <a:pt x="4111" y="0"/>
                    <a:pt x="4075" y="10"/>
                    <a:pt x="4039" y="31"/>
                  </a:cubicBezTo>
                  <a:cubicBezTo>
                    <a:pt x="2833" y="726"/>
                    <a:pt x="1557" y="1294"/>
                    <a:pt x="236" y="1725"/>
                  </a:cubicBezTo>
                  <a:cubicBezTo>
                    <a:pt x="0" y="1801"/>
                    <a:pt x="73" y="2146"/>
                    <a:pt x="283" y="2146"/>
                  </a:cubicBezTo>
                  <a:cubicBezTo>
                    <a:pt x="305" y="2146"/>
                    <a:pt x="327" y="2142"/>
                    <a:pt x="351" y="2134"/>
                  </a:cubicBezTo>
                  <a:cubicBezTo>
                    <a:pt x="1711" y="1691"/>
                    <a:pt x="3018" y="1109"/>
                    <a:pt x="4258" y="397"/>
                  </a:cubicBezTo>
                  <a:cubicBezTo>
                    <a:pt x="4455" y="278"/>
                    <a:pt x="4331" y="0"/>
                    <a:pt x="41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15" name="Google Shape;3515;p29"/>
            <p:cNvSpPr/>
            <p:nvPr/>
          </p:nvSpPr>
          <p:spPr>
            <a:xfrm>
              <a:off x="3110775" y="4385625"/>
              <a:ext cx="49425" cy="36075"/>
            </a:xfrm>
            <a:custGeom>
              <a:avLst/>
              <a:gdLst/>
              <a:ahLst/>
              <a:cxnLst/>
              <a:rect l="l" t="t" r="r" b="b"/>
              <a:pathLst>
                <a:path w="1977" h="1443" extrusionOk="0">
                  <a:moveTo>
                    <a:pt x="1744" y="1"/>
                  </a:moveTo>
                  <a:cubicBezTo>
                    <a:pt x="1689" y="1"/>
                    <a:pt x="1634" y="23"/>
                    <a:pt x="1584" y="62"/>
                  </a:cubicBezTo>
                  <a:cubicBezTo>
                    <a:pt x="1127" y="423"/>
                    <a:pt x="640" y="755"/>
                    <a:pt x="135" y="1049"/>
                  </a:cubicBezTo>
                  <a:cubicBezTo>
                    <a:pt x="34" y="1107"/>
                    <a:pt x="0" y="1237"/>
                    <a:pt x="60" y="1338"/>
                  </a:cubicBezTo>
                  <a:cubicBezTo>
                    <a:pt x="100" y="1405"/>
                    <a:pt x="171" y="1442"/>
                    <a:pt x="243" y="1442"/>
                  </a:cubicBezTo>
                  <a:cubicBezTo>
                    <a:pt x="280" y="1442"/>
                    <a:pt x="318" y="1432"/>
                    <a:pt x="352" y="1412"/>
                  </a:cubicBezTo>
                  <a:cubicBezTo>
                    <a:pt x="888" y="1097"/>
                    <a:pt x="1401" y="746"/>
                    <a:pt x="1889" y="358"/>
                  </a:cubicBezTo>
                  <a:cubicBezTo>
                    <a:pt x="1976" y="291"/>
                    <a:pt x="1962" y="129"/>
                    <a:pt x="1882" y="57"/>
                  </a:cubicBezTo>
                  <a:cubicBezTo>
                    <a:pt x="1839" y="18"/>
                    <a:pt x="1791" y="1"/>
                    <a:pt x="17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16" name="Google Shape;3516;p29"/>
            <p:cNvSpPr/>
            <p:nvPr/>
          </p:nvSpPr>
          <p:spPr>
            <a:xfrm>
              <a:off x="2967575" y="4659100"/>
              <a:ext cx="230575" cy="43175"/>
            </a:xfrm>
            <a:custGeom>
              <a:avLst/>
              <a:gdLst/>
              <a:ahLst/>
              <a:cxnLst/>
              <a:rect l="l" t="t" r="r" b="b"/>
              <a:pathLst>
                <a:path w="9223" h="1727" extrusionOk="0">
                  <a:moveTo>
                    <a:pt x="8992" y="0"/>
                  </a:moveTo>
                  <a:cubicBezTo>
                    <a:pt x="8953" y="0"/>
                    <a:pt x="8914" y="10"/>
                    <a:pt x="8876" y="28"/>
                  </a:cubicBezTo>
                  <a:cubicBezTo>
                    <a:pt x="7127" y="872"/>
                    <a:pt x="5191" y="1302"/>
                    <a:pt x="3250" y="1302"/>
                  </a:cubicBezTo>
                  <a:cubicBezTo>
                    <a:pt x="2921" y="1302"/>
                    <a:pt x="2593" y="1290"/>
                    <a:pt x="2265" y="1265"/>
                  </a:cubicBezTo>
                  <a:cubicBezTo>
                    <a:pt x="1835" y="1231"/>
                    <a:pt x="1408" y="1187"/>
                    <a:pt x="980" y="1187"/>
                  </a:cubicBezTo>
                  <a:cubicBezTo>
                    <a:pt x="710" y="1187"/>
                    <a:pt x="441" y="1204"/>
                    <a:pt x="171" y="1253"/>
                  </a:cubicBezTo>
                  <a:cubicBezTo>
                    <a:pt x="60" y="1272"/>
                    <a:pt x="0" y="1414"/>
                    <a:pt x="27" y="1518"/>
                  </a:cubicBezTo>
                  <a:cubicBezTo>
                    <a:pt x="50" y="1607"/>
                    <a:pt x="150" y="1665"/>
                    <a:pt x="252" y="1665"/>
                  </a:cubicBezTo>
                  <a:cubicBezTo>
                    <a:pt x="265" y="1665"/>
                    <a:pt x="278" y="1664"/>
                    <a:pt x="291" y="1662"/>
                  </a:cubicBezTo>
                  <a:cubicBezTo>
                    <a:pt x="521" y="1621"/>
                    <a:pt x="754" y="1606"/>
                    <a:pt x="987" y="1606"/>
                  </a:cubicBezTo>
                  <a:cubicBezTo>
                    <a:pt x="1366" y="1606"/>
                    <a:pt x="1747" y="1645"/>
                    <a:pt x="2121" y="1676"/>
                  </a:cubicBezTo>
                  <a:cubicBezTo>
                    <a:pt x="2516" y="1709"/>
                    <a:pt x="2912" y="1726"/>
                    <a:pt x="3308" y="1726"/>
                  </a:cubicBezTo>
                  <a:cubicBezTo>
                    <a:pt x="3494" y="1726"/>
                    <a:pt x="3680" y="1723"/>
                    <a:pt x="3865" y="1715"/>
                  </a:cubicBezTo>
                  <a:cubicBezTo>
                    <a:pt x="5680" y="1633"/>
                    <a:pt x="7461" y="1183"/>
                    <a:pt x="9098" y="391"/>
                  </a:cubicBezTo>
                  <a:cubicBezTo>
                    <a:pt x="9199" y="341"/>
                    <a:pt x="9223" y="194"/>
                    <a:pt x="9170" y="100"/>
                  </a:cubicBezTo>
                  <a:cubicBezTo>
                    <a:pt x="9128" y="32"/>
                    <a:pt x="9062" y="0"/>
                    <a:pt x="899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17" name="Google Shape;3517;p29"/>
            <p:cNvSpPr/>
            <p:nvPr/>
          </p:nvSpPr>
          <p:spPr>
            <a:xfrm>
              <a:off x="3212100" y="4644300"/>
              <a:ext cx="37375" cy="18025"/>
            </a:xfrm>
            <a:custGeom>
              <a:avLst/>
              <a:gdLst/>
              <a:ahLst/>
              <a:cxnLst/>
              <a:rect l="l" t="t" r="r" b="b"/>
              <a:pathLst>
                <a:path w="1495" h="721" extrusionOk="0">
                  <a:moveTo>
                    <a:pt x="1250" y="1"/>
                  </a:moveTo>
                  <a:cubicBezTo>
                    <a:pt x="1232" y="1"/>
                    <a:pt x="1213" y="3"/>
                    <a:pt x="1194" y="9"/>
                  </a:cubicBezTo>
                  <a:lnTo>
                    <a:pt x="176" y="307"/>
                  </a:lnTo>
                  <a:cubicBezTo>
                    <a:pt x="65" y="341"/>
                    <a:pt x="0" y="456"/>
                    <a:pt x="31" y="569"/>
                  </a:cubicBezTo>
                  <a:cubicBezTo>
                    <a:pt x="60" y="662"/>
                    <a:pt x="145" y="721"/>
                    <a:pt x="238" y="721"/>
                  </a:cubicBezTo>
                  <a:cubicBezTo>
                    <a:pt x="256" y="721"/>
                    <a:pt x="275" y="718"/>
                    <a:pt x="294" y="714"/>
                  </a:cubicBezTo>
                  <a:lnTo>
                    <a:pt x="1312" y="418"/>
                  </a:lnTo>
                  <a:cubicBezTo>
                    <a:pt x="1418" y="384"/>
                    <a:pt x="1495" y="261"/>
                    <a:pt x="1459" y="153"/>
                  </a:cubicBezTo>
                  <a:cubicBezTo>
                    <a:pt x="1429" y="61"/>
                    <a:pt x="1342" y="1"/>
                    <a:pt x="12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18" name="Google Shape;3518;p29"/>
            <p:cNvSpPr/>
            <p:nvPr/>
          </p:nvSpPr>
          <p:spPr>
            <a:xfrm>
              <a:off x="3034675" y="4721350"/>
              <a:ext cx="80625" cy="18250"/>
            </a:xfrm>
            <a:custGeom>
              <a:avLst/>
              <a:gdLst/>
              <a:ahLst/>
              <a:cxnLst/>
              <a:rect l="l" t="t" r="r" b="b"/>
              <a:pathLst>
                <a:path w="3225" h="730" extrusionOk="0">
                  <a:moveTo>
                    <a:pt x="2981" y="0"/>
                  </a:moveTo>
                  <a:cubicBezTo>
                    <a:pt x="2964" y="0"/>
                    <a:pt x="2946" y="2"/>
                    <a:pt x="2929" y="5"/>
                  </a:cubicBezTo>
                  <a:cubicBezTo>
                    <a:pt x="2048" y="152"/>
                    <a:pt x="1157" y="253"/>
                    <a:pt x="267" y="308"/>
                  </a:cubicBezTo>
                  <a:cubicBezTo>
                    <a:pt x="1" y="322"/>
                    <a:pt x="4" y="730"/>
                    <a:pt x="259" y="730"/>
                  </a:cubicBezTo>
                  <a:cubicBezTo>
                    <a:pt x="265" y="730"/>
                    <a:pt x="270" y="730"/>
                    <a:pt x="276" y="729"/>
                  </a:cubicBezTo>
                  <a:cubicBezTo>
                    <a:pt x="1205" y="671"/>
                    <a:pt x="2130" y="566"/>
                    <a:pt x="3049" y="414"/>
                  </a:cubicBezTo>
                  <a:cubicBezTo>
                    <a:pt x="3160" y="395"/>
                    <a:pt x="3225" y="250"/>
                    <a:pt x="3193" y="149"/>
                  </a:cubicBezTo>
                  <a:cubicBezTo>
                    <a:pt x="3163" y="47"/>
                    <a:pt x="3077" y="0"/>
                    <a:pt x="29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19" name="Google Shape;3519;p29"/>
            <p:cNvSpPr/>
            <p:nvPr/>
          </p:nvSpPr>
          <p:spPr>
            <a:xfrm>
              <a:off x="2344175" y="4318225"/>
              <a:ext cx="635200" cy="657900"/>
            </a:xfrm>
            <a:custGeom>
              <a:avLst/>
              <a:gdLst/>
              <a:ahLst/>
              <a:cxnLst/>
              <a:rect l="l" t="t" r="r" b="b"/>
              <a:pathLst>
                <a:path w="25408" h="26316" extrusionOk="0">
                  <a:moveTo>
                    <a:pt x="11970" y="0"/>
                  </a:moveTo>
                  <a:cubicBezTo>
                    <a:pt x="11738" y="0"/>
                    <a:pt x="11507" y="23"/>
                    <a:pt x="11281" y="65"/>
                  </a:cubicBezTo>
                  <a:cubicBezTo>
                    <a:pt x="10636" y="178"/>
                    <a:pt x="10029" y="452"/>
                    <a:pt x="9461" y="765"/>
                  </a:cubicBezTo>
                  <a:cubicBezTo>
                    <a:pt x="9425" y="785"/>
                    <a:pt x="9396" y="813"/>
                    <a:pt x="9377" y="847"/>
                  </a:cubicBezTo>
                  <a:cubicBezTo>
                    <a:pt x="9348" y="813"/>
                    <a:pt x="9310" y="789"/>
                    <a:pt x="9269" y="780"/>
                  </a:cubicBezTo>
                  <a:cubicBezTo>
                    <a:pt x="9059" y="723"/>
                    <a:pt x="8843" y="696"/>
                    <a:pt x="8627" y="696"/>
                  </a:cubicBezTo>
                  <a:cubicBezTo>
                    <a:pt x="7856" y="696"/>
                    <a:pt x="7085" y="1043"/>
                    <a:pt x="6609" y="1653"/>
                  </a:cubicBezTo>
                  <a:cubicBezTo>
                    <a:pt x="6446" y="1858"/>
                    <a:pt x="6316" y="2087"/>
                    <a:pt x="6147" y="2284"/>
                  </a:cubicBezTo>
                  <a:cubicBezTo>
                    <a:pt x="5991" y="2474"/>
                    <a:pt x="5786" y="2618"/>
                    <a:pt x="5553" y="2700"/>
                  </a:cubicBezTo>
                  <a:cubicBezTo>
                    <a:pt x="5295" y="2789"/>
                    <a:pt x="5030" y="2854"/>
                    <a:pt x="4785" y="2965"/>
                  </a:cubicBezTo>
                  <a:cubicBezTo>
                    <a:pt x="4544" y="3073"/>
                    <a:pt x="4320" y="3220"/>
                    <a:pt x="4123" y="3396"/>
                  </a:cubicBezTo>
                  <a:cubicBezTo>
                    <a:pt x="3923" y="3567"/>
                    <a:pt x="3750" y="3771"/>
                    <a:pt x="3610" y="3998"/>
                  </a:cubicBezTo>
                  <a:cubicBezTo>
                    <a:pt x="3461" y="4238"/>
                    <a:pt x="3351" y="4496"/>
                    <a:pt x="3127" y="4683"/>
                  </a:cubicBezTo>
                  <a:cubicBezTo>
                    <a:pt x="2905" y="4869"/>
                    <a:pt x="2681" y="4991"/>
                    <a:pt x="2477" y="5170"/>
                  </a:cubicBezTo>
                  <a:cubicBezTo>
                    <a:pt x="1856" y="5713"/>
                    <a:pt x="1420" y="6440"/>
                    <a:pt x="1235" y="7247"/>
                  </a:cubicBezTo>
                  <a:cubicBezTo>
                    <a:pt x="1168" y="7540"/>
                    <a:pt x="1144" y="7843"/>
                    <a:pt x="1093" y="8142"/>
                  </a:cubicBezTo>
                  <a:cubicBezTo>
                    <a:pt x="1042" y="8440"/>
                    <a:pt x="934" y="8722"/>
                    <a:pt x="811" y="9006"/>
                  </a:cubicBezTo>
                  <a:cubicBezTo>
                    <a:pt x="686" y="9287"/>
                    <a:pt x="564" y="9583"/>
                    <a:pt x="511" y="9896"/>
                  </a:cubicBezTo>
                  <a:cubicBezTo>
                    <a:pt x="462" y="10178"/>
                    <a:pt x="455" y="10467"/>
                    <a:pt x="494" y="10751"/>
                  </a:cubicBezTo>
                  <a:cubicBezTo>
                    <a:pt x="544" y="11114"/>
                    <a:pt x="662" y="11463"/>
                    <a:pt x="843" y="11783"/>
                  </a:cubicBezTo>
                  <a:cubicBezTo>
                    <a:pt x="181" y="12734"/>
                    <a:pt x="0" y="13988"/>
                    <a:pt x="361" y="15095"/>
                  </a:cubicBezTo>
                  <a:cubicBezTo>
                    <a:pt x="458" y="15386"/>
                    <a:pt x="592" y="15665"/>
                    <a:pt x="758" y="15925"/>
                  </a:cubicBezTo>
                  <a:cubicBezTo>
                    <a:pt x="860" y="16072"/>
                    <a:pt x="970" y="16216"/>
                    <a:pt x="1055" y="16373"/>
                  </a:cubicBezTo>
                  <a:cubicBezTo>
                    <a:pt x="1129" y="16524"/>
                    <a:pt x="1172" y="16688"/>
                    <a:pt x="1187" y="16857"/>
                  </a:cubicBezTo>
                  <a:cubicBezTo>
                    <a:pt x="1225" y="17191"/>
                    <a:pt x="1249" y="17523"/>
                    <a:pt x="1336" y="17853"/>
                  </a:cubicBezTo>
                  <a:cubicBezTo>
                    <a:pt x="1418" y="18163"/>
                    <a:pt x="1531" y="18464"/>
                    <a:pt x="1673" y="18751"/>
                  </a:cubicBezTo>
                  <a:cubicBezTo>
                    <a:pt x="1988" y="19374"/>
                    <a:pt x="2446" y="19915"/>
                    <a:pt x="3006" y="20332"/>
                  </a:cubicBezTo>
                  <a:cubicBezTo>
                    <a:pt x="3146" y="21540"/>
                    <a:pt x="3779" y="22637"/>
                    <a:pt x="4758" y="23362"/>
                  </a:cubicBezTo>
                  <a:cubicBezTo>
                    <a:pt x="5028" y="23559"/>
                    <a:pt x="5326" y="23699"/>
                    <a:pt x="5613" y="23867"/>
                  </a:cubicBezTo>
                  <a:cubicBezTo>
                    <a:pt x="5897" y="24036"/>
                    <a:pt x="6137" y="24322"/>
                    <a:pt x="6385" y="24575"/>
                  </a:cubicBezTo>
                  <a:cubicBezTo>
                    <a:pt x="6850" y="25047"/>
                    <a:pt x="7425" y="25398"/>
                    <a:pt x="8058" y="25593"/>
                  </a:cubicBezTo>
                  <a:cubicBezTo>
                    <a:pt x="8453" y="25718"/>
                    <a:pt x="8863" y="25781"/>
                    <a:pt x="9274" y="25781"/>
                  </a:cubicBezTo>
                  <a:cubicBezTo>
                    <a:pt x="9598" y="25781"/>
                    <a:pt x="9923" y="25741"/>
                    <a:pt x="10241" y="25663"/>
                  </a:cubicBezTo>
                  <a:cubicBezTo>
                    <a:pt x="10260" y="25658"/>
                    <a:pt x="10279" y="25651"/>
                    <a:pt x="10296" y="25641"/>
                  </a:cubicBezTo>
                  <a:cubicBezTo>
                    <a:pt x="10970" y="26089"/>
                    <a:pt x="11777" y="26315"/>
                    <a:pt x="12584" y="26315"/>
                  </a:cubicBezTo>
                  <a:cubicBezTo>
                    <a:pt x="12956" y="26315"/>
                    <a:pt x="13328" y="26267"/>
                    <a:pt x="13687" y="26171"/>
                  </a:cubicBezTo>
                  <a:cubicBezTo>
                    <a:pt x="14015" y="26081"/>
                    <a:pt x="14332" y="25952"/>
                    <a:pt x="14628" y="25783"/>
                  </a:cubicBezTo>
                  <a:cubicBezTo>
                    <a:pt x="14660" y="25800"/>
                    <a:pt x="14693" y="25810"/>
                    <a:pt x="14727" y="25810"/>
                  </a:cubicBezTo>
                  <a:cubicBezTo>
                    <a:pt x="14764" y="25810"/>
                    <a:pt x="14800" y="25811"/>
                    <a:pt x="14837" y="25811"/>
                  </a:cubicBezTo>
                  <a:cubicBezTo>
                    <a:pt x="15958" y="25811"/>
                    <a:pt x="17053" y="25453"/>
                    <a:pt x="17959" y="24791"/>
                  </a:cubicBezTo>
                  <a:cubicBezTo>
                    <a:pt x="18063" y="24714"/>
                    <a:pt x="18164" y="24637"/>
                    <a:pt x="18260" y="24553"/>
                  </a:cubicBezTo>
                  <a:lnTo>
                    <a:pt x="18287" y="24553"/>
                  </a:lnTo>
                  <a:cubicBezTo>
                    <a:pt x="19752" y="24510"/>
                    <a:pt x="20924" y="23480"/>
                    <a:pt x="21661" y="22291"/>
                  </a:cubicBezTo>
                  <a:cubicBezTo>
                    <a:pt x="21892" y="21915"/>
                    <a:pt x="22094" y="21526"/>
                    <a:pt x="22272" y="21124"/>
                  </a:cubicBezTo>
                  <a:cubicBezTo>
                    <a:pt x="22306" y="21054"/>
                    <a:pt x="22301" y="20972"/>
                    <a:pt x="22262" y="20907"/>
                  </a:cubicBezTo>
                  <a:lnTo>
                    <a:pt x="22291" y="20840"/>
                  </a:lnTo>
                  <a:cubicBezTo>
                    <a:pt x="23252" y="20450"/>
                    <a:pt x="23974" y="19559"/>
                    <a:pt x="24176" y="18546"/>
                  </a:cubicBezTo>
                  <a:cubicBezTo>
                    <a:pt x="24197" y="18536"/>
                    <a:pt x="24214" y="18524"/>
                    <a:pt x="24231" y="18510"/>
                  </a:cubicBezTo>
                  <a:cubicBezTo>
                    <a:pt x="25165" y="17694"/>
                    <a:pt x="25408" y="16231"/>
                    <a:pt x="24830" y="15145"/>
                  </a:cubicBezTo>
                  <a:cubicBezTo>
                    <a:pt x="25365" y="13949"/>
                    <a:pt x="25288" y="12508"/>
                    <a:pt x="24604" y="11381"/>
                  </a:cubicBezTo>
                  <a:cubicBezTo>
                    <a:pt x="24604" y="11374"/>
                    <a:pt x="24607" y="11367"/>
                    <a:pt x="24611" y="11362"/>
                  </a:cubicBezTo>
                  <a:cubicBezTo>
                    <a:pt x="24782" y="10635"/>
                    <a:pt x="24575" y="9908"/>
                    <a:pt x="24335" y="9225"/>
                  </a:cubicBezTo>
                  <a:cubicBezTo>
                    <a:pt x="24094" y="8541"/>
                    <a:pt x="23841" y="7860"/>
                    <a:pt x="23252" y="7405"/>
                  </a:cubicBezTo>
                  <a:cubicBezTo>
                    <a:pt x="22907" y="7141"/>
                    <a:pt x="22544" y="6900"/>
                    <a:pt x="22185" y="6650"/>
                  </a:cubicBezTo>
                  <a:cubicBezTo>
                    <a:pt x="22176" y="6084"/>
                    <a:pt x="22113" y="5511"/>
                    <a:pt x="21860" y="5001"/>
                  </a:cubicBezTo>
                  <a:cubicBezTo>
                    <a:pt x="21738" y="4751"/>
                    <a:pt x="21567" y="4527"/>
                    <a:pt x="21357" y="4344"/>
                  </a:cubicBezTo>
                  <a:cubicBezTo>
                    <a:pt x="21261" y="4265"/>
                    <a:pt x="21158" y="4195"/>
                    <a:pt x="21049" y="4135"/>
                  </a:cubicBezTo>
                  <a:cubicBezTo>
                    <a:pt x="20994" y="4103"/>
                    <a:pt x="20924" y="4079"/>
                    <a:pt x="20881" y="4031"/>
                  </a:cubicBezTo>
                  <a:cubicBezTo>
                    <a:pt x="20835" y="3985"/>
                    <a:pt x="20816" y="3916"/>
                    <a:pt x="20792" y="3856"/>
                  </a:cubicBezTo>
                  <a:cubicBezTo>
                    <a:pt x="20354" y="2785"/>
                    <a:pt x="19439" y="1954"/>
                    <a:pt x="18320" y="1644"/>
                  </a:cubicBezTo>
                  <a:cubicBezTo>
                    <a:pt x="17992" y="1555"/>
                    <a:pt x="17655" y="1510"/>
                    <a:pt x="17318" y="1510"/>
                  </a:cubicBezTo>
                  <a:cubicBezTo>
                    <a:pt x="16981" y="1510"/>
                    <a:pt x="16644" y="1555"/>
                    <a:pt x="16315" y="1644"/>
                  </a:cubicBezTo>
                  <a:cubicBezTo>
                    <a:pt x="15918" y="1023"/>
                    <a:pt x="15198" y="611"/>
                    <a:pt x="14452" y="611"/>
                  </a:cubicBezTo>
                  <a:cubicBezTo>
                    <a:pt x="14443" y="611"/>
                    <a:pt x="14435" y="611"/>
                    <a:pt x="14426" y="611"/>
                  </a:cubicBezTo>
                  <a:cubicBezTo>
                    <a:pt x="14303" y="614"/>
                    <a:pt x="14181" y="626"/>
                    <a:pt x="14060" y="652"/>
                  </a:cubicBezTo>
                  <a:cubicBezTo>
                    <a:pt x="14012" y="664"/>
                    <a:pt x="13962" y="671"/>
                    <a:pt x="13914" y="671"/>
                  </a:cubicBezTo>
                  <a:cubicBezTo>
                    <a:pt x="13846" y="667"/>
                    <a:pt x="13796" y="623"/>
                    <a:pt x="13747" y="585"/>
                  </a:cubicBezTo>
                  <a:cubicBezTo>
                    <a:pt x="13514" y="407"/>
                    <a:pt x="13257" y="267"/>
                    <a:pt x="12982" y="166"/>
                  </a:cubicBezTo>
                  <a:cubicBezTo>
                    <a:pt x="12656" y="51"/>
                    <a:pt x="12313" y="0"/>
                    <a:pt x="1197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20" name="Google Shape;3520;p29"/>
            <p:cNvSpPr/>
            <p:nvPr/>
          </p:nvSpPr>
          <p:spPr>
            <a:xfrm>
              <a:off x="2454100" y="4694500"/>
              <a:ext cx="39200" cy="75725"/>
            </a:xfrm>
            <a:custGeom>
              <a:avLst/>
              <a:gdLst/>
              <a:ahLst/>
              <a:cxnLst/>
              <a:rect l="l" t="t" r="r" b="b"/>
              <a:pathLst>
                <a:path w="1568" h="3029" extrusionOk="0">
                  <a:moveTo>
                    <a:pt x="226" y="0"/>
                  </a:moveTo>
                  <a:cubicBezTo>
                    <a:pt x="225" y="0"/>
                    <a:pt x="223" y="1"/>
                    <a:pt x="222" y="1"/>
                  </a:cubicBezTo>
                  <a:cubicBezTo>
                    <a:pt x="99" y="3"/>
                    <a:pt x="0" y="104"/>
                    <a:pt x="15" y="217"/>
                  </a:cubicBezTo>
                  <a:cubicBezTo>
                    <a:pt x="147" y="1226"/>
                    <a:pt x="554" y="2176"/>
                    <a:pt x="1192" y="2968"/>
                  </a:cubicBezTo>
                  <a:cubicBezTo>
                    <a:pt x="1226" y="3010"/>
                    <a:pt x="1277" y="3028"/>
                    <a:pt x="1330" y="3028"/>
                  </a:cubicBezTo>
                  <a:cubicBezTo>
                    <a:pt x="1391" y="3028"/>
                    <a:pt x="1453" y="3004"/>
                    <a:pt x="1493" y="2963"/>
                  </a:cubicBezTo>
                  <a:cubicBezTo>
                    <a:pt x="1567" y="2889"/>
                    <a:pt x="1562" y="2754"/>
                    <a:pt x="1490" y="2667"/>
                  </a:cubicBezTo>
                  <a:cubicBezTo>
                    <a:pt x="922" y="1957"/>
                    <a:pt x="559" y="1105"/>
                    <a:pt x="438" y="205"/>
                  </a:cubicBezTo>
                  <a:cubicBezTo>
                    <a:pt x="424" y="96"/>
                    <a:pt x="349" y="0"/>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21" name="Google Shape;3521;p29"/>
            <p:cNvSpPr/>
            <p:nvPr/>
          </p:nvSpPr>
          <p:spPr>
            <a:xfrm>
              <a:off x="2452900" y="4584675"/>
              <a:ext cx="18475" cy="73175"/>
            </a:xfrm>
            <a:custGeom>
              <a:avLst/>
              <a:gdLst/>
              <a:ahLst/>
              <a:cxnLst/>
              <a:rect l="l" t="t" r="r" b="b"/>
              <a:pathLst>
                <a:path w="739" h="2927" extrusionOk="0">
                  <a:moveTo>
                    <a:pt x="483" y="0"/>
                  </a:moveTo>
                  <a:cubicBezTo>
                    <a:pt x="398" y="0"/>
                    <a:pt x="316" y="47"/>
                    <a:pt x="292" y="155"/>
                  </a:cubicBezTo>
                  <a:cubicBezTo>
                    <a:pt x="101" y="1000"/>
                    <a:pt x="3" y="1862"/>
                    <a:pt x="0" y="2728"/>
                  </a:cubicBezTo>
                  <a:cubicBezTo>
                    <a:pt x="0" y="2860"/>
                    <a:pt x="102" y="2926"/>
                    <a:pt x="206" y="2926"/>
                  </a:cubicBezTo>
                  <a:cubicBezTo>
                    <a:pt x="314" y="2926"/>
                    <a:pt x="424" y="2856"/>
                    <a:pt x="424" y="2716"/>
                  </a:cubicBezTo>
                  <a:cubicBezTo>
                    <a:pt x="426" y="1888"/>
                    <a:pt x="520" y="1065"/>
                    <a:pt x="703" y="259"/>
                  </a:cubicBezTo>
                  <a:cubicBezTo>
                    <a:pt x="739" y="101"/>
                    <a:pt x="608" y="0"/>
                    <a:pt x="4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22" name="Google Shape;3522;p29"/>
            <p:cNvSpPr/>
            <p:nvPr/>
          </p:nvSpPr>
          <p:spPr>
            <a:xfrm>
              <a:off x="2428100" y="4622375"/>
              <a:ext cx="16700" cy="71300"/>
            </a:xfrm>
            <a:custGeom>
              <a:avLst/>
              <a:gdLst/>
              <a:ahLst/>
              <a:cxnLst/>
              <a:rect l="l" t="t" r="r" b="b"/>
              <a:pathLst>
                <a:path w="668" h="2852" extrusionOk="0">
                  <a:moveTo>
                    <a:pt x="345" y="0"/>
                  </a:moveTo>
                  <a:cubicBezTo>
                    <a:pt x="247" y="0"/>
                    <a:pt x="157" y="64"/>
                    <a:pt x="140" y="161"/>
                  </a:cubicBezTo>
                  <a:cubicBezTo>
                    <a:pt x="1" y="1006"/>
                    <a:pt x="30" y="1867"/>
                    <a:pt x="222" y="2703"/>
                  </a:cubicBezTo>
                  <a:cubicBezTo>
                    <a:pt x="247" y="2807"/>
                    <a:pt x="324" y="2852"/>
                    <a:pt x="406" y="2852"/>
                  </a:cubicBezTo>
                  <a:cubicBezTo>
                    <a:pt x="532" y="2852"/>
                    <a:pt x="668" y="2744"/>
                    <a:pt x="631" y="2582"/>
                  </a:cubicBezTo>
                  <a:cubicBezTo>
                    <a:pt x="453" y="1822"/>
                    <a:pt x="427" y="1035"/>
                    <a:pt x="552" y="262"/>
                  </a:cubicBezTo>
                  <a:cubicBezTo>
                    <a:pt x="571" y="152"/>
                    <a:pt x="516" y="38"/>
                    <a:pt x="400" y="7"/>
                  </a:cubicBezTo>
                  <a:cubicBezTo>
                    <a:pt x="382" y="3"/>
                    <a:pt x="363" y="0"/>
                    <a:pt x="3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23" name="Google Shape;3523;p29"/>
            <p:cNvSpPr/>
            <p:nvPr/>
          </p:nvSpPr>
          <p:spPr>
            <a:xfrm>
              <a:off x="2510350" y="4453750"/>
              <a:ext cx="48225" cy="40025"/>
            </a:xfrm>
            <a:custGeom>
              <a:avLst/>
              <a:gdLst/>
              <a:ahLst/>
              <a:cxnLst/>
              <a:rect l="l" t="t" r="r" b="b"/>
              <a:pathLst>
                <a:path w="1929" h="1601" extrusionOk="0">
                  <a:moveTo>
                    <a:pt x="1695" y="1"/>
                  </a:moveTo>
                  <a:cubicBezTo>
                    <a:pt x="1657" y="1"/>
                    <a:pt x="1618" y="10"/>
                    <a:pt x="1582" y="28"/>
                  </a:cubicBezTo>
                  <a:cubicBezTo>
                    <a:pt x="1002" y="317"/>
                    <a:pt x="492" y="728"/>
                    <a:pt x="85" y="1236"/>
                  </a:cubicBezTo>
                  <a:cubicBezTo>
                    <a:pt x="13" y="1325"/>
                    <a:pt x="1" y="1453"/>
                    <a:pt x="87" y="1537"/>
                  </a:cubicBezTo>
                  <a:cubicBezTo>
                    <a:pt x="130" y="1579"/>
                    <a:pt x="187" y="1600"/>
                    <a:pt x="242" y="1600"/>
                  </a:cubicBezTo>
                  <a:cubicBezTo>
                    <a:pt x="297" y="1600"/>
                    <a:pt x="351" y="1578"/>
                    <a:pt x="386" y="1532"/>
                  </a:cubicBezTo>
                  <a:cubicBezTo>
                    <a:pt x="768" y="1055"/>
                    <a:pt x="1250" y="666"/>
                    <a:pt x="1799" y="394"/>
                  </a:cubicBezTo>
                  <a:cubicBezTo>
                    <a:pt x="1902" y="341"/>
                    <a:pt x="1928" y="194"/>
                    <a:pt x="1871" y="100"/>
                  </a:cubicBezTo>
                  <a:cubicBezTo>
                    <a:pt x="1832" y="33"/>
                    <a:pt x="1765" y="1"/>
                    <a:pt x="16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24" name="Google Shape;3524;p29"/>
            <p:cNvSpPr/>
            <p:nvPr/>
          </p:nvSpPr>
          <p:spPr>
            <a:xfrm>
              <a:off x="2516675" y="4428950"/>
              <a:ext cx="46100" cy="27075"/>
            </a:xfrm>
            <a:custGeom>
              <a:avLst/>
              <a:gdLst/>
              <a:ahLst/>
              <a:cxnLst/>
              <a:rect l="l" t="t" r="r" b="b"/>
              <a:pathLst>
                <a:path w="1844" h="1083" extrusionOk="0">
                  <a:moveTo>
                    <a:pt x="1609" y="1"/>
                  </a:moveTo>
                  <a:cubicBezTo>
                    <a:pt x="1591" y="1"/>
                    <a:pt x="1572" y="3"/>
                    <a:pt x="1553" y="7"/>
                  </a:cubicBezTo>
                  <a:cubicBezTo>
                    <a:pt x="1011" y="122"/>
                    <a:pt x="506" y="370"/>
                    <a:pt x="85" y="729"/>
                  </a:cubicBezTo>
                  <a:cubicBezTo>
                    <a:pt x="0" y="801"/>
                    <a:pt x="10" y="957"/>
                    <a:pt x="87" y="1029"/>
                  </a:cubicBezTo>
                  <a:cubicBezTo>
                    <a:pt x="126" y="1065"/>
                    <a:pt x="178" y="1083"/>
                    <a:pt x="231" y="1083"/>
                  </a:cubicBezTo>
                  <a:cubicBezTo>
                    <a:pt x="286" y="1083"/>
                    <a:pt x="343" y="1064"/>
                    <a:pt x="388" y="1025"/>
                  </a:cubicBezTo>
                  <a:lnTo>
                    <a:pt x="426" y="993"/>
                  </a:lnTo>
                  <a:lnTo>
                    <a:pt x="443" y="981"/>
                  </a:lnTo>
                  <a:lnTo>
                    <a:pt x="511" y="928"/>
                  </a:lnTo>
                  <a:lnTo>
                    <a:pt x="665" y="825"/>
                  </a:lnTo>
                  <a:cubicBezTo>
                    <a:pt x="771" y="755"/>
                    <a:pt x="879" y="692"/>
                    <a:pt x="992" y="639"/>
                  </a:cubicBezTo>
                  <a:lnTo>
                    <a:pt x="1071" y="603"/>
                  </a:lnTo>
                  <a:lnTo>
                    <a:pt x="1088" y="594"/>
                  </a:lnTo>
                  <a:lnTo>
                    <a:pt x="1129" y="579"/>
                  </a:lnTo>
                  <a:cubicBezTo>
                    <a:pt x="1184" y="553"/>
                    <a:pt x="1240" y="531"/>
                    <a:pt x="1300" y="514"/>
                  </a:cubicBezTo>
                  <a:cubicBezTo>
                    <a:pt x="1420" y="473"/>
                    <a:pt x="1543" y="440"/>
                    <a:pt x="1671" y="413"/>
                  </a:cubicBezTo>
                  <a:cubicBezTo>
                    <a:pt x="1781" y="380"/>
                    <a:pt x="1844" y="264"/>
                    <a:pt x="1815" y="151"/>
                  </a:cubicBezTo>
                  <a:cubicBezTo>
                    <a:pt x="1781" y="52"/>
                    <a:pt x="1703" y="1"/>
                    <a:pt x="16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25" name="Google Shape;3525;p29"/>
            <p:cNvSpPr/>
            <p:nvPr/>
          </p:nvSpPr>
          <p:spPr>
            <a:xfrm>
              <a:off x="2578400" y="4457100"/>
              <a:ext cx="63150" cy="27975"/>
            </a:xfrm>
            <a:custGeom>
              <a:avLst/>
              <a:gdLst/>
              <a:ahLst/>
              <a:cxnLst/>
              <a:rect l="l" t="t" r="r" b="b"/>
              <a:pathLst>
                <a:path w="2526" h="1119" extrusionOk="0">
                  <a:moveTo>
                    <a:pt x="2229" y="0"/>
                  </a:moveTo>
                  <a:cubicBezTo>
                    <a:pt x="2209" y="0"/>
                    <a:pt x="2188" y="3"/>
                    <a:pt x="2167" y="9"/>
                  </a:cubicBezTo>
                  <a:cubicBezTo>
                    <a:pt x="1493" y="204"/>
                    <a:pt x="829" y="435"/>
                    <a:pt x="179" y="700"/>
                  </a:cubicBezTo>
                  <a:cubicBezTo>
                    <a:pt x="73" y="743"/>
                    <a:pt x="1" y="844"/>
                    <a:pt x="34" y="962"/>
                  </a:cubicBezTo>
                  <a:cubicBezTo>
                    <a:pt x="61" y="1057"/>
                    <a:pt x="145" y="1119"/>
                    <a:pt x="233" y="1119"/>
                  </a:cubicBezTo>
                  <a:cubicBezTo>
                    <a:pt x="255" y="1119"/>
                    <a:pt x="278" y="1115"/>
                    <a:pt x="299" y="1107"/>
                  </a:cubicBezTo>
                  <a:cubicBezTo>
                    <a:pt x="947" y="842"/>
                    <a:pt x="1611" y="611"/>
                    <a:pt x="2285" y="418"/>
                  </a:cubicBezTo>
                  <a:cubicBezTo>
                    <a:pt x="2525" y="350"/>
                    <a:pt x="2446" y="0"/>
                    <a:pt x="2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26" name="Google Shape;3526;p29"/>
            <p:cNvSpPr/>
            <p:nvPr/>
          </p:nvSpPr>
          <p:spPr>
            <a:xfrm>
              <a:off x="2788200" y="4486875"/>
              <a:ext cx="64825" cy="74425"/>
            </a:xfrm>
            <a:custGeom>
              <a:avLst/>
              <a:gdLst/>
              <a:ahLst/>
              <a:cxnLst/>
              <a:rect l="l" t="t" r="r" b="b"/>
              <a:pathLst>
                <a:path w="2593" h="2977" extrusionOk="0">
                  <a:moveTo>
                    <a:pt x="323" y="0"/>
                  </a:moveTo>
                  <a:cubicBezTo>
                    <a:pt x="128" y="0"/>
                    <a:pt x="1" y="291"/>
                    <a:pt x="213" y="395"/>
                  </a:cubicBezTo>
                  <a:cubicBezTo>
                    <a:pt x="1185" y="878"/>
                    <a:pt x="1895" y="1771"/>
                    <a:pt x="2148" y="2828"/>
                  </a:cubicBezTo>
                  <a:cubicBezTo>
                    <a:pt x="2172" y="2932"/>
                    <a:pt x="2249" y="2976"/>
                    <a:pt x="2331" y="2976"/>
                  </a:cubicBezTo>
                  <a:cubicBezTo>
                    <a:pt x="2457" y="2976"/>
                    <a:pt x="2592" y="2869"/>
                    <a:pt x="2554" y="2708"/>
                  </a:cubicBezTo>
                  <a:cubicBezTo>
                    <a:pt x="2282" y="1560"/>
                    <a:pt x="1479" y="551"/>
                    <a:pt x="420" y="24"/>
                  </a:cubicBezTo>
                  <a:cubicBezTo>
                    <a:pt x="386" y="8"/>
                    <a:pt x="354" y="0"/>
                    <a:pt x="3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27" name="Google Shape;3527;p29"/>
            <p:cNvSpPr/>
            <p:nvPr/>
          </p:nvSpPr>
          <p:spPr>
            <a:xfrm>
              <a:off x="2846450" y="4507550"/>
              <a:ext cx="38225" cy="57625"/>
            </a:xfrm>
            <a:custGeom>
              <a:avLst/>
              <a:gdLst/>
              <a:ahLst/>
              <a:cxnLst/>
              <a:rect l="l" t="t" r="r" b="b"/>
              <a:pathLst>
                <a:path w="1529" h="2305" extrusionOk="0">
                  <a:moveTo>
                    <a:pt x="247" y="0"/>
                  </a:moveTo>
                  <a:cubicBezTo>
                    <a:pt x="212" y="0"/>
                    <a:pt x="175" y="9"/>
                    <a:pt x="143" y="27"/>
                  </a:cubicBezTo>
                  <a:cubicBezTo>
                    <a:pt x="46" y="85"/>
                    <a:pt x="1" y="222"/>
                    <a:pt x="68" y="319"/>
                  </a:cubicBezTo>
                  <a:cubicBezTo>
                    <a:pt x="465" y="894"/>
                    <a:pt x="804" y="1507"/>
                    <a:pt x="1074" y="2152"/>
                  </a:cubicBezTo>
                  <a:cubicBezTo>
                    <a:pt x="1112" y="2239"/>
                    <a:pt x="1188" y="2304"/>
                    <a:pt x="1283" y="2304"/>
                  </a:cubicBezTo>
                  <a:cubicBezTo>
                    <a:pt x="1301" y="2304"/>
                    <a:pt x="1319" y="2302"/>
                    <a:pt x="1339" y="2297"/>
                  </a:cubicBezTo>
                  <a:cubicBezTo>
                    <a:pt x="1459" y="2263"/>
                    <a:pt x="1529" y="2140"/>
                    <a:pt x="1483" y="2032"/>
                  </a:cubicBezTo>
                  <a:cubicBezTo>
                    <a:pt x="1201" y="1351"/>
                    <a:pt x="850" y="704"/>
                    <a:pt x="431" y="100"/>
                  </a:cubicBezTo>
                  <a:cubicBezTo>
                    <a:pt x="390" y="35"/>
                    <a:pt x="319" y="0"/>
                    <a:pt x="2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28" name="Google Shape;3528;p29"/>
            <p:cNvSpPr/>
            <p:nvPr/>
          </p:nvSpPr>
          <p:spPr>
            <a:xfrm>
              <a:off x="2863900" y="4583650"/>
              <a:ext cx="16275" cy="37650"/>
            </a:xfrm>
            <a:custGeom>
              <a:avLst/>
              <a:gdLst/>
              <a:ahLst/>
              <a:cxnLst/>
              <a:rect l="l" t="t" r="r" b="b"/>
              <a:pathLst>
                <a:path w="651" h="1506" extrusionOk="0">
                  <a:moveTo>
                    <a:pt x="248" y="0"/>
                  </a:moveTo>
                  <a:cubicBezTo>
                    <a:pt x="229" y="0"/>
                    <a:pt x="209" y="4"/>
                    <a:pt x="188" y="11"/>
                  </a:cubicBezTo>
                  <a:cubicBezTo>
                    <a:pt x="73" y="50"/>
                    <a:pt x="0" y="163"/>
                    <a:pt x="44" y="271"/>
                  </a:cubicBezTo>
                  <a:cubicBezTo>
                    <a:pt x="106" y="442"/>
                    <a:pt x="152" y="617"/>
                    <a:pt x="183" y="796"/>
                  </a:cubicBezTo>
                  <a:cubicBezTo>
                    <a:pt x="188" y="805"/>
                    <a:pt x="188" y="810"/>
                    <a:pt x="191" y="820"/>
                  </a:cubicBezTo>
                  <a:lnTo>
                    <a:pt x="191" y="829"/>
                  </a:lnTo>
                  <a:lnTo>
                    <a:pt x="200" y="897"/>
                  </a:lnTo>
                  <a:cubicBezTo>
                    <a:pt x="203" y="938"/>
                    <a:pt x="207" y="978"/>
                    <a:pt x="212" y="1017"/>
                  </a:cubicBezTo>
                  <a:cubicBezTo>
                    <a:pt x="217" y="1111"/>
                    <a:pt x="219" y="1205"/>
                    <a:pt x="217" y="1299"/>
                  </a:cubicBezTo>
                  <a:cubicBezTo>
                    <a:pt x="219" y="1414"/>
                    <a:pt x="316" y="1506"/>
                    <a:pt x="434" y="1506"/>
                  </a:cubicBezTo>
                  <a:cubicBezTo>
                    <a:pt x="549" y="1501"/>
                    <a:pt x="641" y="1404"/>
                    <a:pt x="641" y="1289"/>
                  </a:cubicBezTo>
                  <a:cubicBezTo>
                    <a:pt x="650" y="901"/>
                    <a:pt x="585" y="516"/>
                    <a:pt x="448" y="155"/>
                  </a:cubicBezTo>
                  <a:cubicBezTo>
                    <a:pt x="417" y="71"/>
                    <a:pt x="338" y="0"/>
                    <a:pt x="2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29" name="Google Shape;3529;p29"/>
            <p:cNvSpPr/>
            <p:nvPr/>
          </p:nvSpPr>
          <p:spPr>
            <a:xfrm>
              <a:off x="2643025" y="4846975"/>
              <a:ext cx="56875" cy="14500"/>
            </a:xfrm>
            <a:custGeom>
              <a:avLst/>
              <a:gdLst/>
              <a:ahLst/>
              <a:cxnLst/>
              <a:rect l="l" t="t" r="r" b="b"/>
              <a:pathLst>
                <a:path w="2275" h="580" extrusionOk="0">
                  <a:moveTo>
                    <a:pt x="230" y="1"/>
                  </a:moveTo>
                  <a:cubicBezTo>
                    <a:pt x="136" y="1"/>
                    <a:pt x="51" y="65"/>
                    <a:pt x="27" y="159"/>
                  </a:cubicBezTo>
                  <a:cubicBezTo>
                    <a:pt x="0" y="267"/>
                    <a:pt x="65" y="395"/>
                    <a:pt x="181" y="419"/>
                  </a:cubicBezTo>
                  <a:cubicBezTo>
                    <a:pt x="700" y="525"/>
                    <a:pt x="1228" y="579"/>
                    <a:pt x="1758" y="579"/>
                  </a:cubicBezTo>
                  <a:cubicBezTo>
                    <a:pt x="1839" y="579"/>
                    <a:pt x="1921" y="578"/>
                    <a:pt x="2003" y="575"/>
                  </a:cubicBezTo>
                  <a:cubicBezTo>
                    <a:pt x="2274" y="566"/>
                    <a:pt x="2268" y="152"/>
                    <a:pt x="2005" y="152"/>
                  </a:cubicBezTo>
                  <a:cubicBezTo>
                    <a:pt x="2002" y="152"/>
                    <a:pt x="1999" y="152"/>
                    <a:pt x="1996" y="152"/>
                  </a:cubicBezTo>
                  <a:cubicBezTo>
                    <a:pt x="1913" y="155"/>
                    <a:pt x="1831" y="156"/>
                    <a:pt x="1749" y="156"/>
                  </a:cubicBezTo>
                  <a:cubicBezTo>
                    <a:pt x="1256" y="156"/>
                    <a:pt x="765" y="106"/>
                    <a:pt x="282" y="7"/>
                  </a:cubicBezTo>
                  <a:cubicBezTo>
                    <a:pt x="265" y="3"/>
                    <a:pt x="247"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30" name="Google Shape;3530;p29"/>
            <p:cNvSpPr/>
            <p:nvPr/>
          </p:nvSpPr>
          <p:spPr>
            <a:xfrm>
              <a:off x="2739125" y="4801600"/>
              <a:ext cx="85950" cy="45425"/>
            </a:xfrm>
            <a:custGeom>
              <a:avLst/>
              <a:gdLst/>
              <a:ahLst/>
              <a:cxnLst/>
              <a:rect l="l" t="t" r="r" b="b"/>
              <a:pathLst>
                <a:path w="3438" h="1817" extrusionOk="0">
                  <a:moveTo>
                    <a:pt x="3141" y="0"/>
                  </a:moveTo>
                  <a:cubicBezTo>
                    <a:pt x="3106" y="0"/>
                    <a:pt x="3068" y="11"/>
                    <a:pt x="3030" y="37"/>
                  </a:cubicBezTo>
                  <a:cubicBezTo>
                    <a:pt x="2563" y="349"/>
                    <a:pt x="2103" y="684"/>
                    <a:pt x="1620" y="970"/>
                  </a:cubicBezTo>
                  <a:cubicBezTo>
                    <a:pt x="1223" y="1205"/>
                    <a:pt x="790" y="1392"/>
                    <a:pt x="326" y="1392"/>
                  </a:cubicBezTo>
                  <a:cubicBezTo>
                    <a:pt x="309" y="1392"/>
                    <a:pt x="291" y="1392"/>
                    <a:pt x="274" y="1392"/>
                  </a:cubicBezTo>
                  <a:cubicBezTo>
                    <a:pt x="271" y="1391"/>
                    <a:pt x="268" y="1391"/>
                    <a:pt x="265" y="1391"/>
                  </a:cubicBezTo>
                  <a:cubicBezTo>
                    <a:pt x="0" y="1391"/>
                    <a:pt x="13" y="1806"/>
                    <a:pt x="284" y="1815"/>
                  </a:cubicBezTo>
                  <a:cubicBezTo>
                    <a:pt x="307" y="1816"/>
                    <a:pt x="330" y="1816"/>
                    <a:pt x="354" y="1816"/>
                  </a:cubicBezTo>
                  <a:cubicBezTo>
                    <a:pt x="860" y="1816"/>
                    <a:pt x="1341" y="1618"/>
                    <a:pt x="1779" y="1367"/>
                  </a:cubicBezTo>
                  <a:cubicBezTo>
                    <a:pt x="2286" y="1076"/>
                    <a:pt x="2763" y="727"/>
                    <a:pt x="3249" y="402"/>
                  </a:cubicBezTo>
                  <a:cubicBezTo>
                    <a:pt x="3438" y="274"/>
                    <a:pt x="3319" y="0"/>
                    <a:pt x="3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31" name="Google Shape;3531;p29"/>
            <p:cNvSpPr/>
            <p:nvPr/>
          </p:nvSpPr>
          <p:spPr>
            <a:xfrm>
              <a:off x="2707475" y="4796775"/>
              <a:ext cx="66700" cy="32475"/>
            </a:xfrm>
            <a:custGeom>
              <a:avLst/>
              <a:gdLst/>
              <a:ahLst/>
              <a:cxnLst/>
              <a:rect l="l" t="t" r="r" b="b"/>
              <a:pathLst>
                <a:path w="2668" h="1299" extrusionOk="0">
                  <a:moveTo>
                    <a:pt x="2367" y="0"/>
                  </a:moveTo>
                  <a:cubicBezTo>
                    <a:pt x="2332" y="0"/>
                    <a:pt x="2295" y="11"/>
                    <a:pt x="2258" y="35"/>
                  </a:cubicBezTo>
                  <a:cubicBezTo>
                    <a:pt x="1620" y="444"/>
                    <a:pt x="915" y="730"/>
                    <a:pt x="176" y="884"/>
                  </a:cubicBezTo>
                  <a:cubicBezTo>
                    <a:pt x="63" y="908"/>
                    <a:pt x="0" y="1043"/>
                    <a:pt x="31" y="1149"/>
                  </a:cubicBezTo>
                  <a:cubicBezTo>
                    <a:pt x="56" y="1238"/>
                    <a:pt x="148" y="1298"/>
                    <a:pt x="244" y="1298"/>
                  </a:cubicBezTo>
                  <a:cubicBezTo>
                    <a:pt x="260" y="1298"/>
                    <a:pt x="276" y="1297"/>
                    <a:pt x="291" y="1293"/>
                  </a:cubicBezTo>
                  <a:cubicBezTo>
                    <a:pt x="1066" y="1130"/>
                    <a:pt x="1805" y="826"/>
                    <a:pt x="2474" y="398"/>
                  </a:cubicBezTo>
                  <a:cubicBezTo>
                    <a:pt x="2668" y="275"/>
                    <a:pt x="2546" y="0"/>
                    <a:pt x="23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32" name="Google Shape;3532;p29"/>
            <p:cNvSpPr/>
            <p:nvPr/>
          </p:nvSpPr>
          <p:spPr>
            <a:xfrm>
              <a:off x="2770950" y="4611525"/>
              <a:ext cx="17825" cy="39400"/>
            </a:xfrm>
            <a:custGeom>
              <a:avLst/>
              <a:gdLst/>
              <a:ahLst/>
              <a:cxnLst/>
              <a:rect l="l" t="t" r="r" b="b"/>
              <a:pathLst>
                <a:path w="713" h="1576" extrusionOk="0">
                  <a:moveTo>
                    <a:pt x="247" y="1"/>
                  </a:moveTo>
                  <a:cubicBezTo>
                    <a:pt x="227" y="1"/>
                    <a:pt x="208" y="4"/>
                    <a:pt x="188" y="10"/>
                  </a:cubicBezTo>
                  <a:cubicBezTo>
                    <a:pt x="70" y="51"/>
                    <a:pt x="0" y="164"/>
                    <a:pt x="43" y="275"/>
                  </a:cubicBezTo>
                  <a:cubicBezTo>
                    <a:pt x="113" y="456"/>
                    <a:pt x="171" y="641"/>
                    <a:pt x="214" y="829"/>
                  </a:cubicBezTo>
                  <a:lnTo>
                    <a:pt x="241" y="978"/>
                  </a:lnTo>
                  <a:lnTo>
                    <a:pt x="250" y="1019"/>
                  </a:lnTo>
                  <a:cubicBezTo>
                    <a:pt x="250" y="1018"/>
                    <a:pt x="250" y="1018"/>
                    <a:pt x="250" y="1018"/>
                  </a:cubicBezTo>
                  <a:lnTo>
                    <a:pt x="250" y="1018"/>
                  </a:lnTo>
                  <a:cubicBezTo>
                    <a:pt x="249" y="1018"/>
                    <a:pt x="255" y="1065"/>
                    <a:pt x="255" y="1069"/>
                  </a:cubicBezTo>
                  <a:cubicBezTo>
                    <a:pt x="270" y="1168"/>
                    <a:pt x="279" y="1269"/>
                    <a:pt x="284" y="1368"/>
                  </a:cubicBezTo>
                  <a:cubicBezTo>
                    <a:pt x="289" y="1474"/>
                    <a:pt x="377" y="1575"/>
                    <a:pt x="484" y="1575"/>
                  </a:cubicBezTo>
                  <a:cubicBezTo>
                    <a:pt x="489" y="1575"/>
                    <a:pt x="494" y="1575"/>
                    <a:pt x="498" y="1575"/>
                  </a:cubicBezTo>
                  <a:cubicBezTo>
                    <a:pt x="614" y="1565"/>
                    <a:pt x="713" y="1476"/>
                    <a:pt x="708" y="1358"/>
                  </a:cubicBezTo>
                  <a:cubicBezTo>
                    <a:pt x="686" y="947"/>
                    <a:pt x="602" y="540"/>
                    <a:pt x="453" y="155"/>
                  </a:cubicBezTo>
                  <a:cubicBezTo>
                    <a:pt x="417" y="71"/>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33" name="Google Shape;3533;p29"/>
            <p:cNvSpPr/>
            <p:nvPr/>
          </p:nvSpPr>
          <p:spPr>
            <a:xfrm>
              <a:off x="2689425" y="4391975"/>
              <a:ext cx="47250" cy="29700"/>
            </a:xfrm>
            <a:custGeom>
              <a:avLst/>
              <a:gdLst/>
              <a:ahLst/>
              <a:cxnLst/>
              <a:rect l="l" t="t" r="r" b="b"/>
              <a:pathLst>
                <a:path w="1890" h="1188" extrusionOk="0">
                  <a:moveTo>
                    <a:pt x="242" y="1"/>
                  </a:moveTo>
                  <a:cubicBezTo>
                    <a:pt x="145" y="1"/>
                    <a:pt x="56" y="58"/>
                    <a:pt x="31" y="159"/>
                  </a:cubicBezTo>
                  <a:cubicBezTo>
                    <a:pt x="0" y="277"/>
                    <a:pt x="72" y="393"/>
                    <a:pt x="188" y="415"/>
                  </a:cubicBezTo>
                  <a:cubicBezTo>
                    <a:pt x="691" y="508"/>
                    <a:pt x="1153" y="759"/>
                    <a:pt x="1511" y="1127"/>
                  </a:cubicBezTo>
                  <a:cubicBezTo>
                    <a:pt x="1552" y="1168"/>
                    <a:pt x="1605" y="1188"/>
                    <a:pt x="1658" y="1188"/>
                  </a:cubicBezTo>
                  <a:cubicBezTo>
                    <a:pt x="1712" y="1188"/>
                    <a:pt x="1766" y="1167"/>
                    <a:pt x="1807" y="1125"/>
                  </a:cubicBezTo>
                  <a:cubicBezTo>
                    <a:pt x="1889" y="1040"/>
                    <a:pt x="1889" y="908"/>
                    <a:pt x="1805" y="826"/>
                  </a:cubicBezTo>
                  <a:cubicBezTo>
                    <a:pt x="1398" y="400"/>
                    <a:pt x="869" y="114"/>
                    <a:pt x="289" y="5"/>
                  </a:cubicBezTo>
                  <a:cubicBezTo>
                    <a:pt x="273" y="2"/>
                    <a:pt x="257" y="1"/>
                    <a:pt x="2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34" name="Google Shape;3534;p29"/>
            <p:cNvSpPr/>
            <p:nvPr/>
          </p:nvSpPr>
          <p:spPr>
            <a:xfrm>
              <a:off x="2535275" y="4850150"/>
              <a:ext cx="43775" cy="25825"/>
            </a:xfrm>
            <a:custGeom>
              <a:avLst/>
              <a:gdLst/>
              <a:ahLst/>
              <a:cxnLst/>
              <a:rect l="l" t="t" r="r" b="b"/>
              <a:pathLst>
                <a:path w="1751" h="1033" extrusionOk="0">
                  <a:moveTo>
                    <a:pt x="229" y="0"/>
                  </a:moveTo>
                  <a:cubicBezTo>
                    <a:pt x="179" y="0"/>
                    <a:pt x="129" y="19"/>
                    <a:pt x="89" y="63"/>
                  </a:cubicBezTo>
                  <a:cubicBezTo>
                    <a:pt x="5" y="157"/>
                    <a:pt x="0" y="292"/>
                    <a:pt x="92" y="364"/>
                  </a:cubicBezTo>
                  <a:cubicBezTo>
                    <a:pt x="489" y="670"/>
                    <a:pt x="939" y="896"/>
                    <a:pt x="1420" y="1031"/>
                  </a:cubicBezTo>
                  <a:cubicBezTo>
                    <a:pt x="1431" y="1032"/>
                    <a:pt x="1442" y="1033"/>
                    <a:pt x="1453" y="1033"/>
                  </a:cubicBezTo>
                  <a:cubicBezTo>
                    <a:pt x="1680" y="1033"/>
                    <a:pt x="1751" y="704"/>
                    <a:pt x="1521" y="619"/>
                  </a:cubicBezTo>
                  <a:cubicBezTo>
                    <a:pt x="1112" y="506"/>
                    <a:pt x="727" y="316"/>
                    <a:pt x="390" y="61"/>
                  </a:cubicBezTo>
                  <a:cubicBezTo>
                    <a:pt x="344" y="24"/>
                    <a:pt x="286" y="0"/>
                    <a:pt x="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35" name="Google Shape;3535;p29"/>
            <p:cNvSpPr/>
            <p:nvPr/>
          </p:nvSpPr>
          <p:spPr>
            <a:xfrm>
              <a:off x="2869025" y="4734175"/>
              <a:ext cx="30350" cy="43625"/>
            </a:xfrm>
            <a:custGeom>
              <a:avLst/>
              <a:gdLst/>
              <a:ahLst/>
              <a:cxnLst/>
              <a:rect l="l" t="t" r="r" b="b"/>
              <a:pathLst>
                <a:path w="1214" h="1745" extrusionOk="0">
                  <a:moveTo>
                    <a:pt x="984" y="1"/>
                  </a:moveTo>
                  <a:cubicBezTo>
                    <a:pt x="908" y="1"/>
                    <a:pt x="830" y="35"/>
                    <a:pt x="801" y="105"/>
                  </a:cubicBezTo>
                  <a:cubicBezTo>
                    <a:pt x="619" y="558"/>
                    <a:pt x="378" y="986"/>
                    <a:pt x="84" y="1379"/>
                  </a:cubicBezTo>
                  <a:cubicBezTo>
                    <a:pt x="14" y="1470"/>
                    <a:pt x="0" y="1590"/>
                    <a:pt x="87" y="1679"/>
                  </a:cubicBezTo>
                  <a:cubicBezTo>
                    <a:pt x="131" y="1722"/>
                    <a:pt x="188" y="1745"/>
                    <a:pt x="243" y="1745"/>
                  </a:cubicBezTo>
                  <a:cubicBezTo>
                    <a:pt x="299" y="1745"/>
                    <a:pt x="352" y="1722"/>
                    <a:pt x="388" y="1675"/>
                  </a:cubicBezTo>
                  <a:cubicBezTo>
                    <a:pt x="705" y="1256"/>
                    <a:pt x="968" y="801"/>
                    <a:pt x="1170" y="315"/>
                  </a:cubicBezTo>
                  <a:cubicBezTo>
                    <a:pt x="1213" y="211"/>
                    <a:pt x="1199" y="86"/>
                    <a:pt x="1090" y="26"/>
                  </a:cubicBezTo>
                  <a:cubicBezTo>
                    <a:pt x="1060" y="9"/>
                    <a:pt x="1022" y="1"/>
                    <a:pt x="9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3536" name="Google Shape;3536;p29"/>
          <p:cNvGrpSpPr/>
          <p:nvPr/>
        </p:nvGrpSpPr>
        <p:grpSpPr>
          <a:xfrm rot="5400000">
            <a:off x="3904797" y="5559295"/>
            <a:ext cx="724785" cy="752028"/>
            <a:chOff x="1843825" y="3806950"/>
            <a:chExt cx="1608250" cy="1668700"/>
          </a:xfrm>
        </p:grpSpPr>
        <p:sp>
          <p:nvSpPr>
            <p:cNvPr id="3537" name="Google Shape;3537;p29"/>
            <p:cNvSpPr/>
            <p:nvPr/>
          </p:nvSpPr>
          <p:spPr>
            <a:xfrm>
              <a:off x="1843825" y="3806950"/>
              <a:ext cx="1608250" cy="1668700"/>
            </a:xfrm>
            <a:custGeom>
              <a:avLst/>
              <a:gdLst/>
              <a:ahLst/>
              <a:cxnLst/>
              <a:rect l="l" t="t" r="r" b="b"/>
              <a:pathLst>
                <a:path w="64330" h="66748" extrusionOk="0">
                  <a:moveTo>
                    <a:pt x="33699" y="0"/>
                  </a:moveTo>
                  <a:cubicBezTo>
                    <a:pt x="33685" y="0"/>
                    <a:pt x="33670" y="1"/>
                    <a:pt x="33656" y="1"/>
                  </a:cubicBezTo>
                  <a:cubicBezTo>
                    <a:pt x="33001" y="25"/>
                    <a:pt x="32573" y="639"/>
                    <a:pt x="32197" y="1096"/>
                  </a:cubicBezTo>
                  <a:cubicBezTo>
                    <a:pt x="31783" y="1594"/>
                    <a:pt x="31398" y="2114"/>
                    <a:pt x="31044" y="2656"/>
                  </a:cubicBezTo>
                  <a:cubicBezTo>
                    <a:pt x="30337" y="3722"/>
                    <a:pt x="29742" y="4858"/>
                    <a:pt x="29263" y="6044"/>
                  </a:cubicBezTo>
                  <a:cubicBezTo>
                    <a:pt x="28780" y="7236"/>
                    <a:pt x="28409" y="8470"/>
                    <a:pt x="28156" y="9731"/>
                  </a:cubicBezTo>
                  <a:cubicBezTo>
                    <a:pt x="27904" y="11000"/>
                    <a:pt x="27766" y="12287"/>
                    <a:pt x="27745" y="13582"/>
                  </a:cubicBezTo>
                  <a:cubicBezTo>
                    <a:pt x="27725" y="14754"/>
                    <a:pt x="27807" y="15926"/>
                    <a:pt x="27985" y="17086"/>
                  </a:cubicBezTo>
                  <a:cubicBezTo>
                    <a:pt x="27417" y="15820"/>
                    <a:pt x="26580" y="14660"/>
                    <a:pt x="25728" y="13577"/>
                  </a:cubicBezTo>
                  <a:cubicBezTo>
                    <a:pt x="24200" y="11626"/>
                    <a:pt x="22592" y="9715"/>
                    <a:pt x="20734" y="8066"/>
                  </a:cubicBezTo>
                  <a:cubicBezTo>
                    <a:pt x="19812" y="7245"/>
                    <a:pt x="18821" y="6463"/>
                    <a:pt x="17757" y="5835"/>
                  </a:cubicBezTo>
                  <a:cubicBezTo>
                    <a:pt x="17507" y="5688"/>
                    <a:pt x="17193" y="5555"/>
                    <a:pt x="16894" y="5555"/>
                  </a:cubicBezTo>
                  <a:cubicBezTo>
                    <a:pt x="16704" y="5555"/>
                    <a:pt x="16519" y="5609"/>
                    <a:pt x="16361" y="5748"/>
                  </a:cubicBezTo>
                  <a:cubicBezTo>
                    <a:pt x="16125" y="5955"/>
                    <a:pt x="16072" y="6280"/>
                    <a:pt x="16077" y="6579"/>
                  </a:cubicBezTo>
                  <a:cubicBezTo>
                    <a:pt x="16084" y="6875"/>
                    <a:pt x="16125" y="7219"/>
                    <a:pt x="16154" y="7537"/>
                  </a:cubicBezTo>
                  <a:cubicBezTo>
                    <a:pt x="16366" y="10133"/>
                    <a:pt x="16621" y="12754"/>
                    <a:pt x="17350" y="15267"/>
                  </a:cubicBezTo>
                  <a:cubicBezTo>
                    <a:pt x="17983" y="17447"/>
                    <a:pt x="18982" y="19556"/>
                    <a:pt x="20488" y="21267"/>
                  </a:cubicBezTo>
                  <a:cubicBezTo>
                    <a:pt x="19389" y="20398"/>
                    <a:pt x="18205" y="19640"/>
                    <a:pt x="16955" y="19005"/>
                  </a:cubicBezTo>
                  <a:cubicBezTo>
                    <a:pt x="15338" y="18179"/>
                    <a:pt x="13622" y="17560"/>
                    <a:pt x="11848" y="17163"/>
                  </a:cubicBezTo>
                  <a:cubicBezTo>
                    <a:pt x="10315" y="16817"/>
                    <a:pt x="8749" y="16643"/>
                    <a:pt x="7178" y="16643"/>
                  </a:cubicBezTo>
                  <a:cubicBezTo>
                    <a:pt x="6935" y="16643"/>
                    <a:pt x="6691" y="16647"/>
                    <a:pt x="6448" y="16656"/>
                  </a:cubicBezTo>
                  <a:cubicBezTo>
                    <a:pt x="5726" y="16682"/>
                    <a:pt x="4725" y="16728"/>
                    <a:pt x="4438" y="17541"/>
                  </a:cubicBezTo>
                  <a:cubicBezTo>
                    <a:pt x="4294" y="17950"/>
                    <a:pt x="4460" y="18388"/>
                    <a:pt x="4669" y="18747"/>
                  </a:cubicBezTo>
                  <a:cubicBezTo>
                    <a:pt x="4881" y="19106"/>
                    <a:pt x="5206" y="19527"/>
                    <a:pt x="5485" y="19905"/>
                  </a:cubicBezTo>
                  <a:cubicBezTo>
                    <a:pt x="6640" y="21476"/>
                    <a:pt x="7880" y="22985"/>
                    <a:pt x="9194" y="24427"/>
                  </a:cubicBezTo>
                  <a:cubicBezTo>
                    <a:pt x="8965" y="24404"/>
                    <a:pt x="8737" y="24393"/>
                    <a:pt x="8508" y="24393"/>
                  </a:cubicBezTo>
                  <a:cubicBezTo>
                    <a:pt x="7436" y="24393"/>
                    <a:pt x="6366" y="24636"/>
                    <a:pt x="5353" y="25007"/>
                  </a:cubicBezTo>
                  <a:cubicBezTo>
                    <a:pt x="4573" y="25296"/>
                    <a:pt x="3822" y="25652"/>
                    <a:pt x="3086" y="26032"/>
                  </a:cubicBezTo>
                  <a:cubicBezTo>
                    <a:pt x="2727" y="26222"/>
                    <a:pt x="2368" y="26415"/>
                    <a:pt x="2017" y="26615"/>
                  </a:cubicBezTo>
                  <a:cubicBezTo>
                    <a:pt x="1666" y="26812"/>
                    <a:pt x="1155" y="27016"/>
                    <a:pt x="1273" y="27483"/>
                  </a:cubicBezTo>
                  <a:cubicBezTo>
                    <a:pt x="1372" y="27866"/>
                    <a:pt x="1829" y="27967"/>
                    <a:pt x="2159" y="28054"/>
                  </a:cubicBezTo>
                  <a:cubicBezTo>
                    <a:pt x="2633" y="28181"/>
                    <a:pt x="3112" y="28311"/>
                    <a:pt x="3579" y="28473"/>
                  </a:cubicBezTo>
                  <a:cubicBezTo>
                    <a:pt x="4424" y="28769"/>
                    <a:pt x="5196" y="29216"/>
                    <a:pt x="5930" y="29731"/>
                  </a:cubicBezTo>
                  <a:cubicBezTo>
                    <a:pt x="6664" y="30244"/>
                    <a:pt x="7341" y="30797"/>
                    <a:pt x="8055" y="31324"/>
                  </a:cubicBezTo>
                  <a:cubicBezTo>
                    <a:pt x="8768" y="31852"/>
                    <a:pt x="9543" y="32335"/>
                    <a:pt x="10356" y="32723"/>
                  </a:cubicBezTo>
                  <a:cubicBezTo>
                    <a:pt x="11487" y="33267"/>
                    <a:pt x="12688" y="33652"/>
                    <a:pt x="13923" y="33871"/>
                  </a:cubicBezTo>
                  <a:cubicBezTo>
                    <a:pt x="12183" y="34034"/>
                    <a:pt x="10484" y="34607"/>
                    <a:pt x="8929" y="35411"/>
                  </a:cubicBezTo>
                  <a:cubicBezTo>
                    <a:pt x="6720" y="36549"/>
                    <a:pt x="4797" y="38174"/>
                    <a:pt x="3013" y="39890"/>
                  </a:cubicBezTo>
                  <a:cubicBezTo>
                    <a:pt x="2549" y="40335"/>
                    <a:pt x="2094" y="40785"/>
                    <a:pt x="1644" y="41240"/>
                  </a:cubicBezTo>
                  <a:cubicBezTo>
                    <a:pt x="1418" y="41469"/>
                    <a:pt x="1192" y="41695"/>
                    <a:pt x="970" y="41924"/>
                  </a:cubicBezTo>
                  <a:cubicBezTo>
                    <a:pt x="746" y="42152"/>
                    <a:pt x="609" y="42297"/>
                    <a:pt x="457" y="42516"/>
                  </a:cubicBezTo>
                  <a:cubicBezTo>
                    <a:pt x="212" y="42879"/>
                    <a:pt x="0" y="43392"/>
                    <a:pt x="236" y="43813"/>
                  </a:cubicBezTo>
                  <a:cubicBezTo>
                    <a:pt x="371" y="44063"/>
                    <a:pt x="636" y="44203"/>
                    <a:pt x="912" y="44232"/>
                  </a:cubicBezTo>
                  <a:cubicBezTo>
                    <a:pt x="949" y="44235"/>
                    <a:pt x="987" y="44237"/>
                    <a:pt x="1024" y="44237"/>
                  </a:cubicBezTo>
                  <a:cubicBezTo>
                    <a:pt x="1272" y="44237"/>
                    <a:pt x="1540" y="44168"/>
                    <a:pt x="1788" y="44116"/>
                  </a:cubicBezTo>
                  <a:cubicBezTo>
                    <a:pt x="1952" y="44081"/>
                    <a:pt x="2113" y="44065"/>
                    <a:pt x="2272" y="44065"/>
                  </a:cubicBezTo>
                  <a:cubicBezTo>
                    <a:pt x="3307" y="44065"/>
                    <a:pt x="4243" y="44748"/>
                    <a:pt x="5165" y="45165"/>
                  </a:cubicBezTo>
                  <a:cubicBezTo>
                    <a:pt x="6161" y="45611"/>
                    <a:pt x="7223" y="45892"/>
                    <a:pt x="8306" y="46003"/>
                  </a:cubicBezTo>
                  <a:cubicBezTo>
                    <a:pt x="8665" y="46040"/>
                    <a:pt x="9025" y="46058"/>
                    <a:pt x="9385" y="46058"/>
                  </a:cubicBezTo>
                  <a:cubicBezTo>
                    <a:pt x="10457" y="46058"/>
                    <a:pt x="11524" y="45895"/>
                    <a:pt x="12551" y="45575"/>
                  </a:cubicBezTo>
                  <a:lnTo>
                    <a:pt x="12551" y="45575"/>
                  </a:lnTo>
                  <a:cubicBezTo>
                    <a:pt x="11350" y="47733"/>
                    <a:pt x="10599" y="50106"/>
                    <a:pt x="10012" y="52494"/>
                  </a:cubicBezTo>
                  <a:cubicBezTo>
                    <a:pt x="9858" y="53115"/>
                    <a:pt x="9718" y="53733"/>
                    <a:pt x="9579" y="54357"/>
                  </a:cubicBezTo>
                  <a:lnTo>
                    <a:pt x="9372" y="55310"/>
                  </a:lnTo>
                  <a:cubicBezTo>
                    <a:pt x="9312" y="55584"/>
                    <a:pt x="9240" y="55861"/>
                    <a:pt x="9215" y="56140"/>
                  </a:cubicBezTo>
                  <a:cubicBezTo>
                    <a:pt x="9196" y="56366"/>
                    <a:pt x="9228" y="56614"/>
                    <a:pt x="9360" y="56800"/>
                  </a:cubicBezTo>
                  <a:cubicBezTo>
                    <a:pt x="9500" y="56997"/>
                    <a:pt x="9728" y="57115"/>
                    <a:pt x="9966" y="57115"/>
                  </a:cubicBezTo>
                  <a:cubicBezTo>
                    <a:pt x="9986" y="57115"/>
                    <a:pt x="10006" y="57114"/>
                    <a:pt x="10027" y="57112"/>
                  </a:cubicBezTo>
                  <a:cubicBezTo>
                    <a:pt x="10301" y="57091"/>
                    <a:pt x="10554" y="56968"/>
                    <a:pt x="10797" y="56848"/>
                  </a:cubicBezTo>
                  <a:cubicBezTo>
                    <a:pt x="11042" y="56727"/>
                    <a:pt x="11273" y="56638"/>
                    <a:pt x="11536" y="56585"/>
                  </a:cubicBezTo>
                  <a:cubicBezTo>
                    <a:pt x="11795" y="56536"/>
                    <a:pt x="12060" y="56521"/>
                    <a:pt x="12325" y="56521"/>
                  </a:cubicBezTo>
                  <a:cubicBezTo>
                    <a:pt x="12612" y="56521"/>
                    <a:pt x="12900" y="56538"/>
                    <a:pt x="13184" y="56544"/>
                  </a:cubicBezTo>
                  <a:cubicBezTo>
                    <a:pt x="13263" y="56547"/>
                    <a:pt x="13342" y="56548"/>
                    <a:pt x="13420" y="56548"/>
                  </a:cubicBezTo>
                  <a:cubicBezTo>
                    <a:pt x="13860" y="56548"/>
                    <a:pt x="14299" y="56508"/>
                    <a:pt x="14732" y="56429"/>
                  </a:cubicBezTo>
                  <a:cubicBezTo>
                    <a:pt x="15738" y="56246"/>
                    <a:pt x="16698" y="55837"/>
                    <a:pt x="17564" y="55303"/>
                  </a:cubicBezTo>
                  <a:cubicBezTo>
                    <a:pt x="19480" y="54118"/>
                    <a:pt x="20905" y="52357"/>
                    <a:pt x="22132" y="50496"/>
                  </a:cubicBezTo>
                  <a:cubicBezTo>
                    <a:pt x="22816" y="49457"/>
                    <a:pt x="23449" y="48383"/>
                    <a:pt x="24115" y="47329"/>
                  </a:cubicBezTo>
                  <a:cubicBezTo>
                    <a:pt x="24450" y="46802"/>
                    <a:pt x="24787" y="46280"/>
                    <a:pt x="25155" y="45774"/>
                  </a:cubicBezTo>
                  <a:cubicBezTo>
                    <a:pt x="25461" y="45351"/>
                    <a:pt x="25829" y="44910"/>
                    <a:pt x="26318" y="44696"/>
                  </a:cubicBezTo>
                  <a:cubicBezTo>
                    <a:pt x="26501" y="44615"/>
                    <a:pt x="26716" y="44567"/>
                    <a:pt x="26929" y="44567"/>
                  </a:cubicBezTo>
                  <a:cubicBezTo>
                    <a:pt x="27190" y="44567"/>
                    <a:pt x="27448" y="44639"/>
                    <a:pt x="27641" y="44812"/>
                  </a:cubicBezTo>
                  <a:cubicBezTo>
                    <a:pt x="27993" y="45125"/>
                    <a:pt x="28005" y="45570"/>
                    <a:pt x="27925" y="45981"/>
                  </a:cubicBezTo>
                  <a:cubicBezTo>
                    <a:pt x="27824" y="46489"/>
                    <a:pt x="27593" y="46954"/>
                    <a:pt x="27367" y="47416"/>
                  </a:cubicBezTo>
                  <a:cubicBezTo>
                    <a:pt x="27085" y="48001"/>
                    <a:pt x="26787" y="48581"/>
                    <a:pt x="26510" y="49170"/>
                  </a:cubicBezTo>
                  <a:cubicBezTo>
                    <a:pt x="25969" y="50316"/>
                    <a:pt x="25523" y="51505"/>
                    <a:pt x="25396" y="52776"/>
                  </a:cubicBezTo>
                  <a:cubicBezTo>
                    <a:pt x="25278" y="53938"/>
                    <a:pt x="25415" y="55112"/>
                    <a:pt x="25680" y="56244"/>
                  </a:cubicBezTo>
                  <a:cubicBezTo>
                    <a:pt x="26228" y="58578"/>
                    <a:pt x="27350" y="60710"/>
                    <a:pt x="28224" y="62927"/>
                  </a:cubicBezTo>
                  <a:cubicBezTo>
                    <a:pt x="28438" y="63481"/>
                    <a:pt x="28640" y="64041"/>
                    <a:pt x="28811" y="64607"/>
                  </a:cubicBezTo>
                  <a:cubicBezTo>
                    <a:pt x="28898" y="64893"/>
                    <a:pt x="28977" y="65180"/>
                    <a:pt x="29047" y="65464"/>
                  </a:cubicBezTo>
                  <a:cubicBezTo>
                    <a:pt x="29112" y="65736"/>
                    <a:pt x="29145" y="66017"/>
                    <a:pt x="29259" y="66272"/>
                  </a:cubicBezTo>
                  <a:cubicBezTo>
                    <a:pt x="29369" y="66530"/>
                    <a:pt x="29533" y="66727"/>
                    <a:pt x="29807" y="66746"/>
                  </a:cubicBezTo>
                  <a:cubicBezTo>
                    <a:pt x="29817" y="66747"/>
                    <a:pt x="29828" y="66747"/>
                    <a:pt x="29838" y="66747"/>
                  </a:cubicBezTo>
                  <a:cubicBezTo>
                    <a:pt x="30097" y="66747"/>
                    <a:pt x="30295" y="66542"/>
                    <a:pt x="30474" y="66366"/>
                  </a:cubicBezTo>
                  <a:cubicBezTo>
                    <a:pt x="30907" y="65931"/>
                    <a:pt x="31333" y="65488"/>
                    <a:pt x="31745" y="65028"/>
                  </a:cubicBezTo>
                  <a:cubicBezTo>
                    <a:pt x="33261" y="63334"/>
                    <a:pt x="34594" y="61379"/>
                    <a:pt x="35160" y="59158"/>
                  </a:cubicBezTo>
                  <a:cubicBezTo>
                    <a:pt x="35687" y="59808"/>
                    <a:pt x="36310" y="60386"/>
                    <a:pt x="36948" y="60925"/>
                  </a:cubicBezTo>
                  <a:cubicBezTo>
                    <a:pt x="38048" y="61851"/>
                    <a:pt x="39210" y="62710"/>
                    <a:pt x="40166" y="63791"/>
                  </a:cubicBezTo>
                  <a:cubicBezTo>
                    <a:pt x="40755" y="64460"/>
                    <a:pt x="41273" y="65192"/>
                    <a:pt x="41706" y="65972"/>
                  </a:cubicBezTo>
                  <a:cubicBezTo>
                    <a:pt x="41746" y="66044"/>
                    <a:pt x="41809" y="66075"/>
                    <a:pt x="41874" y="66075"/>
                  </a:cubicBezTo>
                  <a:cubicBezTo>
                    <a:pt x="41966" y="66075"/>
                    <a:pt x="42061" y="66012"/>
                    <a:pt x="42093" y="65916"/>
                  </a:cubicBezTo>
                  <a:cubicBezTo>
                    <a:pt x="42580" y="64499"/>
                    <a:pt x="43066" y="63081"/>
                    <a:pt x="43550" y="61659"/>
                  </a:cubicBezTo>
                  <a:cubicBezTo>
                    <a:pt x="44028" y="60260"/>
                    <a:pt x="44507" y="58848"/>
                    <a:pt x="44722" y="57384"/>
                  </a:cubicBezTo>
                  <a:cubicBezTo>
                    <a:pt x="44726" y="57351"/>
                    <a:pt x="44729" y="57317"/>
                    <a:pt x="44734" y="57283"/>
                  </a:cubicBezTo>
                  <a:cubicBezTo>
                    <a:pt x="45706" y="58537"/>
                    <a:pt x="46878" y="59623"/>
                    <a:pt x="48202" y="60499"/>
                  </a:cubicBezTo>
                  <a:cubicBezTo>
                    <a:pt x="48563" y="60739"/>
                    <a:pt x="48936" y="60961"/>
                    <a:pt x="49321" y="61168"/>
                  </a:cubicBezTo>
                  <a:cubicBezTo>
                    <a:pt x="49499" y="61262"/>
                    <a:pt x="49684" y="61370"/>
                    <a:pt x="49896" y="61370"/>
                  </a:cubicBezTo>
                  <a:cubicBezTo>
                    <a:pt x="50105" y="61370"/>
                    <a:pt x="50305" y="61216"/>
                    <a:pt x="50397" y="61016"/>
                  </a:cubicBezTo>
                  <a:cubicBezTo>
                    <a:pt x="50774" y="60217"/>
                    <a:pt x="50233" y="59408"/>
                    <a:pt x="50127" y="58609"/>
                  </a:cubicBezTo>
                  <a:cubicBezTo>
                    <a:pt x="50012" y="57748"/>
                    <a:pt x="50204" y="56881"/>
                    <a:pt x="50281" y="56020"/>
                  </a:cubicBezTo>
                  <a:cubicBezTo>
                    <a:pt x="50346" y="55245"/>
                    <a:pt x="50348" y="54467"/>
                    <a:pt x="50283" y="53692"/>
                  </a:cubicBezTo>
                  <a:cubicBezTo>
                    <a:pt x="50228" y="53047"/>
                    <a:pt x="50129" y="52405"/>
                    <a:pt x="49992" y="51772"/>
                  </a:cubicBezTo>
                  <a:lnTo>
                    <a:pt x="49992" y="51772"/>
                  </a:lnTo>
                  <a:cubicBezTo>
                    <a:pt x="50991" y="52518"/>
                    <a:pt x="52243" y="52934"/>
                    <a:pt x="53465" y="53129"/>
                  </a:cubicBezTo>
                  <a:cubicBezTo>
                    <a:pt x="54546" y="53303"/>
                    <a:pt x="55643" y="53339"/>
                    <a:pt x="56733" y="53399"/>
                  </a:cubicBezTo>
                  <a:cubicBezTo>
                    <a:pt x="57273" y="53430"/>
                    <a:pt x="57809" y="53466"/>
                    <a:pt x="58346" y="53531"/>
                  </a:cubicBezTo>
                  <a:cubicBezTo>
                    <a:pt x="58540" y="53555"/>
                    <a:pt x="58780" y="53609"/>
                    <a:pt x="59006" y="53609"/>
                  </a:cubicBezTo>
                  <a:cubicBezTo>
                    <a:pt x="59241" y="53609"/>
                    <a:pt x="59461" y="53550"/>
                    <a:pt x="59597" y="53336"/>
                  </a:cubicBezTo>
                  <a:cubicBezTo>
                    <a:pt x="59744" y="53103"/>
                    <a:pt x="59667" y="52824"/>
                    <a:pt x="59561" y="52590"/>
                  </a:cubicBezTo>
                  <a:cubicBezTo>
                    <a:pt x="59467" y="52378"/>
                    <a:pt x="59362" y="52169"/>
                    <a:pt x="59263" y="51962"/>
                  </a:cubicBezTo>
                  <a:cubicBezTo>
                    <a:pt x="59066" y="51546"/>
                    <a:pt x="58863" y="51127"/>
                    <a:pt x="58659" y="50708"/>
                  </a:cubicBezTo>
                  <a:cubicBezTo>
                    <a:pt x="58247" y="49866"/>
                    <a:pt x="57829" y="49028"/>
                    <a:pt x="57386" y="48203"/>
                  </a:cubicBezTo>
                  <a:cubicBezTo>
                    <a:pt x="56517" y="46561"/>
                    <a:pt x="55566" y="44961"/>
                    <a:pt x="54459" y="43474"/>
                  </a:cubicBezTo>
                  <a:cubicBezTo>
                    <a:pt x="53523" y="42215"/>
                    <a:pt x="52478" y="41038"/>
                    <a:pt x="51297" y="40010"/>
                  </a:cubicBezTo>
                  <a:cubicBezTo>
                    <a:pt x="53535" y="39924"/>
                    <a:pt x="55655" y="38920"/>
                    <a:pt x="57528" y="37738"/>
                  </a:cubicBezTo>
                  <a:cubicBezTo>
                    <a:pt x="58647" y="37026"/>
                    <a:pt x="59718" y="36241"/>
                    <a:pt x="60813" y="35490"/>
                  </a:cubicBezTo>
                  <a:cubicBezTo>
                    <a:pt x="61371" y="35110"/>
                    <a:pt x="61939" y="34737"/>
                    <a:pt x="62524" y="34393"/>
                  </a:cubicBezTo>
                  <a:cubicBezTo>
                    <a:pt x="62801" y="34227"/>
                    <a:pt x="63082" y="34068"/>
                    <a:pt x="63371" y="33919"/>
                  </a:cubicBezTo>
                  <a:cubicBezTo>
                    <a:pt x="63513" y="33842"/>
                    <a:pt x="63658" y="33770"/>
                    <a:pt x="63804" y="33697"/>
                  </a:cubicBezTo>
                  <a:cubicBezTo>
                    <a:pt x="63954" y="33625"/>
                    <a:pt x="64088" y="33546"/>
                    <a:pt x="64182" y="33414"/>
                  </a:cubicBezTo>
                  <a:cubicBezTo>
                    <a:pt x="64329" y="33202"/>
                    <a:pt x="64303" y="32915"/>
                    <a:pt x="64115" y="32740"/>
                  </a:cubicBezTo>
                  <a:cubicBezTo>
                    <a:pt x="63956" y="32578"/>
                    <a:pt x="63725" y="32492"/>
                    <a:pt x="63508" y="32444"/>
                  </a:cubicBezTo>
                  <a:cubicBezTo>
                    <a:pt x="63198" y="32371"/>
                    <a:pt x="62880" y="32343"/>
                    <a:pt x="62572" y="32251"/>
                  </a:cubicBezTo>
                  <a:cubicBezTo>
                    <a:pt x="62228" y="32145"/>
                    <a:pt x="61891" y="32015"/>
                    <a:pt x="61564" y="31861"/>
                  </a:cubicBezTo>
                  <a:cubicBezTo>
                    <a:pt x="60938" y="31568"/>
                    <a:pt x="60334" y="31231"/>
                    <a:pt x="59699" y="30951"/>
                  </a:cubicBezTo>
                  <a:cubicBezTo>
                    <a:pt x="59147" y="30708"/>
                    <a:pt x="58582" y="30501"/>
                    <a:pt x="58002" y="30333"/>
                  </a:cubicBezTo>
                  <a:cubicBezTo>
                    <a:pt x="56644" y="29931"/>
                    <a:pt x="55227" y="29731"/>
                    <a:pt x="53810" y="29731"/>
                  </a:cubicBezTo>
                  <a:cubicBezTo>
                    <a:pt x="52811" y="29731"/>
                    <a:pt x="51811" y="29830"/>
                    <a:pt x="50832" y="30027"/>
                  </a:cubicBezTo>
                  <a:cubicBezTo>
                    <a:pt x="49643" y="30270"/>
                    <a:pt x="48486" y="30663"/>
                    <a:pt x="47395" y="31195"/>
                  </a:cubicBezTo>
                  <a:cubicBezTo>
                    <a:pt x="46851" y="31461"/>
                    <a:pt x="46126" y="31841"/>
                    <a:pt x="45475" y="31841"/>
                  </a:cubicBezTo>
                  <a:cubicBezTo>
                    <a:pt x="45085" y="31841"/>
                    <a:pt x="44721" y="31704"/>
                    <a:pt x="44438" y="31324"/>
                  </a:cubicBezTo>
                  <a:cubicBezTo>
                    <a:pt x="44183" y="30985"/>
                    <a:pt x="44183" y="30533"/>
                    <a:pt x="44539" y="30263"/>
                  </a:cubicBezTo>
                  <a:cubicBezTo>
                    <a:pt x="44897" y="29991"/>
                    <a:pt x="45451" y="29965"/>
                    <a:pt x="45896" y="29950"/>
                  </a:cubicBezTo>
                  <a:cubicBezTo>
                    <a:pt x="46994" y="29914"/>
                    <a:pt x="48077" y="29775"/>
                    <a:pt x="49140" y="29483"/>
                  </a:cubicBezTo>
                  <a:cubicBezTo>
                    <a:pt x="51251" y="28908"/>
                    <a:pt x="53220" y="27823"/>
                    <a:pt x="54849" y="26364"/>
                  </a:cubicBezTo>
                  <a:cubicBezTo>
                    <a:pt x="55672" y="25630"/>
                    <a:pt x="56401" y="24800"/>
                    <a:pt x="57022" y="23890"/>
                  </a:cubicBezTo>
                  <a:cubicBezTo>
                    <a:pt x="57326" y="23445"/>
                    <a:pt x="57602" y="22980"/>
                    <a:pt x="57848" y="22499"/>
                  </a:cubicBezTo>
                  <a:cubicBezTo>
                    <a:pt x="58146" y="21917"/>
                    <a:pt x="58387" y="21315"/>
                    <a:pt x="58659" y="20725"/>
                  </a:cubicBezTo>
                  <a:cubicBezTo>
                    <a:pt x="58928" y="20136"/>
                    <a:pt x="59236" y="19527"/>
                    <a:pt x="59653" y="19014"/>
                  </a:cubicBezTo>
                  <a:cubicBezTo>
                    <a:pt x="60035" y="18547"/>
                    <a:pt x="60596" y="18126"/>
                    <a:pt x="60685" y="17493"/>
                  </a:cubicBezTo>
                  <a:cubicBezTo>
                    <a:pt x="60726" y="17228"/>
                    <a:pt x="60695" y="16944"/>
                    <a:pt x="60550" y="16711"/>
                  </a:cubicBezTo>
                  <a:cubicBezTo>
                    <a:pt x="60406" y="16475"/>
                    <a:pt x="60120" y="16331"/>
                    <a:pt x="59824" y="16285"/>
                  </a:cubicBezTo>
                  <a:cubicBezTo>
                    <a:pt x="59119" y="16177"/>
                    <a:pt x="58411" y="16085"/>
                    <a:pt x="57701" y="16013"/>
                  </a:cubicBezTo>
                  <a:cubicBezTo>
                    <a:pt x="57081" y="15947"/>
                    <a:pt x="56446" y="15906"/>
                    <a:pt x="55810" y="15906"/>
                  </a:cubicBezTo>
                  <a:cubicBezTo>
                    <a:pt x="54043" y="15906"/>
                    <a:pt x="52270" y="16225"/>
                    <a:pt x="50794" y="17228"/>
                  </a:cubicBezTo>
                  <a:cubicBezTo>
                    <a:pt x="51323" y="16502"/>
                    <a:pt x="51838" y="15765"/>
                    <a:pt x="52341" y="15021"/>
                  </a:cubicBezTo>
                  <a:cubicBezTo>
                    <a:pt x="52669" y="14528"/>
                    <a:pt x="52991" y="14032"/>
                    <a:pt x="53304" y="13534"/>
                  </a:cubicBezTo>
                  <a:cubicBezTo>
                    <a:pt x="53617" y="13029"/>
                    <a:pt x="53944" y="12526"/>
                    <a:pt x="54218" y="11996"/>
                  </a:cubicBezTo>
                  <a:cubicBezTo>
                    <a:pt x="54462" y="11520"/>
                    <a:pt x="54652" y="10990"/>
                    <a:pt x="54608" y="10449"/>
                  </a:cubicBezTo>
                  <a:cubicBezTo>
                    <a:pt x="54570" y="9953"/>
                    <a:pt x="54360" y="9484"/>
                    <a:pt x="53944" y="9192"/>
                  </a:cubicBezTo>
                  <a:cubicBezTo>
                    <a:pt x="53618" y="8963"/>
                    <a:pt x="53171" y="8886"/>
                    <a:pt x="52740" y="8886"/>
                  </a:cubicBezTo>
                  <a:cubicBezTo>
                    <a:pt x="52624" y="8886"/>
                    <a:pt x="52510" y="8891"/>
                    <a:pt x="52399" y="8901"/>
                  </a:cubicBezTo>
                  <a:cubicBezTo>
                    <a:pt x="51874" y="8944"/>
                    <a:pt x="51405" y="9021"/>
                    <a:pt x="50912" y="9098"/>
                  </a:cubicBezTo>
                  <a:cubicBezTo>
                    <a:pt x="49046" y="9390"/>
                    <a:pt x="47172" y="9833"/>
                    <a:pt x="45482" y="10697"/>
                  </a:cubicBezTo>
                  <a:cubicBezTo>
                    <a:pt x="44657" y="11120"/>
                    <a:pt x="43884" y="11650"/>
                    <a:pt x="43217" y="12295"/>
                  </a:cubicBezTo>
                  <a:cubicBezTo>
                    <a:pt x="42440" y="13046"/>
                    <a:pt x="41858" y="13958"/>
                    <a:pt x="41258" y="14848"/>
                  </a:cubicBezTo>
                  <a:cubicBezTo>
                    <a:pt x="40948" y="15308"/>
                    <a:pt x="40630" y="15760"/>
                    <a:pt x="40264" y="16177"/>
                  </a:cubicBezTo>
                  <a:cubicBezTo>
                    <a:pt x="39901" y="16595"/>
                    <a:pt x="39574" y="16903"/>
                    <a:pt x="39210" y="17243"/>
                  </a:cubicBezTo>
                  <a:cubicBezTo>
                    <a:pt x="38611" y="17799"/>
                    <a:pt x="37995" y="18352"/>
                    <a:pt x="37501" y="19005"/>
                  </a:cubicBezTo>
                  <a:cubicBezTo>
                    <a:pt x="37836" y="18030"/>
                    <a:pt x="38031" y="17012"/>
                    <a:pt x="38110" y="15979"/>
                  </a:cubicBezTo>
                  <a:cubicBezTo>
                    <a:pt x="38226" y="14547"/>
                    <a:pt x="38115" y="13115"/>
                    <a:pt x="37879" y="11700"/>
                  </a:cubicBezTo>
                  <a:cubicBezTo>
                    <a:pt x="37646" y="10287"/>
                    <a:pt x="37290" y="8882"/>
                    <a:pt x="36907" y="7493"/>
                  </a:cubicBezTo>
                  <a:cubicBezTo>
                    <a:pt x="36508" y="6037"/>
                    <a:pt x="36096" y="4586"/>
                    <a:pt x="35689" y="3130"/>
                  </a:cubicBezTo>
                  <a:cubicBezTo>
                    <a:pt x="35588" y="2766"/>
                    <a:pt x="35485" y="2403"/>
                    <a:pt x="35386" y="2035"/>
                  </a:cubicBezTo>
                  <a:cubicBezTo>
                    <a:pt x="35287" y="1669"/>
                    <a:pt x="35205" y="1373"/>
                    <a:pt x="35066" y="1060"/>
                  </a:cubicBezTo>
                  <a:cubicBezTo>
                    <a:pt x="34826" y="514"/>
                    <a:pt x="34335" y="0"/>
                    <a:pt x="33699" y="0"/>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38" name="Google Shape;3538;p29"/>
            <p:cNvSpPr/>
            <p:nvPr/>
          </p:nvSpPr>
          <p:spPr>
            <a:xfrm>
              <a:off x="2363225" y="4342000"/>
              <a:ext cx="78900" cy="77225"/>
            </a:xfrm>
            <a:custGeom>
              <a:avLst/>
              <a:gdLst/>
              <a:ahLst/>
              <a:cxnLst/>
              <a:rect l="l" t="t" r="r" b="b"/>
              <a:pathLst>
                <a:path w="3156" h="3089" extrusionOk="0">
                  <a:moveTo>
                    <a:pt x="299" y="1"/>
                  </a:moveTo>
                  <a:cubicBezTo>
                    <a:pt x="143" y="1"/>
                    <a:pt x="0" y="217"/>
                    <a:pt x="141" y="370"/>
                  </a:cubicBezTo>
                  <a:cubicBezTo>
                    <a:pt x="969" y="1280"/>
                    <a:pt x="1826" y="2168"/>
                    <a:pt x="2704" y="3027"/>
                  </a:cubicBezTo>
                  <a:cubicBezTo>
                    <a:pt x="2749" y="3071"/>
                    <a:pt x="2798" y="3089"/>
                    <a:pt x="2846" y="3089"/>
                  </a:cubicBezTo>
                  <a:cubicBezTo>
                    <a:pt x="3011" y="3089"/>
                    <a:pt x="3155" y="2874"/>
                    <a:pt x="3002" y="2726"/>
                  </a:cubicBezTo>
                  <a:cubicBezTo>
                    <a:pt x="2122" y="1862"/>
                    <a:pt x="1267" y="977"/>
                    <a:pt x="437" y="67"/>
                  </a:cubicBezTo>
                  <a:cubicBezTo>
                    <a:pt x="395" y="20"/>
                    <a:pt x="346" y="1"/>
                    <a:pt x="2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39" name="Google Shape;3539;p29"/>
            <p:cNvSpPr/>
            <p:nvPr/>
          </p:nvSpPr>
          <p:spPr>
            <a:xfrm>
              <a:off x="2535800" y="4249250"/>
              <a:ext cx="35850" cy="95700"/>
            </a:xfrm>
            <a:custGeom>
              <a:avLst/>
              <a:gdLst/>
              <a:ahLst/>
              <a:cxnLst/>
              <a:rect l="l" t="t" r="r" b="b"/>
              <a:pathLst>
                <a:path w="1434" h="3828" extrusionOk="0">
                  <a:moveTo>
                    <a:pt x="258" y="0"/>
                  </a:moveTo>
                  <a:cubicBezTo>
                    <a:pt x="132" y="0"/>
                    <a:pt x="0" y="106"/>
                    <a:pt x="44" y="266"/>
                  </a:cubicBezTo>
                  <a:cubicBezTo>
                    <a:pt x="357" y="1404"/>
                    <a:pt x="670" y="2542"/>
                    <a:pt x="980" y="3681"/>
                  </a:cubicBezTo>
                  <a:cubicBezTo>
                    <a:pt x="1009" y="3784"/>
                    <a:pt x="1089" y="3828"/>
                    <a:pt x="1171" y="3828"/>
                  </a:cubicBezTo>
                  <a:cubicBezTo>
                    <a:pt x="1299" y="3828"/>
                    <a:pt x="1433" y="3721"/>
                    <a:pt x="1389" y="3560"/>
                  </a:cubicBezTo>
                  <a:lnTo>
                    <a:pt x="451" y="150"/>
                  </a:lnTo>
                  <a:cubicBezTo>
                    <a:pt x="422" y="45"/>
                    <a:pt x="341" y="0"/>
                    <a:pt x="2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40" name="Google Shape;3540;p29"/>
            <p:cNvSpPr/>
            <p:nvPr/>
          </p:nvSpPr>
          <p:spPr>
            <a:xfrm>
              <a:off x="2748350" y="4290625"/>
              <a:ext cx="33150" cy="66325"/>
            </a:xfrm>
            <a:custGeom>
              <a:avLst/>
              <a:gdLst/>
              <a:ahLst/>
              <a:cxnLst/>
              <a:rect l="l" t="t" r="r" b="b"/>
              <a:pathLst>
                <a:path w="1326" h="2653" extrusionOk="0">
                  <a:moveTo>
                    <a:pt x="1072" y="1"/>
                  </a:moveTo>
                  <a:cubicBezTo>
                    <a:pt x="987" y="1"/>
                    <a:pt x="905" y="48"/>
                    <a:pt x="880" y="156"/>
                  </a:cubicBezTo>
                  <a:cubicBezTo>
                    <a:pt x="716" y="914"/>
                    <a:pt x="449" y="1648"/>
                    <a:pt x="88" y="2336"/>
                  </a:cubicBezTo>
                  <a:cubicBezTo>
                    <a:pt x="1" y="2503"/>
                    <a:pt x="146" y="2653"/>
                    <a:pt x="288" y="2653"/>
                  </a:cubicBezTo>
                  <a:cubicBezTo>
                    <a:pt x="353" y="2653"/>
                    <a:pt x="416" y="2621"/>
                    <a:pt x="456" y="2546"/>
                  </a:cubicBezTo>
                  <a:cubicBezTo>
                    <a:pt x="837" y="1826"/>
                    <a:pt x="1118" y="1056"/>
                    <a:pt x="1292" y="259"/>
                  </a:cubicBezTo>
                  <a:cubicBezTo>
                    <a:pt x="1326" y="101"/>
                    <a:pt x="1196" y="1"/>
                    <a:pt x="10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41" name="Google Shape;3541;p29"/>
            <p:cNvSpPr/>
            <p:nvPr/>
          </p:nvSpPr>
          <p:spPr>
            <a:xfrm>
              <a:off x="2083525" y="4423950"/>
              <a:ext cx="282025" cy="145575"/>
            </a:xfrm>
            <a:custGeom>
              <a:avLst/>
              <a:gdLst/>
              <a:ahLst/>
              <a:cxnLst/>
              <a:rect l="l" t="t" r="r" b="b"/>
              <a:pathLst>
                <a:path w="11281" h="5823" extrusionOk="0">
                  <a:moveTo>
                    <a:pt x="246" y="0"/>
                  </a:moveTo>
                  <a:cubicBezTo>
                    <a:pt x="210" y="0"/>
                    <a:pt x="173" y="9"/>
                    <a:pt x="140" y="28"/>
                  </a:cubicBezTo>
                  <a:cubicBezTo>
                    <a:pt x="46" y="86"/>
                    <a:pt x="1" y="226"/>
                    <a:pt x="68" y="322"/>
                  </a:cubicBezTo>
                  <a:cubicBezTo>
                    <a:pt x="934" y="1576"/>
                    <a:pt x="2116" y="2575"/>
                    <a:pt x="3428" y="3338"/>
                  </a:cubicBezTo>
                  <a:cubicBezTo>
                    <a:pt x="4862" y="4173"/>
                    <a:pt x="6448" y="4719"/>
                    <a:pt x="8046" y="5143"/>
                  </a:cubicBezTo>
                  <a:cubicBezTo>
                    <a:pt x="8999" y="5395"/>
                    <a:pt x="9964" y="5607"/>
                    <a:pt x="10927" y="5817"/>
                  </a:cubicBezTo>
                  <a:cubicBezTo>
                    <a:pt x="10944" y="5820"/>
                    <a:pt x="10961" y="5822"/>
                    <a:pt x="10977" y="5822"/>
                  </a:cubicBezTo>
                  <a:cubicBezTo>
                    <a:pt x="11204" y="5822"/>
                    <a:pt x="11280" y="5461"/>
                    <a:pt x="11030" y="5405"/>
                  </a:cubicBezTo>
                  <a:cubicBezTo>
                    <a:pt x="9353" y="5042"/>
                    <a:pt x="7673" y="4671"/>
                    <a:pt x="6061" y="4084"/>
                  </a:cubicBezTo>
                  <a:cubicBezTo>
                    <a:pt x="4641" y="3571"/>
                    <a:pt x="3264" y="2873"/>
                    <a:pt x="2102" y="1906"/>
                  </a:cubicBezTo>
                  <a:cubicBezTo>
                    <a:pt x="1469" y="1381"/>
                    <a:pt x="898" y="782"/>
                    <a:pt x="431" y="105"/>
                  </a:cubicBezTo>
                  <a:cubicBezTo>
                    <a:pt x="389" y="38"/>
                    <a:pt x="318" y="0"/>
                    <a:pt x="2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42" name="Google Shape;3542;p29"/>
            <p:cNvSpPr/>
            <p:nvPr/>
          </p:nvSpPr>
          <p:spPr>
            <a:xfrm>
              <a:off x="2197475" y="4646025"/>
              <a:ext cx="156550" cy="21850"/>
            </a:xfrm>
            <a:custGeom>
              <a:avLst/>
              <a:gdLst/>
              <a:ahLst/>
              <a:cxnLst/>
              <a:rect l="l" t="t" r="r" b="b"/>
              <a:pathLst>
                <a:path w="6262" h="874" extrusionOk="0">
                  <a:moveTo>
                    <a:pt x="5963" y="1"/>
                  </a:moveTo>
                  <a:cubicBezTo>
                    <a:pt x="5944" y="1"/>
                    <a:pt x="5923" y="4"/>
                    <a:pt x="5902" y="9"/>
                  </a:cubicBezTo>
                  <a:cubicBezTo>
                    <a:pt x="4852" y="302"/>
                    <a:pt x="3768" y="450"/>
                    <a:pt x="2679" y="450"/>
                  </a:cubicBezTo>
                  <a:cubicBezTo>
                    <a:pt x="2310" y="450"/>
                    <a:pt x="1941" y="433"/>
                    <a:pt x="1572" y="399"/>
                  </a:cubicBezTo>
                  <a:cubicBezTo>
                    <a:pt x="1166" y="363"/>
                    <a:pt x="759" y="305"/>
                    <a:pt x="357" y="224"/>
                  </a:cubicBezTo>
                  <a:cubicBezTo>
                    <a:pt x="341" y="220"/>
                    <a:pt x="325" y="219"/>
                    <a:pt x="310" y="219"/>
                  </a:cubicBezTo>
                  <a:cubicBezTo>
                    <a:pt x="78" y="219"/>
                    <a:pt x="0" y="583"/>
                    <a:pt x="254" y="635"/>
                  </a:cubicBezTo>
                  <a:cubicBezTo>
                    <a:pt x="1057" y="794"/>
                    <a:pt x="1871" y="873"/>
                    <a:pt x="2684" y="873"/>
                  </a:cubicBezTo>
                  <a:cubicBezTo>
                    <a:pt x="3807" y="873"/>
                    <a:pt x="4929" y="722"/>
                    <a:pt x="6020" y="418"/>
                  </a:cubicBezTo>
                  <a:cubicBezTo>
                    <a:pt x="6261" y="350"/>
                    <a:pt x="6181" y="1"/>
                    <a:pt x="59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43" name="Google Shape;3543;p29"/>
            <p:cNvSpPr/>
            <p:nvPr/>
          </p:nvSpPr>
          <p:spPr>
            <a:xfrm>
              <a:off x="2146650" y="4797375"/>
              <a:ext cx="254325" cy="167500"/>
            </a:xfrm>
            <a:custGeom>
              <a:avLst/>
              <a:gdLst/>
              <a:ahLst/>
              <a:cxnLst/>
              <a:rect l="l" t="t" r="r" b="b"/>
              <a:pathLst>
                <a:path w="10173" h="6700" extrusionOk="0">
                  <a:moveTo>
                    <a:pt x="9896" y="0"/>
                  </a:moveTo>
                  <a:cubicBezTo>
                    <a:pt x="9873" y="0"/>
                    <a:pt x="9850" y="4"/>
                    <a:pt x="9824" y="13"/>
                  </a:cubicBezTo>
                  <a:lnTo>
                    <a:pt x="7362" y="863"/>
                  </a:lnTo>
                  <a:cubicBezTo>
                    <a:pt x="6599" y="1127"/>
                    <a:pt x="5836" y="1392"/>
                    <a:pt x="5114" y="1753"/>
                  </a:cubicBezTo>
                  <a:cubicBezTo>
                    <a:pt x="3800" y="2405"/>
                    <a:pt x="2681" y="3387"/>
                    <a:pt x="1687" y="4458"/>
                  </a:cubicBezTo>
                  <a:cubicBezTo>
                    <a:pt x="1124" y="5060"/>
                    <a:pt x="602" y="5698"/>
                    <a:pt x="84" y="6335"/>
                  </a:cubicBezTo>
                  <a:cubicBezTo>
                    <a:pt x="12" y="6425"/>
                    <a:pt x="0" y="6550"/>
                    <a:pt x="87" y="6636"/>
                  </a:cubicBezTo>
                  <a:cubicBezTo>
                    <a:pt x="130" y="6678"/>
                    <a:pt x="186" y="6700"/>
                    <a:pt x="240" y="6700"/>
                  </a:cubicBezTo>
                  <a:cubicBezTo>
                    <a:pt x="295" y="6700"/>
                    <a:pt x="349" y="6678"/>
                    <a:pt x="385" y="6632"/>
                  </a:cubicBezTo>
                  <a:cubicBezTo>
                    <a:pt x="1290" y="5512"/>
                    <a:pt x="2222" y="4400"/>
                    <a:pt x="3321" y="3464"/>
                  </a:cubicBezTo>
                  <a:cubicBezTo>
                    <a:pt x="3858" y="3000"/>
                    <a:pt x="4441" y="2595"/>
                    <a:pt x="5064" y="2254"/>
                  </a:cubicBezTo>
                  <a:cubicBezTo>
                    <a:pt x="5755" y="1878"/>
                    <a:pt x="6493" y="1611"/>
                    <a:pt x="7237" y="1356"/>
                  </a:cubicBezTo>
                  <a:lnTo>
                    <a:pt x="9942" y="422"/>
                  </a:lnTo>
                  <a:cubicBezTo>
                    <a:pt x="10173" y="342"/>
                    <a:pt x="10103" y="0"/>
                    <a:pt x="989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44" name="Google Shape;3544;p29"/>
            <p:cNvSpPr/>
            <p:nvPr/>
          </p:nvSpPr>
          <p:spPr>
            <a:xfrm>
              <a:off x="2712150" y="4957950"/>
              <a:ext cx="48650" cy="303600"/>
            </a:xfrm>
            <a:custGeom>
              <a:avLst/>
              <a:gdLst/>
              <a:ahLst/>
              <a:cxnLst/>
              <a:rect l="l" t="t" r="r" b="b"/>
              <a:pathLst>
                <a:path w="1946" h="12144" extrusionOk="0">
                  <a:moveTo>
                    <a:pt x="293" y="0"/>
                  </a:moveTo>
                  <a:cubicBezTo>
                    <a:pt x="147" y="0"/>
                    <a:pt x="0" y="156"/>
                    <a:pt x="99" y="317"/>
                  </a:cubicBezTo>
                  <a:cubicBezTo>
                    <a:pt x="850" y="1544"/>
                    <a:pt x="1264" y="2955"/>
                    <a:pt x="1392" y="4382"/>
                  </a:cubicBezTo>
                  <a:cubicBezTo>
                    <a:pt x="1536" y="5982"/>
                    <a:pt x="1332" y="7592"/>
                    <a:pt x="935" y="9142"/>
                  </a:cubicBezTo>
                  <a:cubicBezTo>
                    <a:pt x="701" y="10074"/>
                    <a:pt x="393" y="10983"/>
                    <a:pt x="51" y="11879"/>
                  </a:cubicBezTo>
                  <a:cubicBezTo>
                    <a:pt x="13" y="11987"/>
                    <a:pt x="104" y="12110"/>
                    <a:pt x="208" y="12139"/>
                  </a:cubicBezTo>
                  <a:cubicBezTo>
                    <a:pt x="222" y="12142"/>
                    <a:pt x="236" y="12144"/>
                    <a:pt x="250" y="12144"/>
                  </a:cubicBezTo>
                  <a:cubicBezTo>
                    <a:pt x="339" y="12144"/>
                    <a:pt x="430" y="12076"/>
                    <a:pt x="463" y="11985"/>
                  </a:cubicBezTo>
                  <a:cubicBezTo>
                    <a:pt x="1086" y="10353"/>
                    <a:pt x="1582" y="8673"/>
                    <a:pt x="1775" y="6933"/>
                  </a:cubicBezTo>
                  <a:cubicBezTo>
                    <a:pt x="1945" y="5417"/>
                    <a:pt x="1871" y="3867"/>
                    <a:pt x="1459" y="2396"/>
                  </a:cubicBezTo>
                  <a:cubicBezTo>
                    <a:pt x="1233" y="1590"/>
                    <a:pt x="898" y="817"/>
                    <a:pt x="463" y="100"/>
                  </a:cubicBezTo>
                  <a:cubicBezTo>
                    <a:pt x="420" y="30"/>
                    <a:pt x="357" y="0"/>
                    <a:pt x="2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45" name="Google Shape;3545;p29"/>
            <p:cNvSpPr/>
            <p:nvPr/>
          </p:nvSpPr>
          <p:spPr>
            <a:xfrm>
              <a:off x="2823575" y="4922475"/>
              <a:ext cx="140350" cy="318775"/>
            </a:xfrm>
            <a:custGeom>
              <a:avLst/>
              <a:gdLst/>
              <a:ahLst/>
              <a:cxnLst/>
              <a:rect l="l" t="t" r="r" b="b"/>
              <a:pathLst>
                <a:path w="5614" h="12751" extrusionOk="0">
                  <a:moveTo>
                    <a:pt x="232" y="1"/>
                  </a:moveTo>
                  <a:cubicBezTo>
                    <a:pt x="181" y="1"/>
                    <a:pt x="130" y="19"/>
                    <a:pt x="88" y="61"/>
                  </a:cubicBezTo>
                  <a:cubicBezTo>
                    <a:pt x="1" y="147"/>
                    <a:pt x="3" y="289"/>
                    <a:pt x="90" y="362"/>
                  </a:cubicBezTo>
                  <a:cubicBezTo>
                    <a:pt x="1488" y="1481"/>
                    <a:pt x="2627" y="2889"/>
                    <a:pt x="3467" y="4465"/>
                  </a:cubicBezTo>
                  <a:cubicBezTo>
                    <a:pt x="4299" y="6029"/>
                    <a:pt x="4819" y="7738"/>
                    <a:pt x="5000" y="9500"/>
                  </a:cubicBezTo>
                  <a:cubicBezTo>
                    <a:pt x="5103" y="10494"/>
                    <a:pt x="5089" y="11495"/>
                    <a:pt x="4959" y="12484"/>
                  </a:cubicBezTo>
                  <a:cubicBezTo>
                    <a:pt x="4944" y="12600"/>
                    <a:pt x="4995" y="12713"/>
                    <a:pt x="5113" y="12744"/>
                  </a:cubicBezTo>
                  <a:cubicBezTo>
                    <a:pt x="5130" y="12749"/>
                    <a:pt x="5148" y="12751"/>
                    <a:pt x="5166" y="12751"/>
                  </a:cubicBezTo>
                  <a:cubicBezTo>
                    <a:pt x="5265" y="12751"/>
                    <a:pt x="5358" y="12686"/>
                    <a:pt x="5370" y="12588"/>
                  </a:cubicBezTo>
                  <a:cubicBezTo>
                    <a:pt x="5613" y="10759"/>
                    <a:pt x="5481" y="8901"/>
                    <a:pt x="4983" y="7124"/>
                  </a:cubicBezTo>
                  <a:cubicBezTo>
                    <a:pt x="4494" y="5365"/>
                    <a:pt x="3669" y="3717"/>
                    <a:pt x="2552" y="2273"/>
                  </a:cubicBezTo>
                  <a:cubicBezTo>
                    <a:pt x="1919" y="1452"/>
                    <a:pt x="1195" y="708"/>
                    <a:pt x="388" y="58"/>
                  </a:cubicBezTo>
                  <a:cubicBezTo>
                    <a:pt x="342" y="22"/>
                    <a:pt x="287"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46" name="Google Shape;3546;p29"/>
            <p:cNvSpPr/>
            <p:nvPr/>
          </p:nvSpPr>
          <p:spPr>
            <a:xfrm>
              <a:off x="2907225" y="4849975"/>
              <a:ext cx="190150" cy="250475"/>
            </a:xfrm>
            <a:custGeom>
              <a:avLst/>
              <a:gdLst/>
              <a:ahLst/>
              <a:cxnLst/>
              <a:rect l="l" t="t" r="r" b="b"/>
              <a:pathLst>
                <a:path w="7606" h="10019" extrusionOk="0">
                  <a:moveTo>
                    <a:pt x="243" y="0"/>
                  </a:moveTo>
                  <a:cubicBezTo>
                    <a:pt x="171" y="0"/>
                    <a:pt x="101" y="33"/>
                    <a:pt x="60" y="104"/>
                  </a:cubicBezTo>
                  <a:cubicBezTo>
                    <a:pt x="0" y="207"/>
                    <a:pt x="36" y="347"/>
                    <a:pt x="142" y="393"/>
                  </a:cubicBezTo>
                  <a:cubicBezTo>
                    <a:pt x="1432" y="980"/>
                    <a:pt x="2554" y="1883"/>
                    <a:pt x="3403" y="3018"/>
                  </a:cubicBezTo>
                  <a:cubicBezTo>
                    <a:pt x="3644" y="3341"/>
                    <a:pt x="3861" y="3680"/>
                    <a:pt x="4051" y="4034"/>
                  </a:cubicBezTo>
                  <a:cubicBezTo>
                    <a:pt x="4068" y="4063"/>
                    <a:pt x="4089" y="4087"/>
                    <a:pt x="4116" y="4106"/>
                  </a:cubicBezTo>
                  <a:cubicBezTo>
                    <a:pt x="4118" y="4114"/>
                    <a:pt x="4118" y="4123"/>
                    <a:pt x="4125" y="4128"/>
                  </a:cubicBezTo>
                  <a:lnTo>
                    <a:pt x="6484" y="8636"/>
                  </a:lnTo>
                  <a:lnTo>
                    <a:pt x="7155" y="9914"/>
                  </a:lnTo>
                  <a:cubicBezTo>
                    <a:pt x="7194" y="9988"/>
                    <a:pt x="7255" y="10019"/>
                    <a:pt x="7318" y="10019"/>
                  </a:cubicBezTo>
                  <a:cubicBezTo>
                    <a:pt x="7458" y="10019"/>
                    <a:pt x="7605" y="9863"/>
                    <a:pt x="7519" y="9695"/>
                  </a:cubicBezTo>
                  <a:lnTo>
                    <a:pt x="5158" y="5187"/>
                  </a:lnTo>
                  <a:lnTo>
                    <a:pt x="4489" y="3911"/>
                  </a:lnTo>
                  <a:cubicBezTo>
                    <a:pt x="4474" y="3880"/>
                    <a:pt x="4450" y="3856"/>
                    <a:pt x="4424" y="3837"/>
                  </a:cubicBezTo>
                  <a:cubicBezTo>
                    <a:pt x="4419" y="3830"/>
                    <a:pt x="4419" y="3822"/>
                    <a:pt x="4414" y="3815"/>
                  </a:cubicBezTo>
                  <a:cubicBezTo>
                    <a:pt x="3704" y="2518"/>
                    <a:pt x="2681" y="1418"/>
                    <a:pt x="1440" y="617"/>
                  </a:cubicBezTo>
                  <a:cubicBezTo>
                    <a:pt x="1091" y="393"/>
                    <a:pt x="727" y="195"/>
                    <a:pt x="349" y="25"/>
                  </a:cubicBezTo>
                  <a:cubicBezTo>
                    <a:pt x="316" y="8"/>
                    <a:pt x="279" y="0"/>
                    <a:pt x="2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47" name="Google Shape;3547;p29"/>
            <p:cNvSpPr/>
            <p:nvPr/>
          </p:nvSpPr>
          <p:spPr>
            <a:xfrm>
              <a:off x="2952575" y="4770425"/>
              <a:ext cx="163925" cy="37775"/>
            </a:xfrm>
            <a:custGeom>
              <a:avLst/>
              <a:gdLst/>
              <a:ahLst/>
              <a:cxnLst/>
              <a:rect l="l" t="t" r="r" b="b"/>
              <a:pathLst>
                <a:path w="6557" h="1511" extrusionOk="0">
                  <a:moveTo>
                    <a:pt x="307" y="1"/>
                  </a:moveTo>
                  <a:cubicBezTo>
                    <a:pt x="120" y="1"/>
                    <a:pt x="0" y="286"/>
                    <a:pt x="201" y="400"/>
                  </a:cubicBezTo>
                  <a:cubicBezTo>
                    <a:pt x="1503" y="1130"/>
                    <a:pt x="2968" y="1510"/>
                    <a:pt x="4455" y="1510"/>
                  </a:cubicBezTo>
                  <a:cubicBezTo>
                    <a:pt x="4611" y="1510"/>
                    <a:pt x="4768" y="1506"/>
                    <a:pt x="4925" y="1498"/>
                  </a:cubicBezTo>
                  <a:cubicBezTo>
                    <a:pt x="5390" y="1471"/>
                    <a:pt x="5852" y="1406"/>
                    <a:pt x="6307" y="1308"/>
                  </a:cubicBezTo>
                  <a:cubicBezTo>
                    <a:pt x="6557" y="1251"/>
                    <a:pt x="6467" y="893"/>
                    <a:pt x="6237" y="893"/>
                  </a:cubicBezTo>
                  <a:cubicBezTo>
                    <a:pt x="6222" y="893"/>
                    <a:pt x="6205" y="895"/>
                    <a:pt x="6189" y="899"/>
                  </a:cubicBezTo>
                  <a:cubicBezTo>
                    <a:pt x="5612" y="1023"/>
                    <a:pt x="5026" y="1084"/>
                    <a:pt x="4442" y="1084"/>
                  </a:cubicBezTo>
                  <a:cubicBezTo>
                    <a:pt x="3474" y="1084"/>
                    <a:pt x="2509" y="915"/>
                    <a:pt x="1592" y="578"/>
                  </a:cubicBezTo>
                  <a:cubicBezTo>
                    <a:pt x="1183" y="427"/>
                    <a:pt x="788" y="244"/>
                    <a:pt x="410" y="30"/>
                  </a:cubicBezTo>
                  <a:cubicBezTo>
                    <a:pt x="374" y="9"/>
                    <a:pt x="339" y="1"/>
                    <a:pt x="3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48" name="Google Shape;3548;p29"/>
            <p:cNvSpPr/>
            <p:nvPr/>
          </p:nvSpPr>
          <p:spPr>
            <a:xfrm>
              <a:off x="2888575" y="4242275"/>
              <a:ext cx="222850" cy="210925"/>
            </a:xfrm>
            <a:custGeom>
              <a:avLst/>
              <a:gdLst/>
              <a:ahLst/>
              <a:cxnLst/>
              <a:rect l="l" t="t" r="r" b="b"/>
              <a:pathLst>
                <a:path w="8914" h="8437" extrusionOk="0">
                  <a:moveTo>
                    <a:pt x="8628" y="1"/>
                  </a:moveTo>
                  <a:cubicBezTo>
                    <a:pt x="8563" y="1"/>
                    <a:pt x="8498" y="32"/>
                    <a:pt x="8457" y="109"/>
                  </a:cubicBezTo>
                  <a:cubicBezTo>
                    <a:pt x="6599" y="3579"/>
                    <a:pt x="3680" y="6362"/>
                    <a:pt x="128" y="8051"/>
                  </a:cubicBezTo>
                  <a:cubicBezTo>
                    <a:pt x="24" y="8099"/>
                    <a:pt x="0" y="8251"/>
                    <a:pt x="56" y="8340"/>
                  </a:cubicBezTo>
                  <a:cubicBezTo>
                    <a:pt x="91" y="8402"/>
                    <a:pt x="164" y="8436"/>
                    <a:pt x="240" y="8436"/>
                  </a:cubicBezTo>
                  <a:cubicBezTo>
                    <a:pt x="276" y="8436"/>
                    <a:pt x="313" y="8428"/>
                    <a:pt x="347" y="8412"/>
                  </a:cubicBezTo>
                  <a:cubicBezTo>
                    <a:pt x="1752" y="7743"/>
                    <a:pt x="3066" y="6901"/>
                    <a:pt x="4263" y="5907"/>
                  </a:cubicBezTo>
                  <a:cubicBezTo>
                    <a:pt x="5454" y="4913"/>
                    <a:pt x="6520" y="3777"/>
                    <a:pt x="7437" y="2525"/>
                  </a:cubicBezTo>
                  <a:cubicBezTo>
                    <a:pt x="7952" y="1823"/>
                    <a:pt x="8416" y="1084"/>
                    <a:pt x="8828" y="316"/>
                  </a:cubicBezTo>
                  <a:cubicBezTo>
                    <a:pt x="8914" y="151"/>
                    <a:pt x="8769" y="1"/>
                    <a:pt x="86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49" name="Google Shape;3549;p29"/>
            <p:cNvSpPr/>
            <p:nvPr/>
          </p:nvSpPr>
          <p:spPr>
            <a:xfrm>
              <a:off x="2554025" y="4961300"/>
              <a:ext cx="47025" cy="218300"/>
            </a:xfrm>
            <a:custGeom>
              <a:avLst/>
              <a:gdLst/>
              <a:ahLst/>
              <a:cxnLst/>
              <a:rect l="l" t="t" r="r" b="b"/>
              <a:pathLst>
                <a:path w="1881" h="8732" extrusionOk="0">
                  <a:moveTo>
                    <a:pt x="1643" y="1"/>
                  </a:moveTo>
                  <a:cubicBezTo>
                    <a:pt x="1568" y="1"/>
                    <a:pt x="1499" y="38"/>
                    <a:pt x="1469" y="108"/>
                  </a:cubicBezTo>
                  <a:cubicBezTo>
                    <a:pt x="612" y="2188"/>
                    <a:pt x="126" y="4399"/>
                    <a:pt x="27" y="6645"/>
                  </a:cubicBezTo>
                  <a:cubicBezTo>
                    <a:pt x="1" y="7275"/>
                    <a:pt x="8" y="7904"/>
                    <a:pt x="39" y="8532"/>
                  </a:cubicBezTo>
                  <a:cubicBezTo>
                    <a:pt x="48" y="8666"/>
                    <a:pt x="155" y="8732"/>
                    <a:pt x="259" y="8732"/>
                  </a:cubicBezTo>
                  <a:cubicBezTo>
                    <a:pt x="367" y="8732"/>
                    <a:pt x="473" y="8661"/>
                    <a:pt x="465" y="8522"/>
                  </a:cubicBezTo>
                  <a:cubicBezTo>
                    <a:pt x="343" y="6342"/>
                    <a:pt x="600" y="4156"/>
                    <a:pt x="1224" y="2065"/>
                  </a:cubicBezTo>
                  <a:cubicBezTo>
                    <a:pt x="1399" y="1473"/>
                    <a:pt x="1604" y="890"/>
                    <a:pt x="1840" y="320"/>
                  </a:cubicBezTo>
                  <a:cubicBezTo>
                    <a:pt x="1881" y="214"/>
                    <a:pt x="1866" y="91"/>
                    <a:pt x="1758" y="31"/>
                  </a:cubicBezTo>
                  <a:cubicBezTo>
                    <a:pt x="1721" y="11"/>
                    <a:pt x="1681" y="1"/>
                    <a:pt x="16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50" name="Google Shape;3550;p29"/>
            <p:cNvSpPr/>
            <p:nvPr/>
          </p:nvSpPr>
          <p:spPr>
            <a:xfrm>
              <a:off x="2602825" y="4970975"/>
              <a:ext cx="29825" cy="124550"/>
            </a:xfrm>
            <a:custGeom>
              <a:avLst/>
              <a:gdLst/>
              <a:ahLst/>
              <a:cxnLst/>
              <a:rect l="l" t="t" r="r" b="b"/>
              <a:pathLst>
                <a:path w="1193" h="4982" extrusionOk="0">
                  <a:moveTo>
                    <a:pt x="965" y="0"/>
                  </a:moveTo>
                  <a:cubicBezTo>
                    <a:pt x="868" y="0"/>
                    <a:pt x="780" y="66"/>
                    <a:pt x="764" y="162"/>
                  </a:cubicBezTo>
                  <a:cubicBezTo>
                    <a:pt x="506" y="1680"/>
                    <a:pt x="258" y="3196"/>
                    <a:pt x="20" y="4718"/>
                  </a:cubicBezTo>
                  <a:cubicBezTo>
                    <a:pt x="1" y="4831"/>
                    <a:pt x="56" y="4944"/>
                    <a:pt x="174" y="4975"/>
                  </a:cubicBezTo>
                  <a:cubicBezTo>
                    <a:pt x="192" y="4979"/>
                    <a:pt x="210" y="4982"/>
                    <a:pt x="227" y="4982"/>
                  </a:cubicBezTo>
                  <a:cubicBezTo>
                    <a:pt x="325" y="4982"/>
                    <a:pt x="417" y="4917"/>
                    <a:pt x="432" y="4821"/>
                  </a:cubicBezTo>
                  <a:cubicBezTo>
                    <a:pt x="670" y="3302"/>
                    <a:pt x="918" y="1784"/>
                    <a:pt x="1175" y="265"/>
                  </a:cubicBezTo>
                  <a:cubicBezTo>
                    <a:pt x="1192" y="152"/>
                    <a:pt x="1139" y="36"/>
                    <a:pt x="1021" y="8"/>
                  </a:cubicBezTo>
                  <a:cubicBezTo>
                    <a:pt x="1003" y="3"/>
                    <a:pt x="984" y="0"/>
                    <a:pt x="96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51" name="Google Shape;3551;p29"/>
            <p:cNvSpPr/>
            <p:nvPr/>
          </p:nvSpPr>
          <p:spPr>
            <a:xfrm>
              <a:off x="2784350" y="4943550"/>
              <a:ext cx="92750" cy="202850"/>
            </a:xfrm>
            <a:custGeom>
              <a:avLst/>
              <a:gdLst/>
              <a:ahLst/>
              <a:cxnLst/>
              <a:rect l="l" t="t" r="r" b="b"/>
              <a:pathLst>
                <a:path w="3710" h="8114" extrusionOk="0">
                  <a:moveTo>
                    <a:pt x="247" y="0"/>
                  </a:moveTo>
                  <a:cubicBezTo>
                    <a:pt x="212" y="0"/>
                    <a:pt x="175" y="10"/>
                    <a:pt x="140" y="31"/>
                  </a:cubicBezTo>
                  <a:cubicBezTo>
                    <a:pt x="37" y="94"/>
                    <a:pt x="1" y="229"/>
                    <a:pt x="68" y="320"/>
                  </a:cubicBezTo>
                  <a:cubicBezTo>
                    <a:pt x="1370" y="2053"/>
                    <a:pt x="2328" y="4019"/>
                    <a:pt x="2891" y="6113"/>
                  </a:cubicBezTo>
                  <a:cubicBezTo>
                    <a:pt x="3050" y="6705"/>
                    <a:pt x="3175" y="7304"/>
                    <a:pt x="3267" y="7908"/>
                  </a:cubicBezTo>
                  <a:cubicBezTo>
                    <a:pt x="3286" y="8019"/>
                    <a:pt x="3357" y="8113"/>
                    <a:pt x="3475" y="8113"/>
                  </a:cubicBezTo>
                  <a:cubicBezTo>
                    <a:pt x="3477" y="8113"/>
                    <a:pt x="3480" y="8113"/>
                    <a:pt x="3483" y="8113"/>
                  </a:cubicBezTo>
                  <a:cubicBezTo>
                    <a:pt x="3606" y="8111"/>
                    <a:pt x="3710" y="8012"/>
                    <a:pt x="3690" y="7896"/>
                  </a:cubicBezTo>
                  <a:cubicBezTo>
                    <a:pt x="3361" y="5687"/>
                    <a:pt x="2605" y="3562"/>
                    <a:pt x="1464" y="1639"/>
                  </a:cubicBezTo>
                  <a:cubicBezTo>
                    <a:pt x="1149" y="1109"/>
                    <a:pt x="805" y="597"/>
                    <a:pt x="434" y="101"/>
                  </a:cubicBezTo>
                  <a:cubicBezTo>
                    <a:pt x="387" y="40"/>
                    <a:pt x="319" y="0"/>
                    <a:pt x="2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52" name="Google Shape;3552;p29"/>
            <p:cNvSpPr/>
            <p:nvPr/>
          </p:nvSpPr>
          <p:spPr>
            <a:xfrm>
              <a:off x="2863625" y="4900325"/>
              <a:ext cx="73700" cy="77950"/>
            </a:xfrm>
            <a:custGeom>
              <a:avLst/>
              <a:gdLst/>
              <a:ahLst/>
              <a:cxnLst/>
              <a:rect l="l" t="t" r="r" b="b"/>
              <a:pathLst>
                <a:path w="2948" h="3118" extrusionOk="0">
                  <a:moveTo>
                    <a:pt x="312" y="0"/>
                  </a:moveTo>
                  <a:cubicBezTo>
                    <a:pt x="122" y="0"/>
                    <a:pt x="1" y="287"/>
                    <a:pt x="206" y="396"/>
                  </a:cubicBezTo>
                  <a:cubicBezTo>
                    <a:pt x="1246" y="959"/>
                    <a:pt x="2057" y="1866"/>
                    <a:pt x="2500" y="2964"/>
                  </a:cubicBezTo>
                  <a:cubicBezTo>
                    <a:pt x="2534" y="3053"/>
                    <a:pt x="2610" y="3117"/>
                    <a:pt x="2700" y="3117"/>
                  </a:cubicBezTo>
                  <a:cubicBezTo>
                    <a:pt x="2719" y="3117"/>
                    <a:pt x="2739" y="3114"/>
                    <a:pt x="2760" y="3108"/>
                  </a:cubicBezTo>
                  <a:cubicBezTo>
                    <a:pt x="2878" y="3072"/>
                    <a:pt x="2948" y="2952"/>
                    <a:pt x="2907" y="2846"/>
                  </a:cubicBezTo>
                  <a:cubicBezTo>
                    <a:pt x="2433" y="1642"/>
                    <a:pt x="1549" y="643"/>
                    <a:pt x="413" y="27"/>
                  </a:cubicBezTo>
                  <a:cubicBezTo>
                    <a:pt x="378" y="8"/>
                    <a:pt x="344" y="0"/>
                    <a:pt x="3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53" name="Google Shape;3553;p29"/>
            <p:cNvSpPr/>
            <p:nvPr/>
          </p:nvSpPr>
          <p:spPr>
            <a:xfrm>
              <a:off x="2238225" y="4864950"/>
              <a:ext cx="102850" cy="113825"/>
            </a:xfrm>
            <a:custGeom>
              <a:avLst/>
              <a:gdLst/>
              <a:ahLst/>
              <a:cxnLst/>
              <a:rect l="l" t="t" r="r" b="b"/>
              <a:pathLst>
                <a:path w="4114" h="4553" extrusionOk="0">
                  <a:moveTo>
                    <a:pt x="3880" y="0"/>
                  </a:moveTo>
                  <a:cubicBezTo>
                    <a:pt x="3824" y="0"/>
                    <a:pt x="3769" y="22"/>
                    <a:pt x="3723" y="61"/>
                  </a:cubicBezTo>
                  <a:cubicBezTo>
                    <a:pt x="2640" y="1012"/>
                    <a:pt x="1658" y="2073"/>
                    <a:pt x="792" y="3223"/>
                  </a:cubicBezTo>
                  <a:cubicBezTo>
                    <a:pt x="539" y="3553"/>
                    <a:pt x="296" y="3892"/>
                    <a:pt x="65" y="4239"/>
                  </a:cubicBezTo>
                  <a:cubicBezTo>
                    <a:pt x="0" y="4335"/>
                    <a:pt x="53" y="4475"/>
                    <a:pt x="145" y="4528"/>
                  </a:cubicBezTo>
                  <a:cubicBezTo>
                    <a:pt x="173" y="4545"/>
                    <a:pt x="206" y="4553"/>
                    <a:pt x="239" y="4553"/>
                  </a:cubicBezTo>
                  <a:cubicBezTo>
                    <a:pt x="313" y="4553"/>
                    <a:pt x="390" y="4513"/>
                    <a:pt x="433" y="4446"/>
                  </a:cubicBezTo>
                  <a:cubicBezTo>
                    <a:pt x="1223" y="3271"/>
                    <a:pt x="2130" y="2179"/>
                    <a:pt x="3139" y="1185"/>
                  </a:cubicBezTo>
                  <a:cubicBezTo>
                    <a:pt x="3425" y="901"/>
                    <a:pt x="3723" y="626"/>
                    <a:pt x="4027" y="359"/>
                  </a:cubicBezTo>
                  <a:cubicBezTo>
                    <a:pt x="4113" y="280"/>
                    <a:pt x="4101" y="133"/>
                    <a:pt x="4024" y="59"/>
                  </a:cubicBezTo>
                  <a:cubicBezTo>
                    <a:pt x="3982" y="18"/>
                    <a:pt x="3931" y="0"/>
                    <a:pt x="38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54" name="Google Shape;3554;p29"/>
            <p:cNvSpPr/>
            <p:nvPr/>
          </p:nvSpPr>
          <p:spPr>
            <a:xfrm>
              <a:off x="2360775" y="4820500"/>
              <a:ext cx="51000" cy="27350"/>
            </a:xfrm>
            <a:custGeom>
              <a:avLst/>
              <a:gdLst/>
              <a:ahLst/>
              <a:cxnLst/>
              <a:rect l="l" t="t" r="r" b="b"/>
              <a:pathLst>
                <a:path w="2040" h="1094" extrusionOk="0">
                  <a:moveTo>
                    <a:pt x="1803" y="1"/>
                  </a:moveTo>
                  <a:cubicBezTo>
                    <a:pt x="1766" y="1"/>
                    <a:pt x="1728" y="10"/>
                    <a:pt x="1690" y="27"/>
                  </a:cubicBezTo>
                  <a:lnTo>
                    <a:pt x="128" y="710"/>
                  </a:lnTo>
                  <a:cubicBezTo>
                    <a:pt x="27" y="753"/>
                    <a:pt x="1" y="912"/>
                    <a:pt x="56" y="999"/>
                  </a:cubicBezTo>
                  <a:cubicBezTo>
                    <a:pt x="96" y="1059"/>
                    <a:pt x="168" y="1094"/>
                    <a:pt x="245" y="1094"/>
                  </a:cubicBezTo>
                  <a:cubicBezTo>
                    <a:pt x="278" y="1094"/>
                    <a:pt x="312" y="1087"/>
                    <a:pt x="345" y="1074"/>
                  </a:cubicBezTo>
                  <a:lnTo>
                    <a:pt x="1907" y="392"/>
                  </a:lnTo>
                  <a:cubicBezTo>
                    <a:pt x="2010" y="347"/>
                    <a:pt x="2039" y="188"/>
                    <a:pt x="1981" y="99"/>
                  </a:cubicBezTo>
                  <a:cubicBezTo>
                    <a:pt x="1934" y="32"/>
                    <a:pt x="1871" y="1"/>
                    <a:pt x="18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55" name="Google Shape;3555;p29"/>
            <p:cNvSpPr/>
            <p:nvPr/>
          </p:nvSpPr>
          <p:spPr>
            <a:xfrm>
              <a:off x="2372750" y="4898275"/>
              <a:ext cx="79250" cy="110050"/>
            </a:xfrm>
            <a:custGeom>
              <a:avLst/>
              <a:gdLst/>
              <a:ahLst/>
              <a:cxnLst/>
              <a:rect l="l" t="t" r="r" b="b"/>
              <a:pathLst>
                <a:path w="3170" h="4402" extrusionOk="0">
                  <a:moveTo>
                    <a:pt x="2882" y="1"/>
                  </a:moveTo>
                  <a:cubicBezTo>
                    <a:pt x="2818" y="1"/>
                    <a:pt x="2754" y="31"/>
                    <a:pt x="2713" y="105"/>
                  </a:cubicBezTo>
                  <a:cubicBezTo>
                    <a:pt x="1950" y="1488"/>
                    <a:pt x="1072" y="2805"/>
                    <a:pt x="85" y="4037"/>
                  </a:cubicBezTo>
                  <a:cubicBezTo>
                    <a:pt x="17" y="4129"/>
                    <a:pt x="1" y="4251"/>
                    <a:pt x="90" y="4338"/>
                  </a:cubicBezTo>
                  <a:cubicBezTo>
                    <a:pt x="132" y="4381"/>
                    <a:pt x="189" y="4402"/>
                    <a:pt x="243" y="4402"/>
                  </a:cubicBezTo>
                  <a:cubicBezTo>
                    <a:pt x="299" y="4402"/>
                    <a:pt x="354" y="4379"/>
                    <a:pt x="390" y="4336"/>
                  </a:cubicBezTo>
                  <a:cubicBezTo>
                    <a:pt x="1399" y="3074"/>
                    <a:pt x="2299" y="1729"/>
                    <a:pt x="3079" y="316"/>
                  </a:cubicBezTo>
                  <a:cubicBezTo>
                    <a:pt x="3170" y="151"/>
                    <a:pt x="3025" y="1"/>
                    <a:pt x="28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56" name="Google Shape;3556;p29"/>
            <p:cNvSpPr/>
            <p:nvPr/>
          </p:nvSpPr>
          <p:spPr>
            <a:xfrm>
              <a:off x="2355775" y="4146850"/>
              <a:ext cx="30725" cy="54300"/>
            </a:xfrm>
            <a:custGeom>
              <a:avLst/>
              <a:gdLst/>
              <a:ahLst/>
              <a:cxnLst/>
              <a:rect l="l" t="t" r="r" b="b"/>
              <a:pathLst>
                <a:path w="1229" h="2172" extrusionOk="0">
                  <a:moveTo>
                    <a:pt x="242" y="1"/>
                  </a:moveTo>
                  <a:cubicBezTo>
                    <a:pt x="224" y="1"/>
                    <a:pt x="205" y="3"/>
                    <a:pt x="186" y="8"/>
                  </a:cubicBezTo>
                  <a:cubicBezTo>
                    <a:pt x="66" y="42"/>
                    <a:pt x="1" y="164"/>
                    <a:pt x="42" y="275"/>
                  </a:cubicBezTo>
                  <a:cubicBezTo>
                    <a:pt x="290" y="853"/>
                    <a:pt x="535" y="1435"/>
                    <a:pt x="776" y="2020"/>
                  </a:cubicBezTo>
                  <a:cubicBezTo>
                    <a:pt x="812" y="2107"/>
                    <a:pt x="889" y="2172"/>
                    <a:pt x="983" y="2172"/>
                  </a:cubicBezTo>
                  <a:cubicBezTo>
                    <a:pt x="1001" y="2172"/>
                    <a:pt x="1019" y="2169"/>
                    <a:pt x="1038" y="2164"/>
                  </a:cubicBezTo>
                  <a:cubicBezTo>
                    <a:pt x="1156" y="2131"/>
                    <a:pt x="1228" y="2008"/>
                    <a:pt x="1183" y="1900"/>
                  </a:cubicBezTo>
                  <a:lnTo>
                    <a:pt x="451" y="155"/>
                  </a:lnTo>
                  <a:cubicBezTo>
                    <a:pt x="415" y="66"/>
                    <a:pt x="337" y="1"/>
                    <a:pt x="2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57" name="Google Shape;3557;p29"/>
            <p:cNvSpPr/>
            <p:nvPr/>
          </p:nvSpPr>
          <p:spPr>
            <a:xfrm>
              <a:off x="2412775" y="4262375"/>
              <a:ext cx="85425" cy="121450"/>
            </a:xfrm>
            <a:custGeom>
              <a:avLst/>
              <a:gdLst/>
              <a:ahLst/>
              <a:cxnLst/>
              <a:rect l="l" t="t" r="r" b="b"/>
              <a:pathLst>
                <a:path w="3417" h="4858" extrusionOk="0">
                  <a:moveTo>
                    <a:pt x="295" y="1"/>
                  </a:moveTo>
                  <a:cubicBezTo>
                    <a:pt x="148" y="1"/>
                    <a:pt x="1" y="156"/>
                    <a:pt x="104" y="316"/>
                  </a:cubicBezTo>
                  <a:lnTo>
                    <a:pt x="2951" y="4759"/>
                  </a:lnTo>
                  <a:cubicBezTo>
                    <a:pt x="2995" y="4829"/>
                    <a:pt x="3059" y="4858"/>
                    <a:pt x="3122" y="4858"/>
                  </a:cubicBezTo>
                  <a:cubicBezTo>
                    <a:pt x="3270" y="4858"/>
                    <a:pt x="3417" y="4702"/>
                    <a:pt x="3314" y="4542"/>
                  </a:cubicBezTo>
                  <a:lnTo>
                    <a:pt x="467" y="99"/>
                  </a:lnTo>
                  <a:cubicBezTo>
                    <a:pt x="423" y="30"/>
                    <a:pt x="35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58" name="Google Shape;3558;p29"/>
            <p:cNvSpPr/>
            <p:nvPr/>
          </p:nvSpPr>
          <p:spPr>
            <a:xfrm>
              <a:off x="2170925" y="4374850"/>
              <a:ext cx="58000" cy="40075"/>
            </a:xfrm>
            <a:custGeom>
              <a:avLst/>
              <a:gdLst/>
              <a:ahLst/>
              <a:cxnLst/>
              <a:rect l="l" t="t" r="r" b="b"/>
              <a:pathLst>
                <a:path w="2320" h="1603" extrusionOk="0">
                  <a:moveTo>
                    <a:pt x="306" y="1"/>
                  </a:moveTo>
                  <a:cubicBezTo>
                    <a:pt x="120" y="1"/>
                    <a:pt x="1" y="285"/>
                    <a:pt x="199" y="402"/>
                  </a:cubicBezTo>
                  <a:cubicBezTo>
                    <a:pt x="815" y="758"/>
                    <a:pt x="1409" y="1148"/>
                    <a:pt x="1980" y="1571"/>
                  </a:cubicBezTo>
                  <a:cubicBezTo>
                    <a:pt x="2008" y="1593"/>
                    <a:pt x="2042" y="1602"/>
                    <a:pt x="2076" y="1602"/>
                  </a:cubicBezTo>
                  <a:cubicBezTo>
                    <a:pt x="2153" y="1602"/>
                    <a:pt x="2234" y="1556"/>
                    <a:pt x="2269" y="1494"/>
                  </a:cubicBezTo>
                  <a:cubicBezTo>
                    <a:pt x="2319" y="1403"/>
                    <a:pt x="2281" y="1270"/>
                    <a:pt x="2187" y="1203"/>
                  </a:cubicBezTo>
                  <a:cubicBezTo>
                    <a:pt x="1616" y="779"/>
                    <a:pt x="1022" y="390"/>
                    <a:pt x="411" y="31"/>
                  </a:cubicBezTo>
                  <a:cubicBezTo>
                    <a:pt x="374" y="10"/>
                    <a:pt x="339" y="1"/>
                    <a:pt x="3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59" name="Google Shape;3559;p29"/>
            <p:cNvSpPr/>
            <p:nvPr/>
          </p:nvSpPr>
          <p:spPr>
            <a:xfrm>
              <a:off x="2275950" y="4441750"/>
              <a:ext cx="105725" cy="51325"/>
            </a:xfrm>
            <a:custGeom>
              <a:avLst/>
              <a:gdLst/>
              <a:ahLst/>
              <a:cxnLst/>
              <a:rect l="l" t="t" r="r" b="b"/>
              <a:pathLst>
                <a:path w="4229" h="2053" extrusionOk="0">
                  <a:moveTo>
                    <a:pt x="295" y="1"/>
                  </a:moveTo>
                  <a:cubicBezTo>
                    <a:pt x="116" y="1"/>
                    <a:pt x="1" y="281"/>
                    <a:pt x="195" y="404"/>
                  </a:cubicBezTo>
                  <a:cubicBezTo>
                    <a:pt x="1343" y="1117"/>
                    <a:pt x="2585" y="1668"/>
                    <a:pt x="3887" y="2043"/>
                  </a:cubicBezTo>
                  <a:cubicBezTo>
                    <a:pt x="3908" y="2049"/>
                    <a:pt x="3929" y="2052"/>
                    <a:pt x="3948" y="2052"/>
                  </a:cubicBezTo>
                  <a:cubicBezTo>
                    <a:pt x="4162" y="2052"/>
                    <a:pt x="4229" y="1700"/>
                    <a:pt x="3988" y="1632"/>
                  </a:cubicBezTo>
                  <a:cubicBezTo>
                    <a:pt x="2725" y="1266"/>
                    <a:pt x="1519" y="729"/>
                    <a:pt x="402" y="34"/>
                  </a:cubicBezTo>
                  <a:cubicBezTo>
                    <a:pt x="365" y="11"/>
                    <a:pt x="32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60" name="Google Shape;3560;p29"/>
            <p:cNvSpPr/>
            <p:nvPr/>
          </p:nvSpPr>
          <p:spPr>
            <a:xfrm>
              <a:off x="2279675" y="4398425"/>
              <a:ext cx="111500" cy="68250"/>
            </a:xfrm>
            <a:custGeom>
              <a:avLst/>
              <a:gdLst/>
              <a:ahLst/>
              <a:cxnLst/>
              <a:rect l="l" t="t" r="r" b="b"/>
              <a:pathLst>
                <a:path w="4460" h="2730" extrusionOk="0">
                  <a:moveTo>
                    <a:pt x="301" y="0"/>
                  </a:moveTo>
                  <a:cubicBezTo>
                    <a:pt x="118" y="0"/>
                    <a:pt x="1" y="282"/>
                    <a:pt x="200" y="400"/>
                  </a:cubicBezTo>
                  <a:lnTo>
                    <a:pt x="4051" y="2698"/>
                  </a:lnTo>
                  <a:cubicBezTo>
                    <a:pt x="4088" y="2720"/>
                    <a:pt x="4124" y="2730"/>
                    <a:pt x="4158" y="2730"/>
                  </a:cubicBezTo>
                  <a:cubicBezTo>
                    <a:pt x="4341" y="2730"/>
                    <a:pt x="4459" y="2448"/>
                    <a:pt x="4260" y="2332"/>
                  </a:cubicBezTo>
                  <a:lnTo>
                    <a:pt x="407" y="31"/>
                  </a:lnTo>
                  <a:cubicBezTo>
                    <a:pt x="371" y="10"/>
                    <a:pt x="335" y="0"/>
                    <a:pt x="3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61" name="Google Shape;3561;p29"/>
            <p:cNvSpPr/>
            <p:nvPr/>
          </p:nvSpPr>
          <p:spPr>
            <a:xfrm>
              <a:off x="2169000" y="4552375"/>
              <a:ext cx="73275" cy="28550"/>
            </a:xfrm>
            <a:custGeom>
              <a:avLst/>
              <a:gdLst/>
              <a:ahLst/>
              <a:cxnLst/>
              <a:rect l="l" t="t" r="r" b="b"/>
              <a:pathLst>
                <a:path w="2931" h="1142" extrusionOk="0">
                  <a:moveTo>
                    <a:pt x="278" y="0"/>
                  </a:moveTo>
                  <a:cubicBezTo>
                    <a:pt x="66" y="0"/>
                    <a:pt x="0" y="347"/>
                    <a:pt x="237" y="422"/>
                  </a:cubicBezTo>
                  <a:lnTo>
                    <a:pt x="2589" y="1132"/>
                  </a:lnTo>
                  <a:cubicBezTo>
                    <a:pt x="2611" y="1139"/>
                    <a:pt x="2632" y="1142"/>
                    <a:pt x="2652" y="1142"/>
                  </a:cubicBezTo>
                  <a:cubicBezTo>
                    <a:pt x="2866" y="1142"/>
                    <a:pt x="2930" y="791"/>
                    <a:pt x="2695" y="720"/>
                  </a:cubicBezTo>
                  <a:lnTo>
                    <a:pt x="343" y="11"/>
                  </a:lnTo>
                  <a:cubicBezTo>
                    <a:pt x="320" y="4"/>
                    <a:pt x="298" y="0"/>
                    <a:pt x="2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62" name="Google Shape;3562;p29"/>
            <p:cNvSpPr/>
            <p:nvPr/>
          </p:nvSpPr>
          <p:spPr>
            <a:xfrm>
              <a:off x="2281900" y="4583800"/>
              <a:ext cx="75000" cy="19000"/>
            </a:xfrm>
            <a:custGeom>
              <a:avLst/>
              <a:gdLst/>
              <a:ahLst/>
              <a:cxnLst/>
              <a:rect l="l" t="t" r="r" b="b"/>
              <a:pathLst>
                <a:path w="3000" h="760" extrusionOk="0">
                  <a:moveTo>
                    <a:pt x="233" y="1"/>
                  </a:moveTo>
                  <a:cubicBezTo>
                    <a:pt x="141" y="1"/>
                    <a:pt x="51" y="77"/>
                    <a:pt x="29" y="164"/>
                  </a:cubicBezTo>
                  <a:cubicBezTo>
                    <a:pt x="0" y="265"/>
                    <a:pt x="77" y="380"/>
                    <a:pt x="186" y="421"/>
                  </a:cubicBezTo>
                  <a:cubicBezTo>
                    <a:pt x="788" y="645"/>
                    <a:pt x="1424" y="760"/>
                    <a:pt x="2063" y="760"/>
                  </a:cubicBezTo>
                  <a:cubicBezTo>
                    <a:pt x="2305" y="760"/>
                    <a:pt x="2547" y="743"/>
                    <a:pt x="2787" y="710"/>
                  </a:cubicBezTo>
                  <a:cubicBezTo>
                    <a:pt x="2903" y="696"/>
                    <a:pt x="2999" y="619"/>
                    <a:pt x="2994" y="494"/>
                  </a:cubicBezTo>
                  <a:cubicBezTo>
                    <a:pt x="2992" y="398"/>
                    <a:pt x="2904" y="285"/>
                    <a:pt x="2797" y="285"/>
                  </a:cubicBezTo>
                  <a:cubicBezTo>
                    <a:pt x="2791" y="285"/>
                    <a:pt x="2784" y="286"/>
                    <a:pt x="2778" y="287"/>
                  </a:cubicBezTo>
                  <a:cubicBezTo>
                    <a:pt x="2547" y="318"/>
                    <a:pt x="2315" y="334"/>
                    <a:pt x="2083" y="334"/>
                  </a:cubicBezTo>
                  <a:cubicBezTo>
                    <a:pt x="1472" y="334"/>
                    <a:pt x="863" y="224"/>
                    <a:pt x="287" y="10"/>
                  </a:cubicBezTo>
                  <a:cubicBezTo>
                    <a:pt x="269" y="4"/>
                    <a:pt x="251" y="1"/>
                    <a:pt x="2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63" name="Google Shape;3563;p29"/>
            <p:cNvSpPr/>
            <p:nvPr/>
          </p:nvSpPr>
          <p:spPr>
            <a:xfrm>
              <a:off x="2278925" y="4609350"/>
              <a:ext cx="68950" cy="16950"/>
            </a:xfrm>
            <a:custGeom>
              <a:avLst/>
              <a:gdLst/>
              <a:ahLst/>
              <a:cxnLst/>
              <a:rect l="l" t="t" r="r" b="b"/>
              <a:pathLst>
                <a:path w="2758" h="678" extrusionOk="0">
                  <a:moveTo>
                    <a:pt x="276" y="1"/>
                  </a:moveTo>
                  <a:cubicBezTo>
                    <a:pt x="64" y="1"/>
                    <a:pt x="0" y="352"/>
                    <a:pt x="237" y="420"/>
                  </a:cubicBezTo>
                  <a:cubicBezTo>
                    <a:pt x="821" y="591"/>
                    <a:pt x="1424" y="677"/>
                    <a:pt x="2030" y="677"/>
                  </a:cubicBezTo>
                  <a:cubicBezTo>
                    <a:pt x="2184" y="677"/>
                    <a:pt x="2338" y="672"/>
                    <a:pt x="2492" y="660"/>
                  </a:cubicBezTo>
                  <a:cubicBezTo>
                    <a:pt x="2755" y="639"/>
                    <a:pt x="2757" y="236"/>
                    <a:pt x="2503" y="236"/>
                  </a:cubicBezTo>
                  <a:cubicBezTo>
                    <a:pt x="2496" y="236"/>
                    <a:pt x="2490" y="236"/>
                    <a:pt x="2483" y="237"/>
                  </a:cubicBezTo>
                  <a:cubicBezTo>
                    <a:pt x="2337" y="247"/>
                    <a:pt x="2192" y="252"/>
                    <a:pt x="2046" y="252"/>
                  </a:cubicBezTo>
                  <a:cubicBezTo>
                    <a:pt x="1470" y="252"/>
                    <a:pt x="896" y="172"/>
                    <a:pt x="341" y="11"/>
                  </a:cubicBezTo>
                  <a:cubicBezTo>
                    <a:pt x="318" y="4"/>
                    <a:pt x="297" y="1"/>
                    <a:pt x="2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64" name="Google Shape;3564;p29"/>
            <p:cNvSpPr/>
            <p:nvPr/>
          </p:nvSpPr>
          <p:spPr>
            <a:xfrm>
              <a:off x="2136350" y="4749900"/>
              <a:ext cx="48150" cy="31925"/>
            </a:xfrm>
            <a:custGeom>
              <a:avLst/>
              <a:gdLst/>
              <a:ahLst/>
              <a:cxnLst/>
              <a:rect l="l" t="t" r="r" b="b"/>
              <a:pathLst>
                <a:path w="1926" h="1277" extrusionOk="0">
                  <a:moveTo>
                    <a:pt x="1667" y="1"/>
                  </a:moveTo>
                  <a:cubicBezTo>
                    <a:pt x="1632" y="1"/>
                    <a:pt x="1598" y="10"/>
                    <a:pt x="1567" y="32"/>
                  </a:cubicBezTo>
                  <a:cubicBezTo>
                    <a:pt x="1117" y="365"/>
                    <a:pt x="636" y="653"/>
                    <a:pt x="128" y="889"/>
                  </a:cubicBezTo>
                  <a:cubicBezTo>
                    <a:pt x="30" y="935"/>
                    <a:pt x="1" y="1091"/>
                    <a:pt x="56" y="1178"/>
                  </a:cubicBezTo>
                  <a:cubicBezTo>
                    <a:pt x="96" y="1240"/>
                    <a:pt x="170" y="1276"/>
                    <a:pt x="248" y="1276"/>
                  </a:cubicBezTo>
                  <a:cubicBezTo>
                    <a:pt x="281" y="1276"/>
                    <a:pt x="315" y="1270"/>
                    <a:pt x="347" y="1255"/>
                  </a:cubicBezTo>
                  <a:cubicBezTo>
                    <a:pt x="853" y="1017"/>
                    <a:pt x="1334" y="728"/>
                    <a:pt x="1784" y="396"/>
                  </a:cubicBezTo>
                  <a:cubicBezTo>
                    <a:pt x="1873" y="331"/>
                    <a:pt x="1926" y="208"/>
                    <a:pt x="1859" y="105"/>
                  </a:cubicBezTo>
                  <a:cubicBezTo>
                    <a:pt x="1817" y="45"/>
                    <a:pt x="1741" y="1"/>
                    <a:pt x="16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65" name="Google Shape;3565;p29"/>
            <p:cNvSpPr/>
            <p:nvPr/>
          </p:nvSpPr>
          <p:spPr>
            <a:xfrm>
              <a:off x="2226175" y="4689375"/>
              <a:ext cx="105725" cy="41975"/>
            </a:xfrm>
            <a:custGeom>
              <a:avLst/>
              <a:gdLst/>
              <a:ahLst/>
              <a:cxnLst/>
              <a:rect l="l" t="t" r="r" b="b"/>
              <a:pathLst>
                <a:path w="4229" h="1679" extrusionOk="0">
                  <a:moveTo>
                    <a:pt x="3912" y="0"/>
                  </a:moveTo>
                  <a:cubicBezTo>
                    <a:pt x="3896" y="0"/>
                    <a:pt x="3879" y="2"/>
                    <a:pt x="3861" y="6"/>
                  </a:cubicBezTo>
                  <a:cubicBezTo>
                    <a:pt x="2571" y="292"/>
                    <a:pt x="1320" y="723"/>
                    <a:pt x="128" y="1293"/>
                  </a:cubicBezTo>
                  <a:cubicBezTo>
                    <a:pt x="25" y="1342"/>
                    <a:pt x="1" y="1491"/>
                    <a:pt x="56" y="1582"/>
                  </a:cubicBezTo>
                  <a:cubicBezTo>
                    <a:pt x="93" y="1644"/>
                    <a:pt x="167" y="1679"/>
                    <a:pt x="245" y="1679"/>
                  </a:cubicBezTo>
                  <a:cubicBezTo>
                    <a:pt x="279" y="1679"/>
                    <a:pt x="315" y="1672"/>
                    <a:pt x="347" y="1657"/>
                  </a:cubicBezTo>
                  <a:cubicBezTo>
                    <a:pt x="1507" y="1103"/>
                    <a:pt x="2725" y="687"/>
                    <a:pt x="3982" y="415"/>
                  </a:cubicBezTo>
                  <a:cubicBezTo>
                    <a:pt x="4229" y="359"/>
                    <a:pt x="4142" y="0"/>
                    <a:pt x="39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66" name="Google Shape;3566;p29"/>
            <p:cNvSpPr/>
            <p:nvPr/>
          </p:nvSpPr>
          <p:spPr>
            <a:xfrm>
              <a:off x="2265000" y="4706000"/>
              <a:ext cx="79850" cy="40675"/>
            </a:xfrm>
            <a:custGeom>
              <a:avLst/>
              <a:gdLst/>
              <a:ahLst/>
              <a:cxnLst/>
              <a:rect l="l" t="t" r="r" b="b"/>
              <a:pathLst>
                <a:path w="3194" h="1627" extrusionOk="0">
                  <a:moveTo>
                    <a:pt x="2889" y="0"/>
                  </a:moveTo>
                  <a:cubicBezTo>
                    <a:pt x="2871" y="0"/>
                    <a:pt x="2852" y="3"/>
                    <a:pt x="2833" y="7"/>
                  </a:cubicBezTo>
                  <a:cubicBezTo>
                    <a:pt x="1868" y="248"/>
                    <a:pt x="953" y="662"/>
                    <a:pt x="137" y="1230"/>
                  </a:cubicBezTo>
                  <a:cubicBezTo>
                    <a:pt x="43" y="1295"/>
                    <a:pt x="0" y="1418"/>
                    <a:pt x="65" y="1521"/>
                  </a:cubicBezTo>
                  <a:cubicBezTo>
                    <a:pt x="106" y="1588"/>
                    <a:pt x="178" y="1626"/>
                    <a:pt x="248" y="1626"/>
                  </a:cubicBezTo>
                  <a:cubicBezTo>
                    <a:pt x="285" y="1626"/>
                    <a:pt x="322" y="1616"/>
                    <a:pt x="354" y="1593"/>
                  </a:cubicBezTo>
                  <a:cubicBezTo>
                    <a:pt x="1141" y="1047"/>
                    <a:pt x="2019" y="648"/>
                    <a:pt x="2948" y="414"/>
                  </a:cubicBezTo>
                  <a:cubicBezTo>
                    <a:pt x="3194" y="352"/>
                    <a:pt x="3113" y="0"/>
                    <a:pt x="28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67" name="Google Shape;3567;p29"/>
            <p:cNvSpPr/>
            <p:nvPr/>
          </p:nvSpPr>
          <p:spPr>
            <a:xfrm>
              <a:off x="2673575" y="4983950"/>
              <a:ext cx="18400" cy="70375"/>
            </a:xfrm>
            <a:custGeom>
              <a:avLst/>
              <a:gdLst/>
              <a:ahLst/>
              <a:cxnLst/>
              <a:rect l="l" t="t" r="r" b="b"/>
              <a:pathLst>
                <a:path w="736" h="2815" extrusionOk="0">
                  <a:moveTo>
                    <a:pt x="262" y="0"/>
                  </a:moveTo>
                  <a:cubicBezTo>
                    <a:pt x="135" y="0"/>
                    <a:pt x="0" y="107"/>
                    <a:pt x="40" y="266"/>
                  </a:cubicBezTo>
                  <a:cubicBezTo>
                    <a:pt x="222" y="1036"/>
                    <a:pt x="312" y="1823"/>
                    <a:pt x="309" y="2613"/>
                  </a:cubicBezTo>
                  <a:cubicBezTo>
                    <a:pt x="309" y="2748"/>
                    <a:pt x="412" y="2815"/>
                    <a:pt x="517" y="2815"/>
                  </a:cubicBezTo>
                  <a:cubicBezTo>
                    <a:pt x="624" y="2815"/>
                    <a:pt x="733" y="2744"/>
                    <a:pt x="733" y="2605"/>
                  </a:cubicBezTo>
                  <a:cubicBezTo>
                    <a:pt x="735" y="1777"/>
                    <a:pt x="639" y="954"/>
                    <a:pt x="449" y="150"/>
                  </a:cubicBezTo>
                  <a:cubicBezTo>
                    <a:pt x="423" y="45"/>
                    <a:pt x="344" y="0"/>
                    <a:pt x="2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68" name="Google Shape;3568;p29"/>
            <p:cNvSpPr/>
            <p:nvPr/>
          </p:nvSpPr>
          <p:spPr>
            <a:xfrm>
              <a:off x="2675150" y="5113850"/>
              <a:ext cx="16875" cy="42575"/>
            </a:xfrm>
            <a:custGeom>
              <a:avLst/>
              <a:gdLst/>
              <a:ahLst/>
              <a:cxnLst/>
              <a:rect l="l" t="t" r="r" b="b"/>
              <a:pathLst>
                <a:path w="675" h="1703" extrusionOk="0">
                  <a:moveTo>
                    <a:pt x="410" y="1"/>
                  </a:moveTo>
                  <a:cubicBezTo>
                    <a:pt x="406" y="1"/>
                    <a:pt x="402" y="1"/>
                    <a:pt x="398" y="1"/>
                  </a:cubicBezTo>
                  <a:cubicBezTo>
                    <a:pt x="273" y="11"/>
                    <a:pt x="174" y="102"/>
                    <a:pt x="188" y="218"/>
                  </a:cubicBezTo>
                  <a:cubicBezTo>
                    <a:pt x="251" y="632"/>
                    <a:pt x="200" y="1055"/>
                    <a:pt x="42" y="1443"/>
                  </a:cubicBezTo>
                  <a:cubicBezTo>
                    <a:pt x="1" y="1546"/>
                    <a:pt x="92" y="1679"/>
                    <a:pt x="196" y="1698"/>
                  </a:cubicBezTo>
                  <a:cubicBezTo>
                    <a:pt x="209" y="1701"/>
                    <a:pt x="223" y="1702"/>
                    <a:pt x="236" y="1702"/>
                  </a:cubicBezTo>
                  <a:cubicBezTo>
                    <a:pt x="325" y="1702"/>
                    <a:pt x="416" y="1642"/>
                    <a:pt x="453" y="1546"/>
                  </a:cubicBezTo>
                  <a:cubicBezTo>
                    <a:pt x="619" y="1120"/>
                    <a:pt x="675" y="661"/>
                    <a:pt x="614" y="211"/>
                  </a:cubicBezTo>
                  <a:cubicBezTo>
                    <a:pt x="598" y="101"/>
                    <a:pt x="526" y="1"/>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69" name="Google Shape;3569;p29"/>
            <p:cNvSpPr/>
            <p:nvPr/>
          </p:nvSpPr>
          <p:spPr>
            <a:xfrm>
              <a:off x="2924300" y="4829425"/>
              <a:ext cx="102100" cy="59125"/>
            </a:xfrm>
            <a:custGeom>
              <a:avLst/>
              <a:gdLst/>
              <a:ahLst/>
              <a:cxnLst/>
              <a:rect l="l" t="t" r="r" b="b"/>
              <a:pathLst>
                <a:path w="4084" h="2365" extrusionOk="0">
                  <a:moveTo>
                    <a:pt x="309" y="0"/>
                  </a:moveTo>
                  <a:cubicBezTo>
                    <a:pt x="120" y="0"/>
                    <a:pt x="0" y="284"/>
                    <a:pt x="203" y="399"/>
                  </a:cubicBezTo>
                  <a:lnTo>
                    <a:pt x="3671" y="2336"/>
                  </a:lnTo>
                  <a:cubicBezTo>
                    <a:pt x="3706" y="2356"/>
                    <a:pt x="3741" y="2364"/>
                    <a:pt x="3773" y="2364"/>
                  </a:cubicBezTo>
                  <a:cubicBezTo>
                    <a:pt x="3961" y="2364"/>
                    <a:pt x="4084" y="2078"/>
                    <a:pt x="3880" y="1966"/>
                  </a:cubicBezTo>
                  <a:lnTo>
                    <a:pt x="412" y="28"/>
                  </a:lnTo>
                  <a:cubicBezTo>
                    <a:pt x="377" y="9"/>
                    <a:pt x="342" y="0"/>
                    <a:pt x="30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70" name="Google Shape;3570;p29"/>
            <p:cNvSpPr/>
            <p:nvPr/>
          </p:nvSpPr>
          <p:spPr>
            <a:xfrm>
              <a:off x="3039900" y="4902350"/>
              <a:ext cx="68650" cy="49950"/>
            </a:xfrm>
            <a:custGeom>
              <a:avLst/>
              <a:gdLst/>
              <a:ahLst/>
              <a:cxnLst/>
              <a:rect l="l" t="t" r="r" b="b"/>
              <a:pathLst>
                <a:path w="2746" h="1998" extrusionOk="0">
                  <a:moveTo>
                    <a:pt x="299" y="0"/>
                  </a:moveTo>
                  <a:cubicBezTo>
                    <a:pt x="116" y="0"/>
                    <a:pt x="1" y="281"/>
                    <a:pt x="195" y="399"/>
                  </a:cubicBezTo>
                  <a:cubicBezTo>
                    <a:pt x="936" y="854"/>
                    <a:pt x="1634" y="1369"/>
                    <a:pt x="2286" y="1944"/>
                  </a:cubicBezTo>
                  <a:cubicBezTo>
                    <a:pt x="2330" y="1981"/>
                    <a:pt x="2378" y="1997"/>
                    <a:pt x="2424" y="1997"/>
                  </a:cubicBezTo>
                  <a:cubicBezTo>
                    <a:pt x="2595" y="1997"/>
                    <a:pt x="2746" y="1780"/>
                    <a:pt x="2585" y="1638"/>
                  </a:cubicBezTo>
                  <a:cubicBezTo>
                    <a:pt x="1904" y="1044"/>
                    <a:pt x="1177" y="505"/>
                    <a:pt x="407" y="33"/>
                  </a:cubicBezTo>
                  <a:cubicBezTo>
                    <a:pt x="369" y="10"/>
                    <a:pt x="333" y="0"/>
                    <a:pt x="2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71" name="Google Shape;3571;p29"/>
            <p:cNvSpPr/>
            <p:nvPr/>
          </p:nvSpPr>
          <p:spPr>
            <a:xfrm>
              <a:off x="3136225" y="4973150"/>
              <a:ext cx="37575" cy="30775"/>
            </a:xfrm>
            <a:custGeom>
              <a:avLst/>
              <a:gdLst/>
              <a:ahLst/>
              <a:cxnLst/>
              <a:rect l="l" t="t" r="r" b="b"/>
              <a:pathLst>
                <a:path w="1503" h="1231" extrusionOk="0">
                  <a:moveTo>
                    <a:pt x="233" y="0"/>
                  </a:moveTo>
                  <a:cubicBezTo>
                    <a:pt x="181" y="0"/>
                    <a:pt x="131" y="19"/>
                    <a:pt x="92" y="63"/>
                  </a:cubicBezTo>
                  <a:cubicBezTo>
                    <a:pt x="10" y="152"/>
                    <a:pt x="0" y="286"/>
                    <a:pt x="94" y="363"/>
                  </a:cubicBezTo>
                  <a:lnTo>
                    <a:pt x="1115" y="1172"/>
                  </a:lnTo>
                  <a:cubicBezTo>
                    <a:pt x="1160" y="1209"/>
                    <a:pt x="1217" y="1231"/>
                    <a:pt x="1273" y="1231"/>
                  </a:cubicBezTo>
                  <a:cubicBezTo>
                    <a:pt x="1325" y="1231"/>
                    <a:pt x="1375" y="1212"/>
                    <a:pt x="1415" y="1170"/>
                  </a:cubicBezTo>
                  <a:cubicBezTo>
                    <a:pt x="1500" y="1078"/>
                    <a:pt x="1502" y="943"/>
                    <a:pt x="1413" y="869"/>
                  </a:cubicBezTo>
                  <a:lnTo>
                    <a:pt x="393" y="58"/>
                  </a:lnTo>
                  <a:cubicBezTo>
                    <a:pt x="347" y="23"/>
                    <a:pt x="289" y="0"/>
                    <a:pt x="2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72" name="Google Shape;3572;p29"/>
            <p:cNvSpPr/>
            <p:nvPr/>
          </p:nvSpPr>
          <p:spPr>
            <a:xfrm>
              <a:off x="2947950" y="4808475"/>
              <a:ext cx="104000" cy="51875"/>
            </a:xfrm>
            <a:custGeom>
              <a:avLst/>
              <a:gdLst/>
              <a:ahLst/>
              <a:cxnLst/>
              <a:rect l="l" t="t" r="r" b="b"/>
              <a:pathLst>
                <a:path w="4160" h="2075" extrusionOk="0">
                  <a:moveTo>
                    <a:pt x="232" y="1"/>
                  </a:moveTo>
                  <a:cubicBezTo>
                    <a:pt x="139" y="1"/>
                    <a:pt x="49" y="75"/>
                    <a:pt x="27" y="164"/>
                  </a:cubicBezTo>
                  <a:cubicBezTo>
                    <a:pt x="1" y="277"/>
                    <a:pt x="70" y="390"/>
                    <a:pt x="184" y="421"/>
                  </a:cubicBezTo>
                  <a:cubicBezTo>
                    <a:pt x="1430" y="825"/>
                    <a:pt x="2629" y="1369"/>
                    <a:pt x="3753" y="2043"/>
                  </a:cubicBezTo>
                  <a:cubicBezTo>
                    <a:pt x="3790" y="2065"/>
                    <a:pt x="3826" y="2075"/>
                    <a:pt x="3860" y="2075"/>
                  </a:cubicBezTo>
                  <a:cubicBezTo>
                    <a:pt x="4043" y="2075"/>
                    <a:pt x="4159" y="1793"/>
                    <a:pt x="3964" y="1675"/>
                  </a:cubicBezTo>
                  <a:cubicBezTo>
                    <a:pt x="2804" y="984"/>
                    <a:pt x="1570" y="423"/>
                    <a:pt x="285" y="9"/>
                  </a:cubicBezTo>
                  <a:cubicBezTo>
                    <a:pt x="267" y="4"/>
                    <a:pt x="249"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73" name="Google Shape;3573;p29"/>
            <p:cNvSpPr/>
            <p:nvPr/>
          </p:nvSpPr>
          <p:spPr>
            <a:xfrm>
              <a:off x="2604025" y="4225300"/>
              <a:ext cx="22225" cy="97800"/>
            </a:xfrm>
            <a:custGeom>
              <a:avLst/>
              <a:gdLst/>
              <a:ahLst/>
              <a:cxnLst/>
              <a:rect l="l" t="t" r="r" b="b"/>
              <a:pathLst>
                <a:path w="889" h="3912" extrusionOk="0">
                  <a:moveTo>
                    <a:pt x="234" y="1"/>
                  </a:moveTo>
                  <a:cubicBezTo>
                    <a:pt x="231" y="1"/>
                    <a:pt x="228" y="1"/>
                    <a:pt x="225" y="1"/>
                  </a:cubicBezTo>
                  <a:cubicBezTo>
                    <a:pt x="102" y="3"/>
                    <a:pt x="1" y="102"/>
                    <a:pt x="18" y="218"/>
                  </a:cubicBezTo>
                  <a:lnTo>
                    <a:pt x="451" y="3703"/>
                  </a:lnTo>
                  <a:cubicBezTo>
                    <a:pt x="465" y="3817"/>
                    <a:pt x="545" y="3912"/>
                    <a:pt x="663" y="3912"/>
                  </a:cubicBezTo>
                  <a:cubicBezTo>
                    <a:pt x="665" y="3912"/>
                    <a:pt x="666" y="3912"/>
                    <a:pt x="668" y="3912"/>
                  </a:cubicBezTo>
                  <a:cubicBezTo>
                    <a:pt x="788" y="3907"/>
                    <a:pt x="889" y="3808"/>
                    <a:pt x="875" y="3695"/>
                  </a:cubicBezTo>
                  <a:lnTo>
                    <a:pt x="441" y="208"/>
                  </a:lnTo>
                  <a:cubicBezTo>
                    <a:pt x="427" y="95"/>
                    <a:pt x="351" y="1"/>
                    <a:pt x="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74" name="Google Shape;3574;p29"/>
            <p:cNvSpPr/>
            <p:nvPr/>
          </p:nvSpPr>
          <p:spPr>
            <a:xfrm>
              <a:off x="2604450" y="4049850"/>
              <a:ext cx="22575" cy="141725"/>
            </a:xfrm>
            <a:custGeom>
              <a:avLst/>
              <a:gdLst/>
              <a:ahLst/>
              <a:cxnLst/>
              <a:rect l="l" t="t" r="r" b="b"/>
              <a:pathLst>
                <a:path w="903" h="5669" extrusionOk="0">
                  <a:moveTo>
                    <a:pt x="645" y="1"/>
                  </a:moveTo>
                  <a:cubicBezTo>
                    <a:pt x="560" y="1"/>
                    <a:pt x="478" y="48"/>
                    <a:pt x="453" y="155"/>
                  </a:cubicBezTo>
                  <a:cubicBezTo>
                    <a:pt x="150" y="1510"/>
                    <a:pt x="1" y="2894"/>
                    <a:pt x="13" y="4280"/>
                  </a:cubicBezTo>
                  <a:cubicBezTo>
                    <a:pt x="15" y="4677"/>
                    <a:pt x="30" y="5072"/>
                    <a:pt x="61" y="5469"/>
                  </a:cubicBezTo>
                  <a:cubicBezTo>
                    <a:pt x="69" y="5602"/>
                    <a:pt x="177" y="5668"/>
                    <a:pt x="281" y="5668"/>
                  </a:cubicBezTo>
                  <a:cubicBezTo>
                    <a:pt x="389" y="5668"/>
                    <a:pt x="493" y="5598"/>
                    <a:pt x="485" y="5459"/>
                  </a:cubicBezTo>
                  <a:cubicBezTo>
                    <a:pt x="383" y="4107"/>
                    <a:pt x="436" y="2749"/>
                    <a:pt x="646" y="1411"/>
                  </a:cubicBezTo>
                  <a:cubicBezTo>
                    <a:pt x="706" y="1026"/>
                    <a:pt x="783" y="639"/>
                    <a:pt x="867" y="261"/>
                  </a:cubicBezTo>
                  <a:cubicBezTo>
                    <a:pt x="903" y="102"/>
                    <a:pt x="771"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75" name="Google Shape;3575;p29"/>
            <p:cNvSpPr/>
            <p:nvPr/>
          </p:nvSpPr>
          <p:spPr>
            <a:xfrm>
              <a:off x="2695600" y="4103000"/>
              <a:ext cx="25075" cy="226125"/>
            </a:xfrm>
            <a:custGeom>
              <a:avLst/>
              <a:gdLst/>
              <a:ahLst/>
              <a:cxnLst/>
              <a:rect l="l" t="t" r="r" b="b"/>
              <a:pathLst>
                <a:path w="1003" h="9045" extrusionOk="0">
                  <a:moveTo>
                    <a:pt x="645" y="1"/>
                  </a:moveTo>
                  <a:cubicBezTo>
                    <a:pt x="537" y="1"/>
                    <a:pt x="432" y="72"/>
                    <a:pt x="441" y="212"/>
                  </a:cubicBezTo>
                  <a:cubicBezTo>
                    <a:pt x="612" y="2438"/>
                    <a:pt x="564" y="4679"/>
                    <a:pt x="297" y="6898"/>
                  </a:cubicBezTo>
                  <a:cubicBezTo>
                    <a:pt x="222" y="7528"/>
                    <a:pt x="128" y="8156"/>
                    <a:pt x="18" y="8780"/>
                  </a:cubicBezTo>
                  <a:cubicBezTo>
                    <a:pt x="1" y="8893"/>
                    <a:pt x="56" y="9008"/>
                    <a:pt x="174" y="9037"/>
                  </a:cubicBezTo>
                  <a:cubicBezTo>
                    <a:pt x="193" y="9042"/>
                    <a:pt x="212" y="9045"/>
                    <a:pt x="230" y="9045"/>
                  </a:cubicBezTo>
                  <a:cubicBezTo>
                    <a:pt x="327" y="9045"/>
                    <a:pt x="413" y="8978"/>
                    <a:pt x="429" y="8883"/>
                  </a:cubicBezTo>
                  <a:cubicBezTo>
                    <a:pt x="826" y="6645"/>
                    <a:pt x="1002" y="4373"/>
                    <a:pt x="959" y="2101"/>
                  </a:cubicBezTo>
                  <a:cubicBezTo>
                    <a:pt x="944" y="1463"/>
                    <a:pt x="915" y="830"/>
                    <a:pt x="867" y="200"/>
                  </a:cubicBezTo>
                  <a:cubicBezTo>
                    <a:pt x="857" y="67"/>
                    <a:pt x="750"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76" name="Google Shape;3576;p29"/>
            <p:cNvSpPr/>
            <p:nvPr/>
          </p:nvSpPr>
          <p:spPr>
            <a:xfrm>
              <a:off x="2701150" y="3998750"/>
              <a:ext cx="16325" cy="84400"/>
            </a:xfrm>
            <a:custGeom>
              <a:avLst/>
              <a:gdLst/>
              <a:ahLst/>
              <a:cxnLst/>
              <a:rect l="l" t="t" r="r" b="b"/>
              <a:pathLst>
                <a:path w="653" h="3376" extrusionOk="0">
                  <a:moveTo>
                    <a:pt x="218" y="0"/>
                  </a:moveTo>
                  <a:cubicBezTo>
                    <a:pt x="110" y="0"/>
                    <a:pt x="0" y="72"/>
                    <a:pt x="0" y="211"/>
                  </a:cubicBezTo>
                  <a:cubicBezTo>
                    <a:pt x="0" y="1200"/>
                    <a:pt x="70" y="2189"/>
                    <a:pt x="212" y="3169"/>
                  </a:cubicBezTo>
                  <a:cubicBezTo>
                    <a:pt x="229" y="3281"/>
                    <a:pt x="302" y="3376"/>
                    <a:pt x="424" y="3376"/>
                  </a:cubicBezTo>
                  <a:cubicBezTo>
                    <a:pt x="426" y="3376"/>
                    <a:pt x="427" y="3376"/>
                    <a:pt x="429" y="3376"/>
                  </a:cubicBezTo>
                  <a:cubicBezTo>
                    <a:pt x="551" y="3374"/>
                    <a:pt x="653" y="3275"/>
                    <a:pt x="636" y="3159"/>
                  </a:cubicBezTo>
                  <a:cubicBezTo>
                    <a:pt x="494" y="2180"/>
                    <a:pt x="424" y="1191"/>
                    <a:pt x="424" y="201"/>
                  </a:cubicBezTo>
                  <a:cubicBezTo>
                    <a:pt x="424" y="67"/>
                    <a:pt x="322" y="0"/>
                    <a:pt x="2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77" name="Google Shape;3577;p29"/>
            <p:cNvSpPr/>
            <p:nvPr/>
          </p:nvSpPr>
          <p:spPr>
            <a:xfrm>
              <a:off x="2814025" y="4309675"/>
              <a:ext cx="64300" cy="51475"/>
            </a:xfrm>
            <a:custGeom>
              <a:avLst/>
              <a:gdLst/>
              <a:ahLst/>
              <a:cxnLst/>
              <a:rect l="l" t="t" r="r" b="b"/>
              <a:pathLst>
                <a:path w="2572" h="2059" extrusionOk="0">
                  <a:moveTo>
                    <a:pt x="2253" y="0"/>
                  </a:moveTo>
                  <a:cubicBezTo>
                    <a:pt x="2205" y="0"/>
                    <a:pt x="2155" y="17"/>
                    <a:pt x="2111" y="58"/>
                  </a:cubicBezTo>
                  <a:cubicBezTo>
                    <a:pt x="1485" y="636"/>
                    <a:pt x="823" y="1172"/>
                    <a:pt x="130" y="1663"/>
                  </a:cubicBezTo>
                  <a:cubicBezTo>
                    <a:pt x="34" y="1726"/>
                    <a:pt x="0" y="1853"/>
                    <a:pt x="58" y="1957"/>
                  </a:cubicBezTo>
                  <a:cubicBezTo>
                    <a:pt x="97" y="2017"/>
                    <a:pt x="174" y="2058"/>
                    <a:pt x="248" y="2058"/>
                  </a:cubicBezTo>
                  <a:cubicBezTo>
                    <a:pt x="284" y="2058"/>
                    <a:pt x="319" y="2049"/>
                    <a:pt x="349" y="2027"/>
                  </a:cubicBezTo>
                  <a:cubicBezTo>
                    <a:pt x="1071" y="1514"/>
                    <a:pt x="1762" y="956"/>
                    <a:pt x="2414" y="354"/>
                  </a:cubicBezTo>
                  <a:cubicBezTo>
                    <a:pt x="2571" y="210"/>
                    <a:pt x="2422" y="0"/>
                    <a:pt x="22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78" name="Google Shape;3578;p29"/>
            <p:cNvSpPr/>
            <p:nvPr/>
          </p:nvSpPr>
          <p:spPr>
            <a:xfrm>
              <a:off x="2907275" y="4179950"/>
              <a:ext cx="80950" cy="92200"/>
            </a:xfrm>
            <a:custGeom>
              <a:avLst/>
              <a:gdLst/>
              <a:ahLst/>
              <a:cxnLst/>
              <a:rect l="l" t="t" r="r" b="b"/>
              <a:pathLst>
                <a:path w="3238" h="3688" extrusionOk="0">
                  <a:moveTo>
                    <a:pt x="2990" y="1"/>
                  </a:moveTo>
                  <a:cubicBezTo>
                    <a:pt x="2918" y="1"/>
                    <a:pt x="2850" y="44"/>
                    <a:pt x="2802" y="109"/>
                  </a:cubicBezTo>
                  <a:cubicBezTo>
                    <a:pt x="1984" y="1235"/>
                    <a:pt x="1096" y="2308"/>
                    <a:pt x="143" y="3324"/>
                  </a:cubicBezTo>
                  <a:cubicBezTo>
                    <a:pt x="1" y="3479"/>
                    <a:pt x="146" y="3688"/>
                    <a:pt x="305" y="3688"/>
                  </a:cubicBezTo>
                  <a:cubicBezTo>
                    <a:pt x="353" y="3688"/>
                    <a:pt x="403" y="3668"/>
                    <a:pt x="446" y="3622"/>
                  </a:cubicBezTo>
                  <a:cubicBezTo>
                    <a:pt x="1423" y="2578"/>
                    <a:pt x="2333" y="1476"/>
                    <a:pt x="3173" y="318"/>
                  </a:cubicBezTo>
                  <a:cubicBezTo>
                    <a:pt x="3238" y="227"/>
                    <a:pt x="3185" y="82"/>
                    <a:pt x="3091" y="29"/>
                  </a:cubicBezTo>
                  <a:cubicBezTo>
                    <a:pt x="3057" y="10"/>
                    <a:pt x="3023" y="1"/>
                    <a:pt x="29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79" name="Google Shape;3579;p29"/>
            <p:cNvSpPr/>
            <p:nvPr/>
          </p:nvSpPr>
          <p:spPr>
            <a:xfrm>
              <a:off x="2840550" y="4308525"/>
              <a:ext cx="87800" cy="75725"/>
            </a:xfrm>
            <a:custGeom>
              <a:avLst/>
              <a:gdLst/>
              <a:ahLst/>
              <a:cxnLst/>
              <a:rect l="l" t="t" r="r" b="b"/>
              <a:pathLst>
                <a:path w="3512" h="3029" extrusionOk="0">
                  <a:moveTo>
                    <a:pt x="3200" y="0"/>
                  </a:moveTo>
                  <a:cubicBezTo>
                    <a:pt x="3152" y="0"/>
                    <a:pt x="3103" y="18"/>
                    <a:pt x="3060" y="61"/>
                  </a:cubicBezTo>
                  <a:cubicBezTo>
                    <a:pt x="2128" y="980"/>
                    <a:pt x="1151" y="1849"/>
                    <a:pt x="131" y="2665"/>
                  </a:cubicBezTo>
                  <a:cubicBezTo>
                    <a:pt x="1" y="2766"/>
                    <a:pt x="90" y="2980"/>
                    <a:pt x="232" y="3016"/>
                  </a:cubicBezTo>
                  <a:cubicBezTo>
                    <a:pt x="265" y="3025"/>
                    <a:pt x="300" y="3029"/>
                    <a:pt x="334" y="3029"/>
                  </a:cubicBezTo>
                  <a:cubicBezTo>
                    <a:pt x="529" y="3029"/>
                    <a:pt x="722" y="2896"/>
                    <a:pt x="761" y="2696"/>
                  </a:cubicBezTo>
                  <a:cubicBezTo>
                    <a:pt x="1664" y="1960"/>
                    <a:pt x="2530" y="1177"/>
                    <a:pt x="3360" y="359"/>
                  </a:cubicBezTo>
                  <a:cubicBezTo>
                    <a:pt x="3511" y="210"/>
                    <a:pt x="3364" y="0"/>
                    <a:pt x="32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80" name="Google Shape;3580;p29"/>
            <p:cNvSpPr/>
            <p:nvPr/>
          </p:nvSpPr>
          <p:spPr>
            <a:xfrm>
              <a:off x="2991825" y="4216375"/>
              <a:ext cx="36900" cy="34475"/>
            </a:xfrm>
            <a:custGeom>
              <a:avLst/>
              <a:gdLst/>
              <a:ahLst/>
              <a:cxnLst/>
              <a:rect l="l" t="t" r="r" b="b"/>
              <a:pathLst>
                <a:path w="1476" h="1379" extrusionOk="0">
                  <a:moveTo>
                    <a:pt x="1230" y="0"/>
                  </a:moveTo>
                  <a:cubicBezTo>
                    <a:pt x="1177" y="0"/>
                    <a:pt x="1125" y="19"/>
                    <a:pt x="1088" y="62"/>
                  </a:cubicBezTo>
                  <a:cubicBezTo>
                    <a:pt x="785" y="413"/>
                    <a:pt x="450" y="736"/>
                    <a:pt x="89" y="1025"/>
                  </a:cubicBezTo>
                  <a:cubicBezTo>
                    <a:pt x="0" y="1094"/>
                    <a:pt x="12" y="1253"/>
                    <a:pt x="92" y="1325"/>
                  </a:cubicBezTo>
                  <a:cubicBezTo>
                    <a:pt x="129" y="1361"/>
                    <a:pt x="180" y="1378"/>
                    <a:pt x="232" y="1378"/>
                  </a:cubicBezTo>
                  <a:cubicBezTo>
                    <a:pt x="286" y="1378"/>
                    <a:pt x="342" y="1360"/>
                    <a:pt x="390" y="1323"/>
                  </a:cubicBezTo>
                  <a:cubicBezTo>
                    <a:pt x="753" y="1034"/>
                    <a:pt x="1088" y="712"/>
                    <a:pt x="1391" y="360"/>
                  </a:cubicBezTo>
                  <a:cubicBezTo>
                    <a:pt x="1463" y="276"/>
                    <a:pt x="1475" y="141"/>
                    <a:pt x="1389" y="60"/>
                  </a:cubicBezTo>
                  <a:cubicBezTo>
                    <a:pt x="1346" y="22"/>
                    <a:pt x="1288" y="0"/>
                    <a:pt x="123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81" name="Google Shape;3581;p29"/>
            <p:cNvSpPr/>
            <p:nvPr/>
          </p:nvSpPr>
          <p:spPr>
            <a:xfrm>
              <a:off x="2895975" y="4396775"/>
              <a:ext cx="167775" cy="88925"/>
            </a:xfrm>
            <a:custGeom>
              <a:avLst/>
              <a:gdLst/>
              <a:ahLst/>
              <a:cxnLst/>
              <a:rect l="l" t="t" r="r" b="b"/>
              <a:pathLst>
                <a:path w="6711" h="3557" extrusionOk="0">
                  <a:moveTo>
                    <a:pt x="6480" y="1"/>
                  </a:moveTo>
                  <a:cubicBezTo>
                    <a:pt x="6423" y="1"/>
                    <a:pt x="6366" y="24"/>
                    <a:pt x="6320" y="64"/>
                  </a:cubicBezTo>
                  <a:cubicBezTo>
                    <a:pt x="5685" y="620"/>
                    <a:pt x="4982" y="1094"/>
                    <a:pt x="4231" y="1481"/>
                  </a:cubicBezTo>
                  <a:cubicBezTo>
                    <a:pt x="3413" y="1902"/>
                    <a:pt x="2537" y="2208"/>
                    <a:pt x="1685" y="2545"/>
                  </a:cubicBezTo>
                  <a:lnTo>
                    <a:pt x="176" y="3137"/>
                  </a:lnTo>
                  <a:cubicBezTo>
                    <a:pt x="72" y="3180"/>
                    <a:pt x="0" y="3286"/>
                    <a:pt x="32" y="3399"/>
                  </a:cubicBezTo>
                  <a:cubicBezTo>
                    <a:pt x="59" y="3492"/>
                    <a:pt x="142" y="3557"/>
                    <a:pt x="229" y="3557"/>
                  </a:cubicBezTo>
                  <a:cubicBezTo>
                    <a:pt x="251" y="3557"/>
                    <a:pt x="273" y="3552"/>
                    <a:pt x="294" y="3544"/>
                  </a:cubicBezTo>
                  <a:lnTo>
                    <a:pt x="3025" y="2473"/>
                  </a:lnTo>
                  <a:cubicBezTo>
                    <a:pt x="3865" y="2138"/>
                    <a:pt x="4681" y="1765"/>
                    <a:pt x="5435" y="1267"/>
                  </a:cubicBezTo>
                  <a:cubicBezTo>
                    <a:pt x="5851" y="993"/>
                    <a:pt x="6248" y="689"/>
                    <a:pt x="6624" y="360"/>
                  </a:cubicBezTo>
                  <a:cubicBezTo>
                    <a:pt x="6710" y="285"/>
                    <a:pt x="6698" y="136"/>
                    <a:pt x="6621" y="61"/>
                  </a:cubicBezTo>
                  <a:cubicBezTo>
                    <a:pt x="6580" y="19"/>
                    <a:pt x="6530" y="1"/>
                    <a:pt x="64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82" name="Google Shape;3582;p29"/>
            <p:cNvSpPr/>
            <p:nvPr/>
          </p:nvSpPr>
          <p:spPr>
            <a:xfrm>
              <a:off x="3097525" y="4325725"/>
              <a:ext cx="56900" cy="45575"/>
            </a:xfrm>
            <a:custGeom>
              <a:avLst/>
              <a:gdLst/>
              <a:ahLst/>
              <a:cxnLst/>
              <a:rect l="l" t="t" r="r" b="b"/>
              <a:pathLst>
                <a:path w="2276" h="1823" extrusionOk="0">
                  <a:moveTo>
                    <a:pt x="2043" y="0"/>
                  </a:moveTo>
                  <a:cubicBezTo>
                    <a:pt x="1986" y="0"/>
                    <a:pt x="1929" y="23"/>
                    <a:pt x="1885" y="63"/>
                  </a:cubicBezTo>
                  <a:cubicBezTo>
                    <a:pt x="1336" y="562"/>
                    <a:pt x="749" y="1016"/>
                    <a:pt x="131" y="1428"/>
                  </a:cubicBezTo>
                  <a:cubicBezTo>
                    <a:pt x="34" y="1491"/>
                    <a:pt x="1" y="1618"/>
                    <a:pt x="58" y="1719"/>
                  </a:cubicBezTo>
                  <a:cubicBezTo>
                    <a:pt x="97" y="1783"/>
                    <a:pt x="172" y="1823"/>
                    <a:pt x="245" y="1823"/>
                  </a:cubicBezTo>
                  <a:cubicBezTo>
                    <a:pt x="281" y="1823"/>
                    <a:pt x="317" y="1813"/>
                    <a:pt x="347" y="1791"/>
                  </a:cubicBezTo>
                  <a:cubicBezTo>
                    <a:pt x="997" y="1363"/>
                    <a:pt x="1611" y="884"/>
                    <a:pt x="2186" y="359"/>
                  </a:cubicBezTo>
                  <a:cubicBezTo>
                    <a:pt x="2275" y="285"/>
                    <a:pt x="2263" y="138"/>
                    <a:pt x="2184" y="59"/>
                  </a:cubicBezTo>
                  <a:cubicBezTo>
                    <a:pt x="2144" y="19"/>
                    <a:pt x="2093" y="0"/>
                    <a:pt x="20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83" name="Google Shape;3583;p29"/>
            <p:cNvSpPr/>
            <p:nvPr/>
          </p:nvSpPr>
          <p:spPr>
            <a:xfrm>
              <a:off x="2950250" y="4453075"/>
              <a:ext cx="111400" cy="53650"/>
            </a:xfrm>
            <a:custGeom>
              <a:avLst/>
              <a:gdLst/>
              <a:ahLst/>
              <a:cxnLst/>
              <a:rect l="l" t="t" r="r" b="b"/>
              <a:pathLst>
                <a:path w="4456" h="2146" extrusionOk="0">
                  <a:moveTo>
                    <a:pt x="4145" y="0"/>
                  </a:moveTo>
                  <a:cubicBezTo>
                    <a:pt x="4111" y="0"/>
                    <a:pt x="4075" y="10"/>
                    <a:pt x="4039" y="31"/>
                  </a:cubicBezTo>
                  <a:cubicBezTo>
                    <a:pt x="2833" y="726"/>
                    <a:pt x="1557" y="1294"/>
                    <a:pt x="236" y="1725"/>
                  </a:cubicBezTo>
                  <a:cubicBezTo>
                    <a:pt x="0" y="1801"/>
                    <a:pt x="73" y="2146"/>
                    <a:pt x="283" y="2146"/>
                  </a:cubicBezTo>
                  <a:cubicBezTo>
                    <a:pt x="305" y="2146"/>
                    <a:pt x="327" y="2142"/>
                    <a:pt x="351" y="2134"/>
                  </a:cubicBezTo>
                  <a:cubicBezTo>
                    <a:pt x="1711" y="1691"/>
                    <a:pt x="3018" y="1109"/>
                    <a:pt x="4258" y="397"/>
                  </a:cubicBezTo>
                  <a:cubicBezTo>
                    <a:pt x="4455" y="278"/>
                    <a:pt x="4331" y="0"/>
                    <a:pt x="41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84" name="Google Shape;3584;p29"/>
            <p:cNvSpPr/>
            <p:nvPr/>
          </p:nvSpPr>
          <p:spPr>
            <a:xfrm>
              <a:off x="3110775" y="4385625"/>
              <a:ext cx="49425" cy="36075"/>
            </a:xfrm>
            <a:custGeom>
              <a:avLst/>
              <a:gdLst/>
              <a:ahLst/>
              <a:cxnLst/>
              <a:rect l="l" t="t" r="r" b="b"/>
              <a:pathLst>
                <a:path w="1977" h="1443" extrusionOk="0">
                  <a:moveTo>
                    <a:pt x="1744" y="1"/>
                  </a:moveTo>
                  <a:cubicBezTo>
                    <a:pt x="1689" y="1"/>
                    <a:pt x="1634" y="23"/>
                    <a:pt x="1584" y="62"/>
                  </a:cubicBezTo>
                  <a:cubicBezTo>
                    <a:pt x="1127" y="423"/>
                    <a:pt x="640" y="755"/>
                    <a:pt x="135" y="1049"/>
                  </a:cubicBezTo>
                  <a:cubicBezTo>
                    <a:pt x="34" y="1107"/>
                    <a:pt x="0" y="1237"/>
                    <a:pt x="60" y="1338"/>
                  </a:cubicBezTo>
                  <a:cubicBezTo>
                    <a:pt x="100" y="1405"/>
                    <a:pt x="171" y="1442"/>
                    <a:pt x="243" y="1442"/>
                  </a:cubicBezTo>
                  <a:cubicBezTo>
                    <a:pt x="280" y="1442"/>
                    <a:pt x="318" y="1432"/>
                    <a:pt x="352" y="1412"/>
                  </a:cubicBezTo>
                  <a:cubicBezTo>
                    <a:pt x="888" y="1097"/>
                    <a:pt x="1401" y="746"/>
                    <a:pt x="1889" y="358"/>
                  </a:cubicBezTo>
                  <a:cubicBezTo>
                    <a:pt x="1976" y="291"/>
                    <a:pt x="1962" y="129"/>
                    <a:pt x="1882" y="57"/>
                  </a:cubicBezTo>
                  <a:cubicBezTo>
                    <a:pt x="1839" y="18"/>
                    <a:pt x="1791" y="1"/>
                    <a:pt x="17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85" name="Google Shape;3585;p29"/>
            <p:cNvSpPr/>
            <p:nvPr/>
          </p:nvSpPr>
          <p:spPr>
            <a:xfrm>
              <a:off x="2967575" y="4659100"/>
              <a:ext cx="230575" cy="43175"/>
            </a:xfrm>
            <a:custGeom>
              <a:avLst/>
              <a:gdLst/>
              <a:ahLst/>
              <a:cxnLst/>
              <a:rect l="l" t="t" r="r" b="b"/>
              <a:pathLst>
                <a:path w="9223" h="1727" extrusionOk="0">
                  <a:moveTo>
                    <a:pt x="8992" y="0"/>
                  </a:moveTo>
                  <a:cubicBezTo>
                    <a:pt x="8953" y="0"/>
                    <a:pt x="8914" y="10"/>
                    <a:pt x="8876" y="28"/>
                  </a:cubicBezTo>
                  <a:cubicBezTo>
                    <a:pt x="7127" y="872"/>
                    <a:pt x="5191" y="1302"/>
                    <a:pt x="3250" y="1302"/>
                  </a:cubicBezTo>
                  <a:cubicBezTo>
                    <a:pt x="2921" y="1302"/>
                    <a:pt x="2593" y="1290"/>
                    <a:pt x="2265" y="1265"/>
                  </a:cubicBezTo>
                  <a:cubicBezTo>
                    <a:pt x="1835" y="1231"/>
                    <a:pt x="1408" y="1187"/>
                    <a:pt x="980" y="1187"/>
                  </a:cubicBezTo>
                  <a:cubicBezTo>
                    <a:pt x="710" y="1187"/>
                    <a:pt x="441" y="1204"/>
                    <a:pt x="171" y="1253"/>
                  </a:cubicBezTo>
                  <a:cubicBezTo>
                    <a:pt x="60" y="1272"/>
                    <a:pt x="0" y="1414"/>
                    <a:pt x="27" y="1518"/>
                  </a:cubicBezTo>
                  <a:cubicBezTo>
                    <a:pt x="50" y="1607"/>
                    <a:pt x="150" y="1665"/>
                    <a:pt x="252" y="1665"/>
                  </a:cubicBezTo>
                  <a:cubicBezTo>
                    <a:pt x="265" y="1665"/>
                    <a:pt x="278" y="1664"/>
                    <a:pt x="291" y="1662"/>
                  </a:cubicBezTo>
                  <a:cubicBezTo>
                    <a:pt x="521" y="1621"/>
                    <a:pt x="754" y="1606"/>
                    <a:pt x="987" y="1606"/>
                  </a:cubicBezTo>
                  <a:cubicBezTo>
                    <a:pt x="1366" y="1606"/>
                    <a:pt x="1747" y="1645"/>
                    <a:pt x="2121" y="1676"/>
                  </a:cubicBezTo>
                  <a:cubicBezTo>
                    <a:pt x="2516" y="1709"/>
                    <a:pt x="2912" y="1726"/>
                    <a:pt x="3308" y="1726"/>
                  </a:cubicBezTo>
                  <a:cubicBezTo>
                    <a:pt x="3494" y="1726"/>
                    <a:pt x="3680" y="1723"/>
                    <a:pt x="3865" y="1715"/>
                  </a:cubicBezTo>
                  <a:cubicBezTo>
                    <a:pt x="5680" y="1633"/>
                    <a:pt x="7461" y="1183"/>
                    <a:pt x="9098" y="391"/>
                  </a:cubicBezTo>
                  <a:cubicBezTo>
                    <a:pt x="9199" y="341"/>
                    <a:pt x="9223" y="194"/>
                    <a:pt x="9170" y="100"/>
                  </a:cubicBezTo>
                  <a:cubicBezTo>
                    <a:pt x="9128" y="32"/>
                    <a:pt x="9062" y="0"/>
                    <a:pt x="899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86" name="Google Shape;3586;p29"/>
            <p:cNvSpPr/>
            <p:nvPr/>
          </p:nvSpPr>
          <p:spPr>
            <a:xfrm>
              <a:off x="3212100" y="4644300"/>
              <a:ext cx="37375" cy="18025"/>
            </a:xfrm>
            <a:custGeom>
              <a:avLst/>
              <a:gdLst/>
              <a:ahLst/>
              <a:cxnLst/>
              <a:rect l="l" t="t" r="r" b="b"/>
              <a:pathLst>
                <a:path w="1495" h="721" extrusionOk="0">
                  <a:moveTo>
                    <a:pt x="1250" y="1"/>
                  </a:moveTo>
                  <a:cubicBezTo>
                    <a:pt x="1232" y="1"/>
                    <a:pt x="1213" y="3"/>
                    <a:pt x="1194" y="9"/>
                  </a:cubicBezTo>
                  <a:lnTo>
                    <a:pt x="176" y="307"/>
                  </a:lnTo>
                  <a:cubicBezTo>
                    <a:pt x="65" y="341"/>
                    <a:pt x="0" y="456"/>
                    <a:pt x="31" y="569"/>
                  </a:cubicBezTo>
                  <a:cubicBezTo>
                    <a:pt x="60" y="662"/>
                    <a:pt x="145" y="721"/>
                    <a:pt x="238" y="721"/>
                  </a:cubicBezTo>
                  <a:cubicBezTo>
                    <a:pt x="256" y="721"/>
                    <a:pt x="275" y="718"/>
                    <a:pt x="294" y="714"/>
                  </a:cubicBezTo>
                  <a:lnTo>
                    <a:pt x="1312" y="418"/>
                  </a:lnTo>
                  <a:cubicBezTo>
                    <a:pt x="1418" y="384"/>
                    <a:pt x="1495" y="261"/>
                    <a:pt x="1459" y="153"/>
                  </a:cubicBezTo>
                  <a:cubicBezTo>
                    <a:pt x="1429" y="61"/>
                    <a:pt x="1342" y="1"/>
                    <a:pt x="12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87" name="Google Shape;3587;p29"/>
            <p:cNvSpPr/>
            <p:nvPr/>
          </p:nvSpPr>
          <p:spPr>
            <a:xfrm>
              <a:off x="3034675" y="4721350"/>
              <a:ext cx="80625" cy="18250"/>
            </a:xfrm>
            <a:custGeom>
              <a:avLst/>
              <a:gdLst/>
              <a:ahLst/>
              <a:cxnLst/>
              <a:rect l="l" t="t" r="r" b="b"/>
              <a:pathLst>
                <a:path w="3225" h="730" extrusionOk="0">
                  <a:moveTo>
                    <a:pt x="2981" y="0"/>
                  </a:moveTo>
                  <a:cubicBezTo>
                    <a:pt x="2964" y="0"/>
                    <a:pt x="2946" y="2"/>
                    <a:pt x="2929" y="5"/>
                  </a:cubicBezTo>
                  <a:cubicBezTo>
                    <a:pt x="2048" y="152"/>
                    <a:pt x="1157" y="253"/>
                    <a:pt x="267" y="308"/>
                  </a:cubicBezTo>
                  <a:cubicBezTo>
                    <a:pt x="1" y="322"/>
                    <a:pt x="4" y="730"/>
                    <a:pt x="259" y="730"/>
                  </a:cubicBezTo>
                  <a:cubicBezTo>
                    <a:pt x="265" y="730"/>
                    <a:pt x="270" y="730"/>
                    <a:pt x="276" y="729"/>
                  </a:cubicBezTo>
                  <a:cubicBezTo>
                    <a:pt x="1205" y="671"/>
                    <a:pt x="2130" y="566"/>
                    <a:pt x="3049" y="414"/>
                  </a:cubicBezTo>
                  <a:cubicBezTo>
                    <a:pt x="3160" y="395"/>
                    <a:pt x="3225" y="250"/>
                    <a:pt x="3193" y="149"/>
                  </a:cubicBezTo>
                  <a:cubicBezTo>
                    <a:pt x="3163" y="47"/>
                    <a:pt x="3077" y="0"/>
                    <a:pt x="29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88" name="Google Shape;3588;p29"/>
            <p:cNvSpPr/>
            <p:nvPr/>
          </p:nvSpPr>
          <p:spPr>
            <a:xfrm>
              <a:off x="2344175" y="4318225"/>
              <a:ext cx="635200" cy="657900"/>
            </a:xfrm>
            <a:custGeom>
              <a:avLst/>
              <a:gdLst/>
              <a:ahLst/>
              <a:cxnLst/>
              <a:rect l="l" t="t" r="r" b="b"/>
              <a:pathLst>
                <a:path w="25408" h="26316" extrusionOk="0">
                  <a:moveTo>
                    <a:pt x="11970" y="0"/>
                  </a:moveTo>
                  <a:cubicBezTo>
                    <a:pt x="11738" y="0"/>
                    <a:pt x="11507" y="23"/>
                    <a:pt x="11281" y="65"/>
                  </a:cubicBezTo>
                  <a:cubicBezTo>
                    <a:pt x="10636" y="178"/>
                    <a:pt x="10029" y="452"/>
                    <a:pt x="9461" y="765"/>
                  </a:cubicBezTo>
                  <a:cubicBezTo>
                    <a:pt x="9425" y="785"/>
                    <a:pt x="9396" y="813"/>
                    <a:pt x="9377" y="847"/>
                  </a:cubicBezTo>
                  <a:cubicBezTo>
                    <a:pt x="9348" y="813"/>
                    <a:pt x="9310" y="789"/>
                    <a:pt x="9269" y="780"/>
                  </a:cubicBezTo>
                  <a:cubicBezTo>
                    <a:pt x="9059" y="723"/>
                    <a:pt x="8843" y="696"/>
                    <a:pt x="8627" y="696"/>
                  </a:cubicBezTo>
                  <a:cubicBezTo>
                    <a:pt x="7856" y="696"/>
                    <a:pt x="7085" y="1043"/>
                    <a:pt x="6609" y="1653"/>
                  </a:cubicBezTo>
                  <a:cubicBezTo>
                    <a:pt x="6446" y="1858"/>
                    <a:pt x="6316" y="2087"/>
                    <a:pt x="6147" y="2284"/>
                  </a:cubicBezTo>
                  <a:cubicBezTo>
                    <a:pt x="5991" y="2474"/>
                    <a:pt x="5786" y="2618"/>
                    <a:pt x="5553" y="2700"/>
                  </a:cubicBezTo>
                  <a:cubicBezTo>
                    <a:pt x="5295" y="2789"/>
                    <a:pt x="5030" y="2854"/>
                    <a:pt x="4785" y="2965"/>
                  </a:cubicBezTo>
                  <a:cubicBezTo>
                    <a:pt x="4544" y="3073"/>
                    <a:pt x="4320" y="3220"/>
                    <a:pt x="4123" y="3396"/>
                  </a:cubicBezTo>
                  <a:cubicBezTo>
                    <a:pt x="3923" y="3567"/>
                    <a:pt x="3750" y="3771"/>
                    <a:pt x="3610" y="3998"/>
                  </a:cubicBezTo>
                  <a:cubicBezTo>
                    <a:pt x="3461" y="4238"/>
                    <a:pt x="3351" y="4496"/>
                    <a:pt x="3127" y="4683"/>
                  </a:cubicBezTo>
                  <a:cubicBezTo>
                    <a:pt x="2905" y="4869"/>
                    <a:pt x="2681" y="4991"/>
                    <a:pt x="2477" y="5170"/>
                  </a:cubicBezTo>
                  <a:cubicBezTo>
                    <a:pt x="1856" y="5713"/>
                    <a:pt x="1420" y="6440"/>
                    <a:pt x="1235" y="7247"/>
                  </a:cubicBezTo>
                  <a:cubicBezTo>
                    <a:pt x="1168" y="7540"/>
                    <a:pt x="1144" y="7843"/>
                    <a:pt x="1093" y="8142"/>
                  </a:cubicBezTo>
                  <a:cubicBezTo>
                    <a:pt x="1042" y="8440"/>
                    <a:pt x="934" y="8722"/>
                    <a:pt x="811" y="9006"/>
                  </a:cubicBezTo>
                  <a:cubicBezTo>
                    <a:pt x="686" y="9287"/>
                    <a:pt x="564" y="9583"/>
                    <a:pt x="511" y="9896"/>
                  </a:cubicBezTo>
                  <a:cubicBezTo>
                    <a:pt x="462" y="10178"/>
                    <a:pt x="455" y="10467"/>
                    <a:pt x="494" y="10751"/>
                  </a:cubicBezTo>
                  <a:cubicBezTo>
                    <a:pt x="544" y="11114"/>
                    <a:pt x="662" y="11463"/>
                    <a:pt x="843" y="11783"/>
                  </a:cubicBezTo>
                  <a:cubicBezTo>
                    <a:pt x="181" y="12734"/>
                    <a:pt x="0" y="13988"/>
                    <a:pt x="361" y="15095"/>
                  </a:cubicBezTo>
                  <a:cubicBezTo>
                    <a:pt x="458" y="15386"/>
                    <a:pt x="592" y="15665"/>
                    <a:pt x="758" y="15925"/>
                  </a:cubicBezTo>
                  <a:cubicBezTo>
                    <a:pt x="860" y="16072"/>
                    <a:pt x="970" y="16216"/>
                    <a:pt x="1055" y="16373"/>
                  </a:cubicBezTo>
                  <a:cubicBezTo>
                    <a:pt x="1129" y="16524"/>
                    <a:pt x="1172" y="16688"/>
                    <a:pt x="1187" y="16857"/>
                  </a:cubicBezTo>
                  <a:cubicBezTo>
                    <a:pt x="1225" y="17191"/>
                    <a:pt x="1249" y="17523"/>
                    <a:pt x="1336" y="17853"/>
                  </a:cubicBezTo>
                  <a:cubicBezTo>
                    <a:pt x="1418" y="18163"/>
                    <a:pt x="1531" y="18464"/>
                    <a:pt x="1673" y="18751"/>
                  </a:cubicBezTo>
                  <a:cubicBezTo>
                    <a:pt x="1988" y="19374"/>
                    <a:pt x="2446" y="19915"/>
                    <a:pt x="3006" y="20332"/>
                  </a:cubicBezTo>
                  <a:cubicBezTo>
                    <a:pt x="3146" y="21540"/>
                    <a:pt x="3779" y="22637"/>
                    <a:pt x="4758" y="23362"/>
                  </a:cubicBezTo>
                  <a:cubicBezTo>
                    <a:pt x="5028" y="23559"/>
                    <a:pt x="5326" y="23699"/>
                    <a:pt x="5613" y="23867"/>
                  </a:cubicBezTo>
                  <a:cubicBezTo>
                    <a:pt x="5897" y="24036"/>
                    <a:pt x="6137" y="24322"/>
                    <a:pt x="6385" y="24575"/>
                  </a:cubicBezTo>
                  <a:cubicBezTo>
                    <a:pt x="6850" y="25047"/>
                    <a:pt x="7425" y="25398"/>
                    <a:pt x="8058" y="25593"/>
                  </a:cubicBezTo>
                  <a:cubicBezTo>
                    <a:pt x="8453" y="25718"/>
                    <a:pt x="8863" y="25781"/>
                    <a:pt x="9274" y="25781"/>
                  </a:cubicBezTo>
                  <a:cubicBezTo>
                    <a:pt x="9598" y="25781"/>
                    <a:pt x="9923" y="25741"/>
                    <a:pt x="10241" y="25663"/>
                  </a:cubicBezTo>
                  <a:cubicBezTo>
                    <a:pt x="10260" y="25658"/>
                    <a:pt x="10279" y="25651"/>
                    <a:pt x="10296" y="25641"/>
                  </a:cubicBezTo>
                  <a:cubicBezTo>
                    <a:pt x="10970" y="26089"/>
                    <a:pt x="11777" y="26315"/>
                    <a:pt x="12584" y="26315"/>
                  </a:cubicBezTo>
                  <a:cubicBezTo>
                    <a:pt x="12956" y="26315"/>
                    <a:pt x="13328" y="26267"/>
                    <a:pt x="13687" y="26171"/>
                  </a:cubicBezTo>
                  <a:cubicBezTo>
                    <a:pt x="14015" y="26081"/>
                    <a:pt x="14332" y="25952"/>
                    <a:pt x="14628" y="25783"/>
                  </a:cubicBezTo>
                  <a:cubicBezTo>
                    <a:pt x="14660" y="25800"/>
                    <a:pt x="14693" y="25810"/>
                    <a:pt x="14727" y="25810"/>
                  </a:cubicBezTo>
                  <a:cubicBezTo>
                    <a:pt x="14764" y="25810"/>
                    <a:pt x="14800" y="25811"/>
                    <a:pt x="14837" y="25811"/>
                  </a:cubicBezTo>
                  <a:cubicBezTo>
                    <a:pt x="15958" y="25811"/>
                    <a:pt x="17053" y="25453"/>
                    <a:pt x="17959" y="24791"/>
                  </a:cubicBezTo>
                  <a:cubicBezTo>
                    <a:pt x="18063" y="24714"/>
                    <a:pt x="18164" y="24637"/>
                    <a:pt x="18260" y="24553"/>
                  </a:cubicBezTo>
                  <a:lnTo>
                    <a:pt x="18287" y="24553"/>
                  </a:lnTo>
                  <a:cubicBezTo>
                    <a:pt x="19752" y="24510"/>
                    <a:pt x="20924" y="23480"/>
                    <a:pt x="21661" y="22291"/>
                  </a:cubicBezTo>
                  <a:cubicBezTo>
                    <a:pt x="21892" y="21915"/>
                    <a:pt x="22094" y="21526"/>
                    <a:pt x="22272" y="21124"/>
                  </a:cubicBezTo>
                  <a:cubicBezTo>
                    <a:pt x="22306" y="21054"/>
                    <a:pt x="22301" y="20972"/>
                    <a:pt x="22262" y="20907"/>
                  </a:cubicBezTo>
                  <a:lnTo>
                    <a:pt x="22291" y="20840"/>
                  </a:lnTo>
                  <a:cubicBezTo>
                    <a:pt x="23252" y="20450"/>
                    <a:pt x="23974" y="19559"/>
                    <a:pt x="24176" y="18546"/>
                  </a:cubicBezTo>
                  <a:cubicBezTo>
                    <a:pt x="24197" y="18536"/>
                    <a:pt x="24214" y="18524"/>
                    <a:pt x="24231" y="18510"/>
                  </a:cubicBezTo>
                  <a:cubicBezTo>
                    <a:pt x="25165" y="17694"/>
                    <a:pt x="25408" y="16231"/>
                    <a:pt x="24830" y="15145"/>
                  </a:cubicBezTo>
                  <a:cubicBezTo>
                    <a:pt x="25365" y="13949"/>
                    <a:pt x="25288" y="12508"/>
                    <a:pt x="24604" y="11381"/>
                  </a:cubicBezTo>
                  <a:cubicBezTo>
                    <a:pt x="24604" y="11374"/>
                    <a:pt x="24607" y="11367"/>
                    <a:pt x="24611" y="11362"/>
                  </a:cubicBezTo>
                  <a:cubicBezTo>
                    <a:pt x="24782" y="10635"/>
                    <a:pt x="24575" y="9908"/>
                    <a:pt x="24335" y="9225"/>
                  </a:cubicBezTo>
                  <a:cubicBezTo>
                    <a:pt x="24094" y="8541"/>
                    <a:pt x="23841" y="7860"/>
                    <a:pt x="23252" y="7405"/>
                  </a:cubicBezTo>
                  <a:cubicBezTo>
                    <a:pt x="22907" y="7141"/>
                    <a:pt x="22544" y="6900"/>
                    <a:pt x="22185" y="6650"/>
                  </a:cubicBezTo>
                  <a:cubicBezTo>
                    <a:pt x="22176" y="6084"/>
                    <a:pt x="22113" y="5511"/>
                    <a:pt x="21860" y="5001"/>
                  </a:cubicBezTo>
                  <a:cubicBezTo>
                    <a:pt x="21738" y="4751"/>
                    <a:pt x="21567" y="4527"/>
                    <a:pt x="21357" y="4344"/>
                  </a:cubicBezTo>
                  <a:cubicBezTo>
                    <a:pt x="21261" y="4265"/>
                    <a:pt x="21158" y="4195"/>
                    <a:pt x="21049" y="4135"/>
                  </a:cubicBezTo>
                  <a:cubicBezTo>
                    <a:pt x="20994" y="4103"/>
                    <a:pt x="20924" y="4079"/>
                    <a:pt x="20881" y="4031"/>
                  </a:cubicBezTo>
                  <a:cubicBezTo>
                    <a:pt x="20835" y="3985"/>
                    <a:pt x="20816" y="3916"/>
                    <a:pt x="20792" y="3856"/>
                  </a:cubicBezTo>
                  <a:cubicBezTo>
                    <a:pt x="20354" y="2785"/>
                    <a:pt x="19439" y="1954"/>
                    <a:pt x="18320" y="1644"/>
                  </a:cubicBezTo>
                  <a:cubicBezTo>
                    <a:pt x="17992" y="1555"/>
                    <a:pt x="17655" y="1510"/>
                    <a:pt x="17318" y="1510"/>
                  </a:cubicBezTo>
                  <a:cubicBezTo>
                    <a:pt x="16981" y="1510"/>
                    <a:pt x="16644" y="1555"/>
                    <a:pt x="16315" y="1644"/>
                  </a:cubicBezTo>
                  <a:cubicBezTo>
                    <a:pt x="15918" y="1023"/>
                    <a:pt x="15198" y="611"/>
                    <a:pt x="14452" y="611"/>
                  </a:cubicBezTo>
                  <a:cubicBezTo>
                    <a:pt x="14443" y="611"/>
                    <a:pt x="14435" y="611"/>
                    <a:pt x="14426" y="611"/>
                  </a:cubicBezTo>
                  <a:cubicBezTo>
                    <a:pt x="14303" y="614"/>
                    <a:pt x="14181" y="626"/>
                    <a:pt x="14060" y="652"/>
                  </a:cubicBezTo>
                  <a:cubicBezTo>
                    <a:pt x="14012" y="664"/>
                    <a:pt x="13962" y="671"/>
                    <a:pt x="13914" y="671"/>
                  </a:cubicBezTo>
                  <a:cubicBezTo>
                    <a:pt x="13846" y="667"/>
                    <a:pt x="13796" y="623"/>
                    <a:pt x="13747" y="585"/>
                  </a:cubicBezTo>
                  <a:cubicBezTo>
                    <a:pt x="13514" y="407"/>
                    <a:pt x="13257" y="267"/>
                    <a:pt x="12982" y="166"/>
                  </a:cubicBezTo>
                  <a:cubicBezTo>
                    <a:pt x="12656" y="51"/>
                    <a:pt x="12313" y="0"/>
                    <a:pt x="1197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89" name="Google Shape;3589;p29"/>
            <p:cNvSpPr/>
            <p:nvPr/>
          </p:nvSpPr>
          <p:spPr>
            <a:xfrm>
              <a:off x="2454100" y="4694500"/>
              <a:ext cx="39200" cy="75725"/>
            </a:xfrm>
            <a:custGeom>
              <a:avLst/>
              <a:gdLst/>
              <a:ahLst/>
              <a:cxnLst/>
              <a:rect l="l" t="t" r="r" b="b"/>
              <a:pathLst>
                <a:path w="1568" h="3029" extrusionOk="0">
                  <a:moveTo>
                    <a:pt x="226" y="0"/>
                  </a:moveTo>
                  <a:cubicBezTo>
                    <a:pt x="225" y="0"/>
                    <a:pt x="223" y="1"/>
                    <a:pt x="222" y="1"/>
                  </a:cubicBezTo>
                  <a:cubicBezTo>
                    <a:pt x="99" y="3"/>
                    <a:pt x="0" y="104"/>
                    <a:pt x="15" y="217"/>
                  </a:cubicBezTo>
                  <a:cubicBezTo>
                    <a:pt x="147" y="1226"/>
                    <a:pt x="554" y="2176"/>
                    <a:pt x="1192" y="2968"/>
                  </a:cubicBezTo>
                  <a:cubicBezTo>
                    <a:pt x="1226" y="3010"/>
                    <a:pt x="1277" y="3028"/>
                    <a:pt x="1330" y="3028"/>
                  </a:cubicBezTo>
                  <a:cubicBezTo>
                    <a:pt x="1391" y="3028"/>
                    <a:pt x="1453" y="3004"/>
                    <a:pt x="1493" y="2963"/>
                  </a:cubicBezTo>
                  <a:cubicBezTo>
                    <a:pt x="1567" y="2889"/>
                    <a:pt x="1562" y="2754"/>
                    <a:pt x="1490" y="2667"/>
                  </a:cubicBezTo>
                  <a:cubicBezTo>
                    <a:pt x="922" y="1957"/>
                    <a:pt x="559" y="1105"/>
                    <a:pt x="438" y="205"/>
                  </a:cubicBezTo>
                  <a:cubicBezTo>
                    <a:pt x="424" y="96"/>
                    <a:pt x="349" y="0"/>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90" name="Google Shape;3590;p29"/>
            <p:cNvSpPr/>
            <p:nvPr/>
          </p:nvSpPr>
          <p:spPr>
            <a:xfrm>
              <a:off x="2452900" y="4584675"/>
              <a:ext cx="18475" cy="73175"/>
            </a:xfrm>
            <a:custGeom>
              <a:avLst/>
              <a:gdLst/>
              <a:ahLst/>
              <a:cxnLst/>
              <a:rect l="l" t="t" r="r" b="b"/>
              <a:pathLst>
                <a:path w="739" h="2927" extrusionOk="0">
                  <a:moveTo>
                    <a:pt x="483" y="0"/>
                  </a:moveTo>
                  <a:cubicBezTo>
                    <a:pt x="398" y="0"/>
                    <a:pt x="316" y="47"/>
                    <a:pt x="292" y="155"/>
                  </a:cubicBezTo>
                  <a:cubicBezTo>
                    <a:pt x="101" y="1000"/>
                    <a:pt x="3" y="1862"/>
                    <a:pt x="0" y="2728"/>
                  </a:cubicBezTo>
                  <a:cubicBezTo>
                    <a:pt x="0" y="2860"/>
                    <a:pt x="102" y="2926"/>
                    <a:pt x="206" y="2926"/>
                  </a:cubicBezTo>
                  <a:cubicBezTo>
                    <a:pt x="314" y="2926"/>
                    <a:pt x="424" y="2856"/>
                    <a:pt x="424" y="2716"/>
                  </a:cubicBezTo>
                  <a:cubicBezTo>
                    <a:pt x="426" y="1888"/>
                    <a:pt x="520" y="1065"/>
                    <a:pt x="703" y="259"/>
                  </a:cubicBezTo>
                  <a:cubicBezTo>
                    <a:pt x="739" y="101"/>
                    <a:pt x="608" y="0"/>
                    <a:pt x="4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91" name="Google Shape;3591;p29"/>
            <p:cNvSpPr/>
            <p:nvPr/>
          </p:nvSpPr>
          <p:spPr>
            <a:xfrm>
              <a:off x="2428100" y="4622375"/>
              <a:ext cx="16700" cy="71300"/>
            </a:xfrm>
            <a:custGeom>
              <a:avLst/>
              <a:gdLst/>
              <a:ahLst/>
              <a:cxnLst/>
              <a:rect l="l" t="t" r="r" b="b"/>
              <a:pathLst>
                <a:path w="668" h="2852" extrusionOk="0">
                  <a:moveTo>
                    <a:pt x="345" y="0"/>
                  </a:moveTo>
                  <a:cubicBezTo>
                    <a:pt x="247" y="0"/>
                    <a:pt x="157" y="64"/>
                    <a:pt x="140" y="161"/>
                  </a:cubicBezTo>
                  <a:cubicBezTo>
                    <a:pt x="1" y="1006"/>
                    <a:pt x="30" y="1867"/>
                    <a:pt x="222" y="2703"/>
                  </a:cubicBezTo>
                  <a:cubicBezTo>
                    <a:pt x="247" y="2807"/>
                    <a:pt x="324" y="2852"/>
                    <a:pt x="406" y="2852"/>
                  </a:cubicBezTo>
                  <a:cubicBezTo>
                    <a:pt x="532" y="2852"/>
                    <a:pt x="668" y="2744"/>
                    <a:pt x="631" y="2582"/>
                  </a:cubicBezTo>
                  <a:cubicBezTo>
                    <a:pt x="453" y="1822"/>
                    <a:pt x="427" y="1035"/>
                    <a:pt x="552" y="262"/>
                  </a:cubicBezTo>
                  <a:cubicBezTo>
                    <a:pt x="571" y="152"/>
                    <a:pt x="516" y="38"/>
                    <a:pt x="400" y="7"/>
                  </a:cubicBezTo>
                  <a:cubicBezTo>
                    <a:pt x="382" y="3"/>
                    <a:pt x="363" y="0"/>
                    <a:pt x="3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92" name="Google Shape;3592;p29"/>
            <p:cNvSpPr/>
            <p:nvPr/>
          </p:nvSpPr>
          <p:spPr>
            <a:xfrm>
              <a:off x="2510350" y="4453750"/>
              <a:ext cx="48225" cy="40025"/>
            </a:xfrm>
            <a:custGeom>
              <a:avLst/>
              <a:gdLst/>
              <a:ahLst/>
              <a:cxnLst/>
              <a:rect l="l" t="t" r="r" b="b"/>
              <a:pathLst>
                <a:path w="1929" h="1601" extrusionOk="0">
                  <a:moveTo>
                    <a:pt x="1695" y="1"/>
                  </a:moveTo>
                  <a:cubicBezTo>
                    <a:pt x="1657" y="1"/>
                    <a:pt x="1618" y="10"/>
                    <a:pt x="1582" y="28"/>
                  </a:cubicBezTo>
                  <a:cubicBezTo>
                    <a:pt x="1002" y="317"/>
                    <a:pt x="492" y="728"/>
                    <a:pt x="85" y="1236"/>
                  </a:cubicBezTo>
                  <a:cubicBezTo>
                    <a:pt x="13" y="1325"/>
                    <a:pt x="1" y="1453"/>
                    <a:pt x="87" y="1537"/>
                  </a:cubicBezTo>
                  <a:cubicBezTo>
                    <a:pt x="130" y="1579"/>
                    <a:pt x="187" y="1600"/>
                    <a:pt x="242" y="1600"/>
                  </a:cubicBezTo>
                  <a:cubicBezTo>
                    <a:pt x="297" y="1600"/>
                    <a:pt x="351" y="1578"/>
                    <a:pt x="386" y="1532"/>
                  </a:cubicBezTo>
                  <a:cubicBezTo>
                    <a:pt x="768" y="1055"/>
                    <a:pt x="1250" y="666"/>
                    <a:pt x="1799" y="394"/>
                  </a:cubicBezTo>
                  <a:cubicBezTo>
                    <a:pt x="1902" y="341"/>
                    <a:pt x="1928" y="194"/>
                    <a:pt x="1871" y="100"/>
                  </a:cubicBezTo>
                  <a:cubicBezTo>
                    <a:pt x="1832" y="33"/>
                    <a:pt x="1765" y="1"/>
                    <a:pt x="16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93" name="Google Shape;3593;p29"/>
            <p:cNvSpPr/>
            <p:nvPr/>
          </p:nvSpPr>
          <p:spPr>
            <a:xfrm>
              <a:off x="2516675" y="4428950"/>
              <a:ext cx="46100" cy="27075"/>
            </a:xfrm>
            <a:custGeom>
              <a:avLst/>
              <a:gdLst/>
              <a:ahLst/>
              <a:cxnLst/>
              <a:rect l="l" t="t" r="r" b="b"/>
              <a:pathLst>
                <a:path w="1844" h="1083" extrusionOk="0">
                  <a:moveTo>
                    <a:pt x="1609" y="1"/>
                  </a:moveTo>
                  <a:cubicBezTo>
                    <a:pt x="1591" y="1"/>
                    <a:pt x="1572" y="3"/>
                    <a:pt x="1553" y="7"/>
                  </a:cubicBezTo>
                  <a:cubicBezTo>
                    <a:pt x="1011" y="122"/>
                    <a:pt x="506" y="370"/>
                    <a:pt x="85" y="729"/>
                  </a:cubicBezTo>
                  <a:cubicBezTo>
                    <a:pt x="0" y="801"/>
                    <a:pt x="10" y="957"/>
                    <a:pt x="87" y="1029"/>
                  </a:cubicBezTo>
                  <a:cubicBezTo>
                    <a:pt x="126" y="1065"/>
                    <a:pt x="178" y="1083"/>
                    <a:pt x="231" y="1083"/>
                  </a:cubicBezTo>
                  <a:cubicBezTo>
                    <a:pt x="286" y="1083"/>
                    <a:pt x="343" y="1064"/>
                    <a:pt x="388" y="1025"/>
                  </a:cubicBezTo>
                  <a:lnTo>
                    <a:pt x="426" y="993"/>
                  </a:lnTo>
                  <a:lnTo>
                    <a:pt x="443" y="981"/>
                  </a:lnTo>
                  <a:lnTo>
                    <a:pt x="511" y="928"/>
                  </a:lnTo>
                  <a:lnTo>
                    <a:pt x="665" y="825"/>
                  </a:lnTo>
                  <a:cubicBezTo>
                    <a:pt x="771" y="755"/>
                    <a:pt x="879" y="692"/>
                    <a:pt x="992" y="639"/>
                  </a:cubicBezTo>
                  <a:lnTo>
                    <a:pt x="1071" y="603"/>
                  </a:lnTo>
                  <a:lnTo>
                    <a:pt x="1088" y="594"/>
                  </a:lnTo>
                  <a:lnTo>
                    <a:pt x="1129" y="579"/>
                  </a:lnTo>
                  <a:cubicBezTo>
                    <a:pt x="1184" y="553"/>
                    <a:pt x="1240" y="531"/>
                    <a:pt x="1300" y="514"/>
                  </a:cubicBezTo>
                  <a:cubicBezTo>
                    <a:pt x="1420" y="473"/>
                    <a:pt x="1543" y="440"/>
                    <a:pt x="1671" y="413"/>
                  </a:cubicBezTo>
                  <a:cubicBezTo>
                    <a:pt x="1781" y="380"/>
                    <a:pt x="1844" y="264"/>
                    <a:pt x="1815" y="151"/>
                  </a:cubicBezTo>
                  <a:cubicBezTo>
                    <a:pt x="1781" y="52"/>
                    <a:pt x="1703" y="1"/>
                    <a:pt x="16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94" name="Google Shape;3594;p29"/>
            <p:cNvSpPr/>
            <p:nvPr/>
          </p:nvSpPr>
          <p:spPr>
            <a:xfrm>
              <a:off x="2578400" y="4457100"/>
              <a:ext cx="63150" cy="27975"/>
            </a:xfrm>
            <a:custGeom>
              <a:avLst/>
              <a:gdLst/>
              <a:ahLst/>
              <a:cxnLst/>
              <a:rect l="l" t="t" r="r" b="b"/>
              <a:pathLst>
                <a:path w="2526" h="1119" extrusionOk="0">
                  <a:moveTo>
                    <a:pt x="2229" y="0"/>
                  </a:moveTo>
                  <a:cubicBezTo>
                    <a:pt x="2209" y="0"/>
                    <a:pt x="2188" y="3"/>
                    <a:pt x="2167" y="9"/>
                  </a:cubicBezTo>
                  <a:cubicBezTo>
                    <a:pt x="1493" y="204"/>
                    <a:pt x="829" y="435"/>
                    <a:pt x="179" y="700"/>
                  </a:cubicBezTo>
                  <a:cubicBezTo>
                    <a:pt x="73" y="743"/>
                    <a:pt x="1" y="844"/>
                    <a:pt x="34" y="962"/>
                  </a:cubicBezTo>
                  <a:cubicBezTo>
                    <a:pt x="61" y="1057"/>
                    <a:pt x="145" y="1119"/>
                    <a:pt x="233" y="1119"/>
                  </a:cubicBezTo>
                  <a:cubicBezTo>
                    <a:pt x="255" y="1119"/>
                    <a:pt x="278" y="1115"/>
                    <a:pt x="299" y="1107"/>
                  </a:cubicBezTo>
                  <a:cubicBezTo>
                    <a:pt x="947" y="842"/>
                    <a:pt x="1611" y="611"/>
                    <a:pt x="2285" y="418"/>
                  </a:cubicBezTo>
                  <a:cubicBezTo>
                    <a:pt x="2525" y="350"/>
                    <a:pt x="2446" y="0"/>
                    <a:pt x="2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95" name="Google Shape;3595;p29"/>
            <p:cNvSpPr/>
            <p:nvPr/>
          </p:nvSpPr>
          <p:spPr>
            <a:xfrm>
              <a:off x="2788200" y="4486875"/>
              <a:ext cx="64825" cy="74425"/>
            </a:xfrm>
            <a:custGeom>
              <a:avLst/>
              <a:gdLst/>
              <a:ahLst/>
              <a:cxnLst/>
              <a:rect l="l" t="t" r="r" b="b"/>
              <a:pathLst>
                <a:path w="2593" h="2977" extrusionOk="0">
                  <a:moveTo>
                    <a:pt x="323" y="0"/>
                  </a:moveTo>
                  <a:cubicBezTo>
                    <a:pt x="128" y="0"/>
                    <a:pt x="1" y="291"/>
                    <a:pt x="213" y="395"/>
                  </a:cubicBezTo>
                  <a:cubicBezTo>
                    <a:pt x="1185" y="878"/>
                    <a:pt x="1895" y="1771"/>
                    <a:pt x="2148" y="2828"/>
                  </a:cubicBezTo>
                  <a:cubicBezTo>
                    <a:pt x="2172" y="2932"/>
                    <a:pt x="2249" y="2976"/>
                    <a:pt x="2331" y="2976"/>
                  </a:cubicBezTo>
                  <a:cubicBezTo>
                    <a:pt x="2457" y="2976"/>
                    <a:pt x="2592" y="2869"/>
                    <a:pt x="2554" y="2708"/>
                  </a:cubicBezTo>
                  <a:cubicBezTo>
                    <a:pt x="2282" y="1560"/>
                    <a:pt x="1479" y="551"/>
                    <a:pt x="420" y="24"/>
                  </a:cubicBezTo>
                  <a:cubicBezTo>
                    <a:pt x="386" y="8"/>
                    <a:pt x="354" y="0"/>
                    <a:pt x="3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96" name="Google Shape;3596;p29"/>
            <p:cNvSpPr/>
            <p:nvPr/>
          </p:nvSpPr>
          <p:spPr>
            <a:xfrm>
              <a:off x="2846450" y="4507550"/>
              <a:ext cx="38225" cy="57625"/>
            </a:xfrm>
            <a:custGeom>
              <a:avLst/>
              <a:gdLst/>
              <a:ahLst/>
              <a:cxnLst/>
              <a:rect l="l" t="t" r="r" b="b"/>
              <a:pathLst>
                <a:path w="1529" h="2305" extrusionOk="0">
                  <a:moveTo>
                    <a:pt x="247" y="0"/>
                  </a:moveTo>
                  <a:cubicBezTo>
                    <a:pt x="212" y="0"/>
                    <a:pt x="175" y="9"/>
                    <a:pt x="143" y="27"/>
                  </a:cubicBezTo>
                  <a:cubicBezTo>
                    <a:pt x="46" y="85"/>
                    <a:pt x="1" y="222"/>
                    <a:pt x="68" y="319"/>
                  </a:cubicBezTo>
                  <a:cubicBezTo>
                    <a:pt x="465" y="894"/>
                    <a:pt x="804" y="1507"/>
                    <a:pt x="1074" y="2152"/>
                  </a:cubicBezTo>
                  <a:cubicBezTo>
                    <a:pt x="1112" y="2239"/>
                    <a:pt x="1188" y="2304"/>
                    <a:pt x="1283" y="2304"/>
                  </a:cubicBezTo>
                  <a:cubicBezTo>
                    <a:pt x="1301" y="2304"/>
                    <a:pt x="1319" y="2302"/>
                    <a:pt x="1339" y="2297"/>
                  </a:cubicBezTo>
                  <a:cubicBezTo>
                    <a:pt x="1459" y="2263"/>
                    <a:pt x="1529" y="2140"/>
                    <a:pt x="1483" y="2032"/>
                  </a:cubicBezTo>
                  <a:cubicBezTo>
                    <a:pt x="1201" y="1351"/>
                    <a:pt x="850" y="704"/>
                    <a:pt x="431" y="100"/>
                  </a:cubicBezTo>
                  <a:cubicBezTo>
                    <a:pt x="390" y="35"/>
                    <a:pt x="319" y="0"/>
                    <a:pt x="2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97" name="Google Shape;3597;p29"/>
            <p:cNvSpPr/>
            <p:nvPr/>
          </p:nvSpPr>
          <p:spPr>
            <a:xfrm>
              <a:off x="2863900" y="4583650"/>
              <a:ext cx="16275" cy="37650"/>
            </a:xfrm>
            <a:custGeom>
              <a:avLst/>
              <a:gdLst/>
              <a:ahLst/>
              <a:cxnLst/>
              <a:rect l="l" t="t" r="r" b="b"/>
              <a:pathLst>
                <a:path w="651" h="1506" extrusionOk="0">
                  <a:moveTo>
                    <a:pt x="248" y="0"/>
                  </a:moveTo>
                  <a:cubicBezTo>
                    <a:pt x="229" y="0"/>
                    <a:pt x="209" y="4"/>
                    <a:pt x="188" y="11"/>
                  </a:cubicBezTo>
                  <a:cubicBezTo>
                    <a:pt x="73" y="50"/>
                    <a:pt x="0" y="163"/>
                    <a:pt x="44" y="271"/>
                  </a:cubicBezTo>
                  <a:cubicBezTo>
                    <a:pt x="106" y="442"/>
                    <a:pt x="152" y="617"/>
                    <a:pt x="183" y="796"/>
                  </a:cubicBezTo>
                  <a:cubicBezTo>
                    <a:pt x="188" y="805"/>
                    <a:pt x="188" y="810"/>
                    <a:pt x="191" y="820"/>
                  </a:cubicBezTo>
                  <a:lnTo>
                    <a:pt x="191" y="829"/>
                  </a:lnTo>
                  <a:lnTo>
                    <a:pt x="200" y="897"/>
                  </a:lnTo>
                  <a:cubicBezTo>
                    <a:pt x="203" y="938"/>
                    <a:pt x="207" y="978"/>
                    <a:pt x="212" y="1017"/>
                  </a:cubicBezTo>
                  <a:cubicBezTo>
                    <a:pt x="217" y="1111"/>
                    <a:pt x="219" y="1205"/>
                    <a:pt x="217" y="1299"/>
                  </a:cubicBezTo>
                  <a:cubicBezTo>
                    <a:pt x="219" y="1414"/>
                    <a:pt x="316" y="1506"/>
                    <a:pt x="434" y="1506"/>
                  </a:cubicBezTo>
                  <a:cubicBezTo>
                    <a:pt x="549" y="1501"/>
                    <a:pt x="641" y="1404"/>
                    <a:pt x="641" y="1289"/>
                  </a:cubicBezTo>
                  <a:cubicBezTo>
                    <a:pt x="650" y="901"/>
                    <a:pt x="585" y="516"/>
                    <a:pt x="448" y="155"/>
                  </a:cubicBezTo>
                  <a:cubicBezTo>
                    <a:pt x="417" y="71"/>
                    <a:pt x="338" y="0"/>
                    <a:pt x="2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98" name="Google Shape;3598;p29"/>
            <p:cNvSpPr/>
            <p:nvPr/>
          </p:nvSpPr>
          <p:spPr>
            <a:xfrm>
              <a:off x="2643025" y="4846975"/>
              <a:ext cx="56875" cy="14500"/>
            </a:xfrm>
            <a:custGeom>
              <a:avLst/>
              <a:gdLst/>
              <a:ahLst/>
              <a:cxnLst/>
              <a:rect l="l" t="t" r="r" b="b"/>
              <a:pathLst>
                <a:path w="2275" h="580" extrusionOk="0">
                  <a:moveTo>
                    <a:pt x="230" y="1"/>
                  </a:moveTo>
                  <a:cubicBezTo>
                    <a:pt x="136" y="1"/>
                    <a:pt x="51" y="65"/>
                    <a:pt x="27" y="159"/>
                  </a:cubicBezTo>
                  <a:cubicBezTo>
                    <a:pt x="0" y="267"/>
                    <a:pt x="65" y="395"/>
                    <a:pt x="181" y="419"/>
                  </a:cubicBezTo>
                  <a:cubicBezTo>
                    <a:pt x="700" y="525"/>
                    <a:pt x="1228" y="579"/>
                    <a:pt x="1758" y="579"/>
                  </a:cubicBezTo>
                  <a:cubicBezTo>
                    <a:pt x="1839" y="579"/>
                    <a:pt x="1921" y="578"/>
                    <a:pt x="2003" y="575"/>
                  </a:cubicBezTo>
                  <a:cubicBezTo>
                    <a:pt x="2274" y="566"/>
                    <a:pt x="2268" y="152"/>
                    <a:pt x="2005" y="152"/>
                  </a:cubicBezTo>
                  <a:cubicBezTo>
                    <a:pt x="2002" y="152"/>
                    <a:pt x="1999" y="152"/>
                    <a:pt x="1996" y="152"/>
                  </a:cubicBezTo>
                  <a:cubicBezTo>
                    <a:pt x="1913" y="155"/>
                    <a:pt x="1831" y="156"/>
                    <a:pt x="1749" y="156"/>
                  </a:cubicBezTo>
                  <a:cubicBezTo>
                    <a:pt x="1256" y="156"/>
                    <a:pt x="765" y="106"/>
                    <a:pt x="282" y="7"/>
                  </a:cubicBezTo>
                  <a:cubicBezTo>
                    <a:pt x="265" y="3"/>
                    <a:pt x="247"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599" name="Google Shape;3599;p29"/>
            <p:cNvSpPr/>
            <p:nvPr/>
          </p:nvSpPr>
          <p:spPr>
            <a:xfrm>
              <a:off x="2739125" y="4801600"/>
              <a:ext cx="85950" cy="45425"/>
            </a:xfrm>
            <a:custGeom>
              <a:avLst/>
              <a:gdLst/>
              <a:ahLst/>
              <a:cxnLst/>
              <a:rect l="l" t="t" r="r" b="b"/>
              <a:pathLst>
                <a:path w="3438" h="1817" extrusionOk="0">
                  <a:moveTo>
                    <a:pt x="3141" y="0"/>
                  </a:moveTo>
                  <a:cubicBezTo>
                    <a:pt x="3106" y="0"/>
                    <a:pt x="3068" y="11"/>
                    <a:pt x="3030" y="37"/>
                  </a:cubicBezTo>
                  <a:cubicBezTo>
                    <a:pt x="2563" y="349"/>
                    <a:pt x="2103" y="684"/>
                    <a:pt x="1620" y="970"/>
                  </a:cubicBezTo>
                  <a:cubicBezTo>
                    <a:pt x="1223" y="1205"/>
                    <a:pt x="790" y="1392"/>
                    <a:pt x="326" y="1392"/>
                  </a:cubicBezTo>
                  <a:cubicBezTo>
                    <a:pt x="309" y="1392"/>
                    <a:pt x="291" y="1392"/>
                    <a:pt x="274" y="1392"/>
                  </a:cubicBezTo>
                  <a:cubicBezTo>
                    <a:pt x="271" y="1391"/>
                    <a:pt x="268" y="1391"/>
                    <a:pt x="265" y="1391"/>
                  </a:cubicBezTo>
                  <a:cubicBezTo>
                    <a:pt x="0" y="1391"/>
                    <a:pt x="13" y="1806"/>
                    <a:pt x="284" y="1815"/>
                  </a:cubicBezTo>
                  <a:cubicBezTo>
                    <a:pt x="307" y="1816"/>
                    <a:pt x="330" y="1816"/>
                    <a:pt x="354" y="1816"/>
                  </a:cubicBezTo>
                  <a:cubicBezTo>
                    <a:pt x="860" y="1816"/>
                    <a:pt x="1341" y="1618"/>
                    <a:pt x="1779" y="1367"/>
                  </a:cubicBezTo>
                  <a:cubicBezTo>
                    <a:pt x="2286" y="1076"/>
                    <a:pt x="2763" y="727"/>
                    <a:pt x="3249" y="402"/>
                  </a:cubicBezTo>
                  <a:cubicBezTo>
                    <a:pt x="3438" y="274"/>
                    <a:pt x="3319" y="0"/>
                    <a:pt x="3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00" name="Google Shape;3600;p29"/>
            <p:cNvSpPr/>
            <p:nvPr/>
          </p:nvSpPr>
          <p:spPr>
            <a:xfrm>
              <a:off x="2707475" y="4796775"/>
              <a:ext cx="66700" cy="32475"/>
            </a:xfrm>
            <a:custGeom>
              <a:avLst/>
              <a:gdLst/>
              <a:ahLst/>
              <a:cxnLst/>
              <a:rect l="l" t="t" r="r" b="b"/>
              <a:pathLst>
                <a:path w="2668" h="1299" extrusionOk="0">
                  <a:moveTo>
                    <a:pt x="2367" y="0"/>
                  </a:moveTo>
                  <a:cubicBezTo>
                    <a:pt x="2332" y="0"/>
                    <a:pt x="2295" y="11"/>
                    <a:pt x="2258" y="35"/>
                  </a:cubicBezTo>
                  <a:cubicBezTo>
                    <a:pt x="1620" y="444"/>
                    <a:pt x="915" y="730"/>
                    <a:pt x="176" y="884"/>
                  </a:cubicBezTo>
                  <a:cubicBezTo>
                    <a:pt x="63" y="908"/>
                    <a:pt x="0" y="1043"/>
                    <a:pt x="31" y="1149"/>
                  </a:cubicBezTo>
                  <a:cubicBezTo>
                    <a:pt x="56" y="1238"/>
                    <a:pt x="148" y="1298"/>
                    <a:pt x="244" y="1298"/>
                  </a:cubicBezTo>
                  <a:cubicBezTo>
                    <a:pt x="260" y="1298"/>
                    <a:pt x="276" y="1297"/>
                    <a:pt x="291" y="1293"/>
                  </a:cubicBezTo>
                  <a:cubicBezTo>
                    <a:pt x="1066" y="1130"/>
                    <a:pt x="1805" y="826"/>
                    <a:pt x="2474" y="398"/>
                  </a:cubicBezTo>
                  <a:cubicBezTo>
                    <a:pt x="2668" y="275"/>
                    <a:pt x="2546" y="0"/>
                    <a:pt x="23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01" name="Google Shape;3601;p29"/>
            <p:cNvSpPr/>
            <p:nvPr/>
          </p:nvSpPr>
          <p:spPr>
            <a:xfrm>
              <a:off x="2770950" y="4611525"/>
              <a:ext cx="17825" cy="39400"/>
            </a:xfrm>
            <a:custGeom>
              <a:avLst/>
              <a:gdLst/>
              <a:ahLst/>
              <a:cxnLst/>
              <a:rect l="l" t="t" r="r" b="b"/>
              <a:pathLst>
                <a:path w="713" h="1576" extrusionOk="0">
                  <a:moveTo>
                    <a:pt x="247" y="1"/>
                  </a:moveTo>
                  <a:cubicBezTo>
                    <a:pt x="227" y="1"/>
                    <a:pt x="208" y="4"/>
                    <a:pt x="188" y="10"/>
                  </a:cubicBezTo>
                  <a:cubicBezTo>
                    <a:pt x="70" y="51"/>
                    <a:pt x="0" y="164"/>
                    <a:pt x="43" y="275"/>
                  </a:cubicBezTo>
                  <a:cubicBezTo>
                    <a:pt x="113" y="456"/>
                    <a:pt x="171" y="641"/>
                    <a:pt x="214" y="829"/>
                  </a:cubicBezTo>
                  <a:lnTo>
                    <a:pt x="241" y="978"/>
                  </a:lnTo>
                  <a:lnTo>
                    <a:pt x="250" y="1019"/>
                  </a:lnTo>
                  <a:cubicBezTo>
                    <a:pt x="250" y="1018"/>
                    <a:pt x="250" y="1018"/>
                    <a:pt x="250" y="1018"/>
                  </a:cubicBezTo>
                  <a:lnTo>
                    <a:pt x="250" y="1018"/>
                  </a:lnTo>
                  <a:cubicBezTo>
                    <a:pt x="249" y="1018"/>
                    <a:pt x="255" y="1065"/>
                    <a:pt x="255" y="1069"/>
                  </a:cubicBezTo>
                  <a:cubicBezTo>
                    <a:pt x="270" y="1168"/>
                    <a:pt x="279" y="1269"/>
                    <a:pt x="284" y="1368"/>
                  </a:cubicBezTo>
                  <a:cubicBezTo>
                    <a:pt x="289" y="1474"/>
                    <a:pt x="377" y="1575"/>
                    <a:pt x="484" y="1575"/>
                  </a:cubicBezTo>
                  <a:cubicBezTo>
                    <a:pt x="489" y="1575"/>
                    <a:pt x="494" y="1575"/>
                    <a:pt x="498" y="1575"/>
                  </a:cubicBezTo>
                  <a:cubicBezTo>
                    <a:pt x="614" y="1565"/>
                    <a:pt x="713" y="1476"/>
                    <a:pt x="708" y="1358"/>
                  </a:cubicBezTo>
                  <a:cubicBezTo>
                    <a:pt x="686" y="947"/>
                    <a:pt x="602" y="540"/>
                    <a:pt x="453" y="155"/>
                  </a:cubicBezTo>
                  <a:cubicBezTo>
                    <a:pt x="417" y="71"/>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02" name="Google Shape;3602;p29"/>
            <p:cNvSpPr/>
            <p:nvPr/>
          </p:nvSpPr>
          <p:spPr>
            <a:xfrm>
              <a:off x="2689425" y="4391975"/>
              <a:ext cx="47250" cy="29700"/>
            </a:xfrm>
            <a:custGeom>
              <a:avLst/>
              <a:gdLst/>
              <a:ahLst/>
              <a:cxnLst/>
              <a:rect l="l" t="t" r="r" b="b"/>
              <a:pathLst>
                <a:path w="1890" h="1188" extrusionOk="0">
                  <a:moveTo>
                    <a:pt x="242" y="1"/>
                  </a:moveTo>
                  <a:cubicBezTo>
                    <a:pt x="145" y="1"/>
                    <a:pt x="56" y="58"/>
                    <a:pt x="31" y="159"/>
                  </a:cubicBezTo>
                  <a:cubicBezTo>
                    <a:pt x="0" y="277"/>
                    <a:pt x="72" y="393"/>
                    <a:pt x="188" y="415"/>
                  </a:cubicBezTo>
                  <a:cubicBezTo>
                    <a:pt x="691" y="508"/>
                    <a:pt x="1153" y="759"/>
                    <a:pt x="1511" y="1127"/>
                  </a:cubicBezTo>
                  <a:cubicBezTo>
                    <a:pt x="1552" y="1168"/>
                    <a:pt x="1605" y="1188"/>
                    <a:pt x="1658" y="1188"/>
                  </a:cubicBezTo>
                  <a:cubicBezTo>
                    <a:pt x="1712" y="1188"/>
                    <a:pt x="1766" y="1167"/>
                    <a:pt x="1807" y="1125"/>
                  </a:cubicBezTo>
                  <a:cubicBezTo>
                    <a:pt x="1889" y="1040"/>
                    <a:pt x="1889" y="908"/>
                    <a:pt x="1805" y="826"/>
                  </a:cubicBezTo>
                  <a:cubicBezTo>
                    <a:pt x="1398" y="400"/>
                    <a:pt x="869" y="114"/>
                    <a:pt x="289" y="5"/>
                  </a:cubicBezTo>
                  <a:cubicBezTo>
                    <a:pt x="273" y="2"/>
                    <a:pt x="257" y="1"/>
                    <a:pt x="2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03" name="Google Shape;3603;p29"/>
            <p:cNvSpPr/>
            <p:nvPr/>
          </p:nvSpPr>
          <p:spPr>
            <a:xfrm>
              <a:off x="2535275" y="4850150"/>
              <a:ext cx="43775" cy="25825"/>
            </a:xfrm>
            <a:custGeom>
              <a:avLst/>
              <a:gdLst/>
              <a:ahLst/>
              <a:cxnLst/>
              <a:rect l="l" t="t" r="r" b="b"/>
              <a:pathLst>
                <a:path w="1751" h="1033" extrusionOk="0">
                  <a:moveTo>
                    <a:pt x="229" y="0"/>
                  </a:moveTo>
                  <a:cubicBezTo>
                    <a:pt x="179" y="0"/>
                    <a:pt x="129" y="19"/>
                    <a:pt x="89" y="63"/>
                  </a:cubicBezTo>
                  <a:cubicBezTo>
                    <a:pt x="5" y="157"/>
                    <a:pt x="0" y="292"/>
                    <a:pt x="92" y="364"/>
                  </a:cubicBezTo>
                  <a:cubicBezTo>
                    <a:pt x="489" y="670"/>
                    <a:pt x="939" y="896"/>
                    <a:pt x="1420" y="1031"/>
                  </a:cubicBezTo>
                  <a:cubicBezTo>
                    <a:pt x="1431" y="1032"/>
                    <a:pt x="1442" y="1033"/>
                    <a:pt x="1453" y="1033"/>
                  </a:cubicBezTo>
                  <a:cubicBezTo>
                    <a:pt x="1680" y="1033"/>
                    <a:pt x="1751" y="704"/>
                    <a:pt x="1521" y="619"/>
                  </a:cubicBezTo>
                  <a:cubicBezTo>
                    <a:pt x="1112" y="506"/>
                    <a:pt x="727" y="316"/>
                    <a:pt x="390" y="61"/>
                  </a:cubicBezTo>
                  <a:cubicBezTo>
                    <a:pt x="344" y="24"/>
                    <a:pt x="286" y="0"/>
                    <a:pt x="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04" name="Google Shape;3604;p29"/>
            <p:cNvSpPr/>
            <p:nvPr/>
          </p:nvSpPr>
          <p:spPr>
            <a:xfrm>
              <a:off x="2869025" y="4734175"/>
              <a:ext cx="30350" cy="43625"/>
            </a:xfrm>
            <a:custGeom>
              <a:avLst/>
              <a:gdLst/>
              <a:ahLst/>
              <a:cxnLst/>
              <a:rect l="l" t="t" r="r" b="b"/>
              <a:pathLst>
                <a:path w="1214" h="1745" extrusionOk="0">
                  <a:moveTo>
                    <a:pt x="984" y="1"/>
                  </a:moveTo>
                  <a:cubicBezTo>
                    <a:pt x="908" y="1"/>
                    <a:pt x="830" y="35"/>
                    <a:pt x="801" y="105"/>
                  </a:cubicBezTo>
                  <a:cubicBezTo>
                    <a:pt x="619" y="558"/>
                    <a:pt x="378" y="986"/>
                    <a:pt x="84" y="1379"/>
                  </a:cubicBezTo>
                  <a:cubicBezTo>
                    <a:pt x="14" y="1470"/>
                    <a:pt x="0" y="1590"/>
                    <a:pt x="87" y="1679"/>
                  </a:cubicBezTo>
                  <a:cubicBezTo>
                    <a:pt x="131" y="1722"/>
                    <a:pt x="188" y="1745"/>
                    <a:pt x="243" y="1745"/>
                  </a:cubicBezTo>
                  <a:cubicBezTo>
                    <a:pt x="299" y="1745"/>
                    <a:pt x="352" y="1722"/>
                    <a:pt x="388" y="1675"/>
                  </a:cubicBezTo>
                  <a:cubicBezTo>
                    <a:pt x="705" y="1256"/>
                    <a:pt x="968" y="801"/>
                    <a:pt x="1170" y="315"/>
                  </a:cubicBezTo>
                  <a:cubicBezTo>
                    <a:pt x="1213" y="211"/>
                    <a:pt x="1199" y="86"/>
                    <a:pt x="1090" y="26"/>
                  </a:cubicBezTo>
                  <a:cubicBezTo>
                    <a:pt x="1060" y="9"/>
                    <a:pt x="1022" y="1"/>
                    <a:pt x="9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grpSp>
        <p:nvGrpSpPr>
          <p:cNvPr id="3605" name="Google Shape;3605;p29"/>
          <p:cNvGrpSpPr/>
          <p:nvPr/>
        </p:nvGrpSpPr>
        <p:grpSpPr>
          <a:xfrm rot="10800000">
            <a:off x="7570273" y="5129207"/>
            <a:ext cx="1027351" cy="1065965"/>
            <a:chOff x="1843825" y="3806950"/>
            <a:chExt cx="1608250" cy="1668700"/>
          </a:xfrm>
        </p:grpSpPr>
        <p:sp>
          <p:nvSpPr>
            <p:cNvPr id="3606" name="Google Shape;3606;p29"/>
            <p:cNvSpPr/>
            <p:nvPr/>
          </p:nvSpPr>
          <p:spPr>
            <a:xfrm>
              <a:off x="1843825" y="3806950"/>
              <a:ext cx="1608250" cy="1668700"/>
            </a:xfrm>
            <a:custGeom>
              <a:avLst/>
              <a:gdLst/>
              <a:ahLst/>
              <a:cxnLst/>
              <a:rect l="l" t="t" r="r" b="b"/>
              <a:pathLst>
                <a:path w="64330" h="66748" extrusionOk="0">
                  <a:moveTo>
                    <a:pt x="33699" y="0"/>
                  </a:moveTo>
                  <a:cubicBezTo>
                    <a:pt x="33685" y="0"/>
                    <a:pt x="33670" y="1"/>
                    <a:pt x="33656" y="1"/>
                  </a:cubicBezTo>
                  <a:cubicBezTo>
                    <a:pt x="33001" y="25"/>
                    <a:pt x="32573" y="639"/>
                    <a:pt x="32197" y="1096"/>
                  </a:cubicBezTo>
                  <a:cubicBezTo>
                    <a:pt x="31783" y="1594"/>
                    <a:pt x="31398" y="2114"/>
                    <a:pt x="31044" y="2656"/>
                  </a:cubicBezTo>
                  <a:cubicBezTo>
                    <a:pt x="30337" y="3722"/>
                    <a:pt x="29742" y="4858"/>
                    <a:pt x="29263" y="6044"/>
                  </a:cubicBezTo>
                  <a:cubicBezTo>
                    <a:pt x="28780" y="7236"/>
                    <a:pt x="28409" y="8470"/>
                    <a:pt x="28156" y="9731"/>
                  </a:cubicBezTo>
                  <a:cubicBezTo>
                    <a:pt x="27904" y="11000"/>
                    <a:pt x="27766" y="12287"/>
                    <a:pt x="27745" y="13582"/>
                  </a:cubicBezTo>
                  <a:cubicBezTo>
                    <a:pt x="27725" y="14754"/>
                    <a:pt x="27807" y="15926"/>
                    <a:pt x="27985" y="17086"/>
                  </a:cubicBezTo>
                  <a:cubicBezTo>
                    <a:pt x="27417" y="15820"/>
                    <a:pt x="26580" y="14660"/>
                    <a:pt x="25728" y="13577"/>
                  </a:cubicBezTo>
                  <a:cubicBezTo>
                    <a:pt x="24200" y="11626"/>
                    <a:pt x="22592" y="9715"/>
                    <a:pt x="20734" y="8066"/>
                  </a:cubicBezTo>
                  <a:cubicBezTo>
                    <a:pt x="19812" y="7245"/>
                    <a:pt x="18821" y="6463"/>
                    <a:pt x="17757" y="5835"/>
                  </a:cubicBezTo>
                  <a:cubicBezTo>
                    <a:pt x="17507" y="5688"/>
                    <a:pt x="17193" y="5555"/>
                    <a:pt x="16894" y="5555"/>
                  </a:cubicBezTo>
                  <a:cubicBezTo>
                    <a:pt x="16704" y="5555"/>
                    <a:pt x="16519" y="5609"/>
                    <a:pt x="16361" y="5748"/>
                  </a:cubicBezTo>
                  <a:cubicBezTo>
                    <a:pt x="16125" y="5955"/>
                    <a:pt x="16072" y="6280"/>
                    <a:pt x="16077" y="6579"/>
                  </a:cubicBezTo>
                  <a:cubicBezTo>
                    <a:pt x="16084" y="6875"/>
                    <a:pt x="16125" y="7219"/>
                    <a:pt x="16154" y="7537"/>
                  </a:cubicBezTo>
                  <a:cubicBezTo>
                    <a:pt x="16366" y="10133"/>
                    <a:pt x="16621" y="12754"/>
                    <a:pt x="17350" y="15267"/>
                  </a:cubicBezTo>
                  <a:cubicBezTo>
                    <a:pt x="17983" y="17447"/>
                    <a:pt x="18982" y="19556"/>
                    <a:pt x="20488" y="21267"/>
                  </a:cubicBezTo>
                  <a:cubicBezTo>
                    <a:pt x="19389" y="20398"/>
                    <a:pt x="18205" y="19640"/>
                    <a:pt x="16955" y="19005"/>
                  </a:cubicBezTo>
                  <a:cubicBezTo>
                    <a:pt x="15338" y="18179"/>
                    <a:pt x="13622" y="17560"/>
                    <a:pt x="11848" y="17163"/>
                  </a:cubicBezTo>
                  <a:cubicBezTo>
                    <a:pt x="10315" y="16817"/>
                    <a:pt x="8749" y="16643"/>
                    <a:pt x="7178" y="16643"/>
                  </a:cubicBezTo>
                  <a:cubicBezTo>
                    <a:pt x="6935" y="16643"/>
                    <a:pt x="6691" y="16647"/>
                    <a:pt x="6448" y="16656"/>
                  </a:cubicBezTo>
                  <a:cubicBezTo>
                    <a:pt x="5726" y="16682"/>
                    <a:pt x="4725" y="16728"/>
                    <a:pt x="4438" y="17541"/>
                  </a:cubicBezTo>
                  <a:cubicBezTo>
                    <a:pt x="4294" y="17950"/>
                    <a:pt x="4460" y="18388"/>
                    <a:pt x="4669" y="18747"/>
                  </a:cubicBezTo>
                  <a:cubicBezTo>
                    <a:pt x="4881" y="19106"/>
                    <a:pt x="5206" y="19527"/>
                    <a:pt x="5485" y="19905"/>
                  </a:cubicBezTo>
                  <a:cubicBezTo>
                    <a:pt x="6640" y="21476"/>
                    <a:pt x="7880" y="22985"/>
                    <a:pt x="9194" y="24427"/>
                  </a:cubicBezTo>
                  <a:cubicBezTo>
                    <a:pt x="8965" y="24404"/>
                    <a:pt x="8737" y="24393"/>
                    <a:pt x="8508" y="24393"/>
                  </a:cubicBezTo>
                  <a:cubicBezTo>
                    <a:pt x="7436" y="24393"/>
                    <a:pt x="6366" y="24636"/>
                    <a:pt x="5353" y="25007"/>
                  </a:cubicBezTo>
                  <a:cubicBezTo>
                    <a:pt x="4573" y="25296"/>
                    <a:pt x="3822" y="25652"/>
                    <a:pt x="3086" y="26032"/>
                  </a:cubicBezTo>
                  <a:cubicBezTo>
                    <a:pt x="2727" y="26222"/>
                    <a:pt x="2368" y="26415"/>
                    <a:pt x="2017" y="26615"/>
                  </a:cubicBezTo>
                  <a:cubicBezTo>
                    <a:pt x="1666" y="26812"/>
                    <a:pt x="1155" y="27016"/>
                    <a:pt x="1273" y="27483"/>
                  </a:cubicBezTo>
                  <a:cubicBezTo>
                    <a:pt x="1372" y="27866"/>
                    <a:pt x="1829" y="27967"/>
                    <a:pt x="2159" y="28054"/>
                  </a:cubicBezTo>
                  <a:cubicBezTo>
                    <a:pt x="2633" y="28181"/>
                    <a:pt x="3112" y="28311"/>
                    <a:pt x="3579" y="28473"/>
                  </a:cubicBezTo>
                  <a:cubicBezTo>
                    <a:pt x="4424" y="28769"/>
                    <a:pt x="5196" y="29216"/>
                    <a:pt x="5930" y="29731"/>
                  </a:cubicBezTo>
                  <a:cubicBezTo>
                    <a:pt x="6664" y="30244"/>
                    <a:pt x="7341" y="30797"/>
                    <a:pt x="8055" y="31324"/>
                  </a:cubicBezTo>
                  <a:cubicBezTo>
                    <a:pt x="8768" y="31852"/>
                    <a:pt x="9543" y="32335"/>
                    <a:pt x="10356" y="32723"/>
                  </a:cubicBezTo>
                  <a:cubicBezTo>
                    <a:pt x="11487" y="33267"/>
                    <a:pt x="12688" y="33652"/>
                    <a:pt x="13923" y="33871"/>
                  </a:cubicBezTo>
                  <a:cubicBezTo>
                    <a:pt x="12183" y="34034"/>
                    <a:pt x="10484" y="34607"/>
                    <a:pt x="8929" y="35411"/>
                  </a:cubicBezTo>
                  <a:cubicBezTo>
                    <a:pt x="6720" y="36549"/>
                    <a:pt x="4797" y="38174"/>
                    <a:pt x="3013" y="39890"/>
                  </a:cubicBezTo>
                  <a:cubicBezTo>
                    <a:pt x="2549" y="40335"/>
                    <a:pt x="2094" y="40785"/>
                    <a:pt x="1644" y="41240"/>
                  </a:cubicBezTo>
                  <a:cubicBezTo>
                    <a:pt x="1418" y="41469"/>
                    <a:pt x="1192" y="41695"/>
                    <a:pt x="970" y="41924"/>
                  </a:cubicBezTo>
                  <a:cubicBezTo>
                    <a:pt x="746" y="42152"/>
                    <a:pt x="609" y="42297"/>
                    <a:pt x="457" y="42516"/>
                  </a:cubicBezTo>
                  <a:cubicBezTo>
                    <a:pt x="212" y="42879"/>
                    <a:pt x="0" y="43392"/>
                    <a:pt x="236" y="43813"/>
                  </a:cubicBezTo>
                  <a:cubicBezTo>
                    <a:pt x="371" y="44063"/>
                    <a:pt x="636" y="44203"/>
                    <a:pt x="912" y="44232"/>
                  </a:cubicBezTo>
                  <a:cubicBezTo>
                    <a:pt x="949" y="44235"/>
                    <a:pt x="987" y="44237"/>
                    <a:pt x="1024" y="44237"/>
                  </a:cubicBezTo>
                  <a:cubicBezTo>
                    <a:pt x="1272" y="44237"/>
                    <a:pt x="1540" y="44168"/>
                    <a:pt x="1788" y="44116"/>
                  </a:cubicBezTo>
                  <a:cubicBezTo>
                    <a:pt x="1952" y="44081"/>
                    <a:pt x="2113" y="44065"/>
                    <a:pt x="2272" y="44065"/>
                  </a:cubicBezTo>
                  <a:cubicBezTo>
                    <a:pt x="3307" y="44065"/>
                    <a:pt x="4243" y="44748"/>
                    <a:pt x="5165" y="45165"/>
                  </a:cubicBezTo>
                  <a:cubicBezTo>
                    <a:pt x="6161" y="45611"/>
                    <a:pt x="7223" y="45892"/>
                    <a:pt x="8306" y="46003"/>
                  </a:cubicBezTo>
                  <a:cubicBezTo>
                    <a:pt x="8665" y="46040"/>
                    <a:pt x="9025" y="46058"/>
                    <a:pt x="9385" y="46058"/>
                  </a:cubicBezTo>
                  <a:cubicBezTo>
                    <a:pt x="10457" y="46058"/>
                    <a:pt x="11524" y="45895"/>
                    <a:pt x="12551" y="45575"/>
                  </a:cubicBezTo>
                  <a:lnTo>
                    <a:pt x="12551" y="45575"/>
                  </a:lnTo>
                  <a:cubicBezTo>
                    <a:pt x="11350" y="47733"/>
                    <a:pt x="10599" y="50106"/>
                    <a:pt x="10012" y="52494"/>
                  </a:cubicBezTo>
                  <a:cubicBezTo>
                    <a:pt x="9858" y="53115"/>
                    <a:pt x="9718" y="53733"/>
                    <a:pt x="9579" y="54357"/>
                  </a:cubicBezTo>
                  <a:lnTo>
                    <a:pt x="9372" y="55310"/>
                  </a:lnTo>
                  <a:cubicBezTo>
                    <a:pt x="9312" y="55584"/>
                    <a:pt x="9240" y="55861"/>
                    <a:pt x="9215" y="56140"/>
                  </a:cubicBezTo>
                  <a:cubicBezTo>
                    <a:pt x="9196" y="56366"/>
                    <a:pt x="9228" y="56614"/>
                    <a:pt x="9360" y="56800"/>
                  </a:cubicBezTo>
                  <a:cubicBezTo>
                    <a:pt x="9500" y="56997"/>
                    <a:pt x="9728" y="57115"/>
                    <a:pt x="9966" y="57115"/>
                  </a:cubicBezTo>
                  <a:cubicBezTo>
                    <a:pt x="9986" y="57115"/>
                    <a:pt x="10006" y="57114"/>
                    <a:pt x="10027" y="57112"/>
                  </a:cubicBezTo>
                  <a:cubicBezTo>
                    <a:pt x="10301" y="57091"/>
                    <a:pt x="10554" y="56968"/>
                    <a:pt x="10797" y="56848"/>
                  </a:cubicBezTo>
                  <a:cubicBezTo>
                    <a:pt x="11042" y="56727"/>
                    <a:pt x="11273" y="56638"/>
                    <a:pt x="11536" y="56585"/>
                  </a:cubicBezTo>
                  <a:cubicBezTo>
                    <a:pt x="11795" y="56536"/>
                    <a:pt x="12060" y="56521"/>
                    <a:pt x="12325" y="56521"/>
                  </a:cubicBezTo>
                  <a:cubicBezTo>
                    <a:pt x="12612" y="56521"/>
                    <a:pt x="12900" y="56538"/>
                    <a:pt x="13184" y="56544"/>
                  </a:cubicBezTo>
                  <a:cubicBezTo>
                    <a:pt x="13263" y="56547"/>
                    <a:pt x="13342" y="56548"/>
                    <a:pt x="13420" y="56548"/>
                  </a:cubicBezTo>
                  <a:cubicBezTo>
                    <a:pt x="13860" y="56548"/>
                    <a:pt x="14299" y="56508"/>
                    <a:pt x="14732" y="56429"/>
                  </a:cubicBezTo>
                  <a:cubicBezTo>
                    <a:pt x="15738" y="56246"/>
                    <a:pt x="16698" y="55837"/>
                    <a:pt x="17564" y="55303"/>
                  </a:cubicBezTo>
                  <a:cubicBezTo>
                    <a:pt x="19480" y="54118"/>
                    <a:pt x="20905" y="52357"/>
                    <a:pt x="22132" y="50496"/>
                  </a:cubicBezTo>
                  <a:cubicBezTo>
                    <a:pt x="22816" y="49457"/>
                    <a:pt x="23449" y="48383"/>
                    <a:pt x="24115" y="47329"/>
                  </a:cubicBezTo>
                  <a:cubicBezTo>
                    <a:pt x="24450" y="46802"/>
                    <a:pt x="24787" y="46280"/>
                    <a:pt x="25155" y="45774"/>
                  </a:cubicBezTo>
                  <a:cubicBezTo>
                    <a:pt x="25461" y="45351"/>
                    <a:pt x="25829" y="44910"/>
                    <a:pt x="26318" y="44696"/>
                  </a:cubicBezTo>
                  <a:cubicBezTo>
                    <a:pt x="26501" y="44615"/>
                    <a:pt x="26716" y="44567"/>
                    <a:pt x="26929" y="44567"/>
                  </a:cubicBezTo>
                  <a:cubicBezTo>
                    <a:pt x="27190" y="44567"/>
                    <a:pt x="27448" y="44639"/>
                    <a:pt x="27641" y="44812"/>
                  </a:cubicBezTo>
                  <a:cubicBezTo>
                    <a:pt x="27993" y="45125"/>
                    <a:pt x="28005" y="45570"/>
                    <a:pt x="27925" y="45981"/>
                  </a:cubicBezTo>
                  <a:cubicBezTo>
                    <a:pt x="27824" y="46489"/>
                    <a:pt x="27593" y="46954"/>
                    <a:pt x="27367" y="47416"/>
                  </a:cubicBezTo>
                  <a:cubicBezTo>
                    <a:pt x="27085" y="48001"/>
                    <a:pt x="26787" y="48581"/>
                    <a:pt x="26510" y="49170"/>
                  </a:cubicBezTo>
                  <a:cubicBezTo>
                    <a:pt x="25969" y="50316"/>
                    <a:pt x="25523" y="51505"/>
                    <a:pt x="25396" y="52776"/>
                  </a:cubicBezTo>
                  <a:cubicBezTo>
                    <a:pt x="25278" y="53938"/>
                    <a:pt x="25415" y="55112"/>
                    <a:pt x="25680" y="56244"/>
                  </a:cubicBezTo>
                  <a:cubicBezTo>
                    <a:pt x="26228" y="58578"/>
                    <a:pt x="27350" y="60710"/>
                    <a:pt x="28224" y="62927"/>
                  </a:cubicBezTo>
                  <a:cubicBezTo>
                    <a:pt x="28438" y="63481"/>
                    <a:pt x="28640" y="64041"/>
                    <a:pt x="28811" y="64607"/>
                  </a:cubicBezTo>
                  <a:cubicBezTo>
                    <a:pt x="28898" y="64893"/>
                    <a:pt x="28977" y="65180"/>
                    <a:pt x="29047" y="65464"/>
                  </a:cubicBezTo>
                  <a:cubicBezTo>
                    <a:pt x="29112" y="65736"/>
                    <a:pt x="29145" y="66017"/>
                    <a:pt x="29259" y="66272"/>
                  </a:cubicBezTo>
                  <a:cubicBezTo>
                    <a:pt x="29369" y="66530"/>
                    <a:pt x="29533" y="66727"/>
                    <a:pt x="29807" y="66746"/>
                  </a:cubicBezTo>
                  <a:cubicBezTo>
                    <a:pt x="29817" y="66747"/>
                    <a:pt x="29828" y="66747"/>
                    <a:pt x="29838" y="66747"/>
                  </a:cubicBezTo>
                  <a:cubicBezTo>
                    <a:pt x="30097" y="66747"/>
                    <a:pt x="30295" y="66542"/>
                    <a:pt x="30474" y="66366"/>
                  </a:cubicBezTo>
                  <a:cubicBezTo>
                    <a:pt x="30907" y="65931"/>
                    <a:pt x="31333" y="65488"/>
                    <a:pt x="31745" y="65028"/>
                  </a:cubicBezTo>
                  <a:cubicBezTo>
                    <a:pt x="33261" y="63334"/>
                    <a:pt x="34594" y="61379"/>
                    <a:pt x="35160" y="59158"/>
                  </a:cubicBezTo>
                  <a:cubicBezTo>
                    <a:pt x="35687" y="59808"/>
                    <a:pt x="36310" y="60386"/>
                    <a:pt x="36948" y="60925"/>
                  </a:cubicBezTo>
                  <a:cubicBezTo>
                    <a:pt x="38048" y="61851"/>
                    <a:pt x="39210" y="62710"/>
                    <a:pt x="40166" y="63791"/>
                  </a:cubicBezTo>
                  <a:cubicBezTo>
                    <a:pt x="40755" y="64460"/>
                    <a:pt x="41273" y="65192"/>
                    <a:pt x="41706" y="65972"/>
                  </a:cubicBezTo>
                  <a:cubicBezTo>
                    <a:pt x="41746" y="66044"/>
                    <a:pt x="41809" y="66075"/>
                    <a:pt x="41874" y="66075"/>
                  </a:cubicBezTo>
                  <a:cubicBezTo>
                    <a:pt x="41966" y="66075"/>
                    <a:pt x="42061" y="66012"/>
                    <a:pt x="42093" y="65916"/>
                  </a:cubicBezTo>
                  <a:cubicBezTo>
                    <a:pt x="42580" y="64499"/>
                    <a:pt x="43066" y="63081"/>
                    <a:pt x="43550" y="61659"/>
                  </a:cubicBezTo>
                  <a:cubicBezTo>
                    <a:pt x="44028" y="60260"/>
                    <a:pt x="44507" y="58848"/>
                    <a:pt x="44722" y="57384"/>
                  </a:cubicBezTo>
                  <a:cubicBezTo>
                    <a:pt x="44726" y="57351"/>
                    <a:pt x="44729" y="57317"/>
                    <a:pt x="44734" y="57283"/>
                  </a:cubicBezTo>
                  <a:cubicBezTo>
                    <a:pt x="45706" y="58537"/>
                    <a:pt x="46878" y="59623"/>
                    <a:pt x="48202" y="60499"/>
                  </a:cubicBezTo>
                  <a:cubicBezTo>
                    <a:pt x="48563" y="60739"/>
                    <a:pt x="48936" y="60961"/>
                    <a:pt x="49321" y="61168"/>
                  </a:cubicBezTo>
                  <a:cubicBezTo>
                    <a:pt x="49499" y="61262"/>
                    <a:pt x="49684" y="61370"/>
                    <a:pt x="49896" y="61370"/>
                  </a:cubicBezTo>
                  <a:cubicBezTo>
                    <a:pt x="50105" y="61370"/>
                    <a:pt x="50305" y="61216"/>
                    <a:pt x="50397" y="61016"/>
                  </a:cubicBezTo>
                  <a:cubicBezTo>
                    <a:pt x="50774" y="60217"/>
                    <a:pt x="50233" y="59408"/>
                    <a:pt x="50127" y="58609"/>
                  </a:cubicBezTo>
                  <a:cubicBezTo>
                    <a:pt x="50012" y="57748"/>
                    <a:pt x="50204" y="56881"/>
                    <a:pt x="50281" y="56020"/>
                  </a:cubicBezTo>
                  <a:cubicBezTo>
                    <a:pt x="50346" y="55245"/>
                    <a:pt x="50348" y="54467"/>
                    <a:pt x="50283" y="53692"/>
                  </a:cubicBezTo>
                  <a:cubicBezTo>
                    <a:pt x="50228" y="53047"/>
                    <a:pt x="50129" y="52405"/>
                    <a:pt x="49992" y="51772"/>
                  </a:cubicBezTo>
                  <a:lnTo>
                    <a:pt x="49992" y="51772"/>
                  </a:lnTo>
                  <a:cubicBezTo>
                    <a:pt x="50991" y="52518"/>
                    <a:pt x="52243" y="52934"/>
                    <a:pt x="53465" y="53129"/>
                  </a:cubicBezTo>
                  <a:cubicBezTo>
                    <a:pt x="54546" y="53303"/>
                    <a:pt x="55643" y="53339"/>
                    <a:pt x="56733" y="53399"/>
                  </a:cubicBezTo>
                  <a:cubicBezTo>
                    <a:pt x="57273" y="53430"/>
                    <a:pt x="57809" y="53466"/>
                    <a:pt x="58346" y="53531"/>
                  </a:cubicBezTo>
                  <a:cubicBezTo>
                    <a:pt x="58540" y="53555"/>
                    <a:pt x="58780" y="53609"/>
                    <a:pt x="59006" y="53609"/>
                  </a:cubicBezTo>
                  <a:cubicBezTo>
                    <a:pt x="59241" y="53609"/>
                    <a:pt x="59461" y="53550"/>
                    <a:pt x="59597" y="53336"/>
                  </a:cubicBezTo>
                  <a:cubicBezTo>
                    <a:pt x="59744" y="53103"/>
                    <a:pt x="59667" y="52824"/>
                    <a:pt x="59561" y="52590"/>
                  </a:cubicBezTo>
                  <a:cubicBezTo>
                    <a:pt x="59467" y="52378"/>
                    <a:pt x="59362" y="52169"/>
                    <a:pt x="59263" y="51962"/>
                  </a:cubicBezTo>
                  <a:cubicBezTo>
                    <a:pt x="59066" y="51546"/>
                    <a:pt x="58863" y="51127"/>
                    <a:pt x="58659" y="50708"/>
                  </a:cubicBezTo>
                  <a:cubicBezTo>
                    <a:pt x="58247" y="49866"/>
                    <a:pt x="57829" y="49028"/>
                    <a:pt x="57386" y="48203"/>
                  </a:cubicBezTo>
                  <a:cubicBezTo>
                    <a:pt x="56517" y="46561"/>
                    <a:pt x="55566" y="44961"/>
                    <a:pt x="54459" y="43474"/>
                  </a:cubicBezTo>
                  <a:cubicBezTo>
                    <a:pt x="53523" y="42215"/>
                    <a:pt x="52478" y="41038"/>
                    <a:pt x="51297" y="40010"/>
                  </a:cubicBezTo>
                  <a:cubicBezTo>
                    <a:pt x="53535" y="39924"/>
                    <a:pt x="55655" y="38920"/>
                    <a:pt x="57528" y="37738"/>
                  </a:cubicBezTo>
                  <a:cubicBezTo>
                    <a:pt x="58647" y="37026"/>
                    <a:pt x="59718" y="36241"/>
                    <a:pt x="60813" y="35490"/>
                  </a:cubicBezTo>
                  <a:cubicBezTo>
                    <a:pt x="61371" y="35110"/>
                    <a:pt x="61939" y="34737"/>
                    <a:pt x="62524" y="34393"/>
                  </a:cubicBezTo>
                  <a:cubicBezTo>
                    <a:pt x="62801" y="34227"/>
                    <a:pt x="63082" y="34068"/>
                    <a:pt x="63371" y="33919"/>
                  </a:cubicBezTo>
                  <a:cubicBezTo>
                    <a:pt x="63513" y="33842"/>
                    <a:pt x="63658" y="33770"/>
                    <a:pt x="63804" y="33697"/>
                  </a:cubicBezTo>
                  <a:cubicBezTo>
                    <a:pt x="63954" y="33625"/>
                    <a:pt x="64088" y="33546"/>
                    <a:pt x="64182" y="33414"/>
                  </a:cubicBezTo>
                  <a:cubicBezTo>
                    <a:pt x="64329" y="33202"/>
                    <a:pt x="64303" y="32915"/>
                    <a:pt x="64115" y="32740"/>
                  </a:cubicBezTo>
                  <a:cubicBezTo>
                    <a:pt x="63956" y="32578"/>
                    <a:pt x="63725" y="32492"/>
                    <a:pt x="63508" y="32444"/>
                  </a:cubicBezTo>
                  <a:cubicBezTo>
                    <a:pt x="63198" y="32371"/>
                    <a:pt x="62880" y="32343"/>
                    <a:pt x="62572" y="32251"/>
                  </a:cubicBezTo>
                  <a:cubicBezTo>
                    <a:pt x="62228" y="32145"/>
                    <a:pt x="61891" y="32015"/>
                    <a:pt x="61564" y="31861"/>
                  </a:cubicBezTo>
                  <a:cubicBezTo>
                    <a:pt x="60938" y="31568"/>
                    <a:pt x="60334" y="31231"/>
                    <a:pt x="59699" y="30951"/>
                  </a:cubicBezTo>
                  <a:cubicBezTo>
                    <a:pt x="59147" y="30708"/>
                    <a:pt x="58582" y="30501"/>
                    <a:pt x="58002" y="30333"/>
                  </a:cubicBezTo>
                  <a:cubicBezTo>
                    <a:pt x="56644" y="29931"/>
                    <a:pt x="55227" y="29731"/>
                    <a:pt x="53810" y="29731"/>
                  </a:cubicBezTo>
                  <a:cubicBezTo>
                    <a:pt x="52811" y="29731"/>
                    <a:pt x="51811" y="29830"/>
                    <a:pt x="50832" y="30027"/>
                  </a:cubicBezTo>
                  <a:cubicBezTo>
                    <a:pt x="49643" y="30270"/>
                    <a:pt x="48486" y="30663"/>
                    <a:pt x="47395" y="31195"/>
                  </a:cubicBezTo>
                  <a:cubicBezTo>
                    <a:pt x="46851" y="31461"/>
                    <a:pt x="46126" y="31841"/>
                    <a:pt x="45475" y="31841"/>
                  </a:cubicBezTo>
                  <a:cubicBezTo>
                    <a:pt x="45085" y="31841"/>
                    <a:pt x="44721" y="31704"/>
                    <a:pt x="44438" y="31324"/>
                  </a:cubicBezTo>
                  <a:cubicBezTo>
                    <a:pt x="44183" y="30985"/>
                    <a:pt x="44183" y="30533"/>
                    <a:pt x="44539" y="30263"/>
                  </a:cubicBezTo>
                  <a:cubicBezTo>
                    <a:pt x="44897" y="29991"/>
                    <a:pt x="45451" y="29965"/>
                    <a:pt x="45896" y="29950"/>
                  </a:cubicBezTo>
                  <a:cubicBezTo>
                    <a:pt x="46994" y="29914"/>
                    <a:pt x="48077" y="29775"/>
                    <a:pt x="49140" y="29483"/>
                  </a:cubicBezTo>
                  <a:cubicBezTo>
                    <a:pt x="51251" y="28908"/>
                    <a:pt x="53220" y="27823"/>
                    <a:pt x="54849" y="26364"/>
                  </a:cubicBezTo>
                  <a:cubicBezTo>
                    <a:pt x="55672" y="25630"/>
                    <a:pt x="56401" y="24800"/>
                    <a:pt x="57022" y="23890"/>
                  </a:cubicBezTo>
                  <a:cubicBezTo>
                    <a:pt x="57326" y="23445"/>
                    <a:pt x="57602" y="22980"/>
                    <a:pt x="57848" y="22499"/>
                  </a:cubicBezTo>
                  <a:cubicBezTo>
                    <a:pt x="58146" y="21917"/>
                    <a:pt x="58387" y="21315"/>
                    <a:pt x="58659" y="20725"/>
                  </a:cubicBezTo>
                  <a:cubicBezTo>
                    <a:pt x="58928" y="20136"/>
                    <a:pt x="59236" y="19527"/>
                    <a:pt x="59653" y="19014"/>
                  </a:cubicBezTo>
                  <a:cubicBezTo>
                    <a:pt x="60035" y="18547"/>
                    <a:pt x="60596" y="18126"/>
                    <a:pt x="60685" y="17493"/>
                  </a:cubicBezTo>
                  <a:cubicBezTo>
                    <a:pt x="60726" y="17228"/>
                    <a:pt x="60695" y="16944"/>
                    <a:pt x="60550" y="16711"/>
                  </a:cubicBezTo>
                  <a:cubicBezTo>
                    <a:pt x="60406" y="16475"/>
                    <a:pt x="60120" y="16331"/>
                    <a:pt x="59824" y="16285"/>
                  </a:cubicBezTo>
                  <a:cubicBezTo>
                    <a:pt x="59119" y="16177"/>
                    <a:pt x="58411" y="16085"/>
                    <a:pt x="57701" y="16013"/>
                  </a:cubicBezTo>
                  <a:cubicBezTo>
                    <a:pt x="57081" y="15947"/>
                    <a:pt x="56446" y="15906"/>
                    <a:pt x="55810" y="15906"/>
                  </a:cubicBezTo>
                  <a:cubicBezTo>
                    <a:pt x="54043" y="15906"/>
                    <a:pt x="52270" y="16225"/>
                    <a:pt x="50794" y="17228"/>
                  </a:cubicBezTo>
                  <a:cubicBezTo>
                    <a:pt x="51323" y="16502"/>
                    <a:pt x="51838" y="15765"/>
                    <a:pt x="52341" y="15021"/>
                  </a:cubicBezTo>
                  <a:cubicBezTo>
                    <a:pt x="52669" y="14528"/>
                    <a:pt x="52991" y="14032"/>
                    <a:pt x="53304" y="13534"/>
                  </a:cubicBezTo>
                  <a:cubicBezTo>
                    <a:pt x="53617" y="13029"/>
                    <a:pt x="53944" y="12526"/>
                    <a:pt x="54218" y="11996"/>
                  </a:cubicBezTo>
                  <a:cubicBezTo>
                    <a:pt x="54462" y="11520"/>
                    <a:pt x="54652" y="10990"/>
                    <a:pt x="54608" y="10449"/>
                  </a:cubicBezTo>
                  <a:cubicBezTo>
                    <a:pt x="54570" y="9953"/>
                    <a:pt x="54360" y="9484"/>
                    <a:pt x="53944" y="9192"/>
                  </a:cubicBezTo>
                  <a:cubicBezTo>
                    <a:pt x="53618" y="8963"/>
                    <a:pt x="53171" y="8886"/>
                    <a:pt x="52740" y="8886"/>
                  </a:cubicBezTo>
                  <a:cubicBezTo>
                    <a:pt x="52624" y="8886"/>
                    <a:pt x="52510" y="8891"/>
                    <a:pt x="52399" y="8901"/>
                  </a:cubicBezTo>
                  <a:cubicBezTo>
                    <a:pt x="51874" y="8944"/>
                    <a:pt x="51405" y="9021"/>
                    <a:pt x="50912" y="9098"/>
                  </a:cubicBezTo>
                  <a:cubicBezTo>
                    <a:pt x="49046" y="9390"/>
                    <a:pt x="47172" y="9833"/>
                    <a:pt x="45482" y="10697"/>
                  </a:cubicBezTo>
                  <a:cubicBezTo>
                    <a:pt x="44657" y="11120"/>
                    <a:pt x="43884" y="11650"/>
                    <a:pt x="43217" y="12295"/>
                  </a:cubicBezTo>
                  <a:cubicBezTo>
                    <a:pt x="42440" y="13046"/>
                    <a:pt x="41858" y="13958"/>
                    <a:pt x="41258" y="14848"/>
                  </a:cubicBezTo>
                  <a:cubicBezTo>
                    <a:pt x="40948" y="15308"/>
                    <a:pt x="40630" y="15760"/>
                    <a:pt x="40264" y="16177"/>
                  </a:cubicBezTo>
                  <a:cubicBezTo>
                    <a:pt x="39901" y="16595"/>
                    <a:pt x="39574" y="16903"/>
                    <a:pt x="39210" y="17243"/>
                  </a:cubicBezTo>
                  <a:cubicBezTo>
                    <a:pt x="38611" y="17799"/>
                    <a:pt x="37995" y="18352"/>
                    <a:pt x="37501" y="19005"/>
                  </a:cubicBezTo>
                  <a:cubicBezTo>
                    <a:pt x="37836" y="18030"/>
                    <a:pt x="38031" y="17012"/>
                    <a:pt x="38110" y="15979"/>
                  </a:cubicBezTo>
                  <a:cubicBezTo>
                    <a:pt x="38226" y="14547"/>
                    <a:pt x="38115" y="13115"/>
                    <a:pt x="37879" y="11700"/>
                  </a:cubicBezTo>
                  <a:cubicBezTo>
                    <a:pt x="37646" y="10287"/>
                    <a:pt x="37290" y="8882"/>
                    <a:pt x="36907" y="7493"/>
                  </a:cubicBezTo>
                  <a:cubicBezTo>
                    <a:pt x="36508" y="6037"/>
                    <a:pt x="36096" y="4586"/>
                    <a:pt x="35689" y="3130"/>
                  </a:cubicBezTo>
                  <a:cubicBezTo>
                    <a:pt x="35588" y="2766"/>
                    <a:pt x="35485" y="2403"/>
                    <a:pt x="35386" y="2035"/>
                  </a:cubicBezTo>
                  <a:cubicBezTo>
                    <a:pt x="35287" y="1669"/>
                    <a:pt x="35205" y="1373"/>
                    <a:pt x="35066" y="1060"/>
                  </a:cubicBezTo>
                  <a:cubicBezTo>
                    <a:pt x="34826" y="514"/>
                    <a:pt x="34335" y="0"/>
                    <a:pt x="33699" y="0"/>
                  </a:cubicBezTo>
                  <a:close/>
                </a:path>
              </a:pathLst>
            </a:custGeom>
            <a:solidFill>
              <a:schemeClr val="accent3"/>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07" name="Google Shape;3607;p29"/>
            <p:cNvSpPr/>
            <p:nvPr/>
          </p:nvSpPr>
          <p:spPr>
            <a:xfrm>
              <a:off x="2363225" y="4342000"/>
              <a:ext cx="78900" cy="77225"/>
            </a:xfrm>
            <a:custGeom>
              <a:avLst/>
              <a:gdLst/>
              <a:ahLst/>
              <a:cxnLst/>
              <a:rect l="l" t="t" r="r" b="b"/>
              <a:pathLst>
                <a:path w="3156" h="3089" extrusionOk="0">
                  <a:moveTo>
                    <a:pt x="299" y="1"/>
                  </a:moveTo>
                  <a:cubicBezTo>
                    <a:pt x="143" y="1"/>
                    <a:pt x="0" y="217"/>
                    <a:pt x="141" y="370"/>
                  </a:cubicBezTo>
                  <a:cubicBezTo>
                    <a:pt x="969" y="1280"/>
                    <a:pt x="1826" y="2168"/>
                    <a:pt x="2704" y="3027"/>
                  </a:cubicBezTo>
                  <a:cubicBezTo>
                    <a:pt x="2749" y="3071"/>
                    <a:pt x="2798" y="3089"/>
                    <a:pt x="2846" y="3089"/>
                  </a:cubicBezTo>
                  <a:cubicBezTo>
                    <a:pt x="3011" y="3089"/>
                    <a:pt x="3155" y="2874"/>
                    <a:pt x="3002" y="2726"/>
                  </a:cubicBezTo>
                  <a:cubicBezTo>
                    <a:pt x="2122" y="1862"/>
                    <a:pt x="1267" y="977"/>
                    <a:pt x="437" y="67"/>
                  </a:cubicBezTo>
                  <a:cubicBezTo>
                    <a:pt x="395" y="20"/>
                    <a:pt x="346" y="1"/>
                    <a:pt x="2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08" name="Google Shape;3608;p29"/>
            <p:cNvSpPr/>
            <p:nvPr/>
          </p:nvSpPr>
          <p:spPr>
            <a:xfrm>
              <a:off x="2535800" y="4249250"/>
              <a:ext cx="35850" cy="95700"/>
            </a:xfrm>
            <a:custGeom>
              <a:avLst/>
              <a:gdLst/>
              <a:ahLst/>
              <a:cxnLst/>
              <a:rect l="l" t="t" r="r" b="b"/>
              <a:pathLst>
                <a:path w="1434" h="3828" extrusionOk="0">
                  <a:moveTo>
                    <a:pt x="258" y="0"/>
                  </a:moveTo>
                  <a:cubicBezTo>
                    <a:pt x="132" y="0"/>
                    <a:pt x="0" y="106"/>
                    <a:pt x="44" y="266"/>
                  </a:cubicBezTo>
                  <a:cubicBezTo>
                    <a:pt x="357" y="1404"/>
                    <a:pt x="670" y="2542"/>
                    <a:pt x="980" y="3681"/>
                  </a:cubicBezTo>
                  <a:cubicBezTo>
                    <a:pt x="1009" y="3784"/>
                    <a:pt x="1089" y="3828"/>
                    <a:pt x="1171" y="3828"/>
                  </a:cubicBezTo>
                  <a:cubicBezTo>
                    <a:pt x="1299" y="3828"/>
                    <a:pt x="1433" y="3721"/>
                    <a:pt x="1389" y="3560"/>
                  </a:cubicBezTo>
                  <a:lnTo>
                    <a:pt x="451" y="150"/>
                  </a:lnTo>
                  <a:cubicBezTo>
                    <a:pt x="422" y="45"/>
                    <a:pt x="341" y="0"/>
                    <a:pt x="2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09" name="Google Shape;3609;p29"/>
            <p:cNvSpPr/>
            <p:nvPr/>
          </p:nvSpPr>
          <p:spPr>
            <a:xfrm>
              <a:off x="2748350" y="4290625"/>
              <a:ext cx="33150" cy="66325"/>
            </a:xfrm>
            <a:custGeom>
              <a:avLst/>
              <a:gdLst/>
              <a:ahLst/>
              <a:cxnLst/>
              <a:rect l="l" t="t" r="r" b="b"/>
              <a:pathLst>
                <a:path w="1326" h="2653" extrusionOk="0">
                  <a:moveTo>
                    <a:pt x="1072" y="1"/>
                  </a:moveTo>
                  <a:cubicBezTo>
                    <a:pt x="987" y="1"/>
                    <a:pt x="905" y="48"/>
                    <a:pt x="880" y="156"/>
                  </a:cubicBezTo>
                  <a:cubicBezTo>
                    <a:pt x="716" y="914"/>
                    <a:pt x="449" y="1648"/>
                    <a:pt x="88" y="2336"/>
                  </a:cubicBezTo>
                  <a:cubicBezTo>
                    <a:pt x="1" y="2503"/>
                    <a:pt x="146" y="2653"/>
                    <a:pt x="288" y="2653"/>
                  </a:cubicBezTo>
                  <a:cubicBezTo>
                    <a:pt x="353" y="2653"/>
                    <a:pt x="416" y="2621"/>
                    <a:pt x="456" y="2546"/>
                  </a:cubicBezTo>
                  <a:cubicBezTo>
                    <a:pt x="837" y="1826"/>
                    <a:pt x="1118" y="1056"/>
                    <a:pt x="1292" y="259"/>
                  </a:cubicBezTo>
                  <a:cubicBezTo>
                    <a:pt x="1326" y="101"/>
                    <a:pt x="1196" y="1"/>
                    <a:pt x="10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10" name="Google Shape;3610;p29"/>
            <p:cNvSpPr/>
            <p:nvPr/>
          </p:nvSpPr>
          <p:spPr>
            <a:xfrm>
              <a:off x="2083525" y="4423950"/>
              <a:ext cx="282025" cy="145575"/>
            </a:xfrm>
            <a:custGeom>
              <a:avLst/>
              <a:gdLst/>
              <a:ahLst/>
              <a:cxnLst/>
              <a:rect l="l" t="t" r="r" b="b"/>
              <a:pathLst>
                <a:path w="11281" h="5823" extrusionOk="0">
                  <a:moveTo>
                    <a:pt x="246" y="0"/>
                  </a:moveTo>
                  <a:cubicBezTo>
                    <a:pt x="210" y="0"/>
                    <a:pt x="173" y="9"/>
                    <a:pt x="140" y="28"/>
                  </a:cubicBezTo>
                  <a:cubicBezTo>
                    <a:pt x="46" y="86"/>
                    <a:pt x="1" y="226"/>
                    <a:pt x="68" y="322"/>
                  </a:cubicBezTo>
                  <a:cubicBezTo>
                    <a:pt x="934" y="1576"/>
                    <a:pt x="2116" y="2575"/>
                    <a:pt x="3428" y="3338"/>
                  </a:cubicBezTo>
                  <a:cubicBezTo>
                    <a:pt x="4862" y="4173"/>
                    <a:pt x="6448" y="4719"/>
                    <a:pt x="8046" y="5143"/>
                  </a:cubicBezTo>
                  <a:cubicBezTo>
                    <a:pt x="8999" y="5395"/>
                    <a:pt x="9964" y="5607"/>
                    <a:pt x="10927" y="5817"/>
                  </a:cubicBezTo>
                  <a:cubicBezTo>
                    <a:pt x="10944" y="5820"/>
                    <a:pt x="10961" y="5822"/>
                    <a:pt x="10977" y="5822"/>
                  </a:cubicBezTo>
                  <a:cubicBezTo>
                    <a:pt x="11204" y="5822"/>
                    <a:pt x="11280" y="5461"/>
                    <a:pt x="11030" y="5405"/>
                  </a:cubicBezTo>
                  <a:cubicBezTo>
                    <a:pt x="9353" y="5042"/>
                    <a:pt x="7673" y="4671"/>
                    <a:pt x="6061" y="4084"/>
                  </a:cubicBezTo>
                  <a:cubicBezTo>
                    <a:pt x="4641" y="3571"/>
                    <a:pt x="3264" y="2873"/>
                    <a:pt x="2102" y="1906"/>
                  </a:cubicBezTo>
                  <a:cubicBezTo>
                    <a:pt x="1469" y="1381"/>
                    <a:pt x="898" y="782"/>
                    <a:pt x="431" y="105"/>
                  </a:cubicBezTo>
                  <a:cubicBezTo>
                    <a:pt x="389" y="38"/>
                    <a:pt x="318" y="0"/>
                    <a:pt x="2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11" name="Google Shape;3611;p29"/>
            <p:cNvSpPr/>
            <p:nvPr/>
          </p:nvSpPr>
          <p:spPr>
            <a:xfrm>
              <a:off x="2197475" y="4646025"/>
              <a:ext cx="156550" cy="21850"/>
            </a:xfrm>
            <a:custGeom>
              <a:avLst/>
              <a:gdLst/>
              <a:ahLst/>
              <a:cxnLst/>
              <a:rect l="l" t="t" r="r" b="b"/>
              <a:pathLst>
                <a:path w="6262" h="874" extrusionOk="0">
                  <a:moveTo>
                    <a:pt x="5963" y="1"/>
                  </a:moveTo>
                  <a:cubicBezTo>
                    <a:pt x="5944" y="1"/>
                    <a:pt x="5923" y="4"/>
                    <a:pt x="5902" y="9"/>
                  </a:cubicBezTo>
                  <a:cubicBezTo>
                    <a:pt x="4852" y="302"/>
                    <a:pt x="3768" y="450"/>
                    <a:pt x="2679" y="450"/>
                  </a:cubicBezTo>
                  <a:cubicBezTo>
                    <a:pt x="2310" y="450"/>
                    <a:pt x="1941" y="433"/>
                    <a:pt x="1572" y="399"/>
                  </a:cubicBezTo>
                  <a:cubicBezTo>
                    <a:pt x="1166" y="363"/>
                    <a:pt x="759" y="305"/>
                    <a:pt x="357" y="224"/>
                  </a:cubicBezTo>
                  <a:cubicBezTo>
                    <a:pt x="341" y="220"/>
                    <a:pt x="325" y="219"/>
                    <a:pt x="310" y="219"/>
                  </a:cubicBezTo>
                  <a:cubicBezTo>
                    <a:pt x="78" y="219"/>
                    <a:pt x="0" y="583"/>
                    <a:pt x="254" y="635"/>
                  </a:cubicBezTo>
                  <a:cubicBezTo>
                    <a:pt x="1057" y="794"/>
                    <a:pt x="1871" y="873"/>
                    <a:pt x="2684" y="873"/>
                  </a:cubicBezTo>
                  <a:cubicBezTo>
                    <a:pt x="3807" y="873"/>
                    <a:pt x="4929" y="722"/>
                    <a:pt x="6020" y="418"/>
                  </a:cubicBezTo>
                  <a:cubicBezTo>
                    <a:pt x="6261" y="350"/>
                    <a:pt x="6181" y="1"/>
                    <a:pt x="59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12" name="Google Shape;3612;p29"/>
            <p:cNvSpPr/>
            <p:nvPr/>
          </p:nvSpPr>
          <p:spPr>
            <a:xfrm>
              <a:off x="2146650" y="4797375"/>
              <a:ext cx="254325" cy="167500"/>
            </a:xfrm>
            <a:custGeom>
              <a:avLst/>
              <a:gdLst/>
              <a:ahLst/>
              <a:cxnLst/>
              <a:rect l="l" t="t" r="r" b="b"/>
              <a:pathLst>
                <a:path w="10173" h="6700" extrusionOk="0">
                  <a:moveTo>
                    <a:pt x="9896" y="0"/>
                  </a:moveTo>
                  <a:cubicBezTo>
                    <a:pt x="9873" y="0"/>
                    <a:pt x="9850" y="4"/>
                    <a:pt x="9824" y="13"/>
                  </a:cubicBezTo>
                  <a:lnTo>
                    <a:pt x="7362" y="863"/>
                  </a:lnTo>
                  <a:cubicBezTo>
                    <a:pt x="6599" y="1127"/>
                    <a:pt x="5836" y="1392"/>
                    <a:pt x="5114" y="1753"/>
                  </a:cubicBezTo>
                  <a:cubicBezTo>
                    <a:pt x="3800" y="2405"/>
                    <a:pt x="2681" y="3387"/>
                    <a:pt x="1687" y="4458"/>
                  </a:cubicBezTo>
                  <a:cubicBezTo>
                    <a:pt x="1124" y="5060"/>
                    <a:pt x="602" y="5698"/>
                    <a:pt x="84" y="6335"/>
                  </a:cubicBezTo>
                  <a:cubicBezTo>
                    <a:pt x="12" y="6425"/>
                    <a:pt x="0" y="6550"/>
                    <a:pt x="87" y="6636"/>
                  </a:cubicBezTo>
                  <a:cubicBezTo>
                    <a:pt x="130" y="6678"/>
                    <a:pt x="186" y="6700"/>
                    <a:pt x="240" y="6700"/>
                  </a:cubicBezTo>
                  <a:cubicBezTo>
                    <a:pt x="295" y="6700"/>
                    <a:pt x="349" y="6678"/>
                    <a:pt x="385" y="6632"/>
                  </a:cubicBezTo>
                  <a:cubicBezTo>
                    <a:pt x="1290" y="5512"/>
                    <a:pt x="2222" y="4400"/>
                    <a:pt x="3321" y="3464"/>
                  </a:cubicBezTo>
                  <a:cubicBezTo>
                    <a:pt x="3858" y="3000"/>
                    <a:pt x="4441" y="2595"/>
                    <a:pt x="5064" y="2254"/>
                  </a:cubicBezTo>
                  <a:cubicBezTo>
                    <a:pt x="5755" y="1878"/>
                    <a:pt x="6493" y="1611"/>
                    <a:pt x="7237" y="1356"/>
                  </a:cubicBezTo>
                  <a:lnTo>
                    <a:pt x="9942" y="422"/>
                  </a:lnTo>
                  <a:cubicBezTo>
                    <a:pt x="10173" y="342"/>
                    <a:pt x="10103" y="0"/>
                    <a:pt x="989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13" name="Google Shape;3613;p29"/>
            <p:cNvSpPr/>
            <p:nvPr/>
          </p:nvSpPr>
          <p:spPr>
            <a:xfrm>
              <a:off x="2712150" y="4957950"/>
              <a:ext cx="48650" cy="303600"/>
            </a:xfrm>
            <a:custGeom>
              <a:avLst/>
              <a:gdLst/>
              <a:ahLst/>
              <a:cxnLst/>
              <a:rect l="l" t="t" r="r" b="b"/>
              <a:pathLst>
                <a:path w="1946" h="12144" extrusionOk="0">
                  <a:moveTo>
                    <a:pt x="293" y="0"/>
                  </a:moveTo>
                  <a:cubicBezTo>
                    <a:pt x="147" y="0"/>
                    <a:pt x="0" y="156"/>
                    <a:pt x="99" y="317"/>
                  </a:cubicBezTo>
                  <a:cubicBezTo>
                    <a:pt x="850" y="1544"/>
                    <a:pt x="1264" y="2955"/>
                    <a:pt x="1392" y="4382"/>
                  </a:cubicBezTo>
                  <a:cubicBezTo>
                    <a:pt x="1536" y="5982"/>
                    <a:pt x="1332" y="7592"/>
                    <a:pt x="935" y="9142"/>
                  </a:cubicBezTo>
                  <a:cubicBezTo>
                    <a:pt x="701" y="10074"/>
                    <a:pt x="393" y="10983"/>
                    <a:pt x="51" y="11879"/>
                  </a:cubicBezTo>
                  <a:cubicBezTo>
                    <a:pt x="13" y="11987"/>
                    <a:pt x="104" y="12110"/>
                    <a:pt x="208" y="12139"/>
                  </a:cubicBezTo>
                  <a:cubicBezTo>
                    <a:pt x="222" y="12142"/>
                    <a:pt x="236" y="12144"/>
                    <a:pt x="250" y="12144"/>
                  </a:cubicBezTo>
                  <a:cubicBezTo>
                    <a:pt x="339" y="12144"/>
                    <a:pt x="430" y="12076"/>
                    <a:pt x="463" y="11985"/>
                  </a:cubicBezTo>
                  <a:cubicBezTo>
                    <a:pt x="1086" y="10353"/>
                    <a:pt x="1582" y="8673"/>
                    <a:pt x="1775" y="6933"/>
                  </a:cubicBezTo>
                  <a:cubicBezTo>
                    <a:pt x="1945" y="5417"/>
                    <a:pt x="1871" y="3867"/>
                    <a:pt x="1459" y="2396"/>
                  </a:cubicBezTo>
                  <a:cubicBezTo>
                    <a:pt x="1233" y="1590"/>
                    <a:pt x="898" y="817"/>
                    <a:pt x="463" y="100"/>
                  </a:cubicBezTo>
                  <a:cubicBezTo>
                    <a:pt x="420" y="30"/>
                    <a:pt x="357" y="0"/>
                    <a:pt x="2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14" name="Google Shape;3614;p29"/>
            <p:cNvSpPr/>
            <p:nvPr/>
          </p:nvSpPr>
          <p:spPr>
            <a:xfrm>
              <a:off x="2823575" y="4922475"/>
              <a:ext cx="140350" cy="318775"/>
            </a:xfrm>
            <a:custGeom>
              <a:avLst/>
              <a:gdLst/>
              <a:ahLst/>
              <a:cxnLst/>
              <a:rect l="l" t="t" r="r" b="b"/>
              <a:pathLst>
                <a:path w="5614" h="12751" extrusionOk="0">
                  <a:moveTo>
                    <a:pt x="232" y="1"/>
                  </a:moveTo>
                  <a:cubicBezTo>
                    <a:pt x="181" y="1"/>
                    <a:pt x="130" y="19"/>
                    <a:pt x="88" y="61"/>
                  </a:cubicBezTo>
                  <a:cubicBezTo>
                    <a:pt x="1" y="147"/>
                    <a:pt x="3" y="289"/>
                    <a:pt x="90" y="362"/>
                  </a:cubicBezTo>
                  <a:cubicBezTo>
                    <a:pt x="1488" y="1481"/>
                    <a:pt x="2627" y="2889"/>
                    <a:pt x="3467" y="4465"/>
                  </a:cubicBezTo>
                  <a:cubicBezTo>
                    <a:pt x="4299" y="6029"/>
                    <a:pt x="4819" y="7738"/>
                    <a:pt x="5000" y="9500"/>
                  </a:cubicBezTo>
                  <a:cubicBezTo>
                    <a:pt x="5103" y="10494"/>
                    <a:pt x="5089" y="11495"/>
                    <a:pt x="4959" y="12484"/>
                  </a:cubicBezTo>
                  <a:cubicBezTo>
                    <a:pt x="4944" y="12600"/>
                    <a:pt x="4995" y="12713"/>
                    <a:pt x="5113" y="12744"/>
                  </a:cubicBezTo>
                  <a:cubicBezTo>
                    <a:pt x="5130" y="12749"/>
                    <a:pt x="5148" y="12751"/>
                    <a:pt x="5166" y="12751"/>
                  </a:cubicBezTo>
                  <a:cubicBezTo>
                    <a:pt x="5265" y="12751"/>
                    <a:pt x="5358" y="12686"/>
                    <a:pt x="5370" y="12588"/>
                  </a:cubicBezTo>
                  <a:cubicBezTo>
                    <a:pt x="5613" y="10759"/>
                    <a:pt x="5481" y="8901"/>
                    <a:pt x="4983" y="7124"/>
                  </a:cubicBezTo>
                  <a:cubicBezTo>
                    <a:pt x="4494" y="5365"/>
                    <a:pt x="3669" y="3717"/>
                    <a:pt x="2552" y="2273"/>
                  </a:cubicBezTo>
                  <a:cubicBezTo>
                    <a:pt x="1919" y="1452"/>
                    <a:pt x="1195" y="708"/>
                    <a:pt x="388" y="58"/>
                  </a:cubicBezTo>
                  <a:cubicBezTo>
                    <a:pt x="342" y="22"/>
                    <a:pt x="287"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15" name="Google Shape;3615;p29"/>
            <p:cNvSpPr/>
            <p:nvPr/>
          </p:nvSpPr>
          <p:spPr>
            <a:xfrm>
              <a:off x="2907225" y="4849975"/>
              <a:ext cx="190150" cy="250475"/>
            </a:xfrm>
            <a:custGeom>
              <a:avLst/>
              <a:gdLst/>
              <a:ahLst/>
              <a:cxnLst/>
              <a:rect l="l" t="t" r="r" b="b"/>
              <a:pathLst>
                <a:path w="7606" h="10019" extrusionOk="0">
                  <a:moveTo>
                    <a:pt x="243" y="0"/>
                  </a:moveTo>
                  <a:cubicBezTo>
                    <a:pt x="171" y="0"/>
                    <a:pt x="101" y="33"/>
                    <a:pt x="60" y="104"/>
                  </a:cubicBezTo>
                  <a:cubicBezTo>
                    <a:pt x="0" y="207"/>
                    <a:pt x="36" y="347"/>
                    <a:pt x="142" y="393"/>
                  </a:cubicBezTo>
                  <a:cubicBezTo>
                    <a:pt x="1432" y="980"/>
                    <a:pt x="2554" y="1883"/>
                    <a:pt x="3403" y="3018"/>
                  </a:cubicBezTo>
                  <a:cubicBezTo>
                    <a:pt x="3644" y="3341"/>
                    <a:pt x="3861" y="3680"/>
                    <a:pt x="4051" y="4034"/>
                  </a:cubicBezTo>
                  <a:cubicBezTo>
                    <a:pt x="4068" y="4063"/>
                    <a:pt x="4089" y="4087"/>
                    <a:pt x="4116" y="4106"/>
                  </a:cubicBezTo>
                  <a:cubicBezTo>
                    <a:pt x="4118" y="4114"/>
                    <a:pt x="4118" y="4123"/>
                    <a:pt x="4125" y="4128"/>
                  </a:cubicBezTo>
                  <a:lnTo>
                    <a:pt x="6484" y="8636"/>
                  </a:lnTo>
                  <a:lnTo>
                    <a:pt x="7155" y="9914"/>
                  </a:lnTo>
                  <a:cubicBezTo>
                    <a:pt x="7194" y="9988"/>
                    <a:pt x="7255" y="10019"/>
                    <a:pt x="7318" y="10019"/>
                  </a:cubicBezTo>
                  <a:cubicBezTo>
                    <a:pt x="7458" y="10019"/>
                    <a:pt x="7605" y="9863"/>
                    <a:pt x="7519" y="9695"/>
                  </a:cubicBezTo>
                  <a:lnTo>
                    <a:pt x="5158" y="5187"/>
                  </a:lnTo>
                  <a:lnTo>
                    <a:pt x="4489" y="3911"/>
                  </a:lnTo>
                  <a:cubicBezTo>
                    <a:pt x="4474" y="3880"/>
                    <a:pt x="4450" y="3856"/>
                    <a:pt x="4424" y="3837"/>
                  </a:cubicBezTo>
                  <a:cubicBezTo>
                    <a:pt x="4419" y="3830"/>
                    <a:pt x="4419" y="3822"/>
                    <a:pt x="4414" y="3815"/>
                  </a:cubicBezTo>
                  <a:cubicBezTo>
                    <a:pt x="3704" y="2518"/>
                    <a:pt x="2681" y="1418"/>
                    <a:pt x="1440" y="617"/>
                  </a:cubicBezTo>
                  <a:cubicBezTo>
                    <a:pt x="1091" y="393"/>
                    <a:pt x="727" y="195"/>
                    <a:pt x="349" y="25"/>
                  </a:cubicBezTo>
                  <a:cubicBezTo>
                    <a:pt x="316" y="8"/>
                    <a:pt x="279" y="0"/>
                    <a:pt x="2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16" name="Google Shape;3616;p29"/>
            <p:cNvSpPr/>
            <p:nvPr/>
          </p:nvSpPr>
          <p:spPr>
            <a:xfrm>
              <a:off x="2952575" y="4770425"/>
              <a:ext cx="163925" cy="37775"/>
            </a:xfrm>
            <a:custGeom>
              <a:avLst/>
              <a:gdLst/>
              <a:ahLst/>
              <a:cxnLst/>
              <a:rect l="l" t="t" r="r" b="b"/>
              <a:pathLst>
                <a:path w="6557" h="1511" extrusionOk="0">
                  <a:moveTo>
                    <a:pt x="307" y="1"/>
                  </a:moveTo>
                  <a:cubicBezTo>
                    <a:pt x="120" y="1"/>
                    <a:pt x="0" y="286"/>
                    <a:pt x="201" y="400"/>
                  </a:cubicBezTo>
                  <a:cubicBezTo>
                    <a:pt x="1503" y="1130"/>
                    <a:pt x="2968" y="1510"/>
                    <a:pt x="4455" y="1510"/>
                  </a:cubicBezTo>
                  <a:cubicBezTo>
                    <a:pt x="4611" y="1510"/>
                    <a:pt x="4768" y="1506"/>
                    <a:pt x="4925" y="1498"/>
                  </a:cubicBezTo>
                  <a:cubicBezTo>
                    <a:pt x="5390" y="1471"/>
                    <a:pt x="5852" y="1406"/>
                    <a:pt x="6307" y="1308"/>
                  </a:cubicBezTo>
                  <a:cubicBezTo>
                    <a:pt x="6557" y="1251"/>
                    <a:pt x="6467" y="893"/>
                    <a:pt x="6237" y="893"/>
                  </a:cubicBezTo>
                  <a:cubicBezTo>
                    <a:pt x="6222" y="893"/>
                    <a:pt x="6205" y="895"/>
                    <a:pt x="6189" y="899"/>
                  </a:cubicBezTo>
                  <a:cubicBezTo>
                    <a:pt x="5612" y="1023"/>
                    <a:pt x="5026" y="1084"/>
                    <a:pt x="4442" y="1084"/>
                  </a:cubicBezTo>
                  <a:cubicBezTo>
                    <a:pt x="3474" y="1084"/>
                    <a:pt x="2509" y="915"/>
                    <a:pt x="1592" y="578"/>
                  </a:cubicBezTo>
                  <a:cubicBezTo>
                    <a:pt x="1183" y="427"/>
                    <a:pt x="788" y="244"/>
                    <a:pt x="410" y="30"/>
                  </a:cubicBezTo>
                  <a:cubicBezTo>
                    <a:pt x="374" y="9"/>
                    <a:pt x="339" y="1"/>
                    <a:pt x="3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17" name="Google Shape;3617;p29"/>
            <p:cNvSpPr/>
            <p:nvPr/>
          </p:nvSpPr>
          <p:spPr>
            <a:xfrm>
              <a:off x="2888575" y="4242275"/>
              <a:ext cx="222850" cy="210925"/>
            </a:xfrm>
            <a:custGeom>
              <a:avLst/>
              <a:gdLst/>
              <a:ahLst/>
              <a:cxnLst/>
              <a:rect l="l" t="t" r="r" b="b"/>
              <a:pathLst>
                <a:path w="8914" h="8437" extrusionOk="0">
                  <a:moveTo>
                    <a:pt x="8628" y="1"/>
                  </a:moveTo>
                  <a:cubicBezTo>
                    <a:pt x="8563" y="1"/>
                    <a:pt x="8498" y="32"/>
                    <a:pt x="8457" y="109"/>
                  </a:cubicBezTo>
                  <a:cubicBezTo>
                    <a:pt x="6599" y="3579"/>
                    <a:pt x="3680" y="6362"/>
                    <a:pt x="128" y="8051"/>
                  </a:cubicBezTo>
                  <a:cubicBezTo>
                    <a:pt x="24" y="8099"/>
                    <a:pt x="0" y="8251"/>
                    <a:pt x="56" y="8340"/>
                  </a:cubicBezTo>
                  <a:cubicBezTo>
                    <a:pt x="91" y="8402"/>
                    <a:pt x="164" y="8436"/>
                    <a:pt x="240" y="8436"/>
                  </a:cubicBezTo>
                  <a:cubicBezTo>
                    <a:pt x="276" y="8436"/>
                    <a:pt x="313" y="8428"/>
                    <a:pt x="347" y="8412"/>
                  </a:cubicBezTo>
                  <a:cubicBezTo>
                    <a:pt x="1752" y="7743"/>
                    <a:pt x="3066" y="6901"/>
                    <a:pt x="4263" y="5907"/>
                  </a:cubicBezTo>
                  <a:cubicBezTo>
                    <a:pt x="5454" y="4913"/>
                    <a:pt x="6520" y="3777"/>
                    <a:pt x="7437" y="2525"/>
                  </a:cubicBezTo>
                  <a:cubicBezTo>
                    <a:pt x="7952" y="1823"/>
                    <a:pt x="8416" y="1084"/>
                    <a:pt x="8828" y="316"/>
                  </a:cubicBezTo>
                  <a:cubicBezTo>
                    <a:pt x="8914" y="151"/>
                    <a:pt x="8769" y="1"/>
                    <a:pt x="86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18" name="Google Shape;3618;p29"/>
            <p:cNvSpPr/>
            <p:nvPr/>
          </p:nvSpPr>
          <p:spPr>
            <a:xfrm>
              <a:off x="2554025" y="4961300"/>
              <a:ext cx="47025" cy="218300"/>
            </a:xfrm>
            <a:custGeom>
              <a:avLst/>
              <a:gdLst/>
              <a:ahLst/>
              <a:cxnLst/>
              <a:rect l="l" t="t" r="r" b="b"/>
              <a:pathLst>
                <a:path w="1881" h="8732" extrusionOk="0">
                  <a:moveTo>
                    <a:pt x="1643" y="1"/>
                  </a:moveTo>
                  <a:cubicBezTo>
                    <a:pt x="1568" y="1"/>
                    <a:pt x="1499" y="38"/>
                    <a:pt x="1469" y="108"/>
                  </a:cubicBezTo>
                  <a:cubicBezTo>
                    <a:pt x="612" y="2188"/>
                    <a:pt x="126" y="4399"/>
                    <a:pt x="27" y="6645"/>
                  </a:cubicBezTo>
                  <a:cubicBezTo>
                    <a:pt x="1" y="7275"/>
                    <a:pt x="8" y="7904"/>
                    <a:pt x="39" y="8532"/>
                  </a:cubicBezTo>
                  <a:cubicBezTo>
                    <a:pt x="48" y="8666"/>
                    <a:pt x="155" y="8732"/>
                    <a:pt x="259" y="8732"/>
                  </a:cubicBezTo>
                  <a:cubicBezTo>
                    <a:pt x="367" y="8732"/>
                    <a:pt x="473" y="8661"/>
                    <a:pt x="465" y="8522"/>
                  </a:cubicBezTo>
                  <a:cubicBezTo>
                    <a:pt x="343" y="6342"/>
                    <a:pt x="600" y="4156"/>
                    <a:pt x="1224" y="2065"/>
                  </a:cubicBezTo>
                  <a:cubicBezTo>
                    <a:pt x="1399" y="1473"/>
                    <a:pt x="1604" y="890"/>
                    <a:pt x="1840" y="320"/>
                  </a:cubicBezTo>
                  <a:cubicBezTo>
                    <a:pt x="1881" y="214"/>
                    <a:pt x="1866" y="91"/>
                    <a:pt x="1758" y="31"/>
                  </a:cubicBezTo>
                  <a:cubicBezTo>
                    <a:pt x="1721" y="11"/>
                    <a:pt x="1681" y="1"/>
                    <a:pt x="16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19" name="Google Shape;3619;p29"/>
            <p:cNvSpPr/>
            <p:nvPr/>
          </p:nvSpPr>
          <p:spPr>
            <a:xfrm>
              <a:off x="2602825" y="4970975"/>
              <a:ext cx="29825" cy="124550"/>
            </a:xfrm>
            <a:custGeom>
              <a:avLst/>
              <a:gdLst/>
              <a:ahLst/>
              <a:cxnLst/>
              <a:rect l="l" t="t" r="r" b="b"/>
              <a:pathLst>
                <a:path w="1193" h="4982" extrusionOk="0">
                  <a:moveTo>
                    <a:pt x="965" y="0"/>
                  </a:moveTo>
                  <a:cubicBezTo>
                    <a:pt x="868" y="0"/>
                    <a:pt x="780" y="66"/>
                    <a:pt x="764" y="162"/>
                  </a:cubicBezTo>
                  <a:cubicBezTo>
                    <a:pt x="506" y="1680"/>
                    <a:pt x="258" y="3196"/>
                    <a:pt x="20" y="4718"/>
                  </a:cubicBezTo>
                  <a:cubicBezTo>
                    <a:pt x="1" y="4831"/>
                    <a:pt x="56" y="4944"/>
                    <a:pt x="174" y="4975"/>
                  </a:cubicBezTo>
                  <a:cubicBezTo>
                    <a:pt x="192" y="4979"/>
                    <a:pt x="210" y="4982"/>
                    <a:pt x="227" y="4982"/>
                  </a:cubicBezTo>
                  <a:cubicBezTo>
                    <a:pt x="325" y="4982"/>
                    <a:pt x="417" y="4917"/>
                    <a:pt x="432" y="4821"/>
                  </a:cubicBezTo>
                  <a:cubicBezTo>
                    <a:pt x="670" y="3302"/>
                    <a:pt x="918" y="1784"/>
                    <a:pt x="1175" y="265"/>
                  </a:cubicBezTo>
                  <a:cubicBezTo>
                    <a:pt x="1192" y="152"/>
                    <a:pt x="1139" y="36"/>
                    <a:pt x="1021" y="8"/>
                  </a:cubicBezTo>
                  <a:cubicBezTo>
                    <a:pt x="1003" y="3"/>
                    <a:pt x="984" y="0"/>
                    <a:pt x="96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20" name="Google Shape;3620;p29"/>
            <p:cNvSpPr/>
            <p:nvPr/>
          </p:nvSpPr>
          <p:spPr>
            <a:xfrm>
              <a:off x="2784350" y="4943550"/>
              <a:ext cx="92750" cy="202850"/>
            </a:xfrm>
            <a:custGeom>
              <a:avLst/>
              <a:gdLst/>
              <a:ahLst/>
              <a:cxnLst/>
              <a:rect l="l" t="t" r="r" b="b"/>
              <a:pathLst>
                <a:path w="3710" h="8114" extrusionOk="0">
                  <a:moveTo>
                    <a:pt x="247" y="0"/>
                  </a:moveTo>
                  <a:cubicBezTo>
                    <a:pt x="212" y="0"/>
                    <a:pt x="175" y="10"/>
                    <a:pt x="140" y="31"/>
                  </a:cubicBezTo>
                  <a:cubicBezTo>
                    <a:pt x="37" y="94"/>
                    <a:pt x="1" y="229"/>
                    <a:pt x="68" y="320"/>
                  </a:cubicBezTo>
                  <a:cubicBezTo>
                    <a:pt x="1370" y="2053"/>
                    <a:pt x="2328" y="4019"/>
                    <a:pt x="2891" y="6113"/>
                  </a:cubicBezTo>
                  <a:cubicBezTo>
                    <a:pt x="3050" y="6705"/>
                    <a:pt x="3175" y="7304"/>
                    <a:pt x="3267" y="7908"/>
                  </a:cubicBezTo>
                  <a:cubicBezTo>
                    <a:pt x="3286" y="8019"/>
                    <a:pt x="3357" y="8113"/>
                    <a:pt x="3475" y="8113"/>
                  </a:cubicBezTo>
                  <a:cubicBezTo>
                    <a:pt x="3477" y="8113"/>
                    <a:pt x="3480" y="8113"/>
                    <a:pt x="3483" y="8113"/>
                  </a:cubicBezTo>
                  <a:cubicBezTo>
                    <a:pt x="3606" y="8111"/>
                    <a:pt x="3710" y="8012"/>
                    <a:pt x="3690" y="7896"/>
                  </a:cubicBezTo>
                  <a:cubicBezTo>
                    <a:pt x="3361" y="5687"/>
                    <a:pt x="2605" y="3562"/>
                    <a:pt x="1464" y="1639"/>
                  </a:cubicBezTo>
                  <a:cubicBezTo>
                    <a:pt x="1149" y="1109"/>
                    <a:pt x="805" y="597"/>
                    <a:pt x="434" y="101"/>
                  </a:cubicBezTo>
                  <a:cubicBezTo>
                    <a:pt x="387" y="40"/>
                    <a:pt x="319" y="0"/>
                    <a:pt x="2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21" name="Google Shape;3621;p29"/>
            <p:cNvSpPr/>
            <p:nvPr/>
          </p:nvSpPr>
          <p:spPr>
            <a:xfrm>
              <a:off x="2863625" y="4900325"/>
              <a:ext cx="73700" cy="77950"/>
            </a:xfrm>
            <a:custGeom>
              <a:avLst/>
              <a:gdLst/>
              <a:ahLst/>
              <a:cxnLst/>
              <a:rect l="l" t="t" r="r" b="b"/>
              <a:pathLst>
                <a:path w="2948" h="3118" extrusionOk="0">
                  <a:moveTo>
                    <a:pt x="312" y="0"/>
                  </a:moveTo>
                  <a:cubicBezTo>
                    <a:pt x="122" y="0"/>
                    <a:pt x="1" y="287"/>
                    <a:pt x="206" y="396"/>
                  </a:cubicBezTo>
                  <a:cubicBezTo>
                    <a:pt x="1246" y="959"/>
                    <a:pt x="2057" y="1866"/>
                    <a:pt x="2500" y="2964"/>
                  </a:cubicBezTo>
                  <a:cubicBezTo>
                    <a:pt x="2534" y="3053"/>
                    <a:pt x="2610" y="3117"/>
                    <a:pt x="2700" y="3117"/>
                  </a:cubicBezTo>
                  <a:cubicBezTo>
                    <a:pt x="2719" y="3117"/>
                    <a:pt x="2739" y="3114"/>
                    <a:pt x="2760" y="3108"/>
                  </a:cubicBezTo>
                  <a:cubicBezTo>
                    <a:pt x="2878" y="3072"/>
                    <a:pt x="2948" y="2952"/>
                    <a:pt x="2907" y="2846"/>
                  </a:cubicBezTo>
                  <a:cubicBezTo>
                    <a:pt x="2433" y="1642"/>
                    <a:pt x="1549" y="643"/>
                    <a:pt x="413" y="27"/>
                  </a:cubicBezTo>
                  <a:cubicBezTo>
                    <a:pt x="378" y="8"/>
                    <a:pt x="344" y="0"/>
                    <a:pt x="3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22" name="Google Shape;3622;p29"/>
            <p:cNvSpPr/>
            <p:nvPr/>
          </p:nvSpPr>
          <p:spPr>
            <a:xfrm>
              <a:off x="2238225" y="4864950"/>
              <a:ext cx="102850" cy="113825"/>
            </a:xfrm>
            <a:custGeom>
              <a:avLst/>
              <a:gdLst/>
              <a:ahLst/>
              <a:cxnLst/>
              <a:rect l="l" t="t" r="r" b="b"/>
              <a:pathLst>
                <a:path w="4114" h="4553" extrusionOk="0">
                  <a:moveTo>
                    <a:pt x="3880" y="0"/>
                  </a:moveTo>
                  <a:cubicBezTo>
                    <a:pt x="3824" y="0"/>
                    <a:pt x="3769" y="22"/>
                    <a:pt x="3723" y="61"/>
                  </a:cubicBezTo>
                  <a:cubicBezTo>
                    <a:pt x="2640" y="1012"/>
                    <a:pt x="1658" y="2073"/>
                    <a:pt x="792" y="3223"/>
                  </a:cubicBezTo>
                  <a:cubicBezTo>
                    <a:pt x="539" y="3553"/>
                    <a:pt x="296" y="3892"/>
                    <a:pt x="65" y="4239"/>
                  </a:cubicBezTo>
                  <a:cubicBezTo>
                    <a:pt x="0" y="4335"/>
                    <a:pt x="53" y="4475"/>
                    <a:pt x="145" y="4528"/>
                  </a:cubicBezTo>
                  <a:cubicBezTo>
                    <a:pt x="173" y="4545"/>
                    <a:pt x="206" y="4553"/>
                    <a:pt x="239" y="4553"/>
                  </a:cubicBezTo>
                  <a:cubicBezTo>
                    <a:pt x="313" y="4553"/>
                    <a:pt x="390" y="4513"/>
                    <a:pt x="433" y="4446"/>
                  </a:cubicBezTo>
                  <a:cubicBezTo>
                    <a:pt x="1223" y="3271"/>
                    <a:pt x="2130" y="2179"/>
                    <a:pt x="3139" y="1185"/>
                  </a:cubicBezTo>
                  <a:cubicBezTo>
                    <a:pt x="3425" y="901"/>
                    <a:pt x="3723" y="626"/>
                    <a:pt x="4027" y="359"/>
                  </a:cubicBezTo>
                  <a:cubicBezTo>
                    <a:pt x="4113" y="280"/>
                    <a:pt x="4101" y="133"/>
                    <a:pt x="4024" y="59"/>
                  </a:cubicBezTo>
                  <a:cubicBezTo>
                    <a:pt x="3982" y="18"/>
                    <a:pt x="3931" y="0"/>
                    <a:pt x="38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23" name="Google Shape;3623;p29"/>
            <p:cNvSpPr/>
            <p:nvPr/>
          </p:nvSpPr>
          <p:spPr>
            <a:xfrm>
              <a:off x="2360775" y="4820500"/>
              <a:ext cx="51000" cy="27350"/>
            </a:xfrm>
            <a:custGeom>
              <a:avLst/>
              <a:gdLst/>
              <a:ahLst/>
              <a:cxnLst/>
              <a:rect l="l" t="t" r="r" b="b"/>
              <a:pathLst>
                <a:path w="2040" h="1094" extrusionOk="0">
                  <a:moveTo>
                    <a:pt x="1803" y="1"/>
                  </a:moveTo>
                  <a:cubicBezTo>
                    <a:pt x="1766" y="1"/>
                    <a:pt x="1728" y="10"/>
                    <a:pt x="1690" y="27"/>
                  </a:cubicBezTo>
                  <a:lnTo>
                    <a:pt x="128" y="710"/>
                  </a:lnTo>
                  <a:cubicBezTo>
                    <a:pt x="27" y="753"/>
                    <a:pt x="1" y="912"/>
                    <a:pt x="56" y="999"/>
                  </a:cubicBezTo>
                  <a:cubicBezTo>
                    <a:pt x="96" y="1059"/>
                    <a:pt x="168" y="1094"/>
                    <a:pt x="245" y="1094"/>
                  </a:cubicBezTo>
                  <a:cubicBezTo>
                    <a:pt x="278" y="1094"/>
                    <a:pt x="312" y="1087"/>
                    <a:pt x="345" y="1074"/>
                  </a:cubicBezTo>
                  <a:lnTo>
                    <a:pt x="1907" y="392"/>
                  </a:lnTo>
                  <a:cubicBezTo>
                    <a:pt x="2010" y="347"/>
                    <a:pt x="2039" y="188"/>
                    <a:pt x="1981" y="99"/>
                  </a:cubicBezTo>
                  <a:cubicBezTo>
                    <a:pt x="1934" y="32"/>
                    <a:pt x="1871" y="1"/>
                    <a:pt x="18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24" name="Google Shape;3624;p29"/>
            <p:cNvSpPr/>
            <p:nvPr/>
          </p:nvSpPr>
          <p:spPr>
            <a:xfrm>
              <a:off x="2372750" y="4898275"/>
              <a:ext cx="79250" cy="110050"/>
            </a:xfrm>
            <a:custGeom>
              <a:avLst/>
              <a:gdLst/>
              <a:ahLst/>
              <a:cxnLst/>
              <a:rect l="l" t="t" r="r" b="b"/>
              <a:pathLst>
                <a:path w="3170" h="4402" extrusionOk="0">
                  <a:moveTo>
                    <a:pt x="2882" y="1"/>
                  </a:moveTo>
                  <a:cubicBezTo>
                    <a:pt x="2818" y="1"/>
                    <a:pt x="2754" y="31"/>
                    <a:pt x="2713" y="105"/>
                  </a:cubicBezTo>
                  <a:cubicBezTo>
                    <a:pt x="1950" y="1488"/>
                    <a:pt x="1072" y="2805"/>
                    <a:pt x="85" y="4037"/>
                  </a:cubicBezTo>
                  <a:cubicBezTo>
                    <a:pt x="17" y="4129"/>
                    <a:pt x="1" y="4251"/>
                    <a:pt x="90" y="4338"/>
                  </a:cubicBezTo>
                  <a:cubicBezTo>
                    <a:pt x="132" y="4381"/>
                    <a:pt x="189" y="4402"/>
                    <a:pt x="243" y="4402"/>
                  </a:cubicBezTo>
                  <a:cubicBezTo>
                    <a:pt x="299" y="4402"/>
                    <a:pt x="354" y="4379"/>
                    <a:pt x="390" y="4336"/>
                  </a:cubicBezTo>
                  <a:cubicBezTo>
                    <a:pt x="1399" y="3074"/>
                    <a:pt x="2299" y="1729"/>
                    <a:pt x="3079" y="316"/>
                  </a:cubicBezTo>
                  <a:cubicBezTo>
                    <a:pt x="3170" y="151"/>
                    <a:pt x="3025" y="1"/>
                    <a:pt x="28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25" name="Google Shape;3625;p29"/>
            <p:cNvSpPr/>
            <p:nvPr/>
          </p:nvSpPr>
          <p:spPr>
            <a:xfrm>
              <a:off x="2355775" y="4146850"/>
              <a:ext cx="30725" cy="54300"/>
            </a:xfrm>
            <a:custGeom>
              <a:avLst/>
              <a:gdLst/>
              <a:ahLst/>
              <a:cxnLst/>
              <a:rect l="l" t="t" r="r" b="b"/>
              <a:pathLst>
                <a:path w="1229" h="2172" extrusionOk="0">
                  <a:moveTo>
                    <a:pt x="242" y="1"/>
                  </a:moveTo>
                  <a:cubicBezTo>
                    <a:pt x="224" y="1"/>
                    <a:pt x="205" y="3"/>
                    <a:pt x="186" y="8"/>
                  </a:cubicBezTo>
                  <a:cubicBezTo>
                    <a:pt x="66" y="42"/>
                    <a:pt x="1" y="164"/>
                    <a:pt x="42" y="275"/>
                  </a:cubicBezTo>
                  <a:cubicBezTo>
                    <a:pt x="290" y="853"/>
                    <a:pt x="535" y="1435"/>
                    <a:pt x="776" y="2020"/>
                  </a:cubicBezTo>
                  <a:cubicBezTo>
                    <a:pt x="812" y="2107"/>
                    <a:pt x="889" y="2172"/>
                    <a:pt x="983" y="2172"/>
                  </a:cubicBezTo>
                  <a:cubicBezTo>
                    <a:pt x="1001" y="2172"/>
                    <a:pt x="1019" y="2169"/>
                    <a:pt x="1038" y="2164"/>
                  </a:cubicBezTo>
                  <a:cubicBezTo>
                    <a:pt x="1156" y="2131"/>
                    <a:pt x="1228" y="2008"/>
                    <a:pt x="1183" y="1900"/>
                  </a:cubicBezTo>
                  <a:lnTo>
                    <a:pt x="451" y="155"/>
                  </a:lnTo>
                  <a:cubicBezTo>
                    <a:pt x="415" y="66"/>
                    <a:pt x="337" y="1"/>
                    <a:pt x="2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26" name="Google Shape;3626;p29"/>
            <p:cNvSpPr/>
            <p:nvPr/>
          </p:nvSpPr>
          <p:spPr>
            <a:xfrm>
              <a:off x="2412775" y="4262375"/>
              <a:ext cx="85425" cy="121450"/>
            </a:xfrm>
            <a:custGeom>
              <a:avLst/>
              <a:gdLst/>
              <a:ahLst/>
              <a:cxnLst/>
              <a:rect l="l" t="t" r="r" b="b"/>
              <a:pathLst>
                <a:path w="3417" h="4858" extrusionOk="0">
                  <a:moveTo>
                    <a:pt x="295" y="1"/>
                  </a:moveTo>
                  <a:cubicBezTo>
                    <a:pt x="148" y="1"/>
                    <a:pt x="1" y="156"/>
                    <a:pt x="104" y="316"/>
                  </a:cubicBezTo>
                  <a:lnTo>
                    <a:pt x="2951" y="4759"/>
                  </a:lnTo>
                  <a:cubicBezTo>
                    <a:pt x="2995" y="4829"/>
                    <a:pt x="3059" y="4858"/>
                    <a:pt x="3122" y="4858"/>
                  </a:cubicBezTo>
                  <a:cubicBezTo>
                    <a:pt x="3270" y="4858"/>
                    <a:pt x="3417" y="4702"/>
                    <a:pt x="3314" y="4542"/>
                  </a:cubicBezTo>
                  <a:lnTo>
                    <a:pt x="467" y="99"/>
                  </a:lnTo>
                  <a:cubicBezTo>
                    <a:pt x="423" y="30"/>
                    <a:pt x="35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27" name="Google Shape;3627;p29"/>
            <p:cNvSpPr/>
            <p:nvPr/>
          </p:nvSpPr>
          <p:spPr>
            <a:xfrm>
              <a:off x="2170925" y="4374850"/>
              <a:ext cx="58000" cy="40075"/>
            </a:xfrm>
            <a:custGeom>
              <a:avLst/>
              <a:gdLst/>
              <a:ahLst/>
              <a:cxnLst/>
              <a:rect l="l" t="t" r="r" b="b"/>
              <a:pathLst>
                <a:path w="2320" h="1603" extrusionOk="0">
                  <a:moveTo>
                    <a:pt x="306" y="1"/>
                  </a:moveTo>
                  <a:cubicBezTo>
                    <a:pt x="120" y="1"/>
                    <a:pt x="1" y="285"/>
                    <a:pt x="199" y="402"/>
                  </a:cubicBezTo>
                  <a:cubicBezTo>
                    <a:pt x="815" y="758"/>
                    <a:pt x="1409" y="1148"/>
                    <a:pt x="1980" y="1571"/>
                  </a:cubicBezTo>
                  <a:cubicBezTo>
                    <a:pt x="2008" y="1593"/>
                    <a:pt x="2042" y="1602"/>
                    <a:pt x="2076" y="1602"/>
                  </a:cubicBezTo>
                  <a:cubicBezTo>
                    <a:pt x="2153" y="1602"/>
                    <a:pt x="2234" y="1556"/>
                    <a:pt x="2269" y="1494"/>
                  </a:cubicBezTo>
                  <a:cubicBezTo>
                    <a:pt x="2319" y="1403"/>
                    <a:pt x="2281" y="1270"/>
                    <a:pt x="2187" y="1203"/>
                  </a:cubicBezTo>
                  <a:cubicBezTo>
                    <a:pt x="1616" y="779"/>
                    <a:pt x="1022" y="390"/>
                    <a:pt x="411" y="31"/>
                  </a:cubicBezTo>
                  <a:cubicBezTo>
                    <a:pt x="374" y="10"/>
                    <a:pt x="339" y="1"/>
                    <a:pt x="3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28" name="Google Shape;3628;p29"/>
            <p:cNvSpPr/>
            <p:nvPr/>
          </p:nvSpPr>
          <p:spPr>
            <a:xfrm>
              <a:off x="2275950" y="4441750"/>
              <a:ext cx="105725" cy="51325"/>
            </a:xfrm>
            <a:custGeom>
              <a:avLst/>
              <a:gdLst/>
              <a:ahLst/>
              <a:cxnLst/>
              <a:rect l="l" t="t" r="r" b="b"/>
              <a:pathLst>
                <a:path w="4229" h="2053" extrusionOk="0">
                  <a:moveTo>
                    <a:pt x="295" y="1"/>
                  </a:moveTo>
                  <a:cubicBezTo>
                    <a:pt x="116" y="1"/>
                    <a:pt x="1" y="281"/>
                    <a:pt x="195" y="404"/>
                  </a:cubicBezTo>
                  <a:cubicBezTo>
                    <a:pt x="1343" y="1117"/>
                    <a:pt x="2585" y="1668"/>
                    <a:pt x="3887" y="2043"/>
                  </a:cubicBezTo>
                  <a:cubicBezTo>
                    <a:pt x="3908" y="2049"/>
                    <a:pt x="3929" y="2052"/>
                    <a:pt x="3948" y="2052"/>
                  </a:cubicBezTo>
                  <a:cubicBezTo>
                    <a:pt x="4162" y="2052"/>
                    <a:pt x="4229" y="1700"/>
                    <a:pt x="3988" y="1632"/>
                  </a:cubicBezTo>
                  <a:cubicBezTo>
                    <a:pt x="2725" y="1266"/>
                    <a:pt x="1519" y="729"/>
                    <a:pt x="402" y="34"/>
                  </a:cubicBezTo>
                  <a:cubicBezTo>
                    <a:pt x="365" y="11"/>
                    <a:pt x="329" y="1"/>
                    <a:pt x="2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29" name="Google Shape;3629;p29"/>
            <p:cNvSpPr/>
            <p:nvPr/>
          </p:nvSpPr>
          <p:spPr>
            <a:xfrm>
              <a:off x="2279675" y="4398425"/>
              <a:ext cx="111500" cy="68250"/>
            </a:xfrm>
            <a:custGeom>
              <a:avLst/>
              <a:gdLst/>
              <a:ahLst/>
              <a:cxnLst/>
              <a:rect l="l" t="t" r="r" b="b"/>
              <a:pathLst>
                <a:path w="4460" h="2730" extrusionOk="0">
                  <a:moveTo>
                    <a:pt x="301" y="0"/>
                  </a:moveTo>
                  <a:cubicBezTo>
                    <a:pt x="118" y="0"/>
                    <a:pt x="1" y="282"/>
                    <a:pt x="200" y="400"/>
                  </a:cubicBezTo>
                  <a:lnTo>
                    <a:pt x="4051" y="2698"/>
                  </a:lnTo>
                  <a:cubicBezTo>
                    <a:pt x="4088" y="2720"/>
                    <a:pt x="4124" y="2730"/>
                    <a:pt x="4158" y="2730"/>
                  </a:cubicBezTo>
                  <a:cubicBezTo>
                    <a:pt x="4341" y="2730"/>
                    <a:pt x="4459" y="2448"/>
                    <a:pt x="4260" y="2332"/>
                  </a:cubicBezTo>
                  <a:lnTo>
                    <a:pt x="407" y="31"/>
                  </a:lnTo>
                  <a:cubicBezTo>
                    <a:pt x="371" y="10"/>
                    <a:pt x="335" y="0"/>
                    <a:pt x="3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30" name="Google Shape;3630;p29"/>
            <p:cNvSpPr/>
            <p:nvPr/>
          </p:nvSpPr>
          <p:spPr>
            <a:xfrm>
              <a:off x="2169000" y="4552375"/>
              <a:ext cx="73275" cy="28550"/>
            </a:xfrm>
            <a:custGeom>
              <a:avLst/>
              <a:gdLst/>
              <a:ahLst/>
              <a:cxnLst/>
              <a:rect l="l" t="t" r="r" b="b"/>
              <a:pathLst>
                <a:path w="2931" h="1142" extrusionOk="0">
                  <a:moveTo>
                    <a:pt x="278" y="0"/>
                  </a:moveTo>
                  <a:cubicBezTo>
                    <a:pt x="66" y="0"/>
                    <a:pt x="0" y="347"/>
                    <a:pt x="237" y="422"/>
                  </a:cubicBezTo>
                  <a:lnTo>
                    <a:pt x="2589" y="1132"/>
                  </a:lnTo>
                  <a:cubicBezTo>
                    <a:pt x="2611" y="1139"/>
                    <a:pt x="2632" y="1142"/>
                    <a:pt x="2652" y="1142"/>
                  </a:cubicBezTo>
                  <a:cubicBezTo>
                    <a:pt x="2866" y="1142"/>
                    <a:pt x="2930" y="791"/>
                    <a:pt x="2695" y="720"/>
                  </a:cubicBezTo>
                  <a:lnTo>
                    <a:pt x="343" y="11"/>
                  </a:lnTo>
                  <a:cubicBezTo>
                    <a:pt x="320" y="4"/>
                    <a:pt x="298" y="0"/>
                    <a:pt x="2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31" name="Google Shape;3631;p29"/>
            <p:cNvSpPr/>
            <p:nvPr/>
          </p:nvSpPr>
          <p:spPr>
            <a:xfrm>
              <a:off x="2281900" y="4583800"/>
              <a:ext cx="75000" cy="19000"/>
            </a:xfrm>
            <a:custGeom>
              <a:avLst/>
              <a:gdLst/>
              <a:ahLst/>
              <a:cxnLst/>
              <a:rect l="l" t="t" r="r" b="b"/>
              <a:pathLst>
                <a:path w="3000" h="760" extrusionOk="0">
                  <a:moveTo>
                    <a:pt x="233" y="1"/>
                  </a:moveTo>
                  <a:cubicBezTo>
                    <a:pt x="141" y="1"/>
                    <a:pt x="51" y="77"/>
                    <a:pt x="29" y="164"/>
                  </a:cubicBezTo>
                  <a:cubicBezTo>
                    <a:pt x="0" y="265"/>
                    <a:pt x="77" y="380"/>
                    <a:pt x="186" y="421"/>
                  </a:cubicBezTo>
                  <a:cubicBezTo>
                    <a:pt x="788" y="645"/>
                    <a:pt x="1424" y="760"/>
                    <a:pt x="2063" y="760"/>
                  </a:cubicBezTo>
                  <a:cubicBezTo>
                    <a:pt x="2305" y="760"/>
                    <a:pt x="2547" y="743"/>
                    <a:pt x="2787" y="710"/>
                  </a:cubicBezTo>
                  <a:cubicBezTo>
                    <a:pt x="2903" y="696"/>
                    <a:pt x="2999" y="619"/>
                    <a:pt x="2994" y="494"/>
                  </a:cubicBezTo>
                  <a:cubicBezTo>
                    <a:pt x="2992" y="398"/>
                    <a:pt x="2904" y="285"/>
                    <a:pt x="2797" y="285"/>
                  </a:cubicBezTo>
                  <a:cubicBezTo>
                    <a:pt x="2791" y="285"/>
                    <a:pt x="2784" y="286"/>
                    <a:pt x="2778" y="287"/>
                  </a:cubicBezTo>
                  <a:cubicBezTo>
                    <a:pt x="2547" y="318"/>
                    <a:pt x="2315" y="334"/>
                    <a:pt x="2083" y="334"/>
                  </a:cubicBezTo>
                  <a:cubicBezTo>
                    <a:pt x="1472" y="334"/>
                    <a:pt x="863" y="224"/>
                    <a:pt x="287" y="10"/>
                  </a:cubicBezTo>
                  <a:cubicBezTo>
                    <a:pt x="269" y="4"/>
                    <a:pt x="251" y="1"/>
                    <a:pt x="2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32" name="Google Shape;3632;p29"/>
            <p:cNvSpPr/>
            <p:nvPr/>
          </p:nvSpPr>
          <p:spPr>
            <a:xfrm>
              <a:off x="2278925" y="4609350"/>
              <a:ext cx="68950" cy="16950"/>
            </a:xfrm>
            <a:custGeom>
              <a:avLst/>
              <a:gdLst/>
              <a:ahLst/>
              <a:cxnLst/>
              <a:rect l="l" t="t" r="r" b="b"/>
              <a:pathLst>
                <a:path w="2758" h="678" extrusionOk="0">
                  <a:moveTo>
                    <a:pt x="276" y="1"/>
                  </a:moveTo>
                  <a:cubicBezTo>
                    <a:pt x="64" y="1"/>
                    <a:pt x="0" y="352"/>
                    <a:pt x="237" y="420"/>
                  </a:cubicBezTo>
                  <a:cubicBezTo>
                    <a:pt x="821" y="591"/>
                    <a:pt x="1424" y="677"/>
                    <a:pt x="2030" y="677"/>
                  </a:cubicBezTo>
                  <a:cubicBezTo>
                    <a:pt x="2184" y="677"/>
                    <a:pt x="2338" y="672"/>
                    <a:pt x="2492" y="660"/>
                  </a:cubicBezTo>
                  <a:cubicBezTo>
                    <a:pt x="2755" y="639"/>
                    <a:pt x="2757" y="236"/>
                    <a:pt x="2503" y="236"/>
                  </a:cubicBezTo>
                  <a:cubicBezTo>
                    <a:pt x="2496" y="236"/>
                    <a:pt x="2490" y="236"/>
                    <a:pt x="2483" y="237"/>
                  </a:cubicBezTo>
                  <a:cubicBezTo>
                    <a:pt x="2337" y="247"/>
                    <a:pt x="2192" y="252"/>
                    <a:pt x="2046" y="252"/>
                  </a:cubicBezTo>
                  <a:cubicBezTo>
                    <a:pt x="1470" y="252"/>
                    <a:pt x="896" y="172"/>
                    <a:pt x="341" y="11"/>
                  </a:cubicBezTo>
                  <a:cubicBezTo>
                    <a:pt x="318" y="4"/>
                    <a:pt x="297" y="1"/>
                    <a:pt x="2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33" name="Google Shape;3633;p29"/>
            <p:cNvSpPr/>
            <p:nvPr/>
          </p:nvSpPr>
          <p:spPr>
            <a:xfrm>
              <a:off x="2136350" y="4749900"/>
              <a:ext cx="48150" cy="31925"/>
            </a:xfrm>
            <a:custGeom>
              <a:avLst/>
              <a:gdLst/>
              <a:ahLst/>
              <a:cxnLst/>
              <a:rect l="l" t="t" r="r" b="b"/>
              <a:pathLst>
                <a:path w="1926" h="1277" extrusionOk="0">
                  <a:moveTo>
                    <a:pt x="1667" y="1"/>
                  </a:moveTo>
                  <a:cubicBezTo>
                    <a:pt x="1632" y="1"/>
                    <a:pt x="1598" y="10"/>
                    <a:pt x="1567" y="32"/>
                  </a:cubicBezTo>
                  <a:cubicBezTo>
                    <a:pt x="1117" y="365"/>
                    <a:pt x="636" y="653"/>
                    <a:pt x="128" y="889"/>
                  </a:cubicBezTo>
                  <a:cubicBezTo>
                    <a:pt x="30" y="935"/>
                    <a:pt x="1" y="1091"/>
                    <a:pt x="56" y="1178"/>
                  </a:cubicBezTo>
                  <a:cubicBezTo>
                    <a:pt x="96" y="1240"/>
                    <a:pt x="170" y="1276"/>
                    <a:pt x="248" y="1276"/>
                  </a:cubicBezTo>
                  <a:cubicBezTo>
                    <a:pt x="281" y="1276"/>
                    <a:pt x="315" y="1270"/>
                    <a:pt x="347" y="1255"/>
                  </a:cubicBezTo>
                  <a:cubicBezTo>
                    <a:pt x="853" y="1017"/>
                    <a:pt x="1334" y="728"/>
                    <a:pt x="1784" y="396"/>
                  </a:cubicBezTo>
                  <a:cubicBezTo>
                    <a:pt x="1873" y="331"/>
                    <a:pt x="1926" y="208"/>
                    <a:pt x="1859" y="105"/>
                  </a:cubicBezTo>
                  <a:cubicBezTo>
                    <a:pt x="1817" y="45"/>
                    <a:pt x="1741" y="1"/>
                    <a:pt x="16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34" name="Google Shape;3634;p29"/>
            <p:cNvSpPr/>
            <p:nvPr/>
          </p:nvSpPr>
          <p:spPr>
            <a:xfrm>
              <a:off x="2226175" y="4689375"/>
              <a:ext cx="105725" cy="41975"/>
            </a:xfrm>
            <a:custGeom>
              <a:avLst/>
              <a:gdLst/>
              <a:ahLst/>
              <a:cxnLst/>
              <a:rect l="l" t="t" r="r" b="b"/>
              <a:pathLst>
                <a:path w="4229" h="1679" extrusionOk="0">
                  <a:moveTo>
                    <a:pt x="3912" y="0"/>
                  </a:moveTo>
                  <a:cubicBezTo>
                    <a:pt x="3896" y="0"/>
                    <a:pt x="3879" y="2"/>
                    <a:pt x="3861" y="6"/>
                  </a:cubicBezTo>
                  <a:cubicBezTo>
                    <a:pt x="2571" y="292"/>
                    <a:pt x="1320" y="723"/>
                    <a:pt x="128" y="1293"/>
                  </a:cubicBezTo>
                  <a:cubicBezTo>
                    <a:pt x="25" y="1342"/>
                    <a:pt x="1" y="1491"/>
                    <a:pt x="56" y="1582"/>
                  </a:cubicBezTo>
                  <a:cubicBezTo>
                    <a:pt x="93" y="1644"/>
                    <a:pt x="167" y="1679"/>
                    <a:pt x="245" y="1679"/>
                  </a:cubicBezTo>
                  <a:cubicBezTo>
                    <a:pt x="279" y="1679"/>
                    <a:pt x="315" y="1672"/>
                    <a:pt x="347" y="1657"/>
                  </a:cubicBezTo>
                  <a:cubicBezTo>
                    <a:pt x="1507" y="1103"/>
                    <a:pt x="2725" y="687"/>
                    <a:pt x="3982" y="415"/>
                  </a:cubicBezTo>
                  <a:cubicBezTo>
                    <a:pt x="4229" y="359"/>
                    <a:pt x="4142" y="0"/>
                    <a:pt x="39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35" name="Google Shape;3635;p29"/>
            <p:cNvSpPr/>
            <p:nvPr/>
          </p:nvSpPr>
          <p:spPr>
            <a:xfrm>
              <a:off x="2265000" y="4706000"/>
              <a:ext cx="79850" cy="40675"/>
            </a:xfrm>
            <a:custGeom>
              <a:avLst/>
              <a:gdLst/>
              <a:ahLst/>
              <a:cxnLst/>
              <a:rect l="l" t="t" r="r" b="b"/>
              <a:pathLst>
                <a:path w="3194" h="1627" extrusionOk="0">
                  <a:moveTo>
                    <a:pt x="2889" y="0"/>
                  </a:moveTo>
                  <a:cubicBezTo>
                    <a:pt x="2871" y="0"/>
                    <a:pt x="2852" y="3"/>
                    <a:pt x="2833" y="7"/>
                  </a:cubicBezTo>
                  <a:cubicBezTo>
                    <a:pt x="1868" y="248"/>
                    <a:pt x="953" y="662"/>
                    <a:pt x="137" y="1230"/>
                  </a:cubicBezTo>
                  <a:cubicBezTo>
                    <a:pt x="43" y="1295"/>
                    <a:pt x="0" y="1418"/>
                    <a:pt x="65" y="1521"/>
                  </a:cubicBezTo>
                  <a:cubicBezTo>
                    <a:pt x="106" y="1588"/>
                    <a:pt x="178" y="1626"/>
                    <a:pt x="248" y="1626"/>
                  </a:cubicBezTo>
                  <a:cubicBezTo>
                    <a:pt x="285" y="1626"/>
                    <a:pt x="322" y="1616"/>
                    <a:pt x="354" y="1593"/>
                  </a:cubicBezTo>
                  <a:cubicBezTo>
                    <a:pt x="1141" y="1047"/>
                    <a:pt x="2019" y="648"/>
                    <a:pt x="2948" y="414"/>
                  </a:cubicBezTo>
                  <a:cubicBezTo>
                    <a:pt x="3194" y="352"/>
                    <a:pt x="3113" y="0"/>
                    <a:pt x="28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36" name="Google Shape;3636;p29"/>
            <p:cNvSpPr/>
            <p:nvPr/>
          </p:nvSpPr>
          <p:spPr>
            <a:xfrm>
              <a:off x="2673575" y="4983950"/>
              <a:ext cx="18400" cy="70375"/>
            </a:xfrm>
            <a:custGeom>
              <a:avLst/>
              <a:gdLst/>
              <a:ahLst/>
              <a:cxnLst/>
              <a:rect l="l" t="t" r="r" b="b"/>
              <a:pathLst>
                <a:path w="736" h="2815" extrusionOk="0">
                  <a:moveTo>
                    <a:pt x="262" y="0"/>
                  </a:moveTo>
                  <a:cubicBezTo>
                    <a:pt x="135" y="0"/>
                    <a:pt x="0" y="107"/>
                    <a:pt x="40" y="266"/>
                  </a:cubicBezTo>
                  <a:cubicBezTo>
                    <a:pt x="222" y="1036"/>
                    <a:pt x="312" y="1823"/>
                    <a:pt x="309" y="2613"/>
                  </a:cubicBezTo>
                  <a:cubicBezTo>
                    <a:pt x="309" y="2748"/>
                    <a:pt x="412" y="2815"/>
                    <a:pt x="517" y="2815"/>
                  </a:cubicBezTo>
                  <a:cubicBezTo>
                    <a:pt x="624" y="2815"/>
                    <a:pt x="733" y="2744"/>
                    <a:pt x="733" y="2605"/>
                  </a:cubicBezTo>
                  <a:cubicBezTo>
                    <a:pt x="735" y="1777"/>
                    <a:pt x="639" y="954"/>
                    <a:pt x="449" y="150"/>
                  </a:cubicBezTo>
                  <a:cubicBezTo>
                    <a:pt x="423" y="45"/>
                    <a:pt x="344" y="0"/>
                    <a:pt x="2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37" name="Google Shape;3637;p29"/>
            <p:cNvSpPr/>
            <p:nvPr/>
          </p:nvSpPr>
          <p:spPr>
            <a:xfrm>
              <a:off x="2675150" y="5113850"/>
              <a:ext cx="16875" cy="42575"/>
            </a:xfrm>
            <a:custGeom>
              <a:avLst/>
              <a:gdLst/>
              <a:ahLst/>
              <a:cxnLst/>
              <a:rect l="l" t="t" r="r" b="b"/>
              <a:pathLst>
                <a:path w="675" h="1703" extrusionOk="0">
                  <a:moveTo>
                    <a:pt x="410" y="1"/>
                  </a:moveTo>
                  <a:cubicBezTo>
                    <a:pt x="406" y="1"/>
                    <a:pt x="402" y="1"/>
                    <a:pt x="398" y="1"/>
                  </a:cubicBezTo>
                  <a:cubicBezTo>
                    <a:pt x="273" y="11"/>
                    <a:pt x="174" y="102"/>
                    <a:pt x="188" y="218"/>
                  </a:cubicBezTo>
                  <a:cubicBezTo>
                    <a:pt x="251" y="632"/>
                    <a:pt x="200" y="1055"/>
                    <a:pt x="42" y="1443"/>
                  </a:cubicBezTo>
                  <a:cubicBezTo>
                    <a:pt x="1" y="1546"/>
                    <a:pt x="92" y="1679"/>
                    <a:pt x="196" y="1698"/>
                  </a:cubicBezTo>
                  <a:cubicBezTo>
                    <a:pt x="209" y="1701"/>
                    <a:pt x="223" y="1702"/>
                    <a:pt x="236" y="1702"/>
                  </a:cubicBezTo>
                  <a:cubicBezTo>
                    <a:pt x="325" y="1702"/>
                    <a:pt x="416" y="1642"/>
                    <a:pt x="453" y="1546"/>
                  </a:cubicBezTo>
                  <a:cubicBezTo>
                    <a:pt x="619" y="1120"/>
                    <a:pt x="675" y="661"/>
                    <a:pt x="614" y="211"/>
                  </a:cubicBezTo>
                  <a:cubicBezTo>
                    <a:pt x="598" y="101"/>
                    <a:pt x="526" y="1"/>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38" name="Google Shape;3638;p29"/>
            <p:cNvSpPr/>
            <p:nvPr/>
          </p:nvSpPr>
          <p:spPr>
            <a:xfrm>
              <a:off x="2924300" y="4829425"/>
              <a:ext cx="102100" cy="59125"/>
            </a:xfrm>
            <a:custGeom>
              <a:avLst/>
              <a:gdLst/>
              <a:ahLst/>
              <a:cxnLst/>
              <a:rect l="l" t="t" r="r" b="b"/>
              <a:pathLst>
                <a:path w="4084" h="2365" extrusionOk="0">
                  <a:moveTo>
                    <a:pt x="309" y="0"/>
                  </a:moveTo>
                  <a:cubicBezTo>
                    <a:pt x="120" y="0"/>
                    <a:pt x="0" y="284"/>
                    <a:pt x="203" y="399"/>
                  </a:cubicBezTo>
                  <a:lnTo>
                    <a:pt x="3671" y="2336"/>
                  </a:lnTo>
                  <a:cubicBezTo>
                    <a:pt x="3706" y="2356"/>
                    <a:pt x="3741" y="2364"/>
                    <a:pt x="3773" y="2364"/>
                  </a:cubicBezTo>
                  <a:cubicBezTo>
                    <a:pt x="3961" y="2364"/>
                    <a:pt x="4084" y="2078"/>
                    <a:pt x="3880" y="1966"/>
                  </a:cubicBezTo>
                  <a:lnTo>
                    <a:pt x="412" y="28"/>
                  </a:lnTo>
                  <a:cubicBezTo>
                    <a:pt x="377" y="9"/>
                    <a:pt x="342" y="0"/>
                    <a:pt x="30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39" name="Google Shape;3639;p29"/>
            <p:cNvSpPr/>
            <p:nvPr/>
          </p:nvSpPr>
          <p:spPr>
            <a:xfrm>
              <a:off x="3039900" y="4902350"/>
              <a:ext cx="68650" cy="49950"/>
            </a:xfrm>
            <a:custGeom>
              <a:avLst/>
              <a:gdLst/>
              <a:ahLst/>
              <a:cxnLst/>
              <a:rect l="l" t="t" r="r" b="b"/>
              <a:pathLst>
                <a:path w="2746" h="1998" extrusionOk="0">
                  <a:moveTo>
                    <a:pt x="299" y="0"/>
                  </a:moveTo>
                  <a:cubicBezTo>
                    <a:pt x="116" y="0"/>
                    <a:pt x="1" y="281"/>
                    <a:pt x="195" y="399"/>
                  </a:cubicBezTo>
                  <a:cubicBezTo>
                    <a:pt x="936" y="854"/>
                    <a:pt x="1634" y="1369"/>
                    <a:pt x="2286" y="1944"/>
                  </a:cubicBezTo>
                  <a:cubicBezTo>
                    <a:pt x="2330" y="1981"/>
                    <a:pt x="2378" y="1997"/>
                    <a:pt x="2424" y="1997"/>
                  </a:cubicBezTo>
                  <a:cubicBezTo>
                    <a:pt x="2595" y="1997"/>
                    <a:pt x="2746" y="1780"/>
                    <a:pt x="2585" y="1638"/>
                  </a:cubicBezTo>
                  <a:cubicBezTo>
                    <a:pt x="1904" y="1044"/>
                    <a:pt x="1177" y="505"/>
                    <a:pt x="407" y="33"/>
                  </a:cubicBezTo>
                  <a:cubicBezTo>
                    <a:pt x="369" y="10"/>
                    <a:pt x="333" y="0"/>
                    <a:pt x="2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40" name="Google Shape;3640;p29"/>
            <p:cNvSpPr/>
            <p:nvPr/>
          </p:nvSpPr>
          <p:spPr>
            <a:xfrm>
              <a:off x="3136225" y="4973150"/>
              <a:ext cx="37575" cy="30775"/>
            </a:xfrm>
            <a:custGeom>
              <a:avLst/>
              <a:gdLst/>
              <a:ahLst/>
              <a:cxnLst/>
              <a:rect l="l" t="t" r="r" b="b"/>
              <a:pathLst>
                <a:path w="1503" h="1231" extrusionOk="0">
                  <a:moveTo>
                    <a:pt x="233" y="0"/>
                  </a:moveTo>
                  <a:cubicBezTo>
                    <a:pt x="181" y="0"/>
                    <a:pt x="131" y="19"/>
                    <a:pt x="92" y="63"/>
                  </a:cubicBezTo>
                  <a:cubicBezTo>
                    <a:pt x="10" y="152"/>
                    <a:pt x="0" y="286"/>
                    <a:pt x="94" y="363"/>
                  </a:cubicBezTo>
                  <a:lnTo>
                    <a:pt x="1115" y="1172"/>
                  </a:lnTo>
                  <a:cubicBezTo>
                    <a:pt x="1160" y="1209"/>
                    <a:pt x="1217" y="1231"/>
                    <a:pt x="1273" y="1231"/>
                  </a:cubicBezTo>
                  <a:cubicBezTo>
                    <a:pt x="1325" y="1231"/>
                    <a:pt x="1375" y="1212"/>
                    <a:pt x="1415" y="1170"/>
                  </a:cubicBezTo>
                  <a:cubicBezTo>
                    <a:pt x="1500" y="1078"/>
                    <a:pt x="1502" y="943"/>
                    <a:pt x="1413" y="869"/>
                  </a:cubicBezTo>
                  <a:lnTo>
                    <a:pt x="393" y="58"/>
                  </a:lnTo>
                  <a:cubicBezTo>
                    <a:pt x="347" y="23"/>
                    <a:pt x="289" y="0"/>
                    <a:pt x="2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41" name="Google Shape;3641;p29"/>
            <p:cNvSpPr/>
            <p:nvPr/>
          </p:nvSpPr>
          <p:spPr>
            <a:xfrm>
              <a:off x="2947950" y="4808475"/>
              <a:ext cx="104000" cy="51875"/>
            </a:xfrm>
            <a:custGeom>
              <a:avLst/>
              <a:gdLst/>
              <a:ahLst/>
              <a:cxnLst/>
              <a:rect l="l" t="t" r="r" b="b"/>
              <a:pathLst>
                <a:path w="4160" h="2075" extrusionOk="0">
                  <a:moveTo>
                    <a:pt x="232" y="1"/>
                  </a:moveTo>
                  <a:cubicBezTo>
                    <a:pt x="139" y="1"/>
                    <a:pt x="49" y="75"/>
                    <a:pt x="27" y="164"/>
                  </a:cubicBezTo>
                  <a:cubicBezTo>
                    <a:pt x="1" y="277"/>
                    <a:pt x="70" y="390"/>
                    <a:pt x="184" y="421"/>
                  </a:cubicBezTo>
                  <a:cubicBezTo>
                    <a:pt x="1430" y="825"/>
                    <a:pt x="2629" y="1369"/>
                    <a:pt x="3753" y="2043"/>
                  </a:cubicBezTo>
                  <a:cubicBezTo>
                    <a:pt x="3790" y="2065"/>
                    <a:pt x="3826" y="2075"/>
                    <a:pt x="3860" y="2075"/>
                  </a:cubicBezTo>
                  <a:cubicBezTo>
                    <a:pt x="4043" y="2075"/>
                    <a:pt x="4159" y="1793"/>
                    <a:pt x="3964" y="1675"/>
                  </a:cubicBezTo>
                  <a:cubicBezTo>
                    <a:pt x="2804" y="984"/>
                    <a:pt x="1570" y="423"/>
                    <a:pt x="285" y="9"/>
                  </a:cubicBezTo>
                  <a:cubicBezTo>
                    <a:pt x="267" y="4"/>
                    <a:pt x="249" y="1"/>
                    <a:pt x="2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42" name="Google Shape;3642;p29"/>
            <p:cNvSpPr/>
            <p:nvPr/>
          </p:nvSpPr>
          <p:spPr>
            <a:xfrm>
              <a:off x="2604025" y="4225300"/>
              <a:ext cx="22225" cy="97800"/>
            </a:xfrm>
            <a:custGeom>
              <a:avLst/>
              <a:gdLst/>
              <a:ahLst/>
              <a:cxnLst/>
              <a:rect l="l" t="t" r="r" b="b"/>
              <a:pathLst>
                <a:path w="889" h="3912" extrusionOk="0">
                  <a:moveTo>
                    <a:pt x="234" y="1"/>
                  </a:moveTo>
                  <a:cubicBezTo>
                    <a:pt x="231" y="1"/>
                    <a:pt x="228" y="1"/>
                    <a:pt x="225" y="1"/>
                  </a:cubicBezTo>
                  <a:cubicBezTo>
                    <a:pt x="102" y="3"/>
                    <a:pt x="1" y="102"/>
                    <a:pt x="18" y="218"/>
                  </a:cubicBezTo>
                  <a:lnTo>
                    <a:pt x="451" y="3703"/>
                  </a:lnTo>
                  <a:cubicBezTo>
                    <a:pt x="465" y="3817"/>
                    <a:pt x="545" y="3912"/>
                    <a:pt x="663" y="3912"/>
                  </a:cubicBezTo>
                  <a:cubicBezTo>
                    <a:pt x="665" y="3912"/>
                    <a:pt x="666" y="3912"/>
                    <a:pt x="668" y="3912"/>
                  </a:cubicBezTo>
                  <a:cubicBezTo>
                    <a:pt x="788" y="3907"/>
                    <a:pt x="889" y="3808"/>
                    <a:pt x="875" y="3695"/>
                  </a:cubicBezTo>
                  <a:lnTo>
                    <a:pt x="441" y="208"/>
                  </a:lnTo>
                  <a:cubicBezTo>
                    <a:pt x="427" y="95"/>
                    <a:pt x="351" y="1"/>
                    <a:pt x="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43" name="Google Shape;3643;p29"/>
            <p:cNvSpPr/>
            <p:nvPr/>
          </p:nvSpPr>
          <p:spPr>
            <a:xfrm>
              <a:off x="2604450" y="4049850"/>
              <a:ext cx="22575" cy="141725"/>
            </a:xfrm>
            <a:custGeom>
              <a:avLst/>
              <a:gdLst/>
              <a:ahLst/>
              <a:cxnLst/>
              <a:rect l="l" t="t" r="r" b="b"/>
              <a:pathLst>
                <a:path w="903" h="5669" extrusionOk="0">
                  <a:moveTo>
                    <a:pt x="645" y="1"/>
                  </a:moveTo>
                  <a:cubicBezTo>
                    <a:pt x="560" y="1"/>
                    <a:pt x="478" y="48"/>
                    <a:pt x="453" y="155"/>
                  </a:cubicBezTo>
                  <a:cubicBezTo>
                    <a:pt x="150" y="1510"/>
                    <a:pt x="1" y="2894"/>
                    <a:pt x="13" y="4280"/>
                  </a:cubicBezTo>
                  <a:cubicBezTo>
                    <a:pt x="15" y="4677"/>
                    <a:pt x="30" y="5072"/>
                    <a:pt x="61" y="5469"/>
                  </a:cubicBezTo>
                  <a:cubicBezTo>
                    <a:pt x="69" y="5602"/>
                    <a:pt x="177" y="5668"/>
                    <a:pt x="281" y="5668"/>
                  </a:cubicBezTo>
                  <a:cubicBezTo>
                    <a:pt x="389" y="5668"/>
                    <a:pt x="493" y="5598"/>
                    <a:pt x="485" y="5459"/>
                  </a:cubicBezTo>
                  <a:cubicBezTo>
                    <a:pt x="383" y="4107"/>
                    <a:pt x="436" y="2749"/>
                    <a:pt x="646" y="1411"/>
                  </a:cubicBezTo>
                  <a:cubicBezTo>
                    <a:pt x="706" y="1026"/>
                    <a:pt x="783" y="639"/>
                    <a:pt x="867" y="261"/>
                  </a:cubicBezTo>
                  <a:cubicBezTo>
                    <a:pt x="903" y="102"/>
                    <a:pt x="771"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44" name="Google Shape;3644;p29"/>
            <p:cNvSpPr/>
            <p:nvPr/>
          </p:nvSpPr>
          <p:spPr>
            <a:xfrm>
              <a:off x="2695600" y="4103000"/>
              <a:ext cx="25075" cy="226125"/>
            </a:xfrm>
            <a:custGeom>
              <a:avLst/>
              <a:gdLst/>
              <a:ahLst/>
              <a:cxnLst/>
              <a:rect l="l" t="t" r="r" b="b"/>
              <a:pathLst>
                <a:path w="1003" h="9045" extrusionOk="0">
                  <a:moveTo>
                    <a:pt x="645" y="1"/>
                  </a:moveTo>
                  <a:cubicBezTo>
                    <a:pt x="537" y="1"/>
                    <a:pt x="432" y="72"/>
                    <a:pt x="441" y="212"/>
                  </a:cubicBezTo>
                  <a:cubicBezTo>
                    <a:pt x="612" y="2438"/>
                    <a:pt x="564" y="4679"/>
                    <a:pt x="297" y="6898"/>
                  </a:cubicBezTo>
                  <a:cubicBezTo>
                    <a:pt x="222" y="7528"/>
                    <a:pt x="128" y="8156"/>
                    <a:pt x="18" y="8780"/>
                  </a:cubicBezTo>
                  <a:cubicBezTo>
                    <a:pt x="1" y="8893"/>
                    <a:pt x="56" y="9008"/>
                    <a:pt x="174" y="9037"/>
                  </a:cubicBezTo>
                  <a:cubicBezTo>
                    <a:pt x="193" y="9042"/>
                    <a:pt x="212" y="9045"/>
                    <a:pt x="230" y="9045"/>
                  </a:cubicBezTo>
                  <a:cubicBezTo>
                    <a:pt x="327" y="9045"/>
                    <a:pt x="413" y="8978"/>
                    <a:pt x="429" y="8883"/>
                  </a:cubicBezTo>
                  <a:cubicBezTo>
                    <a:pt x="826" y="6645"/>
                    <a:pt x="1002" y="4373"/>
                    <a:pt x="959" y="2101"/>
                  </a:cubicBezTo>
                  <a:cubicBezTo>
                    <a:pt x="944" y="1463"/>
                    <a:pt x="915" y="830"/>
                    <a:pt x="867" y="200"/>
                  </a:cubicBezTo>
                  <a:cubicBezTo>
                    <a:pt x="857" y="67"/>
                    <a:pt x="750" y="1"/>
                    <a:pt x="6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45" name="Google Shape;3645;p29"/>
            <p:cNvSpPr/>
            <p:nvPr/>
          </p:nvSpPr>
          <p:spPr>
            <a:xfrm>
              <a:off x="2701150" y="3998750"/>
              <a:ext cx="16325" cy="84400"/>
            </a:xfrm>
            <a:custGeom>
              <a:avLst/>
              <a:gdLst/>
              <a:ahLst/>
              <a:cxnLst/>
              <a:rect l="l" t="t" r="r" b="b"/>
              <a:pathLst>
                <a:path w="653" h="3376" extrusionOk="0">
                  <a:moveTo>
                    <a:pt x="218" y="0"/>
                  </a:moveTo>
                  <a:cubicBezTo>
                    <a:pt x="110" y="0"/>
                    <a:pt x="0" y="72"/>
                    <a:pt x="0" y="211"/>
                  </a:cubicBezTo>
                  <a:cubicBezTo>
                    <a:pt x="0" y="1200"/>
                    <a:pt x="70" y="2189"/>
                    <a:pt x="212" y="3169"/>
                  </a:cubicBezTo>
                  <a:cubicBezTo>
                    <a:pt x="229" y="3281"/>
                    <a:pt x="302" y="3376"/>
                    <a:pt x="424" y="3376"/>
                  </a:cubicBezTo>
                  <a:cubicBezTo>
                    <a:pt x="426" y="3376"/>
                    <a:pt x="427" y="3376"/>
                    <a:pt x="429" y="3376"/>
                  </a:cubicBezTo>
                  <a:cubicBezTo>
                    <a:pt x="551" y="3374"/>
                    <a:pt x="653" y="3275"/>
                    <a:pt x="636" y="3159"/>
                  </a:cubicBezTo>
                  <a:cubicBezTo>
                    <a:pt x="494" y="2180"/>
                    <a:pt x="424" y="1191"/>
                    <a:pt x="424" y="201"/>
                  </a:cubicBezTo>
                  <a:cubicBezTo>
                    <a:pt x="424" y="67"/>
                    <a:pt x="322" y="0"/>
                    <a:pt x="2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46" name="Google Shape;3646;p29"/>
            <p:cNvSpPr/>
            <p:nvPr/>
          </p:nvSpPr>
          <p:spPr>
            <a:xfrm>
              <a:off x="2814025" y="4309675"/>
              <a:ext cx="64300" cy="51475"/>
            </a:xfrm>
            <a:custGeom>
              <a:avLst/>
              <a:gdLst/>
              <a:ahLst/>
              <a:cxnLst/>
              <a:rect l="l" t="t" r="r" b="b"/>
              <a:pathLst>
                <a:path w="2572" h="2059" extrusionOk="0">
                  <a:moveTo>
                    <a:pt x="2253" y="0"/>
                  </a:moveTo>
                  <a:cubicBezTo>
                    <a:pt x="2205" y="0"/>
                    <a:pt x="2155" y="17"/>
                    <a:pt x="2111" y="58"/>
                  </a:cubicBezTo>
                  <a:cubicBezTo>
                    <a:pt x="1485" y="636"/>
                    <a:pt x="823" y="1172"/>
                    <a:pt x="130" y="1663"/>
                  </a:cubicBezTo>
                  <a:cubicBezTo>
                    <a:pt x="34" y="1726"/>
                    <a:pt x="0" y="1853"/>
                    <a:pt x="58" y="1957"/>
                  </a:cubicBezTo>
                  <a:cubicBezTo>
                    <a:pt x="97" y="2017"/>
                    <a:pt x="174" y="2058"/>
                    <a:pt x="248" y="2058"/>
                  </a:cubicBezTo>
                  <a:cubicBezTo>
                    <a:pt x="284" y="2058"/>
                    <a:pt x="319" y="2049"/>
                    <a:pt x="349" y="2027"/>
                  </a:cubicBezTo>
                  <a:cubicBezTo>
                    <a:pt x="1071" y="1514"/>
                    <a:pt x="1762" y="956"/>
                    <a:pt x="2414" y="354"/>
                  </a:cubicBezTo>
                  <a:cubicBezTo>
                    <a:pt x="2571" y="210"/>
                    <a:pt x="2422" y="0"/>
                    <a:pt x="22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47" name="Google Shape;3647;p29"/>
            <p:cNvSpPr/>
            <p:nvPr/>
          </p:nvSpPr>
          <p:spPr>
            <a:xfrm>
              <a:off x="2907275" y="4179950"/>
              <a:ext cx="80950" cy="92200"/>
            </a:xfrm>
            <a:custGeom>
              <a:avLst/>
              <a:gdLst/>
              <a:ahLst/>
              <a:cxnLst/>
              <a:rect l="l" t="t" r="r" b="b"/>
              <a:pathLst>
                <a:path w="3238" h="3688" extrusionOk="0">
                  <a:moveTo>
                    <a:pt x="2990" y="1"/>
                  </a:moveTo>
                  <a:cubicBezTo>
                    <a:pt x="2918" y="1"/>
                    <a:pt x="2850" y="44"/>
                    <a:pt x="2802" y="109"/>
                  </a:cubicBezTo>
                  <a:cubicBezTo>
                    <a:pt x="1984" y="1235"/>
                    <a:pt x="1096" y="2308"/>
                    <a:pt x="143" y="3324"/>
                  </a:cubicBezTo>
                  <a:cubicBezTo>
                    <a:pt x="1" y="3479"/>
                    <a:pt x="146" y="3688"/>
                    <a:pt x="305" y="3688"/>
                  </a:cubicBezTo>
                  <a:cubicBezTo>
                    <a:pt x="353" y="3688"/>
                    <a:pt x="403" y="3668"/>
                    <a:pt x="446" y="3622"/>
                  </a:cubicBezTo>
                  <a:cubicBezTo>
                    <a:pt x="1423" y="2578"/>
                    <a:pt x="2333" y="1476"/>
                    <a:pt x="3173" y="318"/>
                  </a:cubicBezTo>
                  <a:cubicBezTo>
                    <a:pt x="3238" y="227"/>
                    <a:pt x="3185" y="82"/>
                    <a:pt x="3091" y="29"/>
                  </a:cubicBezTo>
                  <a:cubicBezTo>
                    <a:pt x="3057" y="10"/>
                    <a:pt x="3023" y="1"/>
                    <a:pt x="29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48" name="Google Shape;3648;p29"/>
            <p:cNvSpPr/>
            <p:nvPr/>
          </p:nvSpPr>
          <p:spPr>
            <a:xfrm>
              <a:off x="2840550" y="4308525"/>
              <a:ext cx="87800" cy="75725"/>
            </a:xfrm>
            <a:custGeom>
              <a:avLst/>
              <a:gdLst/>
              <a:ahLst/>
              <a:cxnLst/>
              <a:rect l="l" t="t" r="r" b="b"/>
              <a:pathLst>
                <a:path w="3512" h="3029" extrusionOk="0">
                  <a:moveTo>
                    <a:pt x="3200" y="0"/>
                  </a:moveTo>
                  <a:cubicBezTo>
                    <a:pt x="3152" y="0"/>
                    <a:pt x="3103" y="18"/>
                    <a:pt x="3060" y="61"/>
                  </a:cubicBezTo>
                  <a:cubicBezTo>
                    <a:pt x="2128" y="980"/>
                    <a:pt x="1151" y="1849"/>
                    <a:pt x="131" y="2665"/>
                  </a:cubicBezTo>
                  <a:cubicBezTo>
                    <a:pt x="1" y="2766"/>
                    <a:pt x="90" y="2980"/>
                    <a:pt x="232" y="3016"/>
                  </a:cubicBezTo>
                  <a:cubicBezTo>
                    <a:pt x="265" y="3025"/>
                    <a:pt x="300" y="3029"/>
                    <a:pt x="334" y="3029"/>
                  </a:cubicBezTo>
                  <a:cubicBezTo>
                    <a:pt x="529" y="3029"/>
                    <a:pt x="722" y="2896"/>
                    <a:pt x="761" y="2696"/>
                  </a:cubicBezTo>
                  <a:cubicBezTo>
                    <a:pt x="1664" y="1960"/>
                    <a:pt x="2530" y="1177"/>
                    <a:pt x="3360" y="359"/>
                  </a:cubicBezTo>
                  <a:cubicBezTo>
                    <a:pt x="3511" y="210"/>
                    <a:pt x="3364" y="0"/>
                    <a:pt x="32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49" name="Google Shape;3649;p29"/>
            <p:cNvSpPr/>
            <p:nvPr/>
          </p:nvSpPr>
          <p:spPr>
            <a:xfrm>
              <a:off x="2991825" y="4216375"/>
              <a:ext cx="36900" cy="34475"/>
            </a:xfrm>
            <a:custGeom>
              <a:avLst/>
              <a:gdLst/>
              <a:ahLst/>
              <a:cxnLst/>
              <a:rect l="l" t="t" r="r" b="b"/>
              <a:pathLst>
                <a:path w="1476" h="1379" extrusionOk="0">
                  <a:moveTo>
                    <a:pt x="1230" y="0"/>
                  </a:moveTo>
                  <a:cubicBezTo>
                    <a:pt x="1177" y="0"/>
                    <a:pt x="1125" y="19"/>
                    <a:pt x="1088" y="62"/>
                  </a:cubicBezTo>
                  <a:cubicBezTo>
                    <a:pt x="785" y="413"/>
                    <a:pt x="450" y="736"/>
                    <a:pt x="89" y="1025"/>
                  </a:cubicBezTo>
                  <a:cubicBezTo>
                    <a:pt x="0" y="1094"/>
                    <a:pt x="12" y="1253"/>
                    <a:pt x="92" y="1325"/>
                  </a:cubicBezTo>
                  <a:cubicBezTo>
                    <a:pt x="129" y="1361"/>
                    <a:pt x="180" y="1378"/>
                    <a:pt x="232" y="1378"/>
                  </a:cubicBezTo>
                  <a:cubicBezTo>
                    <a:pt x="286" y="1378"/>
                    <a:pt x="342" y="1360"/>
                    <a:pt x="390" y="1323"/>
                  </a:cubicBezTo>
                  <a:cubicBezTo>
                    <a:pt x="753" y="1034"/>
                    <a:pt x="1088" y="712"/>
                    <a:pt x="1391" y="360"/>
                  </a:cubicBezTo>
                  <a:cubicBezTo>
                    <a:pt x="1463" y="276"/>
                    <a:pt x="1475" y="141"/>
                    <a:pt x="1389" y="60"/>
                  </a:cubicBezTo>
                  <a:cubicBezTo>
                    <a:pt x="1346" y="22"/>
                    <a:pt x="1288" y="0"/>
                    <a:pt x="123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50" name="Google Shape;3650;p29"/>
            <p:cNvSpPr/>
            <p:nvPr/>
          </p:nvSpPr>
          <p:spPr>
            <a:xfrm>
              <a:off x="2895975" y="4396775"/>
              <a:ext cx="167775" cy="88925"/>
            </a:xfrm>
            <a:custGeom>
              <a:avLst/>
              <a:gdLst/>
              <a:ahLst/>
              <a:cxnLst/>
              <a:rect l="l" t="t" r="r" b="b"/>
              <a:pathLst>
                <a:path w="6711" h="3557" extrusionOk="0">
                  <a:moveTo>
                    <a:pt x="6480" y="1"/>
                  </a:moveTo>
                  <a:cubicBezTo>
                    <a:pt x="6423" y="1"/>
                    <a:pt x="6366" y="24"/>
                    <a:pt x="6320" y="64"/>
                  </a:cubicBezTo>
                  <a:cubicBezTo>
                    <a:pt x="5685" y="620"/>
                    <a:pt x="4982" y="1094"/>
                    <a:pt x="4231" y="1481"/>
                  </a:cubicBezTo>
                  <a:cubicBezTo>
                    <a:pt x="3413" y="1902"/>
                    <a:pt x="2537" y="2208"/>
                    <a:pt x="1685" y="2545"/>
                  </a:cubicBezTo>
                  <a:lnTo>
                    <a:pt x="176" y="3137"/>
                  </a:lnTo>
                  <a:cubicBezTo>
                    <a:pt x="72" y="3180"/>
                    <a:pt x="0" y="3286"/>
                    <a:pt x="32" y="3399"/>
                  </a:cubicBezTo>
                  <a:cubicBezTo>
                    <a:pt x="59" y="3492"/>
                    <a:pt x="142" y="3557"/>
                    <a:pt x="229" y="3557"/>
                  </a:cubicBezTo>
                  <a:cubicBezTo>
                    <a:pt x="251" y="3557"/>
                    <a:pt x="273" y="3552"/>
                    <a:pt x="294" y="3544"/>
                  </a:cubicBezTo>
                  <a:lnTo>
                    <a:pt x="3025" y="2473"/>
                  </a:lnTo>
                  <a:cubicBezTo>
                    <a:pt x="3865" y="2138"/>
                    <a:pt x="4681" y="1765"/>
                    <a:pt x="5435" y="1267"/>
                  </a:cubicBezTo>
                  <a:cubicBezTo>
                    <a:pt x="5851" y="993"/>
                    <a:pt x="6248" y="689"/>
                    <a:pt x="6624" y="360"/>
                  </a:cubicBezTo>
                  <a:cubicBezTo>
                    <a:pt x="6710" y="285"/>
                    <a:pt x="6698" y="136"/>
                    <a:pt x="6621" y="61"/>
                  </a:cubicBezTo>
                  <a:cubicBezTo>
                    <a:pt x="6580" y="19"/>
                    <a:pt x="6530" y="1"/>
                    <a:pt x="64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51" name="Google Shape;3651;p29"/>
            <p:cNvSpPr/>
            <p:nvPr/>
          </p:nvSpPr>
          <p:spPr>
            <a:xfrm>
              <a:off x="3097525" y="4325725"/>
              <a:ext cx="56900" cy="45575"/>
            </a:xfrm>
            <a:custGeom>
              <a:avLst/>
              <a:gdLst/>
              <a:ahLst/>
              <a:cxnLst/>
              <a:rect l="l" t="t" r="r" b="b"/>
              <a:pathLst>
                <a:path w="2276" h="1823" extrusionOk="0">
                  <a:moveTo>
                    <a:pt x="2043" y="0"/>
                  </a:moveTo>
                  <a:cubicBezTo>
                    <a:pt x="1986" y="0"/>
                    <a:pt x="1929" y="23"/>
                    <a:pt x="1885" y="63"/>
                  </a:cubicBezTo>
                  <a:cubicBezTo>
                    <a:pt x="1336" y="562"/>
                    <a:pt x="749" y="1016"/>
                    <a:pt x="131" y="1428"/>
                  </a:cubicBezTo>
                  <a:cubicBezTo>
                    <a:pt x="34" y="1491"/>
                    <a:pt x="1" y="1618"/>
                    <a:pt x="58" y="1719"/>
                  </a:cubicBezTo>
                  <a:cubicBezTo>
                    <a:pt x="97" y="1783"/>
                    <a:pt x="172" y="1823"/>
                    <a:pt x="245" y="1823"/>
                  </a:cubicBezTo>
                  <a:cubicBezTo>
                    <a:pt x="281" y="1823"/>
                    <a:pt x="317" y="1813"/>
                    <a:pt x="347" y="1791"/>
                  </a:cubicBezTo>
                  <a:cubicBezTo>
                    <a:pt x="997" y="1363"/>
                    <a:pt x="1611" y="884"/>
                    <a:pt x="2186" y="359"/>
                  </a:cubicBezTo>
                  <a:cubicBezTo>
                    <a:pt x="2275" y="285"/>
                    <a:pt x="2263" y="138"/>
                    <a:pt x="2184" y="59"/>
                  </a:cubicBezTo>
                  <a:cubicBezTo>
                    <a:pt x="2144" y="19"/>
                    <a:pt x="2093" y="0"/>
                    <a:pt x="20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52" name="Google Shape;3652;p29"/>
            <p:cNvSpPr/>
            <p:nvPr/>
          </p:nvSpPr>
          <p:spPr>
            <a:xfrm>
              <a:off x="2950250" y="4453075"/>
              <a:ext cx="111400" cy="53650"/>
            </a:xfrm>
            <a:custGeom>
              <a:avLst/>
              <a:gdLst/>
              <a:ahLst/>
              <a:cxnLst/>
              <a:rect l="l" t="t" r="r" b="b"/>
              <a:pathLst>
                <a:path w="4456" h="2146" extrusionOk="0">
                  <a:moveTo>
                    <a:pt x="4145" y="0"/>
                  </a:moveTo>
                  <a:cubicBezTo>
                    <a:pt x="4111" y="0"/>
                    <a:pt x="4075" y="10"/>
                    <a:pt x="4039" y="31"/>
                  </a:cubicBezTo>
                  <a:cubicBezTo>
                    <a:pt x="2833" y="726"/>
                    <a:pt x="1557" y="1294"/>
                    <a:pt x="236" y="1725"/>
                  </a:cubicBezTo>
                  <a:cubicBezTo>
                    <a:pt x="0" y="1801"/>
                    <a:pt x="73" y="2146"/>
                    <a:pt x="283" y="2146"/>
                  </a:cubicBezTo>
                  <a:cubicBezTo>
                    <a:pt x="305" y="2146"/>
                    <a:pt x="327" y="2142"/>
                    <a:pt x="351" y="2134"/>
                  </a:cubicBezTo>
                  <a:cubicBezTo>
                    <a:pt x="1711" y="1691"/>
                    <a:pt x="3018" y="1109"/>
                    <a:pt x="4258" y="397"/>
                  </a:cubicBezTo>
                  <a:cubicBezTo>
                    <a:pt x="4455" y="278"/>
                    <a:pt x="4331" y="0"/>
                    <a:pt x="41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53" name="Google Shape;3653;p29"/>
            <p:cNvSpPr/>
            <p:nvPr/>
          </p:nvSpPr>
          <p:spPr>
            <a:xfrm>
              <a:off x="3110775" y="4385625"/>
              <a:ext cx="49425" cy="36075"/>
            </a:xfrm>
            <a:custGeom>
              <a:avLst/>
              <a:gdLst/>
              <a:ahLst/>
              <a:cxnLst/>
              <a:rect l="l" t="t" r="r" b="b"/>
              <a:pathLst>
                <a:path w="1977" h="1443" extrusionOk="0">
                  <a:moveTo>
                    <a:pt x="1744" y="1"/>
                  </a:moveTo>
                  <a:cubicBezTo>
                    <a:pt x="1689" y="1"/>
                    <a:pt x="1634" y="23"/>
                    <a:pt x="1584" y="62"/>
                  </a:cubicBezTo>
                  <a:cubicBezTo>
                    <a:pt x="1127" y="423"/>
                    <a:pt x="640" y="755"/>
                    <a:pt x="135" y="1049"/>
                  </a:cubicBezTo>
                  <a:cubicBezTo>
                    <a:pt x="34" y="1107"/>
                    <a:pt x="0" y="1237"/>
                    <a:pt x="60" y="1338"/>
                  </a:cubicBezTo>
                  <a:cubicBezTo>
                    <a:pt x="100" y="1405"/>
                    <a:pt x="171" y="1442"/>
                    <a:pt x="243" y="1442"/>
                  </a:cubicBezTo>
                  <a:cubicBezTo>
                    <a:pt x="280" y="1442"/>
                    <a:pt x="318" y="1432"/>
                    <a:pt x="352" y="1412"/>
                  </a:cubicBezTo>
                  <a:cubicBezTo>
                    <a:pt x="888" y="1097"/>
                    <a:pt x="1401" y="746"/>
                    <a:pt x="1889" y="358"/>
                  </a:cubicBezTo>
                  <a:cubicBezTo>
                    <a:pt x="1976" y="291"/>
                    <a:pt x="1962" y="129"/>
                    <a:pt x="1882" y="57"/>
                  </a:cubicBezTo>
                  <a:cubicBezTo>
                    <a:pt x="1839" y="18"/>
                    <a:pt x="1791" y="1"/>
                    <a:pt x="17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54" name="Google Shape;3654;p29"/>
            <p:cNvSpPr/>
            <p:nvPr/>
          </p:nvSpPr>
          <p:spPr>
            <a:xfrm>
              <a:off x="2967575" y="4659100"/>
              <a:ext cx="230575" cy="43175"/>
            </a:xfrm>
            <a:custGeom>
              <a:avLst/>
              <a:gdLst/>
              <a:ahLst/>
              <a:cxnLst/>
              <a:rect l="l" t="t" r="r" b="b"/>
              <a:pathLst>
                <a:path w="9223" h="1727" extrusionOk="0">
                  <a:moveTo>
                    <a:pt x="8992" y="0"/>
                  </a:moveTo>
                  <a:cubicBezTo>
                    <a:pt x="8953" y="0"/>
                    <a:pt x="8914" y="10"/>
                    <a:pt x="8876" y="28"/>
                  </a:cubicBezTo>
                  <a:cubicBezTo>
                    <a:pt x="7127" y="872"/>
                    <a:pt x="5191" y="1302"/>
                    <a:pt x="3250" y="1302"/>
                  </a:cubicBezTo>
                  <a:cubicBezTo>
                    <a:pt x="2921" y="1302"/>
                    <a:pt x="2593" y="1290"/>
                    <a:pt x="2265" y="1265"/>
                  </a:cubicBezTo>
                  <a:cubicBezTo>
                    <a:pt x="1835" y="1231"/>
                    <a:pt x="1408" y="1187"/>
                    <a:pt x="980" y="1187"/>
                  </a:cubicBezTo>
                  <a:cubicBezTo>
                    <a:pt x="710" y="1187"/>
                    <a:pt x="441" y="1204"/>
                    <a:pt x="171" y="1253"/>
                  </a:cubicBezTo>
                  <a:cubicBezTo>
                    <a:pt x="60" y="1272"/>
                    <a:pt x="0" y="1414"/>
                    <a:pt x="27" y="1518"/>
                  </a:cubicBezTo>
                  <a:cubicBezTo>
                    <a:pt x="50" y="1607"/>
                    <a:pt x="150" y="1665"/>
                    <a:pt x="252" y="1665"/>
                  </a:cubicBezTo>
                  <a:cubicBezTo>
                    <a:pt x="265" y="1665"/>
                    <a:pt x="278" y="1664"/>
                    <a:pt x="291" y="1662"/>
                  </a:cubicBezTo>
                  <a:cubicBezTo>
                    <a:pt x="521" y="1621"/>
                    <a:pt x="754" y="1606"/>
                    <a:pt x="987" y="1606"/>
                  </a:cubicBezTo>
                  <a:cubicBezTo>
                    <a:pt x="1366" y="1606"/>
                    <a:pt x="1747" y="1645"/>
                    <a:pt x="2121" y="1676"/>
                  </a:cubicBezTo>
                  <a:cubicBezTo>
                    <a:pt x="2516" y="1709"/>
                    <a:pt x="2912" y="1726"/>
                    <a:pt x="3308" y="1726"/>
                  </a:cubicBezTo>
                  <a:cubicBezTo>
                    <a:pt x="3494" y="1726"/>
                    <a:pt x="3680" y="1723"/>
                    <a:pt x="3865" y="1715"/>
                  </a:cubicBezTo>
                  <a:cubicBezTo>
                    <a:pt x="5680" y="1633"/>
                    <a:pt x="7461" y="1183"/>
                    <a:pt x="9098" y="391"/>
                  </a:cubicBezTo>
                  <a:cubicBezTo>
                    <a:pt x="9199" y="341"/>
                    <a:pt x="9223" y="194"/>
                    <a:pt x="9170" y="100"/>
                  </a:cubicBezTo>
                  <a:cubicBezTo>
                    <a:pt x="9128" y="32"/>
                    <a:pt x="9062" y="0"/>
                    <a:pt x="899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55" name="Google Shape;3655;p29"/>
            <p:cNvSpPr/>
            <p:nvPr/>
          </p:nvSpPr>
          <p:spPr>
            <a:xfrm>
              <a:off x="3212100" y="4644300"/>
              <a:ext cx="37375" cy="18025"/>
            </a:xfrm>
            <a:custGeom>
              <a:avLst/>
              <a:gdLst/>
              <a:ahLst/>
              <a:cxnLst/>
              <a:rect l="l" t="t" r="r" b="b"/>
              <a:pathLst>
                <a:path w="1495" h="721" extrusionOk="0">
                  <a:moveTo>
                    <a:pt x="1250" y="1"/>
                  </a:moveTo>
                  <a:cubicBezTo>
                    <a:pt x="1232" y="1"/>
                    <a:pt x="1213" y="3"/>
                    <a:pt x="1194" y="9"/>
                  </a:cubicBezTo>
                  <a:lnTo>
                    <a:pt x="176" y="307"/>
                  </a:lnTo>
                  <a:cubicBezTo>
                    <a:pt x="65" y="341"/>
                    <a:pt x="0" y="456"/>
                    <a:pt x="31" y="569"/>
                  </a:cubicBezTo>
                  <a:cubicBezTo>
                    <a:pt x="60" y="662"/>
                    <a:pt x="145" y="721"/>
                    <a:pt x="238" y="721"/>
                  </a:cubicBezTo>
                  <a:cubicBezTo>
                    <a:pt x="256" y="721"/>
                    <a:pt x="275" y="718"/>
                    <a:pt x="294" y="714"/>
                  </a:cubicBezTo>
                  <a:lnTo>
                    <a:pt x="1312" y="418"/>
                  </a:lnTo>
                  <a:cubicBezTo>
                    <a:pt x="1418" y="384"/>
                    <a:pt x="1495" y="261"/>
                    <a:pt x="1459" y="153"/>
                  </a:cubicBezTo>
                  <a:cubicBezTo>
                    <a:pt x="1429" y="61"/>
                    <a:pt x="1342" y="1"/>
                    <a:pt x="12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56" name="Google Shape;3656;p29"/>
            <p:cNvSpPr/>
            <p:nvPr/>
          </p:nvSpPr>
          <p:spPr>
            <a:xfrm>
              <a:off x="3034675" y="4721350"/>
              <a:ext cx="80625" cy="18250"/>
            </a:xfrm>
            <a:custGeom>
              <a:avLst/>
              <a:gdLst/>
              <a:ahLst/>
              <a:cxnLst/>
              <a:rect l="l" t="t" r="r" b="b"/>
              <a:pathLst>
                <a:path w="3225" h="730" extrusionOk="0">
                  <a:moveTo>
                    <a:pt x="2981" y="0"/>
                  </a:moveTo>
                  <a:cubicBezTo>
                    <a:pt x="2964" y="0"/>
                    <a:pt x="2946" y="2"/>
                    <a:pt x="2929" y="5"/>
                  </a:cubicBezTo>
                  <a:cubicBezTo>
                    <a:pt x="2048" y="152"/>
                    <a:pt x="1157" y="253"/>
                    <a:pt x="267" y="308"/>
                  </a:cubicBezTo>
                  <a:cubicBezTo>
                    <a:pt x="1" y="322"/>
                    <a:pt x="4" y="730"/>
                    <a:pt x="259" y="730"/>
                  </a:cubicBezTo>
                  <a:cubicBezTo>
                    <a:pt x="265" y="730"/>
                    <a:pt x="270" y="730"/>
                    <a:pt x="276" y="729"/>
                  </a:cubicBezTo>
                  <a:cubicBezTo>
                    <a:pt x="1205" y="671"/>
                    <a:pt x="2130" y="566"/>
                    <a:pt x="3049" y="414"/>
                  </a:cubicBezTo>
                  <a:cubicBezTo>
                    <a:pt x="3160" y="395"/>
                    <a:pt x="3225" y="250"/>
                    <a:pt x="3193" y="149"/>
                  </a:cubicBezTo>
                  <a:cubicBezTo>
                    <a:pt x="3163" y="47"/>
                    <a:pt x="3077" y="0"/>
                    <a:pt x="29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57" name="Google Shape;3657;p29"/>
            <p:cNvSpPr/>
            <p:nvPr/>
          </p:nvSpPr>
          <p:spPr>
            <a:xfrm>
              <a:off x="2344175" y="4318225"/>
              <a:ext cx="635200" cy="657900"/>
            </a:xfrm>
            <a:custGeom>
              <a:avLst/>
              <a:gdLst/>
              <a:ahLst/>
              <a:cxnLst/>
              <a:rect l="l" t="t" r="r" b="b"/>
              <a:pathLst>
                <a:path w="25408" h="26316" extrusionOk="0">
                  <a:moveTo>
                    <a:pt x="11970" y="0"/>
                  </a:moveTo>
                  <a:cubicBezTo>
                    <a:pt x="11738" y="0"/>
                    <a:pt x="11507" y="23"/>
                    <a:pt x="11281" y="65"/>
                  </a:cubicBezTo>
                  <a:cubicBezTo>
                    <a:pt x="10636" y="178"/>
                    <a:pt x="10029" y="452"/>
                    <a:pt x="9461" y="765"/>
                  </a:cubicBezTo>
                  <a:cubicBezTo>
                    <a:pt x="9425" y="785"/>
                    <a:pt x="9396" y="813"/>
                    <a:pt x="9377" y="847"/>
                  </a:cubicBezTo>
                  <a:cubicBezTo>
                    <a:pt x="9348" y="813"/>
                    <a:pt x="9310" y="789"/>
                    <a:pt x="9269" y="780"/>
                  </a:cubicBezTo>
                  <a:cubicBezTo>
                    <a:pt x="9059" y="723"/>
                    <a:pt x="8843" y="696"/>
                    <a:pt x="8627" y="696"/>
                  </a:cubicBezTo>
                  <a:cubicBezTo>
                    <a:pt x="7856" y="696"/>
                    <a:pt x="7085" y="1043"/>
                    <a:pt x="6609" y="1653"/>
                  </a:cubicBezTo>
                  <a:cubicBezTo>
                    <a:pt x="6446" y="1858"/>
                    <a:pt x="6316" y="2087"/>
                    <a:pt x="6147" y="2284"/>
                  </a:cubicBezTo>
                  <a:cubicBezTo>
                    <a:pt x="5991" y="2474"/>
                    <a:pt x="5786" y="2618"/>
                    <a:pt x="5553" y="2700"/>
                  </a:cubicBezTo>
                  <a:cubicBezTo>
                    <a:pt x="5295" y="2789"/>
                    <a:pt x="5030" y="2854"/>
                    <a:pt x="4785" y="2965"/>
                  </a:cubicBezTo>
                  <a:cubicBezTo>
                    <a:pt x="4544" y="3073"/>
                    <a:pt x="4320" y="3220"/>
                    <a:pt x="4123" y="3396"/>
                  </a:cubicBezTo>
                  <a:cubicBezTo>
                    <a:pt x="3923" y="3567"/>
                    <a:pt x="3750" y="3771"/>
                    <a:pt x="3610" y="3998"/>
                  </a:cubicBezTo>
                  <a:cubicBezTo>
                    <a:pt x="3461" y="4238"/>
                    <a:pt x="3351" y="4496"/>
                    <a:pt x="3127" y="4683"/>
                  </a:cubicBezTo>
                  <a:cubicBezTo>
                    <a:pt x="2905" y="4869"/>
                    <a:pt x="2681" y="4991"/>
                    <a:pt x="2477" y="5170"/>
                  </a:cubicBezTo>
                  <a:cubicBezTo>
                    <a:pt x="1856" y="5713"/>
                    <a:pt x="1420" y="6440"/>
                    <a:pt x="1235" y="7247"/>
                  </a:cubicBezTo>
                  <a:cubicBezTo>
                    <a:pt x="1168" y="7540"/>
                    <a:pt x="1144" y="7843"/>
                    <a:pt x="1093" y="8142"/>
                  </a:cubicBezTo>
                  <a:cubicBezTo>
                    <a:pt x="1042" y="8440"/>
                    <a:pt x="934" y="8722"/>
                    <a:pt x="811" y="9006"/>
                  </a:cubicBezTo>
                  <a:cubicBezTo>
                    <a:pt x="686" y="9287"/>
                    <a:pt x="564" y="9583"/>
                    <a:pt x="511" y="9896"/>
                  </a:cubicBezTo>
                  <a:cubicBezTo>
                    <a:pt x="462" y="10178"/>
                    <a:pt x="455" y="10467"/>
                    <a:pt x="494" y="10751"/>
                  </a:cubicBezTo>
                  <a:cubicBezTo>
                    <a:pt x="544" y="11114"/>
                    <a:pt x="662" y="11463"/>
                    <a:pt x="843" y="11783"/>
                  </a:cubicBezTo>
                  <a:cubicBezTo>
                    <a:pt x="181" y="12734"/>
                    <a:pt x="0" y="13988"/>
                    <a:pt x="361" y="15095"/>
                  </a:cubicBezTo>
                  <a:cubicBezTo>
                    <a:pt x="458" y="15386"/>
                    <a:pt x="592" y="15665"/>
                    <a:pt x="758" y="15925"/>
                  </a:cubicBezTo>
                  <a:cubicBezTo>
                    <a:pt x="860" y="16072"/>
                    <a:pt x="970" y="16216"/>
                    <a:pt x="1055" y="16373"/>
                  </a:cubicBezTo>
                  <a:cubicBezTo>
                    <a:pt x="1129" y="16524"/>
                    <a:pt x="1172" y="16688"/>
                    <a:pt x="1187" y="16857"/>
                  </a:cubicBezTo>
                  <a:cubicBezTo>
                    <a:pt x="1225" y="17191"/>
                    <a:pt x="1249" y="17523"/>
                    <a:pt x="1336" y="17853"/>
                  </a:cubicBezTo>
                  <a:cubicBezTo>
                    <a:pt x="1418" y="18163"/>
                    <a:pt x="1531" y="18464"/>
                    <a:pt x="1673" y="18751"/>
                  </a:cubicBezTo>
                  <a:cubicBezTo>
                    <a:pt x="1988" y="19374"/>
                    <a:pt x="2446" y="19915"/>
                    <a:pt x="3006" y="20332"/>
                  </a:cubicBezTo>
                  <a:cubicBezTo>
                    <a:pt x="3146" y="21540"/>
                    <a:pt x="3779" y="22637"/>
                    <a:pt x="4758" y="23362"/>
                  </a:cubicBezTo>
                  <a:cubicBezTo>
                    <a:pt x="5028" y="23559"/>
                    <a:pt x="5326" y="23699"/>
                    <a:pt x="5613" y="23867"/>
                  </a:cubicBezTo>
                  <a:cubicBezTo>
                    <a:pt x="5897" y="24036"/>
                    <a:pt x="6137" y="24322"/>
                    <a:pt x="6385" y="24575"/>
                  </a:cubicBezTo>
                  <a:cubicBezTo>
                    <a:pt x="6850" y="25047"/>
                    <a:pt x="7425" y="25398"/>
                    <a:pt x="8058" y="25593"/>
                  </a:cubicBezTo>
                  <a:cubicBezTo>
                    <a:pt x="8453" y="25718"/>
                    <a:pt x="8863" y="25781"/>
                    <a:pt x="9274" y="25781"/>
                  </a:cubicBezTo>
                  <a:cubicBezTo>
                    <a:pt x="9598" y="25781"/>
                    <a:pt x="9923" y="25741"/>
                    <a:pt x="10241" y="25663"/>
                  </a:cubicBezTo>
                  <a:cubicBezTo>
                    <a:pt x="10260" y="25658"/>
                    <a:pt x="10279" y="25651"/>
                    <a:pt x="10296" y="25641"/>
                  </a:cubicBezTo>
                  <a:cubicBezTo>
                    <a:pt x="10970" y="26089"/>
                    <a:pt x="11777" y="26315"/>
                    <a:pt x="12584" y="26315"/>
                  </a:cubicBezTo>
                  <a:cubicBezTo>
                    <a:pt x="12956" y="26315"/>
                    <a:pt x="13328" y="26267"/>
                    <a:pt x="13687" y="26171"/>
                  </a:cubicBezTo>
                  <a:cubicBezTo>
                    <a:pt x="14015" y="26081"/>
                    <a:pt x="14332" y="25952"/>
                    <a:pt x="14628" y="25783"/>
                  </a:cubicBezTo>
                  <a:cubicBezTo>
                    <a:pt x="14660" y="25800"/>
                    <a:pt x="14693" y="25810"/>
                    <a:pt x="14727" y="25810"/>
                  </a:cubicBezTo>
                  <a:cubicBezTo>
                    <a:pt x="14764" y="25810"/>
                    <a:pt x="14800" y="25811"/>
                    <a:pt x="14837" y="25811"/>
                  </a:cubicBezTo>
                  <a:cubicBezTo>
                    <a:pt x="15958" y="25811"/>
                    <a:pt x="17053" y="25453"/>
                    <a:pt x="17959" y="24791"/>
                  </a:cubicBezTo>
                  <a:cubicBezTo>
                    <a:pt x="18063" y="24714"/>
                    <a:pt x="18164" y="24637"/>
                    <a:pt x="18260" y="24553"/>
                  </a:cubicBezTo>
                  <a:lnTo>
                    <a:pt x="18287" y="24553"/>
                  </a:lnTo>
                  <a:cubicBezTo>
                    <a:pt x="19752" y="24510"/>
                    <a:pt x="20924" y="23480"/>
                    <a:pt x="21661" y="22291"/>
                  </a:cubicBezTo>
                  <a:cubicBezTo>
                    <a:pt x="21892" y="21915"/>
                    <a:pt x="22094" y="21526"/>
                    <a:pt x="22272" y="21124"/>
                  </a:cubicBezTo>
                  <a:cubicBezTo>
                    <a:pt x="22306" y="21054"/>
                    <a:pt x="22301" y="20972"/>
                    <a:pt x="22262" y="20907"/>
                  </a:cubicBezTo>
                  <a:lnTo>
                    <a:pt x="22291" y="20840"/>
                  </a:lnTo>
                  <a:cubicBezTo>
                    <a:pt x="23252" y="20450"/>
                    <a:pt x="23974" y="19559"/>
                    <a:pt x="24176" y="18546"/>
                  </a:cubicBezTo>
                  <a:cubicBezTo>
                    <a:pt x="24197" y="18536"/>
                    <a:pt x="24214" y="18524"/>
                    <a:pt x="24231" y="18510"/>
                  </a:cubicBezTo>
                  <a:cubicBezTo>
                    <a:pt x="25165" y="17694"/>
                    <a:pt x="25408" y="16231"/>
                    <a:pt x="24830" y="15145"/>
                  </a:cubicBezTo>
                  <a:cubicBezTo>
                    <a:pt x="25365" y="13949"/>
                    <a:pt x="25288" y="12508"/>
                    <a:pt x="24604" y="11381"/>
                  </a:cubicBezTo>
                  <a:cubicBezTo>
                    <a:pt x="24604" y="11374"/>
                    <a:pt x="24607" y="11367"/>
                    <a:pt x="24611" y="11362"/>
                  </a:cubicBezTo>
                  <a:cubicBezTo>
                    <a:pt x="24782" y="10635"/>
                    <a:pt x="24575" y="9908"/>
                    <a:pt x="24335" y="9225"/>
                  </a:cubicBezTo>
                  <a:cubicBezTo>
                    <a:pt x="24094" y="8541"/>
                    <a:pt x="23841" y="7860"/>
                    <a:pt x="23252" y="7405"/>
                  </a:cubicBezTo>
                  <a:cubicBezTo>
                    <a:pt x="22907" y="7141"/>
                    <a:pt x="22544" y="6900"/>
                    <a:pt x="22185" y="6650"/>
                  </a:cubicBezTo>
                  <a:cubicBezTo>
                    <a:pt x="22176" y="6084"/>
                    <a:pt x="22113" y="5511"/>
                    <a:pt x="21860" y="5001"/>
                  </a:cubicBezTo>
                  <a:cubicBezTo>
                    <a:pt x="21738" y="4751"/>
                    <a:pt x="21567" y="4527"/>
                    <a:pt x="21357" y="4344"/>
                  </a:cubicBezTo>
                  <a:cubicBezTo>
                    <a:pt x="21261" y="4265"/>
                    <a:pt x="21158" y="4195"/>
                    <a:pt x="21049" y="4135"/>
                  </a:cubicBezTo>
                  <a:cubicBezTo>
                    <a:pt x="20994" y="4103"/>
                    <a:pt x="20924" y="4079"/>
                    <a:pt x="20881" y="4031"/>
                  </a:cubicBezTo>
                  <a:cubicBezTo>
                    <a:pt x="20835" y="3985"/>
                    <a:pt x="20816" y="3916"/>
                    <a:pt x="20792" y="3856"/>
                  </a:cubicBezTo>
                  <a:cubicBezTo>
                    <a:pt x="20354" y="2785"/>
                    <a:pt x="19439" y="1954"/>
                    <a:pt x="18320" y="1644"/>
                  </a:cubicBezTo>
                  <a:cubicBezTo>
                    <a:pt x="17992" y="1555"/>
                    <a:pt x="17655" y="1510"/>
                    <a:pt x="17318" y="1510"/>
                  </a:cubicBezTo>
                  <a:cubicBezTo>
                    <a:pt x="16981" y="1510"/>
                    <a:pt x="16644" y="1555"/>
                    <a:pt x="16315" y="1644"/>
                  </a:cubicBezTo>
                  <a:cubicBezTo>
                    <a:pt x="15918" y="1023"/>
                    <a:pt x="15198" y="611"/>
                    <a:pt x="14452" y="611"/>
                  </a:cubicBezTo>
                  <a:cubicBezTo>
                    <a:pt x="14443" y="611"/>
                    <a:pt x="14435" y="611"/>
                    <a:pt x="14426" y="611"/>
                  </a:cubicBezTo>
                  <a:cubicBezTo>
                    <a:pt x="14303" y="614"/>
                    <a:pt x="14181" y="626"/>
                    <a:pt x="14060" y="652"/>
                  </a:cubicBezTo>
                  <a:cubicBezTo>
                    <a:pt x="14012" y="664"/>
                    <a:pt x="13962" y="671"/>
                    <a:pt x="13914" y="671"/>
                  </a:cubicBezTo>
                  <a:cubicBezTo>
                    <a:pt x="13846" y="667"/>
                    <a:pt x="13796" y="623"/>
                    <a:pt x="13747" y="585"/>
                  </a:cubicBezTo>
                  <a:cubicBezTo>
                    <a:pt x="13514" y="407"/>
                    <a:pt x="13257" y="267"/>
                    <a:pt x="12982" y="166"/>
                  </a:cubicBezTo>
                  <a:cubicBezTo>
                    <a:pt x="12656" y="51"/>
                    <a:pt x="12313" y="0"/>
                    <a:pt x="1197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58" name="Google Shape;3658;p29"/>
            <p:cNvSpPr/>
            <p:nvPr/>
          </p:nvSpPr>
          <p:spPr>
            <a:xfrm>
              <a:off x="2454100" y="4694500"/>
              <a:ext cx="39200" cy="75725"/>
            </a:xfrm>
            <a:custGeom>
              <a:avLst/>
              <a:gdLst/>
              <a:ahLst/>
              <a:cxnLst/>
              <a:rect l="l" t="t" r="r" b="b"/>
              <a:pathLst>
                <a:path w="1568" h="3029" extrusionOk="0">
                  <a:moveTo>
                    <a:pt x="226" y="0"/>
                  </a:moveTo>
                  <a:cubicBezTo>
                    <a:pt x="225" y="0"/>
                    <a:pt x="223" y="1"/>
                    <a:pt x="222" y="1"/>
                  </a:cubicBezTo>
                  <a:cubicBezTo>
                    <a:pt x="99" y="3"/>
                    <a:pt x="0" y="104"/>
                    <a:pt x="15" y="217"/>
                  </a:cubicBezTo>
                  <a:cubicBezTo>
                    <a:pt x="147" y="1226"/>
                    <a:pt x="554" y="2176"/>
                    <a:pt x="1192" y="2968"/>
                  </a:cubicBezTo>
                  <a:cubicBezTo>
                    <a:pt x="1226" y="3010"/>
                    <a:pt x="1277" y="3028"/>
                    <a:pt x="1330" y="3028"/>
                  </a:cubicBezTo>
                  <a:cubicBezTo>
                    <a:pt x="1391" y="3028"/>
                    <a:pt x="1453" y="3004"/>
                    <a:pt x="1493" y="2963"/>
                  </a:cubicBezTo>
                  <a:cubicBezTo>
                    <a:pt x="1567" y="2889"/>
                    <a:pt x="1562" y="2754"/>
                    <a:pt x="1490" y="2667"/>
                  </a:cubicBezTo>
                  <a:cubicBezTo>
                    <a:pt x="922" y="1957"/>
                    <a:pt x="559" y="1105"/>
                    <a:pt x="438" y="205"/>
                  </a:cubicBezTo>
                  <a:cubicBezTo>
                    <a:pt x="424" y="96"/>
                    <a:pt x="349" y="0"/>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59" name="Google Shape;3659;p29"/>
            <p:cNvSpPr/>
            <p:nvPr/>
          </p:nvSpPr>
          <p:spPr>
            <a:xfrm>
              <a:off x="2452900" y="4584675"/>
              <a:ext cx="18475" cy="73175"/>
            </a:xfrm>
            <a:custGeom>
              <a:avLst/>
              <a:gdLst/>
              <a:ahLst/>
              <a:cxnLst/>
              <a:rect l="l" t="t" r="r" b="b"/>
              <a:pathLst>
                <a:path w="739" h="2927" extrusionOk="0">
                  <a:moveTo>
                    <a:pt x="483" y="0"/>
                  </a:moveTo>
                  <a:cubicBezTo>
                    <a:pt x="398" y="0"/>
                    <a:pt x="316" y="47"/>
                    <a:pt x="292" y="155"/>
                  </a:cubicBezTo>
                  <a:cubicBezTo>
                    <a:pt x="101" y="1000"/>
                    <a:pt x="3" y="1862"/>
                    <a:pt x="0" y="2728"/>
                  </a:cubicBezTo>
                  <a:cubicBezTo>
                    <a:pt x="0" y="2860"/>
                    <a:pt x="102" y="2926"/>
                    <a:pt x="206" y="2926"/>
                  </a:cubicBezTo>
                  <a:cubicBezTo>
                    <a:pt x="314" y="2926"/>
                    <a:pt x="424" y="2856"/>
                    <a:pt x="424" y="2716"/>
                  </a:cubicBezTo>
                  <a:cubicBezTo>
                    <a:pt x="426" y="1888"/>
                    <a:pt x="520" y="1065"/>
                    <a:pt x="703" y="259"/>
                  </a:cubicBezTo>
                  <a:cubicBezTo>
                    <a:pt x="739" y="101"/>
                    <a:pt x="608" y="0"/>
                    <a:pt x="4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60" name="Google Shape;3660;p29"/>
            <p:cNvSpPr/>
            <p:nvPr/>
          </p:nvSpPr>
          <p:spPr>
            <a:xfrm>
              <a:off x="2428100" y="4622375"/>
              <a:ext cx="16700" cy="71300"/>
            </a:xfrm>
            <a:custGeom>
              <a:avLst/>
              <a:gdLst/>
              <a:ahLst/>
              <a:cxnLst/>
              <a:rect l="l" t="t" r="r" b="b"/>
              <a:pathLst>
                <a:path w="668" h="2852" extrusionOk="0">
                  <a:moveTo>
                    <a:pt x="345" y="0"/>
                  </a:moveTo>
                  <a:cubicBezTo>
                    <a:pt x="247" y="0"/>
                    <a:pt x="157" y="64"/>
                    <a:pt x="140" y="161"/>
                  </a:cubicBezTo>
                  <a:cubicBezTo>
                    <a:pt x="1" y="1006"/>
                    <a:pt x="30" y="1867"/>
                    <a:pt x="222" y="2703"/>
                  </a:cubicBezTo>
                  <a:cubicBezTo>
                    <a:pt x="247" y="2807"/>
                    <a:pt x="324" y="2852"/>
                    <a:pt x="406" y="2852"/>
                  </a:cubicBezTo>
                  <a:cubicBezTo>
                    <a:pt x="532" y="2852"/>
                    <a:pt x="668" y="2744"/>
                    <a:pt x="631" y="2582"/>
                  </a:cubicBezTo>
                  <a:cubicBezTo>
                    <a:pt x="453" y="1822"/>
                    <a:pt x="427" y="1035"/>
                    <a:pt x="552" y="262"/>
                  </a:cubicBezTo>
                  <a:cubicBezTo>
                    <a:pt x="571" y="152"/>
                    <a:pt x="516" y="38"/>
                    <a:pt x="400" y="7"/>
                  </a:cubicBezTo>
                  <a:cubicBezTo>
                    <a:pt x="382" y="3"/>
                    <a:pt x="363" y="0"/>
                    <a:pt x="3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61" name="Google Shape;3661;p29"/>
            <p:cNvSpPr/>
            <p:nvPr/>
          </p:nvSpPr>
          <p:spPr>
            <a:xfrm>
              <a:off x="2510350" y="4453750"/>
              <a:ext cx="48225" cy="40025"/>
            </a:xfrm>
            <a:custGeom>
              <a:avLst/>
              <a:gdLst/>
              <a:ahLst/>
              <a:cxnLst/>
              <a:rect l="l" t="t" r="r" b="b"/>
              <a:pathLst>
                <a:path w="1929" h="1601" extrusionOk="0">
                  <a:moveTo>
                    <a:pt x="1695" y="1"/>
                  </a:moveTo>
                  <a:cubicBezTo>
                    <a:pt x="1657" y="1"/>
                    <a:pt x="1618" y="10"/>
                    <a:pt x="1582" y="28"/>
                  </a:cubicBezTo>
                  <a:cubicBezTo>
                    <a:pt x="1002" y="317"/>
                    <a:pt x="492" y="728"/>
                    <a:pt x="85" y="1236"/>
                  </a:cubicBezTo>
                  <a:cubicBezTo>
                    <a:pt x="13" y="1325"/>
                    <a:pt x="1" y="1453"/>
                    <a:pt x="87" y="1537"/>
                  </a:cubicBezTo>
                  <a:cubicBezTo>
                    <a:pt x="130" y="1579"/>
                    <a:pt x="187" y="1600"/>
                    <a:pt x="242" y="1600"/>
                  </a:cubicBezTo>
                  <a:cubicBezTo>
                    <a:pt x="297" y="1600"/>
                    <a:pt x="351" y="1578"/>
                    <a:pt x="386" y="1532"/>
                  </a:cubicBezTo>
                  <a:cubicBezTo>
                    <a:pt x="768" y="1055"/>
                    <a:pt x="1250" y="666"/>
                    <a:pt x="1799" y="394"/>
                  </a:cubicBezTo>
                  <a:cubicBezTo>
                    <a:pt x="1902" y="341"/>
                    <a:pt x="1928" y="194"/>
                    <a:pt x="1871" y="100"/>
                  </a:cubicBezTo>
                  <a:cubicBezTo>
                    <a:pt x="1832" y="33"/>
                    <a:pt x="1765" y="1"/>
                    <a:pt x="16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62" name="Google Shape;3662;p29"/>
            <p:cNvSpPr/>
            <p:nvPr/>
          </p:nvSpPr>
          <p:spPr>
            <a:xfrm>
              <a:off x="2516675" y="4428950"/>
              <a:ext cx="46100" cy="27075"/>
            </a:xfrm>
            <a:custGeom>
              <a:avLst/>
              <a:gdLst/>
              <a:ahLst/>
              <a:cxnLst/>
              <a:rect l="l" t="t" r="r" b="b"/>
              <a:pathLst>
                <a:path w="1844" h="1083" extrusionOk="0">
                  <a:moveTo>
                    <a:pt x="1609" y="1"/>
                  </a:moveTo>
                  <a:cubicBezTo>
                    <a:pt x="1591" y="1"/>
                    <a:pt x="1572" y="3"/>
                    <a:pt x="1553" y="7"/>
                  </a:cubicBezTo>
                  <a:cubicBezTo>
                    <a:pt x="1011" y="122"/>
                    <a:pt x="506" y="370"/>
                    <a:pt x="85" y="729"/>
                  </a:cubicBezTo>
                  <a:cubicBezTo>
                    <a:pt x="0" y="801"/>
                    <a:pt x="10" y="957"/>
                    <a:pt x="87" y="1029"/>
                  </a:cubicBezTo>
                  <a:cubicBezTo>
                    <a:pt x="126" y="1065"/>
                    <a:pt x="178" y="1083"/>
                    <a:pt x="231" y="1083"/>
                  </a:cubicBezTo>
                  <a:cubicBezTo>
                    <a:pt x="286" y="1083"/>
                    <a:pt x="343" y="1064"/>
                    <a:pt x="388" y="1025"/>
                  </a:cubicBezTo>
                  <a:lnTo>
                    <a:pt x="426" y="993"/>
                  </a:lnTo>
                  <a:lnTo>
                    <a:pt x="443" y="981"/>
                  </a:lnTo>
                  <a:lnTo>
                    <a:pt x="511" y="928"/>
                  </a:lnTo>
                  <a:lnTo>
                    <a:pt x="665" y="825"/>
                  </a:lnTo>
                  <a:cubicBezTo>
                    <a:pt x="771" y="755"/>
                    <a:pt x="879" y="692"/>
                    <a:pt x="992" y="639"/>
                  </a:cubicBezTo>
                  <a:lnTo>
                    <a:pt x="1071" y="603"/>
                  </a:lnTo>
                  <a:lnTo>
                    <a:pt x="1088" y="594"/>
                  </a:lnTo>
                  <a:lnTo>
                    <a:pt x="1129" y="579"/>
                  </a:lnTo>
                  <a:cubicBezTo>
                    <a:pt x="1184" y="553"/>
                    <a:pt x="1240" y="531"/>
                    <a:pt x="1300" y="514"/>
                  </a:cubicBezTo>
                  <a:cubicBezTo>
                    <a:pt x="1420" y="473"/>
                    <a:pt x="1543" y="440"/>
                    <a:pt x="1671" y="413"/>
                  </a:cubicBezTo>
                  <a:cubicBezTo>
                    <a:pt x="1781" y="380"/>
                    <a:pt x="1844" y="264"/>
                    <a:pt x="1815" y="151"/>
                  </a:cubicBezTo>
                  <a:cubicBezTo>
                    <a:pt x="1781" y="52"/>
                    <a:pt x="1703" y="1"/>
                    <a:pt x="16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63" name="Google Shape;3663;p29"/>
            <p:cNvSpPr/>
            <p:nvPr/>
          </p:nvSpPr>
          <p:spPr>
            <a:xfrm>
              <a:off x="2578400" y="4457100"/>
              <a:ext cx="63150" cy="27975"/>
            </a:xfrm>
            <a:custGeom>
              <a:avLst/>
              <a:gdLst/>
              <a:ahLst/>
              <a:cxnLst/>
              <a:rect l="l" t="t" r="r" b="b"/>
              <a:pathLst>
                <a:path w="2526" h="1119" extrusionOk="0">
                  <a:moveTo>
                    <a:pt x="2229" y="0"/>
                  </a:moveTo>
                  <a:cubicBezTo>
                    <a:pt x="2209" y="0"/>
                    <a:pt x="2188" y="3"/>
                    <a:pt x="2167" y="9"/>
                  </a:cubicBezTo>
                  <a:cubicBezTo>
                    <a:pt x="1493" y="204"/>
                    <a:pt x="829" y="435"/>
                    <a:pt x="179" y="700"/>
                  </a:cubicBezTo>
                  <a:cubicBezTo>
                    <a:pt x="73" y="743"/>
                    <a:pt x="1" y="844"/>
                    <a:pt x="34" y="962"/>
                  </a:cubicBezTo>
                  <a:cubicBezTo>
                    <a:pt x="61" y="1057"/>
                    <a:pt x="145" y="1119"/>
                    <a:pt x="233" y="1119"/>
                  </a:cubicBezTo>
                  <a:cubicBezTo>
                    <a:pt x="255" y="1119"/>
                    <a:pt x="278" y="1115"/>
                    <a:pt x="299" y="1107"/>
                  </a:cubicBezTo>
                  <a:cubicBezTo>
                    <a:pt x="947" y="842"/>
                    <a:pt x="1611" y="611"/>
                    <a:pt x="2285" y="418"/>
                  </a:cubicBezTo>
                  <a:cubicBezTo>
                    <a:pt x="2525" y="350"/>
                    <a:pt x="2446" y="0"/>
                    <a:pt x="2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64" name="Google Shape;3664;p29"/>
            <p:cNvSpPr/>
            <p:nvPr/>
          </p:nvSpPr>
          <p:spPr>
            <a:xfrm>
              <a:off x="2788200" y="4486875"/>
              <a:ext cx="64825" cy="74425"/>
            </a:xfrm>
            <a:custGeom>
              <a:avLst/>
              <a:gdLst/>
              <a:ahLst/>
              <a:cxnLst/>
              <a:rect l="l" t="t" r="r" b="b"/>
              <a:pathLst>
                <a:path w="2593" h="2977" extrusionOk="0">
                  <a:moveTo>
                    <a:pt x="323" y="0"/>
                  </a:moveTo>
                  <a:cubicBezTo>
                    <a:pt x="128" y="0"/>
                    <a:pt x="1" y="291"/>
                    <a:pt x="213" y="395"/>
                  </a:cubicBezTo>
                  <a:cubicBezTo>
                    <a:pt x="1185" y="878"/>
                    <a:pt x="1895" y="1771"/>
                    <a:pt x="2148" y="2828"/>
                  </a:cubicBezTo>
                  <a:cubicBezTo>
                    <a:pt x="2172" y="2932"/>
                    <a:pt x="2249" y="2976"/>
                    <a:pt x="2331" y="2976"/>
                  </a:cubicBezTo>
                  <a:cubicBezTo>
                    <a:pt x="2457" y="2976"/>
                    <a:pt x="2592" y="2869"/>
                    <a:pt x="2554" y="2708"/>
                  </a:cubicBezTo>
                  <a:cubicBezTo>
                    <a:pt x="2282" y="1560"/>
                    <a:pt x="1479" y="551"/>
                    <a:pt x="420" y="24"/>
                  </a:cubicBezTo>
                  <a:cubicBezTo>
                    <a:pt x="386" y="8"/>
                    <a:pt x="354" y="0"/>
                    <a:pt x="3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65" name="Google Shape;3665;p29"/>
            <p:cNvSpPr/>
            <p:nvPr/>
          </p:nvSpPr>
          <p:spPr>
            <a:xfrm>
              <a:off x="2846450" y="4507550"/>
              <a:ext cx="38225" cy="57625"/>
            </a:xfrm>
            <a:custGeom>
              <a:avLst/>
              <a:gdLst/>
              <a:ahLst/>
              <a:cxnLst/>
              <a:rect l="l" t="t" r="r" b="b"/>
              <a:pathLst>
                <a:path w="1529" h="2305" extrusionOk="0">
                  <a:moveTo>
                    <a:pt x="247" y="0"/>
                  </a:moveTo>
                  <a:cubicBezTo>
                    <a:pt x="212" y="0"/>
                    <a:pt x="175" y="9"/>
                    <a:pt x="143" y="27"/>
                  </a:cubicBezTo>
                  <a:cubicBezTo>
                    <a:pt x="46" y="85"/>
                    <a:pt x="1" y="222"/>
                    <a:pt x="68" y="319"/>
                  </a:cubicBezTo>
                  <a:cubicBezTo>
                    <a:pt x="465" y="894"/>
                    <a:pt x="804" y="1507"/>
                    <a:pt x="1074" y="2152"/>
                  </a:cubicBezTo>
                  <a:cubicBezTo>
                    <a:pt x="1112" y="2239"/>
                    <a:pt x="1188" y="2304"/>
                    <a:pt x="1283" y="2304"/>
                  </a:cubicBezTo>
                  <a:cubicBezTo>
                    <a:pt x="1301" y="2304"/>
                    <a:pt x="1319" y="2302"/>
                    <a:pt x="1339" y="2297"/>
                  </a:cubicBezTo>
                  <a:cubicBezTo>
                    <a:pt x="1459" y="2263"/>
                    <a:pt x="1529" y="2140"/>
                    <a:pt x="1483" y="2032"/>
                  </a:cubicBezTo>
                  <a:cubicBezTo>
                    <a:pt x="1201" y="1351"/>
                    <a:pt x="850" y="704"/>
                    <a:pt x="431" y="100"/>
                  </a:cubicBezTo>
                  <a:cubicBezTo>
                    <a:pt x="390" y="35"/>
                    <a:pt x="319" y="0"/>
                    <a:pt x="2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66" name="Google Shape;3666;p29"/>
            <p:cNvSpPr/>
            <p:nvPr/>
          </p:nvSpPr>
          <p:spPr>
            <a:xfrm>
              <a:off x="2863900" y="4583650"/>
              <a:ext cx="16275" cy="37650"/>
            </a:xfrm>
            <a:custGeom>
              <a:avLst/>
              <a:gdLst/>
              <a:ahLst/>
              <a:cxnLst/>
              <a:rect l="l" t="t" r="r" b="b"/>
              <a:pathLst>
                <a:path w="651" h="1506" extrusionOk="0">
                  <a:moveTo>
                    <a:pt x="248" y="0"/>
                  </a:moveTo>
                  <a:cubicBezTo>
                    <a:pt x="229" y="0"/>
                    <a:pt x="209" y="4"/>
                    <a:pt x="188" y="11"/>
                  </a:cubicBezTo>
                  <a:cubicBezTo>
                    <a:pt x="73" y="50"/>
                    <a:pt x="0" y="163"/>
                    <a:pt x="44" y="271"/>
                  </a:cubicBezTo>
                  <a:cubicBezTo>
                    <a:pt x="106" y="442"/>
                    <a:pt x="152" y="617"/>
                    <a:pt x="183" y="796"/>
                  </a:cubicBezTo>
                  <a:cubicBezTo>
                    <a:pt x="188" y="805"/>
                    <a:pt x="188" y="810"/>
                    <a:pt x="191" y="820"/>
                  </a:cubicBezTo>
                  <a:lnTo>
                    <a:pt x="191" y="829"/>
                  </a:lnTo>
                  <a:lnTo>
                    <a:pt x="200" y="897"/>
                  </a:lnTo>
                  <a:cubicBezTo>
                    <a:pt x="203" y="938"/>
                    <a:pt x="207" y="978"/>
                    <a:pt x="212" y="1017"/>
                  </a:cubicBezTo>
                  <a:cubicBezTo>
                    <a:pt x="217" y="1111"/>
                    <a:pt x="219" y="1205"/>
                    <a:pt x="217" y="1299"/>
                  </a:cubicBezTo>
                  <a:cubicBezTo>
                    <a:pt x="219" y="1414"/>
                    <a:pt x="316" y="1506"/>
                    <a:pt x="434" y="1506"/>
                  </a:cubicBezTo>
                  <a:cubicBezTo>
                    <a:pt x="549" y="1501"/>
                    <a:pt x="641" y="1404"/>
                    <a:pt x="641" y="1289"/>
                  </a:cubicBezTo>
                  <a:cubicBezTo>
                    <a:pt x="650" y="901"/>
                    <a:pt x="585" y="516"/>
                    <a:pt x="448" y="155"/>
                  </a:cubicBezTo>
                  <a:cubicBezTo>
                    <a:pt x="417" y="71"/>
                    <a:pt x="338" y="0"/>
                    <a:pt x="2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67" name="Google Shape;3667;p29"/>
            <p:cNvSpPr/>
            <p:nvPr/>
          </p:nvSpPr>
          <p:spPr>
            <a:xfrm>
              <a:off x="2643025" y="4846975"/>
              <a:ext cx="56875" cy="14500"/>
            </a:xfrm>
            <a:custGeom>
              <a:avLst/>
              <a:gdLst/>
              <a:ahLst/>
              <a:cxnLst/>
              <a:rect l="l" t="t" r="r" b="b"/>
              <a:pathLst>
                <a:path w="2275" h="580" extrusionOk="0">
                  <a:moveTo>
                    <a:pt x="230" y="1"/>
                  </a:moveTo>
                  <a:cubicBezTo>
                    <a:pt x="136" y="1"/>
                    <a:pt x="51" y="65"/>
                    <a:pt x="27" y="159"/>
                  </a:cubicBezTo>
                  <a:cubicBezTo>
                    <a:pt x="0" y="267"/>
                    <a:pt x="65" y="395"/>
                    <a:pt x="181" y="419"/>
                  </a:cubicBezTo>
                  <a:cubicBezTo>
                    <a:pt x="700" y="525"/>
                    <a:pt x="1228" y="579"/>
                    <a:pt x="1758" y="579"/>
                  </a:cubicBezTo>
                  <a:cubicBezTo>
                    <a:pt x="1839" y="579"/>
                    <a:pt x="1921" y="578"/>
                    <a:pt x="2003" y="575"/>
                  </a:cubicBezTo>
                  <a:cubicBezTo>
                    <a:pt x="2274" y="566"/>
                    <a:pt x="2268" y="152"/>
                    <a:pt x="2005" y="152"/>
                  </a:cubicBezTo>
                  <a:cubicBezTo>
                    <a:pt x="2002" y="152"/>
                    <a:pt x="1999" y="152"/>
                    <a:pt x="1996" y="152"/>
                  </a:cubicBezTo>
                  <a:cubicBezTo>
                    <a:pt x="1913" y="155"/>
                    <a:pt x="1831" y="156"/>
                    <a:pt x="1749" y="156"/>
                  </a:cubicBezTo>
                  <a:cubicBezTo>
                    <a:pt x="1256" y="156"/>
                    <a:pt x="765" y="106"/>
                    <a:pt x="282" y="7"/>
                  </a:cubicBezTo>
                  <a:cubicBezTo>
                    <a:pt x="265" y="3"/>
                    <a:pt x="247"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68" name="Google Shape;3668;p29"/>
            <p:cNvSpPr/>
            <p:nvPr/>
          </p:nvSpPr>
          <p:spPr>
            <a:xfrm>
              <a:off x="2739125" y="4801600"/>
              <a:ext cx="85950" cy="45425"/>
            </a:xfrm>
            <a:custGeom>
              <a:avLst/>
              <a:gdLst/>
              <a:ahLst/>
              <a:cxnLst/>
              <a:rect l="l" t="t" r="r" b="b"/>
              <a:pathLst>
                <a:path w="3438" h="1817" extrusionOk="0">
                  <a:moveTo>
                    <a:pt x="3141" y="0"/>
                  </a:moveTo>
                  <a:cubicBezTo>
                    <a:pt x="3106" y="0"/>
                    <a:pt x="3068" y="11"/>
                    <a:pt x="3030" y="37"/>
                  </a:cubicBezTo>
                  <a:cubicBezTo>
                    <a:pt x="2563" y="349"/>
                    <a:pt x="2103" y="684"/>
                    <a:pt x="1620" y="970"/>
                  </a:cubicBezTo>
                  <a:cubicBezTo>
                    <a:pt x="1223" y="1205"/>
                    <a:pt x="790" y="1392"/>
                    <a:pt x="326" y="1392"/>
                  </a:cubicBezTo>
                  <a:cubicBezTo>
                    <a:pt x="309" y="1392"/>
                    <a:pt x="291" y="1392"/>
                    <a:pt x="274" y="1392"/>
                  </a:cubicBezTo>
                  <a:cubicBezTo>
                    <a:pt x="271" y="1391"/>
                    <a:pt x="268" y="1391"/>
                    <a:pt x="265" y="1391"/>
                  </a:cubicBezTo>
                  <a:cubicBezTo>
                    <a:pt x="0" y="1391"/>
                    <a:pt x="13" y="1806"/>
                    <a:pt x="284" y="1815"/>
                  </a:cubicBezTo>
                  <a:cubicBezTo>
                    <a:pt x="307" y="1816"/>
                    <a:pt x="330" y="1816"/>
                    <a:pt x="354" y="1816"/>
                  </a:cubicBezTo>
                  <a:cubicBezTo>
                    <a:pt x="860" y="1816"/>
                    <a:pt x="1341" y="1618"/>
                    <a:pt x="1779" y="1367"/>
                  </a:cubicBezTo>
                  <a:cubicBezTo>
                    <a:pt x="2286" y="1076"/>
                    <a:pt x="2763" y="727"/>
                    <a:pt x="3249" y="402"/>
                  </a:cubicBezTo>
                  <a:cubicBezTo>
                    <a:pt x="3438" y="274"/>
                    <a:pt x="3319" y="0"/>
                    <a:pt x="3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69" name="Google Shape;3669;p29"/>
            <p:cNvSpPr/>
            <p:nvPr/>
          </p:nvSpPr>
          <p:spPr>
            <a:xfrm>
              <a:off x="2707475" y="4796775"/>
              <a:ext cx="66700" cy="32475"/>
            </a:xfrm>
            <a:custGeom>
              <a:avLst/>
              <a:gdLst/>
              <a:ahLst/>
              <a:cxnLst/>
              <a:rect l="l" t="t" r="r" b="b"/>
              <a:pathLst>
                <a:path w="2668" h="1299" extrusionOk="0">
                  <a:moveTo>
                    <a:pt x="2367" y="0"/>
                  </a:moveTo>
                  <a:cubicBezTo>
                    <a:pt x="2332" y="0"/>
                    <a:pt x="2295" y="11"/>
                    <a:pt x="2258" y="35"/>
                  </a:cubicBezTo>
                  <a:cubicBezTo>
                    <a:pt x="1620" y="444"/>
                    <a:pt x="915" y="730"/>
                    <a:pt x="176" y="884"/>
                  </a:cubicBezTo>
                  <a:cubicBezTo>
                    <a:pt x="63" y="908"/>
                    <a:pt x="0" y="1043"/>
                    <a:pt x="31" y="1149"/>
                  </a:cubicBezTo>
                  <a:cubicBezTo>
                    <a:pt x="56" y="1238"/>
                    <a:pt x="148" y="1298"/>
                    <a:pt x="244" y="1298"/>
                  </a:cubicBezTo>
                  <a:cubicBezTo>
                    <a:pt x="260" y="1298"/>
                    <a:pt x="276" y="1297"/>
                    <a:pt x="291" y="1293"/>
                  </a:cubicBezTo>
                  <a:cubicBezTo>
                    <a:pt x="1066" y="1130"/>
                    <a:pt x="1805" y="826"/>
                    <a:pt x="2474" y="398"/>
                  </a:cubicBezTo>
                  <a:cubicBezTo>
                    <a:pt x="2668" y="275"/>
                    <a:pt x="2546" y="0"/>
                    <a:pt x="23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70" name="Google Shape;3670;p29"/>
            <p:cNvSpPr/>
            <p:nvPr/>
          </p:nvSpPr>
          <p:spPr>
            <a:xfrm>
              <a:off x="2770950" y="4611525"/>
              <a:ext cx="17825" cy="39400"/>
            </a:xfrm>
            <a:custGeom>
              <a:avLst/>
              <a:gdLst/>
              <a:ahLst/>
              <a:cxnLst/>
              <a:rect l="l" t="t" r="r" b="b"/>
              <a:pathLst>
                <a:path w="713" h="1576" extrusionOk="0">
                  <a:moveTo>
                    <a:pt x="247" y="1"/>
                  </a:moveTo>
                  <a:cubicBezTo>
                    <a:pt x="227" y="1"/>
                    <a:pt x="208" y="4"/>
                    <a:pt x="188" y="10"/>
                  </a:cubicBezTo>
                  <a:cubicBezTo>
                    <a:pt x="70" y="51"/>
                    <a:pt x="0" y="164"/>
                    <a:pt x="43" y="275"/>
                  </a:cubicBezTo>
                  <a:cubicBezTo>
                    <a:pt x="113" y="456"/>
                    <a:pt x="171" y="641"/>
                    <a:pt x="214" y="829"/>
                  </a:cubicBezTo>
                  <a:lnTo>
                    <a:pt x="241" y="978"/>
                  </a:lnTo>
                  <a:lnTo>
                    <a:pt x="250" y="1019"/>
                  </a:lnTo>
                  <a:cubicBezTo>
                    <a:pt x="250" y="1018"/>
                    <a:pt x="250" y="1018"/>
                    <a:pt x="250" y="1018"/>
                  </a:cubicBezTo>
                  <a:lnTo>
                    <a:pt x="250" y="1018"/>
                  </a:lnTo>
                  <a:cubicBezTo>
                    <a:pt x="249" y="1018"/>
                    <a:pt x="255" y="1065"/>
                    <a:pt x="255" y="1069"/>
                  </a:cubicBezTo>
                  <a:cubicBezTo>
                    <a:pt x="270" y="1168"/>
                    <a:pt x="279" y="1269"/>
                    <a:pt x="284" y="1368"/>
                  </a:cubicBezTo>
                  <a:cubicBezTo>
                    <a:pt x="289" y="1474"/>
                    <a:pt x="377" y="1575"/>
                    <a:pt x="484" y="1575"/>
                  </a:cubicBezTo>
                  <a:cubicBezTo>
                    <a:pt x="489" y="1575"/>
                    <a:pt x="494" y="1575"/>
                    <a:pt x="498" y="1575"/>
                  </a:cubicBezTo>
                  <a:cubicBezTo>
                    <a:pt x="614" y="1565"/>
                    <a:pt x="713" y="1476"/>
                    <a:pt x="708" y="1358"/>
                  </a:cubicBezTo>
                  <a:cubicBezTo>
                    <a:pt x="686" y="947"/>
                    <a:pt x="602" y="540"/>
                    <a:pt x="453" y="155"/>
                  </a:cubicBezTo>
                  <a:cubicBezTo>
                    <a:pt x="417" y="71"/>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71" name="Google Shape;3671;p29"/>
            <p:cNvSpPr/>
            <p:nvPr/>
          </p:nvSpPr>
          <p:spPr>
            <a:xfrm>
              <a:off x="2689425" y="4391975"/>
              <a:ext cx="47250" cy="29700"/>
            </a:xfrm>
            <a:custGeom>
              <a:avLst/>
              <a:gdLst/>
              <a:ahLst/>
              <a:cxnLst/>
              <a:rect l="l" t="t" r="r" b="b"/>
              <a:pathLst>
                <a:path w="1890" h="1188" extrusionOk="0">
                  <a:moveTo>
                    <a:pt x="242" y="1"/>
                  </a:moveTo>
                  <a:cubicBezTo>
                    <a:pt x="145" y="1"/>
                    <a:pt x="56" y="58"/>
                    <a:pt x="31" y="159"/>
                  </a:cubicBezTo>
                  <a:cubicBezTo>
                    <a:pt x="0" y="277"/>
                    <a:pt x="72" y="393"/>
                    <a:pt x="188" y="415"/>
                  </a:cubicBezTo>
                  <a:cubicBezTo>
                    <a:pt x="691" y="508"/>
                    <a:pt x="1153" y="759"/>
                    <a:pt x="1511" y="1127"/>
                  </a:cubicBezTo>
                  <a:cubicBezTo>
                    <a:pt x="1552" y="1168"/>
                    <a:pt x="1605" y="1188"/>
                    <a:pt x="1658" y="1188"/>
                  </a:cubicBezTo>
                  <a:cubicBezTo>
                    <a:pt x="1712" y="1188"/>
                    <a:pt x="1766" y="1167"/>
                    <a:pt x="1807" y="1125"/>
                  </a:cubicBezTo>
                  <a:cubicBezTo>
                    <a:pt x="1889" y="1040"/>
                    <a:pt x="1889" y="908"/>
                    <a:pt x="1805" y="826"/>
                  </a:cubicBezTo>
                  <a:cubicBezTo>
                    <a:pt x="1398" y="400"/>
                    <a:pt x="869" y="114"/>
                    <a:pt x="289" y="5"/>
                  </a:cubicBezTo>
                  <a:cubicBezTo>
                    <a:pt x="273" y="2"/>
                    <a:pt x="257" y="1"/>
                    <a:pt x="2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72" name="Google Shape;3672;p29"/>
            <p:cNvSpPr/>
            <p:nvPr/>
          </p:nvSpPr>
          <p:spPr>
            <a:xfrm>
              <a:off x="2535275" y="4850150"/>
              <a:ext cx="43775" cy="25825"/>
            </a:xfrm>
            <a:custGeom>
              <a:avLst/>
              <a:gdLst/>
              <a:ahLst/>
              <a:cxnLst/>
              <a:rect l="l" t="t" r="r" b="b"/>
              <a:pathLst>
                <a:path w="1751" h="1033" extrusionOk="0">
                  <a:moveTo>
                    <a:pt x="229" y="0"/>
                  </a:moveTo>
                  <a:cubicBezTo>
                    <a:pt x="179" y="0"/>
                    <a:pt x="129" y="19"/>
                    <a:pt x="89" y="63"/>
                  </a:cubicBezTo>
                  <a:cubicBezTo>
                    <a:pt x="5" y="157"/>
                    <a:pt x="0" y="292"/>
                    <a:pt x="92" y="364"/>
                  </a:cubicBezTo>
                  <a:cubicBezTo>
                    <a:pt x="489" y="670"/>
                    <a:pt x="939" y="896"/>
                    <a:pt x="1420" y="1031"/>
                  </a:cubicBezTo>
                  <a:cubicBezTo>
                    <a:pt x="1431" y="1032"/>
                    <a:pt x="1442" y="1033"/>
                    <a:pt x="1453" y="1033"/>
                  </a:cubicBezTo>
                  <a:cubicBezTo>
                    <a:pt x="1680" y="1033"/>
                    <a:pt x="1751" y="704"/>
                    <a:pt x="1521" y="619"/>
                  </a:cubicBezTo>
                  <a:cubicBezTo>
                    <a:pt x="1112" y="506"/>
                    <a:pt x="727" y="316"/>
                    <a:pt x="390" y="61"/>
                  </a:cubicBezTo>
                  <a:cubicBezTo>
                    <a:pt x="344" y="24"/>
                    <a:pt x="286" y="0"/>
                    <a:pt x="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73" name="Google Shape;3673;p29"/>
            <p:cNvSpPr/>
            <p:nvPr/>
          </p:nvSpPr>
          <p:spPr>
            <a:xfrm>
              <a:off x="2869025" y="4734175"/>
              <a:ext cx="30350" cy="43625"/>
            </a:xfrm>
            <a:custGeom>
              <a:avLst/>
              <a:gdLst/>
              <a:ahLst/>
              <a:cxnLst/>
              <a:rect l="l" t="t" r="r" b="b"/>
              <a:pathLst>
                <a:path w="1214" h="1745" extrusionOk="0">
                  <a:moveTo>
                    <a:pt x="984" y="1"/>
                  </a:moveTo>
                  <a:cubicBezTo>
                    <a:pt x="908" y="1"/>
                    <a:pt x="830" y="35"/>
                    <a:pt x="801" y="105"/>
                  </a:cubicBezTo>
                  <a:cubicBezTo>
                    <a:pt x="619" y="558"/>
                    <a:pt x="378" y="986"/>
                    <a:pt x="84" y="1379"/>
                  </a:cubicBezTo>
                  <a:cubicBezTo>
                    <a:pt x="14" y="1470"/>
                    <a:pt x="0" y="1590"/>
                    <a:pt x="87" y="1679"/>
                  </a:cubicBezTo>
                  <a:cubicBezTo>
                    <a:pt x="131" y="1722"/>
                    <a:pt x="188" y="1745"/>
                    <a:pt x="243" y="1745"/>
                  </a:cubicBezTo>
                  <a:cubicBezTo>
                    <a:pt x="299" y="1745"/>
                    <a:pt x="352" y="1722"/>
                    <a:pt x="388" y="1675"/>
                  </a:cubicBezTo>
                  <a:cubicBezTo>
                    <a:pt x="705" y="1256"/>
                    <a:pt x="968" y="801"/>
                    <a:pt x="1170" y="315"/>
                  </a:cubicBezTo>
                  <a:cubicBezTo>
                    <a:pt x="1213" y="211"/>
                    <a:pt x="1199" y="86"/>
                    <a:pt x="1090" y="26"/>
                  </a:cubicBezTo>
                  <a:cubicBezTo>
                    <a:pt x="1060" y="9"/>
                    <a:pt x="1022" y="1"/>
                    <a:pt x="9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sp>
        <p:nvSpPr>
          <p:cNvPr id="3674" name="Google Shape;3674;p29"/>
          <p:cNvSpPr/>
          <p:nvPr/>
        </p:nvSpPr>
        <p:spPr>
          <a:xfrm flipH="1">
            <a:off x="2550175" y="5511084"/>
            <a:ext cx="318552" cy="302176"/>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75" name="Google Shape;3675;p29"/>
          <p:cNvSpPr/>
          <p:nvPr/>
        </p:nvSpPr>
        <p:spPr>
          <a:xfrm flipH="1">
            <a:off x="1147639" y="4247767"/>
            <a:ext cx="224343" cy="212748"/>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76" name="Google Shape;3676;p29"/>
          <p:cNvSpPr/>
          <p:nvPr/>
        </p:nvSpPr>
        <p:spPr>
          <a:xfrm>
            <a:off x="10447564" y="4460484"/>
            <a:ext cx="318552" cy="302176"/>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3677" name="Google Shape;3677;p29"/>
          <p:cNvSpPr/>
          <p:nvPr/>
        </p:nvSpPr>
        <p:spPr>
          <a:xfrm>
            <a:off x="9244166" y="5555787"/>
            <a:ext cx="224343" cy="212784"/>
          </a:xfrm>
          <a:custGeom>
            <a:avLst/>
            <a:gdLst/>
            <a:ahLst/>
            <a:cxnLst/>
            <a:rect l="l" t="t" r="r" b="b"/>
            <a:pathLst>
              <a:path w="11626" h="11027" extrusionOk="0">
                <a:moveTo>
                  <a:pt x="3417" y="1"/>
                </a:moveTo>
                <a:cubicBezTo>
                  <a:pt x="3094" y="1"/>
                  <a:pt x="2735" y="149"/>
                  <a:pt x="2340" y="510"/>
                </a:cubicBezTo>
                <a:cubicBezTo>
                  <a:pt x="1" y="2642"/>
                  <a:pt x="4118" y="11026"/>
                  <a:pt x="4718" y="11026"/>
                </a:cubicBezTo>
                <a:cubicBezTo>
                  <a:pt x="4743" y="11026"/>
                  <a:pt x="4761" y="11012"/>
                  <a:pt x="4773" y="10984"/>
                </a:cubicBezTo>
                <a:cubicBezTo>
                  <a:pt x="5251" y="9874"/>
                  <a:pt x="11625" y="3551"/>
                  <a:pt x="9378" y="1619"/>
                </a:cubicBezTo>
                <a:cubicBezTo>
                  <a:pt x="9027" y="1319"/>
                  <a:pt x="8673" y="1198"/>
                  <a:pt x="8329" y="1198"/>
                </a:cubicBezTo>
                <a:cubicBezTo>
                  <a:pt x="7444" y="1198"/>
                  <a:pt x="6631" y="1999"/>
                  <a:pt x="6141" y="2604"/>
                </a:cubicBezTo>
                <a:lnTo>
                  <a:pt x="5672" y="3262"/>
                </a:lnTo>
                <a:cubicBezTo>
                  <a:pt x="5672" y="3262"/>
                  <a:pt x="4934" y="1"/>
                  <a:pt x="3417" y="1"/>
                </a:cubicBezTo>
                <a:close/>
              </a:path>
            </a:pathLst>
          </a:custGeom>
          <a:solidFill>
            <a:schemeClr val="lt2"/>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Tree>
    <p:extLst>
      <p:ext uri="{BB962C8B-B14F-4D97-AF65-F5344CB8AC3E}">
        <p14:creationId xmlns:p14="http://schemas.microsoft.com/office/powerpoint/2010/main" val="349595867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66"/>
        <p:cNvGrpSpPr/>
        <p:nvPr/>
      </p:nvGrpSpPr>
      <p:grpSpPr>
        <a:xfrm>
          <a:off x="0" y="0"/>
          <a:ext cx="0" cy="0"/>
          <a:chOff x="0" y="0"/>
          <a:chExt cx="0" cy="0"/>
        </a:xfrm>
      </p:grpSpPr>
      <p:sp>
        <p:nvSpPr>
          <p:cNvPr id="67" name="Google Shape;67;p8"/>
          <p:cNvSpPr txBox="1">
            <a:spLocks noGrp="1"/>
          </p:cNvSpPr>
          <p:nvPr>
            <p:ph type="title"/>
          </p:nvPr>
        </p:nvSpPr>
        <p:spPr>
          <a:xfrm>
            <a:off x="3160200" y="3971000"/>
            <a:ext cx="5871600" cy="719600"/>
          </a:xfrm>
          <a:prstGeom prst="rect">
            <a:avLst/>
          </a:prstGeom>
        </p:spPr>
        <p:txBody>
          <a:bodyPr spcFirstLastPara="1" wrap="square" lIns="91425" tIns="91425" rIns="91425" bIns="91425" anchor="ctr" anchorCtr="0">
            <a:noAutofit/>
          </a:bodyPr>
          <a:lstStyle>
            <a:lvl1pPr lvl="0">
              <a:spcBef>
                <a:spcPts val="0"/>
              </a:spcBef>
              <a:spcAft>
                <a:spcPts val="0"/>
              </a:spcAft>
              <a:buSzPts val="2400"/>
              <a:buNone/>
              <a:defRPr sz="3192"/>
            </a:lvl1pPr>
            <a:lvl2pPr lvl="1">
              <a:spcBef>
                <a:spcPts val="0"/>
              </a:spcBef>
              <a:spcAft>
                <a:spcPts val="0"/>
              </a:spcAft>
              <a:buSzPts val="2400"/>
              <a:buNone/>
              <a:defRPr sz="3192"/>
            </a:lvl2pPr>
            <a:lvl3pPr lvl="2">
              <a:spcBef>
                <a:spcPts val="0"/>
              </a:spcBef>
              <a:spcAft>
                <a:spcPts val="0"/>
              </a:spcAft>
              <a:buSzPts val="2400"/>
              <a:buNone/>
              <a:defRPr sz="3192"/>
            </a:lvl3pPr>
            <a:lvl4pPr lvl="3">
              <a:spcBef>
                <a:spcPts val="0"/>
              </a:spcBef>
              <a:spcAft>
                <a:spcPts val="0"/>
              </a:spcAft>
              <a:buSzPts val="2400"/>
              <a:buNone/>
              <a:defRPr sz="3192"/>
            </a:lvl4pPr>
            <a:lvl5pPr lvl="4">
              <a:spcBef>
                <a:spcPts val="0"/>
              </a:spcBef>
              <a:spcAft>
                <a:spcPts val="0"/>
              </a:spcAft>
              <a:buSzPts val="2400"/>
              <a:buNone/>
              <a:defRPr sz="3192"/>
            </a:lvl5pPr>
            <a:lvl6pPr lvl="5">
              <a:spcBef>
                <a:spcPts val="0"/>
              </a:spcBef>
              <a:spcAft>
                <a:spcPts val="0"/>
              </a:spcAft>
              <a:buSzPts val="2400"/>
              <a:buNone/>
              <a:defRPr sz="3192"/>
            </a:lvl6pPr>
            <a:lvl7pPr lvl="6">
              <a:spcBef>
                <a:spcPts val="0"/>
              </a:spcBef>
              <a:spcAft>
                <a:spcPts val="0"/>
              </a:spcAft>
              <a:buSzPts val="2400"/>
              <a:buNone/>
              <a:defRPr sz="3192"/>
            </a:lvl7pPr>
            <a:lvl8pPr lvl="7">
              <a:spcBef>
                <a:spcPts val="0"/>
              </a:spcBef>
              <a:spcAft>
                <a:spcPts val="0"/>
              </a:spcAft>
              <a:buSzPts val="2400"/>
              <a:buNone/>
              <a:defRPr sz="3192"/>
            </a:lvl8pPr>
            <a:lvl9pPr lvl="8">
              <a:spcBef>
                <a:spcPts val="0"/>
              </a:spcBef>
              <a:spcAft>
                <a:spcPts val="0"/>
              </a:spcAft>
              <a:buSzPts val="2400"/>
              <a:buNone/>
              <a:defRPr sz="3192"/>
            </a:lvl9pPr>
          </a:lstStyle>
          <a:p>
            <a:endParaRPr/>
          </a:p>
        </p:txBody>
      </p:sp>
      <p:sp>
        <p:nvSpPr>
          <p:cNvPr id="68" name="Google Shape;68;p8"/>
          <p:cNvSpPr txBox="1">
            <a:spLocks noGrp="1"/>
          </p:cNvSpPr>
          <p:nvPr>
            <p:ph type="subTitle" idx="1"/>
          </p:nvPr>
        </p:nvSpPr>
        <p:spPr>
          <a:xfrm>
            <a:off x="2441700" y="2111967"/>
            <a:ext cx="7098000" cy="2330000"/>
          </a:xfrm>
          <a:prstGeom prst="rect">
            <a:avLst/>
          </a:prstGeom>
        </p:spPr>
        <p:txBody>
          <a:bodyPr spcFirstLastPara="1" wrap="square" lIns="91425" tIns="91425" rIns="91425" bIns="91425" anchor="ctr" anchorCtr="0">
            <a:noAutofit/>
          </a:bodyPr>
          <a:lstStyle>
            <a:lvl1pPr lvl="0" algn="ctr">
              <a:spcBef>
                <a:spcPts val="0"/>
              </a:spcBef>
              <a:spcAft>
                <a:spcPts val="0"/>
              </a:spcAft>
              <a:buSzPts val="1400"/>
              <a:buNone/>
              <a:defRPr sz="2128"/>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grpSp>
        <p:nvGrpSpPr>
          <p:cNvPr id="69" name="Google Shape;69;p8"/>
          <p:cNvGrpSpPr/>
          <p:nvPr/>
        </p:nvGrpSpPr>
        <p:grpSpPr>
          <a:xfrm>
            <a:off x="-701766" y="-1744099"/>
            <a:ext cx="14281660" cy="9681857"/>
            <a:chOff x="-526325" y="-1308075"/>
            <a:chExt cx="10711245" cy="7261393"/>
          </a:xfrm>
        </p:grpSpPr>
        <p:sp>
          <p:nvSpPr>
            <p:cNvPr id="70" name="Google Shape;70;p8"/>
            <p:cNvSpPr/>
            <p:nvPr/>
          </p:nvSpPr>
          <p:spPr>
            <a:xfrm>
              <a:off x="-172075" y="-1308075"/>
              <a:ext cx="1791300" cy="1791300"/>
            </a:xfrm>
            <a:prstGeom prst="ellipse">
              <a:avLst/>
            </a:prstGeom>
            <a:solidFill>
              <a:srgbClr val="EB916B">
                <a:alpha val="31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71" name="Google Shape;71;p8"/>
            <p:cNvSpPr/>
            <p:nvPr/>
          </p:nvSpPr>
          <p:spPr>
            <a:xfrm rot="10800000">
              <a:off x="-319542" y="4440515"/>
              <a:ext cx="1020000" cy="1020000"/>
            </a:xfrm>
            <a:prstGeom prst="ellipse">
              <a:avLst/>
            </a:prstGeom>
            <a:solidFill>
              <a:srgbClr val="EFC658">
                <a:alpha val="31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72" name="Google Shape;72;p8"/>
            <p:cNvSpPr/>
            <p:nvPr/>
          </p:nvSpPr>
          <p:spPr>
            <a:xfrm rot="10800000" flipH="1">
              <a:off x="-68824" y="4309550"/>
              <a:ext cx="327000" cy="326400"/>
            </a:xfrm>
            <a:prstGeom prst="ellipse">
              <a:avLst/>
            </a:prstGeom>
            <a:solidFill>
              <a:srgbClr val="49CAD1">
                <a:alpha val="31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73" name="Google Shape;73;p8"/>
            <p:cNvSpPr/>
            <p:nvPr/>
          </p:nvSpPr>
          <p:spPr>
            <a:xfrm rot="1549360">
              <a:off x="8092833" y="3861231"/>
              <a:ext cx="1791375" cy="1791375"/>
            </a:xfrm>
            <a:prstGeom prst="ellipse">
              <a:avLst/>
            </a:prstGeom>
            <a:solidFill>
              <a:srgbClr val="49CAD1">
                <a:alpha val="31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74" name="Google Shape;74;p8"/>
            <p:cNvSpPr/>
            <p:nvPr/>
          </p:nvSpPr>
          <p:spPr>
            <a:xfrm rot="1549646">
              <a:off x="7781570" y="4746906"/>
              <a:ext cx="698248" cy="698248"/>
            </a:xfrm>
            <a:prstGeom prst="ellipse">
              <a:avLst/>
            </a:prstGeom>
            <a:solidFill>
              <a:srgbClr val="EB916B">
                <a:alpha val="31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75" name="Google Shape;75;p8"/>
            <p:cNvSpPr/>
            <p:nvPr/>
          </p:nvSpPr>
          <p:spPr>
            <a:xfrm rot="10800000" flipH="1">
              <a:off x="440325" y="4667225"/>
              <a:ext cx="437700" cy="436800"/>
            </a:xfrm>
            <a:prstGeom prst="ellipse">
              <a:avLst/>
            </a:prstGeom>
            <a:solidFill>
              <a:srgbClr val="DE6262">
                <a:alpha val="31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76" name="Google Shape;76;p8"/>
            <p:cNvSpPr/>
            <p:nvPr/>
          </p:nvSpPr>
          <p:spPr>
            <a:xfrm>
              <a:off x="-526325" y="-304625"/>
              <a:ext cx="1303800" cy="1303800"/>
            </a:xfrm>
            <a:prstGeom prst="ellipse">
              <a:avLst/>
            </a:prstGeom>
            <a:solidFill>
              <a:srgbClr val="9CED85">
                <a:alpha val="31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sp>
          <p:nvSpPr>
            <p:cNvPr id="77" name="Google Shape;77;p8"/>
            <p:cNvSpPr/>
            <p:nvPr/>
          </p:nvSpPr>
          <p:spPr>
            <a:xfrm rot="1549646">
              <a:off x="8714270" y="-227594"/>
              <a:ext cx="698248" cy="698248"/>
            </a:xfrm>
            <a:prstGeom prst="ellipse">
              <a:avLst/>
            </a:prstGeom>
            <a:solidFill>
              <a:srgbClr val="EFC658">
                <a:alpha val="31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79" b="0" i="0" u="none" strike="noStrike" kern="1200" cap="none" spc="0" normalizeH="0" baseline="0" noProof="0">
                <a:ln>
                  <a:noFill/>
                </a:ln>
                <a:solidFill>
                  <a:srgbClr val="FDF5DC"/>
                </a:solidFill>
                <a:effectLst/>
                <a:uLnTx/>
                <a:uFillTx/>
                <a:latin typeface="Arial"/>
                <a:ea typeface="+mn-ea"/>
                <a:cs typeface="+mn-cs"/>
              </a:endParaRPr>
            </a:p>
          </p:txBody>
        </p:sp>
      </p:grpSp>
    </p:spTree>
    <p:extLst>
      <p:ext uri="{BB962C8B-B14F-4D97-AF65-F5344CB8AC3E}">
        <p14:creationId xmlns:p14="http://schemas.microsoft.com/office/powerpoint/2010/main" val="64654308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Title only" userDrawn="1">
  <p:cSld name="1_Title only">
    <p:spTree>
      <p:nvGrpSpPr>
        <p:cNvPr id="1" name="Shape 47"/>
        <p:cNvGrpSpPr/>
        <p:nvPr/>
      </p:nvGrpSpPr>
      <p:grpSpPr>
        <a:xfrm>
          <a:off x="0" y="0"/>
          <a:ext cx="0" cy="0"/>
          <a:chOff x="0" y="0"/>
          <a:chExt cx="0" cy="0"/>
        </a:xfrm>
      </p:grpSpPr>
      <p:grpSp>
        <p:nvGrpSpPr>
          <p:cNvPr id="48" name="Google Shape;48;p6"/>
          <p:cNvGrpSpPr/>
          <p:nvPr/>
        </p:nvGrpSpPr>
        <p:grpSpPr>
          <a:xfrm rot="-2700000">
            <a:off x="11501237" y="399491"/>
            <a:ext cx="279531" cy="259997"/>
            <a:chOff x="2803325" y="4061175"/>
            <a:chExt cx="209650" cy="195000"/>
          </a:xfrm>
        </p:grpSpPr>
        <p:sp>
          <p:nvSpPr>
            <p:cNvPr id="49" name="Google Shape;49;p6"/>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3"/>
              </a:solidFill>
              <a:prstDash val="solid"/>
              <a:round/>
              <a:headEnd type="none" w="med" len="med"/>
              <a:tailEnd type="none" w="med" len="med"/>
            </a:ln>
          </p:spPr>
        </p:sp>
        <p:sp>
          <p:nvSpPr>
            <p:cNvPr id="50" name="Google Shape;50;p6"/>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3"/>
              </a:solidFill>
              <a:prstDash val="solid"/>
              <a:round/>
              <a:headEnd type="none" w="med" len="med"/>
              <a:tailEnd type="none" w="med" len="med"/>
            </a:ln>
          </p:spPr>
        </p:sp>
        <p:sp>
          <p:nvSpPr>
            <p:cNvPr id="51" name="Google Shape;51;p6"/>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3"/>
              </a:solidFill>
              <a:prstDash val="solid"/>
              <a:round/>
              <a:headEnd type="none" w="med" len="med"/>
              <a:tailEnd type="none" w="med" len="med"/>
            </a:ln>
          </p:spPr>
        </p:sp>
        <p:sp>
          <p:nvSpPr>
            <p:cNvPr id="52" name="Google Shape;52;p6"/>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3"/>
              </a:solidFill>
              <a:prstDash val="solid"/>
              <a:round/>
              <a:headEnd type="none" w="med" len="med"/>
              <a:tailEnd type="none" w="med" len="med"/>
            </a:ln>
          </p:spPr>
        </p:sp>
      </p:grpSp>
      <p:sp>
        <p:nvSpPr>
          <p:cNvPr id="53" name="Google Shape;53;p6"/>
          <p:cNvSpPr/>
          <p:nvPr/>
        </p:nvSpPr>
        <p:spPr>
          <a:xfrm rot="5400000">
            <a:off x="11220786" y="3102290"/>
            <a:ext cx="840452" cy="118130"/>
          </a:xfrm>
          <a:custGeom>
            <a:avLst/>
            <a:gdLst/>
            <a:ahLst/>
            <a:cxnLst/>
            <a:rect l="l" t="t" r="r" b="b"/>
            <a:pathLst>
              <a:path w="207690" h="29192" extrusionOk="0">
                <a:moveTo>
                  <a:pt x="0" y="11771"/>
                </a:moveTo>
                <a:cubicBezTo>
                  <a:pt x="324" y="7882"/>
                  <a:pt x="2253" y="3144"/>
                  <a:pt x="5850" y="1630"/>
                </a:cubicBezTo>
                <a:cubicBezTo>
                  <a:pt x="12454" y="-1150"/>
                  <a:pt x="20846" y="-113"/>
                  <a:pt x="27302" y="2995"/>
                </a:cubicBezTo>
                <a:cubicBezTo>
                  <a:pt x="38611" y="8439"/>
                  <a:pt x="41902" y="30169"/>
                  <a:pt x="54409" y="29127"/>
                </a:cubicBezTo>
                <a:cubicBezTo>
                  <a:pt x="61801" y="28511"/>
                  <a:pt x="66228" y="20024"/>
                  <a:pt x="71180" y="14501"/>
                </a:cubicBezTo>
                <a:cubicBezTo>
                  <a:pt x="76003" y="9122"/>
                  <a:pt x="82786" y="4835"/>
                  <a:pt x="89901" y="3580"/>
                </a:cubicBezTo>
                <a:cubicBezTo>
                  <a:pt x="96298" y="2451"/>
                  <a:pt x="104182" y="4710"/>
                  <a:pt x="108428" y="9626"/>
                </a:cubicBezTo>
                <a:cubicBezTo>
                  <a:pt x="111470" y="13148"/>
                  <a:pt x="111657" y="18457"/>
                  <a:pt x="114278" y="22302"/>
                </a:cubicBezTo>
                <a:cubicBezTo>
                  <a:pt x="116996" y="26290"/>
                  <a:pt x="122343" y="28495"/>
                  <a:pt x="127149" y="28932"/>
                </a:cubicBezTo>
                <a:cubicBezTo>
                  <a:pt x="140310" y="30128"/>
                  <a:pt x="148708" y="12022"/>
                  <a:pt x="161667" y="9431"/>
                </a:cubicBezTo>
                <a:cubicBezTo>
                  <a:pt x="170826" y="7599"/>
                  <a:pt x="181067" y="8262"/>
                  <a:pt x="189554" y="12161"/>
                </a:cubicBezTo>
                <a:cubicBezTo>
                  <a:pt x="195936" y="15093"/>
                  <a:pt x="200963" y="20869"/>
                  <a:pt x="207690" y="22887"/>
                </a:cubicBezTo>
              </a:path>
            </a:pathLst>
          </a:custGeom>
          <a:noFill/>
          <a:ln w="38100" cap="rnd" cmpd="sng">
            <a:solidFill>
              <a:schemeClr val="accent1"/>
            </a:solidFill>
            <a:prstDash val="solid"/>
            <a:round/>
            <a:headEnd type="none" w="med" len="med"/>
            <a:tailEnd type="none" w="med" len="med"/>
          </a:ln>
        </p:spPr>
      </p:sp>
      <p:sp>
        <p:nvSpPr>
          <p:cNvPr id="54" name="Google Shape;54;p6"/>
          <p:cNvSpPr/>
          <p:nvPr/>
        </p:nvSpPr>
        <p:spPr>
          <a:xfrm>
            <a:off x="4495134" y="6303293"/>
            <a:ext cx="1185195" cy="174412"/>
          </a:xfrm>
          <a:custGeom>
            <a:avLst/>
            <a:gdLst/>
            <a:ahLst/>
            <a:cxnLst/>
            <a:rect l="l" t="t" r="r" b="b"/>
            <a:pathLst>
              <a:path w="76251" h="11221" extrusionOk="0">
                <a:moveTo>
                  <a:pt x="0" y="2445"/>
                </a:moveTo>
                <a:cubicBezTo>
                  <a:pt x="266" y="5104"/>
                  <a:pt x="3433" y="8271"/>
                  <a:pt x="6046" y="7711"/>
                </a:cubicBezTo>
                <a:cubicBezTo>
                  <a:pt x="11875" y="6462"/>
                  <a:pt x="16331" y="-738"/>
                  <a:pt x="22232" y="105"/>
                </a:cubicBezTo>
                <a:cubicBezTo>
                  <a:pt x="28374" y="982"/>
                  <a:pt x="31491" y="9080"/>
                  <a:pt x="37443" y="10831"/>
                </a:cubicBezTo>
                <a:cubicBezTo>
                  <a:pt x="43774" y="12693"/>
                  <a:pt x="48731" y="3414"/>
                  <a:pt x="55189" y="2055"/>
                </a:cubicBezTo>
                <a:cubicBezTo>
                  <a:pt x="62681" y="478"/>
                  <a:pt x="70325" y="6372"/>
                  <a:pt x="76251" y="11221"/>
                </a:cubicBezTo>
              </a:path>
            </a:pathLst>
          </a:custGeom>
          <a:noFill/>
          <a:ln w="38100" cap="rnd" cmpd="sng">
            <a:solidFill>
              <a:schemeClr val="accent4"/>
            </a:solidFill>
            <a:prstDash val="solid"/>
            <a:round/>
            <a:headEnd type="none" w="med" len="med"/>
            <a:tailEnd type="none" w="med" len="med"/>
          </a:ln>
        </p:spPr>
      </p:sp>
      <p:grpSp>
        <p:nvGrpSpPr>
          <p:cNvPr id="55" name="Google Shape;55;p6"/>
          <p:cNvGrpSpPr/>
          <p:nvPr/>
        </p:nvGrpSpPr>
        <p:grpSpPr>
          <a:xfrm>
            <a:off x="326500" y="1787267"/>
            <a:ext cx="279534" cy="260000"/>
            <a:chOff x="2803325" y="4061175"/>
            <a:chExt cx="209650" cy="195000"/>
          </a:xfrm>
        </p:grpSpPr>
        <p:sp>
          <p:nvSpPr>
            <p:cNvPr id="56" name="Google Shape;56;p6"/>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4"/>
              </a:solidFill>
              <a:prstDash val="solid"/>
              <a:round/>
              <a:headEnd type="none" w="med" len="med"/>
              <a:tailEnd type="none" w="med" len="med"/>
            </a:ln>
          </p:spPr>
        </p:sp>
        <p:sp>
          <p:nvSpPr>
            <p:cNvPr id="57" name="Google Shape;57;p6"/>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4"/>
              </a:solidFill>
              <a:prstDash val="solid"/>
              <a:round/>
              <a:headEnd type="none" w="med" len="med"/>
              <a:tailEnd type="none" w="med" len="med"/>
            </a:ln>
          </p:spPr>
        </p:sp>
        <p:sp>
          <p:nvSpPr>
            <p:cNvPr id="58" name="Google Shape;58;p6"/>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4"/>
              </a:solidFill>
              <a:prstDash val="solid"/>
              <a:round/>
              <a:headEnd type="none" w="med" len="med"/>
              <a:tailEnd type="none" w="med" len="med"/>
            </a:ln>
          </p:spPr>
        </p:sp>
        <p:sp>
          <p:nvSpPr>
            <p:cNvPr id="59" name="Google Shape;59;p6"/>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4"/>
              </a:solidFill>
              <a:prstDash val="solid"/>
              <a:round/>
              <a:headEnd type="none" w="med" len="med"/>
              <a:tailEnd type="none" w="med" len="med"/>
            </a:ln>
          </p:spPr>
        </p:sp>
      </p:grpSp>
    </p:spTree>
    <p:extLst>
      <p:ext uri="{BB962C8B-B14F-4D97-AF65-F5344CB8AC3E}">
        <p14:creationId xmlns:p14="http://schemas.microsoft.com/office/powerpoint/2010/main" val="3433578455"/>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Main point">
  <p:cSld name="1_Main point">
    <p:bg>
      <p:bgPr>
        <a:solidFill>
          <a:schemeClr val="lt1"/>
        </a:solidFill>
        <a:effectLst/>
      </p:bgPr>
    </p:bg>
    <p:spTree>
      <p:nvGrpSpPr>
        <p:cNvPr id="1" name="Shape 242"/>
        <p:cNvGrpSpPr/>
        <p:nvPr/>
      </p:nvGrpSpPr>
      <p:grpSpPr>
        <a:xfrm>
          <a:off x="0" y="0"/>
          <a:ext cx="0" cy="0"/>
          <a:chOff x="0" y="0"/>
          <a:chExt cx="0" cy="0"/>
        </a:xfrm>
      </p:grpSpPr>
      <p:sp>
        <p:nvSpPr>
          <p:cNvPr id="243" name="Google Shape;243;p8"/>
          <p:cNvSpPr txBox="1">
            <a:spLocks noGrp="1"/>
          </p:cNvSpPr>
          <p:nvPr>
            <p:ph type="ctrTitle"/>
          </p:nvPr>
        </p:nvSpPr>
        <p:spPr>
          <a:xfrm>
            <a:off x="951100" y="1568467"/>
            <a:ext cx="10290000" cy="300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40"/>
            </a:lvl1pPr>
            <a:lvl2pPr lvl="1" algn="ctr" rtl="0">
              <a:spcBef>
                <a:spcPts val="0"/>
              </a:spcBef>
              <a:spcAft>
                <a:spcPts val="0"/>
              </a:spcAft>
              <a:buSzPts val="6000"/>
              <a:buNone/>
              <a:defRPr sz="7980"/>
            </a:lvl2pPr>
            <a:lvl3pPr lvl="2" algn="ctr" rtl="0">
              <a:spcBef>
                <a:spcPts val="0"/>
              </a:spcBef>
              <a:spcAft>
                <a:spcPts val="0"/>
              </a:spcAft>
              <a:buSzPts val="6000"/>
              <a:buNone/>
              <a:defRPr sz="7980"/>
            </a:lvl3pPr>
            <a:lvl4pPr lvl="3" algn="ctr" rtl="0">
              <a:spcBef>
                <a:spcPts val="0"/>
              </a:spcBef>
              <a:spcAft>
                <a:spcPts val="0"/>
              </a:spcAft>
              <a:buSzPts val="6000"/>
              <a:buNone/>
              <a:defRPr sz="7980"/>
            </a:lvl4pPr>
            <a:lvl5pPr lvl="4" algn="ctr" rtl="0">
              <a:spcBef>
                <a:spcPts val="0"/>
              </a:spcBef>
              <a:spcAft>
                <a:spcPts val="0"/>
              </a:spcAft>
              <a:buSzPts val="6000"/>
              <a:buNone/>
              <a:defRPr sz="7980"/>
            </a:lvl5pPr>
            <a:lvl6pPr lvl="5" algn="ctr" rtl="0">
              <a:spcBef>
                <a:spcPts val="0"/>
              </a:spcBef>
              <a:spcAft>
                <a:spcPts val="0"/>
              </a:spcAft>
              <a:buSzPts val="6000"/>
              <a:buNone/>
              <a:defRPr sz="7980"/>
            </a:lvl6pPr>
            <a:lvl7pPr lvl="6" algn="ctr" rtl="0">
              <a:spcBef>
                <a:spcPts val="0"/>
              </a:spcBef>
              <a:spcAft>
                <a:spcPts val="0"/>
              </a:spcAft>
              <a:buSzPts val="6000"/>
              <a:buNone/>
              <a:defRPr sz="7980"/>
            </a:lvl7pPr>
            <a:lvl8pPr lvl="7" algn="ctr" rtl="0">
              <a:spcBef>
                <a:spcPts val="0"/>
              </a:spcBef>
              <a:spcAft>
                <a:spcPts val="0"/>
              </a:spcAft>
              <a:buSzPts val="6000"/>
              <a:buNone/>
              <a:defRPr sz="7980"/>
            </a:lvl8pPr>
            <a:lvl9pPr lvl="8" algn="ctr" rtl="0">
              <a:spcBef>
                <a:spcPts val="0"/>
              </a:spcBef>
              <a:spcAft>
                <a:spcPts val="0"/>
              </a:spcAft>
              <a:buSzPts val="6000"/>
              <a:buNone/>
              <a:defRPr sz="7980"/>
            </a:lvl9pPr>
          </a:lstStyle>
          <a:p>
            <a:endParaRPr/>
          </a:p>
        </p:txBody>
      </p:sp>
      <p:sp>
        <p:nvSpPr>
          <p:cNvPr id="244" name="Google Shape;244;p8"/>
          <p:cNvSpPr/>
          <p:nvPr/>
        </p:nvSpPr>
        <p:spPr>
          <a:xfrm rot="-10537262">
            <a:off x="11272859" y="292533"/>
            <a:ext cx="89060" cy="8906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45" name="Google Shape;245;p8"/>
          <p:cNvSpPr/>
          <p:nvPr/>
        </p:nvSpPr>
        <p:spPr>
          <a:xfrm rot="-10537262">
            <a:off x="8301782" y="347126"/>
            <a:ext cx="89060" cy="8906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46" name="Google Shape;246;p8"/>
          <p:cNvSpPr/>
          <p:nvPr/>
        </p:nvSpPr>
        <p:spPr>
          <a:xfrm rot="-10537262">
            <a:off x="11842553" y="149639"/>
            <a:ext cx="89060" cy="8906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47" name="Google Shape;247;p8"/>
          <p:cNvSpPr/>
          <p:nvPr/>
        </p:nvSpPr>
        <p:spPr>
          <a:xfrm rot="9268218">
            <a:off x="6045018" y="454423"/>
            <a:ext cx="89100" cy="89100"/>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48" name="Google Shape;248;p8"/>
          <p:cNvSpPr/>
          <p:nvPr/>
        </p:nvSpPr>
        <p:spPr>
          <a:xfrm rot="2338888">
            <a:off x="6431285" y="180666"/>
            <a:ext cx="89020" cy="8902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49" name="Google Shape;249;p8"/>
          <p:cNvSpPr/>
          <p:nvPr/>
        </p:nvSpPr>
        <p:spPr>
          <a:xfrm rot="2338888">
            <a:off x="7555684" y="149655"/>
            <a:ext cx="89020" cy="8902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50" name="Google Shape;250;p8"/>
          <p:cNvSpPr/>
          <p:nvPr/>
        </p:nvSpPr>
        <p:spPr>
          <a:xfrm rot="542369">
            <a:off x="12001335" y="738328"/>
            <a:ext cx="89106" cy="89107"/>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51" name="Google Shape;251;p8"/>
          <p:cNvSpPr/>
          <p:nvPr/>
        </p:nvSpPr>
        <p:spPr>
          <a:xfrm rot="542369">
            <a:off x="11290452" y="564826"/>
            <a:ext cx="89106" cy="89107"/>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52" name="Google Shape;252;p8"/>
          <p:cNvSpPr/>
          <p:nvPr/>
        </p:nvSpPr>
        <p:spPr>
          <a:xfrm rot="262738">
            <a:off x="1930360" y="306765"/>
            <a:ext cx="89060" cy="8906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53" name="Google Shape;253;p8"/>
          <p:cNvSpPr/>
          <p:nvPr/>
        </p:nvSpPr>
        <p:spPr>
          <a:xfrm rot="262738">
            <a:off x="413298" y="431258"/>
            <a:ext cx="89060" cy="8906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54" name="Google Shape;254;p8"/>
          <p:cNvSpPr/>
          <p:nvPr/>
        </p:nvSpPr>
        <p:spPr>
          <a:xfrm rot="-1531782">
            <a:off x="236994" y="1988335"/>
            <a:ext cx="89100" cy="89100"/>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55" name="Google Shape;255;p8"/>
          <p:cNvSpPr/>
          <p:nvPr/>
        </p:nvSpPr>
        <p:spPr>
          <a:xfrm rot="-1531782">
            <a:off x="1566742" y="347110"/>
            <a:ext cx="89100" cy="89100"/>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56" name="Google Shape;256;p8"/>
          <p:cNvSpPr/>
          <p:nvPr/>
        </p:nvSpPr>
        <p:spPr>
          <a:xfrm rot="-8461112">
            <a:off x="7224871" y="347155"/>
            <a:ext cx="89020" cy="8902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57" name="Google Shape;257;p8"/>
          <p:cNvSpPr/>
          <p:nvPr/>
        </p:nvSpPr>
        <p:spPr>
          <a:xfrm rot="-8461112">
            <a:off x="4237106" y="132371"/>
            <a:ext cx="89020" cy="8902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58" name="Google Shape;258;p8"/>
          <p:cNvSpPr/>
          <p:nvPr/>
        </p:nvSpPr>
        <p:spPr>
          <a:xfrm rot="-8461112">
            <a:off x="2909790" y="192282"/>
            <a:ext cx="89020" cy="8902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59" name="Google Shape;259;p8"/>
          <p:cNvSpPr/>
          <p:nvPr/>
        </p:nvSpPr>
        <p:spPr>
          <a:xfrm rot="-10257631">
            <a:off x="3289768" y="408490"/>
            <a:ext cx="89106" cy="89107"/>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60" name="Google Shape;260;p8"/>
          <p:cNvSpPr/>
          <p:nvPr/>
        </p:nvSpPr>
        <p:spPr>
          <a:xfrm rot="-10257631">
            <a:off x="347385" y="1661058"/>
            <a:ext cx="89106" cy="89107"/>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61" name="Google Shape;261;p8"/>
          <p:cNvSpPr/>
          <p:nvPr/>
        </p:nvSpPr>
        <p:spPr>
          <a:xfrm rot="-262738" flipH="1">
            <a:off x="5187752" y="404658"/>
            <a:ext cx="89060" cy="8906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62" name="Google Shape;262;p8"/>
          <p:cNvSpPr/>
          <p:nvPr/>
        </p:nvSpPr>
        <p:spPr>
          <a:xfrm rot="1531782" flipH="1">
            <a:off x="10871018" y="120735"/>
            <a:ext cx="89100" cy="89100"/>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63" name="Google Shape;263;p8"/>
          <p:cNvSpPr/>
          <p:nvPr/>
        </p:nvSpPr>
        <p:spPr>
          <a:xfrm rot="1531782" flipH="1">
            <a:off x="9943870" y="306743"/>
            <a:ext cx="89100" cy="89100"/>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64" name="Google Shape;264;p8"/>
          <p:cNvSpPr/>
          <p:nvPr/>
        </p:nvSpPr>
        <p:spPr>
          <a:xfrm rot="8461112" flipH="1">
            <a:off x="9593354" y="120755"/>
            <a:ext cx="89020" cy="8902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65" name="Google Shape;265;p8"/>
          <p:cNvSpPr/>
          <p:nvPr/>
        </p:nvSpPr>
        <p:spPr>
          <a:xfrm rot="10257631" flipH="1">
            <a:off x="5346535" y="120724"/>
            <a:ext cx="89106" cy="89107"/>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66" name="Google Shape;266;p8"/>
          <p:cNvSpPr/>
          <p:nvPr/>
        </p:nvSpPr>
        <p:spPr>
          <a:xfrm rot="10257631" flipH="1">
            <a:off x="4635652" y="294225"/>
            <a:ext cx="89106" cy="89107"/>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67" name="Google Shape;267;p8"/>
          <p:cNvSpPr/>
          <p:nvPr/>
        </p:nvSpPr>
        <p:spPr>
          <a:xfrm rot="5137262" flipH="1">
            <a:off x="11708350" y="1759903"/>
            <a:ext cx="89060" cy="8906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68" name="Google Shape;268;p8"/>
          <p:cNvSpPr/>
          <p:nvPr/>
        </p:nvSpPr>
        <p:spPr>
          <a:xfrm rot="5137262" flipH="1">
            <a:off x="11748032" y="2278842"/>
            <a:ext cx="89060" cy="8906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69" name="Google Shape;269;p8"/>
          <p:cNvSpPr/>
          <p:nvPr/>
        </p:nvSpPr>
        <p:spPr>
          <a:xfrm rot="6931782" flipH="1">
            <a:off x="11947114" y="1988341"/>
            <a:ext cx="89100" cy="89100"/>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70" name="Google Shape;270;p8"/>
          <p:cNvSpPr/>
          <p:nvPr/>
        </p:nvSpPr>
        <p:spPr>
          <a:xfrm rot="6931782" flipH="1">
            <a:off x="11832139" y="1125358"/>
            <a:ext cx="89100" cy="89100"/>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71" name="Google Shape;271;p8"/>
          <p:cNvSpPr/>
          <p:nvPr/>
        </p:nvSpPr>
        <p:spPr>
          <a:xfrm rot="-7738888" flipH="1">
            <a:off x="441713" y="952141"/>
            <a:ext cx="89020" cy="8902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72" name="Google Shape;272;p8"/>
          <p:cNvSpPr/>
          <p:nvPr/>
        </p:nvSpPr>
        <p:spPr>
          <a:xfrm rot="3868218">
            <a:off x="2432465" y="404649"/>
            <a:ext cx="89100" cy="89100"/>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73" name="Google Shape;273;p8"/>
          <p:cNvSpPr/>
          <p:nvPr/>
        </p:nvSpPr>
        <p:spPr>
          <a:xfrm rot="3868218">
            <a:off x="11885006" y="2671031"/>
            <a:ext cx="89100" cy="89100"/>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74" name="Google Shape;274;p8"/>
          <p:cNvSpPr/>
          <p:nvPr/>
        </p:nvSpPr>
        <p:spPr>
          <a:xfrm rot="-3061112">
            <a:off x="3638474" y="183659"/>
            <a:ext cx="89020" cy="8902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75" name="Google Shape;275;p8"/>
          <p:cNvSpPr/>
          <p:nvPr/>
        </p:nvSpPr>
        <p:spPr>
          <a:xfrm rot="-8461112">
            <a:off x="10318461" y="119698"/>
            <a:ext cx="89020" cy="8902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76" name="Google Shape;276;p8"/>
          <p:cNvSpPr/>
          <p:nvPr/>
        </p:nvSpPr>
        <p:spPr>
          <a:xfrm rot="-8461112">
            <a:off x="8902244" y="564875"/>
            <a:ext cx="89020" cy="8902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77" name="Google Shape;277;p8"/>
          <p:cNvSpPr/>
          <p:nvPr/>
        </p:nvSpPr>
        <p:spPr>
          <a:xfrm rot="-5662738" flipH="1">
            <a:off x="714024" y="183631"/>
            <a:ext cx="89060" cy="8906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78" name="Google Shape;278;p8"/>
          <p:cNvSpPr/>
          <p:nvPr/>
        </p:nvSpPr>
        <p:spPr>
          <a:xfrm rot="-5662738" flipH="1">
            <a:off x="9083250" y="192253"/>
            <a:ext cx="89060" cy="8906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79" name="Google Shape;279;p8"/>
          <p:cNvSpPr/>
          <p:nvPr/>
        </p:nvSpPr>
        <p:spPr>
          <a:xfrm rot="3061112" flipH="1">
            <a:off x="788030" y="775978"/>
            <a:ext cx="89020" cy="89020"/>
          </a:xfrm>
          <a:prstGeom prst="ellipse">
            <a:avLst/>
          </a:prstGeom>
          <a:solidFill>
            <a:schemeClr val="accent4"/>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80" name="Google Shape;280;p8"/>
          <p:cNvSpPr/>
          <p:nvPr/>
        </p:nvSpPr>
        <p:spPr>
          <a:xfrm rot="4857631" flipH="1">
            <a:off x="1204715" y="431224"/>
            <a:ext cx="89107" cy="89106"/>
          </a:xfrm>
          <a:prstGeom prst="ellipse">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81" name="Google Shape;281;p8"/>
          <p:cNvSpPr/>
          <p:nvPr/>
        </p:nvSpPr>
        <p:spPr>
          <a:xfrm rot="4857631" flipH="1">
            <a:off x="441683" y="165990"/>
            <a:ext cx="89107" cy="89106"/>
          </a:xfrm>
          <a:prstGeom prst="ellipse">
            <a:avLst/>
          </a:prstGeom>
          <a:solidFill>
            <a:schemeClr val="accent6"/>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82" name="Google Shape;282;p8"/>
          <p:cNvSpPr/>
          <p:nvPr/>
        </p:nvSpPr>
        <p:spPr>
          <a:xfrm rot="262738">
            <a:off x="66759" y="837165"/>
            <a:ext cx="89060" cy="89060"/>
          </a:xfrm>
          <a:prstGeom prst="ellipse">
            <a:avLst/>
          </a:prstGeom>
          <a:solidFill>
            <a:schemeClr val="accent3"/>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
        <p:nvSpPr>
          <p:cNvPr id="283" name="Google Shape;283;p8"/>
          <p:cNvSpPr/>
          <p:nvPr/>
        </p:nvSpPr>
        <p:spPr>
          <a:xfrm rot="-8461112">
            <a:off x="177190" y="2549082"/>
            <a:ext cx="89020" cy="89020"/>
          </a:xfrm>
          <a:prstGeom prst="ellipse">
            <a:avLst/>
          </a:prstGeom>
          <a:solidFill>
            <a:schemeClr val="accent1"/>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2" b="0" i="0" u="none" strike="noStrike" kern="1200" cap="none" spc="0" normalizeH="0" baseline="0" noProof="0">
              <a:ln>
                <a:noFill/>
              </a:ln>
              <a:solidFill>
                <a:srgbClr val="FDF5DC"/>
              </a:solidFill>
              <a:effectLst/>
              <a:uLnTx/>
              <a:uFillTx/>
              <a:latin typeface="Arial"/>
              <a:ea typeface="+mn-ea"/>
              <a:cs typeface="+mn-cs"/>
            </a:endParaRPr>
          </a:p>
        </p:txBody>
      </p:sp>
    </p:spTree>
    <p:extLst>
      <p:ext uri="{BB962C8B-B14F-4D97-AF65-F5344CB8AC3E}">
        <p14:creationId xmlns:p14="http://schemas.microsoft.com/office/powerpoint/2010/main" val="53825186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10" name="Picture 9">
            <a:extLst>
              <a:ext uri="{FF2B5EF4-FFF2-40B4-BE49-F238E27FC236}">
                <a16:creationId xmlns:a16="http://schemas.microsoft.com/office/drawing/2014/main" id="{5A58D22E-EFF5-4083-B68E-79ADA9DDC435}"/>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48503553" y="-1278286"/>
            <a:ext cx="2195254" cy="2195254"/>
          </a:xfrm>
          <a:prstGeom prst="ellipse">
            <a:avLst/>
          </a:prstGeom>
          <a:ln>
            <a:noFill/>
          </a:ln>
          <a:effectLst>
            <a:softEdge rad="112500"/>
          </a:effectLst>
        </p:spPr>
      </p:pic>
      <p:pic>
        <p:nvPicPr>
          <p:cNvPr id="11" name="Picture 10">
            <a:extLst>
              <a:ext uri="{FF2B5EF4-FFF2-40B4-BE49-F238E27FC236}">
                <a16:creationId xmlns:a16="http://schemas.microsoft.com/office/drawing/2014/main" id="{A3B98DF0-5830-4B34-9940-9ADC1E86DEA0}"/>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971683" y="-26898600"/>
            <a:ext cx="2195254" cy="2195254"/>
          </a:xfrm>
          <a:prstGeom prst="ellipse">
            <a:avLst/>
          </a:prstGeom>
          <a:ln>
            <a:noFill/>
          </a:ln>
          <a:effectLst>
            <a:softEdge rad="112500"/>
          </a:effectLst>
        </p:spPr>
      </p:pic>
      <p:pic>
        <p:nvPicPr>
          <p:cNvPr id="12" name="Picture 11">
            <a:extLst>
              <a:ext uri="{FF2B5EF4-FFF2-40B4-BE49-F238E27FC236}">
                <a16:creationId xmlns:a16="http://schemas.microsoft.com/office/drawing/2014/main" id="{3B80C005-7131-4F40-91CE-7A5AE547290B}"/>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5958147" y="24612600"/>
            <a:ext cx="2195254" cy="2195254"/>
          </a:xfrm>
          <a:prstGeom prst="ellipse">
            <a:avLst/>
          </a:prstGeom>
          <a:ln>
            <a:noFill/>
          </a:ln>
          <a:effectLst>
            <a:softEdge rad="112500"/>
          </a:effectLst>
        </p:spPr>
      </p:pic>
      <p:pic>
        <p:nvPicPr>
          <p:cNvPr id="13" name="Picture 12">
            <a:extLst>
              <a:ext uri="{FF2B5EF4-FFF2-40B4-BE49-F238E27FC236}">
                <a16:creationId xmlns:a16="http://schemas.microsoft.com/office/drawing/2014/main" id="{67C796B6-35CC-4042-BAFD-788ECC846CFA}"/>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58500299" y="-2926613"/>
            <a:ext cx="2195254" cy="2195254"/>
          </a:xfrm>
          <a:prstGeom prst="ellipse">
            <a:avLst/>
          </a:prstGeom>
          <a:ln>
            <a:noFill/>
          </a:ln>
          <a:effectLst>
            <a:softEdge rad="112500"/>
          </a:effectLst>
        </p:spPr>
      </p:pic>
    </p:spTree>
    <p:extLst>
      <p:ext uri="{BB962C8B-B14F-4D97-AF65-F5344CB8AC3E}">
        <p14:creationId xmlns:p14="http://schemas.microsoft.com/office/powerpoint/2010/main" val="284850255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285670712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238137400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6107763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p:cSld name="Title and text">
    <p:bg>
      <p:bgPr>
        <a:blipFill>
          <a:blip r:embed="rId2">
            <a:alphaModFix/>
          </a:blip>
          <a:stretch>
            <a:fillRect/>
          </a:stretch>
        </a:blipFill>
        <a:effectLst/>
      </p:bgPr>
    </p:bg>
    <p:spTree>
      <p:nvGrpSpPr>
        <p:cNvPr id="1" name="Shape 217"/>
        <p:cNvGrpSpPr/>
        <p:nvPr/>
      </p:nvGrpSpPr>
      <p:grpSpPr>
        <a:xfrm>
          <a:off x="0" y="0"/>
          <a:ext cx="0" cy="0"/>
          <a:chOff x="0" y="0"/>
          <a:chExt cx="0" cy="0"/>
        </a:xfrm>
      </p:grpSpPr>
      <p:pic>
        <p:nvPicPr>
          <p:cNvPr id="218" name="Google Shape;218;p26"/>
          <p:cNvPicPr preferRelativeResize="0"/>
          <p:nvPr/>
        </p:nvPicPr>
        <p:blipFill>
          <a:blip r:embed="rId3">
            <a:alphaModFix/>
          </a:blip>
          <a:stretch>
            <a:fillRect/>
          </a:stretch>
        </p:blipFill>
        <p:spPr>
          <a:xfrm>
            <a:off x="348968" y="350600"/>
            <a:ext cx="11793401" cy="6633765"/>
          </a:xfrm>
          <a:prstGeom prst="rect">
            <a:avLst/>
          </a:prstGeom>
          <a:noFill/>
          <a:ln>
            <a:noFill/>
          </a:ln>
        </p:spPr>
      </p:pic>
      <p:sp>
        <p:nvSpPr>
          <p:cNvPr id="219" name="Google Shape;219;p26"/>
          <p:cNvSpPr/>
          <p:nvPr/>
        </p:nvSpPr>
        <p:spPr>
          <a:xfrm>
            <a:off x="960000" y="3155367"/>
            <a:ext cx="7650800" cy="2713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26"/>
          <p:cNvSpPr txBox="1">
            <a:spLocks noGrp="1"/>
          </p:cNvSpPr>
          <p:nvPr>
            <p:ph type="subTitle" idx="1"/>
          </p:nvPr>
        </p:nvSpPr>
        <p:spPr>
          <a:xfrm>
            <a:off x="1134433" y="3846600"/>
            <a:ext cx="5318800" cy="13988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1600"/>
              <a:buNone/>
              <a:defRPr>
                <a:solidFill>
                  <a:schemeClr val="dk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221" name="Google Shape;221;p26"/>
          <p:cNvSpPr/>
          <p:nvPr/>
        </p:nvSpPr>
        <p:spPr>
          <a:xfrm>
            <a:off x="960000" y="814737"/>
            <a:ext cx="7650800" cy="2032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26"/>
          <p:cNvSpPr txBox="1">
            <a:spLocks noGrp="1"/>
          </p:cNvSpPr>
          <p:nvPr>
            <p:ph type="title"/>
          </p:nvPr>
        </p:nvSpPr>
        <p:spPr>
          <a:xfrm>
            <a:off x="1134433" y="1032167"/>
            <a:ext cx="6418400" cy="14772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lt1"/>
              </a:buClr>
              <a:buSzPts val="3200"/>
              <a:buNone/>
              <a:defRPr sz="4533">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pic>
        <p:nvPicPr>
          <p:cNvPr id="223" name="Google Shape;223;p26"/>
          <p:cNvPicPr preferRelativeResize="0"/>
          <p:nvPr/>
        </p:nvPicPr>
        <p:blipFill rotWithShape="1">
          <a:blip r:embed="rId4">
            <a:alphaModFix/>
          </a:blip>
          <a:srcRect l="26681" t="3088" r="26681" b="8156"/>
          <a:stretch/>
        </p:blipFill>
        <p:spPr>
          <a:xfrm>
            <a:off x="7508300" y="2413668"/>
            <a:ext cx="5685931" cy="6086833"/>
          </a:xfrm>
          <a:prstGeom prst="rect">
            <a:avLst/>
          </a:prstGeom>
          <a:noFill/>
          <a:ln>
            <a:noFill/>
          </a:ln>
        </p:spPr>
      </p:pic>
    </p:spTree>
    <p:extLst>
      <p:ext uri="{BB962C8B-B14F-4D97-AF65-F5344CB8AC3E}">
        <p14:creationId xmlns:p14="http://schemas.microsoft.com/office/powerpoint/2010/main" val="13923740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183228715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336381467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317961503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393824467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941242333"/>
      </p:ext>
    </p:extLst>
  </p:cSld>
  <p:clrMapOvr>
    <a:masterClrMapping/>
  </p:clrMapOvr>
  <p:extLst>
    <p:ext uri="{DCECCB84-F9BA-43D5-87BE-67443E8EF086}">
      <p15:sldGuideLst xmlns:p15="http://schemas.microsoft.com/office/powerpoint/2012/main"/>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93223609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183441403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096000" y="800100"/>
            <a:ext cx="5257800" cy="5257800"/>
          </a:xfrm>
          <a:custGeom>
            <a:avLst/>
            <a:gdLst>
              <a:gd name="connsiteX0" fmla="*/ 0 w 5257800"/>
              <a:gd name="connsiteY0" fmla="*/ 0 h 5257800"/>
              <a:gd name="connsiteX1" fmla="*/ 5257800 w 5257800"/>
              <a:gd name="connsiteY1" fmla="*/ 0 h 5257800"/>
              <a:gd name="connsiteX2" fmla="*/ 5257800 w 5257800"/>
              <a:gd name="connsiteY2" fmla="*/ 5257800 h 5257800"/>
              <a:gd name="connsiteX3" fmla="*/ 0 w 5257800"/>
              <a:gd name="connsiteY3" fmla="*/ 5257800 h 5257800"/>
            </a:gdLst>
            <a:ahLst/>
            <a:cxnLst>
              <a:cxn ang="0">
                <a:pos x="connsiteX0" y="connsiteY0"/>
              </a:cxn>
              <a:cxn ang="0">
                <a:pos x="connsiteX1" y="connsiteY1"/>
              </a:cxn>
              <a:cxn ang="0">
                <a:pos x="connsiteX2" y="connsiteY2"/>
              </a:cxn>
              <a:cxn ang="0">
                <a:pos x="connsiteX3" y="connsiteY3"/>
              </a:cxn>
            </a:cxnLst>
            <a:rect l="l" t="t" r="r" b="b"/>
            <a:pathLst>
              <a:path w="5257800" h="5257800">
                <a:moveTo>
                  <a:pt x="0" y="0"/>
                </a:moveTo>
                <a:lnTo>
                  <a:pt x="5257800" y="0"/>
                </a:lnTo>
                <a:lnTo>
                  <a:pt x="5257800" y="5257800"/>
                </a:lnTo>
                <a:lnTo>
                  <a:pt x="0" y="5257800"/>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2612263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0" y="800100"/>
            <a:ext cx="5257800" cy="5257800"/>
          </a:xfrm>
          <a:custGeom>
            <a:avLst/>
            <a:gdLst>
              <a:gd name="connsiteX0" fmla="*/ 2628900 w 5257800"/>
              <a:gd name="connsiteY0" fmla="*/ 0 h 5257800"/>
              <a:gd name="connsiteX1" fmla="*/ 5257800 w 5257800"/>
              <a:gd name="connsiteY1" fmla="*/ 2628900 h 5257800"/>
              <a:gd name="connsiteX2" fmla="*/ 2628900 w 5257800"/>
              <a:gd name="connsiteY2" fmla="*/ 5257800 h 5257800"/>
              <a:gd name="connsiteX3" fmla="*/ 0 w 5257800"/>
              <a:gd name="connsiteY3" fmla="*/ 2628900 h 5257800"/>
              <a:gd name="connsiteX4" fmla="*/ 2628900 w 5257800"/>
              <a:gd name="connsiteY4" fmla="*/ 0 h 525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0" h="5257800">
                <a:moveTo>
                  <a:pt x="2628900" y="0"/>
                </a:moveTo>
                <a:cubicBezTo>
                  <a:pt x="4080801" y="0"/>
                  <a:pt x="5257800" y="1176999"/>
                  <a:pt x="5257800" y="2628900"/>
                </a:cubicBezTo>
                <a:cubicBezTo>
                  <a:pt x="5257800" y="4080801"/>
                  <a:pt x="4080801" y="5257800"/>
                  <a:pt x="2628900" y="5257800"/>
                </a:cubicBezTo>
                <a:cubicBezTo>
                  <a:pt x="1176999" y="5257800"/>
                  <a:pt x="0" y="4080801"/>
                  <a:pt x="0" y="2628900"/>
                </a:cubicBezTo>
                <a:cubicBezTo>
                  <a:pt x="0" y="1176999"/>
                  <a:pt x="1176999" y="0"/>
                  <a:pt x="26289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142050344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5410201" y="741873"/>
            <a:ext cx="6110825" cy="5607169"/>
          </a:xfrm>
          <a:custGeom>
            <a:avLst/>
            <a:gdLst>
              <a:gd name="connsiteX0" fmla="*/ 3230392 w 6110825"/>
              <a:gd name="connsiteY0" fmla="*/ 0 h 5607169"/>
              <a:gd name="connsiteX1" fmla="*/ 4966728 w 6110825"/>
              <a:gd name="connsiteY1" fmla="*/ 99117 h 5607169"/>
              <a:gd name="connsiteX2" fmla="*/ 6110825 w 6110825"/>
              <a:gd name="connsiteY2" fmla="*/ 1656664 h 5607169"/>
              <a:gd name="connsiteX3" fmla="*/ 6003146 w 6110825"/>
              <a:gd name="connsiteY3" fmla="*/ 3327487 h 5607169"/>
              <a:gd name="connsiteX4" fmla="*/ 5720486 w 6110825"/>
              <a:gd name="connsiteY4" fmla="*/ 4899193 h 5607169"/>
              <a:gd name="connsiteX5" fmla="*/ 3701491 w 6110825"/>
              <a:gd name="connsiteY5" fmla="*/ 5054948 h 5607169"/>
              <a:gd name="connsiteX6" fmla="*/ 2207435 w 6110825"/>
              <a:gd name="connsiteY6" fmla="*/ 5607169 h 5607169"/>
              <a:gd name="connsiteX7" fmla="*/ 915278 w 6110825"/>
              <a:gd name="connsiteY7" fmla="*/ 4885034 h 5607169"/>
              <a:gd name="connsiteX8" fmla="*/ 0 w 6110825"/>
              <a:gd name="connsiteY8" fmla="*/ 3525720 h 5607169"/>
              <a:gd name="connsiteX9" fmla="*/ 659539 w 6110825"/>
              <a:gd name="connsiteY9" fmla="*/ 1642504 h 5607169"/>
              <a:gd name="connsiteX10" fmla="*/ 1682496 w 6110825"/>
              <a:gd name="connsiteY10" fmla="*/ 410626 h 5607169"/>
              <a:gd name="connsiteX11" fmla="*/ 3230392 w 6110825"/>
              <a:gd name="connsiteY11" fmla="*/ 0 h 56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0825" h="5607169">
                <a:moveTo>
                  <a:pt x="3230392" y="0"/>
                </a:moveTo>
                <a:cubicBezTo>
                  <a:pt x="3243852" y="84957"/>
                  <a:pt x="3768791" y="1373473"/>
                  <a:pt x="4966728" y="99117"/>
                </a:cubicBezTo>
                <a:cubicBezTo>
                  <a:pt x="4966728" y="99117"/>
                  <a:pt x="4616768" y="2095609"/>
                  <a:pt x="6110825" y="1656664"/>
                </a:cubicBezTo>
                <a:cubicBezTo>
                  <a:pt x="6110825" y="1656664"/>
                  <a:pt x="5155168" y="2661989"/>
                  <a:pt x="6003146" y="3327487"/>
                </a:cubicBezTo>
                <a:cubicBezTo>
                  <a:pt x="6003146" y="3327487"/>
                  <a:pt x="4562929" y="3369965"/>
                  <a:pt x="5720486" y="4899193"/>
                </a:cubicBezTo>
                <a:cubicBezTo>
                  <a:pt x="5720486" y="4899193"/>
                  <a:pt x="3593811" y="3568199"/>
                  <a:pt x="3701491" y="5054948"/>
                </a:cubicBezTo>
                <a:cubicBezTo>
                  <a:pt x="3701491" y="5054948"/>
                  <a:pt x="2799673" y="3879708"/>
                  <a:pt x="2207435" y="5607169"/>
                </a:cubicBezTo>
                <a:cubicBezTo>
                  <a:pt x="2207435" y="5607169"/>
                  <a:pt x="2301654" y="3709794"/>
                  <a:pt x="915278" y="4885034"/>
                </a:cubicBezTo>
                <a:cubicBezTo>
                  <a:pt x="915278" y="4885034"/>
                  <a:pt x="2355494" y="3143413"/>
                  <a:pt x="0" y="3525720"/>
                </a:cubicBezTo>
                <a:cubicBezTo>
                  <a:pt x="0" y="3525720"/>
                  <a:pt x="1803636" y="2591192"/>
                  <a:pt x="659539" y="1642504"/>
                </a:cubicBezTo>
                <a:cubicBezTo>
                  <a:pt x="659539" y="1642504"/>
                  <a:pt x="2059375" y="1614185"/>
                  <a:pt x="1682496" y="410626"/>
                </a:cubicBezTo>
                <a:cubicBezTo>
                  <a:pt x="1682496" y="410626"/>
                  <a:pt x="2880433" y="1614185"/>
                  <a:pt x="3230392"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27592771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1" y="983410"/>
            <a:ext cx="5486401" cy="4891180"/>
          </a:xfrm>
          <a:custGeom>
            <a:avLst/>
            <a:gdLst>
              <a:gd name="connsiteX0" fmla="*/ 1329232 w 5486401"/>
              <a:gd name="connsiteY0" fmla="*/ 945 h 4891180"/>
              <a:gd name="connsiteX1" fmla="*/ 1947690 w 5486401"/>
              <a:gd name="connsiteY1" fmla="*/ 209665 h 4891180"/>
              <a:gd name="connsiteX2" fmla="*/ 2342928 w 5486401"/>
              <a:gd name="connsiteY2" fmla="*/ 11796 h 4891180"/>
              <a:gd name="connsiteX3" fmla="*/ 2967660 w 5486401"/>
              <a:gd name="connsiteY3" fmla="*/ 255327 h 4891180"/>
              <a:gd name="connsiteX4" fmla="*/ 3311900 w 5486401"/>
              <a:gd name="connsiteY4" fmla="*/ 148781 h 4891180"/>
              <a:gd name="connsiteX5" fmla="*/ 4561364 w 5486401"/>
              <a:gd name="connsiteY5" fmla="*/ 1062026 h 4891180"/>
              <a:gd name="connsiteX6" fmla="*/ 4561364 w 5486401"/>
              <a:gd name="connsiteY6" fmla="*/ 1092468 h 4891180"/>
              <a:gd name="connsiteX7" fmla="*/ 5479338 w 5486401"/>
              <a:gd name="connsiteY7" fmla="*/ 1990491 h 4891180"/>
              <a:gd name="connsiteX8" fmla="*/ 4931103 w 5486401"/>
              <a:gd name="connsiteY8" fmla="*/ 3055943 h 4891180"/>
              <a:gd name="connsiteX9" fmla="*/ 4943853 w 5486401"/>
              <a:gd name="connsiteY9" fmla="*/ 3390799 h 4891180"/>
              <a:gd name="connsiteX10" fmla="*/ 3860134 w 5486401"/>
              <a:gd name="connsiteY10" fmla="*/ 4319265 h 4891180"/>
              <a:gd name="connsiteX11" fmla="*/ 3681639 w 5486401"/>
              <a:gd name="connsiteY11" fmla="*/ 4273603 h 4891180"/>
              <a:gd name="connsiteX12" fmla="*/ 3107906 w 5486401"/>
              <a:gd name="connsiteY12" fmla="*/ 4882432 h 4891180"/>
              <a:gd name="connsiteX13" fmla="*/ 2495923 w 5486401"/>
              <a:gd name="connsiteY13" fmla="*/ 4562797 h 4891180"/>
              <a:gd name="connsiteX14" fmla="*/ 2062436 w 5486401"/>
              <a:gd name="connsiteY14" fmla="*/ 4745446 h 4891180"/>
              <a:gd name="connsiteX15" fmla="*/ 876720 w 5486401"/>
              <a:gd name="connsiteY15" fmla="*/ 3877863 h 4891180"/>
              <a:gd name="connsiteX16" fmla="*/ 9745 w 5486401"/>
              <a:gd name="connsiteY16" fmla="*/ 2827632 h 4891180"/>
              <a:gd name="connsiteX17" fmla="*/ 379484 w 5486401"/>
              <a:gd name="connsiteY17" fmla="*/ 1762181 h 4891180"/>
              <a:gd name="connsiteX18" fmla="*/ 315736 w 5486401"/>
              <a:gd name="connsiteY18" fmla="*/ 1472987 h 4891180"/>
              <a:gd name="connsiteX19" fmla="*/ 1233709 w 5486401"/>
              <a:gd name="connsiteY19" fmla="*/ 11796 h 4891180"/>
              <a:gd name="connsiteX20" fmla="*/ 1329232 w 5486401"/>
              <a:gd name="connsiteY20" fmla="*/ 945 h 489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6401" h="4891180">
                <a:moveTo>
                  <a:pt x="1329232" y="945"/>
                </a:moveTo>
                <a:cubicBezTo>
                  <a:pt x="1551653" y="-10085"/>
                  <a:pt x="1769194" y="76484"/>
                  <a:pt x="1947690" y="209665"/>
                </a:cubicBezTo>
                <a:cubicBezTo>
                  <a:pt x="2049687" y="103120"/>
                  <a:pt x="2189932" y="27016"/>
                  <a:pt x="2342928" y="11796"/>
                </a:cubicBezTo>
                <a:cubicBezTo>
                  <a:pt x="2572421" y="-33867"/>
                  <a:pt x="2801914" y="72678"/>
                  <a:pt x="2967660" y="255327"/>
                </a:cubicBezTo>
                <a:cubicBezTo>
                  <a:pt x="3069656" y="194444"/>
                  <a:pt x="3184403" y="164003"/>
                  <a:pt x="3311900" y="148781"/>
                </a:cubicBezTo>
                <a:cubicBezTo>
                  <a:pt x="3936632" y="42237"/>
                  <a:pt x="4497616" y="468418"/>
                  <a:pt x="4561364" y="1062026"/>
                </a:cubicBezTo>
                <a:cubicBezTo>
                  <a:pt x="4561364" y="1077247"/>
                  <a:pt x="4561364" y="1077247"/>
                  <a:pt x="4561364" y="1092468"/>
                </a:cubicBezTo>
                <a:cubicBezTo>
                  <a:pt x="5058600" y="1183793"/>
                  <a:pt x="5428339" y="1533869"/>
                  <a:pt x="5479338" y="1990491"/>
                </a:cubicBezTo>
                <a:cubicBezTo>
                  <a:pt x="5530336" y="2416672"/>
                  <a:pt x="5300843" y="2812411"/>
                  <a:pt x="4931103" y="3055943"/>
                </a:cubicBezTo>
                <a:cubicBezTo>
                  <a:pt x="4956602" y="3162489"/>
                  <a:pt x="4956602" y="3284255"/>
                  <a:pt x="4943853" y="3390799"/>
                </a:cubicBezTo>
                <a:cubicBezTo>
                  <a:pt x="4880105" y="3984408"/>
                  <a:pt x="4395619" y="4395368"/>
                  <a:pt x="3860134" y="4319265"/>
                </a:cubicBezTo>
                <a:cubicBezTo>
                  <a:pt x="3796386" y="4304044"/>
                  <a:pt x="3732637" y="4288824"/>
                  <a:pt x="3681639" y="4273603"/>
                </a:cubicBezTo>
                <a:cubicBezTo>
                  <a:pt x="3592392" y="4593238"/>
                  <a:pt x="3388397" y="4851991"/>
                  <a:pt x="3107906" y="4882432"/>
                </a:cubicBezTo>
                <a:cubicBezTo>
                  <a:pt x="2878412" y="4928094"/>
                  <a:pt x="2648919" y="4791108"/>
                  <a:pt x="2495923" y="4562797"/>
                </a:cubicBezTo>
                <a:cubicBezTo>
                  <a:pt x="2368427" y="4654121"/>
                  <a:pt x="2215431" y="4730225"/>
                  <a:pt x="2062436" y="4745446"/>
                </a:cubicBezTo>
                <a:cubicBezTo>
                  <a:pt x="1526951" y="4836770"/>
                  <a:pt x="1042466" y="4456252"/>
                  <a:pt x="876720" y="3877863"/>
                </a:cubicBezTo>
                <a:cubicBezTo>
                  <a:pt x="417733" y="3740877"/>
                  <a:pt x="60743" y="3345137"/>
                  <a:pt x="9745" y="2827632"/>
                </a:cubicBezTo>
                <a:cubicBezTo>
                  <a:pt x="-41254" y="2431893"/>
                  <a:pt x="111742" y="2036154"/>
                  <a:pt x="379484" y="1762181"/>
                </a:cubicBezTo>
                <a:cubicBezTo>
                  <a:pt x="353985" y="1670856"/>
                  <a:pt x="328485" y="1564310"/>
                  <a:pt x="315736" y="1472987"/>
                </a:cubicBezTo>
                <a:cubicBezTo>
                  <a:pt x="239239" y="757612"/>
                  <a:pt x="647226" y="103120"/>
                  <a:pt x="1233709" y="11796"/>
                </a:cubicBezTo>
                <a:cubicBezTo>
                  <a:pt x="1265584" y="6087"/>
                  <a:pt x="1297458" y="2520"/>
                  <a:pt x="1329232" y="945"/>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195632790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8382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1" hasCustomPrompt="1"/>
          </p:nvPr>
        </p:nvSpPr>
        <p:spPr>
          <a:xfrm>
            <a:off x="35814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0" name="Picture Placeholder 9"/>
          <p:cNvSpPr>
            <a:spLocks noGrp="1"/>
          </p:cNvSpPr>
          <p:nvPr>
            <p:ph type="pic" sz="quarter" idx="12" hasCustomPrompt="1"/>
          </p:nvPr>
        </p:nvSpPr>
        <p:spPr>
          <a:xfrm>
            <a:off x="63246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1" name="Picture Placeholder 10"/>
          <p:cNvSpPr>
            <a:spLocks noGrp="1"/>
          </p:cNvSpPr>
          <p:nvPr>
            <p:ph type="pic" sz="quarter" idx="13" hasCustomPrompt="1"/>
          </p:nvPr>
        </p:nvSpPr>
        <p:spPr>
          <a:xfrm>
            <a:off x="90678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173067103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84613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8" name="Picture Placeholder 7"/>
          <p:cNvSpPr>
            <a:spLocks noGrp="1"/>
          </p:cNvSpPr>
          <p:nvPr>
            <p:ph type="pic" sz="quarter" idx="11" hasCustomPrompt="1"/>
          </p:nvPr>
        </p:nvSpPr>
        <p:spPr>
          <a:xfrm>
            <a:off x="448360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2" hasCustomPrompt="1"/>
          </p:nvPr>
        </p:nvSpPr>
        <p:spPr>
          <a:xfrm>
            <a:off x="812107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23953403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285900" y="2081359"/>
            <a:ext cx="4846032" cy="2614108"/>
          </a:xfrm>
          <a:custGeom>
            <a:avLst/>
            <a:gdLst>
              <a:gd name="connsiteX0" fmla="*/ 94791 w 4846032"/>
              <a:gd name="connsiteY0" fmla="*/ 0 h 2614108"/>
              <a:gd name="connsiteX1" fmla="*/ 4751241 w 4846032"/>
              <a:gd name="connsiteY1" fmla="*/ 0 h 2614108"/>
              <a:gd name="connsiteX2" fmla="*/ 4846032 w 4846032"/>
              <a:gd name="connsiteY2" fmla="*/ 94799 h 2614108"/>
              <a:gd name="connsiteX3" fmla="*/ 4846032 w 4846032"/>
              <a:gd name="connsiteY3" fmla="*/ 315068 h 2614108"/>
              <a:gd name="connsiteX4" fmla="*/ 4846032 w 4846032"/>
              <a:gd name="connsiteY4" fmla="*/ 521574 h 2614108"/>
              <a:gd name="connsiteX5" fmla="*/ 4846032 w 4846032"/>
              <a:gd name="connsiteY5" fmla="*/ 714763 h 2614108"/>
              <a:gd name="connsiteX6" fmla="*/ 4846032 w 4846032"/>
              <a:gd name="connsiteY6" fmla="*/ 895077 h 2614108"/>
              <a:gd name="connsiteX7" fmla="*/ 4846032 w 4846032"/>
              <a:gd name="connsiteY7" fmla="*/ 1062960 h 2614108"/>
              <a:gd name="connsiteX8" fmla="*/ 4846032 w 4846032"/>
              <a:gd name="connsiteY8" fmla="*/ 1218858 h 2614108"/>
              <a:gd name="connsiteX9" fmla="*/ 4846032 w 4846032"/>
              <a:gd name="connsiteY9" fmla="*/ 1363213 h 2614108"/>
              <a:gd name="connsiteX10" fmla="*/ 4846032 w 4846032"/>
              <a:gd name="connsiteY10" fmla="*/ 1496469 h 2614108"/>
              <a:gd name="connsiteX11" fmla="*/ 4846032 w 4846032"/>
              <a:gd name="connsiteY11" fmla="*/ 1619071 h 2614108"/>
              <a:gd name="connsiteX12" fmla="*/ 4846032 w 4846032"/>
              <a:gd name="connsiteY12" fmla="*/ 1731462 h 2614108"/>
              <a:gd name="connsiteX13" fmla="*/ 4846032 w 4846032"/>
              <a:gd name="connsiteY13" fmla="*/ 1834086 h 2614108"/>
              <a:gd name="connsiteX14" fmla="*/ 4846032 w 4846032"/>
              <a:gd name="connsiteY14" fmla="*/ 1927388 h 2614108"/>
              <a:gd name="connsiteX15" fmla="*/ 4846032 w 4846032"/>
              <a:gd name="connsiteY15" fmla="*/ 2011810 h 2614108"/>
              <a:gd name="connsiteX16" fmla="*/ 4846032 w 4846032"/>
              <a:gd name="connsiteY16" fmla="*/ 2087798 h 2614108"/>
              <a:gd name="connsiteX17" fmla="*/ 4846032 w 4846032"/>
              <a:gd name="connsiteY17" fmla="*/ 2155796 h 2614108"/>
              <a:gd name="connsiteX18" fmla="*/ 4846032 w 4846032"/>
              <a:gd name="connsiteY18" fmla="*/ 2216245 h 2614108"/>
              <a:gd name="connsiteX19" fmla="*/ 4846032 w 4846032"/>
              <a:gd name="connsiteY19" fmla="*/ 2316280 h 2614108"/>
              <a:gd name="connsiteX20" fmla="*/ 4846032 w 4846032"/>
              <a:gd name="connsiteY20" fmla="*/ 2391454 h 2614108"/>
              <a:gd name="connsiteX21" fmla="*/ 4846032 w 4846032"/>
              <a:gd name="connsiteY21" fmla="*/ 2445319 h 2614108"/>
              <a:gd name="connsiteX22" fmla="*/ 4846032 w 4846032"/>
              <a:gd name="connsiteY22" fmla="*/ 2481426 h 2614108"/>
              <a:gd name="connsiteX23" fmla="*/ 4846032 w 4846032"/>
              <a:gd name="connsiteY23" fmla="*/ 2503327 h 2614108"/>
              <a:gd name="connsiteX24" fmla="*/ 4846032 w 4846032"/>
              <a:gd name="connsiteY24" fmla="*/ 2514574 h 2614108"/>
              <a:gd name="connsiteX25" fmla="*/ 4846032 w 4846032"/>
              <a:gd name="connsiteY25" fmla="*/ 2519309 h 2614108"/>
              <a:gd name="connsiteX26" fmla="*/ 4751241 w 4846032"/>
              <a:gd name="connsiteY26" fmla="*/ 2614108 h 2614108"/>
              <a:gd name="connsiteX27" fmla="*/ 94791 w 4846032"/>
              <a:gd name="connsiteY27" fmla="*/ 2614108 h 2614108"/>
              <a:gd name="connsiteX28" fmla="*/ 0 w 4846032"/>
              <a:gd name="connsiteY28" fmla="*/ 2519309 h 2614108"/>
              <a:gd name="connsiteX29" fmla="*/ 0 w 4846032"/>
              <a:gd name="connsiteY29" fmla="*/ 2299040 h 2614108"/>
              <a:gd name="connsiteX30" fmla="*/ 0 w 4846032"/>
              <a:gd name="connsiteY30" fmla="*/ 2092534 h 2614108"/>
              <a:gd name="connsiteX31" fmla="*/ 0 w 4846032"/>
              <a:gd name="connsiteY31" fmla="*/ 1899345 h 2614108"/>
              <a:gd name="connsiteX32" fmla="*/ 0 w 4846032"/>
              <a:gd name="connsiteY32" fmla="*/ 1719031 h 2614108"/>
              <a:gd name="connsiteX33" fmla="*/ 0 w 4846032"/>
              <a:gd name="connsiteY33" fmla="*/ 1551148 h 2614108"/>
              <a:gd name="connsiteX34" fmla="*/ 0 w 4846032"/>
              <a:gd name="connsiteY34" fmla="*/ 1395250 h 2614108"/>
              <a:gd name="connsiteX35" fmla="*/ 0 w 4846032"/>
              <a:gd name="connsiteY35" fmla="*/ 1250895 h 2614108"/>
              <a:gd name="connsiteX36" fmla="*/ 0 w 4846032"/>
              <a:gd name="connsiteY36" fmla="*/ 1117639 h 2614108"/>
              <a:gd name="connsiteX37" fmla="*/ 0 w 4846032"/>
              <a:gd name="connsiteY37" fmla="*/ 995037 h 2614108"/>
              <a:gd name="connsiteX38" fmla="*/ 0 w 4846032"/>
              <a:gd name="connsiteY38" fmla="*/ 882646 h 2614108"/>
              <a:gd name="connsiteX39" fmla="*/ 0 w 4846032"/>
              <a:gd name="connsiteY39" fmla="*/ 780022 h 2614108"/>
              <a:gd name="connsiteX40" fmla="*/ 0 w 4846032"/>
              <a:gd name="connsiteY40" fmla="*/ 686720 h 2614108"/>
              <a:gd name="connsiteX41" fmla="*/ 0 w 4846032"/>
              <a:gd name="connsiteY41" fmla="*/ 602298 h 2614108"/>
              <a:gd name="connsiteX42" fmla="*/ 0 w 4846032"/>
              <a:gd name="connsiteY42" fmla="*/ 526310 h 2614108"/>
              <a:gd name="connsiteX43" fmla="*/ 0 w 4846032"/>
              <a:gd name="connsiteY43" fmla="*/ 458313 h 2614108"/>
              <a:gd name="connsiteX44" fmla="*/ 0 w 4846032"/>
              <a:gd name="connsiteY44" fmla="*/ 397863 h 2614108"/>
              <a:gd name="connsiteX45" fmla="*/ 0 w 4846032"/>
              <a:gd name="connsiteY45" fmla="*/ 297828 h 2614108"/>
              <a:gd name="connsiteX46" fmla="*/ 0 w 4846032"/>
              <a:gd name="connsiteY46" fmla="*/ 222654 h 2614108"/>
              <a:gd name="connsiteX47" fmla="*/ 0 w 4846032"/>
              <a:gd name="connsiteY47" fmla="*/ 168789 h 2614108"/>
              <a:gd name="connsiteX48" fmla="*/ 0 w 4846032"/>
              <a:gd name="connsiteY48" fmla="*/ 132682 h 2614108"/>
              <a:gd name="connsiteX49" fmla="*/ 0 w 4846032"/>
              <a:gd name="connsiteY49" fmla="*/ 110781 h 2614108"/>
              <a:gd name="connsiteX50" fmla="*/ 0 w 4846032"/>
              <a:gd name="connsiteY50" fmla="*/ 99534 h 2614108"/>
              <a:gd name="connsiteX51" fmla="*/ 0 w 4846032"/>
              <a:gd name="connsiteY51" fmla="*/ 94799 h 2614108"/>
              <a:gd name="connsiteX52" fmla="*/ 94791 w 4846032"/>
              <a:gd name="connsiteY52" fmla="*/ 0 h 261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46032" h="2614108">
                <a:moveTo>
                  <a:pt x="94791" y="0"/>
                </a:moveTo>
                <a:cubicBezTo>
                  <a:pt x="4751241" y="0"/>
                  <a:pt x="4751241" y="0"/>
                  <a:pt x="4751241" y="0"/>
                </a:cubicBezTo>
                <a:cubicBezTo>
                  <a:pt x="4803181" y="0"/>
                  <a:pt x="4846032" y="41556"/>
                  <a:pt x="4846032" y="94799"/>
                </a:cubicBezTo>
                <a:lnTo>
                  <a:pt x="4846032" y="315068"/>
                </a:lnTo>
                <a:lnTo>
                  <a:pt x="4846032" y="521574"/>
                </a:lnTo>
                <a:lnTo>
                  <a:pt x="4846032" y="714763"/>
                </a:lnTo>
                <a:lnTo>
                  <a:pt x="4846032" y="895077"/>
                </a:lnTo>
                <a:lnTo>
                  <a:pt x="4846032" y="1062960"/>
                </a:lnTo>
                <a:lnTo>
                  <a:pt x="4846032" y="1218858"/>
                </a:lnTo>
                <a:lnTo>
                  <a:pt x="4846032" y="1363213"/>
                </a:lnTo>
                <a:lnTo>
                  <a:pt x="4846032" y="1496469"/>
                </a:lnTo>
                <a:lnTo>
                  <a:pt x="4846032" y="1619071"/>
                </a:lnTo>
                <a:lnTo>
                  <a:pt x="4846032" y="1731462"/>
                </a:lnTo>
                <a:lnTo>
                  <a:pt x="4846032" y="1834086"/>
                </a:lnTo>
                <a:lnTo>
                  <a:pt x="4846032" y="1927388"/>
                </a:lnTo>
                <a:lnTo>
                  <a:pt x="4846032" y="2011810"/>
                </a:lnTo>
                <a:lnTo>
                  <a:pt x="4846032" y="2087798"/>
                </a:lnTo>
                <a:lnTo>
                  <a:pt x="4846032" y="2155796"/>
                </a:lnTo>
                <a:lnTo>
                  <a:pt x="4846032" y="2216245"/>
                </a:lnTo>
                <a:lnTo>
                  <a:pt x="4846032" y="2316280"/>
                </a:lnTo>
                <a:lnTo>
                  <a:pt x="4846032" y="2391454"/>
                </a:lnTo>
                <a:lnTo>
                  <a:pt x="4846032" y="2445319"/>
                </a:lnTo>
                <a:lnTo>
                  <a:pt x="4846032" y="2481426"/>
                </a:lnTo>
                <a:lnTo>
                  <a:pt x="4846032" y="2503327"/>
                </a:lnTo>
                <a:lnTo>
                  <a:pt x="4846032" y="2514574"/>
                </a:lnTo>
                <a:lnTo>
                  <a:pt x="4846032" y="2519309"/>
                </a:lnTo>
                <a:cubicBezTo>
                  <a:pt x="4846032" y="2571254"/>
                  <a:pt x="4803181" y="2614108"/>
                  <a:pt x="4751241" y="2614108"/>
                </a:cubicBezTo>
                <a:cubicBezTo>
                  <a:pt x="94791" y="2614108"/>
                  <a:pt x="94791" y="2614108"/>
                  <a:pt x="94791" y="2614108"/>
                </a:cubicBezTo>
                <a:cubicBezTo>
                  <a:pt x="42851" y="2614108"/>
                  <a:pt x="0" y="2571254"/>
                  <a:pt x="0" y="2519309"/>
                </a:cubicBezTo>
                <a:lnTo>
                  <a:pt x="0" y="2299040"/>
                </a:lnTo>
                <a:lnTo>
                  <a:pt x="0" y="2092534"/>
                </a:lnTo>
                <a:lnTo>
                  <a:pt x="0" y="1899345"/>
                </a:lnTo>
                <a:lnTo>
                  <a:pt x="0" y="1719031"/>
                </a:lnTo>
                <a:lnTo>
                  <a:pt x="0" y="1551148"/>
                </a:lnTo>
                <a:lnTo>
                  <a:pt x="0" y="1395250"/>
                </a:lnTo>
                <a:lnTo>
                  <a:pt x="0" y="1250895"/>
                </a:lnTo>
                <a:lnTo>
                  <a:pt x="0" y="1117639"/>
                </a:lnTo>
                <a:lnTo>
                  <a:pt x="0" y="995037"/>
                </a:lnTo>
                <a:lnTo>
                  <a:pt x="0" y="882646"/>
                </a:lnTo>
                <a:lnTo>
                  <a:pt x="0" y="780022"/>
                </a:lnTo>
                <a:lnTo>
                  <a:pt x="0" y="686720"/>
                </a:lnTo>
                <a:lnTo>
                  <a:pt x="0" y="602298"/>
                </a:lnTo>
                <a:lnTo>
                  <a:pt x="0" y="526310"/>
                </a:lnTo>
                <a:lnTo>
                  <a:pt x="0" y="458313"/>
                </a:lnTo>
                <a:lnTo>
                  <a:pt x="0" y="397863"/>
                </a:lnTo>
                <a:lnTo>
                  <a:pt x="0" y="297828"/>
                </a:lnTo>
                <a:lnTo>
                  <a:pt x="0" y="222654"/>
                </a:lnTo>
                <a:lnTo>
                  <a:pt x="0" y="168789"/>
                </a:lnTo>
                <a:lnTo>
                  <a:pt x="0" y="132682"/>
                </a:lnTo>
                <a:lnTo>
                  <a:pt x="0" y="110781"/>
                </a:lnTo>
                <a:lnTo>
                  <a:pt x="0" y="99534"/>
                </a:lnTo>
                <a:lnTo>
                  <a:pt x="0" y="94799"/>
                </a:lnTo>
                <a:cubicBezTo>
                  <a:pt x="0" y="41556"/>
                  <a:pt x="42851" y="0"/>
                  <a:pt x="94791"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94814484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4904388" y="1919481"/>
            <a:ext cx="2356158" cy="4475486"/>
          </a:xfrm>
          <a:custGeom>
            <a:avLst/>
            <a:gdLst>
              <a:gd name="connsiteX0" fmla="*/ 1843084 w 2356158"/>
              <a:gd name="connsiteY0" fmla="*/ 0 h 4475486"/>
              <a:gd name="connsiteX1" fmla="*/ 2196756 w 2356158"/>
              <a:gd name="connsiteY1" fmla="*/ 14918 h 4475486"/>
              <a:gd name="connsiteX2" fmla="*/ 2356158 w 2356158"/>
              <a:gd name="connsiteY2" fmla="*/ 223774 h 4475486"/>
              <a:gd name="connsiteX3" fmla="*/ 2201738 w 2356158"/>
              <a:gd name="connsiteY3" fmla="*/ 4296468 h 4475486"/>
              <a:gd name="connsiteX4" fmla="*/ 2032373 w 2356158"/>
              <a:gd name="connsiteY4" fmla="*/ 4460569 h 4475486"/>
              <a:gd name="connsiteX5" fmla="*/ 1121008 w 2356158"/>
              <a:gd name="connsiteY5" fmla="*/ 4475050 h 4475486"/>
              <a:gd name="connsiteX6" fmla="*/ 931940 w 2356158"/>
              <a:gd name="connsiteY6" fmla="*/ 4475486 h 4475486"/>
              <a:gd name="connsiteX7" fmla="*/ 930619 w 2356158"/>
              <a:gd name="connsiteY7" fmla="*/ 4475486 h 4475486"/>
              <a:gd name="connsiteX8" fmla="*/ 831525 w 2356158"/>
              <a:gd name="connsiteY8" fmla="*/ 4475374 h 4475486"/>
              <a:gd name="connsiteX9" fmla="*/ 278953 w 2356158"/>
              <a:gd name="connsiteY9" fmla="*/ 4460569 h 4475486"/>
              <a:gd name="connsiteX10" fmla="*/ 134496 w 2356158"/>
              <a:gd name="connsiteY10" fmla="*/ 4301441 h 4475486"/>
              <a:gd name="connsiteX11" fmla="*/ 0 w 2356158"/>
              <a:gd name="connsiteY11" fmla="*/ 293393 h 4475486"/>
              <a:gd name="connsiteX12" fmla="*/ 119553 w 2356158"/>
              <a:gd name="connsiteY12" fmla="*/ 24864 h 4475486"/>
              <a:gd name="connsiteX13" fmla="*/ 1843084 w 2356158"/>
              <a:gd name="connsiteY13" fmla="*/ 0 h 447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6158" h="4475486">
                <a:moveTo>
                  <a:pt x="1843084" y="0"/>
                </a:moveTo>
                <a:cubicBezTo>
                  <a:pt x="2127018" y="0"/>
                  <a:pt x="2186794" y="9946"/>
                  <a:pt x="2196756" y="14918"/>
                </a:cubicBezTo>
                <a:cubicBezTo>
                  <a:pt x="2311326" y="59673"/>
                  <a:pt x="2356158" y="183992"/>
                  <a:pt x="2356158" y="223774"/>
                </a:cubicBezTo>
                <a:cubicBezTo>
                  <a:pt x="2351177" y="258584"/>
                  <a:pt x="2226644" y="4162203"/>
                  <a:pt x="2201738" y="4296468"/>
                </a:cubicBezTo>
                <a:cubicBezTo>
                  <a:pt x="2186794" y="4371059"/>
                  <a:pt x="2072224" y="4450623"/>
                  <a:pt x="2032373" y="4460569"/>
                </a:cubicBezTo>
                <a:cubicBezTo>
                  <a:pt x="1984429" y="4464920"/>
                  <a:pt x="1562729" y="4473079"/>
                  <a:pt x="1121008" y="4475050"/>
                </a:cubicBezTo>
                <a:lnTo>
                  <a:pt x="931940" y="4475486"/>
                </a:lnTo>
                <a:lnTo>
                  <a:pt x="930619" y="4475486"/>
                </a:lnTo>
                <a:lnTo>
                  <a:pt x="831525" y="4475374"/>
                </a:lnTo>
                <a:cubicBezTo>
                  <a:pt x="358927" y="4474263"/>
                  <a:pt x="288294" y="4465231"/>
                  <a:pt x="278953" y="4460569"/>
                </a:cubicBezTo>
                <a:cubicBezTo>
                  <a:pt x="189290" y="4435705"/>
                  <a:pt x="144459" y="4346195"/>
                  <a:pt x="134496" y="4301441"/>
                </a:cubicBezTo>
                <a:cubicBezTo>
                  <a:pt x="119553" y="4167176"/>
                  <a:pt x="0" y="402794"/>
                  <a:pt x="0" y="293393"/>
                </a:cubicBezTo>
                <a:cubicBezTo>
                  <a:pt x="0" y="144210"/>
                  <a:pt x="74720" y="39782"/>
                  <a:pt x="119553" y="24864"/>
                </a:cubicBezTo>
                <a:cubicBezTo>
                  <a:pt x="199253" y="0"/>
                  <a:pt x="1200495" y="0"/>
                  <a:pt x="1843084"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90193316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3214"/>
        <p:cNvGrpSpPr/>
        <p:nvPr/>
      </p:nvGrpSpPr>
      <p:grpSpPr>
        <a:xfrm>
          <a:off x="0" y="0"/>
          <a:ext cx="0" cy="0"/>
          <a:chOff x="0" y="0"/>
          <a:chExt cx="0" cy="0"/>
        </a:xfrm>
      </p:grpSpPr>
      <p:grpSp>
        <p:nvGrpSpPr>
          <p:cNvPr id="3215" name="Google Shape;3215;p6"/>
          <p:cNvGrpSpPr/>
          <p:nvPr/>
        </p:nvGrpSpPr>
        <p:grpSpPr>
          <a:xfrm>
            <a:off x="-817" y="44"/>
            <a:ext cx="12217279" cy="6883793"/>
            <a:chOff x="14670875" y="846675"/>
            <a:chExt cx="7166400" cy="3385250"/>
          </a:xfrm>
        </p:grpSpPr>
        <p:sp>
          <p:nvSpPr>
            <p:cNvPr id="3216" name="Google Shape;3216;p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31" name="Google Shape;3231;p6"/>
          <p:cNvSpPr txBox="1">
            <a:spLocks noGrp="1"/>
          </p:cNvSpPr>
          <p:nvPr>
            <p:ph type="subTitle" idx="1"/>
          </p:nvPr>
        </p:nvSpPr>
        <p:spPr>
          <a:xfrm>
            <a:off x="2232600" y="2984500"/>
            <a:ext cx="2997200" cy="4320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667">
                <a:solidFill>
                  <a:schemeClr val="accent1"/>
                </a:solidFill>
                <a:latin typeface="Slackey"/>
                <a:ea typeface="Slackey"/>
                <a:cs typeface="Slackey"/>
                <a:sym typeface="Slackey"/>
              </a:defRPr>
            </a:lvl1pPr>
            <a:lvl2pPr lvl="1" algn="ctr">
              <a:spcBef>
                <a:spcPts val="2133"/>
              </a:spcBef>
              <a:spcAft>
                <a:spcPts val="0"/>
              </a:spcAft>
              <a:buNone/>
              <a:defRPr>
                <a:solidFill>
                  <a:schemeClr val="accent1"/>
                </a:solidFill>
                <a:latin typeface="Slackey"/>
                <a:ea typeface="Slackey"/>
                <a:cs typeface="Slackey"/>
                <a:sym typeface="Slackey"/>
              </a:defRPr>
            </a:lvl2pPr>
            <a:lvl3pPr lvl="2" algn="ctr">
              <a:spcBef>
                <a:spcPts val="2133"/>
              </a:spcBef>
              <a:spcAft>
                <a:spcPts val="0"/>
              </a:spcAft>
              <a:buNone/>
              <a:defRPr>
                <a:solidFill>
                  <a:schemeClr val="accent1"/>
                </a:solidFill>
                <a:latin typeface="Slackey"/>
                <a:ea typeface="Slackey"/>
                <a:cs typeface="Slackey"/>
                <a:sym typeface="Slackey"/>
              </a:defRPr>
            </a:lvl3pPr>
            <a:lvl4pPr lvl="3" algn="ctr">
              <a:spcBef>
                <a:spcPts val="2133"/>
              </a:spcBef>
              <a:spcAft>
                <a:spcPts val="0"/>
              </a:spcAft>
              <a:buNone/>
              <a:defRPr>
                <a:solidFill>
                  <a:schemeClr val="accent1"/>
                </a:solidFill>
                <a:latin typeface="Slackey"/>
                <a:ea typeface="Slackey"/>
                <a:cs typeface="Slackey"/>
                <a:sym typeface="Slackey"/>
              </a:defRPr>
            </a:lvl4pPr>
            <a:lvl5pPr lvl="4" algn="ctr">
              <a:spcBef>
                <a:spcPts val="2133"/>
              </a:spcBef>
              <a:spcAft>
                <a:spcPts val="0"/>
              </a:spcAft>
              <a:buNone/>
              <a:defRPr>
                <a:solidFill>
                  <a:schemeClr val="accent1"/>
                </a:solidFill>
                <a:latin typeface="Slackey"/>
                <a:ea typeface="Slackey"/>
                <a:cs typeface="Slackey"/>
                <a:sym typeface="Slackey"/>
              </a:defRPr>
            </a:lvl5pPr>
            <a:lvl6pPr lvl="5" algn="ctr">
              <a:spcBef>
                <a:spcPts val="2133"/>
              </a:spcBef>
              <a:spcAft>
                <a:spcPts val="0"/>
              </a:spcAft>
              <a:buNone/>
              <a:defRPr>
                <a:solidFill>
                  <a:schemeClr val="accent1"/>
                </a:solidFill>
                <a:latin typeface="Slackey"/>
                <a:ea typeface="Slackey"/>
                <a:cs typeface="Slackey"/>
                <a:sym typeface="Slackey"/>
              </a:defRPr>
            </a:lvl6pPr>
            <a:lvl7pPr lvl="6" algn="ctr">
              <a:spcBef>
                <a:spcPts val="2133"/>
              </a:spcBef>
              <a:spcAft>
                <a:spcPts val="0"/>
              </a:spcAft>
              <a:buNone/>
              <a:defRPr>
                <a:solidFill>
                  <a:schemeClr val="accent1"/>
                </a:solidFill>
                <a:latin typeface="Slackey"/>
                <a:ea typeface="Slackey"/>
                <a:cs typeface="Slackey"/>
                <a:sym typeface="Slackey"/>
              </a:defRPr>
            </a:lvl7pPr>
            <a:lvl8pPr lvl="7" algn="ctr">
              <a:spcBef>
                <a:spcPts val="2133"/>
              </a:spcBef>
              <a:spcAft>
                <a:spcPts val="0"/>
              </a:spcAft>
              <a:buNone/>
              <a:defRPr>
                <a:solidFill>
                  <a:schemeClr val="accent1"/>
                </a:solidFill>
                <a:latin typeface="Slackey"/>
                <a:ea typeface="Slackey"/>
                <a:cs typeface="Slackey"/>
                <a:sym typeface="Slackey"/>
              </a:defRPr>
            </a:lvl8pPr>
            <a:lvl9pPr lvl="8" algn="ctr">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2" name="Google Shape;3232;p6"/>
          <p:cNvSpPr txBox="1">
            <a:spLocks noGrp="1"/>
          </p:cNvSpPr>
          <p:nvPr>
            <p:ph type="subTitle" idx="2"/>
          </p:nvPr>
        </p:nvSpPr>
        <p:spPr>
          <a:xfrm>
            <a:off x="22326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3" name="Google Shape;3233;p6"/>
          <p:cNvSpPr txBox="1">
            <a:spLocks noGrp="1"/>
          </p:cNvSpPr>
          <p:nvPr>
            <p:ph type="subTitle" idx="3"/>
          </p:nvPr>
        </p:nvSpPr>
        <p:spPr>
          <a:xfrm>
            <a:off x="6962200" y="2984500"/>
            <a:ext cx="2997200" cy="43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solidFill>
                  <a:schemeClr val="accent1"/>
                </a:solidFill>
                <a:latin typeface="Slackey"/>
                <a:ea typeface="Slackey"/>
                <a:cs typeface="Slackey"/>
                <a:sym typeface="Slackey"/>
              </a:defRPr>
            </a:lvl1pPr>
            <a:lvl2pPr lvl="1" algn="ctr" rtl="0">
              <a:spcBef>
                <a:spcPts val="2133"/>
              </a:spcBef>
              <a:spcAft>
                <a:spcPts val="0"/>
              </a:spcAft>
              <a:buNone/>
              <a:defRPr>
                <a:solidFill>
                  <a:schemeClr val="accent1"/>
                </a:solidFill>
                <a:latin typeface="Slackey"/>
                <a:ea typeface="Slackey"/>
                <a:cs typeface="Slackey"/>
                <a:sym typeface="Slackey"/>
              </a:defRPr>
            </a:lvl2pPr>
            <a:lvl3pPr lvl="2" algn="ctr" rtl="0">
              <a:spcBef>
                <a:spcPts val="2133"/>
              </a:spcBef>
              <a:spcAft>
                <a:spcPts val="0"/>
              </a:spcAft>
              <a:buNone/>
              <a:defRPr>
                <a:solidFill>
                  <a:schemeClr val="accent1"/>
                </a:solidFill>
                <a:latin typeface="Slackey"/>
                <a:ea typeface="Slackey"/>
                <a:cs typeface="Slackey"/>
                <a:sym typeface="Slackey"/>
              </a:defRPr>
            </a:lvl3pPr>
            <a:lvl4pPr lvl="3" algn="ctr" rtl="0">
              <a:spcBef>
                <a:spcPts val="2133"/>
              </a:spcBef>
              <a:spcAft>
                <a:spcPts val="0"/>
              </a:spcAft>
              <a:buNone/>
              <a:defRPr>
                <a:solidFill>
                  <a:schemeClr val="accent1"/>
                </a:solidFill>
                <a:latin typeface="Slackey"/>
                <a:ea typeface="Slackey"/>
                <a:cs typeface="Slackey"/>
                <a:sym typeface="Slackey"/>
              </a:defRPr>
            </a:lvl4pPr>
            <a:lvl5pPr lvl="4" algn="ctr" rtl="0">
              <a:spcBef>
                <a:spcPts val="2133"/>
              </a:spcBef>
              <a:spcAft>
                <a:spcPts val="0"/>
              </a:spcAft>
              <a:buNone/>
              <a:defRPr>
                <a:solidFill>
                  <a:schemeClr val="accent1"/>
                </a:solidFill>
                <a:latin typeface="Slackey"/>
                <a:ea typeface="Slackey"/>
                <a:cs typeface="Slackey"/>
                <a:sym typeface="Slackey"/>
              </a:defRPr>
            </a:lvl5pPr>
            <a:lvl6pPr lvl="5" algn="ctr" rtl="0">
              <a:spcBef>
                <a:spcPts val="2133"/>
              </a:spcBef>
              <a:spcAft>
                <a:spcPts val="0"/>
              </a:spcAft>
              <a:buNone/>
              <a:defRPr>
                <a:solidFill>
                  <a:schemeClr val="accent1"/>
                </a:solidFill>
                <a:latin typeface="Slackey"/>
                <a:ea typeface="Slackey"/>
                <a:cs typeface="Slackey"/>
                <a:sym typeface="Slackey"/>
              </a:defRPr>
            </a:lvl6pPr>
            <a:lvl7pPr lvl="6" algn="ctr" rtl="0">
              <a:spcBef>
                <a:spcPts val="2133"/>
              </a:spcBef>
              <a:spcAft>
                <a:spcPts val="0"/>
              </a:spcAft>
              <a:buNone/>
              <a:defRPr>
                <a:solidFill>
                  <a:schemeClr val="accent1"/>
                </a:solidFill>
                <a:latin typeface="Slackey"/>
                <a:ea typeface="Slackey"/>
                <a:cs typeface="Slackey"/>
                <a:sym typeface="Slackey"/>
              </a:defRPr>
            </a:lvl7pPr>
            <a:lvl8pPr lvl="7" algn="ctr" rtl="0">
              <a:spcBef>
                <a:spcPts val="2133"/>
              </a:spcBef>
              <a:spcAft>
                <a:spcPts val="0"/>
              </a:spcAft>
              <a:buNone/>
              <a:defRPr>
                <a:solidFill>
                  <a:schemeClr val="accent1"/>
                </a:solidFill>
                <a:latin typeface="Slackey"/>
                <a:ea typeface="Slackey"/>
                <a:cs typeface="Slackey"/>
                <a:sym typeface="Slackey"/>
              </a:defRPr>
            </a:lvl8pPr>
            <a:lvl9pPr lvl="8" algn="ctr" rtl="0">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4" name="Google Shape;3234;p6"/>
          <p:cNvSpPr txBox="1">
            <a:spLocks noGrp="1"/>
          </p:cNvSpPr>
          <p:nvPr>
            <p:ph type="subTitle" idx="4"/>
          </p:nvPr>
        </p:nvSpPr>
        <p:spPr>
          <a:xfrm>
            <a:off x="69622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5" name="Google Shape;3235;p6"/>
          <p:cNvSpPr txBox="1">
            <a:spLocks noGrp="1"/>
          </p:cNvSpPr>
          <p:nvPr>
            <p:ph type="title"/>
          </p:nvPr>
        </p:nvSpPr>
        <p:spPr>
          <a:xfrm>
            <a:off x="2407400" y="720000"/>
            <a:ext cx="7376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25613626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3236"/>
        <p:cNvGrpSpPr/>
        <p:nvPr/>
      </p:nvGrpSpPr>
      <p:grpSpPr>
        <a:xfrm>
          <a:off x="0" y="0"/>
          <a:ext cx="0" cy="0"/>
          <a:chOff x="0" y="0"/>
          <a:chExt cx="0" cy="0"/>
        </a:xfrm>
      </p:grpSpPr>
      <p:sp>
        <p:nvSpPr>
          <p:cNvPr id="3237" name="Google Shape;3237;p7"/>
          <p:cNvSpPr txBox="1">
            <a:spLocks noGrp="1"/>
          </p:cNvSpPr>
          <p:nvPr>
            <p:ph type="title"/>
          </p:nvPr>
        </p:nvSpPr>
        <p:spPr>
          <a:xfrm>
            <a:off x="3026200" y="2767400"/>
            <a:ext cx="6139600" cy="13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7651617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60560052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1"/>
        </a:solidFill>
        <a:effectLst/>
      </p:bgPr>
    </p:bg>
    <p:spTree>
      <p:nvGrpSpPr>
        <p:cNvPr id="1" name="Shape 3238"/>
        <p:cNvGrpSpPr/>
        <p:nvPr/>
      </p:nvGrpSpPr>
      <p:grpSpPr>
        <a:xfrm>
          <a:off x="0" y="0"/>
          <a:ext cx="0" cy="0"/>
          <a:chOff x="0" y="0"/>
          <a:chExt cx="0" cy="0"/>
        </a:xfrm>
      </p:grpSpPr>
      <p:grpSp>
        <p:nvGrpSpPr>
          <p:cNvPr id="3239" name="Google Shape;3239;p8"/>
          <p:cNvGrpSpPr/>
          <p:nvPr/>
        </p:nvGrpSpPr>
        <p:grpSpPr>
          <a:xfrm flipH="1">
            <a:off x="-33" y="-558800"/>
            <a:ext cx="12181833" cy="7416811"/>
            <a:chOff x="-7728237" y="-419075"/>
            <a:chExt cx="15443501" cy="5562608"/>
          </a:xfrm>
        </p:grpSpPr>
        <p:sp>
          <p:nvSpPr>
            <p:cNvPr id="3240" name="Google Shape;3240;p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41" name="Google Shape;3241;p8"/>
            <p:cNvGrpSpPr/>
            <p:nvPr/>
          </p:nvGrpSpPr>
          <p:grpSpPr>
            <a:xfrm>
              <a:off x="-7728237" y="-419075"/>
              <a:ext cx="15443501" cy="5562608"/>
              <a:chOff x="-7728237" y="-419075"/>
              <a:chExt cx="15443501" cy="5562608"/>
            </a:xfrm>
          </p:grpSpPr>
          <p:sp>
            <p:nvSpPr>
              <p:cNvPr id="3242" name="Google Shape;3242;p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54" name="Google Shape;3254;p8"/>
          <p:cNvSpPr txBox="1">
            <a:spLocks noGrp="1"/>
          </p:cNvSpPr>
          <p:nvPr>
            <p:ph type="title"/>
          </p:nvPr>
        </p:nvSpPr>
        <p:spPr>
          <a:xfrm>
            <a:off x="6096100" y="720000"/>
            <a:ext cx="5136000" cy="180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3255" name="Google Shape;3255;p8"/>
          <p:cNvSpPr txBox="1">
            <a:spLocks noGrp="1"/>
          </p:cNvSpPr>
          <p:nvPr>
            <p:ph type="subTitle" idx="1"/>
          </p:nvPr>
        </p:nvSpPr>
        <p:spPr>
          <a:xfrm>
            <a:off x="7320833" y="3804200"/>
            <a:ext cx="2852000" cy="15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390540995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3256"/>
        <p:cNvGrpSpPr/>
        <p:nvPr/>
      </p:nvGrpSpPr>
      <p:grpSpPr>
        <a:xfrm>
          <a:off x="0" y="0"/>
          <a:ext cx="0" cy="0"/>
          <a:chOff x="0" y="0"/>
          <a:chExt cx="0" cy="0"/>
        </a:xfrm>
      </p:grpSpPr>
      <p:grpSp>
        <p:nvGrpSpPr>
          <p:cNvPr id="3257" name="Google Shape;3257;p9"/>
          <p:cNvGrpSpPr/>
          <p:nvPr/>
        </p:nvGrpSpPr>
        <p:grpSpPr>
          <a:xfrm>
            <a:off x="-89075" y="-115735"/>
            <a:ext cx="12370161" cy="8319393"/>
            <a:chOff x="14670875" y="846675"/>
            <a:chExt cx="7166400" cy="8013800"/>
          </a:xfrm>
        </p:grpSpPr>
        <p:sp>
          <p:nvSpPr>
            <p:cNvPr id="3258" name="Google Shape;3258;p9"/>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9"/>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9"/>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9"/>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9"/>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9"/>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9"/>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9"/>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9"/>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9"/>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9"/>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9"/>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9"/>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9"/>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9"/>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9"/>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9"/>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9"/>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9"/>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9"/>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9"/>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9"/>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9"/>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9"/>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9"/>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9"/>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9"/>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9"/>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9"/>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9"/>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8" name="Google Shape;3288;p9"/>
          <p:cNvSpPr txBox="1">
            <a:spLocks noGrp="1"/>
          </p:cNvSpPr>
          <p:nvPr>
            <p:ph type="title"/>
          </p:nvPr>
        </p:nvSpPr>
        <p:spPr>
          <a:xfrm>
            <a:off x="4131400" y="2108300"/>
            <a:ext cx="3929200" cy="108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289" name="Google Shape;3289;p9"/>
          <p:cNvSpPr txBox="1">
            <a:spLocks noGrp="1"/>
          </p:cNvSpPr>
          <p:nvPr>
            <p:ph type="subTitle" idx="1"/>
          </p:nvPr>
        </p:nvSpPr>
        <p:spPr>
          <a:xfrm>
            <a:off x="3397200" y="3072533"/>
            <a:ext cx="5397600" cy="118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134426962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2"/>
        </a:solidFill>
        <a:effectLst/>
      </p:bgPr>
    </p:bg>
    <p:spTree>
      <p:nvGrpSpPr>
        <p:cNvPr id="1" name="Shape 3290"/>
        <p:cNvGrpSpPr/>
        <p:nvPr/>
      </p:nvGrpSpPr>
      <p:grpSpPr>
        <a:xfrm>
          <a:off x="0" y="0"/>
          <a:ext cx="0" cy="0"/>
          <a:chOff x="0" y="0"/>
          <a:chExt cx="0" cy="0"/>
        </a:xfrm>
      </p:grpSpPr>
      <p:grpSp>
        <p:nvGrpSpPr>
          <p:cNvPr id="3291" name="Google Shape;3291;p10"/>
          <p:cNvGrpSpPr/>
          <p:nvPr/>
        </p:nvGrpSpPr>
        <p:grpSpPr>
          <a:xfrm flipH="1">
            <a:off x="-33" y="-558800"/>
            <a:ext cx="12181833" cy="7416811"/>
            <a:chOff x="-7728237" y="-419075"/>
            <a:chExt cx="15443501" cy="5562608"/>
          </a:xfrm>
        </p:grpSpPr>
        <p:sp>
          <p:nvSpPr>
            <p:cNvPr id="3292" name="Google Shape;3292;p10"/>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93" name="Google Shape;3293;p10"/>
            <p:cNvGrpSpPr/>
            <p:nvPr/>
          </p:nvGrpSpPr>
          <p:grpSpPr>
            <a:xfrm>
              <a:off x="-7728237" y="-419075"/>
              <a:ext cx="15443501" cy="5562608"/>
              <a:chOff x="-7728237" y="-419075"/>
              <a:chExt cx="15443501" cy="5562608"/>
            </a:xfrm>
          </p:grpSpPr>
          <p:sp>
            <p:nvSpPr>
              <p:cNvPr id="3294" name="Google Shape;3294;p10"/>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0"/>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0"/>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0"/>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0"/>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0"/>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0"/>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0"/>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0"/>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0"/>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0"/>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0"/>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06" name="Google Shape;3306;p10"/>
          <p:cNvSpPr txBox="1">
            <a:spLocks noGrp="1"/>
          </p:cNvSpPr>
          <p:nvPr>
            <p:ph type="body" idx="1"/>
          </p:nvPr>
        </p:nvSpPr>
        <p:spPr>
          <a:xfrm>
            <a:off x="6586000" y="1246900"/>
            <a:ext cx="4381600" cy="4645200"/>
          </a:xfrm>
          <a:prstGeom prst="rect">
            <a:avLst/>
          </a:prstGeom>
        </p:spPr>
        <p:txBody>
          <a:bodyPr spcFirstLastPara="1" wrap="square" lIns="91425" tIns="91425" rIns="91425" bIns="91425" anchor="ctr" anchorCtr="0">
            <a:noAutofit/>
          </a:bodyPr>
          <a:lstStyle>
            <a:lvl1pPr marL="609585" lvl="0" indent="-440256">
              <a:spcBef>
                <a:spcPts val="0"/>
              </a:spcBef>
              <a:spcAft>
                <a:spcPts val="0"/>
              </a:spcAft>
              <a:buSzPts val="1600"/>
              <a:buChar char="●"/>
              <a:defRPr/>
            </a:lvl1pPr>
            <a:lvl2pPr marL="1219170" lvl="1" indent="-440256">
              <a:spcBef>
                <a:spcPts val="2133"/>
              </a:spcBef>
              <a:spcAft>
                <a:spcPts val="0"/>
              </a:spcAft>
              <a:buSzPts val="1600"/>
              <a:buChar char="○"/>
              <a:defRPr/>
            </a:lvl2pPr>
            <a:lvl3pPr marL="1828754" lvl="2" indent="-440256">
              <a:spcBef>
                <a:spcPts val="2133"/>
              </a:spcBef>
              <a:spcAft>
                <a:spcPts val="0"/>
              </a:spcAft>
              <a:buSzPts val="1600"/>
              <a:buChar char="■"/>
              <a:defRPr/>
            </a:lvl3pPr>
            <a:lvl4pPr marL="2438339" lvl="3" indent="-440256">
              <a:spcBef>
                <a:spcPts val="2133"/>
              </a:spcBef>
              <a:spcAft>
                <a:spcPts val="0"/>
              </a:spcAft>
              <a:buSzPts val="1600"/>
              <a:buChar char="●"/>
              <a:defRPr/>
            </a:lvl4pPr>
            <a:lvl5pPr marL="3047924" lvl="4" indent="-440256">
              <a:spcBef>
                <a:spcPts val="2133"/>
              </a:spcBef>
              <a:spcAft>
                <a:spcPts val="0"/>
              </a:spcAft>
              <a:buSzPts val="1600"/>
              <a:buChar char="○"/>
              <a:defRPr/>
            </a:lvl5pPr>
            <a:lvl6pPr marL="3657509" lvl="5" indent="-440256">
              <a:spcBef>
                <a:spcPts val="2133"/>
              </a:spcBef>
              <a:spcAft>
                <a:spcPts val="0"/>
              </a:spcAft>
              <a:buSzPts val="1600"/>
              <a:buChar char="■"/>
              <a:defRPr/>
            </a:lvl6pPr>
            <a:lvl7pPr marL="4267093" lvl="6" indent="-440256">
              <a:spcBef>
                <a:spcPts val="2133"/>
              </a:spcBef>
              <a:spcAft>
                <a:spcPts val="0"/>
              </a:spcAft>
              <a:buSzPts val="1600"/>
              <a:buChar char="●"/>
              <a:defRPr/>
            </a:lvl7pPr>
            <a:lvl8pPr marL="4876678" lvl="7" indent="-440256">
              <a:spcBef>
                <a:spcPts val="2133"/>
              </a:spcBef>
              <a:spcAft>
                <a:spcPts val="0"/>
              </a:spcAft>
              <a:buSzPts val="1600"/>
              <a:buChar char="○"/>
              <a:defRPr/>
            </a:lvl8pPr>
            <a:lvl9pPr marL="5486263" lvl="8" indent="-440256">
              <a:spcBef>
                <a:spcPts val="2133"/>
              </a:spcBef>
              <a:spcAft>
                <a:spcPts val="2133"/>
              </a:spcAft>
              <a:buSzPts val="1600"/>
              <a:buChar char="■"/>
              <a:defRPr/>
            </a:lvl9pPr>
          </a:lstStyle>
          <a:p>
            <a:endParaRPr/>
          </a:p>
        </p:txBody>
      </p:sp>
      <p:sp>
        <p:nvSpPr>
          <p:cNvPr id="3307" name="Google Shape;3307;p10"/>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08" name="Google Shape;3308;p10"/>
          <p:cNvSpPr txBox="1">
            <a:spLocks noGrp="1"/>
          </p:cNvSpPr>
          <p:nvPr>
            <p:ph type="subTitle" idx="2"/>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06146220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3309"/>
        <p:cNvGrpSpPr/>
        <p:nvPr/>
      </p:nvGrpSpPr>
      <p:grpSpPr>
        <a:xfrm>
          <a:off x="0" y="0"/>
          <a:ext cx="0" cy="0"/>
          <a:chOff x="0" y="0"/>
          <a:chExt cx="0" cy="0"/>
        </a:xfrm>
      </p:grpSpPr>
      <p:grpSp>
        <p:nvGrpSpPr>
          <p:cNvPr id="3310" name="Google Shape;3310;p11"/>
          <p:cNvGrpSpPr/>
          <p:nvPr/>
        </p:nvGrpSpPr>
        <p:grpSpPr>
          <a:xfrm>
            <a:off x="-817" y="44"/>
            <a:ext cx="12217279" cy="6883793"/>
            <a:chOff x="14670875" y="846675"/>
            <a:chExt cx="7166400" cy="3385250"/>
          </a:xfrm>
        </p:grpSpPr>
        <p:sp>
          <p:nvSpPr>
            <p:cNvPr id="3311" name="Google Shape;3311;p11"/>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1"/>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1"/>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1"/>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6" name="Google Shape;3326;p11"/>
          <p:cNvSpPr txBox="1">
            <a:spLocks noGrp="1"/>
          </p:cNvSpPr>
          <p:nvPr>
            <p:ph type="body" idx="1"/>
          </p:nvPr>
        </p:nvSpPr>
        <p:spPr>
          <a:xfrm>
            <a:off x="4301817" y="3679233"/>
            <a:ext cx="36120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2400" b="1"/>
            </a:lvl1pPr>
          </a:lstStyle>
          <a:p>
            <a:endParaRPr/>
          </a:p>
        </p:txBody>
      </p:sp>
      <p:sp>
        <p:nvSpPr>
          <p:cNvPr id="3327" name="Google Shape;3327;p11"/>
          <p:cNvSpPr txBox="1">
            <a:spLocks noGrp="1"/>
          </p:cNvSpPr>
          <p:nvPr>
            <p:ph type="title"/>
          </p:nvPr>
        </p:nvSpPr>
        <p:spPr>
          <a:xfrm>
            <a:off x="2559200" y="1822500"/>
            <a:ext cx="7074000" cy="20096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933">
                <a:solidFill>
                  <a:schemeClr val="accent1"/>
                </a:solidFill>
              </a:defRPr>
            </a:lvl1pPr>
            <a:lvl2pPr lvl="1" algn="ctr">
              <a:spcBef>
                <a:spcPts val="0"/>
              </a:spcBef>
              <a:spcAft>
                <a:spcPts val="0"/>
              </a:spcAft>
              <a:buNone/>
              <a:defRPr sz="2933">
                <a:solidFill>
                  <a:schemeClr val="accent1"/>
                </a:solidFill>
                <a:latin typeface="Architects Daughter"/>
                <a:ea typeface="Architects Daughter"/>
                <a:cs typeface="Architects Daughter"/>
                <a:sym typeface="Architects Daughter"/>
              </a:defRPr>
            </a:lvl2pPr>
            <a:lvl3pPr lvl="2" algn="ctr">
              <a:spcBef>
                <a:spcPts val="0"/>
              </a:spcBef>
              <a:spcAft>
                <a:spcPts val="0"/>
              </a:spcAft>
              <a:buNone/>
              <a:defRPr sz="2933">
                <a:solidFill>
                  <a:schemeClr val="accent1"/>
                </a:solidFill>
                <a:latin typeface="Architects Daughter"/>
                <a:ea typeface="Architects Daughter"/>
                <a:cs typeface="Architects Daughter"/>
                <a:sym typeface="Architects Daughter"/>
              </a:defRPr>
            </a:lvl3pPr>
            <a:lvl4pPr lvl="3" algn="ctr">
              <a:spcBef>
                <a:spcPts val="0"/>
              </a:spcBef>
              <a:spcAft>
                <a:spcPts val="0"/>
              </a:spcAft>
              <a:buNone/>
              <a:defRPr sz="2933">
                <a:solidFill>
                  <a:schemeClr val="accent1"/>
                </a:solidFill>
                <a:latin typeface="Architects Daughter"/>
                <a:ea typeface="Architects Daughter"/>
                <a:cs typeface="Architects Daughter"/>
                <a:sym typeface="Architects Daughter"/>
              </a:defRPr>
            </a:lvl4pPr>
            <a:lvl5pPr lvl="4" algn="ctr">
              <a:spcBef>
                <a:spcPts val="0"/>
              </a:spcBef>
              <a:spcAft>
                <a:spcPts val="0"/>
              </a:spcAft>
              <a:buNone/>
              <a:defRPr sz="2933">
                <a:solidFill>
                  <a:schemeClr val="accent1"/>
                </a:solidFill>
                <a:latin typeface="Architects Daughter"/>
                <a:ea typeface="Architects Daughter"/>
                <a:cs typeface="Architects Daughter"/>
                <a:sym typeface="Architects Daughter"/>
              </a:defRPr>
            </a:lvl5pPr>
            <a:lvl6pPr lvl="5" algn="ctr">
              <a:spcBef>
                <a:spcPts val="0"/>
              </a:spcBef>
              <a:spcAft>
                <a:spcPts val="0"/>
              </a:spcAft>
              <a:buNone/>
              <a:defRPr sz="2933">
                <a:solidFill>
                  <a:schemeClr val="accent1"/>
                </a:solidFill>
                <a:latin typeface="Architects Daughter"/>
                <a:ea typeface="Architects Daughter"/>
                <a:cs typeface="Architects Daughter"/>
                <a:sym typeface="Architects Daughter"/>
              </a:defRPr>
            </a:lvl6pPr>
            <a:lvl7pPr lvl="6" algn="ctr">
              <a:spcBef>
                <a:spcPts val="0"/>
              </a:spcBef>
              <a:spcAft>
                <a:spcPts val="0"/>
              </a:spcAft>
              <a:buNone/>
              <a:defRPr sz="2933">
                <a:solidFill>
                  <a:schemeClr val="accent1"/>
                </a:solidFill>
                <a:latin typeface="Architects Daughter"/>
                <a:ea typeface="Architects Daughter"/>
                <a:cs typeface="Architects Daughter"/>
                <a:sym typeface="Architects Daughter"/>
              </a:defRPr>
            </a:lvl7pPr>
            <a:lvl8pPr lvl="7" algn="ctr">
              <a:spcBef>
                <a:spcPts val="0"/>
              </a:spcBef>
              <a:spcAft>
                <a:spcPts val="0"/>
              </a:spcAft>
              <a:buNone/>
              <a:defRPr sz="2933">
                <a:solidFill>
                  <a:schemeClr val="accent1"/>
                </a:solidFill>
                <a:latin typeface="Architects Daughter"/>
                <a:ea typeface="Architects Daughter"/>
                <a:cs typeface="Architects Daughter"/>
                <a:sym typeface="Architects Daughter"/>
              </a:defRPr>
            </a:lvl8pPr>
            <a:lvl9pPr lvl="8" algn="ctr">
              <a:spcBef>
                <a:spcPts val="0"/>
              </a:spcBef>
              <a:spcAft>
                <a:spcPts val="0"/>
              </a:spcAft>
              <a:buNone/>
              <a:defRPr sz="2933">
                <a:solidFill>
                  <a:schemeClr val="accent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289064613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4922"/>
        <p:cNvGrpSpPr/>
        <p:nvPr/>
      </p:nvGrpSpPr>
      <p:grpSpPr>
        <a:xfrm>
          <a:off x="0" y="0"/>
          <a:ext cx="0" cy="0"/>
          <a:chOff x="0" y="0"/>
          <a:chExt cx="0" cy="0"/>
        </a:xfrm>
      </p:grpSpPr>
      <p:grpSp>
        <p:nvGrpSpPr>
          <p:cNvPr id="4923" name="Google Shape;4923;p14"/>
          <p:cNvGrpSpPr/>
          <p:nvPr/>
        </p:nvGrpSpPr>
        <p:grpSpPr>
          <a:xfrm>
            <a:off x="-89075" y="-115735"/>
            <a:ext cx="12370161" cy="8319393"/>
            <a:chOff x="14670875" y="846675"/>
            <a:chExt cx="7166400" cy="8013800"/>
          </a:xfrm>
        </p:grpSpPr>
        <p:sp>
          <p:nvSpPr>
            <p:cNvPr id="4924" name="Google Shape;4924;p1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1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28837389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1"/>
        </a:solidFill>
        <a:effectLst/>
      </p:bgPr>
    </p:bg>
    <p:spTree>
      <p:nvGrpSpPr>
        <p:cNvPr id="1" name="Shape 4954"/>
        <p:cNvGrpSpPr/>
        <p:nvPr/>
      </p:nvGrpSpPr>
      <p:grpSpPr>
        <a:xfrm>
          <a:off x="0" y="0"/>
          <a:ext cx="0" cy="0"/>
          <a:chOff x="0" y="0"/>
          <a:chExt cx="0" cy="0"/>
        </a:xfrm>
      </p:grpSpPr>
      <p:grpSp>
        <p:nvGrpSpPr>
          <p:cNvPr id="4955" name="Google Shape;4955;p15"/>
          <p:cNvGrpSpPr/>
          <p:nvPr/>
        </p:nvGrpSpPr>
        <p:grpSpPr>
          <a:xfrm>
            <a:off x="0" y="-67"/>
            <a:ext cx="12197683" cy="6858131"/>
            <a:chOff x="0" y="-50"/>
            <a:chExt cx="9148262" cy="5143598"/>
          </a:xfrm>
        </p:grpSpPr>
        <p:sp>
          <p:nvSpPr>
            <p:cNvPr id="4956" name="Google Shape;4956;p15"/>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15"/>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15"/>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15"/>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15"/>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15"/>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15"/>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15"/>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15"/>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15"/>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15"/>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15"/>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50492874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968"/>
        <p:cNvGrpSpPr/>
        <p:nvPr/>
      </p:nvGrpSpPr>
      <p:grpSpPr>
        <a:xfrm>
          <a:off x="0" y="0"/>
          <a:ext cx="0" cy="0"/>
          <a:chOff x="0" y="0"/>
          <a:chExt cx="0" cy="0"/>
        </a:xfrm>
      </p:grpSpPr>
      <p:grpSp>
        <p:nvGrpSpPr>
          <p:cNvPr id="4969" name="Google Shape;4969;p16"/>
          <p:cNvGrpSpPr/>
          <p:nvPr/>
        </p:nvGrpSpPr>
        <p:grpSpPr>
          <a:xfrm>
            <a:off x="-70629" y="49331"/>
            <a:ext cx="12262623" cy="6799363"/>
            <a:chOff x="-52972" y="36998"/>
            <a:chExt cx="9196967" cy="5099522"/>
          </a:xfrm>
        </p:grpSpPr>
        <p:sp>
          <p:nvSpPr>
            <p:cNvPr id="4970" name="Google Shape;4970;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6"/>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6"/>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6"/>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6"/>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6"/>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6"/>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6"/>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6"/>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6"/>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16"/>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16"/>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16"/>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6"/>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6"/>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6"/>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6"/>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6"/>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6"/>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6"/>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6"/>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16"/>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6"/>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6"/>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6"/>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6"/>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6"/>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6"/>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6"/>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6"/>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6"/>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6"/>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6"/>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16"/>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16"/>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6"/>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6"/>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6"/>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6"/>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6"/>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16"/>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6"/>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6"/>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6"/>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6"/>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6"/>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6"/>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6"/>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6"/>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6"/>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6"/>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6"/>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6"/>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6"/>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6"/>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6"/>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6"/>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6"/>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6"/>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6"/>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6"/>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6"/>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16"/>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16"/>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6"/>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6"/>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6"/>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6"/>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6"/>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6"/>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6"/>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16"/>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16"/>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6"/>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6"/>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16"/>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16"/>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16"/>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16"/>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16"/>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6"/>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16"/>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6"/>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6"/>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6"/>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6"/>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6"/>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6"/>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6"/>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6"/>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6"/>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6"/>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6"/>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6"/>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6"/>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6"/>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6"/>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6"/>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6"/>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6"/>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6"/>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6"/>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6"/>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6"/>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6"/>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6"/>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6"/>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6"/>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6"/>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6"/>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6"/>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6"/>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6"/>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6"/>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6"/>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6"/>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6"/>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6"/>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6"/>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6"/>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6"/>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6"/>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6"/>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6"/>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6"/>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6"/>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6"/>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6"/>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6"/>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6"/>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6"/>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6"/>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6"/>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6"/>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6"/>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6"/>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6"/>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6"/>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6"/>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6"/>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6"/>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6"/>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6"/>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6"/>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6"/>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6"/>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6"/>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6"/>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6"/>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6"/>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6"/>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6"/>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6"/>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6"/>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6"/>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6"/>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6"/>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6"/>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6"/>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6"/>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6"/>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6"/>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6"/>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6"/>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6"/>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6"/>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6"/>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6"/>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6"/>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6"/>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6"/>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6"/>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6"/>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6"/>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6"/>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6"/>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6"/>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6"/>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6"/>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6"/>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6"/>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6"/>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6"/>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6"/>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6"/>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6"/>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6"/>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6"/>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6"/>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6"/>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6"/>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6"/>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6"/>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6"/>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6"/>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6"/>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6"/>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6"/>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6"/>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6"/>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6"/>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6"/>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6"/>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6"/>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6"/>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6"/>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6"/>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6"/>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6"/>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6"/>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6"/>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6"/>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6"/>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6"/>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6"/>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6"/>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6"/>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6"/>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6"/>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6"/>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6"/>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6"/>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6"/>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6"/>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6"/>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6"/>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6"/>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6"/>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6"/>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6"/>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6"/>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6"/>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6"/>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6"/>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6"/>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6"/>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6"/>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6"/>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6"/>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6"/>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6"/>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6"/>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6"/>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6"/>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6"/>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6"/>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6"/>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6"/>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6"/>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6"/>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6"/>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6"/>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6"/>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6"/>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6"/>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6"/>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6"/>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6"/>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6"/>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6"/>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6"/>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6"/>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6"/>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6"/>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6"/>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6"/>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6"/>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6"/>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6"/>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6"/>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6"/>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6"/>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6"/>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6"/>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6"/>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6"/>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6"/>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6"/>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6"/>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6"/>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6"/>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6"/>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6"/>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6"/>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6"/>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6"/>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6"/>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6"/>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6"/>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6"/>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6"/>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6"/>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6"/>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6"/>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6"/>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6"/>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6"/>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6"/>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6"/>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6"/>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6"/>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6"/>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6"/>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6"/>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6"/>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6"/>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6"/>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6"/>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6"/>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6"/>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6"/>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6"/>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6"/>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6"/>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6"/>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6"/>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6"/>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6"/>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6"/>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6"/>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6"/>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6"/>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6"/>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6"/>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6"/>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6"/>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6"/>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6"/>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6"/>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6"/>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6"/>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6"/>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6"/>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6"/>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6"/>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6"/>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6"/>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6"/>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6"/>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6"/>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6"/>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6"/>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6"/>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6"/>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6"/>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6"/>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6"/>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6"/>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6"/>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6"/>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6"/>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6"/>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6"/>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6"/>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6"/>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6"/>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6"/>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6"/>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6"/>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6"/>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6"/>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6"/>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6"/>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6"/>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6"/>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6"/>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6"/>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6"/>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6"/>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6"/>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6"/>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6"/>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6"/>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6"/>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6"/>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6"/>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6"/>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6"/>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6"/>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6"/>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6"/>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6"/>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6"/>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6"/>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6"/>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6"/>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6"/>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6"/>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6"/>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6"/>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6"/>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6"/>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6"/>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6"/>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6"/>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6"/>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6"/>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6"/>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6"/>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6"/>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6"/>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6"/>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6"/>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6"/>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6"/>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6"/>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6"/>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6"/>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6"/>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6"/>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6"/>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6"/>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6"/>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6"/>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6"/>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6"/>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6"/>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6"/>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6"/>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6"/>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6"/>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6"/>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6"/>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6"/>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6"/>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6"/>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6"/>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6"/>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6"/>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6"/>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6"/>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6"/>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6"/>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6"/>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6"/>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6"/>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6"/>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6"/>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6"/>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6"/>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6"/>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6"/>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6"/>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6"/>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6"/>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6"/>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6"/>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6"/>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6"/>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6"/>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6"/>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6"/>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6"/>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6"/>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6"/>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6"/>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6"/>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6"/>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6"/>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6"/>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6"/>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6"/>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6"/>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6"/>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6"/>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6"/>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6"/>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6"/>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6"/>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6"/>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6"/>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6"/>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6"/>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6"/>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6"/>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6"/>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6"/>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6"/>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6"/>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6"/>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6"/>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6"/>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6"/>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6"/>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6"/>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6"/>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6"/>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6"/>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6"/>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6"/>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6"/>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6"/>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6"/>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6"/>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6"/>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6"/>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6"/>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6"/>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6"/>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6"/>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6"/>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6"/>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6"/>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6"/>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6"/>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6"/>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6"/>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6"/>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6"/>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6"/>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6"/>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6"/>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6"/>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6"/>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6"/>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6"/>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6"/>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6"/>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6"/>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6"/>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6"/>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6"/>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6"/>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6"/>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6"/>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6"/>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6"/>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6"/>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6"/>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6"/>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6"/>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6"/>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6"/>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6"/>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6"/>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6"/>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6"/>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6"/>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6"/>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6"/>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6"/>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6"/>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6"/>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6"/>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6"/>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6"/>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6"/>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6"/>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6"/>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6"/>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6"/>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6"/>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6"/>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6"/>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6"/>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6"/>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6"/>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6"/>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6"/>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6"/>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6"/>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6"/>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6"/>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6"/>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6"/>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6"/>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6"/>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6"/>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6"/>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6"/>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6"/>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6"/>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6"/>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6"/>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6"/>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6"/>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6"/>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6"/>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6"/>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6"/>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6"/>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6"/>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6"/>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6"/>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6"/>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6"/>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6"/>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6"/>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6"/>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6"/>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6"/>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6"/>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6"/>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6"/>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6"/>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6"/>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6"/>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6"/>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6"/>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6"/>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08671822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1"/>
        </a:solidFill>
        <a:effectLst/>
      </p:bgPr>
    </p:bg>
    <p:spTree>
      <p:nvGrpSpPr>
        <p:cNvPr id="1" name="Shape 6559"/>
        <p:cNvGrpSpPr/>
        <p:nvPr/>
      </p:nvGrpSpPr>
      <p:grpSpPr>
        <a:xfrm>
          <a:off x="0" y="0"/>
          <a:ext cx="0" cy="0"/>
          <a:chOff x="0" y="0"/>
          <a:chExt cx="0" cy="0"/>
        </a:xfrm>
      </p:grpSpPr>
      <p:grpSp>
        <p:nvGrpSpPr>
          <p:cNvPr id="6560" name="Google Shape;6560;p17"/>
          <p:cNvGrpSpPr/>
          <p:nvPr/>
        </p:nvGrpSpPr>
        <p:grpSpPr>
          <a:xfrm>
            <a:off x="0" y="-67"/>
            <a:ext cx="12197683" cy="6858131"/>
            <a:chOff x="0" y="-50"/>
            <a:chExt cx="9148262" cy="5143598"/>
          </a:xfrm>
        </p:grpSpPr>
        <p:sp>
          <p:nvSpPr>
            <p:cNvPr id="6561" name="Google Shape;6561;p1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3" name="Google Shape;6573;p17"/>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74" name="Google Shape;6574;p17"/>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75" name="Google Shape;6575;p17"/>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97796730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Big Numbers">
  <p:cSld name="Big Numbers">
    <p:bg>
      <p:bgPr>
        <a:solidFill>
          <a:schemeClr val="accent2"/>
        </a:solidFill>
        <a:effectLst/>
      </p:bgPr>
    </p:bg>
    <p:spTree>
      <p:nvGrpSpPr>
        <p:cNvPr id="1" name="Shape 6675"/>
        <p:cNvGrpSpPr/>
        <p:nvPr/>
      </p:nvGrpSpPr>
      <p:grpSpPr>
        <a:xfrm>
          <a:off x="0" y="0"/>
          <a:ext cx="0" cy="0"/>
          <a:chOff x="0" y="0"/>
          <a:chExt cx="0" cy="0"/>
        </a:xfrm>
      </p:grpSpPr>
      <p:grpSp>
        <p:nvGrpSpPr>
          <p:cNvPr id="6676" name="Google Shape;6676;p21"/>
          <p:cNvGrpSpPr/>
          <p:nvPr/>
        </p:nvGrpSpPr>
        <p:grpSpPr>
          <a:xfrm>
            <a:off x="0" y="-67"/>
            <a:ext cx="12197683" cy="6858131"/>
            <a:chOff x="0" y="-50"/>
            <a:chExt cx="9148262" cy="5143598"/>
          </a:xfrm>
        </p:grpSpPr>
        <p:sp>
          <p:nvSpPr>
            <p:cNvPr id="6677" name="Google Shape;6677;p2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9" name="Google Shape;6689;p21"/>
          <p:cNvSpPr txBox="1">
            <a:spLocks noGrp="1"/>
          </p:cNvSpPr>
          <p:nvPr>
            <p:ph type="subTitle" idx="1"/>
          </p:nvPr>
        </p:nvSpPr>
        <p:spPr>
          <a:xfrm>
            <a:off x="7213600" y="3687400"/>
            <a:ext cx="2895600" cy="584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
        <p:nvSpPr>
          <p:cNvPr id="6690" name="Google Shape;6690;p21"/>
          <p:cNvSpPr txBox="1">
            <a:spLocks noGrp="1"/>
          </p:cNvSpPr>
          <p:nvPr>
            <p:ph type="subTitle" idx="2"/>
          </p:nvPr>
        </p:nvSpPr>
        <p:spPr>
          <a:xfrm>
            <a:off x="2997033" y="5368533"/>
            <a:ext cx="21972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1" name="Google Shape;6691;p21"/>
          <p:cNvSpPr txBox="1">
            <a:spLocks noGrp="1"/>
          </p:cNvSpPr>
          <p:nvPr>
            <p:ph type="subTitle" idx="3"/>
          </p:nvPr>
        </p:nvSpPr>
        <p:spPr>
          <a:xfrm>
            <a:off x="2006600" y="2159200"/>
            <a:ext cx="28956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2" name="Google Shape;6692;p21"/>
          <p:cNvSpPr txBox="1">
            <a:spLocks noGrp="1"/>
          </p:cNvSpPr>
          <p:nvPr>
            <p:ph type="title" hasCustomPrompt="1"/>
          </p:nvPr>
        </p:nvSpPr>
        <p:spPr>
          <a:xfrm>
            <a:off x="2004800" y="12319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3" name="Google Shape;6693;p21"/>
          <p:cNvSpPr txBox="1">
            <a:spLocks noGrp="1"/>
          </p:cNvSpPr>
          <p:nvPr>
            <p:ph type="title" idx="4" hasCustomPrompt="1"/>
          </p:nvPr>
        </p:nvSpPr>
        <p:spPr>
          <a:xfrm>
            <a:off x="2372433" y="44271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4" name="Google Shape;6694;p21"/>
          <p:cNvSpPr txBox="1">
            <a:spLocks noGrp="1"/>
          </p:cNvSpPr>
          <p:nvPr>
            <p:ph type="title" idx="5" hasCustomPrompt="1"/>
          </p:nvPr>
        </p:nvSpPr>
        <p:spPr>
          <a:xfrm>
            <a:off x="6999800" y="2745967"/>
            <a:ext cx="33236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360781153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Bullet point">
  <p:cSld name="Bullet point">
    <p:bg>
      <p:bgPr>
        <a:solidFill>
          <a:schemeClr val="accent2"/>
        </a:solidFill>
        <a:effectLst/>
      </p:bgPr>
    </p:bg>
    <p:spTree>
      <p:nvGrpSpPr>
        <p:cNvPr id="1" name="Shape 6695"/>
        <p:cNvGrpSpPr/>
        <p:nvPr/>
      </p:nvGrpSpPr>
      <p:grpSpPr>
        <a:xfrm>
          <a:off x="0" y="0"/>
          <a:ext cx="0" cy="0"/>
          <a:chOff x="0" y="0"/>
          <a:chExt cx="0" cy="0"/>
        </a:xfrm>
      </p:grpSpPr>
      <p:grpSp>
        <p:nvGrpSpPr>
          <p:cNvPr id="6696" name="Google Shape;6696;p22"/>
          <p:cNvGrpSpPr/>
          <p:nvPr/>
        </p:nvGrpSpPr>
        <p:grpSpPr>
          <a:xfrm flipH="1">
            <a:off x="-33" y="-558800"/>
            <a:ext cx="12181833" cy="7416811"/>
            <a:chOff x="-7728237" y="-419075"/>
            <a:chExt cx="15443501" cy="5562608"/>
          </a:xfrm>
        </p:grpSpPr>
        <p:sp>
          <p:nvSpPr>
            <p:cNvPr id="6697" name="Google Shape;6697;p22"/>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98" name="Google Shape;6698;p22"/>
            <p:cNvGrpSpPr/>
            <p:nvPr/>
          </p:nvGrpSpPr>
          <p:grpSpPr>
            <a:xfrm>
              <a:off x="-7728237" y="-419075"/>
              <a:ext cx="15443501" cy="5562608"/>
              <a:chOff x="-7728237" y="-419075"/>
              <a:chExt cx="15443501" cy="5562608"/>
            </a:xfrm>
          </p:grpSpPr>
          <p:sp>
            <p:nvSpPr>
              <p:cNvPr id="6699" name="Google Shape;6699;p22"/>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2"/>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2"/>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2"/>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2"/>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2"/>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2"/>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2"/>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2"/>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2"/>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2"/>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2"/>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11" name="Google Shape;6711;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12" name="Google Shape;6712;p22"/>
          <p:cNvSpPr txBox="1">
            <a:spLocks noGrp="1"/>
          </p:cNvSpPr>
          <p:nvPr>
            <p:ph type="subTitle" idx="1"/>
          </p:nvPr>
        </p:nvSpPr>
        <p:spPr>
          <a:xfrm>
            <a:off x="1675500" y="2268967"/>
            <a:ext cx="3967200" cy="354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lvl1pPr>
            <a:lvl2pPr lvl="1">
              <a:spcBef>
                <a:spcPts val="2133"/>
              </a:spcBef>
              <a:spcAft>
                <a:spcPts val="0"/>
              </a:spcAft>
              <a:buNone/>
              <a:defRPr/>
            </a:lvl2pPr>
            <a:lvl3pPr lvl="2">
              <a:spcBef>
                <a:spcPts val="2133"/>
              </a:spcBef>
              <a:spcAft>
                <a:spcPts val="0"/>
              </a:spcAft>
              <a:buNone/>
              <a:defRPr/>
            </a:lvl3pPr>
            <a:lvl4pPr lvl="3">
              <a:spcBef>
                <a:spcPts val="2133"/>
              </a:spcBef>
              <a:spcAft>
                <a:spcPts val="0"/>
              </a:spcAft>
              <a:buNone/>
              <a:defRPr/>
            </a:lvl4pPr>
            <a:lvl5pPr lvl="4">
              <a:spcBef>
                <a:spcPts val="2133"/>
              </a:spcBef>
              <a:spcAft>
                <a:spcPts val="0"/>
              </a:spcAft>
              <a:buNone/>
              <a:defRPr/>
            </a:lvl5pPr>
            <a:lvl6pPr lvl="5">
              <a:spcBef>
                <a:spcPts val="2133"/>
              </a:spcBef>
              <a:spcAft>
                <a:spcPts val="0"/>
              </a:spcAft>
              <a:buNone/>
              <a:defRPr/>
            </a:lvl6pPr>
            <a:lvl7pPr lvl="6">
              <a:spcBef>
                <a:spcPts val="2133"/>
              </a:spcBef>
              <a:spcAft>
                <a:spcPts val="0"/>
              </a:spcAft>
              <a:buNone/>
              <a:defRPr/>
            </a:lvl7pPr>
            <a:lvl8pPr lvl="7">
              <a:spcBef>
                <a:spcPts val="2133"/>
              </a:spcBef>
              <a:spcAft>
                <a:spcPts val="0"/>
              </a:spcAft>
              <a:buNone/>
              <a:defRPr/>
            </a:lvl8pPr>
            <a:lvl9pPr lvl="8">
              <a:spcBef>
                <a:spcPts val="2133"/>
              </a:spcBef>
              <a:spcAft>
                <a:spcPts val="2133"/>
              </a:spcAft>
              <a:buNone/>
              <a:defRPr/>
            </a:lvl9pPr>
          </a:lstStyle>
          <a:p>
            <a:endParaRPr/>
          </a:p>
        </p:txBody>
      </p:sp>
    </p:spTree>
    <p:extLst>
      <p:ext uri="{BB962C8B-B14F-4D97-AF65-F5344CB8AC3E}">
        <p14:creationId xmlns:p14="http://schemas.microsoft.com/office/powerpoint/2010/main" val="17791783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52066875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Percentage">
  <p:cSld name="Percentage">
    <p:bg>
      <p:bgPr>
        <a:solidFill>
          <a:schemeClr val="accent2"/>
        </a:solidFill>
        <a:effectLst/>
      </p:bgPr>
    </p:bg>
    <p:spTree>
      <p:nvGrpSpPr>
        <p:cNvPr id="1" name="Shape 6731"/>
        <p:cNvGrpSpPr/>
        <p:nvPr/>
      </p:nvGrpSpPr>
      <p:grpSpPr>
        <a:xfrm>
          <a:off x="0" y="0"/>
          <a:ext cx="0" cy="0"/>
          <a:chOff x="0" y="0"/>
          <a:chExt cx="0" cy="0"/>
        </a:xfrm>
      </p:grpSpPr>
      <p:grpSp>
        <p:nvGrpSpPr>
          <p:cNvPr id="6732" name="Google Shape;6732;p24"/>
          <p:cNvGrpSpPr/>
          <p:nvPr/>
        </p:nvGrpSpPr>
        <p:grpSpPr>
          <a:xfrm>
            <a:off x="-33" y="-558800"/>
            <a:ext cx="12181833" cy="7416811"/>
            <a:chOff x="-7728237" y="-419075"/>
            <a:chExt cx="15443501" cy="5562608"/>
          </a:xfrm>
        </p:grpSpPr>
        <p:sp>
          <p:nvSpPr>
            <p:cNvPr id="6733" name="Google Shape;6733;p24"/>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34" name="Google Shape;6734;p24"/>
            <p:cNvGrpSpPr/>
            <p:nvPr/>
          </p:nvGrpSpPr>
          <p:grpSpPr>
            <a:xfrm>
              <a:off x="-7728237" y="-419075"/>
              <a:ext cx="15443501" cy="5562608"/>
              <a:chOff x="-7728237" y="-419075"/>
              <a:chExt cx="15443501" cy="5562608"/>
            </a:xfrm>
          </p:grpSpPr>
          <p:sp>
            <p:nvSpPr>
              <p:cNvPr id="6735" name="Google Shape;6735;p24"/>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4"/>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24"/>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24"/>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4"/>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4"/>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24"/>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24"/>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24"/>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24"/>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24"/>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24"/>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47" name="Google Shape;6747;p24"/>
          <p:cNvSpPr txBox="1">
            <a:spLocks noGrp="1"/>
          </p:cNvSpPr>
          <p:nvPr>
            <p:ph type="title"/>
          </p:nvPr>
        </p:nvSpPr>
        <p:spPr>
          <a:xfrm>
            <a:off x="1064200" y="3453700"/>
            <a:ext cx="4361200" cy="129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6748" name="Google Shape;6748;p24"/>
          <p:cNvSpPr txBox="1">
            <a:spLocks noGrp="1"/>
          </p:cNvSpPr>
          <p:nvPr>
            <p:ph type="title" idx="2" hasCustomPrompt="1"/>
          </p:nvPr>
        </p:nvSpPr>
        <p:spPr>
          <a:xfrm>
            <a:off x="1795200" y="21297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Clr>
                <a:schemeClr val="lt1"/>
              </a:buClr>
              <a:buSzPts val="12000"/>
              <a:buNone/>
              <a:defRPr sz="16000">
                <a:solidFill>
                  <a:schemeClr val="lt1"/>
                </a:solidFill>
              </a:defRPr>
            </a:lvl2pPr>
            <a:lvl3pPr lvl="2" algn="ctr" rtl="0">
              <a:spcBef>
                <a:spcPts val="0"/>
              </a:spcBef>
              <a:spcAft>
                <a:spcPts val="0"/>
              </a:spcAft>
              <a:buClr>
                <a:schemeClr val="lt1"/>
              </a:buClr>
              <a:buSzPts val="12000"/>
              <a:buNone/>
              <a:defRPr sz="16000">
                <a:solidFill>
                  <a:schemeClr val="lt1"/>
                </a:solidFill>
              </a:defRPr>
            </a:lvl3pPr>
            <a:lvl4pPr lvl="3" algn="ctr" rtl="0">
              <a:spcBef>
                <a:spcPts val="0"/>
              </a:spcBef>
              <a:spcAft>
                <a:spcPts val="0"/>
              </a:spcAft>
              <a:buClr>
                <a:schemeClr val="lt1"/>
              </a:buClr>
              <a:buSzPts val="12000"/>
              <a:buNone/>
              <a:defRPr sz="16000">
                <a:solidFill>
                  <a:schemeClr val="lt1"/>
                </a:solidFill>
              </a:defRPr>
            </a:lvl4pPr>
            <a:lvl5pPr lvl="4" algn="ctr" rtl="0">
              <a:spcBef>
                <a:spcPts val="0"/>
              </a:spcBef>
              <a:spcAft>
                <a:spcPts val="0"/>
              </a:spcAft>
              <a:buClr>
                <a:schemeClr val="lt1"/>
              </a:buClr>
              <a:buSzPts val="12000"/>
              <a:buNone/>
              <a:defRPr sz="16000">
                <a:solidFill>
                  <a:schemeClr val="lt1"/>
                </a:solidFill>
              </a:defRPr>
            </a:lvl5pPr>
            <a:lvl6pPr lvl="5" algn="ctr" rtl="0">
              <a:spcBef>
                <a:spcPts val="0"/>
              </a:spcBef>
              <a:spcAft>
                <a:spcPts val="0"/>
              </a:spcAft>
              <a:buClr>
                <a:schemeClr val="lt1"/>
              </a:buClr>
              <a:buSzPts val="12000"/>
              <a:buNone/>
              <a:defRPr sz="16000">
                <a:solidFill>
                  <a:schemeClr val="lt1"/>
                </a:solidFill>
              </a:defRPr>
            </a:lvl6pPr>
            <a:lvl7pPr lvl="6" algn="ctr" rtl="0">
              <a:spcBef>
                <a:spcPts val="0"/>
              </a:spcBef>
              <a:spcAft>
                <a:spcPts val="0"/>
              </a:spcAft>
              <a:buClr>
                <a:schemeClr val="lt1"/>
              </a:buClr>
              <a:buSzPts val="12000"/>
              <a:buNone/>
              <a:defRPr sz="16000">
                <a:solidFill>
                  <a:schemeClr val="lt1"/>
                </a:solidFill>
              </a:defRPr>
            </a:lvl7pPr>
            <a:lvl8pPr lvl="7" algn="ctr" rtl="0">
              <a:spcBef>
                <a:spcPts val="0"/>
              </a:spcBef>
              <a:spcAft>
                <a:spcPts val="0"/>
              </a:spcAft>
              <a:buClr>
                <a:schemeClr val="lt1"/>
              </a:buClr>
              <a:buSzPts val="12000"/>
              <a:buNone/>
              <a:defRPr sz="16000">
                <a:solidFill>
                  <a:schemeClr val="lt1"/>
                </a:solidFill>
              </a:defRPr>
            </a:lvl8pPr>
            <a:lvl9pPr lvl="8" algn="ct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337556387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accent2"/>
        </a:solidFill>
        <a:effectLst/>
      </p:bgPr>
    </p:bg>
    <p:spTree>
      <p:nvGrpSpPr>
        <p:cNvPr id="1" name="Shape 6749"/>
        <p:cNvGrpSpPr/>
        <p:nvPr/>
      </p:nvGrpSpPr>
      <p:grpSpPr>
        <a:xfrm>
          <a:off x="0" y="0"/>
          <a:ext cx="0" cy="0"/>
          <a:chOff x="0" y="0"/>
          <a:chExt cx="0" cy="0"/>
        </a:xfrm>
      </p:grpSpPr>
      <p:grpSp>
        <p:nvGrpSpPr>
          <p:cNvPr id="6750" name="Google Shape;6750;p25"/>
          <p:cNvGrpSpPr/>
          <p:nvPr/>
        </p:nvGrpSpPr>
        <p:grpSpPr>
          <a:xfrm>
            <a:off x="-33" y="-558800"/>
            <a:ext cx="12181833" cy="7416811"/>
            <a:chOff x="-7728237" y="-419075"/>
            <a:chExt cx="15443501" cy="5562608"/>
          </a:xfrm>
        </p:grpSpPr>
        <p:sp>
          <p:nvSpPr>
            <p:cNvPr id="6751" name="Google Shape;6751;p25"/>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52" name="Google Shape;6752;p25"/>
            <p:cNvGrpSpPr/>
            <p:nvPr/>
          </p:nvGrpSpPr>
          <p:grpSpPr>
            <a:xfrm>
              <a:off x="-7728237" y="-419075"/>
              <a:ext cx="15443501" cy="5562608"/>
              <a:chOff x="-7728237" y="-419075"/>
              <a:chExt cx="15443501" cy="5562608"/>
            </a:xfrm>
          </p:grpSpPr>
          <p:sp>
            <p:nvSpPr>
              <p:cNvPr id="6753" name="Google Shape;6753;p25"/>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5"/>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5"/>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5"/>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5"/>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5"/>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5"/>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25"/>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25"/>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25"/>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25"/>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5"/>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65" name="Google Shape;6765;p25"/>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66" name="Google Shape;6766;p25"/>
          <p:cNvSpPr txBox="1">
            <a:spLocks noGrp="1"/>
          </p:cNvSpPr>
          <p:nvPr>
            <p:ph type="subTitle" idx="1"/>
          </p:nvPr>
        </p:nvSpPr>
        <p:spPr>
          <a:xfrm>
            <a:off x="960000" y="1992733"/>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7" name="Google Shape;6767;p25"/>
          <p:cNvSpPr txBox="1">
            <a:spLocks noGrp="1"/>
          </p:cNvSpPr>
          <p:nvPr>
            <p:ph type="subTitle" idx="2"/>
          </p:nvPr>
        </p:nvSpPr>
        <p:spPr>
          <a:xfrm>
            <a:off x="960000" y="2455333"/>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68" name="Google Shape;6768;p25"/>
          <p:cNvSpPr txBox="1">
            <a:spLocks noGrp="1"/>
          </p:cNvSpPr>
          <p:nvPr>
            <p:ph type="subTitle" idx="3"/>
          </p:nvPr>
        </p:nvSpPr>
        <p:spPr>
          <a:xfrm>
            <a:off x="960000" y="3420529"/>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9" name="Google Shape;6769;p25"/>
          <p:cNvSpPr txBox="1">
            <a:spLocks noGrp="1"/>
          </p:cNvSpPr>
          <p:nvPr>
            <p:ph type="subTitle" idx="4"/>
          </p:nvPr>
        </p:nvSpPr>
        <p:spPr>
          <a:xfrm>
            <a:off x="960000" y="3883129"/>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70" name="Google Shape;6770;p25"/>
          <p:cNvSpPr txBox="1">
            <a:spLocks noGrp="1"/>
          </p:cNvSpPr>
          <p:nvPr>
            <p:ph type="subTitle" idx="5"/>
          </p:nvPr>
        </p:nvSpPr>
        <p:spPr>
          <a:xfrm>
            <a:off x="960000" y="4833624"/>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71" name="Google Shape;6771;p25"/>
          <p:cNvSpPr txBox="1">
            <a:spLocks noGrp="1"/>
          </p:cNvSpPr>
          <p:nvPr>
            <p:ph type="subTitle" idx="6"/>
          </p:nvPr>
        </p:nvSpPr>
        <p:spPr>
          <a:xfrm>
            <a:off x="960000" y="5296231"/>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Tree>
    <p:extLst>
      <p:ext uri="{BB962C8B-B14F-4D97-AF65-F5344CB8AC3E}">
        <p14:creationId xmlns:p14="http://schemas.microsoft.com/office/powerpoint/2010/main" val="5464967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One column 1">
  <p:cSld name="One column 1">
    <p:bg>
      <p:bgPr>
        <a:solidFill>
          <a:schemeClr val="accent2"/>
        </a:solidFill>
        <a:effectLst/>
      </p:bgPr>
    </p:bg>
    <p:spTree>
      <p:nvGrpSpPr>
        <p:cNvPr id="1" name="Shape 6772"/>
        <p:cNvGrpSpPr/>
        <p:nvPr/>
      </p:nvGrpSpPr>
      <p:grpSpPr>
        <a:xfrm>
          <a:off x="0" y="0"/>
          <a:ext cx="0" cy="0"/>
          <a:chOff x="0" y="0"/>
          <a:chExt cx="0" cy="0"/>
        </a:xfrm>
      </p:grpSpPr>
      <p:grpSp>
        <p:nvGrpSpPr>
          <p:cNvPr id="6773" name="Google Shape;6773;p26"/>
          <p:cNvGrpSpPr/>
          <p:nvPr/>
        </p:nvGrpSpPr>
        <p:grpSpPr>
          <a:xfrm>
            <a:off x="-33" y="-558800"/>
            <a:ext cx="12181833" cy="7416811"/>
            <a:chOff x="-7728237" y="-419075"/>
            <a:chExt cx="15443501" cy="5562608"/>
          </a:xfrm>
        </p:grpSpPr>
        <p:sp>
          <p:nvSpPr>
            <p:cNvPr id="6774" name="Google Shape;6774;p26"/>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75" name="Google Shape;6775;p26"/>
            <p:cNvGrpSpPr/>
            <p:nvPr/>
          </p:nvGrpSpPr>
          <p:grpSpPr>
            <a:xfrm>
              <a:off x="-7728237" y="-419075"/>
              <a:ext cx="15443501" cy="5562608"/>
              <a:chOff x="-7728237" y="-419075"/>
              <a:chExt cx="15443501" cy="5562608"/>
            </a:xfrm>
          </p:grpSpPr>
          <p:sp>
            <p:nvSpPr>
              <p:cNvPr id="6776" name="Google Shape;6776;p26"/>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6"/>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6"/>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6"/>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6"/>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6"/>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6"/>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6"/>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6"/>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6"/>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6"/>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6"/>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88" name="Google Shape;6788;p26"/>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89" name="Google Shape;6789;p26"/>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363935546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One column 3">
  <p:cSld name="One column 3">
    <p:bg>
      <p:bgPr>
        <a:solidFill>
          <a:schemeClr val="accent2"/>
        </a:solidFill>
        <a:effectLst/>
      </p:bgPr>
    </p:bg>
    <p:spTree>
      <p:nvGrpSpPr>
        <p:cNvPr id="1" name="Shape 6790"/>
        <p:cNvGrpSpPr/>
        <p:nvPr/>
      </p:nvGrpSpPr>
      <p:grpSpPr>
        <a:xfrm>
          <a:off x="0" y="0"/>
          <a:ext cx="0" cy="0"/>
          <a:chOff x="0" y="0"/>
          <a:chExt cx="0" cy="0"/>
        </a:xfrm>
      </p:grpSpPr>
      <p:grpSp>
        <p:nvGrpSpPr>
          <p:cNvPr id="6791" name="Google Shape;6791;p27"/>
          <p:cNvGrpSpPr/>
          <p:nvPr/>
        </p:nvGrpSpPr>
        <p:grpSpPr>
          <a:xfrm>
            <a:off x="0" y="-67"/>
            <a:ext cx="12197683" cy="6858131"/>
            <a:chOff x="0" y="-50"/>
            <a:chExt cx="9148262" cy="5143598"/>
          </a:xfrm>
        </p:grpSpPr>
        <p:sp>
          <p:nvSpPr>
            <p:cNvPr id="6792" name="Google Shape;6792;p2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2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2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4" name="Google Shape;6804;p27"/>
          <p:cNvSpPr txBox="1">
            <a:spLocks noGrp="1"/>
          </p:cNvSpPr>
          <p:nvPr>
            <p:ph type="title"/>
          </p:nvPr>
        </p:nvSpPr>
        <p:spPr>
          <a:xfrm>
            <a:off x="3207033" y="720000"/>
            <a:ext cx="57836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27"/>
          <p:cNvSpPr txBox="1">
            <a:spLocks noGrp="1"/>
          </p:cNvSpPr>
          <p:nvPr>
            <p:ph type="subTitle" idx="1"/>
          </p:nvPr>
        </p:nvSpPr>
        <p:spPr>
          <a:xfrm>
            <a:off x="3848200" y="2895700"/>
            <a:ext cx="4095600" cy="18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400"/>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50872031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One column 4">
  <p:cSld name="One column 4">
    <p:bg>
      <p:bgPr>
        <a:solidFill>
          <a:schemeClr val="accent1"/>
        </a:solidFill>
        <a:effectLst/>
      </p:bgPr>
    </p:bg>
    <p:spTree>
      <p:nvGrpSpPr>
        <p:cNvPr id="1" name="Shape 6806"/>
        <p:cNvGrpSpPr/>
        <p:nvPr/>
      </p:nvGrpSpPr>
      <p:grpSpPr>
        <a:xfrm>
          <a:off x="0" y="0"/>
          <a:ext cx="0" cy="0"/>
          <a:chOff x="0" y="0"/>
          <a:chExt cx="0" cy="0"/>
        </a:xfrm>
      </p:grpSpPr>
      <p:sp>
        <p:nvSpPr>
          <p:cNvPr id="6807" name="Google Shape;6807;p28"/>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8" name="Google Shape;6808;p28"/>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37408093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One column 2">
  <p:cSld name="One column 2">
    <p:bg>
      <p:bgPr>
        <a:solidFill>
          <a:schemeClr val="accent2"/>
        </a:solidFill>
        <a:effectLst/>
      </p:bgPr>
    </p:bg>
    <p:spTree>
      <p:nvGrpSpPr>
        <p:cNvPr id="1" name="Shape 6809"/>
        <p:cNvGrpSpPr/>
        <p:nvPr/>
      </p:nvGrpSpPr>
      <p:grpSpPr>
        <a:xfrm>
          <a:off x="0" y="0"/>
          <a:ext cx="0" cy="0"/>
          <a:chOff x="0" y="0"/>
          <a:chExt cx="0" cy="0"/>
        </a:xfrm>
      </p:grpSpPr>
      <p:grpSp>
        <p:nvGrpSpPr>
          <p:cNvPr id="6810" name="Google Shape;6810;p29"/>
          <p:cNvGrpSpPr/>
          <p:nvPr/>
        </p:nvGrpSpPr>
        <p:grpSpPr>
          <a:xfrm flipH="1">
            <a:off x="-33" y="-558800"/>
            <a:ext cx="12181833" cy="7416811"/>
            <a:chOff x="-7728237" y="-419075"/>
            <a:chExt cx="15443501" cy="5562608"/>
          </a:xfrm>
        </p:grpSpPr>
        <p:sp>
          <p:nvSpPr>
            <p:cNvPr id="6811" name="Google Shape;6811;p2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12" name="Google Shape;6812;p29"/>
            <p:cNvGrpSpPr/>
            <p:nvPr/>
          </p:nvGrpSpPr>
          <p:grpSpPr>
            <a:xfrm>
              <a:off x="-7728237" y="-419075"/>
              <a:ext cx="15443501" cy="5562608"/>
              <a:chOff x="-7728237" y="-419075"/>
              <a:chExt cx="15443501" cy="5562608"/>
            </a:xfrm>
          </p:grpSpPr>
          <p:sp>
            <p:nvSpPr>
              <p:cNvPr id="6813" name="Google Shape;6813;p2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25" name="Google Shape;6825;p29"/>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6" name="Google Shape;6826;p29"/>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91298192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2"/>
        </a:solidFill>
        <a:effectLst/>
      </p:bgPr>
    </p:bg>
    <p:spTree>
      <p:nvGrpSpPr>
        <p:cNvPr id="1" name="Shape 6846"/>
        <p:cNvGrpSpPr/>
        <p:nvPr/>
      </p:nvGrpSpPr>
      <p:grpSpPr>
        <a:xfrm>
          <a:off x="0" y="0"/>
          <a:ext cx="0" cy="0"/>
          <a:chOff x="0" y="0"/>
          <a:chExt cx="0" cy="0"/>
        </a:xfrm>
      </p:grpSpPr>
      <p:grpSp>
        <p:nvGrpSpPr>
          <p:cNvPr id="6847" name="Google Shape;6847;p31"/>
          <p:cNvGrpSpPr/>
          <p:nvPr/>
        </p:nvGrpSpPr>
        <p:grpSpPr>
          <a:xfrm>
            <a:off x="0" y="-67"/>
            <a:ext cx="12197683" cy="6858131"/>
            <a:chOff x="0" y="-50"/>
            <a:chExt cx="9148262" cy="5143598"/>
          </a:xfrm>
        </p:grpSpPr>
        <p:sp>
          <p:nvSpPr>
            <p:cNvPr id="6848" name="Google Shape;6848;p3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3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3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3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3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3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3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3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3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3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3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3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60" name="Google Shape;6860;p31"/>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54668538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2"/>
        </a:solidFill>
        <a:effectLst/>
      </p:bgPr>
    </p:bg>
    <p:spTree>
      <p:nvGrpSpPr>
        <p:cNvPr id="1" name="Shape 6861"/>
        <p:cNvGrpSpPr/>
        <p:nvPr/>
      </p:nvGrpSpPr>
      <p:grpSpPr>
        <a:xfrm>
          <a:off x="0" y="0"/>
          <a:ext cx="0" cy="0"/>
          <a:chOff x="0" y="0"/>
          <a:chExt cx="0" cy="0"/>
        </a:xfrm>
      </p:grpSpPr>
      <p:grpSp>
        <p:nvGrpSpPr>
          <p:cNvPr id="6862" name="Google Shape;6862;p32"/>
          <p:cNvGrpSpPr/>
          <p:nvPr/>
        </p:nvGrpSpPr>
        <p:grpSpPr>
          <a:xfrm>
            <a:off x="0" y="-67"/>
            <a:ext cx="12197683" cy="6858131"/>
            <a:chOff x="0" y="-50"/>
            <a:chExt cx="9148262" cy="5143598"/>
          </a:xfrm>
        </p:grpSpPr>
        <p:sp>
          <p:nvSpPr>
            <p:cNvPr id="6863" name="Google Shape;6863;p32"/>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32"/>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32"/>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32"/>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32"/>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32"/>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32"/>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32"/>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32"/>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32"/>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32"/>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32"/>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75" name="Google Shape;6875;p32"/>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38875749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2"/>
        </a:solidFill>
        <a:effectLst/>
      </p:bgPr>
    </p:bg>
    <p:spTree>
      <p:nvGrpSpPr>
        <p:cNvPr id="1" name="Shape 6876"/>
        <p:cNvGrpSpPr/>
        <p:nvPr/>
      </p:nvGrpSpPr>
      <p:grpSpPr>
        <a:xfrm>
          <a:off x="0" y="0"/>
          <a:ext cx="0" cy="0"/>
          <a:chOff x="0" y="0"/>
          <a:chExt cx="0" cy="0"/>
        </a:xfrm>
      </p:grpSpPr>
      <p:grpSp>
        <p:nvGrpSpPr>
          <p:cNvPr id="6877" name="Google Shape;6877;p33"/>
          <p:cNvGrpSpPr/>
          <p:nvPr/>
        </p:nvGrpSpPr>
        <p:grpSpPr>
          <a:xfrm>
            <a:off x="-33" y="-558800"/>
            <a:ext cx="12181833" cy="7416811"/>
            <a:chOff x="-7728237" y="-419075"/>
            <a:chExt cx="15443501" cy="5562608"/>
          </a:xfrm>
        </p:grpSpPr>
        <p:sp>
          <p:nvSpPr>
            <p:cNvPr id="6878" name="Google Shape;6878;p33"/>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79" name="Google Shape;6879;p33"/>
            <p:cNvGrpSpPr/>
            <p:nvPr/>
          </p:nvGrpSpPr>
          <p:grpSpPr>
            <a:xfrm>
              <a:off x="-7728237" y="-419075"/>
              <a:ext cx="15443501" cy="5562608"/>
              <a:chOff x="-7728237" y="-419075"/>
              <a:chExt cx="15443501" cy="5562608"/>
            </a:xfrm>
          </p:grpSpPr>
          <p:sp>
            <p:nvSpPr>
              <p:cNvPr id="6880" name="Google Shape;6880;p33"/>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33"/>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33"/>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33"/>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33"/>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33"/>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33"/>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33"/>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33"/>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33"/>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33"/>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33"/>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92" name="Google Shape;6892;p33"/>
          <p:cNvSpPr txBox="1">
            <a:spLocks noGrp="1"/>
          </p:cNvSpPr>
          <p:nvPr>
            <p:ph type="subTitle" idx="1"/>
          </p:nvPr>
        </p:nvSpPr>
        <p:spPr>
          <a:xfrm>
            <a:off x="7289600" y="9222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3" name="Google Shape;6893;p33"/>
          <p:cNvSpPr txBox="1">
            <a:spLocks noGrp="1"/>
          </p:cNvSpPr>
          <p:nvPr>
            <p:ph type="subTitle" idx="2"/>
          </p:nvPr>
        </p:nvSpPr>
        <p:spPr>
          <a:xfrm>
            <a:off x="7289600" y="1384849"/>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4" name="Google Shape;6894;p33"/>
          <p:cNvSpPr txBox="1">
            <a:spLocks noGrp="1"/>
          </p:cNvSpPr>
          <p:nvPr>
            <p:ph type="subTitle" idx="3"/>
          </p:nvPr>
        </p:nvSpPr>
        <p:spPr>
          <a:xfrm>
            <a:off x="7289600" y="27564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5" name="Google Shape;6895;p33"/>
          <p:cNvSpPr txBox="1">
            <a:spLocks noGrp="1"/>
          </p:cNvSpPr>
          <p:nvPr>
            <p:ph type="subTitle" idx="4"/>
          </p:nvPr>
        </p:nvSpPr>
        <p:spPr>
          <a:xfrm>
            <a:off x="7289600" y="3219045"/>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6" name="Google Shape;6896;p33"/>
          <p:cNvSpPr txBox="1">
            <a:spLocks noGrp="1"/>
          </p:cNvSpPr>
          <p:nvPr>
            <p:ph type="subTitle" idx="5"/>
          </p:nvPr>
        </p:nvSpPr>
        <p:spPr>
          <a:xfrm>
            <a:off x="7289600" y="4587840"/>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7" name="Google Shape;6897;p33"/>
          <p:cNvSpPr txBox="1">
            <a:spLocks noGrp="1"/>
          </p:cNvSpPr>
          <p:nvPr>
            <p:ph type="subTitle" idx="6"/>
          </p:nvPr>
        </p:nvSpPr>
        <p:spPr>
          <a:xfrm>
            <a:off x="7289600" y="5056008"/>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8" name="Google Shape;6898;p33"/>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15157249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2"/>
        </a:solidFill>
        <a:effectLst/>
      </p:bgPr>
    </p:bg>
    <p:spTree>
      <p:nvGrpSpPr>
        <p:cNvPr id="1" name="Shape 6944"/>
        <p:cNvGrpSpPr/>
        <p:nvPr/>
      </p:nvGrpSpPr>
      <p:grpSpPr>
        <a:xfrm>
          <a:off x="0" y="0"/>
          <a:ext cx="0" cy="0"/>
          <a:chOff x="0" y="0"/>
          <a:chExt cx="0" cy="0"/>
        </a:xfrm>
      </p:grpSpPr>
      <p:grpSp>
        <p:nvGrpSpPr>
          <p:cNvPr id="6945" name="Google Shape;6945;p35"/>
          <p:cNvGrpSpPr/>
          <p:nvPr/>
        </p:nvGrpSpPr>
        <p:grpSpPr>
          <a:xfrm>
            <a:off x="-817" y="44"/>
            <a:ext cx="12217279" cy="6883793"/>
            <a:chOff x="14670875" y="846675"/>
            <a:chExt cx="7166400" cy="3385250"/>
          </a:xfrm>
        </p:grpSpPr>
        <p:sp>
          <p:nvSpPr>
            <p:cNvPr id="6946" name="Google Shape;6946;p35"/>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35"/>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35"/>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35"/>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35"/>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35"/>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35"/>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35"/>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35"/>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35"/>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35"/>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35"/>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35"/>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35"/>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35"/>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1" name="Google Shape;6961;p35"/>
          <p:cNvSpPr txBox="1">
            <a:spLocks noGrp="1"/>
          </p:cNvSpPr>
          <p:nvPr>
            <p:ph type="subTitle" idx="1"/>
          </p:nvPr>
        </p:nvSpPr>
        <p:spPr>
          <a:xfrm>
            <a:off x="73798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2" name="Google Shape;6962;p35"/>
          <p:cNvSpPr txBox="1">
            <a:spLocks noGrp="1"/>
          </p:cNvSpPr>
          <p:nvPr>
            <p:ph type="subTitle" idx="2"/>
          </p:nvPr>
        </p:nvSpPr>
        <p:spPr>
          <a:xfrm>
            <a:off x="73798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3" name="Google Shape;6963;p35"/>
          <p:cNvSpPr txBox="1">
            <a:spLocks noGrp="1"/>
          </p:cNvSpPr>
          <p:nvPr>
            <p:ph type="subTitle" idx="3"/>
          </p:nvPr>
        </p:nvSpPr>
        <p:spPr>
          <a:xfrm>
            <a:off x="73798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4" name="Google Shape;6964;p35"/>
          <p:cNvSpPr txBox="1">
            <a:spLocks noGrp="1"/>
          </p:cNvSpPr>
          <p:nvPr>
            <p:ph type="subTitle" idx="4"/>
          </p:nvPr>
        </p:nvSpPr>
        <p:spPr>
          <a:xfrm>
            <a:off x="73798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5" name="Google Shape;6965;p35"/>
          <p:cNvSpPr txBox="1">
            <a:spLocks noGrp="1"/>
          </p:cNvSpPr>
          <p:nvPr>
            <p:ph type="subTitle" idx="5"/>
          </p:nvPr>
        </p:nvSpPr>
        <p:spPr>
          <a:xfrm>
            <a:off x="21243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6" name="Google Shape;6966;p35"/>
          <p:cNvSpPr txBox="1">
            <a:spLocks noGrp="1"/>
          </p:cNvSpPr>
          <p:nvPr>
            <p:ph type="subTitle" idx="6"/>
          </p:nvPr>
        </p:nvSpPr>
        <p:spPr>
          <a:xfrm>
            <a:off x="21243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7" name="Google Shape;6967;p35"/>
          <p:cNvSpPr txBox="1">
            <a:spLocks noGrp="1"/>
          </p:cNvSpPr>
          <p:nvPr>
            <p:ph type="subTitle" idx="7"/>
          </p:nvPr>
        </p:nvSpPr>
        <p:spPr>
          <a:xfrm>
            <a:off x="21243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8" name="Google Shape;6968;p35"/>
          <p:cNvSpPr txBox="1">
            <a:spLocks noGrp="1"/>
          </p:cNvSpPr>
          <p:nvPr>
            <p:ph type="subTitle" idx="8"/>
          </p:nvPr>
        </p:nvSpPr>
        <p:spPr>
          <a:xfrm>
            <a:off x="21243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9" name="Google Shape;6969;p35"/>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12527764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38146787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2"/>
        </a:solidFill>
        <a:effectLst/>
      </p:bgPr>
    </p:bg>
    <p:spTree>
      <p:nvGrpSpPr>
        <p:cNvPr id="1" name="Shape 6970"/>
        <p:cNvGrpSpPr/>
        <p:nvPr/>
      </p:nvGrpSpPr>
      <p:grpSpPr>
        <a:xfrm>
          <a:off x="0" y="0"/>
          <a:ext cx="0" cy="0"/>
          <a:chOff x="0" y="0"/>
          <a:chExt cx="0" cy="0"/>
        </a:xfrm>
      </p:grpSpPr>
      <p:grpSp>
        <p:nvGrpSpPr>
          <p:cNvPr id="6971" name="Google Shape;6971;p36"/>
          <p:cNvGrpSpPr/>
          <p:nvPr/>
        </p:nvGrpSpPr>
        <p:grpSpPr>
          <a:xfrm>
            <a:off x="-817" y="44"/>
            <a:ext cx="12217279" cy="6883793"/>
            <a:chOff x="14670875" y="846675"/>
            <a:chExt cx="7166400" cy="3385250"/>
          </a:xfrm>
        </p:grpSpPr>
        <p:sp>
          <p:nvSpPr>
            <p:cNvPr id="6972" name="Google Shape;6972;p3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3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3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3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3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3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3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3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3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3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3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3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3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3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3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87" name="Google Shape;6987;p36"/>
          <p:cNvSpPr txBox="1">
            <a:spLocks noGrp="1"/>
          </p:cNvSpPr>
          <p:nvPr>
            <p:ph type="title"/>
          </p:nvPr>
        </p:nvSpPr>
        <p:spPr>
          <a:xfrm>
            <a:off x="2215400" y="720000"/>
            <a:ext cx="77612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88" name="Google Shape;6988;p36"/>
          <p:cNvSpPr txBox="1">
            <a:spLocks noGrp="1"/>
          </p:cNvSpPr>
          <p:nvPr>
            <p:ph type="title" idx="2" hasCustomPrompt="1"/>
          </p:nvPr>
        </p:nvSpPr>
        <p:spPr>
          <a:xfrm>
            <a:off x="19812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89" name="Google Shape;6989;p36"/>
          <p:cNvSpPr txBox="1">
            <a:spLocks noGrp="1"/>
          </p:cNvSpPr>
          <p:nvPr>
            <p:ph type="subTitle" idx="1"/>
          </p:nvPr>
        </p:nvSpPr>
        <p:spPr>
          <a:xfrm>
            <a:off x="1651000" y="2755900"/>
            <a:ext cx="2273200" cy="40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2667">
                <a:latin typeface="Slackey"/>
                <a:ea typeface="Slackey"/>
                <a:cs typeface="Slackey"/>
                <a:sym typeface="Slackey"/>
              </a:defRPr>
            </a:lvl1pPr>
            <a:lvl2pPr lvl="1">
              <a:lnSpc>
                <a:spcPct val="100000"/>
              </a:lnSpc>
              <a:spcBef>
                <a:spcPts val="2133"/>
              </a:spcBef>
              <a:spcAft>
                <a:spcPts val="0"/>
              </a:spcAft>
              <a:buNone/>
              <a:defRPr>
                <a:latin typeface="Slackey"/>
                <a:ea typeface="Slackey"/>
                <a:cs typeface="Slackey"/>
                <a:sym typeface="Slackey"/>
              </a:defRPr>
            </a:lvl2pPr>
            <a:lvl3pPr lvl="2">
              <a:lnSpc>
                <a:spcPct val="100000"/>
              </a:lnSpc>
              <a:spcBef>
                <a:spcPts val="2133"/>
              </a:spcBef>
              <a:spcAft>
                <a:spcPts val="0"/>
              </a:spcAft>
              <a:buNone/>
              <a:defRPr>
                <a:latin typeface="Slackey"/>
                <a:ea typeface="Slackey"/>
                <a:cs typeface="Slackey"/>
                <a:sym typeface="Slackey"/>
              </a:defRPr>
            </a:lvl3pPr>
            <a:lvl4pPr lvl="3">
              <a:lnSpc>
                <a:spcPct val="100000"/>
              </a:lnSpc>
              <a:spcBef>
                <a:spcPts val="2133"/>
              </a:spcBef>
              <a:spcAft>
                <a:spcPts val="0"/>
              </a:spcAft>
              <a:buNone/>
              <a:defRPr>
                <a:latin typeface="Slackey"/>
                <a:ea typeface="Slackey"/>
                <a:cs typeface="Slackey"/>
                <a:sym typeface="Slackey"/>
              </a:defRPr>
            </a:lvl4pPr>
            <a:lvl5pPr lvl="4">
              <a:lnSpc>
                <a:spcPct val="100000"/>
              </a:lnSpc>
              <a:spcBef>
                <a:spcPts val="2133"/>
              </a:spcBef>
              <a:spcAft>
                <a:spcPts val="0"/>
              </a:spcAft>
              <a:buNone/>
              <a:defRPr>
                <a:latin typeface="Slackey"/>
                <a:ea typeface="Slackey"/>
                <a:cs typeface="Slackey"/>
                <a:sym typeface="Slackey"/>
              </a:defRPr>
            </a:lvl5pPr>
            <a:lvl6pPr lvl="5">
              <a:lnSpc>
                <a:spcPct val="100000"/>
              </a:lnSpc>
              <a:spcBef>
                <a:spcPts val="2133"/>
              </a:spcBef>
              <a:spcAft>
                <a:spcPts val="0"/>
              </a:spcAft>
              <a:buNone/>
              <a:defRPr>
                <a:latin typeface="Slackey"/>
                <a:ea typeface="Slackey"/>
                <a:cs typeface="Slackey"/>
                <a:sym typeface="Slackey"/>
              </a:defRPr>
            </a:lvl6pPr>
            <a:lvl7pPr lvl="6">
              <a:lnSpc>
                <a:spcPct val="100000"/>
              </a:lnSpc>
              <a:spcBef>
                <a:spcPts val="2133"/>
              </a:spcBef>
              <a:spcAft>
                <a:spcPts val="0"/>
              </a:spcAft>
              <a:buNone/>
              <a:defRPr>
                <a:latin typeface="Slackey"/>
                <a:ea typeface="Slackey"/>
                <a:cs typeface="Slackey"/>
                <a:sym typeface="Slackey"/>
              </a:defRPr>
            </a:lvl7pPr>
            <a:lvl8pPr lvl="7">
              <a:lnSpc>
                <a:spcPct val="100000"/>
              </a:lnSpc>
              <a:spcBef>
                <a:spcPts val="2133"/>
              </a:spcBef>
              <a:spcAft>
                <a:spcPts val="0"/>
              </a:spcAft>
              <a:buNone/>
              <a:defRPr>
                <a:latin typeface="Slackey"/>
                <a:ea typeface="Slackey"/>
                <a:cs typeface="Slackey"/>
                <a:sym typeface="Slackey"/>
              </a:defRPr>
            </a:lvl8pPr>
            <a:lvl9pPr lvl="8">
              <a:lnSpc>
                <a:spcPct val="100000"/>
              </a:lnSpc>
              <a:spcBef>
                <a:spcPts val="2133"/>
              </a:spcBef>
              <a:spcAft>
                <a:spcPts val="2133"/>
              </a:spcAft>
              <a:buNone/>
              <a:defRPr>
                <a:latin typeface="Slackey"/>
                <a:ea typeface="Slackey"/>
                <a:cs typeface="Slackey"/>
                <a:sym typeface="Slackey"/>
              </a:defRPr>
            </a:lvl9pPr>
          </a:lstStyle>
          <a:p>
            <a:endParaRPr/>
          </a:p>
        </p:txBody>
      </p:sp>
      <p:sp>
        <p:nvSpPr>
          <p:cNvPr id="6990" name="Google Shape;6990;p36"/>
          <p:cNvSpPr txBox="1">
            <a:spLocks noGrp="1"/>
          </p:cNvSpPr>
          <p:nvPr>
            <p:ph type="subTitle" idx="3"/>
          </p:nvPr>
        </p:nvSpPr>
        <p:spPr>
          <a:xfrm>
            <a:off x="12618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1" name="Google Shape;6991;p36"/>
          <p:cNvSpPr txBox="1">
            <a:spLocks noGrp="1"/>
          </p:cNvSpPr>
          <p:nvPr>
            <p:ph type="title" idx="4" hasCustomPrompt="1"/>
          </p:nvPr>
        </p:nvSpPr>
        <p:spPr>
          <a:xfrm>
            <a:off x="52450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2" name="Google Shape;6992;p36"/>
          <p:cNvSpPr txBox="1">
            <a:spLocks noGrp="1"/>
          </p:cNvSpPr>
          <p:nvPr>
            <p:ph type="subTitle" idx="5"/>
          </p:nvPr>
        </p:nvSpPr>
        <p:spPr>
          <a:xfrm>
            <a:off x="49148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3" name="Google Shape;6993;p36"/>
          <p:cNvSpPr txBox="1">
            <a:spLocks noGrp="1"/>
          </p:cNvSpPr>
          <p:nvPr>
            <p:ph type="subTitle" idx="6"/>
          </p:nvPr>
        </p:nvSpPr>
        <p:spPr>
          <a:xfrm>
            <a:off x="45702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4" name="Google Shape;6994;p36"/>
          <p:cNvSpPr txBox="1">
            <a:spLocks noGrp="1"/>
          </p:cNvSpPr>
          <p:nvPr>
            <p:ph type="title" idx="7" hasCustomPrompt="1"/>
          </p:nvPr>
        </p:nvSpPr>
        <p:spPr>
          <a:xfrm>
            <a:off x="85088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5" name="Google Shape;6995;p36"/>
          <p:cNvSpPr txBox="1">
            <a:spLocks noGrp="1"/>
          </p:cNvSpPr>
          <p:nvPr>
            <p:ph type="subTitle" idx="8"/>
          </p:nvPr>
        </p:nvSpPr>
        <p:spPr>
          <a:xfrm>
            <a:off x="81786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6" name="Google Shape;6996;p36"/>
          <p:cNvSpPr txBox="1">
            <a:spLocks noGrp="1"/>
          </p:cNvSpPr>
          <p:nvPr>
            <p:ph type="subTitle" idx="9"/>
          </p:nvPr>
        </p:nvSpPr>
        <p:spPr>
          <a:xfrm>
            <a:off x="78340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7" name="Google Shape;6997;p36"/>
          <p:cNvSpPr txBox="1">
            <a:spLocks noGrp="1"/>
          </p:cNvSpPr>
          <p:nvPr>
            <p:ph type="title" idx="13" hasCustomPrompt="1"/>
          </p:nvPr>
        </p:nvSpPr>
        <p:spPr>
          <a:xfrm>
            <a:off x="19812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8" name="Google Shape;6998;p36"/>
          <p:cNvSpPr txBox="1">
            <a:spLocks noGrp="1"/>
          </p:cNvSpPr>
          <p:nvPr>
            <p:ph type="subTitle" idx="14"/>
          </p:nvPr>
        </p:nvSpPr>
        <p:spPr>
          <a:xfrm>
            <a:off x="16510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9" name="Google Shape;6999;p36"/>
          <p:cNvSpPr txBox="1">
            <a:spLocks noGrp="1"/>
          </p:cNvSpPr>
          <p:nvPr>
            <p:ph type="subTitle" idx="15"/>
          </p:nvPr>
        </p:nvSpPr>
        <p:spPr>
          <a:xfrm>
            <a:off x="12618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0" name="Google Shape;7000;p36"/>
          <p:cNvSpPr txBox="1">
            <a:spLocks noGrp="1"/>
          </p:cNvSpPr>
          <p:nvPr>
            <p:ph type="title" idx="16" hasCustomPrompt="1"/>
          </p:nvPr>
        </p:nvSpPr>
        <p:spPr>
          <a:xfrm>
            <a:off x="52450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1" name="Google Shape;7001;p36"/>
          <p:cNvSpPr txBox="1">
            <a:spLocks noGrp="1"/>
          </p:cNvSpPr>
          <p:nvPr>
            <p:ph type="subTitle" idx="17"/>
          </p:nvPr>
        </p:nvSpPr>
        <p:spPr>
          <a:xfrm>
            <a:off x="49148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2" name="Google Shape;7002;p36"/>
          <p:cNvSpPr txBox="1">
            <a:spLocks noGrp="1"/>
          </p:cNvSpPr>
          <p:nvPr>
            <p:ph type="subTitle" idx="18"/>
          </p:nvPr>
        </p:nvSpPr>
        <p:spPr>
          <a:xfrm>
            <a:off x="45702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3" name="Google Shape;7003;p36"/>
          <p:cNvSpPr txBox="1">
            <a:spLocks noGrp="1"/>
          </p:cNvSpPr>
          <p:nvPr>
            <p:ph type="title" idx="19" hasCustomPrompt="1"/>
          </p:nvPr>
        </p:nvSpPr>
        <p:spPr>
          <a:xfrm>
            <a:off x="85088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4" name="Google Shape;7004;p36"/>
          <p:cNvSpPr txBox="1">
            <a:spLocks noGrp="1"/>
          </p:cNvSpPr>
          <p:nvPr>
            <p:ph type="subTitle" idx="20"/>
          </p:nvPr>
        </p:nvSpPr>
        <p:spPr>
          <a:xfrm>
            <a:off x="81786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5" name="Google Shape;7005;p36"/>
          <p:cNvSpPr txBox="1">
            <a:spLocks noGrp="1"/>
          </p:cNvSpPr>
          <p:nvPr>
            <p:ph type="subTitle" idx="21"/>
          </p:nvPr>
        </p:nvSpPr>
        <p:spPr>
          <a:xfrm>
            <a:off x="78340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361737531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0193333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009E1160-AB3D-4C62-B6E0-C75E08F298C1}"/>
              </a:ext>
            </a:extLst>
          </p:cNvPr>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id="{7CD925B0-CD51-4ED6-A7DF-C175A6D51216}"/>
              </a:ext>
            </a:extLst>
          </p:cNvPr>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a:extLst>
              <a:ext uri="{FF2B5EF4-FFF2-40B4-BE49-F238E27FC236}">
                <a16:creationId xmlns:a16="http://schemas.microsoft.com/office/drawing/2014/main" id="{7D050218-5877-4A1F-91CC-6000200CE5DD}"/>
              </a:ext>
            </a:extLst>
          </p:cNvPr>
          <p:cNvSpPr>
            <a:spLocks noGrp="1"/>
          </p:cNvSpPr>
          <p:nvPr>
            <p:ph type="dt" sz="half" idx="10"/>
          </p:nvPr>
        </p:nvSpPr>
        <p:spPr>
          <a:xfrm>
            <a:off x="838200" y="6356350"/>
            <a:ext cx="2743200" cy="365125"/>
          </a:xfrm>
          <a:prstGeom prst="rect">
            <a:avLst/>
          </a:prstGeom>
        </p:spPr>
        <p:txBody>
          <a:bodyPr/>
          <a:lstStyle/>
          <a:p>
            <a:fld id="{1E6E710A-3F4A-4344-8296-3F05CA767226}" type="datetimeFigureOut">
              <a:rPr lang="zh-CN" altLang="en-US" smtClean="0"/>
              <a:t>2024/3/13</a:t>
            </a:fld>
            <a:endParaRPr lang="zh-CN" altLang="en-US"/>
          </a:p>
        </p:txBody>
      </p:sp>
      <p:sp>
        <p:nvSpPr>
          <p:cNvPr id="5" name="页脚占位符 4">
            <a:extLst>
              <a:ext uri="{FF2B5EF4-FFF2-40B4-BE49-F238E27FC236}">
                <a16:creationId xmlns:a16="http://schemas.microsoft.com/office/drawing/2014/main" id="{7C56D961-912E-4540-8FAD-AB87C0DFF1FF}"/>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id="{E2BC42D8-DFD0-4270-886C-64D8AFAD0853}"/>
              </a:ext>
            </a:extLst>
          </p:cNvPr>
          <p:cNvSpPr>
            <a:spLocks noGrp="1"/>
          </p:cNvSpPr>
          <p:nvPr>
            <p:ph type="sldNum" sz="quarter" idx="12"/>
          </p:nvPr>
        </p:nvSpPr>
        <p:spPr>
          <a:xfrm>
            <a:off x="8610600" y="6356350"/>
            <a:ext cx="2743200" cy="365125"/>
          </a:xfrm>
          <a:prstGeom prst="rect">
            <a:avLst/>
          </a:prstGeom>
        </p:spPr>
        <p:txBody>
          <a:bodyPr/>
          <a:lstStyle/>
          <a:p>
            <a:fld id="{CAE7014B-781F-425A-B752-884238A14C5B}" type="slidenum">
              <a:rPr lang="zh-CN" altLang="en-US" smtClean="0"/>
              <a:t>‹#›</a:t>
            </a:fld>
            <a:endParaRPr lang="zh-CN" altLang="en-US"/>
          </a:p>
        </p:txBody>
      </p:sp>
      <p:pic>
        <p:nvPicPr>
          <p:cNvPr id="7" name="图片 3" descr="201907030051"/>
          <p:cNvPicPr>
            <a:picLocks noChangeAspect="1"/>
          </p:cNvPicPr>
          <p:nvPr userDrawn="1"/>
        </p:nvPicPr>
        <p:blipFill>
          <a:blip r:embed="rId2"/>
          <a:stretch>
            <a:fillRect/>
          </a:stretch>
        </p:blipFill>
        <p:spPr>
          <a:xfrm rot="5400000">
            <a:off x="2624455" y="-2668905"/>
            <a:ext cx="6934835" cy="12197715"/>
          </a:xfrm>
          <a:prstGeom prst="rect">
            <a:avLst/>
          </a:prstGeom>
        </p:spPr>
      </p:pic>
      <p:grpSp>
        <p:nvGrpSpPr>
          <p:cNvPr id="8" name="组合 2"/>
          <p:cNvGrpSpPr/>
          <p:nvPr userDrawn="1"/>
        </p:nvGrpSpPr>
        <p:grpSpPr>
          <a:xfrm>
            <a:off x="5232768" y="392330"/>
            <a:ext cx="7613015" cy="6073340"/>
            <a:chOff x="5232768" y="392330"/>
            <a:chExt cx="7613015" cy="6073340"/>
          </a:xfrm>
        </p:grpSpPr>
        <p:pic>
          <p:nvPicPr>
            <p:cNvPr id="9" name="图片 8" descr="201907030051"/>
            <p:cNvPicPr>
              <a:picLocks noChangeAspect="1"/>
            </p:cNvPicPr>
            <p:nvPr/>
          </p:nvPicPr>
          <p:blipFill>
            <a:blip r:embed="rId3"/>
            <a:srcRect l="49150" t="19861" r="2925" b="32973"/>
            <a:stretch>
              <a:fillRect/>
            </a:stretch>
          </p:blipFill>
          <p:spPr>
            <a:xfrm>
              <a:off x="5232768" y="392330"/>
              <a:ext cx="7613015" cy="6073340"/>
            </a:xfrm>
            <a:prstGeom prst="rect">
              <a:avLst/>
            </a:prstGeom>
          </p:spPr>
        </p:pic>
        <p:sp>
          <p:nvSpPr>
            <p:cNvPr id="10" name="矩形 9"/>
            <p:cNvSpPr/>
            <p:nvPr/>
          </p:nvSpPr>
          <p:spPr>
            <a:xfrm flipH="1">
              <a:off x="5857625" y="1040683"/>
              <a:ext cx="5965825" cy="45354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字魂59号-创粗黑" panose="00000500000000000000" charset="-122"/>
                <a:cs typeface="字魂59号-创粗黑" panose="00000500000000000000" charset="-122"/>
              </a:endParaRPr>
            </a:p>
          </p:txBody>
        </p:sp>
      </p:grpSp>
    </p:spTree>
    <p:extLst>
      <p:ext uri="{BB962C8B-B14F-4D97-AF65-F5344CB8AC3E}">
        <p14:creationId xmlns:p14="http://schemas.microsoft.com/office/powerpoint/2010/main" val="3999264631"/>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05001"/>
            <a:ext cx="10058400" cy="2593975"/>
          </a:xfrm>
        </p:spPr>
        <p:txBody>
          <a:bodyPr anchor="b"/>
          <a:lstStyle>
            <a:lvl1pPr>
              <a:defRPr sz="6600">
                <a:ln>
                  <a:noFill/>
                </a:ln>
                <a:solidFill>
                  <a:schemeClr val="tx2"/>
                </a:solidFill>
              </a:defRPr>
            </a:lvl1pPr>
          </a:lstStyle>
          <a:p>
            <a:r>
              <a:rPr lang="en-US"/>
              <a:t>Click to edit Master title style</a:t>
            </a:r>
            <a:endParaRPr lang="en-US" dirty="0"/>
          </a:p>
        </p:txBody>
      </p:sp>
      <p:sp>
        <p:nvSpPr>
          <p:cNvPr id="3" name="Subtitle 2"/>
          <p:cNvSpPr>
            <a:spLocks noGrp="1"/>
          </p:cNvSpPr>
          <p:nvPr>
            <p:ph type="subTitle" idx="1"/>
          </p:nvPr>
        </p:nvSpPr>
        <p:spPr>
          <a:xfrm>
            <a:off x="914400" y="4572000"/>
            <a:ext cx="8615680" cy="1066800"/>
          </a:xfrm>
        </p:spPr>
        <p:txBody>
          <a:bodyPr anchor="t">
            <a:normAutofit/>
          </a:bodyPr>
          <a:lstStyle>
            <a:lvl1pPr marL="0" indent="0" algn="l">
              <a:buNone/>
              <a:defRPr sz="20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08CC73B-1F1C-42E0-A111-FA2BBDD83E7D}" type="datetimeFigureOut">
              <a:rPr kumimoji="0" lang="en-US" sz="1200" b="0" i="0" u="none" strike="noStrike" kern="1200" cap="none" spc="0" normalizeH="0" baseline="0" noProof="0" smtClean="0">
                <a:ln>
                  <a:noFill/>
                </a:ln>
                <a:solidFill>
                  <a:srgbClr val="DFDCB7"/>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a:ln>
                <a:noFill/>
              </a:ln>
              <a:solidFill>
                <a:srgbClr val="DFDCB7"/>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DFDCB7"/>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D0982829-A13F-4AB4-BF96-05A7DC7994C5}" type="slidenum">
              <a:rPr kumimoji="0" lang="en-US" sz="1800" b="0" i="0" u="none" strike="noStrike" kern="1200" cap="none" spc="0" normalizeH="0" baseline="0" noProof="0" smtClean="0">
                <a:ln>
                  <a:noFill/>
                </a:ln>
                <a:solidFill>
                  <a:srgbClr val="FFFFFF"/>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298583035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CEF607B-A47E-422C-9BEF-122CCDB7C526}" type="datetime1">
              <a:rPr kumimoji="0" lang="en-US" sz="1200" b="0" i="0" u="none" strike="noStrike" kern="1200" cap="none" spc="0" normalizeH="0" baseline="0" noProof="0" smtClean="0">
                <a:ln>
                  <a:noFill/>
                </a:ln>
                <a:solidFill>
                  <a:srgbClr val="DFDCB7"/>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a:ln>
                <a:noFill/>
              </a:ln>
              <a:solidFill>
                <a:srgbClr val="DFDCB7"/>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DFDCB7"/>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E2D2B3B-882E-40F3-A32F-6DD516915044}" type="slidenum">
              <a:rPr kumimoji="0" lang="en-US" sz="1800" b="0" i="0" u="none" strike="noStrike" kern="1200" cap="none" spc="0" normalizeH="0" baseline="0" noProof="0" smtClean="0">
                <a:ln>
                  <a:noFill/>
                </a:ln>
                <a:solidFill>
                  <a:srgbClr val="FFFFFF"/>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354872320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5" y="5486400"/>
            <a:ext cx="10212916" cy="1168400"/>
          </a:xfrm>
        </p:spPr>
        <p:txBody>
          <a:bodyPr anchor="t"/>
          <a:lstStyle>
            <a:lvl1pPr algn="l">
              <a:defRPr sz="3600" b="0" cap="all"/>
            </a:lvl1pPr>
          </a:lstStyle>
          <a:p>
            <a:r>
              <a:rPr lang="en-US"/>
              <a:t>Click to edit Master title style</a:t>
            </a:r>
            <a:endParaRPr lang="en-US" dirty="0"/>
          </a:p>
        </p:txBody>
      </p:sp>
      <p:sp>
        <p:nvSpPr>
          <p:cNvPr id="3" name="Text Placeholder 2"/>
          <p:cNvSpPr>
            <a:spLocks noGrp="1"/>
          </p:cNvSpPr>
          <p:nvPr>
            <p:ph type="body" idx="1"/>
          </p:nvPr>
        </p:nvSpPr>
        <p:spPr>
          <a:xfrm>
            <a:off x="963085" y="3852863"/>
            <a:ext cx="8180916" cy="1633538"/>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63A9A7CB-BEE6-4F99-898E-913F06E8E125}" type="datetime1">
              <a:rPr kumimoji="0" lang="en-US" sz="1200" b="0" i="0" u="none" strike="noStrike" kern="1200" cap="none" spc="0" normalizeH="0" baseline="0" noProof="0" smtClean="0">
                <a:ln>
                  <a:noFill/>
                </a:ln>
                <a:solidFill>
                  <a:srgbClr val="DFDCB7"/>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a:ln>
                <a:noFill/>
              </a:ln>
              <a:solidFill>
                <a:srgbClr val="DFDCB7"/>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DFDCB7"/>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E2D2B3B-882E-40F3-A32F-6DD516915044}" type="slidenum">
              <a:rPr kumimoji="0" lang="en-US" sz="1800" b="0" i="0" u="none" strike="noStrike" kern="1200" cap="none" spc="0" normalizeH="0" baseline="0" noProof="0" smtClean="0">
                <a:ln>
                  <a:noFill/>
                </a:ln>
                <a:solidFill>
                  <a:srgbClr val="FFFFFF"/>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116273647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536192"/>
            <a:ext cx="4876800" cy="45902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892800" y="1536192"/>
            <a:ext cx="4876800" cy="45902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6EE300C-6FC5-4FC3-AF1A-075E4F50620D}" type="datetime1">
              <a:rPr kumimoji="0" lang="en-US" sz="1200" b="0" i="0" u="none" strike="noStrike" kern="1200" cap="none" spc="0" normalizeH="0" baseline="0" noProof="0" smtClean="0">
                <a:ln>
                  <a:noFill/>
                </a:ln>
                <a:solidFill>
                  <a:srgbClr val="DFDCB7"/>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a:ln>
                <a:noFill/>
              </a:ln>
              <a:solidFill>
                <a:srgbClr val="DFDCB7"/>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DFDCB7"/>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E2D2B3B-882E-40F3-A32F-6DD516915044}" type="slidenum">
              <a:rPr kumimoji="0" lang="en-US" sz="1800" b="0" i="0" u="none" strike="noStrike" kern="1200" cap="none" spc="0" normalizeH="0" baseline="0" noProof="0" smtClean="0">
                <a:ln>
                  <a:noFill/>
                </a:ln>
                <a:solidFill>
                  <a:srgbClr val="FFFFFF"/>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301626545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4876800" cy="639762"/>
          </a:xfrm>
        </p:spPr>
        <p:txBody>
          <a:bodyPr anchor="b">
            <a:no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487680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892800" y="1535113"/>
            <a:ext cx="4876800" cy="639762"/>
          </a:xfrm>
        </p:spPr>
        <p:txBody>
          <a:bodyPr anchor="b">
            <a:no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5892800" y="2174875"/>
            <a:ext cx="487680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0D295D-4A77-4DEB-B04C-9F4282A8BC04}" type="datetime1">
              <a:rPr kumimoji="0" lang="en-US" sz="1200" b="0" i="0" u="none" strike="noStrike" kern="1200" cap="none" spc="0" normalizeH="0" baseline="0" noProof="0" smtClean="0">
                <a:ln>
                  <a:noFill/>
                </a:ln>
                <a:solidFill>
                  <a:srgbClr val="DFDCB7"/>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a:ln>
                <a:noFill/>
              </a:ln>
              <a:solidFill>
                <a:srgbClr val="DFDCB7"/>
              </a:solidFill>
              <a:effectLst/>
              <a:uLnTx/>
              <a:uFillTx/>
              <a:latin typeface="Calibri"/>
              <a:ea typeface="+mn-ea"/>
              <a:cs typeface="+mn-cs"/>
            </a:endParaRPr>
          </a:p>
        </p:txBody>
      </p:sp>
      <p:sp>
        <p:nvSpPr>
          <p:cNvPr id="8" name="Footer Placeholder 7"/>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DFDCB7"/>
              </a:solidFill>
              <a:effectLst/>
              <a:uLnTx/>
              <a:uFillTx/>
              <a:latin typeface="Calibri"/>
              <a:ea typeface="+mn-ea"/>
              <a:cs typeface="+mn-cs"/>
            </a:endParaRPr>
          </a:p>
        </p:txBody>
      </p:sp>
      <p:sp>
        <p:nvSpPr>
          <p:cNvPr id="9" name="Slide Number Placeholder 8"/>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E2D2B3B-882E-40F3-A32F-6DD516915044}" type="slidenum">
              <a:rPr kumimoji="0" lang="en-US" sz="1800" b="0" i="0" u="none" strike="noStrike" kern="1200" cap="none" spc="0" normalizeH="0" baseline="0" noProof="0" smtClean="0">
                <a:ln>
                  <a:noFill/>
                </a:ln>
                <a:solidFill>
                  <a:srgbClr val="FFFFFF"/>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208646474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2B28685-4D0C-42D5-8013-B5904CD1FCBC}" type="datetime1">
              <a:rPr kumimoji="0" lang="en-US" sz="1200" b="0" i="0" u="none" strike="noStrike" kern="1200" cap="none" spc="0" normalizeH="0" baseline="0" noProof="0" smtClean="0">
                <a:ln>
                  <a:noFill/>
                </a:ln>
                <a:solidFill>
                  <a:srgbClr val="DFDCB7"/>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a:ln>
                <a:noFill/>
              </a:ln>
              <a:solidFill>
                <a:srgbClr val="DFDCB7"/>
              </a:solidFill>
              <a:effectLst/>
              <a:uLnTx/>
              <a:uFillTx/>
              <a:latin typeface="Calibri"/>
              <a:ea typeface="+mn-ea"/>
              <a:cs typeface="+mn-cs"/>
            </a:endParaRPr>
          </a:p>
        </p:txBody>
      </p:sp>
      <p:sp>
        <p:nvSpPr>
          <p:cNvPr id="4" name="Footer Placeholder 3"/>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DFDCB7"/>
              </a:solidFill>
              <a:effectLst/>
              <a:uLnTx/>
              <a:uFillTx/>
              <a:latin typeface="Calibri"/>
              <a:ea typeface="+mn-ea"/>
              <a:cs typeface="+mn-cs"/>
            </a:endParaRPr>
          </a:p>
        </p:txBody>
      </p:sp>
      <p:sp>
        <p:nvSpPr>
          <p:cNvPr id="5" name="Slide Number Placeholder 4"/>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E2D2B3B-882E-40F3-A32F-6DD516915044}" type="slidenum">
              <a:rPr kumimoji="0" lang="en-US" sz="1800" b="0" i="0" u="none" strike="noStrike" kern="1200" cap="none" spc="0" normalizeH="0" baseline="0" noProof="0" smtClean="0">
                <a:ln>
                  <a:noFill/>
                </a:ln>
                <a:solidFill>
                  <a:srgbClr val="FFFFFF"/>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379493607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DF226C0-9885-4BA9-BBFA-A52CBFEBB775}" type="datetime1">
              <a:rPr kumimoji="0" lang="en-US" sz="1200" b="0" i="0" u="none" strike="noStrike" kern="1200" cap="none" spc="0" normalizeH="0" baseline="0" noProof="0" smtClean="0">
                <a:ln>
                  <a:noFill/>
                </a:ln>
                <a:solidFill>
                  <a:srgbClr val="DFDCB7"/>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a:ln>
                <a:noFill/>
              </a:ln>
              <a:solidFill>
                <a:srgbClr val="DFDCB7"/>
              </a:solidFill>
              <a:effectLst/>
              <a:uLnTx/>
              <a:uFillTx/>
              <a:latin typeface="Calibri"/>
              <a:ea typeface="+mn-ea"/>
              <a:cs typeface="+mn-cs"/>
            </a:endParaRPr>
          </a:p>
        </p:txBody>
      </p:sp>
      <p:sp>
        <p:nvSpPr>
          <p:cNvPr id="3" name="Footer Placeholder 2"/>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DFDCB7"/>
              </a:solidFill>
              <a:effectLst/>
              <a:uLnTx/>
              <a:uFillTx/>
              <a:latin typeface="Calibri"/>
              <a:ea typeface="+mn-ea"/>
              <a:cs typeface="+mn-cs"/>
            </a:endParaRPr>
          </a:p>
        </p:txBody>
      </p:sp>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E2D2B3B-882E-40F3-A32F-6DD516915044}" type="slidenum">
              <a:rPr kumimoji="0" lang="en-US" sz="1800" b="0" i="0" u="none" strike="noStrike" kern="1200" cap="none" spc="0" normalizeH="0" baseline="0" noProof="0" smtClean="0">
                <a:ln>
                  <a:noFill/>
                </a:ln>
                <a:solidFill>
                  <a:srgbClr val="FFFFFF"/>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407037490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377892206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06401" y="5495544"/>
            <a:ext cx="10363200" cy="594360"/>
          </a:xfrm>
        </p:spPr>
        <p:txBody>
          <a:bodyPr anchor="b"/>
          <a:lstStyle>
            <a:lvl1pPr algn="ctr">
              <a:defRPr sz="2200" b="1"/>
            </a:lvl1pPr>
          </a:lstStyle>
          <a:p>
            <a:r>
              <a:rPr lang="en-US"/>
              <a:t>Click to edit Master title style</a:t>
            </a:r>
            <a:endParaRPr lang="en-US" dirty="0"/>
          </a:p>
        </p:txBody>
      </p:sp>
      <p:sp>
        <p:nvSpPr>
          <p:cNvPr id="4" name="Text Placeholder 3"/>
          <p:cNvSpPr>
            <a:spLocks noGrp="1"/>
          </p:cNvSpPr>
          <p:nvPr>
            <p:ph type="body" sz="half" idx="2"/>
          </p:nvPr>
        </p:nvSpPr>
        <p:spPr>
          <a:xfrm>
            <a:off x="406400" y="6096000"/>
            <a:ext cx="10363201" cy="6096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BEE1B38-C5EB-4D66-9137-0AFE9CDEDE8F}" type="datetime1">
              <a:rPr kumimoji="0" lang="en-US" sz="1200" b="0" i="0" u="none" strike="noStrike" kern="1200" cap="none" spc="0" normalizeH="0" baseline="0" noProof="0" smtClean="0">
                <a:ln>
                  <a:noFill/>
                </a:ln>
                <a:solidFill>
                  <a:srgbClr val="DFDCB7"/>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a:ln>
                <a:noFill/>
              </a:ln>
              <a:solidFill>
                <a:srgbClr val="DFDCB7"/>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DFDCB7"/>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E2D2B3B-882E-40F3-A32F-6DD516915044}" type="slidenum">
              <a:rPr kumimoji="0" lang="en-US" sz="1800" b="0" i="0" u="none" strike="noStrike" kern="1200" cap="none" spc="0" normalizeH="0" baseline="0" noProof="0" smtClean="0">
                <a:ln>
                  <a:noFill/>
                </a:ln>
                <a:solidFill>
                  <a:srgbClr val="FFFFFF"/>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9" name="Content Placeholder 8"/>
          <p:cNvSpPr>
            <a:spLocks noGrp="1"/>
          </p:cNvSpPr>
          <p:nvPr>
            <p:ph sz="quarter" idx="13"/>
          </p:nvPr>
        </p:nvSpPr>
        <p:spPr>
          <a:xfrm>
            <a:off x="406400" y="381000"/>
            <a:ext cx="10363200" cy="494284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1031475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02336" y="5495278"/>
            <a:ext cx="10363200" cy="594626"/>
          </a:xfrm>
        </p:spPr>
        <p:txBody>
          <a:bodyPr anchor="b"/>
          <a:lstStyle>
            <a:lvl1pPr algn="ctr">
              <a:defRPr sz="2200" b="1">
                <a:ln>
                  <a:noFill/>
                </a:ln>
                <a:solidFill>
                  <a:schemeClr val="tx2"/>
                </a:solidFill>
              </a:defRPr>
            </a:lvl1pPr>
          </a:lstStyle>
          <a:p>
            <a:r>
              <a:rPr lang="en-US"/>
              <a:t>Click to edit Master title style</a:t>
            </a:r>
            <a:endParaRPr lang="en-US" dirty="0"/>
          </a:p>
        </p:txBody>
      </p:sp>
      <p:sp>
        <p:nvSpPr>
          <p:cNvPr id="3" name="Picture Placeholder 2"/>
          <p:cNvSpPr>
            <a:spLocks noGrp="1"/>
          </p:cNvSpPr>
          <p:nvPr>
            <p:ph type="pic" idx="1"/>
          </p:nvPr>
        </p:nvSpPr>
        <p:spPr>
          <a:xfrm>
            <a:off x="0" y="0"/>
            <a:ext cx="11277600" cy="54864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402336" y="6096000"/>
            <a:ext cx="10363200" cy="612648"/>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27B613C-1AD7-49D3-885D-F654C5CDBAA6}" type="datetime1">
              <a:rPr kumimoji="0" lang="en-US" sz="1200" b="0" i="0" u="none" strike="noStrike" kern="1200" cap="none" spc="0" normalizeH="0" baseline="0" noProof="0" smtClean="0">
                <a:ln>
                  <a:noFill/>
                </a:ln>
                <a:solidFill>
                  <a:srgbClr val="DFDCB7"/>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dirty="0">
              <a:ln>
                <a:noFill/>
              </a:ln>
              <a:solidFill>
                <a:srgbClr val="DFDCB7"/>
              </a:solidFill>
              <a:effectLst/>
              <a:uLnTx/>
              <a:uFillTx/>
              <a:latin typeface="Calibri"/>
              <a:ea typeface="+mn-ea"/>
              <a:cs typeface="+mn-cs"/>
            </a:endParaRPr>
          </a:p>
        </p:txBody>
      </p:sp>
      <p:sp>
        <p:nvSpPr>
          <p:cNvPr id="9" name="Slide Number Placeholder 8"/>
          <p:cNvSpPr>
            <a:spLocks noGrp="1"/>
          </p:cNvSpPr>
          <p:nvPr>
            <p:ph type="sldNum"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E2D2B3B-882E-40F3-A32F-6DD516915044}" type="slidenum">
              <a:rPr kumimoji="0" lang="en-US" sz="1800" b="0" i="0" u="none" strike="noStrike" kern="1200" cap="none" spc="0" normalizeH="0" baseline="0" noProof="0" smtClean="0">
                <a:ln>
                  <a:noFill/>
                </a:ln>
                <a:solidFill>
                  <a:srgbClr val="FFFFFF"/>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0" name="Footer Placeholder 9"/>
          <p:cNvSpPr>
            <a:spLocks noGrp="1"/>
          </p:cNvSpPr>
          <p:nvPr>
            <p:ph type="ftr"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DFDCB7"/>
              </a:solidFill>
              <a:effectLst/>
              <a:uLnTx/>
              <a:uFillTx/>
              <a:latin typeface="Calibri"/>
              <a:ea typeface="+mn-ea"/>
              <a:cs typeface="+mn-cs"/>
            </a:endParaRPr>
          </a:p>
        </p:txBody>
      </p:sp>
    </p:spTree>
    <p:extLst>
      <p:ext uri="{BB962C8B-B14F-4D97-AF65-F5344CB8AC3E}">
        <p14:creationId xmlns:p14="http://schemas.microsoft.com/office/powerpoint/2010/main" val="35289052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8FB4290-6522-4139-852E-05BD9E7F0D2E}" type="datetime1">
              <a:rPr kumimoji="0" lang="en-US" sz="1200" b="0" i="0" u="none" strike="noStrike" kern="1200" cap="none" spc="0" normalizeH="0" baseline="0" noProof="0" smtClean="0">
                <a:ln>
                  <a:noFill/>
                </a:ln>
                <a:solidFill>
                  <a:srgbClr val="DFDCB7"/>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a:ln>
                <a:noFill/>
              </a:ln>
              <a:solidFill>
                <a:srgbClr val="DFDCB7"/>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DFDCB7"/>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E2D2B3B-882E-40F3-A32F-6DD516915044}" type="slidenum">
              <a:rPr kumimoji="0" lang="en-US" sz="1800" b="0" i="0" u="none" strike="noStrike" kern="1200" cap="none" spc="0" normalizeH="0" baseline="0" noProof="0" smtClean="0">
                <a:ln>
                  <a:noFill/>
                </a:ln>
                <a:solidFill>
                  <a:srgbClr val="FFFFFF"/>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418538612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336800" cy="5851525"/>
          </a:xfrm>
        </p:spPr>
        <p:txBody>
          <a:bodyPr vert="eaVert" anchor="b" anchorCtr="0"/>
          <a:lstStyle/>
          <a:p>
            <a:r>
              <a:rPr lang="en-US"/>
              <a:t>Click to edit Master title style</a:t>
            </a:r>
            <a:endParaRPr lang="en-US" dirty="0"/>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AB955F9-81EA-47C5-8059-9E5C2B437C70}" type="datetime1">
              <a:rPr kumimoji="0" lang="en-US" sz="1200" b="0" i="0" u="none" strike="noStrike" kern="1200" cap="none" spc="0" normalizeH="0" baseline="0" noProof="0" smtClean="0">
                <a:ln>
                  <a:noFill/>
                </a:ln>
                <a:solidFill>
                  <a:srgbClr val="DFDCB7"/>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a:ln>
                <a:noFill/>
              </a:ln>
              <a:solidFill>
                <a:srgbClr val="DFDCB7"/>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DFDCB7"/>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E2D2B3B-882E-40F3-A32F-6DD516915044}" type="slidenum">
              <a:rPr kumimoji="0" lang="en-US" sz="1800" b="0" i="0" u="none" strike="noStrike" kern="1200" cap="none" spc="0" normalizeH="0" baseline="0" noProof="0" smtClean="0">
                <a:ln>
                  <a:noFill/>
                </a:ln>
                <a:solidFill>
                  <a:srgbClr val="FFFFFF"/>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187519716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节标题">
    <p:spTree>
      <p:nvGrpSpPr>
        <p:cNvPr id="1" name=""/>
        <p:cNvGrpSpPr/>
        <p:nvPr/>
      </p:nvGrpSpPr>
      <p:grpSpPr>
        <a:xfrm>
          <a:off x="0" y="0"/>
          <a:ext cx="0" cy="0"/>
          <a:chOff x="0" y="0"/>
          <a:chExt cx="0" cy="0"/>
        </a:xfrm>
      </p:grpSpPr>
      <p:sp>
        <p:nvSpPr>
          <p:cNvPr id="10" name="矩形: 圆角 9">
            <a:extLst>
              <a:ext uri="{FF2B5EF4-FFF2-40B4-BE49-F238E27FC236}">
                <a16:creationId xmlns:a16="http://schemas.microsoft.com/office/drawing/2014/main" id="{A0220A13-2F6A-4E97-8B1E-8F1974501E26}"/>
              </a:ext>
            </a:extLst>
          </p:cNvPr>
          <p:cNvSpPr/>
          <p:nvPr userDrawn="1"/>
        </p:nvSpPr>
        <p:spPr>
          <a:xfrm>
            <a:off x="697463" y="914338"/>
            <a:ext cx="10797073" cy="5016043"/>
          </a:xfrm>
          <a:prstGeom prst="roundRect">
            <a:avLst>
              <a:gd name="adj" fmla="val 5377"/>
            </a:avLst>
          </a:prstGeom>
          <a:noFill/>
          <a:ln w="635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pic>
        <p:nvPicPr>
          <p:cNvPr id="7" name="图片 6">
            <a:extLst>
              <a:ext uri="{FF2B5EF4-FFF2-40B4-BE49-F238E27FC236}">
                <a16:creationId xmlns:a16="http://schemas.microsoft.com/office/drawing/2014/main" id="{CF4D948A-7807-4D9B-99FF-FA9DD84E24B6}"/>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8344" t="46836" r="15250" b="23996"/>
          <a:stretch/>
        </p:blipFill>
        <p:spPr>
          <a:xfrm flipH="1">
            <a:off x="0" y="4926563"/>
            <a:ext cx="12192000" cy="1931437"/>
          </a:xfrm>
          <a:prstGeom prst="rect">
            <a:avLst/>
          </a:prstGeom>
        </p:spPr>
      </p:pic>
      <p:pic>
        <p:nvPicPr>
          <p:cNvPr id="11" name="图片 10">
            <a:extLst>
              <a:ext uri="{FF2B5EF4-FFF2-40B4-BE49-F238E27FC236}">
                <a16:creationId xmlns:a16="http://schemas.microsoft.com/office/drawing/2014/main" id="{7B9225F2-E840-4BC8-AE37-EFE3E69E244B}"/>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l="3881" r="666"/>
          <a:stretch/>
        </p:blipFill>
        <p:spPr>
          <a:xfrm>
            <a:off x="873386" y="1169653"/>
            <a:ext cx="10445225" cy="3891822"/>
          </a:xfrm>
          <a:prstGeom prst="rect">
            <a:avLst/>
          </a:prstGeom>
        </p:spPr>
      </p:pic>
      <p:pic>
        <p:nvPicPr>
          <p:cNvPr id="9" name="图片 8">
            <a:extLst>
              <a:ext uri="{FF2B5EF4-FFF2-40B4-BE49-F238E27FC236}">
                <a16:creationId xmlns:a16="http://schemas.microsoft.com/office/drawing/2014/main" id="{28C5EF30-C349-497F-A3AC-A83A3979E5F5}"/>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t="27877"/>
          <a:stretch/>
        </p:blipFill>
        <p:spPr>
          <a:xfrm flipH="1">
            <a:off x="7378181" y="2228850"/>
            <a:ext cx="4813818" cy="4629150"/>
          </a:xfrm>
          <a:prstGeom prst="rect">
            <a:avLst/>
          </a:prstGeom>
          <a:effectLst/>
        </p:spPr>
      </p:pic>
      <p:grpSp>
        <p:nvGrpSpPr>
          <p:cNvPr id="12" name="组合 11">
            <a:extLst>
              <a:ext uri="{FF2B5EF4-FFF2-40B4-BE49-F238E27FC236}">
                <a16:creationId xmlns:a16="http://schemas.microsoft.com/office/drawing/2014/main" id="{0A63FDAD-8B55-4251-9156-7959BDDAED9A}"/>
              </a:ext>
            </a:extLst>
          </p:cNvPr>
          <p:cNvGrpSpPr/>
          <p:nvPr userDrawn="1"/>
        </p:nvGrpSpPr>
        <p:grpSpPr>
          <a:xfrm>
            <a:off x="6041759" y="5143253"/>
            <a:ext cx="1277918" cy="1277918"/>
            <a:chOff x="1771650" y="1931437"/>
            <a:chExt cx="1409700" cy="1409700"/>
          </a:xfrm>
        </p:grpSpPr>
        <p:sp>
          <p:nvSpPr>
            <p:cNvPr id="13" name="椭圆 12">
              <a:extLst>
                <a:ext uri="{FF2B5EF4-FFF2-40B4-BE49-F238E27FC236}">
                  <a16:creationId xmlns:a16="http://schemas.microsoft.com/office/drawing/2014/main" id="{EBF01810-8E0B-46B1-91BA-3537FECB3A88}"/>
                </a:ext>
              </a:extLst>
            </p:cNvPr>
            <p:cNvSpPr/>
            <p:nvPr userDrawn="1"/>
          </p:nvSpPr>
          <p:spPr>
            <a:xfrm>
              <a:off x="1771650" y="1931437"/>
              <a:ext cx="1409700" cy="1409700"/>
            </a:xfrm>
            <a:prstGeom prst="ellipse">
              <a:avLst/>
            </a:prstGeom>
            <a:solidFill>
              <a:srgbClr val="D4E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4" name="椭圆 13">
              <a:extLst>
                <a:ext uri="{FF2B5EF4-FFF2-40B4-BE49-F238E27FC236}">
                  <a16:creationId xmlns:a16="http://schemas.microsoft.com/office/drawing/2014/main" id="{F5C75916-D656-4EB5-AD16-0C067EF294AF}"/>
                </a:ext>
              </a:extLst>
            </p:cNvPr>
            <p:cNvSpPr/>
            <p:nvPr userDrawn="1"/>
          </p:nvSpPr>
          <p:spPr>
            <a:xfrm>
              <a:off x="1995173" y="2154960"/>
              <a:ext cx="962654" cy="962654"/>
            </a:xfrm>
            <a:prstGeom prst="ellipse">
              <a:avLst/>
            </a:prstGeom>
            <a:solidFill>
              <a:srgbClr val="75D5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15" name="组合 14">
            <a:extLst>
              <a:ext uri="{FF2B5EF4-FFF2-40B4-BE49-F238E27FC236}">
                <a16:creationId xmlns:a16="http://schemas.microsoft.com/office/drawing/2014/main" id="{EFBB48F3-3871-413A-9131-79271D5E78C4}"/>
              </a:ext>
            </a:extLst>
          </p:cNvPr>
          <p:cNvGrpSpPr/>
          <p:nvPr userDrawn="1"/>
        </p:nvGrpSpPr>
        <p:grpSpPr>
          <a:xfrm>
            <a:off x="10246751" y="569041"/>
            <a:ext cx="939072" cy="939072"/>
            <a:chOff x="1771650" y="1931437"/>
            <a:chExt cx="1409700" cy="1409700"/>
          </a:xfrm>
        </p:grpSpPr>
        <p:sp>
          <p:nvSpPr>
            <p:cNvPr id="16" name="椭圆 15">
              <a:extLst>
                <a:ext uri="{FF2B5EF4-FFF2-40B4-BE49-F238E27FC236}">
                  <a16:creationId xmlns:a16="http://schemas.microsoft.com/office/drawing/2014/main" id="{E591CB1B-5A57-43AC-A766-FE185A151D4D}"/>
                </a:ext>
              </a:extLst>
            </p:cNvPr>
            <p:cNvSpPr/>
            <p:nvPr userDrawn="1"/>
          </p:nvSpPr>
          <p:spPr>
            <a:xfrm>
              <a:off x="1771650" y="1931437"/>
              <a:ext cx="1409700" cy="1409700"/>
            </a:xfrm>
            <a:prstGeom prst="ellipse">
              <a:avLst/>
            </a:prstGeom>
            <a:solidFill>
              <a:srgbClr val="D4E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7" name="椭圆 16">
              <a:extLst>
                <a:ext uri="{FF2B5EF4-FFF2-40B4-BE49-F238E27FC236}">
                  <a16:creationId xmlns:a16="http://schemas.microsoft.com/office/drawing/2014/main" id="{2B9648F7-43FC-40D9-B65E-44F2C4B7ED17}"/>
                </a:ext>
              </a:extLst>
            </p:cNvPr>
            <p:cNvSpPr/>
            <p:nvPr userDrawn="1"/>
          </p:nvSpPr>
          <p:spPr>
            <a:xfrm>
              <a:off x="1995173" y="2154960"/>
              <a:ext cx="962655" cy="962655"/>
            </a:xfrm>
            <a:prstGeom prst="ellipse">
              <a:avLst/>
            </a:prstGeom>
            <a:solidFill>
              <a:srgbClr val="75D5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pic>
        <p:nvPicPr>
          <p:cNvPr id="18" name="图片 17">
            <a:extLst>
              <a:ext uri="{FF2B5EF4-FFF2-40B4-BE49-F238E27FC236}">
                <a16:creationId xmlns:a16="http://schemas.microsoft.com/office/drawing/2014/main" id="{B400C15C-A04C-473E-9EAD-0FC1F9BE1508}"/>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648038" y="4093528"/>
            <a:ext cx="1434190" cy="1594819"/>
          </a:xfrm>
          <a:prstGeom prst="rect">
            <a:avLst/>
          </a:prstGeom>
        </p:spPr>
      </p:pic>
      <p:grpSp>
        <p:nvGrpSpPr>
          <p:cNvPr id="19" name="组合 18">
            <a:extLst>
              <a:ext uri="{FF2B5EF4-FFF2-40B4-BE49-F238E27FC236}">
                <a16:creationId xmlns:a16="http://schemas.microsoft.com/office/drawing/2014/main" id="{93B22471-CE4A-467F-9609-491CB557468F}"/>
              </a:ext>
            </a:extLst>
          </p:cNvPr>
          <p:cNvGrpSpPr/>
          <p:nvPr userDrawn="1"/>
        </p:nvGrpSpPr>
        <p:grpSpPr>
          <a:xfrm>
            <a:off x="1648038" y="1359214"/>
            <a:ext cx="791983" cy="791983"/>
            <a:chOff x="1771650" y="1931437"/>
            <a:chExt cx="1409700" cy="1409700"/>
          </a:xfrm>
        </p:grpSpPr>
        <p:sp>
          <p:nvSpPr>
            <p:cNvPr id="20" name="椭圆 19">
              <a:extLst>
                <a:ext uri="{FF2B5EF4-FFF2-40B4-BE49-F238E27FC236}">
                  <a16:creationId xmlns:a16="http://schemas.microsoft.com/office/drawing/2014/main" id="{3F300F67-1DFA-48E4-8C6D-F36F1672B998}"/>
                </a:ext>
              </a:extLst>
            </p:cNvPr>
            <p:cNvSpPr/>
            <p:nvPr userDrawn="1"/>
          </p:nvSpPr>
          <p:spPr>
            <a:xfrm>
              <a:off x="1771650" y="1931437"/>
              <a:ext cx="1409700" cy="1409700"/>
            </a:xfrm>
            <a:prstGeom prst="ellipse">
              <a:avLst/>
            </a:prstGeom>
            <a:solidFill>
              <a:srgbClr val="D4E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1" name="椭圆 20">
              <a:extLst>
                <a:ext uri="{FF2B5EF4-FFF2-40B4-BE49-F238E27FC236}">
                  <a16:creationId xmlns:a16="http://schemas.microsoft.com/office/drawing/2014/main" id="{53B406C7-FC1B-42CF-8356-EF324D53AA82}"/>
                </a:ext>
              </a:extLst>
            </p:cNvPr>
            <p:cNvSpPr/>
            <p:nvPr userDrawn="1"/>
          </p:nvSpPr>
          <p:spPr>
            <a:xfrm>
              <a:off x="1995173" y="2154960"/>
              <a:ext cx="962654" cy="962654"/>
            </a:xfrm>
            <a:prstGeom prst="ellipse">
              <a:avLst/>
            </a:prstGeom>
            <a:solidFill>
              <a:srgbClr val="75D5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spTree>
    <p:extLst>
      <p:ext uri="{BB962C8B-B14F-4D97-AF65-F5344CB8AC3E}">
        <p14:creationId xmlns:p14="http://schemas.microsoft.com/office/powerpoint/2010/main" val="35783849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par>
                                <p:cTn id="11" presetID="10" presetClass="entr" presetSubtype="0"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par>
                                <p:cTn id="14" presetID="10" presetClass="entr" presetSubtype="0" fill="hold"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par>
                                <p:cTn id="17" presetID="10" presetClass="entr" presetSubtype="0"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par>
                                <p:cTn id="20" presetID="10" presetClass="entr" presetSubtype="0" fill="hold"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par>
                                <p:cTn id="23" presetID="10" presetClass="entr" presetSubtype="0" fill="hold" nodeType="with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fade">
                                      <p:cBhvr>
                                        <p:cTn id="25" dur="500"/>
                                        <p:tgtEl>
                                          <p:spTgt spid="18"/>
                                        </p:tgtEl>
                                      </p:cBhvr>
                                    </p:animEffect>
                                  </p:childTnLst>
                                </p:cTn>
                              </p:par>
                              <p:par>
                                <p:cTn id="26" presetID="10" presetClass="entr" presetSubtype="0" fill="hold"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比较">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5DF97A78-03D1-44B4-B550-5F0E46EC67C8}"/>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8438" r="15223" b="41583"/>
          <a:stretch/>
        </p:blipFill>
        <p:spPr>
          <a:xfrm>
            <a:off x="0" y="4631190"/>
            <a:ext cx="12192000" cy="2226811"/>
          </a:xfrm>
          <a:prstGeom prst="rect">
            <a:avLst/>
          </a:prstGeom>
        </p:spPr>
      </p:pic>
      <p:sp>
        <p:nvSpPr>
          <p:cNvPr id="11" name="矩形: 圆角 10">
            <a:extLst>
              <a:ext uri="{FF2B5EF4-FFF2-40B4-BE49-F238E27FC236}">
                <a16:creationId xmlns:a16="http://schemas.microsoft.com/office/drawing/2014/main" id="{7F7545AA-422F-450F-88CE-4F2074379672}"/>
              </a:ext>
            </a:extLst>
          </p:cNvPr>
          <p:cNvSpPr/>
          <p:nvPr userDrawn="1"/>
        </p:nvSpPr>
        <p:spPr>
          <a:xfrm>
            <a:off x="697463" y="565606"/>
            <a:ext cx="10797073" cy="5726787"/>
          </a:xfrm>
          <a:prstGeom prst="roundRect">
            <a:avLst>
              <a:gd name="adj" fmla="val 5377"/>
            </a:avLst>
          </a:prstGeom>
          <a:solidFill>
            <a:schemeClr val="bg1"/>
          </a:solidFill>
          <a:ln w="635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pic>
        <p:nvPicPr>
          <p:cNvPr id="16" name="图片 15" descr="图片包含 植物&#10;&#10;描述已自动生成">
            <a:extLst>
              <a:ext uri="{FF2B5EF4-FFF2-40B4-BE49-F238E27FC236}">
                <a16:creationId xmlns:a16="http://schemas.microsoft.com/office/drawing/2014/main" id="{F3B888A3-AB27-4BC6-AB66-F3A55E2C1DAE}"/>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 y="3886200"/>
            <a:ext cx="2041788" cy="3169973"/>
          </a:xfrm>
          <a:prstGeom prst="rect">
            <a:avLst/>
          </a:prstGeom>
        </p:spPr>
      </p:pic>
    </p:spTree>
    <p:extLst>
      <p:ext uri="{BB962C8B-B14F-4D97-AF65-F5344CB8AC3E}">
        <p14:creationId xmlns:p14="http://schemas.microsoft.com/office/powerpoint/2010/main" val="1857037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仅标题">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145F2D06-0341-4795-A5E5-237C29FFCFF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8438" r="15223" b="41583"/>
          <a:stretch/>
        </p:blipFill>
        <p:spPr>
          <a:xfrm>
            <a:off x="0" y="4631190"/>
            <a:ext cx="12192000" cy="2226811"/>
          </a:xfrm>
          <a:prstGeom prst="rect">
            <a:avLst/>
          </a:prstGeom>
        </p:spPr>
      </p:pic>
      <p:sp>
        <p:nvSpPr>
          <p:cNvPr id="7" name="矩形: 圆角 6">
            <a:extLst>
              <a:ext uri="{FF2B5EF4-FFF2-40B4-BE49-F238E27FC236}">
                <a16:creationId xmlns:a16="http://schemas.microsoft.com/office/drawing/2014/main" id="{7F50053E-D3B3-4C69-8472-5CEF50E8471B}"/>
              </a:ext>
            </a:extLst>
          </p:cNvPr>
          <p:cNvSpPr/>
          <p:nvPr userDrawn="1"/>
        </p:nvSpPr>
        <p:spPr>
          <a:xfrm>
            <a:off x="697463" y="565606"/>
            <a:ext cx="10797073" cy="5726787"/>
          </a:xfrm>
          <a:prstGeom prst="roundRect">
            <a:avLst>
              <a:gd name="adj" fmla="val 5377"/>
            </a:avLst>
          </a:prstGeom>
          <a:solidFill>
            <a:schemeClr val="bg1"/>
          </a:solidFill>
          <a:ln w="635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pic>
        <p:nvPicPr>
          <p:cNvPr id="8" name="图片 7">
            <a:extLst>
              <a:ext uri="{FF2B5EF4-FFF2-40B4-BE49-F238E27FC236}">
                <a16:creationId xmlns:a16="http://schemas.microsoft.com/office/drawing/2014/main" id="{FF355723-7EA6-462A-9603-9803C9297828}"/>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48731" y="5665577"/>
            <a:ext cx="1425890" cy="909620"/>
          </a:xfrm>
          <a:prstGeom prst="rect">
            <a:avLst/>
          </a:prstGeom>
        </p:spPr>
      </p:pic>
      <p:pic>
        <p:nvPicPr>
          <p:cNvPr id="12" name="图片 11">
            <a:extLst>
              <a:ext uri="{FF2B5EF4-FFF2-40B4-BE49-F238E27FC236}">
                <a16:creationId xmlns:a16="http://schemas.microsoft.com/office/drawing/2014/main" id="{A668F49C-4817-43DA-A1A5-38F9980253D4}"/>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flipH="1">
            <a:off x="9778482" y="3175000"/>
            <a:ext cx="2762250" cy="3683000"/>
          </a:xfrm>
          <a:prstGeom prst="rect">
            <a:avLst/>
          </a:prstGeom>
        </p:spPr>
      </p:pic>
    </p:spTree>
    <p:extLst>
      <p:ext uri="{BB962C8B-B14F-4D97-AF65-F5344CB8AC3E}">
        <p14:creationId xmlns:p14="http://schemas.microsoft.com/office/powerpoint/2010/main" val="2848874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par>
                                <p:cTn id="11" presetID="10" presetClass="entr" presetSubtype="0"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两栏内容">
    <p:spTree>
      <p:nvGrpSpPr>
        <p:cNvPr id="1" name=""/>
        <p:cNvGrpSpPr/>
        <p:nvPr/>
      </p:nvGrpSpPr>
      <p:grpSpPr>
        <a:xfrm>
          <a:off x="0" y="0"/>
          <a:ext cx="0" cy="0"/>
          <a:chOff x="0" y="0"/>
          <a:chExt cx="0" cy="0"/>
        </a:xfrm>
      </p:grpSpPr>
      <p:pic>
        <p:nvPicPr>
          <p:cNvPr id="11" name="图片 10">
            <a:extLst>
              <a:ext uri="{FF2B5EF4-FFF2-40B4-BE49-F238E27FC236}">
                <a16:creationId xmlns:a16="http://schemas.microsoft.com/office/drawing/2014/main" id="{BD44F3E0-3461-4C59-A2FB-541CA82739D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8438" r="15223" b="41583"/>
          <a:stretch/>
        </p:blipFill>
        <p:spPr>
          <a:xfrm>
            <a:off x="0" y="4631190"/>
            <a:ext cx="12192000" cy="2226811"/>
          </a:xfrm>
          <a:prstGeom prst="rect">
            <a:avLst/>
          </a:prstGeom>
        </p:spPr>
      </p:pic>
      <p:sp>
        <p:nvSpPr>
          <p:cNvPr id="9" name="矩形: 圆角 8">
            <a:extLst>
              <a:ext uri="{FF2B5EF4-FFF2-40B4-BE49-F238E27FC236}">
                <a16:creationId xmlns:a16="http://schemas.microsoft.com/office/drawing/2014/main" id="{38821910-21F7-4CCC-90DA-5CCDD0725C48}"/>
              </a:ext>
            </a:extLst>
          </p:cNvPr>
          <p:cNvSpPr/>
          <p:nvPr userDrawn="1"/>
        </p:nvSpPr>
        <p:spPr>
          <a:xfrm>
            <a:off x="697463" y="565606"/>
            <a:ext cx="10797073" cy="5726787"/>
          </a:xfrm>
          <a:prstGeom prst="roundRect">
            <a:avLst>
              <a:gd name="adj" fmla="val 5377"/>
            </a:avLst>
          </a:prstGeom>
          <a:solidFill>
            <a:schemeClr val="bg1"/>
          </a:solidFill>
          <a:ln w="635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pic>
        <p:nvPicPr>
          <p:cNvPr id="13" name="图片 12">
            <a:extLst>
              <a:ext uri="{FF2B5EF4-FFF2-40B4-BE49-F238E27FC236}">
                <a16:creationId xmlns:a16="http://schemas.microsoft.com/office/drawing/2014/main" id="{F5DC0F8A-D06F-4B45-BEB6-4A997F778ACA}"/>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399953" y="5665577"/>
            <a:ext cx="1425890" cy="909620"/>
          </a:xfrm>
          <a:prstGeom prst="rect">
            <a:avLst/>
          </a:prstGeom>
        </p:spPr>
      </p:pic>
      <p:pic>
        <p:nvPicPr>
          <p:cNvPr id="19" name="图片 18">
            <a:extLst>
              <a:ext uri="{FF2B5EF4-FFF2-40B4-BE49-F238E27FC236}">
                <a16:creationId xmlns:a16="http://schemas.microsoft.com/office/drawing/2014/main" id="{1F583E76-B147-4553-ADFF-B03A705441FD}"/>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231461" y="3175000"/>
            <a:ext cx="2762250" cy="3683000"/>
          </a:xfrm>
          <a:prstGeom prst="rect">
            <a:avLst/>
          </a:prstGeom>
        </p:spPr>
      </p:pic>
    </p:spTree>
    <p:extLst>
      <p:ext uri="{BB962C8B-B14F-4D97-AF65-F5344CB8AC3E}">
        <p14:creationId xmlns:p14="http://schemas.microsoft.com/office/powerpoint/2010/main" val="935051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par>
                                <p:cTn id="11" presetID="10" presetClass="entr" presetSubtype="0" fill="hold" nodeType="with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500"/>
                                        <p:tgtEl>
                                          <p:spTgt spid="13"/>
                                        </p:tgtEl>
                                      </p:cBhvr>
                                    </p:animEffect>
                                  </p:childTnLst>
                                </p:cTn>
                              </p:par>
                              <p:par>
                                <p:cTn id="14" presetID="10" presetClass="entr" presetSubtype="0"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内容与标题">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C73E2934-7956-4B7D-A5AB-49F397324DD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4990" y="690827"/>
            <a:ext cx="12192000" cy="4336094"/>
          </a:xfrm>
          <a:prstGeom prst="rect">
            <a:avLst/>
          </a:prstGeom>
        </p:spPr>
      </p:pic>
      <p:pic>
        <p:nvPicPr>
          <p:cNvPr id="9" name="图片 8" descr="图片包含 植物&#10;&#10;描述已自动生成">
            <a:extLst>
              <a:ext uri="{FF2B5EF4-FFF2-40B4-BE49-F238E27FC236}">
                <a16:creationId xmlns:a16="http://schemas.microsoft.com/office/drawing/2014/main" id="{7097CB3A-A2D9-4C38-82F5-9D39EAE71E7E}"/>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54636" y="160942"/>
            <a:ext cx="3868629" cy="6006231"/>
          </a:xfrm>
          <a:prstGeom prst="rect">
            <a:avLst/>
          </a:prstGeom>
        </p:spPr>
      </p:pic>
      <p:pic>
        <p:nvPicPr>
          <p:cNvPr id="10" name="图片 9">
            <a:extLst>
              <a:ext uri="{FF2B5EF4-FFF2-40B4-BE49-F238E27FC236}">
                <a16:creationId xmlns:a16="http://schemas.microsoft.com/office/drawing/2014/main" id="{34EB0EB2-9CEA-4816-9FBF-7D8BFC7BCEC8}"/>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8344" t="46836" r="15250" b="23996"/>
          <a:stretch/>
        </p:blipFill>
        <p:spPr>
          <a:xfrm flipH="1">
            <a:off x="0" y="4926563"/>
            <a:ext cx="12192000" cy="1931437"/>
          </a:xfrm>
          <a:prstGeom prst="rect">
            <a:avLst/>
          </a:prstGeom>
        </p:spPr>
      </p:pic>
      <p:pic>
        <p:nvPicPr>
          <p:cNvPr id="11" name="图片 10">
            <a:extLst>
              <a:ext uri="{FF2B5EF4-FFF2-40B4-BE49-F238E27FC236}">
                <a16:creationId xmlns:a16="http://schemas.microsoft.com/office/drawing/2014/main" id="{5C7DCF24-CD8B-492F-9B53-8F1A941190DC}"/>
              </a:ext>
            </a:extLst>
          </p:cNvPr>
          <p:cNvPicPr>
            <a:picLocks noChangeAspect="1"/>
          </p:cNvPicPr>
          <p:nvPr userDrawn="1"/>
        </p:nvPicPr>
        <p:blipFill rotWithShape="1">
          <a:blip r:embed="rId5" cstate="print">
            <a:extLst>
              <a:ext uri="{28A0092B-C50C-407E-A947-70E740481C1C}">
                <a14:useLocalDpi xmlns:a14="http://schemas.microsoft.com/office/drawing/2010/main" val="0"/>
              </a:ext>
            </a:extLst>
          </a:blip>
          <a:srcRect l="31619" t="1905" r="11056" b="52108"/>
          <a:stretch/>
        </p:blipFill>
        <p:spPr>
          <a:xfrm rot="2786184">
            <a:off x="8864771" y="2355931"/>
            <a:ext cx="3703032" cy="3960839"/>
          </a:xfrm>
          <a:prstGeom prst="rect">
            <a:avLst/>
          </a:prstGeom>
        </p:spPr>
      </p:pic>
      <p:grpSp>
        <p:nvGrpSpPr>
          <p:cNvPr id="12" name="组合 11">
            <a:extLst>
              <a:ext uri="{FF2B5EF4-FFF2-40B4-BE49-F238E27FC236}">
                <a16:creationId xmlns:a16="http://schemas.microsoft.com/office/drawing/2014/main" id="{01AA029B-EC53-4B76-A554-5FEC4D09BD72}"/>
              </a:ext>
            </a:extLst>
          </p:cNvPr>
          <p:cNvGrpSpPr/>
          <p:nvPr userDrawn="1"/>
        </p:nvGrpSpPr>
        <p:grpSpPr>
          <a:xfrm>
            <a:off x="1711675" y="4480363"/>
            <a:ext cx="1277918" cy="1277918"/>
            <a:chOff x="1771650" y="1931437"/>
            <a:chExt cx="1409700" cy="1409700"/>
          </a:xfrm>
        </p:grpSpPr>
        <p:sp>
          <p:nvSpPr>
            <p:cNvPr id="13" name="椭圆 12">
              <a:extLst>
                <a:ext uri="{FF2B5EF4-FFF2-40B4-BE49-F238E27FC236}">
                  <a16:creationId xmlns:a16="http://schemas.microsoft.com/office/drawing/2014/main" id="{C3D5DE8E-7553-4CF4-9219-A1A64DB4AD21}"/>
                </a:ext>
              </a:extLst>
            </p:cNvPr>
            <p:cNvSpPr/>
            <p:nvPr userDrawn="1"/>
          </p:nvSpPr>
          <p:spPr>
            <a:xfrm>
              <a:off x="1771650" y="1931437"/>
              <a:ext cx="1409700" cy="1409700"/>
            </a:xfrm>
            <a:prstGeom prst="ellipse">
              <a:avLst/>
            </a:prstGeom>
            <a:solidFill>
              <a:srgbClr val="D4E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4" name="椭圆 13">
              <a:extLst>
                <a:ext uri="{FF2B5EF4-FFF2-40B4-BE49-F238E27FC236}">
                  <a16:creationId xmlns:a16="http://schemas.microsoft.com/office/drawing/2014/main" id="{874A8CFD-D31D-4B24-B48A-638BBDEFB164}"/>
                </a:ext>
              </a:extLst>
            </p:cNvPr>
            <p:cNvSpPr/>
            <p:nvPr userDrawn="1"/>
          </p:nvSpPr>
          <p:spPr>
            <a:xfrm>
              <a:off x="1995173" y="2154960"/>
              <a:ext cx="962654" cy="962654"/>
            </a:xfrm>
            <a:prstGeom prst="ellipse">
              <a:avLst/>
            </a:prstGeom>
            <a:solidFill>
              <a:srgbClr val="75D5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15" name="组合 14">
            <a:extLst>
              <a:ext uri="{FF2B5EF4-FFF2-40B4-BE49-F238E27FC236}">
                <a16:creationId xmlns:a16="http://schemas.microsoft.com/office/drawing/2014/main" id="{C77D047B-B50B-4601-ADE3-0C20B0D200C4}"/>
              </a:ext>
            </a:extLst>
          </p:cNvPr>
          <p:cNvGrpSpPr/>
          <p:nvPr userDrawn="1"/>
        </p:nvGrpSpPr>
        <p:grpSpPr>
          <a:xfrm>
            <a:off x="10246751" y="569041"/>
            <a:ext cx="939072" cy="939072"/>
            <a:chOff x="1771650" y="1931437"/>
            <a:chExt cx="1409700" cy="1409700"/>
          </a:xfrm>
        </p:grpSpPr>
        <p:sp>
          <p:nvSpPr>
            <p:cNvPr id="16" name="椭圆 15">
              <a:extLst>
                <a:ext uri="{FF2B5EF4-FFF2-40B4-BE49-F238E27FC236}">
                  <a16:creationId xmlns:a16="http://schemas.microsoft.com/office/drawing/2014/main" id="{57302FBB-F309-44BE-A860-62ED04A55CDB}"/>
                </a:ext>
              </a:extLst>
            </p:cNvPr>
            <p:cNvSpPr/>
            <p:nvPr userDrawn="1"/>
          </p:nvSpPr>
          <p:spPr>
            <a:xfrm>
              <a:off x="1771650" y="1931437"/>
              <a:ext cx="1409700" cy="1409700"/>
            </a:xfrm>
            <a:prstGeom prst="ellipse">
              <a:avLst/>
            </a:prstGeom>
            <a:solidFill>
              <a:srgbClr val="D4E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7" name="椭圆 16">
              <a:extLst>
                <a:ext uri="{FF2B5EF4-FFF2-40B4-BE49-F238E27FC236}">
                  <a16:creationId xmlns:a16="http://schemas.microsoft.com/office/drawing/2014/main" id="{9449D7D8-8440-486C-A3F1-8EBDCAEDD2F9}"/>
                </a:ext>
              </a:extLst>
            </p:cNvPr>
            <p:cNvSpPr/>
            <p:nvPr userDrawn="1"/>
          </p:nvSpPr>
          <p:spPr>
            <a:xfrm>
              <a:off x="1995173" y="2154960"/>
              <a:ext cx="962655" cy="962655"/>
            </a:xfrm>
            <a:prstGeom prst="ellipse">
              <a:avLst/>
            </a:prstGeom>
            <a:solidFill>
              <a:srgbClr val="75D5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pic>
        <p:nvPicPr>
          <p:cNvPr id="18" name="图片 17">
            <a:extLst>
              <a:ext uri="{FF2B5EF4-FFF2-40B4-BE49-F238E27FC236}">
                <a16:creationId xmlns:a16="http://schemas.microsoft.com/office/drawing/2014/main" id="{321A8197-CEFE-408B-A433-27C72EE7F614}"/>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8140700" y="4846249"/>
            <a:ext cx="1127468" cy="1253744"/>
          </a:xfrm>
          <a:prstGeom prst="rect">
            <a:avLst/>
          </a:prstGeom>
        </p:spPr>
      </p:pic>
    </p:spTree>
    <p:extLst>
      <p:ext uri="{BB962C8B-B14F-4D97-AF65-F5344CB8AC3E}">
        <p14:creationId xmlns:p14="http://schemas.microsoft.com/office/powerpoint/2010/main" val="2162116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par>
                                <p:cTn id="11" presetID="10"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par>
                                <p:cTn id="14" presetID="10" presetClass="entr" presetSubtype="0"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par>
                                <p:cTn id="20" presetID="10" presetClass="entr" presetSubtype="0" fill="hold"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par>
                                <p:cTn id="23" presetID="10" presetClass="entr" presetSubtype="0" fill="hold" nodeType="with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fade">
                                      <p:cBhvr>
                                        <p:cTn id="2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pic>
        <p:nvPicPr>
          <p:cNvPr id="21" name="图片 20">
            <a:extLst>
              <a:ext uri="{FF2B5EF4-FFF2-40B4-BE49-F238E27FC236}">
                <a16:creationId xmlns:a16="http://schemas.microsoft.com/office/drawing/2014/main" id="{C3DB632B-2A60-44F1-A556-DB0BB951A78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4990" y="690827"/>
            <a:ext cx="12192000" cy="4336094"/>
          </a:xfrm>
          <a:prstGeom prst="rect">
            <a:avLst/>
          </a:prstGeom>
        </p:spPr>
      </p:pic>
      <p:pic>
        <p:nvPicPr>
          <p:cNvPr id="23" name="图片 22" descr="图片包含 植物&#10;&#10;描述已自动生成">
            <a:extLst>
              <a:ext uri="{FF2B5EF4-FFF2-40B4-BE49-F238E27FC236}">
                <a16:creationId xmlns:a16="http://schemas.microsoft.com/office/drawing/2014/main" id="{15673818-6D56-4D6B-8882-416237C0599C}"/>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54636" y="160942"/>
            <a:ext cx="3868629" cy="6006231"/>
          </a:xfrm>
          <a:prstGeom prst="rect">
            <a:avLst/>
          </a:prstGeom>
        </p:spPr>
      </p:pic>
      <p:pic>
        <p:nvPicPr>
          <p:cNvPr id="7" name="图片 6">
            <a:extLst>
              <a:ext uri="{FF2B5EF4-FFF2-40B4-BE49-F238E27FC236}">
                <a16:creationId xmlns:a16="http://schemas.microsoft.com/office/drawing/2014/main" id="{EA2A3867-3FF5-476B-8F31-2A3486365232}"/>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8344" t="46836" r="15250" b="23996"/>
          <a:stretch/>
        </p:blipFill>
        <p:spPr>
          <a:xfrm flipH="1">
            <a:off x="0" y="4926563"/>
            <a:ext cx="12192000" cy="1931437"/>
          </a:xfrm>
          <a:prstGeom prst="rect">
            <a:avLst/>
          </a:prstGeom>
        </p:spPr>
      </p:pic>
      <p:pic>
        <p:nvPicPr>
          <p:cNvPr id="9" name="图片 8">
            <a:extLst>
              <a:ext uri="{FF2B5EF4-FFF2-40B4-BE49-F238E27FC236}">
                <a16:creationId xmlns:a16="http://schemas.microsoft.com/office/drawing/2014/main" id="{A633D0F8-FD95-4142-AE45-CA9EAE15A3D2}"/>
              </a:ext>
            </a:extLst>
          </p:cNvPr>
          <p:cNvPicPr>
            <a:picLocks noChangeAspect="1"/>
          </p:cNvPicPr>
          <p:nvPr userDrawn="1"/>
        </p:nvPicPr>
        <p:blipFill rotWithShape="1">
          <a:blip r:embed="rId5" cstate="print">
            <a:extLst>
              <a:ext uri="{28A0092B-C50C-407E-A947-70E740481C1C}">
                <a14:useLocalDpi xmlns:a14="http://schemas.microsoft.com/office/drawing/2010/main" val="0"/>
              </a:ext>
            </a:extLst>
          </a:blip>
          <a:srcRect l="31619" t="1905" r="11056" b="52108"/>
          <a:stretch/>
        </p:blipFill>
        <p:spPr>
          <a:xfrm rot="2786184">
            <a:off x="8864771" y="2355931"/>
            <a:ext cx="3703032" cy="3960839"/>
          </a:xfrm>
          <a:prstGeom prst="rect">
            <a:avLst/>
          </a:prstGeom>
        </p:spPr>
      </p:pic>
      <p:grpSp>
        <p:nvGrpSpPr>
          <p:cNvPr id="16" name="组合 15">
            <a:extLst>
              <a:ext uri="{FF2B5EF4-FFF2-40B4-BE49-F238E27FC236}">
                <a16:creationId xmlns:a16="http://schemas.microsoft.com/office/drawing/2014/main" id="{DE53D522-57D9-42D8-9AA9-4C5BD55B42EF}"/>
              </a:ext>
            </a:extLst>
          </p:cNvPr>
          <p:cNvGrpSpPr/>
          <p:nvPr userDrawn="1"/>
        </p:nvGrpSpPr>
        <p:grpSpPr>
          <a:xfrm>
            <a:off x="6956640" y="5026921"/>
            <a:ext cx="1272960" cy="1272960"/>
            <a:chOff x="1771650" y="1931437"/>
            <a:chExt cx="1409700" cy="1409700"/>
          </a:xfrm>
        </p:grpSpPr>
        <p:sp>
          <p:nvSpPr>
            <p:cNvPr id="14" name="椭圆 13">
              <a:extLst>
                <a:ext uri="{FF2B5EF4-FFF2-40B4-BE49-F238E27FC236}">
                  <a16:creationId xmlns:a16="http://schemas.microsoft.com/office/drawing/2014/main" id="{38D021EB-9771-4AC7-A311-0528816EB856}"/>
                </a:ext>
              </a:extLst>
            </p:cNvPr>
            <p:cNvSpPr/>
            <p:nvPr userDrawn="1"/>
          </p:nvSpPr>
          <p:spPr>
            <a:xfrm>
              <a:off x="1771650" y="1931437"/>
              <a:ext cx="1409700" cy="1409700"/>
            </a:xfrm>
            <a:prstGeom prst="ellipse">
              <a:avLst/>
            </a:prstGeom>
            <a:solidFill>
              <a:srgbClr val="D4E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5" name="椭圆 14">
              <a:extLst>
                <a:ext uri="{FF2B5EF4-FFF2-40B4-BE49-F238E27FC236}">
                  <a16:creationId xmlns:a16="http://schemas.microsoft.com/office/drawing/2014/main" id="{DDB83887-64A6-40A7-8497-2E165337ABC7}"/>
                </a:ext>
              </a:extLst>
            </p:cNvPr>
            <p:cNvSpPr/>
            <p:nvPr userDrawn="1"/>
          </p:nvSpPr>
          <p:spPr>
            <a:xfrm>
              <a:off x="1995173" y="2154960"/>
              <a:ext cx="962654" cy="962654"/>
            </a:xfrm>
            <a:prstGeom prst="ellipse">
              <a:avLst/>
            </a:prstGeom>
            <a:solidFill>
              <a:srgbClr val="75D5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17" name="组合 16">
            <a:extLst>
              <a:ext uri="{FF2B5EF4-FFF2-40B4-BE49-F238E27FC236}">
                <a16:creationId xmlns:a16="http://schemas.microsoft.com/office/drawing/2014/main" id="{7F5DD946-4C43-4837-9952-B64DF6E869A6}"/>
              </a:ext>
            </a:extLst>
          </p:cNvPr>
          <p:cNvGrpSpPr/>
          <p:nvPr userDrawn="1"/>
        </p:nvGrpSpPr>
        <p:grpSpPr>
          <a:xfrm>
            <a:off x="10246751" y="569041"/>
            <a:ext cx="939072" cy="939072"/>
            <a:chOff x="1771650" y="1931437"/>
            <a:chExt cx="1409700" cy="1409700"/>
          </a:xfrm>
        </p:grpSpPr>
        <p:sp>
          <p:nvSpPr>
            <p:cNvPr id="18" name="椭圆 17">
              <a:extLst>
                <a:ext uri="{FF2B5EF4-FFF2-40B4-BE49-F238E27FC236}">
                  <a16:creationId xmlns:a16="http://schemas.microsoft.com/office/drawing/2014/main" id="{0A2B7561-2BF2-4440-B2CA-0499C21CAFE3}"/>
                </a:ext>
              </a:extLst>
            </p:cNvPr>
            <p:cNvSpPr/>
            <p:nvPr userDrawn="1"/>
          </p:nvSpPr>
          <p:spPr>
            <a:xfrm>
              <a:off x="1771650" y="1931437"/>
              <a:ext cx="1409700" cy="1409700"/>
            </a:xfrm>
            <a:prstGeom prst="ellipse">
              <a:avLst/>
            </a:prstGeom>
            <a:solidFill>
              <a:srgbClr val="D4E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9" name="椭圆 18">
              <a:extLst>
                <a:ext uri="{FF2B5EF4-FFF2-40B4-BE49-F238E27FC236}">
                  <a16:creationId xmlns:a16="http://schemas.microsoft.com/office/drawing/2014/main" id="{80FD4E5E-7D23-48C9-A4EC-8695BA722407}"/>
                </a:ext>
              </a:extLst>
            </p:cNvPr>
            <p:cNvSpPr/>
            <p:nvPr userDrawn="1"/>
          </p:nvSpPr>
          <p:spPr>
            <a:xfrm>
              <a:off x="1995173" y="2154960"/>
              <a:ext cx="962655" cy="962655"/>
            </a:xfrm>
            <a:prstGeom prst="ellipse">
              <a:avLst/>
            </a:prstGeom>
            <a:solidFill>
              <a:srgbClr val="75D5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pic>
        <p:nvPicPr>
          <p:cNvPr id="24" name="图片 23">
            <a:extLst>
              <a:ext uri="{FF2B5EF4-FFF2-40B4-BE49-F238E27FC236}">
                <a16:creationId xmlns:a16="http://schemas.microsoft.com/office/drawing/2014/main" id="{E7887E5A-AAC5-41AD-A4EC-5F578AA3C45B}"/>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653418" y="3795610"/>
            <a:ext cx="1587302" cy="1765079"/>
          </a:xfrm>
          <a:prstGeom prst="rect">
            <a:avLst/>
          </a:prstGeom>
        </p:spPr>
      </p:pic>
    </p:spTree>
    <p:extLst>
      <p:ext uri="{BB962C8B-B14F-4D97-AF65-F5344CB8AC3E}">
        <p14:creationId xmlns:p14="http://schemas.microsoft.com/office/powerpoint/2010/main" val="1878544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fade">
                                      <p:cBhvr>
                                        <p:cTn id="10" dur="500"/>
                                        <p:tgtEl>
                                          <p:spTgt spid="23"/>
                                        </p:tgtEl>
                                      </p:cBhvr>
                                    </p:animEffect>
                                  </p:childTnLst>
                                </p:cTn>
                              </p:par>
                              <p:par>
                                <p:cTn id="11" presetID="10" presetClass="entr" presetSubtype="0"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par>
                                <p:cTn id="14" presetID="10" presetClass="entr" presetSubtype="0" fill="hold"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par>
                                <p:cTn id="17" presetID="10" presetClass="entr" presetSubtype="0" fill="hold" nodeType="with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500"/>
                                        <p:tgtEl>
                                          <p:spTgt spid="16"/>
                                        </p:tgtEl>
                                      </p:cBhvr>
                                    </p:animEffect>
                                  </p:childTnLst>
                                </p:cTn>
                              </p:par>
                              <p:par>
                                <p:cTn id="20" presetID="10" presetClass="entr" presetSubtype="0"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500"/>
                                        <p:tgtEl>
                                          <p:spTgt spid="17"/>
                                        </p:tgtEl>
                                      </p:cBhvr>
                                    </p:animEffect>
                                  </p:childTnLst>
                                </p:cTn>
                              </p:par>
                              <p:par>
                                <p:cTn id="23" presetID="10" presetClass="entr" presetSubtype="0" fill="hold" nodeType="withEffect">
                                  <p:stCondLst>
                                    <p:cond delay="0"/>
                                  </p:stCondLst>
                                  <p:childTnLst>
                                    <p:set>
                                      <p:cBhvr>
                                        <p:cTn id="24" dur="1" fill="hold">
                                          <p:stCondLst>
                                            <p:cond delay="0"/>
                                          </p:stCondLst>
                                        </p:cTn>
                                        <p:tgtEl>
                                          <p:spTgt spid="24"/>
                                        </p:tgtEl>
                                        <p:attrNameLst>
                                          <p:attrName>style.visibility</p:attrName>
                                        </p:attrNameLst>
                                      </p:cBhvr>
                                      <p:to>
                                        <p:strVal val="visible"/>
                                      </p:to>
                                    </p:set>
                                    <p:animEffect transition="in" filter="fade">
                                      <p:cBhvr>
                                        <p:cTn id="2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65768590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CF9AFA02-22FC-418B-825A-AFDBD2C6EB31}"/>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8438" r="15223" b="41583"/>
          <a:stretch/>
        </p:blipFill>
        <p:spPr>
          <a:xfrm>
            <a:off x="0" y="4631190"/>
            <a:ext cx="12192000" cy="2226811"/>
          </a:xfrm>
          <a:prstGeom prst="rect">
            <a:avLst/>
          </a:prstGeom>
        </p:spPr>
      </p:pic>
      <p:sp>
        <p:nvSpPr>
          <p:cNvPr id="9" name="矩形: 圆角 8">
            <a:extLst>
              <a:ext uri="{FF2B5EF4-FFF2-40B4-BE49-F238E27FC236}">
                <a16:creationId xmlns:a16="http://schemas.microsoft.com/office/drawing/2014/main" id="{AEDF950D-B842-476C-B3D8-EC8DD65DC6C9}"/>
              </a:ext>
            </a:extLst>
          </p:cNvPr>
          <p:cNvSpPr/>
          <p:nvPr userDrawn="1"/>
        </p:nvSpPr>
        <p:spPr>
          <a:xfrm>
            <a:off x="697463" y="565606"/>
            <a:ext cx="10797073" cy="5726787"/>
          </a:xfrm>
          <a:prstGeom prst="roundRect">
            <a:avLst>
              <a:gd name="adj" fmla="val 5377"/>
            </a:avLst>
          </a:prstGeom>
          <a:solidFill>
            <a:schemeClr val="bg1"/>
          </a:solidFill>
          <a:ln w="635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pic>
        <p:nvPicPr>
          <p:cNvPr id="13" name="图片 12">
            <a:extLst>
              <a:ext uri="{FF2B5EF4-FFF2-40B4-BE49-F238E27FC236}">
                <a16:creationId xmlns:a16="http://schemas.microsoft.com/office/drawing/2014/main" id="{E9B4C0C9-93A4-4250-A800-8B969D6011A4}"/>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399953" y="5665577"/>
            <a:ext cx="1425890" cy="909620"/>
          </a:xfrm>
          <a:prstGeom prst="rect">
            <a:avLst/>
          </a:prstGeom>
        </p:spPr>
      </p:pic>
    </p:spTree>
    <p:extLst>
      <p:ext uri="{BB962C8B-B14F-4D97-AF65-F5344CB8AC3E}">
        <p14:creationId xmlns:p14="http://schemas.microsoft.com/office/powerpoint/2010/main" val="2897562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par>
                                <p:cTn id="11" presetID="10" presetClass="entr" presetSubtype="0" fill="hold" nodeType="with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hasCustomPrompt="1"/>
            <p:custDataLst>
              <p:tags r:id="rId1"/>
            </p:custDataLst>
          </p:nvPr>
        </p:nvSpPr>
        <p:spPr>
          <a:xfrm>
            <a:off x="1198800" y="914400"/>
            <a:ext cx="9799200" cy="2570400"/>
          </a:xfrm>
        </p:spPr>
        <p:txBody>
          <a:bodyPr lIns="90000" tIns="46800" rIns="90000" bIns="46800" anchor="b" anchorCtr="0">
            <a:normAutofit/>
          </a:bodyPr>
          <a:lstStyle>
            <a:lvl1pPr algn="ctr">
              <a:defRPr sz="6000"/>
            </a:lvl1pPr>
          </a:lstStyle>
          <a:p>
            <a:r>
              <a:rPr lang="zh-CN" altLang="en-US" dirty="0"/>
              <a:t>单击此处编辑标题</a:t>
            </a:r>
          </a:p>
        </p:txBody>
      </p:sp>
      <p:sp>
        <p:nvSpPr>
          <p:cNvPr id="3" name="副标题 2"/>
          <p:cNvSpPr>
            <a:spLocks noGrp="1"/>
          </p:cNvSpPr>
          <p:nvPr>
            <p:ph type="subTitle" idx="1" hasCustomPrompt="1"/>
            <p:custDataLst>
              <p:tags r:id="rId2"/>
            </p:custDataLst>
          </p:nvPr>
        </p:nvSpPr>
        <p:spPr>
          <a:xfrm>
            <a:off x="1198800" y="3560400"/>
            <a:ext cx="9799200" cy="1472400"/>
          </a:xfrm>
        </p:spPr>
        <p:txBody>
          <a:bodyPr lIns="90000" tIns="46800" rIns="90000" bIns="46800">
            <a:normAutofit/>
          </a:bodyPr>
          <a:lstStyle>
            <a:lvl1pPr marL="0" indent="0" algn="ctr">
              <a:lnSpc>
                <a:spcPct val="110000"/>
              </a:lnSpc>
              <a:buNone/>
              <a:defRPr sz="2400" spc="2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单击此处编辑副标题</a:t>
            </a:r>
          </a:p>
        </p:txBody>
      </p:sp>
      <p:sp>
        <p:nvSpPr>
          <p:cNvPr id="16" name="日期占位符 15"/>
          <p:cNvSpPr>
            <a:spLocks noGrp="1"/>
          </p:cNvSpPr>
          <p:nvPr>
            <p:ph type="dt" sz="half" idx="10"/>
            <p:custDataLst>
              <p:tags r:id="rId3"/>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60FBDFE-C587-4B4C-A407-44438C67B59E}" type="datetimeFigureOut">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17" name="页脚占位符 16"/>
          <p:cNvSpPr>
            <a:spLocks noGrp="1"/>
          </p:cNvSpPr>
          <p:nvPr>
            <p:ph type="ftr" sz="quarter" idx="11"/>
            <p:custDataLst>
              <p:tags r:id="rId4"/>
            </p:custDataLst>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000" b="0" i="0" u="none" strike="noStrike" kern="1200" cap="none" spc="0" normalizeH="0" baseline="0" noProof="0" dirty="0">
              <a:ln>
                <a:noFill/>
              </a:ln>
              <a:solidFill>
                <a:prstClr val="black">
                  <a:tint val="75000"/>
                </a:prstClr>
              </a:solidFill>
              <a:effectLst/>
              <a:uLnTx/>
              <a:uFillTx/>
              <a:latin typeface="Arial"/>
              <a:ea typeface="微软雅黑"/>
              <a:cs typeface="+mn-cs"/>
            </a:endParaRPr>
          </a:p>
        </p:txBody>
      </p:sp>
      <p:sp>
        <p:nvSpPr>
          <p:cNvPr id="18" name="灯片编号占位符 17"/>
          <p:cNvSpPr>
            <a:spLocks noGrp="1"/>
          </p:cNvSpPr>
          <p:nvPr>
            <p:ph type="sldNum" sz="quarter" idx="12"/>
            <p:custDataLst>
              <p:tags r:id="rId5"/>
            </p:custDataLst>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AE70B2-8BF9-45C0-BB95-33D1B9D3A854}" type="slidenum">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000" b="0" i="0" u="none" strike="noStrike" kern="1200" cap="none" spc="0" normalizeH="0" baseline="0" noProof="0" dirty="0">
              <a:ln>
                <a:noFill/>
              </a:ln>
              <a:solidFill>
                <a:prstClr val="black">
                  <a:tint val="75000"/>
                </a:prstClr>
              </a:solidFill>
              <a:effectLst/>
              <a:uLnTx/>
              <a:uFillTx/>
              <a:latin typeface="Arial"/>
              <a:ea typeface="微软雅黑"/>
              <a:cs typeface="+mn-cs"/>
            </a:endParaRPr>
          </a:p>
        </p:txBody>
      </p:sp>
    </p:spTree>
    <p:extLst>
      <p:ext uri="{BB962C8B-B14F-4D97-AF65-F5344CB8AC3E}">
        <p14:creationId xmlns:p14="http://schemas.microsoft.com/office/powerpoint/2010/main" val="16318810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8400" y="608400"/>
            <a:ext cx="10969200" cy="705600"/>
          </a:xfrm>
        </p:spPr>
        <p:txBody>
          <a:bodyPr vert="horz" lIns="90000" tIns="46800" rIns="90000" bIns="46800" rtlCol="0" anchor="ctr" anchorCtr="0">
            <a:normAutofit/>
          </a:bodyPr>
          <a:lstStyle/>
          <a:p>
            <a:pPr lvl="0"/>
            <a:r>
              <a:rPr lang="zh-CN" altLang="en-US"/>
              <a:t>单击此处编辑母版标题样式</a:t>
            </a:r>
          </a:p>
        </p:txBody>
      </p:sp>
      <p:sp>
        <p:nvSpPr>
          <p:cNvPr id="3" name="内容占位符 2"/>
          <p:cNvSpPr>
            <a:spLocks noGrp="1"/>
          </p:cNvSpPr>
          <p:nvPr>
            <p:ph idx="1"/>
            <p:custDataLst>
              <p:tags r:id="rId2"/>
            </p:custDataLst>
          </p:nvPr>
        </p:nvSpPr>
        <p:spPr>
          <a:xfrm>
            <a:off x="608400" y="1490400"/>
            <a:ext cx="10969200" cy="4759200"/>
          </a:xfrm>
        </p:spPr>
        <p:txBody>
          <a:bodyPr vert="horz" lIns="90000" tIns="46800" rIns="90000" bIns="4680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custDataLst>
              <p:tags r:id="rId3"/>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60FBDFE-C587-4B4C-A407-44438C67B59E}" type="datetimeFigureOut">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5" name="页脚占位符 4"/>
          <p:cNvSpPr>
            <a:spLocks noGrp="1"/>
          </p:cNvSpPr>
          <p:nvPr>
            <p:ph type="ftr" sz="quarter" idx="11"/>
            <p:custDataLst>
              <p:tags r:id="rId4"/>
            </p:custDataLst>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6" name="灯片编号占位符 5"/>
          <p:cNvSpPr>
            <a:spLocks noGrp="1"/>
          </p:cNvSpPr>
          <p:nvPr>
            <p:ph type="sldNum" sz="quarter" idx="12"/>
            <p:custDataLst>
              <p:tags r:id="rId5"/>
            </p:custDataLst>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AE70B2-8BF9-45C0-BB95-33D1B9D3A854}" type="slidenum">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Tree>
    <p:extLst>
      <p:ext uri="{BB962C8B-B14F-4D97-AF65-F5344CB8AC3E}">
        <p14:creationId xmlns:p14="http://schemas.microsoft.com/office/powerpoint/2010/main" val="15927065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hasCustomPrompt="1"/>
            <p:custDataLst>
              <p:tags r:id="rId1"/>
            </p:custDataLst>
          </p:nvPr>
        </p:nvSpPr>
        <p:spPr>
          <a:xfrm>
            <a:off x="1990800" y="3848400"/>
            <a:ext cx="7768800" cy="766800"/>
          </a:xfrm>
        </p:spPr>
        <p:txBody>
          <a:bodyPr lIns="90000" tIns="46800" rIns="90000" bIns="46800" anchor="b" anchorCtr="0">
            <a:normAutofit/>
          </a:bodyPr>
          <a:lstStyle>
            <a:lvl1pPr>
              <a:defRPr sz="4400"/>
            </a:lvl1pPr>
          </a:lstStyle>
          <a:p>
            <a:r>
              <a:rPr lang="zh-CN" altLang="en-US" dirty="0"/>
              <a:t>单击此处编辑标题</a:t>
            </a:r>
          </a:p>
        </p:txBody>
      </p:sp>
      <p:sp>
        <p:nvSpPr>
          <p:cNvPr id="3" name="文本占位符 2"/>
          <p:cNvSpPr>
            <a:spLocks noGrp="1"/>
          </p:cNvSpPr>
          <p:nvPr>
            <p:ph type="body" idx="1" hasCustomPrompt="1"/>
            <p:custDataLst>
              <p:tags r:id="rId2"/>
            </p:custDataLst>
          </p:nvPr>
        </p:nvSpPr>
        <p:spPr>
          <a:xfrm>
            <a:off x="1990800" y="4615200"/>
            <a:ext cx="7768800" cy="867600"/>
          </a:xfrm>
        </p:spPr>
        <p:txBody>
          <a:bodyPr lIns="90000" tIns="46800" rIns="90000" bIns="46800">
            <a:normAutofit/>
          </a:bodyPr>
          <a:lstStyle>
            <a:lvl1pPr marL="0" indent="0">
              <a:buNone/>
              <a:defRPr sz="1800">
                <a:solidFill>
                  <a:schemeClr val="tx1">
                    <a:lumMod val="65000"/>
                    <a:lumOff val="35000"/>
                  </a:schemeClr>
                </a:solidFill>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dirty="0"/>
              <a:t>单击此处编辑文本</a:t>
            </a:r>
          </a:p>
        </p:txBody>
      </p:sp>
      <p:sp>
        <p:nvSpPr>
          <p:cNvPr id="4" name="日期占位符 3"/>
          <p:cNvSpPr>
            <a:spLocks noGrp="1"/>
          </p:cNvSpPr>
          <p:nvPr>
            <p:ph type="dt" sz="half" idx="10"/>
            <p:custDataLst>
              <p:tags r:id="rId3"/>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60FBDFE-C587-4B4C-A407-44438C67B59E}" type="datetimeFigureOut">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5" name="页脚占位符 4"/>
          <p:cNvSpPr>
            <a:spLocks noGrp="1"/>
          </p:cNvSpPr>
          <p:nvPr>
            <p:ph type="ftr" sz="quarter" idx="11"/>
            <p:custDataLst>
              <p:tags r:id="rId4"/>
            </p:custDataLst>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6" name="灯片编号占位符 5"/>
          <p:cNvSpPr>
            <a:spLocks noGrp="1"/>
          </p:cNvSpPr>
          <p:nvPr>
            <p:ph type="sldNum" sz="quarter" idx="12"/>
            <p:custDataLst>
              <p:tags r:id="rId5"/>
            </p:custDataLst>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AE70B2-8BF9-45C0-BB95-33D1B9D3A854}" type="slidenum">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Tree>
    <p:extLst>
      <p:ext uri="{BB962C8B-B14F-4D97-AF65-F5344CB8AC3E}">
        <p14:creationId xmlns:p14="http://schemas.microsoft.com/office/powerpoint/2010/main" val="12381245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8400" y="608400"/>
            <a:ext cx="10969200" cy="705600"/>
          </a:xfrm>
        </p:spPr>
        <p:txBody>
          <a:bodyPr vert="horz" lIns="90000" tIns="46800" rIns="90000" bIns="46800" rtlCol="0" anchor="ctr" anchorCtr="0">
            <a:normAutofit/>
          </a:bodyPr>
          <a:lstStyle/>
          <a:p>
            <a:pPr lvl="0"/>
            <a:r>
              <a:rPr lang="zh-CN" altLang="en-US"/>
              <a:t>单击此处编辑母版标题样式</a:t>
            </a:r>
          </a:p>
        </p:txBody>
      </p:sp>
      <p:sp>
        <p:nvSpPr>
          <p:cNvPr id="3" name="内容占位符 2"/>
          <p:cNvSpPr>
            <a:spLocks noGrp="1"/>
          </p:cNvSpPr>
          <p:nvPr>
            <p:ph sz="half" idx="1"/>
            <p:custDataLst>
              <p:tags r:id="rId2"/>
            </p:custDataLst>
          </p:nvPr>
        </p:nvSpPr>
        <p:spPr>
          <a:xfrm>
            <a:off x="608400" y="1501200"/>
            <a:ext cx="5176800" cy="4748400"/>
          </a:xfrm>
        </p:spPr>
        <p:txBody>
          <a:bodyPr vert="horz" lIns="90000" tIns="46800" rIns="90000" bIns="4680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custDataLst>
              <p:tags r:id="rId3"/>
            </p:custDataLst>
          </p:nvPr>
        </p:nvSpPr>
        <p:spPr>
          <a:xfrm>
            <a:off x="6411600" y="1501200"/>
            <a:ext cx="5176800" cy="4748400"/>
          </a:xfrm>
        </p:spPr>
        <p:txBody>
          <a:bodyPr lIns="90000" tIns="46800" rIns="90000" bIns="4680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5" name="日期占位符 4"/>
          <p:cNvSpPr>
            <a:spLocks noGrp="1"/>
          </p:cNvSpPr>
          <p:nvPr>
            <p:ph type="dt" sz="half" idx="10"/>
            <p:custDataLst>
              <p:tags r:id="rId4"/>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60FBDFE-C587-4B4C-A407-44438C67B59E}" type="datetimeFigureOut">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6" name="页脚占位符 5"/>
          <p:cNvSpPr>
            <a:spLocks noGrp="1"/>
          </p:cNvSpPr>
          <p:nvPr>
            <p:ph type="ftr" sz="quarter" idx="11"/>
            <p:custDataLst>
              <p:tags r:id="rId5"/>
            </p:custDataLst>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7" name="灯片编号占位符 6"/>
          <p:cNvSpPr>
            <a:spLocks noGrp="1"/>
          </p:cNvSpPr>
          <p:nvPr>
            <p:ph type="sldNum" sz="quarter" idx="12"/>
            <p:custDataLst>
              <p:tags r:id="rId6"/>
            </p:custDataLst>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AE70B2-8BF9-45C0-BB95-33D1B9D3A854}" type="slidenum">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Tree>
    <p:extLst>
      <p:ext uri="{BB962C8B-B14F-4D97-AF65-F5344CB8AC3E}">
        <p14:creationId xmlns:p14="http://schemas.microsoft.com/office/powerpoint/2010/main" val="37265394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8400" y="608400"/>
            <a:ext cx="10969200" cy="705600"/>
          </a:xfrm>
        </p:spPr>
        <p:txBody>
          <a:bodyPr vert="horz" lIns="90000" tIns="46800" rIns="90000" bIns="46800" rtlCol="0" anchor="ctr" anchorCtr="0">
            <a:normAutofit/>
          </a:bodyPr>
          <a:lstStyle/>
          <a:p>
            <a:pPr lvl="0"/>
            <a:r>
              <a:rPr lang="zh-CN" altLang="en-US"/>
              <a:t>单击此处编辑母版标题样式</a:t>
            </a:r>
          </a:p>
        </p:txBody>
      </p:sp>
      <p:sp>
        <p:nvSpPr>
          <p:cNvPr id="3" name="文本占位符 2"/>
          <p:cNvSpPr>
            <a:spLocks noGrp="1"/>
          </p:cNvSpPr>
          <p:nvPr>
            <p:ph type="body" idx="1" hasCustomPrompt="1"/>
            <p:custDataLst>
              <p:tags r:id="rId2"/>
            </p:custDataLst>
          </p:nvPr>
        </p:nvSpPr>
        <p:spPr>
          <a:xfrm>
            <a:off x="608400" y="1429200"/>
            <a:ext cx="5342400" cy="381600"/>
          </a:xfrm>
        </p:spPr>
        <p:txBody>
          <a:bodyPr lIns="101600" tIns="38100" rIns="76200" bIns="38100" anchor="t" anchorCtr="0">
            <a:normAutofit/>
          </a:bodyPr>
          <a:lstStyle>
            <a:lvl1pPr marL="0" indent="0">
              <a:lnSpc>
                <a:spcPct val="100000"/>
              </a:lnSpc>
              <a:buNone/>
              <a:defRPr sz="2000" b="1" spc="200">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a:t>单击此处编辑文本</a:t>
            </a:r>
          </a:p>
        </p:txBody>
      </p:sp>
      <p:sp>
        <p:nvSpPr>
          <p:cNvPr id="4" name="内容占位符 3"/>
          <p:cNvSpPr>
            <a:spLocks noGrp="1"/>
          </p:cNvSpPr>
          <p:nvPr>
            <p:ph sz="half" idx="2"/>
            <p:custDataLst>
              <p:tags r:id="rId3"/>
            </p:custDataLst>
          </p:nvPr>
        </p:nvSpPr>
        <p:spPr>
          <a:xfrm>
            <a:off x="608400" y="1854000"/>
            <a:ext cx="5342400" cy="4395600"/>
          </a:xfrm>
        </p:spPr>
        <p:txBody>
          <a:bodyPr vert="horz" lIns="101600" tIns="0" rIns="82550" bIns="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custDataLst>
              <p:tags r:id="rId4"/>
            </p:custDataLst>
          </p:nvPr>
        </p:nvSpPr>
        <p:spPr>
          <a:xfrm>
            <a:off x="6235750" y="1421729"/>
            <a:ext cx="5342400" cy="381600"/>
          </a:xfrm>
        </p:spPr>
        <p:txBody>
          <a:bodyPr vert="horz" lIns="101600" tIns="38100" rIns="76200" bIns="38100" rtlCol="0" anchor="t" anchorCtr="0">
            <a:normAutofit/>
          </a:bodyPr>
          <a:lstStyle>
            <a:lvl1pPr marL="0" indent="0">
              <a:lnSpc>
                <a:spcPct val="100000"/>
              </a:lnSpc>
              <a:buNone/>
              <a:defRPr sz="2000" b="1" spc="200">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单击此处编辑文本</a:t>
            </a:r>
          </a:p>
        </p:txBody>
      </p:sp>
      <p:sp>
        <p:nvSpPr>
          <p:cNvPr id="6" name="内容占位符 5"/>
          <p:cNvSpPr>
            <a:spLocks noGrp="1"/>
          </p:cNvSpPr>
          <p:nvPr>
            <p:ph sz="quarter" idx="4"/>
            <p:custDataLst>
              <p:tags r:id="rId5"/>
            </p:custDataLst>
          </p:nvPr>
        </p:nvSpPr>
        <p:spPr>
          <a:xfrm>
            <a:off x="6235750" y="1854000"/>
            <a:ext cx="5342400" cy="4395600"/>
          </a:xfrm>
        </p:spPr>
        <p:txBody>
          <a:bodyPr vert="horz" lIns="101600" tIns="0" rIns="82550" bIns="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custDataLst>
              <p:tags r:id="rId6"/>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60FBDFE-C587-4B4C-A407-44438C67B59E}" type="datetimeFigureOut">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8" name="页脚占位符 7"/>
          <p:cNvSpPr>
            <a:spLocks noGrp="1"/>
          </p:cNvSpPr>
          <p:nvPr>
            <p:ph type="ftr" sz="quarter" idx="11"/>
            <p:custDataLst>
              <p:tags r:id="rId7"/>
            </p:custDataLst>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9" name="灯片编号占位符 8"/>
          <p:cNvSpPr>
            <a:spLocks noGrp="1"/>
          </p:cNvSpPr>
          <p:nvPr>
            <p:ph type="sldNum" sz="quarter" idx="12"/>
            <p:custDataLst>
              <p:tags r:id="rId8"/>
            </p:custDataLst>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AE70B2-8BF9-45C0-BB95-33D1B9D3A854}" type="slidenum">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Tree>
    <p:extLst>
      <p:ext uri="{BB962C8B-B14F-4D97-AF65-F5344CB8AC3E}">
        <p14:creationId xmlns:p14="http://schemas.microsoft.com/office/powerpoint/2010/main" val="7411059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8400" y="608400"/>
            <a:ext cx="10969200" cy="705600"/>
          </a:xfrm>
        </p:spPr>
        <p:txBody>
          <a:bodyPr vert="horz" lIns="90000" tIns="46800" rIns="90000" bIns="46800" rtlCol="0" anchor="ctr" anchorCtr="0">
            <a:normAutofit/>
          </a:bodyPr>
          <a:lstStyle/>
          <a:p>
            <a:pPr lvl="0"/>
            <a:r>
              <a:rPr lang="zh-CN" altLang="en-US"/>
              <a:t>单击此处编辑母版标题样式</a:t>
            </a:r>
          </a:p>
        </p:txBody>
      </p:sp>
      <p:sp>
        <p:nvSpPr>
          <p:cNvPr id="3" name="日期占位符 2"/>
          <p:cNvSpPr>
            <a:spLocks noGrp="1"/>
          </p:cNvSpPr>
          <p:nvPr>
            <p:ph type="dt" sz="half" idx="10"/>
            <p:custDataLst>
              <p:tags r:id="rId2"/>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60FBDFE-C587-4B4C-A407-44438C67B59E}" type="datetimeFigureOut">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4" name="页脚占位符 3"/>
          <p:cNvSpPr>
            <a:spLocks noGrp="1"/>
          </p:cNvSpPr>
          <p:nvPr>
            <p:ph type="ftr" sz="quarter" idx="11"/>
            <p:custDataLst>
              <p:tags r:id="rId3"/>
            </p:custDataLst>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5" name="灯片编号占位符 4"/>
          <p:cNvSpPr>
            <a:spLocks noGrp="1"/>
          </p:cNvSpPr>
          <p:nvPr>
            <p:ph type="sldNum" sz="quarter" idx="12"/>
            <p:custDataLst>
              <p:tags r:id="rId4"/>
            </p:custDataLst>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AE70B2-8BF9-45C0-BB95-33D1B9D3A854}" type="slidenum">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Tree>
    <p:extLst>
      <p:ext uri="{BB962C8B-B14F-4D97-AF65-F5344CB8AC3E}">
        <p14:creationId xmlns:p14="http://schemas.microsoft.com/office/powerpoint/2010/main" val="421235447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custDataLst>
              <p:tags r:id="rId1"/>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60FBDFE-C587-4B4C-A407-44438C67B59E}" type="datetimeFigureOut">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3" name="页脚占位符 2"/>
          <p:cNvSpPr>
            <a:spLocks noGrp="1"/>
          </p:cNvSpPr>
          <p:nvPr>
            <p:ph type="ftr" sz="quarter" idx="11"/>
            <p:custDataLst>
              <p:tags r:id="rId2"/>
            </p:custDataLst>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4" name="灯片编号占位符 3"/>
          <p:cNvSpPr>
            <a:spLocks noGrp="1"/>
          </p:cNvSpPr>
          <p:nvPr>
            <p:ph type="sldNum" sz="quarter" idx="12"/>
            <p:custDataLst>
              <p:tags r:id="rId3"/>
            </p:custDataLst>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AE70B2-8BF9-45C0-BB95-33D1B9D3A854}" type="slidenum">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Tree>
    <p:extLst>
      <p:ext uri="{BB962C8B-B14F-4D97-AF65-F5344CB8AC3E}">
        <p14:creationId xmlns:p14="http://schemas.microsoft.com/office/powerpoint/2010/main" val="41766095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3" name="图片占位符 2"/>
          <p:cNvSpPr>
            <a:spLocks noGrp="1"/>
          </p:cNvSpPr>
          <p:nvPr>
            <p:ph type="pic" idx="1"/>
            <p:custDataLst>
              <p:tags r:id="rId1"/>
            </p:custDataLst>
          </p:nvPr>
        </p:nvSpPr>
        <p:spPr>
          <a:xfrm>
            <a:off x="608400" y="1555200"/>
            <a:ext cx="5233077" cy="4608000"/>
          </a:xfrm>
        </p:spPr>
        <p:txBody>
          <a:bodyPr vert="horz" lIns="90000" tIns="46800" rIns="90000" bIns="46800" rtlCol="0">
            <a:normAutofit/>
          </a:bodyPr>
          <a:lstStyle>
            <a:lvl1pPr>
              <a:buNone/>
              <a:defRPr sz="1600"/>
            </a:lvl1pPr>
          </a:lstStyle>
          <a:p>
            <a:pPr lvl="0"/>
            <a:endParaRPr lang="zh-CN" altLang="en-US"/>
          </a:p>
        </p:txBody>
      </p:sp>
      <p:sp>
        <p:nvSpPr>
          <p:cNvPr id="4" name="文本占位符 3"/>
          <p:cNvSpPr>
            <a:spLocks noGrp="1"/>
          </p:cNvSpPr>
          <p:nvPr>
            <p:ph type="body" sz="half" idx="2"/>
            <p:custDataLst>
              <p:tags r:id="rId2"/>
            </p:custDataLst>
          </p:nvPr>
        </p:nvSpPr>
        <p:spPr>
          <a:xfrm>
            <a:off x="6350400" y="1555200"/>
            <a:ext cx="5227200" cy="4608000"/>
          </a:xfrm>
        </p:spPr>
        <p:txBody>
          <a:bodyPr vert="horz" lIns="90000" tIns="46800" rIns="90000" bIns="46800" rtlCol="0">
            <a:normAutofit/>
          </a:bodyPr>
          <a:lstStyle>
            <a:lvl1pPr>
              <a:buNone/>
              <a:defRPr sz="1600"/>
            </a:lvl1pPr>
          </a:lstStyle>
          <a:p>
            <a:pPr lvl="0"/>
            <a:r>
              <a:rPr lang="zh-CN" altLang="en-US"/>
              <a:t>单击此处编辑母版文本样式</a:t>
            </a:r>
          </a:p>
        </p:txBody>
      </p:sp>
      <p:sp>
        <p:nvSpPr>
          <p:cNvPr id="5" name="日期占位符 4"/>
          <p:cNvSpPr>
            <a:spLocks noGrp="1"/>
          </p:cNvSpPr>
          <p:nvPr>
            <p:ph type="dt" sz="half" idx="10"/>
            <p:custDataLst>
              <p:tags r:id="rId3"/>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9EFD9D74-47D9-4702-A33C-335B63B48DBF}" type="datetimeFigureOut">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000" b="0" i="0" u="none" strike="noStrike" kern="1200" cap="none" spc="0" normalizeH="0" baseline="0" noProof="0" dirty="0">
              <a:ln>
                <a:noFill/>
              </a:ln>
              <a:solidFill>
                <a:prstClr val="black">
                  <a:tint val="75000"/>
                </a:prstClr>
              </a:solidFill>
              <a:effectLst/>
              <a:uLnTx/>
              <a:uFillTx/>
              <a:latin typeface="Arial"/>
              <a:ea typeface="微软雅黑"/>
              <a:cs typeface="+mn-cs"/>
            </a:endParaRPr>
          </a:p>
        </p:txBody>
      </p:sp>
      <p:sp>
        <p:nvSpPr>
          <p:cNvPr id="6" name="页脚占位符 5"/>
          <p:cNvSpPr>
            <a:spLocks noGrp="1"/>
          </p:cNvSpPr>
          <p:nvPr>
            <p:ph type="ftr" sz="quarter" idx="11"/>
            <p:custDataLst>
              <p:tags r:id="rId4"/>
            </p:custDataLst>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000" b="0" i="0" u="none" strike="noStrike" kern="1200" cap="none" spc="0" normalizeH="0" baseline="0" noProof="0" dirty="0">
              <a:ln>
                <a:noFill/>
              </a:ln>
              <a:solidFill>
                <a:prstClr val="black">
                  <a:tint val="75000"/>
                </a:prstClr>
              </a:solidFill>
              <a:effectLst/>
              <a:uLnTx/>
              <a:uFillTx/>
              <a:latin typeface="Arial"/>
              <a:ea typeface="微软雅黑"/>
              <a:cs typeface="+mn-cs"/>
            </a:endParaRPr>
          </a:p>
        </p:txBody>
      </p:sp>
      <p:sp>
        <p:nvSpPr>
          <p:cNvPr id="7" name="灯片编号占位符 6"/>
          <p:cNvSpPr>
            <a:spLocks noGrp="1"/>
          </p:cNvSpPr>
          <p:nvPr>
            <p:ph type="sldNum" sz="quarter" idx="12"/>
            <p:custDataLst>
              <p:tags r:id="rId5"/>
            </p:custDataLst>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ABC47A4-756D-490B-A52F-7D9E2C9FC05F}" type="slidenum">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9" name="标题 8"/>
          <p:cNvSpPr>
            <a:spLocks noGrp="1"/>
          </p:cNvSpPr>
          <p:nvPr>
            <p:ph type="title"/>
            <p:custDataLst>
              <p:tags r:id="rId6"/>
            </p:custDataLst>
          </p:nvPr>
        </p:nvSpPr>
        <p:spPr/>
        <p:txBody>
          <a:bodyPr/>
          <a:lstStyle/>
          <a:p>
            <a:r>
              <a:rPr lang="zh-CN" altLang="en-US"/>
              <a:t>单击此处编辑母版标题样式</a:t>
            </a:r>
          </a:p>
        </p:txBody>
      </p:sp>
    </p:spTree>
    <p:extLst>
      <p:ext uri="{BB962C8B-B14F-4D97-AF65-F5344CB8AC3E}">
        <p14:creationId xmlns:p14="http://schemas.microsoft.com/office/powerpoint/2010/main" val="24546403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hasCustomPrompt="1"/>
            <p:custDataLst>
              <p:tags r:id="rId1"/>
            </p:custDataLst>
          </p:nvPr>
        </p:nvSpPr>
        <p:spPr>
          <a:xfrm>
            <a:off x="10234800" y="914400"/>
            <a:ext cx="1044000" cy="5029200"/>
          </a:xfrm>
        </p:spPr>
        <p:txBody>
          <a:bodyPr vert="eaVert" lIns="90000" tIns="46800" rIns="90000" bIns="46800" rtlCol="0" anchor="ctr" anchorCtr="0">
            <a:normAutofit/>
          </a:bodyPr>
          <a:lstStyle>
            <a:lvl1pPr>
              <a:buNone/>
              <a:defRPr sz="2800"/>
            </a:lvl1pPr>
          </a:lstStyle>
          <a:p>
            <a:pPr lvl="0"/>
            <a:r>
              <a:rPr lang="zh-CN" altLang="en-US"/>
              <a:t>单击此处编辑标题</a:t>
            </a:r>
          </a:p>
        </p:txBody>
      </p:sp>
      <p:sp>
        <p:nvSpPr>
          <p:cNvPr id="3" name="竖排文字占位符 2"/>
          <p:cNvSpPr>
            <a:spLocks noGrp="1"/>
          </p:cNvSpPr>
          <p:nvPr>
            <p:ph type="body" orient="vert" idx="1"/>
            <p:custDataLst>
              <p:tags r:id="rId2"/>
            </p:custDataLst>
          </p:nvPr>
        </p:nvSpPr>
        <p:spPr>
          <a:xfrm>
            <a:off x="914400" y="914400"/>
            <a:ext cx="9169200" cy="5029200"/>
          </a:xfrm>
        </p:spPr>
        <p:txBody>
          <a:bodyPr vert="eaVert" lIns="46800" tIns="46800" rIns="46800" bIns="46800"/>
          <a:lstStyle>
            <a:lvl1pPr marL="228600" indent="-228600">
              <a:spcAft>
                <a:spcPts val="1000"/>
              </a:spcAft>
              <a:defRPr spc="300"/>
            </a:lvl1pPr>
            <a:lvl2pPr marL="685800" indent="-228600">
              <a:defRPr spc="300"/>
            </a:lvl2pPr>
            <a:lvl3pPr marL="1143000" indent="-228600">
              <a:defRPr spc="300"/>
            </a:lvl3pPr>
            <a:lvl4pPr marL="1600200" indent="-228600">
              <a:defRPr spc="300"/>
            </a:lvl4pPr>
            <a:lvl5pPr marL="2057400" indent="-228600">
              <a:defRPr spc="300"/>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10"/>
            <p:custDataLst>
              <p:tags r:id="rId3"/>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60FBDFE-C587-4B4C-A407-44438C67B59E}" type="datetimeFigureOut">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5" name="页脚占位符 4"/>
          <p:cNvSpPr>
            <a:spLocks noGrp="1"/>
          </p:cNvSpPr>
          <p:nvPr>
            <p:ph type="ftr" sz="quarter" idx="11"/>
            <p:custDataLst>
              <p:tags r:id="rId4"/>
            </p:custDataLst>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6" name="灯片编号占位符 5"/>
          <p:cNvSpPr>
            <a:spLocks noGrp="1"/>
          </p:cNvSpPr>
          <p:nvPr>
            <p:ph type="sldNum" sz="quarter" idx="12"/>
            <p:custDataLst>
              <p:tags r:id="rId5"/>
            </p:custDataLst>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AE70B2-8BF9-45C0-BB95-33D1B9D3A854}" type="slidenum">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Tree>
    <p:extLst>
      <p:ext uri="{BB962C8B-B14F-4D97-AF65-F5344CB8AC3E}">
        <p14:creationId xmlns:p14="http://schemas.microsoft.com/office/powerpoint/2010/main" val="27277423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217507056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内容">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1"/>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60FBDFE-C587-4B4C-A407-44438C67B59E}" type="datetimeFigureOut">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4" name="页脚占位符 3"/>
          <p:cNvSpPr>
            <a:spLocks noGrp="1"/>
          </p:cNvSpPr>
          <p:nvPr>
            <p:ph type="ftr" sz="quarter" idx="11"/>
            <p:custDataLst>
              <p:tags r:id="rId2"/>
            </p:custDataLst>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5" name="灯片编号占位符 4"/>
          <p:cNvSpPr>
            <a:spLocks noGrp="1"/>
          </p:cNvSpPr>
          <p:nvPr>
            <p:ph type="sldNum" sz="quarter" idx="12"/>
            <p:custDataLst>
              <p:tags r:id="rId3"/>
            </p:custDataLst>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AE70B2-8BF9-45C0-BB95-33D1B9D3A854}" type="slidenum">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7" name="内容占位符 6"/>
          <p:cNvSpPr>
            <a:spLocks noGrp="1"/>
          </p:cNvSpPr>
          <p:nvPr>
            <p:ph sz="quarter" idx="13"/>
            <p:custDataLst>
              <p:tags r:id="rId4"/>
            </p:custDataLst>
          </p:nvPr>
        </p:nvSpPr>
        <p:spPr>
          <a:xfrm>
            <a:off x="608400" y="774000"/>
            <a:ext cx="10972800" cy="5482800"/>
          </a:xfrm>
        </p:spPr>
        <p:txBody>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extLst>
      <p:ext uri="{BB962C8B-B14F-4D97-AF65-F5344CB8AC3E}">
        <p14:creationId xmlns:p14="http://schemas.microsoft.com/office/powerpoint/2010/main" val="39732906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末尾幻灯片">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1"/>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60FBDFE-C587-4B4C-A407-44438C67B59E}" type="datetimeFigureOut">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4" name="页脚占位符 3"/>
          <p:cNvSpPr>
            <a:spLocks noGrp="1"/>
          </p:cNvSpPr>
          <p:nvPr>
            <p:ph type="ftr" sz="quarter" idx="11"/>
            <p:custDataLst>
              <p:tags r:id="rId2"/>
            </p:custDataLst>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5" name="灯片编号占位符 4"/>
          <p:cNvSpPr>
            <a:spLocks noGrp="1"/>
          </p:cNvSpPr>
          <p:nvPr>
            <p:ph type="sldNum" sz="quarter" idx="12"/>
            <p:custDataLst>
              <p:tags r:id="rId3"/>
            </p:custDataLst>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AE70B2-8BF9-45C0-BB95-33D1B9D3A854}" type="slidenum">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2" name="标题 1"/>
          <p:cNvSpPr>
            <a:spLocks noGrp="1"/>
          </p:cNvSpPr>
          <p:nvPr>
            <p:ph type="title" hasCustomPrompt="1"/>
            <p:custDataLst>
              <p:tags r:id="rId4"/>
            </p:custDataLst>
          </p:nvPr>
        </p:nvSpPr>
        <p:spPr>
          <a:xfrm>
            <a:off x="1198800" y="2484000"/>
            <a:ext cx="9799200" cy="1018800"/>
          </a:xfrm>
        </p:spPr>
        <p:txBody>
          <a:bodyPr vert="horz" lIns="90000" tIns="46800" rIns="90000" bIns="46800" rtlCol="0" anchor="t" anchorCtr="0">
            <a:normAutofit/>
          </a:bodyPr>
          <a:lstStyle>
            <a:lvl1pPr algn="ctr">
              <a:defRPr sz="6000"/>
            </a:lvl1pPr>
          </a:lstStyle>
          <a:p>
            <a:pPr lvl="0"/>
            <a:r>
              <a:rPr lang="zh-CN" altLang="en-US"/>
              <a:t>单击此处编辑标题</a:t>
            </a:r>
          </a:p>
        </p:txBody>
      </p:sp>
      <p:sp>
        <p:nvSpPr>
          <p:cNvPr id="7" name="文本占位符 6"/>
          <p:cNvSpPr>
            <a:spLocks noGrp="1"/>
          </p:cNvSpPr>
          <p:nvPr>
            <p:ph type="body" sz="quarter" idx="13"/>
            <p:custDataLst>
              <p:tags r:id="rId5"/>
            </p:custDataLst>
          </p:nvPr>
        </p:nvSpPr>
        <p:spPr>
          <a:xfrm>
            <a:off x="1198800" y="3560400"/>
            <a:ext cx="9799200" cy="471600"/>
          </a:xfrm>
        </p:spPr>
        <p:txBody>
          <a:bodyPr lIns="90000" tIns="46800" rIns="90000" bIns="46800">
            <a:normAutofit/>
          </a:bodyPr>
          <a:lstStyle>
            <a:lvl1pPr algn="ctr">
              <a:lnSpc>
                <a:spcPct val="110000"/>
              </a:lnSpc>
              <a:buNone/>
              <a:defRPr sz="2400" spc="200"/>
            </a:lvl1pPr>
          </a:lstStyle>
          <a:p>
            <a:pPr lvl="0"/>
            <a:r>
              <a:rPr lang="zh-CN" altLang="en-US" dirty="0"/>
              <a:t>单击此处编辑母版文本样式</a:t>
            </a:r>
          </a:p>
        </p:txBody>
      </p:sp>
    </p:spTree>
    <p:extLst>
      <p:ext uri="{BB962C8B-B14F-4D97-AF65-F5344CB8AC3E}">
        <p14:creationId xmlns:p14="http://schemas.microsoft.com/office/powerpoint/2010/main" val="8846040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9" name="Google Shape;19;p4"/>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GB" sz="1333" b="0" i="0" u="none" strike="noStrike" kern="1200" cap="none" spc="0" normalizeH="0" baseline="0" noProof="0" smtClean="0">
                <a:ln>
                  <a:noFill/>
                </a:ln>
                <a:solidFill>
                  <a:srgbClr val="595959"/>
                </a:solidFill>
                <a:effectLst/>
                <a:uLnTx/>
                <a:uFillTx/>
                <a:latin typeface="Arial"/>
                <a:ea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GB" sz="1333" b="0" i="0" u="none" strike="noStrike" kern="1200" cap="none" spc="0" normalizeH="0" baseline="0" noProof="0">
              <a:ln>
                <a:noFill/>
              </a:ln>
              <a:solidFill>
                <a:srgbClr val="595959"/>
              </a:solidFill>
              <a:effectLst/>
              <a:uLnTx/>
              <a:uFillTx/>
              <a:latin typeface="Arial"/>
              <a:ea typeface="微软雅黑"/>
              <a:cs typeface="+mn-cs"/>
            </a:endParaRPr>
          </a:p>
        </p:txBody>
      </p:sp>
    </p:spTree>
    <p:extLst>
      <p:ext uri="{BB962C8B-B14F-4D97-AF65-F5344CB8AC3E}">
        <p14:creationId xmlns:p14="http://schemas.microsoft.com/office/powerpoint/2010/main" val="260997789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Section header" userDrawn="1">
  <p:cSld name="Section header">
    <p:spTree>
      <p:nvGrpSpPr>
        <p:cNvPr id="1" name="Shape 15"/>
        <p:cNvGrpSpPr/>
        <p:nvPr/>
      </p:nvGrpSpPr>
      <p:grpSpPr>
        <a:xfrm>
          <a:off x="0" y="0"/>
          <a:ext cx="0" cy="0"/>
          <a:chOff x="0" y="0"/>
          <a:chExt cx="0" cy="0"/>
        </a:xfrm>
      </p:grpSpPr>
      <p:sp>
        <p:nvSpPr>
          <p:cNvPr id="19" name="Google Shape;19;p3"/>
          <p:cNvSpPr/>
          <p:nvPr/>
        </p:nvSpPr>
        <p:spPr>
          <a:xfrm>
            <a:off x="-414699" y="-811867"/>
            <a:ext cx="4316300" cy="3087733"/>
          </a:xfrm>
          <a:custGeom>
            <a:avLst/>
            <a:gdLst/>
            <a:ahLst/>
            <a:cxnLst/>
            <a:rect l="l" t="t" r="r" b="b"/>
            <a:pathLst>
              <a:path w="129489" h="92632" extrusionOk="0">
                <a:moveTo>
                  <a:pt x="0" y="92632"/>
                </a:moveTo>
                <a:cubicBezTo>
                  <a:pt x="5896" y="84525"/>
                  <a:pt x="10017" y="74524"/>
                  <a:pt x="18136" y="68645"/>
                </a:cubicBezTo>
                <a:cubicBezTo>
                  <a:pt x="25365" y="63410"/>
                  <a:pt x="39735" y="59578"/>
                  <a:pt x="44853" y="66890"/>
                </a:cubicBezTo>
                <a:cubicBezTo>
                  <a:pt x="47220" y="70272"/>
                  <a:pt x="46102" y="76151"/>
                  <a:pt x="43293" y="79176"/>
                </a:cubicBezTo>
                <a:cubicBezTo>
                  <a:pt x="40942" y="81708"/>
                  <a:pt x="36406" y="82483"/>
                  <a:pt x="33152" y="81321"/>
                </a:cubicBezTo>
                <a:cubicBezTo>
                  <a:pt x="25935" y="78744"/>
                  <a:pt x="23931" y="64395"/>
                  <a:pt x="29057" y="58699"/>
                </a:cubicBezTo>
                <a:cubicBezTo>
                  <a:pt x="41489" y="44886"/>
                  <a:pt x="64232" y="46643"/>
                  <a:pt x="82101" y="41538"/>
                </a:cubicBezTo>
                <a:cubicBezTo>
                  <a:pt x="102298" y="35768"/>
                  <a:pt x="129489" y="21005"/>
                  <a:pt x="129489" y="0"/>
                </a:cubicBezTo>
              </a:path>
            </a:pathLst>
          </a:custGeom>
          <a:noFill/>
          <a:ln w="28575" cap="rnd" cmpd="sng">
            <a:solidFill>
              <a:schemeClr val="accent1"/>
            </a:solidFill>
            <a:prstDash val="dash"/>
            <a:round/>
            <a:headEnd type="none" w="med" len="med"/>
            <a:tailEnd type="none" w="med" len="med"/>
          </a:ln>
        </p:spPr>
      </p:sp>
      <p:sp>
        <p:nvSpPr>
          <p:cNvPr id="20" name="Google Shape;20;p3"/>
          <p:cNvSpPr/>
          <p:nvPr/>
        </p:nvSpPr>
        <p:spPr>
          <a:xfrm>
            <a:off x="362567" y="6092626"/>
            <a:ext cx="1185195" cy="174412"/>
          </a:xfrm>
          <a:custGeom>
            <a:avLst/>
            <a:gdLst/>
            <a:ahLst/>
            <a:cxnLst/>
            <a:rect l="l" t="t" r="r" b="b"/>
            <a:pathLst>
              <a:path w="76251" h="11221" extrusionOk="0">
                <a:moveTo>
                  <a:pt x="0" y="2445"/>
                </a:moveTo>
                <a:cubicBezTo>
                  <a:pt x="266" y="5104"/>
                  <a:pt x="3433" y="8271"/>
                  <a:pt x="6046" y="7711"/>
                </a:cubicBezTo>
                <a:cubicBezTo>
                  <a:pt x="11875" y="6462"/>
                  <a:pt x="16331" y="-738"/>
                  <a:pt x="22232" y="105"/>
                </a:cubicBezTo>
                <a:cubicBezTo>
                  <a:pt x="28374" y="982"/>
                  <a:pt x="31491" y="9080"/>
                  <a:pt x="37443" y="10831"/>
                </a:cubicBezTo>
                <a:cubicBezTo>
                  <a:pt x="43774" y="12693"/>
                  <a:pt x="48731" y="3414"/>
                  <a:pt x="55189" y="2055"/>
                </a:cubicBezTo>
                <a:cubicBezTo>
                  <a:pt x="62681" y="478"/>
                  <a:pt x="70325" y="6372"/>
                  <a:pt x="76251" y="11221"/>
                </a:cubicBezTo>
              </a:path>
            </a:pathLst>
          </a:custGeom>
          <a:noFill/>
          <a:ln w="38100" cap="rnd" cmpd="sng">
            <a:solidFill>
              <a:schemeClr val="accent1"/>
            </a:solidFill>
            <a:prstDash val="solid"/>
            <a:round/>
            <a:headEnd type="none" w="med" len="med"/>
            <a:tailEnd type="none" w="med" len="med"/>
          </a:ln>
        </p:spPr>
      </p:sp>
      <p:sp>
        <p:nvSpPr>
          <p:cNvPr id="21" name="Google Shape;21;p3"/>
          <p:cNvSpPr/>
          <p:nvPr/>
        </p:nvSpPr>
        <p:spPr>
          <a:xfrm>
            <a:off x="8576278" y="619102"/>
            <a:ext cx="840452" cy="118131"/>
          </a:xfrm>
          <a:custGeom>
            <a:avLst/>
            <a:gdLst/>
            <a:ahLst/>
            <a:cxnLst/>
            <a:rect l="l" t="t" r="r" b="b"/>
            <a:pathLst>
              <a:path w="207690" h="29192" extrusionOk="0">
                <a:moveTo>
                  <a:pt x="0" y="11771"/>
                </a:moveTo>
                <a:cubicBezTo>
                  <a:pt x="324" y="7882"/>
                  <a:pt x="2253" y="3144"/>
                  <a:pt x="5850" y="1630"/>
                </a:cubicBezTo>
                <a:cubicBezTo>
                  <a:pt x="12454" y="-1150"/>
                  <a:pt x="20846" y="-113"/>
                  <a:pt x="27302" y="2995"/>
                </a:cubicBezTo>
                <a:cubicBezTo>
                  <a:pt x="38611" y="8439"/>
                  <a:pt x="41902" y="30169"/>
                  <a:pt x="54409" y="29127"/>
                </a:cubicBezTo>
                <a:cubicBezTo>
                  <a:pt x="61801" y="28511"/>
                  <a:pt x="66228" y="20024"/>
                  <a:pt x="71180" y="14501"/>
                </a:cubicBezTo>
                <a:cubicBezTo>
                  <a:pt x="76003" y="9122"/>
                  <a:pt x="82786" y="4835"/>
                  <a:pt x="89901" y="3580"/>
                </a:cubicBezTo>
                <a:cubicBezTo>
                  <a:pt x="96298" y="2451"/>
                  <a:pt x="104182" y="4710"/>
                  <a:pt x="108428" y="9626"/>
                </a:cubicBezTo>
                <a:cubicBezTo>
                  <a:pt x="111470" y="13148"/>
                  <a:pt x="111657" y="18457"/>
                  <a:pt x="114278" y="22302"/>
                </a:cubicBezTo>
                <a:cubicBezTo>
                  <a:pt x="116996" y="26290"/>
                  <a:pt x="122343" y="28495"/>
                  <a:pt x="127149" y="28932"/>
                </a:cubicBezTo>
                <a:cubicBezTo>
                  <a:pt x="140310" y="30128"/>
                  <a:pt x="148708" y="12022"/>
                  <a:pt x="161667" y="9431"/>
                </a:cubicBezTo>
                <a:cubicBezTo>
                  <a:pt x="170826" y="7599"/>
                  <a:pt x="181067" y="8262"/>
                  <a:pt x="189554" y="12161"/>
                </a:cubicBezTo>
                <a:cubicBezTo>
                  <a:pt x="195936" y="15093"/>
                  <a:pt x="200963" y="20869"/>
                  <a:pt x="207690" y="22887"/>
                </a:cubicBezTo>
              </a:path>
            </a:pathLst>
          </a:custGeom>
          <a:noFill/>
          <a:ln w="38100" cap="rnd" cmpd="sng">
            <a:solidFill>
              <a:schemeClr val="accent4"/>
            </a:solidFill>
            <a:prstDash val="solid"/>
            <a:round/>
            <a:headEnd type="none" w="med" len="med"/>
            <a:tailEnd type="none" w="med" len="med"/>
          </a:ln>
        </p:spPr>
      </p:sp>
      <p:grpSp>
        <p:nvGrpSpPr>
          <p:cNvPr id="22" name="Google Shape;22;p3"/>
          <p:cNvGrpSpPr/>
          <p:nvPr/>
        </p:nvGrpSpPr>
        <p:grpSpPr>
          <a:xfrm>
            <a:off x="11157892" y="5779789"/>
            <a:ext cx="673867" cy="800076"/>
            <a:chOff x="3251850" y="687425"/>
            <a:chExt cx="266519" cy="316436"/>
          </a:xfrm>
        </p:grpSpPr>
        <p:sp>
          <p:nvSpPr>
            <p:cNvPr id="23" name="Google Shape;23;p3"/>
            <p:cNvSpPr/>
            <p:nvPr/>
          </p:nvSpPr>
          <p:spPr>
            <a:xfrm>
              <a:off x="3251850" y="687425"/>
              <a:ext cx="169200" cy="160800"/>
            </a:xfrm>
            <a:prstGeom prst="star5">
              <a:avLst>
                <a:gd name="adj" fmla="val 28062"/>
                <a:gd name="hf" fmla="val 105146"/>
                <a:gd name="vf" fmla="val 110557"/>
              </a:avLst>
            </a:pr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79"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3"/>
            <p:cNvSpPr/>
            <p:nvPr/>
          </p:nvSpPr>
          <p:spPr>
            <a:xfrm rot="597945">
              <a:off x="3391630" y="882406"/>
              <a:ext cx="117879" cy="112109"/>
            </a:xfrm>
            <a:prstGeom prst="star5">
              <a:avLst>
                <a:gd name="adj" fmla="val 28062"/>
                <a:gd name="hf" fmla="val 105146"/>
                <a:gd name="vf" fmla="val 110557"/>
              </a:avLst>
            </a:pr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79"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54651213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body" userDrawn="1">
  <p:cSld name="Title and body">
    <p:spTree>
      <p:nvGrpSpPr>
        <p:cNvPr id="1" name="Shape 25"/>
        <p:cNvGrpSpPr/>
        <p:nvPr/>
      </p:nvGrpSpPr>
      <p:grpSpPr>
        <a:xfrm>
          <a:off x="0" y="0"/>
          <a:ext cx="0" cy="0"/>
          <a:chOff x="0" y="0"/>
          <a:chExt cx="0" cy="0"/>
        </a:xfrm>
      </p:grpSpPr>
      <p:sp>
        <p:nvSpPr>
          <p:cNvPr id="26" name="Google Shape;26;p4"/>
          <p:cNvSpPr/>
          <p:nvPr/>
        </p:nvSpPr>
        <p:spPr>
          <a:xfrm rot="5093719">
            <a:off x="11315410" y="2422401"/>
            <a:ext cx="840324" cy="118112"/>
          </a:xfrm>
          <a:custGeom>
            <a:avLst/>
            <a:gdLst/>
            <a:ahLst/>
            <a:cxnLst/>
            <a:rect l="l" t="t" r="r" b="b"/>
            <a:pathLst>
              <a:path w="207690" h="29192" extrusionOk="0">
                <a:moveTo>
                  <a:pt x="0" y="11771"/>
                </a:moveTo>
                <a:cubicBezTo>
                  <a:pt x="324" y="7882"/>
                  <a:pt x="2253" y="3144"/>
                  <a:pt x="5850" y="1630"/>
                </a:cubicBezTo>
                <a:cubicBezTo>
                  <a:pt x="12454" y="-1150"/>
                  <a:pt x="20846" y="-113"/>
                  <a:pt x="27302" y="2995"/>
                </a:cubicBezTo>
                <a:cubicBezTo>
                  <a:pt x="38611" y="8439"/>
                  <a:pt x="41902" y="30169"/>
                  <a:pt x="54409" y="29127"/>
                </a:cubicBezTo>
                <a:cubicBezTo>
                  <a:pt x="61801" y="28511"/>
                  <a:pt x="66228" y="20024"/>
                  <a:pt x="71180" y="14501"/>
                </a:cubicBezTo>
                <a:cubicBezTo>
                  <a:pt x="76003" y="9122"/>
                  <a:pt x="82786" y="4835"/>
                  <a:pt x="89901" y="3580"/>
                </a:cubicBezTo>
                <a:cubicBezTo>
                  <a:pt x="96298" y="2451"/>
                  <a:pt x="104182" y="4710"/>
                  <a:pt x="108428" y="9626"/>
                </a:cubicBezTo>
                <a:cubicBezTo>
                  <a:pt x="111470" y="13148"/>
                  <a:pt x="111657" y="18457"/>
                  <a:pt x="114278" y="22302"/>
                </a:cubicBezTo>
                <a:cubicBezTo>
                  <a:pt x="116996" y="26290"/>
                  <a:pt x="122343" y="28495"/>
                  <a:pt x="127149" y="28932"/>
                </a:cubicBezTo>
                <a:cubicBezTo>
                  <a:pt x="140310" y="30128"/>
                  <a:pt x="148708" y="12022"/>
                  <a:pt x="161667" y="9431"/>
                </a:cubicBezTo>
                <a:cubicBezTo>
                  <a:pt x="170826" y="7599"/>
                  <a:pt x="181067" y="8262"/>
                  <a:pt x="189554" y="12161"/>
                </a:cubicBezTo>
                <a:cubicBezTo>
                  <a:pt x="195936" y="15093"/>
                  <a:pt x="200963" y="20869"/>
                  <a:pt x="207690" y="22887"/>
                </a:cubicBezTo>
              </a:path>
            </a:pathLst>
          </a:custGeom>
          <a:noFill/>
          <a:ln w="38100" cap="rnd" cmpd="sng">
            <a:solidFill>
              <a:schemeClr val="accent4"/>
            </a:solidFill>
            <a:prstDash val="solid"/>
            <a:round/>
            <a:headEnd type="none" w="med" len="med"/>
            <a:tailEnd type="none" w="med" len="med"/>
          </a:ln>
        </p:spPr>
      </p:sp>
      <p:grpSp>
        <p:nvGrpSpPr>
          <p:cNvPr id="27" name="Google Shape;27;p4"/>
          <p:cNvGrpSpPr/>
          <p:nvPr/>
        </p:nvGrpSpPr>
        <p:grpSpPr>
          <a:xfrm>
            <a:off x="326500" y="3349900"/>
            <a:ext cx="279534" cy="260000"/>
            <a:chOff x="2803325" y="4061175"/>
            <a:chExt cx="209650" cy="195000"/>
          </a:xfrm>
        </p:grpSpPr>
        <p:sp>
          <p:nvSpPr>
            <p:cNvPr id="28" name="Google Shape;28;p4"/>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1"/>
              </a:solidFill>
              <a:prstDash val="solid"/>
              <a:round/>
              <a:headEnd type="none" w="med" len="med"/>
              <a:tailEnd type="none" w="med" len="med"/>
            </a:ln>
          </p:spPr>
        </p:sp>
        <p:sp>
          <p:nvSpPr>
            <p:cNvPr id="29" name="Google Shape;29;p4"/>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1"/>
              </a:solidFill>
              <a:prstDash val="solid"/>
              <a:round/>
              <a:headEnd type="none" w="med" len="med"/>
              <a:tailEnd type="none" w="med" len="med"/>
            </a:ln>
          </p:spPr>
        </p:sp>
        <p:sp>
          <p:nvSpPr>
            <p:cNvPr id="30" name="Google Shape;30;p4"/>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1"/>
              </a:solidFill>
              <a:prstDash val="solid"/>
              <a:round/>
              <a:headEnd type="none" w="med" len="med"/>
              <a:tailEnd type="none" w="med" len="med"/>
            </a:ln>
          </p:spPr>
        </p:sp>
        <p:sp>
          <p:nvSpPr>
            <p:cNvPr id="31" name="Google Shape;31;p4"/>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1"/>
              </a:solidFill>
              <a:prstDash val="solid"/>
              <a:round/>
              <a:headEnd type="none" w="med" len="med"/>
              <a:tailEnd type="none" w="med" len="med"/>
            </a:ln>
          </p:spPr>
        </p:sp>
      </p:grpSp>
      <p:sp>
        <p:nvSpPr>
          <p:cNvPr id="34" name="Google Shape;34;p4"/>
          <p:cNvSpPr/>
          <p:nvPr/>
        </p:nvSpPr>
        <p:spPr>
          <a:xfrm rot="597038">
            <a:off x="11484046" y="5610352"/>
            <a:ext cx="254631" cy="242072"/>
          </a:xfrm>
          <a:prstGeom prst="star5">
            <a:avLst>
              <a:gd name="adj" fmla="val 28062"/>
              <a:gd name="hf" fmla="val 105146"/>
              <a:gd name="vf" fmla="val 110557"/>
            </a:avLst>
          </a:prstGeom>
          <a:solidFill>
            <a:schemeClr val="accent5"/>
          </a:solidFill>
          <a:ln>
            <a:noFill/>
          </a:ln>
        </p:spPr>
        <p:txBody>
          <a:bodyPr spcFirstLastPara="1" wrap="square" lIns="121598" tIns="121598" rIns="121598" bIns="121598"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79"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35496742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only" userDrawn="1">
  <p:cSld name="Title only">
    <p:spTree>
      <p:nvGrpSpPr>
        <p:cNvPr id="1" name="Shape 47"/>
        <p:cNvGrpSpPr/>
        <p:nvPr/>
      </p:nvGrpSpPr>
      <p:grpSpPr>
        <a:xfrm>
          <a:off x="0" y="0"/>
          <a:ext cx="0" cy="0"/>
          <a:chOff x="0" y="0"/>
          <a:chExt cx="0" cy="0"/>
        </a:xfrm>
      </p:grpSpPr>
      <p:grpSp>
        <p:nvGrpSpPr>
          <p:cNvPr id="48" name="Google Shape;48;p6"/>
          <p:cNvGrpSpPr/>
          <p:nvPr/>
        </p:nvGrpSpPr>
        <p:grpSpPr>
          <a:xfrm rot="-2700000">
            <a:off x="11501237" y="399491"/>
            <a:ext cx="279531" cy="259997"/>
            <a:chOff x="2803325" y="4061175"/>
            <a:chExt cx="209650" cy="195000"/>
          </a:xfrm>
        </p:grpSpPr>
        <p:sp>
          <p:nvSpPr>
            <p:cNvPr id="49" name="Google Shape;49;p6"/>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3"/>
              </a:solidFill>
              <a:prstDash val="solid"/>
              <a:round/>
              <a:headEnd type="none" w="med" len="med"/>
              <a:tailEnd type="none" w="med" len="med"/>
            </a:ln>
          </p:spPr>
        </p:sp>
        <p:sp>
          <p:nvSpPr>
            <p:cNvPr id="50" name="Google Shape;50;p6"/>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3"/>
              </a:solidFill>
              <a:prstDash val="solid"/>
              <a:round/>
              <a:headEnd type="none" w="med" len="med"/>
              <a:tailEnd type="none" w="med" len="med"/>
            </a:ln>
          </p:spPr>
        </p:sp>
        <p:sp>
          <p:nvSpPr>
            <p:cNvPr id="51" name="Google Shape;51;p6"/>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3"/>
              </a:solidFill>
              <a:prstDash val="solid"/>
              <a:round/>
              <a:headEnd type="none" w="med" len="med"/>
              <a:tailEnd type="none" w="med" len="med"/>
            </a:ln>
          </p:spPr>
        </p:sp>
        <p:sp>
          <p:nvSpPr>
            <p:cNvPr id="52" name="Google Shape;52;p6"/>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3"/>
              </a:solidFill>
              <a:prstDash val="solid"/>
              <a:round/>
              <a:headEnd type="none" w="med" len="med"/>
              <a:tailEnd type="none" w="med" len="med"/>
            </a:ln>
          </p:spPr>
        </p:sp>
      </p:grpSp>
      <p:sp>
        <p:nvSpPr>
          <p:cNvPr id="53" name="Google Shape;53;p6"/>
          <p:cNvSpPr/>
          <p:nvPr/>
        </p:nvSpPr>
        <p:spPr>
          <a:xfrm rot="5400000">
            <a:off x="11220786" y="3102290"/>
            <a:ext cx="840452" cy="118130"/>
          </a:xfrm>
          <a:custGeom>
            <a:avLst/>
            <a:gdLst/>
            <a:ahLst/>
            <a:cxnLst/>
            <a:rect l="l" t="t" r="r" b="b"/>
            <a:pathLst>
              <a:path w="207690" h="29192" extrusionOk="0">
                <a:moveTo>
                  <a:pt x="0" y="11771"/>
                </a:moveTo>
                <a:cubicBezTo>
                  <a:pt x="324" y="7882"/>
                  <a:pt x="2253" y="3144"/>
                  <a:pt x="5850" y="1630"/>
                </a:cubicBezTo>
                <a:cubicBezTo>
                  <a:pt x="12454" y="-1150"/>
                  <a:pt x="20846" y="-113"/>
                  <a:pt x="27302" y="2995"/>
                </a:cubicBezTo>
                <a:cubicBezTo>
                  <a:pt x="38611" y="8439"/>
                  <a:pt x="41902" y="30169"/>
                  <a:pt x="54409" y="29127"/>
                </a:cubicBezTo>
                <a:cubicBezTo>
                  <a:pt x="61801" y="28511"/>
                  <a:pt x="66228" y="20024"/>
                  <a:pt x="71180" y="14501"/>
                </a:cubicBezTo>
                <a:cubicBezTo>
                  <a:pt x="76003" y="9122"/>
                  <a:pt x="82786" y="4835"/>
                  <a:pt x="89901" y="3580"/>
                </a:cubicBezTo>
                <a:cubicBezTo>
                  <a:pt x="96298" y="2451"/>
                  <a:pt x="104182" y="4710"/>
                  <a:pt x="108428" y="9626"/>
                </a:cubicBezTo>
                <a:cubicBezTo>
                  <a:pt x="111470" y="13148"/>
                  <a:pt x="111657" y="18457"/>
                  <a:pt x="114278" y="22302"/>
                </a:cubicBezTo>
                <a:cubicBezTo>
                  <a:pt x="116996" y="26290"/>
                  <a:pt x="122343" y="28495"/>
                  <a:pt x="127149" y="28932"/>
                </a:cubicBezTo>
                <a:cubicBezTo>
                  <a:pt x="140310" y="30128"/>
                  <a:pt x="148708" y="12022"/>
                  <a:pt x="161667" y="9431"/>
                </a:cubicBezTo>
                <a:cubicBezTo>
                  <a:pt x="170826" y="7599"/>
                  <a:pt x="181067" y="8262"/>
                  <a:pt x="189554" y="12161"/>
                </a:cubicBezTo>
                <a:cubicBezTo>
                  <a:pt x="195936" y="15093"/>
                  <a:pt x="200963" y="20869"/>
                  <a:pt x="207690" y="22887"/>
                </a:cubicBezTo>
              </a:path>
            </a:pathLst>
          </a:custGeom>
          <a:noFill/>
          <a:ln w="38100" cap="rnd" cmpd="sng">
            <a:solidFill>
              <a:schemeClr val="accent1"/>
            </a:solidFill>
            <a:prstDash val="solid"/>
            <a:round/>
            <a:headEnd type="none" w="med" len="med"/>
            <a:tailEnd type="none" w="med" len="med"/>
          </a:ln>
        </p:spPr>
      </p:sp>
      <p:sp>
        <p:nvSpPr>
          <p:cNvPr id="54" name="Google Shape;54;p6"/>
          <p:cNvSpPr/>
          <p:nvPr/>
        </p:nvSpPr>
        <p:spPr>
          <a:xfrm>
            <a:off x="4495134" y="6303293"/>
            <a:ext cx="1185195" cy="174412"/>
          </a:xfrm>
          <a:custGeom>
            <a:avLst/>
            <a:gdLst/>
            <a:ahLst/>
            <a:cxnLst/>
            <a:rect l="l" t="t" r="r" b="b"/>
            <a:pathLst>
              <a:path w="76251" h="11221" extrusionOk="0">
                <a:moveTo>
                  <a:pt x="0" y="2445"/>
                </a:moveTo>
                <a:cubicBezTo>
                  <a:pt x="266" y="5104"/>
                  <a:pt x="3433" y="8271"/>
                  <a:pt x="6046" y="7711"/>
                </a:cubicBezTo>
                <a:cubicBezTo>
                  <a:pt x="11875" y="6462"/>
                  <a:pt x="16331" y="-738"/>
                  <a:pt x="22232" y="105"/>
                </a:cubicBezTo>
                <a:cubicBezTo>
                  <a:pt x="28374" y="982"/>
                  <a:pt x="31491" y="9080"/>
                  <a:pt x="37443" y="10831"/>
                </a:cubicBezTo>
                <a:cubicBezTo>
                  <a:pt x="43774" y="12693"/>
                  <a:pt x="48731" y="3414"/>
                  <a:pt x="55189" y="2055"/>
                </a:cubicBezTo>
                <a:cubicBezTo>
                  <a:pt x="62681" y="478"/>
                  <a:pt x="70325" y="6372"/>
                  <a:pt x="76251" y="11221"/>
                </a:cubicBezTo>
              </a:path>
            </a:pathLst>
          </a:custGeom>
          <a:noFill/>
          <a:ln w="38100" cap="rnd" cmpd="sng">
            <a:solidFill>
              <a:schemeClr val="accent4"/>
            </a:solidFill>
            <a:prstDash val="solid"/>
            <a:round/>
            <a:headEnd type="none" w="med" len="med"/>
            <a:tailEnd type="none" w="med" len="med"/>
          </a:ln>
        </p:spPr>
      </p:sp>
      <p:grpSp>
        <p:nvGrpSpPr>
          <p:cNvPr id="55" name="Google Shape;55;p6"/>
          <p:cNvGrpSpPr/>
          <p:nvPr/>
        </p:nvGrpSpPr>
        <p:grpSpPr>
          <a:xfrm>
            <a:off x="326500" y="1787267"/>
            <a:ext cx="279534" cy="260000"/>
            <a:chOff x="2803325" y="4061175"/>
            <a:chExt cx="209650" cy="195000"/>
          </a:xfrm>
        </p:grpSpPr>
        <p:sp>
          <p:nvSpPr>
            <p:cNvPr id="56" name="Google Shape;56;p6"/>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4"/>
              </a:solidFill>
              <a:prstDash val="solid"/>
              <a:round/>
              <a:headEnd type="none" w="med" len="med"/>
              <a:tailEnd type="none" w="med" len="med"/>
            </a:ln>
          </p:spPr>
        </p:sp>
        <p:sp>
          <p:nvSpPr>
            <p:cNvPr id="57" name="Google Shape;57;p6"/>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4"/>
              </a:solidFill>
              <a:prstDash val="solid"/>
              <a:round/>
              <a:headEnd type="none" w="med" len="med"/>
              <a:tailEnd type="none" w="med" len="med"/>
            </a:ln>
          </p:spPr>
        </p:sp>
        <p:sp>
          <p:nvSpPr>
            <p:cNvPr id="58" name="Google Shape;58;p6"/>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4"/>
              </a:solidFill>
              <a:prstDash val="solid"/>
              <a:round/>
              <a:headEnd type="none" w="med" len="med"/>
              <a:tailEnd type="none" w="med" len="med"/>
            </a:ln>
          </p:spPr>
        </p:sp>
        <p:sp>
          <p:nvSpPr>
            <p:cNvPr id="59" name="Google Shape;59;p6"/>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4"/>
              </a:solidFill>
              <a:prstDash val="solid"/>
              <a:round/>
              <a:headEnd type="none" w="med" len="med"/>
              <a:tailEnd type="none" w="med" len="med"/>
            </a:ln>
          </p:spPr>
        </p:sp>
      </p:grpSp>
    </p:spTree>
    <p:extLst>
      <p:ext uri="{BB962C8B-B14F-4D97-AF65-F5344CB8AC3E}">
        <p14:creationId xmlns:p14="http://schemas.microsoft.com/office/powerpoint/2010/main" val="15457262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Section title and description" userDrawn="1">
  <p:cSld name="Section title and description">
    <p:spTree>
      <p:nvGrpSpPr>
        <p:cNvPr id="1" name="Shape 74"/>
        <p:cNvGrpSpPr/>
        <p:nvPr/>
      </p:nvGrpSpPr>
      <p:grpSpPr>
        <a:xfrm>
          <a:off x="0" y="0"/>
          <a:ext cx="0" cy="0"/>
          <a:chOff x="0" y="0"/>
          <a:chExt cx="0" cy="0"/>
        </a:xfrm>
      </p:grpSpPr>
      <p:sp>
        <p:nvSpPr>
          <p:cNvPr id="77" name="Google Shape;77;p9"/>
          <p:cNvSpPr/>
          <p:nvPr/>
        </p:nvSpPr>
        <p:spPr>
          <a:xfrm rot="10800000" flipH="1">
            <a:off x="9148901" y="4520484"/>
            <a:ext cx="4019220" cy="2723751"/>
          </a:xfrm>
          <a:custGeom>
            <a:avLst/>
            <a:gdLst/>
            <a:ahLst/>
            <a:cxnLst/>
            <a:rect l="l" t="t" r="r" b="b"/>
            <a:pathLst>
              <a:path w="95947" h="58504" extrusionOk="0">
                <a:moveTo>
                  <a:pt x="95947" y="58504"/>
                </a:moveTo>
                <a:cubicBezTo>
                  <a:pt x="95193" y="47952"/>
                  <a:pt x="81683" y="40797"/>
                  <a:pt x="71375" y="38418"/>
                </a:cubicBezTo>
                <a:cubicBezTo>
                  <a:pt x="59730" y="35731"/>
                  <a:pt x="45114" y="37898"/>
                  <a:pt x="36663" y="29447"/>
                </a:cubicBezTo>
                <a:cubicBezTo>
                  <a:pt x="35058" y="27842"/>
                  <a:pt x="33783" y="24664"/>
                  <a:pt x="35103" y="22817"/>
                </a:cubicBezTo>
                <a:cubicBezTo>
                  <a:pt x="36689" y="20597"/>
                  <a:pt x="40916" y="19423"/>
                  <a:pt x="43098" y="21061"/>
                </a:cubicBezTo>
                <a:cubicBezTo>
                  <a:pt x="45055" y="22530"/>
                  <a:pt x="46256" y="25854"/>
                  <a:pt x="45243" y="28082"/>
                </a:cubicBezTo>
                <a:cubicBezTo>
                  <a:pt x="43979" y="30864"/>
                  <a:pt x="39907" y="31584"/>
                  <a:pt x="36858" y="31787"/>
                </a:cubicBezTo>
                <a:cubicBezTo>
                  <a:pt x="28329" y="32356"/>
                  <a:pt x="25203" y="19145"/>
                  <a:pt x="20672" y="11896"/>
                </a:cubicBezTo>
                <a:cubicBezTo>
                  <a:pt x="16458" y="5154"/>
                  <a:pt x="7950" y="0"/>
                  <a:pt x="0" y="0"/>
                </a:cubicBezTo>
              </a:path>
            </a:pathLst>
          </a:custGeom>
          <a:noFill/>
          <a:ln w="28575" cap="rnd" cmpd="sng">
            <a:solidFill>
              <a:schemeClr val="accent1"/>
            </a:solidFill>
            <a:prstDash val="dash"/>
            <a:round/>
            <a:headEnd type="none" w="med" len="med"/>
            <a:tailEnd type="none" w="med" len="med"/>
          </a:ln>
        </p:spPr>
      </p:sp>
      <p:sp>
        <p:nvSpPr>
          <p:cNvPr id="78" name="Google Shape;78;p9"/>
          <p:cNvSpPr/>
          <p:nvPr/>
        </p:nvSpPr>
        <p:spPr>
          <a:xfrm rot="10800000" flipH="1">
            <a:off x="-782233" y="-360876"/>
            <a:ext cx="4491800" cy="1428733"/>
          </a:xfrm>
          <a:custGeom>
            <a:avLst/>
            <a:gdLst/>
            <a:ahLst/>
            <a:cxnLst/>
            <a:rect l="l" t="t" r="r" b="b"/>
            <a:pathLst>
              <a:path w="134754" h="42862" extrusionOk="0">
                <a:moveTo>
                  <a:pt x="0" y="934"/>
                </a:moveTo>
                <a:cubicBezTo>
                  <a:pt x="11088" y="12022"/>
                  <a:pt x="31155" y="14070"/>
                  <a:pt x="46218" y="9710"/>
                </a:cubicBezTo>
                <a:cubicBezTo>
                  <a:pt x="51328" y="8231"/>
                  <a:pt x="62235" y="4971"/>
                  <a:pt x="59284" y="544"/>
                </a:cubicBezTo>
                <a:cubicBezTo>
                  <a:pt x="58014" y="-1361"/>
                  <a:pt x="52669" y="2365"/>
                  <a:pt x="53629" y="4444"/>
                </a:cubicBezTo>
                <a:cubicBezTo>
                  <a:pt x="60035" y="18324"/>
                  <a:pt x="83431" y="11324"/>
                  <a:pt x="98482" y="14000"/>
                </a:cubicBezTo>
                <a:cubicBezTo>
                  <a:pt x="113695" y="16704"/>
                  <a:pt x="134754" y="27411"/>
                  <a:pt x="134754" y="42862"/>
                </a:cubicBezTo>
              </a:path>
            </a:pathLst>
          </a:custGeom>
          <a:noFill/>
          <a:ln w="28575" cap="rnd" cmpd="sng">
            <a:solidFill>
              <a:schemeClr val="accent1"/>
            </a:solidFill>
            <a:prstDash val="dash"/>
            <a:round/>
            <a:headEnd type="none" w="med" len="med"/>
            <a:tailEnd type="none" w="med" len="med"/>
          </a:ln>
        </p:spPr>
      </p:sp>
    </p:spTree>
    <p:extLst>
      <p:ext uri="{BB962C8B-B14F-4D97-AF65-F5344CB8AC3E}">
        <p14:creationId xmlns:p14="http://schemas.microsoft.com/office/powerpoint/2010/main" val="173955861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85"/>
        <p:cNvGrpSpPr/>
        <p:nvPr/>
      </p:nvGrpSpPr>
      <p:grpSpPr>
        <a:xfrm>
          <a:off x="0" y="0"/>
          <a:ext cx="0" cy="0"/>
          <a:chOff x="0" y="0"/>
          <a:chExt cx="0" cy="0"/>
        </a:xfrm>
      </p:grpSpPr>
    </p:spTree>
    <p:extLst>
      <p:ext uri="{BB962C8B-B14F-4D97-AF65-F5344CB8AC3E}">
        <p14:creationId xmlns:p14="http://schemas.microsoft.com/office/powerpoint/2010/main" val="213019582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only 1" userDrawn="1">
  <p:cSld name="Title only 1">
    <p:spTree>
      <p:nvGrpSpPr>
        <p:cNvPr id="1" name="Shape 335"/>
        <p:cNvGrpSpPr/>
        <p:nvPr/>
      </p:nvGrpSpPr>
      <p:grpSpPr>
        <a:xfrm>
          <a:off x="0" y="0"/>
          <a:ext cx="0" cy="0"/>
          <a:chOff x="0" y="0"/>
          <a:chExt cx="0" cy="0"/>
        </a:xfrm>
      </p:grpSpPr>
      <p:grpSp>
        <p:nvGrpSpPr>
          <p:cNvPr id="336" name="Google Shape;336;p27"/>
          <p:cNvGrpSpPr/>
          <p:nvPr/>
        </p:nvGrpSpPr>
        <p:grpSpPr>
          <a:xfrm rot="-2700000">
            <a:off x="11596805" y="2017357"/>
            <a:ext cx="279531" cy="259997"/>
            <a:chOff x="2803325" y="4061175"/>
            <a:chExt cx="209650" cy="195000"/>
          </a:xfrm>
        </p:grpSpPr>
        <p:sp>
          <p:nvSpPr>
            <p:cNvPr id="337" name="Google Shape;337;p27"/>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5"/>
              </a:solidFill>
              <a:prstDash val="solid"/>
              <a:round/>
              <a:headEnd type="none" w="med" len="med"/>
              <a:tailEnd type="none" w="med" len="med"/>
            </a:ln>
          </p:spPr>
        </p:sp>
        <p:sp>
          <p:nvSpPr>
            <p:cNvPr id="338" name="Google Shape;338;p27"/>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5"/>
              </a:solidFill>
              <a:prstDash val="solid"/>
              <a:round/>
              <a:headEnd type="none" w="med" len="med"/>
              <a:tailEnd type="none" w="med" len="med"/>
            </a:ln>
          </p:spPr>
        </p:sp>
        <p:sp>
          <p:nvSpPr>
            <p:cNvPr id="339" name="Google Shape;339;p27"/>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5"/>
              </a:solidFill>
              <a:prstDash val="solid"/>
              <a:round/>
              <a:headEnd type="none" w="med" len="med"/>
              <a:tailEnd type="none" w="med" len="med"/>
            </a:ln>
          </p:spPr>
        </p:sp>
        <p:sp>
          <p:nvSpPr>
            <p:cNvPr id="340" name="Google Shape;340;p27"/>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5"/>
              </a:solidFill>
              <a:prstDash val="solid"/>
              <a:round/>
              <a:headEnd type="none" w="med" len="med"/>
              <a:tailEnd type="none" w="med" len="med"/>
            </a:ln>
          </p:spPr>
        </p:sp>
      </p:grpSp>
      <p:sp>
        <p:nvSpPr>
          <p:cNvPr id="341" name="Google Shape;341;p27"/>
          <p:cNvSpPr/>
          <p:nvPr/>
        </p:nvSpPr>
        <p:spPr>
          <a:xfrm rot="5400000">
            <a:off x="11316352" y="5543956"/>
            <a:ext cx="840452" cy="118130"/>
          </a:xfrm>
          <a:custGeom>
            <a:avLst/>
            <a:gdLst/>
            <a:ahLst/>
            <a:cxnLst/>
            <a:rect l="l" t="t" r="r" b="b"/>
            <a:pathLst>
              <a:path w="207690" h="29192" extrusionOk="0">
                <a:moveTo>
                  <a:pt x="0" y="11771"/>
                </a:moveTo>
                <a:cubicBezTo>
                  <a:pt x="324" y="7882"/>
                  <a:pt x="2253" y="3144"/>
                  <a:pt x="5850" y="1630"/>
                </a:cubicBezTo>
                <a:cubicBezTo>
                  <a:pt x="12454" y="-1150"/>
                  <a:pt x="20846" y="-113"/>
                  <a:pt x="27302" y="2995"/>
                </a:cubicBezTo>
                <a:cubicBezTo>
                  <a:pt x="38611" y="8439"/>
                  <a:pt x="41902" y="30169"/>
                  <a:pt x="54409" y="29127"/>
                </a:cubicBezTo>
                <a:cubicBezTo>
                  <a:pt x="61801" y="28511"/>
                  <a:pt x="66228" y="20024"/>
                  <a:pt x="71180" y="14501"/>
                </a:cubicBezTo>
                <a:cubicBezTo>
                  <a:pt x="76003" y="9122"/>
                  <a:pt x="82786" y="4835"/>
                  <a:pt x="89901" y="3580"/>
                </a:cubicBezTo>
                <a:cubicBezTo>
                  <a:pt x="96298" y="2451"/>
                  <a:pt x="104182" y="4710"/>
                  <a:pt x="108428" y="9626"/>
                </a:cubicBezTo>
                <a:cubicBezTo>
                  <a:pt x="111470" y="13148"/>
                  <a:pt x="111657" y="18457"/>
                  <a:pt x="114278" y="22302"/>
                </a:cubicBezTo>
                <a:cubicBezTo>
                  <a:pt x="116996" y="26290"/>
                  <a:pt x="122343" y="28495"/>
                  <a:pt x="127149" y="28932"/>
                </a:cubicBezTo>
                <a:cubicBezTo>
                  <a:pt x="140310" y="30128"/>
                  <a:pt x="148708" y="12022"/>
                  <a:pt x="161667" y="9431"/>
                </a:cubicBezTo>
                <a:cubicBezTo>
                  <a:pt x="170826" y="7599"/>
                  <a:pt x="181067" y="8262"/>
                  <a:pt x="189554" y="12161"/>
                </a:cubicBezTo>
                <a:cubicBezTo>
                  <a:pt x="195936" y="15093"/>
                  <a:pt x="200963" y="20869"/>
                  <a:pt x="207690" y="22887"/>
                </a:cubicBezTo>
              </a:path>
            </a:pathLst>
          </a:custGeom>
          <a:noFill/>
          <a:ln w="38100" cap="rnd" cmpd="sng">
            <a:solidFill>
              <a:schemeClr val="accent2"/>
            </a:solidFill>
            <a:prstDash val="solid"/>
            <a:round/>
            <a:headEnd type="none" w="med" len="med"/>
            <a:tailEnd type="none" w="med" len="med"/>
          </a:ln>
        </p:spPr>
      </p:sp>
      <p:sp>
        <p:nvSpPr>
          <p:cNvPr id="342" name="Google Shape;342;p27"/>
          <p:cNvSpPr/>
          <p:nvPr/>
        </p:nvSpPr>
        <p:spPr>
          <a:xfrm>
            <a:off x="1364167" y="6372926"/>
            <a:ext cx="1185195" cy="174412"/>
          </a:xfrm>
          <a:custGeom>
            <a:avLst/>
            <a:gdLst/>
            <a:ahLst/>
            <a:cxnLst/>
            <a:rect l="l" t="t" r="r" b="b"/>
            <a:pathLst>
              <a:path w="76251" h="11221" extrusionOk="0">
                <a:moveTo>
                  <a:pt x="0" y="2445"/>
                </a:moveTo>
                <a:cubicBezTo>
                  <a:pt x="266" y="5104"/>
                  <a:pt x="3433" y="8271"/>
                  <a:pt x="6046" y="7711"/>
                </a:cubicBezTo>
                <a:cubicBezTo>
                  <a:pt x="11875" y="6462"/>
                  <a:pt x="16331" y="-738"/>
                  <a:pt x="22232" y="105"/>
                </a:cubicBezTo>
                <a:cubicBezTo>
                  <a:pt x="28374" y="982"/>
                  <a:pt x="31491" y="9080"/>
                  <a:pt x="37443" y="10831"/>
                </a:cubicBezTo>
                <a:cubicBezTo>
                  <a:pt x="43774" y="12693"/>
                  <a:pt x="48731" y="3414"/>
                  <a:pt x="55189" y="2055"/>
                </a:cubicBezTo>
                <a:cubicBezTo>
                  <a:pt x="62681" y="478"/>
                  <a:pt x="70325" y="6372"/>
                  <a:pt x="76251" y="11221"/>
                </a:cubicBezTo>
              </a:path>
            </a:pathLst>
          </a:custGeom>
          <a:noFill/>
          <a:ln w="38100" cap="rnd" cmpd="sng">
            <a:solidFill>
              <a:schemeClr val="accent1"/>
            </a:solidFill>
            <a:prstDash val="solid"/>
            <a:round/>
            <a:headEnd type="none" w="med" len="med"/>
            <a:tailEnd type="none" w="med" len="med"/>
          </a:ln>
        </p:spPr>
      </p:sp>
      <p:grpSp>
        <p:nvGrpSpPr>
          <p:cNvPr id="343" name="Google Shape;343;p27"/>
          <p:cNvGrpSpPr/>
          <p:nvPr/>
        </p:nvGrpSpPr>
        <p:grpSpPr>
          <a:xfrm>
            <a:off x="326500" y="2474933"/>
            <a:ext cx="279534" cy="260000"/>
            <a:chOff x="2803325" y="4061175"/>
            <a:chExt cx="209650" cy="195000"/>
          </a:xfrm>
        </p:grpSpPr>
        <p:sp>
          <p:nvSpPr>
            <p:cNvPr id="344" name="Google Shape;344;p27"/>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3"/>
              </a:solidFill>
              <a:prstDash val="solid"/>
              <a:round/>
              <a:headEnd type="none" w="med" len="med"/>
              <a:tailEnd type="none" w="med" len="med"/>
            </a:ln>
          </p:spPr>
        </p:sp>
        <p:sp>
          <p:nvSpPr>
            <p:cNvPr id="345" name="Google Shape;345;p27"/>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3"/>
              </a:solidFill>
              <a:prstDash val="solid"/>
              <a:round/>
              <a:headEnd type="none" w="med" len="med"/>
              <a:tailEnd type="none" w="med" len="med"/>
            </a:ln>
          </p:spPr>
        </p:sp>
        <p:sp>
          <p:nvSpPr>
            <p:cNvPr id="346" name="Google Shape;346;p27"/>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3"/>
              </a:solidFill>
              <a:prstDash val="solid"/>
              <a:round/>
              <a:headEnd type="none" w="med" len="med"/>
              <a:tailEnd type="none" w="med" len="med"/>
            </a:ln>
          </p:spPr>
        </p:sp>
        <p:sp>
          <p:nvSpPr>
            <p:cNvPr id="347" name="Google Shape;347;p27"/>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3"/>
              </a:solidFill>
              <a:prstDash val="solid"/>
              <a:round/>
              <a:headEnd type="none" w="med" len="med"/>
              <a:tailEnd type="none" w="med" len="med"/>
            </a:ln>
          </p:spPr>
        </p:sp>
      </p:grpSp>
    </p:spTree>
    <p:extLst>
      <p:ext uri="{BB962C8B-B14F-4D97-AF65-F5344CB8AC3E}">
        <p14:creationId xmlns:p14="http://schemas.microsoft.com/office/powerpoint/2010/main" val="391781364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only 2" userDrawn="1">
  <p:cSld name="Title only 2">
    <p:spTree>
      <p:nvGrpSpPr>
        <p:cNvPr id="1" name="Shape 349"/>
        <p:cNvGrpSpPr/>
        <p:nvPr/>
      </p:nvGrpSpPr>
      <p:grpSpPr>
        <a:xfrm>
          <a:off x="0" y="0"/>
          <a:ext cx="0" cy="0"/>
          <a:chOff x="0" y="0"/>
          <a:chExt cx="0" cy="0"/>
        </a:xfrm>
      </p:grpSpPr>
      <p:grpSp>
        <p:nvGrpSpPr>
          <p:cNvPr id="350" name="Google Shape;350;p28"/>
          <p:cNvGrpSpPr/>
          <p:nvPr/>
        </p:nvGrpSpPr>
        <p:grpSpPr>
          <a:xfrm rot="-2700000">
            <a:off x="11596805" y="5052124"/>
            <a:ext cx="279531" cy="259997"/>
            <a:chOff x="2803325" y="4061175"/>
            <a:chExt cx="209650" cy="195000"/>
          </a:xfrm>
        </p:grpSpPr>
        <p:sp>
          <p:nvSpPr>
            <p:cNvPr id="351" name="Google Shape;351;p28"/>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5"/>
              </a:solidFill>
              <a:prstDash val="solid"/>
              <a:round/>
              <a:headEnd type="none" w="med" len="med"/>
              <a:tailEnd type="none" w="med" len="med"/>
            </a:ln>
          </p:spPr>
        </p:sp>
        <p:sp>
          <p:nvSpPr>
            <p:cNvPr id="352" name="Google Shape;352;p28"/>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5"/>
              </a:solidFill>
              <a:prstDash val="solid"/>
              <a:round/>
              <a:headEnd type="none" w="med" len="med"/>
              <a:tailEnd type="none" w="med" len="med"/>
            </a:ln>
          </p:spPr>
        </p:sp>
        <p:sp>
          <p:nvSpPr>
            <p:cNvPr id="353" name="Google Shape;353;p28"/>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5"/>
              </a:solidFill>
              <a:prstDash val="solid"/>
              <a:round/>
              <a:headEnd type="none" w="med" len="med"/>
              <a:tailEnd type="none" w="med" len="med"/>
            </a:ln>
          </p:spPr>
        </p:sp>
        <p:sp>
          <p:nvSpPr>
            <p:cNvPr id="354" name="Google Shape;354;p28"/>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5"/>
              </a:solidFill>
              <a:prstDash val="solid"/>
              <a:round/>
              <a:headEnd type="none" w="med" len="med"/>
              <a:tailEnd type="none" w="med" len="med"/>
            </a:ln>
          </p:spPr>
        </p:sp>
      </p:grpSp>
      <p:sp>
        <p:nvSpPr>
          <p:cNvPr id="355" name="Google Shape;355;p28"/>
          <p:cNvSpPr/>
          <p:nvPr/>
        </p:nvSpPr>
        <p:spPr>
          <a:xfrm rot="5400000">
            <a:off x="11316352" y="2327790"/>
            <a:ext cx="840452" cy="118130"/>
          </a:xfrm>
          <a:custGeom>
            <a:avLst/>
            <a:gdLst/>
            <a:ahLst/>
            <a:cxnLst/>
            <a:rect l="l" t="t" r="r" b="b"/>
            <a:pathLst>
              <a:path w="207690" h="29192" extrusionOk="0">
                <a:moveTo>
                  <a:pt x="0" y="11771"/>
                </a:moveTo>
                <a:cubicBezTo>
                  <a:pt x="324" y="7882"/>
                  <a:pt x="2253" y="3144"/>
                  <a:pt x="5850" y="1630"/>
                </a:cubicBezTo>
                <a:cubicBezTo>
                  <a:pt x="12454" y="-1150"/>
                  <a:pt x="20846" y="-113"/>
                  <a:pt x="27302" y="2995"/>
                </a:cubicBezTo>
                <a:cubicBezTo>
                  <a:pt x="38611" y="8439"/>
                  <a:pt x="41902" y="30169"/>
                  <a:pt x="54409" y="29127"/>
                </a:cubicBezTo>
                <a:cubicBezTo>
                  <a:pt x="61801" y="28511"/>
                  <a:pt x="66228" y="20024"/>
                  <a:pt x="71180" y="14501"/>
                </a:cubicBezTo>
                <a:cubicBezTo>
                  <a:pt x="76003" y="9122"/>
                  <a:pt x="82786" y="4835"/>
                  <a:pt x="89901" y="3580"/>
                </a:cubicBezTo>
                <a:cubicBezTo>
                  <a:pt x="96298" y="2451"/>
                  <a:pt x="104182" y="4710"/>
                  <a:pt x="108428" y="9626"/>
                </a:cubicBezTo>
                <a:cubicBezTo>
                  <a:pt x="111470" y="13148"/>
                  <a:pt x="111657" y="18457"/>
                  <a:pt x="114278" y="22302"/>
                </a:cubicBezTo>
                <a:cubicBezTo>
                  <a:pt x="116996" y="26290"/>
                  <a:pt x="122343" y="28495"/>
                  <a:pt x="127149" y="28932"/>
                </a:cubicBezTo>
                <a:cubicBezTo>
                  <a:pt x="140310" y="30128"/>
                  <a:pt x="148708" y="12022"/>
                  <a:pt x="161667" y="9431"/>
                </a:cubicBezTo>
                <a:cubicBezTo>
                  <a:pt x="170826" y="7599"/>
                  <a:pt x="181067" y="8262"/>
                  <a:pt x="189554" y="12161"/>
                </a:cubicBezTo>
                <a:cubicBezTo>
                  <a:pt x="195936" y="15093"/>
                  <a:pt x="200963" y="20869"/>
                  <a:pt x="207690" y="22887"/>
                </a:cubicBezTo>
              </a:path>
            </a:pathLst>
          </a:custGeom>
          <a:noFill/>
          <a:ln w="38100" cap="rnd" cmpd="sng">
            <a:solidFill>
              <a:schemeClr val="accent4"/>
            </a:solidFill>
            <a:prstDash val="solid"/>
            <a:round/>
            <a:headEnd type="none" w="med" len="med"/>
            <a:tailEnd type="none" w="med" len="med"/>
          </a:ln>
        </p:spPr>
      </p:sp>
      <p:sp>
        <p:nvSpPr>
          <p:cNvPr id="356" name="Google Shape;356;p28"/>
          <p:cNvSpPr/>
          <p:nvPr/>
        </p:nvSpPr>
        <p:spPr>
          <a:xfrm>
            <a:off x="-656733" y="3704193"/>
            <a:ext cx="1185195" cy="174412"/>
          </a:xfrm>
          <a:custGeom>
            <a:avLst/>
            <a:gdLst/>
            <a:ahLst/>
            <a:cxnLst/>
            <a:rect l="l" t="t" r="r" b="b"/>
            <a:pathLst>
              <a:path w="76251" h="11221" extrusionOk="0">
                <a:moveTo>
                  <a:pt x="0" y="2445"/>
                </a:moveTo>
                <a:cubicBezTo>
                  <a:pt x="266" y="5104"/>
                  <a:pt x="3433" y="8271"/>
                  <a:pt x="6046" y="7711"/>
                </a:cubicBezTo>
                <a:cubicBezTo>
                  <a:pt x="11875" y="6462"/>
                  <a:pt x="16331" y="-738"/>
                  <a:pt x="22232" y="105"/>
                </a:cubicBezTo>
                <a:cubicBezTo>
                  <a:pt x="28374" y="982"/>
                  <a:pt x="31491" y="9080"/>
                  <a:pt x="37443" y="10831"/>
                </a:cubicBezTo>
                <a:cubicBezTo>
                  <a:pt x="43774" y="12693"/>
                  <a:pt x="48731" y="3414"/>
                  <a:pt x="55189" y="2055"/>
                </a:cubicBezTo>
                <a:cubicBezTo>
                  <a:pt x="62681" y="478"/>
                  <a:pt x="70325" y="6372"/>
                  <a:pt x="76251" y="11221"/>
                </a:cubicBezTo>
              </a:path>
            </a:pathLst>
          </a:custGeom>
          <a:noFill/>
          <a:ln w="38100" cap="rnd" cmpd="sng">
            <a:solidFill>
              <a:schemeClr val="accent1"/>
            </a:solidFill>
            <a:prstDash val="solid"/>
            <a:round/>
            <a:headEnd type="none" w="med" len="med"/>
            <a:tailEnd type="none" w="med" len="med"/>
          </a:ln>
        </p:spPr>
      </p:sp>
      <p:grpSp>
        <p:nvGrpSpPr>
          <p:cNvPr id="357" name="Google Shape;357;p28"/>
          <p:cNvGrpSpPr/>
          <p:nvPr/>
        </p:nvGrpSpPr>
        <p:grpSpPr>
          <a:xfrm>
            <a:off x="421167" y="6239600"/>
            <a:ext cx="279534" cy="260000"/>
            <a:chOff x="2803325" y="4061175"/>
            <a:chExt cx="209650" cy="195000"/>
          </a:xfrm>
        </p:grpSpPr>
        <p:sp>
          <p:nvSpPr>
            <p:cNvPr id="358" name="Google Shape;358;p28"/>
            <p:cNvSpPr/>
            <p:nvPr/>
          </p:nvSpPr>
          <p:spPr>
            <a:xfrm>
              <a:off x="2881325" y="4061175"/>
              <a:ext cx="53650" cy="195000"/>
            </a:xfrm>
            <a:custGeom>
              <a:avLst/>
              <a:gdLst/>
              <a:ahLst/>
              <a:cxnLst/>
              <a:rect l="l" t="t" r="r" b="b"/>
              <a:pathLst>
                <a:path w="2146" h="7800" extrusionOk="0">
                  <a:moveTo>
                    <a:pt x="2146" y="0"/>
                  </a:moveTo>
                  <a:cubicBezTo>
                    <a:pt x="940" y="2412"/>
                    <a:pt x="0" y="5103"/>
                    <a:pt x="0" y="7800"/>
                  </a:cubicBezTo>
                </a:path>
              </a:pathLst>
            </a:custGeom>
            <a:noFill/>
            <a:ln w="19050" cap="rnd" cmpd="sng">
              <a:solidFill>
                <a:schemeClr val="accent3"/>
              </a:solidFill>
              <a:prstDash val="solid"/>
              <a:round/>
              <a:headEnd type="none" w="med" len="med"/>
              <a:tailEnd type="none" w="med" len="med"/>
            </a:ln>
          </p:spPr>
        </p:sp>
        <p:sp>
          <p:nvSpPr>
            <p:cNvPr id="359" name="Google Shape;359;p28"/>
            <p:cNvSpPr/>
            <p:nvPr/>
          </p:nvSpPr>
          <p:spPr>
            <a:xfrm>
              <a:off x="2813075" y="4145147"/>
              <a:ext cx="180400" cy="33025"/>
            </a:xfrm>
            <a:custGeom>
              <a:avLst/>
              <a:gdLst/>
              <a:ahLst/>
              <a:cxnLst/>
              <a:rect l="l" t="t" r="r" b="b"/>
              <a:pathLst>
                <a:path w="7216" h="1321" extrusionOk="0">
                  <a:moveTo>
                    <a:pt x="0" y="151"/>
                  </a:moveTo>
                  <a:cubicBezTo>
                    <a:pt x="2418" y="-151"/>
                    <a:pt x="5037" y="231"/>
                    <a:pt x="7216" y="1321"/>
                  </a:cubicBezTo>
                </a:path>
              </a:pathLst>
            </a:custGeom>
            <a:noFill/>
            <a:ln w="19050" cap="rnd" cmpd="sng">
              <a:solidFill>
                <a:schemeClr val="accent3"/>
              </a:solidFill>
              <a:prstDash val="solid"/>
              <a:round/>
              <a:headEnd type="none" w="med" len="med"/>
              <a:tailEnd type="none" w="med" len="med"/>
            </a:ln>
          </p:spPr>
        </p:sp>
        <p:sp>
          <p:nvSpPr>
            <p:cNvPr id="360" name="Google Shape;360;p28"/>
            <p:cNvSpPr/>
            <p:nvPr/>
          </p:nvSpPr>
          <p:spPr>
            <a:xfrm>
              <a:off x="2803325" y="4097125"/>
              <a:ext cx="209650" cy="146250"/>
            </a:xfrm>
            <a:custGeom>
              <a:avLst/>
              <a:gdLst/>
              <a:ahLst/>
              <a:cxnLst/>
              <a:rect l="l" t="t" r="r" b="b"/>
              <a:pathLst>
                <a:path w="8386" h="5850" extrusionOk="0">
                  <a:moveTo>
                    <a:pt x="8386" y="0"/>
                  </a:moveTo>
                  <a:cubicBezTo>
                    <a:pt x="5079" y="827"/>
                    <a:pt x="1524" y="2802"/>
                    <a:pt x="0" y="5850"/>
                  </a:cubicBezTo>
                </a:path>
              </a:pathLst>
            </a:custGeom>
            <a:noFill/>
            <a:ln w="19050" cap="rnd" cmpd="sng">
              <a:solidFill>
                <a:schemeClr val="accent3"/>
              </a:solidFill>
              <a:prstDash val="solid"/>
              <a:round/>
              <a:headEnd type="none" w="med" len="med"/>
              <a:tailEnd type="none" w="med" len="med"/>
            </a:ln>
          </p:spPr>
        </p:sp>
        <p:sp>
          <p:nvSpPr>
            <p:cNvPr id="361" name="Google Shape;361;p28"/>
            <p:cNvSpPr/>
            <p:nvPr/>
          </p:nvSpPr>
          <p:spPr>
            <a:xfrm>
              <a:off x="2844763" y="4075800"/>
              <a:ext cx="117025" cy="180375"/>
            </a:xfrm>
            <a:custGeom>
              <a:avLst/>
              <a:gdLst/>
              <a:ahLst/>
              <a:cxnLst/>
              <a:rect l="l" t="t" r="r" b="b"/>
              <a:pathLst>
                <a:path w="4681" h="7215" extrusionOk="0">
                  <a:moveTo>
                    <a:pt x="0" y="0"/>
                  </a:moveTo>
                  <a:cubicBezTo>
                    <a:pt x="1590" y="2385"/>
                    <a:pt x="4681" y="4348"/>
                    <a:pt x="4681" y="7215"/>
                  </a:cubicBezTo>
                </a:path>
              </a:pathLst>
            </a:custGeom>
            <a:noFill/>
            <a:ln w="19050" cap="rnd" cmpd="sng">
              <a:solidFill>
                <a:schemeClr val="accent3"/>
              </a:solidFill>
              <a:prstDash val="solid"/>
              <a:round/>
              <a:headEnd type="none" w="med" len="med"/>
              <a:tailEnd type="none" w="med" len="med"/>
            </a:ln>
          </p:spPr>
        </p:sp>
      </p:grpSp>
    </p:spTree>
    <p:extLst>
      <p:ext uri="{BB962C8B-B14F-4D97-AF65-F5344CB8AC3E}">
        <p14:creationId xmlns:p14="http://schemas.microsoft.com/office/powerpoint/2010/main" val="91465291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52.xml"/><Relationship Id="rId13" Type="http://schemas.openxmlformats.org/officeDocument/2006/relationships/slideLayout" Target="../slideLayouts/slideLayout157.xml"/><Relationship Id="rId3" Type="http://schemas.openxmlformats.org/officeDocument/2006/relationships/slideLayout" Target="../slideLayouts/slideLayout147.xml"/><Relationship Id="rId7" Type="http://schemas.openxmlformats.org/officeDocument/2006/relationships/slideLayout" Target="../slideLayouts/slideLayout151.xml"/><Relationship Id="rId12" Type="http://schemas.openxmlformats.org/officeDocument/2006/relationships/slideLayout" Target="../slideLayouts/slideLayout156.xml"/><Relationship Id="rId2" Type="http://schemas.openxmlformats.org/officeDocument/2006/relationships/slideLayout" Target="../slideLayouts/slideLayout146.xml"/><Relationship Id="rId1" Type="http://schemas.openxmlformats.org/officeDocument/2006/relationships/slideLayout" Target="../slideLayouts/slideLayout145.xml"/><Relationship Id="rId6" Type="http://schemas.openxmlformats.org/officeDocument/2006/relationships/slideLayout" Target="../slideLayouts/slideLayout150.xml"/><Relationship Id="rId11" Type="http://schemas.openxmlformats.org/officeDocument/2006/relationships/slideLayout" Target="../slideLayouts/slideLayout155.xml"/><Relationship Id="rId5" Type="http://schemas.openxmlformats.org/officeDocument/2006/relationships/slideLayout" Target="../slideLayouts/slideLayout149.xml"/><Relationship Id="rId15" Type="http://schemas.openxmlformats.org/officeDocument/2006/relationships/theme" Target="../theme/theme10.xml"/><Relationship Id="rId10" Type="http://schemas.openxmlformats.org/officeDocument/2006/relationships/slideLayout" Target="../slideLayouts/slideLayout154.xml"/><Relationship Id="rId4" Type="http://schemas.openxmlformats.org/officeDocument/2006/relationships/slideLayout" Target="../slideLayouts/slideLayout148.xml"/><Relationship Id="rId9" Type="http://schemas.openxmlformats.org/officeDocument/2006/relationships/slideLayout" Target="../slideLayouts/slideLayout153.xml"/><Relationship Id="rId14" Type="http://schemas.openxmlformats.org/officeDocument/2006/relationships/slideLayout" Target="../slideLayouts/slideLayout158.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66.xml"/><Relationship Id="rId3" Type="http://schemas.openxmlformats.org/officeDocument/2006/relationships/slideLayout" Target="../slideLayouts/slideLayout161.xml"/><Relationship Id="rId7" Type="http://schemas.openxmlformats.org/officeDocument/2006/relationships/slideLayout" Target="../slideLayouts/slideLayout165.xml"/><Relationship Id="rId12" Type="http://schemas.openxmlformats.org/officeDocument/2006/relationships/theme" Target="../theme/theme11.xml"/><Relationship Id="rId2" Type="http://schemas.openxmlformats.org/officeDocument/2006/relationships/slideLayout" Target="../slideLayouts/slideLayout160.xml"/><Relationship Id="rId1" Type="http://schemas.openxmlformats.org/officeDocument/2006/relationships/slideLayout" Target="../slideLayouts/slideLayout159.xml"/><Relationship Id="rId6" Type="http://schemas.openxmlformats.org/officeDocument/2006/relationships/slideLayout" Target="../slideLayouts/slideLayout164.xml"/><Relationship Id="rId11" Type="http://schemas.openxmlformats.org/officeDocument/2006/relationships/slideLayout" Target="../slideLayouts/slideLayout169.xml"/><Relationship Id="rId5" Type="http://schemas.openxmlformats.org/officeDocument/2006/relationships/slideLayout" Target="../slideLayouts/slideLayout163.xml"/><Relationship Id="rId10" Type="http://schemas.openxmlformats.org/officeDocument/2006/relationships/slideLayout" Target="../slideLayouts/slideLayout168.xml"/><Relationship Id="rId4" Type="http://schemas.openxmlformats.org/officeDocument/2006/relationships/slideLayout" Target="../slideLayouts/slideLayout162.xml"/><Relationship Id="rId9" Type="http://schemas.openxmlformats.org/officeDocument/2006/relationships/slideLayout" Target="../slideLayouts/slideLayout16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77.xml"/><Relationship Id="rId13" Type="http://schemas.openxmlformats.org/officeDocument/2006/relationships/slideLayout" Target="../slideLayouts/slideLayout182.xml"/><Relationship Id="rId3" Type="http://schemas.openxmlformats.org/officeDocument/2006/relationships/slideLayout" Target="../slideLayouts/slideLayout172.xml"/><Relationship Id="rId7" Type="http://schemas.openxmlformats.org/officeDocument/2006/relationships/slideLayout" Target="../slideLayouts/slideLayout176.xml"/><Relationship Id="rId12" Type="http://schemas.openxmlformats.org/officeDocument/2006/relationships/slideLayout" Target="../slideLayouts/slideLayout181.xml"/><Relationship Id="rId2" Type="http://schemas.openxmlformats.org/officeDocument/2006/relationships/slideLayout" Target="../slideLayouts/slideLayout171.xml"/><Relationship Id="rId16" Type="http://schemas.openxmlformats.org/officeDocument/2006/relationships/image" Target="../media/image24.jpg"/><Relationship Id="rId1" Type="http://schemas.openxmlformats.org/officeDocument/2006/relationships/slideLayout" Target="../slideLayouts/slideLayout170.xml"/><Relationship Id="rId6" Type="http://schemas.openxmlformats.org/officeDocument/2006/relationships/slideLayout" Target="../slideLayouts/slideLayout175.xml"/><Relationship Id="rId11" Type="http://schemas.openxmlformats.org/officeDocument/2006/relationships/slideLayout" Target="../slideLayouts/slideLayout180.xml"/><Relationship Id="rId5" Type="http://schemas.openxmlformats.org/officeDocument/2006/relationships/slideLayout" Target="../slideLayouts/slideLayout174.xml"/><Relationship Id="rId15" Type="http://schemas.openxmlformats.org/officeDocument/2006/relationships/theme" Target="../theme/theme12.xml"/><Relationship Id="rId10" Type="http://schemas.openxmlformats.org/officeDocument/2006/relationships/slideLayout" Target="../slideLayouts/slideLayout179.xml"/><Relationship Id="rId4" Type="http://schemas.openxmlformats.org/officeDocument/2006/relationships/slideLayout" Target="../slideLayouts/slideLayout173.xml"/><Relationship Id="rId9" Type="http://schemas.openxmlformats.org/officeDocument/2006/relationships/slideLayout" Target="../slideLayouts/slideLayout178.xml"/><Relationship Id="rId14" Type="http://schemas.openxmlformats.org/officeDocument/2006/relationships/slideLayout" Target="../slideLayouts/slideLayout18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91.xml"/><Relationship Id="rId13" Type="http://schemas.openxmlformats.org/officeDocument/2006/relationships/theme" Target="../theme/theme13.xml"/><Relationship Id="rId3" Type="http://schemas.openxmlformats.org/officeDocument/2006/relationships/slideLayout" Target="../slideLayouts/slideLayout186.xml"/><Relationship Id="rId7" Type="http://schemas.openxmlformats.org/officeDocument/2006/relationships/slideLayout" Target="../slideLayouts/slideLayout190.xml"/><Relationship Id="rId12" Type="http://schemas.openxmlformats.org/officeDocument/2006/relationships/slideLayout" Target="../slideLayouts/slideLayout195.xml"/><Relationship Id="rId2" Type="http://schemas.openxmlformats.org/officeDocument/2006/relationships/slideLayout" Target="../slideLayouts/slideLayout185.xml"/><Relationship Id="rId1" Type="http://schemas.openxmlformats.org/officeDocument/2006/relationships/slideLayout" Target="../slideLayouts/slideLayout184.xml"/><Relationship Id="rId6" Type="http://schemas.openxmlformats.org/officeDocument/2006/relationships/slideLayout" Target="../slideLayouts/slideLayout189.xml"/><Relationship Id="rId11" Type="http://schemas.openxmlformats.org/officeDocument/2006/relationships/slideLayout" Target="../slideLayouts/slideLayout194.xml"/><Relationship Id="rId5" Type="http://schemas.openxmlformats.org/officeDocument/2006/relationships/slideLayout" Target="../slideLayouts/slideLayout188.xml"/><Relationship Id="rId10" Type="http://schemas.openxmlformats.org/officeDocument/2006/relationships/slideLayout" Target="../slideLayouts/slideLayout193.xml"/><Relationship Id="rId4" Type="http://schemas.openxmlformats.org/officeDocument/2006/relationships/slideLayout" Target="../slideLayouts/slideLayout187.xml"/><Relationship Id="rId9" Type="http://schemas.openxmlformats.org/officeDocument/2006/relationships/slideLayout" Target="../slideLayouts/slideLayout19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5.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image" Target="../media/image1.jpeg"/><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theme" Target="../theme/theme2.xml"/><Relationship Id="rId5" Type="http://schemas.openxmlformats.org/officeDocument/2006/relationships/slideLayout" Target="../slideLayouts/slideLayout32.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slideLayout" Target="../slideLayouts/slideLayout50.xml"/><Relationship Id="rId18" Type="http://schemas.openxmlformats.org/officeDocument/2006/relationships/slideLayout" Target="../slideLayouts/slideLayout55.xml"/><Relationship Id="rId26" Type="http://schemas.openxmlformats.org/officeDocument/2006/relationships/theme" Target="../theme/theme3.xml"/><Relationship Id="rId3" Type="http://schemas.openxmlformats.org/officeDocument/2006/relationships/slideLayout" Target="../slideLayouts/slideLayout40.xml"/><Relationship Id="rId21" Type="http://schemas.openxmlformats.org/officeDocument/2006/relationships/slideLayout" Target="../slideLayouts/slideLayout58.xml"/><Relationship Id="rId7" Type="http://schemas.openxmlformats.org/officeDocument/2006/relationships/slideLayout" Target="../slideLayouts/slideLayout44.xml"/><Relationship Id="rId12" Type="http://schemas.openxmlformats.org/officeDocument/2006/relationships/slideLayout" Target="../slideLayouts/slideLayout49.xml"/><Relationship Id="rId17" Type="http://schemas.openxmlformats.org/officeDocument/2006/relationships/slideLayout" Target="../slideLayouts/slideLayout54.xml"/><Relationship Id="rId25" Type="http://schemas.openxmlformats.org/officeDocument/2006/relationships/slideLayout" Target="../slideLayouts/slideLayout62.xml"/><Relationship Id="rId2" Type="http://schemas.openxmlformats.org/officeDocument/2006/relationships/slideLayout" Target="../slideLayouts/slideLayout39.xml"/><Relationship Id="rId16" Type="http://schemas.openxmlformats.org/officeDocument/2006/relationships/slideLayout" Target="../slideLayouts/slideLayout53.xml"/><Relationship Id="rId20" Type="http://schemas.openxmlformats.org/officeDocument/2006/relationships/slideLayout" Target="../slideLayouts/slideLayout57.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24" Type="http://schemas.openxmlformats.org/officeDocument/2006/relationships/slideLayout" Target="../slideLayouts/slideLayout61.xml"/><Relationship Id="rId5" Type="http://schemas.openxmlformats.org/officeDocument/2006/relationships/slideLayout" Target="../slideLayouts/slideLayout42.xml"/><Relationship Id="rId15" Type="http://schemas.openxmlformats.org/officeDocument/2006/relationships/slideLayout" Target="../slideLayouts/slideLayout52.xml"/><Relationship Id="rId23" Type="http://schemas.openxmlformats.org/officeDocument/2006/relationships/slideLayout" Target="../slideLayouts/slideLayout60.xml"/><Relationship Id="rId10" Type="http://schemas.openxmlformats.org/officeDocument/2006/relationships/slideLayout" Target="../slideLayouts/slideLayout47.xml"/><Relationship Id="rId19" Type="http://schemas.openxmlformats.org/officeDocument/2006/relationships/slideLayout" Target="../slideLayouts/slideLayout56.xml"/><Relationship Id="rId4" Type="http://schemas.openxmlformats.org/officeDocument/2006/relationships/slideLayout" Target="../slideLayouts/slideLayout41.xml"/><Relationship Id="rId9" Type="http://schemas.openxmlformats.org/officeDocument/2006/relationships/slideLayout" Target="../slideLayouts/slideLayout46.xml"/><Relationship Id="rId14" Type="http://schemas.openxmlformats.org/officeDocument/2006/relationships/slideLayout" Target="../slideLayouts/slideLayout51.xml"/><Relationship Id="rId22" Type="http://schemas.openxmlformats.org/officeDocument/2006/relationships/slideLayout" Target="../slideLayouts/slideLayout5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0.xml"/><Relationship Id="rId13" Type="http://schemas.openxmlformats.org/officeDocument/2006/relationships/slideLayout" Target="../slideLayouts/slideLayout75.xml"/><Relationship Id="rId18" Type="http://schemas.openxmlformats.org/officeDocument/2006/relationships/slideLayout" Target="../slideLayouts/slideLayout80.xml"/><Relationship Id="rId3" Type="http://schemas.openxmlformats.org/officeDocument/2006/relationships/slideLayout" Target="../slideLayouts/slideLayout65.xml"/><Relationship Id="rId7" Type="http://schemas.openxmlformats.org/officeDocument/2006/relationships/slideLayout" Target="../slideLayouts/slideLayout69.xml"/><Relationship Id="rId12" Type="http://schemas.openxmlformats.org/officeDocument/2006/relationships/slideLayout" Target="../slideLayouts/slideLayout74.xml"/><Relationship Id="rId17" Type="http://schemas.openxmlformats.org/officeDocument/2006/relationships/slideLayout" Target="../slideLayouts/slideLayout79.xml"/><Relationship Id="rId2" Type="http://schemas.openxmlformats.org/officeDocument/2006/relationships/slideLayout" Target="../slideLayouts/slideLayout64.xml"/><Relationship Id="rId16" Type="http://schemas.openxmlformats.org/officeDocument/2006/relationships/slideLayout" Target="../slideLayouts/slideLayout78.xml"/><Relationship Id="rId1" Type="http://schemas.openxmlformats.org/officeDocument/2006/relationships/slideLayout" Target="../slideLayouts/slideLayout63.xml"/><Relationship Id="rId6" Type="http://schemas.openxmlformats.org/officeDocument/2006/relationships/slideLayout" Target="../slideLayouts/slideLayout68.xml"/><Relationship Id="rId11" Type="http://schemas.openxmlformats.org/officeDocument/2006/relationships/slideLayout" Target="../slideLayouts/slideLayout73.xml"/><Relationship Id="rId5" Type="http://schemas.openxmlformats.org/officeDocument/2006/relationships/slideLayout" Target="../slideLayouts/slideLayout67.xml"/><Relationship Id="rId15" Type="http://schemas.openxmlformats.org/officeDocument/2006/relationships/slideLayout" Target="../slideLayouts/slideLayout77.xml"/><Relationship Id="rId10" Type="http://schemas.openxmlformats.org/officeDocument/2006/relationships/slideLayout" Target="../slideLayouts/slideLayout72.xml"/><Relationship Id="rId19" Type="http://schemas.openxmlformats.org/officeDocument/2006/relationships/theme" Target="../theme/theme4.xml"/><Relationship Id="rId4" Type="http://schemas.openxmlformats.org/officeDocument/2006/relationships/slideLayout" Target="../slideLayouts/slideLayout66.xml"/><Relationship Id="rId9" Type="http://schemas.openxmlformats.org/officeDocument/2006/relationships/slideLayout" Target="../slideLayouts/slideLayout71.xml"/><Relationship Id="rId14" Type="http://schemas.openxmlformats.org/officeDocument/2006/relationships/slideLayout" Target="../slideLayouts/slideLayout7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8.xml"/><Relationship Id="rId13" Type="http://schemas.openxmlformats.org/officeDocument/2006/relationships/theme" Target="../theme/theme5.xml"/><Relationship Id="rId18" Type="http://schemas.openxmlformats.org/officeDocument/2006/relationships/tags" Target="../tags/tag6.xml"/><Relationship Id="rId3" Type="http://schemas.openxmlformats.org/officeDocument/2006/relationships/slideLayout" Target="../slideLayouts/slideLayout83.xml"/><Relationship Id="rId21" Type="http://schemas.openxmlformats.org/officeDocument/2006/relationships/image" Target="../media/image22.png"/><Relationship Id="rId7" Type="http://schemas.openxmlformats.org/officeDocument/2006/relationships/slideLayout" Target="../slideLayouts/slideLayout87.xml"/><Relationship Id="rId12" Type="http://schemas.openxmlformats.org/officeDocument/2006/relationships/slideLayout" Target="../slideLayouts/slideLayout92.xml"/><Relationship Id="rId17" Type="http://schemas.openxmlformats.org/officeDocument/2006/relationships/tags" Target="../tags/tag5.xml"/><Relationship Id="rId2" Type="http://schemas.openxmlformats.org/officeDocument/2006/relationships/slideLayout" Target="../slideLayouts/slideLayout82.xml"/><Relationship Id="rId16" Type="http://schemas.openxmlformats.org/officeDocument/2006/relationships/tags" Target="../tags/tag4.xml"/><Relationship Id="rId20" Type="http://schemas.openxmlformats.org/officeDocument/2006/relationships/image" Target="../media/image21.png"/><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5" Type="http://schemas.openxmlformats.org/officeDocument/2006/relationships/tags" Target="../tags/tag3.xml"/><Relationship Id="rId10" Type="http://schemas.openxmlformats.org/officeDocument/2006/relationships/slideLayout" Target="../slideLayouts/slideLayout90.xml"/><Relationship Id="rId19" Type="http://schemas.openxmlformats.org/officeDocument/2006/relationships/tags" Target="../tags/tag7.xml"/><Relationship Id="rId4" Type="http://schemas.openxmlformats.org/officeDocument/2006/relationships/slideLayout" Target="../slideLayouts/slideLayout84.xml"/><Relationship Id="rId9" Type="http://schemas.openxmlformats.org/officeDocument/2006/relationships/slideLayout" Target="../slideLayouts/slideLayout89.xml"/><Relationship Id="rId14" Type="http://schemas.openxmlformats.org/officeDocument/2006/relationships/tags" Target="../tags/tag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00.xml"/><Relationship Id="rId13" Type="http://schemas.openxmlformats.org/officeDocument/2006/relationships/slideLayout" Target="../slideLayouts/slideLayout105.xml"/><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slideLayout" Target="../slideLayouts/slideLayout104.xml"/><Relationship Id="rId2" Type="http://schemas.openxmlformats.org/officeDocument/2006/relationships/slideLayout" Target="../slideLayouts/slideLayout94.xml"/><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5" Type="http://schemas.openxmlformats.org/officeDocument/2006/relationships/theme" Target="../theme/theme6.xml"/><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 Id="rId14" Type="http://schemas.openxmlformats.org/officeDocument/2006/relationships/slideLayout" Target="../slideLayouts/slideLayout10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14.xml"/><Relationship Id="rId13" Type="http://schemas.openxmlformats.org/officeDocument/2006/relationships/theme" Target="../theme/theme7.xml"/><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slideLayout" Target="../slideLayouts/slideLayout118.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26.xml"/><Relationship Id="rId13" Type="http://schemas.openxmlformats.org/officeDocument/2006/relationships/theme" Target="../theme/theme8.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slideLayout" Target="../slideLayouts/slideLayout130.xml"/><Relationship Id="rId2" Type="http://schemas.openxmlformats.org/officeDocument/2006/relationships/slideLayout" Target="../slideLayouts/slideLayout120.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38.xml"/><Relationship Id="rId13" Type="http://schemas.openxmlformats.org/officeDocument/2006/relationships/slideLayout" Target="../slideLayouts/slideLayout143.xml"/><Relationship Id="rId3" Type="http://schemas.openxmlformats.org/officeDocument/2006/relationships/slideLayout" Target="../slideLayouts/slideLayout133.xml"/><Relationship Id="rId7" Type="http://schemas.openxmlformats.org/officeDocument/2006/relationships/slideLayout" Target="../slideLayouts/slideLayout137.xml"/><Relationship Id="rId12" Type="http://schemas.openxmlformats.org/officeDocument/2006/relationships/slideLayout" Target="../slideLayouts/slideLayout142.xml"/><Relationship Id="rId2" Type="http://schemas.openxmlformats.org/officeDocument/2006/relationships/slideLayout" Target="../slideLayouts/slideLayout132.xml"/><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slideLayout" Target="../slideLayouts/slideLayout141.xml"/><Relationship Id="rId5" Type="http://schemas.openxmlformats.org/officeDocument/2006/relationships/slideLayout" Target="../slideLayouts/slideLayout135.xml"/><Relationship Id="rId15" Type="http://schemas.openxmlformats.org/officeDocument/2006/relationships/theme" Target="../theme/theme9.xml"/><Relationship Id="rId10" Type="http://schemas.openxmlformats.org/officeDocument/2006/relationships/slideLayout" Target="../slideLayouts/slideLayout140.xml"/><Relationship Id="rId4" Type="http://schemas.openxmlformats.org/officeDocument/2006/relationships/slideLayout" Target="../slideLayouts/slideLayout134.xml"/><Relationship Id="rId9" Type="http://schemas.openxmlformats.org/officeDocument/2006/relationships/slideLayout" Target="../slideLayouts/slideLayout139.xml"/><Relationship Id="rId14" Type="http://schemas.openxmlformats.org/officeDocument/2006/relationships/slideLayout" Target="../slideLayouts/slideLayout14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0603ECB1-3929-40CB-A6E7-207B04051C25}"/>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pic>
        <p:nvPicPr>
          <p:cNvPr id="5" name="Picture 4">
            <a:extLst>
              <a:ext uri="{FF2B5EF4-FFF2-40B4-BE49-F238E27FC236}">
                <a16:creationId xmlns:a16="http://schemas.microsoft.com/office/drawing/2014/main" id="{698ED89B-0C96-47F3-BBE1-00F3B89A262D}"/>
              </a:ext>
            </a:extLst>
          </p:cNvPr>
          <p:cNvPicPr>
            <a:picLocks noChangeAspect="1"/>
          </p:cNvPicPr>
          <p:nvPr userDrawn="1"/>
        </p:nvPicPr>
        <p:blipFill>
          <a:blip r:embed="rId29" cstate="print">
            <a:extLst>
              <a:ext uri="{28A0092B-C50C-407E-A947-70E740481C1C}">
                <a14:useLocalDpi xmlns:a14="http://schemas.microsoft.com/office/drawing/2010/main" val="0"/>
              </a:ext>
            </a:extLst>
          </a:blip>
          <a:stretch>
            <a:fillRect/>
          </a:stretch>
        </p:blipFill>
        <p:spPr>
          <a:xfrm>
            <a:off x="-48503553" y="-1278286"/>
            <a:ext cx="2195254" cy="2195254"/>
          </a:xfrm>
          <a:prstGeom prst="ellipse">
            <a:avLst/>
          </a:prstGeom>
          <a:ln>
            <a:noFill/>
          </a:ln>
          <a:effectLst>
            <a:softEdge rad="112500"/>
          </a:effectLst>
        </p:spPr>
      </p:pic>
      <p:pic>
        <p:nvPicPr>
          <p:cNvPr id="8" name="Picture 7">
            <a:extLst>
              <a:ext uri="{FF2B5EF4-FFF2-40B4-BE49-F238E27FC236}">
                <a16:creationId xmlns:a16="http://schemas.microsoft.com/office/drawing/2014/main" id="{C47DFAEF-1CFF-4E81-A804-EA783ECBB0FF}"/>
              </a:ext>
            </a:extLst>
          </p:cNvPr>
          <p:cNvPicPr>
            <a:picLocks noChangeAspect="1"/>
          </p:cNvPicPr>
          <p:nvPr userDrawn="1"/>
        </p:nvPicPr>
        <p:blipFill>
          <a:blip r:embed="rId29" cstate="print">
            <a:extLst>
              <a:ext uri="{28A0092B-C50C-407E-A947-70E740481C1C}">
                <a14:useLocalDpi xmlns:a14="http://schemas.microsoft.com/office/drawing/2010/main" val="0"/>
              </a:ext>
            </a:extLst>
          </a:blip>
          <a:stretch>
            <a:fillRect/>
          </a:stretch>
        </p:blipFill>
        <p:spPr>
          <a:xfrm>
            <a:off x="6971683" y="-26898600"/>
            <a:ext cx="2195254" cy="2195254"/>
          </a:xfrm>
          <a:prstGeom prst="ellipse">
            <a:avLst/>
          </a:prstGeom>
          <a:ln>
            <a:noFill/>
          </a:ln>
          <a:effectLst>
            <a:softEdge rad="112500"/>
          </a:effectLst>
        </p:spPr>
      </p:pic>
      <p:pic>
        <p:nvPicPr>
          <p:cNvPr id="9" name="Picture 8">
            <a:extLst>
              <a:ext uri="{FF2B5EF4-FFF2-40B4-BE49-F238E27FC236}">
                <a16:creationId xmlns:a16="http://schemas.microsoft.com/office/drawing/2014/main" id="{B76D504F-85E7-48CC-9E07-74CF05FEA72E}"/>
              </a:ext>
            </a:extLst>
          </p:cNvPr>
          <p:cNvPicPr>
            <a:picLocks noChangeAspect="1"/>
          </p:cNvPicPr>
          <p:nvPr userDrawn="1"/>
        </p:nvPicPr>
        <p:blipFill>
          <a:blip r:embed="rId29" cstate="print">
            <a:extLst>
              <a:ext uri="{28A0092B-C50C-407E-A947-70E740481C1C}">
                <a14:useLocalDpi xmlns:a14="http://schemas.microsoft.com/office/drawing/2010/main" val="0"/>
              </a:ext>
            </a:extLst>
          </a:blip>
          <a:stretch>
            <a:fillRect/>
          </a:stretch>
        </p:blipFill>
        <p:spPr>
          <a:xfrm>
            <a:off x="5958147" y="24612600"/>
            <a:ext cx="2195254" cy="2195254"/>
          </a:xfrm>
          <a:prstGeom prst="ellipse">
            <a:avLst/>
          </a:prstGeom>
          <a:ln>
            <a:noFill/>
          </a:ln>
          <a:effectLst>
            <a:softEdge rad="112500"/>
          </a:effectLst>
        </p:spPr>
      </p:pic>
      <p:pic>
        <p:nvPicPr>
          <p:cNvPr id="10" name="Picture 9">
            <a:extLst>
              <a:ext uri="{FF2B5EF4-FFF2-40B4-BE49-F238E27FC236}">
                <a16:creationId xmlns:a16="http://schemas.microsoft.com/office/drawing/2014/main" id="{9E5DF538-BECA-4A81-B5D6-535680C45215}"/>
              </a:ext>
            </a:extLst>
          </p:cNvPr>
          <p:cNvPicPr>
            <a:picLocks noChangeAspect="1"/>
          </p:cNvPicPr>
          <p:nvPr userDrawn="1"/>
        </p:nvPicPr>
        <p:blipFill>
          <a:blip r:embed="rId29" cstate="print">
            <a:extLst>
              <a:ext uri="{28A0092B-C50C-407E-A947-70E740481C1C}">
                <a14:useLocalDpi xmlns:a14="http://schemas.microsoft.com/office/drawing/2010/main" val="0"/>
              </a:ext>
            </a:extLst>
          </a:blip>
          <a:stretch>
            <a:fillRect/>
          </a:stretch>
        </p:blipFill>
        <p:spPr>
          <a:xfrm>
            <a:off x="58500299" y="-2926613"/>
            <a:ext cx="2195254" cy="2195254"/>
          </a:xfrm>
          <a:prstGeom prst="ellipse">
            <a:avLst/>
          </a:prstGeom>
          <a:ln>
            <a:noFill/>
          </a:ln>
          <a:effectLst>
            <a:softEdge rad="112500"/>
          </a:effectLst>
        </p:spPr>
      </p:pic>
    </p:spTree>
    <p:extLst>
      <p:ext uri="{BB962C8B-B14F-4D97-AF65-F5344CB8AC3E}">
        <p14:creationId xmlns:p14="http://schemas.microsoft.com/office/powerpoint/2010/main" val="3788789103"/>
      </p:ext>
    </p:extLst>
  </p:cSld>
  <p:clrMap bg1="lt1" tx1="dk1" bg2="dk2" tx2="lt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5" r:id="rId12"/>
    <p:sldLayoutId id="2147483686" r:id="rId13"/>
    <p:sldLayoutId id="2147483687" r:id="rId14"/>
    <p:sldLayoutId id="2147483688" r:id="rId15"/>
    <p:sldLayoutId id="2147483689" r:id="rId16"/>
    <p:sldLayoutId id="2147483690" r:id="rId17"/>
    <p:sldLayoutId id="2147483691" r:id="rId18"/>
    <p:sldLayoutId id="2147483693" r:id="rId19"/>
    <p:sldLayoutId id="2147483694" r:id="rId20"/>
    <p:sldLayoutId id="2147483695" r:id="rId21"/>
    <p:sldLayoutId id="2147483696" r:id="rId22"/>
    <p:sldLayoutId id="2147483697" r:id="rId23"/>
    <p:sldLayoutId id="2147483698" r:id="rId24"/>
    <p:sldLayoutId id="2147483699" r:id="rId25"/>
    <p:sldLayoutId id="2147483700" r:id="rId26"/>
    <p:sldLayoutId id="2147483701" r:id="rId2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593367"/>
            <a:ext cx="102900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1pPr>
            <a:lvl2pPr lvl="1">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2pPr>
            <a:lvl3pPr lvl="2">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3pPr>
            <a:lvl4pPr lvl="3">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4pPr>
            <a:lvl5pPr lvl="4">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5pPr>
            <a:lvl6pPr lvl="5">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6pPr>
            <a:lvl7pPr lvl="6">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7pPr>
            <a:lvl8pPr lvl="7">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8pPr>
            <a:lvl9pPr lvl="8">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9pPr>
          </a:lstStyle>
          <a:p>
            <a:endParaRPr/>
          </a:p>
        </p:txBody>
      </p:sp>
      <p:sp>
        <p:nvSpPr>
          <p:cNvPr id="7" name="Google Shape;7;p1"/>
          <p:cNvSpPr txBox="1">
            <a:spLocks noGrp="1"/>
          </p:cNvSpPr>
          <p:nvPr>
            <p:ph type="body" idx="1"/>
          </p:nvPr>
        </p:nvSpPr>
        <p:spPr>
          <a:xfrm>
            <a:off x="950967" y="1536633"/>
            <a:ext cx="102900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1pPr>
            <a:lvl2pPr marL="914400" lvl="1"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2pPr>
            <a:lvl3pPr marL="1371600" lvl="2"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3pPr>
            <a:lvl4pPr marL="1828800" lvl="3"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4pPr>
            <a:lvl5pPr marL="2286000" lvl="4"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5pPr>
            <a:lvl6pPr marL="2743200" lvl="5"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6pPr>
            <a:lvl7pPr marL="3200400" lvl="6"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7pPr>
            <a:lvl8pPr marL="3657600" lvl="7"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8pPr>
            <a:lvl9pPr marL="4114800" lvl="8"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9pPr>
          </a:lstStyle>
          <a:p>
            <a:endParaRPr/>
          </a:p>
        </p:txBody>
      </p:sp>
      <p:sp>
        <p:nvSpPr>
          <p:cNvPr id="2" name="TextBox 1">
            <a:extLst>
              <a:ext uri="{FF2B5EF4-FFF2-40B4-BE49-F238E27FC236}">
                <a16:creationId xmlns:a16="http://schemas.microsoft.com/office/drawing/2014/main" id="{8F0B1C65-CBFD-B32F-46A9-B5208A70B0DE}"/>
              </a:ext>
            </a:extLst>
          </p:cNvPr>
          <p:cNvSpPr txBox="1"/>
          <p:nvPr userDrawn="1"/>
        </p:nvSpPr>
        <p:spPr>
          <a:xfrm rot="16200000">
            <a:off x="-5913767" y="2836778"/>
            <a:ext cx="4866968" cy="38014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64" b="0" i="0" u="none" strike="noStrike" kern="0" cap="none" spc="0" normalizeH="0" baseline="0" noProof="0">
                <a:ln>
                  <a:noFill/>
                </a:ln>
                <a:solidFill>
                  <a:srgbClr val="000000"/>
                </a:solidFill>
                <a:effectLst/>
                <a:uLnTx/>
                <a:uFillTx/>
                <a:latin typeface=".TMC-Ong Do" pitchFamily="2" charset="0"/>
                <a:cs typeface="Arial"/>
                <a:sym typeface="Arial"/>
              </a:rPr>
              <a:t>Kho ppt Phan Linh_0916.604.268</a:t>
            </a:r>
          </a:p>
        </p:txBody>
      </p:sp>
      <p:sp>
        <p:nvSpPr>
          <p:cNvPr id="3" name="TextBox 2">
            <a:extLst>
              <a:ext uri="{FF2B5EF4-FFF2-40B4-BE49-F238E27FC236}">
                <a16:creationId xmlns:a16="http://schemas.microsoft.com/office/drawing/2014/main" id="{B44DA456-FD25-E832-D27F-6E0CE93E9FBC}"/>
              </a:ext>
            </a:extLst>
          </p:cNvPr>
          <p:cNvSpPr txBox="1"/>
          <p:nvPr userDrawn="1"/>
        </p:nvSpPr>
        <p:spPr>
          <a:xfrm rot="16200000">
            <a:off x="13238732" y="3238927"/>
            <a:ext cx="4866968" cy="38014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64" b="0" i="0" u="none" strike="noStrike" kern="0" cap="none" spc="0" normalizeH="0" baseline="0" noProof="0">
                <a:ln>
                  <a:noFill/>
                </a:ln>
                <a:solidFill>
                  <a:srgbClr val="000000"/>
                </a:solidFill>
                <a:effectLst/>
                <a:uLnTx/>
                <a:uFillTx/>
                <a:latin typeface=".TMC-Ong Do" pitchFamily="2" charset="0"/>
                <a:cs typeface="Arial"/>
                <a:sym typeface="Arial"/>
              </a:rPr>
              <a:t>Kho ppt Phan Linh_0916.604.268</a:t>
            </a:r>
          </a:p>
        </p:txBody>
      </p:sp>
      <p:sp>
        <p:nvSpPr>
          <p:cNvPr id="4" name="TextBox 3">
            <a:extLst>
              <a:ext uri="{FF2B5EF4-FFF2-40B4-BE49-F238E27FC236}">
                <a16:creationId xmlns:a16="http://schemas.microsoft.com/office/drawing/2014/main" id="{443DEE9D-DA77-527F-9437-D38A4AEAEFC1}"/>
              </a:ext>
            </a:extLst>
          </p:cNvPr>
          <p:cNvSpPr txBox="1"/>
          <p:nvPr userDrawn="1"/>
        </p:nvSpPr>
        <p:spPr>
          <a:xfrm>
            <a:off x="3656281" y="7671935"/>
            <a:ext cx="4879038"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000000"/>
                </a:solidFill>
                <a:effectLst/>
                <a:uLnTx/>
                <a:uFillTx/>
                <a:latin typeface=".TMC-Ong Do" pitchFamily="2" charset="0"/>
                <a:cs typeface="Arial"/>
                <a:sym typeface="Arial"/>
              </a:rPr>
              <a:t>Kho ppt Phan Linh_0916.604.268</a:t>
            </a:r>
          </a:p>
        </p:txBody>
      </p:sp>
    </p:spTree>
    <p:extLst>
      <p:ext uri="{BB962C8B-B14F-4D97-AF65-F5344CB8AC3E}">
        <p14:creationId xmlns:p14="http://schemas.microsoft.com/office/powerpoint/2010/main" val="3424312225"/>
      </p:ext>
    </p:extLst>
  </p:cSld>
  <p:clrMap bg1="lt1" tx1="dk1" bg2="dk2" tx2="lt2" accent1="accent1" accent2="accent2" accent3="accent3" accent4="accent4" accent5="accent5" accent6="accent6" hlink="hlink" folHlink="folHlink"/>
  <p:sldLayoutIdLst>
    <p:sldLayoutId id="2147483866" r:id="rId1"/>
    <p:sldLayoutId id="2147483867" r:id="rId2"/>
    <p:sldLayoutId id="2147483868" r:id="rId3"/>
    <p:sldLayoutId id="2147483869" r:id="rId4"/>
    <p:sldLayoutId id="2147483870" r:id="rId5"/>
    <p:sldLayoutId id="2147483871" r:id="rId6"/>
    <p:sldLayoutId id="2147483872" r:id="rId7"/>
    <p:sldLayoutId id="2147483873" r:id="rId8"/>
    <p:sldLayoutId id="2147483874" r:id="rId9"/>
    <p:sldLayoutId id="2147483875" r:id="rId10"/>
    <p:sldLayoutId id="2147483876" r:id="rId11"/>
    <p:sldLayoutId id="2147483877" r:id="rId12"/>
    <p:sldLayoutId id="2147483878" r:id="rId13"/>
    <p:sldLayoutId id="2147483879" r:id="rId1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4582717"/>
      </p:ext>
    </p:extLst>
  </p:cSld>
  <p:clrMap bg1="lt1" tx1="dk1" bg2="lt2" tx2="dk2" accent1="accent1" accent2="accent2" accent3="accent3" accent4="accent4" accent5="accent5" accent6="accent6" hlink="hlink" folHlink="folHlink"/>
  <p:sldLayoutIdLst>
    <p:sldLayoutId id="2147483881" r:id="rId1"/>
    <p:sldLayoutId id="2147483882" r:id="rId2"/>
    <p:sldLayoutId id="2147483883" r:id="rId3"/>
    <p:sldLayoutId id="2147483884" r:id="rId4"/>
    <p:sldLayoutId id="2147483885" r:id="rId5"/>
    <p:sldLayoutId id="2147483886" r:id="rId6"/>
    <p:sldLayoutId id="2147483887" r:id="rId7"/>
    <p:sldLayoutId id="2147483888" r:id="rId8"/>
    <p:sldLayoutId id="2147483889" r:id="rId9"/>
    <p:sldLayoutId id="2147483890" r:id="rId10"/>
    <p:sldLayoutId id="2147483891" r:id="rId11"/>
  </p:sldLayoutIdLst>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1">
          <a:blip r:embed="rId16">
            <a:lum/>
          </a:blip>
          <a:srcRect/>
          <a:stretch>
            <a:fillRect l="-6000" r="-6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724ACD25-6D7B-4596-BBA0-269636C419D4}"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1856D3D2-6639-4EFD-9E6C-92EF208B475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456794617"/>
      </p:ext>
    </p:extLst>
  </p:cSld>
  <p:clrMap bg1="lt1" tx1="dk1" bg2="lt2" tx2="dk2" accent1="accent1" accent2="accent2" accent3="accent3" accent4="accent4" accent5="accent5" accent6="accent6" hlink="hlink" folHlink="folHlink"/>
  <p:sldLayoutIdLst>
    <p:sldLayoutId id="2147483893" r:id="rId1"/>
    <p:sldLayoutId id="2147483894" r:id="rId2"/>
    <p:sldLayoutId id="2147483895" r:id="rId3"/>
    <p:sldLayoutId id="2147483896" r:id="rId4"/>
    <p:sldLayoutId id="2147483897" r:id="rId5"/>
    <p:sldLayoutId id="2147483898" r:id="rId6"/>
    <p:sldLayoutId id="2147483899" r:id="rId7"/>
    <p:sldLayoutId id="2147483900" r:id="rId8"/>
    <p:sldLayoutId id="2147483901" r:id="rId9"/>
    <p:sldLayoutId id="2147483902" r:id="rId10"/>
    <p:sldLayoutId id="2147483903" r:id="rId11"/>
    <p:sldLayoutId id="2147483904" r:id="rId12"/>
    <p:sldLayoutId id="2147483905" r:id="rId13"/>
    <p:sldLayoutId id="2147483906" r:id="rId14"/>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719333"/>
            <a:ext cx="10290000" cy="6376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accent2"/>
              </a:buClr>
              <a:buSzPts val="3500"/>
              <a:buFont typeface="McLaren"/>
              <a:buNone/>
              <a:defRPr sz="3500" b="1">
                <a:solidFill>
                  <a:schemeClr val="accent2"/>
                </a:solidFill>
                <a:latin typeface="McLaren"/>
                <a:ea typeface="McLaren"/>
                <a:cs typeface="McLaren"/>
                <a:sym typeface="McLaren"/>
              </a:defRPr>
            </a:lvl1pPr>
            <a:lvl2pPr lvl="1" rtl="0">
              <a:spcBef>
                <a:spcPts val="0"/>
              </a:spcBef>
              <a:spcAft>
                <a:spcPts val="0"/>
              </a:spcAft>
              <a:buClr>
                <a:schemeClr val="accent2"/>
              </a:buClr>
              <a:buSzPts val="3500"/>
              <a:buFont typeface="McLaren"/>
              <a:buNone/>
              <a:defRPr sz="3500" b="1">
                <a:solidFill>
                  <a:schemeClr val="accent2"/>
                </a:solidFill>
                <a:latin typeface="McLaren"/>
                <a:ea typeface="McLaren"/>
                <a:cs typeface="McLaren"/>
                <a:sym typeface="McLaren"/>
              </a:defRPr>
            </a:lvl2pPr>
            <a:lvl3pPr lvl="2" rtl="0">
              <a:spcBef>
                <a:spcPts val="0"/>
              </a:spcBef>
              <a:spcAft>
                <a:spcPts val="0"/>
              </a:spcAft>
              <a:buClr>
                <a:schemeClr val="accent2"/>
              </a:buClr>
              <a:buSzPts val="3500"/>
              <a:buFont typeface="McLaren"/>
              <a:buNone/>
              <a:defRPr sz="3500" b="1">
                <a:solidFill>
                  <a:schemeClr val="accent2"/>
                </a:solidFill>
                <a:latin typeface="McLaren"/>
                <a:ea typeface="McLaren"/>
                <a:cs typeface="McLaren"/>
                <a:sym typeface="McLaren"/>
              </a:defRPr>
            </a:lvl3pPr>
            <a:lvl4pPr lvl="3" rtl="0">
              <a:spcBef>
                <a:spcPts val="0"/>
              </a:spcBef>
              <a:spcAft>
                <a:spcPts val="0"/>
              </a:spcAft>
              <a:buClr>
                <a:schemeClr val="accent2"/>
              </a:buClr>
              <a:buSzPts val="3500"/>
              <a:buFont typeface="McLaren"/>
              <a:buNone/>
              <a:defRPr sz="3500" b="1">
                <a:solidFill>
                  <a:schemeClr val="accent2"/>
                </a:solidFill>
                <a:latin typeface="McLaren"/>
                <a:ea typeface="McLaren"/>
                <a:cs typeface="McLaren"/>
                <a:sym typeface="McLaren"/>
              </a:defRPr>
            </a:lvl4pPr>
            <a:lvl5pPr lvl="4" rtl="0">
              <a:spcBef>
                <a:spcPts val="0"/>
              </a:spcBef>
              <a:spcAft>
                <a:spcPts val="0"/>
              </a:spcAft>
              <a:buClr>
                <a:schemeClr val="accent2"/>
              </a:buClr>
              <a:buSzPts val="3500"/>
              <a:buFont typeface="McLaren"/>
              <a:buNone/>
              <a:defRPr sz="3500" b="1">
                <a:solidFill>
                  <a:schemeClr val="accent2"/>
                </a:solidFill>
                <a:latin typeface="McLaren"/>
                <a:ea typeface="McLaren"/>
                <a:cs typeface="McLaren"/>
                <a:sym typeface="McLaren"/>
              </a:defRPr>
            </a:lvl5pPr>
            <a:lvl6pPr lvl="5" rtl="0">
              <a:spcBef>
                <a:spcPts val="0"/>
              </a:spcBef>
              <a:spcAft>
                <a:spcPts val="0"/>
              </a:spcAft>
              <a:buClr>
                <a:schemeClr val="accent2"/>
              </a:buClr>
              <a:buSzPts val="3500"/>
              <a:buFont typeface="McLaren"/>
              <a:buNone/>
              <a:defRPr sz="3500" b="1">
                <a:solidFill>
                  <a:schemeClr val="accent2"/>
                </a:solidFill>
                <a:latin typeface="McLaren"/>
                <a:ea typeface="McLaren"/>
                <a:cs typeface="McLaren"/>
                <a:sym typeface="McLaren"/>
              </a:defRPr>
            </a:lvl6pPr>
            <a:lvl7pPr lvl="6" rtl="0">
              <a:spcBef>
                <a:spcPts val="0"/>
              </a:spcBef>
              <a:spcAft>
                <a:spcPts val="0"/>
              </a:spcAft>
              <a:buClr>
                <a:schemeClr val="accent2"/>
              </a:buClr>
              <a:buSzPts val="3500"/>
              <a:buFont typeface="McLaren"/>
              <a:buNone/>
              <a:defRPr sz="3500" b="1">
                <a:solidFill>
                  <a:schemeClr val="accent2"/>
                </a:solidFill>
                <a:latin typeface="McLaren"/>
                <a:ea typeface="McLaren"/>
                <a:cs typeface="McLaren"/>
                <a:sym typeface="McLaren"/>
              </a:defRPr>
            </a:lvl7pPr>
            <a:lvl8pPr lvl="7" rtl="0">
              <a:spcBef>
                <a:spcPts val="0"/>
              </a:spcBef>
              <a:spcAft>
                <a:spcPts val="0"/>
              </a:spcAft>
              <a:buClr>
                <a:schemeClr val="accent2"/>
              </a:buClr>
              <a:buSzPts val="3500"/>
              <a:buFont typeface="McLaren"/>
              <a:buNone/>
              <a:defRPr sz="3500" b="1">
                <a:solidFill>
                  <a:schemeClr val="accent2"/>
                </a:solidFill>
                <a:latin typeface="McLaren"/>
                <a:ea typeface="McLaren"/>
                <a:cs typeface="McLaren"/>
                <a:sym typeface="McLaren"/>
              </a:defRPr>
            </a:lvl8pPr>
            <a:lvl9pPr lvl="8" rtl="0">
              <a:spcBef>
                <a:spcPts val="0"/>
              </a:spcBef>
              <a:spcAft>
                <a:spcPts val="0"/>
              </a:spcAft>
              <a:buClr>
                <a:schemeClr val="accent2"/>
              </a:buClr>
              <a:buSzPts val="3500"/>
              <a:buFont typeface="McLaren"/>
              <a:buNone/>
              <a:defRPr sz="3500" b="1">
                <a:solidFill>
                  <a:schemeClr val="accent2"/>
                </a:solidFill>
                <a:latin typeface="McLaren"/>
                <a:ea typeface="McLaren"/>
                <a:cs typeface="McLaren"/>
                <a:sym typeface="McLaren"/>
              </a:defRPr>
            </a:lvl9pPr>
          </a:lstStyle>
          <a:p>
            <a:endParaRPr/>
          </a:p>
        </p:txBody>
      </p:sp>
      <p:sp>
        <p:nvSpPr>
          <p:cNvPr id="7" name="Google Shape;7;p1"/>
          <p:cNvSpPr txBox="1">
            <a:spLocks noGrp="1"/>
          </p:cNvSpPr>
          <p:nvPr>
            <p:ph type="body" idx="1"/>
          </p:nvPr>
        </p:nvSpPr>
        <p:spPr>
          <a:xfrm>
            <a:off x="950967" y="1536633"/>
            <a:ext cx="10290000" cy="4608000"/>
          </a:xfrm>
          <a:prstGeom prst="rect">
            <a:avLst/>
          </a:prstGeom>
          <a:noFill/>
          <a:ln>
            <a:noFill/>
          </a:ln>
        </p:spPr>
        <p:txBody>
          <a:bodyPr spcFirstLastPara="1" wrap="square" lIns="91425" tIns="91425" rIns="91425" bIns="91425" anchor="t" anchorCtr="0">
            <a:noAutofit/>
          </a:bodyPr>
          <a:lstStyle>
            <a:lvl1pPr marL="457200" lvl="0" indent="-323850">
              <a:lnSpc>
                <a:spcPct val="115000"/>
              </a:lnSpc>
              <a:spcBef>
                <a:spcPts val="0"/>
              </a:spcBef>
              <a:spcAft>
                <a:spcPts val="0"/>
              </a:spcAft>
              <a:buClr>
                <a:schemeClr val="accent2"/>
              </a:buClr>
              <a:buSzPts val="1500"/>
              <a:buFont typeface="Open Sans Medium"/>
              <a:buChar char="●"/>
              <a:defRPr sz="1500">
                <a:solidFill>
                  <a:schemeClr val="accent2"/>
                </a:solidFill>
                <a:latin typeface="Open Sans Medium"/>
                <a:ea typeface="Open Sans Medium"/>
                <a:cs typeface="Open Sans Medium"/>
                <a:sym typeface="Open Sans Medium"/>
              </a:defRPr>
            </a:lvl1pPr>
            <a:lvl2pPr marL="914400" lvl="1" indent="-323850">
              <a:lnSpc>
                <a:spcPct val="115000"/>
              </a:lnSpc>
              <a:spcBef>
                <a:spcPts val="0"/>
              </a:spcBef>
              <a:spcAft>
                <a:spcPts val="0"/>
              </a:spcAft>
              <a:buClr>
                <a:schemeClr val="accent2"/>
              </a:buClr>
              <a:buSzPts val="1500"/>
              <a:buFont typeface="Open Sans Medium"/>
              <a:buChar char="○"/>
              <a:defRPr sz="1500">
                <a:solidFill>
                  <a:schemeClr val="accent2"/>
                </a:solidFill>
                <a:latin typeface="Open Sans Medium"/>
                <a:ea typeface="Open Sans Medium"/>
                <a:cs typeface="Open Sans Medium"/>
                <a:sym typeface="Open Sans Medium"/>
              </a:defRPr>
            </a:lvl2pPr>
            <a:lvl3pPr marL="1371600" lvl="2" indent="-323850">
              <a:lnSpc>
                <a:spcPct val="115000"/>
              </a:lnSpc>
              <a:spcBef>
                <a:spcPts val="0"/>
              </a:spcBef>
              <a:spcAft>
                <a:spcPts val="0"/>
              </a:spcAft>
              <a:buClr>
                <a:schemeClr val="accent2"/>
              </a:buClr>
              <a:buSzPts val="1500"/>
              <a:buFont typeface="Open Sans Medium"/>
              <a:buChar char="■"/>
              <a:defRPr sz="1500">
                <a:solidFill>
                  <a:schemeClr val="accent2"/>
                </a:solidFill>
                <a:latin typeface="Open Sans Medium"/>
                <a:ea typeface="Open Sans Medium"/>
                <a:cs typeface="Open Sans Medium"/>
                <a:sym typeface="Open Sans Medium"/>
              </a:defRPr>
            </a:lvl3pPr>
            <a:lvl4pPr marL="1828800" lvl="3" indent="-323850">
              <a:lnSpc>
                <a:spcPct val="115000"/>
              </a:lnSpc>
              <a:spcBef>
                <a:spcPts val="0"/>
              </a:spcBef>
              <a:spcAft>
                <a:spcPts val="0"/>
              </a:spcAft>
              <a:buClr>
                <a:schemeClr val="accent2"/>
              </a:buClr>
              <a:buSzPts val="1500"/>
              <a:buFont typeface="Open Sans Medium"/>
              <a:buChar char="●"/>
              <a:defRPr sz="1500">
                <a:solidFill>
                  <a:schemeClr val="accent2"/>
                </a:solidFill>
                <a:latin typeface="Open Sans Medium"/>
                <a:ea typeface="Open Sans Medium"/>
                <a:cs typeface="Open Sans Medium"/>
                <a:sym typeface="Open Sans Medium"/>
              </a:defRPr>
            </a:lvl4pPr>
            <a:lvl5pPr marL="2286000" lvl="4" indent="-323850">
              <a:lnSpc>
                <a:spcPct val="115000"/>
              </a:lnSpc>
              <a:spcBef>
                <a:spcPts val="0"/>
              </a:spcBef>
              <a:spcAft>
                <a:spcPts val="0"/>
              </a:spcAft>
              <a:buClr>
                <a:schemeClr val="accent2"/>
              </a:buClr>
              <a:buSzPts val="1500"/>
              <a:buFont typeface="Open Sans Medium"/>
              <a:buChar char="○"/>
              <a:defRPr sz="1500">
                <a:solidFill>
                  <a:schemeClr val="accent2"/>
                </a:solidFill>
                <a:latin typeface="Open Sans Medium"/>
                <a:ea typeface="Open Sans Medium"/>
                <a:cs typeface="Open Sans Medium"/>
                <a:sym typeface="Open Sans Medium"/>
              </a:defRPr>
            </a:lvl5pPr>
            <a:lvl6pPr marL="2743200" lvl="5" indent="-323850">
              <a:lnSpc>
                <a:spcPct val="115000"/>
              </a:lnSpc>
              <a:spcBef>
                <a:spcPts val="0"/>
              </a:spcBef>
              <a:spcAft>
                <a:spcPts val="0"/>
              </a:spcAft>
              <a:buClr>
                <a:schemeClr val="accent2"/>
              </a:buClr>
              <a:buSzPts val="1500"/>
              <a:buFont typeface="Open Sans Medium"/>
              <a:buChar char="■"/>
              <a:defRPr sz="1500">
                <a:solidFill>
                  <a:schemeClr val="accent2"/>
                </a:solidFill>
                <a:latin typeface="Open Sans Medium"/>
                <a:ea typeface="Open Sans Medium"/>
                <a:cs typeface="Open Sans Medium"/>
                <a:sym typeface="Open Sans Medium"/>
              </a:defRPr>
            </a:lvl6pPr>
            <a:lvl7pPr marL="3200400" lvl="6" indent="-323850">
              <a:lnSpc>
                <a:spcPct val="115000"/>
              </a:lnSpc>
              <a:spcBef>
                <a:spcPts val="0"/>
              </a:spcBef>
              <a:spcAft>
                <a:spcPts val="0"/>
              </a:spcAft>
              <a:buClr>
                <a:schemeClr val="accent2"/>
              </a:buClr>
              <a:buSzPts val="1500"/>
              <a:buFont typeface="Open Sans Medium"/>
              <a:buChar char="●"/>
              <a:defRPr sz="1500">
                <a:solidFill>
                  <a:schemeClr val="accent2"/>
                </a:solidFill>
                <a:latin typeface="Open Sans Medium"/>
                <a:ea typeface="Open Sans Medium"/>
                <a:cs typeface="Open Sans Medium"/>
                <a:sym typeface="Open Sans Medium"/>
              </a:defRPr>
            </a:lvl7pPr>
            <a:lvl8pPr marL="3657600" lvl="7" indent="-323850">
              <a:lnSpc>
                <a:spcPct val="115000"/>
              </a:lnSpc>
              <a:spcBef>
                <a:spcPts val="0"/>
              </a:spcBef>
              <a:spcAft>
                <a:spcPts val="0"/>
              </a:spcAft>
              <a:buClr>
                <a:schemeClr val="accent2"/>
              </a:buClr>
              <a:buSzPts val="1500"/>
              <a:buFont typeface="Open Sans Medium"/>
              <a:buChar char="○"/>
              <a:defRPr sz="1500">
                <a:solidFill>
                  <a:schemeClr val="accent2"/>
                </a:solidFill>
                <a:latin typeface="Open Sans Medium"/>
                <a:ea typeface="Open Sans Medium"/>
                <a:cs typeface="Open Sans Medium"/>
                <a:sym typeface="Open Sans Medium"/>
              </a:defRPr>
            </a:lvl8pPr>
            <a:lvl9pPr marL="4114800" lvl="8" indent="-323850">
              <a:lnSpc>
                <a:spcPct val="115000"/>
              </a:lnSpc>
              <a:spcBef>
                <a:spcPts val="0"/>
              </a:spcBef>
              <a:spcAft>
                <a:spcPts val="0"/>
              </a:spcAft>
              <a:buClr>
                <a:schemeClr val="accent2"/>
              </a:buClr>
              <a:buSzPts val="1500"/>
              <a:buFont typeface="Open Sans Medium"/>
              <a:buChar char="■"/>
              <a:defRPr sz="1500">
                <a:solidFill>
                  <a:schemeClr val="accent2"/>
                </a:solidFill>
                <a:latin typeface="Open Sans Medium"/>
                <a:ea typeface="Open Sans Medium"/>
                <a:cs typeface="Open Sans Medium"/>
                <a:sym typeface="Open Sans Medium"/>
              </a:defRPr>
            </a:lvl9pPr>
          </a:lstStyle>
          <a:p>
            <a:endParaRPr/>
          </a:p>
        </p:txBody>
      </p:sp>
      <p:sp>
        <p:nvSpPr>
          <p:cNvPr id="2" name="TextBox 1">
            <a:extLst>
              <a:ext uri="{FF2B5EF4-FFF2-40B4-BE49-F238E27FC236}">
                <a16:creationId xmlns:a16="http://schemas.microsoft.com/office/drawing/2014/main" id="{422AD4B4-E9FD-1C18-0814-51CE09DC7467}"/>
              </a:ext>
            </a:extLst>
          </p:cNvPr>
          <p:cNvSpPr txBox="1"/>
          <p:nvPr userDrawn="1"/>
        </p:nvSpPr>
        <p:spPr>
          <a:xfrm rot="16200000">
            <a:off x="-3793123" y="3105034"/>
            <a:ext cx="5829300" cy="64793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a:ln>
                  <a:noFill/>
                </a:ln>
                <a:solidFill>
                  <a:srgbClr val="FDF5DC"/>
                </a:solidFill>
                <a:effectLst/>
                <a:uLnTx/>
                <a:uFillTx/>
                <a:latin typeface=".TMC-Ong Do" pitchFamily="2" charset="0"/>
                <a:ea typeface="+mn-ea"/>
                <a:cs typeface="+mn-cs"/>
              </a:rPr>
              <a:t>Kho ppt Phan Linh_0916.604.268</a:t>
            </a:r>
          </a:p>
        </p:txBody>
      </p:sp>
    </p:spTree>
    <p:extLst>
      <p:ext uri="{BB962C8B-B14F-4D97-AF65-F5344CB8AC3E}">
        <p14:creationId xmlns:p14="http://schemas.microsoft.com/office/powerpoint/2010/main" val="892666020"/>
      </p:ext>
    </p:extLst>
  </p:cSld>
  <p:clrMap bg1="lt1" tx1="dk1" bg2="dk2" tx2="lt2" accent1="accent1" accent2="accent2" accent3="accent3" accent4="accent4" accent5="accent5" accent6="accent6" hlink="hlink" folHlink="folHlink"/>
  <p:sldLayoutIdLst>
    <p:sldLayoutId id="2147483908" r:id="rId1"/>
    <p:sldLayoutId id="2147483909" r:id="rId2"/>
    <p:sldLayoutId id="2147483910" r:id="rId3"/>
    <p:sldLayoutId id="2147483911" r:id="rId4"/>
    <p:sldLayoutId id="2147483912" r:id="rId5"/>
    <p:sldLayoutId id="2147483913" r:id="rId6"/>
    <p:sldLayoutId id="2147483914" r:id="rId7"/>
    <p:sldLayoutId id="2147483915" r:id="rId8"/>
    <p:sldLayoutId id="2147483916" r:id="rId9"/>
    <p:sldLayoutId id="2147483917" r:id="rId10"/>
    <p:sldLayoutId id="2147483918" r:id="rId11"/>
    <p:sldLayoutId id="2147483919" r:id="rId1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0" name="9Slide.vn - 2019">
            <a:extLst>
              <a:ext uri="{FF2B5EF4-FFF2-40B4-BE49-F238E27FC236}">
                <a16:creationId xmlns:a16="http://schemas.microsoft.com/office/drawing/2014/main" id="{6C1DBB36-F4E0-47E6-B162-446D31DB7D2F}"/>
              </a:ext>
            </a:extLst>
          </p:cNvPr>
          <p:cNvSpPr txBox="1"/>
          <p:nvPr userDrawn="1"/>
        </p:nvSpPr>
        <p:spPr>
          <a:xfrm>
            <a:off x="0" y="-1656987"/>
            <a:ext cx="12192000" cy="513987"/>
          </a:xfrm>
          <a:prstGeom prst="rect">
            <a:avLst/>
          </a:prstGeom>
          <a:noFill/>
        </p:spPr>
        <p:txBody>
          <a:bodyPr vert="horz" wrap="none" lIns="91440" tIns="45720" rIns="91440" bIns="45720" rtlCol="0">
            <a:spAutoFit/>
          </a:bodyPr>
          <a:lstStyle/>
          <a:p>
            <a:pPr algn="ctr">
              <a:lnSpc>
                <a:spcPct val="130000"/>
              </a:lnSpc>
            </a:pPr>
            <a:r>
              <a:rPr lang="en-US" sz="2400">
                <a:solidFill>
                  <a:srgbClr val="CFCFCF"/>
                </a:solidFill>
              </a:rPr>
              <a:t>www.9slide.vn</a:t>
            </a:r>
          </a:p>
        </p:txBody>
      </p:sp>
      <p:grpSp>
        <p:nvGrpSpPr>
          <p:cNvPr id="2" name="Group 1"/>
          <p:cNvGrpSpPr/>
          <p:nvPr userDrawn="1"/>
        </p:nvGrpSpPr>
        <p:grpSpPr>
          <a:xfrm>
            <a:off x="-1519238" y="-4194176"/>
            <a:ext cx="15240003" cy="15236826"/>
            <a:chOff x="-1519238" y="-4194176"/>
            <a:chExt cx="15240003" cy="15236826"/>
          </a:xfrm>
          <a:gradFill flip="none" rotWithShape="1">
            <a:gsLst>
              <a:gs pos="50000">
                <a:schemeClr val="tx2">
                  <a:lumMod val="75000"/>
                  <a:alpha val="50000"/>
                </a:schemeClr>
              </a:gs>
              <a:gs pos="0">
                <a:schemeClr val="tx2">
                  <a:alpha val="0"/>
                </a:schemeClr>
              </a:gs>
            </a:gsLst>
            <a:path path="circle">
              <a:fillToRect l="50000" t="50000" r="50000" b="50000"/>
            </a:path>
            <a:tileRect/>
          </a:gradFill>
        </p:grpSpPr>
        <p:sp>
          <p:nvSpPr>
            <p:cNvPr id="3" name="Freeform 6"/>
            <p:cNvSpPr>
              <a:spLocks/>
            </p:cNvSpPr>
            <p:nvPr userDrawn="1"/>
          </p:nvSpPr>
          <p:spPr bwMode="auto">
            <a:xfrm>
              <a:off x="-1519238" y="3414712"/>
              <a:ext cx="7600951" cy="1055688"/>
            </a:xfrm>
            <a:custGeom>
              <a:avLst/>
              <a:gdLst>
                <a:gd name="T0" fmla="*/ 4788 w 4788"/>
                <a:gd name="T1" fmla="*/ 0 h 665"/>
                <a:gd name="T2" fmla="*/ 3448 w 4788"/>
                <a:gd name="T3" fmla="*/ 338 h 665"/>
                <a:gd name="T4" fmla="*/ 3477 w 4788"/>
                <a:gd name="T5" fmla="*/ 195 h 665"/>
                <a:gd name="T6" fmla="*/ 993 w 4788"/>
                <a:gd name="T7" fmla="*/ 665 h 665"/>
                <a:gd name="T8" fmla="*/ 1146 w 4788"/>
                <a:gd name="T9" fmla="*/ 333 h 665"/>
                <a:gd name="T10" fmla="*/ 0 w 4788"/>
                <a:gd name="T11" fmla="*/ 478 h 665"/>
                <a:gd name="T12" fmla="*/ 0 w 4788"/>
                <a:gd name="T13" fmla="*/ 164 h 665"/>
                <a:gd name="T14" fmla="*/ 2262 w 4788"/>
                <a:gd name="T15" fmla="*/ 0 h 665"/>
                <a:gd name="T16" fmla="*/ 2034 w 4788"/>
                <a:gd name="T17" fmla="*/ 245 h 665"/>
                <a:gd name="T18" fmla="*/ 4788 w 4788"/>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8" h="665">
                  <a:moveTo>
                    <a:pt x="4788" y="0"/>
                  </a:moveTo>
                  <a:lnTo>
                    <a:pt x="3448" y="338"/>
                  </a:lnTo>
                  <a:lnTo>
                    <a:pt x="3477" y="195"/>
                  </a:lnTo>
                  <a:lnTo>
                    <a:pt x="993" y="665"/>
                  </a:lnTo>
                  <a:lnTo>
                    <a:pt x="1146" y="333"/>
                  </a:lnTo>
                  <a:lnTo>
                    <a:pt x="0" y="478"/>
                  </a:lnTo>
                  <a:lnTo>
                    <a:pt x="0" y="164"/>
                  </a:lnTo>
                  <a:lnTo>
                    <a:pt x="2262" y="0"/>
                  </a:lnTo>
                  <a:lnTo>
                    <a:pt x="2034" y="245"/>
                  </a:lnTo>
                  <a:lnTo>
                    <a:pt x="47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p:cNvSpPr>
              <a:spLocks/>
            </p:cNvSpPr>
            <p:nvPr userDrawn="1"/>
          </p:nvSpPr>
          <p:spPr bwMode="auto">
            <a:xfrm>
              <a:off x="-1212850" y="3414712"/>
              <a:ext cx="7294564" cy="2625725"/>
            </a:xfrm>
            <a:custGeom>
              <a:avLst/>
              <a:gdLst>
                <a:gd name="T0" fmla="*/ 4595 w 4595"/>
                <a:gd name="T1" fmla="*/ 0 h 1654"/>
                <a:gd name="T2" fmla="*/ 3379 w 4595"/>
                <a:gd name="T3" fmla="*/ 660 h 1654"/>
                <a:gd name="T4" fmla="*/ 3374 w 4595"/>
                <a:gd name="T5" fmla="*/ 515 h 1654"/>
                <a:gd name="T6" fmla="*/ 1086 w 4595"/>
                <a:gd name="T7" fmla="*/ 1588 h 1654"/>
                <a:gd name="T8" fmla="*/ 1149 w 4595"/>
                <a:gd name="T9" fmla="*/ 1228 h 1654"/>
                <a:gd name="T10" fmla="*/ 79 w 4595"/>
                <a:gd name="T11" fmla="*/ 1654 h 1654"/>
                <a:gd name="T12" fmla="*/ 0 w 4595"/>
                <a:gd name="T13" fmla="*/ 1347 h 1654"/>
                <a:gd name="T14" fmla="*/ 2148 w 4595"/>
                <a:gd name="T15" fmla="*/ 629 h 1654"/>
                <a:gd name="T16" fmla="*/ 1987 w 4595"/>
                <a:gd name="T17" fmla="*/ 922 h 1654"/>
                <a:gd name="T18" fmla="*/ 4595 w 4595"/>
                <a:gd name="T19" fmla="*/ 0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95" h="1654">
                  <a:moveTo>
                    <a:pt x="4595" y="0"/>
                  </a:moveTo>
                  <a:lnTo>
                    <a:pt x="3379" y="660"/>
                  </a:lnTo>
                  <a:lnTo>
                    <a:pt x="3374" y="515"/>
                  </a:lnTo>
                  <a:lnTo>
                    <a:pt x="1086" y="1588"/>
                  </a:lnTo>
                  <a:lnTo>
                    <a:pt x="1149" y="1228"/>
                  </a:lnTo>
                  <a:lnTo>
                    <a:pt x="79" y="1654"/>
                  </a:lnTo>
                  <a:lnTo>
                    <a:pt x="0" y="1347"/>
                  </a:lnTo>
                  <a:lnTo>
                    <a:pt x="2148" y="629"/>
                  </a:lnTo>
                  <a:lnTo>
                    <a:pt x="1987" y="922"/>
                  </a:lnTo>
                  <a:lnTo>
                    <a:pt x="45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p:cNvSpPr>
              <a:spLocks/>
            </p:cNvSpPr>
            <p:nvPr userDrawn="1"/>
          </p:nvSpPr>
          <p:spPr bwMode="auto">
            <a:xfrm>
              <a:off x="-454025" y="3414712"/>
              <a:ext cx="6535739" cy="4327525"/>
            </a:xfrm>
            <a:custGeom>
              <a:avLst/>
              <a:gdLst>
                <a:gd name="T0" fmla="*/ 4117 w 4117"/>
                <a:gd name="T1" fmla="*/ 0 h 2726"/>
                <a:gd name="T2" fmla="*/ 3105 w 4117"/>
                <a:gd name="T3" fmla="*/ 943 h 2726"/>
                <a:gd name="T4" fmla="*/ 3062 w 4117"/>
                <a:gd name="T5" fmla="*/ 803 h 2726"/>
                <a:gd name="T6" fmla="*/ 1112 w 4117"/>
                <a:gd name="T7" fmla="*/ 2409 h 2726"/>
                <a:gd name="T8" fmla="*/ 1086 w 4117"/>
                <a:gd name="T9" fmla="*/ 2045 h 2726"/>
                <a:gd name="T10" fmla="*/ 153 w 4117"/>
                <a:gd name="T11" fmla="*/ 2726 h 2726"/>
                <a:gd name="T12" fmla="*/ 0 w 4117"/>
                <a:gd name="T13" fmla="*/ 2449 h 2726"/>
                <a:gd name="T14" fmla="*/ 1902 w 4117"/>
                <a:gd name="T15" fmla="*/ 1218 h 2726"/>
                <a:gd name="T16" fmla="*/ 1820 w 4117"/>
                <a:gd name="T17" fmla="*/ 1543 h 2726"/>
                <a:gd name="T18" fmla="*/ 4117 w 4117"/>
                <a:gd name="T19" fmla="*/ 0 h 2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7" h="2726">
                  <a:moveTo>
                    <a:pt x="4117" y="0"/>
                  </a:moveTo>
                  <a:lnTo>
                    <a:pt x="3105" y="943"/>
                  </a:lnTo>
                  <a:lnTo>
                    <a:pt x="3062" y="803"/>
                  </a:lnTo>
                  <a:lnTo>
                    <a:pt x="1112" y="2409"/>
                  </a:lnTo>
                  <a:lnTo>
                    <a:pt x="1086" y="2045"/>
                  </a:lnTo>
                  <a:lnTo>
                    <a:pt x="153" y="2726"/>
                  </a:lnTo>
                  <a:lnTo>
                    <a:pt x="0" y="2449"/>
                  </a:lnTo>
                  <a:lnTo>
                    <a:pt x="1902" y="1218"/>
                  </a:lnTo>
                  <a:lnTo>
                    <a:pt x="1820" y="1543"/>
                  </a:lnTo>
                  <a:lnTo>
                    <a:pt x="4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p:cNvSpPr>
              <a:spLocks/>
            </p:cNvSpPr>
            <p:nvPr userDrawn="1"/>
          </p:nvSpPr>
          <p:spPr bwMode="auto">
            <a:xfrm>
              <a:off x="720725" y="3414712"/>
              <a:ext cx="5360989" cy="5753100"/>
            </a:xfrm>
            <a:custGeom>
              <a:avLst/>
              <a:gdLst>
                <a:gd name="T0" fmla="*/ 3377 w 3377"/>
                <a:gd name="T1" fmla="*/ 0 h 3624"/>
                <a:gd name="T2" fmla="*/ 2632 w 3377"/>
                <a:gd name="T3" fmla="*/ 1165 h 3624"/>
                <a:gd name="T4" fmla="*/ 2555 w 3377"/>
                <a:gd name="T5" fmla="*/ 1041 h 3624"/>
                <a:gd name="T6" fmla="*/ 1067 w 3377"/>
                <a:gd name="T7" fmla="*/ 3083 h 3624"/>
                <a:gd name="T8" fmla="*/ 951 w 3377"/>
                <a:gd name="T9" fmla="*/ 2734 h 3624"/>
                <a:gd name="T10" fmla="*/ 216 w 3377"/>
                <a:gd name="T11" fmla="*/ 3624 h 3624"/>
                <a:gd name="T12" fmla="*/ 0 w 3377"/>
                <a:gd name="T13" fmla="*/ 3395 h 3624"/>
                <a:gd name="T14" fmla="*/ 1535 w 3377"/>
                <a:gd name="T15" fmla="*/ 1728 h 3624"/>
                <a:gd name="T16" fmla="*/ 1538 w 3377"/>
                <a:gd name="T17" fmla="*/ 2063 h 3624"/>
                <a:gd name="T18" fmla="*/ 3377 w 3377"/>
                <a:gd name="T19" fmla="*/ 0 h 3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7" h="3624">
                  <a:moveTo>
                    <a:pt x="3377" y="0"/>
                  </a:moveTo>
                  <a:lnTo>
                    <a:pt x="2632" y="1165"/>
                  </a:lnTo>
                  <a:lnTo>
                    <a:pt x="2555" y="1041"/>
                  </a:lnTo>
                  <a:lnTo>
                    <a:pt x="1067" y="3083"/>
                  </a:lnTo>
                  <a:lnTo>
                    <a:pt x="951" y="2734"/>
                  </a:lnTo>
                  <a:lnTo>
                    <a:pt x="216" y="3624"/>
                  </a:lnTo>
                  <a:lnTo>
                    <a:pt x="0" y="3395"/>
                  </a:lnTo>
                  <a:lnTo>
                    <a:pt x="1535" y="1728"/>
                  </a:lnTo>
                  <a:lnTo>
                    <a:pt x="1538" y="2063"/>
                  </a:lnTo>
                  <a:lnTo>
                    <a:pt x="33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userDrawn="1"/>
          </p:nvSpPr>
          <p:spPr bwMode="auto">
            <a:xfrm>
              <a:off x="2230438" y="3414712"/>
              <a:ext cx="3851276" cy="6823075"/>
            </a:xfrm>
            <a:custGeom>
              <a:avLst/>
              <a:gdLst>
                <a:gd name="T0" fmla="*/ 2426 w 2426"/>
                <a:gd name="T1" fmla="*/ 0 h 4298"/>
                <a:gd name="T2" fmla="*/ 1992 w 2426"/>
                <a:gd name="T3" fmla="*/ 1313 h 4298"/>
                <a:gd name="T4" fmla="*/ 1889 w 2426"/>
                <a:gd name="T5" fmla="*/ 1212 h 4298"/>
                <a:gd name="T6" fmla="*/ 954 w 2426"/>
                <a:gd name="T7" fmla="*/ 3558 h 4298"/>
                <a:gd name="T8" fmla="*/ 756 w 2426"/>
                <a:gd name="T9" fmla="*/ 3252 h 4298"/>
                <a:gd name="T10" fmla="*/ 267 w 2426"/>
                <a:gd name="T11" fmla="*/ 4298 h 4298"/>
                <a:gd name="T12" fmla="*/ 0 w 2426"/>
                <a:gd name="T13" fmla="*/ 4129 h 4298"/>
                <a:gd name="T14" fmla="*/ 1073 w 2426"/>
                <a:gd name="T15" fmla="*/ 2132 h 4298"/>
                <a:gd name="T16" fmla="*/ 1157 w 2426"/>
                <a:gd name="T17" fmla="*/ 2457 h 4298"/>
                <a:gd name="T18" fmla="*/ 2426 w 2426"/>
                <a:gd name="T19" fmla="*/ 0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6" h="4298">
                  <a:moveTo>
                    <a:pt x="2426" y="0"/>
                  </a:moveTo>
                  <a:lnTo>
                    <a:pt x="1992" y="1313"/>
                  </a:lnTo>
                  <a:lnTo>
                    <a:pt x="1889" y="1212"/>
                  </a:lnTo>
                  <a:lnTo>
                    <a:pt x="954" y="3558"/>
                  </a:lnTo>
                  <a:lnTo>
                    <a:pt x="756" y="3252"/>
                  </a:lnTo>
                  <a:lnTo>
                    <a:pt x="267" y="4298"/>
                  </a:lnTo>
                  <a:lnTo>
                    <a:pt x="0" y="4129"/>
                  </a:lnTo>
                  <a:lnTo>
                    <a:pt x="1073" y="2132"/>
                  </a:lnTo>
                  <a:lnTo>
                    <a:pt x="1157" y="2457"/>
                  </a:lnTo>
                  <a:lnTo>
                    <a:pt x="24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userDrawn="1"/>
          </p:nvSpPr>
          <p:spPr bwMode="auto">
            <a:xfrm>
              <a:off x="3979863" y="3414712"/>
              <a:ext cx="2101850" cy="7461250"/>
            </a:xfrm>
            <a:custGeom>
              <a:avLst/>
              <a:gdLst>
                <a:gd name="T0" fmla="*/ 1324 w 1324"/>
                <a:gd name="T1" fmla="*/ 0 h 4700"/>
                <a:gd name="T2" fmla="*/ 1231 w 1324"/>
                <a:gd name="T3" fmla="*/ 1379 h 4700"/>
                <a:gd name="T4" fmla="*/ 1107 w 1324"/>
                <a:gd name="T5" fmla="*/ 1307 h 4700"/>
                <a:gd name="T6" fmla="*/ 785 w 1324"/>
                <a:gd name="T7" fmla="*/ 3815 h 4700"/>
                <a:gd name="T8" fmla="*/ 515 w 1324"/>
                <a:gd name="T9" fmla="*/ 3566 h 4700"/>
                <a:gd name="T10" fmla="*/ 301 w 1324"/>
                <a:gd name="T11" fmla="*/ 4700 h 4700"/>
                <a:gd name="T12" fmla="*/ 0 w 1324"/>
                <a:gd name="T13" fmla="*/ 4602 h 4700"/>
                <a:gd name="T14" fmla="*/ 544 w 1324"/>
                <a:gd name="T15" fmla="*/ 2401 h 4700"/>
                <a:gd name="T16" fmla="*/ 708 w 1324"/>
                <a:gd name="T17" fmla="*/ 2694 h 4700"/>
                <a:gd name="T18" fmla="*/ 1324 w 1324"/>
                <a:gd name="T19"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4" h="4700">
                  <a:moveTo>
                    <a:pt x="1324" y="0"/>
                  </a:moveTo>
                  <a:lnTo>
                    <a:pt x="1231" y="1379"/>
                  </a:lnTo>
                  <a:lnTo>
                    <a:pt x="1107" y="1307"/>
                  </a:lnTo>
                  <a:lnTo>
                    <a:pt x="785" y="3815"/>
                  </a:lnTo>
                  <a:lnTo>
                    <a:pt x="515" y="3566"/>
                  </a:lnTo>
                  <a:lnTo>
                    <a:pt x="301" y="4700"/>
                  </a:lnTo>
                  <a:lnTo>
                    <a:pt x="0" y="4602"/>
                  </a:lnTo>
                  <a:lnTo>
                    <a:pt x="544" y="2401"/>
                  </a:lnTo>
                  <a:lnTo>
                    <a:pt x="708" y="2694"/>
                  </a:lnTo>
                  <a:lnTo>
                    <a:pt x="13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2"/>
            <p:cNvSpPr>
              <a:spLocks/>
            </p:cNvSpPr>
            <p:nvPr userDrawn="1"/>
          </p:nvSpPr>
          <p:spPr bwMode="auto">
            <a:xfrm>
              <a:off x="5829301" y="3414712"/>
              <a:ext cx="927100" cy="7627938"/>
            </a:xfrm>
            <a:custGeom>
              <a:avLst/>
              <a:gdLst>
                <a:gd name="T0" fmla="*/ 159 w 584"/>
                <a:gd name="T1" fmla="*/ 0 h 4805"/>
                <a:gd name="T2" fmla="*/ 412 w 584"/>
                <a:gd name="T3" fmla="*/ 1360 h 4805"/>
                <a:gd name="T4" fmla="*/ 272 w 584"/>
                <a:gd name="T5" fmla="*/ 1321 h 4805"/>
                <a:gd name="T6" fmla="*/ 584 w 584"/>
                <a:gd name="T7" fmla="*/ 3828 h 4805"/>
                <a:gd name="T8" fmla="*/ 262 w 584"/>
                <a:gd name="T9" fmla="*/ 3653 h 4805"/>
                <a:gd name="T10" fmla="*/ 338 w 584"/>
                <a:gd name="T11" fmla="*/ 4805 h 4805"/>
                <a:gd name="T12" fmla="*/ 21 w 584"/>
                <a:gd name="T13" fmla="*/ 4787 h 4805"/>
                <a:gd name="T14" fmla="*/ 0 w 584"/>
                <a:gd name="T15" fmla="*/ 2520 h 4805"/>
                <a:gd name="T16" fmla="*/ 233 w 584"/>
                <a:gd name="T17" fmla="*/ 2763 h 4805"/>
                <a:gd name="T18" fmla="*/ 159 w 584"/>
                <a:gd name="T19" fmla="*/ 0 h 4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4805">
                  <a:moveTo>
                    <a:pt x="159" y="0"/>
                  </a:moveTo>
                  <a:lnTo>
                    <a:pt x="412" y="1360"/>
                  </a:lnTo>
                  <a:lnTo>
                    <a:pt x="272" y="1321"/>
                  </a:lnTo>
                  <a:lnTo>
                    <a:pt x="584" y="3828"/>
                  </a:lnTo>
                  <a:lnTo>
                    <a:pt x="262" y="3653"/>
                  </a:lnTo>
                  <a:lnTo>
                    <a:pt x="338" y="4805"/>
                  </a:lnTo>
                  <a:lnTo>
                    <a:pt x="21" y="4787"/>
                  </a:lnTo>
                  <a:lnTo>
                    <a:pt x="0" y="2520"/>
                  </a:lnTo>
                  <a:lnTo>
                    <a:pt x="233" y="2763"/>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p:cNvSpPr>
              <a:spLocks/>
            </p:cNvSpPr>
            <p:nvPr userDrawn="1"/>
          </p:nvSpPr>
          <p:spPr bwMode="auto">
            <a:xfrm>
              <a:off x="6081713" y="3414712"/>
              <a:ext cx="2171700" cy="7415213"/>
            </a:xfrm>
            <a:custGeom>
              <a:avLst/>
              <a:gdLst>
                <a:gd name="T0" fmla="*/ 0 w 1368"/>
                <a:gd name="T1" fmla="*/ 0 h 4671"/>
                <a:gd name="T2" fmla="*/ 584 w 1368"/>
                <a:gd name="T3" fmla="*/ 1255 h 4671"/>
                <a:gd name="T4" fmla="*/ 441 w 1368"/>
                <a:gd name="T5" fmla="*/ 1252 h 4671"/>
                <a:gd name="T6" fmla="*/ 1366 w 1368"/>
                <a:gd name="T7" fmla="*/ 3601 h 4671"/>
                <a:gd name="T8" fmla="*/ 1009 w 1368"/>
                <a:gd name="T9" fmla="*/ 3513 h 4671"/>
                <a:gd name="T10" fmla="*/ 1368 w 1368"/>
                <a:gd name="T11" fmla="*/ 4612 h 4671"/>
                <a:gd name="T12" fmla="*/ 1059 w 1368"/>
                <a:gd name="T13" fmla="*/ 4671 h 4671"/>
                <a:gd name="T14" fmla="*/ 475 w 1368"/>
                <a:gd name="T15" fmla="*/ 2480 h 4671"/>
                <a:gd name="T16" fmla="*/ 758 w 1368"/>
                <a:gd name="T17" fmla="*/ 2660 h 4671"/>
                <a:gd name="T18" fmla="*/ 0 w 1368"/>
                <a:gd name="T19" fmla="*/ 0 h 4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8" h="4671">
                  <a:moveTo>
                    <a:pt x="0" y="0"/>
                  </a:moveTo>
                  <a:lnTo>
                    <a:pt x="584" y="1255"/>
                  </a:lnTo>
                  <a:lnTo>
                    <a:pt x="441" y="1252"/>
                  </a:lnTo>
                  <a:lnTo>
                    <a:pt x="1366" y="3601"/>
                  </a:lnTo>
                  <a:lnTo>
                    <a:pt x="1009" y="3513"/>
                  </a:lnTo>
                  <a:lnTo>
                    <a:pt x="1368" y="4612"/>
                  </a:lnTo>
                  <a:lnTo>
                    <a:pt x="1059" y="4671"/>
                  </a:lnTo>
                  <a:lnTo>
                    <a:pt x="475" y="2480"/>
                  </a:lnTo>
                  <a:lnTo>
                    <a:pt x="758" y="266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
            <p:cNvSpPr>
              <a:spLocks/>
            </p:cNvSpPr>
            <p:nvPr userDrawn="1"/>
          </p:nvSpPr>
          <p:spPr bwMode="auto">
            <a:xfrm>
              <a:off x="6081713" y="3414712"/>
              <a:ext cx="3925888" cy="6764338"/>
            </a:xfrm>
            <a:custGeom>
              <a:avLst/>
              <a:gdLst>
                <a:gd name="T0" fmla="*/ 0 w 2473"/>
                <a:gd name="T1" fmla="*/ 0 h 4261"/>
                <a:gd name="T2" fmla="*/ 877 w 2473"/>
                <a:gd name="T3" fmla="*/ 1070 h 4261"/>
                <a:gd name="T4" fmla="*/ 737 w 2473"/>
                <a:gd name="T5" fmla="*/ 1104 h 4261"/>
                <a:gd name="T6" fmla="*/ 2219 w 2473"/>
                <a:gd name="T7" fmla="*/ 3149 h 4261"/>
                <a:gd name="T8" fmla="*/ 1852 w 2473"/>
                <a:gd name="T9" fmla="*/ 3154 h 4261"/>
                <a:gd name="T10" fmla="*/ 2473 w 2473"/>
                <a:gd name="T11" fmla="*/ 4126 h 4261"/>
                <a:gd name="T12" fmla="*/ 2188 w 2473"/>
                <a:gd name="T13" fmla="*/ 4261 h 4261"/>
                <a:gd name="T14" fmla="*/ 1078 w 2473"/>
                <a:gd name="T15" fmla="*/ 2285 h 4261"/>
                <a:gd name="T16" fmla="*/ 1395 w 2473"/>
                <a:gd name="T17" fmla="*/ 2388 h 4261"/>
                <a:gd name="T18" fmla="*/ 0 w 2473"/>
                <a:gd name="T19" fmla="*/ 0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3" h="4261">
                  <a:moveTo>
                    <a:pt x="0" y="0"/>
                  </a:moveTo>
                  <a:lnTo>
                    <a:pt x="877" y="1070"/>
                  </a:lnTo>
                  <a:lnTo>
                    <a:pt x="737" y="1104"/>
                  </a:lnTo>
                  <a:lnTo>
                    <a:pt x="2219" y="3149"/>
                  </a:lnTo>
                  <a:lnTo>
                    <a:pt x="1852" y="3154"/>
                  </a:lnTo>
                  <a:lnTo>
                    <a:pt x="2473" y="4126"/>
                  </a:lnTo>
                  <a:lnTo>
                    <a:pt x="2188" y="4261"/>
                  </a:lnTo>
                  <a:lnTo>
                    <a:pt x="1078" y="2285"/>
                  </a:lnTo>
                  <a:lnTo>
                    <a:pt x="1395" y="238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p:cNvSpPr>
              <a:spLocks/>
            </p:cNvSpPr>
            <p:nvPr userDrawn="1"/>
          </p:nvSpPr>
          <p:spPr bwMode="auto">
            <a:xfrm>
              <a:off x="6081713" y="3414712"/>
              <a:ext cx="5432426" cy="5686425"/>
            </a:xfrm>
            <a:custGeom>
              <a:avLst/>
              <a:gdLst>
                <a:gd name="T0" fmla="*/ 0 w 3422"/>
                <a:gd name="T1" fmla="*/ 0 h 3582"/>
                <a:gd name="T2" fmla="*/ 1115 w 3422"/>
                <a:gd name="T3" fmla="*/ 816 h 3582"/>
                <a:gd name="T4" fmla="*/ 988 w 3422"/>
                <a:gd name="T5" fmla="*/ 885 h 3582"/>
                <a:gd name="T6" fmla="*/ 2933 w 3422"/>
                <a:gd name="T7" fmla="*/ 2499 h 3582"/>
                <a:gd name="T8" fmla="*/ 2579 w 3422"/>
                <a:gd name="T9" fmla="*/ 2594 h 3582"/>
                <a:gd name="T10" fmla="*/ 3422 w 3422"/>
                <a:gd name="T11" fmla="*/ 3381 h 3582"/>
                <a:gd name="T12" fmla="*/ 3179 w 3422"/>
                <a:gd name="T13" fmla="*/ 3582 h 3582"/>
                <a:gd name="T14" fmla="*/ 1612 w 3422"/>
                <a:gd name="T15" fmla="*/ 1947 h 3582"/>
                <a:gd name="T16" fmla="*/ 1947 w 3422"/>
                <a:gd name="T17" fmla="*/ 1965 h 3582"/>
                <a:gd name="T18" fmla="*/ 0 w 3422"/>
                <a:gd name="T19" fmla="*/ 0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22" h="3582">
                  <a:moveTo>
                    <a:pt x="0" y="0"/>
                  </a:moveTo>
                  <a:lnTo>
                    <a:pt x="1115" y="816"/>
                  </a:lnTo>
                  <a:lnTo>
                    <a:pt x="988" y="885"/>
                  </a:lnTo>
                  <a:lnTo>
                    <a:pt x="2933" y="2499"/>
                  </a:lnTo>
                  <a:lnTo>
                    <a:pt x="2579" y="2594"/>
                  </a:lnTo>
                  <a:lnTo>
                    <a:pt x="3422" y="3381"/>
                  </a:lnTo>
                  <a:lnTo>
                    <a:pt x="3179" y="3582"/>
                  </a:lnTo>
                  <a:lnTo>
                    <a:pt x="1612" y="1947"/>
                  </a:lnTo>
                  <a:lnTo>
                    <a:pt x="1947" y="196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6"/>
            <p:cNvSpPr>
              <a:spLocks/>
            </p:cNvSpPr>
            <p:nvPr userDrawn="1"/>
          </p:nvSpPr>
          <p:spPr bwMode="auto">
            <a:xfrm>
              <a:off x="6081713" y="3414712"/>
              <a:ext cx="6597651" cy="4256088"/>
            </a:xfrm>
            <a:custGeom>
              <a:avLst/>
              <a:gdLst>
                <a:gd name="T0" fmla="*/ 0 w 4156"/>
                <a:gd name="T1" fmla="*/ 0 h 2681"/>
                <a:gd name="T2" fmla="*/ 1284 w 4156"/>
                <a:gd name="T3" fmla="*/ 515 h 2681"/>
                <a:gd name="T4" fmla="*/ 1178 w 4156"/>
                <a:gd name="T5" fmla="*/ 613 h 2681"/>
                <a:gd name="T6" fmla="*/ 3461 w 4156"/>
                <a:gd name="T7" fmla="*/ 1691 h 2681"/>
                <a:gd name="T8" fmla="*/ 3144 w 4156"/>
                <a:gd name="T9" fmla="*/ 1870 h 2681"/>
                <a:gd name="T10" fmla="*/ 4156 w 4156"/>
                <a:gd name="T11" fmla="*/ 2425 h 2681"/>
                <a:gd name="T12" fmla="*/ 3971 w 4156"/>
                <a:gd name="T13" fmla="*/ 2681 h 2681"/>
                <a:gd name="T14" fmla="*/ 2045 w 4156"/>
                <a:gd name="T15" fmla="*/ 1484 h 2681"/>
                <a:gd name="T16" fmla="*/ 2375 w 4156"/>
                <a:gd name="T17" fmla="*/ 1421 h 2681"/>
                <a:gd name="T18" fmla="*/ 0 w 4156"/>
                <a:gd name="T19" fmla="*/ 0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56" h="2681">
                  <a:moveTo>
                    <a:pt x="0" y="0"/>
                  </a:moveTo>
                  <a:lnTo>
                    <a:pt x="1284" y="515"/>
                  </a:lnTo>
                  <a:lnTo>
                    <a:pt x="1178" y="613"/>
                  </a:lnTo>
                  <a:lnTo>
                    <a:pt x="3461" y="1691"/>
                  </a:lnTo>
                  <a:lnTo>
                    <a:pt x="3144" y="1870"/>
                  </a:lnTo>
                  <a:lnTo>
                    <a:pt x="4156" y="2425"/>
                  </a:lnTo>
                  <a:lnTo>
                    <a:pt x="3971" y="2681"/>
                  </a:lnTo>
                  <a:lnTo>
                    <a:pt x="2045" y="1484"/>
                  </a:lnTo>
                  <a:lnTo>
                    <a:pt x="2375" y="14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7"/>
            <p:cNvSpPr>
              <a:spLocks/>
            </p:cNvSpPr>
            <p:nvPr userDrawn="1"/>
          </p:nvSpPr>
          <p:spPr bwMode="auto">
            <a:xfrm>
              <a:off x="6081713" y="3414712"/>
              <a:ext cx="7348539" cy="2554288"/>
            </a:xfrm>
            <a:custGeom>
              <a:avLst/>
              <a:gdLst>
                <a:gd name="T0" fmla="*/ 0 w 4629"/>
                <a:gd name="T1" fmla="*/ 0 h 1609"/>
                <a:gd name="T2" fmla="*/ 1371 w 4629"/>
                <a:gd name="T3" fmla="*/ 179 h 1609"/>
                <a:gd name="T4" fmla="*/ 1294 w 4629"/>
                <a:gd name="T5" fmla="*/ 298 h 1609"/>
                <a:gd name="T6" fmla="*/ 3773 w 4629"/>
                <a:gd name="T7" fmla="*/ 776 h 1609"/>
                <a:gd name="T8" fmla="*/ 3509 w 4629"/>
                <a:gd name="T9" fmla="*/ 1030 h 1609"/>
                <a:gd name="T10" fmla="*/ 4629 w 4629"/>
                <a:gd name="T11" fmla="*/ 1315 h 1609"/>
                <a:gd name="T12" fmla="*/ 4513 w 4629"/>
                <a:gd name="T13" fmla="*/ 1609 h 1609"/>
                <a:gd name="T14" fmla="*/ 2349 w 4629"/>
                <a:gd name="T15" fmla="*/ 930 h 1609"/>
                <a:gd name="T16" fmla="*/ 2653 w 4629"/>
                <a:gd name="T17" fmla="*/ 784 h 1609"/>
                <a:gd name="T18" fmla="*/ 0 w 4629"/>
                <a:gd name="T19"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9" h="1609">
                  <a:moveTo>
                    <a:pt x="0" y="0"/>
                  </a:moveTo>
                  <a:lnTo>
                    <a:pt x="1371" y="179"/>
                  </a:lnTo>
                  <a:lnTo>
                    <a:pt x="1294" y="298"/>
                  </a:lnTo>
                  <a:lnTo>
                    <a:pt x="3773" y="776"/>
                  </a:lnTo>
                  <a:lnTo>
                    <a:pt x="3509" y="1030"/>
                  </a:lnTo>
                  <a:lnTo>
                    <a:pt x="4629" y="1315"/>
                  </a:lnTo>
                  <a:lnTo>
                    <a:pt x="4513" y="1609"/>
                  </a:lnTo>
                  <a:lnTo>
                    <a:pt x="2349" y="930"/>
                  </a:lnTo>
                  <a:lnTo>
                    <a:pt x="2653" y="78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
            <p:cNvSpPr>
              <a:spLocks/>
            </p:cNvSpPr>
            <p:nvPr userDrawn="1"/>
          </p:nvSpPr>
          <p:spPr bwMode="auto">
            <a:xfrm>
              <a:off x="6081713" y="3121024"/>
              <a:ext cx="7639052" cy="985838"/>
            </a:xfrm>
            <a:custGeom>
              <a:avLst/>
              <a:gdLst>
                <a:gd name="T0" fmla="*/ 0 w 4812"/>
                <a:gd name="T1" fmla="*/ 185 h 621"/>
                <a:gd name="T2" fmla="*/ 1374 w 4812"/>
                <a:gd name="T3" fmla="*/ 18 h 621"/>
                <a:gd name="T4" fmla="*/ 1326 w 4812"/>
                <a:gd name="T5" fmla="*/ 153 h 621"/>
                <a:gd name="T6" fmla="*/ 3850 w 4812"/>
                <a:gd name="T7" fmla="*/ 0 h 621"/>
                <a:gd name="T8" fmla="*/ 3657 w 4812"/>
                <a:gd name="T9" fmla="*/ 312 h 621"/>
                <a:gd name="T10" fmla="*/ 4812 w 4812"/>
                <a:gd name="T11" fmla="*/ 309 h 621"/>
                <a:gd name="T12" fmla="*/ 4772 w 4812"/>
                <a:gd name="T13" fmla="*/ 621 h 621"/>
                <a:gd name="T14" fmla="*/ 2507 w 4812"/>
                <a:gd name="T15" fmla="*/ 502 h 621"/>
                <a:gd name="T16" fmla="*/ 2764 w 4812"/>
                <a:gd name="T17" fmla="*/ 285 h 621"/>
                <a:gd name="T18" fmla="*/ 0 w 4812"/>
                <a:gd name="T19" fmla="*/ 18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2" h="621">
                  <a:moveTo>
                    <a:pt x="0" y="185"/>
                  </a:moveTo>
                  <a:lnTo>
                    <a:pt x="1374" y="18"/>
                  </a:lnTo>
                  <a:lnTo>
                    <a:pt x="1326" y="153"/>
                  </a:lnTo>
                  <a:lnTo>
                    <a:pt x="3850" y="0"/>
                  </a:lnTo>
                  <a:lnTo>
                    <a:pt x="3657" y="312"/>
                  </a:lnTo>
                  <a:lnTo>
                    <a:pt x="4812" y="309"/>
                  </a:lnTo>
                  <a:lnTo>
                    <a:pt x="4772" y="621"/>
                  </a:lnTo>
                  <a:lnTo>
                    <a:pt x="2507" y="502"/>
                  </a:lnTo>
                  <a:lnTo>
                    <a:pt x="2764" y="285"/>
                  </a:lnTo>
                  <a:lnTo>
                    <a:pt x="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p:cNvSpPr>
              <a:spLocks/>
            </p:cNvSpPr>
            <p:nvPr userDrawn="1"/>
          </p:nvSpPr>
          <p:spPr bwMode="auto">
            <a:xfrm>
              <a:off x="6081713" y="1611312"/>
              <a:ext cx="7508876" cy="1803400"/>
            </a:xfrm>
            <a:custGeom>
              <a:avLst/>
              <a:gdLst>
                <a:gd name="T0" fmla="*/ 0 w 4730"/>
                <a:gd name="T1" fmla="*/ 1136 h 1136"/>
                <a:gd name="T2" fmla="*/ 1289 w 4730"/>
                <a:gd name="T3" fmla="*/ 631 h 1136"/>
                <a:gd name="T4" fmla="*/ 1279 w 4730"/>
                <a:gd name="T5" fmla="*/ 776 h 1136"/>
                <a:gd name="T6" fmla="*/ 3683 w 4730"/>
                <a:gd name="T7" fmla="*/ 0 h 1136"/>
                <a:gd name="T8" fmla="*/ 3572 w 4730"/>
                <a:gd name="T9" fmla="*/ 348 h 1136"/>
                <a:gd name="T10" fmla="*/ 4690 w 4730"/>
                <a:gd name="T11" fmla="*/ 61 h 1136"/>
                <a:gd name="T12" fmla="*/ 4730 w 4730"/>
                <a:gd name="T13" fmla="*/ 372 h 1136"/>
                <a:gd name="T14" fmla="*/ 2507 w 4730"/>
                <a:gd name="T15" fmla="*/ 819 h 1136"/>
                <a:gd name="T16" fmla="*/ 2703 w 4730"/>
                <a:gd name="T17" fmla="*/ 547 h 1136"/>
                <a:gd name="T18" fmla="*/ 0 w 4730"/>
                <a:gd name="T19"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0" h="1136">
                  <a:moveTo>
                    <a:pt x="0" y="1136"/>
                  </a:moveTo>
                  <a:lnTo>
                    <a:pt x="1289" y="631"/>
                  </a:lnTo>
                  <a:lnTo>
                    <a:pt x="1279" y="776"/>
                  </a:lnTo>
                  <a:lnTo>
                    <a:pt x="3683" y="0"/>
                  </a:lnTo>
                  <a:lnTo>
                    <a:pt x="3572" y="348"/>
                  </a:lnTo>
                  <a:lnTo>
                    <a:pt x="4690" y="61"/>
                  </a:lnTo>
                  <a:lnTo>
                    <a:pt x="4730" y="372"/>
                  </a:lnTo>
                  <a:lnTo>
                    <a:pt x="2507" y="819"/>
                  </a:lnTo>
                  <a:lnTo>
                    <a:pt x="2703" y="547"/>
                  </a:lnTo>
                  <a:lnTo>
                    <a:pt x="0" y="1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p:cNvSpPr>
              <a:spLocks/>
            </p:cNvSpPr>
            <p:nvPr userDrawn="1"/>
          </p:nvSpPr>
          <p:spPr bwMode="auto">
            <a:xfrm>
              <a:off x="6081713" y="-92076"/>
              <a:ext cx="6970714" cy="3506788"/>
            </a:xfrm>
            <a:custGeom>
              <a:avLst/>
              <a:gdLst>
                <a:gd name="T0" fmla="*/ 0 w 4391"/>
                <a:gd name="T1" fmla="*/ 2209 h 2209"/>
                <a:gd name="T2" fmla="*/ 1123 w 4391"/>
                <a:gd name="T3" fmla="*/ 1400 h 2209"/>
                <a:gd name="T4" fmla="*/ 1149 w 4391"/>
                <a:gd name="T5" fmla="*/ 1543 h 2209"/>
                <a:gd name="T6" fmla="*/ 3284 w 4391"/>
                <a:gd name="T7" fmla="*/ 193 h 2209"/>
                <a:gd name="T8" fmla="*/ 3266 w 4391"/>
                <a:gd name="T9" fmla="*/ 558 h 2209"/>
                <a:gd name="T10" fmla="*/ 4275 w 4391"/>
                <a:gd name="T11" fmla="*/ 0 h 2209"/>
                <a:gd name="T12" fmla="*/ 4391 w 4391"/>
                <a:gd name="T13" fmla="*/ 293 h 2209"/>
                <a:gd name="T14" fmla="*/ 2351 w 4391"/>
                <a:gd name="T15" fmla="*/ 1279 h 2209"/>
                <a:gd name="T16" fmla="*/ 2473 w 4391"/>
                <a:gd name="T17" fmla="*/ 967 h 2209"/>
                <a:gd name="T18" fmla="*/ 0 w 4391"/>
                <a:gd name="T19" fmla="*/ 2209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1" h="2209">
                  <a:moveTo>
                    <a:pt x="0" y="2209"/>
                  </a:moveTo>
                  <a:lnTo>
                    <a:pt x="1123" y="1400"/>
                  </a:lnTo>
                  <a:lnTo>
                    <a:pt x="1149" y="1543"/>
                  </a:lnTo>
                  <a:lnTo>
                    <a:pt x="3284" y="193"/>
                  </a:lnTo>
                  <a:lnTo>
                    <a:pt x="3266" y="558"/>
                  </a:lnTo>
                  <a:lnTo>
                    <a:pt x="4275" y="0"/>
                  </a:lnTo>
                  <a:lnTo>
                    <a:pt x="4391" y="293"/>
                  </a:lnTo>
                  <a:lnTo>
                    <a:pt x="2351" y="1279"/>
                  </a:lnTo>
                  <a:lnTo>
                    <a:pt x="2473" y="967"/>
                  </a:lnTo>
                  <a:lnTo>
                    <a:pt x="0" y="2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p:cNvSpPr>
              <a:spLocks/>
            </p:cNvSpPr>
            <p:nvPr userDrawn="1"/>
          </p:nvSpPr>
          <p:spPr bwMode="auto">
            <a:xfrm>
              <a:off x="6081713" y="-1668463"/>
              <a:ext cx="5997576" cy="5083175"/>
            </a:xfrm>
            <a:custGeom>
              <a:avLst/>
              <a:gdLst>
                <a:gd name="T0" fmla="*/ 0 w 3778"/>
                <a:gd name="T1" fmla="*/ 3202 h 3202"/>
                <a:gd name="T2" fmla="*/ 888 w 3778"/>
                <a:gd name="T3" fmla="*/ 2140 h 3202"/>
                <a:gd name="T4" fmla="*/ 946 w 3778"/>
                <a:gd name="T5" fmla="*/ 2272 h 3202"/>
                <a:gd name="T6" fmla="*/ 2679 w 3778"/>
                <a:gd name="T7" fmla="*/ 433 h 3202"/>
                <a:gd name="T8" fmla="*/ 2753 w 3778"/>
                <a:gd name="T9" fmla="*/ 792 h 3202"/>
                <a:gd name="T10" fmla="*/ 3591 w 3778"/>
                <a:gd name="T11" fmla="*/ 0 h 3202"/>
                <a:gd name="T12" fmla="*/ 3778 w 3778"/>
                <a:gd name="T13" fmla="*/ 256 h 3202"/>
                <a:gd name="T14" fmla="*/ 2045 w 3778"/>
                <a:gd name="T15" fmla="*/ 1717 h 3202"/>
                <a:gd name="T16" fmla="*/ 2085 w 3778"/>
                <a:gd name="T17" fmla="*/ 1384 h 3202"/>
                <a:gd name="T18" fmla="*/ 0 w 3778"/>
                <a:gd name="T19" fmla="*/ 3202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78" h="3202">
                  <a:moveTo>
                    <a:pt x="0" y="3202"/>
                  </a:moveTo>
                  <a:lnTo>
                    <a:pt x="888" y="2140"/>
                  </a:lnTo>
                  <a:lnTo>
                    <a:pt x="946" y="2272"/>
                  </a:lnTo>
                  <a:lnTo>
                    <a:pt x="2679" y="433"/>
                  </a:lnTo>
                  <a:lnTo>
                    <a:pt x="2753" y="792"/>
                  </a:lnTo>
                  <a:lnTo>
                    <a:pt x="3591" y="0"/>
                  </a:lnTo>
                  <a:lnTo>
                    <a:pt x="3778" y="256"/>
                  </a:lnTo>
                  <a:lnTo>
                    <a:pt x="2045" y="1717"/>
                  </a:lnTo>
                  <a:lnTo>
                    <a:pt x="2085" y="1384"/>
                  </a:lnTo>
                  <a:lnTo>
                    <a:pt x="0" y="3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userDrawn="1"/>
          </p:nvSpPr>
          <p:spPr bwMode="auto">
            <a:xfrm>
              <a:off x="6081713" y="-2927351"/>
              <a:ext cx="4646613" cy="6342063"/>
            </a:xfrm>
            <a:custGeom>
              <a:avLst/>
              <a:gdLst>
                <a:gd name="T0" fmla="*/ 0 w 2927"/>
                <a:gd name="T1" fmla="*/ 3995 h 3995"/>
                <a:gd name="T2" fmla="*/ 594 w 2927"/>
                <a:gd name="T3" fmla="*/ 2745 h 3995"/>
                <a:gd name="T4" fmla="*/ 687 w 2927"/>
                <a:gd name="T5" fmla="*/ 2859 h 3995"/>
                <a:gd name="T6" fmla="*/ 1908 w 2927"/>
                <a:gd name="T7" fmla="*/ 647 h 3995"/>
                <a:gd name="T8" fmla="*/ 2066 w 2927"/>
                <a:gd name="T9" fmla="*/ 975 h 3995"/>
                <a:gd name="T10" fmla="*/ 2682 w 2927"/>
                <a:gd name="T11" fmla="*/ 0 h 3995"/>
                <a:gd name="T12" fmla="*/ 2927 w 2927"/>
                <a:gd name="T13" fmla="*/ 201 h 3995"/>
                <a:gd name="T14" fmla="*/ 1612 w 2927"/>
                <a:gd name="T15" fmla="*/ 2048 h 3995"/>
                <a:gd name="T16" fmla="*/ 1567 w 2927"/>
                <a:gd name="T17" fmla="*/ 1715 h 3995"/>
                <a:gd name="T18" fmla="*/ 0 w 2927"/>
                <a:gd name="T1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7" h="3995">
                  <a:moveTo>
                    <a:pt x="0" y="3995"/>
                  </a:moveTo>
                  <a:lnTo>
                    <a:pt x="594" y="2745"/>
                  </a:lnTo>
                  <a:lnTo>
                    <a:pt x="687" y="2859"/>
                  </a:lnTo>
                  <a:lnTo>
                    <a:pt x="1908" y="647"/>
                  </a:lnTo>
                  <a:lnTo>
                    <a:pt x="2066" y="975"/>
                  </a:lnTo>
                  <a:lnTo>
                    <a:pt x="2682" y="0"/>
                  </a:lnTo>
                  <a:lnTo>
                    <a:pt x="2927" y="201"/>
                  </a:lnTo>
                  <a:lnTo>
                    <a:pt x="1612" y="2048"/>
                  </a:lnTo>
                  <a:lnTo>
                    <a:pt x="1567" y="1715"/>
                  </a:lnTo>
                  <a:lnTo>
                    <a:pt x="0" y="39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p:cNvSpPr>
              <a:spLocks/>
            </p:cNvSpPr>
            <p:nvPr userDrawn="1"/>
          </p:nvSpPr>
          <p:spPr bwMode="auto">
            <a:xfrm>
              <a:off x="6081713" y="-3786188"/>
              <a:ext cx="3003551" cy="7200900"/>
            </a:xfrm>
            <a:custGeom>
              <a:avLst/>
              <a:gdLst>
                <a:gd name="T0" fmla="*/ 0 w 1892"/>
                <a:gd name="T1" fmla="*/ 4536 h 4536"/>
                <a:gd name="T2" fmla="*/ 267 w 1892"/>
                <a:gd name="T3" fmla="*/ 3178 h 4536"/>
                <a:gd name="T4" fmla="*/ 380 w 1892"/>
                <a:gd name="T5" fmla="*/ 3265 h 4536"/>
                <a:gd name="T6" fmla="*/ 1014 w 1892"/>
                <a:gd name="T7" fmla="*/ 819 h 4536"/>
                <a:gd name="T8" fmla="*/ 1250 w 1892"/>
                <a:gd name="T9" fmla="*/ 1099 h 4536"/>
                <a:gd name="T10" fmla="*/ 1604 w 1892"/>
                <a:gd name="T11" fmla="*/ 0 h 4536"/>
                <a:gd name="T12" fmla="*/ 1892 w 1892"/>
                <a:gd name="T13" fmla="*/ 134 h 4536"/>
                <a:gd name="T14" fmla="*/ 1078 w 1892"/>
                <a:gd name="T15" fmla="*/ 2251 h 4536"/>
                <a:gd name="T16" fmla="*/ 951 w 1892"/>
                <a:gd name="T17" fmla="*/ 1939 h 4536"/>
                <a:gd name="T18" fmla="*/ 0 w 1892"/>
                <a:gd name="T19" fmla="*/ 4536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2" h="4536">
                  <a:moveTo>
                    <a:pt x="0" y="4536"/>
                  </a:moveTo>
                  <a:lnTo>
                    <a:pt x="267" y="3178"/>
                  </a:lnTo>
                  <a:lnTo>
                    <a:pt x="380" y="3265"/>
                  </a:lnTo>
                  <a:lnTo>
                    <a:pt x="1014" y="819"/>
                  </a:lnTo>
                  <a:lnTo>
                    <a:pt x="1250" y="1099"/>
                  </a:lnTo>
                  <a:lnTo>
                    <a:pt x="1604" y="0"/>
                  </a:lnTo>
                  <a:lnTo>
                    <a:pt x="1892" y="134"/>
                  </a:lnTo>
                  <a:lnTo>
                    <a:pt x="1078" y="2251"/>
                  </a:lnTo>
                  <a:lnTo>
                    <a:pt x="951" y="1939"/>
                  </a:lnTo>
                  <a:lnTo>
                    <a:pt x="0" y="4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p:cNvSpPr>
              <a:spLocks/>
            </p:cNvSpPr>
            <p:nvPr userDrawn="1"/>
          </p:nvSpPr>
          <p:spPr bwMode="auto">
            <a:xfrm>
              <a:off x="5954713" y="-4194176"/>
              <a:ext cx="1296988" cy="7608888"/>
            </a:xfrm>
            <a:custGeom>
              <a:avLst/>
              <a:gdLst>
                <a:gd name="T0" fmla="*/ 80 w 817"/>
                <a:gd name="T1" fmla="*/ 4793 h 4793"/>
                <a:gd name="T2" fmla="*/ 0 w 817"/>
                <a:gd name="T3" fmla="*/ 3411 h 4793"/>
                <a:gd name="T4" fmla="*/ 133 w 817"/>
                <a:gd name="T5" fmla="*/ 3467 h 4793"/>
                <a:gd name="T6" fmla="*/ 138 w 817"/>
                <a:gd name="T7" fmla="*/ 941 h 4793"/>
                <a:gd name="T8" fmla="*/ 436 w 817"/>
                <a:gd name="T9" fmla="*/ 1152 h 4793"/>
                <a:gd name="T10" fmla="*/ 505 w 817"/>
                <a:gd name="T11" fmla="*/ 0 h 4793"/>
                <a:gd name="T12" fmla="*/ 817 w 817"/>
                <a:gd name="T13" fmla="*/ 61 h 4793"/>
                <a:gd name="T14" fmla="*/ 555 w 817"/>
                <a:gd name="T15" fmla="*/ 2309 h 4793"/>
                <a:gd name="T16" fmla="*/ 354 w 817"/>
                <a:gd name="T17" fmla="*/ 2040 h 4793"/>
                <a:gd name="T18" fmla="*/ 80 w 817"/>
                <a:gd name="T19" fmla="*/ 479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7" h="4793">
                  <a:moveTo>
                    <a:pt x="80" y="4793"/>
                  </a:moveTo>
                  <a:lnTo>
                    <a:pt x="0" y="3411"/>
                  </a:lnTo>
                  <a:lnTo>
                    <a:pt x="133" y="3467"/>
                  </a:lnTo>
                  <a:lnTo>
                    <a:pt x="138" y="941"/>
                  </a:lnTo>
                  <a:lnTo>
                    <a:pt x="436" y="1152"/>
                  </a:lnTo>
                  <a:lnTo>
                    <a:pt x="505" y="0"/>
                  </a:lnTo>
                  <a:lnTo>
                    <a:pt x="817" y="61"/>
                  </a:lnTo>
                  <a:lnTo>
                    <a:pt x="555" y="2309"/>
                  </a:lnTo>
                  <a:lnTo>
                    <a:pt x="354" y="2040"/>
                  </a:lnTo>
                  <a:lnTo>
                    <a:pt x="80" y="4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userDrawn="1"/>
          </p:nvSpPr>
          <p:spPr bwMode="auto">
            <a:xfrm>
              <a:off x="4651376" y="-4156076"/>
              <a:ext cx="1430338" cy="7570788"/>
            </a:xfrm>
            <a:custGeom>
              <a:avLst/>
              <a:gdLst>
                <a:gd name="T0" fmla="*/ 901 w 901"/>
                <a:gd name="T1" fmla="*/ 4769 h 4769"/>
                <a:gd name="T2" fmla="*/ 481 w 901"/>
                <a:gd name="T3" fmla="*/ 3450 h 4769"/>
                <a:gd name="T4" fmla="*/ 623 w 901"/>
                <a:gd name="T5" fmla="*/ 3472 h 4769"/>
                <a:gd name="T6" fmla="*/ 0 w 901"/>
                <a:gd name="T7" fmla="*/ 1023 h 4769"/>
                <a:gd name="T8" fmla="*/ 340 w 901"/>
                <a:gd name="T9" fmla="*/ 1155 h 4769"/>
                <a:gd name="T10" fmla="*/ 121 w 901"/>
                <a:gd name="T11" fmla="*/ 21 h 4769"/>
                <a:gd name="T12" fmla="*/ 438 w 901"/>
                <a:gd name="T13" fmla="*/ 0 h 4769"/>
                <a:gd name="T14" fmla="*/ 742 w 901"/>
                <a:gd name="T15" fmla="*/ 2246 h 4769"/>
                <a:gd name="T16" fmla="*/ 483 w 901"/>
                <a:gd name="T17" fmla="*/ 2034 h 4769"/>
                <a:gd name="T18" fmla="*/ 901 w 901"/>
                <a:gd name="T19" fmla="*/ 4769 h 4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1" h="4769">
                  <a:moveTo>
                    <a:pt x="901" y="4769"/>
                  </a:moveTo>
                  <a:lnTo>
                    <a:pt x="481" y="3450"/>
                  </a:lnTo>
                  <a:lnTo>
                    <a:pt x="623" y="3472"/>
                  </a:lnTo>
                  <a:lnTo>
                    <a:pt x="0" y="1023"/>
                  </a:lnTo>
                  <a:lnTo>
                    <a:pt x="340" y="1155"/>
                  </a:lnTo>
                  <a:lnTo>
                    <a:pt x="121" y="21"/>
                  </a:lnTo>
                  <a:lnTo>
                    <a:pt x="438" y="0"/>
                  </a:lnTo>
                  <a:lnTo>
                    <a:pt x="742" y="2246"/>
                  </a:lnTo>
                  <a:lnTo>
                    <a:pt x="483" y="2034"/>
                  </a:lnTo>
                  <a:lnTo>
                    <a:pt x="901" y="47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p:cNvSpPr>
              <a:spLocks/>
            </p:cNvSpPr>
            <p:nvPr userDrawn="1"/>
          </p:nvSpPr>
          <p:spPr bwMode="auto">
            <a:xfrm>
              <a:off x="3009900" y="-3732213"/>
              <a:ext cx="3071813" cy="7146925"/>
            </a:xfrm>
            <a:custGeom>
              <a:avLst/>
              <a:gdLst>
                <a:gd name="T0" fmla="*/ 1935 w 1935"/>
                <a:gd name="T1" fmla="*/ 4502 h 4502"/>
                <a:gd name="T2" fmla="*/ 1200 w 1935"/>
                <a:gd name="T3" fmla="*/ 3331 h 4502"/>
                <a:gd name="T4" fmla="*/ 1343 w 1935"/>
                <a:gd name="T5" fmla="*/ 3313 h 4502"/>
                <a:gd name="T6" fmla="*/ 130 w 1935"/>
                <a:gd name="T7" fmla="*/ 1099 h 4502"/>
                <a:gd name="T8" fmla="*/ 495 w 1935"/>
                <a:gd name="T9" fmla="*/ 1141 h 4502"/>
                <a:gd name="T10" fmla="*/ 0 w 1935"/>
                <a:gd name="T11" fmla="*/ 98 h 4502"/>
                <a:gd name="T12" fmla="*/ 302 w 1935"/>
                <a:gd name="T13" fmla="*/ 0 h 4502"/>
                <a:gd name="T14" fmla="*/ 1155 w 1935"/>
                <a:gd name="T15" fmla="*/ 2098 h 4502"/>
                <a:gd name="T16" fmla="*/ 851 w 1935"/>
                <a:gd name="T17" fmla="*/ 1958 h 4502"/>
                <a:gd name="T18" fmla="*/ 1935 w 1935"/>
                <a:gd name="T19" fmla="*/ 4502 h 4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5" h="4502">
                  <a:moveTo>
                    <a:pt x="1935" y="4502"/>
                  </a:moveTo>
                  <a:lnTo>
                    <a:pt x="1200" y="3331"/>
                  </a:lnTo>
                  <a:lnTo>
                    <a:pt x="1343" y="3313"/>
                  </a:lnTo>
                  <a:lnTo>
                    <a:pt x="130" y="1099"/>
                  </a:lnTo>
                  <a:lnTo>
                    <a:pt x="495" y="1141"/>
                  </a:lnTo>
                  <a:lnTo>
                    <a:pt x="0" y="98"/>
                  </a:lnTo>
                  <a:lnTo>
                    <a:pt x="302" y="0"/>
                  </a:lnTo>
                  <a:lnTo>
                    <a:pt x="1155" y="2098"/>
                  </a:lnTo>
                  <a:lnTo>
                    <a:pt x="851" y="1958"/>
                  </a:lnTo>
                  <a:lnTo>
                    <a:pt x="1935" y="4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userDrawn="1"/>
          </p:nvSpPr>
          <p:spPr bwMode="auto">
            <a:xfrm>
              <a:off x="1366838" y="-2863851"/>
              <a:ext cx="4714876" cy="6278563"/>
            </a:xfrm>
            <a:custGeom>
              <a:avLst/>
              <a:gdLst>
                <a:gd name="T0" fmla="*/ 2970 w 2970"/>
                <a:gd name="T1" fmla="*/ 3955 h 3955"/>
                <a:gd name="T2" fmla="*/ 1966 w 2970"/>
                <a:gd name="T3" fmla="*/ 3004 h 3955"/>
                <a:gd name="T4" fmla="*/ 2100 w 2970"/>
                <a:gd name="T5" fmla="*/ 2951 h 3955"/>
                <a:gd name="T6" fmla="*/ 375 w 2970"/>
                <a:gd name="T7" fmla="*/ 1107 h 3955"/>
                <a:gd name="T8" fmla="*/ 737 w 2970"/>
                <a:gd name="T9" fmla="*/ 1057 h 3955"/>
                <a:gd name="T10" fmla="*/ 0 w 2970"/>
                <a:gd name="T11" fmla="*/ 169 h 3955"/>
                <a:gd name="T12" fmla="*/ 266 w 2970"/>
                <a:gd name="T13" fmla="*/ 0 h 3955"/>
                <a:gd name="T14" fmla="*/ 1617 w 2970"/>
                <a:gd name="T15" fmla="*/ 1820 h 3955"/>
                <a:gd name="T16" fmla="*/ 1286 w 2970"/>
                <a:gd name="T17" fmla="*/ 1759 h 3955"/>
                <a:gd name="T18" fmla="*/ 2970 w 2970"/>
                <a:gd name="T19" fmla="*/ 3955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0" h="3955">
                  <a:moveTo>
                    <a:pt x="2970" y="3955"/>
                  </a:moveTo>
                  <a:lnTo>
                    <a:pt x="1966" y="3004"/>
                  </a:lnTo>
                  <a:lnTo>
                    <a:pt x="2100" y="2951"/>
                  </a:lnTo>
                  <a:lnTo>
                    <a:pt x="375" y="1107"/>
                  </a:lnTo>
                  <a:lnTo>
                    <a:pt x="737" y="1057"/>
                  </a:lnTo>
                  <a:lnTo>
                    <a:pt x="0" y="169"/>
                  </a:lnTo>
                  <a:lnTo>
                    <a:pt x="266" y="0"/>
                  </a:lnTo>
                  <a:lnTo>
                    <a:pt x="1617" y="1820"/>
                  </a:lnTo>
                  <a:lnTo>
                    <a:pt x="1286" y="1759"/>
                  </a:lnTo>
                  <a:lnTo>
                    <a:pt x="2970" y="39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userDrawn="1"/>
          </p:nvSpPr>
          <p:spPr bwMode="auto">
            <a:xfrm>
              <a:off x="19050" y="-1597026"/>
              <a:ext cx="6062664" cy="5011738"/>
            </a:xfrm>
            <a:custGeom>
              <a:avLst/>
              <a:gdLst>
                <a:gd name="T0" fmla="*/ 3819 w 3819"/>
                <a:gd name="T1" fmla="*/ 3157 h 3157"/>
                <a:gd name="T2" fmla="*/ 2611 w 3819"/>
                <a:gd name="T3" fmla="*/ 2486 h 3157"/>
                <a:gd name="T4" fmla="*/ 2727 w 3819"/>
                <a:gd name="T5" fmla="*/ 2401 h 3157"/>
                <a:gd name="T6" fmla="*/ 598 w 3819"/>
                <a:gd name="T7" fmla="*/ 1043 h 3157"/>
                <a:gd name="T8" fmla="*/ 936 w 3819"/>
                <a:gd name="T9" fmla="*/ 906 h 3157"/>
                <a:gd name="T10" fmla="*/ 0 w 3819"/>
                <a:gd name="T11" fmla="*/ 230 h 3157"/>
                <a:gd name="T12" fmla="*/ 217 w 3819"/>
                <a:gd name="T13" fmla="*/ 0 h 3157"/>
                <a:gd name="T14" fmla="*/ 1977 w 3819"/>
                <a:gd name="T15" fmla="*/ 1426 h 3157"/>
                <a:gd name="T16" fmla="*/ 1644 w 3819"/>
                <a:gd name="T17" fmla="*/ 1450 h 3157"/>
                <a:gd name="T18" fmla="*/ 3819 w 3819"/>
                <a:gd name="T19" fmla="*/ 3157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9" h="3157">
                  <a:moveTo>
                    <a:pt x="3819" y="3157"/>
                  </a:moveTo>
                  <a:lnTo>
                    <a:pt x="2611" y="2486"/>
                  </a:lnTo>
                  <a:lnTo>
                    <a:pt x="2727" y="2401"/>
                  </a:lnTo>
                  <a:lnTo>
                    <a:pt x="598" y="1043"/>
                  </a:lnTo>
                  <a:lnTo>
                    <a:pt x="936" y="906"/>
                  </a:lnTo>
                  <a:lnTo>
                    <a:pt x="0" y="230"/>
                  </a:lnTo>
                  <a:lnTo>
                    <a:pt x="217" y="0"/>
                  </a:lnTo>
                  <a:lnTo>
                    <a:pt x="1977" y="1426"/>
                  </a:lnTo>
                  <a:lnTo>
                    <a:pt x="1644" y="1450"/>
                  </a:lnTo>
                  <a:lnTo>
                    <a:pt x="3819" y="3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userDrawn="1"/>
          </p:nvSpPr>
          <p:spPr bwMode="auto">
            <a:xfrm>
              <a:off x="-944563" y="-20638"/>
              <a:ext cx="7026276" cy="3435350"/>
            </a:xfrm>
            <a:custGeom>
              <a:avLst/>
              <a:gdLst>
                <a:gd name="T0" fmla="*/ 4426 w 4426"/>
                <a:gd name="T1" fmla="*/ 2164 h 2164"/>
                <a:gd name="T2" fmla="*/ 3089 w 4426"/>
                <a:gd name="T3" fmla="*/ 1812 h 2164"/>
                <a:gd name="T4" fmla="*/ 3181 w 4426"/>
                <a:gd name="T5" fmla="*/ 1704 h 2164"/>
                <a:gd name="T6" fmla="*/ 779 w 4426"/>
                <a:gd name="T7" fmla="*/ 919 h 2164"/>
                <a:gd name="T8" fmla="*/ 1075 w 4426"/>
                <a:gd name="T9" fmla="*/ 700 h 2164"/>
                <a:gd name="T10" fmla="*/ 0 w 4426"/>
                <a:gd name="T11" fmla="*/ 277 h 2164"/>
                <a:gd name="T12" fmla="*/ 153 w 4426"/>
                <a:gd name="T13" fmla="*/ 0 h 2164"/>
                <a:gd name="T14" fmla="*/ 2211 w 4426"/>
                <a:gd name="T15" fmla="*/ 946 h 2164"/>
                <a:gd name="T16" fmla="*/ 1894 w 4426"/>
                <a:gd name="T17" fmla="*/ 1052 h 2164"/>
                <a:gd name="T18" fmla="*/ 4426 w 4426"/>
                <a:gd name="T19" fmla="*/ 2164 h 2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6" h="2164">
                  <a:moveTo>
                    <a:pt x="4426" y="2164"/>
                  </a:moveTo>
                  <a:lnTo>
                    <a:pt x="3089" y="1812"/>
                  </a:lnTo>
                  <a:lnTo>
                    <a:pt x="3181" y="1704"/>
                  </a:lnTo>
                  <a:lnTo>
                    <a:pt x="779" y="919"/>
                  </a:lnTo>
                  <a:lnTo>
                    <a:pt x="1075" y="700"/>
                  </a:lnTo>
                  <a:lnTo>
                    <a:pt x="0" y="277"/>
                  </a:lnTo>
                  <a:lnTo>
                    <a:pt x="153" y="0"/>
                  </a:lnTo>
                  <a:lnTo>
                    <a:pt x="2211" y="946"/>
                  </a:lnTo>
                  <a:lnTo>
                    <a:pt x="1894" y="1052"/>
                  </a:lnTo>
                  <a:lnTo>
                    <a:pt x="4426" y="2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userDrawn="1"/>
          </p:nvSpPr>
          <p:spPr bwMode="auto">
            <a:xfrm>
              <a:off x="-1470025" y="1774824"/>
              <a:ext cx="7551739" cy="1639888"/>
            </a:xfrm>
            <a:custGeom>
              <a:avLst/>
              <a:gdLst>
                <a:gd name="T0" fmla="*/ 4757 w 4757"/>
                <a:gd name="T1" fmla="*/ 1033 h 1033"/>
                <a:gd name="T2" fmla="*/ 3375 w 4757"/>
                <a:gd name="T3" fmla="*/ 1027 h 1033"/>
                <a:gd name="T4" fmla="*/ 3438 w 4757"/>
                <a:gd name="T5" fmla="*/ 895 h 1033"/>
                <a:gd name="T6" fmla="*/ 917 w 4757"/>
                <a:gd name="T7" fmla="*/ 734 h 1033"/>
                <a:gd name="T8" fmla="*/ 1147 w 4757"/>
                <a:gd name="T9" fmla="*/ 449 h 1033"/>
                <a:gd name="T10" fmla="*/ 0 w 4757"/>
                <a:gd name="T11" fmla="*/ 306 h 1033"/>
                <a:gd name="T12" fmla="*/ 80 w 4757"/>
                <a:gd name="T13" fmla="*/ 0 h 1033"/>
                <a:gd name="T14" fmla="*/ 2310 w 4757"/>
                <a:gd name="T15" fmla="*/ 404 h 1033"/>
                <a:gd name="T16" fmla="*/ 2027 w 4757"/>
                <a:gd name="T17" fmla="*/ 586 h 1033"/>
                <a:gd name="T18" fmla="*/ 4757 w 4757"/>
                <a:gd name="T19" fmla="*/ 103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57" h="1033">
                  <a:moveTo>
                    <a:pt x="4757" y="1033"/>
                  </a:moveTo>
                  <a:lnTo>
                    <a:pt x="3375" y="1027"/>
                  </a:lnTo>
                  <a:lnTo>
                    <a:pt x="3438" y="895"/>
                  </a:lnTo>
                  <a:lnTo>
                    <a:pt x="917" y="734"/>
                  </a:lnTo>
                  <a:lnTo>
                    <a:pt x="1147" y="449"/>
                  </a:lnTo>
                  <a:lnTo>
                    <a:pt x="0" y="306"/>
                  </a:lnTo>
                  <a:lnTo>
                    <a:pt x="80" y="0"/>
                  </a:lnTo>
                  <a:lnTo>
                    <a:pt x="2310" y="404"/>
                  </a:lnTo>
                  <a:lnTo>
                    <a:pt x="2027" y="586"/>
                  </a:lnTo>
                  <a:lnTo>
                    <a:pt x="4757" y="10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userDrawn="1"/>
        </p:nvGrpSpPr>
        <p:grpSpPr>
          <a:xfrm>
            <a:off x="-1365250" y="-4033838"/>
            <a:ext cx="14897102" cy="14892338"/>
            <a:chOff x="-1365250" y="-4033838"/>
            <a:chExt cx="14897102" cy="14892338"/>
          </a:xfrm>
          <a:solidFill>
            <a:schemeClr val="tx2">
              <a:lumMod val="50000"/>
              <a:alpha val="30000"/>
            </a:schemeClr>
          </a:solidFill>
        </p:grpSpPr>
        <p:sp>
          <p:nvSpPr>
            <p:cNvPr id="29" name="Freeform 31"/>
            <p:cNvSpPr>
              <a:spLocks/>
            </p:cNvSpPr>
            <p:nvPr userDrawn="1"/>
          </p:nvSpPr>
          <p:spPr bwMode="auto">
            <a:xfrm>
              <a:off x="-1365250" y="3335337"/>
              <a:ext cx="4832351" cy="184150"/>
            </a:xfrm>
            <a:custGeom>
              <a:avLst/>
              <a:gdLst>
                <a:gd name="T0" fmla="*/ 0 w 3044"/>
                <a:gd name="T1" fmla="*/ 116 h 116"/>
                <a:gd name="T2" fmla="*/ 3044 w 3044"/>
                <a:gd name="T3" fmla="*/ 58 h 116"/>
                <a:gd name="T4" fmla="*/ 0 w 3044"/>
                <a:gd name="T5" fmla="*/ 0 h 116"/>
                <a:gd name="T6" fmla="*/ 0 w 3044"/>
                <a:gd name="T7" fmla="*/ 116 h 116"/>
              </a:gdLst>
              <a:ahLst/>
              <a:cxnLst>
                <a:cxn ang="0">
                  <a:pos x="T0" y="T1"/>
                </a:cxn>
                <a:cxn ang="0">
                  <a:pos x="T2" y="T3"/>
                </a:cxn>
                <a:cxn ang="0">
                  <a:pos x="T4" y="T5"/>
                </a:cxn>
                <a:cxn ang="0">
                  <a:pos x="T6" y="T7"/>
                </a:cxn>
              </a:cxnLst>
              <a:rect l="0" t="0" r="r" b="b"/>
              <a:pathLst>
                <a:path w="3044" h="116">
                  <a:moveTo>
                    <a:pt x="0" y="116"/>
                  </a:moveTo>
                  <a:lnTo>
                    <a:pt x="3044" y="58"/>
                  </a:lnTo>
                  <a:lnTo>
                    <a:pt x="0" y="0"/>
                  </a:ln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p:cNvSpPr>
              <a:spLocks/>
            </p:cNvSpPr>
            <p:nvPr userDrawn="1"/>
          </p:nvSpPr>
          <p:spPr bwMode="auto">
            <a:xfrm>
              <a:off x="-1025525" y="4232275"/>
              <a:ext cx="4627563" cy="1585913"/>
            </a:xfrm>
            <a:custGeom>
              <a:avLst/>
              <a:gdLst>
                <a:gd name="T0" fmla="*/ 37 w 2915"/>
                <a:gd name="T1" fmla="*/ 999 h 999"/>
                <a:gd name="T2" fmla="*/ 2915 w 2915"/>
                <a:gd name="T3" fmla="*/ 0 h 999"/>
                <a:gd name="T4" fmla="*/ 0 w 2915"/>
                <a:gd name="T5" fmla="*/ 885 h 999"/>
                <a:gd name="T6" fmla="*/ 37 w 2915"/>
                <a:gd name="T7" fmla="*/ 999 h 999"/>
              </a:gdLst>
              <a:ahLst/>
              <a:cxnLst>
                <a:cxn ang="0">
                  <a:pos x="T0" y="T1"/>
                </a:cxn>
                <a:cxn ang="0">
                  <a:pos x="T2" y="T3"/>
                </a:cxn>
                <a:cxn ang="0">
                  <a:pos x="T4" y="T5"/>
                </a:cxn>
                <a:cxn ang="0">
                  <a:pos x="T6" y="T7"/>
                </a:cxn>
              </a:cxnLst>
              <a:rect l="0" t="0" r="r" b="b"/>
              <a:pathLst>
                <a:path w="2915" h="999">
                  <a:moveTo>
                    <a:pt x="37" y="999"/>
                  </a:moveTo>
                  <a:lnTo>
                    <a:pt x="2915" y="0"/>
                  </a:lnTo>
                  <a:lnTo>
                    <a:pt x="0" y="885"/>
                  </a:lnTo>
                  <a:lnTo>
                    <a:pt x="37" y="9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p:cNvSpPr>
              <a:spLocks/>
            </p:cNvSpPr>
            <p:nvPr userDrawn="1"/>
          </p:nvSpPr>
          <p:spPr bwMode="auto">
            <a:xfrm>
              <a:off x="11112" y="4962525"/>
              <a:ext cx="3963988" cy="2914650"/>
            </a:xfrm>
            <a:custGeom>
              <a:avLst/>
              <a:gdLst>
                <a:gd name="T0" fmla="*/ 69 w 2497"/>
                <a:gd name="T1" fmla="*/ 1836 h 1836"/>
                <a:gd name="T2" fmla="*/ 2497 w 2497"/>
                <a:gd name="T3" fmla="*/ 0 h 1836"/>
                <a:gd name="T4" fmla="*/ 0 w 2497"/>
                <a:gd name="T5" fmla="*/ 1741 h 1836"/>
                <a:gd name="T6" fmla="*/ 69 w 2497"/>
                <a:gd name="T7" fmla="*/ 1836 h 1836"/>
              </a:gdLst>
              <a:ahLst/>
              <a:cxnLst>
                <a:cxn ang="0">
                  <a:pos x="T0" y="T1"/>
                </a:cxn>
                <a:cxn ang="0">
                  <a:pos x="T2" y="T3"/>
                </a:cxn>
                <a:cxn ang="0">
                  <a:pos x="T4" y="T5"/>
                </a:cxn>
                <a:cxn ang="0">
                  <a:pos x="T6" y="T7"/>
                </a:cxn>
              </a:cxnLst>
              <a:rect l="0" t="0" r="r" b="b"/>
              <a:pathLst>
                <a:path w="2497" h="1836">
                  <a:moveTo>
                    <a:pt x="69" y="1836"/>
                  </a:moveTo>
                  <a:lnTo>
                    <a:pt x="2497" y="0"/>
                  </a:lnTo>
                  <a:lnTo>
                    <a:pt x="0" y="1741"/>
                  </a:lnTo>
                  <a:lnTo>
                    <a:pt x="69" y="18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
            <p:cNvSpPr>
              <a:spLocks/>
            </p:cNvSpPr>
            <p:nvPr userDrawn="1"/>
          </p:nvSpPr>
          <p:spPr bwMode="auto">
            <a:xfrm>
              <a:off x="1638300" y="5537200"/>
              <a:ext cx="2919413" cy="3962400"/>
            </a:xfrm>
            <a:custGeom>
              <a:avLst/>
              <a:gdLst>
                <a:gd name="T0" fmla="*/ 95 w 1839"/>
                <a:gd name="T1" fmla="*/ 2496 h 2496"/>
                <a:gd name="T2" fmla="*/ 1839 w 1839"/>
                <a:gd name="T3" fmla="*/ 0 h 2496"/>
                <a:gd name="T4" fmla="*/ 0 w 1839"/>
                <a:gd name="T5" fmla="*/ 2427 h 2496"/>
                <a:gd name="T6" fmla="*/ 95 w 1839"/>
                <a:gd name="T7" fmla="*/ 2496 h 2496"/>
              </a:gdLst>
              <a:ahLst/>
              <a:cxnLst>
                <a:cxn ang="0">
                  <a:pos x="T0" y="T1"/>
                </a:cxn>
                <a:cxn ang="0">
                  <a:pos x="T2" y="T3"/>
                </a:cxn>
                <a:cxn ang="0">
                  <a:pos x="T4" y="T5"/>
                </a:cxn>
                <a:cxn ang="0">
                  <a:pos x="T6" y="T7"/>
                </a:cxn>
              </a:cxnLst>
              <a:rect l="0" t="0" r="r" b="b"/>
              <a:pathLst>
                <a:path w="1839" h="2496">
                  <a:moveTo>
                    <a:pt x="95" y="2496"/>
                  </a:moveTo>
                  <a:lnTo>
                    <a:pt x="1839" y="0"/>
                  </a:lnTo>
                  <a:lnTo>
                    <a:pt x="0" y="2427"/>
                  </a:lnTo>
                  <a:lnTo>
                    <a:pt x="95" y="2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p:cNvSpPr>
              <a:spLocks/>
            </p:cNvSpPr>
            <p:nvPr userDrawn="1"/>
          </p:nvSpPr>
          <p:spPr bwMode="auto">
            <a:xfrm>
              <a:off x="3706813" y="5900737"/>
              <a:ext cx="1581150" cy="4625975"/>
            </a:xfrm>
            <a:custGeom>
              <a:avLst/>
              <a:gdLst>
                <a:gd name="T0" fmla="*/ 111 w 996"/>
                <a:gd name="T1" fmla="*/ 2914 h 2914"/>
                <a:gd name="T2" fmla="*/ 996 w 996"/>
                <a:gd name="T3" fmla="*/ 0 h 2914"/>
                <a:gd name="T4" fmla="*/ 0 w 996"/>
                <a:gd name="T5" fmla="*/ 2877 h 2914"/>
                <a:gd name="T6" fmla="*/ 111 w 996"/>
                <a:gd name="T7" fmla="*/ 2914 h 2914"/>
              </a:gdLst>
              <a:ahLst/>
              <a:cxnLst>
                <a:cxn ang="0">
                  <a:pos x="T0" y="T1"/>
                </a:cxn>
                <a:cxn ang="0">
                  <a:pos x="T2" y="T3"/>
                </a:cxn>
                <a:cxn ang="0">
                  <a:pos x="T4" y="T5"/>
                </a:cxn>
                <a:cxn ang="0">
                  <a:pos x="T6" y="T7"/>
                </a:cxn>
              </a:cxnLst>
              <a:rect l="0" t="0" r="r" b="b"/>
              <a:pathLst>
                <a:path w="996" h="2914">
                  <a:moveTo>
                    <a:pt x="111" y="2914"/>
                  </a:moveTo>
                  <a:lnTo>
                    <a:pt x="996" y="0"/>
                  </a:lnTo>
                  <a:lnTo>
                    <a:pt x="0" y="2877"/>
                  </a:lnTo>
                  <a:lnTo>
                    <a:pt x="111" y="29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userDrawn="1"/>
          </p:nvSpPr>
          <p:spPr bwMode="auto">
            <a:xfrm>
              <a:off x="6000751" y="6027737"/>
              <a:ext cx="188913" cy="4830763"/>
            </a:xfrm>
            <a:custGeom>
              <a:avLst/>
              <a:gdLst>
                <a:gd name="T0" fmla="*/ 119 w 119"/>
                <a:gd name="T1" fmla="*/ 3043 h 3043"/>
                <a:gd name="T2" fmla="*/ 61 w 119"/>
                <a:gd name="T3" fmla="*/ 0 h 3043"/>
                <a:gd name="T4" fmla="*/ 0 w 119"/>
                <a:gd name="T5" fmla="*/ 3043 h 3043"/>
                <a:gd name="T6" fmla="*/ 119 w 119"/>
                <a:gd name="T7" fmla="*/ 3043 h 3043"/>
              </a:gdLst>
              <a:ahLst/>
              <a:cxnLst>
                <a:cxn ang="0">
                  <a:pos x="T0" y="T1"/>
                </a:cxn>
                <a:cxn ang="0">
                  <a:pos x="T2" y="T3"/>
                </a:cxn>
                <a:cxn ang="0">
                  <a:pos x="T4" y="T5"/>
                </a:cxn>
                <a:cxn ang="0">
                  <a:pos x="T6" y="T7"/>
                </a:cxn>
              </a:cxnLst>
              <a:rect l="0" t="0" r="r" b="b"/>
              <a:pathLst>
                <a:path w="119" h="3043">
                  <a:moveTo>
                    <a:pt x="119" y="3043"/>
                  </a:moveTo>
                  <a:lnTo>
                    <a:pt x="61" y="0"/>
                  </a:lnTo>
                  <a:lnTo>
                    <a:pt x="0" y="3043"/>
                  </a:lnTo>
                  <a:lnTo>
                    <a:pt x="119" y="3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p:cNvSpPr>
            <p:nvPr userDrawn="1"/>
          </p:nvSpPr>
          <p:spPr bwMode="auto">
            <a:xfrm>
              <a:off x="6904039" y="5892800"/>
              <a:ext cx="1581150" cy="4625975"/>
            </a:xfrm>
            <a:custGeom>
              <a:avLst/>
              <a:gdLst>
                <a:gd name="T0" fmla="*/ 996 w 996"/>
                <a:gd name="T1" fmla="*/ 2877 h 2914"/>
                <a:gd name="T2" fmla="*/ 0 w 996"/>
                <a:gd name="T3" fmla="*/ 0 h 2914"/>
                <a:gd name="T4" fmla="*/ 885 w 996"/>
                <a:gd name="T5" fmla="*/ 2914 h 2914"/>
                <a:gd name="T6" fmla="*/ 996 w 996"/>
                <a:gd name="T7" fmla="*/ 2877 h 2914"/>
              </a:gdLst>
              <a:ahLst/>
              <a:cxnLst>
                <a:cxn ang="0">
                  <a:pos x="T0" y="T1"/>
                </a:cxn>
                <a:cxn ang="0">
                  <a:pos x="T2" y="T3"/>
                </a:cxn>
                <a:cxn ang="0">
                  <a:pos x="T4" y="T5"/>
                </a:cxn>
                <a:cxn ang="0">
                  <a:pos x="T6" y="T7"/>
                </a:cxn>
              </a:cxnLst>
              <a:rect l="0" t="0" r="r" b="b"/>
              <a:pathLst>
                <a:path w="996" h="2914">
                  <a:moveTo>
                    <a:pt x="996" y="2877"/>
                  </a:moveTo>
                  <a:lnTo>
                    <a:pt x="0" y="0"/>
                  </a:lnTo>
                  <a:lnTo>
                    <a:pt x="885" y="2914"/>
                  </a:lnTo>
                  <a:lnTo>
                    <a:pt x="996" y="28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
            <p:cNvSpPr>
              <a:spLocks/>
            </p:cNvSpPr>
            <p:nvPr userDrawn="1"/>
          </p:nvSpPr>
          <p:spPr bwMode="auto">
            <a:xfrm>
              <a:off x="7629526" y="5519737"/>
              <a:ext cx="2914651" cy="3963988"/>
            </a:xfrm>
            <a:custGeom>
              <a:avLst/>
              <a:gdLst>
                <a:gd name="T0" fmla="*/ 1836 w 1836"/>
                <a:gd name="T1" fmla="*/ 2428 h 2497"/>
                <a:gd name="T2" fmla="*/ 0 w 1836"/>
                <a:gd name="T3" fmla="*/ 0 h 2497"/>
                <a:gd name="T4" fmla="*/ 1744 w 1836"/>
                <a:gd name="T5" fmla="*/ 2497 h 2497"/>
                <a:gd name="T6" fmla="*/ 1836 w 1836"/>
                <a:gd name="T7" fmla="*/ 2428 h 2497"/>
              </a:gdLst>
              <a:ahLst/>
              <a:cxnLst>
                <a:cxn ang="0">
                  <a:pos x="T0" y="T1"/>
                </a:cxn>
                <a:cxn ang="0">
                  <a:pos x="T2" y="T3"/>
                </a:cxn>
                <a:cxn ang="0">
                  <a:pos x="T4" y="T5"/>
                </a:cxn>
                <a:cxn ang="0">
                  <a:pos x="T6" y="T7"/>
                </a:cxn>
              </a:cxnLst>
              <a:rect l="0" t="0" r="r" b="b"/>
              <a:pathLst>
                <a:path w="1836" h="2497">
                  <a:moveTo>
                    <a:pt x="1836" y="2428"/>
                  </a:moveTo>
                  <a:lnTo>
                    <a:pt x="0" y="0"/>
                  </a:lnTo>
                  <a:lnTo>
                    <a:pt x="1744" y="2497"/>
                  </a:lnTo>
                  <a:lnTo>
                    <a:pt x="1836" y="2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
            <p:cNvSpPr>
              <a:spLocks/>
            </p:cNvSpPr>
            <p:nvPr userDrawn="1"/>
          </p:nvSpPr>
          <p:spPr bwMode="auto">
            <a:xfrm>
              <a:off x="8204201" y="4937125"/>
              <a:ext cx="3967163" cy="2917825"/>
            </a:xfrm>
            <a:custGeom>
              <a:avLst/>
              <a:gdLst>
                <a:gd name="T0" fmla="*/ 2499 w 2499"/>
                <a:gd name="T1" fmla="*/ 1743 h 1838"/>
                <a:gd name="T2" fmla="*/ 0 w 2499"/>
                <a:gd name="T3" fmla="*/ 0 h 1838"/>
                <a:gd name="T4" fmla="*/ 2428 w 2499"/>
                <a:gd name="T5" fmla="*/ 1838 h 1838"/>
                <a:gd name="T6" fmla="*/ 2499 w 2499"/>
                <a:gd name="T7" fmla="*/ 1743 h 1838"/>
              </a:gdLst>
              <a:ahLst/>
              <a:cxnLst>
                <a:cxn ang="0">
                  <a:pos x="T0" y="T1"/>
                </a:cxn>
                <a:cxn ang="0">
                  <a:pos x="T2" y="T3"/>
                </a:cxn>
                <a:cxn ang="0">
                  <a:pos x="T4" y="T5"/>
                </a:cxn>
                <a:cxn ang="0">
                  <a:pos x="T6" y="T7"/>
                </a:cxn>
              </a:cxnLst>
              <a:rect l="0" t="0" r="r" b="b"/>
              <a:pathLst>
                <a:path w="2499" h="1838">
                  <a:moveTo>
                    <a:pt x="2499" y="1743"/>
                  </a:moveTo>
                  <a:lnTo>
                    <a:pt x="0" y="0"/>
                  </a:lnTo>
                  <a:lnTo>
                    <a:pt x="2428" y="1838"/>
                  </a:lnTo>
                  <a:lnTo>
                    <a:pt x="2499" y="17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0"/>
            <p:cNvSpPr>
              <a:spLocks/>
            </p:cNvSpPr>
            <p:nvPr userDrawn="1"/>
          </p:nvSpPr>
          <p:spPr bwMode="auto">
            <a:xfrm>
              <a:off x="8572501" y="4206875"/>
              <a:ext cx="4627563" cy="1585913"/>
            </a:xfrm>
            <a:custGeom>
              <a:avLst/>
              <a:gdLst>
                <a:gd name="T0" fmla="*/ 2915 w 2915"/>
                <a:gd name="T1" fmla="*/ 885 h 999"/>
                <a:gd name="T2" fmla="*/ 0 w 2915"/>
                <a:gd name="T3" fmla="*/ 0 h 999"/>
                <a:gd name="T4" fmla="*/ 2878 w 2915"/>
                <a:gd name="T5" fmla="*/ 999 h 999"/>
                <a:gd name="T6" fmla="*/ 2915 w 2915"/>
                <a:gd name="T7" fmla="*/ 885 h 999"/>
              </a:gdLst>
              <a:ahLst/>
              <a:cxnLst>
                <a:cxn ang="0">
                  <a:pos x="T0" y="T1"/>
                </a:cxn>
                <a:cxn ang="0">
                  <a:pos x="T2" y="T3"/>
                </a:cxn>
                <a:cxn ang="0">
                  <a:pos x="T4" y="T5"/>
                </a:cxn>
                <a:cxn ang="0">
                  <a:pos x="T6" y="T7"/>
                </a:cxn>
              </a:cxnLst>
              <a:rect l="0" t="0" r="r" b="b"/>
              <a:pathLst>
                <a:path w="2915" h="999">
                  <a:moveTo>
                    <a:pt x="2915" y="885"/>
                  </a:moveTo>
                  <a:lnTo>
                    <a:pt x="0" y="0"/>
                  </a:lnTo>
                  <a:lnTo>
                    <a:pt x="2878" y="999"/>
                  </a:lnTo>
                  <a:lnTo>
                    <a:pt x="2915"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1"/>
            <p:cNvSpPr>
              <a:spLocks/>
            </p:cNvSpPr>
            <p:nvPr userDrawn="1"/>
          </p:nvSpPr>
          <p:spPr bwMode="auto">
            <a:xfrm>
              <a:off x="8694739" y="3305174"/>
              <a:ext cx="4837113" cy="188913"/>
            </a:xfrm>
            <a:custGeom>
              <a:avLst/>
              <a:gdLst>
                <a:gd name="T0" fmla="*/ 3047 w 3047"/>
                <a:gd name="T1" fmla="*/ 0 h 119"/>
                <a:gd name="T2" fmla="*/ 0 w 3047"/>
                <a:gd name="T3" fmla="*/ 61 h 119"/>
                <a:gd name="T4" fmla="*/ 3047 w 3047"/>
                <a:gd name="T5" fmla="*/ 119 h 119"/>
                <a:gd name="T6" fmla="*/ 3047 w 3047"/>
                <a:gd name="T7" fmla="*/ 0 h 119"/>
              </a:gdLst>
              <a:ahLst/>
              <a:cxnLst>
                <a:cxn ang="0">
                  <a:pos x="T0" y="T1"/>
                </a:cxn>
                <a:cxn ang="0">
                  <a:pos x="T2" y="T3"/>
                </a:cxn>
                <a:cxn ang="0">
                  <a:pos x="T4" y="T5"/>
                </a:cxn>
                <a:cxn ang="0">
                  <a:pos x="T6" y="T7"/>
                </a:cxn>
              </a:cxnLst>
              <a:rect l="0" t="0" r="r" b="b"/>
              <a:pathLst>
                <a:path w="3047" h="119">
                  <a:moveTo>
                    <a:pt x="3047" y="0"/>
                  </a:moveTo>
                  <a:lnTo>
                    <a:pt x="0" y="61"/>
                  </a:lnTo>
                  <a:lnTo>
                    <a:pt x="3047" y="119"/>
                  </a:lnTo>
                  <a:lnTo>
                    <a:pt x="30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2"/>
            <p:cNvSpPr>
              <a:spLocks/>
            </p:cNvSpPr>
            <p:nvPr userDrawn="1"/>
          </p:nvSpPr>
          <p:spPr bwMode="auto">
            <a:xfrm>
              <a:off x="8564564" y="1011237"/>
              <a:ext cx="4627563" cy="1581150"/>
            </a:xfrm>
            <a:custGeom>
              <a:avLst/>
              <a:gdLst>
                <a:gd name="T0" fmla="*/ 2878 w 2915"/>
                <a:gd name="T1" fmla="*/ 0 h 996"/>
                <a:gd name="T2" fmla="*/ 0 w 2915"/>
                <a:gd name="T3" fmla="*/ 996 h 996"/>
                <a:gd name="T4" fmla="*/ 2915 w 2915"/>
                <a:gd name="T5" fmla="*/ 111 h 996"/>
                <a:gd name="T6" fmla="*/ 2878 w 2915"/>
                <a:gd name="T7" fmla="*/ 0 h 996"/>
              </a:gdLst>
              <a:ahLst/>
              <a:cxnLst>
                <a:cxn ang="0">
                  <a:pos x="T0" y="T1"/>
                </a:cxn>
                <a:cxn ang="0">
                  <a:pos x="T2" y="T3"/>
                </a:cxn>
                <a:cxn ang="0">
                  <a:pos x="T4" y="T5"/>
                </a:cxn>
                <a:cxn ang="0">
                  <a:pos x="T6" y="T7"/>
                </a:cxn>
              </a:cxnLst>
              <a:rect l="0" t="0" r="r" b="b"/>
              <a:pathLst>
                <a:path w="2915" h="996">
                  <a:moveTo>
                    <a:pt x="2878" y="0"/>
                  </a:moveTo>
                  <a:lnTo>
                    <a:pt x="0" y="996"/>
                  </a:lnTo>
                  <a:lnTo>
                    <a:pt x="2915" y="111"/>
                  </a:lnTo>
                  <a:lnTo>
                    <a:pt x="28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
            <p:cNvSpPr>
              <a:spLocks/>
            </p:cNvSpPr>
            <p:nvPr userDrawn="1"/>
          </p:nvSpPr>
          <p:spPr bwMode="auto">
            <a:xfrm>
              <a:off x="8186739" y="-1047751"/>
              <a:ext cx="3968751" cy="2914650"/>
            </a:xfrm>
            <a:custGeom>
              <a:avLst/>
              <a:gdLst>
                <a:gd name="T0" fmla="*/ 2431 w 2500"/>
                <a:gd name="T1" fmla="*/ 0 h 1836"/>
                <a:gd name="T2" fmla="*/ 0 w 2500"/>
                <a:gd name="T3" fmla="*/ 1836 h 1836"/>
                <a:gd name="T4" fmla="*/ 2500 w 2500"/>
                <a:gd name="T5" fmla="*/ 95 h 1836"/>
                <a:gd name="T6" fmla="*/ 2431 w 2500"/>
                <a:gd name="T7" fmla="*/ 0 h 1836"/>
              </a:gdLst>
              <a:ahLst/>
              <a:cxnLst>
                <a:cxn ang="0">
                  <a:pos x="T0" y="T1"/>
                </a:cxn>
                <a:cxn ang="0">
                  <a:pos x="T2" y="T3"/>
                </a:cxn>
                <a:cxn ang="0">
                  <a:pos x="T4" y="T5"/>
                </a:cxn>
                <a:cxn ang="0">
                  <a:pos x="T6" y="T7"/>
                </a:cxn>
              </a:cxnLst>
              <a:rect l="0" t="0" r="r" b="b"/>
              <a:pathLst>
                <a:path w="2500" h="1836">
                  <a:moveTo>
                    <a:pt x="2431" y="0"/>
                  </a:moveTo>
                  <a:lnTo>
                    <a:pt x="0" y="1836"/>
                  </a:lnTo>
                  <a:lnTo>
                    <a:pt x="2500" y="95"/>
                  </a:lnTo>
                  <a:lnTo>
                    <a:pt x="24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4"/>
            <p:cNvSpPr>
              <a:spLocks/>
            </p:cNvSpPr>
            <p:nvPr userDrawn="1"/>
          </p:nvSpPr>
          <p:spPr bwMode="auto">
            <a:xfrm>
              <a:off x="7608889" y="-2671763"/>
              <a:ext cx="2914651" cy="3963988"/>
            </a:xfrm>
            <a:custGeom>
              <a:avLst/>
              <a:gdLst>
                <a:gd name="T0" fmla="*/ 1741 w 1836"/>
                <a:gd name="T1" fmla="*/ 0 h 2497"/>
                <a:gd name="T2" fmla="*/ 0 w 1836"/>
                <a:gd name="T3" fmla="*/ 2497 h 2497"/>
                <a:gd name="T4" fmla="*/ 1836 w 1836"/>
                <a:gd name="T5" fmla="*/ 69 h 2497"/>
                <a:gd name="T6" fmla="*/ 1741 w 1836"/>
                <a:gd name="T7" fmla="*/ 0 h 2497"/>
              </a:gdLst>
              <a:ahLst/>
              <a:cxnLst>
                <a:cxn ang="0">
                  <a:pos x="T0" y="T1"/>
                </a:cxn>
                <a:cxn ang="0">
                  <a:pos x="T2" y="T3"/>
                </a:cxn>
                <a:cxn ang="0">
                  <a:pos x="T4" y="T5"/>
                </a:cxn>
                <a:cxn ang="0">
                  <a:pos x="T6" y="T7"/>
                </a:cxn>
              </a:cxnLst>
              <a:rect l="0" t="0" r="r" b="b"/>
              <a:pathLst>
                <a:path w="1836" h="2497">
                  <a:moveTo>
                    <a:pt x="1741" y="0"/>
                  </a:moveTo>
                  <a:lnTo>
                    <a:pt x="0" y="2497"/>
                  </a:lnTo>
                  <a:lnTo>
                    <a:pt x="1836" y="69"/>
                  </a:lnTo>
                  <a:lnTo>
                    <a:pt x="17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5"/>
            <p:cNvSpPr>
              <a:spLocks/>
            </p:cNvSpPr>
            <p:nvPr userDrawn="1"/>
          </p:nvSpPr>
          <p:spPr bwMode="auto">
            <a:xfrm>
              <a:off x="6878639" y="-3702051"/>
              <a:ext cx="1581150" cy="4624388"/>
            </a:xfrm>
            <a:custGeom>
              <a:avLst/>
              <a:gdLst>
                <a:gd name="T0" fmla="*/ 885 w 996"/>
                <a:gd name="T1" fmla="*/ 0 h 2913"/>
                <a:gd name="T2" fmla="*/ 0 w 996"/>
                <a:gd name="T3" fmla="*/ 2913 h 2913"/>
                <a:gd name="T4" fmla="*/ 996 w 996"/>
                <a:gd name="T5" fmla="*/ 37 h 2913"/>
                <a:gd name="T6" fmla="*/ 885 w 996"/>
                <a:gd name="T7" fmla="*/ 0 h 2913"/>
              </a:gdLst>
              <a:ahLst/>
              <a:cxnLst>
                <a:cxn ang="0">
                  <a:pos x="T0" y="T1"/>
                </a:cxn>
                <a:cxn ang="0">
                  <a:pos x="T2" y="T3"/>
                </a:cxn>
                <a:cxn ang="0">
                  <a:pos x="T4" y="T5"/>
                </a:cxn>
                <a:cxn ang="0">
                  <a:pos x="T6" y="T7"/>
                </a:cxn>
              </a:cxnLst>
              <a:rect l="0" t="0" r="r" b="b"/>
              <a:pathLst>
                <a:path w="996" h="2913">
                  <a:moveTo>
                    <a:pt x="885" y="0"/>
                  </a:moveTo>
                  <a:lnTo>
                    <a:pt x="0" y="2913"/>
                  </a:lnTo>
                  <a:lnTo>
                    <a:pt x="996" y="37"/>
                  </a:lnTo>
                  <a:lnTo>
                    <a:pt x="8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6"/>
            <p:cNvSpPr>
              <a:spLocks/>
            </p:cNvSpPr>
            <p:nvPr userDrawn="1"/>
          </p:nvSpPr>
          <p:spPr bwMode="auto">
            <a:xfrm>
              <a:off x="5976938" y="-4033838"/>
              <a:ext cx="184150" cy="4835525"/>
            </a:xfrm>
            <a:custGeom>
              <a:avLst/>
              <a:gdLst>
                <a:gd name="T0" fmla="*/ 0 w 116"/>
                <a:gd name="T1" fmla="*/ 0 h 3046"/>
                <a:gd name="T2" fmla="*/ 58 w 116"/>
                <a:gd name="T3" fmla="*/ 3046 h 3046"/>
                <a:gd name="T4" fmla="*/ 116 w 116"/>
                <a:gd name="T5" fmla="*/ 0 h 3046"/>
                <a:gd name="T6" fmla="*/ 0 w 116"/>
                <a:gd name="T7" fmla="*/ 0 h 3046"/>
              </a:gdLst>
              <a:ahLst/>
              <a:cxnLst>
                <a:cxn ang="0">
                  <a:pos x="T0" y="T1"/>
                </a:cxn>
                <a:cxn ang="0">
                  <a:pos x="T2" y="T3"/>
                </a:cxn>
                <a:cxn ang="0">
                  <a:pos x="T4" y="T5"/>
                </a:cxn>
                <a:cxn ang="0">
                  <a:pos x="T6" y="T7"/>
                </a:cxn>
              </a:cxnLst>
              <a:rect l="0" t="0" r="r" b="b"/>
              <a:pathLst>
                <a:path w="116" h="3046">
                  <a:moveTo>
                    <a:pt x="0" y="0"/>
                  </a:moveTo>
                  <a:lnTo>
                    <a:pt x="58" y="3046"/>
                  </a:lnTo>
                  <a:lnTo>
                    <a:pt x="11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
            <p:cNvSpPr>
              <a:spLocks/>
            </p:cNvSpPr>
            <p:nvPr userDrawn="1"/>
          </p:nvSpPr>
          <p:spPr bwMode="auto">
            <a:xfrm>
              <a:off x="3681413" y="-3694113"/>
              <a:ext cx="1581150" cy="4625975"/>
            </a:xfrm>
            <a:custGeom>
              <a:avLst/>
              <a:gdLst>
                <a:gd name="T0" fmla="*/ 0 w 996"/>
                <a:gd name="T1" fmla="*/ 37 h 2914"/>
                <a:gd name="T2" fmla="*/ 996 w 996"/>
                <a:gd name="T3" fmla="*/ 2914 h 2914"/>
                <a:gd name="T4" fmla="*/ 111 w 996"/>
                <a:gd name="T5" fmla="*/ 0 h 2914"/>
                <a:gd name="T6" fmla="*/ 0 w 996"/>
                <a:gd name="T7" fmla="*/ 37 h 2914"/>
              </a:gdLst>
              <a:ahLst/>
              <a:cxnLst>
                <a:cxn ang="0">
                  <a:pos x="T0" y="T1"/>
                </a:cxn>
                <a:cxn ang="0">
                  <a:pos x="T2" y="T3"/>
                </a:cxn>
                <a:cxn ang="0">
                  <a:pos x="T4" y="T5"/>
                </a:cxn>
                <a:cxn ang="0">
                  <a:pos x="T6" y="T7"/>
                </a:cxn>
              </a:cxnLst>
              <a:rect l="0" t="0" r="r" b="b"/>
              <a:pathLst>
                <a:path w="996" h="2914">
                  <a:moveTo>
                    <a:pt x="0" y="37"/>
                  </a:moveTo>
                  <a:lnTo>
                    <a:pt x="996" y="2914"/>
                  </a:lnTo>
                  <a:lnTo>
                    <a:pt x="111" y="0"/>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8"/>
            <p:cNvSpPr>
              <a:spLocks/>
            </p:cNvSpPr>
            <p:nvPr userDrawn="1"/>
          </p:nvSpPr>
          <p:spPr bwMode="auto">
            <a:xfrm>
              <a:off x="1617663" y="-2659063"/>
              <a:ext cx="2919413" cy="3968750"/>
            </a:xfrm>
            <a:custGeom>
              <a:avLst/>
              <a:gdLst>
                <a:gd name="T0" fmla="*/ 0 w 1839"/>
                <a:gd name="T1" fmla="*/ 69 h 2500"/>
                <a:gd name="T2" fmla="*/ 1839 w 1839"/>
                <a:gd name="T3" fmla="*/ 2500 h 2500"/>
                <a:gd name="T4" fmla="*/ 95 w 1839"/>
                <a:gd name="T5" fmla="*/ 0 h 2500"/>
                <a:gd name="T6" fmla="*/ 0 w 1839"/>
                <a:gd name="T7" fmla="*/ 69 h 2500"/>
              </a:gdLst>
              <a:ahLst/>
              <a:cxnLst>
                <a:cxn ang="0">
                  <a:pos x="T0" y="T1"/>
                </a:cxn>
                <a:cxn ang="0">
                  <a:pos x="T2" y="T3"/>
                </a:cxn>
                <a:cxn ang="0">
                  <a:pos x="T4" y="T5"/>
                </a:cxn>
                <a:cxn ang="0">
                  <a:pos x="T6" y="T7"/>
                </a:cxn>
              </a:cxnLst>
              <a:rect l="0" t="0" r="r" b="b"/>
              <a:pathLst>
                <a:path w="1839" h="2500">
                  <a:moveTo>
                    <a:pt x="0" y="69"/>
                  </a:moveTo>
                  <a:lnTo>
                    <a:pt x="1839" y="2500"/>
                  </a:lnTo>
                  <a:lnTo>
                    <a:pt x="95"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9"/>
            <p:cNvSpPr>
              <a:spLocks/>
            </p:cNvSpPr>
            <p:nvPr userDrawn="1"/>
          </p:nvSpPr>
          <p:spPr bwMode="auto">
            <a:xfrm>
              <a:off x="-4763" y="-1027113"/>
              <a:ext cx="3963988" cy="2914650"/>
            </a:xfrm>
            <a:custGeom>
              <a:avLst/>
              <a:gdLst>
                <a:gd name="T0" fmla="*/ 0 w 2497"/>
                <a:gd name="T1" fmla="*/ 95 h 1836"/>
                <a:gd name="T2" fmla="*/ 2497 w 2497"/>
                <a:gd name="T3" fmla="*/ 1836 h 1836"/>
                <a:gd name="T4" fmla="*/ 68 w 2497"/>
                <a:gd name="T5" fmla="*/ 0 h 1836"/>
                <a:gd name="T6" fmla="*/ 0 w 2497"/>
                <a:gd name="T7" fmla="*/ 95 h 1836"/>
              </a:gdLst>
              <a:ahLst/>
              <a:cxnLst>
                <a:cxn ang="0">
                  <a:pos x="T0" y="T1"/>
                </a:cxn>
                <a:cxn ang="0">
                  <a:pos x="T2" y="T3"/>
                </a:cxn>
                <a:cxn ang="0">
                  <a:pos x="T4" y="T5"/>
                </a:cxn>
                <a:cxn ang="0">
                  <a:pos x="T6" y="T7"/>
                </a:cxn>
              </a:cxnLst>
              <a:rect l="0" t="0" r="r" b="b"/>
              <a:pathLst>
                <a:path w="2497" h="1836">
                  <a:moveTo>
                    <a:pt x="0" y="95"/>
                  </a:moveTo>
                  <a:lnTo>
                    <a:pt x="2497" y="1836"/>
                  </a:lnTo>
                  <a:lnTo>
                    <a:pt x="68" y="0"/>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0"/>
            <p:cNvSpPr>
              <a:spLocks/>
            </p:cNvSpPr>
            <p:nvPr userDrawn="1"/>
          </p:nvSpPr>
          <p:spPr bwMode="auto">
            <a:xfrm>
              <a:off x="-1033463" y="1036637"/>
              <a:ext cx="4627563" cy="1581150"/>
            </a:xfrm>
            <a:custGeom>
              <a:avLst/>
              <a:gdLst>
                <a:gd name="T0" fmla="*/ 0 w 2915"/>
                <a:gd name="T1" fmla="*/ 111 h 996"/>
                <a:gd name="T2" fmla="*/ 2915 w 2915"/>
                <a:gd name="T3" fmla="*/ 996 h 996"/>
                <a:gd name="T4" fmla="*/ 37 w 2915"/>
                <a:gd name="T5" fmla="*/ 0 h 996"/>
                <a:gd name="T6" fmla="*/ 0 w 2915"/>
                <a:gd name="T7" fmla="*/ 111 h 996"/>
              </a:gdLst>
              <a:ahLst/>
              <a:cxnLst>
                <a:cxn ang="0">
                  <a:pos x="T0" y="T1"/>
                </a:cxn>
                <a:cxn ang="0">
                  <a:pos x="T2" y="T3"/>
                </a:cxn>
                <a:cxn ang="0">
                  <a:pos x="T4" y="T5"/>
                </a:cxn>
                <a:cxn ang="0">
                  <a:pos x="T6" y="T7"/>
                </a:cxn>
              </a:cxnLst>
              <a:rect l="0" t="0" r="r" b="b"/>
              <a:pathLst>
                <a:path w="2915" h="996">
                  <a:moveTo>
                    <a:pt x="0" y="111"/>
                  </a:moveTo>
                  <a:lnTo>
                    <a:pt x="2915" y="996"/>
                  </a:lnTo>
                  <a:lnTo>
                    <a:pt x="37" y="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51"/>
          <p:cNvSpPr>
            <a:spLocks noEditPoints="1"/>
          </p:cNvSpPr>
          <p:nvPr userDrawn="1"/>
        </p:nvSpPr>
        <p:spPr bwMode="auto">
          <a:xfrm>
            <a:off x="2217738" y="-414338"/>
            <a:ext cx="7713664" cy="7686676"/>
          </a:xfrm>
          <a:custGeom>
            <a:avLst/>
            <a:gdLst>
              <a:gd name="T0" fmla="*/ 43 w 1839"/>
              <a:gd name="T1" fmla="*/ 647 h 1833"/>
              <a:gd name="T2" fmla="*/ 1812 w 1839"/>
              <a:gd name="T3" fmla="*/ 973 h 1833"/>
              <a:gd name="T4" fmla="*/ 1732 w 1839"/>
              <a:gd name="T5" fmla="*/ 817 h 1833"/>
              <a:gd name="T6" fmla="*/ 1664 w 1839"/>
              <a:gd name="T7" fmla="*/ 454 h 1833"/>
              <a:gd name="T8" fmla="*/ 1456 w 1839"/>
              <a:gd name="T9" fmla="*/ 173 h 1833"/>
              <a:gd name="T10" fmla="*/ 1220 w 1839"/>
              <a:gd name="T11" fmla="*/ 72 h 1833"/>
              <a:gd name="T12" fmla="*/ 929 w 1839"/>
              <a:gd name="T13" fmla="*/ 100 h 1833"/>
              <a:gd name="T14" fmla="*/ 665 w 1839"/>
              <a:gd name="T15" fmla="*/ 186 h 1833"/>
              <a:gd name="T16" fmla="*/ 370 w 1839"/>
              <a:gd name="T17" fmla="*/ 231 h 1833"/>
              <a:gd name="T18" fmla="*/ 193 w 1839"/>
              <a:gd name="T19" fmla="*/ 380 h 1833"/>
              <a:gd name="T20" fmla="*/ 147 w 1839"/>
              <a:gd name="T21" fmla="*/ 1210 h 1833"/>
              <a:gd name="T22" fmla="*/ 37 w 1839"/>
              <a:gd name="T23" fmla="*/ 914 h 1833"/>
              <a:gd name="T24" fmla="*/ 226 w 1839"/>
              <a:gd name="T25" fmla="*/ 1424 h 1833"/>
              <a:gd name="T26" fmla="*/ 425 w 1839"/>
              <a:gd name="T27" fmla="*/ 1645 h 1833"/>
              <a:gd name="T28" fmla="*/ 666 w 1839"/>
              <a:gd name="T29" fmla="*/ 1710 h 1833"/>
              <a:gd name="T30" fmla="*/ 974 w 1839"/>
              <a:gd name="T31" fmla="*/ 1776 h 1833"/>
              <a:gd name="T32" fmla="*/ 1251 w 1839"/>
              <a:gd name="T33" fmla="*/ 1759 h 1833"/>
              <a:gd name="T34" fmla="*/ 1579 w 1839"/>
              <a:gd name="T35" fmla="*/ 1331 h 1833"/>
              <a:gd name="T36" fmla="*/ 1539 w 1839"/>
              <a:gd name="T37" fmla="*/ 514 h 1833"/>
              <a:gd name="T38" fmla="*/ 777 w 1839"/>
              <a:gd name="T39" fmla="*/ 191 h 1833"/>
              <a:gd name="T40" fmla="*/ 215 w 1839"/>
              <a:gd name="T41" fmla="*/ 690 h 1833"/>
              <a:gd name="T42" fmla="*/ 446 w 1839"/>
              <a:gd name="T43" fmla="*/ 1449 h 1833"/>
              <a:gd name="T44" fmla="*/ 1378 w 1839"/>
              <a:gd name="T45" fmla="*/ 1503 h 1833"/>
              <a:gd name="T46" fmla="*/ 1601 w 1839"/>
              <a:gd name="T47" fmla="*/ 1364 h 1833"/>
              <a:gd name="T48" fmla="*/ 1668 w 1839"/>
              <a:gd name="T49" fmla="*/ 983 h 1833"/>
              <a:gd name="T50" fmla="*/ 922 w 1839"/>
              <a:gd name="T51" fmla="*/ 1651 h 1833"/>
              <a:gd name="T52" fmla="*/ 1605 w 1839"/>
              <a:gd name="T53" fmla="*/ 1085 h 1833"/>
              <a:gd name="T54" fmla="*/ 475 w 1839"/>
              <a:gd name="T55" fmla="*/ 387 h 1833"/>
              <a:gd name="T56" fmla="*/ 1267 w 1839"/>
              <a:gd name="T57" fmla="*/ 1533 h 1833"/>
              <a:gd name="T58" fmla="*/ 1309 w 1839"/>
              <a:gd name="T59" fmla="*/ 1466 h 1833"/>
              <a:gd name="T60" fmla="*/ 283 w 1839"/>
              <a:gd name="T61" fmla="*/ 699 h 1833"/>
              <a:gd name="T62" fmla="*/ 1167 w 1839"/>
              <a:gd name="T63" fmla="*/ 310 h 1833"/>
              <a:gd name="T64" fmla="*/ 274 w 1839"/>
              <a:gd name="T65" fmla="*/ 807 h 1833"/>
              <a:gd name="T66" fmla="*/ 307 w 1839"/>
              <a:gd name="T67" fmla="*/ 1151 h 1833"/>
              <a:gd name="T68" fmla="*/ 453 w 1839"/>
              <a:gd name="T69" fmla="*/ 503 h 1833"/>
              <a:gd name="T70" fmla="*/ 651 w 1839"/>
              <a:gd name="T71" fmla="*/ 1464 h 1833"/>
              <a:gd name="T72" fmla="*/ 1490 w 1839"/>
              <a:gd name="T73" fmla="*/ 661 h 1833"/>
              <a:gd name="T74" fmla="*/ 333 w 1839"/>
              <a:gd name="T75" fmla="*/ 1059 h 1833"/>
              <a:gd name="T76" fmla="*/ 378 w 1839"/>
              <a:gd name="T77" fmla="*/ 1140 h 1833"/>
              <a:gd name="T78" fmla="*/ 1484 w 1839"/>
              <a:gd name="T79" fmla="*/ 1017 h 1833"/>
              <a:gd name="T80" fmla="*/ 1280 w 1839"/>
              <a:gd name="T81" fmla="*/ 1370 h 1833"/>
              <a:gd name="T82" fmla="*/ 366 w 1839"/>
              <a:gd name="T83" fmla="*/ 799 h 1833"/>
              <a:gd name="T84" fmla="*/ 764 w 1839"/>
              <a:gd name="T85" fmla="*/ 1452 h 1833"/>
              <a:gd name="T86" fmla="*/ 1253 w 1839"/>
              <a:gd name="T87" fmla="*/ 1316 h 1833"/>
              <a:gd name="T88" fmla="*/ 855 w 1839"/>
              <a:gd name="T89" fmla="*/ 418 h 1833"/>
              <a:gd name="T90" fmla="*/ 503 w 1839"/>
              <a:gd name="T91" fmla="*/ 1165 h 1833"/>
              <a:gd name="T92" fmla="*/ 520 w 1839"/>
              <a:gd name="T93" fmla="*/ 621 h 1833"/>
              <a:gd name="T94" fmla="*/ 447 w 1839"/>
              <a:gd name="T95" fmla="*/ 834 h 1833"/>
              <a:gd name="T96" fmla="*/ 1380 w 1839"/>
              <a:gd name="T97" fmla="*/ 831 h 1833"/>
              <a:gd name="T98" fmla="*/ 496 w 1839"/>
              <a:gd name="T99" fmla="*/ 918 h 1833"/>
              <a:gd name="T100" fmla="*/ 1254 w 1839"/>
              <a:gd name="T101" fmla="*/ 1163 h 1833"/>
              <a:gd name="T102" fmla="*/ 725 w 1839"/>
              <a:gd name="T103" fmla="*/ 1282 h 1833"/>
              <a:gd name="T104" fmla="*/ 1297 w 1839"/>
              <a:gd name="T105" fmla="*/ 1003 h 1833"/>
              <a:gd name="T106" fmla="*/ 1150 w 1839"/>
              <a:gd name="T107" fmla="*/ 619 h 1833"/>
              <a:gd name="T108" fmla="*/ 973 w 1839"/>
              <a:gd name="T109" fmla="*/ 1250 h 1833"/>
              <a:gd name="T110" fmla="*/ 1096 w 1839"/>
              <a:gd name="T111" fmla="*/ 643 h 1833"/>
              <a:gd name="T112" fmla="*/ 626 w 1839"/>
              <a:gd name="T113" fmla="*/ 957 h 1833"/>
              <a:gd name="T114" fmla="*/ 778 w 1839"/>
              <a:gd name="T115" fmla="*/ 658 h 1833"/>
              <a:gd name="T116" fmla="*/ 898 w 1839"/>
              <a:gd name="T117" fmla="*/ 1185 h 1833"/>
              <a:gd name="T118" fmla="*/ 698 w 1839"/>
              <a:gd name="T119" fmla="*/ 828 h 1833"/>
              <a:gd name="T120" fmla="*/ 832 w 1839"/>
              <a:gd name="T121" fmla="*/ 1085 h 1833"/>
              <a:gd name="T122" fmla="*/ 960 w 1839"/>
              <a:gd name="T123" fmla="*/ 1078 h 1833"/>
              <a:gd name="T124" fmla="*/ 894 w 1839"/>
              <a:gd name="T125" fmla="*/ 818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9" h="1833">
                <a:moveTo>
                  <a:pt x="207" y="1073"/>
                </a:moveTo>
                <a:cubicBezTo>
                  <a:pt x="207" y="1073"/>
                  <a:pt x="207" y="1073"/>
                  <a:pt x="207" y="1073"/>
                </a:cubicBezTo>
                <a:cubicBezTo>
                  <a:pt x="207" y="1073"/>
                  <a:pt x="206" y="1073"/>
                  <a:pt x="206" y="1073"/>
                </a:cubicBezTo>
                <a:cubicBezTo>
                  <a:pt x="206" y="1073"/>
                  <a:pt x="207" y="1073"/>
                  <a:pt x="207" y="1073"/>
                </a:cubicBezTo>
                <a:cubicBezTo>
                  <a:pt x="207" y="1073"/>
                  <a:pt x="207" y="1073"/>
                  <a:pt x="207" y="1073"/>
                </a:cubicBezTo>
                <a:close/>
                <a:moveTo>
                  <a:pt x="297" y="1300"/>
                </a:moveTo>
                <a:cubicBezTo>
                  <a:pt x="297" y="1300"/>
                  <a:pt x="297" y="1300"/>
                  <a:pt x="297" y="1300"/>
                </a:cubicBezTo>
                <a:cubicBezTo>
                  <a:pt x="297" y="1300"/>
                  <a:pt x="297" y="1300"/>
                  <a:pt x="297" y="1300"/>
                </a:cubicBezTo>
                <a:cubicBezTo>
                  <a:pt x="297" y="1300"/>
                  <a:pt x="297" y="1300"/>
                  <a:pt x="297" y="1300"/>
                </a:cubicBezTo>
                <a:cubicBezTo>
                  <a:pt x="297" y="1300"/>
                  <a:pt x="297" y="1300"/>
                  <a:pt x="297" y="1300"/>
                </a:cubicBezTo>
                <a:close/>
                <a:moveTo>
                  <a:pt x="186" y="1017"/>
                </a:moveTo>
                <a:cubicBezTo>
                  <a:pt x="186" y="1017"/>
                  <a:pt x="186" y="1017"/>
                  <a:pt x="186" y="1016"/>
                </a:cubicBezTo>
                <a:cubicBezTo>
                  <a:pt x="186" y="1016"/>
                  <a:pt x="186" y="1016"/>
                  <a:pt x="186" y="1016"/>
                </a:cubicBezTo>
                <a:cubicBezTo>
                  <a:pt x="186" y="1017"/>
                  <a:pt x="186" y="1017"/>
                  <a:pt x="186" y="1017"/>
                </a:cubicBezTo>
                <a:cubicBezTo>
                  <a:pt x="186" y="1017"/>
                  <a:pt x="186" y="1017"/>
                  <a:pt x="186" y="1017"/>
                </a:cubicBezTo>
                <a:cubicBezTo>
                  <a:pt x="186" y="1017"/>
                  <a:pt x="186" y="1017"/>
                  <a:pt x="186" y="1017"/>
                </a:cubicBezTo>
                <a:close/>
                <a:moveTo>
                  <a:pt x="1798" y="1137"/>
                </a:moveTo>
                <a:cubicBezTo>
                  <a:pt x="1798" y="1141"/>
                  <a:pt x="1797" y="1145"/>
                  <a:pt x="1797" y="1149"/>
                </a:cubicBezTo>
                <a:cubicBezTo>
                  <a:pt x="1800" y="1150"/>
                  <a:pt x="1802" y="1150"/>
                  <a:pt x="1804" y="1150"/>
                </a:cubicBezTo>
                <a:cubicBezTo>
                  <a:pt x="1804" y="1164"/>
                  <a:pt x="1777" y="1246"/>
                  <a:pt x="1765" y="1270"/>
                </a:cubicBezTo>
                <a:cubicBezTo>
                  <a:pt x="1763" y="1270"/>
                  <a:pt x="1761" y="1270"/>
                  <a:pt x="1759" y="1270"/>
                </a:cubicBezTo>
                <a:cubicBezTo>
                  <a:pt x="1759" y="1274"/>
                  <a:pt x="1758" y="1278"/>
                  <a:pt x="1757" y="1283"/>
                </a:cubicBezTo>
                <a:cubicBezTo>
                  <a:pt x="1757" y="1286"/>
                  <a:pt x="1757" y="1289"/>
                  <a:pt x="1756" y="1291"/>
                </a:cubicBezTo>
                <a:cubicBezTo>
                  <a:pt x="1747" y="1309"/>
                  <a:pt x="1739" y="1327"/>
                  <a:pt x="1730" y="1344"/>
                </a:cubicBezTo>
                <a:cubicBezTo>
                  <a:pt x="1727" y="1349"/>
                  <a:pt x="1724" y="1355"/>
                  <a:pt x="1721" y="1360"/>
                </a:cubicBezTo>
                <a:cubicBezTo>
                  <a:pt x="1719" y="1366"/>
                  <a:pt x="1715" y="1371"/>
                  <a:pt x="1712" y="1376"/>
                </a:cubicBezTo>
                <a:cubicBezTo>
                  <a:pt x="1711" y="1378"/>
                  <a:pt x="1710" y="1380"/>
                  <a:pt x="1708" y="1383"/>
                </a:cubicBezTo>
                <a:cubicBezTo>
                  <a:pt x="1708" y="1380"/>
                  <a:pt x="1708" y="1378"/>
                  <a:pt x="1708" y="1375"/>
                </a:cubicBezTo>
                <a:cubicBezTo>
                  <a:pt x="1704" y="1375"/>
                  <a:pt x="1699" y="1374"/>
                  <a:pt x="1695" y="1374"/>
                </a:cubicBezTo>
                <a:cubicBezTo>
                  <a:pt x="1694" y="1378"/>
                  <a:pt x="1694" y="1382"/>
                  <a:pt x="1694" y="1387"/>
                </a:cubicBezTo>
                <a:cubicBezTo>
                  <a:pt x="1697" y="1387"/>
                  <a:pt x="1700" y="1388"/>
                  <a:pt x="1705" y="1388"/>
                </a:cubicBezTo>
                <a:cubicBezTo>
                  <a:pt x="1703" y="1391"/>
                  <a:pt x="1702" y="1393"/>
                  <a:pt x="1701" y="1395"/>
                </a:cubicBezTo>
                <a:cubicBezTo>
                  <a:pt x="1687" y="1415"/>
                  <a:pt x="1674" y="1435"/>
                  <a:pt x="1660" y="1454"/>
                </a:cubicBezTo>
                <a:cubicBezTo>
                  <a:pt x="1656" y="1461"/>
                  <a:pt x="1651" y="1467"/>
                  <a:pt x="1647" y="1473"/>
                </a:cubicBezTo>
                <a:cubicBezTo>
                  <a:pt x="1644" y="1479"/>
                  <a:pt x="1640" y="1480"/>
                  <a:pt x="1634" y="1478"/>
                </a:cubicBezTo>
                <a:cubicBezTo>
                  <a:pt x="1633" y="1478"/>
                  <a:pt x="1632" y="1478"/>
                  <a:pt x="1631" y="1478"/>
                </a:cubicBezTo>
                <a:cubicBezTo>
                  <a:pt x="1631" y="1484"/>
                  <a:pt x="1632" y="1490"/>
                  <a:pt x="1629" y="1495"/>
                </a:cubicBezTo>
                <a:cubicBezTo>
                  <a:pt x="1626" y="1502"/>
                  <a:pt x="1620" y="1507"/>
                  <a:pt x="1614" y="1512"/>
                </a:cubicBezTo>
                <a:cubicBezTo>
                  <a:pt x="1614" y="1510"/>
                  <a:pt x="1614" y="1507"/>
                  <a:pt x="1614" y="1504"/>
                </a:cubicBezTo>
                <a:cubicBezTo>
                  <a:pt x="1610" y="1503"/>
                  <a:pt x="1606" y="1503"/>
                  <a:pt x="1601" y="1502"/>
                </a:cubicBezTo>
                <a:cubicBezTo>
                  <a:pt x="1600" y="1507"/>
                  <a:pt x="1600" y="1511"/>
                  <a:pt x="1600" y="1516"/>
                </a:cubicBezTo>
                <a:cubicBezTo>
                  <a:pt x="1603" y="1516"/>
                  <a:pt x="1606" y="1517"/>
                  <a:pt x="1611" y="1517"/>
                </a:cubicBezTo>
                <a:cubicBezTo>
                  <a:pt x="1552" y="1586"/>
                  <a:pt x="1484" y="1643"/>
                  <a:pt x="1408" y="1691"/>
                </a:cubicBezTo>
                <a:cubicBezTo>
                  <a:pt x="1406" y="1686"/>
                  <a:pt x="1406" y="1686"/>
                  <a:pt x="1407" y="1678"/>
                </a:cubicBezTo>
                <a:cubicBezTo>
                  <a:pt x="1403" y="1677"/>
                  <a:pt x="1399" y="1677"/>
                  <a:pt x="1395" y="1677"/>
                </a:cubicBezTo>
                <a:cubicBezTo>
                  <a:pt x="1394" y="1681"/>
                  <a:pt x="1394" y="1685"/>
                  <a:pt x="1393" y="1690"/>
                </a:cubicBezTo>
                <a:cubicBezTo>
                  <a:pt x="1397" y="1690"/>
                  <a:pt x="1401" y="1691"/>
                  <a:pt x="1405" y="1691"/>
                </a:cubicBezTo>
                <a:cubicBezTo>
                  <a:pt x="1405" y="1692"/>
                  <a:pt x="1405" y="1692"/>
                  <a:pt x="1405" y="1693"/>
                </a:cubicBezTo>
                <a:cubicBezTo>
                  <a:pt x="1401" y="1696"/>
                  <a:pt x="1397" y="1699"/>
                  <a:pt x="1392" y="1701"/>
                </a:cubicBezTo>
                <a:cubicBezTo>
                  <a:pt x="1388" y="1704"/>
                  <a:pt x="1384" y="1706"/>
                  <a:pt x="1378" y="1709"/>
                </a:cubicBezTo>
                <a:cubicBezTo>
                  <a:pt x="1378" y="1707"/>
                  <a:pt x="1378" y="1705"/>
                  <a:pt x="1378" y="1703"/>
                </a:cubicBezTo>
                <a:cubicBezTo>
                  <a:pt x="1374" y="1702"/>
                  <a:pt x="1369" y="1702"/>
                  <a:pt x="1365" y="1701"/>
                </a:cubicBezTo>
                <a:cubicBezTo>
                  <a:pt x="1365" y="1707"/>
                  <a:pt x="1364" y="1712"/>
                  <a:pt x="1364" y="1718"/>
                </a:cubicBezTo>
                <a:cubicBezTo>
                  <a:pt x="1355" y="1722"/>
                  <a:pt x="1347" y="1730"/>
                  <a:pt x="1335" y="1726"/>
                </a:cubicBezTo>
                <a:cubicBezTo>
                  <a:pt x="1335" y="1730"/>
                  <a:pt x="1335" y="1733"/>
                  <a:pt x="1330" y="1735"/>
                </a:cubicBezTo>
                <a:cubicBezTo>
                  <a:pt x="1312" y="1745"/>
                  <a:pt x="1257" y="1769"/>
                  <a:pt x="1238" y="1775"/>
                </a:cubicBezTo>
                <a:cubicBezTo>
                  <a:pt x="1235" y="1774"/>
                  <a:pt x="1232" y="1773"/>
                  <a:pt x="1230" y="1772"/>
                </a:cubicBezTo>
                <a:cubicBezTo>
                  <a:pt x="1228" y="1772"/>
                  <a:pt x="1225" y="1772"/>
                  <a:pt x="1223" y="1771"/>
                </a:cubicBezTo>
                <a:cubicBezTo>
                  <a:pt x="1222" y="1772"/>
                  <a:pt x="1222" y="1772"/>
                  <a:pt x="1222" y="1772"/>
                </a:cubicBezTo>
                <a:cubicBezTo>
                  <a:pt x="1221" y="1782"/>
                  <a:pt x="1221" y="1782"/>
                  <a:pt x="1212" y="1785"/>
                </a:cubicBezTo>
                <a:cubicBezTo>
                  <a:pt x="1195" y="1790"/>
                  <a:pt x="1177" y="1795"/>
                  <a:pt x="1159" y="1801"/>
                </a:cubicBezTo>
                <a:cubicBezTo>
                  <a:pt x="1157" y="1801"/>
                  <a:pt x="1154" y="1802"/>
                  <a:pt x="1151" y="1802"/>
                </a:cubicBezTo>
                <a:cubicBezTo>
                  <a:pt x="1151" y="1799"/>
                  <a:pt x="1151" y="1796"/>
                  <a:pt x="1151" y="1792"/>
                </a:cubicBezTo>
                <a:cubicBezTo>
                  <a:pt x="1147" y="1792"/>
                  <a:pt x="1143" y="1791"/>
                  <a:pt x="1138" y="1791"/>
                </a:cubicBezTo>
                <a:cubicBezTo>
                  <a:pt x="1138" y="1796"/>
                  <a:pt x="1137" y="1801"/>
                  <a:pt x="1137" y="1807"/>
                </a:cubicBezTo>
                <a:cubicBezTo>
                  <a:pt x="1114" y="1812"/>
                  <a:pt x="1091" y="1816"/>
                  <a:pt x="1067" y="1821"/>
                </a:cubicBezTo>
                <a:cubicBezTo>
                  <a:pt x="1067" y="1817"/>
                  <a:pt x="1067" y="1815"/>
                  <a:pt x="1067" y="1812"/>
                </a:cubicBezTo>
                <a:cubicBezTo>
                  <a:pt x="1062" y="1812"/>
                  <a:pt x="1058" y="1812"/>
                  <a:pt x="1054" y="1811"/>
                </a:cubicBezTo>
                <a:cubicBezTo>
                  <a:pt x="1053" y="1815"/>
                  <a:pt x="1053" y="1819"/>
                  <a:pt x="1053" y="1822"/>
                </a:cubicBezTo>
                <a:cubicBezTo>
                  <a:pt x="1037" y="1826"/>
                  <a:pt x="955" y="1833"/>
                  <a:pt x="929" y="1832"/>
                </a:cubicBezTo>
                <a:cubicBezTo>
                  <a:pt x="929" y="1830"/>
                  <a:pt x="929" y="1829"/>
                  <a:pt x="929" y="1827"/>
                </a:cubicBezTo>
                <a:cubicBezTo>
                  <a:pt x="925" y="1827"/>
                  <a:pt x="921" y="1826"/>
                  <a:pt x="916" y="1826"/>
                </a:cubicBezTo>
                <a:cubicBezTo>
                  <a:pt x="916" y="1828"/>
                  <a:pt x="915" y="1830"/>
                  <a:pt x="915" y="1831"/>
                </a:cubicBezTo>
                <a:cubicBezTo>
                  <a:pt x="901" y="1831"/>
                  <a:pt x="888" y="1831"/>
                  <a:pt x="874" y="1831"/>
                </a:cubicBezTo>
                <a:cubicBezTo>
                  <a:pt x="874" y="1828"/>
                  <a:pt x="874" y="1825"/>
                  <a:pt x="874" y="1823"/>
                </a:cubicBezTo>
                <a:cubicBezTo>
                  <a:pt x="870" y="1822"/>
                  <a:pt x="866" y="1822"/>
                  <a:pt x="861" y="1822"/>
                </a:cubicBezTo>
                <a:cubicBezTo>
                  <a:pt x="861" y="1824"/>
                  <a:pt x="861" y="1827"/>
                  <a:pt x="860" y="1830"/>
                </a:cubicBezTo>
                <a:cubicBezTo>
                  <a:pt x="847" y="1829"/>
                  <a:pt x="833" y="1828"/>
                  <a:pt x="819" y="1827"/>
                </a:cubicBezTo>
                <a:cubicBezTo>
                  <a:pt x="819" y="1823"/>
                  <a:pt x="820" y="1821"/>
                  <a:pt x="820" y="1818"/>
                </a:cubicBezTo>
                <a:cubicBezTo>
                  <a:pt x="816" y="1817"/>
                  <a:pt x="812" y="1817"/>
                  <a:pt x="808" y="1817"/>
                </a:cubicBezTo>
                <a:cubicBezTo>
                  <a:pt x="807" y="1819"/>
                  <a:pt x="807" y="1822"/>
                  <a:pt x="806" y="1825"/>
                </a:cubicBezTo>
                <a:cubicBezTo>
                  <a:pt x="793" y="1824"/>
                  <a:pt x="780" y="1821"/>
                  <a:pt x="766" y="1820"/>
                </a:cubicBezTo>
                <a:cubicBezTo>
                  <a:pt x="766" y="1817"/>
                  <a:pt x="766" y="1815"/>
                  <a:pt x="765" y="1814"/>
                </a:cubicBezTo>
                <a:cubicBezTo>
                  <a:pt x="761" y="1813"/>
                  <a:pt x="758" y="1813"/>
                  <a:pt x="753" y="1812"/>
                </a:cubicBezTo>
                <a:cubicBezTo>
                  <a:pt x="753" y="1813"/>
                  <a:pt x="752" y="1815"/>
                  <a:pt x="751" y="1817"/>
                </a:cubicBezTo>
                <a:cubicBezTo>
                  <a:pt x="711" y="1809"/>
                  <a:pt x="671" y="1799"/>
                  <a:pt x="631" y="1786"/>
                </a:cubicBezTo>
                <a:cubicBezTo>
                  <a:pt x="632" y="1782"/>
                  <a:pt x="632" y="1778"/>
                  <a:pt x="632" y="1774"/>
                </a:cubicBezTo>
                <a:cubicBezTo>
                  <a:pt x="628" y="1774"/>
                  <a:pt x="624" y="1773"/>
                  <a:pt x="619" y="1773"/>
                </a:cubicBezTo>
                <a:cubicBezTo>
                  <a:pt x="619" y="1775"/>
                  <a:pt x="619" y="1778"/>
                  <a:pt x="619" y="1781"/>
                </a:cubicBezTo>
                <a:cubicBezTo>
                  <a:pt x="594" y="1773"/>
                  <a:pt x="571" y="1764"/>
                  <a:pt x="547" y="1753"/>
                </a:cubicBezTo>
                <a:cubicBezTo>
                  <a:pt x="549" y="1753"/>
                  <a:pt x="550" y="1752"/>
                  <a:pt x="552" y="1752"/>
                </a:cubicBezTo>
                <a:cubicBezTo>
                  <a:pt x="552" y="1748"/>
                  <a:pt x="552" y="1745"/>
                  <a:pt x="553" y="1740"/>
                </a:cubicBezTo>
                <a:cubicBezTo>
                  <a:pt x="549" y="1740"/>
                  <a:pt x="545" y="1739"/>
                  <a:pt x="541" y="1739"/>
                </a:cubicBezTo>
                <a:cubicBezTo>
                  <a:pt x="540" y="1742"/>
                  <a:pt x="540" y="1745"/>
                  <a:pt x="539" y="1750"/>
                </a:cubicBezTo>
                <a:cubicBezTo>
                  <a:pt x="531" y="1746"/>
                  <a:pt x="524" y="1743"/>
                  <a:pt x="517" y="1739"/>
                </a:cubicBezTo>
                <a:cubicBezTo>
                  <a:pt x="505" y="1733"/>
                  <a:pt x="494" y="1727"/>
                  <a:pt x="482" y="1721"/>
                </a:cubicBezTo>
                <a:cubicBezTo>
                  <a:pt x="470" y="1715"/>
                  <a:pt x="473" y="1716"/>
                  <a:pt x="474" y="1705"/>
                </a:cubicBezTo>
                <a:cubicBezTo>
                  <a:pt x="470" y="1705"/>
                  <a:pt x="466" y="1704"/>
                  <a:pt x="462" y="1704"/>
                </a:cubicBezTo>
                <a:cubicBezTo>
                  <a:pt x="461" y="1705"/>
                  <a:pt x="460" y="1707"/>
                  <a:pt x="459" y="1709"/>
                </a:cubicBezTo>
                <a:cubicBezTo>
                  <a:pt x="450" y="1703"/>
                  <a:pt x="441" y="1698"/>
                  <a:pt x="432" y="1692"/>
                </a:cubicBezTo>
                <a:cubicBezTo>
                  <a:pt x="413" y="1679"/>
                  <a:pt x="394" y="1666"/>
                  <a:pt x="375" y="1653"/>
                </a:cubicBezTo>
                <a:cubicBezTo>
                  <a:pt x="371" y="1650"/>
                  <a:pt x="369" y="1647"/>
                  <a:pt x="371" y="1641"/>
                </a:cubicBezTo>
                <a:cubicBezTo>
                  <a:pt x="357" y="1643"/>
                  <a:pt x="350" y="1633"/>
                  <a:pt x="340" y="1626"/>
                </a:cubicBezTo>
                <a:cubicBezTo>
                  <a:pt x="347" y="1623"/>
                  <a:pt x="342" y="1617"/>
                  <a:pt x="346" y="1612"/>
                </a:cubicBezTo>
                <a:cubicBezTo>
                  <a:pt x="341" y="1612"/>
                  <a:pt x="337" y="1612"/>
                  <a:pt x="333" y="1611"/>
                </a:cubicBezTo>
                <a:cubicBezTo>
                  <a:pt x="332" y="1613"/>
                  <a:pt x="332" y="1615"/>
                  <a:pt x="332" y="1619"/>
                </a:cubicBezTo>
                <a:cubicBezTo>
                  <a:pt x="322" y="1610"/>
                  <a:pt x="312" y="1603"/>
                  <a:pt x="304" y="1594"/>
                </a:cubicBezTo>
                <a:cubicBezTo>
                  <a:pt x="304" y="1594"/>
                  <a:pt x="304" y="1594"/>
                  <a:pt x="304" y="1594"/>
                </a:cubicBezTo>
                <a:cubicBezTo>
                  <a:pt x="301" y="1591"/>
                  <a:pt x="297" y="1588"/>
                  <a:pt x="293" y="1585"/>
                </a:cubicBezTo>
                <a:cubicBezTo>
                  <a:pt x="233" y="1527"/>
                  <a:pt x="180" y="1463"/>
                  <a:pt x="137" y="1392"/>
                </a:cubicBezTo>
                <a:cubicBezTo>
                  <a:pt x="136" y="1391"/>
                  <a:pt x="136" y="1390"/>
                  <a:pt x="135" y="1388"/>
                </a:cubicBezTo>
                <a:cubicBezTo>
                  <a:pt x="137" y="1388"/>
                  <a:pt x="139" y="1388"/>
                  <a:pt x="141" y="1388"/>
                </a:cubicBezTo>
                <a:cubicBezTo>
                  <a:pt x="142" y="1388"/>
                  <a:pt x="144" y="1388"/>
                  <a:pt x="146" y="1389"/>
                </a:cubicBezTo>
                <a:cubicBezTo>
                  <a:pt x="147" y="1384"/>
                  <a:pt x="147" y="1380"/>
                  <a:pt x="147" y="1375"/>
                </a:cubicBezTo>
                <a:cubicBezTo>
                  <a:pt x="143" y="1375"/>
                  <a:pt x="139" y="1374"/>
                  <a:pt x="134" y="1374"/>
                </a:cubicBezTo>
                <a:cubicBezTo>
                  <a:pt x="134" y="1377"/>
                  <a:pt x="133" y="1379"/>
                  <a:pt x="133" y="1383"/>
                </a:cubicBezTo>
                <a:cubicBezTo>
                  <a:pt x="127" y="1378"/>
                  <a:pt x="125" y="1371"/>
                  <a:pt x="121" y="1366"/>
                </a:cubicBezTo>
                <a:cubicBezTo>
                  <a:pt x="117" y="1359"/>
                  <a:pt x="125" y="1353"/>
                  <a:pt x="121" y="1346"/>
                </a:cubicBezTo>
                <a:cubicBezTo>
                  <a:pt x="121" y="1346"/>
                  <a:pt x="120" y="1346"/>
                  <a:pt x="119" y="1346"/>
                </a:cubicBezTo>
                <a:cubicBezTo>
                  <a:pt x="112" y="1347"/>
                  <a:pt x="108" y="1344"/>
                  <a:pt x="106" y="1338"/>
                </a:cubicBezTo>
                <a:cubicBezTo>
                  <a:pt x="104" y="1331"/>
                  <a:pt x="97" y="1325"/>
                  <a:pt x="98" y="1317"/>
                </a:cubicBezTo>
                <a:cubicBezTo>
                  <a:pt x="88" y="1306"/>
                  <a:pt x="85" y="1292"/>
                  <a:pt x="79" y="1280"/>
                </a:cubicBezTo>
                <a:cubicBezTo>
                  <a:pt x="74" y="1269"/>
                  <a:pt x="69" y="1257"/>
                  <a:pt x="64" y="1244"/>
                </a:cubicBezTo>
                <a:cubicBezTo>
                  <a:pt x="69" y="1245"/>
                  <a:pt x="72" y="1245"/>
                  <a:pt x="76" y="1245"/>
                </a:cubicBezTo>
                <a:cubicBezTo>
                  <a:pt x="77" y="1241"/>
                  <a:pt x="77" y="1237"/>
                  <a:pt x="77" y="1233"/>
                </a:cubicBezTo>
                <a:cubicBezTo>
                  <a:pt x="73" y="1232"/>
                  <a:pt x="69" y="1232"/>
                  <a:pt x="64" y="1231"/>
                </a:cubicBezTo>
                <a:cubicBezTo>
                  <a:pt x="64" y="1234"/>
                  <a:pt x="63" y="1236"/>
                  <a:pt x="63" y="1238"/>
                </a:cubicBezTo>
                <a:cubicBezTo>
                  <a:pt x="62" y="1237"/>
                  <a:pt x="61" y="1236"/>
                  <a:pt x="61" y="1236"/>
                </a:cubicBezTo>
                <a:cubicBezTo>
                  <a:pt x="58" y="1228"/>
                  <a:pt x="55" y="1220"/>
                  <a:pt x="53" y="1212"/>
                </a:cubicBezTo>
                <a:cubicBezTo>
                  <a:pt x="52" y="1210"/>
                  <a:pt x="53" y="1206"/>
                  <a:pt x="52" y="1203"/>
                </a:cubicBezTo>
                <a:cubicBezTo>
                  <a:pt x="51" y="1201"/>
                  <a:pt x="49" y="1199"/>
                  <a:pt x="48" y="1197"/>
                </a:cubicBezTo>
                <a:cubicBezTo>
                  <a:pt x="42" y="1177"/>
                  <a:pt x="37" y="1158"/>
                  <a:pt x="31" y="1138"/>
                </a:cubicBezTo>
                <a:cubicBezTo>
                  <a:pt x="29" y="1133"/>
                  <a:pt x="33" y="1129"/>
                  <a:pt x="32" y="1124"/>
                </a:cubicBezTo>
                <a:cubicBezTo>
                  <a:pt x="32" y="1122"/>
                  <a:pt x="33" y="1120"/>
                  <a:pt x="33" y="1118"/>
                </a:cubicBezTo>
                <a:cubicBezTo>
                  <a:pt x="31" y="1118"/>
                  <a:pt x="29" y="1118"/>
                  <a:pt x="26" y="1118"/>
                </a:cubicBezTo>
                <a:cubicBezTo>
                  <a:pt x="17" y="1077"/>
                  <a:pt x="11" y="1036"/>
                  <a:pt x="7" y="993"/>
                </a:cubicBezTo>
                <a:cubicBezTo>
                  <a:pt x="11" y="993"/>
                  <a:pt x="14" y="993"/>
                  <a:pt x="17" y="993"/>
                </a:cubicBezTo>
                <a:cubicBezTo>
                  <a:pt x="17" y="989"/>
                  <a:pt x="17" y="985"/>
                  <a:pt x="18" y="980"/>
                </a:cubicBezTo>
                <a:cubicBezTo>
                  <a:pt x="14" y="980"/>
                  <a:pt x="10" y="980"/>
                  <a:pt x="6" y="979"/>
                </a:cubicBezTo>
                <a:cubicBezTo>
                  <a:pt x="0" y="889"/>
                  <a:pt x="7" y="801"/>
                  <a:pt x="27" y="713"/>
                </a:cubicBezTo>
                <a:cubicBezTo>
                  <a:pt x="27" y="715"/>
                  <a:pt x="27" y="718"/>
                  <a:pt x="28" y="720"/>
                </a:cubicBezTo>
                <a:cubicBezTo>
                  <a:pt x="32" y="721"/>
                  <a:pt x="36" y="721"/>
                  <a:pt x="40" y="722"/>
                </a:cubicBezTo>
                <a:cubicBezTo>
                  <a:pt x="41" y="718"/>
                  <a:pt x="41" y="714"/>
                  <a:pt x="41" y="709"/>
                </a:cubicBezTo>
                <a:cubicBezTo>
                  <a:pt x="37" y="709"/>
                  <a:pt x="33" y="708"/>
                  <a:pt x="27" y="708"/>
                </a:cubicBezTo>
                <a:cubicBezTo>
                  <a:pt x="31" y="693"/>
                  <a:pt x="34" y="680"/>
                  <a:pt x="38" y="667"/>
                </a:cubicBezTo>
                <a:cubicBezTo>
                  <a:pt x="41" y="667"/>
                  <a:pt x="42" y="668"/>
                  <a:pt x="44" y="668"/>
                </a:cubicBezTo>
                <a:cubicBezTo>
                  <a:pt x="44" y="667"/>
                  <a:pt x="45" y="666"/>
                  <a:pt x="45" y="666"/>
                </a:cubicBezTo>
                <a:cubicBezTo>
                  <a:pt x="44" y="661"/>
                  <a:pt x="47" y="656"/>
                  <a:pt x="43" y="652"/>
                </a:cubicBezTo>
                <a:cubicBezTo>
                  <a:pt x="42" y="652"/>
                  <a:pt x="43" y="649"/>
                  <a:pt x="43" y="647"/>
                </a:cubicBezTo>
                <a:cubicBezTo>
                  <a:pt x="50" y="628"/>
                  <a:pt x="57" y="608"/>
                  <a:pt x="63" y="588"/>
                </a:cubicBezTo>
                <a:cubicBezTo>
                  <a:pt x="69" y="588"/>
                  <a:pt x="73" y="588"/>
                  <a:pt x="78" y="588"/>
                </a:cubicBezTo>
                <a:cubicBezTo>
                  <a:pt x="79" y="584"/>
                  <a:pt x="79" y="580"/>
                  <a:pt x="80" y="575"/>
                </a:cubicBezTo>
                <a:cubicBezTo>
                  <a:pt x="77" y="575"/>
                  <a:pt x="74" y="575"/>
                  <a:pt x="70" y="574"/>
                </a:cubicBezTo>
                <a:cubicBezTo>
                  <a:pt x="71" y="572"/>
                  <a:pt x="71" y="570"/>
                  <a:pt x="72" y="568"/>
                </a:cubicBezTo>
                <a:cubicBezTo>
                  <a:pt x="80" y="550"/>
                  <a:pt x="88" y="532"/>
                  <a:pt x="96" y="514"/>
                </a:cubicBezTo>
                <a:cubicBezTo>
                  <a:pt x="98" y="509"/>
                  <a:pt x="101" y="508"/>
                  <a:pt x="106" y="508"/>
                </a:cubicBezTo>
                <a:cubicBezTo>
                  <a:pt x="108" y="508"/>
                  <a:pt x="111" y="509"/>
                  <a:pt x="114" y="509"/>
                </a:cubicBezTo>
                <a:cubicBezTo>
                  <a:pt x="114" y="505"/>
                  <a:pt x="114" y="501"/>
                  <a:pt x="115" y="496"/>
                </a:cubicBezTo>
                <a:cubicBezTo>
                  <a:pt x="112" y="496"/>
                  <a:pt x="110" y="496"/>
                  <a:pt x="106" y="495"/>
                </a:cubicBezTo>
                <a:cubicBezTo>
                  <a:pt x="110" y="487"/>
                  <a:pt x="113" y="480"/>
                  <a:pt x="117" y="474"/>
                </a:cubicBezTo>
                <a:cubicBezTo>
                  <a:pt x="125" y="460"/>
                  <a:pt x="132" y="447"/>
                  <a:pt x="140" y="435"/>
                </a:cubicBezTo>
                <a:cubicBezTo>
                  <a:pt x="142" y="432"/>
                  <a:pt x="144" y="430"/>
                  <a:pt x="148" y="427"/>
                </a:cubicBezTo>
                <a:cubicBezTo>
                  <a:pt x="148" y="417"/>
                  <a:pt x="157" y="409"/>
                  <a:pt x="163" y="400"/>
                </a:cubicBezTo>
                <a:cubicBezTo>
                  <a:pt x="164" y="402"/>
                  <a:pt x="164" y="403"/>
                  <a:pt x="165" y="404"/>
                </a:cubicBezTo>
                <a:cubicBezTo>
                  <a:pt x="169" y="404"/>
                  <a:pt x="173" y="405"/>
                  <a:pt x="177" y="405"/>
                </a:cubicBezTo>
                <a:cubicBezTo>
                  <a:pt x="178" y="401"/>
                  <a:pt x="178" y="397"/>
                  <a:pt x="179" y="392"/>
                </a:cubicBezTo>
                <a:cubicBezTo>
                  <a:pt x="176" y="392"/>
                  <a:pt x="173" y="392"/>
                  <a:pt x="170" y="392"/>
                </a:cubicBezTo>
                <a:cubicBezTo>
                  <a:pt x="170" y="388"/>
                  <a:pt x="172" y="386"/>
                  <a:pt x="174" y="383"/>
                </a:cubicBezTo>
                <a:cubicBezTo>
                  <a:pt x="196" y="353"/>
                  <a:pt x="220" y="323"/>
                  <a:pt x="246" y="295"/>
                </a:cubicBezTo>
                <a:cubicBezTo>
                  <a:pt x="250" y="291"/>
                  <a:pt x="255" y="286"/>
                  <a:pt x="259" y="281"/>
                </a:cubicBezTo>
                <a:cubicBezTo>
                  <a:pt x="262" y="278"/>
                  <a:pt x="265" y="275"/>
                  <a:pt x="272" y="277"/>
                </a:cubicBezTo>
                <a:cubicBezTo>
                  <a:pt x="269" y="269"/>
                  <a:pt x="273" y="266"/>
                  <a:pt x="277" y="263"/>
                </a:cubicBezTo>
                <a:cubicBezTo>
                  <a:pt x="279" y="261"/>
                  <a:pt x="282" y="259"/>
                  <a:pt x="284" y="256"/>
                </a:cubicBezTo>
                <a:cubicBezTo>
                  <a:pt x="288" y="251"/>
                  <a:pt x="293" y="249"/>
                  <a:pt x="300" y="252"/>
                </a:cubicBezTo>
                <a:cubicBezTo>
                  <a:pt x="300" y="244"/>
                  <a:pt x="302" y="238"/>
                  <a:pt x="308" y="233"/>
                </a:cubicBezTo>
                <a:cubicBezTo>
                  <a:pt x="315" y="228"/>
                  <a:pt x="320" y="225"/>
                  <a:pt x="329" y="227"/>
                </a:cubicBezTo>
                <a:cubicBezTo>
                  <a:pt x="329" y="218"/>
                  <a:pt x="332" y="212"/>
                  <a:pt x="338" y="207"/>
                </a:cubicBezTo>
                <a:cubicBezTo>
                  <a:pt x="345" y="202"/>
                  <a:pt x="351" y="200"/>
                  <a:pt x="359" y="203"/>
                </a:cubicBezTo>
                <a:cubicBezTo>
                  <a:pt x="358" y="194"/>
                  <a:pt x="361" y="188"/>
                  <a:pt x="368" y="184"/>
                </a:cubicBezTo>
                <a:cubicBezTo>
                  <a:pt x="374" y="180"/>
                  <a:pt x="379" y="174"/>
                  <a:pt x="389" y="178"/>
                </a:cubicBezTo>
                <a:cubicBezTo>
                  <a:pt x="387" y="169"/>
                  <a:pt x="393" y="165"/>
                  <a:pt x="399" y="162"/>
                </a:cubicBezTo>
                <a:cubicBezTo>
                  <a:pt x="405" y="158"/>
                  <a:pt x="410" y="153"/>
                  <a:pt x="417" y="151"/>
                </a:cubicBezTo>
                <a:cubicBezTo>
                  <a:pt x="419" y="151"/>
                  <a:pt x="420" y="147"/>
                  <a:pt x="423" y="146"/>
                </a:cubicBezTo>
                <a:cubicBezTo>
                  <a:pt x="453" y="126"/>
                  <a:pt x="484" y="108"/>
                  <a:pt x="517" y="93"/>
                </a:cubicBezTo>
                <a:cubicBezTo>
                  <a:pt x="517" y="92"/>
                  <a:pt x="518" y="93"/>
                  <a:pt x="519" y="92"/>
                </a:cubicBezTo>
                <a:cubicBezTo>
                  <a:pt x="519" y="97"/>
                  <a:pt x="519" y="101"/>
                  <a:pt x="519" y="106"/>
                </a:cubicBezTo>
                <a:cubicBezTo>
                  <a:pt x="523" y="107"/>
                  <a:pt x="527" y="107"/>
                  <a:pt x="532" y="108"/>
                </a:cubicBezTo>
                <a:cubicBezTo>
                  <a:pt x="532" y="103"/>
                  <a:pt x="533" y="99"/>
                  <a:pt x="533" y="94"/>
                </a:cubicBezTo>
                <a:cubicBezTo>
                  <a:pt x="529" y="94"/>
                  <a:pt x="525" y="93"/>
                  <a:pt x="521" y="93"/>
                </a:cubicBezTo>
                <a:cubicBezTo>
                  <a:pt x="521" y="92"/>
                  <a:pt x="521" y="91"/>
                  <a:pt x="521" y="91"/>
                </a:cubicBezTo>
                <a:cubicBezTo>
                  <a:pt x="529" y="87"/>
                  <a:pt x="538" y="83"/>
                  <a:pt x="546" y="79"/>
                </a:cubicBezTo>
                <a:cubicBezTo>
                  <a:pt x="550" y="84"/>
                  <a:pt x="556" y="80"/>
                  <a:pt x="561" y="83"/>
                </a:cubicBezTo>
                <a:cubicBezTo>
                  <a:pt x="559" y="73"/>
                  <a:pt x="566" y="70"/>
                  <a:pt x="573" y="67"/>
                </a:cubicBezTo>
                <a:cubicBezTo>
                  <a:pt x="601" y="58"/>
                  <a:pt x="628" y="48"/>
                  <a:pt x="656" y="38"/>
                </a:cubicBezTo>
                <a:cubicBezTo>
                  <a:pt x="661" y="36"/>
                  <a:pt x="667" y="37"/>
                  <a:pt x="674" y="36"/>
                </a:cubicBezTo>
                <a:cubicBezTo>
                  <a:pt x="675" y="34"/>
                  <a:pt x="676" y="32"/>
                  <a:pt x="680" y="31"/>
                </a:cubicBezTo>
                <a:cubicBezTo>
                  <a:pt x="700" y="26"/>
                  <a:pt x="719" y="21"/>
                  <a:pt x="739" y="17"/>
                </a:cubicBezTo>
                <a:cubicBezTo>
                  <a:pt x="745" y="16"/>
                  <a:pt x="751" y="17"/>
                  <a:pt x="758" y="17"/>
                </a:cubicBezTo>
                <a:cubicBezTo>
                  <a:pt x="759" y="13"/>
                  <a:pt x="763" y="12"/>
                  <a:pt x="767" y="12"/>
                </a:cubicBezTo>
                <a:cubicBezTo>
                  <a:pt x="780" y="10"/>
                  <a:pt x="793" y="8"/>
                  <a:pt x="806" y="6"/>
                </a:cubicBezTo>
                <a:cubicBezTo>
                  <a:pt x="828" y="4"/>
                  <a:pt x="850" y="3"/>
                  <a:pt x="871" y="1"/>
                </a:cubicBezTo>
                <a:cubicBezTo>
                  <a:pt x="876" y="0"/>
                  <a:pt x="881" y="0"/>
                  <a:pt x="886" y="1"/>
                </a:cubicBezTo>
                <a:cubicBezTo>
                  <a:pt x="891" y="2"/>
                  <a:pt x="896" y="4"/>
                  <a:pt x="900" y="0"/>
                </a:cubicBezTo>
                <a:cubicBezTo>
                  <a:pt x="901" y="0"/>
                  <a:pt x="902" y="0"/>
                  <a:pt x="902" y="0"/>
                </a:cubicBezTo>
                <a:cubicBezTo>
                  <a:pt x="914" y="0"/>
                  <a:pt x="926" y="0"/>
                  <a:pt x="938" y="0"/>
                </a:cubicBezTo>
                <a:cubicBezTo>
                  <a:pt x="938" y="2"/>
                  <a:pt x="939" y="4"/>
                  <a:pt x="939" y="6"/>
                </a:cubicBezTo>
                <a:cubicBezTo>
                  <a:pt x="943" y="6"/>
                  <a:pt x="947" y="6"/>
                  <a:pt x="951" y="7"/>
                </a:cubicBezTo>
                <a:cubicBezTo>
                  <a:pt x="952" y="5"/>
                  <a:pt x="952" y="3"/>
                  <a:pt x="953" y="0"/>
                </a:cubicBezTo>
                <a:cubicBezTo>
                  <a:pt x="966" y="1"/>
                  <a:pt x="979" y="1"/>
                  <a:pt x="993" y="2"/>
                </a:cubicBezTo>
                <a:cubicBezTo>
                  <a:pt x="993" y="6"/>
                  <a:pt x="993" y="8"/>
                  <a:pt x="993" y="11"/>
                </a:cubicBezTo>
                <a:cubicBezTo>
                  <a:pt x="997" y="11"/>
                  <a:pt x="1001" y="11"/>
                  <a:pt x="1005" y="12"/>
                </a:cubicBezTo>
                <a:cubicBezTo>
                  <a:pt x="1005" y="9"/>
                  <a:pt x="1006" y="7"/>
                  <a:pt x="1006" y="3"/>
                </a:cubicBezTo>
                <a:cubicBezTo>
                  <a:pt x="1020" y="5"/>
                  <a:pt x="1033" y="7"/>
                  <a:pt x="1047" y="8"/>
                </a:cubicBezTo>
                <a:cubicBezTo>
                  <a:pt x="1047" y="11"/>
                  <a:pt x="1047" y="14"/>
                  <a:pt x="1047" y="16"/>
                </a:cubicBezTo>
                <a:cubicBezTo>
                  <a:pt x="1051" y="16"/>
                  <a:pt x="1055" y="16"/>
                  <a:pt x="1060" y="16"/>
                </a:cubicBezTo>
                <a:cubicBezTo>
                  <a:pt x="1060" y="15"/>
                  <a:pt x="1060" y="13"/>
                  <a:pt x="1061" y="10"/>
                </a:cubicBezTo>
                <a:cubicBezTo>
                  <a:pt x="1073" y="12"/>
                  <a:pt x="1085" y="14"/>
                  <a:pt x="1096" y="17"/>
                </a:cubicBezTo>
                <a:cubicBezTo>
                  <a:pt x="1101" y="18"/>
                  <a:pt x="1107" y="21"/>
                  <a:pt x="1112" y="21"/>
                </a:cubicBezTo>
                <a:cubicBezTo>
                  <a:pt x="1139" y="24"/>
                  <a:pt x="1165" y="33"/>
                  <a:pt x="1191" y="40"/>
                </a:cubicBezTo>
                <a:cubicBezTo>
                  <a:pt x="1191" y="41"/>
                  <a:pt x="1192" y="41"/>
                  <a:pt x="1194" y="42"/>
                </a:cubicBezTo>
                <a:cubicBezTo>
                  <a:pt x="1189" y="42"/>
                  <a:pt x="1185" y="42"/>
                  <a:pt x="1182" y="42"/>
                </a:cubicBezTo>
                <a:cubicBezTo>
                  <a:pt x="1181" y="46"/>
                  <a:pt x="1181" y="49"/>
                  <a:pt x="1181" y="54"/>
                </a:cubicBezTo>
                <a:cubicBezTo>
                  <a:pt x="1185" y="54"/>
                  <a:pt x="1189" y="55"/>
                  <a:pt x="1193" y="56"/>
                </a:cubicBezTo>
                <a:cubicBezTo>
                  <a:pt x="1194" y="51"/>
                  <a:pt x="1194" y="47"/>
                  <a:pt x="1195" y="42"/>
                </a:cubicBezTo>
                <a:cubicBezTo>
                  <a:pt x="1209" y="45"/>
                  <a:pt x="1221" y="50"/>
                  <a:pt x="1233" y="55"/>
                </a:cubicBezTo>
                <a:cubicBezTo>
                  <a:pt x="1235" y="55"/>
                  <a:pt x="1235" y="57"/>
                  <a:pt x="1236" y="59"/>
                </a:cubicBezTo>
                <a:cubicBezTo>
                  <a:pt x="1246" y="59"/>
                  <a:pt x="1255" y="62"/>
                  <a:pt x="1264" y="66"/>
                </a:cubicBezTo>
                <a:cubicBezTo>
                  <a:pt x="1279" y="73"/>
                  <a:pt x="1294" y="79"/>
                  <a:pt x="1309" y="86"/>
                </a:cubicBezTo>
                <a:cubicBezTo>
                  <a:pt x="1312" y="87"/>
                  <a:pt x="1316" y="88"/>
                  <a:pt x="1315" y="92"/>
                </a:cubicBezTo>
                <a:cubicBezTo>
                  <a:pt x="1322" y="94"/>
                  <a:pt x="1329" y="95"/>
                  <a:pt x="1335" y="98"/>
                </a:cubicBezTo>
                <a:cubicBezTo>
                  <a:pt x="1360" y="113"/>
                  <a:pt x="1386" y="128"/>
                  <a:pt x="1411" y="142"/>
                </a:cubicBezTo>
                <a:cubicBezTo>
                  <a:pt x="1418" y="146"/>
                  <a:pt x="1421" y="150"/>
                  <a:pt x="1418" y="158"/>
                </a:cubicBezTo>
                <a:cubicBezTo>
                  <a:pt x="1423" y="158"/>
                  <a:pt x="1427" y="157"/>
                  <a:pt x="1432" y="157"/>
                </a:cubicBezTo>
                <a:cubicBezTo>
                  <a:pt x="1434" y="157"/>
                  <a:pt x="1435" y="158"/>
                  <a:pt x="1437" y="159"/>
                </a:cubicBezTo>
                <a:cubicBezTo>
                  <a:pt x="1443" y="164"/>
                  <a:pt x="1449" y="168"/>
                  <a:pt x="1456" y="172"/>
                </a:cubicBezTo>
                <a:cubicBezTo>
                  <a:pt x="1456" y="172"/>
                  <a:pt x="1456" y="172"/>
                  <a:pt x="1456" y="172"/>
                </a:cubicBezTo>
                <a:cubicBezTo>
                  <a:pt x="1477" y="189"/>
                  <a:pt x="1498" y="206"/>
                  <a:pt x="1520" y="223"/>
                </a:cubicBezTo>
                <a:cubicBezTo>
                  <a:pt x="1526" y="229"/>
                  <a:pt x="1533" y="235"/>
                  <a:pt x="1539" y="241"/>
                </a:cubicBezTo>
                <a:cubicBezTo>
                  <a:pt x="1544" y="245"/>
                  <a:pt x="1548" y="251"/>
                  <a:pt x="1554" y="254"/>
                </a:cubicBezTo>
                <a:cubicBezTo>
                  <a:pt x="1559" y="258"/>
                  <a:pt x="1563" y="264"/>
                  <a:pt x="1568" y="268"/>
                </a:cubicBezTo>
                <a:cubicBezTo>
                  <a:pt x="1572" y="272"/>
                  <a:pt x="1574" y="275"/>
                  <a:pt x="1571" y="280"/>
                </a:cubicBezTo>
                <a:cubicBezTo>
                  <a:pt x="1579" y="279"/>
                  <a:pt x="1584" y="283"/>
                  <a:pt x="1588" y="289"/>
                </a:cubicBezTo>
                <a:cubicBezTo>
                  <a:pt x="1589" y="290"/>
                  <a:pt x="1589" y="291"/>
                  <a:pt x="1590" y="291"/>
                </a:cubicBezTo>
                <a:cubicBezTo>
                  <a:pt x="1596" y="296"/>
                  <a:pt x="1599" y="302"/>
                  <a:pt x="1596" y="310"/>
                </a:cubicBezTo>
                <a:cubicBezTo>
                  <a:pt x="1605" y="309"/>
                  <a:pt x="1611" y="313"/>
                  <a:pt x="1616" y="319"/>
                </a:cubicBezTo>
                <a:cubicBezTo>
                  <a:pt x="1621" y="325"/>
                  <a:pt x="1624" y="331"/>
                  <a:pt x="1620" y="340"/>
                </a:cubicBezTo>
                <a:cubicBezTo>
                  <a:pt x="1629" y="340"/>
                  <a:pt x="1635" y="341"/>
                  <a:pt x="1640" y="348"/>
                </a:cubicBezTo>
                <a:cubicBezTo>
                  <a:pt x="1644" y="355"/>
                  <a:pt x="1649" y="360"/>
                  <a:pt x="1645" y="369"/>
                </a:cubicBezTo>
                <a:cubicBezTo>
                  <a:pt x="1654" y="368"/>
                  <a:pt x="1658" y="372"/>
                  <a:pt x="1662" y="378"/>
                </a:cubicBezTo>
                <a:cubicBezTo>
                  <a:pt x="1664" y="381"/>
                  <a:pt x="1666" y="384"/>
                  <a:pt x="1668" y="387"/>
                </a:cubicBezTo>
                <a:cubicBezTo>
                  <a:pt x="1671" y="390"/>
                  <a:pt x="1672" y="394"/>
                  <a:pt x="1671" y="397"/>
                </a:cubicBezTo>
                <a:cubicBezTo>
                  <a:pt x="1674" y="399"/>
                  <a:pt x="1677" y="401"/>
                  <a:pt x="1679" y="403"/>
                </a:cubicBezTo>
                <a:cubicBezTo>
                  <a:pt x="1706" y="442"/>
                  <a:pt x="1729" y="483"/>
                  <a:pt x="1749" y="526"/>
                </a:cubicBezTo>
                <a:cubicBezTo>
                  <a:pt x="1749" y="527"/>
                  <a:pt x="1750" y="528"/>
                  <a:pt x="1750" y="529"/>
                </a:cubicBezTo>
                <a:cubicBezTo>
                  <a:pt x="1747" y="529"/>
                  <a:pt x="1745" y="529"/>
                  <a:pt x="1742" y="529"/>
                </a:cubicBezTo>
                <a:cubicBezTo>
                  <a:pt x="1741" y="533"/>
                  <a:pt x="1741" y="537"/>
                  <a:pt x="1740" y="542"/>
                </a:cubicBezTo>
                <a:cubicBezTo>
                  <a:pt x="1744" y="542"/>
                  <a:pt x="1748" y="543"/>
                  <a:pt x="1753" y="543"/>
                </a:cubicBezTo>
                <a:cubicBezTo>
                  <a:pt x="1753" y="542"/>
                  <a:pt x="1754" y="540"/>
                  <a:pt x="1755" y="538"/>
                </a:cubicBezTo>
                <a:cubicBezTo>
                  <a:pt x="1759" y="549"/>
                  <a:pt x="1767" y="559"/>
                  <a:pt x="1766" y="570"/>
                </a:cubicBezTo>
                <a:cubicBezTo>
                  <a:pt x="1768" y="573"/>
                  <a:pt x="1770" y="574"/>
                  <a:pt x="1771" y="577"/>
                </a:cubicBezTo>
                <a:cubicBezTo>
                  <a:pt x="1779" y="598"/>
                  <a:pt x="1787" y="620"/>
                  <a:pt x="1795" y="642"/>
                </a:cubicBezTo>
                <a:cubicBezTo>
                  <a:pt x="1791" y="642"/>
                  <a:pt x="1789" y="642"/>
                  <a:pt x="1786" y="642"/>
                </a:cubicBezTo>
                <a:cubicBezTo>
                  <a:pt x="1786" y="646"/>
                  <a:pt x="1785" y="651"/>
                  <a:pt x="1785" y="656"/>
                </a:cubicBezTo>
                <a:cubicBezTo>
                  <a:pt x="1786" y="656"/>
                  <a:pt x="1787" y="656"/>
                  <a:pt x="1788" y="656"/>
                </a:cubicBezTo>
                <a:cubicBezTo>
                  <a:pt x="1798" y="656"/>
                  <a:pt x="1799" y="656"/>
                  <a:pt x="1801" y="666"/>
                </a:cubicBezTo>
                <a:cubicBezTo>
                  <a:pt x="1807" y="686"/>
                  <a:pt x="1812" y="706"/>
                  <a:pt x="1817" y="727"/>
                </a:cubicBezTo>
                <a:cubicBezTo>
                  <a:pt x="1813" y="727"/>
                  <a:pt x="1810" y="727"/>
                  <a:pt x="1807" y="727"/>
                </a:cubicBezTo>
                <a:cubicBezTo>
                  <a:pt x="1806" y="731"/>
                  <a:pt x="1806" y="735"/>
                  <a:pt x="1805" y="739"/>
                </a:cubicBezTo>
                <a:cubicBezTo>
                  <a:pt x="1806" y="739"/>
                  <a:pt x="1806" y="739"/>
                  <a:pt x="1807" y="739"/>
                </a:cubicBezTo>
                <a:cubicBezTo>
                  <a:pt x="1819" y="740"/>
                  <a:pt x="1819" y="739"/>
                  <a:pt x="1821" y="752"/>
                </a:cubicBezTo>
                <a:cubicBezTo>
                  <a:pt x="1824" y="771"/>
                  <a:pt x="1827" y="790"/>
                  <a:pt x="1830" y="809"/>
                </a:cubicBezTo>
                <a:cubicBezTo>
                  <a:pt x="1828" y="810"/>
                  <a:pt x="1827" y="810"/>
                  <a:pt x="1826" y="811"/>
                </a:cubicBezTo>
                <a:cubicBezTo>
                  <a:pt x="1826" y="815"/>
                  <a:pt x="1825" y="819"/>
                  <a:pt x="1825" y="823"/>
                </a:cubicBezTo>
                <a:cubicBezTo>
                  <a:pt x="1827" y="824"/>
                  <a:pt x="1829" y="824"/>
                  <a:pt x="1832" y="825"/>
                </a:cubicBezTo>
                <a:cubicBezTo>
                  <a:pt x="1833" y="838"/>
                  <a:pt x="1833" y="851"/>
                  <a:pt x="1834" y="865"/>
                </a:cubicBezTo>
                <a:cubicBezTo>
                  <a:pt x="1830" y="865"/>
                  <a:pt x="1826" y="865"/>
                  <a:pt x="1822" y="865"/>
                </a:cubicBezTo>
                <a:cubicBezTo>
                  <a:pt x="1821" y="869"/>
                  <a:pt x="1821" y="874"/>
                  <a:pt x="1820" y="878"/>
                </a:cubicBezTo>
                <a:cubicBezTo>
                  <a:pt x="1825" y="878"/>
                  <a:pt x="1829" y="879"/>
                  <a:pt x="1833" y="879"/>
                </a:cubicBezTo>
                <a:cubicBezTo>
                  <a:pt x="1834" y="877"/>
                  <a:pt x="1834" y="875"/>
                  <a:pt x="1834" y="873"/>
                </a:cubicBezTo>
                <a:cubicBezTo>
                  <a:pt x="1839" y="962"/>
                  <a:pt x="1830" y="1050"/>
                  <a:pt x="1809" y="1137"/>
                </a:cubicBezTo>
                <a:cubicBezTo>
                  <a:pt x="1805" y="1137"/>
                  <a:pt x="1802" y="1137"/>
                  <a:pt x="1798" y="1137"/>
                </a:cubicBezTo>
                <a:close/>
                <a:moveTo>
                  <a:pt x="1816" y="1084"/>
                </a:moveTo>
                <a:cubicBezTo>
                  <a:pt x="1811" y="1083"/>
                  <a:pt x="1806" y="1083"/>
                  <a:pt x="1802" y="1082"/>
                </a:cubicBezTo>
                <a:cubicBezTo>
                  <a:pt x="1802" y="1087"/>
                  <a:pt x="1801" y="1091"/>
                  <a:pt x="1801" y="1096"/>
                </a:cubicBezTo>
                <a:cubicBezTo>
                  <a:pt x="1805" y="1096"/>
                  <a:pt x="1810" y="1096"/>
                  <a:pt x="1814" y="1097"/>
                </a:cubicBezTo>
                <a:cubicBezTo>
                  <a:pt x="1815" y="1092"/>
                  <a:pt x="1815" y="1088"/>
                  <a:pt x="1816" y="1084"/>
                </a:cubicBezTo>
                <a:close/>
                <a:moveTo>
                  <a:pt x="1804" y="904"/>
                </a:moveTo>
                <a:cubicBezTo>
                  <a:pt x="1805" y="899"/>
                  <a:pt x="1805" y="895"/>
                  <a:pt x="1806" y="890"/>
                </a:cubicBezTo>
                <a:cubicBezTo>
                  <a:pt x="1801" y="890"/>
                  <a:pt x="1796" y="889"/>
                  <a:pt x="1791" y="889"/>
                </a:cubicBezTo>
                <a:cubicBezTo>
                  <a:pt x="1791" y="894"/>
                  <a:pt x="1790" y="898"/>
                  <a:pt x="1790" y="904"/>
                </a:cubicBezTo>
                <a:cubicBezTo>
                  <a:pt x="1795" y="904"/>
                  <a:pt x="1799" y="904"/>
                  <a:pt x="1804" y="904"/>
                </a:cubicBezTo>
                <a:close/>
                <a:moveTo>
                  <a:pt x="1821" y="1029"/>
                </a:moveTo>
                <a:cubicBezTo>
                  <a:pt x="1816" y="1029"/>
                  <a:pt x="1812" y="1028"/>
                  <a:pt x="1807" y="1027"/>
                </a:cubicBezTo>
                <a:cubicBezTo>
                  <a:pt x="1807" y="1032"/>
                  <a:pt x="1806" y="1037"/>
                  <a:pt x="1806" y="1041"/>
                </a:cubicBezTo>
                <a:cubicBezTo>
                  <a:pt x="1811" y="1042"/>
                  <a:pt x="1815" y="1042"/>
                  <a:pt x="1820" y="1042"/>
                </a:cubicBezTo>
                <a:cubicBezTo>
                  <a:pt x="1820" y="1038"/>
                  <a:pt x="1820" y="1034"/>
                  <a:pt x="1821" y="1029"/>
                </a:cubicBezTo>
                <a:close/>
                <a:moveTo>
                  <a:pt x="1825" y="974"/>
                </a:moveTo>
                <a:cubicBezTo>
                  <a:pt x="1820" y="974"/>
                  <a:pt x="1816" y="974"/>
                  <a:pt x="1812" y="973"/>
                </a:cubicBezTo>
                <a:cubicBezTo>
                  <a:pt x="1812" y="978"/>
                  <a:pt x="1811" y="982"/>
                  <a:pt x="1811" y="987"/>
                </a:cubicBezTo>
                <a:cubicBezTo>
                  <a:pt x="1815" y="987"/>
                  <a:pt x="1819" y="987"/>
                  <a:pt x="1824" y="987"/>
                </a:cubicBezTo>
                <a:cubicBezTo>
                  <a:pt x="1824" y="982"/>
                  <a:pt x="1825" y="978"/>
                  <a:pt x="1825" y="974"/>
                </a:cubicBezTo>
                <a:close/>
                <a:moveTo>
                  <a:pt x="1815" y="932"/>
                </a:moveTo>
                <a:cubicBezTo>
                  <a:pt x="1820" y="932"/>
                  <a:pt x="1825" y="933"/>
                  <a:pt x="1829" y="933"/>
                </a:cubicBezTo>
                <a:cubicBezTo>
                  <a:pt x="1829" y="928"/>
                  <a:pt x="1829" y="924"/>
                  <a:pt x="1830" y="920"/>
                </a:cubicBezTo>
                <a:cubicBezTo>
                  <a:pt x="1825" y="920"/>
                  <a:pt x="1821" y="920"/>
                  <a:pt x="1817" y="919"/>
                </a:cubicBezTo>
                <a:cubicBezTo>
                  <a:pt x="1816" y="924"/>
                  <a:pt x="1816" y="927"/>
                  <a:pt x="1815" y="932"/>
                </a:cubicBezTo>
                <a:close/>
                <a:moveTo>
                  <a:pt x="1800" y="794"/>
                </a:moveTo>
                <a:cubicBezTo>
                  <a:pt x="1805" y="794"/>
                  <a:pt x="1809" y="795"/>
                  <a:pt x="1813" y="795"/>
                </a:cubicBezTo>
                <a:cubicBezTo>
                  <a:pt x="1814" y="790"/>
                  <a:pt x="1814" y="786"/>
                  <a:pt x="1815" y="782"/>
                </a:cubicBezTo>
                <a:cubicBezTo>
                  <a:pt x="1810" y="781"/>
                  <a:pt x="1805" y="780"/>
                  <a:pt x="1801" y="780"/>
                </a:cubicBezTo>
                <a:cubicBezTo>
                  <a:pt x="1800" y="785"/>
                  <a:pt x="1800" y="789"/>
                  <a:pt x="1800" y="794"/>
                </a:cubicBezTo>
                <a:close/>
                <a:moveTo>
                  <a:pt x="1795" y="849"/>
                </a:moveTo>
                <a:cubicBezTo>
                  <a:pt x="1800" y="849"/>
                  <a:pt x="1804" y="849"/>
                  <a:pt x="1809" y="849"/>
                </a:cubicBezTo>
                <a:cubicBezTo>
                  <a:pt x="1809" y="845"/>
                  <a:pt x="1809" y="840"/>
                  <a:pt x="1810" y="836"/>
                </a:cubicBezTo>
                <a:cubicBezTo>
                  <a:pt x="1805" y="836"/>
                  <a:pt x="1801" y="835"/>
                  <a:pt x="1797" y="835"/>
                </a:cubicBezTo>
                <a:cubicBezTo>
                  <a:pt x="1796" y="839"/>
                  <a:pt x="1796" y="844"/>
                  <a:pt x="1795" y="849"/>
                </a:cubicBezTo>
                <a:close/>
                <a:moveTo>
                  <a:pt x="1780" y="711"/>
                </a:moveTo>
                <a:cubicBezTo>
                  <a:pt x="1784" y="711"/>
                  <a:pt x="1789" y="711"/>
                  <a:pt x="1793" y="711"/>
                </a:cubicBezTo>
                <a:cubicBezTo>
                  <a:pt x="1794" y="706"/>
                  <a:pt x="1794" y="702"/>
                  <a:pt x="1794" y="698"/>
                </a:cubicBezTo>
                <a:cubicBezTo>
                  <a:pt x="1790" y="698"/>
                  <a:pt x="1786" y="697"/>
                  <a:pt x="1781" y="697"/>
                </a:cubicBezTo>
                <a:cubicBezTo>
                  <a:pt x="1781" y="702"/>
                  <a:pt x="1780" y="706"/>
                  <a:pt x="1780" y="711"/>
                </a:cubicBezTo>
                <a:close/>
                <a:moveTo>
                  <a:pt x="1774" y="765"/>
                </a:moveTo>
                <a:cubicBezTo>
                  <a:pt x="1780" y="766"/>
                  <a:pt x="1784" y="766"/>
                  <a:pt x="1790" y="767"/>
                </a:cubicBezTo>
                <a:cubicBezTo>
                  <a:pt x="1790" y="761"/>
                  <a:pt x="1790" y="757"/>
                  <a:pt x="1790" y="752"/>
                </a:cubicBezTo>
                <a:cubicBezTo>
                  <a:pt x="1785" y="752"/>
                  <a:pt x="1781" y="751"/>
                  <a:pt x="1776" y="751"/>
                </a:cubicBezTo>
                <a:cubicBezTo>
                  <a:pt x="1776" y="756"/>
                  <a:pt x="1775" y="761"/>
                  <a:pt x="1774" y="765"/>
                </a:cubicBezTo>
                <a:close/>
                <a:moveTo>
                  <a:pt x="1682" y="1095"/>
                </a:moveTo>
                <a:cubicBezTo>
                  <a:pt x="1672" y="1099"/>
                  <a:pt x="1665" y="1096"/>
                  <a:pt x="1658" y="1090"/>
                </a:cubicBezTo>
                <a:cubicBezTo>
                  <a:pt x="1663" y="1100"/>
                  <a:pt x="1663" y="1109"/>
                  <a:pt x="1655" y="1117"/>
                </a:cubicBezTo>
                <a:cubicBezTo>
                  <a:pt x="1659" y="1116"/>
                  <a:pt x="1663" y="1114"/>
                  <a:pt x="1667" y="1114"/>
                </a:cubicBezTo>
                <a:cubicBezTo>
                  <a:pt x="1672" y="1114"/>
                  <a:pt x="1676" y="1115"/>
                  <a:pt x="1681" y="1117"/>
                </a:cubicBezTo>
                <a:cubicBezTo>
                  <a:pt x="1677" y="1109"/>
                  <a:pt x="1678" y="1103"/>
                  <a:pt x="1682" y="1095"/>
                </a:cubicBezTo>
                <a:close/>
                <a:moveTo>
                  <a:pt x="1628" y="1141"/>
                </a:moveTo>
                <a:cubicBezTo>
                  <a:pt x="1635" y="1138"/>
                  <a:pt x="1642" y="1137"/>
                  <a:pt x="1651" y="1142"/>
                </a:cubicBezTo>
                <a:cubicBezTo>
                  <a:pt x="1647" y="1133"/>
                  <a:pt x="1650" y="1125"/>
                  <a:pt x="1653" y="1118"/>
                </a:cubicBezTo>
                <a:cubicBezTo>
                  <a:pt x="1645" y="1123"/>
                  <a:pt x="1638" y="1120"/>
                  <a:pt x="1630" y="1117"/>
                </a:cubicBezTo>
                <a:cubicBezTo>
                  <a:pt x="1634" y="1126"/>
                  <a:pt x="1632" y="1133"/>
                  <a:pt x="1628" y="1141"/>
                </a:cubicBezTo>
                <a:close/>
                <a:moveTo>
                  <a:pt x="1651" y="1222"/>
                </a:moveTo>
                <a:cubicBezTo>
                  <a:pt x="1656" y="1222"/>
                  <a:pt x="1663" y="1222"/>
                  <a:pt x="1669" y="1223"/>
                </a:cubicBezTo>
                <a:cubicBezTo>
                  <a:pt x="1669" y="1217"/>
                  <a:pt x="1670" y="1211"/>
                  <a:pt x="1670" y="1205"/>
                </a:cubicBezTo>
                <a:cubicBezTo>
                  <a:pt x="1664" y="1204"/>
                  <a:pt x="1658" y="1203"/>
                  <a:pt x="1652" y="1203"/>
                </a:cubicBezTo>
                <a:cubicBezTo>
                  <a:pt x="1652" y="1209"/>
                  <a:pt x="1651" y="1215"/>
                  <a:pt x="1651" y="1222"/>
                </a:cubicBezTo>
                <a:close/>
                <a:moveTo>
                  <a:pt x="1673" y="1168"/>
                </a:moveTo>
                <a:cubicBezTo>
                  <a:pt x="1674" y="1162"/>
                  <a:pt x="1674" y="1156"/>
                  <a:pt x="1675" y="1151"/>
                </a:cubicBezTo>
                <a:cubicBezTo>
                  <a:pt x="1669" y="1151"/>
                  <a:pt x="1663" y="1150"/>
                  <a:pt x="1658" y="1149"/>
                </a:cubicBezTo>
                <a:cubicBezTo>
                  <a:pt x="1657" y="1155"/>
                  <a:pt x="1657" y="1161"/>
                  <a:pt x="1656" y="1167"/>
                </a:cubicBezTo>
                <a:cubicBezTo>
                  <a:pt x="1662" y="1167"/>
                  <a:pt x="1668" y="1168"/>
                  <a:pt x="1673" y="1168"/>
                </a:cubicBezTo>
                <a:close/>
                <a:moveTo>
                  <a:pt x="1686" y="1063"/>
                </a:moveTo>
                <a:cubicBezTo>
                  <a:pt x="1682" y="1054"/>
                  <a:pt x="1684" y="1047"/>
                  <a:pt x="1688" y="1039"/>
                </a:cubicBezTo>
                <a:cubicBezTo>
                  <a:pt x="1680" y="1044"/>
                  <a:pt x="1673" y="1042"/>
                  <a:pt x="1664" y="1038"/>
                </a:cubicBezTo>
                <a:cubicBezTo>
                  <a:pt x="1668" y="1047"/>
                  <a:pt x="1667" y="1054"/>
                  <a:pt x="1662" y="1061"/>
                </a:cubicBezTo>
                <a:cubicBezTo>
                  <a:pt x="1670" y="1057"/>
                  <a:pt x="1677" y="1058"/>
                  <a:pt x="1686" y="1063"/>
                </a:cubicBezTo>
                <a:close/>
                <a:moveTo>
                  <a:pt x="1686" y="1142"/>
                </a:moveTo>
                <a:cubicBezTo>
                  <a:pt x="1691" y="1142"/>
                  <a:pt x="1697" y="1143"/>
                  <a:pt x="1703" y="1143"/>
                </a:cubicBezTo>
                <a:cubicBezTo>
                  <a:pt x="1703" y="1137"/>
                  <a:pt x="1704" y="1131"/>
                  <a:pt x="1705" y="1126"/>
                </a:cubicBezTo>
                <a:cubicBezTo>
                  <a:pt x="1699" y="1125"/>
                  <a:pt x="1692" y="1124"/>
                  <a:pt x="1686" y="1124"/>
                </a:cubicBezTo>
                <a:cubicBezTo>
                  <a:pt x="1686" y="1130"/>
                  <a:pt x="1686" y="1136"/>
                  <a:pt x="1686" y="1142"/>
                </a:cubicBezTo>
                <a:close/>
                <a:moveTo>
                  <a:pt x="1708" y="1089"/>
                </a:moveTo>
                <a:cubicBezTo>
                  <a:pt x="1709" y="1083"/>
                  <a:pt x="1709" y="1078"/>
                  <a:pt x="1709" y="1072"/>
                </a:cubicBezTo>
                <a:cubicBezTo>
                  <a:pt x="1703" y="1071"/>
                  <a:pt x="1697" y="1070"/>
                  <a:pt x="1691" y="1070"/>
                </a:cubicBezTo>
                <a:cubicBezTo>
                  <a:pt x="1691" y="1075"/>
                  <a:pt x="1691" y="1082"/>
                  <a:pt x="1691" y="1088"/>
                </a:cubicBezTo>
                <a:cubicBezTo>
                  <a:pt x="1696" y="1088"/>
                  <a:pt x="1702" y="1088"/>
                  <a:pt x="1708" y="1089"/>
                </a:cubicBezTo>
                <a:close/>
                <a:moveTo>
                  <a:pt x="1712" y="1034"/>
                </a:moveTo>
                <a:cubicBezTo>
                  <a:pt x="1713" y="1029"/>
                  <a:pt x="1714" y="1023"/>
                  <a:pt x="1714" y="1018"/>
                </a:cubicBezTo>
                <a:cubicBezTo>
                  <a:pt x="1708" y="1017"/>
                  <a:pt x="1701" y="1016"/>
                  <a:pt x="1695" y="1015"/>
                </a:cubicBezTo>
                <a:cubicBezTo>
                  <a:pt x="1697" y="1022"/>
                  <a:pt x="1697" y="1029"/>
                  <a:pt x="1692" y="1035"/>
                </a:cubicBezTo>
                <a:cubicBezTo>
                  <a:pt x="1699" y="1035"/>
                  <a:pt x="1706" y="1034"/>
                  <a:pt x="1712" y="1034"/>
                </a:cubicBezTo>
                <a:close/>
                <a:moveTo>
                  <a:pt x="1671" y="952"/>
                </a:moveTo>
                <a:cubicBezTo>
                  <a:pt x="1679" y="949"/>
                  <a:pt x="1687" y="948"/>
                  <a:pt x="1693" y="953"/>
                </a:cubicBezTo>
                <a:cubicBezTo>
                  <a:pt x="1694" y="946"/>
                  <a:pt x="1694" y="939"/>
                  <a:pt x="1695" y="932"/>
                </a:cubicBezTo>
                <a:cubicBezTo>
                  <a:pt x="1687" y="935"/>
                  <a:pt x="1680" y="933"/>
                  <a:pt x="1673" y="928"/>
                </a:cubicBezTo>
                <a:cubicBezTo>
                  <a:pt x="1676" y="936"/>
                  <a:pt x="1678" y="944"/>
                  <a:pt x="1671" y="952"/>
                </a:cubicBezTo>
                <a:close/>
                <a:moveTo>
                  <a:pt x="1672" y="900"/>
                </a:moveTo>
                <a:cubicBezTo>
                  <a:pt x="1674" y="899"/>
                  <a:pt x="1677" y="899"/>
                  <a:pt x="1679" y="898"/>
                </a:cubicBezTo>
                <a:cubicBezTo>
                  <a:pt x="1684" y="895"/>
                  <a:pt x="1689" y="895"/>
                  <a:pt x="1695" y="897"/>
                </a:cubicBezTo>
                <a:cubicBezTo>
                  <a:pt x="1696" y="898"/>
                  <a:pt x="1697" y="898"/>
                  <a:pt x="1699" y="898"/>
                </a:cubicBezTo>
                <a:cubicBezTo>
                  <a:pt x="1698" y="894"/>
                  <a:pt x="1697" y="891"/>
                  <a:pt x="1698" y="888"/>
                </a:cubicBezTo>
                <a:cubicBezTo>
                  <a:pt x="1698" y="884"/>
                  <a:pt x="1699" y="881"/>
                  <a:pt x="1700" y="878"/>
                </a:cubicBezTo>
                <a:cubicBezTo>
                  <a:pt x="1696" y="878"/>
                  <a:pt x="1693" y="879"/>
                  <a:pt x="1690" y="879"/>
                </a:cubicBezTo>
                <a:cubicBezTo>
                  <a:pt x="1686" y="878"/>
                  <a:pt x="1683" y="877"/>
                  <a:pt x="1680" y="876"/>
                </a:cubicBezTo>
                <a:cubicBezTo>
                  <a:pt x="1682" y="890"/>
                  <a:pt x="1680" y="895"/>
                  <a:pt x="1672" y="900"/>
                </a:cubicBezTo>
                <a:close/>
                <a:moveTo>
                  <a:pt x="1680" y="844"/>
                </a:moveTo>
                <a:cubicBezTo>
                  <a:pt x="1688" y="840"/>
                  <a:pt x="1695" y="840"/>
                  <a:pt x="1702" y="844"/>
                </a:cubicBezTo>
                <a:cubicBezTo>
                  <a:pt x="1703" y="837"/>
                  <a:pt x="1704" y="830"/>
                  <a:pt x="1704" y="823"/>
                </a:cubicBezTo>
                <a:cubicBezTo>
                  <a:pt x="1697" y="826"/>
                  <a:pt x="1690" y="823"/>
                  <a:pt x="1683" y="820"/>
                </a:cubicBezTo>
                <a:cubicBezTo>
                  <a:pt x="1688" y="829"/>
                  <a:pt x="1686" y="837"/>
                  <a:pt x="1680" y="844"/>
                </a:cubicBezTo>
                <a:close/>
                <a:moveTo>
                  <a:pt x="1597" y="561"/>
                </a:moveTo>
                <a:cubicBezTo>
                  <a:pt x="1605" y="561"/>
                  <a:pt x="1611" y="561"/>
                  <a:pt x="1617" y="561"/>
                </a:cubicBezTo>
                <a:cubicBezTo>
                  <a:pt x="1618" y="555"/>
                  <a:pt x="1618" y="549"/>
                  <a:pt x="1619" y="542"/>
                </a:cubicBezTo>
                <a:cubicBezTo>
                  <a:pt x="1616" y="542"/>
                  <a:pt x="1613" y="543"/>
                  <a:pt x="1610" y="543"/>
                </a:cubicBezTo>
                <a:cubicBezTo>
                  <a:pt x="1607" y="543"/>
                  <a:pt x="1604" y="542"/>
                  <a:pt x="1600" y="541"/>
                </a:cubicBezTo>
                <a:cubicBezTo>
                  <a:pt x="1603" y="549"/>
                  <a:pt x="1601" y="555"/>
                  <a:pt x="1597" y="561"/>
                </a:cubicBezTo>
                <a:close/>
                <a:moveTo>
                  <a:pt x="1622" y="506"/>
                </a:moveTo>
                <a:cubicBezTo>
                  <a:pt x="1622" y="501"/>
                  <a:pt x="1623" y="494"/>
                  <a:pt x="1623" y="489"/>
                </a:cubicBezTo>
                <a:cubicBezTo>
                  <a:pt x="1617" y="488"/>
                  <a:pt x="1611" y="488"/>
                  <a:pt x="1606" y="487"/>
                </a:cubicBezTo>
                <a:cubicBezTo>
                  <a:pt x="1605" y="493"/>
                  <a:pt x="1605" y="499"/>
                  <a:pt x="1604" y="505"/>
                </a:cubicBezTo>
                <a:cubicBezTo>
                  <a:pt x="1610" y="505"/>
                  <a:pt x="1616" y="506"/>
                  <a:pt x="1622" y="506"/>
                </a:cubicBezTo>
                <a:close/>
                <a:moveTo>
                  <a:pt x="1616" y="646"/>
                </a:moveTo>
                <a:cubicBezTo>
                  <a:pt x="1625" y="643"/>
                  <a:pt x="1633" y="642"/>
                  <a:pt x="1641" y="650"/>
                </a:cubicBezTo>
                <a:cubicBezTo>
                  <a:pt x="1637" y="642"/>
                  <a:pt x="1636" y="633"/>
                  <a:pt x="1643" y="624"/>
                </a:cubicBezTo>
                <a:cubicBezTo>
                  <a:pt x="1632" y="628"/>
                  <a:pt x="1625" y="626"/>
                  <a:pt x="1617" y="621"/>
                </a:cubicBezTo>
                <a:cubicBezTo>
                  <a:pt x="1618" y="622"/>
                  <a:pt x="1618" y="624"/>
                  <a:pt x="1619" y="625"/>
                </a:cubicBezTo>
                <a:cubicBezTo>
                  <a:pt x="1622" y="633"/>
                  <a:pt x="1620" y="640"/>
                  <a:pt x="1616" y="646"/>
                </a:cubicBezTo>
                <a:close/>
                <a:moveTo>
                  <a:pt x="1642" y="590"/>
                </a:moveTo>
                <a:cubicBezTo>
                  <a:pt x="1642" y="584"/>
                  <a:pt x="1643" y="579"/>
                  <a:pt x="1643" y="573"/>
                </a:cubicBezTo>
                <a:cubicBezTo>
                  <a:pt x="1638" y="573"/>
                  <a:pt x="1632" y="572"/>
                  <a:pt x="1626" y="571"/>
                </a:cubicBezTo>
                <a:cubicBezTo>
                  <a:pt x="1626" y="577"/>
                  <a:pt x="1625" y="583"/>
                  <a:pt x="1625" y="589"/>
                </a:cubicBezTo>
                <a:cubicBezTo>
                  <a:pt x="1630" y="589"/>
                  <a:pt x="1636" y="589"/>
                  <a:pt x="1642" y="590"/>
                </a:cubicBezTo>
                <a:close/>
                <a:moveTo>
                  <a:pt x="1641" y="676"/>
                </a:moveTo>
                <a:cubicBezTo>
                  <a:pt x="1648" y="672"/>
                  <a:pt x="1656" y="672"/>
                  <a:pt x="1662" y="676"/>
                </a:cubicBezTo>
                <a:cubicBezTo>
                  <a:pt x="1663" y="669"/>
                  <a:pt x="1664" y="662"/>
                  <a:pt x="1664" y="655"/>
                </a:cubicBezTo>
                <a:cubicBezTo>
                  <a:pt x="1657" y="659"/>
                  <a:pt x="1650" y="655"/>
                  <a:pt x="1643" y="653"/>
                </a:cubicBezTo>
                <a:cubicBezTo>
                  <a:pt x="1648" y="661"/>
                  <a:pt x="1645" y="669"/>
                  <a:pt x="1641" y="676"/>
                </a:cubicBezTo>
                <a:close/>
                <a:moveTo>
                  <a:pt x="1648" y="619"/>
                </a:moveTo>
                <a:cubicBezTo>
                  <a:pt x="1654" y="619"/>
                  <a:pt x="1660" y="619"/>
                  <a:pt x="1666" y="619"/>
                </a:cubicBezTo>
                <a:cubicBezTo>
                  <a:pt x="1667" y="613"/>
                  <a:pt x="1667" y="607"/>
                  <a:pt x="1668" y="602"/>
                </a:cubicBezTo>
                <a:cubicBezTo>
                  <a:pt x="1662" y="602"/>
                  <a:pt x="1656" y="601"/>
                  <a:pt x="1649" y="601"/>
                </a:cubicBezTo>
                <a:cubicBezTo>
                  <a:pt x="1653" y="607"/>
                  <a:pt x="1650" y="613"/>
                  <a:pt x="1648" y="619"/>
                </a:cubicBezTo>
                <a:close/>
                <a:moveTo>
                  <a:pt x="1664" y="757"/>
                </a:moveTo>
                <a:cubicBezTo>
                  <a:pt x="1670" y="758"/>
                  <a:pt x="1676" y="758"/>
                  <a:pt x="1682" y="758"/>
                </a:cubicBezTo>
                <a:cubicBezTo>
                  <a:pt x="1683" y="752"/>
                  <a:pt x="1683" y="746"/>
                  <a:pt x="1683" y="741"/>
                </a:cubicBezTo>
                <a:cubicBezTo>
                  <a:pt x="1680" y="741"/>
                  <a:pt x="1677" y="741"/>
                  <a:pt x="1674" y="740"/>
                </a:cubicBezTo>
                <a:cubicBezTo>
                  <a:pt x="1671" y="740"/>
                  <a:pt x="1668" y="739"/>
                  <a:pt x="1666" y="738"/>
                </a:cubicBezTo>
                <a:cubicBezTo>
                  <a:pt x="1665" y="745"/>
                  <a:pt x="1665" y="752"/>
                  <a:pt x="1664" y="757"/>
                </a:cubicBezTo>
                <a:close/>
                <a:moveTo>
                  <a:pt x="1741" y="828"/>
                </a:moveTo>
                <a:cubicBezTo>
                  <a:pt x="1740" y="834"/>
                  <a:pt x="1740" y="839"/>
                  <a:pt x="1740" y="845"/>
                </a:cubicBezTo>
                <a:cubicBezTo>
                  <a:pt x="1745" y="845"/>
                  <a:pt x="1751" y="846"/>
                  <a:pt x="1756" y="846"/>
                </a:cubicBezTo>
                <a:cubicBezTo>
                  <a:pt x="1756" y="840"/>
                  <a:pt x="1757" y="835"/>
                  <a:pt x="1757" y="831"/>
                </a:cubicBezTo>
                <a:cubicBezTo>
                  <a:pt x="1751" y="830"/>
                  <a:pt x="1746" y="829"/>
                  <a:pt x="1741" y="828"/>
                </a:cubicBezTo>
                <a:close/>
                <a:moveTo>
                  <a:pt x="1760" y="791"/>
                </a:moveTo>
                <a:cubicBezTo>
                  <a:pt x="1760" y="787"/>
                  <a:pt x="1761" y="782"/>
                  <a:pt x="1761" y="776"/>
                </a:cubicBezTo>
                <a:cubicBezTo>
                  <a:pt x="1756" y="776"/>
                  <a:pt x="1750" y="775"/>
                  <a:pt x="1745" y="774"/>
                </a:cubicBezTo>
                <a:cubicBezTo>
                  <a:pt x="1745" y="780"/>
                  <a:pt x="1744" y="785"/>
                  <a:pt x="1744" y="791"/>
                </a:cubicBezTo>
                <a:cubicBezTo>
                  <a:pt x="1749" y="791"/>
                  <a:pt x="1754" y="791"/>
                  <a:pt x="1760" y="791"/>
                </a:cubicBezTo>
                <a:close/>
                <a:moveTo>
                  <a:pt x="1742" y="692"/>
                </a:moveTo>
                <a:cubicBezTo>
                  <a:pt x="1736" y="691"/>
                  <a:pt x="1731" y="690"/>
                  <a:pt x="1726" y="690"/>
                </a:cubicBezTo>
                <a:cubicBezTo>
                  <a:pt x="1725" y="696"/>
                  <a:pt x="1725" y="701"/>
                  <a:pt x="1724" y="707"/>
                </a:cubicBezTo>
                <a:cubicBezTo>
                  <a:pt x="1730" y="707"/>
                  <a:pt x="1735" y="707"/>
                  <a:pt x="1740" y="708"/>
                </a:cubicBezTo>
                <a:cubicBezTo>
                  <a:pt x="1741" y="702"/>
                  <a:pt x="1741" y="697"/>
                  <a:pt x="1742" y="692"/>
                </a:cubicBezTo>
                <a:close/>
                <a:moveTo>
                  <a:pt x="1720" y="744"/>
                </a:moveTo>
                <a:cubicBezTo>
                  <a:pt x="1720" y="750"/>
                  <a:pt x="1719" y="756"/>
                  <a:pt x="1719" y="761"/>
                </a:cubicBezTo>
                <a:cubicBezTo>
                  <a:pt x="1725" y="762"/>
                  <a:pt x="1730" y="762"/>
                  <a:pt x="1736" y="763"/>
                </a:cubicBezTo>
                <a:cubicBezTo>
                  <a:pt x="1736" y="757"/>
                  <a:pt x="1737" y="752"/>
                  <a:pt x="1737" y="746"/>
                </a:cubicBezTo>
                <a:cubicBezTo>
                  <a:pt x="1731" y="745"/>
                  <a:pt x="1726" y="745"/>
                  <a:pt x="1720" y="744"/>
                </a:cubicBezTo>
                <a:close/>
                <a:moveTo>
                  <a:pt x="1716" y="799"/>
                </a:moveTo>
                <a:cubicBezTo>
                  <a:pt x="1715" y="805"/>
                  <a:pt x="1715" y="811"/>
                  <a:pt x="1714" y="816"/>
                </a:cubicBezTo>
                <a:cubicBezTo>
                  <a:pt x="1720" y="817"/>
                  <a:pt x="1726" y="817"/>
                  <a:pt x="1732" y="817"/>
                </a:cubicBezTo>
                <a:cubicBezTo>
                  <a:pt x="1732" y="812"/>
                  <a:pt x="1733" y="805"/>
                  <a:pt x="1733" y="800"/>
                </a:cubicBezTo>
                <a:cubicBezTo>
                  <a:pt x="1728" y="800"/>
                  <a:pt x="1722" y="799"/>
                  <a:pt x="1716" y="799"/>
                </a:cubicBezTo>
                <a:close/>
                <a:moveTo>
                  <a:pt x="1727" y="864"/>
                </a:moveTo>
                <a:cubicBezTo>
                  <a:pt x="1727" y="861"/>
                  <a:pt x="1728" y="858"/>
                  <a:pt x="1728" y="855"/>
                </a:cubicBezTo>
                <a:cubicBezTo>
                  <a:pt x="1722" y="854"/>
                  <a:pt x="1716" y="853"/>
                  <a:pt x="1710" y="852"/>
                </a:cubicBezTo>
                <a:cubicBezTo>
                  <a:pt x="1710" y="858"/>
                  <a:pt x="1710" y="864"/>
                  <a:pt x="1709" y="870"/>
                </a:cubicBezTo>
                <a:cubicBezTo>
                  <a:pt x="1715" y="870"/>
                  <a:pt x="1721" y="871"/>
                  <a:pt x="1728" y="872"/>
                </a:cubicBezTo>
                <a:cubicBezTo>
                  <a:pt x="1727" y="869"/>
                  <a:pt x="1727" y="866"/>
                  <a:pt x="1727" y="864"/>
                </a:cubicBezTo>
                <a:close/>
                <a:moveTo>
                  <a:pt x="1706" y="906"/>
                </a:moveTo>
                <a:cubicBezTo>
                  <a:pt x="1706" y="913"/>
                  <a:pt x="1705" y="919"/>
                  <a:pt x="1705" y="925"/>
                </a:cubicBezTo>
                <a:cubicBezTo>
                  <a:pt x="1711" y="925"/>
                  <a:pt x="1717" y="925"/>
                  <a:pt x="1722" y="926"/>
                </a:cubicBezTo>
                <a:cubicBezTo>
                  <a:pt x="1722" y="920"/>
                  <a:pt x="1723" y="914"/>
                  <a:pt x="1723" y="908"/>
                </a:cubicBezTo>
                <a:cubicBezTo>
                  <a:pt x="1717" y="908"/>
                  <a:pt x="1711" y="907"/>
                  <a:pt x="1706" y="906"/>
                </a:cubicBezTo>
                <a:close/>
                <a:moveTo>
                  <a:pt x="1717" y="662"/>
                </a:moveTo>
                <a:cubicBezTo>
                  <a:pt x="1712" y="662"/>
                  <a:pt x="1706" y="661"/>
                  <a:pt x="1701" y="660"/>
                </a:cubicBezTo>
                <a:cubicBezTo>
                  <a:pt x="1700" y="666"/>
                  <a:pt x="1700" y="672"/>
                  <a:pt x="1700" y="677"/>
                </a:cubicBezTo>
                <a:cubicBezTo>
                  <a:pt x="1705" y="677"/>
                  <a:pt x="1711" y="678"/>
                  <a:pt x="1716" y="678"/>
                </a:cubicBezTo>
                <a:cubicBezTo>
                  <a:pt x="1716" y="673"/>
                  <a:pt x="1717" y="668"/>
                  <a:pt x="1717" y="662"/>
                </a:cubicBezTo>
                <a:close/>
                <a:moveTo>
                  <a:pt x="1694" y="713"/>
                </a:moveTo>
                <a:cubicBezTo>
                  <a:pt x="1694" y="719"/>
                  <a:pt x="1694" y="726"/>
                  <a:pt x="1694" y="732"/>
                </a:cubicBezTo>
                <a:cubicBezTo>
                  <a:pt x="1700" y="732"/>
                  <a:pt x="1706" y="733"/>
                  <a:pt x="1711" y="733"/>
                </a:cubicBezTo>
                <a:cubicBezTo>
                  <a:pt x="1712" y="727"/>
                  <a:pt x="1712" y="721"/>
                  <a:pt x="1713" y="716"/>
                </a:cubicBezTo>
                <a:cubicBezTo>
                  <a:pt x="1707" y="715"/>
                  <a:pt x="1700" y="714"/>
                  <a:pt x="1694" y="713"/>
                </a:cubicBezTo>
                <a:close/>
                <a:moveTo>
                  <a:pt x="1691" y="768"/>
                </a:moveTo>
                <a:cubicBezTo>
                  <a:pt x="1690" y="775"/>
                  <a:pt x="1689" y="781"/>
                  <a:pt x="1689" y="787"/>
                </a:cubicBezTo>
                <a:cubicBezTo>
                  <a:pt x="1695" y="787"/>
                  <a:pt x="1701" y="787"/>
                  <a:pt x="1706" y="787"/>
                </a:cubicBezTo>
                <a:cubicBezTo>
                  <a:pt x="1707" y="782"/>
                  <a:pt x="1708" y="776"/>
                  <a:pt x="1708" y="770"/>
                </a:cubicBezTo>
                <a:cubicBezTo>
                  <a:pt x="1702" y="769"/>
                  <a:pt x="1696" y="769"/>
                  <a:pt x="1691" y="768"/>
                </a:cubicBezTo>
                <a:close/>
                <a:moveTo>
                  <a:pt x="1693" y="632"/>
                </a:moveTo>
                <a:cubicBezTo>
                  <a:pt x="1688" y="632"/>
                  <a:pt x="1682" y="631"/>
                  <a:pt x="1676" y="631"/>
                </a:cubicBezTo>
                <a:cubicBezTo>
                  <a:pt x="1675" y="637"/>
                  <a:pt x="1675" y="643"/>
                  <a:pt x="1674" y="648"/>
                </a:cubicBezTo>
                <a:cubicBezTo>
                  <a:pt x="1680" y="649"/>
                  <a:pt x="1686" y="649"/>
                  <a:pt x="1692" y="649"/>
                </a:cubicBezTo>
                <a:cubicBezTo>
                  <a:pt x="1692" y="644"/>
                  <a:pt x="1693" y="637"/>
                  <a:pt x="1693" y="632"/>
                </a:cubicBezTo>
                <a:close/>
                <a:moveTo>
                  <a:pt x="1670" y="684"/>
                </a:moveTo>
                <a:cubicBezTo>
                  <a:pt x="1670" y="690"/>
                  <a:pt x="1669" y="697"/>
                  <a:pt x="1669" y="703"/>
                </a:cubicBezTo>
                <a:cubicBezTo>
                  <a:pt x="1675" y="704"/>
                  <a:pt x="1682" y="704"/>
                  <a:pt x="1688" y="705"/>
                </a:cubicBezTo>
                <a:cubicBezTo>
                  <a:pt x="1688" y="699"/>
                  <a:pt x="1688" y="692"/>
                  <a:pt x="1688" y="687"/>
                </a:cubicBezTo>
                <a:cubicBezTo>
                  <a:pt x="1682" y="686"/>
                  <a:pt x="1675" y="685"/>
                  <a:pt x="1670" y="684"/>
                </a:cubicBezTo>
                <a:close/>
                <a:moveTo>
                  <a:pt x="1717" y="981"/>
                </a:moveTo>
                <a:cubicBezTo>
                  <a:pt x="1718" y="975"/>
                  <a:pt x="1719" y="968"/>
                  <a:pt x="1719" y="963"/>
                </a:cubicBezTo>
                <a:cubicBezTo>
                  <a:pt x="1713" y="962"/>
                  <a:pt x="1707" y="961"/>
                  <a:pt x="1701" y="960"/>
                </a:cubicBezTo>
                <a:cubicBezTo>
                  <a:pt x="1700" y="967"/>
                  <a:pt x="1700" y="974"/>
                  <a:pt x="1699" y="979"/>
                </a:cubicBezTo>
                <a:cubicBezTo>
                  <a:pt x="1705" y="980"/>
                  <a:pt x="1712" y="980"/>
                  <a:pt x="1717" y="981"/>
                </a:cubicBezTo>
                <a:close/>
                <a:moveTo>
                  <a:pt x="1715" y="1117"/>
                </a:moveTo>
                <a:cubicBezTo>
                  <a:pt x="1721" y="1117"/>
                  <a:pt x="1727" y="1118"/>
                  <a:pt x="1732" y="1118"/>
                </a:cubicBezTo>
                <a:cubicBezTo>
                  <a:pt x="1733" y="1113"/>
                  <a:pt x="1733" y="1107"/>
                  <a:pt x="1734" y="1102"/>
                </a:cubicBezTo>
                <a:cubicBezTo>
                  <a:pt x="1728" y="1101"/>
                  <a:pt x="1722" y="1100"/>
                  <a:pt x="1717" y="1100"/>
                </a:cubicBezTo>
                <a:cubicBezTo>
                  <a:pt x="1716" y="1105"/>
                  <a:pt x="1716" y="1111"/>
                  <a:pt x="1715" y="1117"/>
                </a:cubicBezTo>
                <a:close/>
                <a:moveTo>
                  <a:pt x="1736" y="1063"/>
                </a:moveTo>
                <a:cubicBezTo>
                  <a:pt x="1737" y="1058"/>
                  <a:pt x="1737" y="1053"/>
                  <a:pt x="1738" y="1048"/>
                </a:cubicBezTo>
                <a:cubicBezTo>
                  <a:pt x="1732" y="1047"/>
                  <a:pt x="1727" y="1047"/>
                  <a:pt x="1722" y="1046"/>
                </a:cubicBezTo>
                <a:cubicBezTo>
                  <a:pt x="1722" y="1052"/>
                  <a:pt x="1721" y="1057"/>
                  <a:pt x="1721" y="1062"/>
                </a:cubicBezTo>
                <a:cubicBezTo>
                  <a:pt x="1726" y="1063"/>
                  <a:pt x="1731" y="1063"/>
                  <a:pt x="1736" y="1063"/>
                </a:cubicBezTo>
                <a:close/>
                <a:moveTo>
                  <a:pt x="1742" y="1010"/>
                </a:moveTo>
                <a:cubicBezTo>
                  <a:pt x="1742" y="1004"/>
                  <a:pt x="1743" y="999"/>
                  <a:pt x="1743" y="993"/>
                </a:cubicBezTo>
                <a:cubicBezTo>
                  <a:pt x="1737" y="992"/>
                  <a:pt x="1731" y="992"/>
                  <a:pt x="1726" y="991"/>
                </a:cubicBezTo>
                <a:cubicBezTo>
                  <a:pt x="1726" y="997"/>
                  <a:pt x="1725" y="1003"/>
                  <a:pt x="1725" y="1009"/>
                </a:cubicBezTo>
                <a:cubicBezTo>
                  <a:pt x="1730" y="1009"/>
                  <a:pt x="1736" y="1010"/>
                  <a:pt x="1742" y="1010"/>
                </a:cubicBezTo>
                <a:close/>
                <a:moveTo>
                  <a:pt x="1746" y="955"/>
                </a:moveTo>
                <a:cubicBezTo>
                  <a:pt x="1747" y="950"/>
                  <a:pt x="1747" y="944"/>
                  <a:pt x="1748" y="939"/>
                </a:cubicBezTo>
                <a:cubicBezTo>
                  <a:pt x="1742" y="938"/>
                  <a:pt x="1737" y="937"/>
                  <a:pt x="1732" y="937"/>
                </a:cubicBezTo>
                <a:cubicBezTo>
                  <a:pt x="1731" y="943"/>
                  <a:pt x="1730" y="949"/>
                  <a:pt x="1730" y="955"/>
                </a:cubicBezTo>
                <a:cubicBezTo>
                  <a:pt x="1735" y="955"/>
                  <a:pt x="1741" y="955"/>
                  <a:pt x="1746" y="955"/>
                </a:cubicBezTo>
                <a:close/>
                <a:moveTo>
                  <a:pt x="1751" y="901"/>
                </a:moveTo>
                <a:cubicBezTo>
                  <a:pt x="1752" y="896"/>
                  <a:pt x="1752" y="890"/>
                  <a:pt x="1752" y="884"/>
                </a:cubicBezTo>
                <a:cubicBezTo>
                  <a:pt x="1747" y="883"/>
                  <a:pt x="1741" y="883"/>
                  <a:pt x="1736" y="882"/>
                </a:cubicBezTo>
                <a:cubicBezTo>
                  <a:pt x="1735" y="888"/>
                  <a:pt x="1735" y="894"/>
                  <a:pt x="1734" y="899"/>
                </a:cubicBezTo>
                <a:cubicBezTo>
                  <a:pt x="1740" y="900"/>
                  <a:pt x="1746" y="900"/>
                  <a:pt x="1751" y="901"/>
                </a:cubicBezTo>
                <a:close/>
                <a:moveTo>
                  <a:pt x="1750" y="1037"/>
                </a:moveTo>
                <a:cubicBezTo>
                  <a:pt x="1756" y="1038"/>
                  <a:pt x="1761" y="1038"/>
                  <a:pt x="1766" y="1038"/>
                </a:cubicBezTo>
                <a:cubicBezTo>
                  <a:pt x="1766" y="1033"/>
                  <a:pt x="1767" y="1029"/>
                  <a:pt x="1767" y="1024"/>
                </a:cubicBezTo>
                <a:cubicBezTo>
                  <a:pt x="1761" y="1023"/>
                  <a:pt x="1756" y="1022"/>
                  <a:pt x="1751" y="1021"/>
                </a:cubicBezTo>
                <a:cubicBezTo>
                  <a:pt x="1751" y="1027"/>
                  <a:pt x="1751" y="1032"/>
                  <a:pt x="1750" y="1037"/>
                </a:cubicBezTo>
                <a:close/>
                <a:moveTo>
                  <a:pt x="1772" y="985"/>
                </a:moveTo>
                <a:cubicBezTo>
                  <a:pt x="1772" y="979"/>
                  <a:pt x="1772" y="974"/>
                  <a:pt x="1772" y="969"/>
                </a:cubicBezTo>
                <a:cubicBezTo>
                  <a:pt x="1767" y="968"/>
                  <a:pt x="1761" y="968"/>
                  <a:pt x="1757" y="967"/>
                </a:cubicBezTo>
                <a:cubicBezTo>
                  <a:pt x="1756" y="973"/>
                  <a:pt x="1755" y="978"/>
                  <a:pt x="1755" y="984"/>
                </a:cubicBezTo>
                <a:cubicBezTo>
                  <a:pt x="1760" y="984"/>
                  <a:pt x="1766" y="984"/>
                  <a:pt x="1772" y="985"/>
                </a:cubicBezTo>
                <a:close/>
                <a:moveTo>
                  <a:pt x="1775" y="930"/>
                </a:moveTo>
                <a:cubicBezTo>
                  <a:pt x="1776" y="925"/>
                  <a:pt x="1776" y="919"/>
                  <a:pt x="1776" y="915"/>
                </a:cubicBezTo>
                <a:cubicBezTo>
                  <a:pt x="1771" y="914"/>
                  <a:pt x="1766" y="913"/>
                  <a:pt x="1761" y="912"/>
                </a:cubicBezTo>
                <a:cubicBezTo>
                  <a:pt x="1760" y="918"/>
                  <a:pt x="1760" y="923"/>
                  <a:pt x="1759" y="929"/>
                </a:cubicBezTo>
                <a:cubicBezTo>
                  <a:pt x="1764" y="929"/>
                  <a:pt x="1770" y="930"/>
                  <a:pt x="1775" y="930"/>
                </a:cubicBezTo>
                <a:close/>
                <a:moveTo>
                  <a:pt x="1780" y="875"/>
                </a:moveTo>
                <a:cubicBezTo>
                  <a:pt x="1781" y="870"/>
                  <a:pt x="1781" y="865"/>
                  <a:pt x="1782" y="860"/>
                </a:cubicBezTo>
                <a:cubicBezTo>
                  <a:pt x="1776" y="859"/>
                  <a:pt x="1771" y="859"/>
                  <a:pt x="1766" y="858"/>
                </a:cubicBezTo>
                <a:cubicBezTo>
                  <a:pt x="1766" y="863"/>
                  <a:pt x="1765" y="869"/>
                  <a:pt x="1765" y="874"/>
                </a:cubicBezTo>
                <a:cubicBezTo>
                  <a:pt x="1770" y="875"/>
                  <a:pt x="1775" y="875"/>
                  <a:pt x="1780" y="875"/>
                </a:cubicBezTo>
                <a:close/>
                <a:moveTo>
                  <a:pt x="1784" y="820"/>
                </a:moveTo>
                <a:cubicBezTo>
                  <a:pt x="1785" y="815"/>
                  <a:pt x="1785" y="811"/>
                  <a:pt x="1785" y="806"/>
                </a:cubicBezTo>
                <a:cubicBezTo>
                  <a:pt x="1781" y="806"/>
                  <a:pt x="1776" y="805"/>
                  <a:pt x="1771" y="805"/>
                </a:cubicBezTo>
                <a:cubicBezTo>
                  <a:pt x="1771" y="810"/>
                  <a:pt x="1770" y="815"/>
                  <a:pt x="1770" y="820"/>
                </a:cubicBezTo>
                <a:cubicBezTo>
                  <a:pt x="1775" y="820"/>
                  <a:pt x="1779" y="820"/>
                  <a:pt x="1784" y="820"/>
                </a:cubicBezTo>
                <a:close/>
                <a:moveTo>
                  <a:pt x="1760" y="626"/>
                </a:moveTo>
                <a:cubicBezTo>
                  <a:pt x="1765" y="626"/>
                  <a:pt x="1769" y="627"/>
                  <a:pt x="1774" y="627"/>
                </a:cubicBezTo>
                <a:cubicBezTo>
                  <a:pt x="1774" y="622"/>
                  <a:pt x="1774" y="618"/>
                  <a:pt x="1774" y="614"/>
                </a:cubicBezTo>
                <a:cubicBezTo>
                  <a:pt x="1769" y="614"/>
                  <a:pt x="1765" y="613"/>
                  <a:pt x="1761" y="613"/>
                </a:cubicBezTo>
                <a:cubicBezTo>
                  <a:pt x="1761" y="617"/>
                  <a:pt x="1760" y="621"/>
                  <a:pt x="1760" y="626"/>
                </a:cubicBezTo>
                <a:close/>
                <a:moveTo>
                  <a:pt x="1755" y="681"/>
                </a:moveTo>
                <a:cubicBezTo>
                  <a:pt x="1759" y="681"/>
                  <a:pt x="1764" y="681"/>
                  <a:pt x="1769" y="681"/>
                </a:cubicBezTo>
                <a:cubicBezTo>
                  <a:pt x="1769" y="677"/>
                  <a:pt x="1769" y="672"/>
                  <a:pt x="1770" y="668"/>
                </a:cubicBezTo>
                <a:cubicBezTo>
                  <a:pt x="1765" y="667"/>
                  <a:pt x="1761" y="667"/>
                  <a:pt x="1756" y="666"/>
                </a:cubicBezTo>
                <a:cubicBezTo>
                  <a:pt x="1756" y="671"/>
                  <a:pt x="1755" y="676"/>
                  <a:pt x="1755" y="681"/>
                </a:cubicBezTo>
                <a:close/>
                <a:moveTo>
                  <a:pt x="1751" y="720"/>
                </a:moveTo>
                <a:cubicBezTo>
                  <a:pt x="1750" y="726"/>
                  <a:pt x="1750" y="731"/>
                  <a:pt x="1749" y="736"/>
                </a:cubicBezTo>
                <a:cubicBezTo>
                  <a:pt x="1754" y="736"/>
                  <a:pt x="1759" y="737"/>
                  <a:pt x="1765" y="737"/>
                </a:cubicBezTo>
                <a:cubicBezTo>
                  <a:pt x="1765" y="732"/>
                  <a:pt x="1766" y="727"/>
                  <a:pt x="1766" y="722"/>
                </a:cubicBezTo>
                <a:cubicBezTo>
                  <a:pt x="1761" y="721"/>
                  <a:pt x="1756" y="721"/>
                  <a:pt x="1751" y="720"/>
                </a:cubicBezTo>
                <a:close/>
                <a:moveTo>
                  <a:pt x="1735" y="597"/>
                </a:moveTo>
                <a:cubicBezTo>
                  <a:pt x="1739" y="598"/>
                  <a:pt x="1744" y="598"/>
                  <a:pt x="1749" y="598"/>
                </a:cubicBezTo>
                <a:cubicBezTo>
                  <a:pt x="1749" y="593"/>
                  <a:pt x="1750" y="589"/>
                  <a:pt x="1750" y="584"/>
                </a:cubicBezTo>
                <a:cubicBezTo>
                  <a:pt x="1745" y="584"/>
                  <a:pt x="1740" y="583"/>
                  <a:pt x="1736" y="583"/>
                </a:cubicBezTo>
                <a:cubicBezTo>
                  <a:pt x="1735" y="588"/>
                  <a:pt x="1735" y="593"/>
                  <a:pt x="1735" y="597"/>
                </a:cubicBezTo>
                <a:close/>
                <a:moveTo>
                  <a:pt x="1730" y="651"/>
                </a:moveTo>
                <a:cubicBezTo>
                  <a:pt x="1735" y="652"/>
                  <a:pt x="1740" y="652"/>
                  <a:pt x="1745" y="652"/>
                </a:cubicBezTo>
                <a:cubicBezTo>
                  <a:pt x="1745" y="648"/>
                  <a:pt x="1745" y="643"/>
                  <a:pt x="1745" y="638"/>
                </a:cubicBezTo>
                <a:cubicBezTo>
                  <a:pt x="1740" y="638"/>
                  <a:pt x="1736" y="637"/>
                  <a:pt x="1731" y="637"/>
                </a:cubicBezTo>
                <a:cubicBezTo>
                  <a:pt x="1731" y="642"/>
                  <a:pt x="1731" y="647"/>
                  <a:pt x="1730" y="651"/>
                </a:cubicBezTo>
                <a:close/>
                <a:moveTo>
                  <a:pt x="1716" y="513"/>
                </a:moveTo>
                <a:cubicBezTo>
                  <a:pt x="1720" y="513"/>
                  <a:pt x="1724" y="513"/>
                  <a:pt x="1728" y="513"/>
                </a:cubicBezTo>
                <a:cubicBezTo>
                  <a:pt x="1729" y="509"/>
                  <a:pt x="1729" y="505"/>
                  <a:pt x="1730" y="500"/>
                </a:cubicBezTo>
                <a:cubicBezTo>
                  <a:pt x="1725" y="500"/>
                  <a:pt x="1721" y="499"/>
                  <a:pt x="1717" y="499"/>
                </a:cubicBezTo>
                <a:cubicBezTo>
                  <a:pt x="1716" y="503"/>
                  <a:pt x="1716" y="508"/>
                  <a:pt x="1716" y="513"/>
                </a:cubicBezTo>
                <a:close/>
                <a:moveTo>
                  <a:pt x="1710" y="568"/>
                </a:moveTo>
                <a:cubicBezTo>
                  <a:pt x="1715" y="568"/>
                  <a:pt x="1720" y="568"/>
                  <a:pt x="1724" y="569"/>
                </a:cubicBezTo>
                <a:cubicBezTo>
                  <a:pt x="1725" y="564"/>
                  <a:pt x="1725" y="559"/>
                  <a:pt x="1726" y="555"/>
                </a:cubicBezTo>
                <a:cubicBezTo>
                  <a:pt x="1721" y="554"/>
                  <a:pt x="1716" y="553"/>
                  <a:pt x="1711" y="553"/>
                </a:cubicBezTo>
                <a:cubicBezTo>
                  <a:pt x="1711" y="558"/>
                  <a:pt x="1710" y="562"/>
                  <a:pt x="1710" y="568"/>
                </a:cubicBezTo>
                <a:close/>
                <a:moveTo>
                  <a:pt x="1706" y="606"/>
                </a:moveTo>
                <a:cubicBezTo>
                  <a:pt x="1705" y="612"/>
                  <a:pt x="1704" y="618"/>
                  <a:pt x="1704" y="623"/>
                </a:cubicBezTo>
                <a:cubicBezTo>
                  <a:pt x="1709" y="623"/>
                  <a:pt x="1714" y="623"/>
                  <a:pt x="1720" y="623"/>
                </a:cubicBezTo>
                <a:cubicBezTo>
                  <a:pt x="1720" y="618"/>
                  <a:pt x="1721" y="613"/>
                  <a:pt x="1721" y="608"/>
                </a:cubicBezTo>
                <a:cubicBezTo>
                  <a:pt x="1716" y="608"/>
                  <a:pt x="1710" y="607"/>
                  <a:pt x="1706" y="606"/>
                </a:cubicBezTo>
                <a:close/>
                <a:moveTo>
                  <a:pt x="1690" y="484"/>
                </a:moveTo>
                <a:cubicBezTo>
                  <a:pt x="1695" y="484"/>
                  <a:pt x="1699" y="484"/>
                  <a:pt x="1704" y="484"/>
                </a:cubicBezTo>
                <a:cubicBezTo>
                  <a:pt x="1704" y="480"/>
                  <a:pt x="1704" y="476"/>
                  <a:pt x="1704" y="471"/>
                </a:cubicBezTo>
                <a:cubicBezTo>
                  <a:pt x="1700" y="471"/>
                  <a:pt x="1696" y="470"/>
                  <a:pt x="1692" y="470"/>
                </a:cubicBezTo>
                <a:cubicBezTo>
                  <a:pt x="1691" y="475"/>
                  <a:pt x="1691" y="479"/>
                  <a:pt x="1690" y="484"/>
                </a:cubicBezTo>
                <a:close/>
                <a:moveTo>
                  <a:pt x="1685" y="538"/>
                </a:moveTo>
                <a:cubicBezTo>
                  <a:pt x="1690" y="538"/>
                  <a:pt x="1695" y="539"/>
                  <a:pt x="1700" y="539"/>
                </a:cubicBezTo>
                <a:cubicBezTo>
                  <a:pt x="1700" y="534"/>
                  <a:pt x="1700" y="530"/>
                  <a:pt x="1700" y="525"/>
                </a:cubicBezTo>
                <a:cubicBezTo>
                  <a:pt x="1695" y="525"/>
                  <a:pt x="1691" y="524"/>
                  <a:pt x="1686" y="523"/>
                </a:cubicBezTo>
                <a:cubicBezTo>
                  <a:pt x="1686" y="528"/>
                  <a:pt x="1685" y="533"/>
                  <a:pt x="1685" y="538"/>
                </a:cubicBezTo>
                <a:close/>
                <a:moveTo>
                  <a:pt x="1681" y="576"/>
                </a:moveTo>
                <a:cubicBezTo>
                  <a:pt x="1680" y="582"/>
                  <a:pt x="1680" y="587"/>
                  <a:pt x="1679" y="593"/>
                </a:cubicBezTo>
                <a:cubicBezTo>
                  <a:pt x="1685" y="593"/>
                  <a:pt x="1690" y="594"/>
                  <a:pt x="1695" y="594"/>
                </a:cubicBezTo>
                <a:cubicBezTo>
                  <a:pt x="1696" y="589"/>
                  <a:pt x="1696" y="583"/>
                  <a:pt x="1697" y="578"/>
                </a:cubicBezTo>
                <a:cubicBezTo>
                  <a:pt x="1691" y="578"/>
                  <a:pt x="1686" y="577"/>
                  <a:pt x="1681" y="576"/>
                </a:cubicBezTo>
                <a:close/>
                <a:moveTo>
                  <a:pt x="1664" y="454"/>
                </a:moveTo>
                <a:cubicBezTo>
                  <a:pt x="1669" y="454"/>
                  <a:pt x="1674" y="454"/>
                  <a:pt x="1679" y="454"/>
                </a:cubicBezTo>
                <a:cubicBezTo>
                  <a:pt x="1679" y="450"/>
                  <a:pt x="1680" y="446"/>
                  <a:pt x="1680" y="441"/>
                </a:cubicBezTo>
                <a:cubicBezTo>
                  <a:pt x="1675" y="440"/>
                  <a:pt x="1671" y="440"/>
                  <a:pt x="1666" y="440"/>
                </a:cubicBezTo>
                <a:cubicBezTo>
                  <a:pt x="1666" y="445"/>
                  <a:pt x="1665" y="450"/>
                  <a:pt x="1664" y="454"/>
                </a:cubicBezTo>
                <a:close/>
                <a:moveTo>
                  <a:pt x="1660" y="509"/>
                </a:moveTo>
                <a:cubicBezTo>
                  <a:pt x="1665" y="510"/>
                  <a:pt x="1670" y="510"/>
                  <a:pt x="1676" y="510"/>
                </a:cubicBezTo>
                <a:cubicBezTo>
                  <a:pt x="1676" y="505"/>
                  <a:pt x="1676" y="500"/>
                  <a:pt x="1677" y="495"/>
                </a:cubicBezTo>
                <a:cubicBezTo>
                  <a:pt x="1671" y="494"/>
                  <a:pt x="1666" y="494"/>
                  <a:pt x="1661" y="493"/>
                </a:cubicBezTo>
                <a:cubicBezTo>
                  <a:pt x="1661" y="499"/>
                  <a:pt x="1660" y="504"/>
                  <a:pt x="1660" y="509"/>
                </a:cubicBezTo>
                <a:close/>
                <a:moveTo>
                  <a:pt x="1656" y="547"/>
                </a:moveTo>
                <a:cubicBezTo>
                  <a:pt x="1655" y="553"/>
                  <a:pt x="1655" y="558"/>
                  <a:pt x="1654" y="563"/>
                </a:cubicBezTo>
                <a:cubicBezTo>
                  <a:pt x="1660" y="564"/>
                  <a:pt x="1666" y="564"/>
                  <a:pt x="1671" y="565"/>
                </a:cubicBezTo>
                <a:cubicBezTo>
                  <a:pt x="1671" y="560"/>
                  <a:pt x="1672" y="554"/>
                  <a:pt x="1672" y="549"/>
                </a:cubicBezTo>
                <a:cubicBezTo>
                  <a:pt x="1667" y="549"/>
                  <a:pt x="1661" y="548"/>
                  <a:pt x="1656" y="547"/>
                </a:cubicBezTo>
                <a:close/>
                <a:moveTo>
                  <a:pt x="1640" y="424"/>
                </a:moveTo>
                <a:cubicBezTo>
                  <a:pt x="1645" y="425"/>
                  <a:pt x="1650" y="425"/>
                  <a:pt x="1654" y="425"/>
                </a:cubicBezTo>
                <a:cubicBezTo>
                  <a:pt x="1655" y="420"/>
                  <a:pt x="1655" y="416"/>
                  <a:pt x="1655" y="411"/>
                </a:cubicBezTo>
                <a:cubicBezTo>
                  <a:pt x="1651" y="411"/>
                  <a:pt x="1646" y="410"/>
                  <a:pt x="1641" y="409"/>
                </a:cubicBezTo>
                <a:cubicBezTo>
                  <a:pt x="1641" y="415"/>
                  <a:pt x="1641" y="419"/>
                  <a:pt x="1640" y="424"/>
                </a:cubicBezTo>
                <a:close/>
                <a:moveTo>
                  <a:pt x="1635" y="480"/>
                </a:moveTo>
                <a:cubicBezTo>
                  <a:pt x="1640" y="480"/>
                  <a:pt x="1646" y="480"/>
                  <a:pt x="1651" y="480"/>
                </a:cubicBezTo>
                <a:cubicBezTo>
                  <a:pt x="1651" y="475"/>
                  <a:pt x="1652" y="470"/>
                  <a:pt x="1652" y="465"/>
                </a:cubicBezTo>
                <a:cubicBezTo>
                  <a:pt x="1647" y="464"/>
                  <a:pt x="1642" y="464"/>
                  <a:pt x="1637" y="464"/>
                </a:cubicBezTo>
                <a:cubicBezTo>
                  <a:pt x="1636" y="469"/>
                  <a:pt x="1635" y="475"/>
                  <a:pt x="1635" y="480"/>
                </a:cubicBezTo>
                <a:close/>
                <a:moveTo>
                  <a:pt x="1631" y="517"/>
                </a:moveTo>
                <a:cubicBezTo>
                  <a:pt x="1630" y="523"/>
                  <a:pt x="1629" y="530"/>
                  <a:pt x="1629" y="535"/>
                </a:cubicBezTo>
                <a:cubicBezTo>
                  <a:pt x="1634" y="535"/>
                  <a:pt x="1640" y="535"/>
                  <a:pt x="1646" y="536"/>
                </a:cubicBezTo>
                <a:cubicBezTo>
                  <a:pt x="1647" y="530"/>
                  <a:pt x="1647" y="524"/>
                  <a:pt x="1648" y="519"/>
                </a:cubicBezTo>
                <a:cubicBezTo>
                  <a:pt x="1642" y="518"/>
                  <a:pt x="1636" y="518"/>
                  <a:pt x="1631" y="517"/>
                </a:cubicBezTo>
                <a:close/>
                <a:moveTo>
                  <a:pt x="1615" y="395"/>
                </a:moveTo>
                <a:cubicBezTo>
                  <a:pt x="1620" y="396"/>
                  <a:pt x="1625" y="396"/>
                  <a:pt x="1630" y="397"/>
                </a:cubicBezTo>
                <a:cubicBezTo>
                  <a:pt x="1630" y="391"/>
                  <a:pt x="1630" y="387"/>
                  <a:pt x="1630" y="382"/>
                </a:cubicBezTo>
                <a:cubicBezTo>
                  <a:pt x="1625" y="382"/>
                  <a:pt x="1621" y="381"/>
                  <a:pt x="1617" y="381"/>
                </a:cubicBezTo>
                <a:cubicBezTo>
                  <a:pt x="1616" y="386"/>
                  <a:pt x="1616" y="390"/>
                  <a:pt x="1615" y="395"/>
                </a:cubicBezTo>
                <a:close/>
                <a:moveTo>
                  <a:pt x="1610" y="450"/>
                </a:moveTo>
                <a:cubicBezTo>
                  <a:pt x="1615" y="450"/>
                  <a:pt x="1620" y="450"/>
                  <a:pt x="1625" y="451"/>
                </a:cubicBezTo>
                <a:cubicBezTo>
                  <a:pt x="1626" y="446"/>
                  <a:pt x="1626" y="441"/>
                  <a:pt x="1626" y="436"/>
                </a:cubicBezTo>
                <a:cubicBezTo>
                  <a:pt x="1621" y="435"/>
                  <a:pt x="1616" y="435"/>
                  <a:pt x="1612" y="435"/>
                </a:cubicBezTo>
                <a:cubicBezTo>
                  <a:pt x="1611" y="440"/>
                  <a:pt x="1611" y="445"/>
                  <a:pt x="1610" y="450"/>
                </a:cubicBezTo>
                <a:close/>
                <a:moveTo>
                  <a:pt x="1590" y="366"/>
                </a:moveTo>
                <a:cubicBezTo>
                  <a:pt x="1596" y="366"/>
                  <a:pt x="1600" y="366"/>
                  <a:pt x="1605" y="366"/>
                </a:cubicBezTo>
                <a:cubicBezTo>
                  <a:pt x="1605" y="361"/>
                  <a:pt x="1606" y="357"/>
                  <a:pt x="1606" y="352"/>
                </a:cubicBezTo>
                <a:cubicBezTo>
                  <a:pt x="1601" y="352"/>
                  <a:pt x="1596" y="351"/>
                  <a:pt x="1592" y="351"/>
                </a:cubicBezTo>
                <a:cubicBezTo>
                  <a:pt x="1591" y="356"/>
                  <a:pt x="1591" y="361"/>
                  <a:pt x="1590" y="366"/>
                </a:cubicBezTo>
                <a:close/>
                <a:moveTo>
                  <a:pt x="1585" y="421"/>
                </a:moveTo>
                <a:cubicBezTo>
                  <a:pt x="1591" y="421"/>
                  <a:pt x="1596" y="421"/>
                  <a:pt x="1601" y="422"/>
                </a:cubicBezTo>
                <a:cubicBezTo>
                  <a:pt x="1601" y="416"/>
                  <a:pt x="1602" y="411"/>
                  <a:pt x="1602" y="406"/>
                </a:cubicBezTo>
                <a:cubicBezTo>
                  <a:pt x="1597" y="406"/>
                  <a:pt x="1592" y="405"/>
                  <a:pt x="1587" y="405"/>
                </a:cubicBezTo>
                <a:cubicBezTo>
                  <a:pt x="1586" y="410"/>
                  <a:pt x="1586" y="415"/>
                  <a:pt x="1585" y="421"/>
                </a:cubicBezTo>
                <a:close/>
                <a:moveTo>
                  <a:pt x="1581" y="458"/>
                </a:moveTo>
                <a:cubicBezTo>
                  <a:pt x="1581" y="464"/>
                  <a:pt x="1580" y="470"/>
                  <a:pt x="1580" y="475"/>
                </a:cubicBezTo>
                <a:cubicBezTo>
                  <a:pt x="1585" y="476"/>
                  <a:pt x="1592" y="476"/>
                  <a:pt x="1597" y="477"/>
                </a:cubicBezTo>
                <a:cubicBezTo>
                  <a:pt x="1598" y="471"/>
                  <a:pt x="1598" y="465"/>
                  <a:pt x="1598" y="460"/>
                </a:cubicBezTo>
                <a:cubicBezTo>
                  <a:pt x="1593" y="459"/>
                  <a:pt x="1587" y="459"/>
                  <a:pt x="1581" y="458"/>
                </a:cubicBezTo>
                <a:close/>
                <a:moveTo>
                  <a:pt x="1566" y="335"/>
                </a:moveTo>
                <a:cubicBezTo>
                  <a:pt x="1571" y="336"/>
                  <a:pt x="1576" y="336"/>
                  <a:pt x="1581" y="337"/>
                </a:cubicBezTo>
                <a:cubicBezTo>
                  <a:pt x="1581" y="332"/>
                  <a:pt x="1581" y="327"/>
                  <a:pt x="1581" y="322"/>
                </a:cubicBezTo>
                <a:cubicBezTo>
                  <a:pt x="1576" y="322"/>
                  <a:pt x="1571" y="321"/>
                  <a:pt x="1566" y="321"/>
                </a:cubicBezTo>
                <a:cubicBezTo>
                  <a:pt x="1566" y="326"/>
                  <a:pt x="1566" y="331"/>
                  <a:pt x="1566" y="335"/>
                </a:cubicBezTo>
                <a:close/>
                <a:moveTo>
                  <a:pt x="1560" y="391"/>
                </a:moveTo>
                <a:cubicBezTo>
                  <a:pt x="1566" y="391"/>
                  <a:pt x="1571" y="391"/>
                  <a:pt x="1576" y="391"/>
                </a:cubicBezTo>
                <a:cubicBezTo>
                  <a:pt x="1576" y="386"/>
                  <a:pt x="1577" y="381"/>
                  <a:pt x="1577" y="376"/>
                </a:cubicBezTo>
                <a:cubicBezTo>
                  <a:pt x="1572" y="376"/>
                  <a:pt x="1567" y="375"/>
                  <a:pt x="1562" y="375"/>
                </a:cubicBezTo>
                <a:cubicBezTo>
                  <a:pt x="1562" y="381"/>
                  <a:pt x="1561" y="386"/>
                  <a:pt x="1560" y="391"/>
                </a:cubicBezTo>
                <a:close/>
                <a:moveTo>
                  <a:pt x="1574" y="430"/>
                </a:moveTo>
                <a:cubicBezTo>
                  <a:pt x="1568" y="429"/>
                  <a:pt x="1562" y="429"/>
                  <a:pt x="1556" y="428"/>
                </a:cubicBezTo>
                <a:cubicBezTo>
                  <a:pt x="1556" y="431"/>
                  <a:pt x="1556" y="435"/>
                  <a:pt x="1556" y="438"/>
                </a:cubicBezTo>
                <a:cubicBezTo>
                  <a:pt x="1556" y="441"/>
                  <a:pt x="1554" y="444"/>
                  <a:pt x="1554" y="446"/>
                </a:cubicBezTo>
                <a:cubicBezTo>
                  <a:pt x="1561" y="447"/>
                  <a:pt x="1567" y="447"/>
                  <a:pt x="1573" y="448"/>
                </a:cubicBezTo>
                <a:cubicBezTo>
                  <a:pt x="1573" y="442"/>
                  <a:pt x="1573" y="436"/>
                  <a:pt x="1574" y="430"/>
                </a:cubicBezTo>
                <a:close/>
                <a:moveTo>
                  <a:pt x="1541" y="306"/>
                </a:moveTo>
                <a:cubicBezTo>
                  <a:pt x="1546" y="307"/>
                  <a:pt x="1551" y="307"/>
                  <a:pt x="1556" y="308"/>
                </a:cubicBezTo>
                <a:cubicBezTo>
                  <a:pt x="1556" y="303"/>
                  <a:pt x="1556" y="298"/>
                  <a:pt x="1556" y="294"/>
                </a:cubicBezTo>
                <a:cubicBezTo>
                  <a:pt x="1552" y="293"/>
                  <a:pt x="1547" y="293"/>
                  <a:pt x="1543" y="292"/>
                </a:cubicBezTo>
                <a:cubicBezTo>
                  <a:pt x="1542" y="297"/>
                  <a:pt x="1542" y="302"/>
                  <a:pt x="1541" y="306"/>
                </a:cubicBezTo>
                <a:close/>
                <a:moveTo>
                  <a:pt x="1535" y="362"/>
                </a:moveTo>
                <a:cubicBezTo>
                  <a:pt x="1540" y="362"/>
                  <a:pt x="1546" y="362"/>
                  <a:pt x="1551" y="362"/>
                </a:cubicBezTo>
                <a:cubicBezTo>
                  <a:pt x="1552" y="357"/>
                  <a:pt x="1552" y="352"/>
                  <a:pt x="1552" y="347"/>
                </a:cubicBezTo>
                <a:cubicBezTo>
                  <a:pt x="1546" y="347"/>
                  <a:pt x="1541" y="346"/>
                  <a:pt x="1537" y="345"/>
                </a:cubicBezTo>
                <a:cubicBezTo>
                  <a:pt x="1536" y="351"/>
                  <a:pt x="1535" y="356"/>
                  <a:pt x="1535" y="362"/>
                </a:cubicBezTo>
                <a:close/>
                <a:moveTo>
                  <a:pt x="1532" y="398"/>
                </a:moveTo>
                <a:cubicBezTo>
                  <a:pt x="1531" y="404"/>
                  <a:pt x="1530" y="411"/>
                  <a:pt x="1530" y="416"/>
                </a:cubicBezTo>
                <a:cubicBezTo>
                  <a:pt x="1536" y="417"/>
                  <a:pt x="1542" y="417"/>
                  <a:pt x="1548" y="418"/>
                </a:cubicBezTo>
                <a:cubicBezTo>
                  <a:pt x="1548" y="412"/>
                  <a:pt x="1549" y="406"/>
                  <a:pt x="1549" y="400"/>
                </a:cubicBezTo>
                <a:cubicBezTo>
                  <a:pt x="1543" y="399"/>
                  <a:pt x="1537" y="399"/>
                  <a:pt x="1532" y="398"/>
                </a:cubicBezTo>
                <a:close/>
                <a:moveTo>
                  <a:pt x="1516" y="277"/>
                </a:moveTo>
                <a:cubicBezTo>
                  <a:pt x="1521" y="277"/>
                  <a:pt x="1526" y="277"/>
                  <a:pt x="1531" y="278"/>
                </a:cubicBezTo>
                <a:cubicBezTo>
                  <a:pt x="1531" y="273"/>
                  <a:pt x="1531" y="268"/>
                  <a:pt x="1531" y="264"/>
                </a:cubicBezTo>
                <a:cubicBezTo>
                  <a:pt x="1527" y="263"/>
                  <a:pt x="1523" y="263"/>
                  <a:pt x="1518" y="262"/>
                </a:cubicBezTo>
                <a:cubicBezTo>
                  <a:pt x="1517" y="267"/>
                  <a:pt x="1517" y="272"/>
                  <a:pt x="1516" y="277"/>
                </a:cubicBezTo>
                <a:close/>
                <a:moveTo>
                  <a:pt x="1510" y="332"/>
                </a:moveTo>
                <a:cubicBezTo>
                  <a:pt x="1516" y="332"/>
                  <a:pt x="1521" y="333"/>
                  <a:pt x="1527" y="333"/>
                </a:cubicBezTo>
                <a:cubicBezTo>
                  <a:pt x="1527" y="328"/>
                  <a:pt x="1527" y="323"/>
                  <a:pt x="1528" y="317"/>
                </a:cubicBezTo>
                <a:cubicBezTo>
                  <a:pt x="1522" y="317"/>
                  <a:pt x="1517" y="316"/>
                  <a:pt x="1512" y="316"/>
                </a:cubicBezTo>
                <a:cubicBezTo>
                  <a:pt x="1511" y="321"/>
                  <a:pt x="1511" y="326"/>
                  <a:pt x="1510" y="332"/>
                </a:cubicBezTo>
                <a:close/>
                <a:moveTo>
                  <a:pt x="1507" y="370"/>
                </a:moveTo>
                <a:cubicBezTo>
                  <a:pt x="1506" y="375"/>
                  <a:pt x="1506" y="381"/>
                  <a:pt x="1506" y="386"/>
                </a:cubicBezTo>
                <a:cubicBezTo>
                  <a:pt x="1512" y="387"/>
                  <a:pt x="1518" y="388"/>
                  <a:pt x="1524" y="388"/>
                </a:cubicBezTo>
                <a:cubicBezTo>
                  <a:pt x="1524" y="382"/>
                  <a:pt x="1524" y="377"/>
                  <a:pt x="1524" y="371"/>
                </a:cubicBezTo>
                <a:cubicBezTo>
                  <a:pt x="1518" y="371"/>
                  <a:pt x="1512" y="370"/>
                  <a:pt x="1507" y="370"/>
                </a:cubicBezTo>
                <a:close/>
                <a:moveTo>
                  <a:pt x="1492" y="247"/>
                </a:moveTo>
                <a:cubicBezTo>
                  <a:pt x="1497" y="247"/>
                  <a:pt x="1501" y="247"/>
                  <a:pt x="1506" y="248"/>
                </a:cubicBezTo>
                <a:cubicBezTo>
                  <a:pt x="1506" y="243"/>
                  <a:pt x="1507" y="239"/>
                  <a:pt x="1507" y="234"/>
                </a:cubicBezTo>
                <a:cubicBezTo>
                  <a:pt x="1502" y="233"/>
                  <a:pt x="1498" y="233"/>
                  <a:pt x="1493" y="232"/>
                </a:cubicBezTo>
                <a:cubicBezTo>
                  <a:pt x="1493" y="237"/>
                  <a:pt x="1492" y="242"/>
                  <a:pt x="1492" y="247"/>
                </a:cubicBezTo>
                <a:close/>
                <a:moveTo>
                  <a:pt x="1485" y="302"/>
                </a:moveTo>
                <a:cubicBezTo>
                  <a:pt x="1491" y="303"/>
                  <a:pt x="1497" y="303"/>
                  <a:pt x="1502" y="303"/>
                </a:cubicBezTo>
                <a:cubicBezTo>
                  <a:pt x="1502" y="298"/>
                  <a:pt x="1503" y="293"/>
                  <a:pt x="1503" y="288"/>
                </a:cubicBezTo>
                <a:cubicBezTo>
                  <a:pt x="1498" y="287"/>
                  <a:pt x="1492" y="286"/>
                  <a:pt x="1487" y="286"/>
                </a:cubicBezTo>
                <a:cubicBezTo>
                  <a:pt x="1487" y="292"/>
                  <a:pt x="1486" y="297"/>
                  <a:pt x="1485" y="302"/>
                </a:cubicBezTo>
                <a:close/>
                <a:moveTo>
                  <a:pt x="1483" y="340"/>
                </a:moveTo>
                <a:cubicBezTo>
                  <a:pt x="1482" y="346"/>
                  <a:pt x="1481" y="352"/>
                  <a:pt x="1480" y="358"/>
                </a:cubicBezTo>
                <a:cubicBezTo>
                  <a:pt x="1486" y="358"/>
                  <a:pt x="1492" y="358"/>
                  <a:pt x="1497" y="358"/>
                </a:cubicBezTo>
                <a:cubicBezTo>
                  <a:pt x="1498" y="353"/>
                  <a:pt x="1498" y="347"/>
                  <a:pt x="1499" y="341"/>
                </a:cubicBezTo>
                <a:cubicBezTo>
                  <a:pt x="1493" y="341"/>
                  <a:pt x="1488" y="340"/>
                  <a:pt x="1483" y="340"/>
                </a:cubicBezTo>
                <a:close/>
                <a:moveTo>
                  <a:pt x="1497" y="393"/>
                </a:moveTo>
                <a:cubicBezTo>
                  <a:pt x="1488" y="398"/>
                  <a:pt x="1481" y="393"/>
                  <a:pt x="1475" y="392"/>
                </a:cubicBezTo>
                <a:cubicBezTo>
                  <a:pt x="1478" y="399"/>
                  <a:pt x="1476" y="406"/>
                  <a:pt x="1474" y="414"/>
                </a:cubicBezTo>
                <a:cubicBezTo>
                  <a:pt x="1482" y="410"/>
                  <a:pt x="1489" y="412"/>
                  <a:pt x="1496" y="416"/>
                </a:cubicBezTo>
                <a:cubicBezTo>
                  <a:pt x="1493" y="409"/>
                  <a:pt x="1493" y="402"/>
                  <a:pt x="1497" y="393"/>
                </a:cubicBezTo>
                <a:close/>
                <a:moveTo>
                  <a:pt x="1474" y="363"/>
                </a:moveTo>
                <a:cubicBezTo>
                  <a:pt x="1464" y="367"/>
                  <a:pt x="1457" y="365"/>
                  <a:pt x="1449" y="361"/>
                </a:cubicBezTo>
                <a:cubicBezTo>
                  <a:pt x="1454" y="370"/>
                  <a:pt x="1452" y="378"/>
                  <a:pt x="1446" y="385"/>
                </a:cubicBezTo>
                <a:cubicBezTo>
                  <a:pt x="1447" y="385"/>
                  <a:pt x="1448" y="385"/>
                  <a:pt x="1449" y="385"/>
                </a:cubicBezTo>
                <a:cubicBezTo>
                  <a:pt x="1458" y="381"/>
                  <a:pt x="1466" y="382"/>
                  <a:pt x="1472" y="389"/>
                </a:cubicBezTo>
                <a:cubicBezTo>
                  <a:pt x="1469" y="381"/>
                  <a:pt x="1467" y="373"/>
                  <a:pt x="1474" y="363"/>
                </a:cubicBezTo>
                <a:close/>
                <a:moveTo>
                  <a:pt x="1421" y="356"/>
                </a:moveTo>
                <a:cubicBezTo>
                  <a:pt x="1430" y="352"/>
                  <a:pt x="1439" y="350"/>
                  <a:pt x="1447" y="358"/>
                </a:cubicBezTo>
                <a:cubicBezTo>
                  <a:pt x="1444" y="351"/>
                  <a:pt x="1443" y="343"/>
                  <a:pt x="1447" y="336"/>
                </a:cubicBezTo>
                <a:cubicBezTo>
                  <a:pt x="1440" y="335"/>
                  <a:pt x="1433" y="334"/>
                  <a:pt x="1426" y="334"/>
                </a:cubicBezTo>
                <a:cubicBezTo>
                  <a:pt x="1429" y="342"/>
                  <a:pt x="1427" y="350"/>
                  <a:pt x="1421" y="356"/>
                </a:cubicBezTo>
                <a:close/>
                <a:moveTo>
                  <a:pt x="1467" y="218"/>
                </a:moveTo>
                <a:cubicBezTo>
                  <a:pt x="1472" y="218"/>
                  <a:pt x="1477" y="218"/>
                  <a:pt x="1482" y="219"/>
                </a:cubicBezTo>
                <a:cubicBezTo>
                  <a:pt x="1482" y="214"/>
                  <a:pt x="1482" y="210"/>
                  <a:pt x="1482" y="205"/>
                </a:cubicBezTo>
                <a:cubicBezTo>
                  <a:pt x="1478" y="205"/>
                  <a:pt x="1474" y="204"/>
                  <a:pt x="1469" y="204"/>
                </a:cubicBezTo>
                <a:cubicBezTo>
                  <a:pt x="1468" y="209"/>
                  <a:pt x="1468" y="213"/>
                  <a:pt x="1467" y="218"/>
                </a:cubicBezTo>
                <a:close/>
                <a:moveTo>
                  <a:pt x="1461" y="272"/>
                </a:moveTo>
                <a:cubicBezTo>
                  <a:pt x="1466" y="273"/>
                  <a:pt x="1472" y="273"/>
                  <a:pt x="1477" y="273"/>
                </a:cubicBezTo>
                <a:cubicBezTo>
                  <a:pt x="1477" y="269"/>
                  <a:pt x="1478" y="264"/>
                  <a:pt x="1478" y="259"/>
                </a:cubicBezTo>
                <a:cubicBezTo>
                  <a:pt x="1473" y="258"/>
                  <a:pt x="1468" y="258"/>
                  <a:pt x="1462" y="257"/>
                </a:cubicBezTo>
                <a:cubicBezTo>
                  <a:pt x="1462" y="262"/>
                  <a:pt x="1462" y="267"/>
                  <a:pt x="1461" y="272"/>
                </a:cubicBezTo>
                <a:close/>
                <a:moveTo>
                  <a:pt x="1455" y="328"/>
                </a:moveTo>
                <a:cubicBezTo>
                  <a:pt x="1461" y="328"/>
                  <a:pt x="1467" y="328"/>
                  <a:pt x="1473" y="329"/>
                </a:cubicBezTo>
                <a:cubicBezTo>
                  <a:pt x="1473" y="323"/>
                  <a:pt x="1474" y="317"/>
                  <a:pt x="1474" y="312"/>
                </a:cubicBezTo>
                <a:cubicBezTo>
                  <a:pt x="1469" y="311"/>
                  <a:pt x="1463" y="311"/>
                  <a:pt x="1458" y="310"/>
                </a:cubicBezTo>
                <a:cubicBezTo>
                  <a:pt x="1457" y="316"/>
                  <a:pt x="1456" y="322"/>
                  <a:pt x="1455" y="328"/>
                </a:cubicBezTo>
                <a:close/>
                <a:moveTo>
                  <a:pt x="1443" y="187"/>
                </a:moveTo>
                <a:cubicBezTo>
                  <a:pt x="1447" y="188"/>
                  <a:pt x="1451" y="188"/>
                  <a:pt x="1456" y="188"/>
                </a:cubicBezTo>
                <a:cubicBezTo>
                  <a:pt x="1456" y="183"/>
                  <a:pt x="1456" y="178"/>
                  <a:pt x="1456" y="173"/>
                </a:cubicBezTo>
                <a:cubicBezTo>
                  <a:pt x="1454" y="173"/>
                  <a:pt x="1453" y="175"/>
                  <a:pt x="1451" y="175"/>
                </a:cubicBezTo>
                <a:cubicBezTo>
                  <a:pt x="1449" y="175"/>
                  <a:pt x="1447" y="174"/>
                  <a:pt x="1444" y="174"/>
                </a:cubicBezTo>
                <a:cubicBezTo>
                  <a:pt x="1444" y="179"/>
                  <a:pt x="1443" y="183"/>
                  <a:pt x="1443" y="187"/>
                </a:cubicBezTo>
                <a:close/>
                <a:moveTo>
                  <a:pt x="1436" y="243"/>
                </a:moveTo>
                <a:cubicBezTo>
                  <a:pt x="1442" y="244"/>
                  <a:pt x="1447" y="244"/>
                  <a:pt x="1452" y="244"/>
                </a:cubicBezTo>
                <a:cubicBezTo>
                  <a:pt x="1453" y="239"/>
                  <a:pt x="1453" y="234"/>
                  <a:pt x="1453" y="229"/>
                </a:cubicBezTo>
                <a:cubicBezTo>
                  <a:pt x="1448" y="228"/>
                  <a:pt x="1443" y="228"/>
                  <a:pt x="1438" y="228"/>
                </a:cubicBezTo>
                <a:cubicBezTo>
                  <a:pt x="1438" y="233"/>
                  <a:pt x="1437" y="238"/>
                  <a:pt x="1436" y="243"/>
                </a:cubicBezTo>
                <a:close/>
                <a:moveTo>
                  <a:pt x="1431" y="298"/>
                </a:moveTo>
                <a:cubicBezTo>
                  <a:pt x="1437" y="298"/>
                  <a:pt x="1442" y="298"/>
                  <a:pt x="1448" y="299"/>
                </a:cubicBezTo>
                <a:cubicBezTo>
                  <a:pt x="1448" y="294"/>
                  <a:pt x="1449" y="288"/>
                  <a:pt x="1449" y="283"/>
                </a:cubicBezTo>
                <a:cubicBezTo>
                  <a:pt x="1443" y="282"/>
                  <a:pt x="1438" y="282"/>
                  <a:pt x="1433" y="282"/>
                </a:cubicBezTo>
                <a:cubicBezTo>
                  <a:pt x="1433" y="287"/>
                  <a:pt x="1432" y="293"/>
                  <a:pt x="1431" y="298"/>
                </a:cubicBezTo>
                <a:close/>
                <a:moveTo>
                  <a:pt x="1412" y="213"/>
                </a:moveTo>
                <a:cubicBezTo>
                  <a:pt x="1417" y="213"/>
                  <a:pt x="1422" y="214"/>
                  <a:pt x="1427" y="214"/>
                </a:cubicBezTo>
                <a:cubicBezTo>
                  <a:pt x="1428" y="209"/>
                  <a:pt x="1428" y="205"/>
                  <a:pt x="1428" y="200"/>
                </a:cubicBezTo>
                <a:cubicBezTo>
                  <a:pt x="1423" y="199"/>
                  <a:pt x="1419" y="198"/>
                  <a:pt x="1414" y="198"/>
                </a:cubicBezTo>
                <a:cubicBezTo>
                  <a:pt x="1413" y="203"/>
                  <a:pt x="1412" y="208"/>
                  <a:pt x="1412" y="213"/>
                </a:cubicBezTo>
                <a:close/>
                <a:moveTo>
                  <a:pt x="1405" y="269"/>
                </a:moveTo>
                <a:cubicBezTo>
                  <a:pt x="1411" y="269"/>
                  <a:pt x="1417" y="269"/>
                  <a:pt x="1423" y="269"/>
                </a:cubicBezTo>
                <a:cubicBezTo>
                  <a:pt x="1423" y="264"/>
                  <a:pt x="1424" y="258"/>
                  <a:pt x="1424" y="253"/>
                </a:cubicBezTo>
                <a:cubicBezTo>
                  <a:pt x="1419" y="252"/>
                  <a:pt x="1413" y="252"/>
                  <a:pt x="1408" y="251"/>
                </a:cubicBezTo>
                <a:cubicBezTo>
                  <a:pt x="1407" y="258"/>
                  <a:pt x="1406" y="264"/>
                  <a:pt x="1405" y="269"/>
                </a:cubicBezTo>
                <a:close/>
                <a:moveTo>
                  <a:pt x="1399" y="325"/>
                </a:moveTo>
                <a:cubicBezTo>
                  <a:pt x="1408" y="321"/>
                  <a:pt x="1414" y="323"/>
                  <a:pt x="1420" y="326"/>
                </a:cubicBezTo>
                <a:cubicBezTo>
                  <a:pt x="1420" y="319"/>
                  <a:pt x="1420" y="313"/>
                  <a:pt x="1420" y="307"/>
                </a:cubicBezTo>
                <a:cubicBezTo>
                  <a:pt x="1414" y="306"/>
                  <a:pt x="1408" y="305"/>
                  <a:pt x="1401" y="304"/>
                </a:cubicBezTo>
                <a:cubicBezTo>
                  <a:pt x="1404" y="311"/>
                  <a:pt x="1402" y="317"/>
                  <a:pt x="1399" y="325"/>
                </a:cubicBezTo>
                <a:close/>
                <a:moveTo>
                  <a:pt x="1388" y="183"/>
                </a:moveTo>
                <a:cubicBezTo>
                  <a:pt x="1393" y="183"/>
                  <a:pt x="1397" y="184"/>
                  <a:pt x="1402" y="184"/>
                </a:cubicBezTo>
                <a:cubicBezTo>
                  <a:pt x="1402" y="179"/>
                  <a:pt x="1403" y="175"/>
                  <a:pt x="1403" y="171"/>
                </a:cubicBezTo>
                <a:cubicBezTo>
                  <a:pt x="1399" y="170"/>
                  <a:pt x="1394" y="170"/>
                  <a:pt x="1389" y="169"/>
                </a:cubicBezTo>
                <a:cubicBezTo>
                  <a:pt x="1389" y="174"/>
                  <a:pt x="1388" y="179"/>
                  <a:pt x="1388" y="183"/>
                </a:cubicBezTo>
                <a:close/>
                <a:moveTo>
                  <a:pt x="1381" y="239"/>
                </a:moveTo>
                <a:cubicBezTo>
                  <a:pt x="1387" y="239"/>
                  <a:pt x="1392" y="239"/>
                  <a:pt x="1398" y="240"/>
                </a:cubicBezTo>
                <a:cubicBezTo>
                  <a:pt x="1399" y="234"/>
                  <a:pt x="1399" y="229"/>
                  <a:pt x="1399" y="224"/>
                </a:cubicBezTo>
                <a:cubicBezTo>
                  <a:pt x="1394" y="223"/>
                  <a:pt x="1388" y="222"/>
                  <a:pt x="1383" y="222"/>
                </a:cubicBezTo>
                <a:cubicBezTo>
                  <a:pt x="1382" y="228"/>
                  <a:pt x="1382" y="233"/>
                  <a:pt x="1381" y="239"/>
                </a:cubicBezTo>
                <a:close/>
                <a:moveTo>
                  <a:pt x="1378" y="276"/>
                </a:moveTo>
                <a:cubicBezTo>
                  <a:pt x="1377" y="282"/>
                  <a:pt x="1377" y="288"/>
                  <a:pt x="1376" y="294"/>
                </a:cubicBezTo>
                <a:cubicBezTo>
                  <a:pt x="1383" y="294"/>
                  <a:pt x="1389" y="295"/>
                  <a:pt x="1395" y="296"/>
                </a:cubicBezTo>
                <a:cubicBezTo>
                  <a:pt x="1395" y="290"/>
                  <a:pt x="1396" y="283"/>
                  <a:pt x="1396" y="277"/>
                </a:cubicBezTo>
                <a:cubicBezTo>
                  <a:pt x="1390" y="276"/>
                  <a:pt x="1384" y="276"/>
                  <a:pt x="1378" y="276"/>
                </a:cubicBezTo>
                <a:close/>
                <a:moveTo>
                  <a:pt x="1363" y="154"/>
                </a:moveTo>
                <a:cubicBezTo>
                  <a:pt x="1368" y="154"/>
                  <a:pt x="1373" y="155"/>
                  <a:pt x="1378" y="155"/>
                </a:cubicBezTo>
                <a:cubicBezTo>
                  <a:pt x="1378" y="150"/>
                  <a:pt x="1378" y="146"/>
                  <a:pt x="1378" y="141"/>
                </a:cubicBezTo>
                <a:cubicBezTo>
                  <a:pt x="1374" y="141"/>
                  <a:pt x="1369" y="140"/>
                  <a:pt x="1365" y="140"/>
                </a:cubicBezTo>
                <a:cubicBezTo>
                  <a:pt x="1364" y="145"/>
                  <a:pt x="1364" y="150"/>
                  <a:pt x="1363" y="154"/>
                </a:cubicBezTo>
                <a:close/>
                <a:moveTo>
                  <a:pt x="1357" y="208"/>
                </a:moveTo>
                <a:cubicBezTo>
                  <a:pt x="1362" y="209"/>
                  <a:pt x="1368" y="209"/>
                  <a:pt x="1374" y="210"/>
                </a:cubicBezTo>
                <a:cubicBezTo>
                  <a:pt x="1374" y="205"/>
                  <a:pt x="1374" y="200"/>
                  <a:pt x="1374" y="195"/>
                </a:cubicBezTo>
                <a:cubicBezTo>
                  <a:pt x="1369" y="194"/>
                  <a:pt x="1363" y="193"/>
                  <a:pt x="1358" y="193"/>
                </a:cubicBezTo>
                <a:cubicBezTo>
                  <a:pt x="1358" y="198"/>
                  <a:pt x="1357" y="204"/>
                  <a:pt x="1357" y="208"/>
                </a:cubicBezTo>
                <a:close/>
                <a:moveTo>
                  <a:pt x="1354" y="246"/>
                </a:moveTo>
                <a:cubicBezTo>
                  <a:pt x="1353" y="252"/>
                  <a:pt x="1352" y="258"/>
                  <a:pt x="1351" y="265"/>
                </a:cubicBezTo>
                <a:cubicBezTo>
                  <a:pt x="1356" y="265"/>
                  <a:pt x="1363" y="265"/>
                  <a:pt x="1369" y="265"/>
                </a:cubicBezTo>
                <a:cubicBezTo>
                  <a:pt x="1369" y="259"/>
                  <a:pt x="1370" y="253"/>
                  <a:pt x="1371" y="247"/>
                </a:cubicBezTo>
                <a:cubicBezTo>
                  <a:pt x="1365" y="247"/>
                  <a:pt x="1359" y="246"/>
                  <a:pt x="1354" y="246"/>
                </a:cubicBezTo>
                <a:close/>
                <a:moveTo>
                  <a:pt x="1339" y="124"/>
                </a:moveTo>
                <a:cubicBezTo>
                  <a:pt x="1344" y="124"/>
                  <a:pt x="1348" y="124"/>
                  <a:pt x="1352" y="125"/>
                </a:cubicBezTo>
                <a:cubicBezTo>
                  <a:pt x="1353" y="119"/>
                  <a:pt x="1353" y="115"/>
                  <a:pt x="1353" y="111"/>
                </a:cubicBezTo>
                <a:cubicBezTo>
                  <a:pt x="1349" y="111"/>
                  <a:pt x="1344" y="111"/>
                  <a:pt x="1340" y="111"/>
                </a:cubicBezTo>
                <a:cubicBezTo>
                  <a:pt x="1340" y="115"/>
                  <a:pt x="1339" y="119"/>
                  <a:pt x="1339" y="124"/>
                </a:cubicBezTo>
                <a:close/>
                <a:moveTo>
                  <a:pt x="1332" y="179"/>
                </a:moveTo>
                <a:cubicBezTo>
                  <a:pt x="1338" y="180"/>
                  <a:pt x="1343" y="180"/>
                  <a:pt x="1348" y="181"/>
                </a:cubicBezTo>
                <a:cubicBezTo>
                  <a:pt x="1349" y="175"/>
                  <a:pt x="1349" y="170"/>
                  <a:pt x="1349" y="165"/>
                </a:cubicBezTo>
                <a:cubicBezTo>
                  <a:pt x="1344" y="165"/>
                  <a:pt x="1340" y="164"/>
                  <a:pt x="1334" y="164"/>
                </a:cubicBezTo>
                <a:cubicBezTo>
                  <a:pt x="1334" y="169"/>
                  <a:pt x="1333" y="174"/>
                  <a:pt x="1332" y="179"/>
                </a:cubicBezTo>
                <a:close/>
                <a:moveTo>
                  <a:pt x="1327" y="234"/>
                </a:moveTo>
                <a:cubicBezTo>
                  <a:pt x="1332" y="234"/>
                  <a:pt x="1338" y="234"/>
                  <a:pt x="1344" y="235"/>
                </a:cubicBezTo>
                <a:cubicBezTo>
                  <a:pt x="1344" y="229"/>
                  <a:pt x="1345" y="224"/>
                  <a:pt x="1345" y="219"/>
                </a:cubicBezTo>
                <a:cubicBezTo>
                  <a:pt x="1339" y="218"/>
                  <a:pt x="1334" y="218"/>
                  <a:pt x="1329" y="217"/>
                </a:cubicBezTo>
                <a:cubicBezTo>
                  <a:pt x="1328" y="223"/>
                  <a:pt x="1328" y="228"/>
                  <a:pt x="1327" y="234"/>
                </a:cubicBezTo>
                <a:close/>
                <a:moveTo>
                  <a:pt x="1344" y="270"/>
                </a:moveTo>
                <a:cubicBezTo>
                  <a:pt x="1335" y="272"/>
                  <a:pt x="1327" y="272"/>
                  <a:pt x="1321" y="266"/>
                </a:cubicBezTo>
                <a:cubicBezTo>
                  <a:pt x="1314" y="259"/>
                  <a:pt x="1315" y="250"/>
                  <a:pt x="1317" y="243"/>
                </a:cubicBezTo>
                <a:cubicBezTo>
                  <a:pt x="1310" y="242"/>
                  <a:pt x="1304" y="241"/>
                  <a:pt x="1297" y="240"/>
                </a:cubicBezTo>
                <a:cubicBezTo>
                  <a:pt x="1300" y="248"/>
                  <a:pt x="1298" y="256"/>
                  <a:pt x="1293" y="262"/>
                </a:cubicBezTo>
                <a:cubicBezTo>
                  <a:pt x="1295" y="262"/>
                  <a:pt x="1297" y="261"/>
                  <a:pt x="1299" y="261"/>
                </a:cubicBezTo>
                <a:cubicBezTo>
                  <a:pt x="1307" y="258"/>
                  <a:pt x="1313" y="260"/>
                  <a:pt x="1318" y="266"/>
                </a:cubicBezTo>
                <a:cubicBezTo>
                  <a:pt x="1324" y="272"/>
                  <a:pt x="1324" y="279"/>
                  <a:pt x="1321" y="286"/>
                </a:cubicBezTo>
                <a:cubicBezTo>
                  <a:pt x="1321" y="288"/>
                  <a:pt x="1320" y="290"/>
                  <a:pt x="1319" y="292"/>
                </a:cubicBezTo>
                <a:cubicBezTo>
                  <a:pt x="1326" y="288"/>
                  <a:pt x="1334" y="288"/>
                  <a:pt x="1341" y="293"/>
                </a:cubicBezTo>
                <a:cubicBezTo>
                  <a:pt x="1342" y="293"/>
                  <a:pt x="1343" y="293"/>
                  <a:pt x="1343" y="293"/>
                </a:cubicBezTo>
                <a:cubicBezTo>
                  <a:pt x="1339" y="286"/>
                  <a:pt x="1340" y="278"/>
                  <a:pt x="1344" y="270"/>
                </a:cubicBezTo>
                <a:close/>
                <a:moveTo>
                  <a:pt x="1308" y="149"/>
                </a:moveTo>
                <a:cubicBezTo>
                  <a:pt x="1313" y="150"/>
                  <a:pt x="1318" y="150"/>
                  <a:pt x="1323" y="150"/>
                </a:cubicBezTo>
                <a:cubicBezTo>
                  <a:pt x="1324" y="145"/>
                  <a:pt x="1324" y="140"/>
                  <a:pt x="1324" y="135"/>
                </a:cubicBezTo>
                <a:cubicBezTo>
                  <a:pt x="1319" y="135"/>
                  <a:pt x="1314" y="134"/>
                  <a:pt x="1310" y="134"/>
                </a:cubicBezTo>
                <a:cubicBezTo>
                  <a:pt x="1309" y="139"/>
                  <a:pt x="1308" y="144"/>
                  <a:pt x="1308" y="149"/>
                </a:cubicBezTo>
                <a:close/>
                <a:moveTo>
                  <a:pt x="1302" y="205"/>
                </a:moveTo>
                <a:cubicBezTo>
                  <a:pt x="1308" y="205"/>
                  <a:pt x="1314" y="205"/>
                  <a:pt x="1319" y="206"/>
                </a:cubicBezTo>
                <a:cubicBezTo>
                  <a:pt x="1320" y="200"/>
                  <a:pt x="1320" y="194"/>
                  <a:pt x="1320" y="189"/>
                </a:cubicBezTo>
                <a:cubicBezTo>
                  <a:pt x="1315" y="188"/>
                  <a:pt x="1310" y="188"/>
                  <a:pt x="1305" y="188"/>
                </a:cubicBezTo>
                <a:cubicBezTo>
                  <a:pt x="1304" y="193"/>
                  <a:pt x="1303" y="199"/>
                  <a:pt x="1302" y="205"/>
                </a:cubicBezTo>
                <a:close/>
                <a:moveTo>
                  <a:pt x="1284" y="119"/>
                </a:moveTo>
                <a:cubicBezTo>
                  <a:pt x="1289" y="119"/>
                  <a:pt x="1293" y="120"/>
                  <a:pt x="1298" y="120"/>
                </a:cubicBezTo>
                <a:cubicBezTo>
                  <a:pt x="1298" y="115"/>
                  <a:pt x="1299" y="111"/>
                  <a:pt x="1299" y="107"/>
                </a:cubicBezTo>
                <a:cubicBezTo>
                  <a:pt x="1294" y="106"/>
                  <a:pt x="1290" y="106"/>
                  <a:pt x="1285" y="105"/>
                </a:cubicBezTo>
                <a:cubicBezTo>
                  <a:pt x="1285" y="110"/>
                  <a:pt x="1284" y="114"/>
                  <a:pt x="1284" y="119"/>
                </a:cubicBezTo>
                <a:close/>
                <a:moveTo>
                  <a:pt x="1277" y="175"/>
                </a:moveTo>
                <a:cubicBezTo>
                  <a:pt x="1283" y="175"/>
                  <a:pt x="1289" y="175"/>
                  <a:pt x="1294" y="175"/>
                </a:cubicBezTo>
                <a:cubicBezTo>
                  <a:pt x="1295" y="170"/>
                  <a:pt x="1295" y="164"/>
                  <a:pt x="1295" y="159"/>
                </a:cubicBezTo>
                <a:cubicBezTo>
                  <a:pt x="1290" y="159"/>
                  <a:pt x="1284" y="158"/>
                  <a:pt x="1279" y="158"/>
                </a:cubicBezTo>
                <a:cubicBezTo>
                  <a:pt x="1279" y="163"/>
                  <a:pt x="1278" y="169"/>
                  <a:pt x="1277" y="175"/>
                </a:cubicBezTo>
                <a:close/>
                <a:moveTo>
                  <a:pt x="1269" y="232"/>
                </a:moveTo>
                <a:cubicBezTo>
                  <a:pt x="1278" y="229"/>
                  <a:pt x="1285" y="229"/>
                  <a:pt x="1291" y="233"/>
                </a:cubicBezTo>
                <a:cubicBezTo>
                  <a:pt x="1291" y="226"/>
                  <a:pt x="1292" y="219"/>
                  <a:pt x="1292" y="213"/>
                </a:cubicBezTo>
                <a:cubicBezTo>
                  <a:pt x="1286" y="212"/>
                  <a:pt x="1280" y="212"/>
                  <a:pt x="1273" y="211"/>
                </a:cubicBezTo>
                <a:cubicBezTo>
                  <a:pt x="1276" y="218"/>
                  <a:pt x="1274" y="224"/>
                  <a:pt x="1269" y="232"/>
                </a:cubicBezTo>
                <a:close/>
                <a:moveTo>
                  <a:pt x="1259" y="90"/>
                </a:moveTo>
                <a:cubicBezTo>
                  <a:pt x="1264" y="90"/>
                  <a:pt x="1269" y="90"/>
                  <a:pt x="1273" y="90"/>
                </a:cubicBezTo>
                <a:cubicBezTo>
                  <a:pt x="1274" y="86"/>
                  <a:pt x="1274" y="81"/>
                  <a:pt x="1274" y="77"/>
                </a:cubicBezTo>
                <a:cubicBezTo>
                  <a:pt x="1270" y="77"/>
                  <a:pt x="1265" y="76"/>
                  <a:pt x="1261" y="76"/>
                </a:cubicBezTo>
                <a:cubicBezTo>
                  <a:pt x="1260" y="81"/>
                  <a:pt x="1260" y="85"/>
                  <a:pt x="1259" y="90"/>
                </a:cubicBezTo>
                <a:close/>
                <a:moveTo>
                  <a:pt x="1253" y="144"/>
                </a:moveTo>
                <a:cubicBezTo>
                  <a:pt x="1259" y="145"/>
                  <a:pt x="1264" y="145"/>
                  <a:pt x="1269" y="146"/>
                </a:cubicBezTo>
                <a:cubicBezTo>
                  <a:pt x="1269" y="141"/>
                  <a:pt x="1270" y="136"/>
                  <a:pt x="1270" y="131"/>
                </a:cubicBezTo>
                <a:cubicBezTo>
                  <a:pt x="1265" y="130"/>
                  <a:pt x="1260" y="130"/>
                  <a:pt x="1254" y="129"/>
                </a:cubicBezTo>
                <a:cubicBezTo>
                  <a:pt x="1254" y="134"/>
                  <a:pt x="1254" y="139"/>
                  <a:pt x="1253" y="144"/>
                </a:cubicBezTo>
                <a:close/>
                <a:moveTo>
                  <a:pt x="1248" y="199"/>
                </a:moveTo>
                <a:cubicBezTo>
                  <a:pt x="1254" y="200"/>
                  <a:pt x="1260" y="201"/>
                  <a:pt x="1266" y="201"/>
                </a:cubicBezTo>
                <a:cubicBezTo>
                  <a:pt x="1266" y="196"/>
                  <a:pt x="1267" y="189"/>
                  <a:pt x="1267" y="183"/>
                </a:cubicBezTo>
                <a:cubicBezTo>
                  <a:pt x="1262" y="183"/>
                  <a:pt x="1255" y="182"/>
                  <a:pt x="1249" y="182"/>
                </a:cubicBezTo>
                <a:cubicBezTo>
                  <a:pt x="1249" y="188"/>
                  <a:pt x="1248" y="194"/>
                  <a:pt x="1248" y="199"/>
                </a:cubicBezTo>
                <a:close/>
                <a:moveTo>
                  <a:pt x="1267" y="234"/>
                </a:moveTo>
                <a:cubicBezTo>
                  <a:pt x="1257" y="238"/>
                  <a:pt x="1250" y="238"/>
                  <a:pt x="1241" y="232"/>
                </a:cubicBezTo>
                <a:cubicBezTo>
                  <a:pt x="1246" y="244"/>
                  <a:pt x="1243" y="252"/>
                  <a:pt x="1237" y="259"/>
                </a:cubicBezTo>
                <a:cubicBezTo>
                  <a:pt x="1237" y="259"/>
                  <a:pt x="1237" y="259"/>
                  <a:pt x="1238" y="259"/>
                </a:cubicBezTo>
                <a:cubicBezTo>
                  <a:pt x="1248" y="253"/>
                  <a:pt x="1257" y="254"/>
                  <a:pt x="1265" y="262"/>
                </a:cubicBezTo>
                <a:cubicBezTo>
                  <a:pt x="1261" y="253"/>
                  <a:pt x="1259" y="245"/>
                  <a:pt x="1267" y="234"/>
                </a:cubicBezTo>
                <a:close/>
                <a:moveTo>
                  <a:pt x="1216" y="226"/>
                </a:moveTo>
                <a:cubicBezTo>
                  <a:pt x="1224" y="223"/>
                  <a:pt x="1232" y="225"/>
                  <a:pt x="1238" y="229"/>
                </a:cubicBezTo>
                <a:cubicBezTo>
                  <a:pt x="1238" y="222"/>
                  <a:pt x="1238" y="215"/>
                  <a:pt x="1238" y="209"/>
                </a:cubicBezTo>
                <a:cubicBezTo>
                  <a:pt x="1231" y="208"/>
                  <a:pt x="1224" y="207"/>
                  <a:pt x="1217" y="206"/>
                </a:cubicBezTo>
                <a:cubicBezTo>
                  <a:pt x="1220" y="212"/>
                  <a:pt x="1220" y="219"/>
                  <a:pt x="1216" y="226"/>
                </a:cubicBezTo>
                <a:close/>
                <a:moveTo>
                  <a:pt x="1229" y="115"/>
                </a:moveTo>
                <a:cubicBezTo>
                  <a:pt x="1234" y="115"/>
                  <a:pt x="1239" y="116"/>
                  <a:pt x="1244" y="116"/>
                </a:cubicBezTo>
                <a:cubicBezTo>
                  <a:pt x="1244" y="111"/>
                  <a:pt x="1245" y="106"/>
                  <a:pt x="1245" y="101"/>
                </a:cubicBezTo>
                <a:cubicBezTo>
                  <a:pt x="1240" y="101"/>
                  <a:pt x="1235" y="100"/>
                  <a:pt x="1230" y="100"/>
                </a:cubicBezTo>
                <a:cubicBezTo>
                  <a:pt x="1230" y="105"/>
                  <a:pt x="1229" y="110"/>
                  <a:pt x="1229" y="115"/>
                </a:cubicBezTo>
                <a:close/>
                <a:moveTo>
                  <a:pt x="1223" y="170"/>
                </a:moveTo>
                <a:cubicBezTo>
                  <a:pt x="1229" y="171"/>
                  <a:pt x="1235" y="171"/>
                  <a:pt x="1241" y="172"/>
                </a:cubicBezTo>
                <a:cubicBezTo>
                  <a:pt x="1241" y="166"/>
                  <a:pt x="1241" y="160"/>
                  <a:pt x="1241" y="155"/>
                </a:cubicBezTo>
                <a:cubicBezTo>
                  <a:pt x="1235" y="154"/>
                  <a:pt x="1230" y="154"/>
                  <a:pt x="1226" y="154"/>
                </a:cubicBezTo>
                <a:cubicBezTo>
                  <a:pt x="1225" y="160"/>
                  <a:pt x="1224" y="165"/>
                  <a:pt x="1223" y="170"/>
                </a:cubicBezTo>
                <a:close/>
                <a:moveTo>
                  <a:pt x="1204" y="85"/>
                </a:moveTo>
                <a:cubicBezTo>
                  <a:pt x="1209" y="85"/>
                  <a:pt x="1214" y="85"/>
                  <a:pt x="1219" y="86"/>
                </a:cubicBezTo>
                <a:cubicBezTo>
                  <a:pt x="1219" y="81"/>
                  <a:pt x="1220" y="77"/>
                  <a:pt x="1220" y="72"/>
                </a:cubicBezTo>
                <a:cubicBezTo>
                  <a:pt x="1215" y="71"/>
                  <a:pt x="1210" y="71"/>
                  <a:pt x="1206" y="71"/>
                </a:cubicBezTo>
                <a:cubicBezTo>
                  <a:pt x="1206" y="75"/>
                  <a:pt x="1205" y="80"/>
                  <a:pt x="1204" y="85"/>
                </a:cubicBezTo>
                <a:close/>
                <a:moveTo>
                  <a:pt x="1199" y="141"/>
                </a:moveTo>
                <a:cubicBezTo>
                  <a:pt x="1204" y="141"/>
                  <a:pt x="1210" y="141"/>
                  <a:pt x="1215" y="141"/>
                </a:cubicBezTo>
                <a:cubicBezTo>
                  <a:pt x="1215" y="136"/>
                  <a:pt x="1216" y="131"/>
                  <a:pt x="1216" y="125"/>
                </a:cubicBezTo>
                <a:cubicBezTo>
                  <a:pt x="1211" y="125"/>
                  <a:pt x="1206" y="124"/>
                  <a:pt x="1201" y="124"/>
                </a:cubicBezTo>
                <a:cubicBezTo>
                  <a:pt x="1200" y="130"/>
                  <a:pt x="1199" y="135"/>
                  <a:pt x="1199" y="141"/>
                </a:cubicBezTo>
                <a:close/>
                <a:moveTo>
                  <a:pt x="1193" y="196"/>
                </a:moveTo>
                <a:cubicBezTo>
                  <a:pt x="1198" y="196"/>
                  <a:pt x="1205" y="197"/>
                  <a:pt x="1212" y="197"/>
                </a:cubicBezTo>
                <a:cubicBezTo>
                  <a:pt x="1212" y="192"/>
                  <a:pt x="1212" y="185"/>
                  <a:pt x="1213" y="179"/>
                </a:cubicBezTo>
                <a:cubicBezTo>
                  <a:pt x="1207" y="178"/>
                  <a:pt x="1200" y="177"/>
                  <a:pt x="1195" y="177"/>
                </a:cubicBezTo>
                <a:cubicBezTo>
                  <a:pt x="1194" y="183"/>
                  <a:pt x="1193" y="190"/>
                  <a:pt x="1193" y="196"/>
                </a:cubicBezTo>
                <a:close/>
                <a:moveTo>
                  <a:pt x="1174" y="110"/>
                </a:moveTo>
                <a:cubicBezTo>
                  <a:pt x="1180" y="110"/>
                  <a:pt x="1185" y="111"/>
                  <a:pt x="1190" y="111"/>
                </a:cubicBezTo>
                <a:cubicBezTo>
                  <a:pt x="1190" y="106"/>
                  <a:pt x="1190" y="101"/>
                  <a:pt x="1191" y="96"/>
                </a:cubicBezTo>
                <a:cubicBezTo>
                  <a:pt x="1186" y="95"/>
                  <a:pt x="1181" y="95"/>
                  <a:pt x="1176" y="95"/>
                </a:cubicBezTo>
                <a:cubicBezTo>
                  <a:pt x="1176" y="100"/>
                  <a:pt x="1175" y="105"/>
                  <a:pt x="1174" y="110"/>
                </a:cubicBezTo>
                <a:close/>
                <a:moveTo>
                  <a:pt x="1168" y="166"/>
                </a:moveTo>
                <a:cubicBezTo>
                  <a:pt x="1174" y="166"/>
                  <a:pt x="1180" y="167"/>
                  <a:pt x="1187" y="167"/>
                </a:cubicBezTo>
                <a:cubicBezTo>
                  <a:pt x="1187" y="161"/>
                  <a:pt x="1187" y="155"/>
                  <a:pt x="1188" y="149"/>
                </a:cubicBezTo>
                <a:cubicBezTo>
                  <a:pt x="1182" y="149"/>
                  <a:pt x="1176" y="148"/>
                  <a:pt x="1171" y="148"/>
                </a:cubicBezTo>
                <a:cubicBezTo>
                  <a:pt x="1170" y="154"/>
                  <a:pt x="1169" y="160"/>
                  <a:pt x="1168" y="166"/>
                </a:cubicBezTo>
                <a:close/>
                <a:moveTo>
                  <a:pt x="1150" y="80"/>
                </a:moveTo>
                <a:cubicBezTo>
                  <a:pt x="1155" y="80"/>
                  <a:pt x="1160" y="81"/>
                  <a:pt x="1165" y="81"/>
                </a:cubicBezTo>
                <a:cubicBezTo>
                  <a:pt x="1165" y="76"/>
                  <a:pt x="1165" y="72"/>
                  <a:pt x="1165" y="67"/>
                </a:cubicBezTo>
                <a:cubicBezTo>
                  <a:pt x="1160" y="67"/>
                  <a:pt x="1155" y="66"/>
                  <a:pt x="1151" y="66"/>
                </a:cubicBezTo>
                <a:cubicBezTo>
                  <a:pt x="1151" y="71"/>
                  <a:pt x="1150" y="76"/>
                  <a:pt x="1150" y="80"/>
                </a:cubicBezTo>
                <a:close/>
                <a:moveTo>
                  <a:pt x="1144" y="135"/>
                </a:moveTo>
                <a:cubicBezTo>
                  <a:pt x="1150" y="136"/>
                  <a:pt x="1156" y="136"/>
                  <a:pt x="1162" y="137"/>
                </a:cubicBezTo>
                <a:cubicBezTo>
                  <a:pt x="1162" y="131"/>
                  <a:pt x="1162" y="125"/>
                  <a:pt x="1163" y="120"/>
                </a:cubicBezTo>
                <a:cubicBezTo>
                  <a:pt x="1157" y="119"/>
                  <a:pt x="1151" y="119"/>
                  <a:pt x="1146" y="118"/>
                </a:cubicBezTo>
                <a:cubicBezTo>
                  <a:pt x="1145" y="124"/>
                  <a:pt x="1145" y="130"/>
                  <a:pt x="1144" y="135"/>
                </a:cubicBezTo>
                <a:close/>
                <a:moveTo>
                  <a:pt x="1159" y="174"/>
                </a:moveTo>
                <a:cubicBezTo>
                  <a:pt x="1152" y="173"/>
                  <a:pt x="1145" y="172"/>
                  <a:pt x="1139" y="171"/>
                </a:cubicBezTo>
                <a:cubicBezTo>
                  <a:pt x="1141" y="178"/>
                  <a:pt x="1140" y="185"/>
                  <a:pt x="1136" y="191"/>
                </a:cubicBezTo>
                <a:cubicBezTo>
                  <a:pt x="1136" y="192"/>
                  <a:pt x="1136" y="193"/>
                  <a:pt x="1136" y="193"/>
                </a:cubicBezTo>
                <a:cubicBezTo>
                  <a:pt x="1142" y="190"/>
                  <a:pt x="1148" y="190"/>
                  <a:pt x="1155" y="193"/>
                </a:cubicBezTo>
                <a:cubicBezTo>
                  <a:pt x="1156" y="193"/>
                  <a:pt x="1158" y="194"/>
                  <a:pt x="1159" y="194"/>
                </a:cubicBezTo>
                <a:cubicBezTo>
                  <a:pt x="1156" y="187"/>
                  <a:pt x="1157" y="180"/>
                  <a:pt x="1159" y="174"/>
                </a:cubicBezTo>
                <a:close/>
                <a:moveTo>
                  <a:pt x="1125" y="50"/>
                </a:moveTo>
                <a:cubicBezTo>
                  <a:pt x="1130" y="51"/>
                  <a:pt x="1135" y="51"/>
                  <a:pt x="1139" y="52"/>
                </a:cubicBezTo>
                <a:cubicBezTo>
                  <a:pt x="1140" y="47"/>
                  <a:pt x="1140" y="43"/>
                  <a:pt x="1140" y="38"/>
                </a:cubicBezTo>
                <a:cubicBezTo>
                  <a:pt x="1136" y="37"/>
                  <a:pt x="1132" y="37"/>
                  <a:pt x="1127" y="37"/>
                </a:cubicBezTo>
                <a:cubicBezTo>
                  <a:pt x="1126" y="41"/>
                  <a:pt x="1126" y="46"/>
                  <a:pt x="1125" y="50"/>
                </a:cubicBezTo>
                <a:close/>
                <a:moveTo>
                  <a:pt x="1120" y="106"/>
                </a:moveTo>
                <a:cubicBezTo>
                  <a:pt x="1126" y="107"/>
                  <a:pt x="1131" y="107"/>
                  <a:pt x="1137" y="108"/>
                </a:cubicBezTo>
                <a:cubicBezTo>
                  <a:pt x="1137" y="102"/>
                  <a:pt x="1137" y="96"/>
                  <a:pt x="1137" y="91"/>
                </a:cubicBezTo>
                <a:cubicBezTo>
                  <a:pt x="1132" y="91"/>
                  <a:pt x="1127" y="91"/>
                  <a:pt x="1122" y="90"/>
                </a:cubicBezTo>
                <a:cubicBezTo>
                  <a:pt x="1121" y="96"/>
                  <a:pt x="1120" y="101"/>
                  <a:pt x="1120" y="106"/>
                </a:cubicBezTo>
                <a:close/>
                <a:moveTo>
                  <a:pt x="1114" y="160"/>
                </a:moveTo>
                <a:cubicBezTo>
                  <a:pt x="1120" y="161"/>
                  <a:pt x="1127" y="162"/>
                  <a:pt x="1133" y="163"/>
                </a:cubicBezTo>
                <a:cubicBezTo>
                  <a:pt x="1133" y="157"/>
                  <a:pt x="1133" y="151"/>
                  <a:pt x="1133" y="145"/>
                </a:cubicBezTo>
                <a:cubicBezTo>
                  <a:pt x="1127" y="144"/>
                  <a:pt x="1121" y="144"/>
                  <a:pt x="1116" y="143"/>
                </a:cubicBezTo>
                <a:cubicBezTo>
                  <a:pt x="1115" y="149"/>
                  <a:pt x="1114" y="155"/>
                  <a:pt x="1114" y="160"/>
                </a:cubicBezTo>
                <a:close/>
                <a:moveTo>
                  <a:pt x="1096" y="76"/>
                </a:moveTo>
                <a:cubicBezTo>
                  <a:pt x="1100" y="76"/>
                  <a:pt x="1105" y="76"/>
                  <a:pt x="1110" y="77"/>
                </a:cubicBezTo>
                <a:cubicBezTo>
                  <a:pt x="1111" y="71"/>
                  <a:pt x="1111" y="67"/>
                  <a:pt x="1111" y="62"/>
                </a:cubicBezTo>
                <a:cubicBezTo>
                  <a:pt x="1107" y="62"/>
                  <a:pt x="1102" y="61"/>
                  <a:pt x="1098" y="61"/>
                </a:cubicBezTo>
                <a:cubicBezTo>
                  <a:pt x="1097" y="66"/>
                  <a:pt x="1096" y="71"/>
                  <a:pt x="1096" y="76"/>
                </a:cubicBezTo>
                <a:close/>
                <a:moveTo>
                  <a:pt x="1089" y="131"/>
                </a:moveTo>
                <a:cubicBezTo>
                  <a:pt x="1095" y="132"/>
                  <a:pt x="1101" y="132"/>
                  <a:pt x="1107" y="133"/>
                </a:cubicBezTo>
                <a:cubicBezTo>
                  <a:pt x="1108" y="127"/>
                  <a:pt x="1108" y="121"/>
                  <a:pt x="1108" y="116"/>
                </a:cubicBezTo>
                <a:cubicBezTo>
                  <a:pt x="1103" y="115"/>
                  <a:pt x="1097" y="114"/>
                  <a:pt x="1091" y="114"/>
                </a:cubicBezTo>
                <a:cubicBezTo>
                  <a:pt x="1091" y="120"/>
                  <a:pt x="1090" y="126"/>
                  <a:pt x="1089" y="131"/>
                </a:cubicBezTo>
                <a:close/>
                <a:moveTo>
                  <a:pt x="1079" y="189"/>
                </a:moveTo>
                <a:cubicBezTo>
                  <a:pt x="1088" y="185"/>
                  <a:pt x="1097" y="184"/>
                  <a:pt x="1105" y="191"/>
                </a:cubicBezTo>
                <a:cubicBezTo>
                  <a:pt x="1102" y="183"/>
                  <a:pt x="1101" y="176"/>
                  <a:pt x="1105" y="169"/>
                </a:cubicBezTo>
                <a:cubicBezTo>
                  <a:pt x="1098" y="169"/>
                  <a:pt x="1091" y="168"/>
                  <a:pt x="1084" y="167"/>
                </a:cubicBezTo>
                <a:cubicBezTo>
                  <a:pt x="1087" y="175"/>
                  <a:pt x="1085" y="182"/>
                  <a:pt x="1079" y="189"/>
                </a:cubicBezTo>
                <a:close/>
                <a:moveTo>
                  <a:pt x="1072" y="45"/>
                </a:moveTo>
                <a:cubicBezTo>
                  <a:pt x="1077" y="46"/>
                  <a:pt x="1081" y="46"/>
                  <a:pt x="1085" y="46"/>
                </a:cubicBezTo>
                <a:cubicBezTo>
                  <a:pt x="1085" y="42"/>
                  <a:pt x="1086" y="37"/>
                  <a:pt x="1086" y="32"/>
                </a:cubicBezTo>
                <a:cubicBezTo>
                  <a:pt x="1082" y="32"/>
                  <a:pt x="1077" y="32"/>
                  <a:pt x="1073" y="32"/>
                </a:cubicBezTo>
                <a:cubicBezTo>
                  <a:pt x="1073" y="37"/>
                  <a:pt x="1072" y="41"/>
                  <a:pt x="1072" y="45"/>
                </a:cubicBezTo>
                <a:close/>
                <a:moveTo>
                  <a:pt x="1065" y="101"/>
                </a:moveTo>
                <a:cubicBezTo>
                  <a:pt x="1071" y="102"/>
                  <a:pt x="1077" y="102"/>
                  <a:pt x="1082" y="102"/>
                </a:cubicBezTo>
                <a:cubicBezTo>
                  <a:pt x="1082" y="97"/>
                  <a:pt x="1083" y="92"/>
                  <a:pt x="1083" y="86"/>
                </a:cubicBezTo>
                <a:cubicBezTo>
                  <a:pt x="1077" y="86"/>
                  <a:pt x="1072" y="85"/>
                  <a:pt x="1067" y="85"/>
                </a:cubicBezTo>
                <a:cubicBezTo>
                  <a:pt x="1066" y="90"/>
                  <a:pt x="1066" y="96"/>
                  <a:pt x="1065" y="101"/>
                </a:cubicBezTo>
                <a:close/>
                <a:moveTo>
                  <a:pt x="1058" y="158"/>
                </a:moveTo>
                <a:cubicBezTo>
                  <a:pt x="1065" y="155"/>
                  <a:pt x="1072" y="156"/>
                  <a:pt x="1078" y="160"/>
                </a:cubicBezTo>
                <a:cubicBezTo>
                  <a:pt x="1078" y="153"/>
                  <a:pt x="1079" y="146"/>
                  <a:pt x="1079" y="140"/>
                </a:cubicBezTo>
                <a:cubicBezTo>
                  <a:pt x="1073" y="139"/>
                  <a:pt x="1066" y="138"/>
                  <a:pt x="1061" y="138"/>
                </a:cubicBezTo>
                <a:cubicBezTo>
                  <a:pt x="1060" y="144"/>
                  <a:pt x="1059" y="151"/>
                  <a:pt x="1058" y="158"/>
                </a:cubicBezTo>
                <a:close/>
                <a:moveTo>
                  <a:pt x="1041" y="71"/>
                </a:moveTo>
                <a:cubicBezTo>
                  <a:pt x="1047" y="71"/>
                  <a:pt x="1052" y="72"/>
                  <a:pt x="1057" y="72"/>
                </a:cubicBezTo>
                <a:cubicBezTo>
                  <a:pt x="1057" y="67"/>
                  <a:pt x="1057" y="63"/>
                  <a:pt x="1057" y="58"/>
                </a:cubicBezTo>
                <a:cubicBezTo>
                  <a:pt x="1053" y="57"/>
                  <a:pt x="1048" y="57"/>
                  <a:pt x="1043" y="56"/>
                </a:cubicBezTo>
                <a:cubicBezTo>
                  <a:pt x="1042" y="61"/>
                  <a:pt x="1042" y="66"/>
                  <a:pt x="1041" y="71"/>
                </a:cubicBezTo>
                <a:close/>
                <a:moveTo>
                  <a:pt x="1034" y="126"/>
                </a:moveTo>
                <a:cubicBezTo>
                  <a:pt x="1040" y="127"/>
                  <a:pt x="1047" y="127"/>
                  <a:pt x="1053" y="128"/>
                </a:cubicBezTo>
                <a:cubicBezTo>
                  <a:pt x="1053" y="122"/>
                  <a:pt x="1053" y="116"/>
                  <a:pt x="1054" y="110"/>
                </a:cubicBezTo>
                <a:cubicBezTo>
                  <a:pt x="1048" y="110"/>
                  <a:pt x="1042" y="109"/>
                  <a:pt x="1037" y="109"/>
                </a:cubicBezTo>
                <a:cubicBezTo>
                  <a:pt x="1036" y="115"/>
                  <a:pt x="1035" y="121"/>
                  <a:pt x="1034" y="126"/>
                </a:cubicBezTo>
                <a:close/>
                <a:moveTo>
                  <a:pt x="1017" y="41"/>
                </a:moveTo>
                <a:cubicBezTo>
                  <a:pt x="1022" y="42"/>
                  <a:pt x="1027" y="42"/>
                  <a:pt x="1032" y="43"/>
                </a:cubicBezTo>
                <a:cubicBezTo>
                  <a:pt x="1032" y="37"/>
                  <a:pt x="1032" y="32"/>
                  <a:pt x="1032" y="28"/>
                </a:cubicBezTo>
                <a:cubicBezTo>
                  <a:pt x="1028" y="28"/>
                  <a:pt x="1023" y="28"/>
                  <a:pt x="1019" y="28"/>
                </a:cubicBezTo>
                <a:cubicBezTo>
                  <a:pt x="1018" y="32"/>
                  <a:pt x="1018" y="37"/>
                  <a:pt x="1017" y="41"/>
                </a:cubicBezTo>
                <a:close/>
                <a:moveTo>
                  <a:pt x="1011" y="96"/>
                </a:moveTo>
                <a:cubicBezTo>
                  <a:pt x="1017" y="96"/>
                  <a:pt x="1022" y="97"/>
                  <a:pt x="1028" y="98"/>
                </a:cubicBezTo>
                <a:cubicBezTo>
                  <a:pt x="1028" y="93"/>
                  <a:pt x="1028" y="87"/>
                  <a:pt x="1028" y="82"/>
                </a:cubicBezTo>
                <a:cubicBezTo>
                  <a:pt x="1023" y="81"/>
                  <a:pt x="1017" y="81"/>
                  <a:pt x="1012" y="80"/>
                </a:cubicBezTo>
                <a:cubicBezTo>
                  <a:pt x="1012" y="86"/>
                  <a:pt x="1011" y="91"/>
                  <a:pt x="1011" y="96"/>
                </a:cubicBezTo>
                <a:close/>
                <a:moveTo>
                  <a:pt x="1005" y="152"/>
                </a:moveTo>
                <a:cubicBezTo>
                  <a:pt x="1010" y="152"/>
                  <a:pt x="1017" y="152"/>
                  <a:pt x="1023" y="152"/>
                </a:cubicBezTo>
                <a:cubicBezTo>
                  <a:pt x="1024" y="146"/>
                  <a:pt x="1024" y="140"/>
                  <a:pt x="1025" y="134"/>
                </a:cubicBezTo>
                <a:cubicBezTo>
                  <a:pt x="1019" y="134"/>
                  <a:pt x="1013" y="134"/>
                  <a:pt x="1007" y="133"/>
                </a:cubicBezTo>
                <a:cubicBezTo>
                  <a:pt x="1006" y="140"/>
                  <a:pt x="1006" y="146"/>
                  <a:pt x="1005" y="152"/>
                </a:cubicBezTo>
                <a:close/>
                <a:moveTo>
                  <a:pt x="986" y="66"/>
                </a:moveTo>
                <a:cubicBezTo>
                  <a:pt x="992" y="67"/>
                  <a:pt x="997" y="67"/>
                  <a:pt x="1003" y="68"/>
                </a:cubicBezTo>
                <a:cubicBezTo>
                  <a:pt x="1003" y="63"/>
                  <a:pt x="1003" y="58"/>
                  <a:pt x="1003" y="53"/>
                </a:cubicBezTo>
                <a:cubicBezTo>
                  <a:pt x="998" y="52"/>
                  <a:pt x="993" y="52"/>
                  <a:pt x="988" y="51"/>
                </a:cubicBezTo>
                <a:cubicBezTo>
                  <a:pt x="988" y="56"/>
                  <a:pt x="987" y="62"/>
                  <a:pt x="986" y="66"/>
                </a:cubicBezTo>
                <a:close/>
                <a:moveTo>
                  <a:pt x="981" y="121"/>
                </a:moveTo>
                <a:cubicBezTo>
                  <a:pt x="986" y="121"/>
                  <a:pt x="992" y="122"/>
                  <a:pt x="999" y="122"/>
                </a:cubicBezTo>
                <a:cubicBezTo>
                  <a:pt x="999" y="117"/>
                  <a:pt x="999" y="111"/>
                  <a:pt x="999" y="106"/>
                </a:cubicBezTo>
                <a:cubicBezTo>
                  <a:pt x="993" y="105"/>
                  <a:pt x="988" y="105"/>
                  <a:pt x="983" y="105"/>
                </a:cubicBezTo>
                <a:cubicBezTo>
                  <a:pt x="982" y="111"/>
                  <a:pt x="982" y="116"/>
                  <a:pt x="981" y="121"/>
                </a:cubicBezTo>
                <a:close/>
                <a:moveTo>
                  <a:pt x="962" y="36"/>
                </a:moveTo>
                <a:cubicBezTo>
                  <a:pt x="967" y="37"/>
                  <a:pt x="972" y="37"/>
                  <a:pt x="977" y="37"/>
                </a:cubicBezTo>
                <a:cubicBezTo>
                  <a:pt x="977" y="33"/>
                  <a:pt x="977" y="28"/>
                  <a:pt x="978" y="23"/>
                </a:cubicBezTo>
                <a:cubicBezTo>
                  <a:pt x="973" y="23"/>
                  <a:pt x="969" y="22"/>
                  <a:pt x="964" y="22"/>
                </a:cubicBezTo>
                <a:cubicBezTo>
                  <a:pt x="964" y="27"/>
                  <a:pt x="963" y="31"/>
                  <a:pt x="962" y="36"/>
                </a:cubicBezTo>
                <a:close/>
                <a:moveTo>
                  <a:pt x="956" y="92"/>
                </a:moveTo>
                <a:cubicBezTo>
                  <a:pt x="961" y="92"/>
                  <a:pt x="967" y="92"/>
                  <a:pt x="973" y="92"/>
                </a:cubicBezTo>
                <a:cubicBezTo>
                  <a:pt x="973" y="87"/>
                  <a:pt x="973" y="82"/>
                  <a:pt x="974" y="77"/>
                </a:cubicBezTo>
                <a:cubicBezTo>
                  <a:pt x="968" y="76"/>
                  <a:pt x="963" y="76"/>
                  <a:pt x="958" y="75"/>
                </a:cubicBezTo>
                <a:cubicBezTo>
                  <a:pt x="957" y="81"/>
                  <a:pt x="956" y="87"/>
                  <a:pt x="956" y="92"/>
                </a:cubicBezTo>
                <a:close/>
                <a:moveTo>
                  <a:pt x="947" y="150"/>
                </a:moveTo>
                <a:cubicBezTo>
                  <a:pt x="948" y="149"/>
                  <a:pt x="950" y="149"/>
                  <a:pt x="952" y="148"/>
                </a:cubicBezTo>
                <a:cubicBezTo>
                  <a:pt x="960" y="145"/>
                  <a:pt x="967" y="147"/>
                  <a:pt x="972" y="153"/>
                </a:cubicBezTo>
                <a:cubicBezTo>
                  <a:pt x="978" y="160"/>
                  <a:pt x="978" y="167"/>
                  <a:pt x="975" y="175"/>
                </a:cubicBezTo>
                <a:cubicBezTo>
                  <a:pt x="974" y="176"/>
                  <a:pt x="973" y="178"/>
                  <a:pt x="972" y="179"/>
                </a:cubicBezTo>
                <a:cubicBezTo>
                  <a:pt x="980" y="176"/>
                  <a:pt x="988" y="175"/>
                  <a:pt x="995" y="180"/>
                </a:cubicBezTo>
                <a:cubicBezTo>
                  <a:pt x="995" y="181"/>
                  <a:pt x="996" y="180"/>
                  <a:pt x="997" y="181"/>
                </a:cubicBezTo>
                <a:cubicBezTo>
                  <a:pt x="993" y="172"/>
                  <a:pt x="993" y="165"/>
                  <a:pt x="999" y="156"/>
                </a:cubicBezTo>
                <a:cubicBezTo>
                  <a:pt x="982" y="163"/>
                  <a:pt x="964" y="153"/>
                  <a:pt x="971" y="130"/>
                </a:cubicBezTo>
                <a:cubicBezTo>
                  <a:pt x="965" y="130"/>
                  <a:pt x="958" y="129"/>
                  <a:pt x="952" y="128"/>
                </a:cubicBezTo>
                <a:cubicBezTo>
                  <a:pt x="953" y="136"/>
                  <a:pt x="952" y="144"/>
                  <a:pt x="947" y="150"/>
                </a:cubicBezTo>
                <a:close/>
                <a:moveTo>
                  <a:pt x="932" y="61"/>
                </a:moveTo>
                <a:cubicBezTo>
                  <a:pt x="937" y="62"/>
                  <a:pt x="943" y="62"/>
                  <a:pt x="948" y="63"/>
                </a:cubicBezTo>
                <a:cubicBezTo>
                  <a:pt x="948" y="58"/>
                  <a:pt x="948" y="53"/>
                  <a:pt x="948" y="48"/>
                </a:cubicBezTo>
                <a:cubicBezTo>
                  <a:pt x="943" y="47"/>
                  <a:pt x="939" y="47"/>
                  <a:pt x="934" y="46"/>
                </a:cubicBezTo>
                <a:cubicBezTo>
                  <a:pt x="933" y="52"/>
                  <a:pt x="932" y="56"/>
                  <a:pt x="932" y="61"/>
                </a:cubicBezTo>
                <a:close/>
                <a:moveTo>
                  <a:pt x="926" y="117"/>
                </a:moveTo>
                <a:cubicBezTo>
                  <a:pt x="932" y="117"/>
                  <a:pt x="938" y="118"/>
                  <a:pt x="944" y="119"/>
                </a:cubicBezTo>
                <a:cubicBezTo>
                  <a:pt x="945" y="113"/>
                  <a:pt x="945" y="106"/>
                  <a:pt x="946" y="100"/>
                </a:cubicBezTo>
                <a:cubicBezTo>
                  <a:pt x="940" y="100"/>
                  <a:pt x="934" y="100"/>
                  <a:pt x="929" y="100"/>
                </a:cubicBezTo>
                <a:cubicBezTo>
                  <a:pt x="928" y="105"/>
                  <a:pt x="927" y="111"/>
                  <a:pt x="926" y="117"/>
                </a:cubicBezTo>
                <a:close/>
                <a:moveTo>
                  <a:pt x="908" y="31"/>
                </a:moveTo>
                <a:cubicBezTo>
                  <a:pt x="913" y="31"/>
                  <a:pt x="918" y="32"/>
                  <a:pt x="922" y="32"/>
                </a:cubicBezTo>
                <a:cubicBezTo>
                  <a:pt x="922" y="28"/>
                  <a:pt x="922" y="23"/>
                  <a:pt x="922" y="19"/>
                </a:cubicBezTo>
                <a:cubicBezTo>
                  <a:pt x="918" y="18"/>
                  <a:pt x="914" y="18"/>
                  <a:pt x="910" y="18"/>
                </a:cubicBezTo>
                <a:cubicBezTo>
                  <a:pt x="909" y="22"/>
                  <a:pt x="909" y="27"/>
                  <a:pt x="908" y="31"/>
                </a:cubicBezTo>
                <a:close/>
                <a:moveTo>
                  <a:pt x="903" y="86"/>
                </a:moveTo>
                <a:cubicBezTo>
                  <a:pt x="908" y="87"/>
                  <a:pt x="913" y="87"/>
                  <a:pt x="918" y="88"/>
                </a:cubicBezTo>
                <a:cubicBezTo>
                  <a:pt x="918" y="82"/>
                  <a:pt x="919" y="77"/>
                  <a:pt x="919" y="72"/>
                </a:cubicBezTo>
                <a:cubicBezTo>
                  <a:pt x="914" y="71"/>
                  <a:pt x="909" y="71"/>
                  <a:pt x="904" y="70"/>
                </a:cubicBezTo>
                <a:cubicBezTo>
                  <a:pt x="904" y="76"/>
                  <a:pt x="903" y="81"/>
                  <a:pt x="903" y="86"/>
                </a:cubicBezTo>
                <a:close/>
                <a:moveTo>
                  <a:pt x="895" y="144"/>
                </a:moveTo>
                <a:cubicBezTo>
                  <a:pt x="902" y="141"/>
                  <a:pt x="909" y="141"/>
                  <a:pt x="915" y="145"/>
                </a:cubicBezTo>
                <a:cubicBezTo>
                  <a:pt x="915" y="138"/>
                  <a:pt x="916" y="131"/>
                  <a:pt x="916" y="124"/>
                </a:cubicBezTo>
                <a:cubicBezTo>
                  <a:pt x="914" y="125"/>
                  <a:pt x="910" y="125"/>
                  <a:pt x="907" y="125"/>
                </a:cubicBezTo>
                <a:cubicBezTo>
                  <a:pt x="904" y="125"/>
                  <a:pt x="901" y="124"/>
                  <a:pt x="899" y="123"/>
                </a:cubicBezTo>
                <a:cubicBezTo>
                  <a:pt x="897" y="130"/>
                  <a:pt x="896" y="137"/>
                  <a:pt x="895" y="144"/>
                </a:cubicBezTo>
                <a:close/>
                <a:moveTo>
                  <a:pt x="878" y="57"/>
                </a:moveTo>
                <a:cubicBezTo>
                  <a:pt x="884" y="57"/>
                  <a:pt x="889" y="58"/>
                  <a:pt x="893" y="58"/>
                </a:cubicBezTo>
                <a:cubicBezTo>
                  <a:pt x="893" y="53"/>
                  <a:pt x="893" y="48"/>
                  <a:pt x="893" y="43"/>
                </a:cubicBezTo>
                <a:cubicBezTo>
                  <a:pt x="889" y="43"/>
                  <a:pt x="885" y="43"/>
                  <a:pt x="880" y="42"/>
                </a:cubicBezTo>
                <a:cubicBezTo>
                  <a:pt x="880" y="48"/>
                  <a:pt x="879" y="52"/>
                  <a:pt x="878" y="57"/>
                </a:cubicBezTo>
                <a:close/>
                <a:moveTo>
                  <a:pt x="872" y="111"/>
                </a:moveTo>
                <a:cubicBezTo>
                  <a:pt x="878" y="112"/>
                  <a:pt x="884" y="113"/>
                  <a:pt x="890" y="113"/>
                </a:cubicBezTo>
                <a:cubicBezTo>
                  <a:pt x="890" y="108"/>
                  <a:pt x="890" y="102"/>
                  <a:pt x="891" y="97"/>
                </a:cubicBezTo>
                <a:cubicBezTo>
                  <a:pt x="885" y="96"/>
                  <a:pt x="879" y="96"/>
                  <a:pt x="874" y="95"/>
                </a:cubicBezTo>
                <a:cubicBezTo>
                  <a:pt x="873" y="100"/>
                  <a:pt x="873" y="106"/>
                  <a:pt x="872" y="111"/>
                </a:cubicBezTo>
                <a:close/>
                <a:moveTo>
                  <a:pt x="854" y="27"/>
                </a:moveTo>
                <a:cubicBezTo>
                  <a:pt x="859" y="27"/>
                  <a:pt x="863" y="27"/>
                  <a:pt x="868" y="27"/>
                </a:cubicBezTo>
                <a:cubicBezTo>
                  <a:pt x="868" y="22"/>
                  <a:pt x="868" y="18"/>
                  <a:pt x="868" y="14"/>
                </a:cubicBezTo>
                <a:cubicBezTo>
                  <a:pt x="864" y="13"/>
                  <a:pt x="860" y="13"/>
                  <a:pt x="856" y="13"/>
                </a:cubicBezTo>
                <a:cubicBezTo>
                  <a:pt x="855" y="18"/>
                  <a:pt x="855" y="22"/>
                  <a:pt x="854" y="27"/>
                </a:cubicBezTo>
                <a:close/>
                <a:moveTo>
                  <a:pt x="848" y="82"/>
                </a:moveTo>
                <a:cubicBezTo>
                  <a:pt x="853" y="83"/>
                  <a:pt x="859" y="83"/>
                  <a:pt x="865" y="84"/>
                </a:cubicBezTo>
                <a:cubicBezTo>
                  <a:pt x="865" y="78"/>
                  <a:pt x="865" y="73"/>
                  <a:pt x="865" y="68"/>
                </a:cubicBezTo>
                <a:cubicBezTo>
                  <a:pt x="860" y="67"/>
                  <a:pt x="855" y="67"/>
                  <a:pt x="850" y="66"/>
                </a:cubicBezTo>
                <a:cubicBezTo>
                  <a:pt x="849" y="72"/>
                  <a:pt x="848" y="77"/>
                  <a:pt x="848" y="82"/>
                </a:cubicBezTo>
                <a:close/>
                <a:moveTo>
                  <a:pt x="842" y="136"/>
                </a:moveTo>
                <a:cubicBezTo>
                  <a:pt x="848" y="137"/>
                  <a:pt x="855" y="138"/>
                  <a:pt x="861" y="139"/>
                </a:cubicBezTo>
                <a:cubicBezTo>
                  <a:pt x="861" y="133"/>
                  <a:pt x="861" y="127"/>
                  <a:pt x="861" y="121"/>
                </a:cubicBezTo>
                <a:cubicBezTo>
                  <a:pt x="858" y="121"/>
                  <a:pt x="855" y="121"/>
                  <a:pt x="852" y="121"/>
                </a:cubicBezTo>
                <a:cubicBezTo>
                  <a:pt x="849" y="120"/>
                  <a:pt x="846" y="119"/>
                  <a:pt x="844" y="119"/>
                </a:cubicBezTo>
                <a:cubicBezTo>
                  <a:pt x="843" y="125"/>
                  <a:pt x="842" y="131"/>
                  <a:pt x="842" y="136"/>
                </a:cubicBezTo>
                <a:close/>
                <a:moveTo>
                  <a:pt x="824" y="52"/>
                </a:moveTo>
                <a:cubicBezTo>
                  <a:pt x="829" y="52"/>
                  <a:pt x="834" y="53"/>
                  <a:pt x="839" y="53"/>
                </a:cubicBezTo>
                <a:cubicBezTo>
                  <a:pt x="839" y="48"/>
                  <a:pt x="840" y="44"/>
                  <a:pt x="840" y="38"/>
                </a:cubicBezTo>
                <a:cubicBezTo>
                  <a:pt x="835" y="38"/>
                  <a:pt x="831" y="38"/>
                  <a:pt x="826" y="37"/>
                </a:cubicBezTo>
                <a:cubicBezTo>
                  <a:pt x="825" y="42"/>
                  <a:pt x="825" y="47"/>
                  <a:pt x="824" y="52"/>
                </a:cubicBezTo>
                <a:close/>
                <a:moveTo>
                  <a:pt x="817" y="107"/>
                </a:moveTo>
                <a:cubicBezTo>
                  <a:pt x="824" y="108"/>
                  <a:pt x="830" y="108"/>
                  <a:pt x="835" y="109"/>
                </a:cubicBezTo>
                <a:cubicBezTo>
                  <a:pt x="835" y="103"/>
                  <a:pt x="836" y="97"/>
                  <a:pt x="836" y="92"/>
                </a:cubicBezTo>
                <a:cubicBezTo>
                  <a:pt x="830" y="91"/>
                  <a:pt x="825" y="91"/>
                  <a:pt x="820" y="90"/>
                </a:cubicBezTo>
                <a:cubicBezTo>
                  <a:pt x="819" y="96"/>
                  <a:pt x="818" y="102"/>
                  <a:pt x="817" y="107"/>
                </a:cubicBezTo>
                <a:close/>
                <a:moveTo>
                  <a:pt x="814" y="153"/>
                </a:moveTo>
                <a:cubicBezTo>
                  <a:pt x="814" y="156"/>
                  <a:pt x="812" y="160"/>
                  <a:pt x="812" y="162"/>
                </a:cubicBezTo>
                <a:cubicBezTo>
                  <a:pt x="819" y="162"/>
                  <a:pt x="825" y="163"/>
                  <a:pt x="831" y="163"/>
                </a:cubicBezTo>
                <a:cubicBezTo>
                  <a:pt x="831" y="158"/>
                  <a:pt x="831" y="152"/>
                  <a:pt x="831" y="145"/>
                </a:cubicBezTo>
                <a:cubicBezTo>
                  <a:pt x="826" y="145"/>
                  <a:pt x="820" y="144"/>
                  <a:pt x="814" y="144"/>
                </a:cubicBezTo>
                <a:cubicBezTo>
                  <a:pt x="814" y="147"/>
                  <a:pt x="814" y="150"/>
                  <a:pt x="814" y="153"/>
                </a:cubicBezTo>
                <a:close/>
                <a:moveTo>
                  <a:pt x="800" y="21"/>
                </a:moveTo>
                <a:cubicBezTo>
                  <a:pt x="805" y="22"/>
                  <a:pt x="809" y="22"/>
                  <a:pt x="814" y="22"/>
                </a:cubicBezTo>
                <a:cubicBezTo>
                  <a:pt x="814" y="18"/>
                  <a:pt x="814" y="14"/>
                  <a:pt x="814" y="10"/>
                </a:cubicBezTo>
                <a:cubicBezTo>
                  <a:pt x="810" y="9"/>
                  <a:pt x="806" y="9"/>
                  <a:pt x="802" y="9"/>
                </a:cubicBezTo>
                <a:cubicBezTo>
                  <a:pt x="801" y="13"/>
                  <a:pt x="801" y="17"/>
                  <a:pt x="800" y="21"/>
                </a:cubicBezTo>
                <a:close/>
                <a:moveTo>
                  <a:pt x="794" y="77"/>
                </a:moveTo>
                <a:cubicBezTo>
                  <a:pt x="799" y="77"/>
                  <a:pt x="804" y="78"/>
                  <a:pt x="810" y="78"/>
                </a:cubicBezTo>
                <a:cubicBezTo>
                  <a:pt x="810" y="73"/>
                  <a:pt x="810" y="68"/>
                  <a:pt x="811" y="63"/>
                </a:cubicBezTo>
                <a:cubicBezTo>
                  <a:pt x="805" y="62"/>
                  <a:pt x="800" y="62"/>
                  <a:pt x="796" y="61"/>
                </a:cubicBezTo>
                <a:cubicBezTo>
                  <a:pt x="795" y="67"/>
                  <a:pt x="794" y="72"/>
                  <a:pt x="794" y="77"/>
                </a:cubicBezTo>
                <a:close/>
                <a:moveTo>
                  <a:pt x="788" y="133"/>
                </a:moveTo>
                <a:cubicBezTo>
                  <a:pt x="793" y="133"/>
                  <a:pt x="800" y="133"/>
                  <a:pt x="805" y="133"/>
                </a:cubicBezTo>
                <a:cubicBezTo>
                  <a:pt x="806" y="128"/>
                  <a:pt x="806" y="122"/>
                  <a:pt x="807" y="116"/>
                </a:cubicBezTo>
                <a:cubicBezTo>
                  <a:pt x="802" y="116"/>
                  <a:pt x="796" y="115"/>
                  <a:pt x="791" y="115"/>
                </a:cubicBezTo>
                <a:cubicBezTo>
                  <a:pt x="790" y="121"/>
                  <a:pt x="789" y="127"/>
                  <a:pt x="788" y="133"/>
                </a:cubicBezTo>
                <a:close/>
                <a:moveTo>
                  <a:pt x="770" y="46"/>
                </a:moveTo>
                <a:cubicBezTo>
                  <a:pt x="775" y="47"/>
                  <a:pt x="780" y="47"/>
                  <a:pt x="784" y="48"/>
                </a:cubicBezTo>
                <a:cubicBezTo>
                  <a:pt x="784" y="43"/>
                  <a:pt x="784" y="39"/>
                  <a:pt x="784" y="34"/>
                </a:cubicBezTo>
                <a:cubicBezTo>
                  <a:pt x="780" y="34"/>
                  <a:pt x="776" y="33"/>
                  <a:pt x="772" y="33"/>
                </a:cubicBezTo>
                <a:cubicBezTo>
                  <a:pt x="771" y="37"/>
                  <a:pt x="771" y="42"/>
                  <a:pt x="770" y="46"/>
                </a:cubicBezTo>
                <a:close/>
                <a:moveTo>
                  <a:pt x="764" y="102"/>
                </a:moveTo>
                <a:cubicBezTo>
                  <a:pt x="769" y="102"/>
                  <a:pt x="775" y="103"/>
                  <a:pt x="780" y="103"/>
                </a:cubicBezTo>
                <a:cubicBezTo>
                  <a:pt x="780" y="98"/>
                  <a:pt x="781" y="92"/>
                  <a:pt x="781" y="87"/>
                </a:cubicBezTo>
                <a:cubicBezTo>
                  <a:pt x="776" y="86"/>
                  <a:pt x="771" y="86"/>
                  <a:pt x="766" y="86"/>
                </a:cubicBezTo>
                <a:cubicBezTo>
                  <a:pt x="766" y="91"/>
                  <a:pt x="765" y="97"/>
                  <a:pt x="764" y="102"/>
                </a:cubicBezTo>
                <a:close/>
                <a:moveTo>
                  <a:pt x="757" y="159"/>
                </a:moveTo>
                <a:cubicBezTo>
                  <a:pt x="764" y="156"/>
                  <a:pt x="771" y="157"/>
                  <a:pt x="777" y="160"/>
                </a:cubicBezTo>
                <a:cubicBezTo>
                  <a:pt x="777" y="154"/>
                  <a:pt x="778" y="147"/>
                  <a:pt x="778" y="140"/>
                </a:cubicBezTo>
                <a:cubicBezTo>
                  <a:pt x="772" y="140"/>
                  <a:pt x="766" y="139"/>
                  <a:pt x="760" y="139"/>
                </a:cubicBezTo>
                <a:cubicBezTo>
                  <a:pt x="759" y="145"/>
                  <a:pt x="758" y="152"/>
                  <a:pt x="757" y="159"/>
                </a:cubicBezTo>
                <a:close/>
                <a:moveTo>
                  <a:pt x="740" y="71"/>
                </a:moveTo>
                <a:cubicBezTo>
                  <a:pt x="745" y="72"/>
                  <a:pt x="750" y="72"/>
                  <a:pt x="755" y="73"/>
                </a:cubicBezTo>
                <a:cubicBezTo>
                  <a:pt x="755" y="68"/>
                  <a:pt x="755" y="63"/>
                  <a:pt x="755" y="59"/>
                </a:cubicBezTo>
                <a:cubicBezTo>
                  <a:pt x="751" y="58"/>
                  <a:pt x="746" y="58"/>
                  <a:pt x="741" y="57"/>
                </a:cubicBezTo>
                <a:cubicBezTo>
                  <a:pt x="741" y="62"/>
                  <a:pt x="740" y="67"/>
                  <a:pt x="740" y="71"/>
                </a:cubicBezTo>
                <a:close/>
                <a:moveTo>
                  <a:pt x="735" y="127"/>
                </a:moveTo>
                <a:cubicBezTo>
                  <a:pt x="740" y="127"/>
                  <a:pt x="746" y="128"/>
                  <a:pt x="752" y="129"/>
                </a:cubicBezTo>
                <a:cubicBezTo>
                  <a:pt x="752" y="123"/>
                  <a:pt x="752" y="117"/>
                  <a:pt x="753" y="111"/>
                </a:cubicBezTo>
                <a:cubicBezTo>
                  <a:pt x="747" y="111"/>
                  <a:pt x="741" y="110"/>
                  <a:pt x="735" y="109"/>
                </a:cubicBezTo>
                <a:cubicBezTo>
                  <a:pt x="735" y="115"/>
                  <a:pt x="735" y="121"/>
                  <a:pt x="735" y="127"/>
                </a:cubicBezTo>
                <a:close/>
                <a:moveTo>
                  <a:pt x="716" y="42"/>
                </a:moveTo>
                <a:cubicBezTo>
                  <a:pt x="720" y="42"/>
                  <a:pt x="725" y="43"/>
                  <a:pt x="730" y="43"/>
                </a:cubicBezTo>
                <a:cubicBezTo>
                  <a:pt x="730" y="38"/>
                  <a:pt x="730" y="34"/>
                  <a:pt x="730" y="29"/>
                </a:cubicBezTo>
                <a:cubicBezTo>
                  <a:pt x="726" y="29"/>
                  <a:pt x="722" y="28"/>
                  <a:pt x="717" y="28"/>
                </a:cubicBezTo>
                <a:cubicBezTo>
                  <a:pt x="717" y="33"/>
                  <a:pt x="716" y="37"/>
                  <a:pt x="716" y="42"/>
                </a:cubicBezTo>
                <a:close/>
                <a:moveTo>
                  <a:pt x="710" y="97"/>
                </a:moveTo>
                <a:cubicBezTo>
                  <a:pt x="716" y="98"/>
                  <a:pt x="721" y="98"/>
                  <a:pt x="727" y="99"/>
                </a:cubicBezTo>
                <a:cubicBezTo>
                  <a:pt x="727" y="94"/>
                  <a:pt x="727" y="88"/>
                  <a:pt x="727" y="82"/>
                </a:cubicBezTo>
                <a:cubicBezTo>
                  <a:pt x="722" y="82"/>
                  <a:pt x="717" y="82"/>
                  <a:pt x="712" y="82"/>
                </a:cubicBezTo>
                <a:cubicBezTo>
                  <a:pt x="711" y="87"/>
                  <a:pt x="711" y="93"/>
                  <a:pt x="710" y="97"/>
                </a:cubicBezTo>
                <a:close/>
                <a:moveTo>
                  <a:pt x="704" y="151"/>
                </a:moveTo>
                <a:cubicBezTo>
                  <a:pt x="710" y="152"/>
                  <a:pt x="716" y="153"/>
                  <a:pt x="723" y="154"/>
                </a:cubicBezTo>
                <a:cubicBezTo>
                  <a:pt x="723" y="148"/>
                  <a:pt x="723" y="143"/>
                  <a:pt x="723" y="137"/>
                </a:cubicBezTo>
                <a:cubicBezTo>
                  <a:pt x="717" y="136"/>
                  <a:pt x="711" y="135"/>
                  <a:pt x="706" y="135"/>
                </a:cubicBezTo>
                <a:cubicBezTo>
                  <a:pt x="705" y="141"/>
                  <a:pt x="705" y="146"/>
                  <a:pt x="704" y="151"/>
                </a:cubicBezTo>
                <a:close/>
                <a:moveTo>
                  <a:pt x="722" y="187"/>
                </a:moveTo>
                <a:cubicBezTo>
                  <a:pt x="715" y="190"/>
                  <a:pt x="707" y="190"/>
                  <a:pt x="698" y="186"/>
                </a:cubicBezTo>
                <a:cubicBezTo>
                  <a:pt x="702" y="194"/>
                  <a:pt x="701" y="201"/>
                  <a:pt x="697" y="207"/>
                </a:cubicBezTo>
                <a:cubicBezTo>
                  <a:pt x="696" y="208"/>
                  <a:pt x="696" y="209"/>
                  <a:pt x="696" y="209"/>
                </a:cubicBezTo>
                <a:cubicBezTo>
                  <a:pt x="705" y="206"/>
                  <a:pt x="713" y="207"/>
                  <a:pt x="720" y="212"/>
                </a:cubicBezTo>
                <a:cubicBezTo>
                  <a:pt x="716" y="203"/>
                  <a:pt x="717" y="195"/>
                  <a:pt x="722" y="187"/>
                </a:cubicBezTo>
                <a:close/>
                <a:moveTo>
                  <a:pt x="686" y="67"/>
                </a:moveTo>
                <a:cubicBezTo>
                  <a:pt x="691" y="67"/>
                  <a:pt x="695" y="67"/>
                  <a:pt x="700" y="68"/>
                </a:cubicBezTo>
                <a:cubicBezTo>
                  <a:pt x="700" y="63"/>
                  <a:pt x="700" y="58"/>
                  <a:pt x="701" y="54"/>
                </a:cubicBezTo>
                <a:cubicBezTo>
                  <a:pt x="696" y="53"/>
                  <a:pt x="692" y="53"/>
                  <a:pt x="688" y="53"/>
                </a:cubicBezTo>
                <a:cubicBezTo>
                  <a:pt x="687" y="58"/>
                  <a:pt x="687" y="62"/>
                  <a:pt x="686" y="67"/>
                </a:cubicBezTo>
                <a:close/>
                <a:moveTo>
                  <a:pt x="680" y="122"/>
                </a:moveTo>
                <a:cubicBezTo>
                  <a:pt x="686" y="123"/>
                  <a:pt x="691" y="123"/>
                  <a:pt x="697" y="124"/>
                </a:cubicBezTo>
                <a:cubicBezTo>
                  <a:pt x="697" y="118"/>
                  <a:pt x="697" y="113"/>
                  <a:pt x="698" y="107"/>
                </a:cubicBezTo>
                <a:cubicBezTo>
                  <a:pt x="692" y="107"/>
                  <a:pt x="687" y="106"/>
                  <a:pt x="682" y="106"/>
                </a:cubicBezTo>
                <a:cubicBezTo>
                  <a:pt x="681" y="112"/>
                  <a:pt x="680" y="117"/>
                  <a:pt x="680" y="122"/>
                </a:cubicBezTo>
                <a:close/>
                <a:moveTo>
                  <a:pt x="675" y="177"/>
                </a:moveTo>
                <a:cubicBezTo>
                  <a:pt x="680" y="177"/>
                  <a:pt x="687" y="178"/>
                  <a:pt x="693" y="178"/>
                </a:cubicBezTo>
                <a:cubicBezTo>
                  <a:pt x="693" y="173"/>
                  <a:pt x="693" y="167"/>
                  <a:pt x="693" y="161"/>
                </a:cubicBezTo>
                <a:cubicBezTo>
                  <a:pt x="688" y="161"/>
                  <a:pt x="682" y="160"/>
                  <a:pt x="676" y="160"/>
                </a:cubicBezTo>
                <a:cubicBezTo>
                  <a:pt x="676" y="165"/>
                  <a:pt x="675" y="171"/>
                  <a:pt x="675" y="177"/>
                </a:cubicBezTo>
                <a:close/>
                <a:moveTo>
                  <a:pt x="656" y="92"/>
                </a:moveTo>
                <a:cubicBezTo>
                  <a:pt x="662" y="92"/>
                  <a:pt x="666" y="93"/>
                  <a:pt x="671" y="93"/>
                </a:cubicBezTo>
                <a:cubicBezTo>
                  <a:pt x="672" y="88"/>
                  <a:pt x="672" y="84"/>
                  <a:pt x="672" y="78"/>
                </a:cubicBezTo>
                <a:cubicBezTo>
                  <a:pt x="667" y="78"/>
                  <a:pt x="663" y="77"/>
                  <a:pt x="658" y="77"/>
                </a:cubicBezTo>
                <a:cubicBezTo>
                  <a:pt x="657" y="82"/>
                  <a:pt x="657" y="87"/>
                  <a:pt x="656" y="92"/>
                </a:cubicBezTo>
                <a:close/>
                <a:moveTo>
                  <a:pt x="649" y="148"/>
                </a:moveTo>
                <a:cubicBezTo>
                  <a:pt x="655" y="148"/>
                  <a:pt x="661" y="148"/>
                  <a:pt x="667" y="148"/>
                </a:cubicBezTo>
                <a:cubicBezTo>
                  <a:pt x="667" y="143"/>
                  <a:pt x="668" y="137"/>
                  <a:pt x="668" y="132"/>
                </a:cubicBezTo>
                <a:cubicBezTo>
                  <a:pt x="662" y="131"/>
                  <a:pt x="657" y="131"/>
                  <a:pt x="652" y="130"/>
                </a:cubicBezTo>
                <a:cubicBezTo>
                  <a:pt x="651" y="137"/>
                  <a:pt x="650" y="142"/>
                  <a:pt x="649" y="148"/>
                </a:cubicBezTo>
                <a:close/>
                <a:moveTo>
                  <a:pt x="646" y="193"/>
                </a:moveTo>
                <a:cubicBezTo>
                  <a:pt x="646" y="196"/>
                  <a:pt x="645" y="199"/>
                  <a:pt x="644" y="201"/>
                </a:cubicBezTo>
                <a:cubicBezTo>
                  <a:pt x="651" y="202"/>
                  <a:pt x="658" y="203"/>
                  <a:pt x="665" y="204"/>
                </a:cubicBezTo>
                <a:cubicBezTo>
                  <a:pt x="665" y="198"/>
                  <a:pt x="665" y="192"/>
                  <a:pt x="665" y="186"/>
                </a:cubicBezTo>
                <a:cubicBezTo>
                  <a:pt x="659" y="185"/>
                  <a:pt x="652" y="184"/>
                  <a:pt x="646" y="184"/>
                </a:cubicBezTo>
                <a:cubicBezTo>
                  <a:pt x="646" y="186"/>
                  <a:pt x="647" y="189"/>
                  <a:pt x="646" y="193"/>
                </a:cubicBezTo>
                <a:close/>
                <a:moveTo>
                  <a:pt x="632" y="61"/>
                </a:moveTo>
                <a:cubicBezTo>
                  <a:pt x="637" y="61"/>
                  <a:pt x="641" y="62"/>
                  <a:pt x="646" y="63"/>
                </a:cubicBezTo>
                <a:cubicBezTo>
                  <a:pt x="646" y="58"/>
                  <a:pt x="646" y="54"/>
                  <a:pt x="646" y="50"/>
                </a:cubicBezTo>
                <a:cubicBezTo>
                  <a:pt x="642" y="49"/>
                  <a:pt x="638" y="49"/>
                  <a:pt x="633" y="49"/>
                </a:cubicBezTo>
                <a:cubicBezTo>
                  <a:pt x="633" y="53"/>
                  <a:pt x="633" y="57"/>
                  <a:pt x="632" y="61"/>
                </a:cubicBezTo>
                <a:close/>
                <a:moveTo>
                  <a:pt x="626" y="117"/>
                </a:moveTo>
                <a:cubicBezTo>
                  <a:pt x="631" y="117"/>
                  <a:pt x="636" y="118"/>
                  <a:pt x="642" y="118"/>
                </a:cubicBezTo>
                <a:cubicBezTo>
                  <a:pt x="642" y="113"/>
                  <a:pt x="642" y="108"/>
                  <a:pt x="643" y="103"/>
                </a:cubicBezTo>
                <a:cubicBezTo>
                  <a:pt x="637" y="102"/>
                  <a:pt x="632" y="102"/>
                  <a:pt x="628" y="101"/>
                </a:cubicBezTo>
                <a:cubicBezTo>
                  <a:pt x="627" y="107"/>
                  <a:pt x="626" y="112"/>
                  <a:pt x="626" y="117"/>
                </a:cubicBezTo>
                <a:close/>
                <a:moveTo>
                  <a:pt x="620" y="172"/>
                </a:moveTo>
                <a:cubicBezTo>
                  <a:pt x="626" y="173"/>
                  <a:pt x="633" y="173"/>
                  <a:pt x="638" y="174"/>
                </a:cubicBezTo>
                <a:cubicBezTo>
                  <a:pt x="639" y="168"/>
                  <a:pt x="639" y="162"/>
                  <a:pt x="640" y="155"/>
                </a:cubicBezTo>
                <a:cubicBezTo>
                  <a:pt x="634" y="155"/>
                  <a:pt x="628" y="155"/>
                  <a:pt x="622" y="155"/>
                </a:cubicBezTo>
                <a:cubicBezTo>
                  <a:pt x="622" y="161"/>
                  <a:pt x="621" y="167"/>
                  <a:pt x="620" y="172"/>
                </a:cubicBezTo>
                <a:close/>
                <a:moveTo>
                  <a:pt x="602" y="86"/>
                </a:moveTo>
                <a:cubicBezTo>
                  <a:pt x="607" y="87"/>
                  <a:pt x="612" y="87"/>
                  <a:pt x="616" y="88"/>
                </a:cubicBezTo>
                <a:cubicBezTo>
                  <a:pt x="616" y="83"/>
                  <a:pt x="617" y="79"/>
                  <a:pt x="617" y="74"/>
                </a:cubicBezTo>
                <a:cubicBezTo>
                  <a:pt x="612" y="74"/>
                  <a:pt x="608" y="74"/>
                  <a:pt x="603" y="73"/>
                </a:cubicBezTo>
                <a:cubicBezTo>
                  <a:pt x="603" y="78"/>
                  <a:pt x="603" y="82"/>
                  <a:pt x="602" y="86"/>
                </a:cubicBezTo>
                <a:close/>
                <a:moveTo>
                  <a:pt x="596" y="142"/>
                </a:moveTo>
                <a:cubicBezTo>
                  <a:pt x="602" y="142"/>
                  <a:pt x="607" y="143"/>
                  <a:pt x="612" y="143"/>
                </a:cubicBezTo>
                <a:cubicBezTo>
                  <a:pt x="612" y="138"/>
                  <a:pt x="613" y="133"/>
                  <a:pt x="613" y="126"/>
                </a:cubicBezTo>
                <a:cubicBezTo>
                  <a:pt x="608" y="126"/>
                  <a:pt x="603" y="126"/>
                  <a:pt x="598" y="126"/>
                </a:cubicBezTo>
                <a:cubicBezTo>
                  <a:pt x="598" y="132"/>
                  <a:pt x="597" y="137"/>
                  <a:pt x="596" y="142"/>
                </a:cubicBezTo>
                <a:close/>
                <a:moveTo>
                  <a:pt x="590" y="197"/>
                </a:moveTo>
                <a:cubicBezTo>
                  <a:pt x="596" y="198"/>
                  <a:pt x="603" y="198"/>
                  <a:pt x="609" y="199"/>
                </a:cubicBezTo>
                <a:cubicBezTo>
                  <a:pt x="609" y="193"/>
                  <a:pt x="610" y="186"/>
                  <a:pt x="610" y="181"/>
                </a:cubicBezTo>
                <a:cubicBezTo>
                  <a:pt x="604" y="180"/>
                  <a:pt x="598" y="180"/>
                  <a:pt x="592" y="179"/>
                </a:cubicBezTo>
                <a:cubicBezTo>
                  <a:pt x="592" y="185"/>
                  <a:pt x="591" y="192"/>
                  <a:pt x="590" y="197"/>
                </a:cubicBezTo>
                <a:close/>
                <a:moveTo>
                  <a:pt x="573" y="111"/>
                </a:moveTo>
                <a:cubicBezTo>
                  <a:pt x="578" y="112"/>
                  <a:pt x="582" y="112"/>
                  <a:pt x="587" y="112"/>
                </a:cubicBezTo>
                <a:cubicBezTo>
                  <a:pt x="587" y="107"/>
                  <a:pt x="587" y="103"/>
                  <a:pt x="587" y="99"/>
                </a:cubicBezTo>
                <a:cubicBezTo>
                  <a:pt x="583" y="99"/>
                  <a:pt x="579" y="98"/>
                  <a:pt x="574" y="98"/>
                </a:cubicBezTo>
                <a:cubicBezTo>
                  <a:pt x="574" y="102"/>
                  <a:pt x="573" y="106"/>
                  <a:pt x="573" y="111"/>
                </a:cubicBezTo>
                <a:close/>
                <a:moveTo>
                  <a:pt x="567" y="166"/>
                </a:moveTo>
                <a:cubicBezTo>
                  <a:pt x="572" y="167"/>
                  <a:pt x="578" y="168"/>
                  <a:pt x="583" y="168"/>
                </a:cubicBezTo>
                <a:cubicBezTo>
                  <a:pt x="584" y="162"/>
                  <a:pt x="584" y="156"/>
                  <a:pt x="585" y="152"/>
                </a:cubicBezTo>
                <a:cubicBezTo>
                  <a:pt x="579" y="151"/>
                  <a:pt x="573" y="151"/>
                  <a:pt x="568" y="150"/>
                </a:cubicBezTo>
                <a:cubicBezTo>
                  <a:pt x="568" y="156"/>
                  <a:pt x="567" y="161"/>
                  <a:pt x="567" y="166"/>
                </a:cubicBezTo>
                <a:close/>
                <a:moveTo>
                  <a:pt x="543" y="137"/>
                </a:moveTo>
                <a:cubicBezTo>
                  <a:pt x="548" y="138"/>
                  <a:pt x="553" y="138"/>
                  <a:pt x="558" y="139"/>
                </a:cubicBezTo>
                <a:cubicBezTo>
                  <a:pt x="558" y="133"/>
                  <a:pt x="558" y="128"/>
                  <a:pt x="558" y="123"/>
                </a:cubicBezTo>
                <a:cubicBezTo>
                  <a:pt x="554" y="123"/>
                  <a:pt x="549" y="123"/>
                  <a:pt x="544" y="122"/>
                </a:cubicBezTo>
                <a:cubicBezTo>
                  <a:pt x="544" y="127"/>
                  <a:pt x="543" y="132"/>
                  <a:pt x="543" y="137"/>
                </a:cubicBezTo>
                <a:close/>
                <a:moveTo>
                  <a:pt x="537" y="191"/>
                </a:moveTo>
                <a:cubicBezTo>
                  <a:pt x="543" y="192"/>
                  <a:pt x="548" y="193"/>
                  <a:pt x="554" y="193"/>
                </a:cubicBezTo>
                <a:cubicBezTo>
                  <a:pt x="554" y="188"/>
                  <a:pt x="554" y="183"/>
                  <a:pt x="555" y="177"/>
                </a:cubicBezTo>
                <a:cubicBezTo>
                  <a:pt x="549" y="177"/>
                  <a:pt x="544" y="176"/>
                  <a:pt x="538" y="176"/>
                </a:cubicBezTo>
                <a:cubicBezTo>
                  <a:pt x="538" y="181"/>
                  <a:pt x="537" y="187"/>
                  <a:pt x="537" y="191"/>
                </a:cubicBezTo>
                <a:close/>
                <a:moveTo>
                  <a:pt x="531" y="248"/>
                </a:moveTo>
                <a:cubicBezTo>
                  <a:pt x="538" y="246"/>
                  <a:pt x="545" y="247"/>
                  <a:pt x="552" y="251"/>
                </a:cubicBezTo>
                <a:cubicBezTo>
                  <a:pt x="549" y="243"/>
                  <a:pt x="549" y="236"/>
                  <a:pt x="554" y="229"/>
                </a:cubicBezTo>
                <a:cubicBezTo>
                  <a:pt x="554" y="228"/>
                  <a:pt x="553" y="227"/>
                  <a:pt x="553" y="226"/>
                </a:cubicBezTo>
                <a:cubicBezTo>
                  <a:pt x="555" y="225"/>
                  <a:pt x="557" y="225"/>
                  <a:pt x="559" y="224"/>
                </a:cubicBezTo>
                <a:cubicBezTo>
                  <a:pt x="565" y="221"/>
                  <a:pt x="571" y="221"/>
                  <a:pt x="577" y="224"/>
                </a:cubicBezTo>
                <a:cubicBezTo>
                  <a:pt x="578" y="224"/>
                  <a:pt x="579" y="224"/>
                  <a:pt x="579" y="224"/>
                </a:cubicBezTo>
                <a:cubicBezTo>
                  <a:pt x="579" y="217"/>
                  <a:pt x="580" y="211"/>
                  <a:pt x="580" y="205"/>
                </a:cubicBezTo>
                <a:cubicBezTo>
                  <a:pt x="575" y="205"/>
                  <a:pt x="568" y="204"/>
                  <a:pt x="561" y="204"/>
                </a:cubicBezTo>
                <a:cubicBezTo>
                  <a:pt x="562" y="206"/>
                  <a:pt x="562" y="208"/>
                  <a:pt x="562" y="211"/>
                </a:cubicBezTo>
                <a:cubicBezTo>
                  <a:pt x="562" y="217"/>
                  <a:pt x="561" y="223"/>
                  <a:pt x="553" y="226"/>
                </a:cubicBezTo>
                <a:cubicBezTo>
                  <a:pt x="553" y="226"/>
                  <a:pt x="553" y="226"/>
                  <a:pt x="553" y="226"/>
                </a:cubicBezTo>
                <a:cubicBezTo>
                  <a:pt x="547" y="233"/>
                  <a:pt x="540" y="229"/>
                  <a:pt x="533" y="228"/>
                </a:cubicBezTo>
                <a:cubicBezTo>
                  <a:pt x="532" y="235"/>
                  <a:pt x="532" y="242"/>
                  <a:pt x="531" y="248"/>
                </a:cubicBezTo>
                <a:close/>
                <a:moveTo>
                  <a:pt x="513" y="162"/>
                </a:moveTo>
                <a:cubicBezTo>
                  <a:pt x="518" y="162"/>
                  <a:pt x="523" y="163"/>
                  <a:pt x="528" y="164"/>
                </a:cubicBezTo>
                <a:cubicBezTo>
                  <a:pt x="529" y="158"/>
                  <a:pt x="529" y="153"/>
                  <a:pt x="529" y="148"/>
                </a:cubicBezTo>
                <a:cubicBezTo>
                  <a:pt x="524" y="147"/>
                  <a:pt x="519" y="147"/>
                  <a:pt x="514" y="147"/>
                </a:cubicBezTo>
                <a:cubicBezTo>
                  <a:pt x="514" y="152"/>
                  <a:pt x="513" y="157"/>
                  <a:pt x="513" y="162"/>
                </a:cubicBezTo>
                <a:close/>
                <a:moveTo>
                  <a:pt x="507" y="216"/>
                </a:moveTo>
                <a:cubicBezTo>
                  <a:pt x="513" y="217"/>
                  <a:pt x="519" y="217"/>
                  <a:pt x="525" y="218"/>
                </a:cubicBezTo>
                <a:cubicBezTo>
                  <a:pt x="525" y="213"/>
                  <a:pt x="525" y="207"/>
                  <a:pt x="525" y="201"/>
                </a:cubicBezTo>
                <a:cubicBezTo>
                  <a:pt x="519" y="201"/>
                  <a:pt x="514" y="201"/>
                  <a:pt x="509" y="200"/>
                </a:cubicBezTo>
                <a:cubicBezTo>
                  <a:pt x="509" y="206"/>
                  <a:pt x="508" y="211"/>
                  <a:pt x="507" y="216"/>
                </a:cubicBezTo>
                <a:close/>
                <a:moveTo>
                  <a:pt x="523" y="254"/>
                </a:moveTo>
                <a:cubicBezTo>
                  <a:pt x="516" y="254"/>
                  <a:pt x="509" y="253"/>
                  <a:pt x="502" y="253"/>
                </a:cubicBezTo>
                <a:cubicBezTo>
                  <a:pt x="505" y="260"/>
                  <a:pt x="502" y="267"/>
                  <a:pt x="500" y="274"/>
                </a:cubicBezTo>
                <a:cubicBezTo>
                  <a:pt x="507" y="271"/>
                  <a:pt x="514" y="271"/>
                  <a:pt x="520" y="275"/>
                </a:cubicBezTo>
                <a:cubicBezTo>
                  <a:pt x="521" y="276"/>
                  <a:pt x="522" y="276"/>
                  <a:pt x="523" y="276"/>
                </a:cubicBezTo>
                <a:cubicBezTo>
                  <a:pt x="519" y="268"/>
                  <a:pt x="520" y="261"/>
                  <a:pt x="523" y="254"/>
                </a:cubicBezTo>
                <a:close/>
                <a:moveTo>
                  <a:pt x="489" y="131"/>
                </a:moveTo>
                <a:cubicBezTo>
                  <a:pt x="493" y="132"/>
                  <a:pt x="498" y="132"/>
                  <a:pt x="503" y="133"/>
                </a:cubicBezTo>
                <a:cubicBezTo>
                  <a:pt x="503" y="128"/>
                  <a:pt x="503" y="123"/>
                  <a:pt x="504" y="119"/>
                </a:cubicBezTo>
                <a:cubicBezTo>
                  <a:pt x="499" y="118"/>
                  <a:pt x="495" y="118"/>
                  <a:pt x="490" y="118"/>
                </a:cubicBezTo>
                <a:cubicBezTo>
                  <a:pt x="490" y="122"/>
                  <a:pt x="489" y="126"/>
                  <a:pt x="489" y="131"/>
                </a:cubicBezTo>
                <a:close/>
                <a:moveTo>
                  <a:pt x="483" y="187"/>
                </a:moveTo>
                <a:cubicBezTo>
                  <a:pt x="489" y="187"/>
                  <a:pt x="494" y="188"/>
                  <a:pt x="499" y="188"/>
                </a:cubicBezTo>
                <a:cubicBezTo>
                  <a:pt x="499" y="183"/>
                  <a:pt x="499" y="178"/>
                  <a:pt x="500" y="172"/>
                </a:cubicBezTo>
                <a:cubicBezTo>
                  <a:pt x="495" y="172"/>
                  <a:pt x="490" y="172"/>
                  <a:pt x="485" y="172"/>
                </a:cubicBezTo>
                <a:cubicBezTo>
                  <a:pt x="485" y="177"/>
                  <a:pt x="484" y="182"/>
                  <a:pt x="483" y="187"/>
                </a:cubicBezTo>
                <a:close/>
                <a:moveTo>
                  <a:pt x="497" y="276"/>
                </a:moveTo>
                <a:cubicBezTo>
                  <a:pt x="488" y="280"/>
                  <a:pt x="479" y="281"/>
                  <a:pt x="470" y="274"/>
                </a:cubicBezTo>
                <a:cubicBezTo>
                  <a:pt x="474" y="284"/>
                  <a:pt x="474" y="292"/>
                  <a:pt x="468" y="300"/>
                </a:cubicBezTo>
                <a:cubicBezTo>
                  <a:pt x="477" y="296"/>
                  <a:pt x="485" y="294"/>
                  <a:pt x="493" y="302"/>
                </a:cubicBezTo>
                <a:cubicBezTo>
                  <a:pt x="489" y="293"/>
                  <a:pt x="489" y="284"/>
                  <a:pt x="497" y="276"/>
                </a:cubicBezTo>
                <a:close/>
                <a:moveTo>
                  <a:pt x="479" y="233"/>
                </a:moveTo>
                <a:cubicBezTo>
                  <a:pt x="479" y="236"/>
                  <a:pt x="478" y="239"/>
                  <a:pt x="477" y="241"/>
                </a:cubicBezTo>
                <a:cubicBezTo>
                  <a:pt x="484" y="242"/>
                  <a:pt x="490" y="243"/>
                  <a:pt x="495" y="243"/>
                </a:cubicBezTo>
                <a:cubicBezTo>
                  <a:pt x="495" y="237"/>
                  <a:pt x="496" y="231"/>
                  <a:pt x="496" y="226"/>
                </a:cubicBezTo>
                <a:cubicBezTo>
                  <a:pt x="490" y="226"/>
                  <a:pt x="485" y="225"/>
                  <a:pt x="478" y="225"/>
                </a:cubicBezTo>
                <a:cubicBezTo>
                  <a:pt x="479" y="227"/>
                  <a:pt x="479" y="230"/>
                  <a:pt x="479" y="233"/>
                </a:cubicBezTo>
                <a:close/>
                <a:moveTo>
                  <a:pt x="460" y="156"/>
                </a:moveTo>
                <a:cubicBezTo>
                  <a:pt x="465" y="157"/>
                  <a:pt x="469" y="157"/>
                  <a:pt x="473" y="157"/>
                </a:cubicBezTo>
                <a:cubicBezTo>
                  <a:pt x="473" y="153"/>
                  <a:pt x="474" y="148"/>
                  <a:pt x="474" y="143"/>
                </a:cubicBezTo>
                <a:cubicBezTo>
                  <a:pt x="470" y="143"/>
                  <a:pt x="466" y="143"/>
                  <a:pt x="461" y="143"/>
                </a:cubicBezTo>
                <a:cubicBezTo>
                  <a:pt x="461" y="148"/>
                  <a:pt x="460" y="152"/>
                  <a:pt x="460" y="156"/>
                </a:cubicBezTo>
                <a:close/>
                <a:moveTo>
                  <a:pt x="453" y="212"/>
                </a:moveTo>
                <a:cubicBezTo>
                  <a:pt x="459" y="212"/>
                  <a:pt x="465" y="213"/>
                  <a:pt x="470" y="213"/>
                </a:cubicBezTo>
                <a:cubicBezTo>
                  <a:pt x="470" y="208"/>
                  <a:pt x="471" y="202"/>
                  <a:pt x="471" y="197"/>
                </a:cubicBezTo>
                <a:cubicBezTo>
                  <a:pt x="465" y="197"/>
                  <a:pt x="460" y="196"/>
                  <a:pt x="455" y="196"/>
                </a:cubicBezTo>
                <a:cubicBezTo>
                  <a:pt x="455" y="201"/>
                  <a:pt x="454" y="206"/>
                  <a:pt x="453" y="212"/>
                </a:cubicBezTo>
                <a:close/>
                <a:moveTo>
                  <a:pt x="447" y="267"/>
                </a:moveTo>
                <a:cubicBezTo>
                  <a:pt x="454" y="268"/>
                  <a:pt x="460" y="268"/>
                  <a:pt x="466" y="269"/>
                </a:cubicBezTo>
                <a:cubicBezTo>
                  <a:pt x="466" y="264"/>
                  <a:pt x="466" y="257"/>
                  <a:pt x="466" y="251"/>
                </a:cubicBezTo>
                <a:cubicBezTo>
                  <a:pt x="460" y="250"/>
                  <a:pt x="455" y="250"/>
                  <a:pt x="449" y="249"/>
                </a:cubicBezTo>
                <a:cubicBezTo>
                  <a:pt x="449" y="255"/>
                  <a:pt x="448" y="261"/>
                  <a:pt x="447" y="267"/>
                </a:cubicBezTo>
                <a:close/>
                <a:moveTo>
                  <a:pt x="430" y="181"/>
                </a:moveTo>
                <a:cubicBezTo>
                  <a:pt x="435" y="181"/>
                  <a:pt x="440" y="182"/>
                  <a:pt x="444" y="182"/>
                </a:cubicBezTo>
                <a:cubicBezTo>
                  <a:pt x="445" y="177"/>
                  <a:pt x="445" y="172"/>
                  <a:pt x="445" y="168"/>
                </a:cubicBezTo>
                <a:cubicBezTo>
                  <a:pt x="440" y="168"/>
                  <a:pt x="436" y="167"/>
                  <a:pt x="431" y="167"/>
                </a:cubicBezTo>
                <a:cubicBezTo>
                  <a:pt x="431" y="172"/>
                  <a:pt x="430" y="176"/>
                  <a:pt x="430" y="181"/>
                </a:cubicBezTo>
                <a:close/>
                <a:moveTo>
                  <a:pt x="424" y="236"/>
                </a:moveTo>
                <a:cubicBezTo>
                  <a:pt x="429" y="237"/>
                  <a:pt x="435" y="237"/>
                  <a:pt x="440" y="238"/>
                </a:cubicBezTo>
                <a:cubicBezTo>
                  <a:pt x="440" y="232"/>
                  <a:pt x="441" y="227"/>
                  <a:pt x="441" y="222"/>
                </a:cubicBezTo>
                <a:cubicBezTo>
                  <a:pt x="436" y="221"/>
                  <a:pt x="430" y="221"/>
                  <a:pt x="425" y="221"/>
                </a:cubicBezTo>
                <a:cubicBezTo>
                  <a:pt x="425" y="226"/>
                  <a:pt x="424" y="231"/>
                  <a:pt x="424" y="236"/>
                </a:cubicBezTo>
                <a:close/>
                <a:moveTo>
                  <a:pt x="418" y="292"/>
                </a:moveTo>
                <a:cubicBezTo>
                  <a:pt x="424" y="292"/>
                  <a:pt x="430" y="293"/>
                  <a:pt x="435" y="293"/>
                </a:cubicBezTo>
                <a:cubicBezTo>
                  <a:pt x="436" y="287"/>
                  <a:pt x="436" y="281"/>
                  <a:pt x="437" y="275"/>
                </a:cubicBezTo>
                <a:cubicBezTo>
                  <a:pt x="432" y="275"/>
                  <a:pt x="426" y="275"/>
                  <a:pt x="420" y="274"/>
                </a:cubicBezTo>
                <a:cubicBezTo>
                  <a:pt x="420" y="280"/>
                  <a:pt x="419" y="286"/>
                  <a:pt x="418" y="292"/>
                </a:cubicBezTo>
                <a:close/>
                <a:moveTo>
                  <a:pt x="400" y="206"/>
                </a:moveTo>
                <a:cubicBezTo>
                  <a:pt x="405" y="206"/>
                  <a:pt x="409" y="207"/>
                  <a:pt x="414" y="207"/>
                </a:cubicBezTo>
                <a:cubicBezTo>
                  <a:pt x="415" y="202"/>
                  <a:pt x="415" y="198"/>
                  <a:pt x="415" y="193"/>
                </a:cubicBezTo>
                <a:cubicBezTo>
                  <a:pt x="411" y="192"/>
                  <a:pt x="406" y="192"/>
                  <a:pt x="401" y="192"/>
                </a:cubicBezTo>
                <a:cubicBezTo>
                  <a:pt x="401" y="196"/>
                  <a:pt x="400" y="201"/>
                  <a:pt x="400" y="206"/>
                </a:cubicBezTo>
                <a:close/>
                <a:moveTo>
                  <a:pt x="394" y="261"/>
                </a:moveTo>
                <a:cubicBezTo>
                  <a:pt x="399" y="262"/>
                  <a:pt x="405" y="262"/>
                  <a:pt x="410" y="263"/>
                </a:cubicBezTo>
                <a:cubicBezTo>
                  <a:pt x="411" y="257"/>
                  <a:pt x="411" y="251"/>
                  <a:pt x="411" y="246"/>
                </a:cubicBezTo>
                <a:cubicBezTo>
                  <a:pt x="406" y="246"/>
                  <a:pt x="401" y="246"/>
                  <a:pt x="397" y="246"/>
                </a:cubicBezTo>
                <a:cubicBezTo>
                  <a:pt x="396" y="251"/>
                  <a:pt x="395" y="256"/>
                  <a:pt x="394" y="261"/>
                </a:cubicBezTo>
                <a:close/>
                <a:moveTo>
                  <a:pt x="389" y="316"/>
                </a:moveTo>
                <a:cubicBezTo>
                  <a:pt x="394" y="317"/>
                  <a:pt x="401" y="318"/>
                  <a:pt x="407" y="318"/>
                </a:cubicBezTo>
                <a:cubicBezTo>
                  <a:pt x="407" y="312"/>
                  <a:pt x="407" y="306"/>
                  <a:pt x="408" y="300"/>
                </a:cubicBezTo>
                <a:cubicBezTo>
                  <a:pt x="402" y="300"/>
                  <a:pt x="396" y="299"/>
                  <a:pt x="390" y="299"/>
                </a:cubicBezTo>
                <a:cubicBezTo>
                  <a:pt x="390" y="304"/>
                  <a:pt x="389" y="311"/>
                  <a:pt x="389" y="316"/>
                </a:cubicBezTo>
                <a:close/>
                <a:moveTo>
                  <a:pt x="370" y="231"/>
                </a:moveTo>
                <a:cubicBezTo>
                  <a:pt x="375" y="231"/>
                  <a:pt x="380" y="231"/>
                  <a:pt x="385" y="232"/>
                </a:cubicBezTo>
                <a:cubicBezTo>
                  <a:pt x="385" y="227"/>
                  <a:pt x="385" y="223"/>
                  <a:pt x="385" y="218"/>
                </a:cubicBezTo>
                <a:cubicBezTo>
                  <a:pt x="380" y="218"/>
                  <a:pt x="376" y="217"/>
                  <a:pt x="371" y="217"/>
                </a:cubicBezTo>
                <a:cubicBezTo>
                  <a:pt x="371" y="222"/>
                  <a:pt x="371" y="226"/>
                  <a:pt x="370" y="231"/>
                </a:cubicBezTo>
                <a:close/>
                <a:moveTo>
                  <a:pt x="365" y="286"/>
                </a:moveTo>
                <a:cubicBezTo>
                  <a:pt x="370" y="286"/>
                  <a:pt x="376" y="287"/>
                  <a:pt x="381" y="288"/>
                </a:cubicBezTo>
                <a:cubicBezTo>
                  <a:pt x="382" y="282"/>
                  <a:pt x="382" y="277"/>
                  <a:pt x="382" y="271"/>
                </a:cubicBezTo>
                <a:cubicBezTo>
                  <a:pt x="377" y="271"/>
                  <a:pt x="371" y="270"/>
                  <a:pt x="366" y="270"/>
                </a:cubicBezTo>
                <a:cubicBezTo>
                  <a:pt x="366" y="275"/>
                  <a:pt x="365" y="281"/>
                  <a:pt x="365" y="286"/>
                </a:cubicBezTo>
                <a:close/>
                <a:moveTo>
                  <a:pt x="359" y="341"/>
                </a:moveTo>
                <a:cubicBezTo>
                  <a:pt x="365" y="342"/>
                  <a:pt x="371" y="342"/>
                  <a:pt x="377" y="343"/>
                </a:cubicBezTo>
                <a:cubicBezTo>
                  <a:pt x="377" y="337"/>
                  <a:pt x="378" y="331"/>
                  <a:pt x="378" y="325"/>
                </a:cubicBezTo>
                <a:cubicBezTo>
                  <a:pt x="372" y="324"/>
                  <a:pt x="366" y="324"/>
                  <a:pt x="361" y="324"/>
                </a:cubicBezTo>
                <a:cubicBezTo>
                  <a:pt x="360" y="329"/>
                  <a:pt x="359" y="336"/>
                  <a:pt x="359" y="341"/>
                </a:cubicBezTo>
                <a:close/>
                <a:moveTo>
                  <a:pt x="341" y="255"/>
                </a:moveTo>
                <a:cubicBezTo>
                  <a:pt x="346" y="256"/>
                  <a:pt x="351" y="256"/>
                  <a:pt x="356" y="257"/>
                </a:cubicBezTo>
                <a:cubicBezTo>
                  <a:pt x="356" y="252"/>
                  <a:pt x="356" y="248"/>
                  <a:pt x="357" y="242"/>
                </a:cubicBezTo>
                <a:cubicBezTo>
                  <a:pt x="352" y="242"/>
                  <a:pt x="347" y="242"/>
                  <a:pt x="342" y="242"/>
                </a:cubicBezTo>
                <a:cubicBezTo>
                  <a:pt x="342" y="247"/>
                  <a:pt x="342" y="251"/>
                  <a:pt x="341" y="255"/>
                </a:cubicBezTo>
                <a:close/>
                <a:moveTo>
                  <a:pt x="335" y="310"/>
                </a:moveTo>
                <a:cubicBezTo>
                  <a:pt x="341" y="311"/>
                  <a:pt x="346" y="312"/>
                  <a:pt x="351" y="312"/>
                </a:cubicBezTo>
                <a:cubicBezTo>
                  <a:pt x="352" y="307"/>
                  <a:pt x="352" y="301"/>
                  <a:pt x="353" y="296"/>
                </a:cubicBezTo>
                <a:cubicBezTo>
                  <a:pt x="347" y="295"/>
                  <a:pt x="342" y="295"/>
                  <a:pt x="337" y="295"/>
                </a:cubicBezTo>
                <a:cubicBezTo>
                  <a:pt x="336" y="300"/>
                  <a:pt x="335" y="306"/>
                  <a:pt x="335" y="310"/>
                </a:cubicBezTo>
                <a:close/>
                <a:moveTo>
                  <a:pt x="330" y="366"/>
                </a:moveTo>
                <a:cubicBezTo>
                  <a:pt x="336" y="366"/>
                  <a:pt x="341" y="367"/>
                  <a:pt x="347" y="367"/>
                </a:cubicBezTo>
                <a:cubicBezTo>
                  <a:pt x="347" y="361"/>
                  <a:pt x="348" y="355"/>
                  <a:pt x="348" y="349"/>
                </a:cubicBezTo>
                <a:cubicBezTo>
                  <a:pt x="343" y="349"/>
                  <a:pt x="337" y="349"/>
                  <a:pt x="332" y="349"/>
                </a:cubicBezTo>
                <a:cubicBezTo>
                  <a:pt x="331" y="355"/>
                  <a:pt x="330" y="361"/>
                  <a:pt x="330" y="366"/>
                </a:cubicBezTo>
                <a:close/>
                <a:moveTo>
                  <a:pt x="311" y="280"/>
                </a:moveTo>
                <a:cubicBezTo>
                  <a:pt x="316" y="281"/>
                  <a:pt x="321" y="281"/>
                  <a:pt x="326" y="282"/>
                </a:cubicBezTo>
                <a:cubicBezTo>
                  <a:pt x="326" y="277"/>
                  <a:pt x="326" y="272"/>
                  <a:pt x="327" y="268"/>
                </a:cubicBezTo>
                <a:cubicBezTo>
                  <a:pt x="322" y="267"/>
                  <a:pt x="317" y="267"/>
                  <a:pt x="313" y="267"/>
                </a:cubicBezTo>
                <a:cubicBezTo>
                  <a:pt x="312" y="271"/>
                  <a:pt x="312" y="276"/>
                  <a:pt x="311" y="280"/>
                </a:cubicBezTo>
                <a:close/>
                <a:moveTo>
                  <a:pt x="306" y="335"/>
                </a:moveTo>
                <a:cubicBezTo>
                  <a:pt x="311" y="336"/>
                  <a:pt x="316" y="336"/>
                  <a:pt x="321" y="337"/>
                </a:cubicBezTo>
                <a:cubicBezTo>
                  <a:pt x="322" y="331"/>
                  <a:pt x="322" y="326"/>
                  <a:pt x="323" y="320"/>
                </a:cubicBezTo>
                <a:cubicBezTo>
                  <a:pt x="318" y="320"/>
                  <a:pt x="313" y="320"/>
                  <a:pt x="308" y="320"/>
                </a:cubicBezTo>
                <a:cubicBezTo>
                  <a:pt x="307" y="325"/>
                  <a:pt x="307" y="330"/>
                  <a:pt x="306" y="335"/>
                </a:cubicBezTo>
                <a:close/>
                <a:moveTo>
                  <a:pt x="343" y="455"/>
                </a:moveTo>
                <a:cubicBezTo>
                  <a:pt x="335" y="459"/>
                  <a:pt x="327" y="459"/>
                  <a:pt x="318" y="453"/>
                </a:cubicBezTo>
                <a:cubicBezTo>
                  <a:pt x="322" y="464"/>
                  <a:pt x="321" y="472"/>
                  <a:pt x="313" y="479"/>
                </a:cubicBezTo>
                <a:cubicBezTo>
                  <a:pt x="315" y="479"/>
                  <a:pt x="316" y="478"/>
                  <a:pt x="317" y="478"/>
                </a:cubicBezTo>
                <a:cubicBezTo>
                  <a:pt x="326" y="473"/>
                  <a:pt x="334" y="474"/>
                  <a:pt x="341" y="482"/>
                </a:cubicBezTo>
                <a:cubicBezTo>
                  <a:pt x="338" y="473"/>
                  <a:pt x="336" y="464"/>
                  <a:pt x="343" y="455"/>
                </a:cubicBezTo>
                <a:close/>
                <a:moveTo>
                  <a:pt x="316" y="428"/>
                </a:moveTo>
                <a:cubicBezTo>
                  <a:pt x="309" y="428"/>
                  <a:pt x="302" y="428"/>
                  <a:pt x="296" y="427"/>
                </a:cubicBezTo>
                <a:cubicBezTo>
                  <a:pt x="296" y="434"/>
                  <a:pt x="295" y="440"/>
                  <a:pt x="294" y="447"/>
                </a:cubicBezTo>
                <a:cubicBezTo>
                  <a:pt x="301" y="444"/>
                  <a:pt x="307" y="445"/>
                  <a:pt x="314" y="449"/>
                </a:cubicBezTo>
                <a:cubicBezTo>
                  <a:pt x="311" y="442"/>
                  <a:pt x="313" y="434"/>
                  <a:pt x="316" y="428"/>
                </a:cubicBezTo>
                <a:close/>
                <a:moveTo>
                  <a:pt x="300" y="390"/>
                </a:moveTo>
                <a:cubicBezTo>
                  <a:pt x="306" y="391"/>
                  <a:pt x="313" y="392"/>
                  <a:pt x="318" y="392"/>
                </a:cubicBezTo>
                <a:cubicBezTo>
                  <a:pt x="318" y="386"/>
                  <a:pt x="319" y="380"/>
                  <a:pt x="319" y="375"/>
                </a:cubicBezTo>
                <a:cubicBezTo>
                  <a:pt x="313" y="374"/>
                  <a:pt x="307" y="374"/>
                  <a:pt x="302" y="373"/>
                </a:cubicBezTo>
                <a:cubicBezTo>
                  <a:pt x="301" y="379"/>
                  <a:pt x="301" y="385"/>
                  <a:pt x="300" y="390"/>
                </a:cubicBezTo>
                <a:close/>
                <a:moveTo>
                  <a:pt x="281" y="306"/>
                </a:moveTo>
                <a:cubicBezTo>
                  <a:pt x="287" y="306"/>
                  <a:pt x="292" y="306"/>
                  <a:pt x="297" y="307"/>
                </a:cubicBezTo>
                <a:cubicBezTo>
                  <a:pt x="297" y="302"/>
                  <a:pt x="297" y="297"/>
                  <a:pt x="297" y="292"/>
                </a:cubicBezTo>
                <a:cubicBezTo>
                  <a:pt x="292" y="292"/>
                  <a:pt x="287" y="292"/>
                  <a:pt x="283" y="291"/>
                </a:cubicBezTo>
                <a:cubicBezTo>
                  <a:pt x="282" y="296"/>
                  <a:pt x="282" y="301"/>
                  <a:pt x="281" y="306"/>
                </a:cubicBezTo>
                <a:close/>
                <a:moveTo>
                  <a:pt x="277" y="360"/>
                </a:moveTo>
                <a:cubicBezTo>
                  <a:pt x="282" y="360"/>
                  <a:pt x="288" y="361"/>
                  <a:pt x="293" y="362"/>
                </a:cubicBezTo>
                <a:cubicBezTo>
                  <a:pt x="293" y="357"/>
                  <a:pt x="293" y="352"/>
                  <a:pt x="293" y="346"/>
                </a:cubicBezTo>
                <a:cubicBezTo>
                  <a:pt x="288" y="346"/>
                  <a:pt x="283" y="345"/>
                  <a:pt x="278" y="345"/>
                </a:cubicBezTo>
                <a:cubicBezTo>
                  <a:pt x="277" y="350"/>
                  <a:pt x="277" y="355"/>
                  <a:pt x="277" y="360"/>
                </a:cubicBezTo>
                <a:close/>
                <a:moveTo>
                  <a:pt x="270" y="415"/>
                </a:moveTo>
                <a:cubicBezTo>
                  <a:pt x="273" y="415"/>
                  <a:pt x="276" y="415"/>
                  <a:pt x="279" y="415"/>
                </a:cubicBezTo>
                <a:cubicBezTo>
                  <a:pt x="282" y="416"/>
                  <a:pt x="285" y="417"/>
                  <a:pt x="288" y="417"/>
                </a:cubicBezTo>
                <a:cubicBezTo>
                  <a:pt x="288" y="411"/>
                  <a:pt x="289" y="405"/>
                  <a:pt x="289" y="399"/>
                </a:cubicBezTo>
                <a:cubicBezTo>
                  <a:pt x="284" y="399"/>
                  <a:pt x="278" y="398"/>
                  <a:pt x="272" y="398"/>
                </a:cubicBezTo>
                <a:cubicBezTo>
                  <a:pt x="272" y="404"/>
                  <a:pt x="271" y="410"/>
                  <a:pt x="270" y="415"/>
                </a:cubicBezTo>
                <a:close/>
                <a:moveTo>
                  <a:pt x="267" y="453"/>
                </a:moveTo>
                <a:cubicBezTo>
                  <a:pt x="267" y="458"/>
                  <a:pt x="266" y="465"/>
                  <a:pt x="265" y="471"/>
                </a:cubicBezTo>
                <a:cubicBezTo>
                  <a:pt x="268" y="471"/>
                  <a:pt x="271" y="470"/>
                  <a:pt x="274" y="470"/>
                </a:cubicBezTo>
                <a:cubicBezTo>
                  <a:pt x="277" y="471"/>
                  <a:pt x="280" y="472"/>
                  <a:pt x="283" y="472"/>
                </a:cubicBezTo>
                <a:cubicBezTo>
                  <a:pt x="284" y="466"/>
                  <a:pt x="284" y="459"/>
                  <a:pt x="285" y="453"/>
                </a:cubicBezTo>
                <a:cubicBezTo>
                  <a:pt x="279" y="453"/>
                  <a:pt x="273" y="453"/>
                  <a:pt x="267" y="453"/>
                </a:cubicBezTo>
                <a:close/>
                <a:moveTo>
                  <a:pt x="253" y="330"/>
                </a:moveTo>
                <a:cubicBezTo>
                  <a:pt x="257" y="331"/>
                  <a:pt x="262" y="331"/>
                  <a:pt x="267" y="332"/>
                </a:cubicBezTo>
                <a:cubicBezTo>
                  <a:pt x="267" y="327"/>
                  <a:pt x="268" y="322"/>
                  <a:pt x="268" y="317"/>
                </a:cubicBezTo>
                <a:cubicBezTo>
                  <a:pt x="263" y="317"/>
                  <a:pt x="259" y="317"/>
                  <a:pt x="254" y="317"/>
                </a:cubicBezTo>
                <a:cubicBezTo>
                  <a:pt x="253" y="321"/>
                  <a:pt x="253" y="326"/>
                  <a:pt x="253" y="330"/>
                </a:cubicBezTo>
                <a:close/>
                <a:moveTo>
                  <a:pt x="247" y="384"/>
                </a:moveTo>
                <a:cubicBezTo>
                  <a:pt x="252" y="385"/>
                  <a:pt x="257" y="386"/>
                  <a:pt x="262" y="386"/>
                </a:cubicBezTo>
                <a:cubicBezTo>
                  <a:pt x="263" y="381"/>
                  <a:pt x="263" y="376"/>
                  <a:pt x="263" y="371"/>
                </a:cubicBezTo>
                <a:cubicBezTo>
                  <a:pt x="258" y="371"/>
                  <a:pt x="253" y="370"/>
                  <a:pt x="248" y="370"/>
                </a:cubicBezTo>
                <a:cubicBezTo>
                  <a:pt x="248" y="375"/>
                  <a:pt x="247" y="380"/>
                  <a:pt x="247" y="384"/>
                </a:cubicBezTo>
                <a:close/>
                <a:moveTo>
                  <a:pt x="241" y="440"/>
                </a:moveTo>
                <a:cubicBezTo>
                  <a:pt x="247" y="440"/>
                  <a:pt x="253" y="441"/>
                  <a:pt x="258" y="441"/>
                </a:cubicBezTo>
                <a:cubicBezTo>
                  <a:pt x="258" y="435"/>
                  <a:pt x="259" y="430"/>
                  <a:pt x="259" y="424"/>
                </a:cubicBezTo>
                <a:cubicBezTo>
                  <a:pt x="254" y="424"/>
                  <a:pt x="249" y="424"/>
                  <a:pt x="243" y="424"/>
                </a:cubicBezTo>
                <a:cubicBezTo>
                  <a:pt x="243" y="429"/>
                  <a:pt x="242" y="434"/>
                  <a:pt x="241" y="440"/>
                </a:cubicBezTo>
                <a:close/>
                <a:moveTo>
                  <a:pt x="278" y="562"/>
                </a:moveTo>
                <a:cubicBezTo>
                  <a:pt x="278" y="561"/>
                  <a:pt x="278" y="560"/>
                  <a:pt x="278" y="559"/>
                </a:cubicBezTo>
                <a:cubicBezTo>
                  <a:pt x="271" y="564"/>
                  <a:pt x="264" y="563"/>
                  <a:pt x="256" y="559"/>
                </a:cubicBezTo>
                <a:cubicBezTo>
                  <a:pt x="259" y="568"/>
                  <a:pt x="257" y="575"/>
                  <a:pt x="253" y="581"/>
                </a:cubicBezTo>
                <a:cubicBezTo>
                  <a:pt x="260" y="578"/>
                  <a:pt x="268" y="578"/>
                  <a:pt x="275" y="583"/>
                </a:cubicBezTo>
                <a:cubicBezTo>
                  <a:pt x="276" y="583"/>
                  <a:pt x="277" y="583"/>
                  <a:pt x="277" y="583"/>
                </a:cubicBezTo>
                <a:cubicBezTo>
                  <a:pt x="273" y="576"/>
                  <a:pt x="273" y="569"/>
                  <a:pt x="278" y="562"/>
                </a:cubicBezTo>
                <a:close/>
                <a:moveTo>
                  <a:pt x="254" y="530"/>
                </a:moveTo>
                <a:cubicBezTo>
                  <a:pt x="245" y="533"/>
                  <a:pt x="238" y="533"/>
                  <a:pt x="230" y="529"/>
                </a:cubicBezTo>
                <a:cubicBezTo>
                  <a:pt x="234" y="538"/>
                  <a:pt x="232" y="545"/>
                  <a:pt x="227" y="553"/>
                </a:cubicBezTo>
                <a:cubicBezTo>
                  <a:pt x="236" y="548"/>
                  <a:pt x="243" y="549"/>
                  <a:pt x="251" y="553"/>
                </a:cubicBezTo>
                <a:cubicBezTo>
                  <a:pt x="248" y="545"/>
                  <a:pt x="249" y="538"/>
                  <a:pt x="254" y="530"/>
                </a:cubicBezTo>
                <a:close/>
                <a:moveTo>
                  <a:pt x="227" y="584"/>
                </a:moveTo>
                <a:cubicBezTo>
                  <a:pt x="227" y="591"/>
                  <a:pt x="226" y="598"/>
                  <a:pt x="226" y="605"/>
                </a:cubicBezTo>
                <a:cubicBezTo>
                  <a:pt x="234" y="601"/>
                  <a:pt x="241" y="605"/>
                  <a:pt x="248" y="609"/>
                </a:cubicBezTo>
                <a:cubicBezTo>
                  <a:pt x="244" y="601"/>
                  <a:pt x="244" y="593"/>
                  <a:pt x="249" y="585"/>
                </a:cubicBezTo>
                <a:cubicBezTo>
                  <a:pt x="242" y="587"/>
                  <a:pt x="234" y="588"/>
                  <a:pt x="227" y="584"/>
                </a:cubicBezTo>
                <a:close/>
                <a:moveTo>
                  <a:pt x="254" y="497"/>
                </a:moveTo>
                <a:cubicBezTo>
                  <a:pt x="255" y="491"/>
                  <a:pt x="255" y="484"/>
                  <a:pt x="255" y="478"/>
                </a:cubicBezTo>
                <a:cubicBezTo>
                  <a:pt x="250" y="478"/>
                  <a:pt x="244" y="477"/>
                  <a:pt x="238" y="477"/>
                </a:cubicBezTo>
                <a:cubicBezTo>
                  <a:pt x="237" y="483"/>
                  <a:pt x="236" y="489"/>
                  <a:pt x="236" y="494"/>
                </a:cubicBezTo>
                <a:cubicBezTo>
                  <a:pt x="242" y="495"/>
                  <a:pt x="248" y="496"/>
                  <a:pt x="254" y="497"/>
                </a:cubicBezTo>
                <a:close/>
                <a:moveTo>
                  <a:pt x="223" y="355"/>
                </a:moveTo>
                <a:cubicBezTo>
                  <a:pt x="228" y="355"/>
                  <a:pt x="232" y="356"/>
                  <a:pt x="237" y="356"/>
                </a:cubicBezTo>
                <a:cubicBezTo>
                  <a:pt x="237" y="351"/>
                  <a:pt x="238" y="346"/>
                  <a:pt x="238" y="342"/>
                </a:cubicBezTo>
                <a:cubicBezTo>
                  <a:pt x="233" y="342"/>
                  <a:pt x="229" y="341"/>
                  <a:pt x="224" y="341"/>
                </a:cubicBezTo>
                <a:cubicBezTo>
                  <a:pt x="224" y="346"/>
                  <a:pt x="223" y="350"/>
                  <a:pt x="223" y="355"/>
                </a:cubicBezTo>
                <a:close/>
                <a:moveTo>
                  <a:pt x="218" y="409"/>
                </a:moveTo>
                <a:cubicBezTo>
                  <a:pt x="223" y="409"/>
                  <a:pt x="228" y="410"/>
                  <a:pt x="232" y="410"/>
                </a:cubicBezTo>
                <a:cubicBezTo>
                  <a:pt x="233" y="406"/>
                  <a:pt x="233" y="401"/>
                  <a:pt x="233" y="396"/>
                </a:cubicBezTo>
                <a:cubicBezTo>
                  <a:pt x="229" y="396"/>
                  <a:pt x="224" y="395"/>
                  <a:pt x="219" y="395"/>
                </a:cubicBezTo>
                <a:cubicBezTo>
                  <a:pt x="219" y="400"/>
                  <a:pt x="219" y="404"/>
                  <a:pt x="218" y="409"/>
                </a:cubicBezTo>
                <a:close/>
                <a:moveTo>
                  <a:pt x="213" y="464"/>
                </a:moveTo>
                <a:cubicBezTo>
                  <a:pt x="218" y="465"/>
                  <a:pt x="224" y="465"/>
                  <a:pt x="229" y="466"/>
                </a:cubicBezTo>
                <a:cubicBezTo>
                  <a:pt x="229" y="460"/>
                  <a:pt x="229" y="455"/>
                  <a:pt x="230" y="449"/>
                </a:cubicBezTo>
                <a:cubicBezTo>
                  <a:pt x="224" y="449"/>
                  <a:pt x="219" y="448"/>
                  <a:pt x="213" y="448"/>
                </a:cubicBezTo>
                <a:cubicBezTo>
                  <a:pt x="213" y="453"/>
                  <a:pt x="213" y="459"/>
                  <a:pt x="213" y="464"/>
                </a:cubicBezTo>
                <a:close/>
                <a:moveTo>
                  <a:pt x="208" y="502"/>
                </a:moveTo>
                <a:cubicBezTo>
                  <a:pt x="208" y="508"/>
                  <a:pt x="207" y="514"/>
                  <a:pt x="206" y="519"/>
                </a:cubicBezTo>
                <a:cubicBezTo>
                  <a:pt x="212" y="520"/>
                  <a:pt x="218" y="520"/>
                  <a:pt x="224" y="521"/>
                </a:cubicBezTo>
                <a:cubicBezTo>
                  <a:pt x="224" y="515"/>
                  <a:pt x="225" y="509"/>
                  <a:pt x="225" y="503"/>
                </a:cubicBezTo>
                <a:cubicBezTo>
                  <a:pt x="220" y="503"/>
                  <a:pt x="214" y="502"/>
                  <a:pt x="208" y="502"/>
                </a:cubicBezTo>
                <a:close/>
                <a:moveTo>
                  <a:pt x="224" y="556"/>
                </a:moveTo>
                <a:cubicBezTo>
                  <a:pt x="217" y="556"/>
                  <a:pt x="210" y="556"/>
                  <a:pt x="204" y="556"/>
                </a:cubicBezTo>
                <a:cubicBezTo>
                  <a:pt x="203" y="562"/>
                  <a:pt x="202" y="569"/>
                  <a:pt x="201" y="574"/>
                </a:cubicBezTo>
                <a:cubicBezTo>
                  <a:pt x="208" y="575"/>
                  <a:pt x="215" y="576"/>
                  <a:pt x="221" y="577"/>
                </a:cubicBezTo>
                <a:cubicBezTo>
                  <a:pt x="219" y="570"/>
                  <a:pt x="220" y="562"/>
                  <a:pt x="224" y="556"/>
                </a:cubicBezTo>
                <a:close/>
                <a:moveTo>
                  <a:pt x="217" y="612"/>
                </a:moveTo>
                <a:cubicBezTo>
                  <a:pt x="211" y="611"/>
                  <a:pt x="204" y="611"/>
                  <a:pt x="198" y="610"/>
                </a:cubicBezTo>
                <a:cubicBezTo>
                  <a:pt x="197" y="617"/>
                  <a:pt x="197" y="623"/>
                  <a:pt x="196" y="630"/>
                </a:cubicBezTo>
                <a:cubicBezTo>
                  <a:pt x="204" y="627"/>
                  <a:pt x="211" y="630"/>
                  <a:pt x="218" y="634"/>
                </a:cubicBezTo>
                <a:cubicBezTo>
                  <a:pt x="215" y="627"/>
                  <a:pt x="213" y="619"/>
                  <a:pt x="217" y="612"/>
                </a:cubicBezTo>
                <a:close/>
                <a:moveTo>
                  <a:pt x="193" y="380"/>
                </a:moveTo>
                <a:cubicBezTo>
                  <a:pt x="198" y="380"/>
                  <a:pt x="202" y="380"/>
                  <a:pt x="207" y="380"/>
                </a:cubicBezTo>
                <a:cubicBezTo>
                  <a:pt x="207" y="376"/>
                  <a:pt x="208" y="371"/>
                  <a:pt x="208" y="367"/>
                </a:cubicBezTo>
                <a:cubicBezTo>
                  <a:pt x="204" y="367"/>
                  <a:pt x="200" y="366"/>
                  <a:pt x="195" y="366"/>
                </a:cubicBezTo>
                <a:cubicBezTo>
                  <a:pt x="194" y="371"/>
                  <a:pt x="194" y="375"/>
                  <a:pt x="193" y="380"/>
                </a:cubicBezTo>
                <a:close/>
                <a:moveTo>
                  <a:pt x="188" y="434"/>
                </a:moveTo>
                <a:cubicBezTo>
                  <a:pt x="194" y="435"/>
                  <a:pt x="199" y="436"/>
                  <a:pt x="204" y="436"/>
                </a:cubicBezTo>
                <a:cubicBezTo>
                  <a:pt x="204" y="431"/>
                  <a:pt x="204" y="426"/>
                  <a:pt x="204" y="421"/>
                </a:cubicBezTo>
                <a:cubicBezTo>
                  <a:pt x="199" y="421"/>
                  <a:pt x="195" y="420"/>
                  <a:pt x="190" y="420"/>
                </a:cubicBezTo>
                <a:cubicBezTo>
                  <a:pt x="189" y="425"/>
                  <a:pt x="189" y="429"/>
                  <a:pt x="188" y="434"/>
                </a:cubicBezTo>
                <a:close/>
                <a:moveTo>
                  <a:pt x="183" y="489"/>
                </a:moveTo>
                <a:cubicBezTo>
                  <a:pt x="188" y="489"/>
                  <a:pt x="194" y="490"/>
                  <a:pt x="199" y="491"/>
                </a:cubicBezTo>
                <a:cubicBezTo>
                  <a:pt x="199" y="485"/>
                  <a:pt x="199" y="480"/>
                  <a:pt x="199" y="475"/>
                </a:cubicBezTo>
                <a:cubicBezTo>
                  <a:pt x="194" y="475"/>
                  <a:pt x="189" y="474"/>
                  <a:pt x="184" y="474"/>
                </a:cubicBezTo>
                <a:cubicBezTo>
                  <a:pt x="184" y="479"/>
                  <a:pt x="183" y="484"/>
                  <a:pt x="183" y="489"/>
                </a:cubicBezTo>
                <a:close/>
                <a:moveTo>
                  <a:pt x="178" y="544"/>
                </a:moveTo>
                <a:cubicBezTo>
                  <a:pt x="183" y="544"/>
                  <a:pt x="189" y="545"/>
                  <a:pt x="194" y="545"/>
                </a:cubicBezTo>
                <a:cubicBezTo>
                  <a:pt x="194" y="539"/>
                  <a:pt x="195" y="533"/>
                  <a:pt x="195" y="528"/>
                </a:cubicBezTo>
                <a:cubicBezTo>
                  <a:pt x="190" y="528"/>
                  <a:pt x="185" y="528"/>
                  <a:pt x="180" y="528"/>
                </a:cubicBezTo>
                <a:cubicBezTo>
                  <a:pt x="179" y="533"/>
                  <a:pt x="178" y="538"/>
                  <a:pt x="178" y="544"/>
                </a:cubicBezTo>
                <a:close/>
                <a:moveTo>
                  <a:pt x="174" y="581"/>
                </a:moveTo>
                <a:cubicBezTo>
                  <a:pt x="173" y="587"/>
                  <a:pt x="173" y="593"/>
                  <a:pt x="172" y="598"/>
                </a:cubicBezTo>
                <a:cubicBezTo>
                  <a:pt x="178" y="599"/>
                  <a:pt x="184" y="600"/>
                  <a:pt x="190" y="601"/>
                </a:cubicBezTo>
                <a:cubicBezTo>
                  <a:pt x="190" y="595"/>
                  <a:pt x="191" y="588"/>
                  <a:pt x="191" y="582"/>
                </a:cubicBezTo>
                <a:cubicBezTo>
                  <a:pt x="186" y="582"/>
                  <a:pt x="180" y="582"/>
                  <a:pt x="174" y="581"/>
                </a:cubicBezTo>
                <a:close/>
                <a:moveTo>
                  <a:pt x="180" y="743"/>
                </a:moveTo>
                <a:cubicBezTo>
                  <a:pt x="172" y="745"/>
                  <a:pt x="165" y="746"/>
                  <a:pt x="157" y="742"/>
                </a:cubicBezTo>
                <a:cubicBezTo>
                  <a:pt x="160" y="750"/>
                  <a:pt x="158" y="756"/>
                  <a:pt x="155" y="764"/>
                </a:cubicBezTo>
                <a:cubicBezTo>
                  <a:pt x="162" y="761"/>
                  <a:pt x="169" y="761"/>
                  <a:pt x="175" y="765"/>
                </a:cubicBezTo>
                <a:cubicBezTo>
                  <a:pt x="176" y="766"/>
                  <a:pt x="177" y="766"/>
                  <a:pt x="179" y="766"/>
                </a:cubicBezTo>
                <a:cubicBezTo>
                  <a:pt x="174" y="758"/>
                  <a:pt x="176" y="751"/>
                  <a:pt x="180" y="743"/>
                </a:cubicBezTo>
                <a:close/>
                <a:moveTo>
                  <a:pt x="164" y="958"/>
                </a:moveTo>
                <a:cubicBezTo>
                  <a:pt x="156" y="963"/>
                  <a:pt x="148" y="964"/>
                  <a:pt x="140" y="960"/>
                </a:cubicBezTo>
                <a:cubicBezTo>
                  <a:pt x="139" y="967"/>
                  <a:pt x="139" y="974"/>
                  <a:pt x="138" y="981"/>
                </a:cubicBezTo>
                <a:cubicBezTo>
                  <a:pt x="146" y="978"/>
                  <a:pt x="153" y="979"/>
                  <a:pt x="159" y="985"/>
                </a:cubicBezTo>
                <a:cubicBezTo>
                  <a:pt x="159" y="984"/>
                  <a:pt x="159" y="982"/>
                  <a:pt x="158" y="981"/>
                </a:cubicBezTo>
                <a:cubicBezTo>
                  <a:pt x="155" y="972"/>
                  <a:pt x="157" y="965"/>
                  <a:pt x="164" y="958"/>
                </a:cubicBezTo>
                <a:close/>
                <a:moveTo>
                  <a:pt x="179" y="1047"/>
                </a:moveTo>
                <a:cubicBezTo>
                  <a:pt x="172" y="1046"/>
                  <a:pt x="166" y="1046"/>
                  <a:pt x="160" y="1045"/>
                </a:cubicBezTo>
                <a:cubicBezTo>
                  <a:pt x="160" y="1051"/>
                  <a:pt x="159" y="1058"/>
                  <a:pt x="158" y="1065"/>
                </a:cubicBezTo>
                <a:cubicBezTo>
                  <a:pt x="165" y="1063"/>
                  <a:pt x="172" y="1064"/>
                  <a:pt x="179" y="1067"/>
                </a:cubicBezTo>
                <a:cubicBezTo>
                  <a:pt x="175" y="1060"/>
                  <a:pt x="177" y="1053"/>
                  <a:pt x="179" y="1047"/>
                </a:cubicBezTo>
                <a:close/>
                <a:moveTo>
                  <a:pt x="167" y="1164"/>
                </a:moveTo>
                <a:cubicBezTo>
                  <a:pt x="168" y="1161"/>
                  <a:pt x="169" y="1158"/>
                  <a:pt x="170" y="1155"/>
                </a:cubicBezTo>
                <a:cubicBezTo>
                  <a:pt x="163" y="1155"/>
                  <a:pt x="156" y="1154"/>
                  <a:pt x="151" y="1154"/>
                </a:cubicBezTo>
                <a:cubicBezTo>
                  <a:pt x="150" y="1160"/>
                  <a:pt x="150" y="1166"/>
                  <a:pt x="149" y="1171"/>
                </a:cubicBezTo>
                <a:cubicBezTo>
                  <a:pt x="155" y="1172"/>
                  <a:pt x="161" y="1173"/>
                  <a:pt x="168" y="1174"/>
                </a:cubicBezTo>
                <a:cubicBezTo>
                  <a:pt x="167" y="1171"/>
                  <a:pt x="167" y="1167"/>
                  <a:pt x="167" y="1164"/>
                </a:cubicBezTo>
                <a:close/>
                <a:moveTo>
                  <a:pt x="76" y="946"/>
                </a:moveTo>
                <a:cubicBezTo>
                  <a:pt x="77" y="940"/>
                  <a:pt x="78" y="935"/>
                  <a:pt x="78" y="929"/>
                </a:cubicBezTo>
                <a:cubicBezTo>
                  <a:pt x="76" y="929"/>
                  <a:pt x="73" y="930"/>
                  <a:pt x="71" y="929"/>
                </a:cubicBezTo>
                <a:cubicBezTo>
                  <a:pt x="68" y="929"/>
                  <a:pt x="65" y="928"/>
                  <a:pt x="62" y="928"/>
                </a:cubicBezTo>
                <a:cubicBezTo>
                  <a:pt x="62" y="933"/>
                  <a:pt x="61" y="939"/>
                  <a:pt x="61" y="944"/>
                </a:cubicBezTo>
                <a:cubicBezTo>
                  <a:pt x="66" y="944"/>
                  <a:pt x="71" y="945"/>
                  <a:pt x="76" y="946"/>
                </a:cubicBezTo>
                <a:close/>
                <a:moveTo>
                  <a:pt x="58" y="983"/>
                </a:moveTo>
                <a:cubicBezTo>
                  <a:pt x="58" y="989"/>
                  <a:pt x="57" y="994"/>
                  <a:pt x="57" y="998"/>
                </a:cubicBezTo>
                <a:cubicBezTo>
                  <a:pt x="62" y="999"/>
                  <a:pt x="67" y="999"/>
                  <a:pt x="71" y="1000"/>
                </a:cubicBezTo>
                <a:cubicBezTo>
                  <a:pt x="72" y="994"/>
                  <a:pt x="72" y="989"/>
                  <a:pt x="73" y="984"/>
                </a:cubicBezTo>
                <a:cubicBezTo>
                  <a:pt x="68" y="984"/>
                  <a:pt x="63" y="984"/>
                  <a:pt x="58" y="983"/>
                </a:cubicBezTo>
                <a:close/>
                <a:moveTo>
                  <a:pt x="67" y="874"/>
                </a:moveTo>
                <a:cubicBezTo>
                  <a:pt x="67" y="879"/>
                  <a:pt x="66" y="885"/>
                  <a:pt x="66" y="889"/>
                </a:cubicBezTo>
                <a:cubicBezTo>
                  <a:pt x="71" y="890"/>
                  <a:pt x="77" y="891"/>
                  <a:pt x="82" y="891"/>
                </a:cubicBezTo>
                <a:cubicBezTo>
                  <a:pt x="82" y="885"/>
                  <a:pt x="83" y="880"/>
                  <a:pt x="83" y="874"/>
                </a:cubicBezTo>
                <a:cubicBezTo>
                  <a:pt x="78" y="874"/>
                  <a:pt x="73" y="874"/>
                  <a:pt x="67" y="874"/>
                </a:cubicBezTo>
                <a:close/>
                <a:moveTo>
                  <a:pt x="86" y="837"/>
                </a:moveTo>
                <a:cubicBezTo>
                  <a:pt x="86" y="831"/>
                  <a:pt x="87" y="826"/>
                  <a:pt x="87" y="821"/>
                </a:cubicBezTo>
                <a:cubicBezTo>
                  <a:pt x="82" y="821"/>
                  <a:pt x="76" y="820"/>
                  <a:pt x="71" y="820"/>
                </a:cubicBezTo>
                <a:cubicBezTo>
                  <a:pt x="71" y="825"/>
                  <a:pt x="71" y="830"/>
                  <a:pt x="70" y="835"/>
                </a:cubicBezTo>
                <a:cubicBezTo>
                  <a:pt x="76" y="835"/>
                  <a:pt x="81" y="836"/>
                  <a:pt x="86" y="837"/>
                </a:cubicBezTo>
                <a:close/>
                <a:moveTo>
                  <a:pt x="76" y="1082"/>
                </a:moveTo>
                <a:cubicBezTo>
                  <a:pt x="81" y="1083"/>
                  <a:pt x="87" y="1083"/>
                  <a:pt x="92" y="1084"/>
                </a:cubicBezTo>
                <a:cubicBezTo>
                  <a:pt x="92" y="1078"/>
                  <a:pt x="93" y="1073"/>
                  <a:pt x="93" y="1068"/>
                </a:cubicBezTo>
                <a:cubicBezTo>
                  <a:pt x="88" y="1067"/>
                  <a:pt x="83" y="1067"/>
                  <a:pt x="78" y="1067"/>
                </a:cubicBezTo>
                <a:cubicBezTo>
                  <a:pt x="77" y="1072"/>
                  <a:pt x="77" y="1077"/>
                  <a:pt x="76" y="1082"/>
                </a:cubicBezTo>
                <a:close/>
                <a:moveTo>
                  <a:pt x="96" y="1029"/>
                </a:moveTo>
                <a:cubicBezTo>
                  <a:pt x="97" y="1024"/>
                  <a:pt x="97" y="1019"/>
                  <a:pt x="97" y="1013"/>
                </a:cubicBezTo>
                <a:cubicBezTo>
                  <a:pt x="92" y="1013"/>
                  <a:pt x="87" y="1013"/>
                  <a:pt x="82" y="1013"/>
                </a:cubicBezTo>
                <a:cubicBezTo>
                  <a:pt x="82" y="1018"/>
                  <a:pt x="82" y="1023"/>
                  <a:pt x="81" y="1028"/>
                </a:cubicBezTo>
                <a:cubicBezTo>
                  <a:pt x="86" y="1028"/>
                  <a:pt x="92" y="1029"/>
                  <a:pt x="96" y="1029"/>
                </a:cubicBezTo>
                <a:close/>
                <a:moveTo>
                  <a:pt x="103" y="977"/>
                </a:moveTo>
                <a:cubicBezTo>
                  <a:pt x="103" y="971"/>
                  <a:pt x="103" y="965"/>
                  <a:pt x="103" y="959"/>
                </a:cubicBezTo>
                <a:cubicBezTo>
                  <a:pt x="97" y="958"/>
                  <a:pt x="92" y="958"/>
                  <a:pt x="86" y="958"/>
                </a:cubicBezTo>
                <a:cubicBezTo>
                  <a:pt x="86" y="963"/>
                  <a:pt x="85" y="969"/>
                  <a:pt x="85" y="974"/>
                </a:cubicBezTo>
                <a:cubicBezTo>
                  <a:pt x="91" y="975"/>
                  <a:pt x="97" y="976"/>
                  <a:pt x="103" y="977"/>
                </a:cubicBezTo>
                <a:close/>
                <a:moveTo>
                  <a:pt x="144" y="824"/>
                </a:moveTo>
                <a:cubicBezTo>
                  <a:pt x="137" y="824"/>
                  <a:pt x="131" y="823"/>
                  <a:pt x="125" y="823"/>
                </a:cubicBezTo>
                <a:cubicBezTo>
                  <a:pt x="124" y="829"/>
                  <a:pt x="124" y="835"/>
                  <a:pt x="123" y="841"/>
                </a:cubicBezTo>
                <a:cubicBezTo>
                  <a:pt x="129" y="842"/>
                  <a:pt x="136" y="842"/>
                  <a:pt x="143" y="843"/>
                </a:cubicBezTo>
                <a:cubicBezTo>
                  <a:pt x="140" y="837"/>
                  <a:pt x="142" y="830"/>
                  <a:pt x="144" y="824"/>
                </a:cubicBezTo>
                <a:close/>
                <a:moveTo>
                  <a:pt x="121" y="878"/>
                </a:moveTo>
                <a:cubicBezTo>
                  <a:pt x="120" y="884"/>
                  <a:pt x="120" y="890"/>
                  <a:pt x="119" y="896"/>
                </a:cubicBezTo>
                <a:cubicBezTo>
                  <a:pt x="124" y="896"/>
                  <a:pt x="131" y="897"/>
                  <a:pt x="136" y="897"/>
                </a:cubicBezTo>
                <a:cubicBezTo>
                  <a:pt x="137" y="891"/>
                  <a:pt x="138" y="885"/>
                  <a:pt x="138" y="878"/>
                </a:cubicBezTo>
                <a:cubicBezTo>
                  <a:pt x="133" y="878"/>
                  <a:pt x="126" y="878"/>
                  <a:pt x="121" y="878"/>
                </a:cubicBezTo>
                <a:close/>
                <a:moveTo>
                  <a:pt x="135" y="1014"/>
                </a:moveTo>
                <a:cubicBezTo>
                  <a:pt x="134" y="1021"/>
                  <a:pt x="134" y="1028"/>
                  <a:pt x="133" y="1034"/>
                </a:cubicBezTo>
                <a:cubicBezTo>
                  <a:pt x="139" y="1034"/>
                  <a:pt x="146" y="1035"/>
                  <a:pt x="151" y="1035"/>
                </a:cubicBezTo>
                <a:cubicBezTo>
                  <a:pt x="152" y="1029"/>
                  <a:pt x="153" y="1022"/>
                  <a:pt x="154" y="1015"/>
                </a:cubicBezTo>
                <a:cubicBezTo>
                  <a:pt x="148" y="1018"/>
                  <a:pt x="141" y="1018"/>
                  <a:pt x="135" y="1014"/>
                </a:cubicBezTo>
                <a:close/>
                <a:moveTo>
                  <a:pt x="116" y="932"/>
                </a:moveTo>
                <a:cubicBezTo>
                  <a:pt x="115" y="938"/>
                  <a:pt x="115" y="944"/>
                  <a:pt x="114" y="949"/>
                </a:cubicBezTo>
                <a:cubicBezTo>
                  <a:pt x="121" y="950"/>
                  <a:pt x="127" y="951"/>
                  <a:pt x="132" y="952"/>
                </a:cubicBezTo>
                <a:cubicBezTo>
                  <a:pt x="133" y="946"/>
                  <a:pt x="133" y="939"/>
                  <a:pt x="133" y="934"/>
                </a:cubicBezTo>
                <a:cubicBezTo>
                  <a:pt x="128" y="933"/>
                  <a:pt x="122" y="933"/>
                  <a:pt x="116" y="932"/>
                </a:cubicBezTo>
                <a:close/>
                <a:moveTo>
                  <a:pt x="122" y="741"/>
                </a:moveTo>
                <a:cubicBezTo>
                  <a:pt x="116" y="741"/>
                  <a:pt x="111" y="741"/>
                  <a:pt x="106" y="741"/>
                </a:cubicBezTo>
                <a:cubicBezTo>
                  <a:pt x="106" y="746"/>
                  <a:pt x="105" y="751"/>
                  <a:pt x="104" y="757"/>
                </a:cubicBezTo>
                <a:cubicBezTo>
                  <a:pt x="110" y="757"/>
                  <a:pt x="115" y="758"/>
                  <a:pt x="121" y="758"/>
                </a:cubicBezTo>
                <a:cubicBezTo>
                  <a:pt x="121" y="753"/>
                  <a:pt x="121" y="747"/>
                  <a:pt x="122" y="741"/>
                </a:cubicBezTo>
                <a:close/>
                <a:moveTo>
                  <a:pt x="101" y="794"/>
                </a:moveTo>
                <a:cubicBezTo>
                  <a:pt x="100" y="800"/>
                  <a:pt x="100" y="806"/>
                  <a:pt x="100" y="810"/>
                </a:cubicBezTo>
                <a:cubicBezTo>
                  <a:pt x="106" y="811"/>
                  <a:pt x="111" y="812"/>
                  <a:pt x="116" y="813"/>
                </a:cubicBezTo>
                <a:cubicBezTo>
                  <a:pt x="117" y="807"/>
                  <a:pt x="117" y="801"/>
                  <a:pt x="117" y="796"/>
                </a:cubicBezTo>
                <a:cubicBezTo>
                  <a:pt x="112" y="795"/>
                  <a:pt x="106" y="795"/>
                  <a:pt x="101" y="794"/>
                </a:cubicBezTo>
                <a:close/>
                <a:moveTo>
                  <a:pt x="96" y="848"/>
                </a:moveTo>
                <a:cubicBezTo>
                  <a:pt x="95" y="854"/>
                  <a:pt x="94" y="860"/>
                  <a:pt x="94" y="865"/>
                </a:cubicBezTo>
                <a:cubicBezTo>
                  <a:pt x="100" y="866"/>
                  <a:pt x="105" y="866"/>
                  <a:pt x="111" y="867"/>
                </a:cubicBezTo>
                <a:cubicBezTo>
                  <a:pt x="112" y="861"/>
                  <a:pt x="112" y="855"/>
                  <a:pt x="113" y="849"/>
                </a:cubicBezTo>
                <a:cubicBezTo>
                  <a:pt x="107" y="849"/>
                  <a:pt x="101" y="849"/>
                  <a:pt x="96" y="848"/>
                </a:cubicBezTo>
                <a:close/>
                <a:moveTo>
                  <a:pt x="91" y="903"/>
                </a:moveTo>
                <a:cubicBezTo>
                  <a:pt x="91" y="909"/>
                  <a:pt x="90" y="915"/>
                  <a:pt x="90" y="920"/>
                </a:cubicBezTo>
                <a:cubicBezTo>
                  <a:pt x="96" y="920"/>
                  <a:pt x="101" y="921"/>
                  <a:pt x="107" y="922"/>
                </a:cubicBezTo>
                <a:cubicBezTo>
                  <a:pt x="107" y="916"/>
                  <a:pt x="108" y="910"/>
                  <a:pt x="109" y="904"/>
                </a:cubicBezTo>
                <a:cubicBezTo>
                  <a:pt x="103" y="904"/>
                  <a:pt x="97" y="903"/>
                  <a:pt x="91" y="903"/>
                </a:cubicBezTo>
                <a:close/>
                <a:moveTo>
                  <a:pt x="100" y="1112"/>
                </a:moveTo>
                <a:cubicBezTo>
                  <a:pt x="106" y="1113"/>
                  <a:pt x="112" y="1114"/>
                  <a:pt x="117" y="1114"/>
                </a:cubicBezTo>
                <a:cubicBezTo>
                  <a:pt x="117" y="1108"/>
                  <a:pt x="118" y="1102"/>
                  <a:pt x="119" y="1097"/>
                </a:cubicBezTo>
                <a:cubicBezTo>
                  <a:pt x="113" y="1097"/>
                  <a:pt x="108" y="1096"/>
                  <a:pt x="102" y="1096"/>
                </a:cubicBezTo>
                <a:cubicBezTo>
                  <a:pt x="101" y="1102"/>
                  <a:pt x="101" y="1107"/>
                  <a:pt x="100" y="1112"/>
                </a:cubicBezTo>
                <a:close/>
                <a:moveTo>
                  <a:pt x="122" y="1060"/>
                </a:moveTo>
                <a:cubicBezTo>
                  <a:pt x="123" y="1054"/>
                  <a:pt x="124" y="1047"/>
                  <a:pt x="124" y="1042"/>
                </a:cubicBezTo>
                <a:cubicBezTo>
                  <a:pt x="119" y="1042"/>
                  <a:pt x="113" y="1042"/>
                  <a:pt x="107" y="1042"/>
                </a:cubicBezTo>
                <a:cubicBezTo>
                  <a:pt x="106" y="1047"/>
                  <a:pt x="106" y="1053"/>
                  <a:pt x="105" y="1058"/>
                </a:cubicBezTo>
                <a:cubicBezTo>
                  <a:pt x="108" y="1058"/>
                  <a:pt x="111" y="1058"/>
                  <a:pt x="114" y="1058"/>
                </a:cubicBezTo>
                <a:cubicBezTo>
                  <a:pt x="117" y="1059"/>
                  <a:pt x="120" y="1060"/>
                  <a:pt x="122" y="1060"/>
                </a:cubicBezTo>
                <a:close/>
                <a:moveTo>
                  <a:pt x="127" y="1006"/>
                </a:moveTo>
                <a:cubicBezTo>
                  <a:pt x="127" y="999"/>
                  <a:pt x="128" y="993"/>
                  <a:pt x="129" y="988"/>
                </a:cubicBezTo>
                <a:cubicBezTo>
                  <a:pt x="122" y="987"/>
                  <a:pt x="116" y="986"/>
                  <a:pt x="110" y="986"/>
                </a:cubicBezTo>
                <a:cubicBezTo>
                  <a:pt x="110" y="992"/>
                  <a:pt x="110" y="998"/>
                  <a:pt x="110" y="1003"/>
                </a:cubicBezTo>
                <a:cubicBezTo>
                  <a:pt x="115" y="1004"/>
                  <a:pt x="121" y="1005"/>
                  <a:pt x="127" y="1006"/>
                </a:cubicBezTo>
                <a:close/>
                <a:moveTo>
                  <a:pt x="125" y="1141"/>
                </a:moveTo>
                <a:cubicBezTo>
                  <a:pt x="131" y="1142"/>
                  <a:pt x="137" y="1143"/>
                  <a:pt x="142" y="1144"/>
                </a:cubicBezTo>
                <a:cubicBezTo>
                  <a:pt x="142" y="1138"/>
                  <a:pt x="143" y="1132"/>
                  <a:pt x="143" y="1127"/>
                </a:cubicBezTo>
                <a:cubicBezTo>
                  <a:pt x="138" y="1126"/>
                  <a:pt x="132" y="1126"/>
                  <a:pt x="126" y="1125"/>
                </a:cubicBezTo>
                <a:cubicBezTo>
                  <a:pt x="126" y="1131"/>
                  <a:pt x="125" y="1137"/>
                  <a:pt x="125" y="1141"/>
                </a:cubicBezTo>
                <a:close/>
                <a:moveTo>
                  <a:pt x="147" y="1090"/>
                </a:moveTo>
                <a:cubicBezTo>
                  <a:pt x="148" y="1084"/>
                  <a:pt x="149" y="1077"/>
                  <a:pt x="149" y="1071"/>
                </a:cubicBezTo>
                <a:cubicBezTo>
                  <a:pt x="144" y="1071"/>
                  <a:pt x="137" y="1071"/>
                  <a:pt x="131" y="1071"/>
                </a:cubicBezTo>
                <a:cubicBezTo>
                  <a:pt x="131" y="1076"/>
                  <a:pt x="130" y="1083"/>
                  <a:pt x="129" y="1088"/>
                </a:cubicBezTo>
                <a:cubicBezTo>
                  <a:pt x="136" y="1089"/>
                  <a:pt x="142" y="1090"/>
                  <a:pt x="147" y="1090"/>
                </a:cubicBezTo>
                <a:close/>
                <a:moveTo>
                  <a:pt x="145" y="1226"/>
                </a:moveTo>
                <a:cubicBezTo>
                  <a:pt x="151" y="1226"/>
                  <a:pt x="157" y="1227"/>
                  <a:pt x="162" y="1228"/>
                </a:cubicBezTo>
                <a:cubicBezTo>
                  <a:pt x="163" y="1221"/>
                  <a:pt x="164" y="1215"/>
                  <a:pt x="164" y="1210"/>
                </a:cubicBezTo>
                <a:cubicBezTo>
                  <a:pt x="159" y="1210"/>
                  <a:pt x="153" y="1210"/>
                  <a:pt x="147" y="1210"/>
                </a:cubicBezTo>
                <a:cubicBezTo>
                  <a:pt x="146" y="1215"/>
                  <a:pt x="146" y="1220"/>
                  <a:pt x="145" y="1226"/>
                </a:cubicBezTo>
                <a:close/>
                <a:moveTo>
                  <a:pt x="173" y="1120"/>
                </a:moveTo>
                <a:cubicBezTo>
                  <a:pt x="173" y="1114"/>
                  <a:pt x="173" y="1108"/>
                  <a:pt x="174" y="1102"/>
                </a:cubicBezTo>
                <a:cubicBezTo>
                  <a:pt x="168" y="1101"/>
                  <a:pt x="161" y="1100"/>
                  <a:pt x="155" y="1100"/>
                </a:cubicBezTo>
                <a:cubicBezTo>
                  <a:pt x="155" y="1106"/>
                  <a:pt x="155" y="1112"/>
                  <a:pt x="154" y="1117"/>
                </a:cubicBezTo>
                <a:cubicBezTo>
                  <a:pt x="161" y="1118"/>
                  <a:pt x="167" y="1119"/>
                  <a:pt x="173" y="1120"/>
                </a:cubicBezTo>
                <a:close/>
                <a:moveTo>
                  <a:pt x="170" y="1255"/>
                </a:moveTo>
                <a:cubicBezTo>
                  <a:pt x="176" y="1256"/>
                  <a:pt x="182" y="1256"/>
                  <a:pt x="187" y="1257"/>
                </a:cubicBezTo>
                <a:cubicBezTo>
                  <a:pt x="188" y="1251"/>
                  <a:pt x="188" y="1245"/>
                  <a:pt x="188" y="1240"/>
                </a:cubicBezTo>
                <a:cubicBezTo>
                  <a:pt x="185" y="1240"/>
                  <a:pt x="182" y="1240"/>
                  <a:pt x="179" y="1240"/>
                </a:cubicBezTo>
                <a:cubicBezTo>
                  <a:pt x="176" y="1240"/>
                  <a:pt x="174" y="1239"/>
                  <a:pt x="171" y="1238"/>
                </a:cubicBezTo>
                <a:cubicBezTo>
                  <a:pt x="171" y="1244"/>
                  <a:pt x="171" y="1250"/>
                  <a:pt x="170" y="1255"/>
                </a:cubicBezTo>
                <a:close/>
                <a:moveTo>
                  <a:pt x="191" y="1203"/>
                </a:moveTo>
                <a:cubicBezTo>
                  <a:pt x="192" y="1197"/>
                  <a:pt x="193" y="1190"/>
                  <a:pt x="194" y="1185"/>
                </a:cubicBezTo>
                <a:cubicBezTo>
                  <a:pt x="188" y="1184"/>
                  <a:pt x="181" y="1184"/>
                  <a:pt x="175" y="1184"/>
                </a:cubicBezTo>
                <a:cubicBezTo>
                  <a:pt x="175" y="1190"/>
                  <a:pt x="174" y="1197"/>
                  <a:pt x="173" y="1203"/>
                </a:cubicBezTo>
                <a:cubicBezTo>
                  <a:pt x="179" y="1203"/>
                  <a:pt x="186" y="1203"/>
                  <a:pt x="191" y="1203"/>
                </a:cubicBezTo>
                <a:close/>
                <a:moveTo>
                  <a:pt x="163" y="908"/>
                </a:moveTo>
                <a:cubicBezTo>
                  <a:pt x="157" y="908"/>
                  <a:pt x="151" y="908"/>
                  <a:pt x="144" y="907"/>
                </a:cubicBezTo>
                <a:cubicBezTo>
                  <a:pt x="145" y="910"/>
                  <a:pt x="145" y="913"/>
                  <a:pt x="145" y="916"/>
                </a:cubicBezTo>
                <a:cubicBezTo>
                  <a:pt x="145" y="920"/>
                  <a:pt x="144" y="923"/>
                  <a:pt x="143" y="924"/>
                </a:cubicBezTo>
                <a:cubicBezTo>
                  <a:pt x="150" y="925"/>
                  <a:pt x="156" y="926"/>
                  <a:pt x="162" y="927"/>
                </a:cubicBezTo>
                <a:cubicBezTo>
                  <a:pt x="162" y="921"/>
                  <a:pt x="162" y="914"/>
                  <a:pt x="163" y="908"/>
                </a:cubicBezTo>
                <a:close/>
                <a:moveTo>
                  <a:pt x="145" y="788"/>
                </a:moveTo>
                <a:cubicBezTo>
                  <a:pt x="146" y="782"/>
                  <a:pt x="147" y="775"/>
                  <a:pt x="148" y="769"/>
                </a:cubicBezTo>
                <a:cubicBezTo>
                  <a:pt x="142" y="769"/>
                  <a:pt x="136" y="769"/>
                  <a:pt x="130" y="769"/>
                </a:cubicBezTo>
                <a:cubicBezTo>
                  <a:pt x="130" y="775"/>
                  <a:pt x="129" y="780"/>
                  <a:pt x="129" y="786"/>
                </a:cubicBezTo>
                <a:cubicBezTo>
                  <a:pt x="135" y="787"/>
                  <a:pt x="140" y="787"/>
                  <a:pt x="145" y="788"/>
                </a:cubicBezTo>
                <a:close/>
                <a:moveTo>
                  <a:pt x="151" y="734"/>
                </a:moveTo>
                <a:cubicBezTo>
                  <a:pt x="151" y="728"/>
                  <a:pt x="152" y="722"/>
                  <a:pt x="152" y="716"/>
                </a:cubicBezTo>
                <a:cubicBezTo>
                  <a:pt x="146" y="716"/>
                  <a:pt x="140" y="715"/>
                  <a:pt x="134" y="715"/>
                </a:cubicBezTo>
                <a:cubicBezTo>
                  <a:pt x="134" y="720"/>
                  <a:pt x="134" y="726"/>
                  <a:pt x="133" y="731"/>
                </a:cubicBezTo>
                <a:cubicBezTo>
                  <a:pt x="139" y="732"/>
                  <a:pt x="145" y="733"/>
                  <a:pt x="151" y="734"/>
                </a:cubicBezTo>
                <a:close/>
                <a:moveTo>
                  <a:pt x="156" y="680"/>
                </a:moveTo>
                <a:cubicBezTo>
                  <a:pt x="156" y="674"/>
                  <a:pt x="157" y="668"/>
                  <a:pt x="157" y="662"/>
                </a:cubicBezTo>
                <a:cubicBezTo>
                  <a:pt x="152" y="661"/>
                  <a:pt x="146" y="661"/>
                  <a:pt x="140" y="661"/>
                </a:cubicBezTo>
                <a:cubicBezTo>
                  <a:pt x="139" y="666"/>
                  <a:pt x="139" y="672"/>
                  <a:pt x="138" y="678"/>
                </a:cubicBezTo>
                <a:cubicBezTo>
                  <a:pt x="144" y="678"/>
                  <a:pt x="150" y="679"/>
                  <a:pt x="156" y="680"/>
                </a:cubicBezTo>
                <a:close/>
                <a:moveTo>
                  <a:pt x="182" y="710"/>
                </a:moveTo>
                <a:cubicBezTo>
                  <a:pt x="182" y="704"/>
                  <a:pt x="182" y="698"/>
                  <a:pt x="182" y="691"/>
                </a:cubicBezTo>
                <a:cubicBezTo>
                  <a:pt x="179" y="691"/>
                  <a:pt x="176" y="691"/>
                  <a:pt x="173" y="691"/>
                </a:cubicBezTo>
                <a:cubicBezTo>
                  <a:pt x="169" y="691"/>
                  <a:pt x="166" y="689"/>
                  <a:pt x="164" y="689"/>
                </a:cubicBezTo>
                <a:cubicBezTo>
                  <a:pt x="163" y="695"/>
                  <a:pt x="163" y="702"/>
                  <a:pt x="163" y="707"/>
                </a:cubicBezTo>
                <a:cubicBezTo>
                  <a:pt x="169" y="708"/>
                  <a:pt x="176" y="709"/>
                  <a:pt x="182" y="710"/>
                </a:cubicBezTo>
                <a:close/>
                <a:moveTo>
                  <a:pt x="185" y="655"/>
                </a:moveTo>
                <a:cubicBezTo>
                  <a:pt x="185" y="649"/>
                  <a:pt x="186" y="642"/>
                  <a:pt x="187" y="636"/>
                </a:cubicBezTo>
                <a:cubicBezTo>
                  <a:pt x="181" y="636"/>
                  <a:pt x="175" y="636"/>
                  <a:pt x="170" y="636"/>
                </a:cubicBezTo>
                <a:cubicBezTo>
                  <a:pt x="169" y="642"/>
                  <a:pt x="168" y="648"/>
                  <a:pt x="167" y="653"/>
                </a:cubicBezTo>
                <a:cubicBezTo>
                  <a:pt x="173" y="654"/>
                  <a:pt x="179" y="654"/>
                  <a:pt x="185" y="655"/>
                </a:cubicBezTo>
                <a:close/>
                <a:moveTo>
                  <a:pt x="159" y="459"/>
                </a:moveTo>
                <a:cubicBezTo>
                  <a:pt x="164" y="459"/>
                  <a:pt x="168" y="460"/>
                  <a:pt x="173" y="461"/>
                </a:cubicBezTo>
                <a:cubicBezTo>
                  <a:pt x="174" y="455"/>
                  <a:pt x="174" y="451"/>
                  <a:pt x="174" y="446"/>
                </a:cubicBezTo>
                <a:cubicBezTo>
                  <a:pt x="170" y="446"/>
                  <a:pt x="165" y="445"/>
                  <a:pt x="160" y="445"/>
                </a:cubicBezTo>
                <a:cubicBezTo>
                  <a:pt x="160" y="450"/>
                  <a:pt x="159" y="454"/>
                  <a:pt x="159" y="459"/>
                </a:cubicBezTo>
                <a:close/>
                <a:moveTo>
                  <a:pt x="154" y="513"/>
                </a:moveTo>
                <a:cubicBezTo>
                  <a:pt x="159" y="513"/>
                  <a:pt x="164" y="514"/>
                  <a:pt x="169" y="515"/>
                </a:cubicBezTo>
                <a:cubicBezTo>
                  <a:pt x="169" y="510"/>
                  <a:pt x="169" y="505"/>
                  <a:pt x="169" y="500"/>
                </a:cubicBezTo>
                <a:cubicBezTo>
                  <a:pt x="164" y="500"/>
                  <a:pt x="160" y="499"/>
                  <a:pt x="156" y="499"/>
                </a:cubicBezTo>
                <a:cubicBezTo>
                  <a:pt x="155" y="504"/>
                  <a:pt x="155" y="508"/>
                  <a:pt x="154" y="513"/>
                </a:cubicBezTo>
                <a:close/>
                <a:moveTo>
                  <a:pt x="148" y="568"/>
                </a:moveTo>
                <a:cubicBezTo>
                  <a:pt x="154" y="569"/>
                  <a:pt x="159" y="569"/>
                  <a:pt x="165" y="570"/>
                </a:cubicBezTo>
                <a:cubicBezTo>
                  <a:pt x="165" y="564"/>
                  <a:pt x="166" y="559"/>
                  <a:pt x="166" y="553"/>
                </a:cubicBezTo>
                <a:cubicBezTo>
                  <a:pt x="161" y="553"/>
                  <a:pt x="155" y="553"/>
                  <a:pt x="150" y="552"/>
                </a:cubicBezTo>
                <a:cubicBezTo>
                  <a:pt x="149" y="558"/>
                  <a:pt x="149" y="563"/>
                  <a:pt x="148" y="568"/>
                </a:cubicBezTo>
                <a:close/>
                <a:moveTo>
                  <a:pt x="144" y="606"/>
                </a:moveTo>
                <a:cubicBezTo>
                  <a:pt x="144" y="612"/>
                  <a:pt x="143" y="618"/>
                  <a:pt x="143" y="623"/>
                </a:cubicBezTo>
                <a:cubicBezTo>
                  <a:pt x="149" y="624"/>
                  <a:pt x="154" y="624"/>
                  <a:pt x="160" y="624"/>
                </a:cubicBezTo>
                <a:cubicBezTo>
                  <a:pt x="160" y="619"/>
                  <a:pt x="161" y="613"/>
                  <a:pt x="161" y="607"/>
                </a:cubicBezTo>
                <a:cubicBezTo>
                  <a:pt x="156" y="607"/>
                  <a:pt x="150" y="607"/>
                  <a:pt x="144" y="606"/>
                </a:cubicBezTo>
                <a:close/>
                <a:moveTo>
                  <a:pt x="130" y="484"/>
                </a:moveTo>
                <a:cubicBezTo>
                  <a:pt x="134" y="484"/>
                  <a:pt x="139" y="484"/>
                  <a:pt x="143" y="485"/>
                </a:cubicBezTo>
                <a:cubicBezTo>
                  <a:pt x="143" y="480"/>
                  <a:pt x="144" y="476"/>
                  <a:pt x="144" y="471"/>
                </a:cubicBezTo>
                <a:cubicBezTo>
                  <a:pt x="140" y="471"/>
                  <a:pt x="136" y="471"/>
                  <a:pt x="132" y="471"/>
                </a:cubicBezTo>
                <a:cubicBezTo>
                  <a:pt x="131" y="475"/>
                  <a:pt x="130" y="479"/>
                  <a:pt x="130" y="484"/>
                </a:cubicBezTo>
                <a:close/>
                <a:moveTo>
                  <a:pt x="125" y="537"/>
                </a:moveTo>
                <a:cubicBezTo>
                  <a:pt x="130" y="538"/>
                  <a:pt x="135" y="539"/>
                  <a:pt x="140" y="539"/>
                </a:cubicBezTo>
                <a:cubicBezTo>
                  <a:pt x="140" y="535"/>
                  <a:pt x="140" y="530"/>
                  <a:pt x="140" y="525"/>
                </a:cubicBezTo>
                <a:cubicBezTo>
                  <a:pt x="135" y="525"/>
                  <a:pt x="130" y="524"/>
                  <a:pt x="126" y="524"/>
                </a:cubicBezTo>
                <a:cubicBezTo>
                  <a:pt x="125" y="528"/>
                  <a:pt x="125" y="533"/>
                  <a:pt x="125" y="537"/>
                </a:cubicBezTo>
                <a:close/>
                <a:moveTo>
                  <a:pt x="119" y="592"/>
                </a:moveTo>
                <a:cubicBezTo>
                  <a:pt x="124" y="593"/>
                  <a:pt x="129" y="594"/>
                  <a:pt x="134" y="594"/>
                </a:cubicBezTo>
                <a:cubicBezTo>
                  <a:pt x="135" y="589"/>
                  <a:pt x="135" y="584"/>
                  <a:pt x="136" y="578"/>
                </a:cubicBezTo>
                <a:cubicBezTo>
                  <a:pt x="130" y="578"/>
                  <a:pt x="125" y="578"/>
                  <a:pt x="120" y="577"/>
                </a:cubicBezTo>
                <a:cubicBezTo>
                  <a:pt x="120" y="583"/>
                  <a:pt x="120" y="587"/>
                  <a:pt x="119" y="592"/>
                </a:cubicBezTo>
                <a:close/>
                <a:moveTo>
                  <a:pt x="114" y="647"/>
                </a:moveTo>
                <a:cubicBezTo>
                  <a:pt x="120" y="648"/>
                  <a:pt x="126" y="649"/>
                  <a:pt x="130" y="649"/>
                </a:cubicBezTo>
                <a:cubicBezTo>
                  <a:pt x="131" y="643"/>
                  <a:pt x="131" y="638"/>
                  <a:pt x="132" y="632"/>
                </a:cubicBezTo>
                <a:cubicBezTo>
                  <a:pt x="127" y="632"/>
                  <a:pt x="121" y="632"/>
                  <a:pt x="116" y="632"/>
                </a:cubicBezTo>
                <a:cubicBezTo>
                  <a:pt x="115" y="637"/>
                  <a:pt x="115" y="642"/>
                  <a:pt x="114" y="647"/>
                </a:cubicBezTo>
                <a:close/>
                <a:moveTo>
                  <a:pt x="110" y="686"/>
                </a:moveTo>
                <a:cubicBezTo>
                  <a:pt x="110" y="691"/>
                  <a:pt x="109" y="697"/>
                  <a:pt x="109" y="702"/>
                </a:cubicBezTo>
                <a:cubicBezTo>
                  <a:pt x="115" y="703"/>
                  <a:pt x="120" y="703"/>
                  <a:pt x="126" y="704"/>
                </a:cubicBezTo>
                <a:cubicBezTo>
                  <a:pt x="126" y="698"/>
                  <a:pt x="127" y="693"/>
                  <a:pt x="127" y="687"/>
                </a:cubicBezTo>
                <a:cubicBezTo>
                  <a:pt x="121" y="686"/>
                  <a:pt x="116" y="686"/>
                  <a:pt x="110" y="686"/>
                </a:cubicBezTo>
                <a:close/>
                <a:moveTo>
                  <a:pt x="95" y="562"/>
                </a:moveTo>
                <a:cubicBezTo>
                  <a:pt x="99" y="563"/>
                  <a:pt x="104" y="564"/>
                  <a:pt x="109" y="564"/>
                </a:cubicBezTo>
                <a:cubicBezTo>
                  <a:pt x="109" y="559"/>
                  <a:pt x="109" y="555"/>
                  <a:pt x="109" y="550"/>
                </a:cubicBezTo>
                <a:cubicBezTo>
                  <a:pt x="105" y="550"/>
                  <a:pt x="101" y="549"/>
                  <a:pt x="96" y="549"/>
                </a:cubicBezTo>
                <a:cubicBezTo>
                  <a:pt x="96" y="554"/>
                  <a:pt x="95" y="558"/>
                  <a:pt x="95" y="562"/>
                </a:cubicBezTo>
                <a:close/>
                <a:moveTo>
                  <a:pt x="91" y="617"/>
                </a:moveTo>
                <a:cubicBezTo>
                  <a:pt x="95" y="617"/>
                  <a:pt x="100" y="618"/>
                  <a:pt x="104" y="618"/>
                </a:cubicBezTo>
                <a:cubicBezTo>
                  <a:pt x="104" y="613"/>
                  <a:pt x="105" y="609"/>
                  <a:pt x="105" y="604"/>
                </a:cubicBezTo>
                <a:cubicBezTo>
                  <a:pt x="100" y="604"/>
                  <a:pt x="96" y="604"/>
                  <a:pt x="92" y="604"/>
                </a:cubicBezTo>
                <a:cubicBezTo>
                  <a:pt x="91" y="608"/>
                  <a:pt x="91" y="612"/>
                  <a:pt x="91" y="617"/>
                </a:cubicBezTo>
                <a:close/>
                <a:moveTo>
                  <a:pt x="85" y="671"/>
                </a:moveTo>
                <a:cubicBezTo>
                  <a:pt x="90" y="672"/>
                  <a:pt x="95" y="673"/>
                  <a:pt x="100" y="673"/>
                </a:cubicBezTo>
                <a:cubicBezTo>
                  <a:pt x="101" y="668"/>
                  <a:pt x="101" y="663"/>
                  <a:pt x="102" y="658"/>
                </a:cubicBezTo>
                <a:cubicBezTo>
                  <a:pt x="96" y="657"/>
                  <a:pt x="91" y="657"/>
                  <a:pt x="86" y="657"/>
                </a:cubicBezTo>
                <a:cubicBezTo>
                  <a:pt x="86" y="662"/>
                  <a:pt x="85" y="666"/>
                  <a:pt x="85" y="671"/>
                </a:cubicBezTo>
                <a:close/>
                <a:moveTo>
                  <a:pt x="81" y="726"/>
                </a:moveTo>
                <a:cubicBezTo>
                  <a:pt x="86" y="727"/>
                  <a:pt x="90" y="727"/>
                  <a:pt x="95" y="728"/>
                </a:cubicBezTo>
                <a:cubicBezTo>
                  <a:pt x="96" y="722"/>
                  <a:pt x="96" y="717"/>
                  <a:pt x="97" y="712"/>
                </a:cubicBezTo>
                <a:cubicBezTo>
                  <a:pt x="92" y="712"/>
                  <a:pt x="87" y="712"/>
                  <a:pt x="82" y="712"/>
                </a:cubicBezTo>
                <a:cubicBezTo>
                  <a:pt x="82" y="716"/>
                  <a:pt x="81" y="721"/>
                  <a:pt x="81" y="726"/>
                </a:cubicBezTo>
                <a:close/>
                <a:moveTo>
                  <a:pt x="77" y="766"/>
                </a:moveTo>
                <a:cubicBezTo>
                  <a:pt x="76" y="771"/>
                  <a:pt x="76" y="776"/>
                  <a:pt x="75" y="781"/>
                </a:cubicBezTo>
                <a:cubicBezTo>
                  <a:pt x="81" y="781"/>
                  <a:pt x="86" y="782"/>
                  <a:pt x="91" y="783"/>
                </a:cubicBezTo>
                <a:cubicBezTo>
                  <a:pt x="92" y="777"/>
                  <a:pt x="92" y="772"/>
                  <a:pt x="93" y="766"/>
                </a:cubicBezTo>
                <a:cubicBezTo>
                  <a:pt x="88" y="766"/>
                  <a:pt x="82" y="766"/>
                  <a:pt x="77" y="766"/>
                </a:cubicBezTo>
                <a:close/>
                <a:moveTo>
                  <a:pt x="61" y="641"/>
                </a:moveTo>
                <a:cubicBezTo>
                  <a:pt x="66" y="641"/>
                  <a:pt x="70" y="642"/>
                  <a:pt x="75" y="643"/>
                </a:cubicBezTo>
                <a:cubicBezTo>
                  <a:pt x="75" y="638"/>
                  <a:pt x="75" y="634"/>
                  <a:pt x="76" y="630"/>
                </a:cubicBezTo>
                <a:cubicBezTo>
                  <a:pt x="71" y="629"/>
                  <a:pt x="67" y="629"/>
                  <a:pt x="62" y="628"/>
                </a:cubicBezTo>
                <a:cubicBezTo>
                  <a:pt x="62" y="633"/>
                  <a:pt x="62" y="637"/>
                  <a:pt x="61" y="641"/>
                </a:cubicBezTo>
                <a:close/>
                <a:moveTo>
                  <a:pt x="56" y="696"/>
                </a:moveTo>
                <a:cubicBezTo>
                  <a:pt x="61" y="696"/>
                  <a:pt x="65" y="697"/>
                  <a:pt x="70" y="697"/>
                </a:cubicBezTo>
                <a:cubicBezTo>
                  <a:pt x="70" y="692"/>
                  <a:pt x="71" y="687"/>
                  <a:pt x="71" y="683"/>
                </a:cubicBezTo>
                <a:cubicBezTo>
                  <a:pt x="66" y="683"/>
                  <a:pt x="62" y="682"/>
                  <a:pt x="57" y="682"/>
                </a:cubicBezTo>
                <a:cubicBezTo>
                  <a:pt x="57" y="687"/>
                  <a:pt x="56" y="691"/>
                  <a:pt x="56" y="696"/>
                </a:cubicBezTo>
                <a:close/>
                <a:moveTo>
                  <a:pt x="51" y="750"/>
                </a:moveTo>
                <a:cubicBezTo>
                  <a:pt x="57" y="751"/>
                  <a:pt x="61" y="752"/>
                  <a:pt x="66" y="752"/>
                </a:cubicBezTo>
                <a:cubicBezTo>
                  <a:pt x="66" y="747"/>
                  <a:pt x="67" y="743"/>
                  <a:pt x="67" y="737"/>
                </a:cubicBezTo>
                <a:cubicBezTo>
                  <a:pt x="62" y="737"/>
                  <a:pt x="57" y="737"/>
                  <a:pt x="52" y="736"/>
                </a:cubicBezTo>
                <a:cubicBezTo>
                  <a:pt x="52" y="741"/>
                  <a:pt x="52" y="746"/>
                  <a:pt x="51" y="750"/>
                </a:cubicBezTo>
                <a:close/>
                <a:moveTo>
                  <a:pt x="46" y="805"/>
                </a:moveTo>
                <a:cubicBezTo>
                  <a:pt x="51" y="806"/>
                  <a:pt x="56" y="806"/>
                  <a:pt x="61" y="807"/>
                </a:cubicBezTo>
                <a:cubicBezTo>
                  <a:pt x="61" y="802"/>
                  <a:pt x="62" y="797"/>
                  <a:pt x="62" y="792"/>
                </a:cubicBezTo>
                <a:cubicBezTo>
                  <a:pt x="57" y="791"/>
                  <a:pt x="52" y="791"/>
                  <a:pt x="47" y="791"/>
                </a:cubicBezTo>
                <a:cubicBezTo>
                  <a:pt x="47" y="796"/>
                  <a:pt x="46" y="800"/>
                  <a:pt x="46" y="805"/>
                </a:cubicBezTo>
                <a:close/>
                <a:moveTo>
                  <a:pt x="42" y="859"/>
                </a:moveTo>
                <a:cubicBezTo>
                  <a:pt x="47" y="859"/>
                  <a:pt x="51" y="860"/>
                  <a:pt x="56" y="860"/>
                </a:cubicBezTo>
                <a:cubicBezTo>
                  <a:pt x="56" y="856"/>
                  <a:pt x="56" y="851"/>
                  <a:pt x="57" y="846"/>
                </a:cubicBezTo>
                <a:cubicBezTo>
                  <a:pt x="52" y="846"/>
                  <a:pt x="48" y="846"/>
                  <a:pt x="43" y="846"/>
                </a:cubicBezTo>
                <a:cubicBezTo>
                  <a:pt x="43" y="850"/>
                  <a:pt x="42" y="854"/>
                  <a:pt x="42" y="859"/>
                </a:cubicBezTo>
                <a:close/>
                <a:moveTo>
                  <a:pt x="37" y="914"/>
                </a:moveTo>
                <a:cubicBezTo>
                  <a:pt x="42" y="914"/>
                  <a:pt x="47" y="915"/>
                  <a:pt x="51" y="915"/>
                </a:cubicBezTo>
                <a:cubicBezTo>
                  <a:pt x="52" y="910"/>
                  <a:pt x="52" y="905"/>
                  <a:pt x="53" y="900"/>
                </a:cubicBezTo>
                <a:cubicBezTo>
                  <a:pt x="48" y="900"/>
                  <a:pt x="43" y="900"/>
                  <a:pt x="38" y="899"/>
                </a:cubicBezTo>
                <a:cubicBezTo>
                  <a:pt x="38" y="904"/>
                  <a:pt x="37" y="909"/>
                  <a:pt x="37" y="914"/>
                </a:cubicBezTo>
                <a:close/>
                <a:moveTo>
                  <a:pt x="34" y="954"/>
                </a:moveTo>
                <a:cubicBezTo>
                  <a:pt x="33" y="959"/>
                  <a:pt x="33" y="963"/>
                  <a:pt x="33" y="968"/>
                </a:cubicBezTo>
                <a:cubicBezTo>
                  <a:pt x="37" y="969"/>
                  <a:pt x="42" y="969"/>
                  <a:pt x="46" y="969"/>
                </a:cubicBezTo>
                <a:cubicBezTo>
                  <a:pt x="46" y="964"/>
                  <a:pt x="47" y="959"/>
                  <a:pt x="48" y="954"/>
                </a:cubicBezTo>
                <a:cubicBezTo>
                  <a:pt x="43" y="954"/>
                  <a:pt x="38" y="954"/>
                  <a:pt x="34" y="954"/>
                </a:cubicBezTo>
                <a:close/>
                <a:moveTo>
                  <a:pt x="22" y="775"/>
                </a:moveTo>
                <a:cubicBezTo>
                  <a:pt x="27" y="775"/>
                  <a:pt x="31" y="776"/>
                  <a:pt x="36" y="776"/>
                </a:cubicBezTo>
                <a:cubicBezTo>
                  <a:pt x="36" y="772"/>
                  <a:pt x="36" y="767"/>
                  <a:pt x="37" y="763"/>
                </a:cubicBezTo>
                <a:cubicBezTo>
                  <a:pt x="32" y="762"/>
                  <a:pt x="28" y="762"/>
                  <a:pt x="23" y="762"/>
                </a:cubicBezTo>
                <a:cubicBezTo>
                  <a:pt x="23" y="766"/>
                  <a:pt x="22" y="770"/>
                  <a:pt x="22" y="775"/>
                </a:cubicBezTo>
                <a:close/>
                <a:moveTo>
                  <a:pt x="17" y="830"/>
                </a:moveTo>
                <a:cubicBezTo>
                  <a:pt x="22" y="830"/>
                  <a:pt x="26" y="830"/>
                  <a:pt x="30" y="831"/>
                </a:cubicBezTo>
                <a:cubicBezTo>
                  <a:pt x="31" y="826"/>
                  <a:pt x="31" y="822"/>
                  <a:pt x="32" y="817"/>
                </a:cubicBezTo>
                <a:cubicBezTo>
                  <a:pt x="28" y="817"/>
                  <a:pt x="24" y="817"/>
                  <a:pt x="19" y="817"/>
                </a:cubicBezTo>
                <a:cubicBezTo>
                  <a:pt x="18" y="821"/>
                  <a:pt x="18" y="825"/>
                  <a:pt x="17" y="830"/>
                </a:cubicBezTo>
                <a:close/>
                <a:moveTo>
                  <a:pt x="13" y="884"/>
                </a:moveTo>
                <a:cubicBezTo>
                  <a:pt x="17" y="885"/>
                  <a:pt x="22" y="885"/>
                  <a:pt x="27" y="886"/>
                </a:cubicBezTo>
                <a:cubicBezTo>
                  <a:pt x="27" y="881"/>
                  <a:pt x="27" y="876"/>
                  <a:pt x="27" y="872"/>
                </a:cubicBezTo>
                <a:cubicBezTo>
                  <a:pt x="22" y="871"/>
                  <a:pt x="18" y="871"/>
                  <a:pt x="14" y="871"/>
                </a:cubicBezTo>
                <a:cubicBezTo>
                  <a:pt x="13" y="876"/>
                  <a:pt x="13" y="880"/>
                  <a:pt x="13" y="884"/>
                </a:cubicBezTo>
                <a:close/>
                <a:moveTo>
                  <a:pt x="22" y="927"/>
                </a:moveTo>
                <a:cubicBezTo>
                  <a:pt x="17" y="926"/>
                  <a:pt x="13" y="926"/>
                  <a:pt x="8" y="925"/>
                </a:cubicBezTo>
                <a:cubicBezTo>
                  <a:pt x="8" y="930"/>
                  <a:pt x="8" y="934"/>
                  <a:pt x="8" y="938"/>
                </a:cubicBezTo>
                <a:cubicBezTo>
                  <a:pt x="13" y="938"/>
                  <a:pt x="17" y="938"/>
                  <a:pt x="21" y="939"/>
                </a:cubicBezTo>
                <a:cubicBezTo>
                  <a:pt x="21" y="934"/>
                  <a:pt x="22" y="930"/>
                  <a:pt x="22" y="927"/>
                </a:cubicBezTo>
                <a:close/>
                <a:moveTo>
                  <a:pt x="37" y="1065"/>
                </a:moveTo>
                <a:cubicBezTo>
                  <a:pt x="32" y="1064"/>
                  <a:pt x="28" y="1064"/>
                  <a:pt x="24" y="1064"/>
                </a:cubicBezTo>
                <a:cubicBezTo>
                  <a:pt x="24" y="1068"/>
                  <a:pt x="23" y="1072"/>
                  <a:pt x="23" y="1076"/>
                </a:cubicBezTo>
                <a:cubicBezTo>
                  <a:pt x="27" y="1076"/>
                  <a:pt x="32" y="1077"/>
                  <a:pt x="36" y="1077"/>
                </a:cubicBezTo>
                <a:cubicBezTo>
                  <a:pt x="37" y="1073"/>
                  <a:pt x="37" y="1069"/>
                  <a:pt x="37" y="1065"/>
                </a:cubicBezTo>
                <a:close/>
                <a:moveTo>
                  <a:pt x="43" y="1010"/>
                </a:moveTo>
                <a:cubicBezTo>
                  <a:pt x="38" y="1009"/>
                  <a:pt x="33" y="1009"/>
                  <a:pt x="29" y="1009"/>
                </a:cubicBezTo>
                <a:cubicBezTo>
                  <a:pt x="28" y="1014"/>
                  <a:pt x="28" y="1018"/>
                  <a:pt x="28" y="1022"/>
                </a:cubicBezTo>
                <a:cubicBezTo>
                  <a:pt x="33" y="1023"/>
                  <a:pt x="37" y="1023"/>
                  <a:pt x="42" y="1024"/>
                </a:cubicBezTo>
                <a:cubicBezTo>
                  <a:pt x="42" y="1019"/>
                  <a:pt x="42" y="1015"/>
                  <a:pt x="43" y="1010"/>
                </a:cubicBezTo>
                <a:close/>
                <a:moveTo>
                  <a:pt x="58" y="1148"/>
                </a:moveTo>
                <a:cubicBezTo>
                  <a:pt x="53" y="1148"/>
                  <a:pt x="49" y="1147"/>
                  <a:pt x="44" y="1147"/>
                </a:cubicBezTo>
                <a:cubicBezTo>
                  <a:pt x="44" y="1152"/>
                  <a:pt x="44" y="1156"/>
                  <a:pt x="43" y="1160"/>
                </a:cubicBezTo>
                <a:cubicBezTo>
                  <a:pt x="48" y="1161"/>
                  <a:pt x="52" y="1161"/>
                  <a:pt x="56" y="1162"/>
                </a:cubicBezTo>
                <a:cubicBezTo>
                  <a:pt x="57" y="1157"/>
                  <a:pt x="57" y="1153"/>
                  <a:pt x="58" y="1148"/>
                </a:cubicBezTo>
                <a:close/>
                <a:moveTo>
                  <a:pt x="63" y="1093"/>
                </a:moveTo>
                <a:cubicBezTo>
                  <a:pt x="58" y="1093"/>
                  <a:pt x="53" y="1092"/>
                  <a:pt x="48" y="1092"/>
                </a:cubicBezTo>
                <a:cubicBezTo>
                  <a:pt x="48" y="1097"/>
                  <a:pt x="48" y="1102"/>
                  <a:pt x="47" y="1106"/>
                </a:cubicBezTo>
                <a:cubicBezTo>
                  <a:pt x="52" y="1107"/>
                  <a:pt x="57" y="1107"/>
                  <a:pt x="61" y="1107"/>
                </a:cubicBezTo>
                <a:cubicBezTo>
                  <a:pt x="62" y="1102"/>
                  <a:pt x="62" y="1097"/>
                  <a:pt x="63" y="1093"/>
                </a:cubicBezTo>
                <a:close/>
                <a:moveTo>
                  <a:pt x="67" y="1053"/>
                </a:moveTo>
                <a:cubicBezTo>
                  <a:pt x="67" y="1048"/>
                  <a:pt x="67" y="1044"/>
                  <a:pt x="68" y="1039"/>
                </a:cubicBezTo>
                <a:cubicBezTo>
                  <a:pt x="63" y="1039"/>
                  <a:pt x="58" y="1038"/>
                  <a:pt x="53" y="1038"/>
                </a:cubicBezTo>
                <a:cubicBezTo>
                  <a:pt x="53" y="1043"/>
                  <a:pt x="53" y="1047"/>
                  <a:pt x="52" y="1052"/>
                </a:cubicBezTo>
                <a:cubicBezTo>
                  <a:pt x="57" y="1052"/>
                  <a:pt x="62" y="1053"/>
                  <a:pt x="67" y="1053"/>
                </a:cubicBezTo>
                <a:close/>
                <a:moveTo>
                  <a:pt x="83" y="1177"/>
                </a:moveTo>
                <a:cubicBezTo>
                  <a:pt x="78" y="1177"/>
                  <a:pt x="73" y="1177"/>
                  <a:pt x="69" y="1177"/>
                </a:cubicBezTo>
                <a:cubicBezTo>
                  <a:pt x="68" y="1182"/>
                  <a:pt x="68" y="1186"/>
                  <a:pt x="68" y="1190"/>
                </a:cubicBezTo>
                <a:cubicBezTo>
                  <a:pt x="73" y="1191"/>
                  <a:pt x="77" y="1191"/>
                  <a:pt x="82" y="1192"/>
                </a:cubicBezTo>
                <a:cubicBezTo>
                  <a:pt x="82" y="1187"/>
                  <a:pt x="82" y="1182"/>
                  <a:pt x="83" y="1177"/>
                </a:cubicBezTo>
                <a:close/>
                <a:moveTo>
                  <a:pt x="86" y="1138"/>
                </a:moveTo>
                <a:cubicBezTo>
                  <a:pt x="87" y="1133"/>
                  <a:pt x="87" y="1128"/>
                  <a:pt x="88" y="1122"/>
                </a:cubicBezTo>
                <a:cubicBezTo>
                  <a:pt x="83" y="1122"/>
                  <a:pt x="79" y="1122"/>
                  <a:pt x="74" y="1122"/>
                </a:cubicBezTo>
                <a:cubicBezTo>
                  <a:pt x="73" y="1127"/>
                  <a:pt x="73" y="1131"/>
                  <a:pt x="72" y="1136"/>
                </a:cubicBezTo>
                <a:cubicBezTo>
                  <a:pt x="77" y="1137"/>
                  <a:pt x="82" y="1137"/>
                  <a:pt x="86" y="1138"/>
                </a:cubicBezTo>
                <a:close/>
                <a:moveTo>
                  <a:pt x="103" y="1261"/>
                </a:moveTo>
                <a:cubicBezTo>
                  <a:pt x="98" y="1261"/>
                  <a:pt x="93" y="1261"/>
                  <a:pt x="89" y="1261"/>
                </a:cubicBezTo>
                <a:cubicBezTo>
                  <a:pt x="88" y="1265"/>
                  <a:pt x="88" y="1269"/>
                  <a:pt x="87" y="1274"/>
                </a:cubicBezTo>
                <a:cubicBezTo>
                  <a:pt x="92" y="1274"/>
                  <a:pt x="96" y="1275"/>
                  <a:pt x="101" y="1275"/>
                </a:cubicBezTo>
                <a:cubicBezTo>
                  <a:pt x="101" y="1271"/>
                  <a:pt x="102" y="1266"/>
                  <a:pt x="103" y="1261"/>
                </a:cubicBezTo>
                <a:close/>
                <a:moveTo>
                  <a:pt x="108" y="1206"/>
                </a:moveTo>
                <a:cubicBezTo>
                  <a:pt x="103" y="1206"/>
                  <a:pt x="98" y="1205"/>
                  <a:pt x="93" y="1205"/>
                </a:cubicBezTo>
                <a:cubicBezTo>
                  <a:pt x="93" y="1210"/>
                  <a:pt x="93" y="1215"/>
                  <a:pt x="93" y="1219"/>
                </a:cubicBezTo>
                <a:cubicBezTo>
                  <a:pt x="98" y="1220"/>
                  <a:pt x="102" y="1221"/>
                  <a:pt x="107" y="1221"/>
                </a:cubicBezTo>
                <a:cubicBezTo>
                  <a:pt x="107" y="1216"/>
                  <a:pt x="108" y="1212"/>
                  <a:pt x="108" y="1206"/>
                </a:cubicBezTo>
                <a:close/>
                <a:moveTo>
                  <a:pt x="111" y="1167"/>
                </a:moveTo>
                <a:cubicBezTo>
                  <a:pt x="112" y="1162"/>
                  <a:pt x="112" y="1157"/>
                  <a:pt x="113" y="1151"/>
                </a:cubicBezTo>
                <a:cubicBezTo>
                  <a:pt x="108" y="1151"/>
                  <a:pt x="103" y="1151"/>
                  <a:pt x="98" y="1151"/>
                </a:cubicBezTo>
                <a:cubicBezTo>
                  <a:pt x="98" y="1156"/>
                  <a:pt x="97" y="1161"/>
                  <a:pt x="97" y="1166"/>
                </a:cubicBezTo>
                <a:cubicBezTo>
                  <a:pt x="102" y="1166"/>
                  <a:pt x="106" y="1167"/>
                  <a:pt x="111" y="1167"/>
                </a:cubicBezTo>
                <a:close/>
                <a:moveTo>
                  <a:pt x="128" y="1291"/>
                </a:moveTo>
                <a:cubicBezTo>
                  <a:pt x="122" y="1291"/>
                  <a:pt x="118" y="1290"/>
                  <a:pt x="113" y="1290"/>
                </a:cubicBezTo>
                <a:cubicBezTo>
                  <a:pt x="113" y="1295"/>
                  <a:pt x="112" y="1300"/>
                  <a:pt x="112" y="1304"/>
                </a:cubicBezTo>
                <a:cubicBezTo>
                  <a:pt x="117" y="1304"/>
                  <a:pt x="121" y="1305"/>
                  <a:pt x="126" y="1305"/>
                </a:cubicBezTo>
                <a:cubicBezTo>
                  <a:pt x="126" y="1300"/>
                  <a:pt x="127" y="1295"/>
                  <a:pt x="128" y="1291"/>
                </a:cubicBezTo>
                <a:close/>
                <a:moveTo>
                  <a:pt x="133" y="1236"/>
                </a:moveTo>
                <a:cubicBezTo>
                  <a:pt x="128" y="1235"/>
                  <a:pt x="123" y="1235"/>
                  <a:pt x="118" y="1235"/>
                </a:cubicBezTo>
                <a:cubicBezTo>
                  <a:pt x="117" y="1240"/>
                  <a:pt x="117" y="1245"/>
                  <a:pt x="117" y="1250"/>
                </a:cubicBezTo>
                <a:cubicBezTo>
                  <a:pt x="122" y="1250"/>
                  <a:pt x="127" y="1251"/>
                  <a:pt x="132" y="1251"/>
                </a:cubicBezTo>
                <a:cubicBezTo>
                  <a:pt x="132" y="1246"/>
                  <a:pt x="133" y="1241"/>
                  <a:pt x="133" y="1236"/>
                </a:cubicBezTo>
                <a:close/>
                <a:moveTo>
                  <a:pt x="136" y="1197"/>
                </a:moveTo>
                <a:cubicBezTo>
                  <a:pt x="137" y="1191"/>
                  <a:pt x="137" y="1186"/>
                  <a:pt x="138" y="1181"/>
                </a:cubicBezTo>
                <a:cubicBezTo>
                  <a:pt x="132" y="1180"/>
                  <a:pt x="127" y="1180"/>
                  <a:pt x="122" y="1180"/>
                </a:cubicBezTo>
                <a:cubicBezTo>
                  <a:pt x="122" y="1185"/>
                  <a:pt x="121" y="1190"/>
                  <a:pt x="121" y="1196"/>
                </a:cubicBezTo>
                <a:cubicBezTo>
                  <a:pt x="126" y="1196"/>
                  <a:pt x="131" y="1197"/>
                  <a:pt x="136" y="1197"/>
                </a:cubicBezTo>
                <a:close/>
                <a:moveTo>
                  <a:pt x="152" y="1321"/>
                </a:moveTo>
                <a:cubicBezTo>
                  <a:pt x="147" y="1320"/>
                  <a:pt x="143" y="1320"/>
                  <a:pt x="139" y="1320"/>
                </a:cubicBezTo>
                <a:cubicBezTo>
                  <a:pt x="138" y="1324"/>
                  <a:pt x="138" y="1329"/>
                  <a:pt x="138" y="1333"/>
                </a:cubicBezTo>
                <a:cubicBezTo>
                  <a:pt x="142" y="1333"/>
                  <a:pt x="146" y="1334"/>
                  <a:pt x="151" y="1334"/>
                </a:cubicBezTo>
                <a:cubicBezTo>
                  <a:pt x="151" y="1330"/>
                  <a:pt x="152" y="1325"/>
                  <a:pt x="152" y="1321"/>
                </a:cubicBezTo>
                <a:close/>
                <a:moveTo>
                  <a:pt x="157" y="1282"/>
                </a:moveTo>
                <a:cubicBezTo>
                  <a:pt x="157" y="1276"/>
                  <a:pt x="158" y="1271"/>
                  <a:pt x="158" y="1265"/>
                </a:cubicBezTo>
                <a:cubicBezTo>
                  <a:pt x="153" y="1265"/>
                  <a:pt x="147" y="1265"/>
                  <a:pt x="142" y="1264"/>
                </a:cubicBezTo>
                <a:cubicBezTo>
                  <a:pt x="142" y="1270"/>
                  <a:pt x="141" y="1275"/>
                  <a:pt x="141" y="1280"/>
                </a:cubicBezTo>
                <a:cubicBezTo>
                  <a:pt x="146" y="1280"/>
                  <a:pt x="151" y="1281"/>
                  <a:pt x="157" y="1282"/>
                </a:cubicBezTo>
                <a:close/>
                <a:moveTo>
                  <a:pt x="172" y="1404"/>
                </a:moveTo>
                <a:cubicBezTo>
                  <a:pt x="167" y="1404"/>
                  <a:pt x="163" y="1404"/>
                  <a:pt x="159" y="1404"/>
                </a:cubicBezTo>
                <a:cubicBezTo>
                  <a:pt x="158" y="1408"/>
                  <a:pt x="158" y="1413"/>
                  <a:pt x="157" y="1417"/>
                </a:cubicBezTo>
                <a:cubicBezTo>
                  <a:pt x="162" y="1417"/>
                  <a:pt x="166" y="1418"/>
                  <a:pt x="171" y="1418"/>
                </a:cubicBezTo>
                <a:cubicBezTo>
                  <a:pt x="171" y="1414"/>
                  <a:pt x="172" y="1409"/>
                  <a:pt x="172" y="1404"/>
                </a:cubicBezTo>
                <a:close/>
                <a:moveTo>
                  <a:pt x="177" y="1350"/>
                </a:moveTo>
                <a:cubicBezTo>
                  <a:pt x="172" y="1349"/>
                  <a:pt x="168" y="1349"/>
                  <a:pt x="163" y="1348"/>
                </a:cubicBezTo>
                <a:cubicBezTo>
                  <a:pt x="163" y="1354"/>
                  <a:pt x="162" y="1358"/>
                  <a:pt x="162" y="1363"/>
                </a:cubicBezTo>
                <a:cubicBezTo>
                  <a:pt x="167" y="1363"/>
                  <a:pt x="171" y="1364"/>
                  <a:pt x="176" y="1364"/>
                </a:cubicBezTo>
                <a:cubicBezTo>
                  <a:pt x="176" y="1359"/>
                  <a:pt x="177" y="1354"/>
                  <a:pt x="177" y="1350"/>
                </a:cubicBezTo>
                <a:close/>
                <a:moveTo>
                  <a:pt x="181" y="1311"/>
                </a:moveTo>
                <a:cubicBezTo>
                  <a:pt x="182" y="1305"/>
                  <a:pt x="183" y="1299"/>
                  <a:pt x="183" y="1294"/>
                </a:cubicBezTo>
                <a:cubicBezTo>
                  <a:pt x="178" y="1294"/>
                  <a:pt x="172" y="1293"/>
                  <a:pt x="166" y="1293"/>
                </a:cubicBezTo>
                <a:cubicBezTo>
                  <a:pt x="166" y="1298"/>
                  <a:pt x="166" y="1304"/>
                  <a:pt x="166" y="1309"/>
                </a:cubicBezTo>
                <a:cubicBezTo>
                  <a:pt x="171" y="1310"/>
                  <a:pt x="177" y="1310"/>
                  <a:pt x="181" y="1311"/>
                </a:cubicBezTo>
                <a:close/>
                <a:moveTo>
                  <a:pt x="197" y="1435"/>
                </a:moveTo>
                <a:cubicBezTo>
                  <a:pt x="192" y="1434"/>
                  <a:pt x="188" y="1434"/>
                  <a:pt x="183" y="1433"/>
                </a:cubicBezTo>
                <a:cubicBezTo>
                  <a:pt x="183" y="1438"/>
                  <a:pt x="183" y="1442"/>
                  <a:pt x="182" y="1446"/>
                </a:cubicBezTo>
                <a:cubicBezTo>
                  <a:pt x="187" y="1447"/>
                  <a:pt x="191" y="1447"/>
                  <a:pt x="196" y="1447"/>
                </a:cubicBezTo>
                <a:cubicBezTo>
                  <a:pt x="196" y="1443"/>
                  <a:pt x="196" y="1439"/>
                  <a:pt x="197" y="1435"/>
                </a:cubicBezTo>
                <a:close/>
                <a:moveTo>
                  <a:pt x="203" y="1379"/>
                </a:moveTo>
                <a:cubicBezTo>
                  <a:pt x="198" y="1379"/>
                  <a:pt x="193" y="1379"/>
                  <a:pt x="188" y="1379"/>
                </a:cubicBezTo>
                <a:cubicBezTo>
                  <a:pt x="187" y="1384"/>
                  <a:pt x="187" y="1388"/>
                  <a:pt x="186" y="1393"/>
                </a:cubicBezTo>
                <a:cubicBezTo>
                  <a:pt x="191" y="1393"/>
                  <a:pt x="196" y="1394"/>
                  <a:pt x="201" y="1395"/>
                </a:cubicBezTo>
                <a:cubicBezTo>
                  <a:pt x="202" y="1389"/>
                  <a:pt x="203" y="1384"/>
                  <a:pt x="203" y="1379"/>
                </a:cubicBezTo>
                <a:close/>
                <a:moveTo>
                  <a:pt x="206" y="1341"/>
                </a:moveTo>
                <a:cubicBezTo>
                  <a:pt x="207" y="1336"/>
                  <a:pt x="207" y="1330"/>
                  <a:pt x="208" y="1324"/>
                </a:cubicBezTo>
                <a:cubicBezTo>
                  <a:pt x="202" y="1324"/>
                  <a:pt x="196" y="1323"/>
                  <a:pt x="191" y="1323"/>
                </a:cubicBezTo>
                <a:cubicBezTo>
                  <a:pt x="191" y="1328"/>
                  <a:pt x="190" y="1334"/>
                  <a:pt x="190" y="1339"/>
                </a:cubicBezTo>
                <a:cubicBezTo>
                  <a:pt x="196" y="1340"/>
                  <a:pt x="201" y="1340"/>
                  <a:pt x="206" y="1341"/>
                </a:cubicBezTo>
                <a:close/>
                <a:moveTo>
                  <a:pt x="196" y="1267"/>
                </a:moveTo>
                <a:cubicBezTo>
                  <a:pt x="195" y="1273"/>
                  <a:pt x="195" y="1279"/>
                  <a:pt x="194" y="1285"/>
                </a:cubicBezTo>
                <a:cubicBezTo>
                  <a:pt x="200" y="1286"/>
                  <a:pt x="206" y="1286"/>
                  <a:pt x="212" y="1287"/>
                </a:cubicBezTo>
                <a:cubicBezTo>
                  <a:pt x="213" y="1281"/>
                  <a:pt x="213" y="1275"/>
                  <a:pt x="214" y="1269"/>
                </a:cubicBezTo>
                <a:cubicBezTo>
                  <a:pt x="208" y="1268"/>
                  <a:pt x="202" y="1268"/>
                  <a:pt x="196" y="1267"/>
                </a:cubicBezTo>
                <a:close/>
                <a:moveTo>
                  <a:pt x="217" y="1233"/>
                </a:moveTo>
                <a:cubicBezTo>
                  <a:pt x="217" y="1226"/>
                  <a:pt x="218" y="1220"/>
                  <a:pt x="219" y="1214"/>
                </a:cubicBezTo>
                <a:cubicBezTo>
                  <a:pt x="213" y="1214"/>
                  <a:pt x="207" y="1214"/>
                  <a:pt x="200" y="1214"/>
                </a:cubicBezTo>
                <a:cubicBezTo>
                  <a:pt x="200" y="1219"/>
                  <a:pt x="200" y="1225"/>
                  <a:pt x="199" y="1231"/>
                </a:cubicBezTo>
                <a:cubicBezTo>
                  <a:pt x="205" y="1231"/>
                  <a:pt x="212" y="1232"/>
                  <a:pt x="217" y="1233"/>
                </a:cubicBezTo>
                <a:close/>
                <a:moveTo>
                  <a:pt x="222" y="1463"/>
                </a:moveTo>
                <a:cubicBezTo>
                  <a:pt x="217" y="1463"/>
                  <a:pt x="213" y="1463"/>
                  <a:pt x="208" y="1462"/>
                </a:cubicBezTo>
                <a:cubicBezTo>
                  <a:pt x="208" y="1467"/>
                  <a:pt x="207" y="1471"/>
                  <a:pt x="207" y="1476"/>
                </a:cubicBezTo>
                <a:cubicBezTo>
                  <a:pt x="212" y="1476"/>
                  <a:pt x="216" y="1477"/>
                  <a:pt x="220" y="1477"/>
                </a:cubicBezTo>
                <a:cubicBezTo>
                  <a:pt x="221" y="1472"/>
                  <a:pt x="221" y="1468"/>
                  <a:pt x="222" y="1463"/>
                </a:cubicBezTo>
                <a:close/>
                <a:moveTo>
                  <a:pt x="228" y="1409"/>
                </a:moveTo>
                <a:cubicBezTo>
                  <a:pt x="222" y="1409"/>
                  <a:pt x="217" y="1408"/>
                  <a:pt x="212" y="1408"/>
                </a:cubicBezTo>
                <a:cubicBezTo>
                  <a:pt x="212" y="1413"/>
                  <a:pt x="212" y="1417"/>
                  <a:pt x="212" y="1422"/>
                </a:cubicBezTo>
                <a:cubicBezTo>
                  <a:pt x="217" y="1423"/>
                  <a:pt x="221" y="1423"/>
                  <a:pt x="226" y="1424"/>
                </a:cubicBezTo>
                <a:cubicBezTo>
                  <a:pt x="227" y="1419"/>
                  <a:pt x="227" y="1414"/>
                  <a:pt x="228" y="1409"/>
                </a:cubicBezTo>
                <a:close/>
                <a:moveTo>
                  <a:pt x="231" y="1370"/>
                </a:moveTo>
                <a:cubicBezTo>
                  <a:pt x="232" y="1365"/>
                  <a:pt x="232" y="1359"/>
                  <a:pt x="233" y="1354"/>
                </a:cubicBezTo>
                <a:cubicBezTo>
                  <a:pt x="227" y="1353"/>
                  <a:pt x="221" y="1353"/>
                  <a:pt x="216" y="1352"/>
                </a:cubicBezTo>
                <a:cubicBezTo>
                  <a:pt x="215" y="1358"/>
                  <a:pt x="215" y="1363"/>
                  <a:pt x="215" y="1369"/>
                </a:cubicBezTo>
                <a:cubicBezTo>
                  <a:pt x="220" y="1370"/>
                  <a:pt x="226" y="1370"/>
                  <a:pt x="231" y="1370"/>
                </a:cubicBezTo>
                <a:close/>
                <a:moveTo>
                  <a:pt x="222" y="1261"/>
                </a:moveTo>
                <a:cubicBezTo>
                  <a:pt x="229" y="1261"/>
                  <a:pt x="236" y="1262"/>
                  <a:pt x="241" y="1262"/>
                </a:cubicBezTo>
                <a:cubicBezTo>
                  <a:pt x="242" y="1256"/>
                  <a:pt x="243" y="1249"/>
                  <a:pt x="244" y="1243"/>
                </a:cubicBezTo>
                <a:cubicBezTo>
                  <a:pt x="238" y="1243"/>
                  <a:pt x="231" y="1243"/>
                  <a:pt x="224" y="1243"/>
                </a:cubicBezTo>
                <a:cubicBezTo>
                  <a:pt x="227" y="1249"/>
                  <a:pt x="225" y="1255"/>
                  <a:pt x="222" y="1261"/>
                </a:cubicBezTo>
                <a:close/>
                <a:moveTo>
                  <a:pt x="271" y="1271"/>
                </a:moveTo>
                <a:cubicBezTo>
                  <a:pt x="263" y="1275"/>
                  <a:pt x="256" y="1274"/>
                  <a:pt x="250" y="1271"/>
                </a:cubicBezTo>
                <a:cubicBezTo>
                  <a:pt x="249" y="1278"/>
                  <a:pt x="248" y="1285"/>
                  <a:pt x="248" y="1291"/>
                </a:cubicBezTo>
                <a:cubicBezTo>
                  <a:pt x="254" y="1292"/>
                  <a:pt x="261" y="1292"/>
                  <a:pt x="268" y="1293"/>
                </a:cubicBezTo>
                <a:cubicBezTo>
                  <a:pt x="265" y="1285"/>
                  <a:pt x="266" y="1278"/>
                  <a:pt x="271" y="1271"/>
                </a:cubicBezTo>
                <a:close/>
                <a:moveTo>
                  <a:pt x="245" y="1327"/>
                </a:moveTo>
                <a:cubicBezTo>
                  <a:pt x="245" y="1333"/>
                  <a:pt x="244" y="1339"/>
                  <a:pt x="243" y="1346"/>
                </a:cubicBezTo>
                <a:cubicBezTo>
                  <a:pt x="246" y="1346"/>
                  <a:pt x="248" y="1345"/>
                  <a:pt x="250" y="1345"/>
                </a:cubicBezTo>
                <a:cubicBezTo>
                  <a:pt x="257" y="1345"/>
                  <a:pt x="263" y="1347"/>
                  <a:pt x="266" y="1354"/>
                </a:cubicBezTo>
                <a:cubicBezTo>
                  <a:pt x="272" y="1360"/>
                  <a:pt x="270" y="1367"/>
                  <a:pt x="268" y="1374"/>
                </a:cubicBezTo>
                <a:cubicBezTo>
                  <a:pt x="275" y="1375"/>
                  <a:pt x="281" y="1376"/>
                  <a:pt x="288" y="1377"/>
                </a:cubicBezTo>
                <a:cubicBezTo>
                  <a:pt x="285" y="1370"/>
                  <a:pt x="286" y="1363"/>
                  <a:pt x="292" y="1354"/>
                </a:cubicBezTo>
                <a:cubicBezTo>
                  <a:pt x="282" y="1359"/>
                  <a:pt x="276" y="1358"/>
                  <a:pt x="269" y="1354"/>
                </a:cubicBezTo>
                <a:cubicBezTo>
                  <a:pt x="268" y="1353"/>
                  <a:pt x="267" y="1354"/>
                  <a:pt x="266" y="1354"/>
                </a:cubicBezTo>
                <a:cubicBezTo>
                  <a:pt x="264" y="1350"/>
                  <a:pt x="262" y="1345"/>
                  <a:pt x="262" y="1341"/>
                </a:cubicBezTo>
                <a:cubicBezTo>
                  <a:pt x="262" y="1337"/>
                  <a:pt x="263" y="1332"/>
                  <a:pt x="263" y="1329"/>
                </a:cubicBezTo>
                <a:cubicBezTo>
                  <a:pt x="257" y="1328"/>
                  <a:pt x="251" y="1327"/>
                  <a:pt x="245" y="1327"/>
                </a:cubicBezTo>
                <a:close/>
                <a:moveTo>
                  <a:pt x="220" y="1297"/>
                </a:moveTo>
                <a:cubicBezTo>
                  <a:pt x="220" y="1303"/>
                  <a:pt x="219" y="1309"/>
                  <a:pt x="219" y="1315"/>
                </a:cubicBezTo>
                <a:cubicBezTo>
                  <a:pt x="225" y="1316"/>
                  <a:pt x="231" y="1316"/>
                  <a:pt x="237" y="1317"/>
                </a:cubicBezTo>
                <a:cubicBezTo>
                  <a:pt x="237" y="1311"/>
                  <a:pt x="238" y="1304"/>
                  <a:pt x="239" y="1298"/>
                </a:cubicBezTo>
                <a:cubicBezTo>
                  <a:pt x="233" y="1298"/>
                  <a:pt x="226" y="1298"/>
                  <a:pt x="220" y="1297"/>
                </a:cubicBezTo>
                <a:close/>
                <a:moveTo>
                  <a:pt x="247" y="1493"/>
                </a:moveTo>
                <a:cubicBezTo>
                  <a:pt x="242" y="1493"/>
                  <a:pt x="238" y="1493"/>
                  <a:pt x="233" y="1492"/>
                </a:cubicBezTo>
                <a:cubicBezTo>
                  <a:pt x="232" y="1497"/>
                  <a:pt x="232" y="1501"/>
                  <a:pt x="232" y="1506"/>
                </a:cubicBezTo>
                <a:cubicBezTo>
                  <a:pt x="236" y="1506"/>
                  <a:pt x="241" y="1507"/>
                  <a:pt x="245" y="1507"/>
                </a:cubicBezTo>
                <a:cubicBezTo>
                  <a:pt x="246" y="1502"/>
                  <a:pt x="246" y="1498"/>
                  <a:pt x="247" y="1493"/>
                </a:cubicBezTo>
                <a:close/>
                <a:moveTo>
                  <a:pt x="253" y="1438"/>
                </a:moveTo>
                <a:cubicBezTo>
                  <a:pt x="247" y="1437"/>
                  <a:pt x="242" y="1437"/>
                  <a:pt x="237" y="1437"/>
                </a:cubicBezTo>
                <a:cubicBezTo>
                  <a:pt x="237" y="1442"/>
                  <a:pt x="236" y="1447"/>
                  <a:pt x="236" y="1452"/>
                </a:cubicBezTo>
                <a:cubicBezTo>
                  <a:pt x="241" y="1452"/>
                  <a:pt x="246" y="1453"/>
                  <a:pt x="251" y="1453"/>
                </a:cubicBezTo>
                <a:cubicBezTo>
                  <a:pt x="251" y="1448"/>
                  <a:pt x="252" y="1443"/>
                  <a:pt x="253" y="1438"/>
                </a:cubicBezTo>
                <a:close/>
                <a:moveTo>
                  <a:pt x="256" y="1400"/>
                </a:moveTo>
                <a:cubicBezTo>
                  <a:pt x="256" y="1394"/>
                  <a:pt x="257" y="1388"/>
                  <a:pt x="257" y="1383"/>
                </a:cubicBezTo>
                <a:cubicBezTo>
                  <a:pt x="252" y="1383"/>
                  <a:pt x="247" y="1383"/>
                  <a:pt x="241" y="1382"/>
                </a:cubicBezTo>
                <a:cubicBezTo>
                  <a:pt x="241" y="1388"/>
                  <a:pt x="241" y="1393"/>
                  <a:pt x="240" y="1398"/>
                </a:cubicBezTo>
                <a:cubicBezTo>
                  <a:pt x="246" y="1399"/>
                  <a:pt x="251" y="1399"/>
                  <a:pt x="256" y="1400"/>
                </a:cubicBezTo>
                <a:close/>
                <a:moveTo>
                  <a:pt x="271" y="1523"/>
                </a:moveTo>
                <a:cubicBezTo>
                  <a:pt x="266" y="1523"/>
                  <a:pt x="262" y="1522"/>
                  <a:pt x="257" y="1522"/>
                </a:cubicBezTo>
                <a:cubicBezTo>
                  <a:pt x="257" y="1527"/>
                  <a:pt x="257" y="1531"/>
                  <a:pt x="257" y="1535"/>
                </a:cubicBezTo>
                <a:cubicBezTo>
                  <a:pt x="261" y="1535"/>
                  <a:pt x="265" y="1535"/>
                  <a:pt x="270" y="1536"/>
                </a:cubicBezTo>
                <a:cubicBezTo>
                  <a:pt x="270" y="1531"/>
                  <a:pt x="271" y="1527"/>
                  <a:pt x="271" y="1523"/>
                </a:cubicBezTo>
                <a:close/>
                <a:moveTo>
                  <a:pt x="277" y="1468"/>
                </a:moveTo>
                <a:cubicBezTo>
                  <a:pt x="272" y="1467"/>
                  <a:pt x="267" y="1467"/>
                  <a:pt x="262" y="1466"/>
                </a:cubicBezTo>
                <a:cubicBezTo>
                  <a:pt x="261" y="1471"/>
                  <a:pt x="261" y="1477"/>
                  <a:pt x="260" y="1482"/>
                </a:cubicBezTo>
                <a:cubicBezTo>
                  <a:pt x="266" y="1482"/>
                  <a:pt x="271" y="1483"/>
                  <a:pt x="276" y="1483"/>
                </a:cubicBezTo>
                <a:cubicBezTo>
                  <a:pt x="276" y="1478"/>
                  <a:pt x="277" y="1473"/>
                  <a:pt x="277" y="1468"/>
                </a:cubicBezTo>
                <a:close/>
                <a:moveTo>
                  <a:pt x="281" y="1429"/>
                </a:moveTo>
                <a:cubicBezTo>
                  <a:pt x="281" y="1424"/>
                  <a:pt x="282" y="1418"/>
                  <a:pt x="283" y="1412"/>
                </a:cubicBezTo>
                <a:cubicBezTo>
                  <a:pt x="277" y="1412"/>
                  <a:pt x="272" y="1412"/>
                  <a:pt x="266" y="1412"/>
                </a:cubicBezTo>
                <a:cubicBezTo>
                  <a:pt x="266" y="1417"/>
                  <a:pt x="265" y="1423"/>
                  <a:pt x="265" y="1428"/>
                </a:cubicBezTo>
                <a:cubicBezTo>
                  <a:pt x="270" y="1428"/>
                  <a:pt x="275" y="1429"/>
                  <a:pt x="281" y="1429"/>
                </a:cubicBezTo>
                <a:close/>
                <a:moveTo>
                  <a:pt x="296" y="1552"/>
                </a:moveTo>
                <a:cubicBezTo>
                  <a:pt x="291" y="1552"/>
                  <a:pt x="287" y="1552"/>
                  <a:pt x="283" y="1551"/>
                </a:cubicBezTo>
                <a:cubicBezTo>
                  <a:pt x="283" y="1556"/>
                  <a:pt x="282" y="1560"/>
                  <a:pt x="282" y="1564"/>
                </a:cubicBezTo>
                <a:cubicBezTo>
                  <a:pt x="287" y="1565"/>
                  <a:pt x="290" y="1565"/>
                  <a:pt x="294" y="1566"/>
                </a:cubicBezTo>
                <a:cubicBezTo>
                  <a:pt x="295" y="1561"/>
                  <a:pt x="295" y="1557"/>
                  <a:pt x="296" y="1552"/>
                </a:cubicBezTo>
                <a:close/>
                <a:moveTo>
                  <a:pt x="302" y="1498"/>
                </a:moveTo>
                <a:cubicBezTo>
                  <a:pt x="297" y="1497"/>
                  <a:pt x="291" y="1497"/>
                  <a:pt x="286" y="1496"/>
                </a:cubicBezTo>
                <a:cubicBezTo>
                  <a:pt x="286" y="1501"/>
                  <a:pt x="286" y="1506"/>
                  <a:pt x="286" y="1511"/>
                </a:cubicBezTo>
                <a:cubicBezTo>
                  <a:pt x="291" y="1511"/>
                  <a:pt x="296" y="1512"/>
                  <a:pt x="300" y="1512"/>
                </a:cubicBezTo>
                <a:cubicBezTo>
                  <a:pt x="301" y="1507"/>
                  <a:pt x="301" y="1502"/>
                  <a:pt x="302" y="1498"/>
                </a:cubicBezTo>
                <a:close/>
                <a:moveTo>
                  <a:pt x="305" y="1459"/>
                </a:moveTo>
                <a:cubicBezTo>
                  <a:pt x="306" y="1453"/>
                  <a:pt x="307" y="1447"/>
                  <a:pt x="308" y="1442"/>
                </a:cubicBezTo>
                <a:cubicBezTo>
                  <a:pt x="302" y="1442"/>
                  <a:pt x="296" y="1442"/>
                  <a:pt x="291" y="1442"/>
                </a:cubicBezTo>
                <a:cubicBezTo>
                  <a:pt x="290" y="1447"/>
                  <a:pt x="290" y="1453"/>
                  <a:pt x="289" y="1458"/>
                </a:cubicBezTo>
                <a:cubicBezTo>
                  <a:pt x="295" y="1458"/>
                  <a:pt x="300" y="1459"/>
                  <a:pt x="305" y="1459"/>
                </a:cubicBezTo>
                <a:close/>
                <a:moveTo>
                  <a:pt x="311" y="1406"/>
                </a:moveTo>
                <a:cubicBezTo>
                  <a:pt x="312" y="1399"/>
                  <a:pt x="313" y="1392"/>
                  <a:pt x="314" y="1387"/>
                </a:cubicBezTo>
                <a:cubicBezTo>
                  <a:pt x="308" y="1386"/>
                  <a:pt x="300" y="1386"/>
                  <a:pt x="294" y="1385"/>
                </a:cubicBezTo>
                <a:cubicBezTo>
                  <a:pt x="294" y="1392"/>
                  <a:pt x="293" y="1398"/>
                  <a:pt x="293" y="1404"/>
                </a:cubicBezTo>
                <a:cubicBezTo>
                  <a:pt x="299" y="1405"/>
                  <a:pt x="305" y="1405"/>
                  <a:pt x="311" y="1406"/>
                </a:cubicBezTo>
                <a:close/>
                <a:moveTo>
                  <a:pt x="321" y="1582"/>
                </a:moveTo>
                <a:cubicBezTo>
                  <a:pt x="316" y="1582"/>
                  <a:pt x="312" y="1582"/>
                  <a:pt x="308" y="1582"/>
                </a:cubicBezTo>
                <a:cubicBezTo>
                  <a:pt x="306" y="1586"/>
                  <a:pt x="309" y="1591"/>
                  <a:pt x="305" y="1594"/>
                </a:cubicBezTo>
                <a:cubicBezTo>
                  <a:pt x="309" y="1595"/>
                  <a:pt x="314" y="1595"/>
                  <a:pt x="319" y="1595"/>
                </a:cubicBezTo>
                <a:cubicBezTo>
                  <a:pt x="320" y="1590"/>
                  <a:pt x="320" y="1586"/>
                  <a:pt x="321" y="1582"/>
                </a:cubicBezTo>
                <a:close/>
                <a:moveTo>
                  <a:pt x="327" y="1527"/>
                </a:moveTo>
                <a:cubicBezTo>
                  <a:pt x="322" y="1526"/>
                  <a:pt x="316" y="1526"/>
                  <a:pt x="311" y="1526"/>
                </a:cubicBezTo>
                <a:cubicBezTo>
                  <a:pt x="311" y="1531"/>
                  <a:pt x="310" y="1536"/>
                  <a:pt x="310" y="1540"/>
                </a:cubicBezTo>
                <a:cubicBezTo>
                  <a:pt x="315" y="1541"/>
                  <a:pt x="320" y="1542"/>
                  <a:pt x="325" y="1542"/>
                </a:cubicBezTo>
                <a:cubicBezTo>
                  <a:pt x="326" y="1537"/>
                  <a:pt x="326" y="1532"/>
                  <a:pt x="327" y="1527"/>
                </a:cubicBezTo>
                <a:close/>
                <a:moveTo>
                  <a:pt x="333" y="1471"/>
                </a:moveTo>
                <a:cubicBezTo>
                  <a:pt x="327" y="1471"/>
                  <a:pt x="321" y="1471"/>
                  <a:pt x="316" y="1471"/>
                </a:cubicBezTo>
                <a:cubicBezTo>
                  <a:pt x="315" y="1477"/>
                  <a:pt x="315" y="1482"/>
                  <a:pt x="315" y="1487"/>
                </a:cubicBezTo>
                <a:cubicBezTo>
                  <a:pt x="320" y="1487"/>
                  <a:pt x="326" y="1488"/>
                  <a:pt x="331" y="1489"/>
                </a:cubicBezTo>
                <a:cubicBezTo>
                  <a:pt x="331" y="1483"/>
                  <a:pt x="332" y="1477"/>
                  <a:pt x="333" y="1471"/>
                </a:cubicBezTo>
                <a:close/>
                <a:moveTo>
                  <a:pt x="316" y="1433"/>
                </a:moveTo>
                <a:cubicBezTo>
                  <a:pt x="324" y="1434"/>
                  <a:pt x="331" y="1435"/>
                  <a:pt x="338" y="1436"/>
                </a:cubicBezTo>
                <a:cubicBezTo>
                  <a:pt x="335" y="1430"/>
                  <a:pt x="335" y="1423"/>
                  <a:pt x="340" y="1414"/>
                </a:cubicBezTo>
                <a:cubicBezTo>
                  <a:pt x="331" y="1419"/>
                  <a:pt x="325" y="1417"/>
                  <a:pt x="318" y="1414"/>
                </a:cubicBezTo>
                <a:cubicBezTo>
                  <a:pt x="321" y="1421"/>
                  <a:pt x="319" y="1428"/>
                  <a:pt x="316" y="1433"/>
                </a:cubicBezTo>
                <a:close/>
                <a:moveTo>
                  <a:pt x="351" y="1556"/>
                </a:moveTo>
                <a:cubicBezTo>
                  <a:pt x="346" y="1556"/>
                  <a:pt x="341" y="1556"/>
                  <a:pt x="336" y="1555"/>
                </a:cubicBezTo>
                <a:cubicBezTo>
                  <a:pt x="336" y="1560"/>
                  <a:pt x="335" y="1565"/>
                  <a:pt x="335" y="1570"/>
                </a:cubicBezTo>
                <a:cubicBezTo>
                  <a:pt x="340" y="1571"/>
                  <a:pt x="345" y="1571"/>
                  <a:pt x="349" y="1572"/>
                </a:cubicBezTo>
                <a:cubicBezTo>
                  <a:pt x="350" y="1567"/>
                  <a:pt x="351" y="1561"/>
                  <a:pt x="351" y="1556"/>
                </a:cubicBezTo>
                <a:close/>
                <a:moveTo>
                  <a:pt x="358" y="1501"/>
                </a:moveTo>
                <a:cubicBezTo>
                  <a:pt x="352" y="1501"/>
                  <a:pt x="346" y="1500"/>
                  <a:pt x="340" y="1500"/>
                </a:cubicBezTo>
                <a:cubicBezTo>
                  <a:pt x="340" y="1505"/>
                  <a:pt x="339" y="1511"/>
                  <a:pt x="339" y="1516"/>
                </a:cubicBezTo>
                <a:cubicBezTo>
                  <a:pt x="345" y="1517"/>
                  <a:pt x="351" y="1518"/>
                  <a:pt x="355" y="1518"/>
                </a:cubicBezTo>
                <a:cubicBezTo>
                  <a:pt x="356" y="1512"/>
                  <a:pt x="357" y="1506"/>
                  <a:pt x="358" y="1501"/>
                </a:cubicBezTo>
                <a:close/>
                <a:moveTo>
                  <a:pt x="364" y="1444"/>
                </a:moveTo>
                <a:cubicBezTo>
                  <a:pt x="356" y="1448"/>
                  <a:pt x="349" y="1446"/>
                  <a:pt x="343" y="1443"/>
                </a:cubicBezTo>
                <a:cubicBezTo>
                  <a:pt x="343" y="1450"/>
                  <a:pt x="343" y="1457"/>
                  <a:pt x="343" y="1463"/>
                </a:cubicBezTo>
                <a:cubicBezTo>
                  <a:pt x="349" y="1463"/>
                  <a:pt x="355" y="1464"/>
                  <a:pt x="362" y="1464"/>
                </a:cubicBezTo>
                <a:cubicBezTo>
                  <a:pt x="359" y="1458"/>
                  <a:pt x="361" y="1451"/>
                  <a:pt x="364" y="1444"/>
                </a:cubicBezTo>
                <a:close/>
                <a:moveTo>
                  <a:pt x="375" y="1587"/>
                </a:moveTo>
                <a:cubicBezTo>
                  <a:pt x="370" y="1586"/>
                  <a:pt x="366" y="1586"/>
                  <a:pt x="361" y="1585"/>
                </a:cubicBezTo>
                <a:cubicBezTo>
                  <a:pt x="361" y="1590"/>
                  <a:pt x="361" y="1595"/>
                  <a:pt x="361" y="1599"/>
                </a:cubicBezTo>
                <a:cubicBezTo>
                  <a:pt x="365" y="1600"/>
                  <a:pt x="370" y="1600"/>
                  <a:pt x="375" y="1601"/>
                </a:cubicBezTo>
                <a:cubicBezTo>
                  <a:pt x="375" y="1596"/>
                  <a:pt x="375" y="1591"/>
                  <a:pt x="375" y="1587"/>
                </a:cubicBezTo>
                <a:close/>
                <a:moveTo>
                  <a:pt x="382" y="1531"/>
                </a:moveTo>
                <a:cubicBezTo>
                  <a:pt x="377" y="1531"/>
                  <a:pt x="371" y="1530"/>
                  <a:pt x="365" y="1530"/>
                </a:cubicBezTo>
                <a:cubicBezTo>
                  <a:pt x="365" y="1535"/>
                  <a:pt x="364" y="1541"/>
                  <a:pt x="364" y="1546"/>
                </a:cubicBezTo>
                <a:cubicBezTo>
                  <a:pt x="369" y="1547"/>
                  <a:pt x="375" y="1547"/>
                  <a:pt x="380" y="1548"/>
                </a:cubicBezTo>
                <a:cubicBezTo>
                  <a:pt x="381" y="1542"/>
                  <a:pt x="382" y="1536"/>
                  <a:pt x="382" y="1531"/>
                </a:cubicBezTo>
                <a:close/>
                <a:moveTo>
                  <a:pt x="385" y="1494"/>
                </a:moveTo>
                <a:cubicBezTo>
                  <a:pt x="386" y="1487"/>
                  <a:pt x="387" y="1481"/>
                  <a:pt x="388" y="1475"/>
                </a:cubicBezTo>
                <a:cubicBezTo>
                  <a:pt x="382" y="1475"/>
                  <a:pt x="375" y="1475"/>
                  <a:pt x="370" y="1475"/>
                </a:cubicBezTo>
                <a:cubicBezTo>
                  <a:pt x="369" y="1481"/>
                  <a:pt x="368" y="1487"/>
                  <a:pt x="368" y="1493"/>
                </a:cubicBezTo>
                <a:cubicBezTo>
                  <a:pt x="373" y="1493"/>
                  <a:pt x="379" y="1493"/>
                  <a:pt x="385" y="1494"/>
                </a:cubicBezTo>
                <a:close/>
                <a:moveTo>
                  <a:pt x="401" y="1616"/>
                </a:moveTo>
                <a:cubicBezTo>
                  <a:pt x="396" y="1615"/>
                  <a:pt x="391" y="1615"/>
                  <a:pt x="386" y="1615"/>
                </a:cubicBezTo>
                <a:cubicBezTo>
                  <a:pt x="386" y="1619"/>
                  <a:pt x="385" y="1624"/>
                  <a:pt x="385" y="1629"/>
                </a:cubicBezTo>
                <a:cubicBezTo>
                  <a:pt x="389" y="1629"/>
                  <a:pt x="394" y="1630"/>
                  <a:pt x="399" y="1630"/>
                </a:cubicBezTo>
                <a:cubicBezTo>
                  <a:pt x="399" y="1625"/>
                  <a:pt x="400" y="1621"/>
                  <a:pt x="401" y="1616"/>
                </a:cubicBezTo>
                <a:close/>
                <a:moveTo>
                  <a:pt x="406" y="1561"/>
                </a:moveTo>
                <a:cubicBezTo>
                  <a:pt x="401" y="1561"/>
                  <a:pt x="395" y="1560"/>
                  <a:pt x="390" y="1560"/>
                </a:cubicBezTo>
                <a:cubicBezTo>
                  <a:pt x="389" y="1565"/>
                  <a:pt x="389" y="1570"/>
                  <a:pt x="389" y="1575"/>
                </a:cubicBezTo>
                <a:cubicBezTo>
                  <a:pt x="394" y="1576"/>
                  <a:pt x="400" y="1576"/>
                  <a:pt x="405" y="1577"/>
                </a:cubicBezTo>
                <a:cubicBezTo>
                  <a:pt x="405" y="1572"/>
                  <a:pt x="406" y="1566"/>
                  <a:pt x="406" y="1561"/>
                </a:cubicBezTo>
                <a:close/>
                <a:moveTo>
                  <a:pt x="410" y="1524"/>
                </a:moveTo>
                <a:cubicBezTo>
                  <a:pt x="410" y="1518"/>
                  <a:pt x="411" y="1512"/>
                  <a:pt x="411" y="1506"/>
                </a:cubicBezTo>
                <a:cubicBezTo>
                  <a:pt x="406" y="1505"/>
                  <a:pt x="400" y="1505"/>
                  <a:pt x="394" y="1505"/>
                </a:cubicBezTo>
                <a:cubicBezTo>
                  <a:pt x="394" y="1510"/>
                  <a:pt x="393" y="1517"/>
                  <a:pt x="393" y="1522"/>
                </a:cubicBezTo>
                <a:cubicBezTo>
                  <a:pt x="398" y="1523"/>
                  <a:pt x="404" y="1523"/>
                  <a:pt x="410" y="1524"/>
                </a:cubicBezTo>
                <a:close/>
                <a:moveTo>
                  <a:pt x="425" y="1645"/>
                </a:moveTo>
                <a:cubicBezTo>
                  <a:pt x="420" y="1645"/>
                  <a:pt x="416" y="1645"/>
                  <a:pt x="412" y="1645"/>
                </a:cubicBezTo>
                <a:cubicBezTo>
                  <a:pt x="411" y="1650"/>
                  <a:pt x="411" y="1654"/>
                  <a:pt x="411" y="1659"/>
                </a:cubicBezTo>
                <a:cubicBezTo>
                  <a:pt x="415" y="1659"/>
                  <a:pt x="419" y="1659"/>
                  <a:pt x="423" y="1659"/>
                </a:cubicBezTo>
                <a:cubicBezTo>
                  <a:pt x="424" y="1655"/>
                  <a:pt x="424" y="1650"/>
                  <a:pt x="425" y="1645"/>
                </a:cubicBezTo>
                <a:close/>
                <a:moveTo>
                  <a:pt x="431" y="1590"/>
                </a:moveTo>
                <a:cubicBezTo>
                  <a:pt x="425" y="1590"/>
                  <a:pt x="420" y="1589"/>
                  <a:pt x="415" y="1589"/>
                </a:cubicBezTo>
                <a:cubicBezTo>
                  <a:pt x="414" y="1594"/>
                  <a:pt x="414" y="1600"/>
                  <a:pt x="414" y="1605"/>
                </a:cubicBezTo>
                <a:cubicBezTo>
                  <a:pt x="419" y="1605"/>
                  <a:pt x="424" y="1606"/>
                  <a:pt x="429" y="1606"/>
                </a:cubicBezTo>
                <a:cubicBezTo>
                  <a:pt x="430" y="1601"/>
                  <a:pt x="431" y="1596"/>
                  <a:pt x="431" y="1590"/>
                </a:cubicBezTo>
                <a:close/>
                <a:moveTo>
                  <a:pt x="434" y="1553"/>
                </a:moveTo>
                <a:cubicBezTo>
                  <a:pt x="435" y="1547"/>
                  <a:pt x="436" y="1540"/>
                  <a:pt x="437" y="1535"/>
                </a:cubicBezTo>
                <a:cubicBezTo>
                  <a:pt x="431" y="1534"/>
                  <a:pt x="425" y="1534"/>
                  <a:pt x="418" y="1534"/>
                </a:cubicBezTo>
                <a:cubicBezTo>
                  <a:pt x="418" y="1539"/>
                  <a:pt x="418" y="1546"/>
                  <a:pt x="418" y="1551"/>
                </a:cubicBezTo>
                <a:cubicBezTo>
                  <a:pt x="423" y="1552"/>
                  <a:pt x="429" y="1552"/>
                  <a:pt x="434" y="1553"/>
                </a:cubicBezTo>
                <a:close/>
                <a:moveTo>
                  <a:pt x="444" y="1479"/>
                </a:moveTo>
                <a:cubicBezTo>
                  <a:pt x="435" y="1482"/>
                  <a:pt x="427" y="1481"/>
                  <a:pt x="420" y="1476"/>
                </a:cubicBezTo>
                <a:cubicBezTo>
                  <a:pt x="419" y="1475"/>
                  <a:pt x="419" y="1476"/>
                  <a:pt x="419" y="1476"/>
                </a:cubicBezTo>
                <a:cubicBezTo>
                  <a:pt x="424" y="1483"/>
                  <a:pt x="424" y="1490"/>
                  <a:pt x="419" y="1499"/>
                </a:cubicBezTo>
                <a:cubicBezTo>
                  <a:pt x="428" y="1496"/>
                  <a:pt x="436" y="1499"/>
                  <a:pt x="443" y="1501"/>
                </a:cubicBezTo>
                <a:cubicBezTo>
                  <a:pt x="438" y="1494"/>
                  <a:pt x="440" y="1486"/>
                  <a:pt x="444" y="1479"/>
                </a:cubicBezTo>
                <a:close/>
                <a:moveTo>
                  <a:pt x="449" y="1675"/>
                </a:moveTo>
                <a:cubicBezTo>
                  <a:pt x="444" y="1675"/>
                  <a:pt x="440" y="1675"/>
                  <a:pt x="436" y="1675"/>
                </a:cubicBezTo>
                <a:cubicBezTo>
                  <a:pt x="436" y="1679"/>
                  <a:pt x="436" y="1683"/>
                  <a:pt x="436" y="1687"/>
                </a:cubicBezTo>
                <a:cubicBezTo>
                  <a:pt x="440" y="1688"/>
                  <a:pt x="444" y="1688"/>
                  <a:pt x="448" y="1688"/>
                </a:cubicBezTo>
                <a:cubicBezTo>
                  <a:pt x="448" y="1684"/>
                  <a:pt x="449" y="1680"/>
                  <a:pt x="449" y="1675"/>
                </a:cubicBezTo>
                <a:close/>
                <a:moveTo>
                  <a:pt x="456" y="1620"/>
                </a:moveTo>
                <a:cubicBezTo>
                  <a:pt x="450" y="1620"/>
                  <a:pt x="445" y="1619"/>
                  <a:pt x="440" y="1619"/>
                </a:cubicBezTo>
                <a:cubicBezTo>
                  <a:pt x="439" y="1624"/>
                  <a:pt x="439" y="1629"/>
                  <a:pt x="439" y="1634"/>
                </a:cubicBezTo>
                <a:cubicBezTo>
                  <a:pt x="444" y="1635"/>
                  <a:pt x="449" y="1635"/>
                  <a:pt x="454" y="1636"/>
                </a:cubicBezTo>
                <a:cubicBezTo>
                  <a:pt x="454" y="1630"/>
                  <a:pt x="455" y="1625"/>
                  <a:pt x="456" y="1620"/>
                </a:cubicBezTo>
                <a:close/>
                <a:moveTo>
                  <a:pt x="462" y="1564"/>
                </a:moveTo>
                <a:cubicBezTo>
                  <a:pt x="457" y="1564"/>
                  <a:pt x="451" y="1564"/>
                  <a:pt x="444" y="1564"/>
                </a:cubicBezTo>
                <a:cubicBezTo>
                  <a:pt x="444" y="1569"/>
                  <a:pt x="443" y="1575"/>
                  <a:pt x="443" y="1581"/>
                </a:cubicBezTo>
                <a:cubicBezTo>
                  <a:pt x="449" y="1581"/>
                  <a:pt x="455" y="1582"/>
                  <a:pt x="460" y="1583"/>
                </a:cubicBezTo>
                <a:cubicBezTo>
                  <a:pt x="461" y="1576"/>
                  <a:pt x="462" y="1570"/>
                  <a:pt x="462" y="1564"/>
                </a:cubicBezTo>
                <a:close/>
                <a:moveTo>
                  <a:pt x="480" y="1650"/>
                </a:moveTo>
                <a:cubicBezTo>
                  <a:pt x="475" y="1650"/>
                  <a:pt x="470" y="1649"/>
                  <a:pt x="464" y="1649"/>
                </a:cubicBezTo>
                <a:cubicBezTo>
                  <a:pt x="464" y="1653"/>
                  <a:pt x="464" y="1658"/>
                  <a:pt x="464" y="1663"/>
                </a:cubicBezTo>
                <a:cubicBezTo>
                  <a:pt x="469" y="1664"/>
                  <a:pt x="474" y="1664"/>
                  <a:pt x="479" y="1665"/>
                </a:cubicBezTo>
                <a:cubicBezTo>
                  <a:pt x="479" y="1660"/>
                  <a:pt x="479" y="1655"/>
                  <a:pt x="480" y="1650"/>
                </a:cubicBezTo>
                <a:close/>
                <a:moveTo>
                  <a:pt x="486" y="1595"/>
                </a:moveTo>
                <a:cubicBezTo>
                  <a:pt x="480" y="1594"/>
                  <a:pt x="474" y="1594"/>
                  <a:pt x="469" y="1593"/>
                </a:cubicBezTo>
                <a:cubicBezTo>
                  <a:pt x="468" y="1599"/>
                  <a:pt x="468" y="1605"/>
                  <a:pt x="468" y="1610"/>
                </a:cubicBezTo>
                <a:cubicBezTo>
                  <a:pt x="473" y="1611"/>
                  <a:pt x="479" y="1612"/>
                  <a:pt x="485" y="1613"/>
                </a:cubicBezTo>
                <a:cubicBezTo>
                  <a:pt x="485" y="1607"/>
                  <a:pt x="486" y="1601"/>
                  <a:pt x="486" y="1595"/>
                </a:cubicBezTo>
                <a:close/>
                <a:moveTo>
                  <a:pt x="468" y="1558"/>
                </a:moveTo>
                <a:cubicBezTo>
                  <a:pt x="476" y="1558"/>
                  <a:pt x="483" y="1558"/>
                  <a:pt x="491" y="1558"/>
                </a:cubicBezTo>
                <a:cubicBezTo>
                  <a:pt x="488" y="1550"/>
                  <a:pt x="490" y="1543"/>
                  <a:pt x="495" y="1537"/>
                </a:cubicBezTo>
                <a:cubicBezTo>
                  <a:pt x="486" y="1541"/>
                  <a:pt x="477" y="1541"/>
                  <a:pt x="470" y="1534"/>
                </a:cubicBezTo>
                <a:cubicBezTo>
                  <a:pt x="473" y="1542"/>
                  <a:pt x="474" y="1550"/>
                  <a:pt x="468" y="1558"/>
                </a:cubicBezTo>
                <a:close/>
                <a:moveTo>
                  <a:pt x="505" y="1679"/>
                </a:moveTo>
                <a:cubicBezTo>
                  <a:pt x="499" y="1679"/>
                  <a:pt x="494" y="1679"/>
                  <a:pt x="490" y="1678"/>
                </a:cubicBezTo>
                <a:cubicBezTo>
                  <a:pt x="489" y="1683"/>
                  <a:pt x="489" y="1688"/>
                  <a:pt x="489" y="1693"/>
                </a:cubicBezTo>
                <a:cubicBezTo>
                  <a:pt x="493" y="1693"/>
                  <a:pt x="498" y="1694"/>
                  <a:pt x="503" y="1694"/>
                </a:cubicBezTo>
                <a:cubicBezTo>
                  <a:pt x="503" y="1689"/>
                  <a:pt x="504" y="1684"/>
                  <a:pt x="505" y="1679"/>
                </a:cubicBezTo>
                <a:close/>
                <a:moveTo>
                  <a:pt x="511" y="1624"/>
                </a:moveTo>
                <a:cubicBezTo>
                  <a:pt x="505" y="1624"/>
                  <a:pt x="499" y="1623"/>
                  <a:pt x="493" y="1622"/>
                </a:cubicBezTo>
                <a:cubicBezTo>
                  <a:pt x="493" y="1628"/>
                  <a:pt x="493" y="1634"/>
                  <a:pt x="493" y="1639"/>
                </a:cubicBezTo>
                <a:cubicBezTo>
                  <a:pt x="499" y="1640"/>
                  <a:pt x="504" y="1640"/>
                  <a:pt x="509" y="1641"/>
                </a:cubicBezTo>
                <a:cubicBezTo>
                  <a:pt x="510" y="1635"/>
                  <a:pt x="510" y="1629"/>
                  <a:pt x="511" y="1624"/>
                </a:cubicBezTo>
                <a:close/>
                <a:moveTo>
                  <a:pt x="514" y="1587"/>
                </a:moveTo>
                <a:cubicBezTo>
                  <a:pt x="515" y="1581"/>
                  <a:pt x="515" y="1575"/>
                  <a:pt x="516" y="1569"/>
                </a:cubicBezTo>
                <a:cubicBezTo>
                  <a:pt x="510" y="1569"/>
                  <a:pt x="504" y="1569"/>
                  <a:pt x="498" y="1568"/>
                </a:cubicBezTo>
                <a:cubicBezTo>
                  <a:pt x="498" y="1574"/>
                  <a:pt x="497" y="1580"/>
                  <a:pt x="497" y="1586"/>
                </a:cubicBezTo>
                <a:cubicBezTo>
                  <a:pt x="503" y="1586"/>
                  <a:pt x="509" y="1587"/>
                  <a:pt x="514" y="1587"/>
                </a:cubicBezTo>
                <a:close/>
                <a:moveTo>
                  <a:pt x="529" y="1710"/>
                </a:moveTo>
                <a:cubicBezTo>
                  <a:pt x="524" y="1709"/>
                  <a:pt x="519" y="1709"/>
                  <a:pt x="515" y="1709"/>
                </a:cubicBezTo>
                <a:cubicBezTo>
                  <a:pt x="514" y="1713"/>
                  <a:pt x="514" y="1718"/>
                  <a:pt x="514" y="1723"/>
                </a:cubicBezTo>
                <a:cubicBezTo>
                  <a:pt x="518" y="1723"/>
                  <a:pt x="522" y="1723"/>
                  <a:pt x="527" y="1723"/>
                </a:cubicBezTo>
                <a:cubicBezTo>
                  <a:pt x="528" y="1719"/>
                  <a:pt x="528" y="1714"/>
                  <a:pt x="529" y="1710"/>
                </a:cubicBezTo>
                <a:close/>
                <a:moveTo>
                  <a:pt x="535" y="1654"/>
                </a:moveTo>
                <a:cubicBezTo>
                  <a:pt x="530" y="1654"/>
                  <a:pt x="524" y="1653"/>
                  <a:pt x="519" y="1653"/>
                </a:cubicBezTo>
                <a:cubicBezTo>
                  <a:pt x="518" y="1658"/>
                  <a:pt x="518" y="1663"/>
                  <a:pt x="518" y="1669"/>
                </a:cubicBezTo>
                <a:cubicBezTo>
                  <a:pt x="523" y="1669"/>
                  <a:pt x="528" y="1670"/>
                  <a:pt x="533" y="1670"/>
                </a:cubicBezTo>
                <a:cubicBezTo>
                  <a:pt x="534" y="1665"/>
                  <a:pt x="535" y="1659"/>
                  <a:pt x="535" y="1654"/>
                </a:cubicBezTo>
                <a:close/>
                <a:moveTo>
                  <a:pt x="541" y="1598"/>
                </a:moveTo>
                <a:cubicBezTo>
                  <a:pt x="535" y="1598"/>
                  <a:pt x="529" y="1598"/>
                  <a:pt x="523" y="1598"/>
                </a:cubicBezTo>
                <a:cubicBezTo>
                  <a:pt x="522" y="1604"/>
                  <a:pt x="522" y="1610"/>
                  <a:pt x="521" y="1616"/>
                </a:cubicBezTo>
                <a:cubicBezTo>
                  <a:pt x="527" y="1616"/>
                  <a:pt x="533" y="1616"/>
                  <a:pt x="538" y="1616"/>
                </a:cubicBezTo>
                <a:cubicBezTo>
                  <a:pt x="539" y="1611"/>
                  <a:pt x="540" y="1604"/>
                  <a:pt x="541" y="1598"/>
                </a:cubicBezTo>
                <a:close/>
                <a:moveTo>
                  <a:pt x="559" y="1684"/>
                </a:moveTo>
                <a:cubicBezTo>
                  <a:pt x="554" y="1684"/>
                  <a:pt x="548" y="1683"/>
                  <a:pt x="544" y="1683"/>
                </a:cubicBezTo>
                <a:cubicBezTo>
                  <a:pt x="543" y="1688"/>
                  <a:pt x="543" y="1693"/>
                  <a:pt x="543" y="1698"/>
                </a:cubicBezTo>
                <a:cubicBezTo>
                  <a:pt x="548" y="1699"/>
                  <a:pt x="553" y="1699"/>
                  <a:pt x="558" y="1700"/>
                </a:cubicBezTo>
                <a:cubicBezTo>
                  <a:pt x="558" y="1695"/>
                  <a:pt x="559" y="1690"/>
                  <a:pt x="559" y="1684"/>
                </a:cubicBezTo>
                <a:close/>
                <a:moveTo>
                  <a:pt x="565" y="1629"/>
                </a:moveTo>
                <a:cubicBezTo>
                  <a:pt x="559" y="1628"/>
                  <a:pt x="554" y="1628"/>
                  <a:pt x="548" y="1628"/>
                </a:cubicBezTo>
                <a:cubicBezTo>
                  <a:pt x="547" y="1634"/>
                  <a:pt x="547" y="1640"/>
                  <a:pt x="546" y="1645"/>
                </a:cubicBezTo>
                <a:cubicBezTo>
                  <a:pt x="552" y="1645"/>
                  <a:pt x="557" y="1646"/>
                  <a:pt x="562" y="1646"/>
                </a:cubicBezTo>
                <a:cubicBezTo>
                  <a:pt x="563" y="1640"/>
                  <a:pt x="564" y="1634"/>
                  <a:pt x="565" y="1629"/>
                </a:cubicBezTo>
                <a:close/>
                <a:moveTo>
                  <a:pt x="584" y="1713"/>
                </a:moveTo>
                <a:cubicBezTo>
                  <a:pt x="579" y="1713"/>
                  <a:pt x="574" y="1713"/>
                  <a:pt x="569" y="1712"/>
                </a:cubicBezTo>
                <a:cubicBezTo>
                  <a:pt x="569" y="1717"/>
                  <a:pt x="569" y="1722"/>
                  <a:pt x="569" y="1727"/>
                </a:cubicBezTo>
                <a:cubicBezTo>
                  <a:pt x="573" y="1728"/>
                  <a:pt x="578" y="1728"/>
                  <a:pt x="582" y="1728"/>
                </a:cubicBezTo>
                <a:cubicBezTo>
                  <a:pt x="583" y="1723"/>
                  <a:pt x="583" y="1718"/>
                  <a:pt x="584" y="1713"/>
                </a:cubicBezTo>
                <a:close/>
                <a:moveTo>
                  <a:pt x="590" y="1659"/>
                </a:moveTo>
                <a:cubicBezTo>
                  <a:pt x="584" y="1658"/>
                  <a:pt x="578" y="1658"/>
                  <a:pt x="572" y="1658"/>
                </a:cubicBezTo>
                <a:cubicBezTo>
                  <a:pt x="572" y="1663"/>
                  <a:pt x="572" y="1668"/>
                  <a:pt x="572" y="1673"/>
                </a:cubicBezTo>
                <a:cubicBezTo>
                  <a:pt x="578" y="1674"/>
                  <a:pt x="583" y="1675"/>
                  <a:pt x="588" y="1675"/>
                </a:cubicBezTo>
                <a:cubicBezTo>
                  <a:pt x="589" y="1670"/>
                  <a:pt x="589" y="1665"/>
                  <a:pt x="590" y="1659"/>
                </a:cubicBezTo>
                <a:close/>
                <a:moveTo>
                  <a:pt x="574" y="1620"/>
                </a:moveTo>
                <a:cubicBezTo>
                  <a:pt x="581" y="1621"/>
                  <a:pt x="588" y="1622"/>
                  <a:pt x="595" y="1623"/>
                </a:cubicBezTo>
                <a:cubicBezTo>
                  <a:pt x="592" y="1616"/>
                  <a:pt x="594" y="1608"/>
                  <a:pt x="598" y="1602"/>
                </a:cubicBezTo>
                <a:cubicBezTo>
                  <a:pt x="590" y="1605"/>
                  <a:pt x="582" y="1604"/>
                  <a:pt x="574" y="1600"/>
                </a:cubicBezTo>
                <a:cubicBezTo>
                  <a:pt x="578" y="1607"/>
                  <a:pt x="577" y="1614"/>
                  <a:pt x="574" y="1620"/>
                </a:cubicBezTo>
                <a:close/>
                <a:moveTo>
                  <a:pt x="608" y="1744"/>
                </a:moveTo>
                <a:cubicBezTo>
                  <a:pt x="604" y="1744"/>
                  <a:pt x="599" y="1743"/>
                  <a:pt x="594" y="1743"/>
                </a:cubicBezTo>
                <a:cubicBezTo>
                  <a:pt x="594" y="1747"/>
                  <a:pt x="593" y="1752"/>
                  <a:pt x="593" y="1757"/>
                </a:cubicBezTo>
                <a:cubicBezTo>
                  <a:pt x="598" y="1757"/>
                  <a:pt x="602" y="1758"/>
                  <a:pt x="607" y="1758"/>
                </a:cubicBezTo>
                <a:cubicBezTo>
                  <a:pt x="607" y="1753"/>
                  <a:pt x="608" y="1749"/>
                  <a:pt x="608" y="1744"/>
                </a:cubicBezTo>
                <a:close/>
                <a:moveTo>
                  <a:pt x="615" y="1688"/>
                </a:moveTo>
                <a:cubicBezTo>
                  <a:pt x="609" y="1688"/>
                  <a:pt x="603" y="1687"/>
                  <a:pt x="598" y="1687"/>
                </a:cubicBezTo>
                <a:cubicBezTo>
                  <a:pt x="597" y="1692"/>
                  <a:pt x="597" y="1698"/>
                  <a:pt x="597" y="1703"/>
                </a:cubicBezTo>
                <a:cubicBezTo>
                  <a:pt x="602" y="1704"/>
                  <a:pt x="608" y="1704"/>
                  <a:pt x="613" y="1705"/>
                </a:cubicBezTo>
                <a:cubicBezTo>
                  <a:pt x="613" y="1699"/>
                  <a:pt x="614" y="1693"/>
                  <a:pt x="615" y="1688"/>
                </a:cubicBezTo>
                <a:close/>
                <a:moveTo>
                  <a:pt x="620" y="1634"/>
                </a:moveTo>
                <a:cubicBezTo>
                  <a:pt x="613" y="1633"/>
                  <a:pt x="607" y="1632"/>
                  <a:pt x="600" y="1632"/>
                </a:cubicBezTo>
                <a:cubicBezTo>
                  <a:pt x="600" y="1637"/>
                  <a:pt x="600" y="1644"/>
                  <a:pt x="600" y="1650"/>
                </a:cubicBezTo>
                <a:cubicBezTo>
                  <a:pt x="606" y="1650"/>
                  <a:pt x="612" y="1650"/>
                  <a:pt x="618" y="1651"/>
                </a:cubicBezTo>
                <a:cubicBezTo>
                  <a:pt x="618" y="1645"/>
                  <a:pt x="619" y="1639"/>
                  <a:pt x="620" y="1634"/>
                </a:cubicBezTo>
                <a:close/>
                <a:moveTo>
                  <a:pt x="639" y="1718"/>
                </a:moveTo>
                <a:cubicBezTo>
                  <a:pt x="633" y="1718"/>
                  <a:pt x="628" y="1718"/>
                  <a:pt x="623" y="1717"/>
                </a:cubicBezTo>
                <a:cubicBezTo>
                  <a:pt x="623" y="1722"/>
                  <a:pt x="622" y="1727"/>
                  <a:pt x="622" y="1733"/>
                </a:cubicBezTo>
                <a:cubicBezTo>
                  <a:pt x="627" y="1733"/>
                  <a:pt x="632" y="1733"/>
                  <a:pt x="637" y="1734"/>
                </a:cubicBezTo>
                <a:cubicBezTo>
                  <a:pt x="638" y="1729"/>
                  <a:pt x="638" y="1723"/>
                  <a:pt x="639" y="1718"/>
                </a:cubicBezTo>
                <a:close/>
                <a:moveTo>
                  <a:pt x="644" y="1663"/>
                </a:moveTo>
                <a:cubicBezTo>
                  <a:pt x="639" y="1663"/>
                  <a:pt x="633" y="1662"/>
                  <a:pt x="627" y="1662"/>
                </a:cubicBezTo>
                <a:cubicBezTo>
                  <a:pt x="627" y="1668"/>
                  <a:pt x="626" y="1674"/>
                  <a:pt x="626" y="1679"/>
                </a:cubicBezTo>
                <a:cubicBezTo>
                  <a:pt x="631" y="1679"/>
                  <a:pt x="637" y="1680"/>
                  <a:pt x="642" y="1680"/>
                </a:cubicBezTo>
                <a:cubicBezTo>
                  <a:pt x="643" y="1674"/>
                  <a:pt x="644" y="1668"/>
                  <a:pt x="644" y="1663"/>
                </a:cubicBezTo>
                <a:close/>
                <a:moveTo>
                  <a:pt x="627" y="1627"/>
                </a:moveTo>
                <a:cubicBezTo>
                  <a:pt x="637" y="1624"/>
                  <a:pt x="644" y="1627"/>
                  <a:pt x="651" y="1629"/>
                </a:cubicBezTo>
                <a:cubicBezTo>
                  <a:pt x="646" y="1622"/>
                  <a:pt x="648" y="1614"/>
                  <a:pt x="652" y="1607"/>
                </a:cubicBezTo>
                <a:cubicBezTo>
                  <a:pt x="644" y="1610"/>
                  <a:pt x="636" y="1609"/>
                  <a:pt x="628" y="1604"/>
                </a:cubicBezTo>
                <a:cubicBezTo>
                  <a:pt x="631" y="1611"/>
                  <a:pt x="632" y="1618"/>
                  <a:pt x="627" y="1627"/>
                </a:cubicBezTo>
                <a:close/>
                <a:moveTo>
                  <a:pt x="679" y="1634"/>
                </a:moveTo>
                <a:cubicBezTo>
                  <a:pt x="669" y="1639"/>
                  <a:pt x="660" y="1640"/>
                  <a:pt x="652" y="1631"/>
                </a:cubicBezTo>
                <a:cubicBezTo>
                  <a:pt x="656" y="1639"/>
                  <a:pt x="657" y="1647"/>
                  <a:pt x="653" y="1655"/>
                </a:cubicBezTo>
                <a:cubicBezTo>
                  <a:pt x="660" y="1655"/>
                  <a:pt x="667" y="1656"/>
                  <a:pt x="674" y="1657"/>
                </a:cubicBezTo>
                <a:cubicBezTo>
                  <a:pt x="670" y="1648"/>
                  <a:pt x="673" y="1641"/>
                  <a:pt x="679" y="1634"/>
                </a:cubicBezTo>
                <a:close/>
                <a:moveTo>
                  <a:pt x="663" y="1749"/>
                </a:moveTo>
                <a:cubicBezTo>
                  <a:pt x="658" y="1749"/>
                  <a:pt x="653" y="1748"/>
                  <a:pt x="648" y="1747"/>
                </a:cubicBezTo>
                <a:cubicBezTo>
                  <a:pt x="648" y="1752"/>
                  <a:pt x="648" y="1757"/>
                  <a:pt x="647" y="1761"/>
                </a:cubicBezTo>
                <a:cubicBezTo>
                  <a:pt x="652" y="1762"/>
                  <a:pt x="657" y="1762"/>
                  <a:pt x="661" y="1762"/>
                </a:cubicBezTo>
                <a:cubicBezTo>
                  <a:pt x="662" y="1758"/>
                  <a:pt x="662" y="1754"/>
                  <a:pt x="663" y="1749"/>
                </a:cubicBezTo>
                <a:close/>
                <a:moveTo>
                  <a:pt x="669" y="1693"/>
                </a:moveTo>
                <a:cubicBezTo>
                  <a:pt x="663" y="1693"/>
                  <a:pt x="658" y="1692"/>
                  <a:pt x="652" y="1692"/>
                </a:cubicBezTo>
                <a:cubicBezTo>
                  <a:pt x="652" y="1697"/>
                  <a:pt x="651" y="1703"/>
                  <a:pt x="651" y="1709"/>
                </a:cubicBezTo>
                <a:cubicBezTo>
                  <a:pt x="656" y="1709"/>
                  <a:pt x="661" y="1709"/>
                  <a:pt x="666" y="1710"/>
                </a:cubicBezTo>
                <a:cubicBezTo>
                  <a:pt x="667" y="1704"/>
                  <a:pt x="668" y="1698"/>
                  <a:pt x="669" y="1693"/>
                </a:cubicBezTo>
                <a:close/>
                <a:moveTo>
                  <a:pt x="687" y="1778"/>
                </a:moveTo>
                <a:cubicBezTo>
                  <a:pt x="682" y="1778"/>
                  <a:pt x="677" y="1777"/>
                  <a:pt x="673" y="1777"/>
                </a:cubicBezTo>
                <a:cubicBezTo>
                  <a:pt x="673" y="1782"/>
                  <a:pt x="673" y="1786"/>
                  <a:pt x="672" y="1791"/>
                </a:cubicBezTo>
                <a:cubicBezTo>
                  <a:pt x="677" y="1791"/>
                  <a:pt x="681" y="1791"/>
                  <a:pt x="685" y="1792"/>
                </a:cubicBezTo>
                <a:cubicBezTo>
                  <a:pt x="686" y="1787"/>
                  <a:pt x="687" y="1783"/>
                  <a:pt x="687" y="1778"/>
                </a:cubicBezTo>
                <a:close/>
                <a:moveTo>
                  <a:pt x="692" y="1723"/>
                </a:moveTo>
                <a:cubicBezTo>
                  <a:pt x="687" y="1723"/>
                  <a:pt x="682" y="1723"/>
                  <a:pt x="677" y="1722"/>
                </a:cubicBezTo>
                <a:cubicBezTo>
                  <a:pt x="677" y="1727"/>
                  <a:pt x="677" y="1732"/>
                  <a:pt x="676" y="1737"/>
                </a:cubicBezTo>
                <a:cubicBezTo>
                  <a:pt x="681" y="1737"/>
                  <a:pt x="686" y="1738"/>
                  <a:pt x="691" y="1738"/>
                </a:cubicBezTo>
                <a:cubicBezTo>
                  <a:pt x="691" y="1733"/>
                  <a:pt x="692" y="1728"/>
                  <a:pt x="692" y="1723"/>
                </a:cubicBezTo>
                <a:close/>
                <a:moveTo>
                  <a:pt x="700" y="1666"/>
                </a:moveTo>
                <a:cubicBezTo>
                  <a:pt x="693" y="1670"/>
                  <a:pt x="686" y="1668"/>
                  <a:pt x="678" y="1664"/>
                </a:cubicBezTo>
                <a:cubicBezTo>
                  <a:pt x="682" y="1672"/>
                  <a:pt x="681" y="1678"/>
                  <a:pt x="678" y="1685"/>
                </a:cubicBezTo>
                <a:cubicBezTo>
                  <a:pt x="682" y="1685"/>
                  <a:pt x="685" y="1684"/>
                  <a:pt x="688" y="1684"/>
                </a:cubicBezTo>
                <a:cubicBezTo>
                  <a:pt x="691" y="1685"/>
                  <a:pt x="694" y="1686"/>
                  <a:pt x="697" y="1687"/>
                </a:cubicBezTo>
                <a:cubicBezTo>
                  <a:pt x="698" y="1680"/>
                  <a:pt x="699" y="1673"/>
                  <a:pt x="700" y="1666"/>
                </a:cubicBezTo>
                <a:close/>
                <a:moveTo>
                  <a:pt x="718" y="1753"/>
                </a:moveTo>
                <a:cubicBezTo>
                  <a:pt x="713" y="1752"/>
                  <a:pt x="708" y="1752"/>
                  <a:pt x="702" y="1752"/>
                </a:cubicBezTo>
                <a:cubicBezTo>
                  <a:pt x="702" y="1757"/>
                  <a:pt x="702" y="1762"/>
                  <a:pt x="702" y="1766"/>
                </a:cubicBezTo>
                <a:cubicBezTo>
                  <a:pt x="707" y="1767"/>
                  <a:pt x="711" y="1767"/>
                  <a:pt x="716" y="1768"/>
                </a:cubicBezTo>
                <a:cubicBezTo>
                  <a:pt x="717" y="1762"/>
                  <a:pt x="717" y="1757"/>
                  <a:pt x="718" y="1753"/>
                </a:cubicBezTo>
                <a:close/>
                <a:moveTo>
                  <a:pt x="723" y="1698"/>
                </a:moveTo>
                <a:cubicBezTo>
                  <a:pt x="717" y="1698"/>
                  <a:pt x="711" y="1697"/>
                  <a:pt x="706" y="1696"/>
                </a:cubicBezTo>
                <a:cubicBezTo>
                  <a:pt x="705" y="1702"/>
                  <a:pt x="705" y="1708"/>
                  <a:pt x="705" y="1713"/>
                </a:cubicBezTo>
                <a:cubicBezTo>
                  <a:pt x="711" y="1713"/>
                  <a:pt x="716" y="1714"/>
                  <a:pt x="721" y="1715"/>
                </a:cubicBezTo>
                <a:cubicBezTo>
                  <a:pt x="722" y="1709"/>
                  <a:pt x="722" y="1704"/>
                  <a:pt x="723" y="1698"/>
                </a:cubicBezTo>
                <a:close/>
                <a:moveTo>
                  <a:pt x="706" y="1662"/>
                </a:moveTo>
                <a:cubicBezTo>
                  <a:pt x="715" y="1659"/>
                  <a:pt x="723" y="1660"/>
                  <a:pt x="730" y="1664"/>
                </a:cubicBezTo>
                <a:cubicBezTo>
                  <a:pt x="726" y="1656"/>
                  <a:pt x="727" y="1649"/>
                  <a:pt x="732" y="1640"/>
                </a:cubicBezTo>
                <a:cubicBezTo>
                  <a:pt x="722" y="1645"/>
                  <a:pt x="715" y="1643"/>
                  <a:pt x="707" y="1638"/>
                </a:cubicBezTo>
                <a:cubicBezTo>
                  <a:pt x="712" y="1646"/>
                  <a:pt x="711" y="1654"/>
                  <a:pt x="706" y="1662"/>
                </a:cubicBezTo>
                <a:close/>
                <a:moveTo>
                  <a:pt x="742" y="1783"/>
                </a:moveTo>
                <a:cubicBezTo>
                  <a:pt x="737" y="1783"/>
                  <a:pt x="733" y="1782"/>
                  <a:pt x="728" y="1782"/>
                </a:cubicBezTo>
                <a:cubicBezTo>
                  <a:pt x="727" y="1787"/>
                  <a:pt x="727" y="1791"/>
                  <a:pt x="727" y="1796"/>
                </a:cubicBezTo>
                <a:cubicBezTo>
                  <a:pt x="732" y="1796"/>
                  <a:pt x="736" y="1797"/>
                  <a:pt x="740" y="1797"/>
                </a:cubicBezTo>
                <a:cubicBezTo>
                  <a:pt x="741" y="1792"/>
                  <a:pt x="741" y="1788"/>
                  <a:pt x="742" y="1783"/>
                </a:cubicBezTo>
                <a:close/>
                <a:moveTo>
                  <a:pt x="748" y="1727"/>
                </a:moveTo>
                <a:cubicBezTo>
                  <a:pt x="742" y="1727"/>
                  <a:pt x="736" y="1727"/>
                  <a:pt x="731" y="1726"/>
                </a:cubicBezTo>
                <a:cubicBezTo>
                  <a:pt x="730" y="1732"/>
                  <a:pt x="730" y="1737"/>
                  <a:pt x="729" y="1743"/>
                </a:cubicBezTo>
                <a:cubicBezTo>
                  <a:pt x="735" y="1743"/>
                  <a:pt x="740" y="1743"/>
                  <a:pt x="745" y="1743"/>
                </a:cubicBezTo>
                <a:cubicBezTo>
                  <a:pt x="746" y="1738"/>
                  <a:pt x="747" y="1733"/>
                  <a:pt x="748" y="1727"/>
                </a:cubicBezTo>
                <a:close/>
                <a:moveTo>
                  <a:pt x="754" y="1671"/>
                </a:moveTo>
                <a:cubicBezTo>
                  <a:pt x="747" y="1673"/>
                  <a:pt x="740" y="1673"/>
                  <a:pt x="732" y="1668"/>
                </a:cubicBezTo>
                <a:cubicBezTo>
                  <a:pt x="736" y="1675"/>
                  <a:pt x="736" y="1682"/>
                  <a:pt x="733" y="1688"/>
                </a:cubicBezTo>
                <a:cubicBezTo>
                  <a:pt x="740" y="1689"/>
                  <a:pt x="746" y="1690"/>
                  <a:pt x="752" y="1691"/>
                </a:cubicBezTo>
                <a:cubicBezTo>
                  <a:pt x="752" y="1685"/>
                  <a:pt x="753" y="1678"/>
                  <a:pt x="754" y="1671"/>
                </a:cubicBezTo>
                <a:close/>
                <a:moveTo>
                  <a:pt x="772" y="1758"/>
                </a:moveTo>
                <a:cubicBezTo>
                  <a:pt x="767" y="1757"/>
                  <a:pt x="762" y="1757"/>
                  <a:pt x="757" y="1757"/>
                </a:cubicBezTo>
                <a:cubicBezTo>
                  <a:pt x="757" y="1762"/>
                  <a:pt x="756" y="1767"/>
                  <a:pt x="756" y="1772"/>
                </a:cubicBezTo>
                <a:cubicBezTo>
                  <a:pt x="761" y="1772"/>
                  <a:pt x="765" y="1772"/>
                  <a:pt x="770" y="1773"/>
                </a:cubicBezTo>
                <a:cubicBezTo>
                  <a:pt x="771" y="1768"/>
                  <a:pt x="771" y="1763"/>
                  <a:pt x="772" y="1758"/>
                </a:cubicBezTo>
                <a:close/>
                <a:moveTo>
                  <a:pt x="778" y="1702"/>
                </a:moveTo>
                <a:cubicBezTo>
                  <a:pt x="772" y="1702"/>
                  <a:pt x="766" y="1701"/>
                  <a:pt x="760" y="1701"/>
                </a:cubicBezTo>
                <a:cubicBezTo>
                  <a:pt x="760" y="1706"/>
                  <a:pt x="759" y="1713"/>
                  <a:pt x="759" y="1718"/>
                </a:cubicBezTo>
                <a:cubicBezTo>
                  <a:pt x="765" y="1719"/>
                  <a:pt x="770" y="1719"/>
                  <a:pt x="776" y="1720"/>
                </a:cubicBezTo>
                <a:cubicBezTo>
                  <a:pt x="777" y="1714"/>
                  <a:pt x="778" y="1707"/>
                  <a:pt x="778" y="1702"/>
                </a:cubicBezTo>
                <a:close/>
                <a:moveTo>
                  <a:pt x="795" y="1788"/>
                </a:moveTo>
                <a:cubicBezTo>
                  <a:pt x="791" y="1788"/>
                  <a:pt x="787" y="1787"/>
                  <a:pt x="782" y="1787"/>
                </a:cubicBezTo>
                <a:cubicBezTo>
                  <a:pt x="782" y="1791"/>
                  <a:pt x="782" y="1796"/>
                  <a:pt x="782" y="1800"/>
                </a:cubicBezTo>
                <a:cubicBezTo>
                  <a:pt x="786" y="1800"/>
                  <a:pt x="790" y="1801"/>
                  <a:pt x="794" y="1801"/>
                </a:cubicBezTo>
                <a:cubicBezTo>
                  <a:pt x="795" y="1797"/>
                  <a:pt x="795" y="1793"/>
                  <a:pt x="795" y="1788"/>
                </a:cubicBezTo>
                <a:close/>
                <a:moveTo>
                  <a:pt x="802" y="1733"/>
                </a:moveTo>
                <a:cubicBezTo>
                  <a:pt x="796" y="1732"/>
                  <a:pt x="791" y="1732"/>
                  <a:pt x="785" y="1731"/>
                </a:cubicBezTo>
                <a:cubicBezTo>
                  <a:pt x="785" y="1737"/>
                  <a:pt x="784" y="1742"/>
                  <a:pt x="784" y="1748"/>
                </a:cubicBezTo>
                <a:cubicBezTo>
                  <a:pt x="790" y="1748"/>
                  <a:pt x="796" y="1749"/>
                  <a:pt x="801" y="1749"/>
                </a:cubicBezTo>
                <a:cubicBezTo>
                  <a:pt x="801" y="1743"/>
                  <a:pt x="801" y="1738"/>
                  <a:pt x="802" y="1733"/>
                </a:cubicBezTo>
                <a:close/>
                <a:moveTo>
                  <a:pt x="811" y="1676"/>
                </a:moveTo>
                <a:cubicBezTo>
                  <a:pt x="803" y="1676"/>
                  <a:pt x="796" y="1676"/>
                  <a:pt x="790" y="1676"/>
                </a:cubicBezTo>
                <a:cubicBezTo>
                  <a:pt x="789" y="1682"/>
                  <a:pt x="788" y="1688"/>
                  <a:pt x="788" y="1694"/>
                </a:cubicBezTo>
                <a:cubicBezTo>
                  <a:pt x="794" y="1695"/>
                  <a:pt x="800" y="1695"/>
                  <a:pt x="808" y="1696"/>
                </a:cubicBezTo>
                <a:cubicBezTo>
                  <a:pt x="805" y="1689"/>
                  <a:pt x="806" y="1682"/>
                  <a:pt x="811" y="1676"/>
                </a:cubicBezTo>
                <a:close/>
                <a:moveTo>
                  <a:pt x="826" y="1762"/>
                </a:moveTo>
                <a:cubicBezTo>
                  <a:pt x="821" y="1762"/>
                  <a:pt x="816" y="1761"/>
                  <a:pt x="810" y="1760"/>
                </a:cubicBezTo>
                <a:cubicBezTo>
                  <a:pt x="810" y="1765"/>
                  <a:pt x="810" y="1771"/>
                  <a:pt x="810" y="1776"/>
                </a:cubicBezTo>
                <a:cubicBezTo>
                  <a:pt x="815" y="1776"/>
                  <a:pt x="820" y="1777"/>
                  <a:pt x="825" y="1777"/>
                </a:cubicBezTo>
                <a:cubicBezTo>
                  <a:pt x="825" y="1772"/>
                  <a:pt x="826" y="1767"/>
                  <a:pt x="826" y="1762"/>
                </a:cubicBezTo>
                <a:close/>
                <a:moveTo>
                  <a:pt x="832" y="1708"/>
                </a:moveTo>
                <a:cubicBezTo>
                  <a:pt x="826" y="1707"/>
                  <a:pt x="820" y="1706"/>
                  <a:pt x="814" y="1706"/>
                </a:cubicBezTo>
                <a:cubicBezTo>
                  <a:pt x="814" y="1711"/>
                  <a:pt x="814" y="1717"/>
                  <a:pt x="814" y="1722"/>
                </a:cubicBezTo>
                <a:cubicBezTo>
                  <a:pt x="819" y="1723"/>
                  <a:pt x="825" y="1724"/>
                  <a:pt x="831" y="1724"/>
                </a:cubicBezTo>
                <a:cubicBezTo>
                  <a:pt x="831" y="1719"/>
                  <a:pt x="832" y="1713"/>
                  <a:pt x="832" y="1708"/>
                </a:cubicBezTo>
                <a:close/>
                <a:moveTo>
                  <a:pt x="850" y="1792"/>
                </a:moveTo>
                <a:cubicBezTo>
                  <a:pt x="845" y="1792"/>
                  <a:pt x="841" y="1792"/>
                  <a:pt x="836" y="1791"/>
                </a:cubicBezTo>
                <a:cubicBezTo>
                  <a:pt x="836" y="1796"/>
                  <a:pt x="835" y="1801"/>
                  <a:pt x="835" y="1805"/>
                </a:cubicBezTo>
                <a:cubicBezTo>
                  <a:pt x="840" y="1806"/>
                  <a:pt x="844" y="1806"/>
                  <a:pt x="849" y="1807"/>
                </a:cubicBezTo>
                <a:cubicBezTo>
                  <a:pt x="849" y="1801"/>
                  <a:pt x="850" y="1797"/>
                  <a:pt x="850" y="1792"/>
                </a:cubicBezTo>
                <a:close/>
                <a:moveTo>
                  <a:pt x="857" y="1737"/>
                </a:moveTo>
                <a:cubicBezTo>
                  <a:pt x="851" y="1736"/>
                  <a:pt x="845" y="1736"/>
                  <a:pt x="840" y="1735"/>
                </a:cubicBezTo>
                <a:cubicBezTo>
                  <a:pt x="839" y="1741"/>
                  <a:pt x="839" y="1746"/>
                  <a:pt x="839" y="1752"/>
                </a:cubicBezTo>
                <a:cubicBezTo>
                  <a:pt x="844" y="1752"/>
                  <a:pt x="850" y="1753"/>
                  <a:pt x="855" y="1753"/>
                </a:cubicBezTo>
                <a:cubicBezTo>
                  <a:pt x="856" y="1748"/>
                  <a:pt x="856" y="1742"/>
                  <a:pt x="857" y="1737"/>
                </a:cubicBezTo>
                <a:close/>
                <a:moveTo>
                  <a:pt x="862" y="1682"/>
                </a:moveTo>
                <a:cubicBezTo>
                  <a:pt x="856" y="1682"/>
                  <a:pt x="849" y="1681"/>
                  <a:pt x="844" y="1681"/>
                </a:cubicBezTo>
                <a:cubicBezTo>
                  <a:pt x="844" y="1686"/>
                  <a:pt x="843" y="1692"/>
                  <a:pt x="843" y="1698"/>
                </a:cubicBezTo>
                <a:cubicBezTo>
                  <a:pt x="849" y="1699"/>
                  <a:pt x="855" y="1699"/>
                  <a:pt x="860" y="1700"/>
                </a:cubicBezTo>
                <a:cubicBezTo>
                  <a:pt x="861" y="1693"/>
                  <a:pt x="861" y="1687"/>
                  <a:pt x="862" y="1682"/>
                </a:cubicBezTo>
                <a:close/>
                <a:moveTo>
                  <a:pt x="881" y="1767"/>
                </a:moveTo>
                <a:cubicBezTo>
                  <a:pt x="875" y="1767"/>
                  <a:pt x="870" y="1766"/>
                  <a:pt x="865" y="1766"/>
                </a:cubicBezTo>
                <a:cubicBezTo>
                  <a:pt x="865" y="1771"/>
                  <a:pt x="864" y="1776"/>
                  <a:pt x="864" y="1781"/>
                </a:cubicBezTo>
                <a:cubicBezTo>
                  <a:pt x="869" y="1782"/>
                  <a:pt x="875" y="1782"/>
                  <a:pt x="879" y="1782"/>
                </a:cubicBezTo>
                <a:cubicBezTo>
                  <a:pt x="880" y="1777"/>
                  <a:pt x="880" y="1772"/>
                  <a:pt x="881" y="1767"/>
                </a:cubicBezTo>
                <a:close/>
                <a:moveTo>
                  <a:pt x="887" y="1711"/>
                </a:moveTo>
                <a:cubicBezTo>
                  <a:pt x="881" y="1711"/>
                  <a:pt x="875" y="1711"/>
                  <a:pt x="869" y="1710"/>
                </a:cubicBezTo>
                <a:cubicBezTo>
                  <a:pt x="869" y="1716"/>
                  <a:pt x="868" y="1722"/>
                  <a:pt x="868" y="1728"/>
                </a:cubicBezTo>
                <a:cubicBezTo>
                  <a:pt x="873" y="1728"/>
                  <a:pt x="879" y="1728"/>
                  <a:pt x="884" y="1729"/>
                </a:cubicBezTo>
                <a:cubicBezTo>
                  <a:pt x="885" y="1723"/>
                  <a:pt x="886" y="1717"/>
                  <a:pt x="887" y="1711"/>
                </a:cubicBezTo>
                <a:close/>
                <a:moveTo>
                  <a:pt x="904" y="1797"/>
                </a:moveTo>
                <a:cubicBezTo>
                  <a:pt x="900" y="1797"/>
                  <a:pt x="895" y="1797"/>
                  <a:pt x="891" y="1796"/>
                </a:cubicBezTo>
                <a:cubicBezTo>
                  <a:pt x="890" y="1801"/>
                  <a:pt x="890" y="1805"/>
                  <a:pt x="890" y="1809"/>
                </a:cubicBezTo>
                <a:cubicBezTo>
                  <a:pt x="894" y="1810"/>
                  <a:pt x="899" y="1810"/>
                  <a:pt x="903" y="1811"/>
                </a:cubicBezTo>
                <a:cubicBezTo>
                  <a:pt x="904" y="1807"/>
                  <a:pt x="904" y="1802"/>
                  <a:pt x="904" y="1797"/>
                </a:cubicBezTo>
                <a:close/>
                <a:moveTo>
                  <a:pt x="911" y="1742"/>
                </a:moveTo>
                <a:cubicBezTo>
                  <a:pt x="905" y="1741"/>
                  <a:pt x="900" y="1741"/>
                  <a:pt x="894" y="1741"/>
                </a:cubicBezTo>
                <a:cubicBezTo>
                  <a:pt x="894" y="1746"/>
                  <a:pt x="894" y="1752"/>
                  <a:pt x="893" y="1757"/>
                </a:cubicBezTo>
                <a:cubicBezTo>
                  <a:pt x="898" y="1757"/>
                  <a:pt x="904" y="1758"/>
                  <a:pt x="908" y="1758"/>
                </a:cubicBezTo>
                <a:cubicBezTo>
                  <a:pt x="909" y="1752"/>
                  <a:pt x="910" y="1747"/>
                  <a:pt x="911" y="1742"/>
                </a:cubicBezTo>
                <a:close/>
                <a:moveTo>
                  <a:pt x="918" y="1685"/>
                </a:moveTo>
                <a:cubicBezTo>
                  <a:pt x="910" y="1687"/>
                  <a:pt x="902" y="1687"/>
                  <a:pt x="895" y="1682"/>
                </a:cubicBezTo>
                <a:cubicBezTo>
                  <a:pt x="899" y="1689"/>
                  <a:pt x="899" y="1697"/>
                  <a:pt x="895" y="1703"/>
                </a:cubicBezTo>
                <a:cubicBezTo>
                  <a:pt x="903" y="1704"/>
                  <a:pt x="909" y="1705"/>
                  <a:pt x="916" y="1705"/>
                </a:cubicBezTo>
                <a:cubicBezTo>
                  <a:pt x="913" y="1698"/>
                  <a:pt x="915" y="1692"/>
                  <a:pt x="918" y="1685"/>
                </a:cubicBezTo>
                <a:close/>
                <a:moveTo>
                  <a:pt x="935" y="1772"/>
                </a:moveTo>
                <a:cubicBezTo>
                  <a:pt x="930" y="1772"/>
                  <a:pt x="925" y="1772"/>
                  <a:pt x="920" y="1772"/>
                </a:cubicBezTo>
                <a:cubicBezTo>
                  <a:pt x="919" y="1776"/>
                  <a:pt x="919" y="1781"/>
                  <a:pt x="919" y="1785"/>
                </a:cubicBezTo>
                <a:cubicBezTo>
                  <a:pt x="924" y="1786"/>
                  <a:pt x="929" y="1786"/>
                  <a:pt x="934" y="1787"/>
                </a:cubicBezTo>
                <a:cubicBezTo>
                  <a:pt x="934" y="1782"/>
                  <a:pt x="935" y="1777"/>
                  <a:pt x="935" y="1772"/>
                </a:cubicBezTo>
                <a:close/>
                <a:moveTo>
                  <a:pt x="941" y="1717"/>
                </a:moveTo>
                <a:cubicBezTo>
                  <a:pt x="935" y="1716"/>
                  <a:pt x="928" y="1715"/>
                  <a:pt x="923" y="1715"/>
                </a:cubicBezTo>
                <a:cubicBezTo>
                  <a:pt x="922" y="1721"/>
                  <a:pt x="922" y="1727"/>
                  <a:pt x="922" y="1733"/>
                </a:cubicBezTo>
                <a:cubicBezTo>
                  <a:pt x="927" y="1733"/>
                  <a:pt x="933" y="1734"/>
                  <a:pt x="939" y="1734"/>
                </a:cubicBezTo>
                <a:cubicBezTo>
                  <a:pt x="940" y="1728"/>
                  <a:pt x="940" y="1722"/>
                  <a:pt x="941" y="1717"/>
                </a:cubicBezTo>
                <a:close/>
                <a:moveTo>
                  <a:pt x="959" y="1802"/>
                </a:moveTo>
                <a:cubicBezTo>
                  <a:pt x="954" y="1802"/>
                  <a:pt x="950" y="1801"/>
                  <a:pt x="945" y="1801"/>
                </a:cubicBezTo>
                <a:cubicBezTo>
                  <a:pt x="945" y="1805"/>
                  <a:pt x="944" y="1810"/>
                  <a:pt x="944" y="1815"/>
                </a:cubicBezTo>
                <a:cubicBezTo>
                  <a:pt x="949" y="1815"/>
                  <a:pt x="953" y="1815"/>
                  <a:pt x="958" y="1816"/>
                </a:cubicBezTo>
                <a:cubicBezTo>
                  <a:pt x="958" y="1811"/>
                  <a:pt x="959" y="1806"/>
                  <a:pt x="959" y="1802"/>
                </a:cubicBezTo>
                <a:close/>
                <a:moveTo>
                  <a:pt x="965" y="1747"/>
                </a:moveTo>
                <a:cubicBezTo>
                  <a:pt x="959" y="1747"/>
                  <a:pt x="954" y="1746"/>
                  <a:pt x="948" y="1745"/>
                </a:cubicBezTo>
                <a:cubicBezTo>
                  <a:pt x="948" y="1751"/>
                  <a:pt x="948" y="1756"/>
                  <a:pt x="948" y="1761"/>
                </a:cubicBezTo>
                <a:cubicBezTo>
                  <a:pt x="953" y="1762"/>
                  <a:pt x="958" y="1762"/>
                  <a:pt x="963" y="1762"/>
                </a:cubicBezTo>
                <a:cubicBezTo>
                  <a:pt x="964" y="1757"/>
                  <a:pt x="964" y="1752"/>
                  <a:pt x="965" y="1747"/>
                </a:cubicBezTo>
                <a:close/>
                <a:moveTo>
                  <a:pt x="971" y="1692"/>
                </a:moveTo>
                <a:cubicBezTo>
                  <a:pt x="964" y="1691"/>
                  <a:pt x="958" y="1690"/>
                  <a:pt x="951" y="1689"/>
                </a:cubicBezTo>
                <a:cubicBezTo>
                  <a:pt x="953" y="1695"/>
                  <a:pt x="953" y="1702"/>
                  <a:pt x="950" y="1708"/>
                </a:cubicBezTo>
                <a:cubicBezTo>
                  <a:pt x="957" y="1709"/>
                  <a:pt x="964" y="1710"/>
                  <a:pt x="970" y="1710"/>
                </a:cubicBezTo>
                <a:cubicBezTo>
                  <a:pt x="970" y="1705"/>
                  <a:pt x="970" y="1698"/>
                  <a:pt x="971" y="1692"/>
                </a:cubicBezTo>
                <a:close/>
                <a:moveTo>
                  <a:pt x="989" y="1777"/>
                </a:moveTo>
                <a:cubicBezTo>
                  <a:pt x="984" y="1776"/>
                  <a:pt x="979" y="1776"/>
                  <a:pt x="974" y="1776"/>
                </a:cubicBezTo>
                <a:cubicBezTo>
                  <a:pt x="974" y="1781"/>
                  <a:pt x="974" y="1786"/>
                  <a:pt x="973" y="1791"/>
                </a:cubicBezTo>
                <a:cubicBezTo>
                  <a:pt x="978" y="1791"/>
                  <a:pt x="982" y="1791"/>
                  <a:pt x="987" y="1791"/>
                </a:cubicBezTo>
                <a:cubicBezTo>
                  <a:pt x="988" y="1786"/>
                  <a:pt x="988" y="1781"/>
                  <a:pt x="989" y="1777"/>
                </a:cubicBezTo>
                <a:close/>
                <a:moveTo>
                  <a:pt x="995" y="1721"/>
                </a:moveTo>
                <a:cubicBezTo>
                  <a:pt x="989" y="1721"/>
                  <a:pt x="983" y="1720"/>
                  <a:pt x="977" y="1719"/>
                </a:cubicBezTo>
                <a:cubicBezTo>
                  <a:pt x="977" y="1725"/>
                  <a:pt x="977" y="1731"/>
                  <a:pt x="977" y="1737"/>
                </a:cubicBezTo>
                <a:cubicBezTo>
                  <a:pt x="982" y="1737"/>
                  <a:pt x="988" y="1738"/>
                  <a:pt x="993" y="1739"/>
                </a:cubicBezTo>
                <a:cubicBezTo>
                  <a:pt x="994" y="1732"/>
                  <a:pt x="995" y="1726"/>
                  <a:pt x="995" y="1721"/>
                </a:cubicBezTo>
                <a:close/>
                <a:moveTo>
                  <a:pt x="1003" y="1664"/>
                </a:moveTo>
                <a:cubicBezTo>
                  <a:pt x="994" y="1668"/>
                  <a:pt x="987" y="1667"/>
                  <a:pt x="979" y="1662"/>
                </a:cubicBezTo>
                <a:cubicBezTo>
                  <a:pt x="983" y="1671"/>
                  <a:pt x="983" y="1677"/>
                  <a:pt x="979" y="1683"/>
                </a:cubicBezTo>
                <a:cubicBezTo>
                  <a:pt x="986" y="1684"/>
                  <a:pt x="992" y="1684"/>
                  <a:pt x="1000" y="1684"/>
                </a:cubicBezTo>
                <a:cubicBezTo>
                  <a:pt x="997" y="1678"/>
                  <a:pt x="999" y="1671"/>
                  <a:pt x="1003" y="1664"/>
                </a:cubicBezTo>
                <a:close/>
                <a:moveTo>
                  <a:pt x="1013" y="1807"/>
                </a:moveTo>
                <a:cubicBezTo>
                  <a:pt x="1009" y="1807"/>
                  <a:pt x="1005" y="1807"/>
                  <a:pt x="1000" y="1806"/>
                </a:cubicBezTo>
                <a:cubicBezTo>
                  <a:pt x="1000" y="1811"/>
                  <a:pt x="999" y="1815"/>
                  <a:pt x="999" y="1820"/>
                </a:cubicBezTo>
                <a:cubicBezTo>
                  <a:pt x="1003" y="1820"/>
                  <a:pt x="1007" y="1820"/>
                  <a:pt x="1011" y="1820"/>
                </a:cubicBezTo>
                <a:cubicBezTo>
                  <a:pt x="1012" y="1816"/>
                  <a:pt x="1012" y="1812"/>
                  <a:pt x="1013" y="1807"/>
                </a:cubicBezTo>
                <a:close/>
                <a:moveTo>
                  <a:pt x="1019" y="1752"/>
                </a:moveTo>
                <a:cubicBezTo>
                  <a:pt x="1014" y="1751"/>
                  <a:pt x="1008" y="1750"/>
                  <a:pt x="1003" y="1750"/>
                </a:cubicBezTo>
                <a:cubicBezTo>
                  <a:pt x="1002" y="1755"/>
                  <a:pt x="1002" y="1761"/>
                  <a:pt x="1002" y="1766"/>
                </a:cubicBezTo>
                <a:cubicBezTo>
                  <a:pt x="1007" y="1767"/>
                  <a:pt x="1013" y="1767"/>
                  <a:pt x="1018" y="1767"/>
                </a:cubicBezTo>
                <a:cubicBezTo>
                  <a:pt x="1018" y="1762"/>
                  <a:pt x="1019" y="1757"/>
                  <a:pt x="1019" y="1752"/>
                </a:cubicBezTo>
                <a:close/>
                <a:moveTo>
                  <a:pt x="1025" y="1714"/>
                </a:moveTo>
                <a:cubicBezTo>
                  <a:pt x="1022" y="1707"/>
                  <a:pt x="1024" y="1700"/>
                  <a:pt x="1028" y="1695"/>
                </a:cubicBezTo>
                <a:cubicBezTo>
                  <a:pt x="1021" y="1695"/>
                  <a:pt x="1014" y="1695"/>
                  <a:pt x="1007" y="1695"/>
                </a:cubicBezTo>
                <a:cubicBezTo>
                  <a:pt x="1007" y="1701"/>
                  <a:pt x="1006" y="1707"/>
                  <a:pt x="1006" y="1713"/>
                </a:cubicBezTo>
                <a:cubicBezTo>
                  <a:pt x="1011" y="1713"/>
                  <a:pt x="1018" y="1714"/>
                  <a:pt x="1025" y="1714"/>
                </a:cubicBezTo>
                <a:close/>
                <a:moveTo>
                  <a:pt x="1043" y="1782"/>
                </a:moveTo>
                <a:cubicBezTo>
                  <a:pt x="1038" y="1781"/>
                  <a:pt x="1033" y="1781"/>
                  <a:pt x="1028" y="1781"/>
                </a:cubicBezTo>
                <a:cubicBezTo>
                  <a:pt x="1028" y="1786"/>
                  <a:pt x="1028" y="1791"/>
                  <a:pt x="1027" y="1795"/>
                </a:cubicBezTo>
                <a:cubicBezTo>
                  <a:pt x="1032" y="1796"/>
                  <a:pt x="1037" y="1796"/>
                  <a:pt x="1042" y="1796"/>
                </a:cubicBezTo>
                <a:cubicBezTo>
                  <a:pt x="1042" y="1792"/>
                  <a:pt x="1043" y="1787"/>
                  <a:pt x="1043" y="1782"/>
                </a:cubicBezTo>
                <a:close/>
                <a:moveTo>
                  <a:pt x="1050" y="1727"/>
                </a:moveTo>
                <a:cubicBezTo>
                  <a:pt x="1044" y="1726"/>
                  <a:pt x="1038" y="1725"/>
                  <a:pt x="1032" y="1725"/>
                </a:cubicBezTo>
                <a:cubicBezTo>
                  <a:pt x="1032" y="1730"/>
                  <a:pt x="1032" y="1736"/>
                  <a:pt x="1031" y="1742"/>
                </a:cubicBezTo>
                <a:cubicBezTo>
                  <a:pt x="1037" y="1742"/>
                  <a:pt x="1042" y="1743"/>
                  <a:pt x="1048" y="1743"/>
                </a:cubicBezTo>
                <a:cubicBezTo>
                  <a:pt x="1048" y="1738"/>
                  <a:pt x="1049" y="1732"/>
                  <a:pt x="1050" y="1727"/>
                </a:cubicBezTo>
                <a:close/>
                <a:moveTo>
                  <a:pt x="1057" y="1670"/>
                </a:moveTo>
                <a:cubicBezTo>
                  <a:pt x="1048" y="1672"/>
                  <a:pt x="1040" y="1671"/>
                  <a:pt x="1033" y="1667"/>
                </a:cubicBezTo>
                <a:cubicBezTo>
                  <a:pt x="1037" y="1674"/>
                  <a:pt x="1036" y="1682"/>
                  <a:pt x="1033" y="1689"/>
                </a:cubicBezTo>
                <a:cubicBezTo>
                  <a:pt x="1040" y="1689"/>
                  <a:pt x="1047" y="1689"/>
                  <a:pt x="1054" y="1689"/>
                </a:cubicBezTo>
                <a:cubicBezTo>
                  <a:pt x="1051" y="1682"/>
                  <a:pt x="1054" y="1676"/>
                  <a:pt x="1057" y="1670"/>
                </a:cubicBezTo>
                <a:close/>
                <a:moveTo>
                  <a:pt x="1073" y="1757"/>
                </a:moveTo>
                <a:cubicBezTo>
                  <a:pt x="1068" y="1757"/>
                  <a:pt x="1063" y="1756"/>
                  <a:pt x="1058" y="1756"/>
                </a:cubicBezTo>
                <a:cubicBezTo>
                  <a:pt x="1057" y="1761"/>
                  <a:pt x="1057" y="1766"/>
                  <a:pt x="1057" y="1771"/>
                </a:cubicBezTo>
                <a:cubicBezTo>
                  <a:pt x="1062" y="1771"/>
                  <a:pt x="1067" y="1772"/>
                  <a:pt x="1072" y="1772"/>
                </a:cubicBezTo>
                <a:cubicBezTo>
                  <a:pt x="1072" y="1767"/>
                  <a:pt x="1073" y="1762"/>
                  <a:pt x="1073" y="1757"/>
                </a:cubicBezTo>
                <a:close/>
                <a:moveTo>
                  <a:pt x="1079" y="1701"/>
                </a:moveTo>
                <a:cubicBezTo>
                  <a:pt x="1073" y="1701"/>
                  <a:pt x="1068" y="1701"/>
                  <a:pt x="1062" y="1700"/>
                </a:cubicBezTo>
                <a:cubicBezTo>
                  <a:pt x="1061" y="1706"/>
                  <a:pt x="1061" y="1712"/>
                  <a:pt x="1060" y="1718"/>
                </a:cubicBezTo>
                <a:cubicBezTo>
                  <a:pt x="1066" y="1718"/>
                  <a:pt x="1072" y="1718"/>
                  <a:pt x="1077" y="1719"/>
                </a:cubicBezTo>
                <a:cubicBezTo>
                  <a:pt x="1078" y="1713"/>
                  <a:pt x="1078" y="1707"/>
                  <a:pt x="1079" y="1701"/>
                </a:cubicBezTo>
                <a:close/>
                <a:moveTo>
                  <a:pt x="1097" y="1787"/>
                </a:moveTo>
                <a:cubicBezTo>
                  <a:pt x="1093" y="1786"/>
                  <a:pt x="1088" y="1786"/>
                  <a:pt x="1083" y="1785"/>
                </a:cubicBezTo>
                <a:cubicBezTo>
                  <a:pt x="1083" y="1790"/>
                  <a:pt x="1083" y="1795"/>
                  <a:pt x="1083" y="1799"/>
                </a:cubicBezTo>
                <a:cubicBezTo>
                  <a:pt x="1087" y="1800"/>
                  <a:pt x="1092" y="1800"/>
                  <a:pt x="1096" y="1800"/>
                </a:cubicBezTo>
                <a:cubicBezTo>
                  <a:pt x="1096" y="1796"/>
                  <a:pt x="1097" y="1791"/>
                  <a:pt x="1097" y="1787"/>
                </a:cubicBezTo>
                <a:close/>
                <a:moveTo>
                  <a:pt x="1103" y="1732"/>
                </a:moveTo>
                <a:cubicBezTo>
                  <a:pt x="1097" y="1731"/>
                  <a:pt x="1092" y="1731"/>
                  <a:pt x="1087" y="1731"/>
                </a:cubicBezTo>
                <a:cubicBezTo>
                  <a:pt x="1087" y="1736"/>
                  <a:pt x="1087" y="1741"/>
                  <a:pt x="1086" y="1746"/>
                </a:cubicBezTo>
                <a:cubicBezTo>
                  <a:pt x="1091" y="1746"/>
                  <a:pt x="1096" y="1747"/>
                  <a:pt x="1101" y="1747"/>
                </a:cubicBezTo>
                <a:cubicBezTo>
                  <a:pt x="1102" y="1742"/>
                  <a:pt x="1102" y="1737"/>
                  <a:pt x="1103" y="1732"/>
                </a:cubicBezTo>
                <a:close/>
                <a:moveTo>
                  <a:pt x="1109" y="1675"/>
                </a:moveTo>
                <a:cubicBezTo>
                  <a:pt x="1103" y="1678"/>
                  <a:pt x="1096" y="1676"/>
                  <a:pt x="1090" y="1673"/>
                </a:cubicBezTo>
                <a:cubicBezTo>
                  <a:pt x="1090" y="1680"/>
                  <a:pt x="1089" y="1687"/>
                  <a:pt x="1089" y="1693"/>
                </a:cubicBezTo>
                <a:cubicBezTo>
                  <a:pt x="1095" y="1694"/>
                  <a:pt x="1101" y="1694"/>
                  <a:pt x="1107" y="1695"/>
                </a:cubicBezTo>
                <a:cubicBezTo>
                  <a:pt x="1108" y="1689"/>
                  <a:pt x="1108" y="1682"/>
                  <a:pt x="1109" y="1675"/>
                </a:cubicBezTo>
                <a:close/>
                <a:moveTo>
                  <a:pt x="1128" y="1761"/>
                </a:moveTo>
                <a:cubicBezTo>
                  <a:pt x="1123" y="1761"/>
                  <a:pt x="1118" y="1761"/>
                  <a:pt x="1113" y="1761"/>
                </a:cubicBezTo>
                <a:cubicBezTo>
                  <a:pt x="1112" y="1766"/>
                  <a:pt x="1112" y="1770"/>
                  <a:pt x="1111" y="1775"/>
                </a:cubicBezTo>
                <a:cubicBezTo>
                  <a:pt x="1116" y="1775"/>
                  <a:pt x="1121" y="1776"/>
                  <a:pt x="1125" y="1776"/>
                </a:cubicBezTo>
                <a:cubicBezTo>
                  <a:pt x="1126" y="1771"/>
                  <a:pt x="1127" y="1766"/>
                  <a:pt x="1128" y="1761"/>
                </a:cubicBezTo>
                <a:close/>
                <a:moveTo>
                  <a:pt x="1133" y="1707"/>
                </a:moveTo>
                <a:cubicBezTo>
                  <a:pt x="1127" y="1706"/>
                  <a:pt x="1121" y="1706"/>
                  <a:pt x="1115" y="1705"/>
                </a:cubicBezTo>
                <a:cubicBezTo>
                  <a:pt x="1115" y="1710"/>
                  <a:pt x="1115" y="1715"/>
                  <a:pt x="1115" y="1721"/>
                </a:cubicBezTo>
                <a:cubicBezTo>
                  <a:pt x="1120" y="1722"/>
                  <a:pt x="1126" y="1722"/>
                  <a:pt x="1131" y="1723"/>
                </a:cubicBezTo>
                <a:cubicBezTo>
                  <a:pt x="1132" y="1718"/>
                  <a:pt x="1132" y="1712"/>
                  <a:pt x="1133" y="1707"/>
                </a:cubicBezTo>
                <a:close/>
                <a:moveTo>
                  <a:pt x="1141" y="1674"/>
                </a:moveTo>
                <a:cubicBezTo>
                  <a:pt x="1136" y="1665"/>
                  <a:pt x="1137" y="1658"/>
                  <a:pt x="1141" y="1650"/>
                </a:cubicBezTo>
                <a:cubicBezTo>
                  <a:pt x="1132" y="1653"/>
                  <a:pt x="1125" y="1652"/>
                  <a:pt x="1118" y="1648"/>
                </a:cubicBezTo>
                <a:cubicBezTo>
                  <a:pt x="1122" y="1655"/>
                  <a:pt x="1121" y="1663"/>
                  <a:pt x="1116" y="1671"/>
                </a:cubicBezTo>
                <a:cubicBezTo>
                  <a:pt x="1125" y="1667"/>
                  <a:pt x="1132" y="1668"/>
                  <a:pt x="1141" y="1674"/>
                </a:cubicBezTo>
                <a:close/>
                <a:moveTo>
                  <a:pt x="1157" y="1737"/>
                </a:moveTo>
                <a:cubicBezTo>
                  <a:pt x="1152" y="1736"/>
                  <a:pt x="1146" y="1735"/>
                  <a:pt x="1141" y="1735"/>
                </a:cubicBezTo>
                <a:cubicBezTo>
                  <a:pt x="1141" y="1740"/>
                  <a:pt x="1140" y="1746"/>
                  <a:pt x="1140" y="1751"/>
                </a:cubicBezTo>
                <a:cubicBezTo>
                  <a:pt x="1145" y="1751"/>
                  <a:pt x="1150" y="1751"/>
                  <a:pt x="1155" y="1751"/>
                </a:cubicBezTo>
                <a:cubicBezTo>
                  <a:pt x="1156" y="1746"/>
                  <a:pt x="1156" y="1741"/>
                  <a:pt x="1157" y="1737"/>
                </a:cubicBezTo>
                <a:close/>
                <a:moveTo>
                  <a:pt x="1164" y="1681"/>
                </a:moveTo>
                <a:cubicBezTo>
                  <a:pt x="1157" y="1680"/>
                  <a:pt x="1151" y="1680"/>
                  <a:pt x="1145" y="1679"/>
                </a:cubicBezTo>
                <a:cubicBezTo>
                  <a:pt x="1145" y="1684"/>
                  <a:pt x="1145" y="1691"/>
                  <a:pt x="1145" y="1697"/>
                </a:cubicBezTo>
                <a:cubicBezTo>
                  <a:pt x="1150" y="1697"/>
                  <a:pt x="1156" y="1698"/>
                  <a:pt x="1161" y="1699"/>
                </a:cubicBezTo>
                <a:cubicBezTo>
                  <a:pt x="1162" y="1692"/>
                  <a:pt x="1163" y="1686"/>
                  <a:pt x="1164" y="1681"/>
                </a:cubicBezTo>
                <a:close/>
                <a:moveTo>
                  <a:pt x="1166" y="1644"/>
                </a:moveTo>
                <a:cubicBezTo>
                  <a:pt x="1167" y="1639"/>
                  <a:pt x="1168" y="1632"/>
                  <a:pt x="1169" y="1625"/>
                </a:cubicBezTo>
                <a:cubicBezTo>
                  <a:pt x="1162" y="1627"/>
                  <a:pt x="1155" y="1627"/>
                  <a:pt x="1149" y="1623"/>
                </a:cubicBezTo>
                <a:cubicBezTo>
                  <a:pt x="1149" y="1630"/>
                  <a:pt x="1149" y="1637"/>
                  <a:pt x="1149" y="1643"/>
                </a:cubicBezTo>
                <a:cubicBezTo>
                  <a:pt x="1154" y="1644"/>
                  <a:pt x="1161" y="1644"/>
                  <a:pt x="1166" y="1644"/>
                </a:cubicBezTo>
                <a:close/>
                <a:moveTo>
                  <a:pt x="1181" y="1767"/>
                </a:moveTo>
                <a:cubicBezTo>
                  <a:pt x="1176" y="1767"/>
                  <a:pt x="1172" y="1766"/>
                  <a:pt x="1167" y="1766"/>
                </a:cubicBezTo>
                <a:cubicBezTo>
                  <a:pt x="1167" y="1771"/>
                  <a:pt x="1167" y="1775"/>
                  <a:pt x="1167" y="1780"/>
                </a:cubicBezTo>
                <a:cubicBezTo>
                  <a:pt x="1171" y="1780"/>
                  <a:pt x="1176" y="1780"/>
                  <a:pt x="1179" y="1780"/>
                </a:cubicBezTo>
                <a:cubicBezTo>
                  <a:pt x="1180" y="1776"/>
                  <a:pt x="1180" y="1771"/>
                  <a:pt x="1181" y="1767"/>
                </a:cubicBezTo>
                <a:close/>
                <a:moveTo>
                  <a:pt x="1187" y="1711"/>
                </a:moveTo>
                <a:cubicBezTo>
                  <a:pt x="1182" y="1711"/>
                  <a:pt x="1176" y="1710"/>
                  <a:pt x="1171" y="1710"/>
                </a:cubicBezTo>
                <a:cubicBezTo>
                  <a:pt x="1170" y="1715"/>
                  <a:pt x="1170" y="1721"/>
                  <a:pt x="1170" y="1726"/>
                </a:cubicBezTo>
                <a:cubicBezTo>
                  <a:pt x="1175" y="1726"/>
                  <a:pt x="1180" y="1727"/>
                  <a:pt x="1185" y="1727"/>
                </a:cubicBezTo>
                <a:cubicBezTo>
                  <a:pt x="1186" y="1722"/>
                  <a:pt x="1187" y="1717"/>
                  <a:pt x="1187" y="1711"/>
                </a:cubicBezTo>
                <a:close/>
                <a:moveTo>
                  <a:pt x="1193" y="1656"/>
                </a:moveTo>
                <a:cubicBezTo>
                  <a:pt x="1187" y="1655"/>
                  <a:pt x="1181" y="1655"/>
                  <a:pt x="1175" y="1655"/>
                </a:cubicBezTo>
                <a:cubicBezTo>
                  <a:pt x="1175" y="1660"/>
                  <a:pt x="1174" y="1667"/>
                  <a:pt x="1174" y="1673"/>
                </a:cubicBezTo>
                <a:cubicBezTo>
                  <a:pt x="1179" y="1673"/>
                  <a:pt x="1185" y="1673"/>
                  <a:pt x="1190" y="1674"/>
                </a:cubicBezTo>
                <a:cubicBezTo>
                  <a:pt x="1191" y="1668"/>
                  <a:pt x="1192" y="1661"/>
                  <a:pt x="1193" y="1656"/>
                </a:cubicBezTo>
                <a:close/>
                <a:moveTo>
                  <a:pt x="1211" y="1742"/>
                </a:moveTo>
                <a:cubicBezTo>
                  <a:pt x="1206" y="1742"/>
                  <a:pt x="1202" y="1741"/>
                  <a:pt x="1196" y="1740"/>
                </a:cubicBezTo>
                <a:cubicBezTo>
                  <a:pt x="1196" y="1746"/>
                  <a:pt x="1196" y="1750"/>
                  <a:pt x="1195" y="1755"/>
                </a:cubicBezTo>
                <a:cubicBezTo>
                  <a:pt x="1200" y="1756"/>
                  <a:pt x="1205" y="1756"/>
                  <a:pt x="1209" y="1756"/>
                </a:cubicBezTo>
                <a:cubicBezTo>
                  <a:pt x="1210" y="1751"/>
                  <a:pt x="1210" y="1747"/>
                  <a:pt x="1211" y="1742"/>
                </a:cubicBezTo>
                <a:close/>
                <a:moveTo>
                  <a:pt x="1217" y="1686"/>
                </a:moveTo>
                <a:cubicBezTo>
                  <a:pt x="1211" y="1686"/>
                  <a:pt x="1206" y="1685"/>
                  <a:pt x="1200" y="1685"/>
                </a:cubicBezTo>
                <a:cubicBezTo>
                  <a:pt x="1200" y="1691"/>
                  <a:pt x="1199" y="1696"/>
                  <a:pt x="1199" y="1702"/>
                </a:cubicBezTo>
                <a:cubicBezTo>
                  <a:pt x="1204" y="1702"/>
                  <a:pt x="1210" y="1703"/>
                  <a:pt x="1216" y="1703"/>
                </a:cubicBezTo>
                <a:cubicBezTo>
                  <a:pt x="1216" y="1697"/>
                  <a:pt x="1217" y="1691"/>
                  <a:pt x="1217" y="1686"/>
                </a:cubicBezTo>
                <a:close/>
                <a:moveTo>
                  <a:pt x="1223" y="1630"/>
                </a:moveTo>
                <a:cubicBezTo>
                  <a:pt x="1216" y="1632"/>
                  <a:pt x="1209" y="1631"/>
                  <a:pt x="1202" y="1627"/>
                </a:cubicBezTo>
                <a:cubicBezTo>
                  <a:pt x="1205" y="1635"/>
                  <a:pt x="1204" y="1642"/>
                  <a:pt x="1201" y="1648"/>
                </a:cubicBezTo>
                <a:cubicBezTo>
                  <a:pt x="1208" y="1649"/>
                  <a:pt x="1215" y="1649"/>
                  <a:pt x="1221" y="1649"/>
                </a:cubicBezTo>
                <a:cubicBezTo>
                  <a:pt x="1221" y="1644"/>
                  <a:pt x="1222" y="1637"/>
                  <a:pt x="1223" y="1630"/>
                </a:cubicBezTo>
                <a:close/>
                <a:moveTo>
                  <a:pt x="1241" y="1717"/>
                </a:moveTo>
                <a:cubicBezTo>
                  <a:pt x="1236" y="1716"/>
                  <a:pt x="1231" y="1716"/>
                  <a:pt x="1226" y="1715"/>
                </a:cubicBezTo>
                <a:cubicBezTo>
                  <a:pt x="1225" y="1720"/>
                  <a:pt x="1225" y="1726"/>
                  <a:pt x="1225" y="1731"/>
                </a:cubicBezTo>
                <a:cubicBezTo>
                  <a:pt x="1230" y="1731"/>
                  <a:pt x="1235" y="1732"/>
                  <a:pt x="1240" y="1732"/>
                </a:cubicBezTo>
                <a:cubicBezTo>
                  <a:pt x="1240" y="1727"/>
                  <a:pt x="1240" y="1722"/>
                  <a:pt x="1241" y="1717"/>
                </a:cubicBezTo>
                <a:close/>
                <a:moveTo>
                  <a:pt x="1247" y="1662"/>
                </a:moveTo>
                <a:cubicBezTo>
                  <a:pt x="1241" y="1661"/>
                  <a:pt x="1235" y="1660"/>
                  <a:pt x="1229" y="1660"/>
                </a:cubicBezTo>
                <a:cubicBezTo>
                  <a:pt x="1229" y="1666"/>
                  <a:pt x="1228" y="1672"/>
                  <a:pt x="1228" y="1678"/>
                </a:cubicBezTo>
                <a:cubicBezTo>
                  <a:pt x="1230" y="1678"/>
                  <a:pt x="1233" y="1677"/>
                  <a:pt x="1236" y="1677"/>
                </a:cubicBezTo>
                <a:cubicBezTo>
                  <a:pt x="1239" y="1677"/>
                  <a:pt x="1242" y="1678"/>
                  <a:pt x="1244" y="1679"/>
                </a:cubicBezTo>
                <a:cubicBezTo>
                  <a:pt x="1245" y="1672"/>
                  <a:pt x="1246" y="1667"/>
                  <a:pt x="1247" y="1662"/>
                </a:cubicBezTo>
                <a:close/>
                <a:moveTo>
                  <a:pt x="1230" y="1625"/>
                </a:moveTo>
                <a:cubicBezTo>
                  <a:pt x="1234" y="1624"/>
                  <a:pt x="1238" y="1623"/>
                  <a:pt x="1242" y="1624"/>
                </a:cubicBezTo>
                <a:cubicBezTo>
                  <a:pt x="1245" y="1624"/>
                  <a:pt x="1248" y="1625"/>
                  <a:pt x="1252" y="1626"/>
                </a:cubicBezTo>
                <a:cubicBezTo>
                  <a:pt x="1249" y="1618"/>
                  <a:pt x="1251" y="1612"/>
                  <a:pt x="1254" y="1605"/>
                </a:cubicBezTo>
                <a:cubicBezTo>
                  <a:pt x="1248" y="1606"/>
                  <a:pt x="1241" y="1608"/>
                  <a:pt x="1235" y="1603"/>
                </a:cubicBezTo>
                <a:cubicBezTo>
                  <a:pt x="1233" y="1602"/>
                  <a:pt x="1232" y="1602"/>
                  <a:pt x="1231" y="1602"/>
                </a:cubicBezTo>
                <a:cubicBezTo>
                  <a:pt x="1235" y="1609"/>
                  <a:pt x="1234" y="1617"/>
                  <a:pt x="1230" y="1625"/>
                </a:cubicBezTo>
                <a:close/>
                <a:moveTo>
                  <a:pt x="1265" y="1747"/>
                </a:moveTo>
                <a:cubicBezTo>
                  <a:pt x="1260" y="1746"/>
                  <a:pt x="1256" y="1746"/>
                  <a:pt x="1251" y="1745"/>
                </a:cubicBezTo>
                <a:cubicBezTo>
                  <a:pt x="1251" y="1750"/>
                  <a:pt x="1251" y="1755"/>
                  <a:pt x="1251" y="1759"/>
                </a:cubicBezTo>
                <a:cubicBezTo>
                  <a:pt x="1255" y="1759"/>
                  <a:pt x="1259" y="1760"/>
                  <a:pt x="1264" y="1760"/>
                </a:cubicBezTo>
                <a:cubicBezTo>
                  <a:pt x="1264" y="1755"/>
                  <a:pt x="1264" y="1751"/>
                  <a:pt x="1265" y="1747"/>
                </a:cubicBezTo>
                <a:close/>
                <a:moveTo>
                  <a:pt x="1270" y="1692"/>
                </a:moveTo>
                <a:cubicBezTo>
                  <a:pt x="1265" y="1692"/>
                  <a:pt x="1260" y="1691"/>
                  <a:pt x="1255" y="1691"/>
                </a:cubicBezTo>
                <a:cubicBezTo>
                  <a:pt x="1255" y="1696"/>
                  <a:pt x="1255" y="1701"/>
                  <a:pt x="1254" y="1705"/>
                </a:cubicBezTo>
                <a:cubicBezTo>
                  <a:pt x="1259" y="1706"/>
                  <a:pt x="1264" y="1706"/>
                  <a:pt x="1269" y="1706"/>
                </a:cubicBezTo>
                <a:cubicBezTo>
                  <a:pt x="1269" y="1701"/>
                  <a:pt x="1270" y="1697"/>
                  <a:pt x="1270" y="1692"/>
                </a:cubicBezTo>
                <a:close/>
                <a:moveTo>
                  <a:pt x="1257" y="1602"/>
                </a:moveTo>
                <a:cubicBezTo>
                  <a:pt x="1265" y="1599"/>
                  <a:pt x="1273" y="1597"/>
                  <a:pt x="1282" y="1602"/>
                </a:cubicBezTo>
                <a:cubicBezTo>
                  <a:pt x="1278" y="1592"/>
                  <a:pt x="1281" y="1584"/>
                  <a:pt x="1286" y="1578"/>
                </a:cubicBezTo>
                <a:cubicBezTo>
                  <a:pt x="1278" y="1582"/>
                  <a:pt x="1269" y="1583"/>
                  <a:pt x="1261" y="1576"/>
                </a:cubicBezTo>
                <a:cubicBezTo>
                  <a:pt x="1264" y="1585"/>
                  <a:pt x="1265" y="1594"/>
                  <a:pt x="1257" y="1602"/>
                </a:cubicBezTo>
                <a:close/>
                <a:moveTo>
                  <a:pt x="1277" y="1637"/>
                </a:moveTo>
                <a:cubicBezTo>
                  <a:pt x="1271" y="1636"/>
                  <a:pt x="1264" y="1635"/>
                  <a:pt x="1259" y="1635"/>
                </a:cubicBezTo>
                <a:cubicBezTo>
                  <a:pt x="1258" y="1641"/>
                  <a:pt x="1258" y="1647"/>
                  <a:pt x="1257" y="1653"/>
                </a:cubicBezTo>
                <a:cubicBezTo>
                  <a:pt x="1263" y="1653"/>
                  <a:pt x="1269" y="1654"/>
                  <a:pt x="1275" y="1654"/>
                </a:cubicBezTo>
                <a:cubicBezTo>
                  <a:pt x="1275" y="1648"/>
                  <a:pt x="1276" y="1642"/>
                  <a:pt x="1277" y="1637"/>
                </a:cubicBezTo>
                <a:close/>
                <a:moveTo>
                  <a:pt x="1294" y="1722"/>
                </a:moveTo>
                <a:cubicBezTo>
                  <a:pt x="1290" y="1721"/>
                  <a:pt x="1285" y="1721"/>
                  <a:pt x="1281" y="1721"/>
                </a:cubicBezTo>
                <a:cubicBezTo>
                  <a:pt x="1281" y="1725"/>
                  <a:pt x="1280" y="1730"/>
                  <a:pt x="1280" y="1735"/>
                </a:cubicBezTo>
                <a:cubicBezTo>
                  <a:pt x="1284" y="1735"/>
                  <a:pt x="1288" y="1735"/>
                  <a:pt x="1293" y="1735"/>
                </a:cubicBezTo>
                <a:cubicBezTo>
                  <a:pt x="1293" y="1730"/>
                  <a:pt x="1294" y="1726"/>
                  <a:pt x="1294" y="1722"/>
                </a:cubicBezTo>
                <a:close/>
                <a:moveTo>
                  <a:pt x="1300" y="1667"/>
                </a:moveTo>
                <a:cubicBezTo>
                  <a:pt x="1294" y="1667"/>
                  <a:pt x="1289" y="1666"/>
                  <a:pt x="1284" y="1665"/>
                </a:cubicBezTo>
                <a:cubicBezTo>
                  <a:pt x="1284" y="1670"/>
                  <a:pt x="1284" y="1675"/>
                  <a:pt x="1284" y="1681"/>
                </a:cubicBezTo>
                <a:cubicBezTo>
                  <a:pt x="1289" y="1681"/>
                  <a:pt x="1294" y="1682"/>
                  <a:pt x="1299" y="1682"/>
                </a:cubicBezTo>
                <a:cubicBezTo>
                  <a:pt x="1299" y="1677"/>
                  <a:pt x="1300" y="1672"/>
                  <a:pt x="1300" y="1667"/>
                </a:cubicBezTo>
                <a:close/>
                <a:moveTo>
                  <a:pt x="1306" y="1612"/>
                </a:moveTo>
                <a:cubicBezTo>
                  <a:pt x="1300" y="1611"/>
                  <a:pt x="1294" y="1611"/>
                  <a:pt x="1288" y="1610"/>
                </a:cubicBezTo>
                <a:cubicBezTo>
                  <a:pt x="1288" y="1613"/>
                  <a:pt x="1289" y="1616"/>
                  <a:pt x="1288" y="1619"/>
                </a:cubicBezTo>
                <a:cubicBezTo>
                  <a:pt x="1288" y="1622"/>
                  <a:pt x="1287" y="1626"/>
                  <a:pt x="1286" y="1628"/>
                </a:cubicBezTo>
                <a:cubicBezTo>
                  <a:pt x="1293" y="1629"/>
                  <a:pt x="1299" y="1629"/>
                  <a:pt x="1305" y="1630"/>
                </a:cubicBezTo>
                <a:cubicBezTo>
                  <a:pt x="1306" y="1624"/>
                  <a:pt x="1306" y="1617"/>
                  <a:pt x="1306" y="1612"/>
                </a:cubicBezTo>
                <a:close/>
                <a:moveTo>
                  <a:pt x="1324" y="1697"/>
                </a:moveTo>
                <a:cubicBezTo>
                  <a:pt x="1319" y="1696"/>
                  <a:pt x="1314" y="1696"/>
                  <a:pt x="1309" y="1695"/>
                </a:cubicBezTo>
                <a:cubicBezTo>
                  <a:pt x="1309" y="1700"/>
                  <a:pt x="1309" y="1705"/>
                  <a:pt x="1309" y="1710"/>
                </a:cubicBezTo>
                <a:cubicBezTo>
                  <a:pt x="1314" y="1710"/>
                  <a:pt x="1318" y="1711"/>
                  <a:pt x="1323" y="1711"/>
                </a:cubicBezTo>
                <a:cubicBezTo>
                  <a:pt x="1323" y="1706"/>
                  <a:pt x="1324" y="1701"/>
                  <a:pt x="1324" y="1697"/>
                </a:cubicBezTo>
                <a:close/>
                <a:moveTo>
                  <a:pt x="1331" y="1642"/>
                </a:moveTo>
                <a:cubicBezTo>
                  <a:pt x="1325" y="1641"/>
                  <a:pt x="1319" y="1640"/>
                  <a:pt x="1313" y="1639"/>
                </a:cubicBezTo>
                <a:cubicBezTo>
                  <a:pt x="1313" y="1645"/>
                  <a:pt x="1313" y="1651"/>
                  <a:pt x="1313" y="1656"/>
                </a:cubicBezTo>
                <a:cubicBezTo>
                  <a:pt x="1319" y="1657"/>
                  <a:pt x="1324" y="1657"/>
                  <a:pt x="1329" y="1658"/>
                </a:cubicBezTo>
                <a:cubicBezTo>
                  <a:pt x="1329" y="1652"/>
                  <a:pt x="1330" y="1647"/>
                  <a:pt x="1331" y="1642"/>
                </a:cubicBezTo>
                <a:close/>
                <a:moveTo>
                  <a:pt x="1336" y="1587"/>
                </a:moveTo>
                <a:cubicBezTo>
                  <a:pt x="1329" y="1586"/>
                  <a:pt x="1323" y="1585"/>
                  <a:pt x="1316" y="1585"/>
                </a:cubicBezTo>
                <a:cubicBezTo>
                  <a:pt x="1316" y="1590"/>
                  <a:pt x="1316" y="1597"/>
                  <a:pt x="1316" y="1603"/>
                </a:cubicBezTo>
                <a:cubicBezTo>
                  <a:pt x="1322" y="1603"/>
                  <a:pt x="1328" y="1603"/>
                  <a:pt x="1334" y="1604"/>
                </a:cubicBezTo>
                <a:cubicBezTo>
                  <a:pt x="1334" y="1598"/>
                  <a:pt x="1335" y="1592"/>
                  <a:pt x="1336" y="1587"/>
                </a:cubicBezTo>
                <a:close/>
                <a:moveTo>
                  <a:pt x="1354" y="1672"/>
                </a:moveTo>
                <a:cubicBezTo>
                  <a:pt x="1349" y="1672"/>
                  <a:pt x="1344" y="1671"/>
                  <a:pt x="1339" y="1670"/>
                </a:cubicBezTo>
                <a:cubicBezTo>
                  <a:pt x="1339" y="1676"/>
                  <a:pt x="1339" y="1680"/>
                  <a:pt x="1338" y="1685"/>
                </a:cubicBezTo>
                <a:cubicBezTo>
                  <a:pt x="1343" y="1686"/>
                  <a:pt x="1348" y="1686"/>
                  <a:pt x="1353" y="1686"/>
                </a:cubicBezTo>
                <a:cubicBezTo>
                  <a:pt x="1353" y="1681"/>
                  <a:pt x="1354" y="1677"/>
                  <a:pt x="1354" y="1672"/>
                </a:cubicBezTo>
                <a:close/>
                <a:moveTo>
                  <a:pt x="1360" y="1616"/>
                </a:moveTo>
                <a:cubicBezTo>
                  <a:pt x="1354" y="1616"/>
                  <a:pt x="1349" y="1616"/>
                  <a:pt x="1344" y="1615"/>
                </a:cubicBezTo>
                <a:cubicBezTo>
                  <a:pt x="1343" y="1621"/>
                  <a:pt x="1343" y="1626"/>
                  <a:pt x="1342" y="1633"/>
                </a:cubicBezTo>
                <a:cubicBezTo>
                  <a:pt x="1347" y="1633"/>
                  <a:pt x="1353" y="1633"/>
                  <a:pt x="1358" y="1633"/>
                </a:cubicBezTo>
                <a:cubicBezTo>
                  <a:pt x="1358" y="1627"/>
                  <a:pt x="1359" y="1622"/>
                  <a:pt x="1360" y="1616"/>
                </a:cubicBezTo>
                <a:close/>
                <a:moveTo>
                  <a:pt x="1365" y="1563"/>
                </a:moveTo>
                <a:cubicBezTo>
                  <a:pt x="1359" y="1562"/>
                  <a:pt x="1352" y="1561"/>
                  <a:pt x="1346" y="1560"/>
                </a:cubicBezTo>
                <a:cubicBezTo>
                  <a:pt x="1346" y="1565"/>
                  <a:pt x="1346" y="1572"/>
                  <a:pt x="1346" y="1579"/>
                </a:cubicBezTo>
                <a:cubicBezTo>
                  <a:pt x="1349" y="1578"/>
                  <a:pt x="1352" y="1578"/>
                  <a:pt x="1355" y="1578"/>
                </a:cubicBezTo>
                <a:cubicBezTo>
                  <a:pt x="1359" y="1578"/>
                  <a:pt x="1362" y="1580"/>
                  <a:pt x="1364" y="1580"/>
                </a:cubicBezTo>
                <a:cubicBezTo>
                  <a:pt x="1364" y="1574"/>
                  <a:pt x="1365" y="1568"/>
                  <a:pt x="1365" y="1563"/>
                </a:cubicBezTo>
                <a:close/>
                <a:moveTo>
                  <a:pt x="1349" y="1524"/>
                </a:moveTo>
                <a:cubicBezTo>
                  <a:pt x="1348" y="1525"/>
                  <a:pt x="1348" y="1526"/>
                  <a:pt x="1348" y="1528"/>
                </a:cubicBezTo>
                <a:cubicBezTo>
                  <a:pt x="1355" y="1523"/>
                  <a:pt x="1362" y="1524"/>
                  <a:pt x="1371" y="1528"/>
                </a:cubicBezTo>
                <a:cubicBezTo>
                  <a:pt x="1368" y="1520"/>
                  <a:pt x="1368" y="1514"/>
                  <a:pt x="1372" y="1508"/>
                </a:cubicBezTo>
                <a:cubicBezTo>
                  <a:pt x="1372" y="1507"/>
                  <a:pt x="1373" y="1506"/>
                  <a:pt x="1373" y="1505"/>
                </a:cubicBezTo>
                <a:cubicBezTo>
                  <a:pt x="1364" y="1508"/>
                  <a:pt x="1356" y="1507"/>
                  <a:pt x="1348" y="1502"/>
                </a:cubicBezTo>
                <a:cubicBezTo>
                  <a:pt x="1353" y="1509"/>
                  <a:pt x="1353" y="1516"/>
                  <a:pt x="1349" y="1524"/>
                </a:cubicBezTo>
                <a:close/>
                <a:moveTo>
                  <a:pt x="1384" y="1647"/>
                </a:moveTo>
                <a:cubicBezTo>
                  <a:pt x="1378" y="1647"/>
                  <a:pt x="1374" y="1646"/>
                  <a:pt x="1369" y="1646"/>
                </a:cubicBezTo>
                <a:cubicBezTo>
                  <a:pt x="1369" y="1651"/>
                  <a:pt x="1368" y="1656"/>
                  <a:pt x="1368" y="1661"/>
                </a:cubicBezTo>
                <a:cubicBezTo>
                  <a:pt x="1373" y="1661"/>
                  <a:pt x="1377" y="1661"/>
                  <a:pt x="1381" y="1661"/>
                </a:cubicBezTo>
                <a:cubicBezTo>
                  <a:pt x="1382" y="1656"/>
                  <a:pt x="1383" y="1652"/>
                  <a:pt x="1384" y="1647"/>
                </a:cubicBezTo>
                <a:close/>
                <a:moveTo>
                  <a:pt x="1390" y="1592"/>
                </a:moveTo>
                <a:cubicBezTo>
                  <a:pt x="1384" y="1591"/>
                  <a:pt x="1378" y="1590"/>
                  <a:pt x="1372" y="1590"/>
                </a:cubicBezTo>
                <a:cubicBezTo>
                  <a:pt x="1372" y="1596"/>
                  <a:pt x="1371" y="1602"/>
                  <a:pt x="1371" y="1607"/>
                </a:cubicBezTo>
                <a:cubicBezTo>
                  <a:pt x="1377" y="1608"/>
                  <a:pt x="1382" y="1608"/>
                  <a:pt x="1388" y="1608"/>
                </a:cubicBezTo>
                <a:cubicBezTo>
                  <a:pt x="1388" y="1603"/>
                  <a:pt x="1389" y="1597"/>
                  <a:pt x="1390" y="1592"/>
                </a:cubicBezTo>
                <a:close/>
                <a:moveTo>
                  <a:pt x="1394" y="1545"/>
                </a:moveTo>
                <a:cubicBezTo>
                  <a:pt x="1394" y="1542"/>
                  <a:pt x="1396" y="1539"/>
                  <a:pt x="1396" y="1537"/>
                </a:cubicBezTo>
                <a:cubicBezTo>
                  <a:pt x="1389" y="1537"/>
                  <a:pt x="1383" y="1536"/>
                  <a:pt x="1376" y="1536"/>
                </a:cubicBezTo>
                <a:cubicBezTo>
                  <a:pt x="1376" y="1541"/>
                  <a:pt x="1376" y="1547"/>
                  <a:pt x="1376" y="1553"/>
                </a:cubicBezTo>
                <a:cubicBezTo>
                  <a:pt x="1382" y="1554"/>
                  <a:pt x="1388" y="1554"/>
                  <a:pt x="1395" y="1555"/>
                </a:cubicBezTo>
                <a:cubicBezTo>
                  <a:pt x="1394" y="1552"/>
                  <a:pt x="1394" y="1549"/>
                  <a:pt x="1394" y="1545"/>
                </a:cubicBezTo>
                <a:close/>
                <a:moveTo>
                  <a:pt x="1413" y="1623"/>
                </a:moveTo>
                <a:cubicBezTo>
                  <a:pt x="1408" y="1622"/>
                  <a:pt x="1403" y="1621"/>
                  <a:pt x="1398" y="1621"/>
                </a:cubicBezTo>
                <a:cubicBezTo>
                  <a:pt x="1397" y="1626"/>
                  <a:pt x="1397" y="1631"/>
                  <a:pt x="1397" y="1636"/>
                </a:cubicBezTo>
                <a:cubicBezTo>
                  <a:pt x="1402" y="1636"/>
                  <a:pt x="1407" y="1637"/>
                  <a:pt x="1412" y="1637"/>
                </a:cubicBezTo>
                <a:cubicBezTo>
                  <a:pt x="1412" y="1632"/>
                  <a:pt x="1413" y="1627"/>
                  <a:pt x="1413" y="1623"/>
                </a:cubicBezTo>
                <a:close/>
                <a:moveTo>
                  <a:pt x="1420" y="1567"/>
                </a:moveTo>
                <a:cubicBezTo>
                  <a:pt x="1414" y="1566"/>
                  <a:pt x="1408" y="1566"/>
                  <a:pt x="1402" y="1565"/>
                </a:cubicBezTo>
                <a:cubicBezTo>
                  <a:pt x="1402" y="1571"/>
                  <a:pt x="1401" y="1577"/>
                  <a:pt x="1401" y="1583"/>
                </a:cubicBezTo>
                <a:cubicBezTo>
                  <a:pt x="1406" y="1583"/>
                  <a:pt x="1412" y="1583"/>
                  <a:pt x="1417" y="1584"/>
                </a:cubicBezTo>
                <a:cubicBezTo>
                  <a:pt x="1418" y="1578"/>
                  <a:pt x="1419" y="1572"/>
                  <a:pt x="1420" y="1567"/>
                </a:cubicBezTo>
                <a:close/>
                <a:moveTo>
                  <a:pt x="1422" y="1529"/>
                </a:moveTo>
                <a:cubicBezTo>
                  <a:pt x="1423" y="1524"/>
                  <a:pt x="1424" y="1517"/>
                  <a:pt x="1425" y="1511"/>
                </a:cubicBezTo>
                <a:cubicBezTo>
                  <a:pt x="1424" y="1511"/>
                  <a:pt x="1421" y="1511"/>
                  <a:pt x="1419" y="1512"/>
                </a:cubicBezTo>
                <a:cubicBezTo>
                  <a:pt x="1406" y="1512"/>
                  <a:pt x="1396" y="1502"/>
                  <a:pt x="1399" y="1489"/>
                </a:cubicBezTo>
                <a:cubicBezTo>
                  <a:pt x="1400" y="1486"/>
                  <a:pt x="1401" y="1483"/>
                  <a:pt x="1403" y="1481"/>
                </a:cubicBezTo>
                <a:cubicBezTo>
                  <a:pt x="1400" y="1481"/>
                  <a:pt x="1398" y="1482"/>
                  <a:pt x="1395" y="1482"/>
                </a:cubicBezTo>
                <a:cubicBezTo>
                  <a:pt x="1387" y="1483"/>
                  <a:pt x="1380" y="1479"/>
                  <a:pt x="1376" y="1472"/>
                </a:cubicBezTo>
                <a:cubicBezTo>
                  <a:pt x="1373" y="1465"/>
                  <a:pt x="1374" y="1456"/>
                  <a:pt x="1380" y="1451"/>
                </a:cubicBezTo>
                <a:cubicBezTo>
                  <a:pt x="1385" y="1446"/>
                  <a:pt x="1394" y="1444"/>
                  <a:pt x="1401" y="1448"/>
                </a:cubicBezTo>
                <a:cubicBezTo>
                  <a:pt x="1403" y="1449"/>
                  <a:pt x="1405" y="1451"/>
                  <a:pt x="1407" y="1452"/>
                </a:cubicBezTo>
                <a:cubicBezTo>
                  <a:pt x="1411" y="1461"/>
                  <a:pt x="1412" y="1469"/>
                  <a:pt x="1406" y="1477"/>
                </a:cubicBezTo>
                <a:cubicBezTo>
                  <a:pt x="1410" y="1476"/>
                  <a:pt x="1414" y="1474"/>
                  <a:pt x="1418" y="1475"/>
                </a:cubicBezTo>
                <a:cubicBezTo>
                  <a:pt x="1422" y="1475"/>
                  <a:pt x="1426" y="1477"/>
                  <a:pt x="1431" y="1478"/>
                </a:cubicBezTo>
                <a:cubicBezTo>
                  <a:pt x="1426" y="1469"/>
                  <a:pt x="1429" y="1462"/>
                  <a:pt x="1433" y="1455"/>
                </a:cubicBezTo>
                <a:cubicBezTo>
                  <a:pt x="1424" y="1459"/>
                  <a:pt x="1415" y="1457"/>
                  <a:pt x="1407" y="1452"/>
                </a:cubicBezTo>
                <a:cubicBezTo>
                  <a:pt x="1407" y="1450"/>
                  <a:pt x="1406" y="1448"/>
                  <a:pt x="1405" y="1446"/>
                </a:cubicBezTo>
                <a:cubicBezTo>
                  <a:pt x="1403" y="1438"/>
                  <a:pt x="1404" y="1432"/>
                  <a:pt x="1409" y="1427"/>
                </a:cubicBezTo>
                <a:cubicBezTo>
                  <a:pt x="1415" y="1421"/>
                  <a:pt x="1421" y="1420"/>
                  <a:pt x="1429" y="1422"/>
                </a:cubicBezTo>
                <a:cubicBezTo>
                  <a:pt x="1431" y="1423"/>
                  <a:pt x="1434" y="1424"/>
                  <a:pt x="1436" y="1425"/>
                </a:cubicBezTo>
                <a:cubicBezTo>
                  <a:pt x="1435" y="1424"/>
                  <a:pt x="1435" y="1423"/>
                  <a:pt x="1435" y="1422"/>
                </a:cubicBezTo>
                <a:cubicBezTo>
                  <a:pt x="1431" y="1413"/>
                  <a:pt x="1434" y="1405"/>
                  <a:pt x="1441" y="1400"/>
                </a:cubicBezTo>
                <a:cubicBezTo>
                  <a:pt x="1447" y="1395"/>
                  <a:pt x="1456" y="1395"/>
                  <a:pt x="1462" y="1400"/>
                </a:cubicBezTo>
                <a:cubicBezTo>
                  <a:pt x="1469" y="1405"/>
                  <a:pt x="1471" y="1413"/>
                  <a:pt x="1468" y="1422"/>
                </a:cubicBezTo>
                <a:cubicBezTo>
                  <a:pt x="1467" y="1423"/>
                  <a:pt x="1467" y="1425"/>
                  <a:pt x="1466" y="1427"/>
                </a:cubicBezTo>
                <a:cubicBezTo>
                  <a:pt x="1475" y="1423"/>
                  <a:pt x="1482" y="1425"/>
                  <a:pt x="1490" y="1430"/>
                </a:cubicBezTo>
                <a:cubicBezTo>
                  <a:pt x="1485" y="1421"/>
                  <a:pt x="1487" y="1414"/>
                  <a:pt x="1490" y="1407"/>
                </a:cubicBezTo>
                <a:cubicBezTo>
                  <a:pt x="1487" y="1407"/>
                  <a:pt x="1485" y="1408"/>
                  <a:pt x="1483" y="1408"/>
                </a:cubicBezTo>
                <a:cubicBezTo>
                  <a:pt x="1475" y="1409"/>
                  <a:pt x="1467" y="1405"/>
                  <a:pt x="1464" y="1397"/>
                </a:cubicBezTo>
                <a:cubicBezTo>
                  <a:pt x="1461" y="1390"/>
                  <a:pt x="1463" y="1381"/>
                  <a:pt x="1469" y="1376"/>
                </a:cubicBezTo>
                <a:cubicBezTo>
                  <a:pt x="1475" y="1371"/>
                  <a:pt x="1484" y="1370"/>
                  <a:pt x="1491" y="1374"/>
                </a:cubicBezTo>
                <a:cubicBezTo>
                  <a:pt x="1498" y="1379"/>
                  <a:pt x="1501" y="1387"/>
                  <a:pt x="1499" y="1395"/>
                </a:cubicBezTo>
                <a:cubicBezTo>
                  <a:pt x="1498" y="1397"/>
                  <a:pt x="1497" y="1399"/>
                  <a:pt x="1497" y="1400"/>
                </a:cubicBezTo>
                <a:cubicBezTo>
                  <a:pt x="1504" y="1401"/>
                  <a:pt x="1511" y="1401"/>
                  <a:pt x="1518" y="1402"/>
                </a:cubicBezTo>
                <a:cubicBezTo>
                  <a:pt x="1515" y="1394"/>
                  <a:pt x="1518" y="1387"/>
                  <a:pt x="1522" y="1380"/>
                </a:cubicBezTo>
                <a:cubicBezTo>
                  <a:pt x="1517" y="1382"/>
                  <a:pt x="1513" y="1383"/>
                  <a:pt x="1507" y="1382"/>
                </a:cubicBezTo>
                <a:cubicBezTo>
                  <a:pt x="1497" y="1380"/>
                  <a:pt x="1491" y="1371"/>
                  <a:pt x="1493" y="1361"/>
                </a:cubicBezTo>
                <a:cubicBezTo>
                  <a:pt x="1495" y="1350"/>
                  <a:pt x="1505" y="1344"/>
                  <a:pt x="1515" y="1346"/>
                </a:cubicBezTo>
                <a:cubicBezTo>
                  <a:pt x="1518" y="1347"/>
                  <a:pt x="1520" y="1348"/>
                  <a:pt x="1524" y="1349"/>
                </a:cubicBezTo>
                <a:cubicBezTo>
                  <a:pt x="1520" y="1341"/>
                  <a:pt x="1521" y="1334"/>
                  <a:pt x="1526" y="1327"/>
                </a:cubicBezTo>
                <a:cubicBezTo>
                  <a:pt x="1518" y="1328"/>
                  <a:pt x="1511" y="1330"/>
                  <a:pt x="1504" y="1325"/>
                </a:cubicBezTo>
                <a:cubicBezTo>
                  <a:pt x="1503" y="1324"/>
                  <a:pt x="1502" y="1324"/>
                  <a:pt x="1501" y="1324"/>
                </a:cubicBezTo>
                <a:cubicBezTo>
                  <a:pt x="1501" y="1322"/>
                  <a:pt x="1500" y="1320"/>
                  <a:pt x="1499" y="1318"/>
                </a:cubicBezTo>
                <a:cubicBezTo>
                  <a:pt x="1495" y="1310"/>
                  <a:pt x="1498" y="1301"/>
                  <a:pt x="1505" y="1296"/>
                </a:cubicBezTo>
                <a:cubicBezTo>
                  <a:pt x="1511" y="1291"/>
                  <a:pt x="1520" y="1291"/>
                  <a:pt x="1527" y="1296"/>
                </a:cubicBezTo>
                <a:cubicBezTo>
                  <a:pt x="1533" y="1302"/>
                  <a:pt x="1535" y="1311"/>
                  <a:pt x="1531" y="1319"/>
                </a:cubicBezTo>
                <a:cubicBezTo>
                  <a:pt x="1530" y="1321"/>
                  <a:pt x="1529" y="1322"/>
                  <a:pt x="1528" y="1324"/>
                </a:cubicBezTo>
                <a:cubicBezTo>
                  <a:pt x="1530" y="1323"/>
                  <a:pt x="1531" y="1323"/>
                  <a:pt x="1532" y="1323"/>
                </a:cubicBezTo>
                <a:cubicBezTo>
                  <a:pt x="1542" y="1319"/>
                  <a:pt x="1549" y="1322"/>
                  <a:pt x="1556" y="1329"/>
                </a:cubicBezTo>
                <a:cubicBezTo>
                  <a:pt x="1560" y="1337"/>
                  <a:pt x="1559" y="1345"/>
                  <a:pt x="1554" y="1353"/>
                </a:cubicBezTo>
                <a:cubicBezTo>
                  <a:pt x="1561" y="1350"/>
                  <a:pt x="1568" y="1350"/>
                  <a:pt x="1576" y="1353"/>
                </a:cubicBezTo>
                <a:cubicBezTo>
                  <a:pt x="1576" y="1349"/>
                  <a:pt x="1575" y="1345"/>
                  <a:pt x="1576" y="1342"/>
                </a:cubicBezTo>
                <a:cubicBezTo>
                  <a:pt x="1576" y="1339"/>
                  <a:pt x="1578" y="1336"/>
                  <a:pt x="1579" y="1331"/>
                </a:cubicBezTo>
                <a:cubicBezTo>
                  <a:pt x="1570" y="1336"/>
                  <a:pt x="1563" y="1332"/>
                  <a:pt x="1556" y="1329"/>
                </a:cubicBezTo>
                <a:cubicBezTo>
                  <a:pt x="1556" y="1329"/>
                  <a:pt x="1556" y="1329"/>
                  <a:pt x="1556" y="1329"/>
                </a:cubicBezTo>
                <a:cubicBezTo>
                  <a:pt x="1556" y="1329"/>
                  <a:pt x="1556" y="1329"/>
                  <a:pt x="1556" y="1329"/>
                </a:cubicBezTo>
                <a:cubicBezTo>
                  <a:pt x="1556" y="1329"/>
                  <a:pt x="1556" y="1329"/>
                  <a:pt x="1556" y="1329"/>
                </a:cubicBezTo>
                <a:cubicBezTo>
                  <a:pt x="1556" y="1329"/>
                  <a:pt x="1556" y="1329"/>
                  <a:pt x="1556" y="1329"/>
                </a:cubicBezTo>
                <a:cubicBezTo>
                  <a:pt x="1551" y="1320"/>
                  <a:pt x="1549" y="1311"/>
                  <a:pt x="1556" y="1302"/>
                </a:cubicBezTo>
                <a:cubicBezTo>
                  <a:pt x="1553" y="1302"/>
                  <a:pt x="1551" y="1303"/>
                  <a:pt x="1548" y="1304"/>
                </a:cubicBezTo>
                <a:cubicBezTo>
                  <a:pt x="1540" y="1305"/>
                  <a:pt x="1532" y="1301"/>
                  <a:pt x="1529" y="1294"/>
                </a:cubicBezTo>
                <a:cubicBezTo>
                  <a:pt x="1525" y="1287"/>
                  <a:pt x="1527" y="1278"/>
                  <a:pt x="1532" y="1273"/>
                </a:cubicBezTo>
                <a:cubicBezTo>
                  <a:pt x="1538" y="1267"/>
                  <a:pt x="1546" y="1266"/>
                  <a:pt x="1553" y="1270"/>
                </a:cubicBezTo>
                <a:cubicBezTo>
                  <a:pt x="1555" y="1270"/>
                  <a:pt x="1557" y="1272"/>
                  <a:pt x="1559" y="1273"/>
                </a:cubicBezTo>
                <a:cubicBezTo>
                  <a:pt x="1564" y="1281"/>
                  <a:pt x="1566" y="1290"/>
                  <a:pt x="1559" y="1298"/>
                </a:cubicBezTo>
                <a:cubicBezTo>
                  <a:pt x="1566" y="1296"/>
                  <a:pt x="1574" y="1295"/>
                  <a:pt x="1581" y="1299"/>
                </a:cubicBezTo>
                <a:cubicBezTo>
                  <a:pt x="1582" y="1292"/>
                  <a:pt x="1582" y="1285"/>
                  <a:pt x="1583" y="1278"/>
                </a:cubicBezTo>
                <a:cubicBezTo>
                  <a:pt x="1574" y="1282"/>
                  <a:pt x="1566" y="1278"/>
                  <a:pt x="1559" y="1273"/>
                </a:cubicBezTo>
                <a:cubicBezTo>
                  <a:pt x="1559" y="1270"/>
                  <a:pt x="1558" y="1268"/>
                  <a:pt x="1557" y="1266"/>
                </a:cubicBezTo>
                <a:cubicBezTo>
                  <a:pt x="1555" y="1259"/>
                  <a:pt x="1557" y="1253"/>
                  <a:pt x="1562" y="1248"/>
                </a:cubicBezTo>
                <a:cubicBezTo>
                  <a:pt x="1568" y="1243"/>
                  <a:pt x="1574" y="1241"/>
                  <a:pt x="1581" y="1244"/>
                </a:cubicBezTo>
                <a:cubicBezTo>
                  <a:pt x="1583" y="1244"/>
                  <a:pt x="1585" y="1246"/>
                  <a:pt x="1589" y="1247"/>
                </a:cubicBezTo>
                <a:cubicBezTo>
                  <a:pt x="1584" y="1237"/>
                  <a:pt x="1584" y="1228"/>
                  <a:pt x="1592" y="1221"/>
                </a:cubicBezTo>
                <a:cubicBezTo>
                  <a:pt x="1590" y="1222"/>
                  <a:pt x="1588" y="1223"/>
                  <a:pt x="1585" y="1224"/>
                </a:cubicBezTo>
                <a:cubicBezTo>
                  <a:pt x="1577" y="1226"/>
                  <a:pt x="1568" y="1223"/>
                  <a:pt x="1564" y="1216"/>
                </a:cubicBezTo>
                <a:cubicBezTo>
                  <a:pt x="1559" y="1208"/>
                  <a:pt x="1560" y="1199"/>
                  <a:pt x="1567" y="1193"/>
                </a:cubicBezTo>
                <a:cubicBezTo>
                  <a:pt x="1573" y="1188"/>
                  <a:pt x="1583" y="1187"/>
                  <a:pt x="1589" y="1191"/>
                </a:cubicBezTo>
                <a:cubicBezTo>
                  <a:pt x="1597" y="1196"/>
                  <a:pt x="1599" y="1205"/>
                  <a:pt x="1596" y="1214"/>
                </a:cubicBezTo>
                <a:cubicBezTo>
                  <a:pt x="1595" y="1216"/>
                  <a:pt x="1594" y="1219"/>
                  <a:pt x="1593" y="1221"/>
                </a:cubicBezTo>
                <a:cubicBezTo>
                  <a:pt x="1600" y="1215"/>
                  <a:pt x="1608" y="1216"/>
                  <a:pt x="1615" y="1220"/>
                </a:cubicBezTo>
                <a:cubicBezTo>
                  <a:pt x="1616" y="1213"/>
                  <a:pt x="1616" y="1206"/>
                  <a:pt x="1617" y="1199"/>
                </a:cubicBezTo>
                <a:cubicBezTo>
                  <a:pt x="1605" y="1201"/>
                  <a:pt x="1597" y="1199"/>
                  <a:pt x="1593" y="1190"/>
                </a:cubicBezTo>
                <a:cubicBezTo>
                  <a:pt x="1589" y="1183"/>
                  <a:pt x="1590" y="1174"/>
                  <a:pt x="1596" y="1168"/>
                </a:cubicBezTo>
                <a:cubicBezTo>
                  <a:pt x="1602" y="1163"/>
                  <a:pt x="1611" y="1161"/>
                  <a:pt x="1618" y="1166"/>
                </a:cubicBezTo>
                <a:cubicBezTo>
                  <a:pt x="1621" y="1168"/>
                  <a:pt x="1624" y="1171"/>
                  <a:pt x="1626" y="1175"/>
                </a:cubicBezTo>
                <a:cubicBezTo>
                  <a:pt x="1629" y="1181"/>
                  <a:pt x="1627" y="1187"/>
                  <a:pt x="1625" y="1192"/>
                </a:cubicBezTo>
                <a:cubicBezTo>
                  <a:pt x="1632" y="1193"/>
                  <a:pt x="1639" y="1193"/>
                  <a:pt x="1645" y="1194"/>
                </a:cubicBezTo>
                <a:cubicBezTo>
                  <a:pt x="1645" y="1188"/>
                  <a:pt x="1646" y="1181"/>
                  <a:pt x="1646" y="1175"/>
                </a:cubicBezTo>
                <a:cubicBezTo>
                  <a:pt x="1645" y="1175"/>
                  <a:pt x="1643" y="1175"/>
                  <a:pt x="1641" y="1175"/>
                </a:cubicBezTo>
                <a:cubicBezTo>
                  <a:pt x="1633" y="1176"/>
                  <a:pt x="1626" y="1173"/>
                  <a:pt x="1623" y="1166"/>
                </a:cubicBezTo>
                <a:cubicBezTo>
                  <a:pt x="1619" y="1159"/>
                  <a:pt x="1620" y="1152"/>
                  <a:pt x="1624" y="1145"/>
                </a:cubicBezTo>
                <a:cubicBezTo>
                  <a:pt x="1625" y="1144"/>
                  <a:pt x="1626" y="1143"/>
                  <a:pt x="1627" y="1141"/>
                </a:cubicBezTo>
                <a:cubicBezTo>
                  <a:pt x="1625" y="1142"/>
                  <a:pt x="1624" y="1143"/>
                  <a:pt x="1622" y="1144"/>
                </a:cubicBezTo>
                <a:cubicBezTo>
                  <a:pt x="1614" y="1147"/>
                  <a:pt x="1605" y="1145"/>
                  <a:pt x="1599" y="1138"/>
                </a:cubicBezTo>
                <a:cubicBezTo>
                  <a:pt x="1595" y="1131"/>
                  <a:pt x="1595" y="1121"/>
                  <a:pt x="1600" y="1115"/>
                </a:cubicBezTo>
                <a:cubicBezTo>
                  <a:pt x="1606" y="1108"/>
                  <a:pt x="1615" y="1107"/>
                  <a:pt x="1623" y="1111"/>
                </a:cubicBezTo>
                <a:cubicBezTo>
                  <a:pt x="1625" y="1112"/>
                  <a:pt x="1626" y="1113"/>
                  <a:pt x="1628" y="1114"/>
                </a:cubicBezTo>
                <a:cubicBezTo>
                  <a:pt x="1627" y="1112"/>
                  <a:pt x="1626" y="1110"/>
                  <a:pt x="1626" y="1108"/>
                </a:cubicBezTo>
                <a:cubicBezTo>
                  <a:pt x="1623" y="1100"/>
                  <a:pt x="1625" y="1093"/>
                  <a:pt x="1631" y="1088"/>
                </a:cubicBezTo>
                <a:cubicBezTo>
                  <a:pt x="1637" y="1083"/>
                  <a:pt x="1644" y="1083"/>
                  <a:pt x="1651" y="1086"/>
                </a:cubicBezTo>
                <a:cubicBezTo>
                  <a:pt x="1653" y="1086"/>
                  <a:pt x="1655" y="1088"/>
                  <a:pt x="1657" y="1089"/>
                </a:cubicBezTo>
                <a:cubicBezTo>
                  <a:pt x="1653" y="1081"/>
                  <a:pt x="1654" y="1073"/>
                  <a:pt x="1659" y="1064"/>
                </a:cubicBezTo>
                <a:cubicBezTo>
                  <a:pt x="1648" y="1069"/>
                  <a:pt x="1640" y="1065"/>
                  <a:pt x="1633" y="1059"/>
                </a:cubicBezTo>
                <a:cubicBezTo>
                  <a:pt x="1632" y="1058"/>
                  <a:pt x="1632" y="1056"/>
                  <a:pt x="1631" y="1055"/>
                </a:cubicBezTo>
                <a:cubicBezTo>
                  <a:pt x="1629" y="1047"/>
                  <a:pt x="1630" y="1041"/>
                  <a:pt x="1635" y="1035"/>
                </a:cubicBezTo>
                <a:cubicBezTo>
                  <a:pt x="1640" y="1029"/>
                  <a:pt x="1647" y="1028"/>
                  <a:pt x="1654" y="1030"/>
                </a:cubicBezTo>
                <a:cubicBezTo>
                  <a:pt x="1656" y="1031"/>
                  <a:pt x="1657" y="1031"/>
                  <a:pt x="1660" y="1032"/>
                </a:cubicBezTo>
                <a:cubicBezTo>
                  <a:pt x="1657" y="1023"/>
                  <a:pt x="1659" y="1015"/>
                  <a:pt x="1666" y="1008"/>
                </a:cubicBezTo>
                <a:cubicBezTo>
                  <a:pt x="1665" y="1008"/>
                  <a:pt x="1664" y="1008"/>
                  <a:pt x="1663" y="1008"/>
                </a:cubicBezTo>
                <a:cubicBezTo>
                  <a:pt x="1653" y="1014"/>
                  <a:pt x="1645" y="1012"/>
                  <a:pt x="1637" y="1004"/>
                </a:cubicBezTo>
                <a:cubicBezTo>
                  <a:pt x="1632" y="995"/>
                  <a:pt x="1634" y="987"/>
                  <a:pt x="1640" y="978"/>
                </a:cubicBezTo>
                <a:cubicBezTo>
                  <a:pt x="1634" y="981"/>
                  <a:pt x="1629" y="984"/>
                  <a:pt x="1623" y="981"/>
                </a:cubicBezTo>
                <a:cubicBezTo>
                  <a:pt x="1612" y="978"/>
                  <a:pt x="1607" y="967"/>
                  <a:pt x="1611" y="957"/>
                </a:cubicBezTo>
                <a:cubicBezTo>
                  <a:pt x="1615" y="948"/>
                  <a:pt x="1626" y="944"/>
                  <a:pt x="1635" y="948"/>
                </a:cubicBezTo>
                <a:cubicBezTo>
                  <a:pt x="1644" y="952"/>
                  <a:pt x="1648" y="963"/>
                  <a:pt x="1644" y="972"/>
                </a:cubicBezTo>
                <a:cubicBezTo>
                  <a:pt x="1643" y="974"/>
                  <a:pt x="1642" y="976"/>
                  <a:pt x="1640" y="978"/>
                </a:cubicBezTo>
                <a:cubicBezTo>
                  <a:pt x="1641" y="978"/>
                  <a:pt x="1642" y="978"/>
                  <a:pt x="1642" y="978"/>
                </a:cubicBezTo>
                <a:cubicBezTo>
                  <a:pt x="1652" y="973"/>
                  <a:pt x="1661" y="975"/>
                  <a:pt x="1668" y="983"/>
                </a:cubicBezTo>
                <a:cubicBezTo>
                  <a:pt x="1672" y="990"/>
                  <a:pt x="1672" y="998"/>
                  <a:pt x="1667" y="1005"/>
                </a:cubicBezTo>
                <a:cubicBezTo>
                  <a:pt x="1667" y="1005"/>
                  <a:pt x="1667" y="1006"/>
                  <a:pt x="1667" y="1007"/>
                </a:cubicBezTo>
                <a:cubicBezTo>
                  <a:pt x="1674" y="1003"/>
                  <a:pt x="1681" y="1004"/>
                  <a:pt x="1690" y="1008"/>
                </a:cubicBezTo>
                <a:cubicBezTo>
                  <a:pt x="1687" y="1000"/>
                  <a:pt x="1687" y="992"/>
                  <a:pt x="1692" y="985"/>
                </a:cubicBezTo>
                <a:cubicBezTo>
                  <a:pt x="1683" y="990"/>
                  <a:pt x="1676" y="986"/>
                  <a:pt x="1668" y="982"/>
                </a:cubicBezTo>
                <a:cubicBezTo>
                  <a:pt x="1663" y="973"/>
                  <a:pt x="1662" y="964"/>
                  <a:pt x="1668" y="955"/>
                </a:cubicBezTo>
                <a:cubicBezTo>
                  <a:pt x="1666" y="956"/>
                  <a:pt x="1663" y="957"/>
                  <a:pt x="1661" y="957"/>
                </a:cubicBezTo>
                <a:cubicBezTo>
                  <a:pt x="1653" y="959"/>
                  <a:pt x="1645" y="955"/>
                  <a:pt x="1642" y="948"/>
                </a:cubicBezTo>
                <a:cubicBezTo>
                  <a:pt x="1638" y="941"/>
                  <a:pt x="1639" y="932"/>
                  <a:pt x="1645" y="927"/>
                </a:cubicBezTo>
                <a:cubicBezTo>
                  <a:pt x="1650" y="921"/>
                  <a:pt x="1658" y="919"/>
                  <a:pt x="1666" y="923"/>
                </a:cubicBezTo>
                <a:cubicBezTo>
                  <a:pt x="1668" y="924"/>
                  <a:pt x="1670" y="925"/>
                  <a:pt x="1672" y="926"/>
                </a:cubicBezTo>
                <a:cubicBezTo>
                  <a:pt x="1668" y="919"/>
                  <a:pt x="1667" y="911"/>
                  <a:pt x="1672" y="903"/>
                </a:cubicBezTo>
                <a:cubicBezTo>
                  <a:pt x="1673" y="903"/>
                  <a:pt x="1672" y="901"/>
                  <a:pt x="1672" y="900"/>
                </a:cubicBezTo>
                <a:cubicBezTo>
                  <a:pt x="1665" y="905"/>
                  <a:pt x="1656" y="904"/>
                  <a:pt x="1650" y="898"/>
                </a:cubicBezTo>
                <a:cubicBezTo>
                  <a:pt x="1644" y="892"/>
                  <a:pt x="1643" y="883"/>
                  <a:pt x="1647" y="876"/>
                </a:cubicBezTo>
                <a:cubicBezTo>
                  <a:pt x="1652" y="867"/>
                  <a:pt x="1660" y="865"/>
                  <a:pt x="1675" y="869"/>
                </a:cubicBezTo>
                <a:cubicBezTo>
                  <a:pt x="1672" y="860"/>
                  <a:pt x="1673" y="853"/>
                  <a:pt x="1679" y="846"/>
                </a:cubicBezTo>
                <a:cubicBezTo>
                  <a:pt x="1677" y="846"/>
                  <a:pt x="1675" y="847"/>
                  <a:pt x="1674" y="847"/>
                </a:cubicBezTo>
                <a:cubicBezTo>
                  <a:pt x="1665" y="850"/>
                  <a:pt x="1657" y="848"/>
                  <a:pt x="1652" y="841"/>
                </a:cubicBezTo>
                <a:cubicBezTo>
                  <a:pt x="1647" y="834"/>
                  <a:pt x="1647" y="826"/>
                  <a:pt x="1653" y="818"/>
                </a:cubicBezTo>
                <a:cubicBezTo>
                  <a:pt x="1654" y="817"/>
                  <a:pt x="1655" y="816"/>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64" y="810"/>
                  <a:pt x="1673" y="810"/>
                  <a:pt x="1680" y="818"/>
                </a:cubicBezTo>
                <a:cubicBezTo>
                  <a:pt x="1678" y="809"/>
                  <a:pt x="1676" y="801"/>
                  <a:pt x="1683" y="791"/>
                </a:cubicBezTo>
                <a:cubicBezTo>
                  <a:pt x="1673" y="796"/>
                  <a:pt x="1666" y="794"/>
                  <a:pt x="1660" y="790"/>
                </a:cubicBezTo>
                <a:cubicBezTo>
                  <a:pt x="1659" y="790"/>
                  <a:pt x="1659" y="790"/>
                  <a:pt x="1658" y="790"/>
                </a:cubicBezTo>
                <a:cubicBezTo>
                  <a:pt x="1662" y="799"/>
                  <a:pt x="1660" y="807"/>
                  <a:pt x="1656" y="815"/>
                </a:cubicBezTo>
                <a:cubicBezTo>
                  <a:pt x="1654" y="816"/>
                  <a:pt x="1652" y="816"/>
                  <a:pt x="1650" y="817"/>
                </a:cubicBezTo>
                <a:cubicBezTo>
                  <a:pt x="1642" y="820"/>
                  <a:pt x="1634" y="818"/>
                  <a:pt x="1629" y="813"/>
                </a:cubicBezTo>
                <a:cubicBezTo>
                  <a:pt x="1623" y="806"/>
                  <a:pt x="1622" y="799"/>
                  <a:pt x="1627" y="791"/>
                </a:cubicBezTo>
                <a:cubicBezTo>
                  <a:pt x="1628" y="789"/>
                  <a:pt x="1629" y="787"/>
                  <a:pt x="1629" y="786"/>
                </a:cubicBezTo>
                <a:cubicBezTo>
                  <a:pt x="1625" y="788"/>
                  <a:pt x="1620" y="790"/>
                  <a:pt x="1615" y="789"/>
                </a:cubicBezTo>
                <a:cubicBezTo>
                  <a:pt x="1608" y="788"/>
                  <a:pt x="1602" y="784"/>
                  <a:pt x="1600" y="777"/>
                </a:cubicBezTo>
                <a:cubicBezTo>
                  <a:pt x="1598" y="770"/>
                  <a:pt x="1600" y="763"/>
                  <a:pt x="1605" y="758"/>
                </a:cubicBezTo>
                <a:cubicBezTo>
                  <a:pt x="1611" y="753"/>
                  <a:pt x="1617" y="752"/>
                  <a:pt x="1624" y="755"/>
                </a:cubicBezTo>
                <a:cubicBezTo>
                  <a:pt x="1626" y="755"/>
                  <a:pt x="1628" y="757"/>
                  <a:pt x="1630" y="758"/>
                </a:cubicBezTo>
                <a:cubicBezTo>
                  <a:pt x="1637" y="767"/>
                  <a:pt x="1638" y="776"/>
                  <a:pt x="1630" y="785"/>
                </a:cubicBezTo>
                <a:cubicBezTo>
                  <a:pt x="1631" y="785"/>
                  <a:pt x="1631" y="785"/>
                  <a:pt x="1632" y="785"/>
                </a:cubicBezTo>
                <a:cubicBezTo>
                  <a:pt x="1642" y="780"/>
                  <a:pt x="1650" y="782"/>
                  <a:pt x="1658" y="789"/>
                </a:cubicBezTo>
                <a:cubicBezTo>
                  <a:pt x="1654" y="781"/>
                  <a:pt x="1651" y="773"/>
                  <a:pt x="1657" y="763"/>
                </a:cubicBezTo>
                <a:cubicBezTo>
                  <a:pt x="1646" y="767"/>
                  <a:pt x="1638" y="764"/>
                  <a:pt x="1631" y="757"/>
                </a:cubicBezTo>
                <a:cubicBezTo>
                  <a:pt x="1631" y="755"/>
                  <a:pt x="1630" y="754"/>
                  <a:pt x="1630" y="753"/>
                </a:cubicBezTo>
                <a:cubicBezTo>
                  <a:pt x="1628" y="745"/>
                  <a:pt x="1629" y="739"/>
                  <a:pt x="1635" y="733"/>
                </a:cubicBezTo>
                <a:cubicBezTo>
                  <a:pt x="1640" y="728"/>
                  <a:pt x="1647" y="727"/>
                  <a:pt x="1654" y="729"/>
                </a:cubicBezTo>
                <a:cubicBezTo>
                  <a:pt x="1656" y="730"/>
                  <a:pt x="1657" y="730"/>
                  <a:pt x="1659" y="731"/>
                </a:cubicBezTo>
                <a:cubicBezTo>
                  <a:pt x="1657" y="723"/>
                  <a:pt x="1657" y="716"/>
                  <a:pt x="1661" y="709"/>
                </a:cubicBezTo>
                <a:cubicBezTo>
                  <a:pt x="1654" y="712"/>
                  <a:pt x="1647" y="711"/>
                  <a:pt x="1639" y="707"/>
                </a:cubicBezTo>
                <a:cubicBezTo>
                  <a:pt x="1640" y="709"/>
                  <a:pt x="1640" y="711"/>
                  <a:pt x="1640" y="712"/>
                </a:cubicBezTo>
                <a:cubicBezTo>
                  <a:pt x="1642" y="721"/>
                  <a:pt x="1639" y="729"/>
                  <a:pt x="1631" y="733"/>
                </a:cubicBezTo>
                <a:cubicBezTo>
                  <a:pt x="1624" y="737"/>
                  <a:pt x="1615" y="735"/>
                  <a:pt x="1609" y="729"/>
                </a:cubicBezTo>
                <a:cubicBezTo>
                  <a:pt x="1604" y="724"/>
                  <a:pt x="1603" y="715"/>
                  <a:pt x="1607" y="708"/>
                </a:cubicBezTo>
                <a:cubicBezTo>
                  <a:pt x="1611" y="700"/>
                  <a:pt x="1619" y="697"/>
                  <a:pt x="1628" y="699"/>
                </a:cubicBezTo>
                <a:cubicBezTo>
                  <a:pt x="1630" y="700"/>
                  <a:pt x="1632" y="700"/>
                  <a:pt x="1635" y="701"/>
                </a:cubicBezTo>
                <a:cubicBezTo>
                  <a:pt x="1631" y="692"/>
                  <a:pt x="1633" y="685"/>
                  <a:pt x="1638" y="679"/>
                </a:cubicBezTo>
                <a:cubicBezTo>
                  <a:pt x="1636" y="679"/>
                  <a:pt x="1635" y="679"/>
                  <a:pt x="1633" y="680"/>
                </a:cubicBezTo>
                <a:cubicBezTo>
                  <a:pt x="1625" y="682"/>
                  <a:pt x="1618" y="680"/>
                  <a:pt x="1613" y="674"/>
                </a:cubicBezTo>
                <a:cubicBezTo>
                  <a:pt x="1608" y="668"/>
                  <a:pt x="1607" y="661"/>
                  <a:pt x="1611" y="653"/>
                </a:cubicBezTo>
                <a:cubicBezTo>
                  <a:pt x="1611" y="652"/>
                  <a:pt x="1612" y="651"/>
                  <a:pt x="1612" y="650"/>
                </a:cubicBezTo>
                <a:cubicBezTo>
                  <a:pt x="1610" y="650"/>
                  <a:pt x="1607" y="651"/>
                  <a:pt x="1605" y="651"/>
                </a:cubicBezTo>
                <a:cubicBezTo>
                  <a:pt x="1597" y="652"/>
                  <a:pt x="1589" y="648"/>
                  <a:pt x="1586" y="641"/>
                </a:cubicBezTo>
                <a:cubicBezTo>
                  <a:pt x="1582" y="634"/>
                  <a:pt x="1584" y="625"/>
                  <a:pt x="1590" y="620"/>
                </a:cubicBezTo>
                <a:cubicBezTo>
                  <a:pt x="1595" y="614"/>
                  <a:pt x="1604" y="613"/>
                  <a:pt x="1611" y="617"/>
                </a:cubicBezTo>
                <a:cubicBezTo>
                  <a:pt x="1613" y="618"/>
                  <a:pt x="1615" y="619"/>
                  <a:pt x="1617" y="620"/>
                </a:cubicBezTo>
                <a:cubicBezTo>
                  <a:pt x="1613" y="613"/>
                  <a:pt x="1612" y="605"/>
                  <a:pt x="1616" y="595"/>
                </a:cubicBezTo>
                <a:cubicBezTo>
                  <a:pt x="1606" y="599"/>
                  <a:pt x="1598" y="596"/>
                  <a:pt x="1592" y="590"/>
                </a:cubicBezTo>
                <a:cubicBezTo>
                  <a:pt x="1588" y="582"/>
                  <a:pt x="1588" y="574"/>
                  <a:pt x="1593" y="565"/>
                </a:cubicBezTo>
                <a:cubicBezTo>
                  <a:pt x="1582" y="569"/>
                  <a:pt x="1574" y="567"/>
                  <a:pt x="1567" y="560"/>
                </a:cubicBezTo>
                <a:cubicBezTo>
                  <a:pt x="1567" y="560"/>
                  <a:pt x="1567" y="560"/>
                  <a:pt x="1567" y="560"/>
                </a:cubicBezTo>
                <a:cubicBezTo>
                  <a:pt x="1567" y="560"/>
                  <a:pt x="1567" y="560"/>
                  <a:pt x="1567" y="560"/>
                </a:cubicBezTo>
                <a:cubicBezTo>
                  <a:pt x="1567" y="560"/>
                  <a:pt x="1567" y="560"/>
                  <a:pt x="1567" y="560"/>
                </a:cubicBezTo>
                <a:cubicBezTo>
                  <a:pt x="1567" y="560"/>
                  <a:pt x="1567" y="560"/>
                  <a:pt x="1567" y="560"/>
                </a:cubicBezTo>
                <a:cubicBezTo>
                  <a:pt x="1567" y="559"/>
                  <a:pt x="1566" y="558"/>
                  <a:pt x="1566" y="557"/>
                </a:cubicBezTo>
                <a:cubicBezTo>
                  <a:pt x="1563" y="550"/>
                  <a:pt x="1563" y="543"/>
                  <a:pt x="1569" y="536"/>
                </a:cubicBezTo>
                <a:cubicBezTo>
                  <a:pt x="1574" y="530"/>
                  <a:pt x="1580" y="529"/>
                  <a:pt x="1588" y="531"/>
                </a:cubicBezTo>
                <a:cubicBezTo>
                  <a:pt x="1589" y="531"/>
                  <a:pt x="1591" y="532"/>
                  <a:pt x="1592" y="532"/>
                </a:cubicBezTo>
                <a:cubicBezTo>
                  <a:pt x="1593" y="525"/>
                  <a:pt x="1594" y="519"/>
                  <a:pt x="1595" y="512"/>
                </a:cubicBezTo>
                <a:cubicBezTo>
                  <a:pt x="1587" y="515"/>
                  <a:pt x="1580" y="512"/>
                  <a:pt x="1574" y="509"/>
                </a:cubicBezTo>
                <a:cubicBezTo>
                  <a:pt x="1574" y="513"/>
                  <a:pt x="1576" y="517"/>
                  <a:pt x="1575" y="520"/>
                </a:cubicBezTo>
                <a:cubicBezTo>
                  <a:pt x="1575" y="531"/>
                  <a:pt x="1564" y="539"/>
                  <a:pt x="1553" y="537"/>
                </a:cubicBezTo>
                <a:cubicBezTo>
                  <a:pt x="1543" y="535"/>
                  <a:pt x="1536" y="524"/>
                  <a:pt x="1539" y="514"/>
                </a:cubicBezTo>
                <a:cubicBezTo>
                  <a:pt x="1540" y="512"/>
                  <a:pt x="1541" y="510"/>
                  <a:pt x="1542" y="507"/>
                </a:cubicBezTo>
                <a:cubicBezTo>
                  <a:pt x="1537" y="508"/>
                  <a:pt x="1533" y="509"/>
                  <a:pt x="1529" y="508"/>
                </a:cubicBezTo>
                <a:cubicBezTo>
                  <a:pt x="1525" y="507"/>
                  <a:pt x="1522" y="504"/>
                  <a:pt x="1518" y="503"/>
                </a:cubicBezTo>
                <a:cubicBezTo>
                  <a:pt x="1519" y="505"/>
                  <a:pt x="1520" y="507"/>
                  <a:pt x="1521" y="510"/>
                </a:cubicBezTo>
                <a:cubicBezTo>
                  <a:pt x="1523" y="518"/>
                  <a:pt x="1519" y="526"/>
                  <a:pt x="1512" y="530"/>
                </a:cubicBezTo>
                <a:cubicBezTo>
                  <a:pt x="1505" y="534"/>
                  <a:pt x="1496" y="533"/>
                  <a:pt x="1490" y="527"/>
                </a:cubicBezTo>
                <a:cubicBezTo>
                  <a:pt x="1485" y="521"/>
                  <a:pt x="1484" y="511"/>
                  <a:pt x="1489" y="504"/>
                </a:cubicBezTo>
                <a:cubicBezTo>
                  <a:pt x="1493" y="497"/>
                  <a:pt x="1502" y="495"/>
                  <a:pt x="1509" y="498"/>
                </a:cubicBezTo>
                <a:cubicBezTo>
                  <a:pt x="1512" y="499"/>
                  <a:pt x="1515" y="500"/>
                  <a:pt x="1517" y="502"/>
                </a:cubicBezTo>
                <a:cubicBezTo>
                  <a:pt x="1516" y="499"/>
                  <a:pt x="1515" y="497"/>
                  <a:pt x="1515" y="495"/>
                </a:cubicBezTo>
                <a:cubicBezTo>
                  <a:pt x="1512" y="488"/>
                  <a:pt x="1514" y="481"/>
                  <a:pt x="1520" y="476"/>
                </a:cubicBezTo>
                <a:cubicBezTo>
                  <a:pt x="1526" y="471"/>
                  <a:pt x="1533" y="470"/>
                  <a:pt x="1540" y="473"/>
                </a:cubicBezTo>
                <a:cubicBezTo>
                  <a:pt x="1542" y="474"/>
                  <a:pt x="1544" y="475"/>
                  <a:pt x="1546" y="476"/>
                </a:cubicBezTo>
                <a:cubicBezTo>
                  <a:pt x="1546" y="476"/>
                  <a:pt x="1547" y="477"/>
                  <a:pt x="1547" y="478"/>
                </a:cubicBezTo>
                <a:cubicBezTo>
                  <a:pt x="1551" y="485"/>
                  <a:pt x="1552" y="494"/>
                  <a:pt x="1547" y="502"/>
                </a:cubicBezTo>
                <a:cubicBezTo>
                  <a:pt x="1560" y="499"/>
                  <a:pt x="1562" y="500"/>
                  <a:pt x="1571" y="506"/>
                </a:cubicBezTo>
                <a:cubicBezTo>
                  <a:pt x="1568" y="499"/>
                  <a:pt x="1566" y="491"/>
                  <a:pt x="1571" y="482"/>
                </a:cubicBezTo>
                <a:cubicBezTo>
                  <a:pt x="1561" y="486"/>
                  <a:pt x="1554" y="483"/>
                  <a:pt x="1547" y="478"/>
                </a:cubicBezTo>
                <a:cubicBezTo>
                  <a:pt x="1547" y="477"/>
                  <a:pt x="1546" y="476"/>
                  <a:pt x="1546" y="476"/>
                </a:cubicBezTo>
                <a:cubicBezTo>
                  <a:pt x="1542" y="468"/>
                  <a:pt x="1542" y="461"/>
                  <a:pt x="1547" y="452"/>
                </a:cubicBezTo>
                <a:cubicBezTo>
                  <a:pt x="1538" y="455"/>
                  <a:pt x="1530" y="454"/>
                  <a:pt x="1523" y="448"/>
                </a:cubicBezTo>
                <a:cubicBezTo>
                  <a:pt x="1524" y="451"/>
                  <a:pt x="1525" y="453"/>
                  <a:pt x="1525" y="455"/>
                </a:cubicBezTo>
                <a:cubicBezTo>
                  <a:pt x="1527" y="463"/>
                  <a:pt x="1525" y="469"/>
                  <a:pt x="1519" y="474"/>
                </a:cubicBezTo>
                <a:cubicBezTo>
                  <a:pt x="1514" y="479"/>
                  <a:pt x="1507" y="480"/>
                  <a:pt x="1500" y="477"/>
                </a:cubicBezTo>
                <a:cubicBezTo>
                  <a:pt x="1497" y="476"/>
                  <a:pt x="1495" y="475"/>
                  <a:pt x="1493" y="474"/>
                </a:cubicBezTo>
                <a:cubicBezTo>
                  <a:pt x="1494" y="477"/>
                  <a:pt x="1496" y="481"/>
                  <a:pt x="1496" y="484"/>
                </a:cubicBezTo>
                <a:cubicBezTo>
                  <a:pt x="1497" y="493"/>
                  <a:pt x="1492" y="499"/>
                  <a:pt x="1483" y="502"/>
                </a:cubicBezTo>
                <a:cubicBezTo>
                  <a:pt x="1476" y="504"/>
                  <a:pt x="1468" y="501"/>
                  <a:pt x="1463" y="494"/>
                </a:cubicBezTo>
                <a:cubicBezTo>
                  <a:pt x="1459" y="487"/>
                  <a:pt x="1460" y="479"/>
                  <a:pt x="1465" y="472"/>
                </a:cubicBezTo>
                <a:cubicBezTo>
                  <a:pt x="1471" y="467"/>
                  <a:pt x="1479" y="465"/>
                  <a:pt x="1486" y="469"/>
                </a:cubicBezTo>
                <a:cubicBezTo>
                  <a:pt x="1489" y="470"/>
                  <a:pt x="1491" y="471"/>
                  <a:pt x="1493" y="473"/>
                </a:cubicBezTo>
                <a:cubicBezTo>
                  <a:pt x="1492" y="471"/>
                  <a:pt x="1491" y="469"/>
                  <a:pt x="1490" y="466"/>
                </a:cubicBezTo>
                <a:cubicBezTo>
                  <a:pt x="1488" y="459"/>
                  <a:pt x="1489" y="452"/>
                  <a:pt x="1495" y="446"/>
                </a:cubicBezTo>
                <a:cubicBezTo>
                  <a:pt x="1501" y="441"/>
                  <a:pt x="1507" y="440"/>
                  <a:pt x="1514" y="443"/>
                </a:cubicBezTo>
                <a:cubicBezTo>
                  <a:pt x="1517" y="444"/>
                  <a:pt x="1519" y="444"/>
                  <a:pt x="1521" y="445"/>
                </a:cubicBezTo>
                <a:cubicBezTo>
                  <a:pt x="1517" y="438"/>
                  <a:pt x="1518" y="431"/>
                  <a:pt x="1522" y="423"/>
                </a:cubicBezTo>
                <a:cubicBezTo>
                  <a:pt x="1508" y="425"/>
                  <a:pt x="1507" y="425"/>
                  <a:pt x="1498" y="418"/>
                </a:cubicBezTo>
                <a:cubicBezTo>
                  <a:pt x="1499" y="420"/>
                  <a:pt x="1500" y="422"/>
                  <a:pt x="1500" y="424"/>
                </a:cubicBezTo>
                <a:cubicBezTo>
                  <a:pt x="1503" y="432"/>
                  <a:pt x="1500" y="441"/>
                  <a:pt x="1493" y="446"/>
                </a:cubicBezTo>
                <a:cubicBezTo>
                  <a:pt x="1486" y="450"/>
                  <a:pt x="1477" y="449"/>
                  <a:pt x="1471" y="444"/>
                </a:cubicBezTo>
                <a:cubicBezTo>
                  <a:pt x="1464" y="439"/>
                  <a:pt x="1463" y="429"/>
                  <a:pt x="1466" y="422"/>
                </a:cubicBezTo>
                <a:cubicBezTo>
                  <a:pt x="1467" y="420"/>
                  <a:pt x="1469" y="418"/>
                  <a:pt x="1470" y="416"/>
                </a:cubicBezTo>
                <a:cubicBezTo>
                  <a:pt x="1468" y="417"/>
                  <a:pt x="1466" y="418"/>
                  <a:pt x="1464" y="419"/>
                </a:cubicBezTo>
                <a:cubicBezTo>
                  <a:pt x="1457" y="421"/>
                  <a:pt x="1449" y="419"/>
                  <a:pt x="1444" y="413"/>
                </a:cubicBezTo>
                <a:cubicBezTo>
                  <a:pt x="1439" y="407"/>
                  <a:pt x="1438" y="399"/>
                  <a:pt x="1442" y="392"/>
                </a:cubicBezTo>
                <a:cubicBezTo>
                  <a:pt x="1443" y="390"/>
                  <a:pt x="1444" y="388"/>
                  <a:pt x="1445" y="386"/>
                </a:cubicBezTo>
                <a:cubicBezTo>
                  <a:pt x="1441" y="387"/>
                  <a:pt x="1437" y="390"/>
                  <a:pt x="1432" y="390"/>
                </a:cubicBezTo>
                <a:cubicBezTo>
                  <a:pt x="1419" y="389"/>
                  <a:pt x="1411" y="376"/>
                  <a:pt x="1416" y="364"/>
                </a:cubicBezTo>
                <a:cubicBezTo>
                  <a:pt x="1417" y="362"/>
                  <a:pt x="1418" y="360"/>
                  <a:pt x="1420" y="357"/>
                </a:cubicBezTo>
                <a:cubicBezTo>
                  <a:pt x="1418" y="358"/>
                  <a:pt x="1417" y="358"/>
                  <a:pt x="1416" y="359"/>
                </a:cubicBezTo>
                <a:cubicBezTo>
                  <a:pt x="1408" y="361"/>
                  <a:pt x="1401" y="360"/>
                  <a:pt x="1395" y="354"/>
                </a:cubicBezTo>
                <a:cubicBezTo>
                  <a:pt x="1390" y="348"/>
                  <a:pt x="1389" y="341"/>
                  <a:pt x="1392" y="334"/>
                </a:cubicBezTo>
                <a:cubicBezTo>
                  <a:pt x="1392" y="333"/>
                  <a:pt x="1393" y="331"/>
                  <a:pt x="1394" y="329"/>
                </a:cubicBezTo>
                <a:cubicBezTo>
                  <a:pt x="1383" y="333"/>
                  <a:pt x="1375" y="330"/>
                  <a:pt x="1368" y="324"/>
                </a:cubicBezTo>
                <a:cubicBezTo>
                  <a:pt x="1365" y="316"/>
                  <a:pt x="1364" y="308"/>
                  <a:pt x="1370" y="299"/>
                </a:cubicBezTo>
                <a:cubicBezTo>
                  <a:pt x="1359" y="303"/>
                  <a:pt x="1351" y="301"/>
                  <a:pt x="1344" y="294"/>
                </a:cubicBezTo>
                <a:cubicBezTo>
                  <a:pt x="1345" y="297"/>
                  <a:pt x="1346" y="299"/>
                  <a:pt x="1346" y="301"/>
                </a:cubicBezTo>
                <a:cubicBezTo>
                  <a:pt x="1349" y="309"/>
                  <a:pt x="1347" y="318"/>
                  <a:pt x="1339" y="322"/>
                </a:cubicBezTo>
                <a:cubicBezTo>
                  <a:pt x="1333" y="327"/>
                  <a:pt x="1324" y="327"/>
                  <a:pt x="1317" y="321"/>
                </a:cubicBezTo>
                <a:cubicBezTo>
                  <a:pt x="1311" y="316"/>
                  <a:pt x="1309" y="306"/>
                  <a:pt x="1313" y="299"/>
                </a:cubicBezTo>
                <a:cubicBezTo>
                  <a:pt x="1314" y="297"/>
                  <a:pt x="1316" y="295"/>
                  <a:pt x="1317" y="293"/>
                </a:cubicBezTo>
                <a:cubicBezTo>
                  <a:pt x="1315" y="294"/>
                  <a:pt x="1313" y="295"/>
                  <a:pt x="1311" y="295"/>
                </a:cubicBezTo>
                <a:cubicBezTo>
                  <a:pt x="1303" y="298"/>
                  <a:pt x="1296" y="296"/>
                  <a:pt x="1291" y="290"/>
                </a:cubicBezTo>
                <a:cubicBezTo>
                  <a:pt x="1285" y="284"/>
                  <a:pt x="1285" y="276"/>
                  <a:pt x="1289" y="269"/>
                </a:cubicBezTo>
                <a:cubicBezTo>
                  <a:pt x="1290" y="267"/>
                  <a:pt x="1291" y="265"/>
                  <a:pt x="1292" y="264"/>
                </a:cubicBezTo>
                <a:cubicBezTo>
                  <a:pt x="1283" y="268"/>
                  <a:pt x="1275" y="268"/>
                  <a:pt x="1267" y="263"/>
                </a:cubicBezTo>
                <a:cubicBezTo>
                  <a:pt x="1267" y="262"/>
                  <a:pt x="1266" y="262"/>
                  <a:pt x="1266" y="262"/>
                </a:cubicBezTo>
                <a:cubicBezTo>
                  <a:pt x="1267" y="265"/>
                  <a:pt x="1267" y="268"/>
                  <a:pt x="1268" y="270"/>
                </a:cubicBezTo>
                <a:cubicBezTo>
                  <a:pt x="1269" y="279"/>
                  <a:pt x="1265" y="286"/>
                  <a:pt x="1258" y="289"/>
                </a:cubicBezTo>
                <a:cubicBezTo>
                  <a:pt x="1251" y="293"/>
                  <a:pt x="1243" y="292"/>
                  <a:pt x="1237" y="286"/>
                </a:cubicBezTo>
                <a:cubicBezTo>
                  <a:pt x="1231" y="280"/>
                  <a:pt x="1230" y="272"/>
                  <a:pt x="1234" y="265"/>
                </a:cubicBezTo>
                <a:cubicBezTo>
                  <a:pt x="1235" y="263"/>
                  <a:pt x="1236" y="261"/>
                  <a:pt x="1237" y="259"/>
                </a:cubicBezTo>
                <a:cubicBezTo>
                  <a:pt x="1235" y="260"/>
                  <a:pt x="1233" y="260"/>
                  <a:pt x="1231" y="261"/>
                </a:cubicBezTo>
                <a:cubicBezTo>
                  <a:pt x="1224" y="263"/>
                  <a:pt x="1218" y="262"/>
                  <a:pt x="1212" y="256"/>
                </a:cubicBezTo>
                <a:cubicBezTo>
                  <a:pt x="1207" y="251"/>
                  <a:pt x="1206" y="245"/>
                  <a:pt x="1208" y="238"/>
                </a:cubicBezTo>
                <a:cubicBezTo>
                  <a:pt x="1208" y="236"/>
                  <a:pt x="1209" y="234"/>
                  <a:pt x="1210" y="231"/>
                </a:cubicBezTo>
                <a:cubicBezTo>
                  <a:pt x="1200" y="234"/>
                  <a:pt x="1192" y="233"/>
                  <a:pt x="1185" y="225"/>
                </a:cubicBezTo>
                <a:cubicBezTo>
                  <a:pt x="1185" y="225"/>
                  <a:pt x="1185" y="225"/>
                  <a:pt x="1185" y="225"/>
                </a:cubicBezTo>
                <a:cubicBezTo>
                  <a:pt x="1185" y="225"/>
                  <a:pt x="1185" y="225"/>
                  <a:pt x="1185" y="225"/>
                </a:cubicBezTo>
                <a:cubicBezTo>
                  <a:pt x="1185" y="226"/>
                  <a:pt x="1185" y="226"/>
                  <a:pt x="1185" y="226"/>
                </a:cubicBezTo>
                <a:cubicBezTo>
                  <a:pt x="1180" y="217"/>
                  <a:pt x="1181" y="209"/>
                  <a:pt x="1186" y="201"/>
                </a:cubicBezTo>
                <a:cubicBezTo>
                  <a:pt x="1177" y="205"/>
                  <a:pt x="1169" y="204"/>
                  <a:pt x="1162" y="197"/>
                </a:cubicBezTo>
                <a:cubicBezTo>
                  <a:pt x="1162" y="200"/>
                  <a:pt x="1163" y="202"/>
                  <a:pt x="1164" y="204"/>
                </a:cubicBezTo>
                <a:cubicBezTo>
                  <a:pt x="1166" y="211"/>
                  <a:pt x="1164" y="218"/>
                  <a:pt x="1158" y="223"/>
                </a:cubicBezTo>
                <a:cubicBezTo>
                  <a:pt x="1152" y="228"/>
                  <a:pt x="1145" y="229"/>
                  <a:pt x="1138" y="226"/>
                </a:cubicBezTo>
                <a:cubicBezTo>
                  <a:pt x="1136" y="225"/>
                  <a:pt x="1134" y="224"/>
                  <a:pt x="1132" y="223"/>
                </a:cubicBezTo>
                <a:cubicBezTo>
                  <a:pt x="1133" y="227"/>
                  <a:pt x="1135" y="231"/>
                  <a:pt x="1135" y="235"/>
                </a:cubicBezTo>
                <a:cubicBezTo>
                  <a:pt x="1135" y="243"/>
                  <a:pt x="1130" y="248"/>
                  <a:pt x="1124" y="251"/>
                </a:cubicBezTo>
                <a:cubicBezTo>
                  <a:pt x="1117" y="253"/>
                  <a:pt x="1109" y="252"/>
                  <a:pt x="1104" y="246"/>
                </a:cubicBezTo>
                <a:cubicBezTo>
                  <a:pt x="1099" y="241"/>
                  <a:pt x="1097" y="235"/>
                  <a:pt x="1100" y="228"/>
                </a:cubicBezTo>
                <a:cubicBezTo>
                  <a:pt x="1101" y="225"/>
                  <a:pt x="1103" y="223"/>
                  <a:pt x="1104" y="220"/>
                </a:cubicBezTo>
                <a:cubicBezTo>
                  <a:pt x="1114" y="214"/>
                  <a:pt x="1123" y="214"/>
                  <a:pt x="1131" y="222"/>
                </a:cubicBezTo>
                <a:cubicBezTo>
                  <a:pt x="1131" y="221"/>
                  <a:pt x="1131" y="220"/>
                  <a:pt x="1130" y="219"/>
                </a:cubicBezTo>
                <a:cubicBezTo>
                  <a:pt x="1126" y="208"/>
                  <a:pt x="1127" y="202"/>
                  <a:pt x="1135" y="194"/>
                </a:cubicBezTo>
                <a:cubicBezTo>
                  <a:pt x="1126" y="198"/>
                  <a:pt x="1118" y="200"/>
                  <a:pt x="1109" y="194"/>
                </a:cubicBezTo>
                <a:cubicBezTo>
                  <a:pt x="1112" y="203"/>
                  <a:pt x="1111" y="212"/>
                  <a:pt x="1103" y="219"/>
                </a:cubicBezTo>
                <a:cubicBezTo>
                  <a:pt x="1101" y="220"/>
                  <a:pt x="1100" y="221"/>
                  <a:pt x="1098" y="221"/>
                </a:cubicBezTo>
                <a:cubicBezTo>
                  <a:pt x="1090" y="223"/>
                  <a:pt x="1084" y="222"/>
                  <a:pt x="1078" y="216"/>
                </a:cubicBezTo>
                <a:cubicBezTo>
                  <a:pt x="1073" y="210"/>
                  <a:pt x="1073" y="203"/>
                  <a:pt x="1076" y="196"/>
                </a:cubicBezTo>
                <a:cubicBezTo>
                  <a:pt x="1077" y="194"/>
                  <a:pt x="1078" y="192"/>
                  <a:pt x="1079" y="190"/>
                </a:cubicBezTo>
                <a:cubicBezTo>
                  <a:pt x="1071" y="195"/>
                  <a:pt x="1063" y="195"/>
                  <a:pt x="1054" y="189"/>
                </a:cubicBezTo>
                <a:cubicBezTo>
                  <a:pt x="1054" y="192"/>
                  <a:pt x="1055" y="193"/>
                  <a:pt x="1055" y="194"/>
                </a:cubicBezTo>
                <a:cubicBezTo>
                  <a:pt x="1057" y="204"/>
                  <a:pt x="1054" y="212"/>
                  <a:pt x="1046" y="216"/>
                </a:cubicBezTo>
                <a:cubicBezTo>
                  <a:pt x="1039" y="220"/>
                  <a:pt x="1030" y="218"/>
                  <a:pt x="1024" y="212"/>
                </a:cubicBezTo>
                <a:cubicBezTo>
                  <a:pt x="1019" y="206"/>
                  <a:pt x="1018" y="197"/>
                  <a:pt x="1022" y="190"/>
                </a:cubicBezTo>
                <a:cubicBezTo>
                  <a:pt x="1027" y="183"/>
                  <a:pt x="1036" y="180"/>
                  <a:pt x="1045" y="183"/>
                </a:cubicBezTo>
                <a:cubicBezTo>
                  <a:pt x="1046" y="183"/>
                  <a:pt x="1048" y="184"/>
                  <a:pt x="1051" y="185"/>
                </a:cubicBezTo>
                <a:cubicBezTo>
                  <a:pt x="1046" y="177"/>
                  <a:pt x="1048" y="169"/>
                  <a:pt x="1051" y="164"/>
                </a:cubicBezTo>
                <a:cubicBezTo>
                  <a:pt x="1044" y="163"/>
                  <a:pt x="1037" y="163"/>
                  <a:pt x="1030" y="162"/>
                </a:cubicBezTo>
                <a:cubicBezTo>
                  <a:pt x="1031" y="164"/>
                  <a:pt x="1031" y="165"/>
                  <a:pt x="1031" y="167"/>
                </a:cubicBezTo>
                <a:cubicBezTo>
                  <a:pt x="1032" y="175"/>
                  <a:pt x="1030" y="181"/>
                  <a:pt x="1023" y="185"/>
                </a:cubicBezTo>
                <a:cubicBezTo>
                  <a:pt x="1017" y="189"/>
                  <a:pt x="1011" y="190"/>
                  <a:pt x="1004" y="186"/>
                </a:cubicBezTo>
                <a:cubicBezTo>
                  <a:pt x="1002" y="185"/>
                  <a:pt x="999" y="182"/>
                  <a:pt x="997" y="180"/>
                </a:cubicBezTo>
                <a:cubicBezTo>
                  <a:pt x="997" y="180"/>
                  <a:pt x="997" y="180"/>
                  <a:pt x="997" y="180"/>
                </a:cubicBezTo>
                <a:cubicBezTo>
                  <a:pt x="998" y="183"/>
                  <a:pt x="999" y="185"/>
                  <a:pt x="1000" y="188"/>
                </a:cubicBezTo>
                <a:cubicBezTo>
                  <a:pt x="1003" y="196"/>
                  <a:pt x="1000" y="204"/>
                  <a:pt x="994" y="209"/>
                </a:cubicBezTo>
                <a:cubicBezTo>
                  <a:pt x="987" y="214"/>
                  <a:pt x="979" y="214"/>
                  <a:pt x="972" y="209"/>
                </a:cubicBezTo>
                <a:cubicBezTo>
                  <a:pt x="966" y="205"/>
                  <a:pt x="963" y="196"/>
                  <a:pt x="966" y="188"/>
                </a:cubicBezTo>
                <a:cubicBezTo>
                  <a:pt x="967" y="186"/>
                  <a:pt x="968" y="184"/>
                  <a:pt x="969" y="182"/>
                </a:cubicBezTo>
                <a:cubicBezTo>
                  <a:pt x="968" y="182"/>
                  <a:pt x="966" y="183"/>
                  <a:pt x="964" y="183"/>
                </a:cubicBezTo>
                <a:cubicBezTo>
                  <a:pt x="956" y="185"/>
                  <a:pt x="949" y="184"/>
                  <a:pt x="944" y="177"/>
                </a:cubicBezTo>
                <a:cubicBezTo>
                  <a:pt x="939" y="171"/>
                  <a:pt x="938" y="164"/>
                  <a:pt x="942" y="157"/>
                </a:cubicBezTo>
                <a:cubicBezTo>
                  <a:pt x="943" y="156"/>
                  <a:pt x="943" y="154"/>
                  <a:pt x="944" y="153"/>
                </a:cubicBezTo>
                <a:cubicBezTo>
                  <a:pt x="936" y="155"/>
                  <a:pt x="929" y="156"/>
                  <a:pt x="921" y="150"/>
                </a:cubicBezTo>
                <a:cubicBezTo>
                  <a:pt x="924" y="161"/>
                  <a:pt x="922" y="169"/>
                  <a:pt x="915" y="176"/>
                </a:cubicBezTo>
                <a:cubicBezTo>
                  <a:pt x="915" y="176"/>
                  <a:pt x="915" y="176"/>
                  <a:pt x="915" y="176"/>
                </a:cubicBezTo>
                <a:cubicBezTo>
                  <a:pt x="915" y="176"/>
                  <a:pt x="915" y="176"/>
                  <a:pt x="915" y="176"/>
                </a:cubicBezTo>
                <a:cubicBezTo>
                  <a:pt x="917" y="175"/>
                  <a:pt x="919" y="174"/>
                  <a:pt x="921" y="174"/>
                </a:cubicBezTo>
                <a:cubicBezTo>
                  <a:pt x="929" y="171"/>
                  <a:pt x="937" y="172"/>
                  <a:pt x="942" y="178"/>
                </a:cubicBezTo>
                <a:cubicBezTo>
                  <a:pt x="948" y="185"/>
                  <a:pt x="948" y="192"/>
                  <a:pt x="944" y="200"/>
                </a:cubicBezTo>
                <a:cubicBezTo>
                  <a:pt x="943" y="201"/>
                  <a:pt x="943" y="203"/>
                  <a:pt x="942" y="204"/>
                </a:cubicBezTo>
                <a:cubicBezTo>
                  <a:pt x="940" y="205"/>
                  <a:pt x="938" y="206"/>
                  <a:pt x="936" y="207"/>
                </a:cubicBezTo>
                <a:cubicBezTo>
                  <a:pt x="929" y="210"/>
                  <a:pt x="921" y="208"/>
                  <a:pt x="916" y="203"/>
                </a:cubicBezTo>
                <a:cubicBezTo>
                  <a:pt x="910" y="198"/>
                  <a:pt x="909" y="190"/>
                  <a:pt x="912" y="183"/>
                </a:cubicBezTo>
                <a:cubicBezTo>
                  <a:pt x="913" y="180"/>
                  <a:pt x="914" y="178"/>
                  <a:pt x="915" y="176"/>
                </a:cubicBezTo>
                <a:cubicBezTo>
                  <a:pt x="907" y="181"/>
                  <a:pt x="899" y="180"/>
                  <a:pt x="891" y="175"/>
                </a:cubicBezTo>
                <a:cubicBezTo>
                  <a:pt x="895" y="188"/>
                  <a:pt x="892" y="196"/>
                  <a:pt x="884" y="201"/>
                </a:cubicBezTo>
                <a:cubicBezTo>
                  <a:pt x="877" y="205"/>
                  <a:pt x="867" y="204"/>
                  <a:pt x="861" y="198"/>
                </a:cubicBezTo>
                <a:cubicBezTo>
                  <a:pt x="856" y="192"/>
                  <a:pt x="855" y="183"/>
                  <a:pt x="859" y="176"/>
                </a:cubicBezTo>
                <a:cubicBezTo>
                  <a:pt x="864" y="167"/>
                  <a:pt x="873" y="165"/>
                  <a:pt x="887" y="170"/>
                </a:cubicBezTo>
                <a:cubicBezTo>
                  <a:pt x="884" y="162"/>
                  <a:pt x="885" y="155"/>
                  <a:pt x="889" y="147"/>
                </a:cubicBezTo>
                <a:cubicBezTo>
                  <a:pt x="881" y="151"/>
                  <a:pt x="874" y="150"/>
                  <a:pt x="866" y="145"/>
                </a:cubicBezTo>
                <a:cubicBezTo>
                  <a:pt x="870" y="156"/>
                  <a:pt x="868" y="164"/>
                  <a:pt x="861" y="170"/>
                </a:cubicBezTo>
                <a:cubicBezTo>
                  <a:pt x="854" y="176"/>
                  <a:pt x="846" y="175"/>
                  <a:pt x="837" y="171"/>
                </a:cubicBezTo>
                <a:cubicBezTo>
                  <a:pt x="840" y="181"/>
                  <a:pt x="839" y="190"/>
                  <a:pt x="830" y="196"/>
                </a:cubicBezTo>
                <a:cubicBezTo>
                  <a:pt x="824" y="200"/>
                  <a:pt x="815" y="200"/>
                  <a:pt x="809" y="195"/>
                </a:cubicBezTo>
                <a:cubicBezTo>
                  <a:pt x="800" y="188"/>
                  <a:pt x="800" y="179"/>
                  <a:pt x="804" y="170"/>
                </a:cubicBezTo>
                <a:cubicBezTo>
                  <a:pt x="797" y="169"/>
                  <a:pt x="790" y="169"/>
                  <a:pt x="783" y="168"/>
                </a:cubicBezTo>
                <a:cubicBezTo>
                  <a:pt x="786" y="176"/>
                  <a:pt x="784" y="185"/>
                  <a:pt x="777" y="191"/>
                </a:cubicBezTo>
                <a:cubicBezTo>
                  <a:pt x="777" y="191"/>
                  <a:pt x="777" y="191"/>
                  <a:pt x="777" y="191"/>
                </a:cubicBezTo>
                <a:cubicBezTo>
                  <a:pt x="777" y="191"/>
                  <a:pt x="777" y="191"/>
                  <a:pt x="777" y="191"/>
                </a:cubicBezTo>
                <a:cubicBezTo>
                  <a:pt x="777" y="191"/>
                  <a:pt x="777" y="191"/>
                  <a:pt x="777" y="191"/>
                </a:cubicBezTo>
                <a:cubicBezTo>
                  <a:pt x="777" y="191"/>
                  <a:pt x="777" y="191"/>
                  <a:pt x="777" y="191"/>
                </a:cubicBezTo>
                <a:cubicBezTo>
                  <a:pt x="776" y="191"/>
                  <a:pt x="775" y="192"/>
                  <a:pt x="774" y="192"/>
                </a:cubicBezTo>
                <a:cubicBezTo>
                  <a:pt x="765" y="196"/>
                  <a:pt x="758" y="195"/>
                  <a:pt x="752" y="189"/>
                </a:cubicBezTo>
                <a:cubicBezTo>
                  <a:pt x="746" y="182"/>
                  <a:pt x="746" y="175"/>
                  <a:pt x="749" y="167"/>
                </a:cubicBezTo>
                <a:cubicBezTo>
                  <a:pt x="749" y="166"/>
                  <a:pt x="750" y="165"/>
                  <a:pt x="750" y="165"/>
                </a:cubicBezTo>
                <a:cubicBezTo>
                  <a:pt x="743" y="164"/>
                  <a:pt x="736" y="164"/>
                  <a:pt x="729" y="163"/>
                </a:cubicBezTo>
                <a:cubicBezTo>
                  <a:pt x="732" y="171"/>
                  <a:pt x="730" y="179"/>
                  <a:pt x="723" y="186"/>
                </a:cubicBezTo>
                <a:cubicBezTo>
                  <a:pt x="725" y="185"/>
                  <a:pt x="727" y="184"/>
                  <a:pt x="730" y="183"/>
                </a:cubicBezTo>
                <a:cubicBezTo>
                  <a:pt x="738" y="180"/>
                  <a:pt x="747" y="183"/>
                  <a:pt x="751" y="190"/>
                </a:cubicBezTo>
                <a:cubicBezTo>
                  <a:pt x="756" y="198"/>
                  <a:pt x="755" y="207"/>
                  <a:pt x="749" y="213"/>
                </a:cubicBezTo>
                <a:cubicBezTo>
                  <a:pt x="743" y="219"/>
                  <a:pt x="734" y="221"/>
                  <a:pt x="727" y="216"/>
                </a:cubicBezTo>
                <a:cubicBezTo>
                  <a:pt x="725" y="215"/>
                  <a:pt x="723" y="214"/>
                  <a:pt x="722" y="213"/>
                </a:cubicBezTo>
                <a:cubicBezTo>
                  <a:pt x="723" y="215"/>
                  <a:pt x="723" y="218"/>
                  <a:pt x="724" y="220"/>
                </a:cubicBezTo>
                <a:cubicBezTo>
                  <a:pt x="727" y="228"/>
                  <a:pt x="723" y="236"/>
                  <a:pt x="716" y="241"/>
                </a:cubicBezTo>
                <a:cubicBezTo>
                  <a:pt x="709" y="245"/>
                  <a:pt x="700" y="244"/>
                  <a:pt x="694" y="238"/>
                </a:cubicBezTo>
                <a:cubicBezTo>
                  <a:pt x="688" y="232"/>
                  <a:pt x="687" y="223"/>
                  <a:pt x="691" y="216"/>
                </a:cubicBezTo>
                <a:cubicBezTo>
                  <a:pt x="692" y="214"/>
                  <a:pt x="694" y="212"/>
                  <a:pt x="696" y="210"/>
                </a:cubicBezTo>
                <a:cubicBezTo>
                  <a:pt x="687" y="214"/>
                  <a:pt x="678" y="217"/>
                  <a:pt x="668" y="208"/>
                </a:cubicBezTo>
                <a:cubicBezTo>
                  <a:pt x="672" y="223"/>
                  <a:pt x="670" y="231"/>
                  <a:pt x="662" y="236"/>
                </a:cubicBezTo>
                <a:cubicBezTo>
                  <a:pt x="656" y="240"/>
                  <a:pt x="647" y="240"/>
                  <a:pt x="641" y="235"/>
                </a:cubicBezTo>
                <a:cubicBezTo>
                  <a:pt x="634" y="230"/>
                  <a:pt x="632" y="222"/>
                  <a:pt x="636" y="210"/>
                </a:cubicBezTo>
                <a:cubicBezTo>
                  <a:pt x="629" y="209"/>
                  <a:pt x="622" y="209"/>
                  <a:pt x="615" y="208"/>
                </a:cubicBezTo>
                <a:cubicBezTo>
                  <a:pt x="618" y="216"/>
                  <a:pt x="617" y="223"/>
                  <a:pt x="610" y="230"/>
                </a:cubicBezTo>
                <a:cubicBezTo>
                  <a:pt x="613" y="229"/>
                  <a:pt x="615" y="229"/>
                  <a:pt x="618" y="228"/>
                </a:cubicBezTo>
                <a:cubicBezTo>
                  <a:pt x="625" y="226"/>
                  <a:pt x="631" y="228"/>
                  <a:pt x="636" y="234"/>
                </a:cubicBezTo>
                <a:cubicBezTo>
                  <a:pt x="641" y="240"/>
                  <a:pt x="642" y="246"/>
                  <a:pt x="639" y="254"/>
                </a:cubicBezTo>
                <a:cubicBezTo>
                  <a:pt x="638" y="256"/>
                  <a:pt x="637" y="258"/>
                  <a:pt x="636" y="260"/>
                </a:cubicBezTo>
                <a:cubicBezTo>
                  <a:pt x="639" y="259"/>
                  <a:pt x="643" y="257"/>
                  <a:pt x="647" y="257"/>
                </a:cubicBezTo>
                <a:cubicBezTo>
                  <a:pt x="655" y="257"/>
                  <a:pt x="662" y="262"/>
                  <a:pt x="664" y="270"/>
                </a:cubicBezTo>
                <a:cubicBezTo>
                  <a:pt x="666" y="278"/>
                  <a:pt x="663" y="286"/>
                  <a:pt x="656" y="290"/>
                </a:cubicBezTo>
                <a:cubicBezTo>
                  <a:pt x="649" y="294"/>
                  <a:pt x="641" y="293"/>
                  <a:pt x="635" y="288"/>
                </a:cubicBezTo>
                <a:cubicBezTo>
                  <a:pt x="629" y="283"/>
                  <a:pt x="627" y="274"/>
                  <a:pt x="631" y="266"/>
                </a:cubicBezTo>
                <a:cubicBezTo>
                  <a:pt x="633" y="264"/>
                  <a:pt x="634" y="262"/>
                  <a:pt x="636" y="260"/>
                </a:cubicBezTo>
                <a:cubicBezTo>
                  <a:pt x="635" y="261"/>
                  <a:pt x="634" y="261"/>
                  <a:pt x="633" y="261"/>
                </a:cubicBezTo>
                <a:cubicBezTo>
                  <a:pt x="623" y="266"/>
                  <a:pt x="614" y="265"/>
                  <a:pt x="607" y="257"/>
                </a:cubicBezTo>
                <a:cubicBezTo>
                  <a:pt x="608" y="259"/>
                  <a:pt x="609" y="261"/>
                  <a:pt x="610" y="264"/>
                </a:cubicBezTo>
                <a:cubicBezTo>
                  <a:pt x="613" y="272"/>
                  <a:pt x="610" y="281"/>
                  <a:pt x="603" y="286"/>
                </a:cubicBezTo>
                <a:cubicBezTo>
                  <a:pt x="596" y="290"/>
                  <a:pt x="586" y="289"/>
                  <a:pt x="580" y="283"/>
                </a:cubicBezTo>
                <a:cubicBezTo>
                  <a:pt x="574" y="277"/>
                  <a:pt x="573" y="268"/>
                  <a:pt x="578" y="260"/>
                </a:cubicBezTo>
                <a:cubicBezTo>
                  <a:pt x="583" y="253"/>
                  <a:pt x="592" y="250"/>
                  <a:pt x="601" y="254"/>
                </a:cubicBezTo>
                <a:cubicBezTo>
                  <a:pt x="603" y="255"/>
                  <a:pt x="605" y="255"/>
                  <a:pt x="607" y="256"/>
                </a:cubicBezTo>
                <a:cubicBezTo>
                  <a:pt x="601" y="247"/>
                  <a:pt x="604" y="239"/>
                  <a:pt x="609" y="231"/>
                </a:cubicBezTo>
                <a:cubicBezTo>
                  <a:pt x="602" y="236"/>
                  <a:pt x="594" y="235"/>
                  <a:pt x="586" y="232"/>
                </a:cubicBezTo>
                <a:cubicBezTo>
                  <a:pt x="588" y="242"/>
                  <a:pt x="587" y="250"/>
                  <a:pt x="580" y="256"/>
                </a:cubicBezTo>
                <a:cubicBezTo>
                  <a:pt x="572" y="262"/>
                  <a:pt x="563" y="259"/>
                  <a:pt x="555" y="255"/>
                </a:cubicBezTo>
                <a:cubicBezTo>
                  <a:pt x="556" y="258"/>
                  <a:pt x="557" y="261"/>
                  <a:pt x="557" y="263"/>
                </a:cubicBezTo>
                <a:cubicBezTo>
                  <a:pt x="559" y="275"/>
                  <a:pt x="547" y="286"/>
                  <a:pt x="536" y="284"/>
                </a:cubicBezTo>
                <a:cubicBezTo>
                  <a:pt x="531" y="283"/>
                  <a:pt x="528" y="280"/>
                  <a:pt x="524" y="277"/>
                </a:cubicBezTo>
                <a:cubicBezTo>
                  <a:pt x="524" y="279"/>
                  <a:pt x="525" y="281"/>
                  <a:pt x="526" y="283"/>
                </a:cubicBezTo>
                <a:cubicBezTo>
                  <a:pt x="529" y="290"/>
                  <a:pt x="528" y="297"/>
                  <a:pt x="522" y="303"/>
                </a:cubicBezTo>
                <a:cubicBezTo>
                  <a:pt x="516" y="309"/>
                  <a:pt x="509" y="310"/>
                  <a:pt x="502" y="307"/>
                </a:cubicBezTo>
                <a:cubicBezTo>
                  <a:pt x="500" y="306"/>
                  <a:pt x="498" y="306"/>
                  <a:pt x="496" y="305"/>
                </a:cubicBezTo>
                <a:cubicBezTo>
                  <a:pt x="497" y="308"/>
                  <a:pt x="498" y="311"/>
                  <a:pt x="498" y="314"/>
                </a:cubicBezTo>
                <a:cubicBezTo>
                  <a:pt x="499" y="322"/>
                  <a:pt x="495" y="328"/>
                  <a:pt x="488" y="331"/>
                </a:cubicBezTo>
                <a:cubicBezTo>
                  <a:pt x="481" y="335"/>
                  <a:pt x="475" y="334"/>
                  <a:pt x="468" y="329"/>
                </a:cubicBezTo>
                <a:cubicBezTo>
                  <a:pt x="462" y="324"/>
                  <a:pt x="460" y="318"/>
                  <a:pt x="462" y="310"/>
                </a:cubicBezTo>
                <a:cubicBezTo>
                  <a:pt x="463" y="308"/>
                  <a:pt x="464" y="306"/>
                  <a:pt x="465" y="303"/>
                </a:cubicBezTo>
                <a:cubicBezTo>
                  <a:pt x="458" y="305"/>
                  <a:pt x="451" y="306"/>
                  <a:pt x="444" y="303"/>
                </a:cubicBezTo>
                <a:cubicBezTo>
                  <a:pt x="444" y="310"/>
                  <a:pt x="443" y="316"/>
                  <a:pt x="442" y="322"/>
                </a:cubicBezTo>
                <a:cubicBezTo>
                  <a:pt x="444" y="322"/>
                  <a:pt x="445" y="322"/>
                  <a:pt x="447" y="321"/>
                </a:cubicBezTo>
                <a:cubicBezTo>
                  <a:pt x="456" y="320"/>
                  <a:pt x="463" y="324"/>
                  <a:pt x="467" y="332"/>
                </a:cubicBezTo>
                <a:cubicBezTo>
                  <a:pt x="470" y="339"/>
                  <a:pt x="468" y="348"/>
                  <a:pt x="462" y="353"/>
                </a:cubicBezTo>
                <a:cubicBezTo>
                  <a:pt x="456" y="359"/>
                  <a:pt x="447" y="360"/>
                  <a:pt x="440" y="355"/>
                </a:cubicBezTo>
                <a:cubicBezTo>
                  <a:pt x="433" y="351"/>
                  <a:pt x="430" y="343"/>
                  <a:pt x="432" y="334"/>
                </a:cubicBezTo>
                <a:cubicBezTo>
                  <a:pt x="433" y="332"/>
                  <a:pt x="434" y="331"/>
                  <a:pt x="434" y="329"/>
                </a:cubicBezTo>
                <a:cubicBezTo>
                  <a:pt x="430" y="329"/>
                  <a:pt x="427" y="330"/>
                  <a:pt x="423" y="329"/>
                </a:cubicBezTo>
                <a:cubicBezTo>
                  <a:pt x="420" y="329"/>
                  <a:pt x="417" y="328"/>
                  <a:pt x="413" y="327"/>
                </a:cubicBezTo>
                <a:cubicBezTo>
                  <a:pt x="414" y="331"/>
                  <a:pt x="415" y="334"/>
                  <a:pt x="414" y="337"/>
                </a:cubicBezTo>
                <a:cubicBezTo>
                  <a:pt x="414" y="340"/>
                  <a:pt x="413" y="344"/>
                  <a:pt x="412" y="347"/>
                </a:cubicBezTo>
                <a:cubicBezTo>
                  <a:pt x="425" y="345"/>
                  <a:pt x="433" y="348"/>
                  <a:pt x="437" y="356"/>
                </a:cubicBezTo>
                <a:cubicBezTo>
                  <a:pt x="440" y="364"/>
                  <a:pt x="439" y="373"/>
                  <a:pt x="433" y="378"/>
                </a:cubicBezTo>
                <a:cubicBezTo>
                  <a:pt x="426" y="384"/>
                  <a:pt x="417" y="384"/>
                  <a:pt x="410" y="380"/>
                </a:cubicBezTo>
                <a:cubicBezTo>
                  <a:pt x="402" y="375"/>
                  <a:pt x="400" y="367"/>
                  <a:pt x="404" y="354"/>
                </a:cubicBezTo>
                <a:cubicBezTo>
                  <a:pt x="397" y="354"/>
                  <a:pt x="390" y="353"/>
                  <a:pt x="384" y="352"/>
                </a:cubicBezTo>
                <a:cubicBezTo>
                  <a:pt x="384" y="358"/>
                  <a:pt x="383" y="365"/>
                  <a:pt x="383" y="372"/>
                </a:cubicBezTo>
                <a:cubicBezTo>
                  <a:pt x="384" y="372"/>
                  <a:pt x="385" y="371"/>
                  <a:pt x="387" y="371"/>
                </a:cubicBezTo>
                <a:cubicBezTo>
                  <a:pt x="396" y="370"/>
                  <a:pt x="404" y="373"/>
                  <a:pt x="407" y="381"/>
                </a:cubicBezTo>
                <a:cubicBezTo>
                  <a:pt x="411" y="389"/>
                  <a:pt x="409" y="397"/>
                  <a:pt x="403" y="403"/>
                </a:cubicBezTo>
                <a:cubicBezTo>
                  <a:pt x="397" y="408"/>
                  <a:pt x="388" y="409"/>
                  <a:pt x="381" y="405"/>
                </a:cubicBezTo>
                <a:cubicBezTo>
                  <a:pt x="373" y="400"/>
                  <a:pt x="370" y="392"/>
                  <a:pt x="373" y="383"/>
                </a:cubicBezTo>
                <a:cubicBezTo>
                  <a:pt x="373" y="382"/>
                  <a:pt x="374" y="380"/>
                  <a:pt x="374" y="379"/>
                </a:cubicBezTo>
                <a:cubicBezTo>
                  <a:pt x="368" y="378"/>
                  <a:pt x="362" y="378"/>
                  <a:pt x="355" y="378"/>
                </a:cubicBezTo>
                <a:cubicBezTo>
                  <a:pt x="357" y="385"/>
                  <a:pt x="356" y="393"/>
                  <a:pt x="350" y="399"/>
                </a:cubicBezTo>
                <a:cubicBezTo>
                  <a:pt x="352" y="398"/>
                  <a:pt x="353" y="398"/>
                  <a:pt x="355" y="397"/>
                </a:cubicBezTo>
                <a:cubicBezTo>
                  <a:pt x="363" y="395"/>
                  <a:pt x="370" y="396"/>
                  <a:pt x="376" y="403"/>
                </a:cubicBezTo>
                <a:cubicBezTo>
                  <a:pt x="381" y="408"/>
                  <a:pt x="381" y="417"/>
                  <a:pt x="377" y="425"/>
                </a:cubicBezTo>
                <a:cubicBezTo>
                  <a:pt x="376" y="426"/>
                  <a:pt x="376" y="427"/>
                  <a:pt x="375" y="428"/>
                </a:cubicBezTo>
                <a:cubicBezTo>
                  <a:pt x="374" y="429"/>
                  <a:pt x="373" y="430"/>
                  <a:pt x="372" y="431"/>
                </a:cubicBezTo>
                <a:cubicBezTo>
                  <a:pt x="371" y="432"/>
                  <a:pt x="369" y="432"/>
                  <a:pt x="368" y="432"/>
                </a:cubicBezTo>
                <a:cubicBezTo>
                  <a:pt x="360" y="435"/>
                  <a:pt x="352" y="433"/>
                  <a:pt x="347" y="427"/>
                </a:cubicBezTo>
                <a:cubicBezTo>
                  <a:pt x="342" y="420"/>
                  <a:pt x="341" y="413"/>
                  <a:pt x="345" y="406"/>
                </a:cubicBezTo>
                <a:cubicBezTo>
                  <a:pt x="346" y="405"/>
                  <a:pt x="346" y="403"/>
                  <a:pt x="347" y="402"/>
                </a:cubicBezTo>
                <a:cubicBezTo>
                  <a:pt x="339" y="404"/>
                  <a:pt x="332" y="405"/>
                  <a:pt x="326" y="401"/>
                </a:cubicBezTo>
                <a:cubicBezTo>
                  <a:pt x="325" y="409"/>
                  <a:pt x="324" y="415"/>
                  <a:pt x="324" y="422"/>
                </a:cubicBezTo>
                <a:cubicBezTo>
                  <a:pt x="325" y="422"/>
                  <a:pt x="328" y="421"/>
                  <a:pt x="330" y="421"/>
                </a:cubicBezTo>
                <a:cubicBezTo>
                  <a:pt x="343" y="420"/>
                  <a:pt x="352" y="431"/>
                  <a:pt x="350" y="443"/>
                </a:cubicBezTo>
                <a:cubicBezTo>
                  <a:pt x="349" y="446"/>
                  <a:pt x="347" y="449"/>
                  <a:pt x="346" y="452"/>
                </a:cubicBezTo>
                <a:cubicBezTo>
                  <a:pt x="348" y="452"/>
                  <a:pt x="350" y="451"/>
                  <a:pt x="352" y="451"/>
                </a:cubicBezTo>
                <a:cubicBezTo>
                  <a:pt x="360" y="449"/>
                  <a:pt x="368" y="452"/>
                  <a:pt x="372" y="460"/>
                </a:cubicBezTo>
                <a:cubicBezTo>
                  <a:pt x="376" y="466"/>
                  <a:pt x="375" y="475"/>
                  <a:pt x="370" y="480"/>
                </a:cubicBezTo>
                <a:cubicBezTo>
                  <a:pt x="365" y="486"/>
                  <a:pt x="356" y="488"/>
                  <a:pt x="349" y="485"/>
                </a:cubicBezTo>
                <a:cubicBezTo>
                  <a:pt x="346" y="484"/>
                  <a:pt x="344" y="483"/>
                  <a:pt x="342" y="482"/>
                </a:cubicBezTo>
                <a:cubicBezTo>
                  <a:pt x="346" y="488"/>
                  <a:pt x="347" y="494"/>
                  <a:pt x="344" y="500"/>
                </a:cubicBezTo>
                <a:cubicBezTo>
                  <a:pt x="341" y="509"/>
                  <a:pt x="330" y="514"/>
                  <a:pt x="322" y="511"/>
                </a:cubicBezTo>
                <a:cubicBezTo>
                  <a:pt x="312" y="507"/>
                  <a:pt x="307" y="498"/>
                  <a:pt x="310" y="488"/>
                </a:cubicBezTo>
                <a:cubicBezTo>
                  <a:pt x="311" y="485"/>
                  <a:pt x="312" y="482"/>
                  <a:pt x="313" y="479"/>
                </a:cubicBezTo>
                <a:cubicBezTo>
                  <a:pt x="306" y="484"/>
                  <a:pt x="298" y="483"/>
                  <a:pt x="292" y="481"/>
                </a:cubicBezTo>
                <a:cubicBezTo>
                  <a:pt x="291" y="488"/>
                  <a:pt x="290" y="494"/>
                  <a:pt x="290" y="500"/>
                </a:cubicBezTo>
                <a:cubicBezTo>
                  <a:pt x="292" y="500"/>
                  <a:pt x="295" y="500"/>
                  <a:pt x="298" y="500"/>
                </a:cubicBezTo>
                <a:cubicBezTo>
                  <a:pt x="309" y="500"/>
                  <a:pt x="317" y="509"/>
                  <a:pt x="316" y="520"/>
                </a:cubicBezTo>
                <a:cubicBezTo>
                  <a:pt x="315" y="530"/>
                  <a:pt x="305" y="538"/>
                  <a:pt x="295" y="536"/>
                </a:cubicBezTo>
                <a:cubicBezTo>
                  <a:pt x="284" y="535"/>
                  <a:pt x="277" y="525"/>
                  <a:pt x="279" y="515"/>
                </a:cubicBezTo>
                <a:cubicBezTo>
                  <a:pt x="280" y="512"/>
                  <a:pt x="281" y="510"/>
                  <a:pt x="281" y="508"/>
                </a:cubicBezTo>
                <a:cubicBezTo>
                  <a:pt x="274" y="507"/>
                  <a:pt x="267" y="506"/>
                  <a:pt x="260" y="506"/>
                </a:cubicBezTo>
                <a:cubicBezTo>
                  <a:pt x="263" y="512"/>
                  <a:pt x="262" y="519"/>
                  <a:pt x="258" y="527"/>
                </a:cubicBezTo>
                <a:cubicBezTo>
                  <a:pt x="260" y="526"/>
                  <a:pt x="261" y="526"/>
                  <a:pt x="262" y="526"/>
                </a:cubicBezTo>
                <a:cubicBezTo>
                  <a:pt x="272" y="524"/>
                  <a:pt x="280" y="527"/>
                  <a:pt x="284" y="535"/>
                </a:cubicBezTo>
                <a:cubicBezTo>
                  <a:pt x="288" y="543"/>
                  <a:pt x="287" y="551"/>
                  <a:pt x="279" y="558"/>
                </a:cubicBezTo>
                <a:cubicBezTo>
                  <a:pt x="279" y="558"/>
                  <a:pt x="279" y="558"/>
                  <a:pt x="279" y="558"/>
                </a:cubicBezTo>
                <a:cubicBezTo>
                  <a:pt x="281" y="557"/>
                  <a:pt x="284" y="556"/>
                  <a:pt x="287" y="555"/>
                </a:cubicBezTo>
                <a:cubicBezTo>
                  <a:pt x="295" y="553"/>
                  <a:pt x="303" y="556"/>
                  <a:pt x="307" y="563"/>
                </a:cubicBezTo>
                <a:cubicBezTo>
                  <a:pt x="312" y="570"/>
                  <a:pt x="311" y="579"/>
                  <a:pt x="305" y="585"/>
                </a:cubicBezTo>
                <a:cubicBezTo>
                  <a:pt x="300" y="591"/>
                  <a:pt x="291" y="592"/>
                  <a:pt x="284" y="588"/>
                </a:cubicBezTo>
                <a:cubicBezTo>
                  <a:pt x="282" y="587"/>
                  <a:pt x="280" y="586"/>
                  <a:pt x="278" y="584"/>
                </a:cubicBezTo>
                <a:cubicBezTo>
                  <a:pt x="279" y="586"/>
                  <a:pt x="280" y="589"/>
                  <a:pt x="280" y="591"/>
                </a:cubicBezTo>
                <a:cubicBezTo>
                  <a:pt x="283" y="598"/>
                  <a:pt x="281" y="606"/>
                  <a:pt x="275" y="611"/>
                </a:cubicBezTo>
                <a:cubicBezTo>
                  <a:pt x="269" y="616"/>
                  <a:pt x="261" y="617"/>
                  <a:pt x="254" y="613"/>
                </a:cubicBezTo>
                <a:cubicBezTo>
                  <a:pt x="252" y="612"/>
                  <a:pt x="250" y="610"/>
                  <a:pt x="248" y="609"/>
                </a:cubicBezTo>
                <a:cubicBezTo>
                  <a:pt x="248" y="609"/>
                  <a:pt x="248" y="609"/>
                  <a:pt x="248" y="609"/>
                </a:cubicBezTo>
                <a:cubicBezTo>
                  <a:pt x="249" y="611"/>
                  <a:pt x="250" y="614"/>
                  <a:pt x="251" y="617"/>
                </a:cubicBezTo>
                <a:cubicBezTo>
                  <a:pt x="253" y="624"/>
                  <a:pt x="251" y="632"/>
                  <a:pt x="245" y="637"/>
                </a:cubicBezTo>
                <a:cubicBezTo>
                  <a:pt x="239" y="641"/>
                  <a:pt x="231" y="642"/>
                  <a:pt x="224" y="638"/>
                </a:cubicBezTo>
                <a:cubicBezTo>
                  <a:pt x="222" y="637"/>
                  <a:pt x="221" y="636"/>
                  <a:pt x="219" y="635"/>
                </a:cubicBezTo>
                <a:cubicBezTo>
                  <a:pt x="223" y="643"/>
                  <a:pt x="224" y="652"/>
                  <a:pt x="218" y="660"/>
                </a:cubicBezTo>
                <a:cubicBezTo>
                  <a:pt x="228" y="657"/>
                  <a:pt x="236" y="659"/>
                  <a:pt x="244" y="665"/>
                </a:cubicBezTo>
                <a:cubicBezTo>
                  <a:pt x="245" y="667"/>
                  <a:pt x="245" y="669"/>
                  <a:pt x="246" y="671"/>
                </a:cubicBezTo>
                <a:cubicBezTo>
                  <a:pt x="248" y="679"/>
                  <a:pt x="246" y="685"/>
                  <a:pt x="241" y="690"/>
                </a:cubicBezTo>
                <a:cubicBezTo>
                  <a:pt x="235" y="695"/>
                  <a:pt x="229" y="696"/>
                  <a:pt x="222" y="694"/>
                </a:cubicBezTo>
                <a:cubicBezTo>
                  <a:pt x="220" y="693"/>
                  <a:pt x="217" y="692"/>
                  <a:pt x="215" y="690"/>
                </a:cubicBezTo>
                <a:cubicBezTo>
                  <a:pt x="215" y="690"/>
                  <a:pt x="214" y="689"/>
                  <a:pt x="213" y="689"/>
                </a:cubicBezTo>
                <a:cubicBezTo>
                  <a:pt x="209" y="680"/>
                  <a:pt x="209" y="672"/>
                  <a:pt x="215" y="663"/>
                </a:cubicBezTo>
                <a:cubicBezTo>
                  <a:pt x="208" y="667"/>
                  <a:pt x="200" y="668"/>
                  <a:pt x="193" y="664"/>
                </a:cubicBezTo>
                <a:cubicBezTo>
                  <a:pt x="193" y="668"/>
                  <a:pt x="194" y="671"/>
                  <a:pt x="193" y="674"/>
                </a:cubicBezTo>
                <a:cubicBezTo>
                  <a:pt x="193" y="677"/>
                  <a:pt x="192" y="681"/>
                  <a:pt x="191" y="684"/>
                </a:cubicBezTo>
                <a:cubicBezTo>
                  <a:pt x="200" y="681"/>
                  <a:pt x="207" y="683"/>
                  <a:pt x="213" y="689"/>
                </a:cubicBezTo>
                <a:cubicBezTo>
                  <a:pt x="214" y="689"/>
                  <a:pt x="215" y="690"/>
                  <a:pt x="215" y="690"/>
                </a:cubicBezTo>
                <a:cubicBezTo>
                  <a:pt x="220" y="700"/>
                  <a:pt x="219" y="709"/>
                  <a:pt x="211" y="716"/>
                </a:cubicBezTo>
                <a:cubicBezTo>
                  <a:pt x="202" y="722"/>
                  <a:pt x="194" y="721"/>
                  <a:pt x="185" y="715"/>
                </a:cubicBezTo>
                <a:cubicBezTo>
                  <a:pt x="190" y="725"/>
                  <a:pt x="189" y="733"/>
                  <a:pt x="183" y="740"/>
                </a:cubicBezTo>
                <a:cubicBezTo>
                  <a:pt x="185" y="740"/>
                  <a:pt x="187" y="739"/>
                  <a:pt x="190" y="738"/>
                </a:cubicBezTo>
                <a:cubicBezTo>
                  <a:pt x="198" y="736"/>
                  <a:pt x="207" y="740"/>
                  <a:pt x="211" y="747"/>
                </a:cubicBezTo>
                <a:cubicBezTo>
                  <a:pt x="214" y="755"/>
                  <a:pt x="213" y="763"/>
                  <a:pt x="207" y="769"/>
                </a:cubicBezTo>
                <a:cubicBezTo>
                  <a:pt x="201" y="775"/>
                  <a:pt x="192" y="776"/>
                  <a:pt x="185" y="772"/>
                </a:cubicBezTo>
                <a:cubicBezTo>
                  <a:pt x="183" y="770"/>
                  <a:pt x="181" y="768"/>
                  <a:pt x="179" y="767"/>
                </a:cubicBezTo>
                <a:cubicBezTo>
                  <a:pt x="180" y="769"/>
                  <a:pt x="181" y="771"/>
                  <a:pt x="182" y="774"/>
                </a:cubicBezTo>
                <a:cubicBezTo>
                  <a:pt x="184" y="781"/>
                  <a:pt x="183" y="788"/>
                  <a:pt x="178" y="793"/>
                </a:cubicBezTo>
                <a:cubicBezTo>
                  <a:pt x="173" y="799"/>
                  <a:pt x="166" y="801"/>
                  <a:pt x="159" y="799"/>
                </a:cubicBezTo>
                <a:cubicBezTo>
                  <a:pt x="157" y="798"/>
                  <a:pt x="156" y="798"/>
                  <a:pt x="155" y="797"/>
                </a:cubicBezTo>
                <a:cubicBezTo>
                  <a:pt x="154" y="804"/>
                  <a:pt x="153" y="811"/>
                  <a:pt x="152" y="818"/>
                </a:cubicBezTo>
                <a:cubicBezTo>
                  <a:pt x="160" y="815"/>
                  <a:pt x="168" y="816"/>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80" y="831"/>
                  <a:pt x="180" y="839"/>
                  <a:pt x="175" y="846"/>
                </a:cubicBezTo>
                <a:cubicBezTo>
                  <a:pt x="175" y="847"/>
                  <a:pt x="174" y="848"/>
                  <a:pt x="174" y="849"/>
                </a:cubicBezTo>
                <a:cubicBezTo>
                  <a:pt x="166" y="854"/>
                  <a:pt x="157" y="857"/>
                  <a:pt x="148" y="850"/>
                </a:cubicBezTo>
                <a:cubicBezTo>
                  <a:pt x="150" y="858"/>
                  <a:pt x="150" y="865"/>
                  <a:pt x="145" y="873"/>
                </a:cubicBezTo>
                <a:cubicBezTo>
                  <a:pt x="155" y="870"/>
                  <a:pt x="163" y="871"/>
                  <a:pt x="169" y="877"/>
                </a:cubicBezTo>
                <a:cubicBezTo>
                  <a:pt x="169" y="878"/>
                  <a:pt x="169" y="878"/>
                  <a:pt x="169" y="878"/>
                </a:cubicBezTo>
                <a:cubicBezTo>
                  <a:pt x="176" y="885"/>
                  <a:pt x="174" y="894"/>
                  <a:pt x="170" y="903"/>
                </a:cubicBezTo>
                <a:cubicBezTo>
                  <a:pt x="173" y="902"/>
                  <a:pt x="174" y="901"/>
                  <a:pt x="175" y="901"/>
                </a:cubicBezTo>
                <a:cubicBezTo>
                  <a:pt x="184" y="899"/>
                  <a:pt x="191" y="902"/>
                  <a:pt x="195" y="909"/>
                </a:cubicBezTo>
                <a:cubicBezTo>
                  <a:pt x="200" y="916"/>
                  <a:pt x="199" y="923"/>
                  <a:pt x="194" y="930"/>
                </a:cubicBezTo>
                <a:cubicBezTo>
                  <a:pt x="193" y="932"/>
                  <a:pt x="192" y="933"/>
                  <a:pt x="191" y="935"/>
                </a:cubicBezTo>
                <a:cubicBezTo>
                  <a:pt x="184" y="938"/>
                  <a:pt x="176" y="938"/>
                  <a:pt x="169" y="935"/>
                </a:cubicBezTo>
                <a:cubicBezTo>
                  <a:pt x="169" y="941"/>
                  <a:pt x="169" y="946"/>
                  <a:pt x="168" y="951"/>
                </a:cubicBezTo>
                <a:cubicBezTo>
                  <a:pt x="168" y="953"/>
                  <a:pt x="166" y="956"/>
                  <a:pt x="166" y="958"/>
                </a:cubicBezTo>
                <a:cubicBezTo>
                  <a:pt x="174" y="953"/>
                  <a:pt x="181" y="955"/>
                  <a:pt x="189" y="959"/>
                </a:cubicBezTo>
                <a:cubicBezTo>
                  <a:pt x="185" y="950"/>
                  <a:pt x="186" y="942"/>
                  <a:pt x="191" y="935"/>
                </a:cubicBezTo>
                <a:cubicBezTo>
                  <a:pt x="193" y="934"/>
                  <a:pt x="195" y="933"/>
                  <a:pt x="197" y="932"/>
                </a:cubicBezTo>
                <a:cubicBezTo>
                  <a:pt x="205" y="929"/>
                  <a:pt x="214" y="931"/>
                  <a:pt x="219" y="938"/>
                </a:cubicBezTo>
                <a:cubicBezTo>
                  <a:pt x="224" y="944"/>
                  <a:pt x="224" y="954"/>
                  <a:pt x="219" y="960"/>
                </a:cubicBezTo>
                <a:cubicBezTo>
                  <a:pt x="213" y="967"/>
                  <a:pt x="204" y="969"/>
                  <a:pt x="196" y="965"/>
                </a:cubicBezTo>
                <a:cubicBezTo>
                  <a:pt x="194" y="964"/>
                  <a:pt x="193" y="963"/>
                  <a:pt x="191" y="962"/>
                </a:cubicBezTo>
                <a:cubicBezTo>
                  <a:pt x="192" y="964"/>
                  <a:pt x="192" y="965"/>
                  <a:pt x="193" y="967"/>
                </a:cubicBezTo>
                <a:cubicBezTo>
                  <a:pt x="195" y="975"/>
                  <a:pt x="193" y="983"/>
                  <a:pt x="187" y="988"/>
                </a:cubicBezTo>
                <a:cubicBezTo>
                  <a:pt x="181" y="993"/>
                  <a:pt x="174" y="993"/>
                  <a:pt x="166" y="990"/>
                </a:cubicBezTo>
                <a:cubicBezTo>
                  <a:pt x="165" y="989"/>
                  <a:pt x="164" y="988"/>
                  <a:pt x="162" y="987"/>
                </a:cubicBezTo>
                <a:cubicBezTo>
                  <a:pt x="165" y="995"/>
                  <a:pt x="166" y="1003"/>
                  <a:pt x="160" y="1012"/>
                </a:cubicBezTo>
                <a:cubicBezTo>
                  <a:pt x="171" y="1007"/>
                  <a:pt x="179" y="1010"/>
                  <a:pt x="186" y="1017"/>
                </a:cubicBezTo>
                <a:cubicBezTo>
                  <a:pt x="190" y="1024"/>
                  <a:pt x="190" y="1032"/>
                  <a:pt x="185" y="1041"/>
                </a:cubicBezTo>
                <a:cubicBezTo>
                  <a:pt x="188" y="1040"/>
                  <a:pt x="189" y="1040"/>
                  <a:pt x="190" y="1039"/>
                </a:cubicBezTo>
                <a:cubicBezTo>
                  <a:pt x="198" y="1037"/>
                  <a:pt x="206" y="1040"/>
                  <a:pt x="210" y="1047"/>
                </a:cubicBezTo>
                <a:cubicBezTo>
                  <a:pt x="215" y="1054"/>
                  <a:pt x="214" y="1062"/>
                  <a:pt x="209" y="1069"/>
                </a:cubicBezTo>
                <a:cubicBezTo>
                  <a:pt x="208" y="1070"/>
                  <a:pt x="207" y="1072"/>
                  <a:pt x="207" y="1073"/>
                </a:cubicBezTo>
                <a:cubicBezTo>
                  <a:pt x="198" y="1076"/>
                  <a:pt x="190" y="1077"/>
                  <a:pt x="182" y="1071"/>
                </a:cubicBezTo>
                <a:cubicBezTo>
                  <a:pt x="186" y="1079"/>
                  <a:pt x="185" y="1087"/>
                  <a:pt x="181" y="1096"/>
                </a:cubicBezTo>
                <a:cubicBezTo>
                  <a:pt x="190" y="1091"/>
                  <a:pt x="197" y="1094"/>
                  <a:pt x="204" y="1097"/>
                </a:cubicBezTo>
                <a:cubicBezTo>
                  <a:pt x="201" y="1090"/>
                  <a:pt x="200" y="1084"/>
                  <a:pt x="205" y="1077"/>
                </a:cubicBezTo>
                <a:cubicBezTo>
                  <a:pt x="205" y="1076"/>
                  <a:pt x="206" y="1074"/>
                  <a:pt x="207" y="1073"/>
                </a:cubicBezTo>
                <a:cubicBezTo>
                  <a:pt x="208" y="1072"/>
                  <a:pt x="210" y="1071"/>
                  <a:pt x="212" y="1071"/>
                </a:cubicBezTo>
                <a:cubicBezTo>
                  <a:pt x="220" y="1067"/>
                  <a:pt x="229" y="1069"/>
                  <a:pt x="235" y="1076"/>
                </a:cubicBezTo>
                <a:cubicBezTo>
                  <a:pt x="239" y="1083"/>
                  <a:pt x="239" y="1092"/>
                  <a:pt x="234" y="1098"/>
                </a:cubicBezTo>
                <a:cubicBezTo>
                  <a:pt x="228" y="1105"/>
                  <a:pt x="219" y="1107"/>
                  <a:pt x="211" y="1103"/>
                </a:cubicBezTo>
                <a:cubicBezTo>
                  <a:pt x="209" y="1102"/>
                  <a:pt x="208" y="1101"/>
                  <a:pt x="207" y="1100"/>
                </a:cubicBezTo>
                <a:cubicBezTo>
                  <a:pt x="207" y="1102"/>
                  <a:pt x="208" y="1104"/>
                  <a:pt x="208" y="1106"/>
                </a:cubicBezTo>
                <a:cubicBezTo>
                  <a:pt x="211" y="1113"/>
                  <a:pt x="209" y="1120"/>
                  <a:pt x="204" y="1125"/>
                </a:cubicBezTo>
                <a:cubicBezTo>
                  <a:pt x="198" y="1131"/>
                  <a:pt x="191" y="1132"/>
                  <a:pt x="184" y="1129"/>
                </a:cubicBezTo>
                <a:cubicBezTo>
                  <a:pt x="182" y="1128"/>
                  <a:pt x="180" y="1128"/>
                  <a:pt x="178" y="1126"/>
                </a:cubicBezTo>
                <a:cubicBezTo>
                  <a:pt x="181" y="1134"/>
                  <a:pt x="180" y="1142"/>
                  <a:pt x="176" y="1149"/>
                </a:cubicBezTo>
                <a:cubicBezTo>
                  <a:pt x="186" y="1146"/>
                  <a:pt x="194" y="1147"/>
                  <a:pt x="200" y="1154"/>
                </a:cubicBezTo>
                <a:cubicBezTo>
                  <a:pt x="200" y="1154"/>
                  <a:pt x="200" y="1154"/>
                  <a:pt x="200" y="1154"/>
                </a:cubicBezTo>
                <a:cubicBezTo>
                  <a:pt x="200" y="1152"/>
                  <a:pt x="199" y="1149"/>
                  <a:pt x="198" y="1147"/>
                </a:cubicBezTo>
                <a:cubicBezTo>
                  <a:pt x="196" y="1139"/>
                  <a:pt x="198" y="1132"/>
                  <a:pt x="204" y="1127"/>
                </a:cubicBezTo>
                <a:cubicBezTo>
                  <a:pt x="210" y="1122"/>
                  <a:pt x="217" y="1122"/>
                  <a:pt x="224" y="1125"/>
                </a:cubicBezTo>
                <a:cubicBezTo>
                  <a:pt x="226" y="1126"/>
                  <a:pt x="228" y="1127"/>
                  <a:pt x="230" y="1128"/>
                </a:cubicBezTo>
                <a:cubicBezTo>
                  <a:pt x="229" y="1124"/>
                  <a:pt x="227" y="1120"/>
                  <a:pt x="227" y="1117"/>
                </a:cubicBezTo>
                <a:cubicBezTo>
                  <a:pt x="226" y="1109"/>
                  <a:pt x="232" y="1102"/>
                  <a:pt x="240" y="1100"/>
                </a:cubicBezTo>
                <a:cubicBezTo>
                  <a:pt x="247" y="1097"/>
                  <a:pt x="255" y="1100"/>
                  <a:pt x="260" y="1107"/>
                </a:cubicBezTo>
                <a:cubicBezTo>
                  <a:pt x="264" y="1114"/>
                  <a:pt x="263" y="1122"/>
                  <a:pt x="258" y="1128"/>
                </a:cubicBezTo>
                <a:cubicBezTo>
                  <a:pt x="253" y="1134"/>
                  <a:pt x="245" y="1137"/>
                  <a:pt x="237" y="1133"/>
                </a:cubicBezTo>
                <a:cubicBezTo>
                  <a:pt x="235" y="1132"/>
                  <a:pt x="233" y="1130"/>
                  <a:pt x="230" y="1129"/>
                </a:cubicBezTo>
                <a:cubicBezTo>
                  <a:pt x="231" y="1131"/>
                  <a:pt x="232" y="1133"/>
                  <a:pt x="233" y="1135"/>
                </a:cubicBezTo>
                <a:cubicBezTo>
                  <a:pt x="235" y="1143"/>
                  <a:pt x="234" y="1149"/>
                  <a:pt x="228" y="1155"/>
                </a:cubicBezTo>
                <a:cubicBezTo>
                  <a:pt x="222" y="1160"/>
                  <a:pt x="216" y="1161"/>
                  <a:pt x="208" y="1159"/>
                </a:cubicBezTo>
                <a:cubicBezTo>
                  <a:pt x="206" y="1158"/>
                  <a:pt x="204" y="1157"/>
                  <a:pt x="202" y="1156"/>
                </a:cubicBezTo>
                <a:cubicBezTo>
                  <a:pt x="206" y="1164"/>
                  <a:pt x="205" y="1171"/>
                  <a:pt x="201" y="1180"/>
                </a:cubicBezTo>
                <a:cubicBezTo>
                  <a:pt x="211" y="1176"/>
                  <a:pt x="219" y="1178"/>
                  <a:pt x="226" y="1185"/>
                </a:cubicBezTo>
                <a:cubicBezTo>
                  <a:pt x="226" y="1185"/>
                  <a:pt x="226" y="1185"/>
                  <a:pt x="226" y="1185"/>
                </a:cubicBezTo>
                <a:cubicBezTo>
                  <a:pt x="226" y="1185"/>
                  <a:pt x="226" y="1185"/>
                  <a:pt x="226" y="1185"/>
                </a:cubicBezTo>
                <a:cubicBezTo>
                  <a:pt x="226" y="1185"/>
                  <a:pt x="226" y="1185"/>
                  <a:pt x="226" y="1185"/>
                </a:cubicBezTo>
                <a:cubicBezTo>
                  <a:pt x="230" y="1192"/>
                  <a:pt x="230" y="1200"/>
                  <a:pt x="226" y="1208"/>
                </a:cubicBezTo>
                <a:cubicBezTo>
                  <a:pt x="236" y="1205"/>
                  <a:pt x="244" y="1206"/>
                  <a:pt x="250" y="1214"/>
                </a:cubicBezTo>
                <a:cubicBezTo>
                  <a:pt x="256" y="1223"/>
                  <a:pt x="254" y="1231"/>
                  <a:pt x="248" y="1240"/>
                </a:cubicBezTo>
                <a:cubicBezTo>
                  <a:pt x="258" y="1235"/>
                  <a:pt x="266" y="1235"/>
                  <a:pt x="273" y="1243"/>
                </a:cubicBezTo>
                <a:cubicBezTo>
                  <a:pt x="281" y="1251"/>
                  <a:pt x="279" y="1260"/>
                  <a:pt x="273" y="1269"/>
                </a:cubicBezTo>
                <a:cubicBezTo>
                  <a:pt x="276" y="1268"/>
                  <a:pt x="278" y="1268"/>
                  <a:pt x="280" y="1267"/>
                </a:cubicBezTo>
                <a:cubicBezTo>
                  <a:pt x="288" y="1265"/>
                  <a:pt x="295" y="1268"/>
                  <a:pt x="300" y="1274"/>
                </a:cubicBezTo>
                <a:cubicBezTo>
                  <a:pt x="304" y="1281"/>
                  <a:pt x="304" y="1288"/>
                  <a:pt x="300" y="1295"/>
                </a:cubicBezTo>
                <a:cubicBezTo>
                  <a:pt x="299" y="1297"/>
                  <a:pt x="298" y="1298"/>
                  <a:pt x="297" y="1300"/>
                </a:cubicBezTo>
                <a:cubicBezTo>
                  <a:pt x="289" y="1303"/>
                  <a:pt x="281" y="1305"/>
                  <a:pt x="274" y="1300"/>
                </a:cubicBezTo>
                <a:cubicBezTo>
                  <a:pt x="274" y="1307"/>
                  <a:pt x="273" y="1314"/>
                  <a:pt x="273" y="1321"/>
                </a:cubicBezTo>
                <a:cubicBezTo>
                  <a:pt x="280" y="1318"/>
                  <a:pt x="287" y="1322"/>
                  <a:pt x="295" y="1324"/>
                </a:cubicBezTo>
                <a:cubicBezTo>
                  <a:pt x="290" y="1315"/>
                  <a:pt x="292" y="1307"/>
                  <a:pt x="297" y="1300"/>
                </a:cubicBezTo>
                <a:cubicBezTo>
                  <a:pt x="299" y="1299"/>
                  <a:pt x="300" y="1298"/>
                  <a:pt x="302" y="1298"/>
                </a:cubicBezTo>
                <a:cubicBezTo>
                  <a:pt x="310" y="1294"/>
                  <a:pt x="318" y="1296"/>
                  <a:pt x="324" y="1302"/>
                </a:cubicBezTo>
                <a:cubicBezTo>
                  <a:pt x="329" y="1308"/>
                  <a:pt x="330" y="1317"/>
                  <a:pt x="326" y="1324"/>
                </a:cubicBezTo>
                <a:cubicBezTo>
                  <a:pt x="325" y="1325"/>
                  <a:pt x="324" y="1327"/>
                  <a:pt x="322" y="1329"/>
                </a:cubicBezTo>
                <a:cubicBezTo>
                  <a:pt x="312" y="1334"/>
                  <a:pt x="303" y="1334"/>
                  <a:pt x="295" y="1325"/>
                </a:cubicBezTo>
                <a:cubicBezTo>
                  <a:pt x="296" y="1329"/>
                  <a:pt x="299" y="1334"/>
                  <a:pt x="299" y="1338"/>
                </a:cubicBezTo>
                <a:cubicBezTo>
                  <a:pt x="299" y="1343"/>
                  <a:pt x="297" y="1347"/>
                  <a:pt x="296" y="1352"/>
                </a:cubicBezTo>
                <a:cubicBezTo>
                  <a:pt x="303" y="1349"/>
                  <a:pt x="310" y="1349"/>
                  <a:pt x="317" y="1354"/>
                </a:cubicBezTo>
                <a:cubicBezTo>
                  <a:pt x="317" y="1354"/>
                  <a:pt x="318" y="1354"/>
                  <a:pt x="319" y="1354"/>
                </a:cubicBezTo>
                <a:cubicBezTo>
                  <a:pt x="315" y="1345"/>
                  <a:pt x="316" y="1337"/>
                  <a:pt x="323" y="1329"/>
                </a:cubicBezTo>
                <a:cubicBezTo>
                  <a:pt x="325" y="1328"/>
                  <a:pt x="327" y="1327"/>
                  <a:pt x="329" y="1327"/>
                </a:cubicBezTo>
                <a:cubicBezTo>
                  <a:pt x="337" y="1324"/>
                  <a:pt x="346" y="1327"/>
                  <a:pt x="350" y="1334"/>
                </a:cubicBezTo>
                <a:cubicBezTo>
                  <a:pt x="355" y="1341"/>
                  <a:pt x="354" y="1350"/>
                  <a:pt x="348" y="1356"/>
                </a:cubicBezTo>
                <a:cubicBezTo>
                  <a:pt x="343" y="1362"/>
                  <a:pt x="333" y="1364"/>
                  <a:pt x="326" y="1359"/>
                </a:cubicBezTo>
                <a:cubicBezTo>
                  <a:pt x="324" y="1358"/>
                  <a:pt x="322" y="1356"/>
                  <a:pt x="320" y="1355"/>
                </a:cubicBezTo>
                <a:cubicBezTo>
                  <a:pt x="324" y="1363"/>
                  <a:pt x="326" y="1372"/>
                  <a:pt x="318" y="1383"/>
                </a:cubicBezTo>
                <a:cubicBezTo>
                  <a:pt x="328" y="1379"/>
                  <a:pt x="335" y="1379"/>
                  <a:pt x="342" y="1384"/>
                </a:cubicBezTo>
                <a:cubicBezTo>
                  <a:pt x="343" y="1384"/>
                  <a:pt x="344" y="1384"/>
                  <a:pt x="345" y="1384"/>
                </a:cubicBezTo>
                <a:cubicBezTo>
                  <a:pt x="342" y="1380"/>
                  <a:pt x="341" y="1375"/>
                  <a:pt x="342" y="1370"/>
                </a:cubicBezTo>
                <a:cubicBezTo>
                  <a:pt x="344" y="1359"/>
                  <a:pt x="355" y="1353"/>
                  <a:pt x="366" y="1356"/>
                </a:cubicBezTo>
                <a:cubicBezTo>
                  <a:pt x="375" y="1360"/>
                  <a:pt x="380" y="1371"/>
                  <a:pt x="377" y="1381"/>
                </a:cubicBezTo>
                <a:cubicBezTo>
                  <a:pt x="375" y="1383"/>
                  <a:pt x="374" y="1386"/>
                  <a:pt x="373" y="1388"/>
                </a:cubicBezTo>
                <a:cubicBezTo>
                  <a:pt x="372" y="1389"/>
                  <a:pt x="370" y="1389"/>
                  <a:pt x="368" y="1390"/>
                </a:cubicBezTo>
                <a:cubicBezTo>
                  <a:pt x="359" y="1394"/>
                  <a:pt x="351" y="1392"/>
                  <a:pt x="345" y="1384"/>
                </a:cubicBezTo>
                <a:cubicBezTo>
                  <a:pt x="348" y="1393"/>
                  <a:pt x="351" y="1401"/>
                  <a:pt x="344" y="1411"/>
                </a:cubicBezTo>
                <a:cubicBezTo>
                  <a:pt x="356" y="1407"/>
                  <a:pt x="363" y="1410"/>
                  <a:pt x="370" y="1416"/>
                </a:cubicBezTo>
                <a:cubicBezTo>
                  <a:pt x="370" y="1415"/>
                  <a:pt x="370" y="1414"/>
                  <a:pt x="369" y="1413"/>
                </a:cubicBezTo>
                <a:cubicBezTo>
                  <a:pt x="364" y="1403"/>
                  <a:pt x="365" y="1397"/>
                  <a:pt x="373" y="1388"/>
                </a:cubicBezTo>
                <a:cubicBezTo>
                  <a:pt x="373" y="1388"/>
                  <a:pt x="373" y="1388"/>
                  <a:pt x="373" y="1388"/>
                </a:cubicBezTo>
                <a:cubicBezTo>
                  <a:pt x="373" y="1388"/>
                  <a:pt x="373" y="1388"/>
                  <a:pt x="373" y="1388"/>
                </a:cubicBezTo>
                <a:cubicBezTo>
                  <a:pt x="373" y="1388"/>
                  <a:pt x="373" y="1388"/>
                  <a:pt x="373" y="1388"/>
                </a:cubicBezTo>
                <a:cubicBezTo>
                  <a:pt x="382" y="1382"/>
                  <a:pt x="391" y="1385"/>
                  <a:pt x="399" y="1390"/>
                </a:cubicBezTo>
                <a:cubicBezTo>
                  <a:pt x="400" y="1392"/>
                  <a:pt x="401" y="1394"/>
                  <a:pt x="401" y="1396"/>
                </a:cubicBezTo>
                <a:cubicBezTo>
                  <a:pt x="404" y="1404"/>
                  <a:pt x="402" y="1411"/>
                  <a:pt x="397" y="1416"/>
                </a:cubicBezTo>
                <a:cubicBezTo>
                  <a:pt x="391" y="1421"/>
                  <a:pt x="383" y="1422"/>
                  <a:pt x="376" y="1419"/>
                </a:cubicBezTo>
                <a:cubicBezTo>
                  <a:pt x="374" y="1418"/>
                  <a:pt x="372" y="1417"/>
                  <a:pt x="371" y="1416"/>
                </a:cubicBezTo>
                <a:cubicBezTo>
                  <a:pt x="372" y="1420"/>
                  <a:pt x="373" y="1424"/>
                  <a:pt x="373" y="1428"/>
                </a:cubicBezTo>
                <a:cubicBezTo>
                  <a:pt x="373" y="1432"/>
                  <a:pt x="371" y="1436"/>
                  <a:pt x="370" y="1441"/>
                </a:cubicBezTo>
                <a:cubicBezTo>
                  <a:pt x="380" y="1437"/>
                  <a:pt x="388" y="1438"/>
                  <a:pt x="395" y="1446"/>
                </a:cubicBezTo>
                <a:cubicBezTo>
                  <a:pt x="395" y="1446"/>
                  <a:pt x="395" y="1446"/>
                  <a:pt x="395" y="1446"/>
                </a:cubicBezTo>
                <a:cubicBezTo>
                  <a:pt x="395" y="1446"/>
                  <a:pt x="395" y="1446"/>
                  <a:pt x="395" y="1446"/>
                </a:cubicBezTo>
                <a:cubicBezTo>
                  <a:pt x="395" y="1446"/>
                  <a:pt x="395" y="1446"/>
                  <a:pt x="395" y="1446"/>
                </a:cubicBezTo>
                <a:cubicBezTo>
                  <a:pt x="394" y="1446"/>
                  <a:pt x="394" y="1446"/>
                  <a:pt x="394" y="1446"/>
                </a:cubicBezTo>
                <a:cubicBezTo>
                  <a:pt x="400" y="1454"/>
                  <a:pt x="398" y="1462"/>
                  <a:pt x="394" y="1471"/>
                </a:cubicBezTo>
                <a:cubicBezTo>
                  <a:pt x="404" y="1467"/>
                  <a:pt x="412" y="1468"/>
                  <a:pt x="419" y="1475"/>
                </a:cubicBezTo>
                <a:cubicBezTo>
                  <a:pt x="419" y="1475"/>
                  <a:pt x="419" y="1475"/>
                  <a:pt x="419" y="1475"/>
                </a:cubicBezTo>
                <a:cubicBezTo>
                  <a:pt x="418" y="1473"/>
                  <a:pt x="417" y="1470"/>
                  <a:pt x="416" y="1467"/>
                </a:cubicBezTo>
                <a:cubicBezTo>
                  <a:pt x="414" y="1459"/>
                  <a:pt x="417" y="1451"/>
                  <a:pt x="424" y="1447"/>
                </a:cubicBezTo>
                <a:cubicBezTo>
                  <a:pt x="431" y="1443"/>
                  <a:pt x="440" y="1443"/>
                  <a:pt x="446" y="1449"/>
                </a:cubicBezTo>
                <a:cubicBezTo>
                  <a:pt x="453" y="1455"/>
                  <a:pt x="454" y="1464"/>
                  <a:pt x="450" y="1472"/>
                </a:cubicBezTo>
                <a:cubicBezTo>
                  <a:pt x="449" y="1473"/>
                  <a:pt x="448" y="1474"/>
                  <a:pt x="447" y="1476"/>
                </a:cubicBezTo>
                <a:cubicBezTo>
                  <a:pt x="449" y="1475"/>
                  <a:pt x="451" y="1474"/>
                  <a:pt x="453" y="1474"/>
                </a:cubicBezTo>
                <a:cubicBezTo>
                  <a:pt x="461" y="1472"/>
                  <a:pt x="468" y="1474"/>
                  <a:pt x="473" y="1480"/>
                </a:cubicBezTo>
                <a:cubicBezTo>
                  <a:pt x="478" y="1486"/>
                  <a:pt x="478" y="1494"/>
                  <a:pt x="474" y="1502"/>
                </a:cubicBezTo>
                <a:cubicBezTo>
                  <a:pt x="473" y="1503"/>
                  <a:pt x="472" y="1505"/>
                  <a:pt x="471" y="1506"/>
                </a:cubicBezTo>
                <a:cubicBezTo>
                  <a:pt x="461" y="1511"/>
                  <a:pt x="452" y="1512"/>
                  <a:pt x="444" y="1503"/>
                </a:cubicBezTo>
                <a:cubicBezTo>
                  <a:pt x="448" y="1511"/>
                  <a:pt x="450" y="1519"/>
                  <a:pt x="445" y="1527"/>
                </a:cubicBezTo>
                <a:cubicBezTo>
                  <a:pt x="451" y="1528"/>
                  <a:pt x="456" y="1528"/>
                  <a:pt x="462" y="1529"/>
                </a:cubicBezTo>
                <a:cubicBezTo>
                  <a:pt x="464" y="1529"/>
                  <a:pt x="465" y="1530"/>
                  <a:pt x="467" y="1530"/>
                </a:cubicBezTo>
                <a:cubicBezTo>
                  <a:pt x="463" y="1521"/>
                  <a:pt x="465" y="1514"/>
                  <a:pt x="471" y="1506"/>
                </a:cubicBezTo>
                <a:cubicBezTo>
                  <a:pt x="473" y="1506"/>
                  <a:pt x="474" y="1505"/>
                  <a:pt x="476" y="1504"/>
                </a:cubicBezTo>
                <a:cubicBezTo>
                  <a:pt x="484" y="1501"/>
                  <a:pt x="492" y="1503"/>
                  <a:pt x="497" y="1509"/>
                </a:cubicBezTo>
                <a:cubicBezTo>
                  <a:pt x="502" y="1515"/>
                  <a:pt x="503" y="1523"/>
                  <a:pt x="499" y="1530"/>
                </a:cubicBezTo>
                <a:cubicBezTo>
                  <a:pt x="498" y="1532"/>
                  <a:pt x="497" y="1534"/>
                  <a:pt x="496" y="1535"/>
                </a:cubicBezTo>
                <a:cubicBezTo>
                  <a:pt x="498" y="1535"/>
                  <a:pt x="501" y="1534"/>
                  <a:pt x="503" y="1533"/>
                </a:cubicBezTo>
                <a:cubicBezTo>
                  <a:pt x="510" y="1531"/>
                  <a:pt x="516" y="1533"/>
                  <a:pt x="521" y="1538"/>
                </a:cubicBezTo>
                <a:cubicBezTo>
                  <a:pt x="526" y="1543"/>
                  <a:pt x="528" y="1549"/>
                  <a:pt x="526" y="1556"/>
                </a:cubicBezTo>
                <a:cubicBezTo>
                  <a:pt x="525" y="1558"/>
                  <a:pt x="525" y="1560"/>
                  <a:pt x="524" y="1563"/>
                </a:cubicBezTo>
                <a:cubicBezTo>
                  <a:pt x="531" y="1560"/>
                  <a:pt x="538" y="1561"/>
                  <a:pt x="543" y="1565"/>
                </a:cubicBezTo>
                <a:cubicBezTo>
                  <a:pt x="545" y="1566"/>
                  <a:pt x="547" y="1567"/>
                  <a:pt x="549" y="1568"/>
                </a:cubicBezTo>
                <a:cubicBezTo>
                  <a:pt x="552" y="1576"/>
                  <a:pt x="553" y="1584"/>
                  <a:pt x="548" y="1593"/>
                </a:cubicBezTo>
                <a:cubicBezTo>
                  <a:pt x="557" y="1590"/>
                  <a:pt x="565" y="1591"/>
                  <a:pt x="572" y="1597"/>
                </a:cubicBezTo>
                <a:cubicBezTo>
                  <a:pt x="571" y="1595"/>
                  <a:pt x="570" y="1593"/>
                  <a:pt x="570" y="1591"/>
                </a:cubicBezTo>
                <a:cubicBezTo>
                  <a:pt x="568" y="1583"/>
                  <a:pt x="570" y="1575"/>
                  <a:pt x="577" y="1570"/>
                </a:cubicBezTo>
                <a:cubicBezTo>
                  <a:pt x="583" y="1565"/>
                  <a:pt x="592" y="1566"/>
                  <a:pt x="599" y="1571"/>
                </a:cubicBezTo>
                <a:cubicBezTo>
                  <a:pt x="600" y="1572"/>
                  <a:pt x="602" y="1573"/>
                  <a:pt x="604" y="1575"/>
                </a:cubicBezTo>
                <a:cubicBezTo>
                  <a:pt x="604" y="1577"/>
                  <a:pt x="605" y="1579"/>
                  <a:pt x="606" y="1582"/>
                </a:cubicBezTo>
                <a:cubicBezTo>
                  <a:pt x="607" y="1589"/>
                  <a:pt x="604" y="1595"/>
                  <a:pt x="599" y="1600"/>
                </a:cubicBezTo>
                <a:cubicBezTo>
                  <a:pt x="602" y="1599"/>
                  <a:pt x="605" y="1598"/>
                  <a:pt x="608" y="1597"/>
                </a:cubicBezTo>
                <a:cubicBezTo>
                  <a:pt x="616" y="1595"/>
                  <a:pt x="622" y="1599"/>
                  <a:pt x="628" y="1603"/>
                </a:cubicBezTo>
                <a:cubicBezTo>
                  <a:pt x="627" y="1602"/>
                  <a:pt x="626" y="1600"/>
                  <a:pt x="625" y="1598"/>
                </a:cubicBezTo>
                <a:cubicBezTo>
                  <a:pt x="622" y="1590"/>
                  <a:pt x="624" y="1581"/>
                  <a:pt x="631" y="1575"/>
                </a:cubicBezTo>
                <a:cubicBezTo>
                  <a:pt x="638" y="1571"/>
                  <a:pt x="647" y="1571"/>
                  <a:pt x="654" y="1576"/>
                </a:cubicBezTo>
                <a:cubicBezTo>
                  <a:pt x="660" y="1582"/>
                  <a:pt x="662" y="1591"/>
                  <a:pt x="658" y="1599"/>
                </a:cubicBezTo>
                <a:cubicBezTo>
                  <a:pt x="657" y="1601"/>
                  <a:pt x="656" y="1602"/>
                  <a:pt x="655" y="1604"/>
                </a:cubicBezTo>
                <a:cubicBezTo>
                  <a:pt x="657" y="1603"/>
                  <a:pt x="659" y="1602"/>
                  <a:pt x="662" y="1602"/>
                </a:cubicBezTo>
                <a:cubicBezTo>
                  <a:pt x="669" y="1599"/>
                  <a:pt x="676" y="1602"/>
                  <a:pt x="681" y="1607"/>
                </a:cubicBezTo>
                <a:cubicBezTo>
                  <a:pt x="686" y="1613"/>
                  <a:pt x="687" y="1620"/>
                  <a:pt x="683" y="1627"/>
                </a:cubicBezTo>
                <a:cubicBezTo>
                  <a:pt x="683" y="1629"/>
                  <a:pt x="681" y="1631"/>
                  <a:pt x="680" y="1633"/>
                </a:cubicBezTo>
                <a:cubicBezTo>
                  <a:pt x="688" y="1629"/>
                  <a:pt x="696" y="1630"/>
                  <a:pt x="706" y="1635"/>
                </a:cubicBezTo>
                <a:cubicBezTo>
                  <a:pt x="700" y="1624"/>
                  <a:pt x="704" y="1616"/>
                  <a:pt x="710" y="1609"/>
                </a:cubicBezTo>
                <a:cubicBezTo>
                  <a:pt x="711" y="1608"/>
                  <a:pt x="713" y="1608"/>
                  <a:pt x="714" y="1607"/>
                </a:cubicBezTo>
                <a:cubicBezTo>
                  <a:pt x="722" y="1605"/>
                  <a:pt x="729" y="1606"/>
                  <a:pt x="734" y="1611"/>
                </a:cubicBezTo>
                <a:cubicBezTo>
                  <a:pt x="740" y="1617"/>
                  <a:pt x="741" y="1623"/>
                  <a:pt x="739" y="1630"/>
                </a:cubicBezTo>
                <a:cubicBezTo>
                  <a:pt x="738" y="1632"/>
                  <a:pt x="738" y="1634"/>
                  <a:pt x="737" y="1637"/>
                </a:cubicBezTo>
                <a:cubicBezTo>
                  <a:pt x="746" y="1633"/>
                  <a:pt x="753" y="1635"/>
                  <a:pt x="759" y="1639"/>
                </a:cubicBezTo>
                <a:cubicBezTo>
                  <a:pt x="755" y="1631"/>
                  <a:pt x="757" y="1622"/>
                  <a:pt x="762" y="1614"/>
                </a:cubicBezTo>
                <a:cubicBezTo>
                  <a:pt x="758" y="1615"/>
                  <a:pt x="754" y="1617"/>
                  <a:pt x="750" y="1617"/>
                </a:cubicBezTo>
                <a:cubicBezTo>
                  <a:pt x="742" y="1618"/>
                  <a:pt x="735" y="1613"/>
                  <a:pt x="733" y="1604"/>
                </a:cubicBezTo>
                <a:cubicBezTo>
                  <a:pt x="731" y="1597"/>
                  <a:pt x="734" y="1589"/>
                  <a:pt x="741" y="1584"/>
                </a:cubicBezTo>
                <a:cubicBezTo>
                  <a:pt x="748" y="1580"/>
                  <a:pt x="756" y="1581"/>
                  <a:pt x="762" y="1586"/>
                </a:cubicBezTo>
                <a:cubicBezTo>
                  <a:pt x="768" y="1592"/>
                  <a:pt x="770" y="1601"/>
                  <a:pt x="766" y="1608"/>
                </a:cubicBezTo>
                <a:cubicBezTo>
                  <a:pt x="765" y="1610"/>
                  <a:pt x="763" y="1612"/>
                  <a:pt x="762" y="1614"/>
                </a:cubicBezTo>
                <a:cubicBezTo>
                  <a:pt x="764" y="1613"/>
                  <a:pt x="765" y="1613"/>
                  <a:pt x="767" y="1612"/>
                </a:cubicBezTo>
                <a:cubicBezTo>
                  <a:pt x="776" y="1609"/>
                  <a:pt x="783" y="1611"/>
                  <a:pt x="789" y="1617"/>
                </a:cubicBezTo>
                <a:cubicBezTo>
                  <a:pt x="794" y="1623"/>
                  <a:pt x="795" y="1631"/>
                  <a:pt x="790" y="1639"/>
                </a:cubicBezTo>
                <a:cubicBezTo>
                  <a:pt x="790" y="1640"/>
                  <a:pt x="789" y="1641"/>
                  <a:pt x="788" y="1643"/>
                </a:cubicBezTo>
                <a:cubicBezTo>
                  <a:pt x="780" y="1648"/>
                  <a:pt x="771" y="1649"/>
                  <a:pt x="762" y="1643"/>
                </a:cubicBezTo>
                <a:cubicBezTo>
                  <a:pt x="765" y="1651"/>
                  <a:pt x="766" y="1659"/>
                  <a:pt x="760" y="1667"/>
                </a:cubicBezTo>
                <a:cubicBezTo>
                  <a:pt x="768" y="1664"/>
                  <a:pt x="775" y="1664"/>
                  <a:pt x="783" y="1668"/>
                </a:cubicBezTo>
                <a:cubicBezTo>
                  <a:pt x="779" y="1657"/>
                  <a:pt x="782" y="1650"/>
                  <a:pt x="788" y="1643"/>
                </a:cubicBezTo>
                <a:cubicBezTo>
                  <a:pt x="790" y="1642"/>
                  <a:pt x="792" y="1642"/>
                  <a:pt x="794" y="1641"/>
                </a:cubicBezTo>
                <a:cubicBezTo>
                  <a:pt x="801" y="1639"/>
                  <a:pt x="808" y="1640"/>
                  <a:pt x="814" y="1646"/>
                </a:cubicBezTo>
                <a:cubicBezTo>
                  <a:pt x="819" y="1652"/>
                  <a:pt x="820" y="1660"/>
                  <a:pt x="816" y="1668"/>
                </a:cubicBezTo>
                <a:cubicBezTo>
                  <a:pt x="815" y="1669"/>
                  <a:pt x="814" y="1671"/>
                  <a:pt x="812" y="1674"/>
                </a:cubicBezTo>
                <a:cubicBezTo>
                  <a:pt x="821" y="1668"/>
                  <a:pt x="829" y="1669"/>
                  <a:pt x="838" y="1673"/>
                </a:cubicBezTo>
                <a:cubicBezTo>
                  <a:pt x="834" y="1663"/>
                  <a:pt x="837" y="1655"/>
                  <a:pt x="843" y="1648"/>
                </a:cubicBezTo>
                <a:cubicBezTo>
                  <a:pt x="844" y="1648"/>
                  <a:pt x="846" y="1647"/>
                  <a:pt x="847" y="1646"/>
                </a:cubicBezTo>
                <a:cubicBezTo>
                  <a:pt x="855" y="1644"/>
                  <a:pt x="861" y="1645"/>
                  <a:pt x="867" y="1650"/>
                </a:cubicBezTo>
                <a:cubicBezTo>
                  <a:pt x="873" y="1656"/>
                  <a:pt x="874" y="1662"/>
                  <a:pt x="872" y="1670"/>
                </a:cubicBezTo>
                <a:cubicBezTo>
                  <a:pt x="871" y="1671"/>
                  <a:pt x="871" y="1673"/>
                  <a:pt x="870" y="1675"/>
                </a:cubicBezTo>
                <a:cubicBezTo>
                  <a:pt x="879" y="1673"/>
                  <a:pt x="887" y="1673"/>
                  <a:pt x="893" y="1680"/>
                </a:cubicBezTo>
                <a:cubicBezTo>
                  <a:pt x="893" y="1679"/>
                  <a:pt x="892" y="1677"/>
                  <a:pt x="892" y="1676"/>
                </a:cubicBezTo>
                <a:cubicBezTo>
                  <a:pt x="889" y="1667"/>
                  <a:pt x="890" y="1659"/>
                  <a:pt x="898" y="1653"/>
                </a:cubicBezTo>
                <a:cubicBezTo>
                  <a:pt x="895" y="1654"/>
                  <a:pt x="892" y="1655"/>
                  <a:pt x="890" y="1656"/>
                </a:cubicBezTo>
                <a:cubicBezTo>
                  <a:pt x="881" y="1659"/>
                  <a:pt x="873" y="1655"/>
                  <a:pt x="868" y="1648"/>
                </a:cubicBezTo>
                <a:cubicBezTo>
                  <a:pt x="864" y="1641"/>
                  <a:pt x="866" y="1631"/>
                  <a:pt x="872" y="1626"/>
                </a:cubicBezTo>
                <a:cubicBezTo>
                  <a:pt x="878" y="1620"/>
                  <a:pt x="888" y="1619"/>
                  <a:pt x="895" y="1624"/>
                </a:cubicBezTo>
                <a:cubicBezTo>
                  <a:pt x="902" y="1629"/>
                  <a:pt x="904" y="1638"/>
                  <a:pt x="901" y="1646"/>
                </a:cubicBezTo>
                <a:cubicBezTo>
                  <a:pt x="900" y="1648"/>
                  <a:pt x="899" y="1650"/>
                  <a:pt x="899" y="1652"/>
                </a:cubicBezTo>
                <a:cubicBezTo>
                  <a:pt x="908" y="1647"/>
                  <a:pt x="917" y="1650"/>
                  <a:pt x="925" y="1656"/>
                </a:cubicBezTo>
                <a:cubicBezTo>
                  <a:pt x="928" y="1666"/>
                  <a:pt x="929" y="1674"/>
                  <a:pt x="921" y="1682"/>
                </a:cubicBezTo>
                <a:cubicBezTo>
                  <a:pt x="930" y="1679"/>
                  <a:pt x="938" y="1677"/>
                  <a:pt x="946" y="1683"/>
                </a:cubicBezTo>
                <a:cubicBezTo>
                  <a:pt x="941" y="1662"/>
                  <a:pt x="954" y="1649"/>
                  <a:pt x="976" y="1657"/>
                </a:cubicBezTo>
                <a:cubicBezTo>
                  <a:pt x="973" y="1647"/>
                  <a:pt x="974" y="1638"/>
                  <a:pt x="983" y="1633"/>
                </a:cubicBezTo>
                <a:cubicBezTo>
                  <a:pt x="990" y="1629"/>
                  <a:pt x="997" y="1629"/>
                  <a:pt x="1003" y="1633"/>
                </a:cubicBezTo>
                <a:cubicBezTo>
                  <a:pt x="1012" y="1640"/>
                  <a:pt x="1012" y="1650"/>
                  <a:pt x="1008" y="1660"/>
                </a:cubicBezTo>
                <a:cubicBezTo>
                  <a:pt x="1018" y="1657"/>
                  <a:pt x="1025" y="1659"/>
                  <a:pt x="1032" y="1665"/>
                </a:cubicBezTo>
                <a:cubicBezTo>
                  <a:pt x="1031" y="1663"/>
                  <a:pt x="1030" y="1660"/>
                  <a:pt x="1029" y="1657"/>
                </a:cubicBezTo>
                <a:cubicBezTo>
                  <a:pt x="1027" y="1649"/>
                  <a:pt x="1030" y="1643"/>
                  <a:pt x="1036" y="1637"/>
                </a:cubicBezTo>
                <a:cubicBezTo>
                  <a:pt x="1046" y="1631"/>
                  <a:pt x="1055" y="1634"/>
                  <a:pt x="1063" y="1641"/>
                </a:cubicBezTo>
                <a:cubicBezTo>
                  <a:pt x="1066" y="1650"/>
                  <a:pt x="1067" y="1659"/>
                  <a:pt x="1059" y="1667"/>
                </a:cubicBezTo>
                <a:cubicBezTo>
                  <a:pt x="1068" y="1663"/>
                  <a:pt x="1076" y="1661"/>
                  <a:pt x="1085" y="1667"/>
                </a:cubicBezTo>
                <a:cubicBezTo>
                  <a:pt x="1081" y="1659"/>
                  <a:pt x="1083" y="1652"/>
                  <a:pt x="1087" y="1645"/>
                </a:cubicBezTo>
                <a:cubicBezTo>
                  <a:pt x="1087" y="1645"/>
                  <a:pt x="1087" y="1644"/>
                  <a:pt x="1087" y="1644"/>
                </a:cubicBezTo>
                <a:cubicBezTo>
                  <a:pt x="1078" y="1648"/>
                  <a:pt x="1070" y="1646"/>
                  <a:pt x="1063" y="1641"/>
                </a:cubicBezTo>
                <a:cubicBezTo>
                  <a:pt x="1062" y="1639"/>
                  <a:pt x="1061" y="1637"/>
                  <a:pt x="1060" y="1635"/>
                </a:cubicBezTo>
                <a:cubicBezTo>
                  <a:pt x="1057" y="1627"/>
                  <a:pt x="1060" y="1617"/>
                  <a:pt x="1067" y="1613"/>
                </a:cubicBezTo>
                <a:cubicBezTo>
                  <a:pt x="1074" y="1608"/>
                  <a:pt x="1084" y="1609"/>
                  <a:pt x="1090" y="1615"/>
                </a:cubicBezTo>
                <a:cubicBezTo>
                  <a:pt x="1096" y="1622"/>
                  <a:pt x="1097" y="1631"/>
                  <a:pt x="1091" y="1639"/>
                </a:cubicBezTo>
                <a:cubicBezTo>
                  <a:pt x="1090" y="1641"/>
                  <a:pt x="1088" y="1642"/>
                  <a:pt x="1087" y="1643"/>
                </a:cubicBezTo>
                <a:cubicBezTo>
                  <a:pt x="1091" y="1642"/>
                  <a:pt x="1096" y="1640"/>
                  <a:pt x="1101" y="1639"/>
                </a:cubicBezTo>
                <a:cubicBezTo>
                  <a:pt x="1106" y="1639"/>
                  <a:pt x="1110" y="1641"/>
                  <a:pt x="1115" y="1643"/>
                </a:cubicBezTo>
                <a:cubicBezTo>
                  <a:pt x="1111" y="1634"/>
                  <a:pt x="1112" y="1626"/>
                  <a:pt x="1119" y="1620"/>
                </a:cubicBezTo>
                <a:cubicBezTo>
                  <a:pt x="1126" y="1612"/>
                  <a:pt x="1135" y="1613"/>
                  <a:pt x="1144" y="1618"/>
                </a:cubicBezTo>
                <a:cubicBezTo>
                  <a:pt x="1141" y="1604"/>
                  <a:pt x="1143" y="1597"/>
                  <a:pt x="1151" y="1592"/>
                </a:cubicBezTo>
                <a:cubicBezTo>
                  <a:pt x="1158" y="1589"/>
                  <a:pt x="1166" y="1589"/>
                  <a:pt x="1172" y="1594"/>
                </a:cubicBezTo>
                <a:cubicBezTo>
                  <a:pt x="1180" y="1601"/>
                  <a:pt x="1180" y="1610"/>
                  <a:pt x="1175" y="1621"/>
                </a:cubicBezTo>
                <a:cubicBezTo>
                  <a:pt x="1184" y="1617"/>
                  <a:pt x="1191" y="1619"/>
                  <a:pt x="1198" y="1623"/>
                </a:cubicBezTo>
                <a:cubicBezTo>
                  <a:pt x="1198" y="1618"/>
                  <a:pt x="1196" y="1615"/>
                  <a:pt x="1197" y="1611"/>
                </a:cubicBezTo>
                <a:cubicBezTo>
                  <a:pt x="1197" y="1607"/>
                  <a:pt x="1199" y="1604"/>
                  <a:pt x="1200" y="1600"/>
                </a:cubicBezTo>
                <a:cubicBezTo>
                  <a:pt x="1198" y="1600"/>
                  <a:pt x="1197" y="1601"/>
                  <a:pt x="1195" y="1601"/>
                </a:cubicBezTo>
                <a:cubicBezTo>
                  <a:pt x="1187" y="1603"/>
                  <a:pt x="1178" y="1600"/>
                  <a:pt x="1174" y="1592"/>
                </a:cubicBezTo>
                <a:cubicBezTo>
                  <a:pt x="1170" y="1585"/>
                  <a:pt x="1172" y="1575"/>
                  <a:pt x="1178" y="1570"/>
                </a:cubicBezTo>
                <a:cubicBezTo>
                  <a:pt x="1184" y="1565"/>
                  <a:pt x="1194" y="1564"/>
                  <a:pt x="1201" y="1569"/>
                </a:cubicBezTo>
                <a:cubicBezTo>
                  <a:pt x="1208" y="1573"/>
                  <a:pt x="1210" y="1582"/>
                  <a:pt x="1207" y="1591"/>
                </a:cubicBezTo>
                <a:cubicBezTo>
                  <a:pt x="1206" y="1592"/>
                  <a:pt x="1206" y="1594"/>
                  <a:pt x="1205" y="1597"/>
                </a:cubicBezTo>
                <a:cubicBezTo>
                  <a:pt x="1215" y="1591"/>
                  <a:pt x="1223" y="1594"/>
                  <a:pt x="1230" y="1601"/>
                </a:cubicBezTo>
                <a:cubicBezTo>
                  <a:pt x="1229" y="1599"/>
                  <a:pt x="1229" y="1597"/>
                  <a:pt x="1228" y="1595"/>
                </a:cubicBezTo>
                <a:cubicBezTo>
                  <a:pt x="1225" y="1587"/>
                  <a:pt x="1226" y="1580"/>
                  <a:pt x="1232" y="1575"/>
                </a:cubicBezTo>
                <a:cubicBezTo>
                  <a:pt x="1237" y="1569"/>
                  <a:pt x="1245" y="1568"/>
                  <a:pt x="1252" y="1571"/>
                </a:cubicBezTo>
                <a:cubicBezTo>
                  <a:pt x="1254" y="1572"/>
                  <a:pt x="1256" y="1572"/>
                  <a:pt x="1258" y="1573"/>
                </a:cubicBezTo>
                <a:cubicBezTo>
                  <a:pt x="1257" y="1571"/>
                  <a:pt x="1256" y="1569"/>
                  <a:pt x="1256" y="1567"/>
                </a:cubicBezTo>
                <a:cubicBezTo>
                  <a:pt x="1254" y="1559"/>
                  <a:pt x="1258" y="1551"/>
                  <a:pt x="1265" y="1547"/>
                </a:cubicBezTo>
                <a:cubicBezTo>
                  <a:pt x="1272" y="1543"/>
                  <a:pt x="1280" y="1544"/>
                  <a:pt x="1286" y="1549"/>
                </a:cubicBezTo>
                <a:cubicBezTo>
                  <a:pt x="1292" y="1555"/>
                  <a:pt x="1294" y="1563"/>
                  <a:pt x="1290" y="1571"/>
                </a:cubicBezTo>
                <a:cubicBezTo>
                  <a:pt x="1290" y="1573"/>
                  <a:pt x="1289" y="1575"/>
                  <a:pt x="1288" y="1577"/>
                </a:cubicBezTo>
                <a:cubicBezTo>
                  <a:pt x="1295" y="1573"/>
                  <a:pt x="1303" y="1573"/>
                  <a:pt x="1311" y="1578"/>
                </a:cubicBezTo>
                <a:cubicBezTo>
                  <a:pt x="1309" y="1565"/>
                  <a:pt x="1309" y="1563"/>
                  <a:pt x="1316" y="1554"/>
                </a:cubicBezTo>
                <a:cubicBezTo>
                  <a:pt x="1313" y="1555"/>
                  <a:pt x="1310" y="1555"/>
                  <a:pt x="1308" y="1556"/>
                </a:cubicBezTo>
                <a:cubicBezTo>
                  <a:pt x="1299" y="1558"/>
                  <a:pt x="1291" y="1554"/>
                  <a:pt x="1287" y="1546"/>
                </a:cubicBezTo>
                <a:cubicBezTo>
                  <a:pt x="1284" y="1538"/>
                  <a:pt x="1286" y="1529"/>
                  <a:pt x="1292" y="1524"/>
                </a:cubicBezTo>
                <a:cubicBezTo>
                  <a:pt x="1299" y="1519"/>
                  <a:pt x="1309" y="1519"/>
                  <a:pt x="1315" y="1524"/>
                </a:cubicBezTo>
                <a:cubicBezTo>
                  <a:pt x="1322" y="1529"/>
                  <a:pt x="1324" y="1538"/>
                  <a:pt x="1320" y="1546"/>
                </a:cubicBezTo>
                <a:cubicBezTo>
                  <a:pt x="1319" y="1549"/>
                  <a:pt x="1318" y="1551"/>
                  <a:pt x="1317" y="1553"/>
                </a:cubicBezTo>
                <a:cubicBezTo>
                  <a:pt x="1325" y="1548"/>
                  <a:pt x="1333" y="1548"/>
                  <a:pt x="1342" y="1554"/>
                </a:cubicBezTo>
                <a:cubicBezTo>
                  <a:pt x="1338" y="1543"/>
                  <a:pt x="1340" y="1535"/>
                  <a:pt x="1347" y="1528"/>
                </a:cubicBezTo>
                <a:cubicBezTo>
                  <a:pt x="1345" y="1529"/>
                  <a:pt x="1342" y="1530"/>
                  <a:pt x="1340" y="1530"/>
                </a:cubicBezTo>
                <a:cubicBezTo>
                  <a:pt x="1332" y="1534"/>
                  <a:pt x="1323" y="1531"/>
                  <a:pt x="1318" y="1523"/>
                </a:cubicBezTo>
                <a:cubicBezTo>
                  <a:pt x="1314" y="1516"/>
                  <a:pt x="1315" y="1506"/>
                  <a:pt x="1321" y="1500"/>
                </a:cubicBezTo>
                <a:cubicBezTo>
                  <a:pt x="1327" y="1495"/>
                  <a:pt x="1336" y="1494"/>
                  <a:pt x="1344" y="1498"/>
                </a:cubicBezTo>
                <a:cubicBezTo>
                  <a:pt x="1345" y="1499"/>
                  <a:pt x="1347" y="1501"/>
                  <a:pt x="1348" y="1502"/>
                </a:cubicBezTo>
                <a:cubicBezTo>
                  <a:pt x="1347" y="1500"/>
                  <a:pt x="1346" y="1497"/>
                  <a:pt x="1345" y="1494"/>
                </a:cubicBezTo>
                <a:cubicBezTo>
                  <a:pt x="1343" y="1486"/>
                  <a:pt x="1346" y="1478"/>
                  <a:pt x="1353" y="1473"/>
                </a:cubicBezTo>
                <a:cubicBezTo>
                  <a:pt x="1360" y="1469"/>
                  <a:pt x="1369" y="1470"/>
                  <a:pt x="1375" y="1476"/>
                </a:cubicBezTo>
                <a:cubicBezTo>
                  <a:pt x="1381" y="1482"/>
                  <a:pt x="1382" y="1491"/>
                  <a:pt x="1378" y="1498"/>
                </a:cubicBezTo>
                <a:cubicBezTo>
                  <a:pt x="1377" y="1500"/>
                  <a:pt x="1375" y="1502"/>
                  <a:pt x="1374" y="1504"/>
                </a:cubicBezTo>
                <a:cubicBezTo>
                  <a:pt x="1375" y="1504"/>
                  <a:pt x="1376" y="1503"/>
                  <a:pt x="1378" y="1503"/>
                </a:cubicBezTo>
                <a:cubicBezTo>
                  <a:pt x="1386" y="1499"/>
                  <a:pt x="1394" y="1499"/>
                  <a:pt x="1400" y="1505"/>
                </a:cubicBezTo>
                <a:cubicBezTo>
                  <a:pt x="1406" y="1510"/>
                  <a:pt x="1407" y="1518"/>
                  <a:pt x="1404" y="1527"/>
                </a:cubicBezTo>
                <a:cubicBezTo>
                  <a:pt x="1404" y="1528"/>
                  <a:pt x="1404" y="1529"/>
                  <a:pt x="1403" y="1529"/>
                </a:cubicBezTo>
                <a:cubicBezTo>
                  <a:pt x="1410" y="1529"/>
                  <a:pt x="1417" y="1529"/>
                  <a:pt x="1422" y="1529"/>
                </a:cubicBezTo>
                <a:close/>
                <a:moveTo>
                  <a:pt x="1618" y="1249"/>
                </a:moveTo>
                <a:cubicBezTo>
                  <a:pt x="1627" y="1245"/>
                  <a:pt x="1633" y="1246"/>
                  <a:pt x="1639" y="1249"/>
                </a:cubicBezTo>
                <a:cubicBezTo>
                  <a:pt x="1640" y="1242"/>
                  <a:pt x="1641" y="1235"/>
                  <a:pt x="1641" y="1228"/>
                </a:cubicBezTo>
                <a:cubicBezTo>
                  <a:pt x="1634" y="1231"/>
                  <a:pt x="1628" y="1229"/>
                  <a:pt x="1620" y="1225"/>
                </a:cubicBezTo>
                <a:cubicBezTo>
                  <a:pt x="1624" y="1234"/>
                  <a:pt x="1623" y="1241"/>
                  <a:pt x="1618" y="1249"/>
                </a:cubicBezTo>
                <a:close/>
                <a:moveTo>
                  <a:pt x="1609" y="1272"/>
                </a:moveTo>
                <a:cubicBezTo>
                  <a:pt x="1610" y="1267"/>
                  <a:pt x="1611" y="1260"/>
                  <a:pt x="1612" y="1253"/>
                </a:cubicBezTo>
                <a:cubicBezTo>
                  <a:pt x="1605" y="1255"/>
                  <a:pt x="1598" y="1255"/>
                  <a:pt x="1591" y="1250"/>
                </a:cubicBezTo>
                <a:cubicBezTo>
                  <a:pt x="1595" y="1258"/>
                  <a:pt x="1594" y="1265"/>
                  <a:pt x="1591" y="1271"/>
                </a:cubicBezTo>
                <a:cubicBezTo>
                  <a:pt x="1597" y="1272"/>
                  <a:pt x="1604" y="1272"/>
                  <a:pt x="1609" y="1272"/>
                </a:cubicBezTo>
                <a:close/>
                <a:moveTo>
                  <a:pt x="1588" y="1307"/>
                </a:moveTo>
                <a:cubicBezTo>
                  <a:pt x="1588" y="1313"/>
                  <a:pt x="1587" y="1320"/>
                  <a:pt x="1587" y="1326"/>
                </a:cubicBezTo>
                <a:cubicBezTo>
                  <a:pt x="1592" y="1326"/>
                  <a:pt x="1599" y="1327"/>
                  <a:pt x="1605" y="1327"/>
                </a:cubicBezTo>
                <a:cubicBezTo>
                  <a:pt x="1606" y="1321"/>
                  <a:pt x="1606" y="1314"/>
                  <a:pt x="1607" y="1309"/>
                </a:cubicBezTo>
                <a:cubicBezTo>
                  <a:pt x="1600" y="1308"/>
                  <a:pt x="1594" y="1307"/>
                  <a:pt x="1588" y="1307"/>
                </a:cubicBezTo>
                <a:close/>
                <a:moveTo>
                  <a:pt x="1551" y="1356"/>
                </a:moveTo>
                <a:cubicBezTo>
                  <a:pt x="1543" y="1358"/>
                  <a:pt x="1535" y="1359"/>
                  <a:pt x="1527" y="1354"/>
                </a:cubicBezTo>
                <a:cubicBezTo>
                  <a:pt x="1531" y="1364"/>
                  <a:pt x="1530" y="1372"/>
                  <a:pt x="1523" y="1378"/>
                </a:cubicBezTo>
                <a:cubicBezTo>
                  <a:pt x="1531" y="1375"/>
                  <a:pt x="1538" y="1374"/>
                  <a:pt x="1547" y="1378"/>
                </a:cubicBezTo>
                <a:cubicBezTo>
                  <a:pt x="1545" y="1366"/>
                  <a:pt x="1545" y="1364"/>
                  <a:pt x="1551" y="1356"/>
                </a:cubicBezTo>
                <a:close/>
                <a:moveTo>
                  <a:pt x="1524" y="1411"/>
                </a:moveTo>
                <a:cubicBezTo>
                  <a:pt x="1524" y="1417"/>
                  <a:pt x="1523" y="1424"/>
                  <a:pt x="1523" y="1430"/>
                </a:cubicBezTo>
                <a:cubicBezTo>
                  <a:pt x="1529" y="1430"/>
                  <a:pt x="1535" y="1431"/>
                  <a:pt x="1541" y="1431"/>
                </a:cubicBezTo>
                <a:cubicBezTo>
                  <a:pt x="1542" y="1425"/>
                  <a:pt x="1542" y="1419"/>
                  <a:pt x="1543" y="1413"/>
                </a:cubicBezTo>
                <a:cubicBezTo>
                  <a:pt x="1537" y="1412"/>
                  <a:pt x="1530" y="1412"/>
                  <a:pt x="1524" y="1411"/>
                </a:cubicBezTo>
                <a:close/>
                <a:moveTo>
                  <a:pt x="1491" y="1455"/>
                </a:moveTo>
                <a:cubicBezTo>
                  <a:pt x="1498" y="1455"/>
                  <a:pt x="1505" y="1455"/>
                  <a:pt x="1511" y="1455"/>
                </a:cubicBezTo>
                <a:cubicBezTo>
                  <a:pt x="1512" y="1449"/>
                  <a:pt x="1513" y="1443"/>
                  <a:pt x="1513" y="1438"/>
                </a:cubicBezTo>
                <a:cubicBezTo>
                  <a:pt x="1507" y="1437"/>
                  <a:pt x="1500" y="1436"/>
                  <a:pt x="1493" y="1435"/>
                </a:cubicBezTo>
                <a:cubicBezTo>
                  <a:pt x="1496" y="1442"/>
                  <a:pt x="1495" y="1449"/>
                  <a:pt x="1491" y="1455"/>
                </a:cubicBezTo>
                <a:close/>
                <a:moveTo>
                  <a:pt x="1487" y="1460"/>
                </a:moveTo>
                <a:cubicBezTo>
                  <a:pt x="1479" y="1464"/>
                  <a:pt x="1472" y="1462"/>
                  <a:pt x="1466" y="1460"/>
                </a:cubicBezTo>
                <a:cubicBezTo>
                  <a:pt x="1465" y="1467"/>
                  <a:pt x="1464" y="1474"/>
                  <a:pt x="1464" y="1479"/>
                </a:cubicBezTo>
                <a:cubicBezTo>
                  <a:pt x="1470" y="1480"/>
                  <a:pt x="1476" y="1480"/>
                  <a:pt x="1483" y="1481"/>
                </a:cubicBezTo>
                <a:cubicBezTo>
                  <a:pt x="1481" y="1474"/>
                  <a:pt x="1482" y="1467"/>
                  <a:pt x="1487" y="1460"/>
                </a:cubicBezTo>
                <a:close/>
                <a:moveTo>
                  <a:pt x="1461" y="1431"/>
                </a:moveTo>
                <a:cubicBezTo>
                  <a:pt x="1451" y="1435"/>
                  <a:pt x="1443" y="1433"/>
                  <a:pt x="1436" y="1425"/>
                </a:cubicBezTo>
                <a:cubicBezTo>
                  <a:pt x="1441" y="1434"/>
                  <a:pt x="1443" y="1443"/>
                  <a:pt x="1436" y="1452"/>
                </a:cubicBezTo>
                <a:cubicBezTo>
                  <a:pt x="1444" y="1449"/>
                  <a:pt x="1451" y="1448"/>
                  <a:pt x="1459" y="1453"/>
                </a:cubicBezTo>
                <a:cubicBezTo>
                  <a:pt x="1456" y="1445"/>
                  <a:pt x="1457" y="1438"/>
                  <a:pt x="1461" y="1431"/>
                </a:cubicBezTo>
                <a:close/>
                <a:moveTo>
                  <a:pt x="1437" y="1653"/>
                </a:moveTo>
                <a:cubicBezTo>
                  <a:pt x="1432" y="1653"/>
                  <a:pt x="1428" y="1652"/>
                  <a:pt x="1423" y="1651"/>
                </a:cubicBezTo>
                <a:cubicBezTo>
                  <a:pt x="1423" y="1656"/>
                  <a:pt x="1423" y="1660"/>
                  <a:pt x="1423" y="1665"/>
                </a:cubicBezTo>
                <a:cubicBezTo>
                  <a:pt x="1428" y="1665"/>
                  <a:pt x="1432" y="1665"/>
                  <a:pt x="1436" y="1666"/>
                </a:cubicBezTo>
                <a:cubicBezTo>
                  <a:pt x="1436" y="1661"/>
                  <a:pt x="1436" y="1657"/>
                  <a:pt x="1437" y="1653"/>
                </a:cubicBezTo>
                <a:close/>
                <a:moveTo>
                  <a:pt x="1443" y="1597"/>
                </a:moveTo>
                <a:cubicBezTo>
                  <a:pt x="1438" y="1597"/>
                  <a:pt x="1433" y="1596"/>
                  <a:pt x="1428" y="1596"/>
                </a:cubicBezTo>
                <a:cubicBezTo>
                  <a:pt x="1427" y="1601"/>
                  <a:pt x="1427" y="1606"/>
                  <a:pt x="1427" y="1612"/>
                </a:cubicBezTo>
                <a:cubicBezTo>
                  <a:pt x="1432" y="1612"/>
                  <a:pt x="1437" y="1612"/>
                  <a:pt x="1441" y="1613"/>
                </a:cubicBezTo>
                <a:cubicBezTo>
                  <a:pt x="1442" y="1608"/>
                  <a:pt x="1443" y="1602"/>
                  <a:pt x="1443" y="1597"/>
                </a:cubicBezTo>
                <a:close/>
                <a:moveTo>
                  <a:pt x="1449" y="1542"/>
                </a:moveTo>
                <a:cubicBezTo>
                  <a:pt x="1443" y="1542"/>
                  <a:pt x="1437" y="1541"/>
                  <a:pt x="1432" y="1541"/>
                </a:cubicBezTo>
                <a:cubicBezTo>
                  <a:pt x="1432" y="1547"/>
                  <a:pt x="1431" y="1553"/>
                  <a:pt x="1431" y="1558"/>
                </a:cubicBezTo>
                <a:cubicBezTo>
                  <a:pt x="1436" y="1558"/>
                  <a:pt x="1441" y="1558"/>
                  <a:pt x="1446" y="1559"/>
                </a:cubicBezTo>
                <a:cubicBezTo>
                  <a:pt x="1447" y="1553"/>
                  <a:pt x="1448" y="1548"/>
                  <a:pt x="1449" y="1542"/>
                </a:cubicBezTo>
                <a:close/>
                <a:moveTo>
                  <a:pt x="1452" y="1505"/>
                </a:moveTo>
                <a:cubicBezTo>
                  <a:pt x="1453" y="1499"/>
                  <a:pt x="1454" y="1493"/>
                  <a:pt x="1455" y="1486"/>
                </a:cubicBezTo>
                <a:cubicBezTo>
                  <a:pt x="1448" y="1488"/>
                  <a:pt x="1441" y="1487"/>
                  <a:pt x="1434" y="1483"/>
                </a:cubicBezTo>
                <a:cubicBezTo>
                  <a:pt x="1438" y="1491"/>
                  <a:pt x="1436" y="1498"/>
                  <a:pt x="1433" y="1504"/>
                </a:cubicBezTo>
                <a:cubicBezTo>
                  <a:pt x="1440" y="1505"/>
                  <a:pt x="1446" y="1505"/>
                  <a:pt x="1452" y="1505"/>
                </a:cubicBezTo>
                <a:close/>
                <a:moveTo>
                  <a:pt x="1467" y="1628"/>
                </a:moveTo>
                <a:cubicBezTo>
                  <a:pt x="1462" y="1628"/>
                  <a:pt x="1457" y="1627"/>
                  <a:pt x="1453" y="1627"/>
                </a:cubicBezTo>
                <a:cubicBezTo>
                  <a:pt x="1453" y="1631"/>
                  <a:pt x="1453" y="1635"/>
                  <a:pt x="1452" y="1640"/>
                </a:cubicBezTo>
                <a:cubicBezTo>
                  <a:pt x="1457" y="1640"/>
                  <a:pt x="1461" y="1640"/>
                  <a:pt x="1466" y="1641"/>
                </a:cubicBezTo>
                <a:cubicBezTo>
                  <a:pt x="1466" y="1636"/>
                  <a:pt x="1466" y="1632"/>
                  <a:pt x="1467" y="1628"/>
                </a:cubicBezTo>
                <a:close/>
                <a:moveTo>
                  <a:pt x="1472" y="1573"/>
                </a:moveTo>
                <a:cubicBezTo>
                  <a:pt x="1467" y="1572"/>
                  <a:pt x="1462" y="1572"/>
                  <a:pt x="1457" y="1571"/>
                </a:cubicBezTo>
                <a:cubicBezTo>
                  <a:pt x="1457" y="1577"/>
                  <a:pt x="1457" y="1582"/>
                  <a:pt x="1456" y="1587"/>
                </a:cubicBezTo>
                <a:cubicBezTo>
                  <a:pt x="1461" y="1587"/>
                  <a:pt x="1466" y="1587"/>
                  <a:pt x="1471" y="1588"/>
                </a:cubicBezTo>
                <a:cubicBezTo>
                  <a:pt x="1471" y="1582"/>
                  <a:pt x="1471" y="1578"/>
                  <a:pt x="1472" y="1573"/>
                </a:cubicBezTo>
                <a:close/>
                <a:moveTo>
                  <a:pt x="1478" y="1518"/>
                </a:moveTo>
                <a:cubicBezTo>
                  <a:pt x="1472" y="1517"/>
                  <a:pt x="1466" y="1516"/>
                  <a:pt x="1461" y="1516"/>
                </a:cubicBezTo>
                <a:cubicBezTo>
                  <a:pt x="1461" y="1522"/>
                  <a:pt x="1460" y="1527"/>
                  <a:pt x="1460" y="1533"/>
                </a:cubicBezTo>
                <a:cubicBezTo>
                  <a:pt x="1465" y="1534"/>
                  <a:pt x="1471" y="1534"/>
                  <a:pt x="1477" y="1534"/>
                </a:cubicBezTo>
                <a:cubicBezTo>
                  <a:pt x="1477" y="1529"/>
                  <a:pt x="1478" y="1523"/>
                  <a:pt x="1478" y="1518"/>
                </a:cubicBezTo>
                <a:close/>
                <a:moveTo>
                  <a:pt x="1496" y="1602"/>
                </a:moveTo>
                <a:cubicBezTo>
                  <a:pt x="1491" y="1602"/>
                  <a:pt x="1487" y="1602"/>
                  <a:pt x="1483" y="1601"/>
                </a:cubicBezTo>
                <a:cubicBezTo>
                  <a:pt x="1483" y="1606"/>
                  <a:pt x="1483" y="1611"/>
                  <a:pt x="1483" y="1615"/>
                </a:cubicBezTo>
                <a:cubicBezTo>
                  <a:pt x="1487" y="1615"/>
                  <a:pt x="1490" y="1615"/>
                  <a:pt x="1494" y="1615"/>
                </a:cubicBezTo>
                <a:cubicBezTo>
                  <a:pt x="1495" y="1611"/>
                  <a:pt x="1495" y="1607"/>
                  <a:pt x="1496" y="1602"/>
                </a:cubicBezTo>
                <a:close/>
                <a:moveTo>
                  <a:pt x="1502" y="1548"/>
                </a:moveTo>
                <a:cubicBezTo>
                  <a:pt x="1496" y="1547"/>
                  <a:pt x="1491" y="1547"/>
                  <a:pt x="1486" y="1546"/>
                </a:cubicBezTo>
                <a:cubicBezTo>
                  <a:pt x="1486" y="1551"/>
                  <a:pt x="1486" y="1556"/>
                  <a:pt x="1486" y="1561"/>
                </a:cubicBezTo>
                <a:cubicBezTo>
                  <a:pt x="1491" y="1562"/>
                  <a:pt x="1496" y="1562"/>
                  <a:pt x="1501" y="1562"/>
                </a:cubicBezTo>
                <a:cubicBezTo>
                  <a:pt x="1501" y="1557"/>
                  <a:pt x="1501" y="1553"/>
                  <a:pt x="1502" y="1548"/>
                </a:cubicBezTo>
                <a:close/>
                <a:moveTo>
                  <a:pt x="1508" y="1493"/>
                </a:moveTo>
                <a:cubicBezTo>
                  <a:pt x="1502" y="1492"/>
                  <a:pt x="1496" y="1491"/>
                  <a:pt x="1491" y="1491"/>
                </a:cubicBezTo>
                <a:cubicBezTo>
                  <a:pt x="1490" y="1496"/>
                  <a:pt x="1490" y="1503"/>
                  <a:pt x="1490" y="1508"/>
                </a:cubicBezTo>
                <a:cubicBezTo>
                  <a:pt x="1495" y="1509"/>
                  <a:pt x="1501" y="1509"/>
                  <a:pt x="1506" y="1510"/>
                </a:cubicBezTo>
                <a:cubicBezTo>
                  <a:pt x="1507" y="1504"/>
                  <a:pt x="1507" y="1498"/>
                  <a:pt x="1508" y="1493"/>
                </a:cubicBezTo>
                <a:close/>
                <a:moveTo>
                  <a:pt x="1526" y="1578"/>
                </a:moveTo>
                <a:cubicBezTo>
                  <a:pt x="1521" y="1577"/>
                  <a:pt x="1517" y="1577"/>
                  <a:pt x="1512" y="1576"/>
                </a:cubicBezTo>
                <a:cubicBezTo>
                  <a:pt x="1512" y="1581"/>
                  <a:pt x="1511" y="1586"/>
                  <a:pt x="1511" y="1590"/>
                </a:cubicBezTo>
                <a:cubicBezTo>
                  <a:pt x="1515" y="1591"/>
                  <a:pt x="1520" y="1591"/>
                  <a:pt x="1524" y="1591"/>
                </a:cubicBezTo>
                <a:cubicBezTo>
                  <a:pt x="1525" y="1587"/>
                  <a:pt x="1525" y="1582"/>
                  <a:pt x="1526" y="1578"/>
                </a:cubicBezTo>
                <a:close/>
                <a:moveTo>
                  <a:pt x="1531" y="1524"/>
                </a:moveTo>
                <a:cubicBezTo>
                  <a:pt x="1526" y="1523"/>
                  <a:pt x="1521" y="1522"/>
                  <a:pt x="1516" y="1522"/>
                </a:cubicBezTo>
                <a:cubicBezTo>
                  <a:pt x="1516" y="1527"/>
                  <a:pt x="1516" y="1531"/>
                  <a:pt x="1515" y="1537"/>
                </a:cubicBezTo>
                <a:cubicBezTo>
                  <a:pt x="1521" y="1537"/>
                  <a:pt x="1526" y="1537"/>
                  <a:pt x="1530" y="1538"/>
                </a:cubicBezTo>
                <a:cubicBezTo>
                  <a:pt x="1531" y="1533"/>
                  <a:pt x="1531" y="1528"/>
                  <a:pt x="1531" y="1524"/>
                </a:cubicBezTo>
                <a:close/>
                <a:moveTo>
                  <a:pt x="1537" y="1468"/>
                </a:moveTo>
                <a:cubicBezTo>
                  <a:pt x="1532" y="1468"/>
                  <a:pt x="1526" y="1467"/>
                  <a:pt x="1521" y="1467"/>
                </a:cubicBezTo>
                <a:cubicBezTo>
                  <a:pt x="1520" y="1472"/>
                  <a:pt x="1520" y="1478"/>
                  <a:pt x="1519" y="1484"/>
                </a:cubicBezTo>
                <a:cubicBezTo>
                  <a:pt x="1524" y="1484"/>
                  <a:pt x="1529" y="1484"/>
                  <a:pt x="1535" y="1484"/>
                </a:cubicBezTo>
                <a:cubicBezTo>
                  <a:pt x="1536" y="1479"/>
                  <a:pt x="1536" y="1473"/>
                  <a:pt x="1537" y="1468"/>
                </a:cubicBezTo>
                <a:close/>
                <a:moveTo>
                  <a:pt x="1556" y="1553"/>
                </a:moveTo>
                <a:cubicBezTo>
                  <a:pt x="1551" y="1553"/>
                  <a:pt x="1546" y="1552"/>
                  <a:pt x="1542" y="1552"/>
                </a:cubicBezTo>
                <a:cubicBezTo>
                  <a:pt x="1541" y="1557"/>
                  <a:pt x="1541" y="1561"/>
                  <a:pt x="1541" y="1566"/>
                </a:cubicBezTo>
                <a:cubicBezTo>
                  <a:pt x="1545" y="1566"/>
                  <a:pt x="1550" y="1566"/>
                  <a:pt x="1554" y="1567"/>
                </a:cubicBezTo>
                <a:cubicBezTo>
                  <a:pt x="1555" y="1562"/>
                  <a:pt x="1555" y="1558"/>
                  <a:pt x="1556" y="1553"/>
                </a:cubicBezTo>
                <a:close/>
                <a:moveTo>
                  <a:pt x="1561" y="1499"/>
                </a:moveTo>
                <a:cubicBezTo>
                  <a:pt x="1555" y="1498"/>
                  <a:pt x="1551" y="1498"/>
                  <a:pt x="1546" y="1497"/>
                </a:cubicBezTo>
                <a:cubicBezTo>
                  <a:pt x="1546" y="1502"/>
                  <a:pt x="1546" y="1507"/>
                  <a:pt x="1545" y="1512"/>
                </a:cubicBezTo>
                <a:cubicBezTo>
                  <a:pt x="1550" y="1512"/>
                  <a:pt x="1554" y="1512"/>
                  <a:pt x="1559" y="1512"/>
                </a:cubicBezTo>
                <a:cubicBezTo>
                  <a:pt x="1559" y="1508"/>
                  <a:pt x="1560" y="1503"/>
                  <a:pt x="1561" y="1499"/>
                </a:cubicBezTo>
                <a:close/>
                <a:moveTo>
                  <a:pt x="1566" y="1444"/>
                </a:moveTo>
                <a:cubicBezTo>
                  <a:pt x="1561" y="1443"/>
                  <a:pt x="1555" y="1442"/>
                  <a:pt x="1550" y="1441"/>
                </a:cubicBezTo>
                <a:cubicBezTo>
                  <a:pt x="1549" y="1447"/>
                  <a:pt x="1549" y="1453"/>
                  <a:pt x="1548" y="1459"/>
                </a:cubicBezTo>
                <a:cubicBezTo>
                  <a:pt x="1554" y="1459"/>
                  <a:pt x="1560" y="1460"/>
                  <a:pt x="1565" y="1460"/>
                </a:cubicBezTo>
                <a:cubicBezTo>
                  <a:pt x="1566" y="1455"/>
                  <a:pt x="1566" y="1449"/>
                  <a:pt x="1566" y="1444"/>
                </a:cubicBezTo>
                <a:close/>
                <a:moveTo>
                  <a:pt x="1571" y="1406"/>
                </a:moveTo>
                <a:cubicBezTo>
                  <a:pt x="1571" y="1400"/>
                  <a:pt x="1572" y="1394"/>
                  <a:pt x="1573" y="1388"/>
                </a:cubicBezTo>
                <a:cubicBezTo>
                  <a:pt x="1567" y="1388"/>
                  <a:pt x="1560" y="1387"/>
                  <a:pt x="1555" y="1387"/>
                </a:cubicBezTo>
                <a:cubicBezTo>
                  <a:pt x="1554" y="1393"/>
                  <a:pt x="1553" y="1399"/>
                  <a:pt x="1553" y="1405"/>
                </a:cubicBezTo>
                <a:cubicBezTo>
                  <a:pt x="1558" y="1405"/>
                  <a:pt x="1565" y="1406"/>
                  <a:pt x="1571" y="1406"/>
                </a:cubicBezTo>
                <a:close/>
                <a:moveTo>
                  <a:pt x="1585" y="1529"/>
                </a:moveTo>
                <a:cubicBezTo>
                  <a:pt x="1580" y="1528"/>
                  <a:pt x="1576" y="1528"/>
                  <a:pt x="1572" y="1527"/>
                </a:cubicBezTo>
                <a:cubicBezTo>
                  <a:pt x="1571" y="1532"/>
                  <a:pt x="1571" y="1536"/>
                  <a:pt x="1571" y="1541"/>
                </a:cubicBezTo>
                <a:cubicBezTo>
                  <a:pt x="1575" y="1541"/>
                  <a:pt x="1579" y="1541"/>
                  <a:pt x="1583" y="1542"/>
                </a:cubicBezTo>
                <a:cubicBezTo>
                  <a:pt x="1583" y="1537"/>
                  <a:pt x="1584" y="1533"/>
                  <a:pt x="1585" y="1529"/>
                </a:cubicBezTo>
                <a:close/>
                <a:moveTo>
                  <a:pt x="1590" y="1473"/>
                </a:moveTo>
                <a:cubicBezTo>
                  <a:pt x="1585" y="1473"/>
                  <a:pt x="1580" y="1472"/>
                  <a:pt x="1575" y="1471"/>
                </a:cubicBezTo>
                <a:cubicBezTo>
                  <a:pt x="1575" y="1477"/>
                  <a:pt x="1575" y="1482"/>
                  <a:pt x="1575" y="1487"/>
                </a:cubicBezTo>
                <a:cubicBezTo>
                  <a:pt x="1580" y="1487"/>
                  <a:pt x="1584" y="1488"/>
                  <a:pt x="1589" y="1488"/>
                </a:cubicBezTo>
                <a:cubicBezTo>
                  <a:pt x="1589" y="1483"/>
                  <a:pt x="1590" y="1478"/>
                  <a:pt x="1590" y="1473"/>
                </a:cubicBezTo>
                <a:close/>
                <a:moveTo>
                  <a:pt x="1596" y="1419"/>
                </a:moveTo>
                <a:cubicBezTo>
                  <a:pt x="1590" y="1418"/>
                  <a:pt x="1585" y="1418"/>
                  <a:pt x="1580" y="1417"/>
                </a:cubicBezTo>
                <a:cubicBezTo>
                  <a:pt x="1579" y="1422"/>
                  <a:pt x="1579" y="1427"/>
                  <a:pt x="1579" y="1433"/>
                </a:cubicBezTo>
                <a:cubicBezTo>
                  <a:pt x="1584" y="1433"/>
                  <a:pt x="1590" y="1434"/>
                  <a:pt x="1595" y="1434"/>
                </a:cubicBezTo>
                <a:cubicBezTo>
                  <a:pt x="1595" y="1429"/>
                  <a:pt x="1595" y="1424"/>
                  <a:pt x="1596" y="1419"/>
                </a:cubicBezTo>
                <a:close/>
                <a:moveTo>
                  <a:pt x="1601" y="1364"/>
                </a:moveTo>
                <a:cubicBezTo>
                  <a:pt x="1596" y="1363"/>
                  <a:pt x="1590" y="1363"/>
                  <a:pt x="1584" y="1362"/>
                </a:cubicBezTo>
                <a:cubicBezTo>
                  <a:pt x="1583" y="1368"/>
                  <a:pt x="1582" y="1375"/>
                  <a:pt x="1582" y="1381"/>
                </a:cubicBezTo>
                <a:cubicBezTo>
                  <a:pt x="1587" y="1381"/>
                  <a:pt x="1593" y="1381"/>
                  <a:pt x="1599" y="1381"/>
                </a:cubicBezTo>
                <a:cubicBezTo>
                  <a:pt x="1600" y="1375"/>
                  <a:pt x="1601" y="1369"/>
                  <a:pt x="1601" y="1364"/>
                </a:cubicBezTo>
                <a:close/>
                <a:moveTo>
                  <a:pt x="1620" y="1449"/>
                </a:moveTo>
                <a:cubicBezTo>
                  <a:pt x="1615" y="1448"/>
                  <a:pt x="1610" y="1448"/>
                  <a:pt x="1605" y="1447"/>
                </a:cubicBezTo>
                <a:cubicBezTo>
                  <a:pt x="1605" y="1452"/>
                  <a:pt x="1605" y="1457"/>
                  <a:pt x="1604" y="1462"/>
                </a:cubicBezTo>
                <a:cubicBezTo>
                  <a:pt x="1609" y="1462"/>
                  <a:pt x="1614" y="1463"/>
                  <a:pt x="1618" y="1463"/>
                </a:cubicBezTo>
                <a:cubicBezTo>
                  <a:pt x="1619" y="1458"/>
                  <a:pt x="1620" y="1454"/>
                  <a:pt x="1620" y="1449"/>
                </a:cubicBezTo>
                <a:close/>
                <a:moveTo>
                  <a:pt x="1625" y="1394"/>
                </a:moveTo>
                <a:cubicBezTo>
                  <a:pt x="1620" y="1394"/>
                  <a:pt x="1615" y="1393"/>
                  <a:pt x="1610" y="1393"/>
                </a:cubicBezTo>
                <a:cubicBezTo>
                  <a:pt x="1609" y="1398"/>
                  <a:pt x="1609" y="1403"/>
                  <a:pt x="1609" y="1409"/>
                </a:cubicBezTo>
                <a:cubicBezTo>
                  <a:pt x="1614" y="1409"/>
                  <a:pt x="1619" y="1409"/>
                  <a:pt x="1623" y="1409"/>
                </a:cubicBezTo>
                <a:cubicBezTo>
                  <a:pt x="1624" y="1404"/>
                  <a:pt x="1624" y="1399"/>
                  <a:pt x="1625" y="1394"/>
                </a:cubicBezTo>
                <a:close/>
                <a:moveTo>
                  <a:pt x="1631" y="1340"/>
                </a:moveTo>
                <a:cubicBezTo>
                  <a:pt x="1625" y="1339"/>
                  <a:pt x="1619" y="1338"/>
                  <a:pt x="1614" y="1337"/>
                </a:cubicBezTo>
                <a:cubicBezTo>
                  <a:pt x="1613" y="1343"/>
                  <a:pt x="1613" y="1349"/>
                  <a:pt x="1612" y="1355"/>
                </a:cubicBezTo>
                <a:cubicBezTo>
                  <a:pt x="1618" y="1355"/>
                  <a:pt x="1624" y="1356"/>
                  <a:pt x="1629" y="1356"/>
                </a:cubicBezTo>
                <a:cubicBezTo>
                  <a:pt x="1630" y="1351"/>
                  <a:pt x="1630" y="1345"/>
                  <a:pt x="1631" y="1340"/>
                </a:cubicBezTo>
                <a:close/>
                <a:moveTo>
                  <a:pt x="1635" y="1302"/>
                </a:moveTo>
                <a:cubicBezTo>
                  <a:pt x="1635" y="1296"/>
                  <a:pt x="1636" y="1290"/>
                  <a:pt x="1637" y="1284"/>
                </a:cubicBezTo>
                <a:cubicBezTo>
                  <a:pt x="1631" y="1284"/>
                  <a:pt x="1624" y="1283"/>
                  <a:pt x="1619" y="1283"/>
                </a:cubicBezTo>
                <a:cubicBezTo>
                  <a:pt x="1618" y="1289"/>
                  <a:pt x="1617" y="1295"/>
                  <a:pt x="1617" y="1301"/>
                </a:cubicBezTo>
                <a:cubicBezTo>
                  <a:pt x="1623" y="1301"/>
                  <a:pt x="1629" y="1302"/>
                  <a:pt x="1635" y="1302"/>
                </a:cubicBezTo>
                <a:close/>
                <a:moveTo>
                  <a:pt x="1649" y="1424"/>
                </a:moveTo>
                <a:cubicBezTo>
                  <a:pt x="1644" y="1424"/>
                  <a:pt x="1640" y="1423"/>
                  <a:pt x="1635" y="1423"/>
                </a:cubicBezTo>
                <a:cubicBezTo>
                  <a:pt x="1635" y="1428"/>
                  <a:pt x="1635" y="1433"/>
                  <a:pt x="1634" y="1438"/>
                </a:cubicBezTo>
                <a:cubicBezTo>
                  <a:pt x="1639" y="1438"/>
                  <a:pt x="1643" y="1438"/>
                  <a:pt x="1647" y="1438"/>
                </a:cubicBezTo>
                <a:cubicBezTo>
                  <a:pt x="1648" y="1433"/>
                  <a:pt x="1648" y="1429"/>
                  <a:pt x="1649" y="1424"/>
                </a:cubicBezTo>
                <a:close/>
                <a:moveTo>
                  <a:pt x="1654" y="1370"/>
                </a:moveTo>
                <a:cubicBezTo>
                  <a:pt x="1649" y="1369"/>
                  <a:pt x="1644" y="1369"/>
                  <a:pt x="1639" y="1368"/>
                </a:cubicBezTo>
                <a:cubicBezTo>
                  <a:pt x="1639" y="1373"/>
                  <a:pt x="1638" y="1378"/>
                  <a:pt x="1638" y="1383"/>
                </a:cubicBezTo>
                <a:cubicBezTo>
                  <a:pt x="1643" y="1383"/>
                  <a:pt x="1648" y="1384"/>
                  <a:pt x="1653" y="1384"/>
                </a:cubicBezTo>
                <a:cubicBezTo>
                  <a:pt x="1653" y="1380"/>
                  <a:pt x="1654" y="1375"/>
                  <a:pt x="1654" y="1370"/>
                </a:cubicBezTo>
                <a:close/>
                <a:moveTo>
                  <a:pt x="1660" y="1315"/>
                </a:moveTo>
                <a:cubicBezTo>
                  <a:pt x="1654" y="1314"/>
                  <a:pt x="1649" y="1314"/>
                  <a:pt x="1644" y="1313"/>
                </a:cubicBezTo>
                <a:cubicBezTo>
                  <a:pt x="1643" y="1319"/>
                  <a:pt x="1643" y="1324"/>
                  <a:pt x="1642" y="1330"/>
                </a:cubicBezTo>
                <a:cubicBezTo>
                  <a:pt x="1647" y="1330"/>
                  <a:pt x="1653" y="1331"/>
                  <a:pt x="1659" y="1331"/>
                </a:cubicBezTo>
                <a:cubicBezTo>
                  <a:pt x="1659" y="1326"/>
                  <a:pt x="1660" y="1320"/>
                  <a:pt x="1660" y="1315"/>
                </a:cubicBezTo>
                <a:close/>
                <a:moveTo>
                  <a:pt x="1663" y="1276"/>
                </a:moveTo>
                <a:cubicBezTo>
                  <a:pt x="1664" y="1271"/>
                  <a:pt x="1665" y="1265"/>
                  <a:pt x="1665" y="1260"/>
                </a:cubicBezTo>
                <a:cubicBezTo>
                  <a:pt x="1659" y="1259"/>
                  <a:pt x="1653" y="1259"/>
                  <a:pt x="1648" y="1258"/>
                </a:cubicBezTo>
                <a:cubicBezTo>
                  <a:pt x="1647" y="1264"/>
                  <a:pt x="1646" y="1270"/>
                  <a:pt x="1646" y="1276"/>
                </a:cubicBezTo>
                <a:cubicBezTo>
                  <a:pt x="1651" y="1276"/>
                  <a:pt x="1657" y="1276"/>
                  <a:pt x="1663" y="1276"/>
                </a:cubicBezTo>
                <a:close/>
                <a:moveTo>
                  <a:pt x="1679" y="1400"/>
                </a:moveTo>
                <a:cubicBezTo>
                  <a:pt x="1673" y="1399"/>
                  <a:pt x="1669" y="1399"/>
                  <a:pt x="1665" y="1398"/>
                </a:cubicBezTo>
                <a:cubicBezTo>
                  <a:pt x="1664" y="1403"/>
                  <a:pt x="1664" y="1408"/>
                  <a:pt x="1664" y="1412"/>
                </a:cubicBezTo>
                <a:cubicBezTo>
                  <a:pt x="1668" y="1412"/>
                  <a:pt x="1673" y="1413"/>
                  <a:pt x="1677" y="1413"/>
                </a:cubicBezTo>
                <a:cubicBezTo>
                  <a:pt x="1678" y="1409"/>
                  <a:pt x="1678" y="1405"/>
                  <a:pt x="1679" y="1400"/>
                </a:cubicBezTo>
                <a:close/>
                <a:moveTo>
                  <a:pt x="1684" y="1345"/>
                </a:moveTo>
                <a:cubicBezTo>
                  <a:pt x="1679" y="1344"/>
                  <a:pt x="1674" y="1343"/>
                  <a:pt x="1669" y="1343"/>
                </a:cubicBezTo>
                <a:cubicBezTo>
                  <a:pt x="1669" y="1348"/>
                  <a:pt x="1669" y="1353"/>
                  <a:pt x="1669" y="1358"/>
                </a:cubicBezTo>
                <a:cubicBezTo>
                  <a:pt x="1673" y="1358"/>
                  <a:pt x="1678" y="1359"/>
                  <a:pt x="1683" y="1359"/>
                </a:cubicBezTo>
                <a:cubicBezTo>
                  <a:pt x="1683" y="1354"/>
                  <a:pt x="1684" y="1349"/>
                  <a:pt x="1684" y="1345"/>
                </a:cubicBezTo>
                <a:close/>
                <a:moveTo>
                  <a:pt x="1689" y="1290"/>
                </a:moveTo>
                <a:cubicBezTo>
                  <a:pt x="1684" y="1290"/>
                  <a:pt x="1679" y="1289"/>
                  <a:pt x="1674" y="1289"/>
                </a:cubicBezTo>
                <a:cubicBezTo>
                  <a:pt x="1673" y="1294"/>
                  <a:pt x="1673" y="1299"/>
                  <a:pt x="1673" y="1304"/>
                </a:cubicBezTo>
                <a:cubicBezTo>
                  <a:pt x="1678" y="1304"/>
                  <a:pt x="1682" y="1305"/>
                  <a:pt x="1687" y="1305"/>
                </a:cubicBezTo>
                <a:cubicBezTo>
                  <a:pt x="1688" y="1300"/>
                  <a:pt x="1688" y="1295"/>
                  <a:pt x="1689" y="1290"/>
                </a:cubicBezTo>
                <a:close/>
                <a:moveTo>
                  <a:pt x="1694" y="1236"/>
                </a:moveTo>
                <a:cubicBezTo>
                  <a:pt x="1689" y="1235"/>
                  <a:pt x="1683" y="1234"/>
                  <a:pt x="1678" y="1234"/>
                </a:cubicBezTo>
                <a:cubicBezTo>
                  <a:pt x="1677" y="1239"/>
                  <a:pt x="1677" y="1245"/>
                  <a:pt x="1676" y="1251"/>
                </a:cubicBezTo>
                <a:cubicBezTo>
                  <a:pt x="1682" y="1251"/>
                  <a:pt x="1688" y="1251"/>
                  <a:pt x="1693" y="1252"/>
                </a:cubicBezTo>
                <a:cubicBezTo>
                  <a:pt x="1693" y="1247"/>
                  <a:pt x="1694" y="1241"/>
                  <a:pt x="1694" y="1236"/>
                </a:cubicBezTo>
                <a:close/>
                <a:moveTo>
                  <a:pt x="1697" y="1197"/>
                </a:moveTo>
                <a:cubicBezTo>
                  <a:pt x="1698" y="1192"/>
                  <a:pt x="1699" y="1186"/>
                  <a:pt x="1699" y="1181"/>
                </a:cubicBezTo>
                <a:cubicBezTo>
                  <a:pt x="1694" y="1180"/>
                  <a:pt x="1688" y="1180"/>
                  <a:pt x="1683" y="1179"/>
                </a:cubicBezTo>
                <a:cubicBezTo>
                  <a:pt x="1682" y="1185"/>
                  <a:pt x="1682" y="1191"/>
                  <a:pt x="1681" y="1196"/>
                </a:cubicBezTo>
                <a:cubicBezTo>
                  <a:pt x="1687" y="1197"/>
                  <a:pt x="1692" y="1197"/>
                  <a:pt x="1697" y="1197"/>
                </a:cubicBezTo>
                <a:close/>
                <a:moveTo>
                  <a:pt x="1713" y="1320"/>
                </a:moveTo>
                <a:cubicBezTo>
                  <a:pt x="1708" y="1320"/>
                  <a:pt x="1704" y="1319"/>
                  <a:pt x="1699" y="1319"/>
                </a:cubicBezTo>
                <a:cubicBezTo>
                  <a:pt x="1699" y="1324"/>
                  <a:pt x="1698" y="1329"/>
                  <a:pt x="1698" y="1334"/>
                </a:cubicBezTo>
                <a:cubicBezTo>
                  <a:pt x="1703" y="1334"/>
                  <a:pt x="1707" y="1334"/>
                  <a:pt x="1711" y="1334"/>
                </a:cubicBezTo>
                <a:cubicBezTo>
                  <a:pt x="1712" y="1329"/>
                  <a:pt x="1712" y="1325"/>
                  <a:pt x="1713" y="1320"/>
                </a:cubicBezTo>
                <a:close/>
                <a:moveTo>
                  <a:pt x="1717" y="1266"/>
                </a:moveTo>
                <a:cubicBezTo>
                  <a:pt x="1712" y="1265"/>
                  <a:pt x="1708" y="1265"/>
                  <a:pt x="1703" y="1264"/>
                </a:cubicBezTo>
                <a:cubicBezTo>
                  <a:pt x="1703" y="1269"/>
                  <a:pt x="1703" y="1274"/>
                  <a:pt x="1703" y="1279"/>
                </a:cubicBezTo>
                <a:cubicBezTo>
                  <a:pt x="1707" y="1279"/>
                  <a:pt x="1712" y="1280"/>
                  <a:pt x="1717" y="1280"/>
                </a:cubicBezTo>
                <a:cubicBezTo>
                  <a:pt x="1717" y="1275"/>
                  <a:pt x="1717" y="1270"/>
                  <a:pt x="1717" y="1266"/>
                </a:cubicBezTo>
                <a:close/>
                <a:moveTo>
                  <a:pt x="1724" y="1211"/>
                </a:moveTo>
                <a:cubicBezTo>
                  <a:pt x="1718" y="1211"/>
                  <a:pt x="1713" y="1210"/>
                  <a:pt x="1708" y="1210"/>
                </a:cubicBezTo>
                <a:cubicBezTo>
                  <a:pt x="1708" y="1215"/>
                  <a:pt x="1707" y="1220"/>
                  <a:pt x="1707" y="1226"/>
                </a:cubicBezTo>
                <a:cubicBezTo>
                  <a:pt x="1712" y="1226"/>
                  <a:pt x="1717" y="1226"/>
                  <a:pt x="1722" y="1227"/>
                </a:cubicBezTo>
                <a:cubicBezTo>
                  <a:pt x="1723" y="1222"/>
                  <a:pt x="1723" y="1216"/>
                  <a:pt x="1724" y="1211"/>
                </a:cubicBezTo>
                <a:close/>
                <a:moveTo>
                  <a:pt x="1727" y="1172"/>
                </a:moveTo>
                <a:cubicBezTo>
                  <a:pt x="1727" y="1167"/>
                  <a:pt x="1728" y="1162"/>
                  <a:pt x="1728" y="1157"/>
                </a:cubicBezTo>
                <a:cubicBezTo>
                  <a:pt x="1723" y="1156"/>
                  <a:pt x="1717" y="1155"/>
                  <a:pt x="1712" y="1154"/>
                </a:cubicBezTo>
                <a:cubicBezTo>
                  <a:pt x="1711" y="1160"/>
                  <a:pt x="1711" y="1166"/>
                  <a:pt x="1711" y="1171"/>
                </a:cubicBezTo>
                <a:cubicBezTo>
                  <a:pt x="1716" y="1172"/>
                  <a:pt x="1722" y="1172"/>
                  <a:pt x="1727" y="1172"/>
                </a:cubicBezTo>
                <a:close/>
                <a:moveTo>
                  <a:pt x="1742" y="1296"/>
                </a:moveTo>
                <a:cubicBezTo>
                  <a:pt x="1738" y="1295"/>
                  <a:pt x="1733" y="1295"/>
                  <a:pt x="1729" y="1294"/>
                </a:cubicBezTo>
                <a:cubicBezTo>
                  <a:pt x="1728" y="1299"/>
                  <a:pt x="1728" y="1304"/>
                  <a:pt x="1728" y="1308"/>
                </a:cubicBezTo>
                <a:cubicBezTo>
                  <a:pt x="1732" y="1308"/>
                  <a:pt x="1737" y="1309"/>
                  <a:pt x="1741" y="1309"/>
                </a:cubicBezTo>
                <a:cubicBezTo>
                  <a:pt x="1741" y="1305"/>
                  <a:pt x="1742" y="1300"/>
                  <a:pt x="1742" y="1296"/>
                </a:cubicBezTo>
                <a:close/>
                <a:moveTo>
                  <a:pt x="1747" y="1242"/>
                </a:moveTo>
                <a:cubicBezTo>
                  <a:pt x="1743" y="1241"/>
                  <a:pt x="1738" y="1241"/>
                  <a:pt x="1733" y="1240"/>
                </a:cubicBezTo>
                <a:cubicBezTo>
                  <a:pt x="1733" y="1245"/>
                  <a:pt x="1733" y="1249"/>
                  <a:pt x="1732" y="1254"/>
                </a:cubicBezTo>
                <a:cubicBezTo>
                  <a:pt x="1737" y="1254"/>
                  <a:pt x="1742" y="1254"/>
                  <a:pt x="1746" y="1255"/>
                </a:cubicBezTo>
                <a:cubicBezTo>
                  <a:pt x="1747" y="1250"/>
                  <a:pt x="1747" y="1246"/>
                  <a:pt x="1747" y="1242"/>
                </a:cubicBezTo>
                <a:close/>
                <a:moveTo>
                  <a:pt x="1752" y="1187"/>
                </a:moveTo>
                <a:cubicBezTo>
                  <a:pt x="1747" y="1186"/>
                  <a:pt x="1742" y="1186"/>
                  <a:pt x="1737" y="1185"/>
                </a:cubicBezTo>
                <a:cubicBezTo>
                  <a:pt x="1737" y="1190"/>
                  <a:pt x="1736" y="1195"/>
                  <a:pt x="1736" y="1201"/>
                </a:cubicBezTo>
                <a:cubicBezTo>
                  <a:pt x="1741" y="1201"/>
                  <a:pt x="1746" y="1201"/>
                  <a:pt x="1752" y="1201"/>
                </a:cubicBezTo>
                <a:cubicBezTo>
                  <a:pt x="1752" y="1196"/>
                  <a:pt x="1752" y="1191"/>
                  <a:pt x="1752" y="1187"/>
                </a:cubicBezTo>
                <a:close/>
                <a:moveTo>
                  <a:pt x="1758" y="1132"/>
                </a:moveTo>
                <a:cubicBezTo>
                  <a:pt x="1753" y="1131"/>
                  <a:pt x="1747" y="1131"/>
                  <a:pt x="1742" y="1130"/>
                </a:cubicBezTo>
                <a:cubicBezTo>
                  <a:pt x="1742" y="1136"/>
                  <a:pt x="1741" y="1141"/>
                  <a:pt x="1741" y="1146"/>
                </a:cubicBezTo>
                <a:cubicBezTo>
                  <a:pt x="1746" y="1146"/>
                  <a:pt x="1751" y="1147"/>
                  <a:pt x="1756" y="1147"/>
                </a:cubicBezTo>
                <a:cubicBezTo>
                  <a:pt x="1757" y="1142"/>
                  <a:pt x="1757" y="1137"/>
                  <a:pt x="1758" y="1132"/>
                </a:cubicBezTo>
                <a:close/>
                <a:moveTo>
                  <a:pt x="1762" y="1077"/>
                </a:moveTo>
                <a:cubicBezTo>
                  <a:pt x="1757" y="1077"/>
                  <a:pt x="1752" y="1076"/>
                  <a:pt x="1747" y="1076"/>
                </a:cubicBezTo>
                <a:cubicBezTo>
                  <a:pt x="1747" y="1082"/>
                  <a:pt x="1746" y="1087"/>
                  <a:pt x="1746" y="1092"/>
                </a:cubicBezTo>
                <a:cubicBezTo>
                  <a:pt x="1751" y="1092"/>
                  <a:pt x="1756" y="1092"/>
                  <a:pt x="1760" y="1092"/>
                </a:cubicBezTo>
                <a:cubicBezTo>
                  <a:pt x="1761" y="1087"/>
                  <a:pt x="1762" y="1082"/>
                  <a:pt x="1762" y="1077"/>
                </a:cubicBezTo>
                <a:close/>
                <a:moveTo>
                  <a:pt x="1776" y="1217"/>
                </a:moveTo>
                <a:cubicBezTo>
                  <a:pt x="1772" y="1216"/>
                  <a:pt x="1768" y="1216"/>
                  <a:pt x="1763" y="1215"/>
                </a:cubicBezTo>
                <a:cubicBezTo>
                  <a:pt x="1763" y="1220"/>
                  <a:pt x="1763" y="1224"/>
                  <a:pt x="1763" y="1229"/>
                </a:cubicBezTo>
                <a:cubicBezTo>
                  <a:pt x="1767" y="1229"/>
                  <a:pt x="1771" y="1229"/>
                  <a:pt x="1775" y="1230"/>
                </a:cubicBezTo>
                <a:cubicBezTo>
                  <a:pt x="1776" y="1225"/>
                  <a:pt x="1776" y="1221"/>
                  <a:pt x="1776" y="1217"/>
                </a:cubicBezTo>
                <a:close/>
                <a:moveTo>
                  <a:pt x="1781" y="1162"/>
                </a:moveTo>
                <a:cubicBezTo>
                  <a:pt x="1776" y="1162"/>
                  <a:pt x="1772" y="1161"/>
                  <a:pt x="1767" y="1161"/>
                </a:cubicBezTo>
                <a:cubicBezTo>
                  <a:pt x="1767" y="1166"/>
                  <a:pt x="1767" y="1170"/>
                  <a:pt x="1767" y="1175"/>
                </a:cubicBezTo>
                <a:cubicBezTo>
                  <a:pt x="1772" y="1175"/>
                  <a:pt x="1776" y="1175"/>
                  <a:pt x="1780" y="1175"/>
                </a:cubicBezTo>
                <a:cubicBezTo>
                  <a:pt x="1781" y="1171"/>
                  <a:pt x="1781" y="1167"/>
                  <a:pt x="1781" y="1162"/>
                </a:cubicBezTo>
                <a:close/>
                <a:moveTo>
                  <a:pt x="1786" y="1108"/>
                </a:moveTo>
                <a:cubicBezTo>
                  <a:pt x="1782" y="1107"/>
                  <a:pt x="1777" y="1107"/>
                  <a:pt x="1773" y="1106"/>
                </a:cubicBezTo>
                <a:cubicBezTo>
                  <a:pt x="1772" y="1111"/>
                  <a:pt x="1772" y="1116"/>
                  <a:pt x="1771" y="1121"/>
                </a:cubicBezTo>
                <a:cubicBezTo>
                  <a:pt x="1776" y="1121"/>
                  <a:pt x="1781" y="1121"/>
                  <a:pt x="1785" y="1122"/>
                </a:cubicBezTo>
                <a:cubicBezTo>
                  <a:pt x="1785" y="1117"/>
                  <a:pt x="1786" y="1112"/>
                  <a:pt x="1786" y="1108"/>
                </a:cubicBezTo>
                <a:close/>
                <a:moveTo>
                  <a:pt x="1791" y="1053"/>
                </a:moveTo>
                <a:cubicBezTo>
                  <a:pt x="1786" y="1052"/>
                  <a:pt x="1782" y="1052"/>
                  <a:pt x="1777" y="1051"/>
                </a:cubicBezTo>
                <a:cubicBezTo>
                  <a:pt x="1776" y="1057"/>
                  <a:pt x="1776" y="1062"/>
                  <a:pt x="1775" y="1066"/>
                </a:cubicBezTo>
                <a:cubicBezTo>
                  <a:pt x="1780" y="1067"/>
                  <a:pt x="1785" y="1067"/>
                  <a:pt x="1790" y="1067"/>
                </a:cubicBezTo>
                <a:cubicBezTo>
                  <a:pt x="1790" y="1062"/>
                  <a:pt x="1791" y="1058"/>
                  <a:pt x="1791" y="1053"/>
                </a:cubicBezTo>
                <a:close/>
                <a:moveTo>
                  <a:pt x="1796" y="998"/>
                </a:moveTo>
                <a:cubicBezTo>
                  <a:pt x="1791" y="998"/>
                  <a:pt x="1787" y="997"/>
                  <a:pt x="1781" y="997"/>
                </a:cubicBezTo>
                <a:cubicBezTo>
                  <a:pt x="1781" y="1002"/>
                  <a:pt x="1781" y="1007"/>
                  <a:pt x="1781" y="1012"/>
                </a:cubicBezTo>
                <a:cubicBezTo>
                  <a:pt x="1786" y="1012"/>
                  <a:pt x="1791" y="1013"/>
                  <a:pt x="1795" y="1013"/>
                </a:cubicBezTo>
                <a:cubicBezTo>
                  <a:pt x="1796" y="1008"/>
                  <a:pt x="1796" y="1003"/>
                  <a:pt x="1796" y="998"/>
                </a:cubicBezTo>
                <a:close/>
                <a:moveTo>
                  <a:pt x="1799" y="958"/>
                </a:moveTo>
                <a:cubicBezTo>
                  <a:pt x="1800" y="953"/>
                  <a:pt x="1800" y="949"/>
                  <a:pt x="1800" y="945"/>
                </a:cubicBezTo>
                <a:cubicBezTo>
                  <a:pt x="1795" y="944"/>
                  <a:pt x="1791" y="944"/>
                  <a:pt x="1786" y="943"/>
                </a:cubicBezTo>
                <a:cubicBezTo>
                  <a:pt x="1786" y="949"/>
                  <a:pt x="1785" y="953"/>
                  <a:pt x="1785" y="958"/>
                </a:cubicBezTo>
                <a:cubicBezTo>
                  <a:pt x="1790" y="958"/>
                  <a:pt x="1795" y="958"/>
                  <a:pt x="1799" y="958"/>
                </a:cubicBezTo>
                <a:close/>
                <a:moveTo>
                  <a:pt x="843" y="1648"/>
                </a:moveTo>
                <a:cubicBezTo>
                  <a:pt x="843" y="1648"/>
                  <a:pt x="843" y="1648"/>
                  <a:pt x="843" y="1648"/>
                </a:cubicBezTo>
                <a:cubicBezTo>
                  <a:pt x="843" y="1648"/>
                  <a:pt x="843" y="1648"/>
                  <a:pt x="843" y="1648"/>
                </a:cubicBezTo>
                <a:close/>
                <a:moveTo>
                  <a:pt x="710" y="1609"/>
                </a:moveTo>
                <a:cubicBezTo>
                  <a:pt x="710" y="1609"/>
                  <a:pt x="710" y="1609"/>
                  <a:pt x="710" y="1609"/>
                </a:cubicBezTo>
                <a:cubicBezTo>
                  <a:pt x="710" y="1609"/>
                  <a:pt x="710" y="1609"/>
                  <a:pt x="710" y="1609"/>
                </a:cubicBezTo>
                <a:close/>
                <a:moveTo>
                  <a:pt x="1668" y="983"/>
                </a:moveTo>
                <a:cubicBezTo>
                  <a:pt x="1668" y="983"/>
                  <a:pt x="1668" y="983"/>
                  <a:pt x="1668" y="983"/>
                </a:cubicBezTo>
                <a:cubicBezTo>
                  <a:pt x="1668" y="983"/>
                  <a:pt x="1668" y="983"/>
                  <a:pt x="1668" y="983"/>
                </a:cubicBezTo>
                <a:cubicBezTo>
                  <a:pt x="1668" y="983"/>
                  <a:pt x="1668" y="982"/>
                  <a:pt x="1668" y="982"/>
                </a:cubicBezTo>
                <a:cubicBezTo>
                  <a:pt x="1668" y="982"/>
                  <a:pt x="1668" y="982"/>
                  <a:pt x="1668" y="982"/>
                </a:cubicBezTo>
                <a:cubicBezTo>
                  <a:pt x="1668" y="982"/>
                  <a:pt x="1668" y="983"/>
                  <a:pt x="1668" y="983"/>
                </a:cubicBezTo>
                <a:close/>
                <a:moveTo>
                  <a:pt x="1668" y="983"/>
                </a:moveTo>
                <a:cubicBezTo>
                  <a:pt x="1668" y="983"/>
                  <a:pt x="1668" y="983"/>
                  <a:pt x="1668" y="983"/>
                </a:cubicBezTo>
                <a:cubicBezTo>
                  <a:pt x="1668" y="983"/>
                  <a:pt x="1668" y="983"/>
                  <a:pt x="1668" y="983"/>
                </a:cubicBezTo>
                <a:close/>
                <a:moveTo>
                  <a:pt x="1063" y="1641"/>
                </a:moveTo>
                <a:cubicBezTo>
                  <a:pt x="1063" y="1641"/>
                  <a:pt x="1063" y="1641"/>
                  <a:pt x="1063" y="1641"/>
                </a:cubicBezTo>
                <a:cubicBezTo>
                  <a:pt x="1063" y="1641"/>
                  <a:pt x="1063" y="1641"/>
                  <a:pt x="1063" y="1641"/>
                </a:cubicBezTo>
                <a:cubicBezTo>
                  <a:pt x="1063" y="1641"/>
                  <a:pt x="1063" y="1641"/>
                  <a:pt x="1063" y="1641"/>
                </a:cubicBezTo>
                <a:cubicBezTo>
                  <a:pt x="1063" y="1641"/>
                  <a:pt x="1063" y="1641"/>
                  <a:pt x="1063" y="1641"/>
                </a:cubicBezTo>
                <a:close/>
                <a:moveTo>
                  <a:pt x="201" y="826"/>
                </a:moveTo>
                <a:cubicBezTo>
                  <a:pt x="209" y="818"/>
                  <a:pt x="211" y="809"/>
                  <a:pt x="205" y="799"/>
                </a:cubicBezTo>
                <a:cubicBezTo>
                  <a:pt x="205" y="799"/>
                  <a:pt x="205" y="798"/>
                  <a:pt x="205" y="798"/>
                </a:cubicBezTo>
                <a:cubicBezTo>
                  <a:pt x="212" y="804"/>
                  <a:pt x="220" y="806"/>
                  <a:pt x="229" y="801"/>
                </a:cubicBezTo>
                <a:cubicBezTo>
                  <a:pt x="230" y="801"/>
                  <a:pt x="231" y="800"/>
                  <a:pt x="232" y="800"/>
                </a:cubicBezTo>
                <a:cubicBezTo>
                  <a:pt x="233" y="797"/>
                  <a:pt x="235" y="795"/>
                  <a:pt x="236" y="793"/>
                </a:cubicBezTo>
                <a:cubicBezTo>
                  <a:pt x="239" y="786"/>
                  <a:pt x="237" y="779"/>
                  <a:pt x="232" y="773"/>
                </a:cubicBezTo>
                <a:cubicBezTo>
                  <a:pt x="227" y="768"/>
                  <a:pt x="219" y="766"/>
                  <a:pt x="212" y="769"/>
                </a:cubicBezTo>
                <a:cubicBezTo>
                  <a:pt x="205" y="772"/>
                  <a:pt x="201" y="779"/>
                  <a:pt x="201" y="786"/>
                </a:cubicBezTo>
                <a:cubicBezTo>
                  <a:pt x="201" y="790"/>
                  <a:pt x="203" y="793"/>
                  <a:pt x="204" y="797"/>
                </a:cubicBezTo>
                <a:cubicBezTo>
                  <a:pt x="202" y="796"/>
                  <a:pt x="200" y="795"/>
                  <a:pt x="198" y="794"/>
                </a:cubicBezTo>
                <a:cubicBezTo>
                  <a:pt x="191" y="791"/>
                  <a:pt x="184" y="792"/>
                  <a:pt x="178" y="797"/>
                </a:cubicBezTo>
                <a:cubicBezTo>
                  <a:pt x="172" y="802"/>
                  <a:pt x="170" y="808"/>
                  <a:pt x="172" y="816"/>
                </a:cubicBezTo>
                <a:cubicBezTo>
                  <a:pt x="173" y="818"/>
                  <a:pt x="174" y="821"/>
                  <a:pt x="175" y="823"/>
                </a:cubicBezTo>
                <a:cubicBezTo>
                  <a:pt x="183" y="829"/>
                  <a:pt x="192" y="832"/>
                  <a:pt x="201" y="826"/>
                </a:cubicBezTo>
                <a:close/>
                <a:moveTo>
                  <a:pt x="471" y="1506"/>
                </a:moveTo>
                <a:cubicBezTo>
                  <a:pt x="471" y="1506"/>
                  <a:pt x="471" y="1506"/>
                  <a:pt x="471" y="1506"/>
                </a:cubicBezTo>
                <a:cubicBezTo>
                  <a:pt x="471" y="1506"/>
                  <a:pt x="471" y="1506"/>
                  <a:pt x="471" y="1506"/>
                </a:cubicBezTo>
                <a:cubicBezTo>
                  <a:pt x="471" y="1506"/>
                  <a:pt x="471" y="1506"/>
                  <a:pt x="471" y="1506"/>
                </a:cubicBezTo>
                <a:cubicBezTo>
                  <a:pt x="471" y="1506"/>
                  <a:pt x="471" y="1506"/>
                  <a:pt x="471" y="1506"/>
                </a:cubicBezTo>
                <a:close/>
                <a:moveTo>
                  <a:pt x="196" y="880"/>
                </a:moveTo>
                <a:cubicBezTo>
                  <a:pt x="197" y="879"/>
                  <a:pt x="199" y="877"/>
                  <a:pt x="200" y="876"/>
                </a:cubicBezTo>
                <a:cubicBezTo>
                  <a:pt x="204" y="869"/>
                  <a:pt x="204" y="861"/>
                  <a:pt x="200" y="855"/>
                </a:cubicBezTo>
                <a:cubicBezTo>
                  <a:pt x="195" y="848"/>
                  <a:pt x="188" y="845"/>
                  <a:pt x="180" y="848"/>
                </a:cubicBezTo>
                <a:cubicBezTo>
                  <a:pt x="178" y="848"/>
                  <a:pt x="176" y="849"/>
                  <a:pt x="174" y="850"/>
                </a:cubicBezTo>
                <a:cubicBezTo>
                  <a:pt x="174" y="849"/>
                  <a:pt x="174" y="849"/>
                  <a:pt x="174" y="849"/>
                </a:cubicBezTo>
                <a:cubicBezTo>
                  <a:pt x="174" y="849"/>
                  <a:pt x="174" y="849"/>
                  <a:pt x="174" y="849"/>
                </a:cubicBezTo>
                <a:cubicBezTo>
                  <a:pt x="174" y="849"/>
                  <a:pt x="174" y="849"/>
                  <a:pt x="174" y="849"/>
                </a:cubicBezTo>
                <a:cubicBezTo>
                  <a:pt x="165" y="857"/>
                  <a:pt x="166" y="867"/>
                  <a:pt x="169" y="877"/>
                </a:cubicBezTo>
                <a:cubicBezTo>
                  <a:pt x="169" y="877"/>
                  <a:pt x="169" y="878"/>
                  <a:pt x="169" y="878"/>
                </a:cubicBezTo>
                <a:cubicBezTo>
                  <a:pt x="178" y="883"/>
                  <a:pt x="187" y="886"/>
                  <a:pt x="196" y="880"/>
                </a:cubicBezTo>
                <a:close/>
                <a:moveTo>
                  <a:pt x="244" y="665"/>
                </a:moveTo>
                <a:cubicBezTo>
                  <a:pt x="244" y="665"/>
                  <a:pt x="244" y="665"/>
                  <a:pt x="244" y="665"/>
                </a:cubicBezTo>
                <a:cubicBezTo>
                  <a:pt x="244" y="665"/>
                  <a:pt x="244" y="665"/>
                  <a:pt x="244" y="665"/>
                </a:cubicBezTo>
                <a:close/>
                <a:moveTo>
                  <a:pt x="549" y="1568"/>
                </a:move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lose/>
                <a:moveTo>
                  <a:pt x="580" y="1562"/>
                </a:moveTo>
                <a:cubicBezTo>
                  <a:pt x="584" y="1552"/>
                  <a:pt x="578" y="1541"/>
                  <a:pt x="568" y="1538"/>
                </a:cubicBezTo>
                <a:cubicBezTo>
                  <a:pt x="562" y="1536"/>
                  <a:pt x="557" y="1537"/>
                  <a:pt x="552" y="1540"/>
                </a:cubicBezTo>
                <a:cubicBezTo>
                  <a:pt x="553" y="1538"/>
                  <a:pt x="554" y="1535"/>
                  <a:pt x="555" y="1533"/>
                </a:cubicBezTo>
                <a:cubicBezTo>
                  <a:pt x="558" y="1525"/>
                  <a:pt x="555" y="1516"/>
                  <a:pt x="548" y="1511"/>
                </a:cubicBezTo>
                <a:cubicBezTo>
                  <a:pt x="541" y="1507"/>
                  <a:pt x="532" y="1507"/>
                  <a:pt x="526" y="1513"/>
                </a:cubicBezTo>
                <a:cubicBezTo>
                  <a:pt x="520" y="1518"/>
                  <a:pt x="518" y="1528"/>
                  <a:pt x="522" y="1535"/>
                </a:cubicBezTo>
                <a:cubicBezTo>
                  <a:pt x="526" y="1543"/>
                  <a:pt x="535" y="1546"/>
                  <a:pt x="543" y="1544"/>
                </a:cubicBezTo>
                <a:cubicBezTo>
                  <a:pt x="546" y="1543"/>
                  <a:pt x="549" y="1541"/>
                  <a:pt x="552" y="1540"/>
                </a:cubicBezTo>
                <a:cubicBezTo>
                  <a:pt x="543" y="1550"/>
                  <a:pt x="542" y="1556"/>
                  <a:pt x="549" y="1568"/>
                </a:cubicBezTo>
                <a:cubicBezTo>
                  <a:pt x="551" y="1570"/>
                  <a:pt x="553" y="1571"/>
                  <a:pt x="555" y="1572"/>
                </a:cubicBezTo>
                <a:cubicBezTo>
                  <a:pt x="565" y="1576"/>
                  <a:pt x="576" y="1572"/>
                  <a:pt x="580" y="1562"/>
                </a:cubicBezTo>
                <a:close/>
                <a:moveTo>
                  <a:pt x="788" y="1643"/>
                </a:moveTo>
                <a:cubicBezTo>
                  <a:pt x="788" y="1643"/>
                  <a:pt x="788" y="1643"/>
                  <a:pt x="788" y="1643"/>
                </a:cubicBezTo>
                <a:cubicBezTo>
                  <a:pt x="788" y="1643"/>
                  <a:pt x="788" y="1643"/>
                  <a:pt x="788" y="1643"/>
                </a:cubicBezTo>
                <a:cubicBezTo>
                  <a:pt x="788" y="1643"/>
                  <a:pt x="788" y="1643"/>
                  <a:pt x="788" y="1643"/>
                </a:cubicBezTo>
                <a:cubicBezTo>
                  <a:pt x="788" y="1643"/>
                  <a:pt x="788" y="1643"/>
                  <a:pt x="788" y="1643"/>
                </a:cubicBezTo>
                <a:close/>
                <a:moveTo>
                  <a:pt x="1407" y="1452"/>
                </a:moveTo>
                <a:cubicBezTo>
                  <a:pt x="1407" y="1452"/>
                  <a:pt x="1407" y="1452"/>
                  <a:pt x="1407" y="1452"/>
                </a:cubicBezTo>
                <a:cubicBezTo>
                  <a:pt x="1407" y="1452"/>
                  <a:pt x="1407" y="1452"/>
                  <a:pt x="1407" y="1452"/>
                </a:cubicBezTo>
                <a:cubicBezTo>
                  <a:pt x="1407" y="1452"/>
                  <a:pt x="1407" y="1452"/>
                  <a:pt x="1407" y="1452"/>
                </a:cubicBezTo>
                <a:cubicBezTo>
                  <a:pt x="1407" y="1452"/>
                  <a:pt x="1407" y="1452"/>
                  <a:pt x="1407" y="1452"/>
                </a:cubicBezTo>
                <a:close/>
                <a:moveTo>
                  <a:pt x="424" y="1443"/>
                </a:moveTo>
                <a:cubicBezTo>
                  <a:pt x="429" y="1436"/>
                  <a:pt x="428" y="1426"/>
                  <a:pt x="423" y="1420"/>
                </a:cubicBezTo>
                <a:cubicBezTo>
                  <a:pt x="416" y="1414"/>
                  <a:pt x="407" y="1412"/>
                  <a:pt x="399" y="1417"/>
                </a:cubicBezTo>
                <a:cubicBezTo>
                  <a:pt x="392" y="1422"/>
                  <a:pt x="389" y="1431"/>
                  <a:pt x="392" y="1439"/>
                </a:cubicBezTo>
                <a:cubicBezTo>
                  <a:pt x="393" y="1441"/>
                  <a:pt x="394" y="1444"/>
                  <a:pt x="395" y="1446"/>
                </a:cubicBezTo>
                <a:cubicBezTo>
                  <a:pt x="397" y="1447"/>
                  <a:pt x="400" y="1448"/>
                  <a:pt x="402" y="1449"/>
                </a:cubicBezTo>
                <a:cubicBezTo>
                  <a:pt x="410" y="1453"/>
                  <a:pt x="419" y="1450"/>
                  <a:pt x="424" y="1443"/>
                </a:cubicBezTo>
                <a:close/>
                <a:moveTo>
                  <a:pt x="251" y="1187"/>
                </a:moveTo>
                <a:cubicBezTo>
                  <a:pt x="251" y="1187"/>
                  <a:pt x="251" y="1187"/>
                  <a:pt x="251" y="1187"/>
                </a:cubicBezTo>
                <a:cubicBezTo>
                  <a:pt x="251" y="1187"/>
                  <a:pt x="251" y="1187"/>
                  <a:pt x="250" y="1188"/>
                </a:cubicBezTo>
                <a:lnTo>
                  <a:pt x="251" y="1187"/>
                </a:lnTo>
                <a:close/>
                <a:moveTo>
                  <a:pt x="251" y="1187"/>
                </a:moveTo>
                <a:cubicBezTo>
                  <a:pt x="252" y="1185"/>
                  <a:pt x="254" y="1183"/>
                  <a:pt x="256" y="1181"/>
                </a:cubicBezTo>
                <a:cubicBezTo>
                  <a:pt x="260" y="1174"/>
                  <a:pt x="259" y="1164"/>
                  <a:pt x="253" y="1158"/>
                </a:cubicBezTo>
                <a:cubicBezTo>
                  <a:pt x="247" y="1153"/>
                  <a:pt x="238" y="1152"/>
                  <a:pt x="231" y="1156"/>
                </a:cubicBezTo>
                <a:cubicBezTo>
                  <a:pt x="224" y="1160"/>
                  <a:pt x="220" y="1169"/>
                  <a:pt x="223" y="1177"/>
                </a:cubicBezTo>
                <a:cubicBezTo>
                  <a:pt x="224" y="1180"/>
                  <a:pt x="225" y="1182"/>
                  <a:pt x="226" y="1185"/>
                </a:cubicBezTo>
                <a:cubicBezTo>
                  <a:pt x="234" y="1189"/>
                  <a:pt x="242" y="1191"/>
                  <a:pt x="251" y="1187"/>
                </a:cubicBezTo>
                <a:close/>
                <a:moveTo>
                  <a:pt x="777" y="218"/>
                </a:moveTo>
                <a:cubicBezTo>
                  <a:pt x="783" y="224"/>
                  <a:pt x="791" y="225"/>
                  <a:pt x="799" y="222"/>
                </a:cubicBezTo>
                <a:cubicBezTo>
                  <a:pt x="801" y="221"/>
                  <a:pt x="802" y="220"/>
                  <a:pt x="804" y="219"/>
                </a:cubicBezTo>
                <a:cubicBezTo>
                  <a:pt x="804" y="218"/>
                  <a:pt x="805" y="217"/>
                  <a:pt x="806" y="215"/>
                </a:cubicBezTo>
                <a:cubicBezTo>
                  <a:pt x="810" y="207"/>
                  <a:pt x="809" y="200"/>
                  <a:pt x="804" y="193"/>
                </a:cubicBezTo>
                <a:cubicBezTo>
                  <a:pt x="799" y="188"/>
                  <a:pt x="791" y="186"/>
                  <a:pt x="783" y="189"/>
                </a:cubicBezTo>
                <a:cubicBezTo>
                  <a:pt x="781" y="190"/>
                  <a:pt x="779" y="190"/>
                  <a:pt x="777" y="191"/>
                </a:cubicBezTo>
                <a:cubicBezTo>
                  <a:pt x="776" y="193"/>
                  <a:pt x="775" y="195"/>
                  <a:pt x="774" y="197"/>
                </a:cubicBezTo>
                <a:cubicBezTo>
                  <a:pt x="771" y="205"/>
                  <a:pt x="772" y="213"/>
                  <a:pt x="777" y="218"/>
                </a:cubicBezTo>
                <a:close/>
                <a:moveTo>
                  <a:pt x="1158" y="226"/>
                </a:moveTo>
                <a:cubicBezTo>
                  <a:pt x="1152" y="232"/>
                  <a:pt x="1151" y="240"/>
                  <a:pt x="1155" y="248"/>
                </a:cubicBezTo>
                <a:cubicBezTo>
                  <a:pt x="1156" y="249"/>
                  <a:pt x="1156" y="251"/>
                  <a:pt x="1157" y="252"/>
                </a:cubicBezTo>
                <a:cubicBezTo>
                  <a:pt x="1158" y="253"/>
                  <a:pt x="1160" y="254"/>
                  <a:pt x="1161" y="254"/>
                </a:cubicBezTo>
                <a:cubicBezTo>
                  <a:pt x="1169" y="259"/>
                  <a:pt x="1177" y="258"/>
                  <a:pt x="1183" y="252"/>
                </a:cubicBezTo>
                <a:cubicBezTo>
                  <a:pt x="1189" y="247"/>
                  <a:pt x="1190" y="240"/>
                  <a:pt x="1187" y="232"/>
                </a:cubicBezTo>
                <a:cubicBezTo>
                  <a:pt x="1187" y="230"/>
                  <a:pt x="1186" y="228"/>
                  <a:pt x="1185" y="225"/>
                </a:cubicBezTo>
                <a:cubicBezTo>
                  <a:pt x="1183" y="225"/>
                  <a:pt x="1181" y="224"/>
                  <a:pt x="1179" y="223"/>
                </a:cubicBezTo>
                <a:cubicBezTo>
                  <a:pt x="1172" y="219"/>
                  <a:pt x="1163" y="221"/>
                  <a:pt x="1158" y="226"/>
                </a:cubicBezTo>
                <a:close/>
                <a:moveTo>
                  <a:pt x="211" y="717"/>
                </a:moveTo>
                <a:cubicBezTo>
                  <a:pt x="211" y="717"/>
                  <a:pt x="211" y="716"/>
                  <a:pt x="211" y="716"/>
                </a:cubicBezTo>
                <a:cubicBezTo>
                  <a:pt x="211" y="716"/>
                  <a:pt x="211" y="716"/>
                  <a:pt x="211" y="716"/>
                </a:cubicBezTo>
                <a:cubicBezTo>
                  <a:pt x="211" y="716"/>
                  <a:pt x="210" y="717"/>
                  <a:pt x="210" y="717"/>
                </a:cubicBezTo>
                <a:cubicBezTo>
                  <a:pt x="210" y="717"/>
                  <a:pt x="210" y="717"/>
                  <a:pt x="211" y="717"/>
                </a:cubicBezTo>
                <a:close/>
                <a:moveTo>
                  <a:pt x="214" y="747"/>
                </a:moveTo>
                <a:cubicBezTo>
                  <a:pt x="221" y="751"/>
                  <a:pt x="231" y="750"/>
                  <a:pt x="237" y="744"/>
                </a:cubicBezTo>
                <a:cubicBezTo>
                  <a:pt x="243" y="738"/>
                  <a:pt x="244" y="729"/>
                  <a:pt x="240" y="722"/>
                </a:cubicBezTo>
                <a:cubicBezTo>
                  <a:pt x="235" y="715"/>
                  <a:pt x="227" y="711"/>
                  <a:pt x="218" y="714"/>
                </a:cubicBezTo>
                <a:cubicBezTo>
                  <a:pt x="216" y="715"/>
                  <a:pt x="213" y="716"/>
                  <a:pt x="211" y="717"/>
                </a:cubicBezTo>
                <a:cubicBezTo>
                  <a:pt x="209" y="719"/>
                  <a:pt x="208" y="722"/>
                  <a:pt x="207" y="725"/>
                </a:cubicBezTo>
                <a:cubicBezTo>
                  <a:pt x="204" y="733"/>
                  <a:pt x="207" y="742"/>
                  <a:pt x="214" y="747"/>
                </a:cubicBezTo>
                <a:close/>
                <a:moveTo>
                  <a:pt x="1542" y="558"/>
                </a:moveTo>
                <a:cubicBezTo>
                  <a:pt x="1541" y="559"/>
                  <a:pt x="1539" y="561"/>
                  <a:pt x="1538" y="563"/>
                </a:cubicBezTo>
                <a:cubicBezTo>
                  <a:pt x="1533" y="570"/>
                  <a:pt x="1534" y="580"/>
                  <a:pt x="1540" y="586"/>
                </a:cubicBezTo>
                <a:cubicBezTo>
                  <a:pt x="1546" y="592"/>
                  <a:pt x="1555" y="593"/>
                  <a:pt x="1562" y="589"/>
                </a:cubicBezTo>
                <a:cubicBezTo>
                  <a:pt x="1569" y="585"/>
                  <a:pt x="1573" y="576"/>
                  <a:pt x="1570" y="568"/>
                </a:cubicBezTo>
                <a:cubicBezTo>
                  <a:pt x="1569" y="565"/>
                  <a:pt x="1568" y="562"/>
                  <a:pt x="1567" y="560"/>
                </a:cubicBezTo>
                <a:cubicBezTo>
                  <a:pt x="1559" y="556"/>
                  <a:pt x="1551" y="553"/>
                  <a:pt x="1542" y="558"/>
                </a:cubicBezTo>
                <a:close/>
                <a:moveTo>
                  <a:pt x="1542" y="558"/>
                </a:moveTo>
                <a:cubicBezTo>
                  <a:pt x="1542" y="558"/>
                  <a:pt x="1542" y="558"/>
                  <a:pt x="1542" y="558"/>
                </a:cubicBezTo>
                <a:cubicBezTo>
                  <a:pt x="1542" y="558"/>
                  <a:pt x="1542" y="557"/>
                  <a:pt x="1542" y="557"/>
                </a:cubicBezTo>
                <a:lnTo>
                  <a:pt x="1542" y="558"/>
                </a:lnTo>
                <a:close/>
                <a:moveTo>
                  <a:pt x="1559" y="1273"/>
                </a:moveTo>
                <a:cubicBezTo>
                  <a:pt x="1559" y="1273"/>
                  <a:pt x="1559" y="1273"/>
                  <a:pt x="1559" y="1273"/>
                </a:cubicBezTo>
                <a:cubicBezTo>
                  <a:pt x="1559" y="1273"/>
                  <a:pt x="1559" y="1273"/>
                  <a:pt x="1559" y="1273"/>
                </a:cubicBezTo>
                <a:cubicBezTo>
                  <a:pt x="1559" y="1273"/>
                  <a:pt x="1559" y="1272"/>
                  <a:pt x="1559" y="1272"/>
                </a:cubicBezTo>
                <a:cubicBezTo>
                  <a:pt x="1559" y="1272"/>
                  <a:pt x="1559" y="1273"/>
                  <a:pt x="1559" y="1273"/>
                </a:cubicBezTo>
                <a:close/>
                <a:moveTo>
                  <a:pt x="951" y="1657"/>
                </a:moveTo>
                <a:cubicBezTo>
                  <a:pt x="957" y="1652"/>
                  <a:pt x="959" y="1644"/>
                  <a:pt x="955" y="1635"/>
                </a:cubicBezTo>
                <a:cubicBezTo>
                  <a:pt x="955" y="1634"/>
                  <a:pt x="954" y="1632"/>
                  <a:pt x="953" y="1630"/>
                </a:cubicBezTo>
                <a:cubicBezTo>
                  <a:pt x="955" y="1631"/>
                  <a:pt x="957" y="1633"/>
                  <a:pt x="960" y="1634"/>
                </a:cubicBezTo>
                <a:cubicBezTo>
                  <a:pt x="967" y="1638"/>
                  <a:pt x="975" y="1637"/>
                  <a:pt x="981" y="1631"/>
                </a:cubicBezTo>
                <a:cubicBezTo>
                  <a:pt x="986" y="1625"/>
                  <a:pt x="987" y="1616"/>
                  <a:pt x="983" y="1609"/>
                </a:cubicBezTo>
                <a:cubicBezTo>
                  <a:pt x="979" y="1602"/>
                  <a:pt x="971" y="1599"/>
                  <a:pt x="963" y="1601"/>
                </a:cubicBezTo>
                <a:cubicBezTo>
                  <a:pt x="955" y="1603"/>
                  <a:pt x="950" y="1610"/>
                  <a:pt x="950" y="1619"/>
                </a:cubicBezTo>
                <a:cubicBezTo>
                  <a:pt x="950" y="1622"/>
                  <a:pt x="952" y="1626"/>
                  <a:pt x="953" y="1630"/>
                </a:cubicBezTo>
                <a:cubicBezTo>
                  <a:pt x="951" y="1629"/>
                  <a:pt x="949" y="1628"/>
                  <a:pt x="946" y="1627"/>
                </a:cubicBezTo>
                <a:cubicBezTo>
                  <a:pt x="939" y="1624"/>
                  <a:pt x="931" y="1625"/>
                  <a:pt x="926" y="1630"/>
                </a:cubicBezTo>
                <a:cubicBezTo>
                  <a:pt x="921" y="1635"/>
                  <a:pt x="919" y="1643"/>
                  <a:pt x="922" y="1651"/>
                </a:cubicBezTo>
                <a:cubicBezTo>
                  <a:pt x="923" y="1653"/>
                  <a:pt x="924" y="1654"/>
                  <a:pt x="925" y="1656"/>
                </a:cubicBezTo>
                <a:cubicBezTo>
                  <a:pt x="926" y="1657"/>
                  <a:pt x="928" y="1658"/>
                  <a:pt x="929" y="1659"/>
                </a:cubicBezTo>
                <a:cubicBezTo>
                  <a:pt x="937" y="1663"/>
                  <a:pt x="945" y="1662"/>
                  <a:pt x="951" y="1657"/>
                </a:cubicBezTo>
                <a:close/>
                <a:moveTo>
                  <a:pt x="925" y="1656"/>
                </a:moveTo>
                <a:cubicBezTo>
                  <a:pt x="925" y="1656"/>
                  <a:pt x="925" y="1656"/>
                  <a:pt x="924" y="1656"/>
                </a:cubicBezTo>
                <a:cubicBezTo>
                  <a:pt x="924" y="1656"/>
                  <a:pt x="925" y="1656"/>
                  <a:pt x="925" y="1656"/>
                </a:cubicBezTo>
                <a:cubicBezTo>
                  <a:pt x="925" y="1656"/>
                  <a:pt x="925" y="1657"/>
                  <a:pt x="925" y="1657"/>
                </a:cubicBezTo>
                <a:cubicBezTo>
                  <a:pt x="925" y="1657"/>
                  <a:pt x="925" y="1656"/>
                  <a:pt x="925" y="1656"/>
                </a:cubicBezTo>
                <a:close/>
                <a:moveTo>
                  <a:pt x="841" y="1619"/>
                </a:moveTo>
                <a:cubicBezTo>
                  <a:pt x="833" y="1614"/>
                  <a:pt x="824" y="1614"/>
                  <a:pt x="817" y="1621"/>
                </a:cubicBezTo>
                <a:cubicBezTo>
                  <a:pt x="811" y="1626"/>
                  <a:pt x="810" y="1636"/>
                  <a:pt x="814" y="1643"/>
                </a:cubicBezTo>
                <a:cubicBezTo>
                  <a:pt x="818" y="1651"/>
                  <a:pt x="828" y="1654"/>
                  <a:pt x="836" y="1651"/>
                </a:cubicBezTo>
                <a:cubicBezTo>
                  <a:pt x="838" y="1650"/>
                  <a:pt x="841" y="1649"/>
                  <a:pt x="843" y="1648"/>
                </a:cubicBezTo>
                <a:cubicBezTo>
                  <a:pt x="844" y="1646"/>
                  <a:pt x="845" y="1644"/>
                  <a:pt x="846" y="1642"/>
                </a:cubicBezTo>
                <a:cubicBezTo>
                  <a:pt x="850" y="1634"/>
                  <a:pt x="848" y="1625"/>
                  <a:pt x="841" y="1619"/>
                </a:cubicBezTo>
                <a:close/>
                <a:moveTo>
                  <a:pt x="843" y="1648"/>
                </a:moveTo>
                <a:cubicBezTo>
                  <a:pt x="843" y="1648"/>
                  <a:pt x="843" y="1648"/>
                  <a:pt x="843" y="1648"/>
                </a:cubicBezTo>
                <a:cubicBezTo>
                  <a:pt x="843" y="1648"/>
                  <a:pt x="843" y="1648"/>
                  <a:pt x="843" y="1648"/>
                </a:cubicBezTo>
                <a:cubicBezTo>
                  <a:pt x="843" y="1648"/>
                  <a:pt x="843" y="1648"/>
                  <a:pt x="843" y="1648"/>
                </a:cubicBezTo>
                <a:close/>
                <a:moveTo>
                  <a:pt x="1591" y="590"/>
                </a:moveTo>
                <a:cubicBezTo>
                  <a:pt x="1591" y="590"/>
                  <a:pt x="1592" y="590"/>
                  <a:pt x="1592" y="590"/>
                </a:cubicBezTo>
                <a:cubicBezTo>
                  <a:pt x="1592" y="590"/>
                  <a:pt x="1592" y="590"/>
                  <a:pt x="1592" y="590"/>
                </a:cubicBezTo>
                <a:cubicBezTo>
                  <a:pt x="1592" y="590"/>
                  <a:pt x="1592" y="590"/>
                  <a:pt x="1592" y="590"/>
                </a:cubicBezTo>
                <a:cubicBezTo>
                  <a:pt x="1591" y="590"/>
                  <a:pt x="1591" y="590"/>
                  <a:pt x="1591" y="590"/>
                </a:cubicBezTo>
                <a:cubicBezTo>
                  <a:pt x="1591" y="590"/>
                  <a:pt x="1591" y="590"/>
                  <a:pt x="1591" y="590"/>
                </a:cubicBezTo>
                <a:close/>
                <a:moveTo>
                  <a:pt x="1563" y="592"/>
                </a:moveTo>
                <a:cubicBezTo>
                  <a:pt x="1558" y="599"/>
                  <a:pt x="1558" y="609"/>
                  <a:pt x="1564" y="615"/>
                </a:cubicBezTo>
                <a:cubicBezTo>
                  <a:pt x="1569" y="622"/>
                  <a:pt x="1579" y="623"/>
                  <a:pt x="1587" y="619"/>
                </a:cubicBezTo>
                <a:cubicBezTo>
                  <a:pt x="1594" y="615"/>
                  <a:pt x="1598" y="605"/>
                  <a:pt x="1595" y="597"/>
                </a:cubicBezTo>
                <a:cubicBezTo>
                  <a:pt x="1594" y="594"/>
                  <a:pt x="1592" y="592"/>
                  <a:pt x="1591" y="590"/>
                </a:cubicBezTo>
                <a:cubicBezTo>
                  <a:pt x="1590" y="589"/>
                  <a:pt x="1588" y="588"/>
                  <a:pt x="1586" y="587"/>
                </a:cubicBezTo>
                <a:cubicBezTo>
                  <a:pt x="1578" y="583"/>
                  <a:pt x="1568" y="585"/>
                  <a:pt x="1563" y="592"/>
                </a:cubicBezTo>
                <a:close/>
                <a:moveTo>
                  <a:pt x="1624" y="841"/>
                </a:moveTo>
                <a:cubicBezTo>
                  <a:pt x="1624" y="841"/>
                  <a:pt x="1624" y="841"/>
                  <a:pt x="1624" y="841"/>
                </a:cubicBezTo>
                <a:cubicBezTo>
                  <a:pt x="1624" y="841"/>
                  <a:pt x="1624" y="841"/>
                  <a:pt x="1624" y="841"/>
                </a:cubicBezTo>
                <a:cubicBezTo>
                  <a:pt x="1624" y="841"/>
                  <a:pt x="1624" y="841"/>
                  <a:pt x="1624" y="841"/>
                </a:cubicBezTo>
                <a:cubicBezTo>
                  <a:pt x="1624" y="841"/>
                  <a:pt x="1624" y="841"/>
                  <a:pt x="1624" y="841"/>
                </a:cubicBezTo>
                <a:close/>
                <a:moveTo>
                  <a:pt x="1626" y="870"/>
                </a:moveTo>
                <a:cubicBezTo>
                  <a:pt x="1634" y="875"/>
                  <a:pt x="1643" y="874"/>
                  <a:pt x="1650" y="868"/>
                </a:cubicBezTo>
                <a:cubicBezTo>
                  <a:pt x="1656" y="862"/>
                  <a:pt x="1657" y="853"/>
                  <a:pt x="1653" y="845"/>
                </a:cubicBezTo>
                <a:cubicBezTo>
                  <a:pt x="1648" y="838"/>
                  <a:pt x="1639" y="835"/>
                  <a:pt x="1630" y="838"/>
                </a:cubicBezTo>
                <a:cubicBezTo>
                  <a:pt x="1628" y="839"/>
                  <a:pt x="1626" y="840"/>
                  <a:pt x="1624" y="841"/>
                </a:cubicBezTo>
                <a:cubicBezTo>
                  <a:pt x="1623" y="843"/>
                  <a:pt x="1622" y="845"/>
                  <a:pt x="1621" y="847"/>
                </a:cubicBezTo>
                <a:cubicBezTo>
                  <a:pt x="1617" y="855"/>
                  <a:pt x="1619" y="864"/>
                  <a:pt x="1626" y="870"/>
                </a:cubicBezTo>
                <a:close/>
                <a:moveTo>
                  <a:pt x="1342" y="323"/>
                </a:moveTo>
                <a:cubicBezTo>
                  <a:pt x="1336" y="328"/>
                  <a:pt x="1334" y="336"/>
                  <a:pt x="1337" y="343"/>
                </a:cubicBezTo>
                <a:cubicBezTo>
                  <a:pt x="1338" y="345"/>
                  <a:pt x="1339" y="347"/>
                  <a:pt x="1339" y="350"/>
                </a:cubicBezTo>
                <a:cubicBezTo>
                  <a:pt x="1341" y="350"/>
                  <a:pt x="1342" y="351"/>
                  <a:pt x="1344" y="352"/>
                </a:cubicBezTo>
                <a:cubicBezTo>
                  <a:pt x="1351" y="357"/>
                  <a:pt x="1360" y="356"/>
                  <a:pt x="1366" y="351"/>
                </a:cubicBezTo>
                <a:cubicBezTo>
                  <a:pt x="1372" y="345"/>
                  <a:pt x="1374" y="337"/>
                  <a:pt x="1370" y="329"/>
                </a:cubicBezTo>
                <a:cubicBezTo>
                  <a:pt x="1370" y="327"/>
                  <a:pt x="1369" y="326"/>
                  <a:pt x="1368" y="324"/>
                </a:cubicBezTo>
                <a:cubicBezTo>
                  <a:pt x="1366" y="323"/>
                  <a:pt x="1364" y="322"/>
                  <a:pt x="1362" y="321"/>
                </a:cubicBezTo>
                <a:cubicBezTo>
                  <a:pt x="1355" y="317"/>
                  <a:pt x="1348" y="318"/>
                  <a:pt x="1342" y="323"/>
                </a:cubicBezTo>
                <a:close/>
                <a:moveTo>
                  <a:pt x="1368" y="324"/>
                </a:move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lose/>
                <a:moveTo>
                  <a:pt x="215" y="1014"/>
                </a:moveTo>
                <a:cubicBezTo>
                  <a:pt x="220" y="1007"/>
                  <a:pt x="220" y="997"/>
                  <a:pt x="214" y="991"/>
                </a:cubicBezTo>
                <a:cubicBezTo>
                  <a:pt x="208" y="985"/>
                  <a:pt x="198" y="983"/>
                  <a:pt x="191" y="988"/>
                </a:cubicBezTo>
                <a:cubicBezTo>
                  <a:pt x="183" y="992"/>
                  <a:pt x="180" y="1001"/>
                  <a:pt x="183" y="1010"/>
                </a:cubicBezTo>
                <a:cubicBezTo>
                  <a:pt x="184" y="1012"/>
                  <a:pt x="185" y="1014"/>
                  <a:pt x="186" y="1017"/>
                </a:cubicBezTo>
                <a:cubicBezTo>
                  <a:pt x="188" y="1018"/>
                  <a:pt x="190" y="1019"/>
                  <a:pt x="192" y="1020"/>
                </a:cubicBezTo>
                <a:cubicBezTo>
                  <a:pt x="200" y="1024"/>
                  <a:pt x="209" y="1021"/>
                  <a:pt x="215" y="1014"/>
                </a:cubicBezTo>
                <a:close/>
                <a:moveTo>
                  <a:pt x="375" y="458"/>
                </a:moveTo>
                <a:cubicBezTo>
                  <a:pt x="382" y="463"/>
                  <a:pt x="391" y="463"/>
                  <a:pt x="397" y="458"/>
                </a:cubicBezTo>
                <a:cubicBezTo>
                  <a:pt x="404" y="453"/>
                  <a:pt x="406" y="445"/>
                  <a:pt x="403" y="437"/>
                </a:cubicBezTo>
                <a:cubicBezTo>
                  <a:pt x="400" y="429"/>
                  <a:pt x="393" y="425"/>
                  <a:pt x="384" y="426"/>
                </a:cubicBezTo>
                <a:cubicBezTo>
                  <a:pt x="381" y="426"/>
                  <a:pt x="378" y="428"/>
                  <a:pt x="375" y="428"/>
                </a:cubicBezTo>
                <a:cubicBezTo>
                  <a:pt x="374" y="429"/>
                  <a:pt x="373" y="430"/>
                  <a:pt x="372" y="431"/>
                </a:cubicBezTo>
                <a:cubicBezTo>
                  <a:pt x="371" y="433"/>
                  <a:pt x="370" y="435"/>
                  <a:pt x="369" y="437"/>
                </a:cubicBezTo>
                <a:cubicBezTo>
                  <a:pt x="366" y="445"/>
                  <a:pt x="369" y="454"/>
                  <a:pt x="375" y="458"/>
                </a:cubicBezTo>
                <a:close/>
                <a:moveTo>
                  <a:pt x="232" y="800"/>
                </a:moveTo>
                <a:cubicBezTo>
                  <a:pt x="232" y="800"/>
                  <a:pt x="232" y="800"/>
                  <a:pt x="232" y="800"/>
                </a:cubicBezTo>
                <a:cubicBezTo>
                  <a:pt x="232" y="800"/>
                  <a:pt x="232" y="800"/>
                  <a:pt x="232" y="800"/>
                </a:cubicBezTo>
                <a:close/>
                <a:moveTo>
                  <a:pt x="255" y="1216"/>
                </a:moveTo>
                <a:cubicBezTo>
                  <a:pt x="263" y="1220"/>
                  <a:pt x="272" y="1219"/>
                  <a:pt x="278" y="1213"/>
                </a:cubicBezTo>
                <a:cubicBezTo>
                  <a:pt x="284" y="1207"/>
                  <a:pt x="285" y="1197"/>
                  <a:pt x="280" y="1190"/>
                </a:cubicBezTo>
                <a:cubicBezTo>
                  <a:pt x="275" y="1183"/>
                  <a:pt x="265" y="1180"/>
                  <a:pt x="257" y="1184"/>
                </a:cubicBezTo>
                <a:cubicBezTo>
                  <a:pt x="255" y="1185"/>
                  <a:pt x="253" y="1186"/>
                  <a:pt x="251" y="1187"/>
                </a:cubicBezTo>
                <a:cubicBezTo>
                  <a:pt x="250" y="1189"/>
                  <a:pt x="249" y="1191"/>
                  <a:pt x="248" y="1193"/>
                </a:cubicBezTo>
                <a:cubicBezTo>
                  <a:pt x="245" y="1202"/>
                  <a:pt x="248" y="1211"/>
                  <a:pt x="255" y="1216"/>
                </a:cubicBezTo>
                <a:close/>
                <a:moveTo>
                  <a:pt x="251" y="1187"/>
                </a:moveTo>
                <a:cubicBezTo>
                  <a:pt x="251" y="1187"/>
                  <a:pt x="250" y="1188"/>
                  <a:pt x="250" y="1188"/>
                </a:cubicBezTo>
                <a:cubicBezTo>
                  <a:pt x="251" y="1188"/>
                  <a:pt x="251" y="1187"/>
                  <a:pt x="251" y="1187"/>
                </a:cubicBezTo>
                <a:cubicBezTo>
                  <a:pt x="251" y="1187"/>
                  <a:pt x="251" y="1187"/>
                  <a:pt x="251" y="1187"/>
                </a:cubicBezTo>
                <a:close/>
                <a:moveTo>
                  <a:pt x="708" y="1580"/>
                </a:moveTo>
                <a:cubicBezTo>
                  <a:pt x="700" y="1575"/>
                  <a:pt x="691" y="1575"/>
                  <a:pt x="684" y="1581"/>
                </a:cubicBezTo>
                <a:cubicBezTo>
                  <a:pt x="678" y="1587"/>
                  <a:pt x="677" y="1597"/>
                  <a:pt x="681" y="1605"/>
                </a:cubicBezTo>
                <a:cubicBezTo>
                  <a:pt x="686" y="1612"/>
                  <a:pt x="696" y="1615"/>
                  <a:pt x="704" y="1611"/>
                </a:cubicBezTo>
                <a:cubicBezTo>
                  <a:pt x="706" y="1610"/>
                  <a:pt x="708" y="1610"/>
                  <a:pt x="710" y="1609"/>
                </a:cubicBezTo>
                <a:cubicBezTo>
                  <a:pt x="711" y="1607"/>
                  <a:pt x="712" y="1605"/>
                  <a:pt x="713" y="1603"/>
                </a:cubicBezTo>
                <a:cubicBezTo>
                  <a:pt x="717" y="1595"/>
                  <a:pt x="715" y="1586"/>
                  <a:pt x="708" y="1580"/>
                </a:cubicBezTo>
                <a:close/>
                <a:moveTo>
                  <a:pt x="710" y="1609"/>
                </a:moveTo>
                <a:cubicBezTo>
                  <a:pt x="710" y="1609"/>
                  <a:pt x="710" y="1609"/>
                  <a:pt x="710" y="1609"/>
                </a:cubicBezTo>
                <a:cubicBezTo>
                  <a:pt x="710" y="1609"/>
                  <a:pt x="710" y="1609"/>
                  <a:pt x="710" y="1609"/>
                </a:cubicBezTo>
                <a:cubicBezTo>
                  <a:pt x="710" y="1609"/>
                  <a:pt x="710" y="1609"/>
                  <a:pt x="710" y="1609"/>
                </a:cubicBezTo>
                <a:close/>
                <a:moveTo>
                  <a:pt x="563" y="313"/>
                </a:moveTo>
                <a:cubicBezTo>
                  <a:pt x="573" y="314"/>
                  <a:pt x="582" y="305"/>
                  <a:pt x="582" y="295"/>
                </a:cubicBezTo>
                <a:cubicBezTo>
                  <a:pt x="582" y="285"/>
                  <a:pt x="573" y="277"/>
                  <a:pt x="563" y="277"/>
                </a:cubicBezTo>
                <a:cubicBezTo>
                  <a:pt x="553" y="277"/>
                  <a:pt x="546" y="285"/>
                  <a:pt x="546" y="295"/>
                </a:cubicBezTo>
                <a:cubicBezTo>
                  <a:pt x="546" y="305"/>
                  <a:pt x="553" y="313"/>
                  <a:pt x="563" y="313"/>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93" y="378"/>
                </a:moveTo>
                <a:cubicBezTo>
                  <a:pt x="1399" y="370"/>
                  <a:pt x="1398" y="361"/>
                  <a:pt x="1392" y="355"/>
                </a:cubicBezTo>
                <a:cubicBezTo>
                  <a:pt x="1386" y="348"/>
                  <a:pt x="1376" y="347"/>
                  <a:pt x="1369" y="352"/>
                </a:cubicBezTo>
                <a:cubicBezTo>
                  <a:pt x="1362" y="356"/>
                  <a:pt x="1359" y="366"/>
                  <a:pt x="1362" y="374"/>
                </a:cubicBezTo>
                <a:cubicBezTo>
                  <a:pt x="1363" y="376"/>
                  <a:pt x="1364" y="378"/>
                  <a:pt x="1365" y="380"/>
                </a:cubicBezTo>
                <a:cubicBezTo>
                  <a:pt x="1367" y="381"/>
                  <a:pt x="1369" y="382"/>
                  <a:pt x="1371" y="383"/>
                </a:cubicBezTo>
                <a:cubicBezTo>
                  <a:pt x="1379" y="387"/>
                  <a:pt x="1388" y="385"/>
                  <a:pt x="1393" y="378"/>
                </a:cubicBezTo>
                <a:close/>
                <a:moveTo>
                  <a:pt x="1033" y="1609"/>
                </a:moveTo>
                <a:cubicBezTo>
                  <a:pt x="1027" y="1604"/>
                  <a:pt x="1017" y="1604"/>
                  <a:pt x="1011" y="1610"/>
                </a:cubicBezTo>
                <a:cubicBezTo>
                  <a:pt x="1004" y="1615"/>
                  <a:pt x="1002" y="1625"/>
                  <a:pt x="1006" y="1632"/>
                </a:cubicBezTo>
                <a:cubicBezTo>
                  <a:pt x="1011" y="1640"/>
                  <a:pt x="1020" y="1644"/>
                  <a:pt x="1028" y="1641"/>
                </a:cubicBezTo>
                <a:cubicBezTo>
                  <a:pt x="1031" y="1640"/>
                  <a:pt x="1033" y="1638"/>
                  <a:pt x="1036" y="1637"/>
                </a:cubicBezTo>
                <a:cubicBezTo>
                  <a:pt x="1037" y="1635"/>
                  <a:pt x="1038" y="1633"/>
                  <a:pt x="1039" y="1631"/>
                </a:cubicBezTo>
                <a:cubicBezTo>
                  <a:pt x="1042" y="1623"/>
                  <a:pt x="1040" y="1615"/>
                  <a:pt x="1033" y="1609"/>
                </a:cubicBezTo>
                <a:close/>
                <a:moveTo>
                  <a:pt x="1036" y="1637"/>
                </a:move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lose/>
                <a:moveTo>
                  <a:pt x="1588" y="702"/>
                </a:moveTo>
                <a:cubicBezTo>
                  <a:pt x="1595" y="707"/>
                  <a:pt x="1604" y="705"/>
                  <a:pt x="1610" y="699"/>
                </a:cubicBezTo>
                <a:cubicBezTo>
                  <a:pt x="1616" y="693"/>
                  <a:pt x="1617" y="683"/>
                  <a:pt x="1612" y="676"/>
                </a:cubicBezTo>
                <a:cubicBezTo>
                  <a:pt x="1606" y="669"/>
                  <a:pt x="1597" y="667"/>
                  <a:pt x="1589" y="670"/>
                </a:cubicBezTo>
                <a:cubicBezTo>
                  <a:pt x="1587" y="672"/>
                  <a:pt x="1585" y="673"/>
                  <a:pt x="1583" y="674"/>
                </a:cubicBezTo>
                <a:cubicBezTo>
                  <a:pt x="1582" y="676"/>
                  <a:pt x="1581" y="678"/>
                  <a:pt x="1580" y="681"/>
                </a:cubicBezTo>
                <a:cubicBezTo>
                  <a:pt x="1577" y="689"/>
                  <a:pt x="1580" y="698"/>
                  <a:pt x="1588" y="702"/>
                </a:cubicBezTo>
                <a:close/>
                <a:moveTo>
                  <a:pt x="1583" y="674"/>
                </a:moveTo>
                <a:cubicBezTo>
                  <a:pt x="1583" y="674"/>
                  <a:pt x="1583" y="674"/>
                  <a:pt x="1583" y="674"/>
                </a:cubicBezTo>
                <a:cubicBezTo>
                  <a:pt x="1583" y="674"/>
                  <a:pt x="1583" y="674"/>
                  <a:pt x="1583" y="674"/>
                </a:cubicBezTo>
                <a:cubicBezTo>
                  <a:pt x="1583" y="674"/>
                  <a:pt x="1583" y="674"/>
                  <a:pt x="1583" y="674"/>
                </a:cubicBezTo>
                <a:close/>
                <a:moveTo>
                  <a:pt x="1632" y="1059"/>
                </a:moveTo>
                <a:cubicBezTo>
                  <a:pt x="1633" y="1059"/>
                  <a:pt x="1633" y="1059"/>
                  <a:pt x="1633" y="1059"/>
                </a:cubicBezTo>
                <a:cubicBezTo>
                  <a:pt x="1633" y="1059"/>
                  <a:pt x="1633" y="1059"/>
                  <a:pt x="1633" y="1059"/>
                </a:cubicBezTo>
                <a:cubicBezTo>
                  <a:pt x="1633" y="1059"/>
                  <a:pt x="1632" y="1059"/>
                  <a:pt x="1632" y="1059"/>
                </a:cubicBezTo>
                <a:cubicBezTo>
                  <a:pt x="1632" y="1059"/>
                  <a:pt x="1632" y="1059"/>
                  <a:pt x="1632" y="1059"/>
                </a:cubicBezTo>
                <a:close/>
                <a:moveTo>
                  <a:pt x="1604" y="1061"/>
                </a:moveTo>
                <a:cubicBezTo>
                  <a:pt x="1599" y="1069"/>
                  <a:pt x="1599" y="1078"/>
                  <a:pt x="1605" y="1085"/>
                </a:cubicBezTo>
                <a:cubicBezTo>
                  <a:pt x="1611" y="1091"/>
                  <a:pt x="1621" y="1092"/>
                  <a:pt x="1628" y="1088"/>
                </a:cubicBezTo>
                <a:cubicBezTo>
                  <a:pt x="1636" y="1083"/>
                  <a:pt x="1638" y="1073"/>
                  <a:pt x="1635" y="1065"/>
                </a:cubicBezTo>
                <a:cubicBezTo>
                  <a:pt x="1634" y="1063"/>
                  <a:pt x="1633" y="1061"/>
                  <a:pt x="1632" y="1059"/>
                </a:cubicBezTo>
                <a:cubicBezTo>
                  <a:pt x="1631" y="1058"/>
                  <a:pt x="1629" y="1057"/>
                  <a:pt x="1627" y="1056"/>
                </a:cubicBezTo>
                <a:cubicBezTo>
                  <a:pt x="1619" y="1052"/>
                  <a:pt x="1609" y="1054"/>
                  <a:pt x="1604" y="1061"/>
                </a:cubicBezTo>
                <a:close/>
                <a:moveTo>
                  <a:pt x="196" y="880"/>
                </a:moveTo>
                <a:cubicBezTo>
                  <a:pt x="196" y="880"/>
                  <a:pt x="196" y="880"/>
                  <a:pt x="196" y="880"/>
                </a:cubicBezTo>
                <a:cubicBezTo>
                  <a:pt x="196" y="880"/>
                  <a:pt x="196" y="880"/>
                  <a:pt x="196" y="880"/>
                </a:cubicBezTo>
                <a:cubicBezTo>
                  <a:pt x="196" y="880"/>
                  <a:pt x="196" y="880"/>
                  <a:pt x="196" y="880"/>
                </a:cubicBezTo>
                <a:cubicBezTo>
                  <a:pt x="196" y="880"/>
                  <a:pt x="196" y="880"/>
                  <a:pt x="196" y="880"/>
                </a:cubicBezTo>
                <a:cubicBezTo>
                  <a:pt x="196" y="880"/>
                  <a:pt x="196" y="880"/>
                  <a:pt x="196" y="880"/>
                </a:cubicBezTo>
                <a:close/>
                <a:moveTo>
                  <a:pt x="199" y="909"/>
                </a:moveTo>
                <a:cubicBezTo>
                  <a:pt x="206" y="914"/>
                  <a:pt x="215" y="913"/>
                  <a:pt x="222" y="907"/>
                </a:cubicBezTo>
                <a:cubicBezTo>
                  <a:pt x="228" y="902"/>
                  <a:pt x="229" y="892"/>
                  <a:pt x="225" y="885"/>
                </a:cubicBezTo>
                <a:cubicBezTo>
                  <a:pt x="221" y="877"/>
                  <a:pt x="211" y="874"/>
                  <a:pt x="203" y="877"/>
                </a:cubicBezTo>
                <a:cubicBezTo>
                  <a:pt x="201" y="878"/>
                  <a:pt x="198" y="879"/>
                  <a:pt x="196" y="880"/>
                </a:cubicBezTo>
                <a:cubicBezTo>
                  <a:pt x="195" y="882"/>
                  <a:pt x="194" y="884"/>
                  <a:pt x="193" y="886"/>
                </a:cubicBezTo>
                <a:cubicBezTo>
                  <a:pt x="190" y="894"/>
                  <a:pt x="192" y="904"/>
                  <a:pt x="199" y="909"/>
                </a:cubicBezTo>
                <a:close/>
                <a:moveTo>
                  <a:pt x="604" y="1575"/>
                </a:moveTo>
                <a:cubicBezTo>
                  <a:pt x="604" y="1574"/>
                  <a:pt x="604" y="1574"/>
                  <a:pt x="604" y="1574"/>
                </a:cubicBezTo>
                <a:cubicBezTo>
                  <a:pt x="604" y="1574"/>
                  <a:pt x="604" y="1575"/>
                  <a:pt x="604" y="1575"/>
                </a:cubicBezTo>
                <a:cubicBezTo>
                  <a:pt x="604" y="1575"/>
                  <a:pt x="604" y="1574"/>
                  <a:pt x="604" y="1574"/>
                </a:cubicBezTo>
                <a:cubicBezTo>
                  <a:pt x="604" y="1574"/>
                  <a:pt x="604" y="1574"/>
                  <a:pt x="604" y="1575"/>
                </a:cubicBezTo>
                <a:cubicBezTo>
                  <a:pt x="604" y="1575"/>
                  <a:pt x="604" y="1575"/>
                  <a:pt x="604" y="1575"/>
                </a:cubicBezTo>
                <a:cubicBezTo>
                  <a:pt x="604" y="1575"/>
                  <a:pt x="604" y="1575"/>
                  <a:pt x="604" y="1575"/>
                </a:cubicBezTo>
                <a:close/>
                <a:moveTo>
                  <a:pt x="604" y="1575"/>
                </a:moveTo>
                <a:cubicBezTo>
                  <a:pt x="604" y="1575"/>
                  <a:pt x="604" y="1575"/>
                  <a:pt x="604" y="1575"/>
                </a:cubicBezTo>
                <a:cubicBezTo>
                  <a:pt x="604" y="1575"/>
                  <a:pt x="604" y="1575"/>
                  <a:pt x="604" y="1575"/>
                </a:cubicBezTo>
                <a:cubicBezTo>
                  <a:pt x="604" y="1575"/>
                  <a:pt x="604" y="1575"/>
                  <a:pt x="604" y="1575"/>
                </a:cubicBezTo>
                <a:close/>
                <a:moveTo>
                  <a:pt x="630" y="1573"/>
                </a:moveTo>
                <a:cubicBezTo>
                  <a:pt x="636" y="1567"/>
                  <a:pt x="637" y="1559"/>
                  <a:pt x="633" y="1552"/>
                </a:cubicBezTo>
                <a:cubicBezTo>
                  <a:pt x="632" y="1550"/>
                  <a:pt x="632" y="1549"/>
                  <a:pt x="631" y="1547"/>
                </a:cubicBezTo>
                <a:cubicBezTo>
                  <a:pt x="630" y="1547"/>
                  <a:pt x="628" y="1546"/>
                  <a:pt x="627" y="1545"/>
                </a:cubicBezTo>
                <a:cubicBezTo>
                  <a:pt x="619" y="1541"/>
                  <a:pt x="610" y="1542"/>
                  <a:pt x="604" y="1548"/>
                </a:cubicBezTo>
                <a:cubicBezTo>
                  <a:pt x="599" y="1554"/>
                  <a:pt x="598" y="1562"/>
                  <a:pt x="602" y="1570"/>
                </a:cubicBezTo>
                <a:cubicBezTo>
                  <a:pt x="602" y="1571"/>
                  <a:pt x="603" y="1573"/>
                  <a:pt x="604" y="1575"/>
                </a:cubicBezTo>
                <a:cubicBezTo>
                  <a:pt x="605" y="1575"/>
                  <a:pt x="607" y="1576"/>
                  <a:pt x="608" y="1576"/>
                </a:cubicBezTo>
                <a:cubicBezTo>
                  <a:pt x="616" y="1580"/>
                  <a:pt x="625" y="1579"/>
                  <a:pt x="630" y="1573"/>
                </a:cubicBezTo>
                <a:close/>
                <a:moveTo>
                  <a:pt x="1615" y="909"/>
                </a:moveTo>
                <a:cubicBezTo>
                  <a:pt x="1615" y="920"/>
                  <a:pt x="1623" y="928"/>
                  <a:pt x="1633" y="928"/>
                </a:cubicBezTo>
                <a:cubicBezTo>
                  <a:pt x="1643" y="928"/>
                  <a:pt x="1651" y="919"/>
                  <a:pt x="1651" y="910"/>
                </a:cubicBezTo>
                <a:cubicBezTo>
                  <a:pt x="1651" y="900"/>
                  <a:pt x="1643" y="892"/>
                  <a:pt x="1633" y="892"/>
                </a:cubicBezTo>
                <a:cubicBezTo>
                  <a:pt x="1623" y="892"/>
                  <a:pt x="1615" y="899"/>
                  <a:pt x="1615" y="909"/>
                </a:cubicBezTo>
                <a:close/>
                <a:moveTo>
                  <a:pt x="1637" y="1004"/>
                </a:move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lose/>
                <a:moveTo>
                  <a:pt x="1609" y="1007"/>
                </a:moveTo>
                <a:cubicBezTo>
                  <a:pt x="1604" y="1015"/>
                  <a:pt x="1604" y="1024"/>
                  <a:pt x="1610" y="1030"/>
                </a:cubicBezTo>
                <a:cubicBezTo>
                  <a:pt x="1616" y="1036"/>
                  <a:pt x="1626" y="1038"/>
                  <a:pt x="1633" y="1033"/>
                </a:cubicBezTo>
                <a:cubicBezTo>
                  <a:pt x="1640" y="1029"/>
                  <a:pt x="1643" y="1020"/>
                  <a:pt x="1640" y="1011"/>
                </a:cubicBezTo>
                <a:cubicBezTo>
                  <a:pt x="1639" y="1009"/>
                  <a:pt x="1638" y="1007"/>
                  <a:pt x="1637" y="1004"/>
                </a:cubicBezTo>
                <a:cubicBezTo>
                  <a:pt x="1635" y="1003"/>
                  <a:pt x="1633" y="1003"/>
                  <a:pt x="1631" y="1002"/>
                </a:cubicBezTo>
                <a:cubicBezTo>
                  <a:pt x="1623" y="998"/>
                  <a:pt x="1614" y="1000"/>
                  <a:pt x="1609" y="1007"/>
                </a:cubicBezTo>
                <a:close/>
                <a:moveTo>
                  <a:pt x="273" y="663"/>
                </a:moveTo>
                <a:cubicBezTo>
                  <a:pt x="278" y="656"/>
                  <a:pt x="277" y="646"/>
                  <a:pt x="272" y="640"/>
                </a:cubicBezTo>
                <a:cubicBezTo>
                  <a:pt x="266" y="633"/>
                  <a:pt x="256" y="632"/>
                  <a:pt x="248" y="637"/>
                </a:cubicBezTo>
                <a:cubicBezTo>
                  <a:pt x="241" y="641"/>
                  <a:pt x="238" y="651"/>
                  <a:pt x="242" y="659"/>
                </a:cubicBezTo>
                <a:cubicBezTo>
                  <a:pt x="243" y="661"/>
                  <a:pt x="243" y="663"/>
                  <a:pt x="244" y="665"/>
                </a:cubicBezTo>
                <a:cubicBezTo>
                  <a:pt x="246" y="666"/>
                  <a:pt x="248" y="667"/>
                  <a:pt x="250" y="668"/>
                </a:cubicBezTo>
                <a:cubicBezTo>
                  <a:pt x="258" y="672"/>
                  <a:pt x="267" y="670"/>
                  <a:pt x="273" y="663"/>
                </a:cubicBezTo>
                <a:close/>
                <a:moveTo>
                  <a:pt x="244" y="665"/>
                </a:moveTo>
                <a:cubicBezTo>
                  <a:pt x="244" y="665"/>
                  <a:pt x="244" y="665"/>
                  <a:pt x="244" y="665"/>
                </a:cubicBezTo>
                <a:cubicBezTo>
                  <a:pt x="244" y="665"/>
                  <a:pt x="244" y="665"/>
                  <a:pt x="244" y="665"/>
                </a:cubicBezTo>
                <a:cubicBezTo>
                  <a:pt x="244" y="665"/>
                  <a:pt x="244" y="665"/>
                  <a:pt x="244" y="665"/>
                </a:cubicBezTo>
                <a:close/>
                <a:moveTo>
                  <a:pt x="1120" y="1590"/>
                </a:moveTo>
                <a:cubicBezTo>
                  <a:pt x="1120" y="1590"/>
                  <a:pt x="1121" y="1590"/>
                  <a:pt x="1121" y="1590"/>
                </a:cubicBezTo>
                <a:cubicBezTo>
                  <a:pt x="1121" y="1590"/>
                  <a:pt x="1121" y="1590"/>
                  <a:pt x="1121" y="1590"/>
                </a:cubicBezTo>
                <a:cubicBezTo>
                  <a:pt x="1121" y="1590"/>
                  <a:pt x="1121" y="1590"/>
                  <a:pt x="1121" y="1590"/>
                </a:cubicBezTo>
                <a:cubicBezTo>
                  <a:pt x="1121" y="1590"/>
                  <a:pt x="1121" y="1590"/>
                  <a:pt x="1120" y="1590"/>
                </a:cubicBezTo>
                <a:close/>
                <a:moveTo>
                  <a:pt x="1092" y="1593"/>
                </a:moveTo>
                <a:cubicBezTo>
                  <a:pt x="1087" y="1600"/>
                  <a:pt x="1088" y="1609"/>
                  <a:pt x="1093" y="1615"/>
                </a:cubicBezTo>
                <a:cubicBezTo>
                  <a:pt x="1099" y="1622"/>
                  <a:pt x="1109" y="1623"/>
                  <a:pt x="1117" y="1618"/>
                </a:cubicBezTo>
                <a:cubicBezTo>
                  <a:pt x="1124" y="1614"/>
                  <a:pt x="1127" y="1604"/>
                  <a:pt x="1123" y="1596"/>
                </a:cubicBezTo>
                <a:cubicBezTo>
                  <a:pt x="1122" y="1594"/>
                  <a:pt x="1121" y="1592"/>
                  <a:pt x="1121" y="1590"/>
                </a:cubicBezTo>
                <a:cubicBezTo>
                  <a:pt x="1119" y="1589"/>
                  <a:pt x="1117" y="1588"/>
                  <a:pt x="1115" y="1587"/>
                </a:cubicBezTo>
                <a:cubicBezTo>
                  <a:pt x="1107" y="1583"/>
                  <a:pt x="1097" y="1585"/>
                  <a:pt x="1092" y="1593"/>
                </a:cubicBezTo>
                <a:close/>
                <a:moveTo>
                  <a:pt x="1538" y="529"/>
                </a:moveTo>
                <a:cubicBezTo>
                  <a:pt x="1531" y="525"/>
                  <a:pt x="1521" y="526"/>
                  <a:pt x="1515" y="532"/>
                </a:cubicBezTo>
                <a:cubicBezTo>
                  <a:pt x="1509" y="538"/>
                  <a:pt x="1508" y="548"/>
                  <a:pt x="1514" y="555"/>
                </a:cubicBezTo>
                <a:cubicBezTo>
                  <a:pt x="1519" y="562"/>
                  <a:pt x="1528" y="564"/>
                  <a:pt x="1536" y="561"/>
                </a:cubicBezTo>
                <a:cubicBezTo>
                  <a:pt x="1538" y="560"/>
                  <a:pt x="1540" y="559"/>
                  <a:pt x="1542" y="557"/>
                </a:cubicBezTo>
                <a:cubicBezTo>
                  <a:pt x="1543" y="555"/>
                  <a:pt x="1544" y="553"/>
                  <a:pt x="1545" y="551"/>
                </a:cubicBezTo>
                <a:cubicBezTo>
                  <a:pt x="1548" y="543"/>
                  <a:pt x="1545" y="534"/>
                  <a:pt x="1538" y="529"/>
                </a:cubicBezTo>
                <a:close/>
                <a:moveTo>
                  <a:pt x="1542" y="558"/>
                </a:moveTo>
                <a:cubicBezTo>
                  <a:pt x="1542" y="558"/>
                  <a:pt x="1542" y="557"/>
                  <a:pt x="1542" y="557"/>
                </a:cubicBezTo>
                <a:cubicBezTo>
                  <a:pt x="1542" y="557"/>
                  <a:pt x="1542" y="557"/>
                  <a:pt x="1542" y="557"/>
                </a:cubicBezTo>
                <a:cubicBezTo>
                  <a:pt x="1542" y="558"/>
                  <a:pt x="1542" y="558"/>
                  <a:pt x="1542" y="558"/>
                </a:cubicBezTo>
                <a:close/>
                <a:moveTo>
                  <a:pt x="204" y="854"/>
                </a:moveTo>
                <a:cubicBezTo>
                  <a:pt x="211" y="859"/>
                  <a:pt x="221" y="859"/>
                  <a:pt x="227" y="853"/>
                </a:cubicBezTo>
                <a:cubicBezTo>
                  <a:pt x="233" y="847"/>
                  <a:pt x="234" y="837"/>
                  <a:pt x="230" y="830"/>
                </a:cubicBezTo>
                <a:cubicBezTo>
                  <a:pt x="226" y="823"/>
                  <a:pt x="216" y="820"/>
                  <a:pt x="208" y="823"/>
                </a:cubicBezTo>
                <a:cubicBezTo>
                  <a:pt x="206" y="824"/>
                  <a:pt x="203" y="825"/>
                  <a:pt x="201" y="826"/>
                </a:cubicBezTo>
                <a:cubicBezTo>
                  <a:pt x="200" y="828"/>
                  <a:pt x="199" y="830"/>
                  <a:pt x="198" y="832"/>
                </a:cubicBezTo>
                <a:cubicBezTo>
                  <a:pt x="195" y="840"/>
                  <a:pt x="197" y="849"/>
                  <a:pt x="204" y="854"/>
                </a:cubicBezTo>
                <a:close/>
                <a:moveTo>
                  <a:pt x="201" y="826"/>
                </a:moveTo>
                <a:cubicBezTo>
                  <a:pt x="201" y="826"/>
                  <a:pt x="201" y="826"/>
                  <a:pt x="201" y="826"/>
                </a:cubicBezTo>
                <a:cubicBezTo>
                  <a:pt x="201" y="826"/>
                  <a:pt x="201" y="826"/>
                  <a:pt x="201" y="826"/>
                </a:cubicBezTo>
                <a:cubicBezTo>
                  <a:pt x="201" y="826"/>
                  <a:pt x="201" y="826"/>
                  <a:pt x="201" y="826"/>
                </a:cubicBezTo>
                <a:cubicBezTo>
                  <a:pt x="201" y="826"/>
                  <a:pt x="201" y="826"/>
                  <a:pt x="201" y="826"/>
                </a:cubicBezTo>
                <a:cubicBezTo>
                  <a:pt x="201" y="826"/>
                  <a:pt x="201" y="826"/>
                  <a:pt x="201" y="826"/>
                </a:cubicBezTo>
                <a:close/>
                <a:moveTo>
                  <a:pt x="533" y="338"/>
                </a:moveTo>
                <a:cubicBezTo>
                  <a:pt x="543" y="338"/>
                  <a:pt x="551" y="331"/>
                  <a:pt x="552" y="321"/>
                </a:cubicBezTo>
                <a:cubicBezTo>
                  <a:pt x="552" y="311"/>
                  <a:pt x="544" y="302"/>
                  <a:pt x="534" y="302"/>
                </a:cubicBezTo>
                <a:cubicBezTo>
                  <a:pt x="524" y="301"/>
                  <a:pt x="516" y="310"/>
                  <a:pt x="516" y="320"/>
                </a:cubicBezTo>
                <a:cubicBezTo>
                  <a:pt x="515" y="330"/>
                  <a:pt x="523" y="338"/>
                  <a:pt x="533" y="338"/>
                </a:cubicBezTo>
                <a:close/>
                <a:moveTo>
                  <a:pt x="863" y="209"/>
                </a:moveTo>
                <a:cubicBezTo>
                  <a:pt x="863" y="200"/>
                  <a:pt x="855" y="192"/>
                  <a:pt x="845" y="192"/>
                </a:cubicBezTo>
                <a:cubicBezTo>
                  <a:pt x="835" y="192"/>
                  <a:pt x="827" y="200"/>
                  <a:pt x="827" y="210"/>
                </a:cubicBezTo>
                <a:cubicBezTo>
                  <a:pt x="827" y="220"/>
                  <a:pt x="835" y="228"/>
                  <a:pt x="845" y="228"/>
                </a:cubicBezTo>
                <a:cubicBezTo>
                  <a:pt x="855" y="228"/>
                  <a:pt x="863" y="219"/>
                  <a:pt x="863" y="209"/>
                </a:cubicBezTo>
                <a:close/>
                <a:moveTo>
                  <a:pt x="1385" y="395"/>
                </a:moveTo>
                <a:cubicBezTo>
                  <a:pt x="1385" y="405"/>
                  <a:pt x="1393" y="414"/>
                  <a:pt x="1403" y="414"/>
                </a:cubicBezTo>
                <a:cubicBezTo>
                  <a:pt x="1413" y="414"/>
                  <a:pt x="1421" y="407"/>
                  <a:pt x="1421" y="397"/>
                </a:cubicBezTo>
                <a:cubicBezTo>
                  <a:pt x="1422" y="387"/>
                  <a:pt x="1415" y="379"/>
                  <a:pt x="1405" y="378"/>
                </a:cubicBezTo>
                <a:cubicBezTo>
                  <a:pt x="1394" y="378"/>
                  <a:pt x="1386" y="385"/>
                  <a:pt x="1385" y="395"/>
                </a:cubicBezTo>
                <a:close/>
                <a:moveTo>
                  <a:pt x="695" y="250"/>
                </a:moveTo>
                <a:cubicBezTo>
                  <a:pt x="695" y="240"/>
                  <a:pt x="687" y="232"/>
                  <a:pt x="677" y="232"/>
                </a:cubicBezTo>
                <a:cubicBezTo>
                  <a:pt x="667" y="232"/>
                  <a:pt x="658" y="241"/>
                  <a:pt x="659" y="251"/>
                </a:cubicBezTo>
                <a:cubicBezTo>
                  <a:pt x="659" y="260"/>
                  <a:pt x="667" y="268"/>
                  <a:pt x="677" y="268"/>
                </a:cubicBezTo>
                <a:cubicBezTo>
                  <a:pt x="687" y="268"/>
                  <a:pt x="695" y="260"/>
                  <a:pt x="695" y="250"/>
                </a:cubicBezTo>
                <a:close/>
                <a:moveTo>
                  <a:pt x="1063" y="247"/>
                </a:moveTo>
                <a:cubicBezTo>
                  <a:pt x="1072" y="247"/>
                  <a:pt x="1080" y="239"/>
                  <a:pt x="1080" y="229"/>
                </a:cubicBezTo>
                <a:cubicBezTo>
                  <a:pt x="1080" y="219"/>
                  <a:pt x="1073" y="211"/>
                  <a:pt x="1063" y="211"/>
                </a:cubicBezTo>
                <a:cubicBezTo>
                  <a:pt x="1053" y="211"/>
                  <a:pt x="1045" y="218"/>
                  <a:pt x="1044" y="228"/>
                </a:cubicBezTo>
                <a:cubicBezTo>
                  <a:pt x="1044" y="238"/>
                  <a:pt x="1053" y="247"/>
                  <a:pt x="1063" y="247"/>
                </a:cubicBezTo>
                <a:close/>
                <a:moveTo>
                  <a:pt x="271" y="707"/>
                </a:moveTo>
                <a:cubicBezTo>
                  <a:pt x="271" y="697"/>
                  <a:pt x="263" y="689"/>
                  <a:pt x="253" y="689"/>
                </a:cubicBezTo>
                <a:cubicBezTo>
                  <a:pt x="243" y="689"/>
                  <a:pt x="235" y="696"/>
                  <a:pt x="235" y="706"/>
                </a:cubicBezTo>
                <a:cubicBezTo>
                  <a:pt x="235" y="716"/>
                  <a:pt x="243" y="724"/>
                  <a:pt x="253" y="725"/>
                </a:cubicBezTo>
                <a:cubicBezTo>
                  <a:pt x="263" y="725"/>
                  <a:pt x="271" y="716"/>
                  <a:pt x="271" y="707"/>
                </a:cubicBezTo>
                <a:close/>
                <a:moveTo>
                  <a:pt x="761" y="248"/>
                </a:moveTo>
                <a:cubicBezTo>
                  <a:pt x="771" y="248"/>
                  <a:pt x="778" y="240"/>
                  <a:pt x="778" y="230"/>
                </a:cubicBezTo>
                <a:cubicBezTo>
                  <a:pt x="778" y="220"/>
                  <a:pt x="771" y="213"/>
                  <a:pt x="761" y="213"/>
                </a:cubicBezTo>
                <a:cubicBezTo>
                  <a:pt x="751" y="213"/>
                  <a:pt x="743" y="220"/>
                  <a:pt x="742" y="230"/>
                </a:cubicBezTo>
                <a:cubicBezTo>
                  <a:pt x="742" y="240"/>
                  <a:pt x="751" y="249"/>
                  <a:pt x="761" y="248"/>
                </a:cubicBezTo>
                <a:close/>
                <a:moveTo>
                  <a:pt x="1008" y="242"/>
                </a:moveTo>
                <a:cubicBezTo>
                  <a:pt x="1018" y="242"/>
                  <a:pt x="1026" y="234"/>
                  <a:pt x="1026" y="224"/>
                </a:cubicBezTo>
                <a:cubicBezTo>
                  <a:pt x="1025" y="214"/>
                  <a:pt x="1017" y="206"/>
                  <a:pt x="1007" y="206"/>
                </a:cubicBezTo>
                <a:cubicBezTo>
                  <a:pt x="998" y="207"/>
                  <a:pt x="990" y="215"/>
                  <a:pt x="990" y="225"/>
                </a:cubicBezTo>
                <a:cubicBezTo>
                  <a:pt x="990" y="235"/>
                  <a:pt x="998" y="242"/>
                  <a:pt x="1008" y="242"/>
                </a:cubicBezTo>
                <a:close/>
                <a:moveTo>
                  <a:pt x="914" y="1595"/>
                </a:moveTo>
                <a:cubicBezTo>
                  <a:pt x="905" y="1595"/>
                  <a:pt x="896" y="1603"/>
                  <a:pt x="896" y="1613"/>
                </a:cubicBezTo>
                <a:cubicBezTo>
                  <a:pt x="896" y="1623"/>
                  <a:pt x="904" y="1631"/>
                  <a:pt x="914" y="1631"/>
                </a:cubicBezTo>
                <a:cubicBezTo>
                  <a:pt x="924" y="1631"/>
                  <a:pt x="932" y="1624"/>
                  <a:pt x="932" y="1614"/>
                </a:cubicBezTo>
                <a:cubicBezTo>
                  <a:pt x="932" y="1604"/>
                  <a:pt x="924" y="1596"/>
                  <a:pt x="914" y="1595"/>
                </a:cubicBezTo>
                <a:close/>
                <a:moveTo>
                  <a:pt x="475" y="387"/>
                </a:moveTo>
                <a:cubicBezTo>
                  <a:pt x="485" y="387"/>
                  <a:pt x="493" y="379"/>
                  <a:pt x="493" y="370"/>
                </a:cubicBezTo>
                <a:cubicBezTo>
                  <a:pt x="493" y="360"/>
                  <a:pt x="484" y="351"/>
                  <a:pt x="474" y="351"/>
                </a:cubicBezTo>
                <a:cubicBezTo>
                  <a:pt x="465" y="352"/>
                  <a:pt x="457" y="360"/>
                  <a:pt x="457" y="370"/>
                </a:cubicBezTo>
                <a:cubicBezTo>
                  <a:pt x="457" y="380"/>
                  <a:pt x="465" y="387"/>
                  <a:pt x="475" y="387"/>
                </a:cubicBezTo>
                <a:close/>
                <a:moveTo>
                  <a:pt x="506" y="1467"/>
                </a:moveTo>
                <a:cubicBezTo>
                  <a:pt x="507" y="1457"/>
                  <a:pt x="498" y="1449"/>
                  <a:pt x="489" y="1449"/>
                </a:cubicBezTo>
                <a:cubicBezTo>
                  <a:pt x="479" y="1448"/>
                  <a:pt x="471" y="1456"/>
                  <a:pt x="471" y="1466"/>
                </a:cubicBezTo>
                <a:cubicBezTo>
                  <a:pt x="471" y="1476"/>
                  <a:pt x="478" y="1484"/>
                  <a:pt x="488" y="1484"/>
                </a:cubicBezTo>
                <a:cubicBezTo>
                  <a:pt x="498" y="1485"/>
                  <a:pt x="506" y="1477"/>
                  <a:pt x="506" y="1467"/>
                </a:cubicBezTo>
                <a:close/>
                <a:moveTo>
                  <a:pt x="1281" y="332"/>
                </a:moveTo>
                <a:cubicBezTo>
                  <a:pt x="1281" y="341"/>
                  <a:pt x="1289" y="350"/>
                  <a:pt x="1299" y="350"/>
                </a:cubicBezTo>
                <a:cubicBezTo>
                  <a:pt x="1309" y="350"/>
                  <a:pt x="1317" y="342"/>
                  <a:pt x="1317" y="332"/>
                </a:cubicBezTo>
                <a:cubicBezTo>
                  <a:pt x="1317" y="322"/>
                  <a:pt x="1309" y="314"/>
                  <a:pt x="1300" y="314"/>
                </a:cubicBezTo>
                <a:cubicBezTo>
                  <a:pt x="1290" y="314"/>
                  <a:pt x="1282" y="322"/>
                  <a:pt x="1281" y="332"/>
                </a:cubicBezTo>
                <a:close/>
                <a:moveTo>
                  <a:pt x="943" y="234"/>
                </a:moveTo>
                <a:cubicBezTo>
                  <a:pt x="949" y="239"/>
                  <a:pt x="959" y="238"/>
                  <a:pt x="965" y="233"/>
                </a:cubicBezTo>
                <a:cubicBezTo>
                  <a:pt x="971" y="227"/>
                  <a:pt x="973" y="218"/>
                  <a:pt x="969" y="211"/>
                </a:cubicBezTo>
                <a:cubicBezTo>
                  <a:pt x="965" y="203"/>
                  <a:pt x="956" y="200"/>
                  <a:pt x="948" y="202"/>
                </a:cubicBezTo>
                <a:cubicBezTo>
                  <a:pt x="946" y="203"/>
                  <a:pt x="944" y="204"/>
                  <a:pt x="942" y="204"/>
                </a:cubicBezTo>
                <a:cubicBezTo>
                  <a:pt x="940" y="207"/>
                  <a:pt x="938" y="209"/>
                  <a:pt x="937" y="212"/>
                </a:cubicBezTo>
                <a:cubicBezTo>
                  <a:pt x="933" y="219"/>
                  <a:pt x="936" y="229"/>
                  <a:pt x="943" y="234"/>
                </a:cubicBezTo>
                <a:close/>
                <a:moveTo>
                  <a:pt x="942" y="204"/>
                </a:moveTo>
                <a:cubicBezTo>
                  <a:pt x="942" y="204"/>
                  <a:pt x="942" y="204"/>
                  <a:pt x="942" y="204"/>
                </a:cubicBezTo>
                <a:cubicBezTo>
                  <a:pt x="942" y="204"/>
                  <a:pt x="942" y="204"/>
                  <a:pt x="942" y="204"/>
                </a:cubicBezTo>
                <a:cubicBezTo>
                  <a:pt x="942" y="204"/>
                  <a:pt x="942" y="204"/>
                  <a:pt x="942" y="204"/>
                </a:cubicBezTo>
                <a:cubicBezTo>
                  <a:pt x="942" y="204"/>
                  <a:pt x="942" y="204"/>
                  <a:pt x="942" y="204"/>
                </a:cubicBezTo>
                <a:cubicBezTo>
                  <a:pt x="942" y="204"/>
                  <a:pt x="942" y="204"/>
                  <a:pt x="942" y="204"/>
                </a:cubicBezTo>
                <a:close/>
                <a:moveTo>
                  <a:pt x="859" y="1591"/>
                </a:moveTo>
                <a:cubicBezTo>
                  <a:pt x="849" y="1591"/>
                  <a:pt x="841" y="1600"/>
                  <a:pt x="841" y="1609"/>
                </a:cubicBezTo>
                <a:cubicBezTo>
                  <a:pt x="842" y="1619"/>
                  <a:pt x="850" y="1627"/>
                  <a:pt x="860" y="1627"/>
                </a:cubicBezTo>
                <a:cubicBezTo>
                  <a:pt x="869" y="1627"/>
                  <a:pt x="877" y="1619"/>
                  <a:pt x="877" y="1609"/>
                </a:cubicBezTo>
                <a:cubicBezTo>
                  <a:pt x="877" y="1599"/>
                  <a:pt x="869" y="1591"/>
                  <a:pt x="859" y="1591"/>
                </a:cubicBezTo>
                <a:close/>
                <a:moveTo>
                  <a:pt x="332" y="1260"/>
                </a:moveTo>
                <a:cubicBezTo>
                  <a:pt x="333" y="1251"/>
                  <a:pt x="324" y="1242"/>
                  <a:pt x="315" y="1242"/>
                </a:cubicBezTo>
                <a:cubicBezTo>
                  <a:pt x="305" y="1242"/>
                  <a:pt x="297" y="1250"/>
                  <a:pt x="297" y="1260"/>
                </a:cubicBezTo>
                <a:cubicBezTo>
                  <a:pt x="297" y="1270"/>
                  <a:pt x="304" y="1278"/>
                  <a:pt x="314" y="1278"/>
                </a:cubicBezTo>
                <a:cubicBezTo>
                  <a:pt x="324" y="1278"/>
                  <a:pt x="332" y="1270"/>
                  <a:pt x="332" y="1260"/>
                </a:cubicBezTo>
                <a:close/>
                <a:moveTo>
                  <a:pt x="805" y="1586"/>
                </a:moveTo>
                <a:cubicBezTo>
                  <a:pt x="795" y="1586"/>
                  <a:pt x="787" y="1594"/>
                  <a:pt x="787" y="1604"/>
                </a:cubicBezTo>
                <a:cubicBezTo>
                  <a:pt x="787" y="1613"/>
                  <a:pt x="795" y="1622"/>
                  <a:pt x="804" y="1622"/>
                </a:cubicBezTo>
                <a:cubicBezTo>
                  <a:pt x="814" y="1622"/>
                  <a:pt x="822" y="1614"/>
                  <a:pt x="823" y="1604"/>
                </a:cubicBezTo>
                <a:cubicBezTo>
                  <a:pt x="823" y="1594"/>
                  <a:pt x="815" y="1586"/>
                  <a:pt x="805" y="1586"/>
                </a:cubicBezTo>
                <a:close/>
                <a:moveTo>
                  <a:pt x="1532" y="1232"/>
                </a:moveTo>
                <a:cubicBezTo>
                  <a:pt x="1532" y="1241"/>
                  <a:pt x="1541" y="1249"/>
                  <a:pt x="1550" y="1249"/>
                </a:cubicBezTo>
                <a:cubicBezTo>
                  <a:pt x="1560" y="1249"/>
                  <a:pt x="1568" y="1241"/>
                  <a:pt x="1568" y="1231"/>
                </a:cubicBezTo>
                <a:cubicBezTo>
                  <a:pt x="1568" y="1221"/>
                  <a:pt x="1560" y="1213"/>
                  <a:pt x="1550" y="1213"/>
                </a:cubicBezTo>
                <a:cubicBezTo>
                  <a:pt x="1540" y="1213"/>
                  <a:pt x="1532" y="1222"/>
                  <a:pt x="1532" y="1232"/>
                </a:cubicBezTo>
                <a:close/>
                <a:moveTo>
                  <a:pt x="308" y="1231"/>
                </a:moveTo>
                <a:cubicBezTo>
                  <a:pt x="308" y="1221"/>
                  <a:pt x="300" y="1213"/>
                  <a:pt x="290" y="1213"/>
                </a:cubicBezTo>
                <a:cubicBezTo>
                  <a:pt x="280" y="1212"/>
                  <a:pt x="272" y="1220"/>
                  <a:pt x="272" y="1230"/>
                </a:cubicBezTo>
                <a:cubicBezTo>
                  <a:pt x="272" y="1240"/>
                  <a:pt x="280" y="1248"/>
                  <a:pt x="290" y="1248"/>
                </a:cubicBezTo>
                <a:cubicBezTo>
                  <a:pt x="299" y="1248"/>
                  <a:pt x="307" y="1241"/>
                  <a:pt x="308" y="1231"/>
                </a:cubicBezTo>
                <a:close/>
                <a:moveTo>
                  <a:pt x="445" y="412"/>
                </a:moveTo>
                <a:cubicBezTo>
                  <a:pt x="455" y="412"/>
                  <a:pt x="463" y="404"/>
                  <a:pt x="463" y="394"/>
                </a:cubicBezTo>
                <a:cubicBezTo>
                  <a:pt x="463" y="384"/>
                  <a:pt x="455" y="377"/>
                  <a:pt x="445" y="376"/>
                </a:cubicBezTo>
                <a:cubicBezTo>
                  <a:pt x="435" y="376"/>
                  <a:pt x="427" y="384"/>
                  <a:pt x="427" y="394"/>
                </a:cubicBezTo>
                <a:cubicBezTo>
                  <a:pt x="427" y="404"/>
                  <a:pt x="435" y="412"/>
                  <a:pt x="445" y="412"/>
                </a:cubicBezTo>
                <a:close/>
                <a:moveTo>
                  <a:pt x="900" y="233"/>
                </a:moveTo>
                <a:cubicBezTo>
                  <a:pt x="909" y="233"/>
                  <a:pt x="917" y="225"/>
                  <a:pt x="918" y="215"/>
                </a:cubicBezTo>
                <a:cubicBezTo>
                  <a:pt x="918" y="205"/>
                  <a:pt x="909" y="197"/>
                  <a:pt x="899" y="197"/>
                </a:cubicBezTo>
                <a:cubicBezTo>
                  <a:pt x="889" y="197"/>
                  <a:pt x="882" y="205"/>
                  <a:pt x="882" y="215"/>
                </a:cubicBezTo>
                <a:cubicBezTo>
                  <a:pt x="882" y="225"/>
                  <a:pt x="890" y="233"/>
                  <a:pt x="900" y="233"/>
                </a:cubicBezTo>
                <a:close/>
                <a:moveTo>
                  <a:pt x="1575" y="741"/>
                </a:moveTo>
                <a:cubicBezTo>
                  <a:pt x="1575" y="751"/>
                  <a:pt x="1583" y="759"/>
                  <a:pt x="1593" y="759"/>
                </a:cubicBezTo>
                <a:cubicBezTo>
                  <a:pt x="1603" y="759"/>
                  <a:pt x="1610" y="752"/>
                  <a:pt x="1611" y="742"/>
                </a:cubicBezTo>
                <a:cubicBezTo>
                  <a:pt x="1611" y="732"/>
                  <a:pt x="1603" y="724"/>
                  <a:pt x="1593" y="723"/>
                </a:cubicBezTo>
                <a:cubicBezTo>
                  <a:pt x="1583" y="723"/>
                  <a:pt x="1575" y="732"/>
                  <a:pt x="1575" y="741"/>
                </a:cubicBezTo>
                <a:close/>
                <a:moveTo>
                  <a:pt x="1555" y="664"/>
                </a:moveTo>
                <a:cubicBezTo>
                  <a:pt x="1558" y="672"/>
                  <a:pt x="1566" y="677"/>
                  <a:pt x="1576" y="675"/>
                </a:cubicBezTo>
                <a:cubicBezTo>
                  <a:pt x="1578" y="675"/>
                  <a:pt x="1580" y="674"/>
                  <a:pt x="1583" y="674"/>
                </a:cubicBezTo>
                <a:cubicBezTo>
                  <a:pt x="1584" y="672"/>
                  <a:pt x="1585" y="670"/>
                  <a:pt x="1587" y="669"/>
                </a:cubicBezTo>
                <a:cubicBezTo>
                  <a:pt x="1592" y="662"/>
                  <a:pt x="1591" y="652"/>
                  <a:pt x="1586" y="646"/>
                </a:cubicBezTo>
                <a:cubicBezTo>
                  <a:pt x="1580" y="639"/>
                  <a:pt x="1570" y="638"/>
                  <a:pt x="1563" y="643"/>
                </a:cubicBezTo>
                <a:cubicBezTo>
                  <a:pt x="1556" y="647"/>
                  <a:pt x="1553" y="656"/>
                  <a:pt x="1555" y="664"/>
                </a:cubicBezTo>
                <a:close/>
                <a:moveTo>
                  <a:pt x="1583" y="674"/>
                </a:moveTo>
                <a:cubicBezTo>
                  <a:pt x="1583" y="674"/>
                  <a:pt x="1583" y="674"/>
                  <a:pt x="1583" y="674"/>
                </a:cubicBezTo>
                <a:cubicBezTo>
                  <a:pt x="1583" y="674"/>
                  <a:pt x="1583" y="674"/>
                  <a:pt x="1583" y="674"/>
                </a:cubicBezTo>
                <a:cubicBezTo>
                  <a:pt x="1583" y="674"/>
                  <a:pt x="1583" y="674"/>
                  <a:pt x="1583" y="674"/>
                </a:cubicBezTo>
                <a:close/>
                <a:moveTo>
                  <a:pt x="1052" y="1581"/>
                </a:moveTo>
                <a:cubicBezTo>
                  <a:pt x="1042" y="1581"/>
                  <a:pt x="1034" y="1589"/>
                  <a:pt x="1034" y="1599"/>
                </a:cubicBezTo>
                <a:cubicBezTo>
                  <a:pt x="1034" y="1609"/>
                  <a:pt x="1043" y="1617"/>
                  <a:pt x="1052" y="1617"/>
                </a:cubicBezTo>
                <a:cubicBezTo>
                  <a:pt x="1062" y="1617"/>
                  <a:pt x="1070" y="1609"/>
                  <a:pt x="1070" y="1599"/>
                </a:cubicBezTo>
                <a:cubicBezTo>
                  <a:pt x="1070" y="1589"/>
                  <a:pt x="1062" y="1581"/>
                  <a:pt x="1052" y="1581"/>
                </a:cubicBezTo>
                <a:close/>
                <a:moveTo>
                  <a:pt x="434" y="419"/>
                </a:moveTo>
                <a:cubicBezTo>
                  <a:pt x="434" y="409"/>
                  <a:pt x="426" y="401"/>
                  <a:pt x="416" y="401"/>
                </a:cubicBezTo>
                <a:cubicBezTo>
                  <a:pt x="406" y="401"/>
                  <a:pt x="398" y="409"/>
                  <a:pt x="398" y="419"/>
                </a:cubicBezTo>
                <a:cubicBezTo>
                  <a:pt x="398" y="429"/>
                  <a:pt x="406" y="437"/>
                  <a:pt x="416" y="437"/>
                </a:cubicBezTo>
                <a:cubicBezTo>
                  <a:pt x="426" y="437"/>
                  <a:pt x="434" y="429"/>
                  <a:pt x="434" y="419"/>
                </a:cubicBezTo>
                <a:close/>
                <a:moveTo>
                  <a:pt x="1410" y="426"/>
                </a:moveTo>
                <a:cubicBezTo>
                  <a:pt x="1411" y="436"/>
                  <a:pt x="1418" y="444"/>
                  <a:pt x="1428" y="444"/>
                </a:cubicBezTo>
                <a:cubicBezTo>
                  <a:pt x="1438" y="444"/>
                  <a:pt x="1446" y="436"/>
                  <a:pt x="1446" y="426"/>
                </a:cubicBezTo>
                <a:cubicBezTo>
                  <a:pt x="1446" y="416"/>
                  <a:pt x="1438" y="407"/>
                  <a:pt x="1428" y="408"/>
                </a:cubicBezTo>
                <a:cubicBezTo>
                  <a:pt x="1418" y="408"/>
                  <a:pt x="1410" y="416"/>
                  <a:pt x="1410" y="426"/>
                </a:cubicBezTo>
                <a:close/>
                <a:moveTo>
                  <a:pt x="1127" y="1563"/>
                </a:moveTo>
                <a:cubicBezTo>
                  <a:pt x="1120" y="1567"/>
                  <a:pt x="1116" y="1575"/>
                  <a:pt x="1118" y="1583"/>
                </a:cubicBezTo>
                <a:cubicBezTo>
                  <a:pt x="1119" y="1585"/>
                  <a:pt x="1120" y="1587"/>
                  <a:pt x="1121" y="1590"/>
                </a:cubicBezTo>
                <a:cubicBezTo>
                  <a:pt x="1124" y="1592"/>
                  <a:pt x="1127" y="1594"/>
                  <a:pt x="1131" y="1595"/>
                </a:cubicBezTo>
                <a:cubicBezTo>
                  <a:pt x="1138" y="1598"/>
                  <a:pt x="1146" y="1595"/>
                  <a:pt x="1151" y="1588"/>
                </a:cubicBezTo>
                <a:cubicBezTo>
                  <a:pt x="1155" y="1581"/>
                  <a:pt x="1154" y="1572"/>
                  <a:pt x="1149" y="1566"/>
                </a:cubicBezTo>
                <a:cubicBezTo>
                  <a:pt x="1143" y="1560"/>
                  <a:pt x="1134" y="1559"/>
                  <a:pt x="1127" y="1563"/>
                </a:cubicBezTo>
                <a:close/>
                <a:moveTo>
                  <a:pt x="1436" y="455"/>
                </a:moveTo>
                <a:cubicBezTo>
                  <a:pt x="1436" y="465"/>
                  <a:pt x="1443" y="473"/>
                  <a:pt x="1453" y="474"/>
                </a:cubicBezTo>
                <a:cubicBezTo>
                  <a:pt x="1463" y="474"/>
                  <a:pt x="1472" y="466"/>
                  <a:pt x="1472" y="456"/>
                </a:cubicBezTo>
                <a:cubicBezTo>
                  <a:pt x="1472" y="446"/>
                  <a:pt x="1464" y="438"/>
                  <a:pt x="1454" y="438"/>
                </a:cubicBezTo>
                <a:cubicBezTo>
                  <a:pt x="1444" y="438"/>
                  <a:pt x="1436" y="445"/>
                  <a:pt x="1436" y="455"/>
                </a:cubicBezTo>
                <a:close/>
                <a:moveTo>
                  <a:pt x="1220" y="1541"/>
                </a:moveTo>
                <a:cubicBezTo>
                  <a:pt x="1210" y="1541"/>
                  <a:pt x="1202" y="1549"/>
                  <a:pt x="1202" y="1559"/>
                </a:cubicBezTo>
                <a:cubicBezTo>
                  <a:pt x="1202" y="1569"/>
                  <a:pt x="1210" y="1577"/>
                  <a:pt x="1220" y="1577"/>
                </a:cubicBezTo>
                <a:cubicBezTo>
                  <a:pt x="1230" y="1577"/>
                  <a:pt x="1238" y="1569"/>
                  <a:pt x="1238" y="1559"/>
                </a:cubicBezTo>
                <a:cubicBezTo>
                  <a:pt x="1238" y="1549"/>
                  <a:pt x="1230" y="1540"/>
                  <a:pt x="1220" y="1541"/>
                </a:cubicBezTo>
                <a:close/>
                <a:moveTo>
                  <a:pt x="306" y="628"/>
                </a:moveTo>
                <a:cubicBezTo>
                  <a:pt x="306" y="618"/>
                  <a:pt x="298" y="609"/>
                  <a:pt x="288" y="609"/>
                </a:cubicBezTo>
                <a:cubicBezTo>
                  <a:pt x="279" y="609"/>
                  <a:pt x="270" y="617"/>
                  <a:pt x="270" y="627"/>
                </a:cubicBezTo>
                <a:cubicBezTo>
                  <a:pt x="270" y="636"/>
                  <a:pt x="278" y="645"/>
                  <a:pt x="288" y="645"/>
                </a:cubicBezTo>
                <a:cubicBezTo>
                  <a:pt x="298" y="645"/>
                  <a:pt x="306" y="638"/>
                  <a:pt x="306" y="628"/>
                </a:cubicBezTo>
                <a:close/>
                <a:moveTo>
                  <a:pt x="1275" y="321"/>
                </a:moveTo>
                <a:cubicBezTo>
                  <a:pt x="1285" y="321"/>
                  <a:pt x="1293" y="313"/>
                  <a:pt x="1293" y="303"/>
                </a:cubicBezTo>
                <a:cubicBezTo>
                  <a:pt x="1293" y="293"/>
                  <a:pt x="1285" y="285"/>
                  <a:pt x="1275" y="285"/>
                </a:cubicBezTo>
                <a:cubicBezTo>
                  <a:pt x="1265" y="285"/>
                  <a:pt x="1257" y="293"/>
                  <a:pt x="1257" y="303"/>
                </a:cubicBezTo>
                <a:cubicBezTo>
                  <a:pt x="1257" y="314"/>
                  <a:pt x="1265" y="321"/>
                  <a:pt x="1275" y="321"/>
                </a:cubicBezTo>
                <a:close/>
                <a:moveTo>
                  <a:pt x="1566" y="1152"/>
                </a:moveTo>
                <a:cubicBezTo>
                  <a:pt x="1566" y="1162"/>
                  <a:pt x="1575" y="1170"/>
                  <a:pt x="1585" y="1170"/>
                </a:cubicBezTo>
                <a:cubicBezTo>
                  <a:pt x="1595" y="1170"/>
                  <a:pt x="1602" y="1161"/>
                  <a:pt x="1602" y="1152"/>
                </a:cubicBezTo>
                <a:cubicBezTo>
                  <a:pt x="1602" y="1141"/>
                  <a:pt x="1594" y="1134"/>
                  <a:pt x="1584" y="1134"/>
                </a:cubicBezTo>
                <a:cubicBezTo>
                  <a:pt x="1574" y="1134"/>
                  <a:pt x="1566" y="1142"/>
                  <a:pt x="1566" y="1152"/>
                </a:cubicBezTo>
                <a:close/>
                <a:moveTo>
                  <a:pt x="1438" y="1360"/>
                </a:moveTo>
                <a:cubicBezTo>
                  <a:pt x="1439" y="1370"/>
                  <a:pt x="1447" y="1378"/>
                  <a:pt x="1457" y="1378"/>
                </a:cubicBezTo>
                <a:cubicBezTo>
                  <a:pt x="1466" y="1378"/>
                  <a:pt x="1474" y="1370"/>
                  <a:pt x="1474" y="1360"/>
                </a:cubicBezTo>
                <a:cubicBezTo>
                  <a:pt x="1474" y="1350"/>
                  <a:pt x="1466" y="1342"/>
                  <a:pt x="1456" y="1342"/>
                </a:cubicBezTo>
                <a:cubicBezTo>
                  <a:pt x="1446" y="1342"/>
                  <a:pt x="1438" y="1351"/>
                  <a:pt x="1438" y="1360"/>
                </a:cubicBezTo>
                <a:close/>
                <a:moveTo>
                  <a:pt x="1196" y="286"/>
                </a:moveTo>
                <a:cubicBezTo>
                  <a:pt x="1206" y="286"/>
                  <a:pt x="1213" y="278"/>
                  <a:pt x="1213" y="268"/>
                </a:cubicBezTo>
                <a:cubicBezTo>
                  <a:pt x="1213" y="258"/>
                  <a:pt x="1205" y="250"/>
                  <a:pt x="1195" y="250"/>
                </a:cubicBezTo>
                <a:cubicBezTo>
                  <a:pt x="1185" y="250"/>
                  <a:pt x="1177" y="258"/>
                  <a:pt x="1177" y="268"/>
                </a:cubicBezTo>
                <a:cubicBezTo>
                  <a:pt x="1177" y="278"/>
                  <a:pt x="1186" y="286"/>
                  <a:pt x="1196" y="286"/>
                </a:cubicBezTo>
                <a:close/>
                <a:moveTo>
                  <a:pt x="243" y="1033"/>
                </a:moveTo>
                <a:cubicBezTo>
                  <a:pt x="243" y="1023"/>
                  <a:pt x="235" y="1015"/>
                  <a:pt x="225" y="1015"/>
                </a:cubicBezTo>
                <a:cubicBezTo>
                  <a:pt x="215" y="1014"/>
                  <a:pt x="207" y="1022"/>
                  <a:pt x="207" y="1032"/>
                </a:cubicBezTo>
                <a:cubicBezTo>
                  <a:pt x="207" y="1042"/>
                  <a:pt x="215" y="1050"/>
                  <a:pt x="225" y="1050"/>
                </a:cubicBezTo>
                <a:cubicBezTo>
                  <a:pt x="234" y="1051"/>
                  <a:pt x="243" y="1043"/>
                  <a:pt x="243" y="1033"/>
                </a:cubicBezTo>
                <a:close/>
                <a:moveTo>
                  <a:pt x="513" y="1479"/>
                </a:moveTo>
                <a:cubicBezTo>
                  <a:pt x="503" y="1479"/>
                  <a:pt x="495" y="1487"/>
                  <a:pt x="495" y="1497"/>
                </a:cubicBezTo>
                <a:cubicBezTo>
                  <a:pt x="495" y="1506"/>
                  <a:pt x="503" y="1515"/>
                  <a:pt x="513" y="1515"/>
                </a:cubicBezTo>
                <a:cubicBezTo>
                  <a:pt x="523" y="1515"/>
                  <a:pt x="531" y="1506"/>
                  <a:pt x="531" y="1496"/>
                </a:cubicBezTo>
                <a:cubicBezTo>
                  <a:pt x="531" y="1486"/>
                  <a:pt x="523" y="1478"/>
                  <a:pt x="513" y="1479"/>
                </a:cubicBezTo>
                <a:close/>
                <a:moveTo>
                  <a:pt x="1250" y="1515"/>
                </a:moveTo>
                <a:cubicBezTo>
                  <a:pt x="1240" y="1515"/>
                  <a:pt x="1232" y="1523"/>
                  <a:pt x="1231" y="1533"/>
                </a:cubicBezTo>
                <a:cubicBezTo>
                  <a:pt x="1231" y="1543"/>
                  <a:pt x="1239" y="1551"/>
                  <a:pt x="1249" y="1551"/>
                </a:cubicBezTo>
                <a:cubicBezTo>
                  <a:pt x="1259" y="1551"/>
                  <a:pt x="1267" y="1543"/>
                  <a:pt x="1267" y="1533"/>
                </a:cubicBezTo>
                <a:cubicBezTo>
                  <a:pt x="1267" y="1524"/>
                  <a:pt x="1259" y="1515"/>
                  <a:pt x="1250" y="1515"/>
                </a:cubicBezTo>
                <a:close/>
                <a:moveTo>
                  <a:pt x="340" y="547"/>
                </a:moveTo>
                <a:cubicBezTo>
                  <a:pt x="340" y="537"/>
                  <a:pt x="332" y="530"/>
                  <a:pt x="322" y="530"/>
                </a:cubicBezTo>
                <a:cubicBezTo>
                  <a:pt x="312" y="530"/>
                  <a:pt x="304" y="538"/>
                  <a:pt x="304" y="548"/>
                </a:cubicBezTo>
                <a:cubicBezTo>
                  <a:pt x="304" y="558"/>
                  <a:pt x="312" y="566"/>
                  <a:pt x="322" y="566"/>
                </a:cubicBezTo>
                <a:cubicBezTo>
                  <a:pt x="332" y="566"/>
                  <a:pt x="340" y="557"/>
                  <a:pt x="340" y="547"/>
                </a:cubicBezTo>
                <a:close/>
                <a:moveTo>
                  <a:pt x="592" y="1513"/>
                </a:moveTo>
                <a:cubicBezTo>
                  <a:pt x="582" y="1513"/>
                  <a:pt x="575" y="1521"/>
                  <a:pt x="575" y="1531"/>
                </a:cubicBezTo>
                <a:cubicBezTo>
                  <a:pt x="575" y="1541"/>
                  <a:pt x="583" y="1549"/>
                  <a:pt x="593" y="1549"/>
                </a:cubicBezTo>
                <a:cubicBezTo>
                  <a:pt x="602" y="1548"/>
                  <a:pt x="611" y="1540"/>
                  <a:pt x="610" y="1530"/>
                </a:cubicBezTo>
                <a:cubicBezTo>
                  <a:pt x="610" y="1521"/>
                  <a:pt x="602" y="1513"/>
                  <a:pt x="592" y="1513"/>
                </a:cubicBezTo>
                <a:close/>
                <a:moveTo>
                  <a:pt x="504" y="363"/>
                </a:moveTo>
                <a:cubicBezTo>
                  <a:pt x="514" y="363"/>
                  <a:pt x="522" y="355"/>
                  <a:pt x="522" y="345"/>
                </a:cubicBezTo>
                <a:cubicBezTo>
                  <a:pt x="523" y="335"/>
                  <a:pt x="515" y="327"/>
                  <a:pt x="505" y="327"/>
                </a:cubicBezTo>
                <a:cubicBezTo>
                  <a:pt x="495" y="327"/>
                  <a:pt x="487" y="335"/>
                  <a:pt x="487" y="345"/>
                </a:cubicBezTo>
                <a:cubicBezTo>
                  <a:pt x="487" y="354"/>
                  <a:pt x="495" y="363"/>
                  <a:pt x="504" y="363"/>
                </a:cubicBezTo>
                <a:close/>
                <a:moveTo>
                  <a:pt x="1597" y="834"/>
                </a:moveTo>
                <a:cubicBezTo>
                  <a:pt x="1601" y="842"/>
                  <a:pt x="1609" y="845"/>
                  <a:pt x="1618" y="843"/>
                </a:cubicBezTo>
                <a:cubicBezTo>
                  <a:pt x="1620" y="842"/>
                  <a:pt x="1622" y="842"/>
                  <a:pt x="1624" y="841"/>
                </a:cubicBezTo>
                <a:cubicBezTo>
                  <a:pt x="1625" y="839"/>
                  <a:pt x="1627" y="837"/>
                  <a:pt x="1628" y="834"/>
                </a:cubicBezTo>
                <a:cubicBezTo>
                  <a:pt x="1632" y="827"/>
                  <a:pt x="1630" y="818"/>
                  <a:pt x="1624" y="812"/>
                </a:cubicBezTo>
                <a:cubicBezTo>
                  <a:pt x="1617" y="807"/>
                  <a:pt x="1608" y="807"/>
                  <a:pt x="1601" y="812"/>
                </a:cubicBezTo>
                <a:cubicBezTo>
                  <a:pt x="1595" y="817"/>
                  <a:pt x="1593" y="827"/>
                  <a:pt x="1597" y="834"/>
                </a:cubicBezTo>
                <a:close/>
                <a:moveTo>
                  <a:pt x="1501" y="1324"/>
                </a:moveTo>
                <a:cubicBezTo>
                  <a:pt x="1501" y="1324"/>
                  <a:pt x="1501" y="1324"/>
                  <a:pt x="1501" y="1324"/>
                </a:cubicBezTo>
                <a:cubicBezTo>
                  <a:pt x="1502" y="1324"/>
                  <a:pt x="1502" y="1324"/>
                  <a:pt x="1502" y="1324"/>
                </a:cubicBezTo>
                <a:cubicBezTo>
                  <a:pt x="1501" y="1324"/>
                  <a:pt x="1501" y="1324"/>
                  <a:pt x="1501" y="1324"/>
                </a:cubicBezTo>
                <a:cubicBezTo>
                  <a:pt x="1501" y="1324"/>
                  <a:pt x="1501" y="1324"/>
                  <a:pt x="1501" y="1324"/>
                </a:cubicBezTo>
                <a:cubicBezTo>
                  <a:pt x="1501" y="1324"/>
                  <a:pt x="1501" y="1324"/>
                  <a:pt x="1501" y="1324"/>
                </a:cubicBezTo>
                <a:close/>
                <a:moveTo>
                  <a:pt x="1473" y="1323"/>
                </a:moveTo>
                <a:cubicBezTo>
                  <a:pt x="1467" y="1330"/>
                  <a:pt x="1467" y="1340"/>
                  <a:pt x="1472" y="1347"/>
                </a:cubicBezTo>
                <a:cubicBezTo>
                  <a:pt x="1478" y="1353"/>
                  <a:pt x="1487" y="1355"/>
                  <a:pt x="1495" y="1351"/>
                </a:cubicBezTo>
                <a:cubicBezTo>
                  <a:pt x="1502" y="1347"/>
                  <a:pt x="1506" y="1338"/>
                  <a:pt x="1503" y="1329"/>
                </a:cubicBezTo>
                <a:cubicBezTo>
                  <a:pt x="1503" y="1328"/>
                  <a:pt x="1502" y="1326"/>
                  <a:pt x="1501" y="1324"/>
                </a:cubicBezTo>
                <a:cubicBezTo>
                  <a:pt x="1499" y="1323"/>
                  <a:pt x="1498" y="1321"/>
                  <a:pt x="1496" y="1320"/>
                </a:cubicBezTo>
                <a:cubicBezTo>
                  <a:pt x="1488" y="1315"/>
                  <a:pt x="1479" y="1317"/>
                  <a:pt x="1473" y="1323"/>
                </a:cubicBezTo>
                <a:close/>
                <a:moveTo>
                  <a:pt x="671" y="1547"/>
                </a:moveTo>
                <a:cubicBezTo>
                  <a:pt x="661" y="1547"/>
                  <a:pt x="653" y="1555"/>
                  <a:pt x="653" y="1565"/>
                </a:cubicBezTo>
                <a:cubicBezTo>
                  <a:pt x="653" y="1575"/>
                  <a:pt x="661" y="1583"/>
                  <a:pt x="671" y="1583"/>
                </a:cubicBezTo>
                <a:cubicBezTo>
                  <a:pt x="681" y="1583"/>
                  <a:pt x="689" y="1574"/>
                  <a:pt x="689" y="1565"/>
                </a:cubicBezTo>
                <a:cubicBezTo>
                  <a:pt x="689" y="1555"/>
                  <a:pt x="681" y="1547"/>
                  <a:pt x="671" y="1547"/>
                </a:cubicBezTo>
                <a:close/>
                <a:moveTo>
                  <a:pt x="481" y="1438"/>
                </a:moveTo>
                <a:cubicBezTo>
                  <a:pt x="481" y="1428"/>
                  <a:pt x="473" y="1420"/>
                  <a:pt x="464" y="1420"/>
                </a:cubicBezTo>
                <a:cubicBezTo>
                  <a:pt x="454" y="1420"/>
                  <a:pt x="446" y="1428"/>
                  <a:pt x="446" y="1438"/>
                </a:cubicBezTo>
                <a:cubicBezTo>
                  <a:pt x="446" y="1447"/>
                  <a:pt x="454" y="1455"/>
                  <a:pt x="464" y="1455"/>
                </a:cubicBezTo>
                <a:cubicBezTo>
                  <a:pt x="474" y="1455"/>
                  <a:pt x="481" y="1448"/>
                  <a:pt x="481" y="1438"/>
                </a:cubicBezTo>
                <a:close/>
                <a:moveTo>
                  <a:pt x="248" y="978"/>
                </a:moveTo>
                <a:cubicBezTo>
                  <a:pt x="248" y="969"/>
                  <a:pt x="239" y="960"/>
                  <a:pt x="230" y="961"/>
                </a:cubicBezTo>
                <a:cubicBezTo>
                  <a:pt x="220" y="961"/>
                  <a:pt x="212" y="969"/>
                  <a:pt x="212" y="979"/>
                </a:cubicBezTo>
                <a:cubicBezTo>
                  <a:pt x="212" y="989"/>
                  <a:pt x="220" y="996"/>
                  <a:pt x="230" y="996"/>
                </a:cubicBezTo>
                <a:cubicBezTo>
                  <a:pt x="240" y="996"/>
                  <a:pt x="248" y="988"/>
                  <a:pt x="248" y="978"/>
                </a:cubicBezTo>
                <a:close/>
                <a:moveTo>
                  <a:pt x="1279" y="1491"/>
                </a:moveTo>
                <a:cubicBezTo>
                  <a:pt x="1269" y="1491"/>
                  <a:pt x="1261" y="1499"/>
                  <a:pt x="1261" y="1509"/>
                </a:cubicBezTo>
                <a:cubicBezTo>
                  <a:pt x="1261" y="1518"/>
                  <a:pt x="1270" y="1527"/>
                  <a:pt x="1279" y="1526"/>
                </a:cubicBezTo>
                <a:cubicBezTo>
                  <a:pt x="1289" y="1526"/>
                  <a:pt x="1297" y="1518"/>
                  <a:pt x="1297" y="1508"/>
                </a:cubicBezTo>
                <a:cubicBezTo>
                  <a:pt x="1297" y="1498"/>
                  <a:pt x="1289" y="1491"/>
                  <a:pt x="1279" y="1491"/>
                </a:cubicBezTo>
                <a:close/>
                <a:moveTo>
                  <a:pt x="803" y="248"/>
                </a:moveTo>
                <a:cubicBezTo>
                  <a:pt x="810" y="254"/>
                  <a:pt x="819" y="254"/>
                  <a:pt x="826" y="249"/>
                </a:cubicBezTo>
                <a:cubicBezTo>
                  <a:pt x="833" y="243"/>
                  <a:pt x="835" y="234"/>
                  <a:pt x="831" y="226"/>
                </a:cubicBezTo>
                <a:cubicBezTo>
                  <a:pt x="827" y="219"/>
                  <a:pt x="818" y="215"/>
                  <a:pt x="810" y="218"/>
                </a:cubicBezTo>
                <a:cubicBezTo>
                  <a:pt x="808" y="218"/>
                  <a:pt x="806" y="219"/>
                  <a:pt x="804" y="220"/>
                </a:cubicBezTo>
                <a:cubicBezTo>
                  <a:pt x="802" y="222"/>
                  <a:pt x="801" y="224"/>
                  <a:pt x="800" y="226"/>
                </a:cubicBezTo>
                <a:cubicBezTo>
                  <a:pt x="795" y="233"/>
                  <a:pt x="797" y="242"/>
                  <a:pt x="803" y="248"/>
                </a:cubicBezTo>
                <a:close/>
                <a:moveTo>
                  <a:pt x="804" y="220"/>
                </a:moveTo>
                <a:cubicBezTo>
                  <a:pt x="804" y="220"/>
                  <a:pt x="804" y="219"/>
                  <a:pt x="804" y="219"/>
                </a:cubicBezTo>
                <a:cubicBezTo>
                  <a:pt x="804" y="219"/>
                  <a:pt x="804" y="219"/>
                  <a:pt x="804" y="219"/>
                </a:cubicBezTo>
                <a:cubicBezTo>
                  <a:pt x="804" y="219"/>
                  <a:pt x="804" y="219"/>
                  <a:pt x="804" y="219"/>
                </a:cubicBezTo>
                <a:cubicBezTo>
                  <a:pt x="804" y="220"/>
                  <a:pt x="804" y="220"/>
                  <a:pt x="804" y="220"/>
                </a:cubicBezTo>
                <a:cubicBezTo>
                  <a:pt x="804" y="220"/>
                  <a:pt x="804" y="220"/>
                  <a:pt x="804" y="220"/>
                </a:cubicBezTo>
                <a:close/>
                <a:moveTo>
                  <a:pt x="1520" y="1238"/>
                </a:moveTo>
                <a:cubicBezTo>
                  <a:pt x="1510" y="1238"/>
                  <a:pt x="1503" y="1246"/>
                  <a:pt x="1503" y="1256"/>
                </a:cubicBezTo>
                <a:cubicBezTo>
                  <a:pt x="1503" y="1266"/>
                  <a:pt x="1511" y="1274"/>
                  <a:pt x="1520" y="1274"/>
                </a:cubicBezTo>
                <a:cubicBezTo>
                  <a:pt x="1530" y="1274"/>
                  <a:pt x="1538" y="1265"/>
                  <a:pt x="1538" y="1256"/>
                </a:cubicBezTo>
                <a:cubicBezTo>
                  <a:pt x="1538" y="1246"/>
                  <a:pt x="1530" y="1238"/>
                  <a:pt x="1520" y="1238"/>
                </a:cubicBezTo>
                <a:close/>
                <a:moveTo>
                  <a:pt x="266" y="761"/>
                </a:moveTo>
                <a:cubicBezTo>
                  <a:pt x="267" y="751"/>
                  <a:pt x="259" y="743"/>
                  <a:pt x="249" y="743"/>
                </a:cubicBezTo>
                <a:cubicBezTo>
                  <a:pt x="239" y="743"/>
                  <a:pt x="231" y="751"/>
                  <a:pt x="231" y="761"/>
                </a:cubicBezTo>
                <a:cubicBezTo>
                  <a:pt x="231" y="771"/>
                  <a:pt x="239" y="779"/>
                  <a:pt x="249" y="779"/>
                </a:cubicBezTo>
                <a:cubicBezTo>
                  <a:pt x="258" y="779"/>
                  <a:pt x="266" y="771"/>
                  <a:pt x="266" y="761"/>
                </a:cubicBezTo>
                <a:close/>
                <a:moveTo>
                  <a:pt x="1426" y="1367"/>
                </a:moveTo>
                <a:cubicBezTo>
                  <a:pt x="1417" y="1367"/>
                  <a:pt x="1409" y="1375"/>
                  <a:pt x="1409" y="1385"/>
                </a:cubicBezTo>
                <a:cubicBezTo>
                  <a:pt x="1409" y="1395"/>
                  <a:pt x="1417" y="1403"/>
                  <a:pt x="1427" y="1402"/>
                </a:cubicBezTo>
                <a:cubicBezTo>
                  <a:pt x="1437" y="1402"/>
                  <a:pt x="1445" y="1394"/>
                  <a:pt x="1444" y="1385"/>
                </a:cubicBezTo>
                <a:cubicBezTo>
                  <a:pt x="1444" y="1375"/>
                  <a:pt x="1436" y="1367"/>
                  <a:pt x="1426" y="1367"/>
                </a:cubicBezTo>
                <a:close/>
                <a:moveTo>
                  <a:pt x="357" y="1290"/>
                </a:moveTo>
                <a:cubicBezTo>
                  <a:pt x="357" y="1280"/>
                  <a:pt x="350" y="1272"/>
                  <a:pt x="340" y="1271"/>
                </a:cubicBezTo>
                <a:cubicBezTo>
                  <a:pt x="331" y="1271"/>
                  <a:pt x="322" y="1278"/>
                  <a:pt x="321" y="1288"/>
                </a:cubicBezTo>
                <a:cubicBezTo>
                  <a:pt x="321" y="1298"/>
                  <a:pt x="328" y="1306"/>
                  <a:pt x="338" y="1307"/>
                </a:cubicBezTo>
                <a:cubicBezTo>
                  <a:pt x="348" y="1307"/>
                  <a:pt x="356" y="1300"/>
                  <a:pt x="357" y="1290"/>
                </a:cubicBezTo>
                <a:close/>
                <a:moveTo>
                  <a:pt x="1571" y="1098"/>
                </a:moveTo>
                <a:cubicBezTo>
                  <a:pt x="1571" y="1107"/>
                  <a:pt x="1579" y="1115"/>
                  <a:pt x="1589" y="1115"/>
                </a:cubicBezTo>
                <a:cubicBezTo>
                  <a:pt x="1598" y="1115"/>
                  <a:pt x="1607" y="1106"/>
                  <a:pt x="1606" y="1097"/>
                </a:cubicBezTo>
                <a:cubicBezTo>
                  <a:pt x="1606" y="1087"/>
                  <a:pt x="1598" y="1079"/>
                  <a:pt x="1588" y="1080"/>
                </a:cubicBezTo>
                <a:cubicBezTo>
                  <a:pt x="1578" y="1080"/>
                  <a:pt x="1571" y="1088"/>
                  <a:pt x="1571" y="1098"/>
                </a:cubicBezTo>
                <a:close/>
                <a:moveTo>
                  <a:pt x="1530" y="628"/>
                </a:moveTo>
                <a:cubicBezTo>
                  <a:pt x="1530" y="638"/>
                  <a:pt x="1538" y="646"/>
                  <a:pt x="1547" y="646"/>
                </a:cubicBezTo>
                <a:cubicBezTo>
                  <a:pt x="1557" y="646"/>
                  <a:pt x="1565" y="638"/>
                  <a:pt x="1566" y="628"/>
                </a:cubicBezTo>
                <a:cubicBezTo>
                  <a:pt x="1566" y="619"/>
                  <a:pt x="1558" y="610"/>
                  <a:pt x="1548" y="610"/>
                </a:cubicBezTo>
                <a:cubicBezTo>
                  <a:pt x="1538" y="610"/>
                  <a:pt x="1530" y="618"/>
                  <a:pt x="1530" y="628"/>
                </a:cubicBezTo>
                <a:close/>
                <a:moveTo>
                  <a:pt x="352" y="541"/>
                </a:moveTo>
                <a:cubicBezTo>
                  <a:pt x="362" y="541"/>
                  <a:pt x="370" y="533"/>
                  <a:pt x="370" y="523"/>
                </a:cubicBezTo>
                <a:cubicBezTo>
                  <a:pt x="370" y="513"/>
                  <a:pt x="361" y="505"/>
                  <a:pt x="352" y="505"/>
                </a:cubicBezTo>
                <a:cubicBezTo>
                  <a:pt x="342" y="505"/>
                  <a:pt x="334" y="513"/>
                  <a:pt x="334" y="523"/>
                </a:cubicBezTo>
                <a:cubicBezTo>
                  <a:pt x="334" y="533"/>
                  <a:pt x="342" y="541"/>
                  <a:pt x="352" y="541"/>
                </a:cubicBezTo>
                <a:close/>
                <a:moveTo>
                  <a:pt x="1157" y="252"/>
                </a:move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lose/>
                <a:moveTo>
                  <a:pt x="1128" y="252"/>
                </a:moveTo>
                <a:cubicBezTo>
                  <a:pt x="1123" y="258"/>
                  <a:pt x="1122" y="268"/>
                  <a:pt x="1128" y="275"/>
                </a:cubicBezTo>
                <a:cubicBezTo>
                  <a:pt x="1133" y="281"/>
                  <a:pt x="1142" y="283"/>
                  <a:pt x="1150" y="279"/>
                </a:cubicBezTo>
                <a:cubicBezTo>
                  <a:pt x="1158" y="275"/>
                  <a:pt x="1161" y="267"/>
                  <a:pt x="1159" y="259"/>
                </a:cubicBezTo>
                <a:cubicBezTo>
                  <a:pt x="1158" y="256"/>
                  <a:pt x="1157" y="254"/>
                  <a:pt x="1157" y="252"/>
                </a:cubicBezTo>
                <a:cubicBezTo>
                  <a:pt x="1155" y="251"/>
                  <a:pt x="1153" y="250"/>
                  <a:pt x="1151" y="248"/>
                </a:cubicBezTo>
                <a:cubicBezTo>
                  <a:pt x="1143" y="244"/>
                  <a:pt x="1134" y="246"/>
                  <a:pt x="1128" y="252"/>
                </a:cubicBezTo>
                <a:close/>
                <a:moveTo>
                  <a:pt x="1608" y="897"/>
                </a:moveTo>
                <a:cubicBezTo>
                  <a:pt x="1618" y="897"/>
                  <a:pt x="1626" y="889"/>
                  <a:pt x="1626" y="879"/>
                </a:cubicBezTo>
                <a:cubicBezTo>
                  <a:pt x="1626" y="870"/>
                  <a:pt x="1618" y="862"/>
                  <a:pt x="1608" y="862"/>
                </a:cubicBezTo>
                <a:cubicBezTo>
                  <a:pt x="1598" y="862"/>
                  <a:pt x="1590" y="870"/>
                  <a:pt x="1590" y="880"/>
                </a:cubicBezTo>
                <a:cubicBezTo>
                  <a:pt x="1590" y="890"/>
                  <a:pt x="1598" y="897"/>
                  <a:pt x="1608" y="897"/>
                </a:cubicBezTo>
                <a:close/>
                <a:moveTo>
                  <a:pt x="288" y="1146"/>
                </a:moveTo>
                <a:cubicBezTo>
                  <a:pt x="288" y="1137"/>
                  <a:pt x="280" y="1128"/>
                  <a:pt x="270" y="1128"/>
                </a:cubicBezTo>
                <a:cubicBezTo>
                  <a:pt x="261" y="1128"/>
                  <a:pt x="253" y="1136"/>
                  <a:pt x="252" y="1146"/>
                </a:cubicBezTo>
                <a:cubicBezTo>
                  <a:pt x="252" y="1156"/>
                  <a:pt x="260" y="1163"/>
                  <a:pt x="270" y="1164"/>
                </a:cubicBezTo>
                <a:cubicBezTo>
                  <a:pt x="280" y="1164"/>
                  <a:pt x="288" y="1156"/>
                  <a:pt x="288" y="1146"/>
                </a:cubicBezTo>
                <a:close/>
                <a:moveTo>
                  <a:pt x="1203" y="298"/>
                </a:moveTo>
                <a:cubicBezTo>
                  <a:pt x="1203" y="307"/>
                  <a:pt x="1211" y="315"/>
                  <a:pt x="1220" y="315"/>
                </a:cubicBezTo>
                <a:cubicBezTo>
                  <a:pt x="1230" y="316"/>
                  <a:pt x="1238" y="308"/>
                  <a:pt x="1239" y="298"/>
                </a:cubicBezTo>
                <a:cubicBezTo>
                  <a:pt x="1239" y="288"/>
                  <a:pt x="1231" y="280"/>
                  <a:pt x="1221" y="280"/>
                </a:cubicBezTo>
                <a:cubicBezTo>
                  <a:pt x="1212" y="280"/>
                  <a:pt x="1203" y="288"/>
                  <a:pt x="1203" y="298"/>
                </a:cubicBezTo>
                <a:close/>
                <a:moveTo>
                  <a:pt x="618" y="317"/>
                </a:moveTo>
                <a:cubicBezTo>
                  <a:pt x="628" y="317"/>
                  <a:pt x="636" y="309"/>
                  <a:pt x="636" y="299"/>
                </a:cubicBezTo>
                <a:cubicBezTo>
                  <a:pt x="636" y="290"/>
                  <a:pt x="628" y="282"/>
                  <a:pt x="618" y="282"/>
                </a:cubicBezTo>
                <a:cubicBezTo>
                  <a:pt x="609" y="281"/>
                  <a:pt x="600" y="290"/>
                  <a:pt x="600" y="300"/>
                </a:cubicBezTo>
                <a:cubicBezTo>
                  <a:pt x="600" y="310"/>
                  <a:pt x="608" y="317"/>
                  <a:pt x="618" y="317"/>
                </a:cubicBezTo>
                <a:close/>
                <a:moveTo>
                  <a:pt x="257" y="870"/>
                </a:moveTo>
                <a:cubicBezTo>
                  <a:pt x="257" y="860"/>
                  <a:pt x="249" y="852"/>
                  <a:pt x="239" y="852"/>
                </a:cubicBezTo>
                <a:cubicBezTo>
                  <a:pt x="230" y="852"/>
                  <a:pt x="222" y="859"/>
                  <a:pt x="222" y="869"/>
                </a:cubicBezTo>
                <a:cubicBezTo>
                  <a:pt x="222" y="879"/>
                  <a:pt x="229" y="887"/>
                  <a:pt x="239" y="887"/>
                </a:cubicBezTo>
                <a:cubicBezTo>
                  <a:pt x="249" y="887"/>
                  <a:pt x="257" y="879"/>
                  <a:pt x="257" y="870"/>
                </a:cubicBezTo>
                <a:close/>
                <a:moveTo>
                  <a:pt x="382" y="1319"/>
                </a:moveTo>
                <a:cubicBezTo>
                  <a:pt x="382" y="1310"/>
                  <a:pt x="374" y="1301"/>
                  <a:pt x="364" y="1301"/>
                </a:cubicBezTo>
                <a:cubicBezTo>
                  <a:pt x="354" y="1301"/>
                  <a:pt x="346" y="1309"/>
                  <a:pt x="346" y="1319"/>
                </a:cubicBezTo>
                <a:cubicBezTo>
                  <a:pt x="346" y="1329"/>
                  <a:pt x="354" y="1337"/>
                  <a:pt x="364" y="1337"/>
                </a:cubicBezTo>
                <a:cubicBezTo>
                  <a:pt x="373" y="1337"/>
                  <a:pt x="382" y="1329"/>
                  <a:pt x="382" y="1319"/>
                </a:cubicBezTo>
                <a:close/>
                <a:moveTo>
                  <a:pt x="1309" y="1466"/>
                </a:moveTo>
                <a:cubicBezTo>
                  <a:pt x="1299" y="1466"/>
                  <a:pt x="1291" y="1474"/>
                  <a:pt x="1291" y="1484"/>
                </a:cubicBezTo>
                <a:cubicBezTo>
                  <a:pt x="1291" y="1494"/>
                  <a:pt x="1299" y="1502"/>
                  <a:pt x="1309" y="1501"/>
                </a:cubicBezTo>
                <a:cubicBezTo>
                  <a:pt x="1319" y="1501"/>
                  <a:pt x="1327" y="1493"/>
                  <a:pt x="1327" y="1483"/>
                </a:cubicBezTo>
                <a:cubicBezTo>
                  <a:pt x="1326" y="1474"/>
                  <a:pt x="1318" y="1466"/>
                  <a:pt x="1309" y="1466"/>
                </a:cubicBezTo>
                <a:close/>
                <a:moveTo>
                  <a:pt x="382" y="516"/>
                </a:moveTo>
                <a:cubicBezTo>
                  <a:pt x="391" y="516"/>
                  <a:pt x="399" y="508"/>
                  <a:pt x="399" y="498"/>
                </a:cubicBezTo>
                <a:cubicBezTo>
                  <a:pt x="399" y="489"/>
                  <a:pt x="391" y="481"/>
                  <a:pt x="381" y="481"/>
                </a:cubicBezTo>
                <a:cubicBezTo>
                  <a:pt x="371" y="481"/>
                  <a:pt x="363" y="489"/>
                  <a:pt x="363" y="499"/>
                </a:cubicBezTo>
                <a:cubicBezTo>
                  <a:pt x="364" y="508"/>
                  <a:pt x="372" y="516"/>
                  <a:pt x="382" y="516"/>
                </a:cubicBezTo>
                <a:close/>
                <a:moveTo>
                  <a:pt x="1166" y="1536"/>
                </a:moveTo>
                <a:cubicBezTo>
                  <a:pt x="1156" y="1536"/>
                  <a:pt x="1148" y="1544"/>
                  <a:pt x="1148" y="1554"/>
                </a:cubicBezTo>
                <a:cubicBezTo>
                  <a:pt x="1148" y="1564"/>
                  <a:pt x="1156" y="1571"/>
                  <a:pt x="1166" y="1571"/>
                </a:cubicBezTo>
                <a:cubicBezTo>
                  <a:pt x="1176" y="1571"/>
                  <a:pt x="1184" y="1563"/>
                  <a:pt x="1183" y="1553"/>
                </a:cubicBezTo>
                <a:cubicBezTo>
                  <a:pt x="1183" y="1544"/>
                  <a:pt x="1175" y="1536"/>
                  <a:pt x="1166" y="1536"/>
                </a:cubicBezTo>
                <a:close/>
                <a:moveTo>
                  <a:pt x="1385" y="1435"/>
                </a:moveTo>
                <a:cubicBezTo>
                  <a:pt x="1385" y="1425"/>
                  <a:pt x="1378" y="1416"/>
                  <a:pt x="1368" y="1416"/>
                </a:cubicBezTo>
                <a:cubicBezTo>
                  <a:pt x="1358" y="1416"/>
                  <a:pt x="1350" y="1425"/>
                  <a:pt x="1350" y="1434"/>
                </a:cubicBezTo>
                <a:cubicBezTo>
                  <a:pt x="1350" y="1444"/>
                  <a:pt x="1358" y="1452"/>
                  <a:pt x="1367" y="1452"/>
                </a:cubicBezTo>
                <a:cubicBezTo>
                  <a:pt x="1377" y="1452"/>
                  <a:pt x="1385" y="1444"/>
                  <a:pt x="1385" y="1435"/>
                </a:cubicBezTo>
                <a:close/>
                <a:moveTo>
                  <a:pt x="1581" y="989"/>
                </a:moveTo>
                <a:cubicBezTo>
                  <a:pt x="1581" y="999"/>
                  <a:pt x="1589" y="1007"/>
                  <a:pt x="1599" y="1006"/>
                </a:cubicBezTo>
                <a:cubicBezTo>
                  <a:pt x="1609" y="1006"/>
                  <a:pt x="1617" y="998"/>
                  <a:pt x="1617" y="988"/>
                </a:cubicBezTo>
                <a:cubicBezTo>
                  <a:pt x="1616" y="979"/>
                  <a:pt x="1608" y="971"/>
                  <a:pt x="1599" y="971"/>
                </a:cubicBezTo>
                <a:cubicBezTo>
                  <a:pt x="1589" y="971"/>
                  <a:pt x="1581" y="979"/>
                  <a:pt x="1581" y="989"/>
                </a:cubicBezTo>
                <a:close/>
                <a:moveTo>
                  <a:pt x="1398" y="1392"/>
                </a:moveTo>
                <a:cubicBezTo>
                  <a:pt x="1388" y="1392"/>
                  <a:pt x="1380" y="1399"/>
                  <a:pt x="1380" y="1409"/>
                </a:cubicBezTo>
                <a:cubicBezTo>
                  <a:pt x="1380" y="1419"/>
                  <a:pt x="1388" y="1427"/>
                  <a:pt x="1398" y="1427"/>
                </a:cubicBezTo>
                <a:cubicBezTo>
                  <a:pt x="1407" y="1427"/>
                  <a:pt x="1416" y="1419"/>
                  <a:pt x="1415" y="1409"/>
                </a:cubicBezTo>
                <a:cubicBezTo>
                  <a:pt x="1415" y="1400"/>
                  <a:pt x="1407" y="1392"/>
                  <a:pt x="1398" y="1392"/>
                </a:cubicBezTo>
                <a:close/>
                <a:moveTo>
                  <a:pt x="585" y="1502"/>
                </a:moveTo>
                <a:cubicBezTo>
                  <a:pt x="586" y="1492"/>
                  <a:pt x="578" y="1484"/>
                  <a:pt x="568" y="1484"/>
                </a:cubicBezTo>
                <a:cubicBezTo>
                  <a:pt x="558" y="1484"/>
                  <a:pt x="550" y="1492"/>
                  <a:pt x="550" y="1502"/>
                </a:cubicBezTo>
                <a:cubicBezTo>
                  <a:pt x="550" y="1511"/>
                  <a:pt x="558" y="1520"/>
                  <a:pt x="568" y="1519"/>
                </a:cubicBezTo>
                <a:cubicBezTo>
                  <a:pt x="577" y="1519"/>
                  <a:pt x="585" y="1512"/>
                  <a:pt x="585" y="1502"/>
                </a:cubicBezTo>
                <a:close/>
                <a:moveTo>
                  <a:pt x="233" y="829"/>
                </a:moveTo>
                <a:cubicBezTo>
                  <a:pt x="239" y="834"/>
                  <a:pt x="248" y="834"/>
                  <a:pt x="255" y="829"/>
                </a:cubicBezTo>
                <a:cubicBezTo>
                  <a:pt x="261" y="824"/>
                  <a:pt x="263" y="815"/>
                  <a:pt x="260" y="807"/>
                </a:cubicBezTo>
                <a:cubicBezTo>
                  <a:pt x="256" y="800"/>
                  <a:pt x="248" y="796"/>
                  <a:pt x="239" y="798"/>
                </a:cubicBezTo>
                <a:cubicBezTo>
                  <a:pt x="237" y="798"/>
                  <a:pt x="235" y="799"/>
                  <a:pt x="232" y="800"/>
                </a:cubicBezTo>
                <a:cubicBezTo>
                  <a:pt x="231" y="802"/>
                  <a:pt x="229" y="804"/>
                  <a:pt x="228" y="807"/>
                </a:cubicBezTo>
                <a:cubicBezTo>
                  <a:pt x="224" y="814"/>
                  <a:pt x="226" y="823"/>
                  <a:pt x="233" y="829"/>
                </a:cubicBezTo>
                <a:close/>
                <a:moveTo>
                  <a:pt x="232" y="800"/>
                </a:moveTo>
                <a:cubicBezTo>
                  <a:pt x="232" y="800"/>
                  <a:pt x="232" y="800"/>
                  <a:pt x="232" y="800"/>
                </a:cubicBezTo>
                <a:cubicBezTo>
                  <a:pt x="232" y="800"/>
                  <a:pt x="232" y="800"/>
                  <a:pt x="232" y="800"/>
                </a:cubicBezTo>
                <a:cubicBezTo>
                  <a:pt x="232" y="800"/>
                  <a:pt x="232" y="800"/>
                  <a:pt x="232" y="800"/>
                </a:cubicBezTo>
                <a:close/>
                <a:moveTo>
                  <a:pt x="399" y="1390"/>
                </a:move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lose/>
                <a:moveTo>
                  <a:pt x="427" y="1389"/>
                </a:moveTo>
                <a:cubicBezTo>
                  <a:pt x="433" y="1382"/>
                  <a:pt x="432" y="1373"/>
                  <a:pt x="427" y="1366"/>
                </a:cubicBezTo>
                <a:cubicBezTo>
                  <a:pt x="421" y="1360"/>
                  <a:pt x="412" y="1358"/>
                  <a:pt x="404" y="1363"/>
                </a:cubicBezTo>
                <a:cubicBezTo>
                  <a:pt x="397" y="1367"/>
                  <a:pt x="394" y="1376"/>
                  <a:pt x="397" y="1384"/>
                </a:cubicBezTo>
                <a:cubicBezTo>
                  <a:pt x="398" y="1386"/>
                  <a:pt x="398" y="1388"/>
                  <a:pt x="399" y="1390"/>
                </a:cubicBezTo>
                <a:cubicBezTo>
                  <a:pt x="401" y="1391"/>
                  <a:pt x="403" y="1392"/>
                  <a:pt x="405" y="1393"/>
                </a:cubicBezTo>
                <a:cubicBezTo>
                  <a:pt x="413" y="1398"/>
                  <a:pt x="422" y="1396"/>
                  <a:pt x="427" y="1389"/>
                </a:cubicBezTo>
                <a:close/>
                <a:moveTo>
                  <a:pt x="268" y="1062"/>
                </a:moveTo>
                <a:cubicBezTo>
                  <a:pt x="268" y="1053"/>
                  <a:pt x="259" y="1044"/>
                  <a:pt x="249" y="1044"/>
                </a:cubicBezTo>
                <a:cubicBezTo>
                  <a:pt x="240" y="1044"/>
                  <a:pt x="232" y="1052"/>
                  <a:pt x="232" y="1062"/>
                </a:cubicBezTo>
                <a:cubicBezTo>
                  <a:pt x="232" y="1072"/>
                  <a:pt x="239" y="1080"/>
                  <a:pt x="249" y="1080"/>
                </a:cubicBezTo>
                <a:cubicBezTo>
                  <a:pt x="259" y="1080"/>
                  <a:pt x="268" y="1072"/>
                  <a:pt x="268" y="1062"/>
                </a:cubicBezTo>
                <a:close/>
                <a:moveTo>
                  <a:pt x="725" y="1552"/>
                </a:moveTo>
                <a:cubicBezTo>
                  <a:pt x="715" y="1552"/>
                  <a:pt x="708" y="1560"/>
                  <a:pt x="708" y="1570"/>
                </a:cubicBezTo>
                <a:cubicBezTo>
                  <a:pt x="708" y="1580"/>
                  <a:pt x="716" y="1588"/>
                  <a:pt x="726" y="1588"/>
                </a:cubicBezTo>
                <a:cubicBezTo>
                  <a:pt x="735" y="1587"/>
                  <a:pt x="743" y="1579"/>
                  <a:pt x="743" y="1570"/>
                </a:cubicBezTo>
                <a:cubicBezTo>
                  <a:pt x="743" y="1560"/>
                  <a:pt x="735" y="1552"/>
                  <a:pt x="725" y="1552"/>
                </a:cubicBezTo>
                <a:close/>
                <a:moveTo>
                  <a:pt x="252" y="924"/>
                </a:moveTo>
                <a:cubicBezTo>
                  <a:pt x="252" y="914"/>
                  <a:pt x="244" y="906"/>
                  <a:pt x="234" y="906"/>
                </a:cubicBezTo>
                <a:cubicBezTo>
                  <a:pt x="225" y="906"/>
                  <a:pt x="217" y="914"/>
                  <a:pt x="217" y="924"/>
                </a:cubicBezTo>
                <a:cubicBezTo>
                  <a:pt x="216" y="934"/>
                  <a:pt x="224" y="942"/>
                  <a:pt x="234" y="942"/>
                </a:cubicBezTo>
                <a:cubicBezTo>
                  <a:pt x="244" y="942"/>
                  <a:pt x="252" y="934"/>
                  <a:pt x="252" y="924"/>
                </a:cubicBezTo>
                <a:close/>
                <a:moveTo>
                  <a:pt x="389" y="1331"/>
                </a:moveTo>
                <a:cubicBezTo>
                  <a:pt x="379" y="1331"/>
                  <a:pt x="371" y="1339"/>
                  <a:pt x="371" y="1349"/>
                </a:cubicBezTo>
                <a:cubicBezTo>
                  <a:pt x="371" y="1359"/>
                  <a:pt x="379" y="1367"/>
                  <a:pt x="389" y="1367"/>
                </a:cubicBezTo>
                <a:cubicBezTo>
                  <a:pt x="399" y="1366"/>
                  <a:pt x="407" y="1359"/>
                  <a:pt x="406" y="1349"/>
                </a:cubicBezTo>
                <a:cubicBezTo>
                  <a:pt x="406" y="1339"/>
                  <a:pt x="398" y="1331"/>
                  <a:pt x="389" y="1331"/>
                </a:cubicBezTo>
                <a:close/>
                <a:moveTo>
                  <a:pt x="457" y="1408"/>
                </a:moveTo>
                <a:cubicBezTo>
                  <a:pt x="457" y="1398"/>
                  <a:pt x="449" y="1390"/>
                  <a:pt x="439" y="1390"/>
                </a:cubicBezTo>
                <a:cubicBezTo>
                  <a:pt x="429" y="1390"/>
                  <a:pt x="421" y="1398"/>
                  <a:pt x="421" y="1408"/>
                </a:cubicBezTo>
                <a:cubicBezTo>
                  <a:pt x="421" y="1418"/>
                  <a:pt x="429" y="1425"/>
                  <a:pt x="439" y="1426"/>
                </a:cubicBezTo>
                <a:cubicBezTo>
                  <a:pt x="448" y="1426"/>
                  <a:pt x="457" y="1418"/>
                  <a:pt x="457" y="1408"/>
                </a:cubicBezTo>
                <a:close/>
                <a:moveTo>
                  <a:pt x="1603" y="916"/>
                </a:moveTo>
                <a:cubicBezTo>
                  <a:pt x="1594" y="916"/>
                  <a:pt x="1585" y="925"/>
                  <a:pt x="1585" y="934"/>
                </a:cubicBezTo>
                <a:cubicBezTo>
                  <a:pt x="1585" y="944"/>
                  <a:pt x="1593" y="952"/>
                  <a:pt x="1603" y="952"/>
                </a:cubicBezTo>
                <a:cubicBezTo>
                  <a:pt x="1613" y="952"/>
                  <a:pt x="1621" y="944"/>
                  <a:pt x="1621" y="934"/>
                </a:cubicBezTo>
                <a:cubicBezTo>
                  <a:pt x="1620" y="924"/>
                  <a:pt x="1613" y="917"/>
                  <a:pt x="1603" y="916"/>
                </a:cubicBezTo>
                <a:close/>
                <a:moveTo>
                  <a:pt x="1311" y="351"/>
                </a:moveTo>
                <a:cubicBezTo>
                  <a:pt x="1306" y="357"/>
                  <a:pt x="1306" y="367"/>
                  <a:pt x="1312" y="373"/>
                </a:cubicBezTo>
                <a:cubicBezTo>
                  <a:pt x="1317" y="380"/>
                  <a:pt x="1327" y="381"/>
                  <a:pt x="1334" y="377"/>
                </a:cubicBezTo>
                <a:cubicBezTo>
                  <a:pt x="1341" y="373"/>
                  <a:pt x="1345" y="364"/>
                  <a:pt x="1342" y="356"/>
                </a:cubicBezTo>
                <a:cubicBezTo>
                  <a:pt x="1341" y="354"/>
                  <a:pt x="1340" y="352"/>
                  <a:pt x="1339" y="350"/>
                </a:cubicBezTo>
                <a:cubicBezTo>
                  <a:pt x="1337" y="348"/>
                  <a:pt x="1335" y="347"/>
                  <a:pt x="1334" y="346"/>
                </a:cubicBezTo>
                <a:cubicBezTo>
                  <a:pt x="1326" y="342"/>
                  <a:pt x="1317" y="344"/>
                  <a:pt x="1311" y="351"/>
                </a:cubicBezTo>
                <a:close/>
                <a:moveTo>
                  <a:pt x="1339" y="350"/>
                </a:moveTo>
                <a:cubicBezTo>
                  <a:pt x="1339" y="350"/>
                  <a:pt x="1339" y="350"/>
                  <a:pt x="1339" y="350"/>
                </a:cubicBezTo>
                <a:cubicBezTo>
                  <a:pt x="1339" y="350"/>
                  <a:pt x="1339" y="350"/>
                  <a:pt x="1339" y="350"/>
                </a:cubicBezTo>
                <a:cubicBezTo>
                  <a:pt x="1339" y="350"/>
                  <a:pt x="1339" y="350"/>
                  <a:pt x="1339" y="350"/>
                </a:cubicBezTo>
                <a:cubicBezTo>
                  <a:pt x="1339" y="350"/>
                  <a:pt x="1339" y="350"/>
                  <a:pt x="1339" y="350"/>
                </a:cubicBezTo>
                <a:cubicBezTo>
                  <a:pt x="1339" y="349"/>
                  <a:pt x="1339" y="349"/>
                  <a:pt x="1339" y="349"/>
                </a:cubicBezTo>
                <a:cubicBezTo>
                  <a:pt x="1339" y="349"/>
                  <a:pt x="1339" y="349"/>
                  <a:pt x="1339" y="350"/>
                </a:cubicBezTo>
                <a:close/>
                <a:moveTo>
                  <a:pt x="1554" y="1159"/>
                </a:moveTo>
                <a:cubicBezTo>
                  <a:pt x="1545" y="1159"/>
                  <a:pt x="1537" y="1167"/>
                  <a:pt x="1537" y="1176"/>
                </a:cubicBezTo>
                <a:cubicBezTo>
                  <a:pt x="1537" y="1186"/>
                  <a:pt x="1544" y="1194"/>
                  <a:pt x="1554" y="1194"/>
                </a:cubicBezTo>
                <a:cubicBezTo>
                  <a:pt x="1564" y="1194"/>
                  <a:pt x="1572" y="1186"/>
                  <a:pt x="1572" y="1177"/>
                </a:cubicBezTo>
                <a:cubicBezTo>
                  <a:pt x="1572" y="1167"/>
                  <a:pt x="1564" y="1159"/>
                  <a:pt x="1554" y="1159"/>
                </a:cubicBezTo>
                <a:close/>
                <a:moveTo>
                  <a:pt x="997" y="1576"/>
                </a:moveTo>
                <a:cubicBezTo>
                  <a:pt x="988" y="1576"/>
                  <a:pt x="980" y="1584"/>
                  <a:pt x="980" y="1594"/>
                </a:cubicBezTo>
                <a:cubicBezTo>
                  <a:pt x="980" y="1604"/>
                  <a:pt x="988" y="1611"/>
                  <a:pt x="997" y="1612"/>
                </a:cubicBezTo>
                <a:cubicBezTo>
                  <a:pt x="1007" y="1612"/>
                  <a:pt x="1015" y="1604"/>
                  <a:pt x="1015" y="1594"/>
                </a:cubicBezTo>
                <a:cubicBezTo>
                  <a:pt x="1015" y="1584"/>
                  <a:pt x="1007" y="1576"/>
                  <a:pt x="997" y="1576"/>
                </a:cubicBezTo>
                <a:close/>
                <a:moveTo>
                  <a:pt x="732" y="273"/>
                </a:moveTo>
                <a:cubicBezTo>
                  <a:pt x="742" y="273"/>
                  <a:pt x="749" y="265"/>
                  <a:pt x="749" y="255"/>
                </a:cubicBezTo>
                <a:cubicBezTo>
                  <a:pt x="749" y="245"/>
                  <a:pt x="741" y="237"/>
                  <a:pt x="732" y="237"/>
                </a:cubicBezTo>
                <a:cubicBezTo>
                  <a:pt x="722" y="237"/>
                  <a:pt x="714" y="246"/>
                  <a:pt x="714" y="255"/>
                </a:cubicBezTo>
                <a:cubicBezTo>
                  <a:pt x="714" y="265"/>
                  <a:pt x="722" y="273"/>
                  <a:pt x="732" y="273"/>
                </a:cubicBezTo>
                <a:close/>
                <a:moveTo>
                  <a:pt x="1338" y="1441"/>
                </a:moveTo>
                <a:cubicBezTo>
                  <a:pt x="1328" y="1441"/>
                  <a:pt x="1320" y="1449"/>
                  <a:pt x="1320" y="1459"/>
                </a:cubicBezTo>
                <a:cubicBezTo>
                  <a:pt x="1320" y="1469"/>
                  <a:pt x="1328" y="1477"/>
                  <a:pt x="1338" y="1477"/>
                </a:cubicBezTo>
                <a:cubicBezTo>
                  <a:pt x="1347" y="1477"/>
                  <a:pt x="1356" y="1468"/>
                  <a:pt x="1356" y="1459"/>
                </a:cubicBezTo>
                <a:cubicBezTo>
                  <a:pt x="1356" y="1449"/>
                  <a:pt x="1348" y="1442"/>
                  <a:pt x="1338" y="1441"/>
                </a:cubicBezTo>
                <a:close/>
                <a:moveTo>
                  <a:pt x="1576" y="1043"/>
                </a:moveTo>
                <a:cubicBezTo>
                  <a:pt x="1576" y="1053"/>
                  <a:pt x="1583" y="1061"/>
                  <a:pt x="1593" y="1061"/>
                </a:cubicBezTo>
                <a:cubicBezTo>
                  <a:pt x="1603" y="1061"/>
                  <a:pt x="1611" y="1053"/>
                  <a:pt x="1612" y="1044"/>
                </a:cubicBezTo>
                <a:cubicBezTo>
                  <a:pt x="1612" y="1034"/>
                  <a:pt x="1603" y="1026"/>
                  <a:pt x="1594" y="1026"/>
                </a:cubicBezTo>
                <a:cubicBezTo>
                  <a:pt x="1584" y="1026"/>
                  <a:pt x="1576" y="1033"/>
                  <a:pt x="1576" y="1043"/>
                </a:cubicBezTo>
                <a:close/>
                <a:moveTo>
                  <a:pt x="1505" y="598"/>
                </a:moveTo>
                <a:cubicBezTo>
                  <a:pt x="1505" y="608"/>
                  <a:pt x="1513" y="616"/>
                  <a:pt x="1523" y="616"/>
                </a:cubicBezTo>
                <a:cubicBezTo>
                  <a:pt x="1533" y="616"/>
                  <a:pt x="1541" y="608"/>
                  <a:pt x="1541" y="598"/>
                </a:cubicBezTo>
                <a:cubicBezTo>
                  <a:pt x="1540" y="588"/>
                  <a:pt x="1532" y="580"/>
                  <a:pt x="1522" y="580"/>
                </a:cubicBezTo>
                <a:cubicBezTo>
                  <a:pt x="1513" y="581"/>
                  <a:pt x="1505" y="589"/>
                  <a:pt x="1505" y="598"/>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58" y="407"/>
                </a:moveTo>
                <a:cubicBezTo>
                  <a:pt x="1365" y="404"/>
                  <a:pt x="1369" y="395"/>
                  <a:pt x="1367" y="387"/>
                </a:cubicBezTo>
                <a:cubicBezTo>
                  <a:pt x="1366" y="385"/>
                  <a:pt x="1365" y="383"/>
                  <a:pt x="1365" y="380"/>
                </a:cubicBezTo>
                <a:cubicBezTo>
                  <a:pt x="1363" y="379"/>
                  <a:pt x="1360" y="377"/>
                  <a:pt x="1358" y="376"/>
                </a:cubicBezTo>
                <a:cubicBezTo>
                  <a:pt x="1351" y="372"/>
                  <a:pt x="1342" y="374"/>
                  <a:pt x="1336" y="380"/>
                </a:cubicBezTo>
                <a:cubicBezTo>
                  <a:pt x="1331" y="387"/>
                  <a:pt x="1331" y="396"/>
                  <a:pt x="1336" y="403"/>
                </a:cubicBezTo>
                <a:cubicBezTo>
                  <a:pt x="1341" y="409"/>
                  <a:pt x="1351" y="411"/>
                  <a:pt x="1358" y="407"/>
                </a:cubicBezTo>
                <a:close/>
                <a:moveTo>
                  <a:pt x="283" y="699"/>
                </a:moveTo>
                <a:cubicBezTo>
                  <a:pt x="293" y="699"/>
                  <a:pt x="301" y="692"/>
                  <a:pt x="301" y="682"/>
                </a:cubicBezTo>
                <a:cubicBezTo>
                  <a:pt x="300" y="672"/>
                  <a:pt x="292" y="664"/>
                  <a:pt x="283" y="664"/>
                </a:cubicBezTo>
                <a:cubicBezTo>
                  <a:pt x="273" y="664"/>
                  <a:pt x="265" y="672"/>
                  <a:pt x="265" y="681"/>
                </a:cubicBezTo>
                <a:cubicBezTo>
                  <a:pt x="265" y="691"/>
                  <a:pt x="273" y="699"/>
                  <a:pt x="283" y="699"/>
                </a:cubicBezTo>
                <a:close/>
                <a:moveTo>
                  <a:pt x="1491" y="1263"/>
                </a:moveTo>
                <a:cubicBezTo>
                  <a:pt x="1481" y="1263"/>
                  <a:pt x="1473" y="1271"/>
                  <a:pt x="1473" y="1280"/>
                </a:cubicBezTo>
                <a:cubicBezTo>
                  <a:pt x="1473" y="1290"/>
                  <a:pt x="1480" y="1298"/>
                  <a:pt x="1490" y="1298"/>
                </a:cubicBezTo>
                <a:cubicBezTo>
                  <a:pt x="1500" y="1299"/>
                  <a:pt x="1508" y="1291"/>
                  <a:pt x="1508" y="1282"/>
                </a:cubicBezTo>
                <a:cubicBezTo>
                  <a:pt x="1509" y="1272"/>
                  <a:pt x="1501" y="1263"/>
                  <a:pt x="1491" y="1263"/>
                </a:cubicBezTo>
                <a:close/>
                <a:moveTo>
                  <a:pt x="852" y="239"/>
                </a:moveTo>
                <a:cubicBezTo>
                  <a:pt x="852" y="249"/>
                  <a:pt x="860" y="257"/>
                  <a:pt x="870" y="257"/>
                </a:cubicBezTo>
                <a:cubicBezTo>
                  <a:pt x="879" y="257"/>
                  <a:pt x="887" y="250"/>
                  <a:pt x="887" y="240"/>
                </a:cubicBezTo>
                <a:cubicBezTo>
                  <a:pt x="887" y="230"/>
                  <a:pt x="879" y="222"/>
                  <a:pt x="870" y="222"/>
                </a:cubicBezTo>
                <a:cubicBezTo>
                  <a:pt x="860" y="222"/>
                  <a:pt x="852" y="230"/>
                  <a:pt x="852" y="239"/>
                </a:cubicBezTo>
                <a:close/>
                <a:moveTo>
                  <a:pt x="570" y="324"/>
                </a:moveTo>
                <a:cubicBezTo>
                  <a:pt x="570" y="334"/>
                  <a:pt x="579" y="342"/>
                  <a:pt x="588" y="342"/>
                </a:cubicBezTo>
                <a:cubicBezTo>
                  <a:pt x="598" y="342"/>
                  <a:pt x="606" y="334"/>
                  <a:pt x="606" y="325"/>
                </a:cubicBezTo>
                <a:cubicBezTo>
                  <a:pt x="606" y="315"/>
                  <a:pt x="598" y="307"/>
                  <a:pt x="588" y="307"/>
                </a:cubicBezTo>
                <a:cubicBezTo>
                  <a:pt x="579" y="307"/>
                  <a:pt x="571" y="315"/>
                  <a:pt x="570" y="324"/>
                </a:cubicBezTo>
                <a:close/>
                <a:moveTo>
                  <a:pt x="1586" y="712"/>
                </a:moveTo>
                <a:cubicBezTo>
                  <a:pt x="1586" y="702"/>
                  <a:pt x="1578" y="694"/>
                  <a:pt x="1568" y="694"/>
                </a:cubicBezTo>
                <a:cubicBezTo>
                  <a:pt x="1558" y="694"/>
                  <a:pt x="1550" y="702"/>
                  <a:pt x="1551" y="712"/>
                </a:cubicBezTo>
                <a:cubicBezTo>
                  <a:pt x="1551" y="721"/>
                  <a:pt x="1558" y="729"/>
                  <a:pt x="1568" y="729"/>
                </a:cubicBezTo>
                <a:cubicBezTo>
                  <a:pt x="1577" y="730"/>
                  <a:pt x="1586" y="721"/>
                  <a:pt x="1586" y="712"/>
                </a:cubicBezTo>
                <a:close/>
                <a:moveTo>
                  <a:pt x="316" y="620"/>
                </a:moveTo>
                <a:cubicBezTo>
                  <a:pt x="326" y="621"/>
                  <a:pt x="334" y="613"/>
                  <a:pt x="335" y="603"/>
                </a:cubicBezTo>
                <a:cubicBezTo>
                  <a:pt x="335" y="593"/>
                  <a:pt x="327" y="585"/>
                  <a:pt x="318" y="585"/>
                </a:cubicBezTo>
                <a:cubicBezTo>
                  <a:pt x="308" y="585"/>
                  <a:pt x="300" y="592"/>
                  <a:pt x="299" y="602"/>
                </a:cubicBezTo>
                <a:cubicBezTo>
                  <a:pt x="299" y="611"/>
                  <a:pt x="307" y="619"/>
                  <a:pt x="316" y="620"/>
                </a:cubicBezTo>
                <a:close/>
                <a:moveTo>
                  <a:pt x="1070" y="259"/>
                </a:moveTo>
                <a:cubicBezTo>
                  <a:pt x="1070" y="269"/>
                  <a:pt x="1078" y="276"/>
                  <a:pt x="1087" y="276"/>
                </a:cubicBezTo>
                <a:cubicBezTo>
                  <a:pt x="1097" y="276"/>
                  <a:pt x="1105" y="268"/>
                  <a:pt x="1105" y="259"/>
                </a:cubicBezTo>
                <a:cubicBezTo>
                  <a:pt x="1105" y="249"/>
                  <a:pt x="1097" y="241"/>
                  <a:pt x="1087" y="241"/>
                </a:cubicBezTo>
                <a:cubicBezTo>
                  <a:pt x="1077" y="241"/>
                  <a:pt x="1069" y="249"/>
                  <a:pt x="1070" y="259"/>
                </a:cubicBezTo>
                <a:close/>
                <a:moveTo>
                  <a:pt x="1570" y="796"/>
                </a:moveTo>
                <a:cubicBezTo>
                  <a:pt x="1570" y="806"/>
                  <a:pt x="1578" y="813"/>
                  <a:pt x="1587" y="814"/>
                </a:cubicBezTo>
                <a:cubicBezTo>
                  <a:pt x="1597" y="814"/>
                  <a:pt x="1605" y="806"/>
                  <a:pt x="1605" y="797"/>
                </a:cubicBezTo>
                <a:cubicBezTo>
                  <a:pt x="1606" y="787"/>
                  <a:pt x="1598" y="779"/>
                  <a:pt x="1588" y="778"/>
                </a:cubicBezTo>
                <a:cubicBezTo>
                  <a:pt x="1578" y="778"/>
                  <a:pt x="1570" y="786"/>
                  <a:pt x="1570" y="796"/>
                </a:cubicBezTo>
                <a:close/>
                <a:moveTo>
                  <a:pt x="631" y="1547"/>
                </a:move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lose/>
                <a:moveTo>
                  <a:pt x="660" y="1547"/>
                </a:moveTo>
                <a:cubicBezTo>
                  <a:pt x="665" y="1541"/>
                  <a:pt x="665" y="1531"/>
                  <a:pt x="660" y="1524"/>
                </a:cubicBezTo>
                <a:cubicBezTo>
                  <a:pt x="655" y="1518"/>
                  <a:pt x="645" y="1516"/>
                  <a:pt x="638" y="1520"/>
                </a:cubicBezTo>
                <a:cubicBezTo>
                  <a:pt x="631" y="1524"/>
                  <a:pt x="627" y="1532"/>
                  <a:pt x="629" y="1540"/>
                </a:cubicBezTo>
                <a:cubicBezTo>
                  <a:pt x="630" y="1543"/>
                  <a:pt x="631" y="1545"/>
                  <a:pt x="631" y="1547"/>
                </a:cubicBezTo>
                <a:cubicBezTo>
                  <a:pt x="633" y="1549"/>
                  <a:pt x="636" y="1550"/>
                  <a:pt x="638" y="1551"/>
                </a:cubicBezTo>
                <a:cubicBezTo>
                  <a:pt x="645" y="1555"/>
                  <a:pt x="654" y="1553"/>
                  <a:pt x="660" y="1547"/>
                </a:cubicBezTo>
                <a:close/>
                <a:moveTo>
                  <a:pt x="312" y="1175"/>
                </a:moveTo>
                <a:cubicBezTo>
                  <a:pt x="312" y="1166"/>
                  <a:pt x="304" y="1158"/>
                  <a:pt x="295" y="1158"/>
                </a:cubicBezTo>
                <a:cubicBezTo>
                  <a:pt x="285" y="1158"/>
                  <a:pt x="277" y="1166"/>
                  <a:pt x="277" y="1175"/>
                </a:cubicBezTo>
                <a:cubicBezTo>
                  <a:pt x="277" y="1185"/>
                  <a:pt x="285" y="1193"/>
                  <a:pt x="295" y="1193"/>
                </a:cubicBezTo>
                <a:cubicBezTo>
                  <a:pt x="305" y="1193"/>
                  <a:pt x="313" y="1185"/>
                  <a:pt x="312" y="1175"/>
                </a:cubicBezTo>
                <a:close/>
                <a:moveTo>
                  <a:pt x="1481" y="570"/>
                </a:moveTo>
                <a:cubicBezTo>
                  <a:pt x="1481" y="579"/>
                  <a:pt x="1489" y="587"/>
                  <a:pt x="1499" y="587"/>
                </a:cubicBezTo>
                <a:cubicBezTo>
                  <a:pt x="1508" y="586"/>
                  <a:pt x="1516" y="578"/>
                  <a:pt x="1516" y="569"/>
                </a:cubicBezTo>
                <a:cubicBezTo>
                  <a:pt x="1516" y="559"/>
                  <a:pt x="1508" y="551"/>
                  <a:pt x="1498" y="551"/>
                </a:cubicBezTo>
                <a:cubicBezTo>
                  <a:pt x="1488" y="551"/>
                  <a:pt x="1480" y="560"/>
                  <a:pt x="1481" y="570"/>
                </a:cubicBezTo>
                <a:close/>
                <a:moveTo>
                  <a:pt x="1375" y="403"/>
                </a:moveTo>
                <a:cubicBezTo>
                  <a:pt x="1365" y="403"/>
                  <a:pt x="1357" y="411"/>
                  <a:pt x="1357" y="421"/>
                </a:cubicBezTo>
                <a:cubicBezTo>
                  <a:pt x="1357" y="431"/>
                  <a:pt x="1365" y="439"/>
                  <a:pt x="1375" y="438"/>
                </a:cubicBezTo>
                <a:cubicBezTo>
                  <a:pt x="1385" y="438"/>
                  <a:pt x="1392" y="430"/>
                  <a:pt x="1392" y="420"/>
                </a:cubicBezTo>
                <a:cubicBezTo>
                  <a:pt x="1392" y="411"/>
                  <a:pt x="1384" y="403"/>
                  <a:pt x="1375" y="403"/>
                </a:cubicBezTo>
                <a:close/>
                <a:moveTo>
                  <a:pt x="944" y="1571"/>
                </a:moveTo>
                <a:cubicBezTo>
                  <a:pt x="934" y="1571"/>
                  <a:pt x="925" y="1579"/>
                  <a:pt x="925" y="1588"/>
                </a:cubicBezTo>
                <a:cubicBezTo>
                  <a:pt x="925" y="1598"/>
                  <a:pt x="934" y="1606"/>
                  <a:pt x="943" y="1606"/>
                </a:cubicBezTo>
                <a:cubicBezTo>
                  <a:pt x="953" y="1606"/>
                  <a:pt x="960" y="1598"/>
                  <a:pt x="961" y="1589"/>
                </a:cubicBezTo>
                <a:cubicBezTo>
                  <a:pt x="961" y="1579"/>
                  <a:pt x="953" y="1571"/>
                  <a:pt x="944" y="1571"/>
                </a:cubicBezTo>
                <a:close/>
                <a:moveTo>
                  <a:pt x="1228" y="327"/>
                </a:moveTo>
                <a:cubicBezTo>
                  <a:pt x="1228" y="337"/>
                  <a:pt x="1236" y="345"/>
                  <a:pt x="1245" y="345"/>
                </a:cubicBezTo>
                <a:cubicBezTo>
                  <a:pt x="1255" y="346"/>
                  <a:pt x="1263" y="337"/>
                  <a:pt x="1263" y="328"/>
                </a:cubicBezTo>
                <a:cubicBezTo>
                  <a:pt x="1263" y="318"/>
                  <a:pt x="1256" y="310"/>
                  <a:pt x="1246" y="310"/>
                </a:cubicBezTo>
                <a:cubicBezTo>
                  <a:pt x="1237" y="310"/>
                  <a:pt x="1229" y="317"/>
                  <a:pt x="1228" y="327"/>
                </a:cubicBezTo>
                <a:close/>
                <a:moveTo>
                  <a:pt x="684" y="279"/>
                </a:moveTo>
                <a:cubicBezTo>
                  <a:pt x="684" y="289"/>
                  <a:pt x="692" y="298"/>
                  <a:pt x="702" y="298"/>
                </a:cubicBezTo>
                <a:cubicBezTo>
                  <a:pt x="711" y="298"/>
                  <a:pt x="719" y="290"/>
                  <a:pt x="719" y="280"/>
                </a:cubicBezTo>
                <a:cubicBezTo>
                  <a:pt x="720" y="271"/>
                  <a:pt x="711" y="262"/>
                  <a:pt x="702" y="262"/>
                </a:cubicBezTo>
                <a:cubicBezTo>
                  <a:pt x="692" y="262"/>
                  <a:pt x="684" y="270"/>
                  <a:pt x="684" y="279"/>
                </a:cubicBezTo>
                <a:close/>
                <a:moveTo>
                  <a:pt x="1099" y="1573"/>
                </a:moveTo>
                <a:cubicBezTo>
                  <a:pt x="1099" y="1564"/>
                  <a:pt x="1091" y="1556"/>
                  <a:pt x="1082" y="1556"/>
                </a:cubicBezTo>
                <a:cubicBezTo>
                  <a:pt x="1072" y="1555"/>
                  <a:pt x="1064" y="1563"/>
                  <a:pt x="1063" y="1573"/>
                </a:cubicBezTo>
                <a:cubicBezTo>
                  <a:pt x="1063" y="1583"/>
                  <a:pt x="1072" y="1591"/>
                  <a:pt x="1081" y="1591"/>
                </a:cubicBezTo>
                <a:cubicBezTo>
                  <a:pt x="1091" y="1591"/>
                  <a:pt x="1099" y="1583"/>
                  <a:pt x="1099" y="1573"/>
                </a:cubicBezTo>
                <a:close/>
                <a:moveTo>
                  <a:pt x="558" y="331"/>
                </a:moveTo>
                <a:cubicBezTo>
                  <a:pt x="548" y="331"/>
                  <a:pt x="541" y="340"/>
                  <a:pt x="541" y="350"/>
                </a:cubicBezTo>
                <a:cubicBezTo>
                  <a:pt x="541" y="359"/>
                  <a:pt x="549" y="367"/>
                  <a:pt x="559" y="367"/>
                </a:cubicBezTo>
                <a:cubicBezTo>
                  <a:pt x="568" y="366"/>
                  <a:pt x="576" y="358"/>
                  <a:pt x="576" y="348"/>
                </a:cubicBezTo>
                <a:cubicBezTo>
                  <a:pt x="576" y="339"/>
                  <a:pt x="568" y="331"/>
                  <a:pt x="558" y="331"/>
                </a:cubicBezTo>
                <a:close/>
                <a:moveTo>
                  <a:pt x="798" y="1575"/>
                </a:moveTo>
                <a:cubicBezTo>
                  <a:pt x="798" y="1566"/>
                  <a:pt x="790" y="1557"/>
                  <a:pt x="780" y="1557"/>
                </a:cubicBezTo>
                <a:cubicBezTo>
                  <a:pt x="771" y="1557"/>
                  <a:pt x="763" y="1565"/>
                  <a:pt x="763" y="1575"/>
                </a:cubicBezTo>
                <a:cubicBezTo>
                  <a:pt x="762" y="1584"/>
                  <a:pt x="770" y="1593"/>
                  <a:pt x="780" y="1593"/>
                </a:cubicBezTo>
                <a:cubicBezTo>
                  <a:pt x="790" y="1593"/>
                  <a:pt x="797" y="1585"/>
                  <a:pt x="798" y="1575"/>
                </a:cubicBezTo>
                <a:close/>
                <a:moveTo>
                  <a:pt x="411" y="491"/>
                </a:moveTo>
                <a:cubicBezTo>
                  <a:pt x="420" y="491"/>
                  <a:pt x="428" y="484"/>
                  <a:pt x="428" y="474"/>
                </a:cubicBezTo>
                <a:cubicBezTo>
                  <a:pt x="429" y="464"/>
                  <a:pt x="421" y="456"/>
                  <a:pt x="411" y="456"/>
                </a:cubicBezTo>
                <a:cubicBezTo>
                  <a:pt x="402" y="456"/>
                  <a:pt x="394" y="463"/>
                  <a:pt x="393" y="473"/>
                </a:cubicBezTo>
                <a:cubicBezTo>
                  <a:pt x="393" y="483"/>
                  <a:pt x="401" y="491"/>
                  <a:pt x="411" y="491"/>
                </a:cubicBezTo>
                <a:close/>
                <a:moveTo>
                  <a:pt x="1577" y="1122"/>
                </a:moveTo>
                <a:cubicBezTo>
                  <a:pt x="1577" y="1113"/>
                  <a:pt x="1570" y="1105"/>
                  <a:pt x="1560" y="1104"/>
                </a:cubicBezTo>
                <a:cubicBezTo>
                  <a:pt x="1550" y="1104"/>
                  <a:pt x="1542" y="1112"/>
                  <a:pt x="1542" y="1122"/>
                </a:cubicBezTo>
                <a:cubicBezTo>
                  <a:pt x="1542" y="1131"/>
                  <a:pt x="1550" y="1139"/>
                  <a:pt x="1559" y="1139"/>
                </a:cubicBezTo>
                <a:cubicBezTo>
                  <a:pt x="1569" y="1140"/>
                  <a:pt x="1577" y="1132"/>
                  <a:pt x="1577" y="1122"/>
                </a:cubicBezTo>
                <a:close/>
                <a:moveTo>
                  <a:pt x="292" y="1092"/>
                </a:moveTo>
                <a:cubicBezTo>
                  <a:pt x="292" y="1082"/>
                  <a:pt x="284" y="1075"/>
                  <a:pt x="274" y="1075"/>
                </a:cubicBezTo>
                <a:cubicBezTo>
                  <a:pt x="265" y="1075"/>
                  <a:pt x="257" y="1083"/>
                  <a:pt x="257" y="1092"/>
                </a:cubicBezTo>
                <a:cubicBezTo>
                  <a:pt x="257" y="1102"/>
                  <a:pt x="265" y="1110"/>
                  <a:pt x="274" y="1110"/>
                </a:cubicBezTo>
                <a:cubicBezTo>
                  <a:pt x="284" y="1110"/>
                  <a:pt x="292" y="1102"/>
                  <a:pt x="292" y="1092"/>
                </a:cubicBezTo>
                <a:close/>
                <a:moveTo>
                  <a:pt x="1431" y="510"/>
                </a:moveTo>
                <a:cubicBezTo>
                  <a:pt x="1432" y="520"/>
                  <a:pt x="1440" y="527"/>
                  <a:pt x="1449" y="527"/>
                </a:cubicBezTo>
                <a:cubicBezTo>
                  <a:pt x="1459" y="527"/>
                  <a:pt x="1466" y="519"/>
                  <a:pt x="1466" y="509"/>
                </a:cubicBezTo>
                <a:cubicBezTo>
                  <a:pt x="1466" y="500"/>
                  <a:pt x="1458" y="492"/>
                  <a:pt x="1449" y="492"/>
                </a:cubicBezTo>
                <a:cubicBezTo>
                  <a:pt x="1439" y="492"/>
                  <a:pt x="1431" y="500"/>
                  <a:pt x="1431" y="510"/>
                </a:cubicBezTo>
                <a:close/>
                <a:moveTo>
                  <a:pt x="906" y="1584"/>
                </a:moveTo>
                <a:cubicBezTo>
                  <a:pt x="906" y="1575"/>
                  <a:pt x="898" y="1567"/>
                  <a:pt x="888" y="1567"/>
                </a:cubicBezTo>
                <a:cubicBezTo>
                  <a:pt x="879" y="1567"/>
                  <a:pt x="871" y="1575"/>
                  <a:pt x="871" y="1584"/>
                </a:cubicBezTo>
                <a:cubicBezTo>
                  <a:pt x="871" y="1594"/>
                  <a:pt x="879" y="1602"/>
                  <a:pt x="889" y="1602"/>
                </a:cubicBezTo>
                <a:cubicBezTo>
                  <a:pt x="898" y="1602"/>
                  <a:pt x="906" y="1594"/>
                  <a:pt x="906" y="1584"/>
                </a:cubicBezTo>
                <a:close/>
                <a:moveTo>
                  <a:pt x="1015" y="254"/>
                </a:moveTo>
                <a:cubicBezTo>
                  <a:pt x="1015" y="264"/>
                  <a:pt x="1023" y="272"/>
                  <a:pt x="1033" y="272"/>
                </a:cubicBezTo>
                <a:cubicBezTo>
                  <a:pt x="1042" y="272"/>
                  <a:pt x="1050" y="264"/>
                  <a:pt x="1050" y="255"/>
                </a:cubicBezTo>
                <a:cubicBezTo>
                  <a:pt x="1050" y="245"/>
                  <a:pt x="1043" y="237"/>
                  <a:pt x="1033" y="237"/>
                </a:cubicBezTo>
                <a:cubicBezTo>
                  <a:pt x="1023" y="236"/>
                  <a:pt x="1015" y="244"/>
                  <a:pt x="1015" y="254"/>
                </a:cubicBezTo>
                <a:close/>
                <a:moveTo>
                  <a:pt x="907" y="245"/>
                </a:moveTo>
                <a:cubicBezTo>
                  <a:pt x="907" y="254"/>
                  <a:pt x="915" y="262"/>
                  <a:pt x="925" y="262"/>
                </a:cubicBezTo>
                <a:cubicBezTo>
                  <a:pt x="934" y="261"/>
                  <a:pt x="942" y="253"/>
                  <a:pt x="942" y="243"/>
                </a:cubicBezTo>
                <a:cubicBezTo>
                  <a:pt x="941" y="234"/>
                  <a:pt x="933" y="226"/>
                  <a:pt x="924" y="227"/>
                </a:cubicBezTo>
                <a:cubicBezTo>
                  <a:pt x="914" y="227"/>
                  <a:pt x="906" y="235"/>
                  <a:pt x="907" y="245"/>
                </a:cubicBezTo>
                <a:close/>
                <a:moveTo>
                  <a:pt x="482" y="399"/>
                </a:moveTo>
                <a:cubicBezTo>
                  <a:pt x="482" y="409"/>
                  <a:pt x="490" y="417"/>
                  <a:pt x="500" y="417"/>
                </a:cubicBezTo>
                <a:cubicBezTo>
                  <a:pt x="509" y="417"/>
                  <a:pt x="517" y="409"/>
                  <a:pt x="517" y="400"/>
                </a:cubicBezTo>
                <a:cubicBezTo>
                  <a:pt x="517" y="390"/>
                  <a:pt x="510" y="382"/>
                  <a:pt x="500" y="382"/>
                </a:cubicBezTo>
                <a:cubicBezTo>
                  <a:pt x="490" y="382"/>
                  <a:pt x="482" y="390"/>
                  <a:pt x="482" y="399"/>
                </a:cubicBezTo>
                <a:close/>
                <a:moveTo>
                  <a:pt x="237" y="1007"/>
                </a:moveTo>
                <a:cubicBezTo>
                  <a:pt x="237" y="1017"/>
                  <a:pt x="245" y="1025"/>
                  <a:pt x="255" y="1025"/>
                </a:cubicBezTo>
                <a:cubicBezTo>
                  <a:pt x="264" y="1025"/>
                  <a:pt x="273" y="1017"/>
                  <a:pt x="272" y="1007"/>
                </a:cubicBezTo>
                <a:cubicBezTo>
                  <a:pt x="272" y="998"/>
                  <a:pt x="264" y="990"/>
                  <a:pt x="255" y="990"/>
                </a:cubicBezTo>
                <a:cubicBezTo>
                  <a:pt x="245" y="990"/>
                  <a:pt x="238" y="998"/>
                  <a:pt x="237" y="1007"/>
                </a:cubicBezTo>
                <a:close/>
                <a:moveTo>
                  <a:pt x="1213" y="1529"/>
                </a:moveTo>
                <a:cubicBezTo>
                  <a:pt x="1213" y="1519"/>
                  <a:pt x="1205" y="1512"/>
                  <a:pt x="1196" y="1511"/>
                </a:cubicBezTo>
                <a:cubicBezTo>
                  <a:pt x="1186" y="1511"/>
                  <a:pt x="1178" y="1519"/>
                  <a:pt x="1178" y="1529"/>
                </a:cubicBezTo>
                <a:cubicBezTo>
                  <a:pt x="1178" y="1538"/>
                  <a:pt x="1186" y="1546"/>
                  <a:pt x="1195" y="1547"/>
                </a:cubicBezTo>
                <a:cubicBezTo>
                  <a:pt x="1205" y="1547"/>
                  <a:pt x="1213" y="1539"/>
                  <a:pt x="1213" y="1529"/>
                </a:cubicBezTo>
                <a:close/>
                <a:moveTo>
                  <a:pt x="452" y="424"/>
                </a:moveTo>
                <a:cubicBezTo>
                  <a:pt x="452" y="433"/>
                  <a:pt x="460" y="441"/>
                  <a:pt x="469" y="442"/>
                </a:cubicBezTo>
                <a:cubicBezTo>
                  <a:pt x="479" y="442"/>
                  <a:pt x="487" y="434"/>
                  <a:pt x="487" y="425"/>
                </a:cubicBezTo>
                <a:cubicBezTo>
                  <a:pt x="487" y="415"/>
                  <a:pt x="479" y="407"/>
                  <a:pt x="470" y="407"/>
                </a:cubicBezTo>
                <a:cubicBezTo>
                  <a:pt x="460" y="407"/>
                  <a:pt x="452" y="414"/>
                  <a:pt x="452" y="424"/>
                </a:cubicBezTo>
                <a:close/>
                <a:moveTo>
                  <a:pt x="1167" y="310"/>
                </a:moveTo>
                <a:cubicBezTo>
                  <a:pt x="1176" y="310"/>
                  <a:pt x="1184" y="302"/>
                  <a:pt x="1184" y="293"/>
                </a:cubicBezTo>
                <a:cubicBezTo>
                  <a:pt x="1184" y="283"/>
                  <a:pt x="1176" y="275"/>
                  <a:pt x="1166" y="275"/>
                </a:cubicBezTo>
                <a:cubicBezTo>
                  <a:pt x="1157" y="275"/>
                  <a:pt x="1149" y="283"/>
                  <a:pt x="1149" y="293"/>
                </a:cubicBezTo>
                <a:cubicBezTo>
                  <a:pt x="1149" y="302"/>
                  <a:pt x="1157" y="310"/>
                  <a:pt x="1167" y="310"/>
                </a:cubicBezTo>
                <a:close/>
                <a:moveTo>
                  <a:pt x="302" y="1206"/>
                </a:moveTo>
                <a:cubicBezTo>
                  <a:pt x="302" y="1216"/>
                  <a:pt x="310" y="1223"/>
                  <a:pt x="320" y="1223"/>
                </a:cubicBezTo>
                <a:cubicBezTo>
                  <a:pt x="330" y="1223"/>
                  <a:pt x="337" y="1215"/>
                  <a:pt x="337" y="1205"/>
                </a:cubicBezTo>
                <a:cubicBezTo>
                  <a:pt x="337" y="1196"/>
                  <a:pt x="329" y="1188"/>
                  <a:pt x="320" y="1188"/>
                </a:cubicBezTo>
                <a:cubicBezTo>
                  <a:pt x="310" y="1188"/>
                  <a:pt x="302" y="1196"/>
                  <a:pt x="302" y="1206"/>
                </a:cubicBezTo>
                <a:close/>
                <a:moveTo>
                  <a:pt x="977" y="267"/>
                </a:moveTo>
                <a:cubicBezTo>
                  <a:pt x="987" y="267"/>
                  <a:pt x="995" y="260"/>
                  <a:pt x="995" y="250"/>
                </a:cubicBezTo>
                <a:cubicBezTo>
                  <a:pt x="996" y="240"/>
                  <a:pt x="988" y="232"/>
                  <a:pt x="979" y="232"/>
                </a:cubicBezTo>
                <a:cubicBezTo>
                  <a:pt x="969" y="231"/>
                  <a:pt x="961" y="239"/>
                  <a:pt x="960" y="248"/>
                </a:cubicBezTo>
                <a:cubicBezTo>
                  <a:pt x="960" y="258"/>
                  <a:pt x="968" y="266"/>
                  <a:pt x="977" y="267"/>
                </a:cubicBezTo>
                <a:close/>
                <a:moveTo>
                  <a:pt x="1456" y="539"/>
                </a:moveTo>
                <a:cubicBezTo>
                  <a:pt x="1456" y="549"/>
                  <a:pt x="1464" y="557"/>
                  <a:pt x="1473" y="557"/>
                </a:cubicBezTo>
                <a:cubicBezTo>
                  <a:pt x="1483" y="557"/>
                  <a:pt x="1491" y="549"/>
                  <a:pt x="1491" y="539"/>
                </a:cubicBezTo>
                <a:cubicBezTo>
                  <a:pt x="1491" y="530"/>
                  <a:pt x="1483" y="522"/>
                  <a:pt x="1474" y="522"/>
                </a:cubicBezTo>
                <a:cubicBezTo>
                  <a:pt x="1464" y="522"/>
                  <a:pt x="1456" y="529"/>
                  <a:pt x="1456" y="539"/>
                </a:cubicBezTo>
                <a:close/>
                <a:moveTo>
                  <a:pt x="423" y="449"/>
                </a:moveTo>
                <a:cubicBezTo>
                  <a:pt x="423" y="459"/>
                  <a:pt x="431" y="467"/>
                  <a:pt x="441" y="466"/>
                </a:cubicBezTo>
                <a:cubicBezTo>
                  <a:pt x="450" y="466"/>
                  <a:pt x="458" y="458"/>
                  <a:pt x="458" y="449"/>
                </a:cubicBezTo>
                <a:cubicBezTo>
                  <a:pt x="458" y="439"/>
                  <a:pt x="450" y="431"/>
                  <a:pt x="440" y="431"/>
                </a:cubicBezTo>
                <a:cubicBezTo>
                  <a:pt x="431" y="431"/>
                  <a:pt x="423" y="439"/>
                  <a:pt x="423" y="449"/>
                </a:cubicBezTo>
                <a:close/>
                <a:moveTo>
                  <a:pt x="261" y="737"/>
                </a:moveTo>
                <a:cubicBezTo>
                  <a:pt x="262" y="747"/>
                  <a:pt x="270" y="754"/>
                  <a:pt x="279" y="754"/>
                </a:cubicBezTo>
                <a:cubicBezTo>
                  <a:pt x="289" y="754"/>
                  <a:pt x="296" y="746"/>
                  <a:pt x="296" y="736"/>
                </a:cubicBezTo>
                <a:cubicBezTo>
                  <a:pt x="296" y="726"/>
                  <a:pt x="288" y="719"/>
                  <a:pt x="279" y="719"/>
                </a:cubicBezTo>
                <a:cubicBezTo>
                  <a:pt x="269" y="719"/>
                  <a:pt x="261" y="727"/>
                  <a:pt x="261" y="737"/>
                </a:cubicBezTo>
                <a:close/>
                <a:moveTo>
                  <a:pt x="1461" y="1288"/>
                </a:moveTo>
                <a:cubicBezTo>
                  <a:pt x="1451" y="1288"/>
                  <a:pt x="1444" y="1296"/>
                  <a:pt x="1444" y="1306"/>
                </a:cubicBezTo>
                <a:cubicBezTo>
                  <a:pt x="1444" y="1315"/>
                  <a:pt x="1452" y="1323"/>
                  <a:pt x="1462" y="1323"/>
                </a:cubicBezTo>
                <a:cubicBezTo>
                  <a:pt x="1471" y="1323"/>
                  <a:pt x="1479" y="1315"/>
                  <a:pt x="1479" y="1305"/>
                </a:cubicBezTo>
                <a:cubicBezTo>
                  <a:pt x="1479" y="1296"/>
                  <a:pt x="1471" y="1288"/>
                  <a:pt x="1461" y="1288"/>
                </a:cubicBezTo>
                <a:close/>
                <a:moveTo>
                  <a:pt x="852" y="1579"/>
                </a:moveTo>
                <a:cubicBezTo>
                  <a:pt x="852" y="1570"/>
                  <a:pt x="845" y="1562"/>
                  <a:pt x="835" y="1562"/>
                </a:cubicBezTo>
                <a:cubicBezTo>
                  <a:pt x="825" y="1562"/>
                  <a:pt x="818" y="1569"/>
                  <a:pt x="817" y="1579"/>
                </a:cubicBezTo>
                <a:cubicBezTo>
                  <a:pt x="817" y="1589"/>
                  <a:pt x="825" y="1597"/>
                  <a:pt x="835" y="1597"/>
                </a:cubicBezTo>
                <a:cubicBezTo>
                  <a:pt x="844" y="1597"/>
                  <a:pt x="852" y="1589"/>
                  <a:pt x="852" y="1579"/>
                </a:cubicBezTo>
                <a:close/>
                <a:moveTo>
                  <a:pt x="769" y="259"/>
                </a:moveTo>
                <a:cubicBezTo>
                  <a:pt x="769" y="269"/>
                  <a:pt x="776" y="277"/>
                  <a:pt x="786" y="277"/>
                </a:cubicBezTo>
                <a:cubicBezTo>
                  <a:pt x="796" y="277"/>
                  <a:pt x="804" y="269"/>
                  <a:pt x="804" y="259"/>
                </a:cubicBezTo>
                <a:cubicBezTo>
                  <a:pt x="804" y="250"/>
                  <a:pt x="796" y="242"/>
                  <a:pt x="786" y="242"/>
                </a:cubicBezTo>
                <a:cubicBezTo>
                  <a:pt x="777" y="242"/>
                  <a:pt x="768" y="250"/>
                  <a:pt x="769" y="259"/>
                </a:cubicBezTo>
                <a:close/>
                <a:moveTo>
                  <a:pt x="1584" y="833"/>
                </a:moveTo>
                <a:cubicBezTo>
                  <a:pt x="1574" y="833"/>
                  <a:pt x="1566" y="841"/>
                  <a:pt x="1566" y="850"/>
                </a:cubicBezTo>
                <a:cubicBezTo>
                  <a:pt x="1566" y="860"/>
                  <a:pt x="1574" y="868"/>
                  <a:pt x="1584" y="868"/>
                </a:cubicBezTo>
                <a:cubicBezTo>
                  <a:pt x="1593" y="868"/>
                  <a:pt x="1601" y="860"/>
                  <a:pt x="1601" y="851"/>
                </a:cubicBezTo>
                <a:cubicBezTo>
                  <a:pt x="1601" y="841"/>
                  <a:pt x="1593" y="833"/>
                  <a:pt x="1584" y="833"/>
                </a:cubicBezTo>
                <a:close/>
                <a:moveTo>
                  <a:pt x="560" y="1473"/>
                </a:moveTo>
                <a:cubicBezTo>
                  <a:pt x="560" y="1463"/>
                  <a:pt x="552" y="1454"/>
                  <a:pt x="543" y="1454"/>
                </a:cubicBezTo>
                <a:cubicBezTo>
                  <a:pt x="533" y="1454"/>
                  <a:pt x="525" y="1462"/>
                  <a:pt x="525" y="1472"/>
                </a:cubicBezTo>
                <a:cubicBezTo>
                  <a:pt x="525" y="1481"/>
                  <a:pt x="532" y="1489"/>
                  <a:pt x="542" y="1489"/>
                </a:cubicBezTo>
                <a:cubicBezTo>
                  <a:pt x="551" y="1489"/>
                  <a:pt x="559" y="1482"/>
                  <a:pt x="560" y="1473"/>
                </a:cubicBezTo>
                <a:close/>
                <a:moveTo>
                  <a:pt x="512" y="374"/>
                </a:moveTo>
                <a:cubicBezTo>
                  <a:pt x="512" y="384"/>
                  <a:pt x="519" y="392"/>
                  <a:pt x="529" y="392"/>
                </a:cubicBezTo>
                <a:cubicBezTo>
                  <a:pt x="539" y="392"/>
                  <a:pt x="547" y="384"/>
                  <a:pt x="547" y="375"/>
                </a:cubicBezTo>
                <a:cubicBezTo>
                  <a:pt x="547" y="365"/>
                  <a:pt x="539" y="357"/>
                  <a:pt x="530" y="357"/>
                </a:cubicBezTo>
                <a:cubicBezTo>
                  <a:pt x="520" y="357"/>
                  <a:pt x="512" y="364"/>
                  <a:pt x="512" y="374"/>
                </a:cubicBezTo>
                <a:close/>
                <a:moveTo>
                  <a:pt x="1399" y="433"/>
                </a:moveTo>
                <a:cubicBezTo>
                  <a:pt x="1389" y="433"/>
                  <a:pt x="1382" y="441"/>
                  <a:pt x="1382" y="451"/>
                </a:cubicBezTo>
                <a:cubicBezTo>
                  <a:pt x="1382" y="460"/>
                  <a:pt x="1389" y="468"/>
                  <a:pt x="1399" y="468"/>
                </a:cubicBezTo>
                <a:cubicBezTo>
                  <a:pt x="1409" y="468"/>
                  <a:pt x="1417" y="460"/>
                  <a:pt x="1417" y="450"/>
                </a:cubicBezTo>
                <a:cubicBezTo>
                  <a:pt x="1416" y="440"/>
                  <a:pt x="1409" y="433"/>
                  <a:pt x="1399" y="433"/>
                </a:cubicBezTo>
                <a:close/>
                <a:moveTo>
                  <a:pt x="1542" y="1202"/>
                </a:moveTo>
                <a:cubicBezTo>
                  <a:pt x="1542" y="1192"/>
                  <a:pt x="1535" y="1184"/>
                  <a:pt x="1525" y="1184"/>
                </a:cubicBezTo>
                <a:cubicBezTo>
                  <a:pt x="1515" y="1184"/>
                  <a:pt x="1507" y="1192"/>
                  <a:pt x="1507" y="1201"/>
                </a:cubicBezTo>
                <a:cubicBezTo>
                  <a:pt x="1507" y="1211"/>
                  <a:pt x="1515" y="1219"/>
                  <a:pt x="1525" y="1219"/>
                </a:cubicBezTo>
                <a:cubicBezTo>
                  <a:pt x="1534" y="1219"/>
                  <a:pt x="1542" y="1211"/>
                  <a:pt x="1542" y="1202"/>
                </a:cubicBezTo>
                <a:close/>
                <a:moveTo>
                  <a:pt x="1441" y="481"/>
                </a:moveTo>
                <a:cubicBezTo>
                  <a:pt x="1442" y="471"/>
                  <a:pt x="1434" y="463"/>
                  <a:pt x="1424" y="463"/>
                </a:cubicBezTo>
                <a:cubicBezTo>
                  <a:pt x="1415" y="463"/>
                  <a:pt x="1406" y="471"/>
                  <a:pt x="1407" y="481"/>
                </a:cubicBezTo>
                <a:cubicBezTo>
                  <a:pt x="1407" y="490"/>
                  <a:pt x="1414" y="498"/>
                  <a:pt x="1424" y="498"/>
                </a:cubicBezTo>
                <a:cubicBezTo>
                  <a:pt x="1433" y="498"/>
                  <a:pt x="1441" y="490"/>
                  <a:pt x="1441" y="481"/>
                </a:cubicBezTo>
                <a:close/>
                <a:moveTo>
                  <a:pt x="347" y="560"/>
                </a:moveTo>
                <a:cubicBezTo>
                  <a:pt x="338" y="560"/>
                  <a:pt x="330" y="568"/>
                  <a:pt x="329" y="577"/>
                </a:cubicBezTo>
                <a:cubicBezTo>
                  <a:pt x="329" y="587"/>
                  <a:pt x="337" y="595"/>
                  <a:pt x="347" y="595"/>
                </a:cubicBezTo>
                <a:cubicBezTo>
                  <a:pt x="357" y="595"/>
                  <a:pt x="364" y="587"/>
                  <a:pt x="364" y="578"/>
                </a:cubicBezTo>
                <a:cubicBezTo>
                  <a:pt x="364" y="568"/>
                  <a:pt x="357" y="560"/>
                  <a:pt x="347" y="560"/>
                </a:cubicBezTo>
                <a:close/>
                <a:moveTo>
                  <a:pt x="1544" y="665"/>
                </a:moveTo>
                <a:cubicBezTo>
                  <a:pt x="1534" y="665"/>
                  <a:pt x="1526" y="673"/>
                  <a:pt x="1526" y="683"/>
                </a:cubicBezTo>
                <a:cubicBezTo>
                  <a:pt x="1526" y="692"/>
                  <a:pt x="1534" y="700"/>
                  <a:pt x="1543" y="700"/>
                </a:cubicBezTo>
                <a:cubicBezTo>
                  <a:pt x="1553" y="700"/>
                  <a:pt x="1561" y="693"/>
                  <a:pt x="1561" y="683"/>
                </a:cubicBezTo>
                <a:cubicBezTo>
                  <a:pt x="1561" y="673"/>
                  <a:pt x="1553" y="665"/>
                  <a:pt x="1544" y="665"/>
                </a:cubicBezTo>
                <a:close/>
                <a:moveTo>
                  <a:pt x="839" y="282"/>
                </a:moveTo>
                <a:cubicBezTo>
                  <a:pt x="849" y="282"/>
                  <a:pt x="857" y="275"/>
                  <a:pt x="857" y="265"/>
                </a:cubicBezTo>
                <a:cubicBezTo>
                  <a:pt x="857" y="255"/>
                  <a:pt x="850" y="247"/>
                  <a:pt x="840" y="247"/>
                </a:cubicBezTo>
                <a:cubicBezTo>
                  <a:pt x="831" y="247"/>
                  <a:pt x="823" y="255"/>
                  <a:pt x="822" y="264"/>
                </a:cubicBezTo>
                <a:cubicBezTo>
                  <a:pt x="822" y="274"/>
                  <a:pt x="830" y="282"/>
                  <a:pt x="839" y="282"/>
                </a:cubicBezTo>
                <a:close/>
                <a:moveTo>
                  <a:pt x="1111" y="1566"/>
                </a:moveTo>
                <a:cubicBezTo>
                  <a:pt x="1120" y="1566"/>
                  <a:pt x="1128" y="1559"/>
                  <a:pt x="1128" y="1549"/>
                </a:cubicBezTo>
                <a:cubicBezTo>
                  <a:pt x="1129" y="1539"/>
                  <a:pt x="1121" y="1532"/>
                  <a:pt x="1112" y="1531"/>
                </a:cubicBezTo>
                <a:cubicBezTo>
                  <a:pt x="1102" y="1531"/>
                  <a:pt x="1094" y="1539"/>
                  <a:pt x="1094" y="1548"/>
                </a:cubicBezTo>
                <a:cubicBezTo>
                  <a:pt x="1094" y="1558"/>
                  <a:pt x="1101" y="1566"/>
                  <a:pt x="1111" y="1566"/>
                </a:cubicBezTo>
                <a:close/>
                <a:moveTo>
                  <a:pt x="718" y="1540"/>
                </a:moveTo>
                <a:cubicBezTo>
                  <a:pt x="718" y="1531"/>
                  <a:pt x="710" y="1523"/>
                  <a:pt x="701" y="1523"/>
                </a:cubicBezTo>
                <a:cubicBezTo>
                  <a:pt x="691" y="1523"/>
                  <a:pt x="683" y="1530"/>
                  <a:pt x="683" y="1540"/>
                </a:cubicBezTo>
                <a:cubicBezTo>
                  <a:pt x="684" y="1550"/>
                  <a:pt x="691" y="1557"/>
                  <a:pt x="701" y="1557"/>
                </a:cubicBezTo>
                <a:cubicBezTo>
                  <a:pt x="710" y="1558"/>
                  <a:pt x="718" y="1550"/>
                  <a:pt x="718" y="1540"/>
                </a:cubicBezTo>
                <a:close/>
                <a:moveTo>
                  <a:pt x="1580" y="766"/>
                </a:moveTo>
                <a:cubicBezTo>
                  <a:pt x="1580" y="757"/>
                  <a:pt x="1573" y="749"/>
                  <a:pt x="1563" y="749"/>
                </a:cubicBezTo>
                <a:cubicBezTo>
                  <a:pt x="1554" y="748"/>
                  <a:pt x="1545" y="757"/>
                  <a:pt x="1546" y="766"/>
                </a:cubicBezTo>
                <a:cubicBezTo>
                  <a:pt x="1546" y="776"/>
                  <a:pt x="1553" y="783"/>
                  <a:pt x="1563" y="784"/>
                </a:cubicBezTo>
                <a:cubicBezTo>
                  <a:pt x="1573" y="784"/>
                  <a:pt x="1580" y="776"/>
                  <a:pt x="1580" y="766"/>
                </a:cubicBezTo>
                <a:close/>
                <a:moveTo>
                  <a:pt x="242" y="954"/>
                </a:moveTo>
                <a:cubicBezTo>
                  <a:pt x="242" y="964"/>
                  <a:pt x="250" y="971"/>
                  <a:pt x="259" y="971"/>
                </a:cubicBezTo>
                <a:cubicBezTo>
                  <a:pt x="269" y="971"/>
                  <a:pt x="276" y="963"/>
                  <a:pt x="276" y="954"/>
                </a:cubicBezTo>
                <a:cubicBezTo>
                  <a:pt x="276" y="944"/>
                  <a:pt x="269" y="937"/>
                  <a:pt x="259" y="936"/>
                </a:cubicBezTo>
                <a:cubicBezTo>
                  <a:pt x="249" y="936"/>
                  <a:pt x="241" y="944"/>
                  <a:pt x="242" y="954"/>
                </a:cubicBezTo>
                <a:close/>
                <a:moveTo>
                  <a:pt x="295" y="657"/>
                </a:moveTo>
                <a:cubicBezTo>
                  <a:pt x="296" y="667"/>
                  <a:pt x="303" y="674"/>
                  <a:pt x="313" y="674"/>
                </a:cubicBezTo>
                <a:cubicBezTo>
                  <a:pt x="323" y="674"/>
                  <a:pt x="330" y="667"/>
                  <a:pt x="330" y="657"/>
                </a:cubicBezTo>
                <a:cubicBezTo>
                  <a:pt x="330" y="647"/>
                  <a:pt x="323" y="640"/>
                  <a:pt x="313" y="640"/>
                </a:cubicBezTo>
                <a:cubicBezTo>
                  <a:pt x="303" y="639"/>
                  <a:pt x="295" y="648"/>
                  <a:pt x="295" y="657"/>
                </a:cubicBezTo>
                <a:close/>
                <a:moveTo>
                  <a:pt x="1432" y="1348"/>
                </a:moveTo>
                <a:cubicBezTo>
                  <a:pt x="1441" y="1347"/>
                  <a:pt x="1449" y="1340"/>
                  <a:pt x="1449" y="1330"/>
                </a:cubicBezTo>
                <a:cubicBezTo>
                  <a:pt x="1449" y="1320"/>
                  <a:pt x="1441" y="1313"/>
                  <a:pt x="1432" y="1313"/>
                </a:cubicBezTo>
                <a:cubicBezTo>
                  <a:pt x="1422" y="1313"/>
                  <a:pt x="1414" y="1321"/>
                  <a:pt x="1414" y="1330"/>
                </a:cubicBezTo>
                <a:cubicBezTo>
                  <a:pt x="1414" y="1340"/>
                  <a:pt x="1422" y="1348"/>
                  <a:pt x="1432" y="1348"/>
                </a:cubicBezTo>
                <a:close/>
                <a:moveTo>
                  <a:pt x="518" y="1459"/>
                </a:moveTo>
                <a:cubicBezTo>
                  <a:pt x="527" y="1459"/>
                  <a:pt x="535" y="1452"/>
                  <a:pt x="535" y="1442"/>
                </a:cubicBezTo>
                <a:cubicBezTo>
                  <a:pt x="535" y="1432"/>
                  <a:pt x="527" y="1425"/>
                  <a:pt x="518" y="1424"/>
                </a:cubicBezTo>
                <a:cubicBezTo>
                  <a:pt x="508" y="1424"/>
                  <a:pt x="500" y="1432"/>
                  <a:pt x="500" y="1442"/>
                </a:cubicBezTo>
                <a:cubicBezTo>
                  <a:pt x="500" y="1452"/>
                  <a:pt x="508" y="1459"/>
                  <a:pt x="518" y="1459"/>
                </a:cubicBezTo>
                <a:close/>
                <a:moveTo>
                  <a:pt x="247" y="899"/>
                </a:moveTo>
                <a:cubicBezTo>
                  <a:pt x="247" y="909"/>
                  <a:pt x="254" y="917"/>
                  <a:pt x="264" y="917"/>
                </a:cubicBezTo>
                <a:cubicBezTo>
                  <a:pt x="274" y="917"/>
                  <a:pt x="282" y="909"/>
                  <a:pt x="282" y="899"/>
                </a:cubicBezTo>
                <a:cubicBezTo>
                  <a:pt x="282" y="890"/>
                  <a:pt x="274" y="882"/>
                  <a:pt x="264" y="882"/>
                </a:cubicBezTo>
                <a:cubicBezTo>
                  <a:pt x="255" y="882"/>
                  <a:pt x="247" y="890"/>
                  <a:pt x="247" y="899"/>
                </a:cubicBezTo>
                <a:close/>
                <a:moveTo>
                  <a:pt x="672" y="322"/>
                </a:moveTo>
                <a:cubicBezTo>
                  <a:pt x="682" y="322"/>
                  <a:pt x="689" y="314"/>
                  <a:pt x="689" y="304"/>
                </a:cubicBezTo>
                <a:cubicBezTo>
                  <a:pt x="689" y="295"/>
                  <a:pt x="681" y="287"/>
                  <a:pt x="672" y="287"/>
                </a:cubicBezTo>
                <a:cubicBezTo>
                  <a:pt x="662" y="287"/>
                  <a:pt x="655" y="295"/>
                  <a:pt x="654" y="305"/>
                </a:cubicBezTo>
                <a:cubicBezTo>
                  <a:pt x="654" y="314"/>
                  <a:pt x="662" y="322"/>
                  <a:pt x="672" y="322"/>
                </a:cubicBezTo>
                <a:close/>
                <a:moveTo>
                  <a:pt x="344" y="1252"/>
                </a:moveTo>
                <a:cubicBezTo>
                  <a:pt x="354" y="1252"/>
                  <a:pt x="362" y="1244"/>
                  <a:pt x="362" y="1235"/>
                </a:cubicBezTo>
                <a:cubicBezTo>
                  <a:pt x="362" y="1225"/>
                  <a:pt x="354" y="1217"/>
                  <a:pt x="345" y="1217"/>
                </a:cubicBezTo>
                <a:cubicBezTo>
                  <a:pt x="335" y="1217"/>
                  <a:pt x="327" y="1225"/>
                  <a:pt x="327" y="1234"/>
                </a:cubicBezTo>
                <a:cubicBezTo>
                  <a:pt x="327" y="1244"/>
                  <a:pt x="334" y="1252"/>
                  <a:pt x="344" y="1252"/>
                </a:cubicBezTo>
                <a:close/>
                <a:moveTo>
                  <a:pt x="1288" y="357"/>
                </a:moveTo>
                <a:cubicBezTo>
                  <a:pt x="1288" y="348"/>
                  <a:pt x="1280" y="340"/>
                  <a:pt x="1271" y="339"/>
                </a:cubicBezTo>
                <a:cubicBezTo>
                  <a:pt x="1262" y="339"/>
                  <a:pt x="1254" y="346"/>
                  <a:pt x="1253" y="356"/>
                </a:cubicBezTo>
                <a:cubicBezTo>
                  <a:pt x="1253" y="366"/>
                  <a:pt x="1260" y="374"/>
                  <a:pt x="1270" y="374"/>
                </a:cubicBezTo>
                <a:cubicBezTo>
                  <a:pt x="1280" y="374"/>
                  <a:pt x="1288" y="367"/>
                  <a:pt x="1288" y="357"/>
                </a:cubicBezTo>
                <a:close/>
                <a:moveTo>
                  <a:pt x="274" y="807"/>
                </a:moveTo>
                <a:cubicBezTo>
                  <a:pt x="283" y="807"/>
                  <a:pt x="291" y="800"/>
                  <a:pt x="291" y="790"/>
                </a:cubicBezTo>
                <a:cubicBezTo>
                  <a:pt x="291" y="781"/>
                  <a:pt x="283" y="773"/>
                  <a:pt x="274" y="773"/>
                </a:cubicBezTo>
                <a:cubicBezTo>
                  <a:pt x="264" y="773"/>
                  <a:pt x="256" y="781"/>
                  <a:pt x="256" y="790"/>
                </a:cubicBezTo>
                <a:cubicBezTo>
                  <a:pt x="256" y="800"/>
                  <a:pt x="264" y="807"/>
                  <a:pt x="274" y="807"/>
                </a:cubicBezTo>
                <a:close/>
                <a:moveTo>
                  <a:pt x="1581" y="1068"/>
                </a:moveTo>
                <a:cubicBezTo>
                  <a:pt x="1581" y="1059"/>
                  <a:pt x="1574" y="1051"/>
                  <a:pt x="1564" y="1051"/>
                </a:cubicBezTo>
                <a:cubicBezTo>
                  <a:pt x="1554" y="1051"/>
                  <a:pt x="1546" y="1059"/>
                  <a:pt x="1546" y="1069"/>
                </a:cubicBezTo>
                <a:cubicBezTo>
                  <a:pt x="1547" y="1078"/>
                  <a:pt x="1554" y="1086"/>
                  <a:pt x="1564" y="1086"/>
                </a:cubicBezTo>
                <a:cubicBezTo>
                  <a:pt x="1574" y="1085"/>
                  <a:pt x="1581" y="1078"/>
                  <a:pt x="1581" y="1068"/>
                </a:cubicBezTo>
                <a:close/>
                <a:moveTo>
                  <a:pt x="1095" y="288"/>
                </a:moveTo>
                <a:cubicBezTo>
                  <a:pt x="1095" y="298"/>
                  <a:pt x="1102" y="306"/>
                  <a:pt x="1112" y="306"/>
                </a:cubicBezTo>
                <a:cubicBezTo>
                  <a:pt x="1121" y="306"/>
                  <a:pt x="1129" y="298"/>
                  <a:pt x="1129" y="289"/>
                </a:cubicBezTo>
                <a:cubicBezTo>
                  <a:pt x="1129" y="279"/>
                  <a:pt x="1121" y="271"/>
                  <a:pt x="1112" y="271"/>
                </a:cubicBezTo>
                <a:cubicBezTo>
                  <a:pt x="1102" y="271"/>
                  <a:pt x="1095" y="279"/>
                  <a:pt x="1095" y="288"/>
                </a:cubicBezTo>
                <a:close/>
                <a:moveTo>
                  <a:pt x="1045" y="1569"/>
                </a:moveTo>
                <a:cubicBezTo>
                  <a:pt x="1045" y="1559"/>
                  <a:pt x="1037" y="1552"/>
                  <a:pt x="1027" y="1552"/>
                </a:cubicBezTo>
                <a:cubicBezTo>
                  <a:pt x="1018" y="1552"/>
                  <a:pt x="1010" y="1559"/>
                  <a:pt x="1010" y="1569"/>
                </a:cubicBezTo>
                <a:cubicBezTo>
                  <a:pt x="1010" y="1579"/>
                  <a:pt x="1018" y="1587"/>
                  <a:pt x="1028" y="1586"/>
                </a:cubicBezTo>
                <a:cubicBezTo>
                  <a:pt x="1038" y="1586"/>
                  <a:pt x="1045" y="1578"/>
                  <a:pt x="1045" y="1569"/>
                </a:cubicBezTo>
                <a:close/>
                <a:moveTo>
                  <a:pt x="1586" y="1014"/>
                </a:moveTo>
                <a:cubicBezTo>
                  <a:pt x="1586" y="1004"/>
                  <a:pt x="1578" y="996"/>
                  <a:pt x="1569" y="996"/>
                </a:cubicBezTo>
                <a:cubicBezTo>
                  <a:pt x="1559" y="996"/>
                  <a:pt x="1552" y="1004"/>
                  <a:pt x="1552" y="1014"/>
                </a:cubicBezTo>
                <a:cubicBezTo>
                  <a:pt x="1552" y="1023"/>
                  <a:pt x="1559" y="1031"/>
                  <a:pt x="1569" y="1031"/>
                </a:cubicBezTo>
                <a:cubicBezTo>
                  <a:pt x="1579" y="1031"/>
                  <a:pt x="1586" y="1023"/>
                  <a:pt x="1586" y="1014"/>
                </a:cubicBezTo>
                <a:close/>
                <a:moveTo>
                  <a:pt x="622" y="1489"/>
                </a:moveTo>
                <a:cubicBezTo>
                  <a:pt x="612" y="1488"/>
                  <a:pt x="604" y="1496"/>
                  <a:pt x="604" y="1506"/>
                </a:cubicBezTo>
                <a:cubicBezTo>
                  <a:pt x="604" y="1516"/>
                  <a:pt x="612" y="1523"/>
                  <a:pt x="622" y="1523"/>
                </a:cubicBezTo>
                <a:cubicBezTo>
                  <a:pt x="631" y="1523"/>
                  <a:pt x="639" y="1515"/>
                  <a:pt x="639" y="1506"/>
                </a:cubicBezTo>
                <a:cubicBezTo>
                  <a:pt x="639" y="1496"/>
                  <a:pt x="631" y="1489"/>
                  <a:pt x="622" y="1489"/>
                </a:cubicBezTo>
                <a:close/>
                <a:moveTo>
                  <a:pt x="1596" y="905"/>
                </a:moveTo>
                <a:cubicBezTo>
                  <a:pt x="1596" y="895"/>
                  <a:pt x="1588" y="887"/>
                  <a:pt x="1579" y="887"/>
                </a:cubicBezTo>
                <a:cubicBezTo>
                  <a:pt x="1569" y="887"/>
                  <a:pt x="1561" y="895"/>
                  <a:pt x="1561" y="904"/>
                </a:cubicBezTo>
                <a:cubicBezTo>
                  <a:pt x="1561" y="914"/>
                  <a:pt x="1568" y="921"/>
                  <a:pt x="1578" y="922"/>
                </a:cubicBezTo>
                <a:cubicBezTo>
                  <a:pt x="1588" y="922"/>
                  <a:pt x="1595" y="914"/>
                  <a:pt x="1596" y="905"/>
                </a:cubicBezTo>
                <a:close/>
                <a:moveTo>
                  <a:pt x="1225" y="1522"/>
                </a:moveTo>
                <a:cubicBezTo>
                  <a:pt x="1234" y="1522"/>
                  <a:pt x="1242" y="1514"/>
                  <a:pt x="1242" y="1504"/>
                </a:cubicBezTo>
                <a:cubicBezTo>
                  <a:pt x="1242" y="1495"/>
                  <a:pt x="1234" y="1487"/>
                  <a:pt x="1225" y="1487"/>
                </a:cubicBezTo>
                <a:cubicBezTo>
                  <a:pt x="1215" y="1487"/>
                  <a:pt x="1207" y="1494"/>
                  <a:pt x="1207" y="1504"/>
                </a:cubicBezTo>
                <a:cubicBezTo>
                  <a:pt x="1207" y="1514"/>
                  <a:pt x="1215" y="1522"/>
                  <a:pt x="1225" y="1522"/>
                </a:cubicBezTo>
                <a:close/>
                <a:moveTo>
                  <a:pt x="1591" y="959"/>
                </a:moveTo>
                <a:cubicBezTo>
                  <a:pt x="1591" y="949"/>
                  <a:pt x="1583" y="942"/>
                  <a:pt x="1574" y="942"/>
                </a:cubicBezTo>
                <a:cubicBezTo>
                  <a:pt x="1564" y="942"/>
                  <a:pt x="1557" y="949"/>
                  <a:pt x="1557" y="959"/>
                </a:cubicBezTo>
                <a:cubicBezTo>
                  <a:pt x="1557" y="969"/>
                  <a:pt x="1564" y="976"/>
                  <a:pt x="1574" y="976"/>
                </a:cubicBezTo>
                <a:cubicBezTo>
                  <a:pt x="1584" y="976"/>
                  <a:pt x="1592" y="968"/>
                  <a:pt x="1591" y="959"/>
                </a:cubicBezTo>
                <a:close/>
                <a:moveTo>
                  <a:pt x="279" y="1055"/>
                </a:moveTo>
                <a:cubicBezTo>
                  <a:pt x="289" y="1055"/>
                  <a:pt x="297" y="1047"/>
                  <a:pt x="297" y="1038"/>
                </a:cubicBezTo>
                <a:cubicBezTo>
                  <a:pt x="297" y="1028"/>
                  <a:pt x="289" y="1020"/>
                  <a:pt x="280" y="1020"/>
                </a:cubicBezTo>
                <a:cubicBezTo>
                  <a:pt x="270" y="1020"/>
                  <a:pt x="263" y="1027"/>
                  <a:pt x="262" y="1037"/>
                </a:cubicBezTo>
                <a:cubicBezTo>
                  <a:pt x="262" y="1047"/>
                  <a:pt x="269" y="1055"/>
                  <a:pt x="279" y="1055"/>
                </a:cubicBezTo>
                <a:close/>
                <a:moveTo>
                  <a:pt x="493" y="1430"/>
                </a:moveTo>
                <a:cubicBezTo>
                  <a:pt x="502" y="1430"/>
                  <a:pt x="510" y="1422"/>
                  <a:pt x="510" y="1413"/>
                </a:cubicBezTo>
                <a:cubicBezTo>
                  <a:pt x="510" y="1403"/>
                  <a:pt x="502" y="1396"/>
                  <a:pt x="493" y="1396"/>
                </a:cubicBezTo>
                <a:cubicBezTo>
                  <a:pt x="483" y="1395"/>
                  <a:pt x="476" y="1403"/>
                  <a:pt x="476" y="1413"/>
                </a:cubicBezTo>
                <a:cubicBezTo>
                  <a:pt x="475" y="1423"/>
                  <a:pt x="483" y="1430"/>
                  <a:pt x="493" y="1430"/>
                </a:cubicBezTo>
                <a:close/>
                <a:moveTo>
                  <a:pt x="1519" y="636"/>
                </a:moveTo>
                <a:cubicBezTo>
                  <a:pt x="1509" y="636"/>
                  <a:pt x="1501" y="643"/>
                  <a:pt x="1501" y="653"/>
                </a:cubicBezTo>
                <a:cubicBezTo>
                  <a:pt x="1501" y="662"/>
                  <a:pt x="1509" y="670"/>
                  <a:pt x="1519" y="670"/>
                </a:cubicBezTo>
                <a:cubicBezTo>
                  <a:pt x="1528" y="670"/>
                  <a:pt x="1536" y="662"/>
                  <a:pt x="1536" y="653"/>
                </a:cubicBezTo>
                <a:cubicBezTo>
                  <a:pt x="1536" y="643"/>
                  <a:pt x="1528" y="636"/>
                  <a:pt x="1519" y="636"/>
                </a:cubicBezTo>
                <a:close/>
                <a:moveTo>
                  <a:pt x="1191" y="305"/>
                </a:moveTo>
                <a:cubicBezTo>
                  <a:pt x="1182" y="305"/>
                  <a:pt x="1174" y="313"/>
                  <a:pt x="1174" y="322"/>
                </a:cubicBezTo>
                <a:cubicBezTo>
                  <a:pt x="1174" y="332"/>
                  <a:pt x="1181" y="340"/>
                  <a:pt x="1191" y="340"/>
                </a:cubicBezTo>
                <a:cubicBezTo>
                  <a:pt x="1201" y="340"/>
                  <a:pt x="1208" y="332"/>
                  <a:pt x="1208" y="323"/>
                </a:cubicBezTo>
                <a:cubicBezTo>
                  <a:pt x="1208" y="313"/>
                  <a:pt x="1201" y="305"/>
                  <a:pt x="1191" y="305"/>
                </a:cubicBezTo>
                <a:close/>
                <a:moveTo>
                  <a:pt x="756" y="267"/>
                </a:moveTo>
                <a:cubicBezTo>
                  <a:pt x="747" y="267"/>
                  <a:pt x="739" y="274"/>
                  <a:pt x="739" y="284"/>
                </a:cubicBezTo>
                <a:cubicBezTo>
                  <a:pt x="739" y="293"/>
                  <a:pt x="747" y="301"/>
                  <a:pt x="756" y="302"/>
                </a:cubicBezTo>
                <a:cubicBezTo>
                  <a:pt x="766" y="302"/>
                  <a:pt x="773" y="294"/>
                  <a:pt x="773" y="284"/>
                </a:cubicBezTo>
                <a:cubicBezTo>
                  <a:pt x="774" y="275"/>
                  <a:pt x="766" y="267"/>
                  <a:pt x="756" y="267"/>
                </a:cubicBezTo>
                <a:close/>
                <a:moveTo>
                  <a:pt x="282" y="1121"/>
                </a:moveTo>
                <a:cubicBezTo>
                  <a:pt x="282" y="1131"/>
                  <a:pt x="289" y="1138"/>
                  <a:pt x="299" y="1138"/>
                </a:cubicBezTo>
                <a:cubicBezTo>
                  <a:pt x="309" y="1138"/>
                  <a:pt x="316" y="1131"/>
                  <a:pt x="316" y="1121"/>
                </a:cubicBezTo>
                <a:cubicBezTo>
                  <a:pt x="316" y="1112"/>
                  <a:pt x="309" y="1104"/>
                  <a:pt x="299" y="1104"/>
                </a:cubicBezTo>
                <a:cubicBezTo>
                  <a:pt x="290" y="1104"/>
                  <a:pt x="282" y="1112"/>
                  <a:pt x="282" y="1121"/>
                </a:cubicBezTo>
                <a:close/>
                <a:moveTo>
                  <a:pt x="269" y="862"/>
                </a:moveTo>
                <a:cubicBezTo>
                  <a:pt x="278" y="862"/>
                  <a:pt x="286" y="854"/>
                  <a:pt x="286" y="845"/>
                </a:cubicBezTo>
                <a:cubicBezTo>
                  <a:pt x="286" y="835"/>
                  <a:pt x="278" y="827"/>
                  <a:pt x="268" y="827"/>
                </a:cubicBezTo>
                <a:cubicBezTo>
                  <a:pt x="259" y="827"/>
                  <a:pt x="251" y="835"/>
                  <a:pt x="251" y="845"/>
                </a:cubicBezTo>
                <a:cubicBezTo>
                  <a:pt x="251" y="854"/>
                  <a:pt x="259" y="862"/>
                  <a:pt x="269" y="862"/>
                </a:cubicBezTo>
                <a:close/>
                <a:moveTo>
                  <a:pt x="360" y="553"/>
                </a:moveTo>
                <a:cubicBezTo>
                  <a:pt x="360" y="563"/>
                  <a:pt x="367" y="570"/>
                  <a:pt x="377" y="570"/>
                </a:cubicBezTo>
                <a:cubicBezTo>
                  <a:pt x="387" y="570"/>
                  <a:pt x="394" y="562"/>
                  <a:pt x="394" y="553"/>
                </a:cubicBezTo>
                <a:cubicBezTo>
                  <a:pt x="394" y="543"/>
                  <a:pt x="386" y="535"/>
                  <a:pt x="377" y="536"/>
                </a:cubicBezTo>
                <a:cubicBezTo>
                  <a:pt x="367" y="536"/>
                  <a:pt x="359" y="543"/>
                  <a:pt x="360" y="553"/>
                </a:cubicBezTo>
                <a:close/>
                <a:moveTo>
                  <a:pt x="1496" y="1243"/>
                </a:moveTo>
                <a:cubicBezTo>
                  <a:pt x="1505" y="1243"/>
                  <a:pt x="1513" y="1236"/>
                  <a:pt x="1513" y="1226"/>
                </a:cubicBezTo>
                <a:cubicBezTo>
                  <a:pt x="1513" y="1217"/>
                  <a:pt x="1505" y="1209"/>
                  <a:pt x="1496" y="1209"/>
                </a:cubicBezTo>
                <a:cubicBezTo>
                  <a:pt x="1486" y="1209"/>
                  <a:pt x="1478" y="1216"/>
                  <a:pt x="1478" y="1226"/>
                </a:cubicBezTo>
                <a:cubicBezTo>
                  <a:pt x="1478" y="1236"/>
                  <a:pt x="1486" y="1243"/>
                  <a:pt x="1496" y="1243"/>
                </a:cubicBezTo>
                <a:close/>
                <a:moveTo>
                  <a:pt x="1271" y="1480"/>
                </a:moveTo>
                <a:cubicBezTo>
                  <a:pt x="1272" y="1471"/>
                  <a:pt x="1265" y="1463"/>
                  <a:pt x="1255" y="1462"/>
                </a:cubicBezTo>
                <a:cubicBezTo>
                  <a:pt x="1246" y="1462"/>
                  <a:pt x="1237" y="1469"/>
                  <a:pt x="1237" y="1478"/>
                </a:cubicBezTo>
                <a:cubicBezTo>
                  <a:pt x="1236" y="1488"/>
                  <a:pt x="1244" y="1496"/>
                  <a:pt x="1253" y="1497"/>
                </a:cubicBezTo>
                <a:cubicBezTo>
                  <a:pt x="1263" y="1497"/>
                  <a:pt x="1271" y="1490"/>
                  <a:pt x="1271" y="1480"/>
                </a:cubicBezTo>
                <a:close/>
                <a:moveTo>
                  <a:pt x="369" y="1282"/>
                </a:moveTo>
                <a:cubicBezTo>
                  <a:pt x="379" y="1281"/>
                  <a:pt x="386" y="1274"/>
                  <a:pt x="386" y="1264"/>
                </a:cubicBezTo>
                <a:cubicBezTo>
                  <a:pt x="386" y="1255"/>
                  <a:pt x="378" y="1247"/>
                  <a:pt x="369" y="1247"/>
                </a:cubicBezTo>
                <a:cubicBezTo>
                  <a:pt x="359" y="1247"/>
                  <a:pt x="352" y="1255"/>
                  <a:pt x="352" y="1265"/>
                </a:cubicBezTo>
                <a:cubicBezTo>
                  <a:pt x="352" y="1274"/>
                  <a:pt x="360" y="1282"/>
                  <a:pt x="369" y="1282"/>
                </a:cubicBezTo>
                <a:close/>
                <a:moveTo>
                  <a:pt x="451" y="1383"/>
                </a:moveTo>
                <a:cubicBezTo>
                  <a:pt x="451" y="1392"/>
                  <a:pt x="458" y="1400"/>
                  <a:pt x="468" y="1400"/>
                </a:cubicBezTo>
                <a:cubicBezTo>
                  <a:pt x="477" y="1400"/>
                  <a:pt x="485" y="1393"/>
                  <a:pt x="485" y="1383"/>
                </a:cubicBezTo>
                <a:cubicBezTo>
                  <a:pt x="485" y="1373"/>
                  <a:pt x="478" y="1366"/>
                  <a:pt x="468" y="1366"/>
                </a:cubicBezTo>
                <a:cubicBezTo>
                  <a:pt x="458" y="1366"/>
                  <a:pt x="451" y="1373"/>
                  <a:pt x="451" y="1383"/>
                </a:cubicBezTo>
                <a:close/>
                <a:moveTo>
                  <a:pt x="394" y="1312"/>
                </a:moveTo>
                <a:cubicBezTo>
                  <a:pt x="403" y="1312"/>
                  <a:pt x="411" y="1304"/>
                  <a:pt x="411" y="1294"/>
                </a:cubicBezTo>
                <a:cubicBezTo>
                  <a:pt x="411" y="1285"/>
                  <a:pt x="403" y="1277"/>
                  <a:pt x="394" y="1277"/>
                </a:cubicBezTo>
                <a:cubicBezTo>
                  <a:pt x="384" y="1277"/>
                  <a:pt x="377" y="1285"/>
                  <a:pt x="377" y="1294"/>
                </a:cubicBezTo>
                <a:cubicBezTo>
                  <a:pt x="377" y="1304"/>
                  <a:pt x="384" y="1312"/>
                  <a:pt x="394" y="1312"/>
                </a:cubicBezTo>
                <a:close/>
                <a:moveTo>
                  <a:pt x="1285" y="1472"/>
                </a:moveTo>
                <a:cubicBezTo>
                  <a:pt x="1294" y="1472"/>
                  <a:pt x="1302" y="1464"/>
                  <a:pt x="1301" y="1454"/>
                </a:cubicBezTo>
                <a:cubicBezTo>
                  <a:pt x="1301" y="1445"/>
                  <a:pt x="1293" y="1437"/>
                  <a:pt x="1284" y="1438"/>
                </a:cubicBezTo>
                <a:cubicBezTo>
                  <a:pt x="1274" y="1438"/>
                  <a:pt x="1267" y="1445"/>
                  <a:pt x="1267" y="1455"/>
                </a:cubicBezTo>
                <a:cubicBezTo>
                  <a:pt x="1267" y="1465"/>
                  <a:pt x="1275" y="1472"/>
                  <a:pt x="1285" y="1472"/>
                </a:cubicBezTo>
                <a:close/>
                <a:moveTo>
                  <a:pt x="1402" y="1372"/>
                </a:moveTo>
                <a:cubicBezTo>
                  <a:pt x="1411" y="1372"/>
                  <a:pt x="1419" y="1364"/>
                  <a:pt x="1419" y="1355"/>
                </a:cubicBezTo>
                <a:cubicBezTo>
                  <a:pt x="1419" y="1345"/>
                  <a:pt x="1411" y="1338"/>
                  <a:pt x="1402" y="1338"/>
                </a:cubicBezTo>
                <a:cubicBezTo>
                  <a:pt x="1392" y="1337"/>
                  <a:pt x="1385" y="1345"/>
                  <a:pt x="1385" y="1355"/>
                </a:cubicBezTo>
                <a:cubicBezTo>
                  <a:pt x="1385" y="1365"/>
                  <a:pt x="1392" y="1372"/>
                  <a:pt x="1402" y="1372"/>
                </a:cubicBezTo>
                <a:close/>
                <a:moveTo>
                  <a:pt x="1278" y="386"/>
                </a:moveTo>
                <a:cubicBezTo>
                  <a:pt x="1278" y="396"/>
                  <a:pt x="1286" y="404"/>
                  <a:pt x="1295" y="404"/>
                </a:cubicBezTo>
                <a:cubicBezTo>
                  <a:pt x="1304" y="404"/>
                  <a:pt x="1312" y="396"/>
                  <a:pt x="1312" y="387"/>
                </a:cubicBezTo>
                <a:cubicBezTo>
                  <a:pt x="1312" y="377"/>
                  <a:pt x="1305" y="370"/>
                  <a:pt x="1295" y="369"/>
                </a:cubicBezTo>
                <a:cubicBezTo>
                  <a:pt x="1286" y="369"/>
                  <a:pt x="1278" y="377"/>
                  <a:pt x="1278" y="386"/>
                </a:cubicBezTo>
                <a:close/>
                <a:moveTo>
                  <a:pt x="990" y="1564"/>
                </a:moveTo>
                <a:cubicBezTo>
                  <a:pt x="990" y="1555"/>
                  <a:pt x="983" y="1547"/>
                  <a:pt x="973" y="1547"/>
                </a:cubicBezTo>
                <a:cubicBezTo>
                  <a:pt x="964" y="1547"/>
                  <a:pt x="956" y="1554"/>
                  <a:pt x="956" y="1564"/>
                </a:cubicBezTo>
                <a:cubicBezTo>
                  <a:pt x="955" y="1573"/>
                  <a:pt x="963" y="1581"/>
                  <a:pt x="972" y="1581"/>
                </a:cubicBezTo>
                <a:cubicBezTo>
                  <a:pt x="982" y="1581"/>
                  <a:pt x="990" y="1574"/>
                  <a:pt x="990" y="1564"/>
                </a:cubicBezTo>
                <a:close/>
                <a:moveTo>
                  <a:pt x="626" y="330"/>
                </a:moveTo>
                <a:cubicBezTo>
                  <a:pt x="626" y="339"/>
                  <a:pt x="633" y="347"/>
                  <a:pt x="643" y="346"/>
                </a:cubicBezTo>
                <a:cubicBezTo>
                  <a:pt x="653" y="346"/>
                  <a:pt x="660" y="339"/>
                  <a:pt x="660" y="329"/>
                </a:cubicBezTo>
                <a:cubicBezTo>
                  <a:pt x="660" y="320"/>
                  <a:pt x="652" y="312"/>
                  <a:pt x="643" y="312"/>
                </a:cubicBezTo>
                <a:cubicBezTo>
                  <a:pt x="633" y="312"/>
                  <a:pt x="626" y="320"/>
                  <a:pt x="626" y="330"/>
                </a:cubicBezTo>
                <a:close/>
                <a:moveTo>
                  <a:pt x="773" y="1545"/>
                </a:moveTo>
                <a:cubicBezTo>
                  <a:pt x="773" y="1536"/>
                  <a:pt x="765" y="1528"/>
                  <a:pt x="756" y="1528"/>
                </a:cubicBezTo>
                <a:cubicBezTo>
                  <a:pt x="746" y="1528"/>
                  <a:pt x="738" y="1535"/>
                  <a:pt x="738" y="1545"/>
                </a:cubicBezTo>
                <a:cubicBezTo>
                  <a:pt x="738" y="1555"/>
                  <a:pt x="746" y="1562"/>
                  <a:pt x="755" y="1562"/>
                </a:cubicBezTo>
                <a:cubicBezTo>
                  <a:pt x="765" y="1563"/>
                  <a:pt x="773" y="1555"/>
                  <a:pt x="773" y="1545"/>
                </a:cubicBezTo>
                <a:close/>
                <a:moveTo>
                  <a:pt x="1547" y="1147"/>
                </a:moveTo>
                <a:cubicBezTo>
                  <a:pt x="1547" y="1137"/>
                  <a:pt x="1539" y="1129"/>
                  <a:pt x="1530" y="1129"/>
                </a:cubicBezTo>
                <a:cubicBezTo>
                  <a:pt x="1520" y="1129"/>
                  <a:pt x="1513" y="1137"/>
                  <a:pt x="1513" y="1146"/>
                </a:cubicBezTo>
                <a:cubicBezTo>
                  <a:pt x="1512" y="1156"/>
                  <a:pt x="1520" y="1164"/>
                  <a:pt x="1530" y="1164"/>
                </a:cubicBezTo>
                <a:cubicBezTo>
                  <a:pt x="1539" y="1164"/>
                  <a:pt x="1547" y="1156"/>
                  <a:pt x="1547" y="1147"/>
                </a:cubicBezTo>
                <a:close/>
                <a:moveTo>
                  <a:pt x="1056" y="1561"/>
                </a:moveTo>
                <a:cubicBezTo>
                  <a:pt x="1066" y="1561"/>
                  <a:pt x="1074" y="1554"/>
                  <a:pt x="1073" y="1544"/>
                </a:cubicBezTo>
                <a:cubicBezTo>
                  <a:pt x="1073" y="1534"/>
                  <a:pt x="1065" y="1527"/>
                  <a:pt x="1056" y="1527"/>
                </a:cubicBezTo>
                <a:cubicBezTo>
                  <a:pt x="1047" y="1527"/>
                  <a:pt x="1039" y="1535"/>
                  <a:pt x="1039" y="1544"/>
                </a:cubicBezTo>
                <a:cubicBezTo>
                  <a:pt x="1039" y="1554"/>
                  <a:pt x="1047" y="1561"/>
                  <a:pt x="1056" y="1561"/>
                </a:cubicBezTo>
                <a:close/>
                <a:moveTo>
                  <a:pt x="324" y="1168"/>
                </a:moveTo>
                <a:cubicBezTo>
                  <a:pt x="333" y="1168"/>
                  <a:pt x="341" y="1160"/>
                  <a:pt x="341" y="1151"/>
                </a:cubicBezTo>
                <a:cubicBezTo>
                  <a:pt x="341" y="1141"/>
                  <a:pt x="333" y="1134"/>
                  <a:pt x="324" y="1134"/>
                </a:cubicBezTo>
                <a:cubicBezTo>
                  <a:pt x="314" y="1134"/>
                  <a:pt x="307" y="1141"/>
                  <a:pt x="307" y="1151"/>
                </a:cubicBezTo>
                <a:cubicBezTo>
                  <a:pt x="307" y="1161"/>
                  <a:pt x="315" y="1168"/>
                  <a:pt x="324" y="1168"/>
                </a:cubicBezTo>
                <a:close/>
                <a:moveTo>
                  <a:pt x="1303" y="416"/>
                </a:moveTo>
                <a:cubicBezTo>
                  <a:pt x="1303" y="426"/>
                  <a:pt x="1310" y="433"/>
                  <a:pt x="1320" y="433"/>
                </a:cubicBezTo>
                <a:cubicBezTo>
                  <a:pt x="1329" y="434"/>
                  <a:pt x="1337" y="426"/>
                  <a:pt x="1337" y="416"/>
                </a:cubicBezTo>
                <a:cubicBezTo>
                  <a:pt x="1337" y="407"/>
                  <a:pt x="1329" y="399"/>
                  <a:pt x="1320" y="399"/>
                </a:cubicBezTo>
                <a:cubicBezTo>
                  <a:pt x="1311" y="399"/>
                  <a:pt x="1303" y="407"/>
                  <a:pt x="1303" y="416"/>
                </a:cubicBezTo>
                <a:close/>
                <a:moveTo>
                  <a:pt x="1330" y="1430"/>
                </a:moveTo>
                <a:cubicBezTo>
                  <a:pt x="1330" y="1420"/>
                  <a:pt x="1322" y="1412"/>
                  <a:pt x="1313" y="1413"/>
                </a:cubicBezTo>
                <a:cubicBezTo>
                  <a:pt x="1304" y="1413"/>
                  <a:pt x="1296" y="1420"/>
                  <a:pt x="1296" y="1430"/>
                </a:cubicBezTo>
                <a:cubicBezTo>
                  <a:pt x="1296" y="1439"/>
                  <a:pt x="1303" y="1447"/>
                  <a:pt x="1313" y="1447"/>
                </a:cubicBezTo>
                <a:cubicBezTo>
                  <a:pt x="1323" y="1447"/>
                  <a:pt x="1330" y="1439"/>
                  <a:pt x="1330" y="1430"/>
                </a:cubicBezTo>
                <a:close/>
                <a:moveTo>
                  <a:pt x="1057" y="266"/>
                </a:moveTo>
                <a:cubicBezTo>
                  <a:pt x="1048" y="266"/>
                  <a:pt x="1040" y="274"/>
                  <a:pt x="1040" y="283"/>
                </a:cubicBezTo>
                <a:cubicBezTo>
                  <a:pt x="1040" y="293"/>
                  <a:pt x="1047" y="300"/>
                  <a:pt x="1057" y="300"/>
                </a:cubicBezTo>
                <a:cubicBezTo>
                  <a:pt x="1067" y="300"/>
                  <a:pt x="1075" y="293"/>
                  <a:pt x="1075" y="283"/>
                </a:cubicBezTo>
                <a:cubicBezTo>
                  <a:pt x="1075" y="274"/>
                  <a:pt x="1066" y="266"/>
                  <a:pt x="1057" y="266"/>
                </a:cubicBezTo>
                <a:close/>
                <a:moveTo>
                  <a:pt x="918" y="1577"/>
                </a:moveTo>
                <a:cubicBezTo>
                  <a:pt x="928" y="1577"/>
                  <a:pt x="935" y="1569"/>
                  <a:pt x="935" y="1559"/>
                </a:cubicBezTo>
                <a:cubicBezTo>
                  <a:pt x="935" y="1550"/>
                  <a:pt x="927" y="1542"/>
                  <a:pt x="918" y="1542"/>
                </a:cubicBezTo>
                <a:cubicBezTo>
                  <a:pt x="909" y="1543"/>
                  <a:pt x="901" y="1550"/>
                  <a:pt x="901" y="1559"/>
                </a:cubicBezTo>
                <a:cubicBezTo>
                  <a:pt x="901" y="1569"/>
                  <a:pt x="909" y="1577"/>
                  <a:pt x="918" y="1577"/>
                </a:cubicBezTo>
                <a:close/>
                <a:moveTo>
                  <a:pt x="267" y="983"/>
                </a:moveTo>
                <a:cubicBezTo>
                  <a:pt x="266" y="992"/>
                  <a:pt x="274" y="1000"/>
                  <a:pt x="284" y="1000"/>
                </a:cubicBezTo>
                <a:cubicBezTo>
                  <a:pt x="293" y="1000"/>
                  <a:pt x="301" y="993"/>
                  <a:pt x="301" y="983"/>
                </a:cubicBezTo>
                <a:cubicBezTo>
                  <a:pt x="301" y="973"/>
                  <a:pt x="293" y="966"/>
                  <a:pt x="284" y="966"/>
                </a:cubicBezTo>
                <a:cubicBezTo>
                  <a:pt x="275" y="965"/>
                  <a:pt x="267" y="973"/>
                  <a:pt x="267" y="983"/>
                </a:cubicBezTo>
                <a:close/>
                <a:moveTo>
                  <a:pt x="932" y="274"/>
                </a:moveTo>
                <a:cubicBezTo>
                  <a:pt x="932" y="283"/>
                  <a:pt x="940" y="291"/>
                  <a:pt x="949" y="291"/>
                </a:cubicBezTo>
                <a:cubicBezTo>
                  <a:pt x="959" y="291"/>
                  <a:pt x="966" y="283"/>
                  <a:pt x="966" y="274"/>
                </a:cubicBezTo>
                <a:cubicBezTo>
                  <a:pt x="966" y="264"/>
                  <a:pt x="958" y="257"/>
                  <a:pt x="948" y="257"/>
                </a:cubicBezTo>
                <a:cubicBezTo>
                  <a:pt x="939" y="257"/>
                  <a:pt x="932" y="265"/>
                  <a:pt x="932" y="274"/>
                </a:cubicBezTo>
                <a:close/>
                <a:moveTo>
                  <a:pt x="894" y="252"/>
                </a:moveTo>
                <a:cubicBezTo>
                  <a:pt x="885" y="252"/>
                  <a:pt x="877" y="259"/>
                  <a:pt x="877" y="269"/>
                </a:cubicBezTo>
                <a:cubicBezTo>
                  <a:pt x="877" y="278"/>
                  <a:pt x="885" y="286"/>
                  <a:pt x="895" y="286"/>
                </a:cubicBezTo>
                <a:cubicBezTo>
                  <a:pt x="904" y="286"/>
                  <a:pt x="911" y="278"/>
                  <a:pt x="911" y="269"/>
                </a:cubicBezTo>
                <a:cubicBezTo>
                  <a:pt x="912" y="259"/>
                  <a:pt x="904" y="252"/>
                  <a:pt x="894" y="252"/>
                </a:cubicBezTo>
                <a:close/>
                <a:moveTo>
                  <a:pt x="613" y="337"/>
                </a:moveTo>
                <a:cubicBezTo>
                  <a:pt x="603" y="337"/>
                  <a:pt x="596" y="345"/>
                  <a:pt x="596" y="354"/>
                </a:cubicBezTo>
                <a:cubicBezTo>
                  <a:pt x="596" y="364"/>
                  <a:pt x="604" y="372"/>
                  <a:pt x="613" y="371"/>
                </a:cubicBezTo>
                <a:cubicBezTo>
                  <a:pt x="623" y="371"/>
                  <a:pt x="630" y="364"/>
                  <a:pt x="630" y="354"/>
                </a:cubicBezTo>
                <a:cubicBezTo>
                  <a:pt x="630" y="345"/>
                  <a:pt x="623" y="337"/>
                  <a:pt x="613" y="337"/>
                </a:cubicBezTo>
                <a:close/>
                <a:moveTo>
                  <a:pt x="597" y="1493"/>
                </a:moveTo>
                <a:cubicBezTo>
                  <a:pt x="607" y="1493"/>
                  <a:pt x="614" y="1485"/>
                  <a:pt x="614" y="1476"/>
                </a:cubicBezTo>
                <a:cubicBezTo>
                  <a:pt x="614" y="1466"/>
                  <a:pt x="606" y="1459"/>
                  <a:pt x="597" y="1459"/>
                </a:cubicBezTo>
                <a:cubicBezTo>
                  <a:pt x="587" y="1459"/>
                  <a:pt x="580" y="1466"/>
                  <a:pt x="580" y="1476"/>
                </a:cubicBezTo>
                <a:cubicBezTo>
                  <a:pt x="580" y="1486"/>
                  <a:pt x="587" y="1493"/>
                  <a:pt x="597" y="1493"/>
                </a:cubicBezTo>
                <a:close/>
                <a:moveTo>
                  <a:pt x="810" y="1568"/>
                </a:moveTo>
                <a:cubicBezTo>
                  <a:pt x="819" y="1567"/>
                  <a:pt x="827" y="1560"/>
                  <a:pt x="827" y="1551"/>
                </a:cubicBezTo>
                <a:cubicBezTo>
                  <a:pt x="828" y="1541"/>
                  <a:pt x="820" y="1533"/>
                  <a:pt x="810" y="1533"/>
                </a:cubicBezTo>
                <a:cubicBezTo>
                  <a:pt x="800" y="1533"/>
                  <a:pt x="793" y="1540"/>
                  <a:pt x="793" y="1550"/>
                </a:cubicBezTo>
                <a:cubicBezTo>
                  <a:pt x="793" y="1560"/>
                  <a:pt x="801" y="1568"/>
                  <a:pt x="810" y="1568"/>
                </a:cubicBezTo>
                <a:close/>
                <a:moveTo>
                  <a:pt x="1535" y="1110"/>
                </a:moveTo>
                <a:cubicBezTo>
                  <a:pt x="1544" y="1110"/>
                  <a:pt x="1552" y="1102"/>
                  <a:pt x="1552" y="1092"/>
                </a:cubicBezTo>
                <a:cubicBezTo>
                  <a:pt x="1552" y="1083"/>
                  <a:pt x="1544" y="1076"/>
                  <a:pt x="1535" y="1076"/>
                </a:cubicBezTo>
                <a:cubicBezTo>
                  <a:pt x="1525" y="1076"/>
                  <a:pt x="1518" y="1083"/>
                  <a:pt x="1518" y="1093"/>
                </a:cubicBezTo>
                <a:cubicBezTo>
                  <a:pt x="1518" y="1103"/>
                  <a:pt x="1526" y="1110"/>
                  <a:pt x="1535" y="1110"/>
                </a:cubicBezTo>
                <a:close/>
                <a:moveTo>
                  <a:pt x="444" y="1370"/>
                </a:moveTo>
                <a:cubicBezTo>
                  <a:pt x="453" y="1370"/>
                  <a:pt x="461" y="1362"/>
                  <a:pt x="461" y="1353"/>
                </a:cubicBezTo>
                <a:cubicBezTo>
                  <a:pt x="460" y="1344"/>
                  <a:pt x="453" y="1336"/>
                  <a:pt x="443" y="1336"/>
                </a:cubicBezTo>
                <a:cubicBezTo>
                  <a:pt x="434" y="1336"/>
                  <a:pt x="426" y="1343"/>
                  <a:pt x="426" y="1353"/>
                </a:cubicBezTo>
                <a:cubicBezTo>
                  <a:pt x="426" y="1363"/>
                  <a:pt x="434" y="1370"/>
                  <a:pt x="444" y="1370"/>
                </a:cubicBezTo>
                <a:close/>
                <a:moveTo>
                  <a:pt x="693" y="1511"/>
                </a:moveTo>
                <a:cubicBezTo>
                  <a:pt x="693" y="1501"/>
                  <a:pt x="686" y="1494"/>
                  <a:pt x="676" y="1494"/>
                </a:cubicBezTo>
                <a:cubicBezTo>
                  <a:pt x="666" y="1494"/>
                  <a:pt x="659" y="1501"/>
                  <a:pt x="659" y="1511"/>
                </a:cubicBezTo>
                <a:cubicBezTo>
                  <a:pt x="659" y="1520"/>
                  <a:pt x="667" y="1528"/>
                  <a:pt x="676" y="1528"/>
                </a:cubicBezTo>
                <a:cubicBezTo>
                  <a:pt x="685" y="1528"/>
                  <a:pt x="693" y="1521"/>
                  <a:pt x="693" y="1511"/>
                </a:cubicBezTo>
                <a:close/>
                <a:moveTo>
                  <a:pt x="1140" y="1541"/>
                </a:moveTo>
                <a:cubicBezTo>
                  <a:pt x="1150" y="1541"/>
                  <a:pt x="1158" y="1534"/>
                  <a:pt x="1158" y="1524"/>
                </a:cubicBezTo>
                <a:cubicBezTo>
                  <a:pt x="1158" y="1515"/>
                  <a:pt x="1150" y="1507"/>
                  <a:pt x="1141" y="1507"/>
                </a:cubicBezTo>
                <a:cubicBezTo>
                  <a:pt x="1132" y="1507"/>
                  <a:pt x="1124" y="1514"/>
                  <a:pt x="1124" y="1523"/>
                </a:cubicBezTo>
                <a:cubicBezTo>
                  <a:pt x="1124" y="1533"/>
                  <a:pt x="1131" y="1541"/>
                  <a:pt x="1140" y="1541"/>
                </a:cubicBezTo>
                <a:close/>
                <a:moveTo>
                  <a:pt x="1343" y="1421"/>
                </a:moveTo>
                <a:cubicBezTo>
                  <a:pt x="1353" y="1421"/>
                  <a:pt x="1360" y="1414"/>
                  <a:pt x="1360" y="1404"/>
                </a:cubicBezTo>
                <a:cubicBezTo>
                  <a:pt x="1360" y="1394"/>
                  <a:pt x="1352" y="1387"/>
                  <a:pt x="1343" y="1387"/>
                </a:cubicBezTo>
                <a:cubicBezTo>
                  <a:pt x="1333" y="1387"/>
                  <a:pt x="1326" y="1395"/>
                  <a:pt x="1326" y="1404"/>
                </a:cubicBezTo>
                <a:cubicBezTo>
                  <a:pt x="1326" y="1414"/>
                  <a:pt x="1333" y="1421"/>
                  <a:pt x="1343" y="1421"/>
                </a:cubicBezTo>
                <a:close/>
                <a:moveTo>
                  <a:pt x="1003" y="262"/>
                </a:moveTo>
                <a:cubicBezTo>
                  <a:pt x="994" y="262"/>
                  <a:pt x="986" y="270"/>
                  <a:pt x="986" y="279"/>
                </a:cubicBezTo>
                <a:cubicBezTo>
                  <a:pt x="986" y="288"/>
                  <a:pt x="994" y="296"/>
                  <a:pt x="1003" y="296"/>
                </a:cubicBezTo>
                <a:cubicBezTo>
                  <a:pt x="1013" y="297"/>
                  <a:pt x="1021" y="289"/>
                  <a:pt x="1021" y="279"/>
                </a:cubicBezTo>
                <a:cubicBezTo>
                  <a:pt x="1021" y="269"/>
                  <a:pt x="1013" y="262"/>
                  <a:pt x="1003" y="262"/>
                </a:cubicBezTo>
                <a:close/>
                <a:moveTo>
                  <a:pt x="1494" y="606"/>
                </a:moveTo>
                <a:cubicBezTo>
                  <a:pt x="1485" y="605"/>
                  <a:pt x="1477" y="613"/>
                  <a:pt x="1477" y="623"/>
                </a:cubicBezTo>
                <a:cubicBezTo>
                  <a:pt x="1477" y="633"/>
                  <a:pt x="1484" y="640"/>
                  <a:pt x="1494" y="640"/>
                </a:cubicBezTo>
                <a:cubicBezTo>
                  <a:pt x="1504" y="640"/>
                  <a:pt x="1511" y="632"/>
                  <a:pt x="1511" y="623"/>
                </a:cubicBezTo>
                <a:cubicBezTo>
                  <a:pt x="1511" y="613"/>
                  <a:pt x="1503" y="606"/>
                  <a:pt x="1494" y="606"/>
                </a:cubicBezTo>
                <a:close/>
                <a:moveTo>
                  <a:pt x="1373" y="1397"/>
                </a:moveTo>
                <a:cubicBezTo>
                  <a:pt x="1382" y="1397"/>
                  <a:pt x="1390" y="1389"/>
                  <a:pt x="1390" y="1380"/>
                </a:cubicBezTo>
                <a:cubicBezTo>
                  <a:pt x="1390" y="1370"/>
                  <a:pt x="1383" y="1363"/>
                  <a:pt x="1373" y="1363"/>
                </a:cubicBezTo>
                <a:cubicBezTo>
                  <a:pt x="1364" y="1362"/>
                  <a:pt x="1356" y="1369"/>
                  <a:pt x="1356" y="1379"/>
                </a:cubicBezTo>
                <a:cubicBezTo>
                  <a:pt x="1356" y="1389"/>
                  <a:pt x="1363" y="1397"/>
                  <a:pt x="1373" y="1397"/>
                </a:cubicBezTo>
                <a:close/>
                <a:moveTo>
                  <a:pt x="1556" y="736"/>
                </a:moveTo>
                <a:cubicBezTo>
                  <a:pt x="1555" y="727"/>
                  <a:pt x="1548" y="719"/>
                  <a:pt x="1539" y="719"/>
                </a:cubicBezTo>
                <a:cubicBezTo>
                  <a:pt x="1529" y="719"/>
                  <a:pt x="1521" y="726"/>
                  <a:pt x="1521" y="736"/>
                </a:cubicBezTo>
                <a:cubicBezTo>
                  <a:pt x="1521" y="746"/>
                  <a:pt x="1529" y="754"/>
                  <a:pt x="1538" y="754"/>
                </a:cubicBezTo>
                <a:cubicBezTo>
                  <a:pt x="1548" y="754"/>
                  <a:pt x="1556" y="745"/>
                  <a:pt x="1556" y="736"/>
                </a:cubicBezTo>
                <a:close/>
                <a:moveTo>
                  <a:pt x="1466" y="1268"/>
                </a:moveTo>
                <a:cubicBezTo>
                  <a:pt x="1476" y="1268"/>
                  <a:pt x="1483" y="1260"/>
                  <a:pt x="1483" y="1250"/>
                </a:cubicBezTo>
                <a:cubicBezTo>
                  <a:pt x="1482" y="1241"/>
                  <a:pt x="1475" y="1234"/>
                  <a:pt x="1466" y="1234"/>
                </a:cubicBezTo>
                <a:cubicBezTo>
                  <a:pt x="1456" y="1234"/>
                  <a:pt x="1448" y="1242"/>
                  <a:pt x="1449" y="1251"/>
                </a:cubicBezTo>
                <a:cubicBezTo>
                  <a:pt x="1449" y="1260"/>
                  <a:pt x="1457" y="1268"/>
                  <a:pt x="1466" y="1268"/>
                </a:cubicBezTo>
                <a:close/>
                <a:moveTo>
                  <a:pt x="324" y="632"/>
                </a:moveTo>
                <a:cubicBezTo>
                  <a:pt x="324" y="641"/>
                  <a:pt x="332" y="649"/>
                  <a:pt x="341" y="650"/>
                </a:cubicBezTo>
                <a:cubicBezTo>
                  <a:pt x="351" y="650"/>
                  <a:pt x="359" y="642"/>
                  <a:pt x="359" y="632"/>
                </a:cubicBezTo>
                <a:cubicBezTo>
                  <a:pt x="359" y="622"/>
                  <a:pt x="351" y="615"/>
                  <a:pt x="342" y="615"/>
                </a:cubicBezTo>
                <a:cubicBezTo>
                  <a:pt x="332" y="615"/>
                  <a:pt x="325" y="623"/>
                  <a:pt x="324" y="632"/>
                </a:cubicBezTo>
                <a:close/>
                <a:moveTo>
                  <a:pt x="1559" y="804"/>
                </a:moveTo>
                <a:cubicBezTo>
                  <a:pt x="1550" y="803"/>
                  <a:pt x="1542" y="811"/>
                  <a:pt x="1542" y="820"/>
                </a:cubicBezTo>
                <a:cubicBezTo>
                  <a:pt x="1541" y="830"/>
                  <a:pt x="1549" y="838"/>
                  <a:pt x="1558" y="838"/>
                </a:cubicBezTo>
                <a:cubicBezTo>
                  <a:pt x="1568" y="838"/>
                  <a:pt x="1576" y="831"/>
                  <a:pt x="1576" y="821"/>
                </a:cubicBezTo>
                <a:cubicBezTo>
                  <a:pt x="1576" y="812"/>
                  <a:pt x="1568" y="804"/>
                  <a:pt x="1559" y="804"/>
                </a:cubicBezTo>
                <a:close/>
                <a:moveTo>
                  <a:pt x="406" y="511"/>
                </a:moveTo>
                <a:cubicBezTo>
                  <a:pt x="396" y="511"/>
                  <a:pt x="389" y="518"/>
                  <a:pt x="389" y="528"/>
                </a:cubicBezTo>
                <a:cubicBezTo>
                  <a:pt x="389" y="538"/>
                  <a:pt x="396" y="546"/>
                  <a:pt x="406" y="545"/>
                </a:cubicBezTo>
                <a:cubicBezTo>
                  <a:pt x="415" y="545"/>
                  <a:pt x="423" y="537"/>
                  <a:pt x="423" y="528"/>
                </a:cubicBezTo>
                <a:cubicBezTo>
                  <a:pt x="423" y="518"/>
                  <a:pt x="415" y="511"/>
                  <a:pt x="406" y="511"/>
                </a:cubicBezTo>
                <a:close/>
                <a:moveTo>
                  <a:pt x="436" y="1324"/>
                </a:moveTo>
                <a:cubicBezTo>
                  <a:pt x="436" y="1315"/>
                  <a:pt x="428" y="1307"/>
                  <a:pt x="418" y="1307"/>
                </a:cubicBezTo>
                <a:cubicBezTo>
                  <a:pt x="409" y="1307"/>
                  <a:pt x="401" y="1315"/>
                  <a:pt x="401" y="1324"/>
                </a:cubicBezTo>
                <a:cubicBezTo>
                  <a:pt x="401" y="1334"/>
                  <a:pt x="409" y="1341"/>
                  <a:pt x="418" y="1341"/>
                </a:cubicBezTo>
                <a:cubicBezTo>
                  <a:pt x="428" y="1341"/>
                  <a:pt x="436" y="1334"/>
                  <a:pt x="436" y="1324"/>
                </a:cubicBezTo>
                <a:close/>
                <a:moveTo>
                  <a:pt x="863" y="1572"/>
                </a:moveTo>
                <a:cubicBezTo>
                  <a:pt x="873" y="1572"/>
                  <a:pt x="881" y="1564"/>
                  <a:pt x="881" y="1554"/>
                </a:cubicBezTo>
                <a:cubicBezTo>
                  <a:pt x="881" y="1545"/>
                  <a:pt x="873" y="1537"/>
                  <a:pt x="863" y="1537"/>
                </a:cubicBezTo>
                <a:cubicBezTo>
                  <a:pt x="854" y="1537"/>
                  <a:pt x="847" y="1545"/>
                  <a:pt x="846" y="1554"/>
                </a:cubicBezTo>
                <a:cubicBezTo>
                  <a:pt x="846" y="1564"/>
                  <a:pt x="854" y="1571"/>
                  <a:pt x="863" y="1572"/>
                </a:cubicBezTo>
                <a:close/>
                <a:moveTo>
                  <a:pt x="290" y="711"/>
                </a:moveTo>
                <a:cubicBezTo>
                  <a:pt x="290" y="720"/>
                  <a:pt x="298" y="728"/>
                  <a:pt x="307" y="728"/>
                </a:cubicBezTo>
                <a:cubicBezTo>
                  <a:pt x="317" y="728"/>
                  <a:pt x="325" y="721"/>
                  <a:pt x="325" y="711"/>
                </a:cubicBezTo>
                <a:cubicBezTo>
                  <a:pt x="325" y="701"/>
                  <a:pt x="318" y="694"/>
                  <a:pt x="308" y="694"/>
                </a:cubicBezTo>
                <a:cubicBezTo>
                  <a:pt x="298" y="694"/>
                  <a:pt x="290" y="701"/>
                  <a:pt x="290" y="711"/>
                </a:cubicBezTo>
                <a:close/>
                <a:moveTo>
                  <a:pt x="726" y="292"/>
                </a:moveTo>
                <a:cubicBezTo>
                  <a:pt x="717" y="292"/>
                  <a:pt x="709" y="300"/>
                  <a:pt x="709" y="309"/>
                </a:cubicBezTo>
                <a:cubicBezTo>
                  <a:pt x="710" y="319"/>
                  <a:pt x="717" y="326"/>
                  <a:pt x="726" y="326"/>
                </a:cubicBezTo>
                <a:cubicBezTo>
                  <a:pt x="736" y="326"/>
                  <a:pt x="743" y="318"/>
                  <a:pt x="744" y="309"/>
                </a:cubicBezTo>
                <a:cubicBezTo>
                  <a:pt x="744" y="300"/>
                  <a:pt x="736" y="292"/>
                  <a:pt x="726" y="292"/>
                </a:cubicBezTo>
                <a:close/>
                <a:moveTo>
                  <a:pt x="583" y="362"/>
                </a:moveTo>
                <a:cubicBezTo>
                  <a:pt x="574" y="362"/>
                  <a:pt x="566" y="370"/>
                  <a:pt x="566" y="379"/>
                </a:cubicBezTo>
                <a:cubicBezTo>
                  <a:pt x="566" y="389"/>
                  <a:pt x="574" y="396"/>
                  <a:pt x="584" y="396"/>
                </a:cubicBezTo>
                <a:cubicBezTo>
                  <a:pt x="593" y="396"/>
                  <a:pt x="600" y="388"/>
                  <a:pt x="600" y="379"/>
                </a:cubicBezTo>
                <a:cubicBezTo>
                  <a:pt x="600" y="370"/>
                  <a:pt x="592" y="361"/>
                  <a:pt x="583" y="362"/>
                </a:cubicBezTo>
                <a:close/>
                <a:moveTo>
                  <a:pt x="1517" y="1174"/>
                </a:moveTo>
                <a:cubicBezTo>
                  <a:pt x="1517" y="1164"/>
                  <a:pt x="1510" y="1156"/>
                  <a:pt x="1501" y="1155"/>
                </a:cubicBezTo>
                <a:cubicBezTo>
                  <a:pt x="1492" y="1155"/>
                  <a:pt x="1483" y="1162"/>
                  <a:pt x="1483" y="1172"/>
                </a:cubicBezTo>
                <a:cubicBezTo>
                  <a:pt x="1482" y="1181"/>
                  <a:pt x="1490" y="1189"/>
                  <a:pt x="1499" y="1189"/>
                </a:cubicBezTo>
                <a:cubicBezTo>
                  <a:pt x="1508" y="1190"/>
                  <a:pt x="1516" y="1183"/>
                  <a:pt x="1517" y="1174"/>
                </a:cubicBezTo>
                <a:close/>
                <a:moveTo>
                  <a:pt x="418" y="504"/>
                </a:moveTo>
                <a:cubicBezTo>
                  <a:pt x="418" y="513"/>
                  <a:pt x="426" y="521"/>
                  <a:pt x="436" y="520"/>
                </a:cubicBezTo>
                <a:cubicBezTo>
                  <a:pt x="446" y="520"/>
                  <a:pt x="453" y="513"/>
                  <a:pt x="453" y="503"/>
                </a:cubicBezTo>
                <a:cubicBezTo>
                  <a:pt x="452" y="494"/>
                  <a:pt x="445" y="486"/>
                  <a:pt x="436" y="486"/>
                </a:cubicBezTo>
                <a:cubicBezTo>
                  <a:pt x="427" y="486"/>
                  <a:pt x="418" y="494"/>
                  <a:pt x="418" y="504"/>
                </a:cubicBezTo>
                <a:close/>
                <a:moveTo>
                  <a:pt x="794" y="289"/>
                </a:moveTo>
                <a:cubicBezTo>
                  <a:pt x="794" y="299"/>
                  <a:pt x="802" y="307"/>
                  <a:pt x="811" y="306"/>
                </a:cubicBezTo>
                <a:cubicBezTo>
                  <a:pt x="821" y="306"/>
                  <a:pt x="828" y="298"/>
                  <a:pt x="828" y="289"/>
                </a:cubicBezTo>
                <a:cubicBezTo>
                  <a:pt x="827" y="279"/>
                  <a:pt x="820" y="272"/>
                  <a:pt x="810" y="272"/>
                </a:cubicBezTo>
                <a:cubicBezTo>
                  <a:pt x="801" y="272"/>
                  <a:pt x="794" y="280"/>
                  <a:pt x="794" y="289"/>
                </a:cubicBezTo>
                <a:close/>
                <a:moveTo>
                  <a:pt x="304" y="783"/>
                </a:moveTo>
                <a:cubicBezTo>
                  <a:pt x="313" y="782"/>
                  <a:pt x="320" y="774"/>
                  <a:pt x="321" y="765"/>
                </a:cubicBezTo>
                <a:cubicBezTo>
                  <a:pt x="321" y="756"/>
                  <a:pt x="313" y="748"/>
                  <a:pt x="303" y="748"/>
                </a:cubicBezTo>
                <a:cubicBezTo>
                  <a:pt x="294" y="749"/>
                  <a:pt x="287" y="756"/>
                  <a:pt x="286" y="765"/>
                </a:cubicBezTo>
                <a:cubicBezTo>
                  <a:pt x="286" y="775"/>
                  <a:pt x="294" y="783"/>
                  <a:pt x="304" y="783"/>
                </a:cubicBezTo>
                <a:close/>
                <a:moveTo>
                  <a:pt x="1468" y="577"/>
                </a:moveTo>
                <a:cubicBezTo>
                  <a:pt x="1458" y="577"/>
                  <a:pt x="1451" y="585"/>
                  <a:pt x="1451" y="595"/>
                </a:cubicBezTo>
                <a:cubicBezTo>
                  <a:pt x="1452" y="604"/>
                  <a:pt x="1459" y="611"/>
                  <a:pt x="1469" y="611"/>
                </a:cubicBezTo>
                <a:cubicBezTo>
                  <a:pt x="1478" y="611"/>
                  <a:pt x="1485" y="603"/>
                  <a:pt x="1486" y="594"/>
                </a:cubicBezTo>
                <a:cubicBezTo>
                  <a:pt x="1486" y="585"/>
                  <a:pt x="1477" y="576"/>
                  <a:pt x="1468" y="577"/>
                </a:cubicBezTo>
                <a:close/>
                <a:moveTo>
                  <a:pt x="1345" y="428"/>
                </a:moveTo>
                <a:cubicBezTo>
                  <a:pt x="1336" y="428"/>
                  <a:pt x="1327" y="436"/>
                  <a:pt x="1328" y="446"/>
                </a:cubicBezTo>
                <a:cubicBezTo>
                  <a:pt x="1328" y="455"/>
                  <a:pt x="1335" y="462"/>
                  <a:pt x="1345" y="462"/>
                </a:cubicBezTo>
                <a:cubicBezTo>
                  <a:pt x="1354" y="462"/>
                  <a:pt x="1362" y="455"/>
                  <a:pt x="1362" y="445"/>
                </a:cubicBezTo>
                <a:cubicBezTo>
                  <a:pt x="1361" y="436"/>
                  <a:pt x="1354" y="428"/>
                  <a:pt x="1345" y="428"/>
                </a:cubicBezTo>
                <a:close/>
                <a:moveTo>
                  <a:pt x="1216" y="335"/>
                </a:moveTo>
                <a:cubicBezTo>
                  <a:pt x="1207" y="335"/>
                  <a:pt x="1199" y="342"/>
                  <a:pt x="1199" y="352"/>
                </a:cubicBezTo>
                <a:cubicBezTo>
                  <a:pt x="1199" y="362"/>
                  <a:pt x="1206" y="370"/>
                  <a:pt x="1216" y="370"/>
                </a:cubicBezTo>
                <a:cubicBezTo>
                  <a:pt x="1225" y="370"/>
                  <a:pt x="1233" y="362"/>
                  <a:pt x="1233" y="352"/>
                </a:cubicBezTo>
                <a:cubicBezTo>
                  <a:pt x="1233" y="343"/>
                  <a:pt x="1225" y="336"/>
                  <a:pt x="1216" y="335"/>
                </a:cubicBezTo>
                <a:close/>
                <a:moveTo>
                  <a:pt x="572" y="1464"/>
                </a:moveTo>
                <a:cubicBezTo>
                  <a:pt x="582" y="1464"/>
                  <a:pt x="589" y="1456"/>
                  <a:pt x="589" y="1447"/>
                </a:cubicBezTo>
                <a:cubicBezTo>
                  <a:pt x="589" y="1438"/>
                  <a:pt x="582" y="1430"/>
                  <a:pt x="572" y="1430"/>
                </a:cubicBezTo>
                <a:cubicBezTo>
                  <a:pt x="563" y="1430"/>
                  <a:pt x="555" y="1438"/>
                  <a:pt x="555" y="1447"/>
                </a:cubicBezTo>
                <a:cubicBezTo>
                  <a:pt x="555" y="1457"/>
                  <a:pt x="563" y="1464"/>
                  <a:pt x="572" y="1464"/>
                </a:cubicBezTo>
                <a:close/>
                <a:moveTo>
                  <a:pt x="304" y="1085"/>
                </a:moveTo>
                <a:cubicBezTo>
                  <a:pt x="313" y="1085"/>
                  <a:pt x="321" y="1077"/>
                  <a:pt x="321" y="1068"/>
                </a:cubicBezTo>
                <a:cubicBezTo>
                  <a:pt x="321" y="1058"/>
                  <a:pt x="315" y="1051"/>
                  <a:pt x="305" y="1050"/>
                </a:cubicBezTo>
                <a:cubicBezTo>
                  <a:pt x="295" y="1050"/>
                  <a:pt x="287" y="1057"/>
                  <a:pt x="287" y="1067"/>
                </a:cubicBezTo>
                <a:cubicBezTo>
                  <a:pt x="287" y="1076"/>
                  <a:pt x="295" y="1084"/>
                  <a:pt x="304" y="1085"/>
                </a:cubicBezTo>
                <a:close/>
                <a:moveTo>
                  <a:pt x="1187" y="1499"/>
                </a:moveTo>
                <a:cubicBezTo>
                  <a:pt x="1187" y="1490"/>
                  <a:pt x="1180" y="1482"/>
                  <a:pt x="1170" y="1482"/>
                </a:cubicBezTo>
                <a:cubicBezTo>
                  <a:pt x="1160" y="1482"/>
                  <a:pt x="1153" y="1489"/>
                  <a:pt x="1153" y="1499"/>
                </a:cubicBezTo>
                <a:cubicBezTo>
                  <a:pt x="1153" y="1508"/>
                  <a:pt x="1160" y="1516"/>
                  <a:pt x="1169" y="1516"/>
                </a:cubicBezTo>
                <a:cubicBezTo>
                  <a:pt x="1179" y="1516"/>
                  <a:pt x="1187" y="1508"/>
                  <a:pt x="1187" y="1499"/>
                </a:cubicBezTo>
                <a:close/>
                <a:moveTo>
                  <a:pt x="1119" y="318"/>
                </a:moveTo>
                <a:cubicBezTo>
                  <a:pt x="1119" y="327"/>
                  <a:pt x="1127" y="335"/>
                  <a:pt x="1137" y="335"/>
                </a:cubicBezTo>
                <a:cubicBezTo>
                  <a:pt x="1146" y="335"/>
                  <a:pt x="1153" y="328"/>
                  <a:pt x="1153" y="319"/>
                </a:cubicBezTo>
                <a:cubicBezTo>
                  <a:pt x="1154" y="309"/>
                  <a:pt x="1147" y="302"/>
                  <a:pt x="1137" y="301"/>
                </a:cubicBezTo>
                <a:cubicBezTo>
                  <a:pt x="1128" y="301"/>
                  <a:pt x="1120" y="308"/>
                  <a:pt x="1119" y="318"/>
                </a:cubicBezTo>
                <a:close/>
                <a:moveTo>
                  <a:pt x="1571" y="876"/>
                </a:moveTo>
                <a:cubicBezTo>
                  <a:pt x="1571" y="866"/>
                  <a:pt x="1563" y="858"/>
                  <a:pt x="1554" y="858"/>
                </a:cubicBezTo>
                <a:cubicBezTo>
                  <a:pt x="1544" y="858"/>
                  <a:pt x="1536" y="866"/>
                  <a:pt x="1537" y="876"/>
                </a:cubicBezTo>
                <a:cubicBezTo>
                  <a:pt x="1537" y="885"/>
                  <a:pt x="1544" y="892"/>
                  <a:pt x="1554" y="892"/>
                </a:cubicBezTo>
                <a:cubicBezTo>
                  <a:pt x="1563" y="892"/>
                  <a:pt x="1571" y="885"/>
                  <a:pt x="1571" y="876"/>
                </a:cubicBezTo>
                <a:close/>
                <a:moveTo>
                  <a:pt x="1556" y="1039"/>
                </a:moveTo>
                <a:cubicBezTo>
                  <a:pt x="1556" y="1029"/>
                  <a:pt x="1549" y="1021"/>
                  <a:pt x="1539" y="1021"/>
                </a:cubicBezTo>
                <a:cubicBezTo>
                  <a:pt x="1530" y="1022"/>
                  <a:pt x="1522" y="1029"/>
                  <a:pt x="1522" y="1038"/>
                </a:cubicBezTo>
                <a:cubicBezTo>
                  <a:pt x="1522" y="1047"/>
                  <a:pt x="1530" y="1056"/>
                  <a:pt x="1539" y="1055"/>
                </a:cubicBezTo>
                <a:cubicBezTo>
                  <a:pt x="1548" y="1055"/>
                  <a:pt x="1556" y="1048"/>
                  <a:pt x="1556" y="1039"/>
                </a:cubicBezTo>
                <a:close/>
                <a:moveTo>
                  <a:pt x="1419" y="517"/>
                </a:moveTo>
                <a:cubicBezTo>
                  <a:pt x="1410" y="517"/>
                  <a:pt x="1402" y="524"/>
                  <a:pt x="1402" y="533"/>
                </a:cubicBezTo>
                <a:cubicBezTo>
                  <a:pt x="1401" y="543"/>
                  <a:pt x="1409" y="551"/>
                  <a:pt x="1418" y="551"/>
                </a:cubicBezTo>
                <a:cubicBezTo>
                  <a:pt x="1428" y="551"/>
                  <a:pt x="1436" y="544"/>
                  <a:pt x="1436" y="534"/>
                </a:cubicBezTo>
                <a:cubicBezTo>
                  <a:pt x="1436" y="525"/>
                  <a:pt x="1428" y="517"/>
                  <a:pt x="1419" y="517"/>
                </a:cubicBezTo>
                <a:close/>
                <a:moveTo>
                  <a:pt x="555" y="387"/>
                </a:moveTo>
                <a:cubicBezTo>
                  <a:pt x="545" y="386"/>
                  <a:pt x="537" y="394"/>
                  <a:pt x="537" y="403"/>
                </a:cubicBezTo>
                <a:cubicBezTo>
                  <a:pt x="537" y="413"/>
                  <a:pt x="545" y="421"/>
                  <a:pt x="554" y="421"/>
                </a:cubicBezTo>
                <a:cubicBezTo>
                  <a:pt x="563" y="421"/>
                  <a:pt x="571" y="413"/>
                  <a:pt x="571" y="404"/>
                </a:cubicBezTo>
                <a:cubicBezTo>
                  <a:pt x="571" y="395"/>
                  <a:pt x="564" y="387"/>
                  <a:pt x="555" y="387"/>
                </a:cubicBezTo>
                <a:close/>
                <a:moveTo>
                  <a:pt x="276" y="875"/>
                </a:moveTo>
                <a:cubicBezTo>
                  <a:pt x="277" y="884"/>
                  <a:pt x="284" y="892"/>
                  <a:pt x="293" y="892"/>
                </a:cubicBezTo>
                <a:cubicBezTo>
                  <a:pt x="302" y="891"/>
                  <a:pt x="310" y="884"/>
                  <a:pt x="310" y="875"/>
                </a:cubicBezTo>
                <a:cubicBezTo>
                  <a:pt x="310" y="865"/>
                  <a:pt x="302" y="858"/>
                  <a:pt x="293" y="858"/>
                </a:cubicBezTo>
                <a:cubicBezTo>
                  <a:pt x="283" y="858"/>
                  <a:pt x="276" y="865"/>
                  <a:pt x="276" y="875"/>
                </a:cubicBezTo>
                <a:close/>
                <a:moveTo>
                  <a:pt x="1444" y="547"/>
                </a:moveTo>
                <a:cubicBezTo>
                  <a:pt x="1435" y="547"/>
                  <a:pt x="1427" y="554"/>
                  <a:pt x="1426" y="564"/>
                </a:cubicBezTo>
                <a:cubicBezTo>
                  <a:pt x="1426" y="572"/>
                  <a:pt x="1434" y="581"/>
                  <a:pt x="1443" y="581"/>
                </a:cubicBezTo>
                <a:cubicBezTo>
                  <a:pt x="1452" y="582"/>
                  <a:pt x="1460" y="574"/>
                  <a:pt x="1460" y="565"/>
                </a:cubicBezTo>
                <a:cubicBezTo>
                  <a:pt x="1461" y="555"/>
                  <a:pt x="1454" y="548"/>
                  <a:pt x="1444" y="547"/>
                </a:cubicBezTo>
                <a:close/>
                <a:moveTo>
                  <a:pt x="289" y="911"/>
                </a:moveTo>
                <a:cubicBezTo>
                  <a:pt x="280" y="911"/>
                  <a:pt x="272" y="919"/>
                  <a:pt x="272" y="928"/>
                </a:cubicBezTo>
                <a:cubicBezTo>
                  <a:pt x="272" y="937"/>
                  <a:pt x="279" y="945"/>
                  <a:pt x="289" y="945"/>
                </a:cubicBezTo>
                <a:cubicBezTo>
                  <a:pt x="299" y="945"/>
                  <a:pt x="306" y="938"/>
                  <a:pt x="306" y="928"/>
                </a:cubicBezTo>
                <a:cubicBezTo>
                  <a:pt x="306" y="919"/>
                  <a:pt x="298" y="911"/>
                  <a:pt x="289" y="911"/>
                </a:cubicBezTo>
                <a:close/>
                <a:moveTo>
                  <a:pt x="372" y="590"/>
                </a:moveTo>
                <a:cubicBezTo>
                  <a:pt x="362" y="590"/>
                  <a:pt x="355" y="598"/>
                  <a:pt x="355" y="607"/>
                </a:cubicBezTo>
                <a:cubicBezTo>
                  <a:pt x="355" y="617"/>
                  <a:pt x="362" y="624"/>
                  <a:pt x="372" y="624"/>
                </a:cubicBezTo>
                <a:cubicBezTo>
                  <a:pt x="381" y="624"/>
                  <a:pt x="389" y="617"/>
                  <a:pt x="389" y="608"/>
                </a:cubicBezTo>
                <a:cubicBezTo>
                  <a:pt x="389" y="599"/>
                  <a:pt x="381" y="590"/>
                  <a:pt x="372" y="590"/>
                </a:cubicBezTo>
                <a:close/>
                <a:moveTo>
                  <a:pt x="1566" y="929"/>
                </a:moveTo>
                <a:cubicBezTo>
                  <a:pt x="1566" y="920"/>
                  <a:pt x="1558" y="913"/>
                  <a:pt x="1549" y="912"/>
                </a:cubicBezTo>
                <a:cubicBezTo>
                  <a:pt x="1539" y="912"/>
                  <a:pt x="1532" y="919"/>
                  <a:pt x="1532" y="929"/>
                </a:cubicBezTo>
                <a:cubicBezTo>
                  <a:pt x="1531" y="938"/>
                  <a:pt x="1539" y="946"/>
                  <a:pt x="1549" y="946"/>
                </a:cubicBezTo>
                <a:cubicBezTo>
                  <a:pt x="1558" y="946"/>
                  <a:pt x="1565" y="938"/>
                  <a:pt x="1566" y="929"/>
                </a:cubicBezTo>
                <a:close/>
                <a:moveTo>
                  <a:pt x="1561" y="984"/>
                </a:moveTo>
                <a:cubicBezTo>
                  <a:pt x="1561" y="974"/>
                  <a:pt x="1554" y="967"/>
                  <a:pt x="1544" y="967"/>
                </a:cubicBezTo>
                <a:cubicBezTo>
                  <a:pt x="1535" y="967"/>
                  <a:pt x="1527" y="974"/>
                  <a:pt x="1527" y="983"/>
                </a:cubicBezTo>
                <a:cubicBezTo>
                  <a:pt x="1527" y="993"/>
                  <a:pt x="1535" y="1001"/>
                  <a:pt x="1544" y="1001"/>
                </a:cubicBezTo>
                <a:cubicBezTo>
                  <a:pt x="1553" y="1001"/>
                  <a:pt x="1561" y="993"/>
                  <a:pt x="1561" y="984"/>
                </a:cubicBezTo>
                <a:close/>
                <a:moveTo>
                  <a:pt x="281" y="820"/>
                </a:moveTo>
                <a:cubicBezTo>
                  <a:pt x="281" y="829"/>
                  <a:pt x="289" y="837"/>
                  <a:pt x="298" y="837"/>
                </a:cubicBezTo>
                <a:cubicBezTo>
                  <a:pt x="307" y="837"/>
                  <a:pt x="315" y="829"/>
                  <a:pt x="315" y="820"/>
                </a:cubicBezTo>
                <a:cubicBezTo>
                  <a:pt x="315" y="811"/>
                  <a:pt x="308" y="803"/>
                  <a:pt x="299" y="803"/>
                </a:cubicBezTo>
                <a:cubicBezTo>
                  <a:pt x="289" y="803"/>
                  <a:pt x="281" y="810"/>
                  <a:pt x="281" y="820"/>
                </a:cubicBezTo>
                <a:close/>
                <a:moveTo>
                  <a:pt x="1514" y="690"/>
                </a:moveTo>
                <a:cubicBezTo>
                  <a:pt x="1504" y="690"/>
                  <a:pt x="1496" y="698"/>
                  <a:pt x="1496" y="708"/>
                </a:cubicBezTo>
                <a:cubicBezTo>
                  <a:pt x="1497" y="717"/>
                  <a:pt x="1504" y="724"/>
                  <a:pt x="1513" y="724"/>
                </a:cubicBezTo>
                <a:cubicBezTo>
                  <a:pt x="1522" y="725"/>
                  <a:pt x="1530" y="717"/>
                  <a:pt x="1530" y="708"/>
                </a:cubicBezTo>
                <a:cubicBezTo>
                  <a:pt x="1531" y="698"/>
                  <a:pt x="1523" y="691"/>
                  <a:pt x="1514" y="690"/>
                </a:cubicBezTo>
                <a:close/>
                <a:moveTo>
                  <a:pt x="494" y="436"/>
                </a:moveTo>
                <a:cubicBezTo>
                  <a:pt x="485" y="436"/>
                  <a:pt x="477" y="444"/>
                  <a:pt x="478" y="454"/>
                </a:cubicBezTo>
                <a:cubicBezTo>
                  <a:pt x="478" y="463"/>
                  <a:pt x="485" y="470"/>
                  <a:pt x="494" y="470"/>
                </a:cubicBezTo>
                <a:cubicBezTo>
                  <a:pt x="504" y="470"/>
                  <a:pt x="512" y="462"/>
                  <a:pt x="512" y="453"/>
                </a:cubicBezTo>
                <a:cubicBezTo>
                  <a:pt x="511" y="444"/>
                  <a:pt x="504" y="436"/>
                  <a:pt x="494" y="436"/>
                </a:cubicBezTo>
                <a:close/>
                <a:moveTo>
                  <a:pt x="1370" y="458"/>
                </a:moveTo>
                <a:cubicBezTo>
                  <a:pt x="1360" y="458"/>
                  <a:pt x="1352" y="466"/>
                  <a:pt x="1353" y="476"/>
                </a:cubicBezTo>
                <a:cubicBezTo>
                  <a:pt x="1353" y="485"/>
                  <a:pt x="1360" y="492"/>
                  <a:pt x="1369" y="492"/>
                </a:cubicBezTo>
                <a:cubicBezTo>
                  <a:pt x="1378" y="492"/>
                  <a:pt x="1387" y="484"/>
                  <a:pt x="1387" y="475"/>
                </a:cubicBezTo>
                <a:cubicBezTo>
                  <a:pt x="1386" y="466"/>
                  <a:pt x="1379" y="458"/>
                  <a:pt x="1370" y="458"/>
                </a:cubicBezTo>
                <a:close/>
                <a:moveTo>
                  <a:pt x="1453" y="1276"/>
                </a:moveTo>
                <a:cubicBezTo>
                  <a:pt x="1453" y="1267"/>
                  <a:pt x="1446" y="1259"/>
                  <a:pt x="1437" y="1259"/>
                </a:cubicBezTo>
                <a:cubicBezTo>
                  <a:pt x="1427" y="1258"/>
                  <a:pt x="1419" y="1265"/>
                  <a:pt x="1419" y="1275"/>
                </a:cubicBezTo>
                <a:cubicBezTo>
                  <a:pt x="1419" y="1285"/>
                  <a:pt x="1426" y="1293"/>
                  <a:pt x="1436" y="1293"/>
                </a:cubicBezTo>
                <a:cubicBezTo>
                  <a:pt x="1445" y="1293"/>
                  <a:pt x="1453" y="1285"/>
                  <a:pt x="1453" y="1276"/>
                </a:cubicBezTo>
                <a:close/>
                <a:moveTo>
                  <a:pt x="466" y="461"/>
                </a:moveTo>
                <a:cubicBezTo>
                  <a:pt x="457" y="461"/>
                  <a:pt x="449" y="468"/>
                  <a:pt x="449" y="477"/>
                </a:cubicBezTo>
                <a:cubicBezTo>
                  <a:pt x="448" y="487"/>
                  <a:pt x="456" y="495"/>
                  <a:pt x="465" y="495"/>
                </a:cubicBezTo>
                <a:cubicBezTo>
                  <a:pt x="475" y="495"/>
                  <a:pt x="483" y="487"/>
                  <a:pt x="483" y="478"/>
                </a:cubicBezTo>
                <a:cubicBezTo>
                  <a:pt x="482" y="469"/>
                  <a:pt x="475" y="461"/>
                  <a:pt x="466" y="461"/>
                </a:cubicBezTo>
                <a:close/>
                <a:moveTo>
                  <a:pt x="730" y="1532"/>
                </a:moveTo>
                <a:cubicBezTo>
                  <a:pt x="740" y="1532"/>
                  <a:pt x="748" y="1525"/>
                  <a:pt x="748" y="1515"/>
                </a:cubicBezTo>
                <a:cubicBezTo>
                  <a:pt x="748" y="1506"/>
                  <a:pt x="740" y="1498"/>
                  <a:pt x="731" y="1498"/>
                </a:cubicBezTo>
                <a:cubicBezTo>
                  <a:pt x="722" y="1498"/>
                  <a:pt x="714" y="1506"/>
                  <a:pt x="714" y="1515"/>
                </a:cubicBezTo>
                <a:cubicBezTo>
                  <a:pt x="714" y="1524"/>
                  <a:pt x="721" y="1532"/>
                  <a:pt x="730" y="1532"/>
                </a:cubicBezTo>
                <a:close/>
                <a:moveTo>
                  <a:pt x="331" y="1181"/>
                </a:moveTo>
                <a:cubicBezTo>
                  <a:pt x="332" y="1190"/>
                  <a:pt x="339" y="1198"/>
                  <a:pt x="348" y="1198"/>
                </a:cubicBezTo>
                <a:cubicBezTo>
                  <a:pt x="358" y="1198"/>
                  <a:pt x="366" y="1190"/>
                  <a:pt x="365" y="1181"/>
                </a:cubicBezTo>
                <a:cubicBezTo>
                  <a:pt x="365" y="1171"/>
                  <a:pt x="358" y="1164"/>
                  <a:pt x="349" y="1164"/>
                </a:cubicBezTo>
                <a:cubicBezTo>
                  <a:pt x="340" y="1164"/>
                  <a:pt x="331" y="1172"/>
                  <a:pt x="331" y="1181"/>
                </a:cubicBezTo>
                <a:close/>
                <a:moveTo>
                  <a:pt x="524" y="411"/>
                </a:moveTo>
                <a:cubicBezTo>
                  <a:pt x="515" y="411"/>
                  <a:pt x="507" y="420"/>
                  <a:pt x="507" y="429"/>
                </a:cubicBezTo>
                <a:cubicBezTo>
                  <a:pt x="507" y="438"/>
                  <a:pt x="515" y="445"/>
                  <a:pt x="524" y="445"/>
                </a:cubicBezTo>
                <a:cubicBezTo>
                  <a:pt x="534" y="445"/>
                  <a:pt x="541" y="438"/>
                  <a:pt x="541" y="428"/>
                </a:cubicBezTo>
                <a:cubicBezTo>
                  <a:pt x="541" y="419"/>
                  <a:pt x="533" y="411"/>
                  <a:pt x="524" y="411"/>
                </a:cubicBezTo>
                <a:close/>
                <a:moveTo>
                  <a:pt x="1003" y="1556"/>
                </a:moveTo>
                <a:cubicBezTo>
                  <a:pt x="1012" y="1556"/>
                  <a:pt x="1020" y="1548"/>
                  <a:pt x="1020" y="1539"/>
                </a:cubicBezTo>
                <a:cubicBezTo>
                  <a:pt x="1020" y="1530"/>
                  <a:pt x="1012" y="1522"/>
                  <a:pt x="1003" y="1522"/>
                </a:cubicBezTo>
                <a:cubicBezTo>
                  <a:pt x="994" y="1522"/>
                  <a:pt x="986" y="1529"/>
                  <a:pt x="986" y="1539"/>
                </a:cubicBezTo>
                <a:cubicBezTo>
                  <a:pt x="986" y="1548"/>
                  <a:pt x="993" y="1556"/>
                  <a:pt x="1003" y="1556"/>
                </a:cubicBezTo>
                <a:close/>
                <a:moveTo>
                  <a:pt x="668" y="1482"/>
                </a:moveTo>
                <a:cubicBezTo>
                  <a:pt x="669" y="1472"/>
                  <a:pt x="661" y="1464"/>
                  <a:pt x="651" y="1464"/>
                </a:cubicBezTo>
                <a:cubicBezTo>
                  <a:pt x="642" y="1464"/>
                  <a:pt x="635" y="1472"/>
                  <a:pt x="635" y="1481"/>
                </a:cubicBezTo>
                <a:cubicBezTo>
                  <a:pt x="634" y="1490"/>
                  <a:pt x="642" y="1498"/>
                  <a:pt x="651" y="1498"/>
                </a:cubicBezTo>
                <a:cubicBezTo>
                  <a:pt x="660" y="1498"/>
                  <a:pt x="668" y="1491"/>
                  <a:pt x="668" y="1482"/>
                </a:cubicBezTo>
                <a:close/>
                <a:moveTo>
                  <a:pt x="1199" y="1491"/>
                </a:moveTo>
                <a:cubicBezTo>
                  <a:pt x="1209" y="1491"/>
                  <a:pt x="1216" y="1484"/>
                  <a:pt x="1217" y="1475"/>
                </a:cubicBezTo>
                <a:cubicBezTo>
                  <a:pt x="1217" y="1465"/>
                  <a:pt x="1209" y="1457"/>
                  <a:pt x="1200" y="1457"/>
                </a:cubicBezTo>
                <a:cubicBezTo>
                  <a:pt x="1191" y="1457"/>
                  <a:pt x="1183" y="1465"/>
                  <a:pt x="1183" y="1474"/>
                </a:cubicBezTo>
                <a:cubicBezTo>
                  <a:pt x="1183" y="1483"/>
                  <a:pt x="1190" y="1491"/>
                  <a:pt x="1199" y="1491"/>
                </a:cubicBezTo>
                <a:close/>
                <a:moveTo>
                  <a:pt x="547" y="1434"/>
                </a:moveTo>
                <a:cubicBezTo>
                  <a:pt x="556" y="1434"/>
                  <a:pt x="564" y="1427"/>
                  <a:pt x="564" y="1418"/>
                </a:cubicBezTo>
                <a:cubicBezTo>
                  <a:pt x="565" y="1408"/>
                  <a:pt x="557" y="1401"/>
                  <a:pt x="548" y="1400"/>
                </a:cubicBezTo>
                <a:cubicBezTo>
                  <a:pt x="538" y="1400"/>
                  <a:pt x="531" y="1407"/>
                  <a:pt x="530" y="1416"/>
                </a:cubicBezTo>
                <a:cubicBezTo>
                  <a:pt x="530" y="1426"/>
                  <a:pt x="538" y="1434"/>
                  <a:pt x="547" y="1434"/>
                </a:cubicBezTo>
                <a:close/>
                <a:moveTo>
                  <a:pt x="865" y="278"/>
                </a:moveTo>
                <a:cubicBezTo>
                  <a:pt x="855" y="278"/>
                  <a:pt x="847" y="285"/>
                  <a:pt x="848" y="295"/>
                </a:cubicBezTo>
                <a:cubicBezTo>
                  <a:pt x="848" y="304"/>
                  <a:pt x="856" y="312"/>
                  <a:pt x="865" y="311"/>
                </a:cubicBezTo>
                <a:cubicBezTo>
                  <a:pt x="874" y="311"/>
                  <a:pt x="882" y="303"/>
                  <a:pt x="882" y="294"/>
                </a:cubicBezTo>
                <a:cubicBezTo>
                  <a:pt x="881" y="285"/>
                  <a:pt x="874" y="278"/>
                  <a:pt x="865" y="278"/>
                </a:cubicBezTo>
                <a:close/>
                <a:moveTo>
                  <a:pt x="1551" y="791"/>
                </a:moveTo>
                <a:cubicBezTo>
                  <a:pt x="1551" y="781"/>
                  <a:pt x="1543" y="774"/>
                  <a:pt x="1534" y="774"/>
                </a:cubicBezTo>
                <a:cubicBezTo>
                  <a:pt x="1525" y="774"/>
                  <a:pt x="1517" y="782"/>
                  <a:pt x="1517" y="791"/>
                </a:cubicBezTo>
                <a:cubicBezTo>
                  <a:pt x="1517" y="800"/>
                  <a:pt x="1525" y="808"/>
                  <a:pt x="1534" y="808"/>
                </a:cubicBezTo>
                <a:cubicBezTo>
                  <a:pt x="1544" y="808"/>
                  <a:pt x="1551" y="800"/>
                  <a:pt x="1551" y="791"/>
                </a:cubicBezTo>
                <a:close/>
                <a:moveTo>
                  <a:pt x="338" y="669"/>
                </a:moveTo>
                <a:cubicBezTo>
                  <a:pt x="329" y="669"/>
                  <a:pt x="321" y="676"/>
                  <a:pt x="321" y="685"/>
                </a:cubicBezTo>
                <a:cubicBezTo>
                  <a:pt x="320" y="695"/>
                  <a:pt x="327" y="702"/>
                  <a:pt x="337" y="703"/>
                </a:cubicBezTo>
                <a:cubicBezTo>
                  <a:pt x="346" y="703"/>
                  <a:pt x="354" y="696"/>
                  <a:pt x="355" y="686"/>
                </a:cubicBezTo>
                <a:cubicBezTo>
                  <a:pt x="355" y="677"/>
                  <a:pt x="347" y="669"/>
                  <a:pt x="338" y="669"/>
                </a:cubicBezTo>
                <a:close/>
                <a:moveTo>
                  <a:pt x="1086" y="1537"/>
                </a:moveTo>
                <a:cubicBezTo>
                  <a:pt x="1095" y="1537"/>
                  <a:pt x="1103" y="1529"/>
                  <a:pt x="1103" y="1520"/>
                </a:cubicBezTo>
                <a:cubicBezTo>
                  <a:pt x="1104" y="1511"/>
                  <a:pt x="1096" y="1503"/>
                  <a:pt x="1087" y="1503"/>
                </a:cubicBezTo>
                <a:cubicBezTo>
                  <a:pt x="1077" y="1502"/>
                  <a:pt x="1070" y="1509"/>
                  <a:pt x="1069" y="1519"/>
                </a:cubicBezTo>
                <a:cubicBezTo>
                  <a:pt x="1069" y="1528"/>
                  <a:pt x="1077" y="1536"/>
                  <a:pt x="1086" y="1537"/>
                </a:cubicBezTo>
                <a:close/>
                <a:moveTo>
                  <a:pt x="1411" y="505"/>
                </a:moveTo>
                <a:cubicBezTo>
                  <a:pt x="1411" y="496"/>
                  <a:pt x="1404" y="488"/>
                  <a:pt x="1395" y="488"/>
                </a:cubicBezTo>
                <a:cubicBezTo>
                  <a:pt x="1385" y="488"/>
                  <a:pt x="1377" y="496"/>
                  <a:pt x="1377" y="505"/>
                </a:cubicBezTo>
                <a:cubicBezTo>
                  <a:pt x="1377" y="514"/>
                  <a:pt x="1385" y="522"/>
                  <a:pt x="1394" y="522"/>
                </a:cubicBezTo>
                <a:cubicBezTo>
                  <a:pt x="1404" y="522"/>
                  <a:pt x="1411" y="515"/>
                  <a:pt x="1411" y="505"/>
                </a:cubicBezTo>
                <a:close/>
                <a:moveTo>
                  <a:pt x="1082" y="296"/>
                </a:moveTo>
                <a:cubicBezTo>
                  <a:pt x="1073" y="296"/>
                  <a:pt x="1065" y="304"/>
                  <a:pt x="1065" y="313"/>
                </a:cubicBezTo>
                <a:cubicBezTo>
                  <a:pt x="1065" y="322"/>
                  <a:pt x="1073" y="330"/>
                  <a:pt x="1082" y="330"/>
                </a:cubicBezTo>
                <a:cubicBezTo>
                  <a:pt x="1091" y="330"/>
                  <a:pt x="1099" y="322"/>
                  <a:pt x="1099" y="313"/>
                </a:cubicBezTo>
                <a:cubicBezTo>
                  <a:pt x="1099" y="304"/>
                  <a:pt x="1092" y="296"/>
                  <a:pt x="1082" y="296"/>
                </a:cubicBezTo>
                <a:close/>
                <a:moveTo>
                  <a:pt x="681" y="334"/>
                </a:moveTo>
                <a:cubicBezTo>
                  <a:pt x="680" y="344"/>
                  <a:pt x="688" y="351"/>
                  <a:pt x="697" y="351"/>
                </a:cubicBezTo>
                <a:cubicBezTo>
                  <a:pt x="707" y="351"/>
                  <a:pt x="714" y="344"/>
                  <a:pt x="714" y="335"/>
                </a:cubicBezTo>
                <a:cubicBezTo>
                  <a:pt x="715" y="326"/>
                  <a:pt x="707" y="318"/>
                  <a:pt x="698" y="317"/>
                </a:cubicBezTo>
                <a:cubicBezTo>
                  <a:pt x="689" y="317"/>
                  <a:pt x="681" y="325"/>
                  <a:pt x="681" y="334"/>
                </a:cubicBezTo>
                <a:close/>
                <a:moveTo>
                  <a:pt x="374" y="1227"/>
                </a:moveTo>
                <a:cubicBezTo>
                  <a:pt x="383" y="1226"/>
                  <a:pt x="390" y="1219"/>
                  <a:pt x="390" y="1210"/>
                </a:cubicBezTo>
                <a:cubicBezTo>
                  <a:pt x="390" y="1201"/>
                  <a:pt x="382" y="1193"/>
                  <a:pt x="373" y="1193"/>
                </a:cubicBezTo>
                <a:cubicBezTo>
                  <a:pt x="364" y="1193"/>
                  <a:pt x="356" y="1201"/>
                  <a:pt x="357" y="1210"/>
                </a:cubicBezTo>
                <a:cubicBezTo>
                  <a:pt x="357" y="1220"/>
                  <a:pt x="364" y="1227"/>
                  <a:pt x="374" y="1227"/>
                </a:cubicBezTo>
                <a:close/>
                <a:moveTo>
                  <a:pt x="1241" y="365"/>
                </a:moveTo>
                <a:cubicBezTo>
                  <a:pt x="1232" y="364"/>
                  <a:pt x="1224" y="372"/>
                  <a:pt x="1224" y="382"/>
                </a:cubicBezTo>
                <a:cubicBezTo>
                  <a:pt x="1224" y="391"/>
                  <a:pt x="1232" y="398"/>
                  <a:pt x="1241" y="398"/>
                </a:cubicBezTo>
                <a:cubicBezTo>
                  <a:pt x="1250" y="399"/>
                  <a:pt x="1257" y="391"/>
                  <a:pt x="1257" y="382"/>
                </a:cubicBezTo>
                <a:cubicBezTo>
                  <a:pt x="1258" y="372"/>
                  <a:pt x="1250" y="365"/>
                  <a:pt x="1241" y="365"/>
                </a:cubicBezTo>
                <a:close/>
                <a:moveTo>
                  <a:pt x="1407" y="1318"/>
                </a:moveTo>
                <a:cubicBezTo>
                  <a:pt x="1416" y="1318"/>
                  <a:pt x="1424" y="1310"/>
                  <a:pt x="1424" y="1301"/>
                </a:cubicBezTo>
                <a:cubicBezTo>
                  <a:pt x="1424" y="1291"/>
                  <a:pt x="1416" y="1284"/>
                  <a:pt x="1407" y="1284"/>
                </a:cubicBezTo>
                <a:cubicBezTo>
                  <a:pt x="1397" y="1285"/>
                  <a:pt x="1390" y="1292"/>
                  <a:pt x="1390" y="1301"/>
                </a:cubicBezTo>
                <a:cubicBezTo>
                  <a:pt x="1390" y="1310"/>
                  <a:pt x="1398" y="1318"/>
                  <a:pt x="1407" y="1318"/>
                </a:cubicBezTo>
                <a:close/>
                <a:moveTo>
                  <a:pt x="781" y="297"/>
                </a:moveTo>
                <a:cubicBezTo>
                  <a:pt x="772" y="297"/>
                  <a:pt x="764" y="305"/>
                  <a:pt x="764" y="314"/>
                </a:cubicBezTo>
                <a:cubicBezTo>
                  <a:pt x="764" y="323"/>
                  <a:pt x="772" y="331"/>
                  <a:pt x="781" y="331"/>
                </a:cubicBezTo>
                <a:cubicBezTo>
                  <a:pt x="790" y="331"/>
                  <a:pt x="798" y="323"/>
                  <a:pt x="798" y="314"/>
                </a:cubicBezTo>
                <a:cubicBezTo>
                  <a:pt x="798" y="305"/>
                  <a:pt x="790" y="297"/>
                  <a:pt x="781" y="297"/>
                </a:cubicBezTo>
                <a:close/>
                <a:moveTo>
                  <a:pt x="309" y="1030"/>
                </a:moveTo>
                <a:cubicBezTo>
                  <a:pt x="318" y="1029"/>
                  <a:pt x="326" y="1022"/>
                  <a:pt x="325" y="1013"/>
                </a:cubicBezTo>
                <a:cubicBezTo>
                  <a:pt x="325" y="1004"/>
                  <a:pt x="318" y="996"/>
                  <a:pt x="309" y="996"/>
                </a:cubicBezTo>
                <a:cubicBezTo>
                  <a:pt x="299" y="996"/>
                  <a:pt x="292" y="1003"/>
                  <a:pt x="292" y="1012"/>
                </a:cubicBezTo>
                <a:cubicBezTo>
                  <a:pt x="292" y="1022"/>
                  <a:pt x="299" y="1030"/>
                  <a:pt x="309" y="1030"/>
                </a:cubicBezTo>
                <a:close/>
                <a:moveTo>
                  <a:pt x="894" y="1547"/>
                </a:moveTo>
                <a:cubicBezTo>
                  <a:pt x="903" y="1547"/>
                  <a:pt x="910" y="1539"/>
                  <a:pt x="910" y="1530"/>
                </a:cubicBezTo>
                <a:cubicBezTo>
                  <a:pt x="910" y="1521"/>
                  <a:pt x="903" y="1513"/>
                  <a:pt x="893" y="1513"/>
                </a:cubicBezTo>
                <a:cubicBezTo>
                  <a:pt x="884" y="1513"/>
                  <a:pt x="877" y="1521"/>
                  <a:pt x="877" y="1530"/>
                </a:cubicBezTo>
                <a:cubicBezTo>
                  <a:pt x="877" y="1539"/>
                  <a:pt x="885" y="1547"/>
                  <a:pt x="894" y="1547"/>
                </a:cubicBezTo>
                <a:close/>
                <a:moveTo>
                  <a:pt x="973" y="287"/>
                </a:moveTo>
                <a:cubicBezTo>
                  <a:pt x="964" y="287"/>
                  <a:pt x="957" y="295"/>
                  <a:pt x="957" y="304"/>
                </a:cubicBezTo>
                <a:cubicBezTo>
                  <a:pt x="957" y="313"/>
                  <a:pt x="965" y="321"/>
                  <a:pt x="974" y="321"/>
                </a:cubicBezTo>
                <a:cubicBezTo>
                  <a:pt x="983" y="320"/>
                  <a:pt x="991" y="313"/>
                  <a:pt x="991" y="304"/>
                </a:cubicBezTo>
                <a:cubicBezTo>
                  <a:pt x="990" y="294"/>
                  <a:pt x="983" y="287"/>
                  <a:pt x="973" y="287"/>
                </a:cubicBezTo>
                <a:close/>
                <a:moveTo>
                  <a:pt x="1525" y="762"/>
                </a:moveTo>
                <a:cubicBezTo>
                  <a:pt x="1525" y="753"/>
                  <a:pt x="1518" y="745"/>
                  <a:pt x="1508" y="745"/>
                </a:cubicBezTo>
                <a:cubicBezTo>
                  <a:pt x="1499" y="745"/>
                  <a:pt x="1492" y="753"/>
                  <a:pt x="1492" y="762"/>
                </a:cubicBezTo>
                <a:cubicBezTo>
                  <a:pt x="1492" y="771"/>
                  <a:pt x="1499" y="779"/>
                  <a:pt x="1508" y="779"/>
                </a:cubicBezTo>
                <a:cubicBezTo>
                  <a:pt x="1518" y="779"/>
                  <a:pt x="1525" y="771"/>
                  <a:pt x="1525" y="762"/>
                </a:cubicBezTo>
                <a:close/>
                <a:moveTo>
                  <a:pt x="1529" y="829"/>
                </a:moveTo>
                <a:cubicBezTo>
                  <a:pt x="1519" y="829"/>
                  <a:pt x="1512" y="837"/>
                  <a:pt x="1512" y="846"/>
                </a:cubicBezTo>
                <a:cubicBezTo>
                  <a:pt x="1512" y="855"/>
                  <a:pt x="1520" y="863"/>
                  <a:pt x="1529" y="862"/>
                </a:cubicBezTo>
                <a:cubicBezTo>
                  <a:pt x="1538" y="862"/>
                  <a:pt x="1546" y="854"/>
                  <a:pt x="1546" y="845"/>
                </a:cubicBezTo>
                <a:cubicBezTo>
                  <a:pt x="1545" y="836"/>
                  <a:pt x="1538" y="829"/>
                  <a:pt x="1529" y="829"/>
                </a:cubicBezTo>
                <a:close/>
                <a:moveTo>
                  <a:pt x="1522" y="1118"/>
                </a:moveTo>
                <a:cubicBezTo>
                  <a:pt x="1522" y="1108"/>
                  <a:pt x="1514" y="1101"/>
                  <a:pt x="1505" y="1101"/>
                </a:cubicBezTo>
                <a:cubicBezTo>
                  <a:pt x="1496" y="1101"/>
                  <a:pt x="1488" y="1108"/>
                  <a:pt x="1488" y="1117"/>
                </a:cubicBezTo>
                <a:cubicBezTo>
                  <a:pt x="1488" y="1127"/>
                  <a:pt x="1496" y="1135"/>
                  <a:pt x="1505" y="1134"/>
                </a:cubicBezTo>
                <a:cubicBezTo>
                  <a:pt x="1515" y="1134"/>
                  <a:pt x="1522" y="1127"/>
                  <a:pt x="1522" y="1118"/>
                </a:cubicBezTo>
                <a:close/>
                <a:moveTo>
                  <a:pt x="1510" y="1080"/>
                </a:moveTo>
                <a:cubicBezTo>
                  <a:pt x="1519" y="1080"/>
                  <a:pt x="1527" y="1073"/>
                  <a:pt x="1527" y="1063"/>
                </a:cubicBezTo>
                <a:cubicBezTo>
                  <a:pt x="1527" y="1054"/>
                  <a:pt x="1520" y="1047"/>
                  <a:pt x="1510" y="1046"/>
                </a:cubicBezTo>
                <a:cubicBezTo>
                  <a:pt x="1501" y="1046"/>
                  <a:pt x="1494" y="1054"/>
                  <a:pt x="1493" y="1063"/>
                </a:cubicBezTo>
                <a:cubicBezTo>
                  <a:pt x="1493" y="1072"/>
                  <a:pt x="1501" y="1080"/>
                  <a:pt x="1510" y="1080"/>
                </a:cubicBezTo>
                <a:close/>
                <a:moveTo>
                  <a:pt x="1048" y="1515"/>
                </a:moveTo>
                <a:cubicBezTo>
                  <a:pt x="1049" y="1505"/>
                  <a:pt x="1041" y="1498"/>
                  <a:pt x="1032" y="1498"/>
                </a:cubicBezTo>
                <a:cubicBezTo>
                  <a:pt x="1023" y="1498"/>
                  <a:pt x="1015" y="1505"/>
                  <a:pt x="1015" y="1514"/>
                </a:cubicBezTo>
                <a:cubicBezTo>
                  <a:pt x="1015" y="1523"/>
                  <a:pt x="1022" y="1531"/>
                  <a:pt x="1032" y="1531"/>
                </a:cubicBezTo>
                <a:cubicBezTo>
                  <a:pt x="1041" y="1531"/>
                  <a:pt x="1048" y="1524"/>
                  <a:pt x="1048" y="1515"/>
                </a:cubicBezTo>
                <a:close/>
                <a:moveTo>
                  <a:pt x="1229" y="1467"/>
                </a:moveTo>
                <a:cubicBezTo>
                  <a:pt x="1238" y="1467"/>
                  <a:pt x="1246" y="1459"/>
                  <a:pt x="1246" y="1450"/>
                </a:cubicBezTo>
                <a:cubicBezTo>
                  <a:pt x="1247" y="1441"/>
                  <a:pt x="1239" y="1433"/>
                  <a:pt x="1230" y="1433"/>
                </a:cubicBezTo>
                <a:cubicBezTo>
                  <a:pt x="1220" y="1433"/>
                  <a:pt x="1213" y="1440"/>
                  <a:pt x="1213" y="1449"/>
                </a:cubicBezTo>
                <a:cubicBezTo>
                  <a:pt x="1213" y="1459"/>
                  <a:pt x="1220" y="1466"/>
                  <a:pt x="1229" y="1467"/>
                </a:cubicBezTo>
                <a:close/>
                <a:moveTo>
                  <a:pt x="523" y="1404"/>
                </a:moveTo>
                <a:cubicBezTo>
                  <a:pt x="532" y="1404"/>
                  <a:pt x="539" y="1397"/>
                  <a:pt x="539" y="1387"/>
                </a:cubicBezTo>
                <a:cubicBezTo>
                  <a:pt x="539" y="1378"/>
                  <a:pt x="532" y="1370"/>
                  <a:pt x="523" y="1370"/>
                </a:cubicBezTo>
                <a:cubicBezTo>
                  <a:pt x="513" y="1370"/>
                  <a:pt x="506" y="1378"/>
                  <a:pt x="506" y="1387"/>
                </a:cubicBezTo>
                <a:cubicBezTo>
                  <a:pt x="506" y="1396"/>
                  <a:pt x="513" y="1404"/>
                  <a:pt x="523" y="1404"/>
                </a:cubicBezTo>
                <a:close/>
                <a:moveTo>
                  <a:pt x="402" y="565"/>
                </a:moveTo>
                <a:cubicBezTo>
                  <a:pt x="393" y="565"/>
                  <a:pt x="385" y="572"/>
                  <a:pt x="385" y="582"/>
                </a:cubicBezTo>
                <a:cubicBezTo>
                  <a:pt x="384" y="591"/>
                  <a:pt x="392" y="599"/>
                  <a:pt x="401" y="599"/>
                </a:cubicBezTo>
                <a:cubicBezTo>
                  <a:pt x="411" y="599"/>
                  <a:pt x="418" y="592"/>
                  <a:pt x="418" y="582"/>
                </a:cubicBezTo>
                <a:cubicBezTo>
                  <a:pt x="418" y="573"/>
                  <a:pt x="411" y="565"/>
                  <a:pt x="402" y="565"/>
                </a:cubicBezTo>
                <a:close/>
                <a:moveTo>
                  <a:pt x="351" y="661"/>
                </a:moveTo>
                <a:cubicBezTo>
                  <a:pt x="351" y="670"/>
                  <a:pt x="358" y="678"/>
                  <a:pt x="367" y="678"/>
                </a:cubicBezTo>
                <a:cubicBezTo>
                  <a:pt x="376" y="678"/>
                  <a:pt x="384" y="670"/>
                  <a:pt x="384" y="661"/>
                </a:cubicBezTo>
                <a:cubicBezTo>
                  <a:pt x="384" y="652"/>
                  <a:pt x="377" y="645"/>
                  <a:pt x="367" y="645"/>
                </a:cubicBezTo>
                <a:cubicBezTo>
                  <a:pt x="358" y="645"/>
                  <a:pt x="351" y="652"/>
                  <a:pt x="351" y="661"/>
                </a:cubicBezTo>
                <a:close/>
                <a:moveTo>
                  <a:pt x="1162" y="331"/>
                </a:moveTo>
                <a:cubicBezTo>
                  <a:pt x="1152" y="330"/>
                  <a:pt x="1145" y="338"/>
                  <a:pt x="1145" y="347"/>
                </a:cubicBezTo>
                <a:cubicBezTo>
                  <a:pt x="1144" y="356"/>
                  <a:pt x="1152" y="364"/>
                  <a:pt x="1161" y="364"/>
                </a:cubicBezTo>
                <a:cubicBezTo>
                  <a:pt x="1170" y="364"/>
                  <a:pt x="1178" y="357"/>
                  <a:pt x="1178" y="348"/>
                </a:cubicBezTo>
                <a:cubicBezTo>
                  <a:pt x="1178" y="339"/>
                  <a:pt x="1171" y="331"/>
                  <a:pt x="1162" y="331"/>
                </a:cubicBezTo>
                <a:close/>
                <a:moveTo>
                  <a:pt x="627" y="1468"/>
                </a:moveTo>
                <a:cubicBezTo>
                  <a:pt x="636" y="1468"/>
                  <a:pt x="643" y="1460"/>
                  <a:pt x="643" y="1451"/>
                </a:cubicBezTo>
                <a:cubicBezTo>
                  <a:pt x="643" y="1442"/>
                  <a:pt x="636" y="1434"/>
                  <a:pt x="626" y="1435"/>
                </a:cubicBezTo>
                <a:cubicBezTo>
                  <a:pt x="617" y="1435"/>
                  <a:pt x="610" y="1443"/>
                  <a:pt x="610" y="1452"/>
                </a:cubicBezTo>
                <a:cubicBezTo>
                  <a:pt x="610" y="1461"/>
                  <a:pt x="618" y="1468"/>
                  <a:pt x="627" y="1468"/>
                </a:cubicBezTo>
                <a:close/>
                <a:moveTo>
                  <a:pt x="1266" y="395"/>
                </a:moveTo>
                <a:cubicBezTo>
                  <a:pt x="1257" y="394"/>
                  <a:pt x="1249" y="402"/>
                  <a:pt x="1249" y="411"/>
                </a:cubicBezTo>
                <a:cubicBezTo>
                  <a:pt x="1248" y="420"/>
                  <a:pt x="1256" y="428"/>
                  <a:pt x="1265" y="428"/>
                </a:cubicBezTo>
                <a:cubicBezTo>
                  <a:pt x="1274" y="428"/>
                  <a:pt x="1282" y="421"/>
                  <a:pt x="1282" y="412"/>
                </a:cubicBezTo>
                <a:cubicBezTo>
                  <a:pt x="1282" y="403"/>
                  <a:pt x="1275" y="395"/>
                  <a:pt x="1266" y="395"/>
                </a:cubicBezTo>
                <a:close/>
                <a:moveTo>
                  <a:pt x="423" y="1286"/>
                </a:moveTo>
                <a:cubicBezTo>
                  <a:pt x="432" y="1287"/>
                  <a:pt x="440" y="1280"/>
                  <a:pt x="440" y="1271"/>
                </a:cubicBezTo>
                <a:cubicBezTo>
                  <a:pt x="441" y="1261"/>
                  <a:pt x="434" y="1253"/>
                  <a:pt x="425" y="1253"/>
                </a:cubicBezTo>
                <a:cubicBezTo>
                  <a:pt x="416" y="1252"/>
                  <a:pt x="408" y="1259"/>
                  <a:pt x="407" y="1269"/>
                </a:cubicBezTo>
                <a:cubicBezTo>
                  <a:pt x="406" y="1278"/>
                  <a:pt x="414" y="1286"/>
                  <a:pt x="423" y="1286"/>
                </a:cubicBezTo>
                <a:close/>
                <a:moveTo>
                  <a:pt x="1490" y="661"/>
                </a:moveTo>
                <a:cubicBezTo>
                  <a:pt x="1481" y="660"/>
                  <a:pt x="1472" y="667"/>
                  <a:pt x="1472" y="677"/>
                </a:cubicBezTo>
                <a:cubicBezTo>
                  <a:pt x="1472" y="686"/>
                  <a:pt x="1479" y="694"/>
                  <a:pt x="1488" y="694"/>
                </a:cubicBezTo>
                <a:cubicBezTo>
                  <a:pt x="1497" y="695"/>
                  <a:pt x="1505" y="688"/>
                  <a:pt x="1506" y="678"/>
                </a:cubicBezTo>
                <a:cubicBezTo>
                  <a:pt x="1506" y="669"/>
                  <a:pt x="1499" y="661"/>
                  <a:pt x="1490" y="661"/>
                </a:cubicBezTo>
                <a:close/>
                <a:moveTo>
                  <a:pt x="314" y="941"/>
                </a:moveTo>
                <a:cubicBezTo>
                  <a:pt x="305" y="941"/>
                  <a:pt x="297" y="949"/>
                  <a:pt x="297" y="958"/>
                </a:cubicBezTo>
                <a:cubicBezTo>
                  <a:pt x="297" y="967"/>
                  <a:pt x="304" y="975"/>
                  <a:pt x="313" y="975"/>
                </a:cubicBezTo>
                <a:cubicBezTo>
                  <a:pt x="323" y="975"/>
                  <a:pt x="330" y="968"/>
                  <a:pt x="330" y="958"/>
                </a:cubicBezTo>
                <a:cubicBezTo>
                  <a:pt x="331" y="949"/>
                  <a:pt x="323" y="942"/>
                  <a:pt x="314" y="941"/>
                </a:cubicBezTo>
                <a:close/>
                <a:moveTo>
                  <a:pt x="1471" y="1214"/>
                </a:moveTo>
                <a:cubicBezTo>
                  <a:pt x="1480" y="1214"/>
                  <a:pt x="1487" y="1207"/>
                  <a:pt x="1488" y="1197"/>
                </a:cubicBezTo>
                <a:cubicBezTo>
                  <a:pt x="1488" y="1188"/>
                  <a:pt x="1481" y="1180"/>
                  <a:pt x="1471" y="1180"/>
                </a:cubicBezTo>
                <a:cubicBezTo>
                  <a:pt x="1462" y="1180"/>
                  <a:pt x="1454" y="1188"/>
                  <a:pt x="1454" y="1197"/>
                </a:cubicBezTo>
                <a:cubicBezTo>
                  <a:pt x="1454" y="1206"/>
                  <a:pt x="1461" y="1214"/>
                  <a:pt x="1471" y="1214"/>
                </a:cubicBezTo>
                <a:close/>
                <a:moveTo>
                  <a:pt x="919" y="282"/>
                </a:moveTo>
                <a:cubicBezTo>
                  <a:pt x="910" y="282"/>
                  <a:pt x="902" y="290"/>
                  <a:pt x="902" y="299"/>
                </a:cubicBezTo>
                <a:cubicBezTo>
                  <a:pt x="903" y="308"/>
                  <a:pt x="910" y="316"/>
                  <a:pt x="919" y="315"/>
                </a:cubicBezTo>
                <a:cubicBezTo>
                  <a:pt x="929" y="315"/>
                  <a:pt x="936" y="307"/>
                  <a:pt x="936" y="298"/>
                </a:cubicBezTo>
                <a:cubicBezTo>
                  <a:pt x="936" y="289"/>
                  <a:pt x="928" y="281"/>
                  <a:pt x="919" y="282"/>
                </a:cubicBezTo>
                <a:close/>
                <a:moveTo>
                  <a:pt x="312" y="1096"/>
                </a:moveTo>
                <a:cubicBezTo>
                  <a:pt x="312" y="1105"/>
                  <a:pt x="320" y="1113"/>
                  <a:pt x="329" y="1113"/>
                </a:cubicBezTo>
                <a:cubicBezTo>
                  <a:pt x="338" y="1113"/>
                  <a:pt x="346" y="1106"/>
                  <a:pt x="346" y="1097"/>
                </a:cubicBezTo>
                <a:cubicBezTo>
                  <a:pt x="346" y="1087"/>
                  <a:pt x="338" y="1080"/>
                  <a:pt x="329" y="1080"/>
                </a:cubicBezTo>
                <a:cubicBezTo>
                  <a:pt x="320" y="1080"/>
                  <a:pt x="312" y="1087"/>
                  <a:pt x="312" y="1096"/>
                </a:cubicBezTo>
                <a:close/>
                <a:moveTo>
                  <a:pt x="785" y="1537"/>
                </a:moveTo>
                <a:cubicBezTo>
                  <a:pt x="794" y="1537"/>
                  <a:pt x="802" y="1530"/>
                  <a:pt x="802" y="1521"/>
                </a:cubicBezTo>
                <a:cubicBezTo>
                  <a:pt x="802" y="1512"/>
                  <a:pt x="795" y="1504"/>
                  <a:pt x="786" y="1503"/>
                </a:cubicBezTo>
                <a:cubicBezTo>
                  <a:pt x="777" y="1503"/>
                  <a:pt x="768" y="1511"/>
                  <a:pt x="768" y="1520"/>
                </a:cubicBezTo>
                <a:cubicBezTo>
                  <a:pt x="768" y="1530"/>
                  <a:pt x="776" y="1537"/>
                  <a:pt x="785" y="1537"/>
                </a:cubicBezTo>
                <a:close/>
                <a:moveTo>
                  <a:pt x="481" y="1358"/>
                </a:moveTo>
                <a:cubicBezTo>
                  <a:pt x="481" y="1368"/>
                  <a:pt x="488" y="1375"/>
                  <a:pt x="498" y="1375"/>
                </a:cubicBezTo>
                <a:cubicBezTo>
                  <a:pt x="507" y="1375"/>
                  <a:pt x="515" y="1367"/>
                  <a:pt x="515" y="1358"/>
                </a:cubicBezTo>
                <a:cubicBezTo>
                  <a:pt x="515" y="1349"/>
                  <a:pt x="507" y="1342"/>
                  <a:pt x="498" y="1341"/>
                </a:cubicBezTo>
                <a:cubicBezTo>
                  <a:pt x="489" y="1341"/>
                  <a:pt x="481" y="1349"/>
                  <a:pt x="481" y="1358"/>
                </a:cubicBezTo>
                <a:close/>
                <a:moveTo>
                  <a:pt x="1117" y="1511"/>
                </a:moveTo>
                <a:cubicBezTo>
                  <a:pt x="1126" y="1511"/>
                  <a:pt x="1133" y="1504"/>
                  <a:pt x="1133" y="1494"/>
                </a:cubicBezTo>
                <a:cubicBezTo>
                  <a:pt x="1133" y="1485"/>
                  <a:pt x="1125" y="1478"/>
                  <a:pt x="1116" y="1478"/>
                </a:cubicBezTo>
                <a:cubicBezTo>
                  <a:pt x="1107" y="1478"/>
                  <a:pt x="1099" y="1486"/>
                  <a:pt x="1099" y="1495"/>
                </a:cubicBezTo>
                <a:cubicBezTo>
                  <a:pt x="1100" y="1504"/>
                  <a:pt x="1107" y="1512"/>
                  <a:pt x="1117" y="1511"/>
                </a:cubicBezTo>
                <a:close/>
                <a:moveTo>
                  <a:pt x="473" y="1345"/>
                </a:moveTo>
                <a:cubicBezTo>
                  <a:pt x="482" y="1345"/>
                  <a:pt x="490" y="1337"/>
                  <a:pt x="490" y="1328"/>
                </a:cubicBezTo>
                <a:cubicBezTo>
                  <a:pt x="490" y="1319"/>
                  <a:pt x="482" y="1312"/>
                  <a:pt x="473" y="1312"/>
                </a:cubicBezTo>
                <a:cubicBezTo>
                  <a:pt x="464" y="1312"/>
                  <a:pt x="456" y="1319"/>
                  <a:pt x="456" y="1329"/>
                </a:cubicBezTo>
                <a:cubicBezTo>
                  <a:pt x="456" y="1338"/>
                  <a:pt x="464" y="1345"/>
                  <a:pt x="473" y="1345"/>
                </a:cubicBezTo>
                <a:close/>
                <a:moveTo>
                  <a:pt x="398" y="1257"/>
                </a:moveTo>
                <a:cubicBezTo>
                  <a:pt x="408" y="1257"/>
                  <a:pt x="415" y="1249"/>
                  <a:pt x="416" y="1240"/>
                </a:cubicBezTo>
                <a:cubicBezTo>
                  <a:pt x="416" y="1231"/>
                  <a:pt x="409" y="1223"/>
                  <a:pt x="399" y="1223"/>
                </a:cubicBezTo>
                <a:cubicBezTo>
                  <a:pt x="390" y="1223"/>
                  <a:pt x="382" y="1230"/>
                  <a:pt x="382" y="1239"/>
                </a:cubicBezTo>
                <a:cubicBezTo>
                  <a:pt x="382" y="1249"/>
                  <a:pt x="389" y="1256"/>
                  <a:pt x="398" y="1257"/>
                </a:cubicBezTo>
                <a:close/>
                <a:moveTo>
                  <a:pt x="1377" y="1343"/>
                </a:moveTo>
                <a:cubicBezTo>
                  <a:pt x="1387" y="1342"/>
                  <a:pt x="1394" y="1335"/>
                  <a:pt x="1394" y="1326"/>
                </a:cubicBezTo>
                <a:cubicBezTo>
                  <a:pt x="1394" y="1316"/>
                  <a:pt x="1386" y="1309"/>
                  <a:pt x="1377" y="1309"/>
                </a:cubicBezTo>
                <a:cubicBezTo>
                  <a:pt x="1368" y="1309"/>
                  <a:pt x="1360" y="1317"/>
                  <a:pt x="1360" y="1326"/>
                </a:cubicBezTo>
                <a:cubicBezTo>
                  <a:pt x="1360" y="1335"/>
                  <a:pt x="1368" y="1343"/>
                  <a:pt x="1377" y="1343"/>
                </a:cubicBezTo>
                <a:close/>
                <a:moveTo>
                  <a:pt x="1289" y="1417"/>
                </a:moveTo>
                <a:cubicBezTo>
                  <a:pt x="1298" y="1417"/>
                  <a:pt x="1305" y="1409"/>
                  <a:pt x="1305" y="1400"/>
                </a:cubicBezTo>
                <a:cubicBezTo>
                  <a:pt x="1305" y="1390"/>
                  <a:pt x="1297" y="1383"/>
                  <a:pt x="1288" y="1383"/>
                </a:cubicBezTo>
                <a:cubicBezTo>
                  <a:pt x="1279" y="1384"/>
                  <a:pt x="1271" y="1391"/>
                  <a:pt x="1272" y="1400"/>
                </a:cubicBezTo>
                <a:cubicBezTo>
                  <a:pt x="1272" y="1410"/>
                  <a:pt x="1280" y="1417"/>
                  <a:pt x="1289" y="1417"/>
                </a:cubicBezTo>
                <a:close/>
                <a:moveTo>
                  <a:pt x="668" y="343"/>
                </a:moveTo>
                <a:cubicBezTo>
                  <a:pt x="658" y="343"/>
                  <a:pt x="651" y="350"/>
                  <a:pt x="651" y="359"/>
                </a:cubicBezTo>
                <a:cubicBezTo>
                  <a:pt x="651" y="368"/>
                  <a:pt x="658" y="376"/>
                  <a:pt x="668" y="376"/>
                </a:cubicBezTo>
                <a:cubicBezTo>
                  <a:pt x="677" y="376"/>
                  <a:pt x="684" y="368"/>
                  <a:pt x="684" y="359"/>
                </a:cubicBezTo>
                <a:cubicBezTo>
                  <a:pt x="684" y="350"/>
                  <a:pt x="677" y="343"/>
                  <a:pt x="668" y="343"/>
                </a:cubicBezTo>
                <a:close/>
                <a:moveTo>
                  <a:pt x="316" y="740"/>
                </a:moveTo>
                <a:cubicBezTo>
                  <a:pt x="315" y="750"/>
                  <a:pt x="323" y="757"/>
                  <a:pt x="332" y="757"/>
                </a:cubicBezTo>
                <a:cubicBezTo>
                  <a:pt x="341" y="758"/>
                  <a:pt x="349" y="750"/>
                  <a:pt x="349" y="741"/>
                </a:cubicBezTo>
                <a:cubicBezTo>
                  <a:pt x="349" y="732"/>
                  <a:pt x="342" y="724"/>
                  <a:pt x="333" y="724"/>
                </a:cubicBezTo>
                <a:cubicBezTo>
                  <a:pt x="324" y="724"/>
                  <a:pt x="316" y="731"/>
                  <a:pt x="316" y="740"/>
                </a:cubicBezTo>
                <a:close/>
                <a:moveTo>
                  <a:pt x="1258" y="1442"/>
                </a:moveTo>
                <a:cubicBezTo>
                  <a:pt x="1268" y="1442"/>
                  <a:pt x="1275" y="1434"/>
                  <a:pt x="1275" y="1425"/>
                </a:cubicBezTo>
                <a:cubicBezTo>
                  <a:pt x="1275" y="1416"/>
                  <a:pt x="1268" y="1408"/>
                  <a:pt x="1259" y="1408"/>
                </a:cubicBezTo>
                <a:cubicBezTo>
                  <a:pt x="1250" y="1408"/>
                  <a:pt x="1242" y="1416"/>
                  <a:pt x="1242" y="1425"/>
                </a:cubicBezTo>
                <a:cubicBezTo>
                  <a:pt x="1242" y="1434"/>
                  <a:pt x="1249" y="1441"/>
                  <a:pt x="1258" y="1442"/>
                </a:cubicBezTo>
                <a:close/>
                <a:moveTo>
                  <a:pt x="1012" y="308"/>
                </a:moveTo>
                <a:cubicBezTo>
                  <a:pt x="1011" y="317"/>
                  <a:pt x="1019" y="325"/>
                  <a:pt x="1028" y="325"/>
                </a:cubicBezTo>
                <a:cubicBezTo>
                  <a:pt x="1037" y="325"/>
                  <a:pt x="1045" y="317"/>
                  <a:pt x="1045" y="308"/>
                </a:cubicBezTo>
                <a:cubicBezTo>
                  <a:pt x="1045" y="299"/>
                  <a:pt x="1038" y="291"/>
                  <a:pt x="1028" y="291"/>
                </a:cubicBezTo>
                <a:cubicBezTo>
                  <a:pt x="1019" y="291"/>
                  <a:pt x="1012" y="298"/>
                  <a:pt x="1012" y="308"/>
                </a:cubicBezTo>
                <a:close/>
                <a:moveTo>
                  <a:pt x="839" y="1541"/>
                </a:moveTo>
                <a:cubicBezTo>
                  <a:pt x="848" y="1541"/>
                  <a:pt x="856" y="1533"/>
                  <a:pt x="856" y="1524"/>
                </a:cubicBezTo>
                <a:cubicBezTo>
                  <a:pt x="856" y="1515"/>
                  <a:pt x="848" y="1508"/>
                  <a:pt x="839" y="1508"/>
                </a:cubicBezTo>
                <a:cubicBezTo>
                  <a:pt x="829" y="1508"/>
                  <a:pt x="822" y="1516"/>
                  <a:pt x="822" y="1525"/>
                </a:cubicBezTo>
                <a:cubicBezTo>
                  <a:pt x="822" y="1534"/>
                  <a:pt x="830" y="1542"/>
                  <a:pt x="839" y="1541"/>
                </a:cubicBezTo>
                <a:close/>
                <a:moveTo>
                  <a:pt x="706" y="1503"/>
                </a:moveTo>
                <a:cubicBezTo>
                  <a:pt x="715" y="1503"/>
                  <a:pt x="723" y="1495"/>
                  <a:pt x="723" y="1486"/>
                </a:cubicBezTo>
                <a:cubicBezTo>
                  <a:pt x="723" y="1477"/>
                  <a:pt x="715" y="1469"/>
                  <a:pt x="706" y="1469"/>
                </a:cubicBezTo>
                <a:cubicBezTo>
                  <a:pt x="697" y="1470"/>
                  <a:pt x="689" y="1477"/>
                  <a:pt x="689" y="1486"/>
                </a:cubicBezTo>
                <a:cubicBezTo>
                  <a:pt x="689" y="1496"/>
                  <a:pt x="697" y="1503"/>
                  <a:pt x="706" y="1503"/>
                </a:cubicBezTo>
                <a:close/>
                <a:moveTo>
                  <a:pt x="948" y="1552"/>
                </a:moveTo>
                <a:cubicBezTo>
                  <a:pt x="957" y="1552"/>
                  <a:pt x="965" y="1545"/>
                  <a:pt x="965" y="1536"/>
                </a:cubicBezTo>
                <a:cubicBezTo>
                  <a:pt x="965" y="1527"/>
                  <a:pt x="958" y="1519"/>
                  <a:pt x="949" y="1518"/>
                </a:cubicBezTo>
                <a:cubicBezTo>
                  <a:pt x="939" y="1518"/>
                  <a:pt x="931" y="1525"/>
                  <a:pt x="931" y="1535"/>
                </a:cubicBezTo>
                <a:cubicBezTo>
                  <a:pt x="931" y="1544"/>
                  <a:pt x="939" y="1552"/>
                  <a:pt x="948" y="1552"/>
                </a:cubicBezTo>
                <a:close/>
                <a:moveTo>
                  <a:pt x="1347" y="1367"/>
                </a:moveTo>
                <a:cubicBezTo>
                  <a:pt x="1357" y="1367"/>
                  <a:pt x="1364" y="1360"/>
                  <a:pt x="1364" y="1350"/>
                </a:cubicBezTo>
                <a:cubicBezTo>
                  <a:pt x="1364" y="1341"/>
                  <a:pt x="1356" y="1334"/>
                  <a:pt x="1347" y="1334"/>
                </a:cubicBezTo>
                <a:cubicBezTo>
                  <a:pt x="1338" y="1334"/>
                  <a:pt x="1330" y="1341"/>
                  <a:pt x="1331" y="1351"/>
                </a:cubicBezTo>
                <a:cubicBezTo>
                  <a:pt x="1331" y="1360"/>
                  <a:pt x="1338" y="1367"/>
                  <a:pt x="1347" y="1367"/>
                </a:cubicBezTo>
                <a:close/>
                <a:moveTo>
                  <a:pt x="1318" y="1392"/>
                </a:moveTo>
                <a:cubicBezTo>
                  <a:pt x="1327" y="1392"/>
                  <a:pt x="1335" y="1385"/>
                  <a:pt x="1335" y="1375"/>
                </a:cubicBezTo>
                <a:cubicBezTo>
                  <a:pt x="1335" y="1366"/>
                  <a:pt x="1327" y="1358"/>
                  <a:pt x="1318" y="1359"/>
                </a:cubicBezTo>
                <a:cubicBezTo>
                  <a:pt x="1309" y="1359"/>
                  <a:pt x="1302" y="1366"/>
                  <a:pt x="1302" y="1375"/>
                </a:cubicBezTo>
                <a:cubicBezTo>
                  <a:pt x="1301" y="1384"/>
                  <a:pt x="1309" y="1392"/>
                  <a:pt x="1318" y="1392"/>
                </a:cubicBezTo>
                <a:close/>
                <a:moveTo>
                  <a:pt x="430" y="541"/>
                </a:moveTo>
                <a:cubicBezTo>
                  <a:pt x="421" y="541"/>
                  <a:pt x="414" y="548"/>
                  <a:pt x="414" y="557"/>
                </a:cubicBezTo>
                <a:cubicBezTo>
                  <a:pt x="414" y="566"/>
                  <a:pt x="421" y="574"/>
                  <a:pt x="430" y="574"/>
                </a:cubicBezTo>
                <a:cubicBezTo>
                  <a:pt x="439" y="574"/>
                  <a:pt x="447" y="567"/>
                  <a:pt x="447" y="557"/>
                </a:cubicBezTo>
                <a:cubicBezTo>
                  <a:pt x="447" y="548"/>
                  <a:pt x="440" y="541"/>
                  <a:pt x="430" y="541"/>
                </a:cubicBezTo>
                <a:close/>
                <a:moveTo>
                  <a:pt x="1464" y="631"/>
                </a:moveTo>
                <a:cubicBezTo>
                  <a:pt x="1455" y="631"/>
                  <a:pt x="1447" y="639"/>
                  <a:pt x="1447" y="648"/>
                </a:cubicBezTo>
                <a:cubicBezTo>
                  <a:pt x="1447" y="657"/>
                  <a:pt x="1455" y="664"/>
                  <a:pt x="1464" y="664"/>
                </a:cubicBezTo>
                <a:cubicBezTo>
                  <a:pt x="1473" y="665"/>
                  <a:pt x="1481" y="657"/>
                  <a:pt x="1481" y="648"/>
                </a:cubicBezTo>
                <a:cubicBezTo>
                  <a:pt x="1481" y="639"/>
                  <a:pt x="1473" y="631"/>
                  <a:pt x="1464" y="631"/>
                </a:cubicBezTo>
                <a:close/>
                <a:moveTo>
                  <a:pt x="448" y="1315"/>
                </a:moveTo>
                <a:cubicBezTo>
                  <a:pt x="457" y="1315"/>
                  <a:pt x="465" y="1308"/>
                  <a:pt x="465" y="1299"/>
                </a:cubicBezTo>
                <a:cubicBezTo>
                  <a:pt x="465" y="1290"/>
                  <a:pt x="458" y="1282"/>
                  <a:pt x="448" y="1282"/>
                </a:cubicBezTo>
                <a:cubicBezTo>
                  <a:pt x="440" y="1282"/>
                  <a:pt x="432" y="1289"/>
                  <a:pt x="432" y="1298"/>
                </a:cubicBezTo>
                <a:cubicBezTo>
                  <a:pt x="431" y="1307"/>
                  <a:pt x="439" y="1315"/>
                  <a:pt x="448" y="1315"/>
                </a:cubicBezTo>
                <a:close/>
                <a:moveTo>
                  <a:pt x="1441" y="1238"/>
                </a:moveTo>
                <a:cubicBezTo>
                  <a:pt x="1450" y="1238"/>
                  <a:pt x="1458" y="1231"/>
                  <a:pt x="1458" y="1222"/>
                </a:cubicBezTo>
                <a:cubicBezTo>
                  <a:pt x="1458" y="1212"/>
                  <a:pt x="1450" y="1205"/>
                  <a:pt x="1441" y="1205"/>
                </a:cubicBezTo>
                <a:cubicBezTo>
                  <a:pt x="1432" y="1205"/>
                  <a:pt x="1425" y="1213"/>
                  <a:pt x="1424" y="1222"/>
                </a:cubicBezTo>
                <a:cubicBezTo>
                  <a:pt x="1424" y="1231"/>
                  <a:pt x="1432" y="1238"/>
                  <a:pt x="1441" y="1238"/>
                </a:cubicBezTo>
                <a:close/>
                <a:moveTo>
                  <a:pt x="1540" y="900"/>
                </a:moveTo>
                <a:cubicBezTo>
                  <a:pt x="1540" y="891"/>
                  <a:pt x="1533" y="884"/>
                  <a:pt x="1524" y="883"/>
                </a:cubicBezTo>
                <a:cubicBezTo>
                  <a:pt x="1515" y="883"/>
                  <a:pt x="1507" y="891"/>
                  <a:pt x="1507" y="900"/>
                </a:cubicBezTo>
                <a:cubicBezTo>
                  <a:pt x="1507" y="909"/>
                  <a:pt x="1514" y="917"/>
                  <a:pt x="1523" y="917"/>
                </a:cubicBezTo>
                <a:cubicBezTo>
                  <a:pt x="1533" y="917"/>
                  <a:pt x="1540" y="910"/>
                  <a:pt x="1540" y="900"/>
                </a:cubicBezTo>
                <a:close/>
                <a:moveTo>
                  <a:pt x="311" y="795"/>
                </a:moveTo>
                <a:cubicBezTo>
                  <a:pt x="311" y="804"/>
                  <a:pt x="319" y="812"/>
                  <a:pt x="328" y="812"/>
                </a:cubicBezTo>
                <a:cubicBezTo>
                  <a:pt x="337" y="812"/>
                  <a:pt x="345" y="804"/>
                  <a:pt x="345" y="795"/>
                </a:cubicBezTo>
                <a:cubicBezTo>
                  <a:pt x="345" y="786"/>
                  <a:pt x="337" y="778"/>
                  <a:pt x="328" y="779"/>
                </a:cubicBezTo>
                <a:cubicBezTo>
                  <a:pt x="319" y="779"/>
                  <a:pt x="312" y="786"/>
                  <a:pt x="311" y="795"/>
                </a:cubicBezTo>
                <a:close/>
                <a:moveTo>
                  <a:pt x="354" y="1143"/>
                </a:moveTo>
                <a:cubicBezTo>
                  <a:pt x="363" y="1143"/>
                  <a:pt x="371" y="1135"/>
                  <a:pt x="370" y="1126"/>
                </a:cubicBezTo>
                <a:cubicBezTo>
                  <a:pt x="370" y="1117"/>
                  <a:pt x="363" y="1110"/>
                  <a:pt x="354" y="1110"/>
                </a:cubicBezTo>
                <a:cubicBezTo>
                  <a:pt x="345" y="1110"/>
                  <a:pt x="337" y="1117"/>
                  <a:pt x="337" y="1126"/>
                </a:cubicBezTo>
                <a:cubicBezTo>
                  <a:pt x="337" y="1136"/>
                  <a:pt x="345" y="1143"/>
                  <a:pt x="354" y="1143"/>
                </a:cubicBezTo>
                <a:close/>
                <a:moveTo>
                  <a:pt x="751" y="322"/>
                </a:moveTo>
                <a:cubicBezTo>
                  <a:pt x="742" y="322"/>
                  <a:pt x="735" y="330"/>
                  <a:pt x="735" y="338"/>
                </a:cubicBezTo>
                <a:cubicBezTo>
                  <a:pt x="734" y="348"/>
                  <a:pt x="742" y="355"/>
                  <a:pt x="751" y="355"/>
                </a:cubicBezTo>
                <a:cubicBezTo>
                  <a:pt x="760" y="355"/>
                  <a:pt x="768" y="348"/>
                  <a:pt x="768" y="339"/>
                </a:cubicBezTo>
                <a:cubicBezTo>
                  <a:pt x="768" y="329"/>
                  <a:pt x="760" y="322"/>
                  <a:pt x="751" y="322"/>
                </a:cubicBezTo>
                <a:close/>
                <a:moveTo>
                  <a:pt x="333" y="1059"/>
                </a:moveTo>
                <a:cubicBezTo>
                  <a:pt x="342" y="1059"/>
                  <a:pt x="350" y="1052"/>
                  <a:pt x="350" y="1043"/>
                </a:cubicBezTo>
                <a:cubicBezTo>
                  <a:pt x="350" y="1034"/>
                  <a:pt x="342" y="1026"/>
                  <a:pt x="333" y="1026"/>
                </a:cubicBezTo>
                <a:cubicBezTo>
                  <a:pt x="324" y="1026"/>
                  <a:pt x="317" y="1033"/>
                  <a:pt x="317" y="1042"/>
                </a:cubicBezTo>
                <a:cubicBezTo>
                  <a:pt x="316" y="1051"/>
                  <a:pt x="324" y="1059"/>
                  <a:pt x="333" y="1059"/>
                </a:cubicBezTo>
                <a:close/>
                <a:moveTo>
                  <a:pt x="1536" y="955"/>
                </a:moveTo>
                <a:cubicBezTo>
                  <a:pt x="1536" y="946"/>
                  <a:pt x="1529" y="938"/>
                  <a:pt x="1520" y="938"/>
                </a:cubicBezTo>
                <a:cubicBezTo>
                  <a:pt x="1511" y="938"/>
                  <a:pt x="1503" y="945"/>
                  <a:pt x="1503" y="954"/>
                </a:cubicBezTo>
                <a:cubicBezTo>
                  <a:pt x="1503" y="964"/>
                  <a:pt x="1510" y="971"/>
                  <a:pt x="1519" y="971"/>
                </a:cubicBezTo>
                <a:cubicBezTo>
                  <a:pt x="1528" y="971"/>
                  <a:pt x="1536" y="964"/>
                  <a:pt x="1536" y="955"/>
                </a:cubicBezTo>
                <a:close/>
                <a:moveTo>
                  <a:pt x="1531" y="1009"/>
                </a:moveTo>
                <a:cubicBezTo>
                  <a:pt x="1531" y="1000"/>
                  <a:pt x="1524" y="992"/>
                  <a:pt x="1515" y="992"/>
                </a:cubicBezTo>
                <a:cubicBezTo>
                  <a:pt x="1506" y="992"/>
                  <a:pt x="1498" y="999"/>
                  <a:pt x="1498" y="1008"/>
                </a:cubicBezTo>
                <a:cubicBezTo>
                  <a:pt x="1497" y="1017"/>
                  <a:pt x="1505" y="1025"/>
                  <a:pt x="1514" y="1025"/>
                </a:cubicBezTo>
                <a:cubicBezTo>
                  <a:pt x="1523" y="1025"/>
                  <a:pt x="1531" y="1018"/>
                  <a:pt x="1531" y="1009"/>
                </a:cubicBezTo>
                <a:close/>
                <a:moveTo>
                  <a:pt x="306" y="849"/>
                </a:moveTo>
                <a:cubicBezTo>
                  <a:pt x="306" y="858"/>
                  <a:pt x="313" y="866"/>
                  <a:pt x="323" y="866"/>
                </a:cubicBezTo>
                <a:cubicBezTo>
                  <a:pt x="332" y="867"/>
                  <a:pt x="339" y="859"/>
                  <a:pt x="340" y="850"/>
                </a:cubicBezTo>
                <a:cubicBezTo>
                  <a:pt x="340" y="841"/>
                  <a:pt x="332" y="833"/>
                  <a:pt x="323" y="833"/>
                </a:cubicBezTo>
                <a:cubicBezTo>
                  <a:pt x="314" y="833"/>
                  <a:pt x="307" y="840"/>
                  <a:pt x="306" y="849"/>
                </a:cubicBezTo>
                <a:close/>
                <a:moveTo>
                  <a:pt x="1186" y="361"/>
                </a:moveTo>
                <a:cubicBezTo>
                  <a:pt x="1177" y="361"/>
                  <a:pt x="1169" y="368"/>
                  <a:pt x="1169" y="378"/>
                </a:cubicBezTo>
                <a:cubicBezTo>
                  <a:pt x="1170" y="386"/>
                  <a:pt x="1177" y="394"/>
                  <a:pt x="1186" y="394"/>
                </a:cubicBezTo>
                <a:cubicBezTo>
                  <a:pt x="1195" y="394"/>
                  <a:pt x="1203" y="386"/>
                  <a:pt x="1203" y="377"/>
                </a:cubicBezTo>
                <a:cubicBezTo>
                  <a:pt x="1203" y="368"/>
                  <a:pt x="1195" y="361"/>
                  <a:pt x="1186" y="361"/>
                </a:cubicBezTo>
                <a:close/>
                <a:moveTo>
                  <a:pt x="638" y="367"/>
                </a:moveTo>
                <a:cubicBezTo>
                  <a:pt x="629" y="367"/>
                  <a:pt x="621" y="374"/>
                  <a:pt x="621" y="383"/>
                </a:cubicBezTo>
                <a:cubicBezTo>
                  <a:pt x="621" y="393"/>
                  <a:pt x="628" y="400"/>
                  <a:pt x="637" y="401"/>
                </a:cubicBezTo>
                <a:cubicBezTo>
                  <a:pt x="646" y="401"/>
                  <a:pt x="654" y="394"/>
                  <a:pt x="654" y="384"/>
                </a:cubicBezTo>
                <a:cubicBezTo>
                  <a:pt x="654" y="375"/>
                  <a:pt x="647" y="367"/>
                  <a:pt x="638" y="367"/>
                </a:cubicBezTo>
                <a:close/>
                <a:moveTo>
                  <a:pt x="1290" y="425"/>
                </a:moveTo>
                <a:cubicBezTo>
                  <a:pt x="1281" y="424"/>
                  <a:pt x="1273" y="432"/>
                  <a:pt x="1274" y="441"/>
                </a:cubicBezTo>
                <a:cubicBezTo>
                  <a:pt x="1274" y="450"/>
                  <a:pt x="1281" y="457"/>
                  <a:pt x="1290" y="458"/>
                </a:cubicBezTo>
                <a:cubicBezTo>
                  <a:pt x="1299" y="458"/>
                  <a:pt x="1307" y="451"/>
                  <a:pt x="1307" y="441"/>
                </a:cubicBezTo>
                <a:cubicBezTo>
                  <a:pt x="1307" y="432"/>
                  <a:pt x="1299" y="425"/>
                  <a:pt x="1290" y="425"/>
                </a:cubicBezTo>
                <a:close/>
                <a:moveTo>
                  <a:pt x="302" y="903"/>
                </a:moveTo>
                <a:cubicBezTo>
                  <a:pt x="302" y="912"/>
                  <a:pt x="309" y="920"/>
                  <a:pt x="318" y="920"/>
                </a:cubicBezTo>
                <a:cubicBezTo>
                  <a:pt x="328" y="920"/>
                  <a:pt x="335" y="913"/>
                  <a:pt x="335" y="904"/>
                </a:cubicBezTo>
                <a:cubicBezTo>
                  <a:pt x="335" y="895"/>
                  <a:pt x="328" y="887"/>
                  <a:pt x="319" y="887"/>
                </a:cubicBezTo>
                <a:cubicBezTo>
                  <a:pt x="310" y="887"/>
                  <a:pt x="302" y="894"/>
                  <a:pt x="302" y="903"/>
                </a:cubicBezTo>
                <a:close/>
                <a:moveTo>
                  <a:pt x="836" y="303"/>
                </a:moveTo>
                <a:cubicBezTo>
                  <a:pt x="827" y="303"/>
                  <a:pt x="819" y="310"/>
                  <a:pt x="819" y="318"/>
                </a:cubicBezTo>
                <a:cubicBezTo>
                  <a:pt x="819" y="328"/>
                  <a:pt x="826" y="335"/>
                  <a:pt x="835" y="336"/>
                </a:cubicBezTo>
                <a:cubicBezTo>
                  <a:pt x="844" y="336"/>
                  <a:pt x="852" y="329"/>
                  <a:pt x="852" y="319"/>
                </a:cubicBezTo>
                <a:cubicBezTo>
                  <a:pt x="852" y="310"/>
                  <a:pt x="845" y="303"/>
                  <a:pt x="836" y="303"/>
                </a:cubicBezTo>
                <a:close/>
                <a:moveTo>
                  <a:pt x="1106" y="326"/>
                </a:moveTo>
                <a:cubicBezTo>
                  <a:pt x="1098" y="327"/>
                  <a:pt x="1090" y="334"/>
                  <a:pt x="1090" y="343"/>
                </a:cubicBezTo>
                <a:cubicBezTo>
                  <a:pt x="1090" y="352"/>
                  <a:pt x="1097" y="360"/>
                  <a:pt x="1107" y="360"/>
                </a:cubicBezTo>
                <a:cubicBezTo>
                  <a:pt x="1116" y="360"/>
                  <a:pt x="1123" y="352"/>
                  <a:pt x="1123" y="343"/>
                </a:cubicBezTo>
                <a:cubicBezTo>
                  <a:pt x="1123" y="334"/>
                  <a:pt x="1116" y="326"/>
                  <a:pt x="1106" y="326"/>
                </a:cubicBezTo>
                <a:close/>
                <a:moveTo>
                  <a:pt x="602" y="1439"/>
                </a:moveTo>
                <a:cubicBezTo>
                  <a:pt x="611" y="1439"/>
                  <a:pt x="618" y="1432"/>
                  <a:pt x="618" y="1423"/>
                </a:cubicBezTo>
                <a:cubicBezTo>
                  <a:pt x="619" y="1413"/>
                  <a:pt x="611" y="1406"/>
                  <a:pt x="602" y="1406"/>
                </a:cubicBezTo>
                <a:cubicBezTo>
                  <a:pt x="593" y="1406"/>
                  <a:pt x="585" y="1413"/>
                  <a:pt x="585" y="1423"/>
                </a:cubicBezTo>
                <a:cubicBezTo>
                  <a:pt x="585" y="1432"/>
                  <a:pt x="593" y="1439"/>
                  <a:pt x="602" y="1439"/>
                </a:cubicBezTo>
                <a:close/>
                <a:moveTo>
                  <a:pt x="444" y="532"/>
                </a:moveTo>
                <a:cubicBezTo>
                  <a:pt x="444" y="541"/>
                  <a:pt x="451" y="549"/>
                  <a:pt x="460" y="549"/>
                </a:cubicBezTo>
                <a:cubicBezTo>
                  <a:pt x="469" y="549"/>
                  <a:pt x="477" y="542"/>
                  <a:pt x="477" y="533"/>
                </a:cubicBezTo>
                <a:cubicBezTo>
                  <a:pt x="477" y="524"/>
                  <a:pt x="470" y="516"/>
                  <a:pt x="461" y="516"/>
                </a:cubicBezTo>
                <a:cubicBezTo>
                  <a:pt x="452" y="516"/>
                  <a:pt x="444" y="523"/>
                  <a:pt x="444" y="532"/>
                </a:cubicBezTo>
                <a:close/>
                <a:moveTo>
                  <a:pt x="1146" y="1487"/>
                </a:moveTo>
                <a:cubicBezTo>
                  <a:pt x="1155" y="1486"/>
                  <a:pt x="1162" y="1479"/>
                  <a:pt x="1162" y="1470"/>
                </a:cubicBezTo>
                <a:cubicBezTo>
                  <a:pt x="1162" y="1461"/>
                  <a:pt x="1154" y="1453"/>
                  <a:pt x="1145" y="1453"/>
                </a:cubicBezTo>
                <a:cubicBezTo>
                  <a:pt x="1136" y="1454"/>
                  <a:pt x="1129" y="1461"/>
                  <a:pt x="1129" y="1470"/>
                </a:cubicBezTo>
                <a:cubicBezTo>
                  <a:pt x="1129" y="1480"/>
                  <a:pt x="1136" y="1487"/>
                  <a:pt x="1146" y="1487"/>
                </a:cubicBezTo>
                <a:close/>
                <a:moveTo>
                  <a:pt x="608" y="392"/>
                </a:moveTo>
                <a:cubicBezTo>
                  <a:pt x="599" y="392"/>
                  <a:pt x="592" y="400"/>
                  <a:pt x="592" y="409"/>
                </a:cubicBezTo>
                <a:cubicBezTo>
                  <a:pt x="593" y="418"/>
                  <a:pt x="600" y="425"/>
                  <a:pt x="609" y="425"/>
                </a:cubicBezTo>
                <a:cubicBezTo>
                  <a:pt x="618" y="425"/>
                  <a:pt x="626" y="417"/>
                  <a:pt x="625" y="408"/>
                </a:cubicBezTo>
                <a:cubicBezTo>
                  <a:pt x="625" y="399"/>
                  <a:pt x="617" y="392"/>
                  <a:pt x="608" y="392"/>
                </a:cubicBezTo>
                <a:close/>
                <a:moveTo>
                  <a:pt x="1316" y="454"/>
                </a:moveTo>
                <a:cubicBezTo>
                  <a:pt x="1307" y="453"/>
                  <a:pt x="1299" y="460"/>
                  <a:pt x="1298" y="470"/>
                </a:cubicBezTo>
                <a:cubicBezTo>
                  <a:pt x="1298" y="479"/>
                  <a:pt x="1305" y="487"/>
                  <a:pt x="1315" y="487"/>
                </a:cubicBezTo>
                <a:cubicBezTo>
                  <a:pt x="1324" y="487"/>
                  <a:pt x="1331" y="480"/>
                  <a:pt x="1331" y="471"/>
                </a:cubicBezTo>
                <a:cubicBezTo>
                  <a:pt x="1332" y="462"/>
                  <a:pt x="1325" y="454"/>
                  <a:pt x="1316" y="454"/>
                </a:cubicBezTo>
                <a:close/>
                <a:moveTo>
                  <a:pt x="978" y="1527"/>
                </a:moveTo>
                <a:cubicBezTo>
                  <a:pt x="988" y="1526"/>
                  <a:pt x="995" y="1519"/>
                  <a:pt x="995" y="1509"/>
                </a:cubicBezTo>
                <a:cubicBezTo>
                  <a:pt x="994" y="1500"/>
                  <a:pt x="987" y="1494"/>
                  <a:pt x="978" y="1494"/>
                </a:cubicBezTo>
                <a:cubicBezTo>
                  <a:pt x="968" y="1494"/>
                  <a:pt x="961" y="1502"/>
                  <a:pt x="962" y="1511"/>
                </a:cubicBezTo>
                <a:cubicBezTo>
                  <a:pt x="962" y="1520"/>
                  <a:pt x="969" y="1527"/>
                  <a:pt x="978" y="1527"/>
                </a:cubicBezTo>
                <a:close/>
                <a:moveTo>
                  <a:pt x="1475" y="1159"/>
                </a:moveTo>
                <a:cubicBezTo>
                  <a:pt x="1484" y="1159"/>
                  <a:pt x="1491" y="1152"/>
                  <a:pt x="1492" y="1143"/>
                </a:cubicBezTo>
                <a:cubicBezTo>
                  <a:pt x="1492" y="1134"/>
                  <a:pt x="1485" y="1126"/>
                  <a:pt x="1476" y="1126"/>
                </a:cubicBezTo>
                <a:cubicBezTo>
                  <a:pt x="1467" y="1125"/>
                  <a:pt x="1459" y="1133"/>
                  <a:pt x="1459" y="1142"/>
                </a:cubicBezTo>
                <a:cubicBezTo>
                  <a:pt x="1458" y="1151"/>
                  <a:pt x="1466" y="1159"/>
                  <a:pt x="1475" y="1159"/>
                </a:cubicBezTo>
                <a:close/>
                <a:moveTo>
                  <a:pt x="1440" y="602"/>
                </a:moveTo>
                <a:cubicBezTo>
                  <a:pt x="1430" y="602"/>
                  <a:pt x="1423" y="609"/>
                  <a:pt x="1423" y="619"/>
                </a:cubicBezTo>
                <a:cubicBezTo>
                  <a:pt x="1423" y="628"/>
                  <a:pt x="1430" y="635"/>
                  <a:pt x="1440" y="635"/>
                </a:cubicBezTo>
                <a:cubicBezTo>
                  <a:pt x="1449" y="635"/>
                  <a:pt x="1456" y="628"/>
                  <a:pt x="1456" y="619"/>
                </a:cubicBezTo>
                <a:cubicBezTo>
                  <a:pt x="1456" y="610"/>
                  <a:pt x="1449" y="602"/>
                  <a:pt x="1440" y="602"/>
                </a:cubicBezTo>
                <a:close/>
                <a:moveTo>
                  <a:pt x="776" y="1491"/>
                </a:moveTo>
                <a:cubicBezTo>
                  <a:pt x="776" y="1482"/>
                  <a:pt x="769" y="1474"/>
                  <a:pt x="760" y="1474"/>
                </a:cubicBezTo>
                <a:cubicBezTo>
                  <a:pt x="751" y="1474"/>
                  <a:pt x="744" y="1481"/>
                  <a:pt x="743" y="1490"/>
                </a:cubicBezTo>
                <a:cubicBezTo>
                  <a:pt x="743" y="1499"/>
                  <a:pt x="750" y="1506"/>
                  <a:pt x="759" y="1507"/>
                </a:cubicBezTo>
                <a:cubicBezTo>
                  <a:pt x="768" y="1507"/>
                  <a:pt x="776" y="1500"/>
                  <a:pt x="776" y="1491"/>
                </a:cubicBezTo>
                <a:close/>
                <a:moveTo>
                  <a:pt x="1521" y="816"/>
                </a:moveTo>
                <a:cubicBezTo>
                  <a:pt x="1521" y="807"/>
                  <a:pt x="1514" y="799"/>
                  <a:pt x="1505" y="799"/>
                </a:cubicBezTo>
                <a:cubicBezTo>
                  <a:pt x="1495" y="799"/>
                  <a:pt x="1488" y="806"/>
                  <a:pt x="1488" y="816"/>
                </a:cubicBezTo>
                <a:cubicBezTo>
                  <a:pt x="1488" y="825"/>
                  <a:pt x="1495" y="832"/>
                  <a:pt x="1504" y="832"/>
                </a:cubicBezTo>
                <a:cubicBezTo>
                  <a:pt x="1513" y="832"/>
                  <a:pt x="1521" y="825"/>
                  <a:pt x="1521" y="816"/>
                </a:cubicBezTo>
                <a:close/>
                <a:moveTo>
                  <a:pt x="814" y="1512"/>
                </a:moveTo>
                <a:cubicBezTo>
                  <a:pt x="823" y="1512"/>
                  <a:pt x="831" y="1505"/>
                  <a:pt x="831" y="1496"/>
                </a:cubicBezTo>
                <a:cubicBezTo>
                  <a:pt x="831" y="1487"/>
                  <a:pt x="823" y="1479"/>
                  <a:pt x="814" y="1479"/>
                </a:cubicBezTo>
                <a:cubicBezTo>
                  <a:pt x="805" y="1479"/>
                  <a:pt x="798" y="1487"/>
                  <a:pt x="798" y="1496"/>
                </a:cubicBezTo>
                <a:cubicBezTo>
                  <a:pt x="798" y="1505"/>
                  <a:pt x="805" y="1512"/>
                  <a:pt x="814" y="1512"/>
                </a:cubicBezTo>
                <a:close/>
                <a:moveTo>
                  <a:pt x="549" y="442"/>
                </a:moveTo>
                <a:cubicBezTo>
                  <a:pt x="540" y="442"/>
                  <a:pt x="533" y="449"/>
                  <a:pt x="533" y="458"/>
                </a:cubicBezTo>
                <a:cubicBezTo>
                  <a:pt x="532" y="467"/>
                  <a:pt x="539" y="474"/>
                  <a:pt x="548" y="474"/>
                </a:cubicBezTo>
                <a:cubicBezTo>
                  <a:pt x="558" y="475"/>
                  <a:pt x="565" y="468"/>
                  <a:pt x="565" y="458"/>
                </a:cubicBezTo>
                <a:cubicBezTo>
                  <a:pt x="565" y="449"/>
                  <a:pt x="558" y="442"/>
                  <a:pt x="549" y="442"/>
                </a:cubicBezTo>
                <a:close/>
                <a:moveTo>
                  <a:pt x="1390" y="542"/>
                </a:moveTo>
                <a:cubicBezTo>
                  <a:pt x="1381" y="542"/>
                  <a:pt x="1373" y="550"/>
                  <a:pt x="1373" y="559"/>
                </a:cubicBezTo>
                <a:cubicBezTo>
                  <a:pt x="1373" y="568"/>
                  <a:pt x="1381" y="575"/>
                  <a:pt x="1389" y="575"/>
                </a:cubicBezTo>
                <a:cubicBezTo>
                  <a:pt x="1399" y="575"/>
                  <a:pt x="1406" y="569"/>
                  <a:pt x="1406" y="560"/>
                </a:cubicBezTo>
                <a:cubicBezTo>
                  <a:pt x="1407" y="550"/>
                  <a:pt x="1399" y="543"/>
                  <a:pt x="1390" y="542"/>
                </a:cubicBezTo>
                <a:close/>
                <a:moveTo>
                  <a:pt x="923" y="1522"/>
                </a:moveTo>
                <a:cubicBezTo>
                  <a:pt x="932" y="1522"/>
                  <a:pt x="940" y="1514"/>
                  <a:pt x="940" y="1505"/>
                </a:cubicBezTo>
                <a:cubicBezTo>
                  <a:pt x="940" y="1496"/>
                  <a:pt x="933" y="1489"/>
                  <a:pt x="924" y="1489"/>
                </a:cubicBezTo>
                <a:cubicBezTo>
                  <a:pt x="915" y="1488"/>
                  <a:pt x="907" y="1495"/>
                  <a:pt x="907" y="1504"/>
                </a:cubicBezTo>
                <a:cubicBezTo>
                  <a:pt x="907" y="1514"/>
                  <a:pt x="914" y="1521"/>
                  <a:pt x="923" y="1522"/>
                </a:cubicBezTo>
                <a:close/>
                <a:moveTo>
                  <a:pt x="363" y="699"/>
                </a:moveTo>
                <a:cubicBezTo>
                  <a:pt x="354" y="699"/>
                  <a:pt x="346" y="706"/>
                  <a:pt x="346" y="715"/>
                </a:cubicBezTo>
                <a:cubicBezTo>
                  <a:pt x="346" y="724"/>
                  <a:pt x="352" y="732"/>
                  <a:pt x="361" y="732"/>
                </a:cubicBezTo>
                <a:cubicBezTo>
                  <a:pt x="370" y="733"/>
                  <a:pt x="378" y="726"/>
                  <a:pt x="379" y="717"/>
                </a:cubicBezTo>
                <a:cubicBezTo>
                  <a:pt x="379" y="708"/>
                  <a:pt x="372" y="700"/>
                  <a:pt x="363" y="699"/>
                </a:cubicBezTo>
                <a:close/>
                <a:moveTo>
                  <a:pt x="1061" y="1506"/>
                </a:moveTo>
                <a:cubicBezTo>
                  <a:pt x="1070" y="1507"/>
                  <a:pt x="1078" y="1499"/>
                  <a:pt x="1078" y="1490"/>
                </a:cubicBezTo>
                <a:cubicBezTo>
                  <a:pt x="1078" y="1481"/>
                  <a:pt x="1071" y="1474"/>
                  <a:pt x="1062" y="1473"/>
                </a:cubicBezTo>
                <a:cubicBezTo>
                  <a:pt x="1053" y="1473"/>
                  <a:pt x="1045" y="1480"/>
                  <a:pt x="1045" y="1489"/>
                </a:cubicBezTo>
                <a:cubicBezTo>
                  <a:pt x="1045" y="1498"/>
                  <a:pt x="1052" y="1506"/>
                  <a:pt x="1061" y="1506"/>
                </a:cubicBezTo>
                <a:close/>
                <a:moveTo>
                  <a:pt x="1382" y="530"/>
                </a:moveTo>
                <a:cubicBezTo>
                  <a:pt x="1382" y="521"/>
                  <a:pt x="1374" y="513"/>
                  <a:pt x="1364" y="513"/>
                </a:cubicBezTo>
                <a:cubicBezTo>
                  <a:pt x="1356" y="514"/>
                  <a:pt x="1349" y="521"/>
                  <a:pt x="1349" y="530"/>
                </a:cubicBezTo>
                <a:cubicBezTo>
                  <a:pt x="1349" y="539"/>
                  <a:pt x="1356" y="546"/>
                  <a:pt x="1365" y="546"/>
                </a:cubicBezTo>
                <a:cubicBezTo>
                  <a:pt x="1374" y="546"/>
                  <a:pt x="1382" y="539"/>
                  <a:pt x="1382" y="530"/>
                </a:cubicBezTo>
                <a:close/>
                <a:moveTo>
                  <a:pt x="889" y="307"/>
                </a:moveTo>
                <a:cubicBezTo>
                  <a:pt x="880" y="307"/>
                  <a:pt x="873" y="315"/>
                  <a:pt x="873" y="324"/>
                </a:cubicBezTo>
                <a:cubicBezTo>
                  <a:pt x="873" y="333"/>
                  <a:pt x="880" y="340"/>
                  <a:pt x="889" y="340"/>
                </a:cubicBezTo>
                <a:cubicBezTo>
                  <a:pt x="898" y="340"/>
                  <a:pt x="906" y="333"/>
                  <a:pt x="906" y="324"/>
                </a:cubicBezTo>
                <a:cubicBezTo>
                  <a:pt x="906" y="314"/>
                  <a:pt x="898" y="307"/>
                  <a:pt x="889" y="307"/>
                </a:cubicBezTo>
                <a:close/>
                <a:moveTo>
                  <a:pt x="396" y="620"/>
                </a:moveTo>
                <a:cubicBezTo>
                  <a:pt x="387" y="620"/>
                  <a:pt x="380" y="628"/>
                  <a:pt x="380" y="637"/>
                </a:cubicBezTo>
                <a:cubicBezTo>
                  <a:pt x="380" y="646"/>
                  <a:pt x="388" y="653"/>
                  <a:pt x="397" y="653"/>
                </a:cubicBezTo>
                <a:cubicBezTo>
                  <a:pt x="406" y="653"/>
                  <a:pt x="413" y="645"/>
                  <a:pt x="413" y="636"/>
                </a:cubicBezTo>
                <a:cubicBezTo>
                  <a:pt x="413" y="627"/>
                  <a:pt x="405" y="620"/>
                  <a:pt x="396" y="620"/>
                </a:cubicBezTo>
                <a:close/>
                <a:moveTo>
                  <a:pt x="682" y="1473"/>
                </a:moveTo>
                <a:cubicBezTo>
                  <a:pt x="691" y="1472"/>
                  <a:pt x="698" y="1465"/>
                  <a:pt x="698" y="1456"/>
                </a:cubicBezTo>
                <a:cubicBezTo>
                  <a:pt x="698" y="1447"/>
                  <a:pt x="690" y="1440"/>
                  <a:pt x="681" y="1440"/>
                </a:cubicBezTo>
                <a:cubicBezTo>
                  <a:pt x="672" y="1440"/>
                  <a:pt x="665" y="1448"/>
                  <a:pt x="665" y="1457"/>
                </a:cubicBezTo>
                <a:cubicBezTo>
                  <a:pt x="665" y="1466"/>
                  <a:pt x="672" y="1473"/>
                  <a:pt x="682" y="1473"/>
                </a:cubicBezTo>
                <a:close/>
                <a:moveTo>
                  <a:pt x="362" y="1156"/>
                </a:moveTo>
                <a:cubicBezTo>
                  <a:pt x="362" y="1165"/>
                  <a:pt x="369" y="1172"/>
                  <a:pt x="378" y="1172"/>
                </a:cubicBezTo>
                <a:cubicBezTo>
                  <a:pt x="388" y="1172"/>
                  <a:pt x="395" y="1166"/>
                  <a:pt x="395" y="1156"/>
                </a:cubicBezTo>
                <a:cubicBezTo>
                  <a:pt x="395" y="1147"/>
                  <a:pt x="388" y="1139"/>
                  <a:pt x="378" y="1140"/>
                </a:cubicBezTo>
                <a:cubicBezTo>
                  <a:pt x="370" y="1140"/>
                  <a:pt x="362" y="1147"/>
                  <a:pt x="362" y="1156"/>
                </a:cubicBezTo>
                <a:close/>
                <a:moveTo>
                  <a:pt x="519" y="467"/>
                </a:moveTo>
                <a:cubicBezTo>
                  <a:pt x="510" y="467"/>
                  <a:pt x="502" y="474"/>
                  <a:pt x="503" y="484"/>
                </a:cubicBezTo>
                <a:cubicBezTo>
                  <a:pt x="503" y="493"/>
                  <a:pt x="511" y="500"/>
                  <a:pt x="519" y="499"/>
                </a:cubicBezTo>
                <a:cubicBezTo>
                  <a:pt x="529" y="499"/>
                  <a:pt x="536" y="491"/>
                  <a:pt x="536" y="482"/>
                </a:cubicBezTo>
                <a:cubicBezTo>
                  <a:pt x="535" y="473"/>
                  <a:pt x="528" y="467"/>
                  <a:pt x="519" y="467"/>
                </a:cubicBezTo>
                <a:close/>
                <a:moveTo>
                  <a:pt x="944" y="312"/>
                </a:moveTo>
                <a:cubicBezTo>
                  <a:pt x="935" y="312"/>
                  <a:pt x="928" y="319"/>
                  <a:pt x="928" y="328"/>
                </a:cubicBezTo>
                <a:cubicBezTo>
                  <a:pt x="927" y="337"/>
                  <a:pt x="934" y="345"/>
                  <a:pt x="943" y="345"/>
                </a:cubicBezTo>
                <a:cubicBezTo>
                  <a:pt x="953" y="345"/>
                  <a:pt x="960" y="338"/>
                  <a:pt x="960" y="328"/>
                </a:cubicBezTo>
                <a:cubicBezTo>
                  <a:pt x="960" y="320"/>
                  <a:pt x="953" y="312"/>
                  <a:pt x="944" y="312"/>
                </a:cubicBezTo>
                <a:close/>
                <a:moveTo>
                  <a:pt x="1483" y="716"/>
                </a:moveTo>
                <a:cubicBezTo>
                  <a:pt x="1475" y="716"/>
                  <a:pt x="1467" y="723"/>
                  <a:pt x="1467" y="732"/>
                </a:cubicBezTo>
                <a:cubicBezTo>
                  <a:pt x="1467" y="741"/>
                  <a:pt x="1475" y="749"/>
                  <a:pt x="1484" y="749"/>
                </a:cubicBezTo>
                <a:cubicBezTo>
                  <a:pt x="1493" y="749"/>
                  <a:pt x="1500" y="741"/>
                  <a:pt x="1500" y="731"/>
                </a:cubicBezTo>
                <a:cubicBezTo>
                  <a:pt x="1500" y="722"/>
                  <a:pt x="1493" y="716"/>
                  <a:pt x="1483" y="716"/>
                </a:cubicBezTo>
                <a:close/>
                <a:moveTo>
                  <a:pt x="1415" y="572"/>
                </a:moveTo>
                <a:cubicBezTo>
                  <a:pt x="1406" y="572"/>
                  <a:pt x="1398" y="579"/>
                  <a:pt x="1398" y="589"/>
                </a:cubicBezTo>
                <a:cubicBezTo>
                  <a:pt x="1398" y="598"/>
                  <a:pt x="1405" y="605"/>
                  <a:pt x="1414" y="605"/>
                </a:cubicBezTo>
                <a:cubicBezTo>
                  <a:pt x="1423" y="606"/>
                  <a:pt x="1431" y="598"/>
                  <a:pt x="1431" y="589"/>
                </a:cubicBezTo>
                <a:cubicBezTo>
                  <a:pt x="1431" y="580"/>
                  <a:pt x="1424" y="573"/>
                  <a:pt x="1415" y="572"/>
                </a:cubicBezTo>
                <a:close/>
                <a:moveTo>
                  <a:pt x="1053" y="322"/>
                </a:moveTo>
                <a:cubicBezTo>
                  <a:pt x="1044" y="321"/>
                  <a:pt x="1037" y="329"/>
                  <a:pt x="1037" y="338"/>
                </a:cubicBezTo>
                <a:cubicBezTo>
                  <a:pt x="1037" y="347"/>
                  <a:pt x="1044" y="354"/>
                  <a:pt x="1053" y="354"/>
                </a:cubicBezTo>
                <a:cubicBezTo>
                  <a:pt x="1062" y="355"/>
                  <a:pt x="1070" y="347"/>
                  <a:pt x="1070" y="338"/>
                </a:cubicBezTo>
                <a:cubicBezTo>
                  <a:pt x="1070" y="329"/>
                  <a:pt x="1062" y="322"/>
                  <a:pt x="1053" y="322"/>
                </a:cubicBezTo>
                <a:close/>
                <a:moveTo>
                  <a:pt x="490" y="491"/>
                </a:moveTo>
                <a:cubicBezTo>
                  <a:pt x="481" y="491"/>
                  <a:pt x="474" y="498"/>
                  <a:pt x="474" y="507"/>
                </a:cubicBezTo>
                <a:cubicBezTo>
                  <a:pt x="474" y="517"/>
                  <a:pt x="481" y="524"/>
                  <a:pt x="490" y="524"/>
                </a:cubicBezTo>
                <a:cubicBezTo>
                  <a:pt x="499" y="524"/>
                  <a:pt x="506" y="517"/>
                  <a:pt x="507" y="508"/>
                </a:cubicBezTo>
                <a:cubicBezTo>
                  <a:pt x="507" y="499"/>
                  <a:pt x="499" y="491"/>
                  <a:pt x="490" y="491"/>
                </a:cubicBezTo>
                <a:close/>
                <a:moveTo>
                  <a:pt x="1340" y="484"/>
                </a:moveTo>
                <a:cubicBezTo>
                  <a:pt x="1331" y="483"/>
                  <a:pt x="1323" y="490"/>
                  <a:pt x="1323" y="500"/>
                </a:cubicBezTo>
                <a:cubicBezTo>
                  <a:pt x="1323" y="509"/>
                  <a:pt x="1330" y="516"/>
                  <a:pt x="1339" y="517"/>
                </a:cubicBezTo>
                <a:cubicBezTo>
                  <a:pt x="1348" y="517"/>
                  <a:pt x="1356" y="510"/>
                  <a:pt x="1356" y="500"/>
                </a:cubicBezTo>
                <a:cubicBezTo>
                  <a:pt x="1356" y="492"/>
                  <a:pt x="1349" y="484"/>
                  <a:pt x="1340" y="484"/>
                </a:cubicBezTo>
                <a:close/>
                <a:moveTo>
                  <a:pt x="579" y="417"/>
                </a:moveTo>
                <a:cubicBezTo>
                  <a:pt x="570" y="417"/>
                  <a:pt x="563" y="424"/>
                  <a:pt x="563" y="433"/>
                </a:cubicBezTo>
                <a:cubicBezTo>
                  <a:pt x="562" y="443"/>
                  <a:pt x="570" y="450"/>
                  <a:pt x="579" y="450"/>
                </a:cubicBezTo>
                <a:cubicBezTo>
                  <a:pt x="588" y="450"/>
                  <a:pt x="595" y="443"/>
                  <a:pt x="595" y="434"/>
                </a:cubicBezTo>
                <a:cubicBezTo>
                  <a:pt x="596" y="425"/>
                  <a:pt x="588" y="417"/>
                  <a:pt x="579" y="417"/>
                </a:cubicBezTo>
                <a:close/>
                <a:moveTo>
                  <a:pt x="1428" y="1246"/>
                </a:moveTo>
                <a:cubicBezTo>
                  <a:pt x="1428" y="1237"/>
                  <a:pt x="1420" y="1230"/>
                  <a:pt x="1410" y="1230"/>
                </a:cubicBezTo>
                <a:cubicBezTo>
                  <a:pt x="1402" y="1230"/>
                  <a:pt x="1395" y="1238"/>
                  <a:pt x="1395" y="1247"/>
                </a:cubicBezTo>
                <a:cubicBezTo>
                  <a:pt x="1395" y="1256"/>
                  <a:pt x="1402" y="1263"/>
                  <a:pt x="1412" y="1263"/>
                </a:cubicBezTo>
                <a:cubicBezTo>
                  <a:pt x="1421" y="1262"/>
                  <a:pt x="1428" y="1255"/>
                  <a:pt x="1428" y="1246"/>
                </a:cubicBezTo>
                <a:close/>
                <a:moveTo>
                  <a:pt x="998" y="317"/>
                </a:moveTo>
                <a:cubicBezTo>
                  <a:pt x="989" y="317"/>
                  <a:pt x="982" y="324"/>
                  <a:pt x="982" y="333"/>
                </a:cubicBezTo>
                <a:cubicBezTo>
                  <a:pt x="982" y="342"/>
                  <a:pt x="990" y="349"/>
                  <a:pt x="999" y="349"/>
                </a:cubicBezTo>
                <a:cubicBezTo>
                  <a:pt x="1008" y="349"/>
                  <a:pt x="1015" y="342"/>
                  <a:pt x="1015" y="333"/>
                </a:cubicBezTo>
                <a:cubicBezTo>
                  <a:pt x="1015" y="323"/>
                  <a:pt x="1007" y="316"/>
                  <a:pt x="998" y="317"/>
                </a:cubicBezTo>
                <a:close/>
                <a:moveTo>
                  <a:pt x="1211" y="391"/>
                </a:moveTo>
                <a:cubicBezTo>
                  <a:pt x="1202" y="390"/>
                  <a:pt x="1194" y="398"/>
                  <a:pt x="1194" y="407"/>
                </a:cubicBezTo>
                <a:cubicBezTo>
                  <a:pt x="1194" y="416"/>
                  <a:pt x="1202" y="423"/>
                  <a:pt x="1211" y="423"/>
                </a:cubicBezTo>
                <a:cubicBezTo>
                  <a:pt x="1220" y="423"/>
                  <a:pt x="1227" y="417"/>
                  <a:pt x="1227" y="407"/>
                </a:cubicBezTo>
                <a:cubicBezTo>
                  <a:pt x="1227" y="398"/>
                  <a:pt x="1220" y="391"/>
                  <a:pt x="1211" y="391"/>
                </a:cubicBezTo>
                <a:close/>
                <a:moveTo>
                  <a:pt x="426" y="595"/>
                </a:moveTo>
                <a:cubicBezTo>
                  <a:pt x="417" y="595"/>
                  <a:pt x="410" y="603"/>
                  <a:pt x="410" y="612"/>
                </a:cubicBezTo>
                <a:cubicBezTo>
                  <a:pt x="410" y="621"/>
                  <a:pt x="417" y="628"/>
                  <a:pt x="426" y="628"/>
                </a:cubicBezTo>
                <a:cubicBezTo>
                  <a:pt x="435" y="628"/>
                  <a:pt x="442" y="621"/>
                  <a:pt x="442" y="612"/>
                </a:cubicBezTo>
                <a:cubicBezTo>
                  <a:pt x="443" y="603"/>
                  <a:pt x="435" y="595"/>
                  <a:pt x="426" y="595"/>
                </a:cubicBezTo>
                <a:close/>
                <a:moveTo>
                  <a:pt x="1383" y="1288"/>
                </a:moveTo>
                <a:cubicBezTo>
                  <a:pt x="1391" y="1287"/>
                  <a:pt x="1399" y="1280"/>
                  <a:pt x="1399" y="1271"/>
                </a:cubicBezTo>
                <a:cubicBezTo>
                  <a:pt x="1398" y="1262"/>
                  <a:pt x="1391" y="1255"/>
                  <a:pt x="1382" y="1255"/>
                </a:cubicBezTo>
                <a:cubicBezTo>
                  <a:pt x="1373" y="1255"/>
                  <a:pt x="1366" y="1262"/>
                  <a:pt x="1366" y="1271"/>
                </a:cubicBezTo>
                <a:cubicBezTo>
                  <a:pt x="1366" y="1280"/>
                  <a:pt x="1373" y="1288"/>
                  <a:pt x="1383" y="1288"/>
                </a:cubicBezTo>
                <a:close/>
                <a:moveTo>
                  <a:pt x="553" y="1379"/>
                </a:moveTo>
                <a:cubicBezTo>
                  <a:pt x="562" y="1379"/>
                  <a:pt x="569" y="1371"/>
                  <a:pt x="569" y="1362"/>
                </a:cubicBezTo>
                <a:cubicBezTo>
                  <a:pt x="568" y="1353"/>
                  <a:pt x="561" y="1346"/>
                  <a:pt x="552" y="1346"/>
                </a:cubicBezTo>
                <a:cubicBezTo>
                  <a:pt x="543" y="1346"/>
                  <a:pt x="536" y="1354"/>
                  <a:pt x="536" y="1363"/>
                </a:cubicBezTo>
                <a:cubicBezTo>
                  <a:pt x="536" y="1372"/>
                  <a:pt x="544" y="1379"/>
                  <a:pt x="553" y="1379"/>
                </a:cubicBezTo>
                <a:close/>
                <a:moveTo>
                  <a:pt x="1204" y="1436"/>
                </a:moveTo>
                <a:cubicBezTo>
                  <a:pt x="1213" y="1436"/>
                  <a:pt x="1221" y="1429"/>
                  <a:pt x="1221" y="1420"/>
                </a:cubicBezTo>
                <a:cubicBezTo>
                  <a:pt x="1221" y="1411"/>
                  <a:pt x="1214" y="1404"/>
                  <a:pt x="1205" y="1404"/>
                </a:cubicBezTo>
                <a:cubicBezTo>
                  <a:pt x="1196" y="1403"/>
                  <a:pt x="1189" y="1410"/>
                  <a:pt x="1189" y="1419"/>
                </a:cubicBezTo>
                <a:cubicBezTo>
                  <a:pt x="1189" y="1428"/>
                  <a:pt x="1196" y="1436"/>
                  <a:pt x="1204" y="1436"/>
                </a:cubicBezTo>
                <a:close/>
                <a:moveTo>
                  <a:pt x="721" y="347"/>
                </a:moveTo>
                <a:cubicBezTo>
                  <a:pt x="712" y="348"/>
                  <a:pt x="706" y="355"/>
                  <a:pt x="706" y="364"/>
                </a:cubicBezTo>
                <a:cubicBezTo>
                  <a:pt x="706" y="373"/>
                  <a:pt x="713" y="380"/>
                  <a:pt x="722" y="380"/>
                </a:cubicBezTo>
                <a:cubicBezTo>
                  <a:pt x="731" y="380"/>
                  <a:pt x="739" y="372"/>
                  <a:pt x="739" y="363"/>
                </a:cubicBezTo>
                <a:cubicBezTo>
                  <a:pt x="739" y="354"/>
                  <a:pt x="731" y="347"/>
                  <a:pt x="721" y="347"/>
                </a:cubicBezTo>
                <a:close/>
                <a:moveTo>
                  <a:pt x="577" y="1409"/>
                </a:moveTo>
                <a:cubicBezTo>
                  <a:pt x="586" y="1409"/>
                  <a:pt x="594" y="1401"/>
                  <a:pt x="594" y="1392"/>
                </a:cubicBezTo>
                <a:cubicBezTo>
                  <a:pt x="593" y="1383"/>
                  <a:pt x="586" y="1376"/>
                  <a:pt x="577" y="1376"/>
                </a:cubicBezTo>
                <a:cubicBezTo>
                  <a:pt x="568" y="1376"/>
                  <a:pt x="561" y="1383"/>
                  <a:pt x="561" y="1392"/>
                </a:cubicBezTo>
                <a:cubicBezTo>
                  <a:pt x="561" y="1401"/>
                  <a:pt x="568" y="1409"/>
                  <a:pt x="577" y="1409"/>
                </a:cubicBezTo>
                <a:close/>
                <a:moveTo>
                  <a:pt x="1132" y="356"/>
                </a:moveTo>
                <a:cubicBezTo>
                  <a:pt x="1123" y="356"/>
                  <a:pt x="1116" y="363"/>
                  <a:pt x="1116" y="372"/>
                </a:cubicBezTo>
                <a:cubicBezTo>
                  <a:pt x="1116" y="381"/>
                  <a:pt x="1124" y="389"/>
                  <a:pt x="1133" y="388"/>
                </a:cubicBezTo>
                <a:cubicBezTo>
                  <a:pt x="1142" y="388"/>
                  <a:pt x="1149" y="381"/>
                  <a:pt x="1149" y="372"/>
                </a:cubicBezTo>
                <a:cubicBezTo>
                  <a:pt x="1148" y="363"/>
                  <a:pt x="1142" y="356"/>
                  <a:pt x="1132" y="356"/>
                </a:cubicBezTo>
                <a:close/>
                <a:moveTo>
                  <a:pt x="1498" y="854"/>
                </a:moveTo>
                <a:cubicBezTo>
                  <a:pt x="1489" y="854"/>
                  <a:pt x="1482" y="862"/>
                  <a:pt x="1483" y="871"/>
                </a:cubicBezTo>
                <a:cubicBezTo>
                  <a:pt x="1483" y="880"/>
                  <a:pt x="1491" y="887"/>
                  <a:pt x="1499" y="887"/>
                </a:cubicBezTo>
                <a:cubicBezTo>
                  <a:pt x="1508" y="887"/>
                  <a:pt x="1515" y="879"/>
                  <a:pt x="1515" y="870"/>
                </a:cubicBezTo>
                <a:cubicBezTo>
                  <a:pt x="1515" y="861"/>
                  <a:pt x="1508" y="854"/>
                  <a:pt x="1498" y="854"/>
                </a:cubicBezTo>
                <a:close/>
                <a:moveTo>
                  <a:pt x="1496" y="1089"/>
                </a:moveTo>
                <a:cubicBezTo>
                  <a:pt x="1497" y="1080"/>
                  <a:pt x="1490" y="1072"/>
                  <a:pt x="1481" y="1071"/>
                </a:cubicBezTo>
                <a:cubicBezTo>
                  <a:pt x="1473" y="1071"/>
                  <a:pt x="1465" y="1078"/>
                  <a:pt x="1464" y="1087"/>
                </a:cubicBezTo>
                <a:cubicBezTo>
                  <a:pt x="1463" y="1095"/>
                  <a:pt x="1470" y="1103"/>
                  <a:pt x="1479" y="1104"/>
                </a:cubicBezTo>
                <a:cubicBezTo>
                  <a:pt x="1488" y="1105"/>
                  <a:pt x="1496" y="1098"/>
                  <a:pt x="1496" y="1089"/>
                </a:cubicBezTo>
                <a:close/>
                <a:moveTo>
                  <a:pt x="343" y="1071"/>
                </a:moveTo>
                <a:cubicBezTo>
                  <a:pt x="342" y="1080"/>
                  <a:pt x="349" y="1088"/>
                  <a:pt x="359" y="1088"/>
                </a:cubicBezTo>
                <a:cubicBezTo>
                  <a:pt x="367" y="1088"/>
                  <a:pt x="375" y="1081"/>
                  <a:pt x="375" y="1072"/>
                </a:cubicBezTo>
                <a:cubicBezTo>
                  <a:pt x="375" y="1063"/>
                  <a:pt x="368" y="1056"/>
                  <a:pt x="359" y="1055"/>
                </a:cubicBezTo>
                <a:cubicBezTo>
                  <a:pt x="350" y="1055"/>
                  <a:pt x="343" y="1062"/>
                  <a:pt x="343" y="1071"/>
                </a:cubicBezTo>
                <a:close/>
                <a:moveTo>
                  <a:pt x="806" y="327"/>
                </a:moveTo>
                <a:cubicBezTo>
                  <a:pt x="797" y="327"/>
                  <a:pt x="790" y="335"/>
                  <a:pt x="789" y="344"/>
                </a:cubicBezTo>
                <a:cubicBezTo>
                  <a:pt x="789" y="353"/>
                  <a:pt x="796" y="360"/>
                  <a:pt x="805" y="360"/>
                </a:cubicBezTo>
                <a:cubicBezTo>
                  <a:pt x="814" y="360"/>
                  <a:pt x="822" y="353"/>
                  <a:pt x="822" y="344"/>
                </a:cubicBezTo>
                <a:cubicBezTo>
                  <a:pt x="822" y="335"/>
                  <a:pt x="815" y="327"/>
                  <a:pt x="806" y="327"/>
                </a:cubicBezTo>
                <a:close/>
                <a:moveTo>
                  <a:pt x="1446" y="1184"/>
                </a:moveTo>
                <a:cubicBezTo>
                  <a:pt x="1455" y="1184"/>
                  <a:pt x="1462" y="1176"/>
                  <a:pt x="1462" y="1167"/>
                </a:cubicBezTo>
                <a:cubicBezTo>
                  <a:pt x="1462" y="1158"/>
                  <a:pt x="1456" y="1151"/>
                  <a:pt x="1447" y="1151"/>
                </a:cubicBezTo>
                <a:cubicBezTo>
                  <a:pt x="1437" y="1151"/>
                  <a:pt x="1430" y="1158"/>
                  <a:pt x="1430" y="1167"/>
                </a:cubicBezTo>
                <a:cubicBezTo>
                  <a:pt x="1430" y="1176"/>
                  <a:pt x="1437" y="1184"/>
                  <a:pt x="1446" y="1184"/>
                </a:cubicBezTo>
                <a:close/>
                <a:moveTo>
                  <a:pt x="338" y="1004"/>
                </a:moveTo>
                <a:cubicBezTo>
                  <a:pt x="347" y="1004"/>
                  <a:pt x="355" y="997"/>
                  <a:pt x="355" y="987"/>
                </a:cubicBezTo>
                <a:cubicBezTo>
                  <a:pt x="354" y="979"/>
                  <a:pt x="347" y="972"/>
                  <a:pt x="338" y="972"/>
                </a:cubicBezTo>
                <a:cubicBezTo>
                  <a:pt x="329" y="972"/>
                  <a:pt x="322" y="979"/>
                  <a:pt x="322" y="988"/>
                </a:cubicBezTo>
                <a:cubicBezTo>
                  <a:pt x="322" y="997"/>
                  <a:pt x="329" y="1004"/>
                  <a:pt x="338" y="1004"/>
                </a:cubicBezTo>
                <a:close/>
                <a:moveTo>
                  <a:pt x="869" y="1516"/>
                </a:moveTo>
                <a:cubicBezTo>
                  <a:pt x="878" y="1516"/>
                  <a:pt x="885" y="1508"/>
                  <a:pt x="885" y="1500"/>
                </a:cubicBezTo>
                <a:cubicBezTo>
                  <a:pt x="885" y="1491"/>
                  <a:pt x="878" y="1484"/>
                  <a:pt x="869" y="1484"/>
                </a:cubicBezTo>
                <a:cubicBezTo>
                  <a:pt x="859" y="1484"/>
                  <a:pt x="852" y="1491"/>
                  <a:pt x="853" y="1501"/>
                </a:cubicBezTo>
                <a:cubicBezTo>
                  <a:pt x="853" y="1510"/>
                  <a:pt x="860" y="1517"/>
                  <a:pt x="869" y="1516"/>
                </a:cubicBezTo>
                <a:close/>
                <a:moveTo>
                  <a:pt x="1459" y="686"/>
                </a:moveTo>
                <a:cubicBezTo>
                  <a:pt x="1451" y="685"/>
                  <a:pt x="1443" y="693"/>
                  <a:pt x="1443" y="701"/>
                </a:cubicBezTo>
                <a:cubicBezTo>
                  <a:pt x="1442" y="711"/>
                  <a:pt x="1449" y="718"/>
                  <a:pt x="1459" y="718"/>
                </a:cubicBezTo>
                <a:cubicBezTo>
                  <a:pt x="1468" y="718"/>
                  <a:pt x="1475" y="711"/>
                  <a:pt x="1475" y="702"/>
                </a:cubicBezTo>
                <a:cubicBezTo>
                  <a:pt x="1475" y="694"/>
                  <a:pt x="1468" y="686"/>
                  <a:pt x="1459" y="686"/>
                </a:cubicBezTo>
                <a:close/>
                <a:moveTo>
                  <a:pt x="1175" y="1461"/>
                </a:moveTo>
                <a:cubicBezTo>
                  <a:pt x="1184" y="1461"/>
                  <a:pt x="1191" y="1453"/>
                  <a:pt x="1191" y="1444"/>
                </a:cubicBezTo>
                <a:cubicBezTo>
                  <a:pt x="1191" y="1435"/>
                  <a:pt x="1184" y="1428"/>
                  <a:pt x="1175" y="1428"/>
                </a:cubicBezTo>
                <a:cubicBezTo>
                  <a:pt x="1166" y="1428"/>
                  <a:pt x="1158" y="1436"/>
                  <a:pt x="1159" y="1445"/>
                </a:cubicBezTo>
                <a:cubicBezTo>
                  <a:pt x="1159" y="1454"/>
                  <a:pt x="1166" y="1461"/>
                  <a:pt x="1175" y="1461"/>
                </a:cubicBezTo>
                <a:close/>
                <a:moveTo>
                  <a:pt x="341" y="771"/>
                </a:moveTo>
                <a:cubicBezTo>
                  <a:pt x="341" y="780"/>
                  <a:pt x="349" y="787"/>
                  <a:pt x="358" y="787"/>
                </a:cubicBezTo>
                <a:cubicBezTo>
                  <a:pt x="367" y="786"/>
                  <a:pt x="374" y="779"/>
                  <a:pt x="374" y="770"/>
                </a:cubicBezTo>
                <a:cubicBezTo>
                  <a:pt x="373" y="761"/>
                  <a:pt x="366" y="754"/>
                  <a:pt x="357" y="754"/>
                </a:cubicBezTo>
                <a:cubicBezTo>
                  <a:pt x="348" y="754"/>
                  <a:pt x="341" y="762"/>
                  <a:pt x="341" y="771"/>
                </a:cubicBezTo>
                <a:close/>
                <a:moveTo>
                  <a:pt x="404" y="1201"/>
                </a:moveTo>
                <a:cubicBezTo>
                  <a:pt x="413" y="1201"/>
                  <a:pt x="420" y="1194"/>
                  <a:pt x="420" y="1185"/>
                </a:cubicBezTo>
                <a:cubicBezTo>
                  <a:pt x="419" y="1176"/>
                  <a:pt x="412" y="1169"/>
                  <a:pt x="403" y="1169"/>
                </a:cubicBezTo>
                <a:cubicBezTo>
                  <a:pt x="394" y="1169"/>
                  <a:pt x="387" y="1176"/>
                  <a:pt x="387" y="1186"/>
                </a:cubicBezTo>
                <a:cubicBezTo>
                  <a:pt x="387" y="1195"/>
                  <a:pt x="394" y="1202"/>
                  <a:pt x="404" y="1201"/>
                </a:cubicBezTo>
                <a:close/>
                <a:moveTo>
                  <a:pt x="1485" y="1049"/>
                </a:moveTo>
                <a:cubicBezTo>
                  <a:pt x="1494" y="1049"/>
                  <a:pt x="1501" y="1042"/>
                  <a:pt x="1501" y="1033"/>
                </a:cubicBezTo>
                <a:cubicBezTo>
                  <a:pt x="1501" y="1024"/>
                  <a:pt x="1493" y="1017"/>
                  <a:pt x="1484" y="1017"/>
                </a:cubicBezTo>
                <a:cubicBezTo>
                  <a:pt x="1475" y="1017"/>
                  <a:pt x="1468" y="1024"/>
                  <a:pt x="1468" y="1033"/>
                </a:cubicBezTo>
                <a:cubicBezTo>
                  <a:pt x="1469" y="1043"/>
                  <a:pt x="1476" y="1049"/>
                  <a:pt x="1485" y="1049"/>
                </a:cubicBezTo>
                <a:close/>
                <a:moveTo>
                  <a:pt x="327" y="933"/>
                </a:moveTo>
                <a:cubicBezTo>
                  <a:pt x="327" y="942"/>
                  <a:pt x="335" y="950"/>
                  <a:pt x="343" y="950"/>
                </a:cubicBezTo>
                <a:cubicBezTo>
                  <a:pt x="352" y="950"/>
                  <a:pt x="360" y="942"/>
                  <a:pt x="360" y="933"/>
                </a:cubicBezTo>
                <a:cubicBezTo>
                  <a:pt x="360" y="925"/>
                  <a:pt x="353" y="917"/>
                  <a:pt x="344" y="917"/>
                </a:cubicBezTo>
                <a:cubicBezTo>
                  <a:pt x="334" y="917"/>
                  <a:pt x="327" y="924"/>
                  <a:pt x="327" y="933"/>
                </a:cubicBezTo>
                <a:close/>
                <a:moveTo>
                  <a:pt x="428" y="1231"/>
                </a:moveTo>
                <a:cubicBezTo>
                  <a:pt x="437" y="1231"/>
                  <a:pt x="444" y="1224"/>
                  <a:pt x="444" y="1215"/>
                </a:cubicBezTo>
                <a:cubicBezTo>
                  <a:pt x="444" y="1205"/>
                  <a:pt x="437" y="1199"/>
                  <a:pt x="428" y="1199"/>
                </a:cubicBezTo>
                <a:cubicBezTo>
                  <a:pt x="419" y="1199"/>
                  <a:pt x="411" y="1206"/>
                  <a:pt x="412" y="1215"/>
                </a:cubicBezTo>
                <a:cubicBezTo>
                  <a:pt x="412" y="1224"/>
                  <a:pt x="420" y="1232"/>
                  <a:pt x="428" y="1231"/>
                </a:cubicBezTo>
                <a:close/>
                <a:moveTo>
                  <a:pt x="735" y="1478"/>
                </a:moveTo>
                <a:cubicBezTo>
                  <a:pt x="744" y="1478"/>
                  <a:pt x="751" y="1471"/>
                  <a:pt x="751" y="1462"/>
                </a:cubicBezTo>
                <a:cubicBezTo>
                  <a:pt x="751" y="1453"/>
                  <a:pt x="744" y="1445"/>
                  <a:pt x="735" y="1445"/>
                </a:cubicBezTo>
                <a:cubicBezTo>
                  <a:pt x="726" y="1445"/>
                  <a:pt x="719" y="1452"/>
                  <a:pt x="719" y="1461"/>
                </a:cubicBezTo>
                <a:cubicBezTo>
                  <a:pt x="718" y="1470"/>
                  <a:pt x="726" y="1477"/>
                  <a:pt x="735" y="1478"/>
                </a:cubicBezTo>
                <a:close/>
                <a:moveTo>
                  <a:pt x="692" y="372"/>
                </a:moveTo>
                <a:cubicBezTo>
                  <a:pt x="684" y="372"/>
                  <a:pt x="676" y="380"/>
                  <a:pt x="676" y="388"/>
                </a:cubicBezTo>
                <a:cubicBezTo>
                  <a:pt x="676" y="397"/>
                  <a:pt x="683" y="404"/>
                  <a:pt x="692" y="404"/>
                </a:cubicBezTo>
                <a:cubicBezTo>
                  <a:pt x="701" y="404"/>
                  <a:pt x="708" y="397"/>
                  <a:pt x="708" y="388"/>
                </a:cubicBezTo>
                <a:cubicBezTo>
                  <a:pt x="708" y="379"/>
                  <a:pt x="701" y="372"/>
                  <a:pt x="692" y="372"/>
                </a:cubicBezTo>
                <a:close/>
                <a:moveTo>
                  <a:pt x="1496" y="787"/>
                </a:moveTo>
                <a:cubicBezTo>
                  <a:pt x="1496" y="778"/>
                  <a:pt x="1489" y="771"/>
                  <a:pt x="1480" y="771"/>
                </a:cubicBezTo>
                <a:cubicBezTo>
                  <a:pt x="1471" y="770"/>
                  <a:pt x="1463" y="777"/>
                  <a:pt x="1463" y="786"/>
                </a:cubicBezTo>
                <a:cubicBezTo>
                  <a:pt x="1463" y="795"/>
                  <a:pt x="1470" y="803"/>
                  <a:pt x="1479" y="803"/>
                </a:cubicBezTo>
                <a:cubicBezTo>
                  <a:pt x="1488" y="803"/>
                  <a:pt x="1496" y="796"/>
                  <a:pt x="1496" y="787"/>
                </a:cubicBezTo>
                <a:close/>
                <a:moveTo>
                  <a:pt x="1351" y="1312"/>
                </a:moveTo>
                <a:cubicBezTo>
                  <a:pt x="1360" y="1313"/>
                  <a:pt x="1368" y="1306"/>
                  <a:pt x="1368" y="1297"/>
                </a:cubicBezTo>
                <a:cubicBezTo>
                  <a:pt x="1369" y="1288"/>
                  <a:pt x="1362" y="1280"/>
                  <a:pt x="1353" y="1280"/>
                </a:cubicBezTo>
                <a:cubicBezTo>
                  <a:pt x="1345" y="1279"/>
                  <a:pt x="1337" y="1286"/>
                  <a:pt x="1336" y="1295"/>
                </a:cubicBezTo>
                <a:cubicBezTo>
                  <a:pt x="1335" y="1304"/>
                  <a:pt x="1342" y="1312"/>
                  <a:pt x="1351" y="1312"/>
                </a:cubicBezTo>
                <a:close/>
                <a:moveTo>
                  <a:pt x="1091" y="1481"/>
                </a:moveTo>
                <a:cubicBezTo>
                  <a:pt x="1100" y="1481"/>
                  <a:pt x="1107" y="1474"/>
                  <a:pt x="1107" y="1465"/>
                </a:cubicBezTo>
                <a:cubicBezTo>
                  <a:pt x="1108" y="1456"/>
                  <a:pt x="1101" y="1449"/>
                  <a:pt x="1092" y="1449"/>
                </a:cubicBezTo>
                <a:cubicBezTo>
                  <a:pt x="1083" y="1448"/>
                  <a:pt x="1075" y="1456"/>
                  <a:pt x="1075" y="1465"/>
                </a:cubicBezTo>
                <a:cubicBezTo>
                  <a:pt x="1075" y="1473"/>
                  <a:pt x="1082" y="1481"/>
                  <a:pt x="1091" y="1481"/>
                </a:cubicBezTo>
                <a:close/>
                <a:moveTo>
                  <a:pt x="1236" y="420"/>
                </a:moveTo>
                <a:cubicBezTo>
                  <a:pt x="1227" y="419"/>
                  <a:pt x="1220" y="427"/>
                  <a:pt x="1219" y="436"/>
                </a:cubicBezTo>
                <a:cubicBezTo>
                  <a:pt x="1219" y="445"/>
                  <a:pt x="1226" y="452"/>
                  <a:pt x="1235" y="452"/>
                </a:cubicBezTo>
                <a:cubicBezTo>
                  <a:pt x="1244" y="452"/>
                  <a:pt x="1252" y="445"/>
                  <a:pt x="1252" y="436"/>
                </a:cubicBezTo>
                <a:cubicBezTo>
                  <a:pt x="1252" y="428"/>
                  <a:pt x="1245" y="420"/>
                  <a:pt x="1236" y="420"/>
                </a:cubicBezTo>
                <a:close/>
                <a:moveTo>
                  <a:pt x="1234" y="1411"/>
                </a:moveTo>
                <a:cubicBezTo>
                  <a:pt x="1243" y="1411"/>
                  <a:pt x="1250" y="1403"/>
                  <a:pt x="1250" y="1395"/>
                </a:cubicBezTo>
                <a:cubicBezTo>
                  <a:pt x="1250" y="1386"/>
                  <a:pt x="1242" y="1378"/>
                  <a:pt x="1233" y="1379"/>
                </a:cubicBezTo>
                <a:cubicBezTo>
                  <a:pt x="1225" y="1379"/>
                  <a:pt x="1218" y="1386"/>
                  <a:pt x="1218" y="1395"/>
                </a:cubicBezTo>
                <a:cubicBezTo>
                  <a:pt x="1218" y="1404"/>
                  <a:pt x="1225" y="1411"/>
                  <a:pt x="1234" y="1411"/>
                </a:cubicBezTo>
                <a:close/>
                <a:moveTo>
                  <a:pt x="1506" y="980"/>
                </a:moveTo>
                <a:cubicBezTo>
                  <a:pt x="1506" y="971"/>
                  <a:pt x="1499" y="963"/>
                  <a:pt x="1490" y="963"/>
                </a:cubicBezTo>
                <a:cubicBezTo>
                  <a:pt x="1481" y="963"/>
                  <a:pt x="1474" y="970"/>
                  <a:pt x="1474" y="980"/>
                </a:cubicBezTo>
                <a:cubicBezTo>
                  <a:pt x="1474" y="989"/>
                  <a:pt x="1481" y="996"/>
                  <a:pt x="1490" y="996"/>
                </a:cubicBezTo>
                <a:cubicBezTo>
                  <a:pt x="1498" y="996"/>
                  <a:pt x="1506" y="988"/>
                  <a:pt x="1506" y="980"/>
                </a:cubicBezTo>
                <a:close/>
                <a:moveTo>
                  <a:pt x="453" y="1261"/>
                </a:moveTo>
                <a:cubicBezTo>
                  <a:pt x="462" y="1261"/>
                  <a:pt x="469" y="1253"/>
                  <a:pt x="469" y="1244"/>
                </a:cubicBezTo>
                <a:cubicBezTo>
                  <a:pt x="469" y="1236"/>
                  <a:pt x="461" y="1228"/>
                  <a:pt x="452" y="1228"/>
                </a:cubicBezTo>
                <a:cubicBezTo>
                  <a:pt x="443" y="1229"/>
                  <a:pt x="436" y="1236"/>
                  <a:pt x="437" y="1245"/>
                </a:cubicBezTo>
                <a:cubicBezTo>
                  <a:pt x="437" y="1254"/>
                  <a:pt x="444" y="1261"/>
                  <a:pt x="453" y="1261"/>
                </a:cubicBezTo>
                <a:close/>
                <a:moveTo>
                  <a:pt x="1511" y="925"/>
                </a:moveTo>
                <a:cubicBezTo>
                  <a:pt x="1511" y="916"/>
                  <a:pt x="1504" y="909"/>
                  <a:pt x="1494" y="909"/>
                </a:cubicBezTo>
                <a:cubicBezTo>
                  <a:pt x="1485" y="909"/>
                  <a:pt x="1479" y="916"/>
                  <a:pt x="1479" y="925"/>
                </a:cubicBezTo>
                <a:cubicBezTo>
                  <a:pt x="1479" y="934"/>
                  <a:pt x="1486" y="941"/>
                  <a:pt x="1495" y="941"/>
                </a:cubicBezTo>
                <a:cubicBezTo>
                  <a:pt x="1504" y="941"/>
                  <a:pt x="1511" y="933"/>
                  <a:pt x="1511" y="925"/>
                </a:cubicBezTo>
                <a:close/>
                <a:moveTo>
                  <a:pt x="656" y="1443"/>
                </a:moveTo>
                <a:cubicBezTo>
                  <a:pt x="665" y="1443"/>
                  <a:pt x="672" y="1436"/>
                  <a:pt x="673" y="1427"/>
                </a:cubicBezTo>
                <a:cubicBezTo>
                  <a:pt x="673" y="1418"/>
                  <a:pt x="666" y="1411"/>
                  <a:pt x="657" y="1410"/>
                </a:cubicBezTo>
                <a:cubicBezTo>
                  <a:pt x="648" y="1410"/>
                  <a:pt x="640" y="1417"/>
                  <a:pt x="640" y="1426"/>
                </a:cubicBezTo>
                <a:cubicBezTo>
                  <a:pt x="640" y="1435"/>
                  <a:pt x="647" y="1443"/>
                  <a:pt x="656" y="1443"/>
                </a:cubicBezTo>
                <a:close/>
                <a:moveTo>
                  <a:pt x="376" y="691"/>
                </a:moveTo>
                <a:cubicBezTo>
                  <a:pt x="376" y="700"/>
                  <a:pt x="384" y="708"/>
                  <a:pt x="392" y="707"/>
                </a:cubicBezTo>
                <a:cubicBezTo>
                  <a:pt x="401" y="707"/>
                  <a:pt x="408" y="700"/>
                  <a:pt x="408" y="691"/>
                </a:cubicBezTo>
                <a:cubicBezTo>
                  <a:pt x="408" y="682"/>
                  <a:pt x="401" y="675"/>
                  <a:pt x="392" y="675"/>
                </a:cubicBezTo>
                <a:cubicBezTo>
                  <a:pt x="383" y="675"/>
                  <a:pt x="376" y="683"/>
                  <a:pt x="376" y="691"/>
                </a:cubicBezTo>
                <a:close/>
                <a:moveTo>
                  <a:pt x="337" y="824"/>
                </a:moveTo>
                <a:cubicBezTo>
                  <a:pt x="336" y="833"/>
                  <a:pt x="343" y="841"/>
                  <a:pt x="352" y="841"/>
                </a:cubicBezTo>
                <a:cubicBezTo>
                  <a:pt x="361" y="842"/>
                  <a:pt x="368" y="835"/>
                  <a:pt x="369" y="826"/>
                </a:cubicBezTo>
                <a:cubicBezTo>
                  <a:pt x="369" y="817"/>
                  <a:pt x="363" y="809"/>
                  <a:pt x="354" y="809"/>
                </a:cubicBezTo>
                <a:cubicBezTo>
                  <a:pt x="345" y="808"/>
                  <a:pt x="337" y="815"/>
                  <a:pt x="337" y="824"/>
                </a:cubicBezTo>
                <a:close/>
                <a:moveTo>
                  <a:pt x="512" y="1334"/>
                </a:moveTo>
                <a:cubicBezTo>
                  <a:pt x="512" y="1343"/>
                  <a:pt x="519" y="1350"/>
                  <a:pt x="528" y="1350"/>
                </a:cubicBezTo>
                <a:cubicBezTo>
                  <a:pt x="537" y="1350"/>
                  <a:pt x="544" y="1342"/>
                  <a:pt x="544" y="1333"/>
                </a:cubicBezTo>
                <a:cubicBezTo>
                  <a:pt x="544" y="1325"/>
                  <a:pt x="536" y="1317"/>
                  <a:pt x="528" y="1317"/>
                </a:cubicBezTo>
                <a:cubicBezTo>
                  <a:pt x="519" y="1317"/>
                  <a:pt x="512" y="1325"/>
                  <a:pt x="512" y="1334"/>
                </a:cubicBezTo>
                <a:close/>
                <a:moveTo>
                  <a:pt x="331" y="879"/>
                </a:moveTo>
                <a:cubicBezTo>
                  <a:pt x="331" y="887"/>
                  <a:pt x="339" y="895"/>
                  <a:pt x="347" y="895"/>
                </a:cubicBezTo>
                <a:cubicBezTo>
                  <a:pt x="356" y="895"/>
                  <a:pt x="364" y="888"/>
                  <a:pt x="364" y="879"/>
                </a:cubicBezTo>
                <a:cubicBezTo>
                  <a:pt x="364" y="870"/>
                  <a:pt x="357" y="863"/>
                  <a:pt x="348" y="863"/>
                </a:cubicBezTo>
                <a:cubicBezTo>
                  <a:pt x="339" y="863"/>
                  <a:pt x="332" y="870"/>
                  <a:pt x="331" y="879"/>
                </a:cubicBezTo>
                <a:close/>
                <a:moveTo>
                  <a:pt x="1007" y="1501"/>
                </a:moveTo>
                <a:cubicBezTo>
                  <a:pt x="1016" y="1501"/>
                  <a:pt x="1023" y="1493"/>
                  <a:pt x="1023" y="1484"/>
                </a:cubicBezTo>
                <a:cubicBezTo>
                  <a:pt x="1023" y="1475"/>
                  <a:pt x="1016" y="1468"/>
                  <a:pt x="1007" y="1468"/>
                </a:cubicBezTo>
                <a:cubicBezTo>
                  <a:pt x="998" y="1469"/>
                  <a:pt x="991" y="1476"/>
                  <a:pt x="991" y="1485"/>
                </a:cubicBezTo>
                <a:cubicBezTo>
                  <a:pt x="991" y="1494"/>
                  <a:pt x="998" y="1501"/>
                  <a:pt x="1007" y="1501"/>
                </a:cubicBezTo>
                <a:close/>
                <a:moveTo>
                  <a:pt x="383" y="1118"/>
                </a:moveTo>
                <a:cubicBezTo>
                  <a:pt x="392" y="1118"/>
                  <a:pt x="399" y="1111"/>
                  <a:pt x="400" y="1102"/>
                </a:cubicBezTo>
                <a:cubicBezTo>
                  <a:pt x="400" y="1093"/>
                  <a:pt x="392" y="1085"/>
                  <a:pt x="384" y="1085"/>
                </a:cubicBezTo>
                <a:cubicBezTo>
                  <a:pt x="375" y="1085"/>
                  <a:pt x="367" y="1093"/>
                  <a:pt x="367" y="1102"/>
                </a:cubicBezTo>
                <a:cubicBezTo>
                  <a:pt x="367" y="1110"/>
                  <a:pt x="374" y="1117"/>
                  <a:pt x="383" y="1118"/>
                </a:cubicBezTo>
                <a:close/>
                <a:moveTo>
                  <a:pt x="1409" y="627"/>
                </a:moveTo>
                <a:cubicBezTo>
                  <a:pt x="1401" y="627"/>
                  <a:pt x="1394" y="634"/>
                  <a:pt x="1394" y="643"/>
                </a:cubicBezTo>
                <a:cubicBezTo>
                  <a:pt x="1393" y="652"/>
                  <a:pt x="1400" y="659"/>
                  <a:pt x="1409" y="659"/>
                </a:cubicBezTo>
                <a:cubicBezTo>
                  <a:pt x="1418" y="660"/>
                  <a:pt x="1426" y="652"/>
                  <a:pt x="1426" y="644"/>
                </a:cubicBezTo>
                <a:cubicBezTo>
                  <a:pt x="1426" y="635"/>
                  <a:pt x="1418" y="627"/>
                  <a:pt x="1409" y="627"/>
                </a:cubicBezTo>
                <a:close/>
                <a:moveTo>
                  <a:pt x="1157" y="386"/>
                </a:moveTo>
                <a:cubicBezTo>
                  <a:pt x="1148" y="386"/>
                  <a:pt x="1141" y="393"/>
                  <a:pt x="1141" y="402"/>
                </a:cubicBezTo>
                <a:cubicBezTo>
                  <a:pt x="1141" y="411"/>
                  <a:pt x="1148" y="418"/>
                  <a:pt x="1157" y="418"/>
                </a:cubicBezTo>
                <a:cubicBezTo>
                  <a:pt x="1166" y="418"/>
                  <a:pt x="1173" y="411"/>
                  <a:pt x="1173" y="402"/>
                </a:cubicBezTo>
                <a:cubicBezTo>
                  <a:pt x="1173" y="393"/>
                  <a:pt x="1165" y="385"/>
                  <a:pt x="1157" y="386"/>
                </a:cubicBezTo>
                <a:close/>
                <a:moveTo>
                  <a:pt x="1262" y="450"/>
                </a:moveTo>
                <a:cubicBezTo>
                  <a:pt x="1253" y="450"/>
                  <a:pt x="1245" y="456"/>
                  <a:pt x="1245" y="465"/>
                </a:cubicBezTo>
                <a:cubicBezTo>
                  <a:pt x="1245" y="474"/>
                  <a:pt x="1252" y="482"/>
                  <a:pt x="1261" y="482"/>
                </a:cubicBezTo>
                <a:cubicBezTo>
                  <a:pt x="1270" y="482"/>
                  <a:pt x="1277" y="475"/>
                  <a:pt x="1277" y="466"/>
                </a:cubicBezTo>
                <a:cubicBezTo>
                  <a:pt x="1277" y="457"/>
                  <a:pt x="1270" y="450"/>
                  <a:pt x="1262" y="450"/>
                </a:cubicBezTo>
                <a:close/>
                <a:moveTo>
                  <a:pt x="387" y="730"/>
                </a:moveTo>
                <a:cubicBezTo>
                  <a:pt x="378" y="730"/>
                  <a:pt x="371" y="737"/>
                  <a:pt x="371" y="745"/>
                </a:cubicBezTo>
                <a:cubicBezTo>
                  <a:pt x="371" y="754"/>
                  <a:pt x="378" y="762"/>
                  <a:pt x="387" y="762"/>
                </a:cubicBezTo>
                <a:cubicBezTo>
                  <a:pt x="396" y="762"/>
                  <a:pt x="403" y="755"/>
                  <a:pt x="403" y="746"/>
                </a:cubicBezTo>
                <a:cubicBezTo>
                  <a:pt x="403" y="737"/>
                  <a:pt x="396" y="730"/>
                  <a:pt x="387" y="730"/>
                </a:cubicBezTo>
                <a:close/>
                <a:moveTo>
                  <a:pt x="1434" y="657"/>
                </a:moveTo>
                <a:cubicBezTo>
                  <a:pt x="1426" y="657"/>
                  <a:pt x="1418" y="664"/>
                  <a:pt x="1418" y="673"/>
                </a:cubicBezTo>
                <a:cubicBezTo>
                  <a:pt x="1418" y="682"/>
                  <a:pt x="1425" y="689"/>
                  <a:pt x="1434" y="689"/>
                </a:cubicBezTo>
                <a:cubicBezTo>
                  <a:pt x="1443" y="689"/>
                  <a:pt x="1450" y="682"/>
                  <a:pt x="1450" y="673"/>
                </a:cubicBezTo>
                <a:cubicBezTo>
                  <a:pt x="1450" y="664"/>
                  <a:pt x="1443" y="657"/>
                  <a:pt x="1434" y="657"/>
                </a:cubicBezTo>
                <a:close/>
                <a:moveTo>
                  <a:pt x="898" y="1491"/>
                </a:moveTo>
                <a:cubicBezTo>
                  <a:pt x="908" y="1491"/>
                  <a:pt x="915" y="1484"/>
                  <a:pt x="915" y="1475"/>
                </a:cubicBezTo>
                <a:cubicBezTo>
                  <a:pt x="915" y="1466"/>
                  <a:pt x="907" y="1459"/>
                  <a:pt x="898" y="1459"/>
                </a:cubicBezTo>
                <a:cubicBezTo>
                  <a:pt x="890" y="1459"/>
                  <a:pt x="882" y="1467"/>
                  <a:pt x="883" y="1476"/>
                </a:cubicBezTo>
                <a:cubicBezTo>
                  <a:pt x="883" y="1484"/>
                  <a:pt x="890" y="1491"/>
                  <a:pt x="898" y="1491"/>
                </a:cubicBezTo>
                <a:close/>
                <a:moveTo>
                  <a:pt x="1120" y="1456"/>
                </a:moveTo>
                <a:cubicBezTo>
                  <a:pt x="1129" y="1457"/>
                  <a:pt x="1136" y="1449"/>
                  <a:pt x="1136" y="1440"/>
                </a:cubicBezTo>
                <a:cubicBezTo>
                  <a:pt x="1136" y="1432"/>
                  <a:pt x="1130" y="1425"/>
                  <a:pt x="1121" y="1424"/>
                </a:cubicBezTo>
                <a:cubicBezTo>
                  <a:pt x="1112" y="1424"/>
                  <a:pt x="1105" y="1431"/>
                  <a:pt x="1104" y="1440"/>
                </a:cubicBezTo>
                <a:cubicBezTo>
                  <a:pt x="1104" y="1448"/>
                  <a:pt x="1111" y="1456"/>
                  <a:pt x="1120" y="1456"/>
                </a:cubicBezTo>
                <a:close/>
                <a:moveTo>
                  <a:pt x="1023" y="346"/>
                </a:moveTo>
                <a:cubicBezTo>
                  <a:pt x="1014" y="346"/>
                  <a:pt x="1007" y="354"/>
                  <a:pt x="1007" y="363"/>
                </a:cubicBezTo>
                <a:cubicBezTo>
                  <a:pt x="1007" y="371"/>
                  <a:pt x="1014" y="378"/>
                  <a:pt x="1023" y="379"/>
                </a:cubicBezTo>
                <a:cubicBezTo>
                  <a:pt x="1032" y="379"/>
                  <a:pt x="1039" y="372"/>
                  <a:pt x="1039" y="363"/>
                </a:cubicBezTo>
                <a:cubicBezTo>
                  <a:pt x="1039" y="354"/>
                  <a:pt x="1032" y="346"/>
                  <a:pt x="1023" y="346"/>
                </a:cubicBezTo>
                <a:close/>
                <a:moveTo>
                  <a:pt x="477" y="1290"/>
                </a:moveTo>
                <a:cubicBezTo>
                  <a:pt x="487" y="1290"/>
                  <a:pt x="494" y="1283"/>
                  <a:pt x="493" y="1274"/>
                </a:cubicBezTo>
                <a:cubicBezTo>
                  <a:pt x="493" y="1265"/>
                  <a:pt x="486" y="1257"/>
                  <a:pt x="477" y="1258"/>
                </a:cubicBezTo>
                <a:cubicBezTo>
                  <a:pt x="469" y="1258"/>
                  <a:pt x="461" y="1265"/>
                  <a:pt x="461" y="1274"/>
                </a:cubicBezTo>
                <a:cubicBezTo>
                  <a:pt x="461" y="1282"/>
                  <a:pt x="468" y="1290"/>
                  <a:pt x="477" y="1290"/>
                </a:cubicBezTo>
                <a:close/>
                <a:moveTo>
                  <a:pt x="1490" y="840"/>
                </a:moveTo>
                <a:cubicBezTo>
                  <a:pt x="1490" y="832"/>
                  <a:pt x="1483" y="825"/>
                  <a:pt x="1475" y="824"/>
                </a:cubicBezTo>
                <a:cubicBezTo>
                  <a:pt x="1466" y="824"/>
                  <a:pt x="1459" y="831"/>
                  <a:pt x="1458" y="840"/>
                </a:cubicBezTo>
                <a:cubicBezTo>
                  <a:pt x="1458" y="849"/>
                  <a:pt x="1465" y="856"/>
                  <a:pt x="1474" y="856"/>
                </a:cubicBezTo>
                <a:cubicBezTo>
                  <a:pt x="1483" y="856"/>
                  <a:pt x="1490" y="849"/>
                  <a:pt x="1490" y="840"/>
                </a:cubicBezTo>
                <a:close/>
                <a:moveTo>
                  <a:pt x="1263" y="1387"/>
                </a:moveTo>
                <a:cubicBezTo>
                  <a:pt x="1272" y="1387"/>
                  <a:pt x="1280" y="1379"/>
                  <a:pt x="1280" y="1370"/>
                </a:cubicBezTo>
                <a:cubicBezTo>
                  <a:pt x="1280" y="1361"/>
                  <a:pt x="1273" y="1354"/>
                  <a:pt x="1263" y="1354"/>
                </a:cubicBezTo>
                <a:cubicBezTo>
                  <a:pt x="1254" y="1354"/>
                  <a:pt x="1247" y="1362"/>
                  <a:pt x="1247" y="1371"/>
                </a:cubicBezTo>
                <a:cubicBezTo>
                  <a:pt x="1248" y="1379"/>
                  <a:pt x="1255" y="1386"/>
                  <a:pt x="1263" y="1387"/>
                </a:cubicBezTo>
                <a:close/>
                <a:moveTo>
                  <a:pt x="789" y="1482"/>
                </a:moveTo>
                <a:cubicBezTo>
                  <a:pt x="798" y="1482"/>
                  <a:pt x="805" y="1475"/>
                  <a:pt x="805" y="1466"/>
                </a:cubicBezTo>
                <a:cubicBezTo>
                  <a:pt x="806" y="1457"/>
                  <a:pt x="798" y="1450"/>
                  <a:pt x="789" y="1450"/>
                </a:cubicBezTo>
                <a:cubicBezTo>
                  <a:pt x="780" y="1450"/>
                  <a:pt x="773" y="1457"/>
                  <a:pt x="773" y="1466"/>
                </a:cubicBezTo>
                <a:cubicBezTo>
                  <a:pt x="774" y="1475"/>
                  <a:pt x="781" y="1482"/>
                  <a:pt x="789" y="1482"/>
                </a:cubicBezTo>
                <a:close/>
                <a:moveTo>
                  <a:pt x="662" y="397"/>
                </a:moveTo>
                <a:cubicBezTo>
                  <a:pt x="654" y="397"/>
                  <a:pt x="647" y="404"/>
                  <a:pt x="646" y="412"/>
                </a:cubicBezTo>
                <a:cubicBezTo>
                  <a:pt x="646" y="421"/>
                  <a:pt x="653" y="429"/>
                  <a:pt x="662" y="429"/>
                </a:cubicBezTo>
                <a:cubicBezTo>
                  <a:pt x="671" y="429"/>
                  <a:pt x="679" y="422"/>
                  <a:pt x="679" y="413"/>
                </a:cubicBezTo>
                <a:cubicBezTo>
                  <a:pt x="679" y="404"/>
                  <a:pt x="671" y="397"/>
                  <a:pt x="662" y="397"/>
                </a:cubicBezTo>
                <a:close/>
                <a:moveTo>
                  <a:pt x="469" y="562"/>
                </a:moveTo>
                <a:cubicBezTo>
                  <a:pt x="469" y="571"/>
                  <a:pt x="476" y="578"/>
                  <a:pt x="485" y="578"/>
                </a:cubicBezTo>
                <a:cubicBezTo>
                  <a:pt x="494" y="578"/>
                  <a:pt x="501" y="571"/>
                  <a:pt x="501" y="562"/>
                </a:cubicBezTo>
                <a:cubicBezTo>
                  <a:pt x="501" y="554"/>
                  <a:pt x="494" y="546"/>
                  <a:pt x="485" y="546"/>
                </a:cubicBezTo>
                <a:cubicBezTo>
                  <a:pt x="477" y="546"/>
                  <a:pt x="469" y="553"/>
                  <a:pt x="469" y="562"/>
                </a:cubicBezTo>
                <a:close/>
                <a:moveTo>
                  <a:pt x="1323" y="1337"/>
                </a:moveTo>
                <a:cubicBezTo>
                  <a:pt x="1331" y="1337"/>
                  <a:pt x="1339" y="1329"/>
                  <a:pt x="1339" y="1321"/>
                </a:cubicBezTo>
                <a:cubicBezTo>
                  <a:pt x="1339" y="1312"/>
                  <a:pt x="1331" y="1305"/>
                  <a:pt x="1322" y="1305"/>
                </a:cubicBezTo>
                <a:cubicBezTo>
                  <a:pt x="1313" y="1305"/>
                  <a:pt x="1306" y="1312"/>
                  <a:pt x="1306" y="1321"/>
                </a:cubicBezTo>
                <a:cubicBezTo>
                  <a:pt x="1306" y="1330"/>
                  <a:pt x="1314" y="1337"/>
                  <a:pt x="1323" y="1337"/>
                </a:cubicBezTo>
                <a:close/>
                <a:moveTo>
                  <a:pt x="844" y="1487"/>
                </a:moveTo>
                <a:cubicBezTo>
                  <a:pt x="853" y="1487"/>
                  <a:pt x="860" y="1480"/>
                  <a:pt x="860" y="1471"/>
                </a:cubicBezTo>
                <a:cubicBezTo>
                  <a:pt x="860" y="1462"/>
                  <a:pt x="853" y="1455"/>
                  <a:pt x="844" y="1455"/>
                </a:cubicBezTo>
                <a:cubicBezTo>
                  <a:pt x="835" y="1455"/>
                  <a:pt x="828" y="1462"/>
                  <a:pt x="828" y="1470"/>
                </a:cubicBezTo>
                <a:cubicBezTo>
                  <a:pt x="828" y="1479"/>
                  <a:pt x="835" y="1487"/>
                  <a:pt x="844" y="1487"/>
                </a:cubicBezTo>
                <a:close/>
                <a:moveTo>
                  <a:pt x="1417" y="1208"/>
                </a:moveTo>
                <a:cubicBezTo>
                  <a:pt x="1426" y="1208"/>
                  <a:pt x="1433" y="1200"/>
                  <a:pt x="1433" y="1191"/>
                </a:cubicBezTo>
                <a:cubicBezTo>
                  <a:pt x="1432" y="1183"/>
                  <a:pt x="1425" y="1176"/>
                  <a:pt x="1416" y="1176"/>
                </a:cubicBezTo>
                <a:cubicBezTo>
                  <a:pt x="1408" y="1176"/>
                  <a:pt x="1400" y="1183"/>
                  <a:pt x="1400" y="1192"/>
                </a:cubicBezTo>
                <a:cubicBezTo>
                  <a:pt x="1400" y="1201"/>
                  <a:pt x="1407" y="1208"/>
                  <a:pt x="1417" y="1208"/>
                </a:cubicBezTo>
                <a:close/>
                <a:moveTo>
                  <a:pt x="952" y="1496"/>
                </a:moveTo>
                <a:cubicBezTo>
                  <a:pt x="961" y="1496"/>
                  <a:pt x="969" y="1489"/>
                  <a:pt x="969" y="1480"/>
                </a:cubicBezTo>
                <a:cubicBezTo>
                  <a:pt x="969" y="1471"/>
                  <a:pt x="961" y="1464"/>
                  <a:pt x="952" y="1464"/>
                </a:cubicBezTo>
                <a:cubicBezTo>
                  <a:pt x="944" y="1464"/>
                  <a:pt x="937" y="1471"/>
                  <a:pt x="936" y="1480"/>
                </a:cubicBezTo>
                <a:cubicBezTo>
                  <a:pt x="936" y="1489"/>
                  <a:pt x="943" y="1496"/>
                  <a:pt x="952" y="1496"/>
                </a:cubicBezTo>
                <a:close/>
                <a:moveTo>
                  <a:pt x="457" y="571"/>
                </a:moveTo>
                <a:cubicBezTo>
                  <a:pt x="448" y="571"/>
                  <a:pt x="440" y="577"/>
                  <a:pt x="440" y="586"/>
                </a:cubicBezTo>
                <a:cubicBezTo>
                  <a:pt x="440" y="596"/>
                  <a:pt x="447" y="603"/>
                  <a:pt x="456" y="603"/>
                </a:cubicBezTo>
                <a:cubicBezTo>
                  <a:pt x="464" y="604"/>
                  <a:pt x="472" y="596"/>
                  <a:pt x="472" y="587"/>
                </a:cubicBezTo>
                <a:cubicBezTo>
                  <a:pt x="472" y="579"/>
                  <a:pt x="465" y="571"/>
                  <a:pt x="457" y="571"/>
                </a:cubicBezTo>
                <a:close/>
                <a:moveTo>
                  <a:pt x="363" y="1033"/>
                </a:moveTo>
                <a:cubicBezTo>
                  <a:pt x="372" y="1033"/>
                  <a:pt x="379" y="1026"/>
                  <a:pt x="379" y="1018"/>
                </a:cubicBezTo>
                <a:cubicBezTo>
                  <a:pt x="379" y="1008"/>
                  <a:pt x="372" y="1001"/>
                  <a:pt x="363" y="1001"/>
                </a:cubicBezTo>
                <a:cubicBezTo>
                  <a:pt x="354" y="1001"/>
                  <a:pt x="347" y="1008"/>
                  <a:pt x="347" y="1017"/>
                </a:cubicBezTo>
                <a:cubicBezTo>
                  <a:pt x="347" y="1026"/>
                  <a:pt x="354" y="1033"/>
                  <a:pt x="363" y="1033"/>
                </a:cubicBezTo>
                <a:close/>
                <a:moveTo>
                  <a:pt x="1451" y="1129"/>
                </a:moveTo>
                <a:cubicBezTo>
                  <a:pt x="1459" y="1129"/>
                  <a:pt x="1466" y="1122"/>
                  <a:pt x="1467" y="1113"/>
                </a:cubicBezTo>
                <a:cubicBezTo>
                  <a:pt x="1467" y="1104"/>
                  <a:pt x="1460" y="1097"/>
                  <a:pt x="1451" y="1097"/>
                </a:cubicBezTo>
                <a:cubicBezTo>
                  <a:pt x="1442" y="1096"/>
                  <a:pt x="1434" y="1103"/>
                  <a:pt x="1434" y="1112"/>
                </a:cubicBezTo>
                <a:cubicBezTo>
                  <a:pt x="1434" y="1121"/>
                  <a:pt x="1442" y="1129"/>
                  <a:pt x="1451" y="1129"/>
                </a:cubicBezTo>
                <a:close/>
                <a:moveTo>
                  <a:pt x="502" y="1320"/>
                </a:moveTo>
                <a:cubicBezTo>
                  <a:pt x="511" y="1320"/>
                  <a:pt x="518" y="1312"/>
                  <a:pt x="518" y="1303"/>
                </a:cubicBezTo>
                <a:cubicBezTo>
                  <a:pt x="518" y="1295"/>
                  <a:pt x="511" y="1287"/>
                  <a:pt x="502" y="1288"/>
                </a:cubicBezTo>
                <a:cubicBezTo>
                  <a:pt x="493" y="1288"/>
                  <a:pt x="486" y="1295"/>
                  <a:pt x="486" y="1303"/>
                </a:cubicBezTo>
                <a:cubicBezTo>
                  <a:pt x="486" y="1313"/>
                  <a:pt x="493" y="1320"/>
                  <a:pt x="502" y="1320"/>
                </a:cubicBezTo>
                <a:close/>
                <a:moveTo>
                  <a:pt x="1078" y="351"/>
                </a:moveTo>
                <a:cubicBezTo>
                  <a:pt x="1069" y="351"/>
                  <a:pt x="1062" y="359"/>
                  <a:pt x="1061" y="368"/>
                </a:cubicBezTo>
                <a:cubicBezTo>
                  <a:pt x="1061" y="376"/>
                  <a:pt x="1069" y="384"/>
                  <a:pt x="1077" y="384"/>
                </a:cubicBezTo>
                <a:cubicBezTo>
                  <a:pt x="1087" y="384"/>
                  <a:pt x="1094" y="377"/>
                  <a:pt x="1094" y="368"/>
                </a:cubicBezTo>
                <a:cubicBezTo>
                  <a:pt x="1094" y="359"/>
                  <a:pt x="1087" y="352"/>
                  <a:pt x="1078" y="351"/>
                </a:cubicBezTo>
                <a:close/>
                <a:moveTo>
                  <a:pt x="631" y="1414"/>
                </a:moveTo>
                <a:cubicBezTo>
                  <a:pt x="640" y="1414"/>
                  <a:pt x="647" y="1406"/>
                  <a:pt x="647" y="1397"/>
                </a:cubicBezTo>
                <a:cubicBezTo>
                  <a:pt x="647" y="1388"/>
                  <a:pt x="640" y="1381"/>
                  <a:pt x="630" y="1382"/>
                </a:cubicBezTo>
                <a:cubicBezTo>
                  <a:pt x="622" y="1382"/>
                  <a:pt x="615" y="1389"/>
                  <a:pt x="615" y="1397"/>
                </a:cubicBezTo>
                <a:cubicBezTo>
                  <a:pt x="615" y="1406"/>
                  <a:pt x="622" y="1414"/>
                  <a:pt x="631" y="1414"/>
                </a:cubicBezTo>
                <a:close/>
                <a:moveTo>
                  <a:pt x="968" y="342"/>
                </a:moveTo>
                <a:cubicBezTo>
                  <a:pt x="959" y="343"/>
                  <a:pt x="952" y="350"/>
                  <a:pt x="952" y="359"/>
                </a:cubicBezTo>
                <a:cubicBezTo>
                  <a:pt x="953" y="367"/>
                  <a:pt x="960" y="374"/>
                  <a:pt x="968" y="375"/>
                </a:cubicBezTo>
                <a:cubicBezTo>
                  <a:pt x="977" y="375"/>
                  <a:pt x="984" y="367"/>
                  <a:pt x="985" y="358"/>
                </a:cubicBezTo>
                <a:cubicBezTo>
                  <a:pt x="985" y="349"/>
                  <a:pt x="977" y="342"/>
                  <a:pt x="968" y="342"/>
                </a:cubicBezTo>
                <a:close/>
                <a:moveTo>
                  <a:pt x="776" y="353"/>
                </a:moveTo>
                <a:cubicBezTo>
                  <a:pt x="767" y="353"/>
                  <a:pt x="759" y="360"/>
                  <a:pt x="760" y="369"/>
                </a:cubicBezTo>
                <a:cubicBezTo>
                  <a:pt x="760" y="377"/>
                  <a:pt x="767" y="385"/>
                  <a:pt x="776" y="385"/>
                </a:cubicBezTo>
                <a:cubicBezTo>
                  <a:pt x="784" y="385"/>
                  <a:pt x="792" y="378"/>
                  <a:pt x="792" y="369"/>
                </a:cubicBezTo>
                <a:cubicBezTo>
                  <a:pt x="792" y="360"/>
                  <a:pt x="785" y="353"/>
                  <a:pt x="776" y="353"/>
                </a:cubicBezTo>
                <a:close/>
                <a:moveTo>
                  <a:pt x="1294" y="1362"/>
                </a:moveTo>
                <a:cubicBezTo>
                  <a:pt x="1303" y="1361"/>
                  <a:pt x="1310" y="1354"/>
                  <a:pt x="1310" y="1345"/>
                </a:cubicBezTo>
                <a:cubicBezTo>
                  <a:pt x="1310" y="1336"/>
                  <a:pt x="1302" y="1329"/>
                  <a:pt x="1293" y="1329"/>
                </a:cubicBezTo>
                <a:cubicBezTo>
                  <a:pt x="1284" y="1330"/>
                  <a:pt x="1277" y="1337"/>
                  <a:pt x="1277" y="1346"/>
                </a:cubicBezTo>
                <a:cubicBezTo>
                  <a:pt x="1278" y="1355"/>
                  <a:pt x="1285" y="1362"/>
                  <a:pt x="1294" y="1362"/>
                </a:cubicBezTo>
                <a:close/>
                <a:moveTo>
                  <a:pt x="914" y="337"/>
                </a:moveTo>
                <a:cubicBezTo>
                  <a:pt x="905" y="338"/>
                  <a:pt x="899" y="345"/>
                  <a:pt x="899" y="354"/>
                </a:cubicBezTo>
                <a:cubicBezTo>
                  <a:pt x="899" y="363"/>
                  <a:pt x="906" y="369"/>
                  <a:pt x="915" y="369"/>
                </a:cubicBezTo>
                <a:cubicBezTo>
                  <a:pt x="924" y="369"/>
                  <a:pt x="931" y="362"/>
                  <a:pt x="931" y="353"/>
                </a:cubicBezTo>
                <a:cubicBezTo>
                  <a:pt x="931" y="344"/>
                  <a:pt x="923" y="337"/>
                  <a:pt x="914" y="337"/>
                </a:cubicBezTo>
                <a:close/>
                <a:moveTo>
                  <a:pt x="861" y="332"/>
                </a:moveTo>
                <a:cubicBezTo>
                  <a:pt x="852" y="332"/>
                  <a:pt x="844" y="339"/>
                  <a:pt x="844" y="348"/>
                </a:cubicBezTo>
                <a:cubicBezTo>
                  <a:pt x="844" y="357"/>
                  <a:pt x="851" y="364"/>
                  <a:pt x="860" y="364"/>
                </a:cubicBezTo>
                <a:cubicBezTo>
                  <a:pt x="869" y="365"/>
                  <a:pt x="876" y="357"/>
                  <a:pt x="877" y="349"/>
                </a:cubicBezTo>
                <a:cubicBezTo>
                  <a:pt x="877" y="340"/>
                  <a:pt x="870" y="332"/>
                  <a:pt x="861" y="332"/>
                </a:cubicBezTo>
                <a:close/>
                <a:moveTo>
                  <a:pt x="1286" y="480"/>
                </a:moveTo>
                <a:cubicBezTo>
                  <a:pt x="1277" y="480"/>
                  <a:pt x="1270" y="487"/>
                  <a:pt x="1270" y="496"/>
                </a:cubicBezTo>
                <a:cubicBezTo>
                  <a:pt x="1270" y="504"/>
                  <a:pt x="1277" y="512"/>
                  <a:pt x="1286" y="512"/>
                </a:cubicBezTo>
                <a:cubicBezTo>
                  <a:pt x="1295" y="512"/>
                  <a:pt x="1302" y="505"/>
                  <a:pt x="1302" y="496"/>
                </a:cubicBezTo>
                <a:cubicBezTo>
                  <a:pt x="1302" y="487"/>
                  <a:pt x="1294" y="480"/>
                  <a:pt x="1286" y="480"/>
                </a:cubicBezTo>
                <a:close/>
                <a:moveTo>
                  <a:pt x="1038" y="1476"/>
                </a:moveTo>
                <a:cubicBezTo>
                  <a:pt x="1046" y="1475"/>
                  <a:pt x="1053" y="1468"/>
                  <a:pt x="1053" y="1459"/>
                </a:cubicBezTo>
                <a:cubicBezTo>
                  <a:pt x="1053" y="1451"/>
                  <a:pt x="1045" y="1444"/>
                  <a:pt x="1037" y="1444"/>
                </a:cubicBezTo>
                <a:cubicBezTo>
                  <a:pt x="1028" y="1444"/>
                  <a:pt x="1021" y="1451"/>
                  <a:pt x="1021" y="1460"/>
                </a:cubicBezTo>
                <a:cubicBezTo>
                  <a:pt x="1021" y="1469"/>
                  <a:pt x="1029" y="1476"/>
                  <a:pt x="1038" y="1476"/>
                </a:cubicBezTo>
                <a:close/>
                <a:moveTo>
                  <a:pt x="1386" y="597"/>
                </a:moveTo>
                <a:cubicBezTo>
                  <a:pt x="1377" y="597"/>
                  <a:pt x="1369" y="604"/>
                  <a:pt x="1369" y="613"/>
                </a:cubicBezTo>
                <a:cubicBezTo>
                  <a:pt x="1368" y="622"/>
                  <a:pt x="1375" y="629"/>
                  <a:pt x="1384" y="629"/>
                </a:cubicBezTo>
                <a:cubicBezTo>
                  <a:pt x="1393" y="630"/>
                  <a:pt x="1400" y="623"/>
                  <a:pt x="1401" y="614"/>
                </a:cubicBezTo>
                <a:cubicBezTo>
                  <a:pt x="1401" y="605"/>
                  <a:pt x="1394" y="598"/>
                  <a:pt x="1386" y="597"/>
                </a:cubicBezTo>
                <a:close/>
                <a:moveTo>
                  <a:pt x="515" y="522"/>
                </a:moveTo>
                <a:cubicBezTo>
                  <a:pt x="506" y="522"/>
                  <a:pt x="499" y="529"/>
                  <a:pt x="499" y="538"/>
                </a:cubicBezTo>
                <a:cubicBezTo>
                  <a:pt x="499" y="546"/>
                  <a:pt x="506" y="554"/>
                  <a:pt x="515" y="554"/>
                </a:cubicBezTo>
                <a:cubicBezTo>
                  <a:pt x="524" y="554"/>
                  <a:pt x="531" y="546"/>
                  <a:pt x="531" y="537"/>
                </a:cubicBezTo>
                <a:cubicBezTo>
                  <a:pt x="531" y="529"/>
                  <a:pt x="524" y="522"/>
                  <a:pt x="515" y="522"/>
                </a:cubicBezTo>
                <a:close/>
                <a:moveTo>
                  <a:pt x="710" y="1448"/>
                </a:moveTo>
                <a:cubicBezTo>
                  <a:pt x="719" y="1448"/>
                  <a:pt x="726" y="1440"/>
                  <a:pt x="726" y="1432"/>
                </a:cubicBezTo>
                <a:cubicBezTo>
                  <a:pt x="726" y="1423"/>
                  <a:pt x="719" y="1416"/>
                  <a:pt x="711" y="1416"/>
                </a:cubicBezTo>
                <a:cubicBezTo>
                  <a:pt x="702" y="1416"/>
                  <a:pt x="695" y="1422"/>
                  <a:pt x="694" y="1431"/>
                </a:cubicBezTo>
                <a:cubicBezTo>
                  <a:pt x="694" y="1440"/>
                  <a:pt x="701" y="1447"/>
                  <a:pt x="710" y="1448"/>
                </a:cubicBezTo>
                <a:close/>
                <a:moveTo>
                  <a:pt x="1386" y="1233"/>
                </a:moveTo>
                <a:cubicBezTo>
                  <a:pt x="1395" y="1233"/>
                  <a:pt x="1403" y="1225"/>
                  <a:pt x="1402" y="1216"/>
                </a:cubicBezTo>
                <a:cubicBezTo>
                  <a:pt x="1402" y="1208"/>
                  <a:pt x="1395" y="1201"/>
                  <a:pt x="1386" y="1201"/>
                </a:cubicBezTo>
                <a:cubicBezTo>
                  <a:pt x="1377" y="1201"/>
                  <a:pt x="1370" y="1208"/>
                  <a:pt x="1370" y="1217"/>
                </a:cubicBezTo>
                <a:cubicBezTo>
                  <a:pt x="1371" y="1226"/>
                  <a:pt x="1378" y="1233"/>
                  <a:pt x="1386" y="1233"/>
                </a:cubicBezTo>
                <a:close/>
                <a:moveTo>
                  <a:pt x="1472" y="1058"/>
                </a:moveTo>
                <a:cubicBezTo>
                  <a:pt x="1472" y="1050"/>
                  <a:pt x="1464" y="1042"/>
                  <a:pt x="1456" y="1042"/>
                </a:cubicBezTo>
                <a:cubicBezTo>
                  <a:pt x="1447" y="1042"/>
                  <a:pt x="1440" y="1049"/>
                  <a:pt x="1440" y="1058"/>
                </a:cubicBezTo>
                <a:cubicBezTo>
                  <a:pt x="1439" y="1067"/>
                  <a:pt x="1447" y="1074"/>
                  <a:pt x="1456" y="1074"/>
                </a:cubicBezTo>
                <a:cubicBezTo>
                  <a:pt x="1464" y="1074"/>
                  <a:pt x="1471" y="1067"/>
                  <a:pt x="1472" y="1058"/>
                </a:cubicBezTo>
                <a:close/>
                <a:moveTo>
                  <a:pt x="633" y="423"/>
                </a:moveTo>
                <a:cubicBezTo>
                  <a:pt x="624" y="423"/>
                  <a:pt x="617" y="430"/>
                  <a:pt x="618" y="439"/>
                </a:cubicBezTo>
                <a:cubicBezTo>
                  <a:pt x="618" y="448"/>
                  <a:pt x="625" y="455"/>
                  <a:pt x="633" y="455"/>
                </a:cubicBezTo>
                <a:cubicBezTo>
                  <a:pt x="642" y="455"/>
                  <a:pt x="650" y="447"/>
                  <a:pt x="649" y="438"/>
                </a:cubicBezTo>
                <a:cubicBezTo>
                  <a:pt x="649" y="429"/>
                  <a:pt x="642" y="422"/>
                  <a:pt x="633" y="423"/>
                </a:cubicBezTo>
                <a:close/>
                <a:moveTo>
                  <a:pt x="603" y="447"/>
                </a:moveTo>
                <a:cubicBezTo>
                  <a:pt x="595" y="448"/>
                  <a:pt x="588" y="455"/>
                  <a:pt x="588" y="463"/>
                </a:cubicBezTo>
                <a:cubicBezTo>
                  <a:pt x="588" y="472"/>
                  <a:pt x="595" y="479"/>
                  <a:pt x="604" y="479"/>
                </a:cubicBezTo>
                <a:cubicBezTo>
                  <a:pt x="613" y="479"/>
                  <a:pt x="619" y="472"/>
                  <a:pt x="619" y="463"/>
                </a:cubicBezTo>
                <a:cubicBezTo>
                  <a:pt x="619" y="454"/>
                  <a:pt x="612" y="447"/>
                  <a:pt x="603" y="447"/>
                </a:cubicBezTo>
                <a:close/>
                <a:moveTo>
                  <a:pt x="392" y="1131"/>
                </a:moveTo>
                <a:cubicBezTo>
                  <a:pt x="392" y="1140"/>
                  <a:pt x="399" y="1147"/>
                  <a:pt x="408" y="1147"/>
                </a:cubicBezTo>
                <a:cubicBezTo>
                  <a:pt x="416" y="1148"/>
                  <a:pt x="424" y="1140"/>
                  <a:pt x="424" y="1132"/>
                </a:cubicBezTo>
                <a:cubicBezTo>
                  <a:pt x="425" y="1123"/>
                  <a:pt x="418" y="1116"/>
                  <a:pt x="409" y="1115"/>
                </a:cubicBezTo>
                <a:cubicBezTo>
                  <a:pt x="400" y="1115"/>
                  <a:pt x="393" y="1122"/>
                  <a:pt x="392" y="1131"/>
                </a:cubicBezTo>
                <a:close/>
                <a:moveTo>
                  <a:pt x="421" y="650"/>
                </a:moveTo>
                <a:cubicBezTo>
                  <a:pt x="412" y="650"/>
                  <a:pt x="405" y="658"/>
                  <a:pt x="405" y="666"/>
                </a:cubicBezTo>
                <a:cubicBezTo>
                  <a:pt x="405" y="675"/>
                  <a:pt x="412" y="682"/>
                  <a:pt x="421" y="682"/>
                </a:cubicBezTo>
                <a:cubicBezTo>
                  <a:pt x="430" y="682"/>
                  <a:pt x="437" y="675"/>
                  <a:pt x="437" y="666"/>
                </a:cubicBezTo>
                <a:cubicBezTo>
                  <a:pt x="437" y="657"/>
                  <a:pt x="430" y="650"/>
                  <a:pt x="421" y="650"/>
                </a:cubicBezTo>
                <a:close/>
                <a:moveTo>
                  <a:pt x="366" y="799"/>
                </a:moveTo>
                <a:cubicBezTo>
                  <a:pt x="366" y="808"/>
                  <a:pt x="373" y="815"/>
                  <a:pt x="382" y="815"/>
                </a:cubicBezTo>
                <a:cubicBezTo>
                  <a:pt x="390" y="815"/>
                  <a:pt x="397" y="809"/>
                  <a:pt x="398" y="800"/>
                </a:cubicBezTo>
                <a:cubicBezTo>
                  <a:pt x="398" y="791"/>
                  <a:pt x="391" y="784"/>
                  <a:pt x="382" y="783"/>
                </a:cubicBezTo>
                <a:cubicBezTo>
                  <a:pt x="373" y="783"/>
                  <a:pt x="366" y="791"/>
                  <a:pt x="366" y="799"/>
                </a:cubicBezTo>
                <a:close/>
                <a:moveTo>
                  <a:pt x="544" y="497"/>
                </a:moveTo>
                <a:cubicBezTo>
                  <a:pt x="536" y="497"/>
                  <a:pt x="529" y="505"/>
                  <a:pt x="529" y="513"/>
                </a:cubicBezTo>
                <a:cubicBezTo>
                  <a:pt x="529" y="522"/>
                  <a:pt x="536" y="529"/>
                  <a:pt x="545" y="529"/>
                </a:cubicBezTo>
                <a:cubicBezTo>
                  <a:pt x="554" y="529"/>
                  <a:pt x="561" y="522"/>
                  <a:pt x="561" y="513"/>
                </a:cubicBezTo>
                <a:cubicBezTo>
                  <a:pt x="561" y="504"/>
                  <a:pt x="553" y="497"/>
                  <a:pt x="544" y="497"/>
                </a:cubicBezTo>
                <a:close/>
                <a:moveTo>
                  <a:pt x="352" y="963"/>
                </a:moveTo>
                <a:cubicBezTo>
                  <a:pt x="352" y="972"/>
                  <a:pt x="360" y="979"/>
                  <a:pt x="369" y="979"/>
                </a:cubicBezTo>
                <a:cubicBezTo>
                  <a:pt x="378" y="979"/>
                  <a:pt x="384" y="972"/>
                  <a:pt x="384" y="963"/>
                </a:cubicBezTo>
                <a:cubicBezTo>
                  <a:pt x="384" y="954"/>
                  <a:pt x="376" y="947"/>
                  <a:pt x="368" y="947"/>
                </a:cubicBezTo>
                <a:cubicBezTo>
                  <a:pt x="359" y="947"/>
                  <a:pt x="352" y="955"/>
                  <a:pt x="352" y="963"/>
                </a:cubicBezTo>
                <a:close/>
                <a:moveTo>
                  <a:pt x="1311" y="509"/>
                </a:moveTo>
                <a:cubicBezTo>
                  <a:pt x="1302" y="508"/>
                  <a:pt x="1295" y="516"/>
                  <a:pt x="1295" y="525"/>
                </a:cubicBezTo>
                <a:cubicBezTo>
                  <a:pt x="1295" y="533"/>
                  <a:pt x="1301" y="540"/>
                  <a:pt x="1310" y="541"/>
                </a:cubicBezTo>
                <a:cubicBezTo>
                  <a:pt x="1319" y="541"/>
                  <a:pt x="1327" y="534"/>
                  <a:pt x="1327" y="525"/>
                </a:cubicBezTo>
                <a:cubicBezTo>
                  <a:pt x="1327" y="516"/>
                  <a:pt x="1319" y="509"/>
                  <a:pt x="1311" y="509"/>
                </a:cubicBezTo>
                <a:close/>
                <a:moveTo>
                  <a:pt x="1455" y="741"/>
                </a:moveTo>
                <a:cubicBezTo>
                  <a:pt x="1446" y="741"/>
                  <a:pt x="1438" y="749"/>
                  <a:pt x="1439" y="757"/>
                </a:cubicBezTo>
                <a:cubicBezTo>
                  <a:pt x="1439" y="766"/>
                  <a:pt x="1446" y="773"/>
                  <a:pt x="1455" y="773"/>
                </a:cubicBezTo>
                <a:cubicBezTo>
                  <a:pt x="1464" y="773"/>
                  <a:pt x="1471" y="765"/>
                  <a:pt x="1471" y="756"/>
                </a:cubicBezTo>
                <a:cubicBezTo>
                  <a:pt x="1470" y="748"/>
                  <a:pt x="1463" y="741"/>
                  <a:pt x="1455" y="741"/>
                </a:cubicBezTo>
                <a:close/>
                <a:moveTo>
                  <a:pt x="747" y="377"/>
                </a:moveTo>
                <a:cubicBezTo>
                  <a:pt x="738" y="378"/>
                  <a:pt x="731" y="385"/>
                  <a:pt x="731" y="393"/>
                </a:cubicBezTo>
                <a:cubicBezTo>
                  <a:pt x="731" y="402"/>
                  <a:pt x="738" y="410"/>
                  <a:pt x="747" y="409"/>
                </a:cubicBezTo>
                <a:cubicBezTo>
                  <a:pt x="756" y="409"/>
                  <a:pt x="763" y="402"/>
                  <a:pt x="763" y="393"/>
                </a:cubicBezTo>
                <a:cubicBezTo>
                  <a:pt x="762" y="384"/>
                  <a:pt x="755" y="377"/>
                  <a:pt x="747" y="377"/>
                </a:cubicBezTo>
                <a:close/>
                <a:moveTo>
                  <a:pt x="1182" y="416"/>
                </a:moveTo>
                <a:cubicBezTo>
                  <a:pt x="1173" y="416"/>
                  <a:pt x="1166" y="423"/>
                  <a:pt x="1166" y="432"/>
                </a:cubicBezTo>
                <a:cubicBezTo>
                  <a:pt x="1166" y="440"/>
                  <a:pt x="1173" y="447"/>
                  <a:pt x="1181" y="448"/>
                </a:cubicBezTo>
                <a:cubicBezTo>
                  <a:pt x="1190" y="448"/>
                  <a:pt x="1198" y="440"/>
                  <a:pt x="1198" y="431"/>
                </a:cubicBezTo>
                <a:cubicBezTo>
                  <a:pt x="1197" y="423"/>
                  <a:pt x="1190" y="416"/>
                  <a:pt x="1182" y="416"/>
                </a:cubicBezTo>
                <a:close/>
                <a:moveTo>
                  <a:pt x="1360" y="569"/>
                </a:moveTo>
                <a:cubicBezTo>
                  <a:pt x="1352" y="568"/>
                  <a:pt x="1344" y="576"/>
                  <a:pt x="1344" y="585"/>
                </a:cubicBezTo>
                <a:cubicBezTo>
                  <a:pt x="1344" y="593"/>
                  <a:pt x="1351" y="600"/>
                  <a:pt x="1360" y="600"/>
                </a:cubicBezTo>
                <a:cubicBezTo>
                  <a:pt x="1369" y="600"/>
                  <a:pt x="1376" y="593"/>
                  <a:pt x="1376" y="585"/>
                </a:cubicBezTo>
                <a:cubicBezTo>
                  <a:pt x="1376" y="576"/>
                  <a:pt x="1369" y="569"/>
                  <a:pt x="1360" y="569"/>
                </a:cubicBezTo>
                <a:close/>
                <a:moveTo>
                  <a:pt x="573" y="472"/>
                </a:moveTo>
                <a:cubicBezTo>
                  <a:pt x="565" y="472"/>
                  <a:pt x="558" y="479"/>
                  <a:pt x="558" y="488"/>
                </a:cubicBezTo>
                <a:cubicBezTo>
                  <a:pt x="558" y="497"/>
                  <a:pt x="565" y="504"/>
                  <a:pt x="574" y="504"/>
                </a:cubicBezTo>
                <a:cubicBezTo>
                  <a:pt x="582" y="504"/>
                  <a:pt x="590" y="496"/>
                  <a:pt x="590" y="488"/>
                </a:cubicBezTo>
                <a:cubicBezTo>
                  <a:pt x="589" y="479"/>
                  <a:pt x="582" y="472"/>
                  <a:pt x="573" y="472"/>
                </a:cubicBezTo>
                <a:close/>
                <a:moveTo>
                  <a:pt x="1103" y="381"/>
                </a:moveTo>
                <a:cubicBezTo>
                  <a:pt x="1094" y="381"/>
                  <a:pt x="1087" y="388"/>
                  <a:pt x="1087" y="396"/>
                </a:cubicBezTo>
                <a:cubicBezTo>
                  <a:pt x="1086" y="405"/>
                  <a:pt x="1093" y="413"/>
                  <a:pt x="1103" y="413"/>
                </a:cubicBezTo>
                <a:cubicBezTo>
                  <a:pt x="1111" y="413"/>
                  <a:pt x="1118" y="406"/>
                  <a:pt x="1118" y="397"/>
                </a:cubicBezTo>
                <a:cubicBezTo>
                  <a:pt x="1118" y="388"/>
                  <a:pt x="1111" y="381"/>
                  <a:pt x="1103" y="381"/>
                </a:cubicBezTo>
                <a:close/>
                <a:moveTo>
                  <a:pt x="1335" y="539"/>
                </a:moveTo>
                <a:cubicBezTo>
                  <a:pt x="1326" y="539"/>
                  <a:pt x="1319" y="546"/>
                  <a:pt x="1319" y="555"/>
                </a:cubicBezTo>
                <a:cubicBezTo>
                  <a:pt x="1319" y="563"/>
                  <a:pt x="1327" y="571"/>
                  <a:pt x="1336" y="571"/>
                </a:cubicBezTo>
                <a:cubicBezTo>
                  <a:pt x="1345" y="570"/>
                  <a:pt x="1351" y="563"/>
                  <a:pt x="1351" y="554"/>
                </a:cubicBezTo>
                <a:cubicBezTo>
                  <a:pt x="1351" y="546"/>
                  <a:pt x="1344" y="539"/>
                  <a:pt x="1335" y="539"/>
                </a:cubicBezTo>
                <a:close/>
                <a:moveTo>
                  <a:pt x="831" y="357"/>
                </a:moveTo>
                <a:cubicBezTo>
                  <a:pt x="822" y="357"/>
                  <a:pt x="815" y="364"/>
                  <a:pt x="814" y="373"/>
                </a:cubicBezTo>
                <a:cubicBezTo>
                  <a:pt x="814" y="381"/>
                  <a:pt x="821" y="388"/>
                  <a:pt x="830" y="389"/>
                </a:cubicBezTo>
                <a:cubicBezTo>
                  <a:pt x="839" y="389"/>
                  <a:pt x="846" y="382"/>
                  <a:pt x="846" y="373"/>
                </a:cubicBezTo>
                <a:cubicBezTo>
                  <a:pt x="846" y="364"/>
                  <a:pt x="839" y="357"/>
                  <a:pt x="831" y="357"/>
                </a:cubicBezTo>
                <a:close/>
                <a:moveTo>
                  <a:pt x="1151" y="1431"/>
                </a:moveTo>
                <a:cubicBezTo>
                  <a:pt x="1159" y="1431"/>
                  <a:pt x="1166" y="1424"/>
                  <a:pt x="1166" y="1415"/>
                </a:cubicBezTo>
                <a:cubicBezTo>
                  <a:pt x="1166" y="1407"/>
                  <a:pt x="1159" y="1399"/>
                  <a:pt x="1150" y="1400"/>
                </a:cubicBezTo>
                <a:cubicBezTo>
                  <a:pt x="1141" y="1400"/>
                  <a:pt x="1134" y="1407"/>
                  <a:pt x="1134" y="1416"/>
                </a:cubicBezTo>
                <a:cubicBezTo>
                  <a:pt x="1135" y="1425"/>
                  <a:pt x="1142" y="1432"/>
                  <a:pt x="1151" y="1431"/>
                </a:cubicBezTo>
                <a:close/>
                <a:moveTo>
                  <a:pt x="362" y="854"/>
                </a:moveTo>
                <a:cubicBezTo>
                  <a:pt x="362" y="863"/>
                  <a:pt x="369" y="870"/>
                  <a:pt x="378" y="870"/>
                </a:cubicBezTo>
                <a:cubicBezTo>
                  <a:pt x="386" y="870"/>
                  <a:pt x="393" y="863"/>
                  <a:pt x="393" y="854"/>
                </a:cubicBezTo>
                <a:cubicBezTo>
                  <a:pt x="393" y="846"/>
                  <a:pt x="386" y="838"/>
                  <a:pt x="378" y="838"/>
                </a:cubicBezTo>
                <a:cubicBezTo>
                  <a:pt x="369" y="838"/>
                  <a:pt x="362" y="845"/>
                  <a:pt x="362" y="854"/>
                </a:cubicBezTo>
                <a:close/>
                <a:moveTo>
                  <a:pt x="1422" y="1153"/>
                </a:moveTo>
                <a:cubicBezTo>
                  <a:pt x="1430" y="1153"/>
                  <a:pt x="1437" y="1146"/>
                  <a:pt x="1437" y="1137"/>
                </a:cubicBezTo>
                <a:cubicBezTo>
                  <a:pt x="1437" y="1129"/>
                  <a:pt x="1430" y="1122"/>
                  <a:pt x="1422" y="1121"/>
                </a:cubicBezTo>
                <a:cubicBezTo>
                  <a:pt x="1413" y="1121"/>
                  <a:pt x="1406" y="1128"/>
                  <a:pt x="1406" y="1137"/>
                </a:cubicBezTo>
                <a:cubicBezTo>
                  <a:pt x="1405" y="1146"/>
                  <a:pt x="1413" y="1153"/>
                  <a:pt x="1422" y="1153"/>
                </a:cubicBezTo>
                <a:close/>
                <a:moveTo>
                  <a:pt x="1357" y="1257"/>
                </a:moveTo>
                <a:cubicBezTo>
                  <a:pt x="1366" y="1257"/>
                  <a:pt x="1373" y="1250"/>
                  <a:pt x="1373" y="1241"/>
                </a:cubicBezTo>
                <a:cubicBezTo>
                  <a:pt x="1373" y="1233"/>
                  <a:pt x="1366" y="1226"/>
                  <a:pt x="1358" y="1226"/>
                </a:cubicBezTo>
                <a:cubicBezTo>
                  <a:pt x="1349" y="1226"/>
                  <a:pt x="1342" y="1233"/>
                  <a:pt x="1342" y="1241"/>
                </a:cubicBezTo>
                <a:cubicBezTo>
                  <a:pt x="1341" y="1250"/>
                  <a:pt x="1348" y="1257"/>
                  <a:pt x="1357" y="1257"/>
                </a:cubicBezTo>
                <a:close/>
                <a:moveTo>
                  <a:pt x="1460" y="1020"/>
                </a:moveTo>
                <a:cubicBezTo>
                  <a:pt x="1469" y="1020"/>
                  <a:pt x="1476" y="1013"/>
                  <a:pt x="1476" y="1004"/>
                </a:cubicBezTo>
                <a:cubicBezTo>
                  <a:pt x="1476" y="996"/>
                  <a:pt x="1469" y="989"/>
                  <a:pt x="1460" y="988"/>
                </a:cubicBezTo>
                <a:cubicBezTo>
                  <a:pt x="1451" y="988"/>
                  <a:pt x="1444" y="995"/>
                  <a:pt x="1444" y="1004"/>
                </a:cubicBezTo>
                <a:cubicBezTo>
                  <a:pt x="1444" y="1013"/>
                  <a:pt x="1451" y="1020"/>
                  <a:pt x="1460" y="1020"/>
                </a:cubicBezTo>
                <a:close/>
                <a:moveTo>
                  <a:pt x="1430" y="711"/>
                </a:moveTo>
                <a:cubicBezTo>
                  <a:pt x="1421" y="711"/>
                  <a:pt x="1414" y="719"/>
                  <a:pt x="1414" y="728"/>
                </a:cubicBezTo>
                <a:cubicBezTo>
                  <a:pt x="1415" y="736"/>
                  <a:pt x="1422" y="743"/>
                  <a:pt x="1430" y="743"/>
                </a:cubicBezTo>
                <a:cubicBezTo>
                  <a:pt x="1439" y="742"/>
                  <a:pt x="1446" y="735"/>
                  <a:pt x="1446" y="727"/>
                </a:cubicBezTo>
                <a:cubicBezTo>
                  <a:pt x="1446" y="718"/>
                  <a:pt x="1439" y="711"/>
                  <a:pt x="1430" y="711"/>
                </a:cubicBezTo>
                <a:close/>
                <a:moveTo>
                  <a:pt x="357" y="909"/>
                </a:moveTo>
                <a:cubicBezTo>
                  <a:pt x="357" y="918"/>
                  <a:pt x="364" y="925"/>
                  <a:pt x="373" y="924"/>
                </a:cubicBezTo>
                <a:cubicBezTo>
                  <a:pt x="382" y="924"/>
                  <a:pt x="389" y="917"/>
                  <a:pt x="388" y="908"/>
                </a:cubicBezTo>
                <a:cubicBezTo>
                  <a:pt x="388" y="900"/>
                  <a:pt x="381" y="893"/>
                  <a:pt x="372" y="893"/>
                </a:cubicBezTo>
                <a:cubicBezTo>
                  <a:pt x="364" y="893"/>
                  <a:pt x="357" y="900"/>
                  <a:pt x="357" y="909"/>
                </a:cubicBezTo>
                <a:close/>
                <a:moveTo>
                  <a:pt x="607" y="1383"/>
                </a:moveTo>
                <a:cubicBezTo>
                  <a:pt x="615" y="1383"/>
                  <a:pt x="622" y="1376"/>
                  <a:pt x="622" y="1367"/>
                </a:cubicBezTo>
                <a:cubicBezTo>
                  <a:pt x="622" y="1359"/>
                  <a:pt x="615" y="1352"/>
                  <a:pt x="606" y="1352"/>
                </a:cubicBezTo>
                <a:cubicBezTo>
                  <a:pt x="597" y="1352"/>
                  <a:pt x="590" y="1359"/>
                  <a:pt x="590" y="1368"/>
                </a:cubicBezTo>
                <a:cubicBezTo>
                  <a:pt x="591" y="1377"/>
                  <a:pt x="598" y="1384"/>
                  <a:pt x="607" y="1383"/>
                </a:cubicBezTo>
                <a:close/>
                <a:moveTo>
                  <a:pt x="1481" y="950"/>
                </a:moveTo>
                <a:cubicBezTo>
                  <a:pt x="1481" y="941"/>
                  <a:pt x="1474" y="934"/>
                  <a:pt x="1466" y="934"/>
                </a:cubicBezTo>
                <a:cubicBezTo>
                  <a:pt x="1457" y="933"/>
                  <a:pt x="1449" y="941"/>
                  <a:pt x="1449" y="950"/>
                </a:cubicBezTo>
                <a:cubicBezTo>
                  <a:pt x="1449" y="958"/>
                  <a:pt x="1456" y="965"/>
                  <a:pt x="1465" y="965"/>
                </a:cubicBezTo>
                <a:cubicBezTo>
                  <a:pt x="1473" y="965"/>
                  <a:pt x="1480" y="959"/>
                  <a:pt x="1481" y="950"/>
                </a:cubicBezTo>
                <a:close/>
                <a:moveTo>
                  <a:pt x="433" y="1176"/>
                </a:moveTo>
                <a:cubicBezTo>
                  <a:pt x="442" y="1176"/>
                  <a:pt x="449" y="1169"/>
                  <a:pt x="449" y="1160"/>
                </a:cubicBezTo>
                <a:cubicBezTo>
                  <a:pt x="449" y="1151"/>
                  <a:pt x="441" y="1144"/>
                  <a:pt x="432" y="1145"/>
                </a:cubicBezTo>
                <a:cubicBezTo>
                  <a:pt x="424" y="1145"/>
                  <a:pt x="417" y="1152"/>
                  <a:pt x="417" y="1161"/>
                </a:cubicBezTo>
                <a:cubicBezTo>
                  <a:pt x="417" y="1169"/>
                  <a:pt x="425" y="1176"/>
                  <a:pt x="433" y="1176"/>
                </a:cubicBezTo>
                <a:close/>
                <a:moveTo>
                  <a:pt x="451" y="626"/>
                </a:moveTo>
                <a:cubicBezTo>
                  <a:pt x="442" y="626"/>
                  <a:pt x="435" y="633"/>
                  <a:pt x="435" y="642"/>
                </a:cubicBezTo>
                <a:cubicBezTo>
                  <a:pt x="436" y="651"/>
                  <a:pt x="443" y="658"/>
                  <a:pt x="452" y="657"/>
                </a:cubicBezTo>
                <a:cubicBezTo>
                  <a:pt x="460" y="657"/>
                  <a:pt x="467" y="650"/>
                  <a:pt x="467" y="641"/>
                </a:cubicBezTo>
                <a:cubicBezTo>
                  <a:pt x="466" y="633"/>
                  <a:pt x="459" y="626"/>
                  <a:pt x="451" y="626"/>
                </a:cubicBezTo>
                <a:close/>
                <a:moveTo>
                  <a:pt x="1470" y="879"/>
                </a:moveTo>
                <a:cubicBezTo>
                  <a:pt x="1462" y="879"/>
                  <a:pt x="1454" y="886"/>
                  <a:pt x="1454" y="895"/>
                </a:cubicBezTo>
                <a:cubicBezTo>
                  <a:pt x="1454" y="904"/>
                  <a:pt x="1461" y="911"/>
                  <a:pt x="1470" y="911"/>
                </a:cubicBezTo>
                <a:cubicBezTo>
                  <a:pt x="1479" y="911"/>
                  <a:pt x="1486" y="904"/>
                  <a:pt x="1486" y="895"/>
                </a:cubicBezTo>
                <a:cubicBezTo>
                  <a:pt x="1486" y="886"/>
                  <a:pt x="1479" y="879"/>
                  <a:pt x="1470" y="879"/>
                </a:cubicBezTo>
                <a:close/>
                <a:moveTo>
                  <a:pt x="372" y="1047"/>
                </a:moveTo>
                <a:cubicBezTo>
                  <a:pt x="372" y="1056"/>
                  <a:pt x="379" y="1063"/>
                  <a:pt x="388" y="1063"/>
                </a:cubicBezTo>
                <a:cubicBezTo>
                  <a:pt x="397" y="1063"/>
                  <a:pt x="404" y="1056"/>
                  <a:pt x="404" y="1047"/>
                </a:cubicBezTo>
                <a:cubicBezTo>
                  <a:pt x="404" y="1038"/>
                  <a:pt x="397" y="1031"/>
                  <a:pt x="388" y="1031"/>
                </a:cubicBezTo>
                <a:cubicBezTo>
                  <a:pt x="379" y="1031"/>
                  <a:pt x="372" y="1038"/>
                  <a:pt x="372" y="1047"/>
                </a:cubicBezTo>
                <a:close/>
                <a:moveTo>
                  <a:pt x="401" y="720"/>
                </a:moveTo>
                <a:cubicBezTo>
                  <a:pt x="401" y="729"/>
                  <a:pt x="407" y="736"/>
                  <a:pt x="416" y="737"/>
                </a:cubicBezTo>
                <a:cubicBezTo>
                  <a:pt x="424" y="737"/>
                  <a:pt x="432" y="731"/>
                  <a:pt x="432" y="722"/>
                </a:cubicBezTo>
                <a:cubicBezTo>
                  <a:pt x="433" y="713"/>
                  <a:pt x="427" y="706"/>
                  <a:pt x="418" y="705"/>
                </a:cubicBezTo>
                <a:cubicBezTo>
                  <a:pt x="409" y="705"/>
                  <a:pt x="402" y="711"/>
                  <a:pt x="401" y="720"/>
                </a:cubicBezTo>
                <a:close/>
                <a:moveTo>
                  <a:pt x="1048" y="377"/>
                </a:moveTo>
                <a:cubicBezTo>
                  <a:pt x="1040" y="377"/>
                  <a:pt x="1032" y="384"/>
                  <a:pt x="1032" y="392"/>
                </a:cubicBezTo>
                <a:cubicBezTo>
                  <a:pt x="1032" y="401"/>
                  <a:pt x="1039" y="408"/>
                  <a:pt x="1048" y="408"/>
                </a:cubicBezTo>
                <a:cubicBezTo>
                  <a:pt x="1056" y="408"/>
                  <a:pt x="1063" y="402"/>
                  <a:pt x="1064" y="393"/>
                </a:cubicBezTo>
                <a:cubicBezTo>
                  <a:pt x="1064" y="384"/>
                  <a:pt x="1057" y="377"/>
                  <a:pt x="1048" y="377"/>
                </a:cubicBezTo>
                <a:close/>
                <a:moveTo>
                  <a:pt x="983" y="1471"/>
                </a:moveTo>
                <a:cubicBezTo>
                  <a:pt x="991" y="1471"/>
                  <a:pt x="998" y="1464"/>
                  <a:pt x="998" y="1455"/>
                </a:cubicBezTo>
                <a:cubicBezTo>
                  <a:pt x="998" y="1447"/>
                  <a:pt x="991" y="1440"/>
                  <a:pt x="982" y="1440"/>
                </a:cubicBezTo>
                <a:cubicBezTo>
                  <a:pt x="974" y="1440"/>
                  <a:pt x="967" y="1447"/>
                  <a:pt x="967" y="1455"/>
                </a:cubicBezTo>
                <a:cubicBezTo>
                  <a:pt x="966" y="1464"/>
                  <a:pt x="974" y="1472"/>
                  <a:pt x="983" y="1471"/>
                </a:cubicBezTo>
                <a:close/>
                <a:moveTo>
                  <a:pt x="581" y="1354"/>
                </a:moveTo>
                <a:cubicBezTo>
                  <a:pt x="590" y="1354"/>
                  <a:pt x="597" y="1347"/>
                  <a:pt x="597" y="1338"/>
                </a:cubicBezTo>
                <a:cubicBezTo>
                  <a:pt x="597" y="1329"/>
                  <a:pt x="590" y="1322"/>
                  <a:pt x="582" y="1322"/>
                </a:cubicBezTo>
                <a:cubicBezTo>
                  <a:pt x="573" y="1322"/>
                  <a:pt x="566" y="1329"/>
                  <a:pt x="566" y="1337"/>
                </a:cubicBezTo>
                <a:cubicBezTo>
                  <a:pt x="566" y="1346"/>
                  <a:pt x="572" y="1353"/>
                  <a:pt x="581" y="1354"/>
                </a:cubicBezTo>
                <a:close/>
                <a:moveTo>
                  <a:pt x="764" y="1452"/>
                </a:moveTo>
                <a:cubicBezTo>
                  <a:pt x="772" y="1452"/>
                  <a:pt x="780" y="1446"/>
                  <a:pt x="780" y="1437"/>
                </a:cubicBezTo>
                <a:cubicBezTo>
                  <a:pt x="781" y="1428"/>
                  <a:pt x="774" y="1421"/>
                  <a:pt x="765" y="1420"/>
                </a:cubicBezTo>
                <a:cubicBezTo>
                  <a:pt x="757" y="1420"/>
                  <a:pt x="749" y="1427"/>
                  <a:pt x="749" y="1435"/>
                </a:cubicBezTo>
                <a:cubicBezTo>
                  <a:pt x="749" y="1444"/>
                  <a:pt x="755" y="1451"/>
                  <a:pt x="764" y="1452"/>
                </a:cubicBezTo>
                <a:close/>
                <a:moveTo>
                  <a:pt x="685" y="1418"/>
                </a:moveTo>
                <a:cubicBezTo>
                  <a:pt x="694" y="1418"/>
                  <a:pt x="701" y="1411"/>
                  <a:pt x="701" y="1402"/>
                </a:cubicBezTo>
                <a:cubicBezTo>
                  <a:pt x="701" y="1393"/>
                  <a:pt x="694" y="1386"/>
                  <a:pt x="686" y="1386"/>
                </a:cubicBezTo>
                <a:cubicBezTo>
                  <a:pt x="677" y="1386"/>
                  <a:pt x="670" y="1393"/>
                  <a:pt x="670" y="1402"/>
                </a:cubicBezTo>
                <a:cubicBezTo>
                  <a:pt x="670" y="1410"/>
                  <a:pt x="677" y="1417"/>
                  <a:pt x="685" y="1418"/>
                </a:cubicBezTo>
                <a:close/>
                <a:moveTo>
                  <a:pt x="1180" y="1406"/>
                </a:moveTo>
                <a:cubicBezTo>
                  <a:pt x="1189" y="1406"/>
                  <a:pt x="1196" y="1399"/>
                  <a:pt x="1196" y="1391"/>
                </a:cubicBezTo>
                <a:cubicBezTo>
                  <a:pt x="1196" y="1382"/>
                  <a:pt x="1189" y="1375"/>
                  <a:pt x="1180" y="1375"/>
                </a:cubicBezTo>
                <a:cubicBezTo>
                  <a:pt x="1171" y="1375"/>
                  <a:pt x="1164" y="1382"/>
                  <a:pt x="1164" y="1391"/>
                </a:cubicBezTo>
                <a:cubicBezTo>
                  <a:pt x="1164" y="1400"/>
                  <a:pt x="1171" y="1406"/>
                  <a:pt x="1180" y="1406"/>
                </a:cubicBezTo>
                <a:close/>
                <a:moveTo>
                  <a:pt x="885" y="362"/>
                </a:moveTo>
                <a:cubicBezTo>
                  <a:pt x="877" y="362"/>
                  <a:pt x="869" y="369"/>
                  <a:pt x="869" y="378"/>
                </a:cubicBezTo>
                <a:cubicBezTo>
                  <a:pt x="869" y="386"/>
                  <a:pt x="876" y="394"/>
                  <a:pt x="885" y="394"/>
                </a:cubicBezTo>
                <a:cubicBezTo>
                  <a:pt x="893" y="394"/>
                  <a:pt x="901" y="387"/>
                  <a:pt x="901" y="378"/>
                </a:cubicBezTo>
                <a:cubicBezTo>
                  <a:pt x="901" y="370"/>
                  <a:pt x="894" y="363"/>
                  <a:pt x="885" y="362"/>
                </a:cubicBezTo>
                <a:close/>
                <a:moveTo>
                  <a:pt x="1066" y="1451"/>
                </a:moveTo>
                <a:cubicBezTo>
                  <a:pt x="1075" y="1451"/>
                  <a:pt x="1082" y="1444"/>
                  <a:pt x="1082" y="1435"/>
                </a:cubicBezTo>
                <a:cubicBezTo>
                  <a:pt x="1082" y="1427"/>
                  <a:pt x="1076" y="1419"/>
                  <a:pt x="1067" y="1419"/>
                </a:cubicBezTo>
                <a:cubicBezTo>
                  <a:pt x="1058" y="1419"/>
                  <a:pt x="1051" y="1426"/>
                  <a:pt x="1051" y="1435"/>
                </a:cubicBezTo>
                <a:cubicBezTo>
                  <a:pt x="1051" y="1443"/>
                  <a:pt x="1058" y="1451"/>
                  <a:pt x="1066" y="1451"/>
                </a:cubicBezTo>
                <a:close/>
                <a:moveTo>
                  <a:pt x="1465" y="812"/>
                </a:moveTo>
                <a:cubicBezTo>
                  <a:pt x="1466" y="803"/>
                  <a:pt x="1459" y="796"/>
                  <a:pt x="1450" y="796"/>
                </a:cubicBezTo>
                <a:cubicBezTo>
                  <a:pt x="1441" y="796"/>
                  <a:pt x="1434" y="802"/>
                  <a:pt x="1434" y="811"/>
                </a:cubicBezTo>
                <a:cubicBezTo>
                  <a:pt x="1434" y="820"/>
                  <a:pt x="1441" y="827"/>
                  <a:pt x="1449" y="827"/>
                </a:cubicBezTo>
                <a:cubicBezTo>
                  <a:pt x="1458" y="827"/>
                  <a:pt x="1465" y="820"/>
                  <a:pt x="1465" y="812"/>
                </a:cubicBezTo>
                <a:close/>
                <a:moveTo>
                  <a:pt x="1206" y="445"/>
                </a:moveTo>
                <a:cubicBezTo>
                  <a:pt x="1198" y="445"/>
                  <a:pt x="1191" y="452"/>
                  <a:pt x="1191" y="461"/>
                </a:cubicBezTo>
                <a:cubicBezTo>
                  <a:pt x="1191" y="469"/>
                  <a:pt x="1198" y="476"/>
                  <a:pt x="1207" y="476"/>
                </a:cubicBezTo>
                <a:cubicBezTo>
                  <a:pt x="1215" y="476"/>
                  <a:pt x="1222" y="469"/>
                  <a:pt x="1222" y="461"/>
                </a:cubicBezTo>
                <a:cubicBezTo>
                  <a:pt x="1222" y="452"/>
                  <a:pt x="1215" y="445"/>
                  <a:pt x="1206" y="445"/>
                </a:cubicBezTo>
                <a:close/>
                <a:moveTo>
                  <a:pt x="557" y="1324"/>
                </a:moveTo>
                <a:cubicBezTo>
                  <a:pt x="565" y="1324"/>
                  <a:pt x="572" y="1318"/>
                  <a:pt x="572" y="1309"/>
                </a:cubicBezTo>
                <a:cubicBezTo>
                  <a:pt x="572" y="1300"/>
                  <a:pt x="565" y="1293"/>
                  <a:pt x="557" y="1293"/>
                </a:cubicBezTo>
                <a:cubicBezTo>
                  <a:pt x="548" y="1293"/>
                  <a:pt x="541" y="1300"/>
                  <a:pt x="541" y="1309"/>
                </a:cubicBezTo>
                <a:cubicBezTo>
                  <a:pt x="541" y="1317"/>
                  <a:pt x="548" y="1324"/>
                  <a:pt x="557" y="1324"/>
                </a:cubicBezTo>
                <a:close/>
                <a:moveTo>
                  <a:pt x="1327" y="1282"/>
                </a:moveTo>
                <a:cubicBezTo>
                  <a:pt x="1336" y="1282"/>
                  <a:pt x="1343" y="1275"/>
                  <a:pt x="1343" y="1266"/>
                </a:cubicBezTo>
                <a:cubicBezTo>
                  <a:pt x="1343" y="1258"/>
                  <a:pt x="1336" y="1251"/>
                  <a:pt x="1328" y="1250"/>
                </a:cubicBezTo>
                <a:cubicBezTo>
                  <a:pt x="1319" y="1250"/>
                  <a:pt x="1312" y="1257"/>
                  <a:pt x="1312" y="1266"/>
                </a:cubicBezTo>
                <a:cubicBezTo>
                  <a:pt x="1312" y="1275"/>
                  <a:pt x="1319" y="1282"/>
                  <a:pt x="1327" y="1282"/>
                </a:cubicBezTo>
                <a:close/>
                <a:moveTo>
                  <a:pt x="458" y="1206"/>
                </a:moveTo>
                <a:cubicBezTo>
                  <a:pt x="467" y="1206"/>
                  <a:pt x="474" y="1199"/>
                  <a:pt x="473" y="1190"/>
                </a:cubicBezTo>
                <a:cubicBezTo>
                  <a:pt x="473" y="1181"/>
                  <a:pt x="466" y="1174"/>
                  <a:pt x="457" y="1175"/>
                </a:cubicBezTo>
                <a:cubicBezTo>
                  <a:pt x="449" y="1175"/>
                  <a:pt x="442" y="1182"/>
                  <a:pt x="442" y="1191"/>
                </a:cubicBezTo>
                <a:cubicBezTo>
                  <a:pt x="442" y="1199"/>
                  <a:pt x="450" y="1206"/>
                  <a:pt x="458" y="1206"/>
                </a:cubicBezTo>
                <a:close/>
                <a:moveTo>
                  <a:pt x="717" y="402"/>
                </a:moveTo>
                <a:cubicBezTo>
                  <a:pt x="708" y="402"/>
                  <a:pt x="701" y="409"/>
                  <a:pt x="701" y="418"/>
                </a:cubicBezTo>
                <a:cubicBezTo>
                  <a:pt x="701" y="427"/>
                  <a:pt x="708" y="434"/>
                  <a:pt x="717" y="434"/>
                </a:cubicBezTo>
                <a:cubicBezTo>
                  <a:pt x="726" y="434"/>
                  <a:pt x="733" y="427"/>
                  <a:pt x="733" y="418"/>
                </a:cubicBezTo>
                <a:cubicBezTo>
                  <a:pt x="733" y="409"/>
                  <a:pt x="726" y="402"/>
                  <a:pt x="717" y="402"/>
                </a:cubicBezTo>
                <a:close/>
                <a:moveTo>
                  <a:pt x="1209" y="1382"/>
                </a:moveTo>
                <a:cubicBezTo>
                  <a:pt x="1218" y="1381"/>
                  <a:pt x="1225" y="1374"/>
                  <a:pt x="1225" y="1366"/>
                </a:cubicBezTo>
                <a:cubicBezTo>
                  <a:pt x="1225" y="1357"/>
                  <a:pt x="1218" y="1350"/>
                  <a:pt x="1209" y="1350"/>
                </a:cubicBezTo>
                <a:cubicBezTo>
                  <a:pt x="1200" y="1351"/>
                  <a:pt x="1193" y="1357"/>
                  <a:pt x="1194" y="1366"/>
                </a:cubicBezTo>
                <a:cubicBezTo>
                  <a:pt x="1194" y="1375"/>
                  <a:pt x="1201" y="1382"/>
                  <a:pt x="1209" y="1382"/>
                </a:cubicBezTo>
                <a:close/>
                <a:moveTo>
                  <a:pt x="820" y="1457"/>
                </a:moveTo>
                <a:cubicBezTo>
                  <a:pt x="828" y="1456"/>
                  <a:pt x="835" y="1449"/>
                  <a:pt x="835" y="1441"/>
                </a:cubicBezTo>
                <a:cubicBezTo>
                  <a:pt x="835" y="1432"/>
                  <a:pt x="828" y="1425"/>
                  <a:pt x="819" y="1426"/>
                </a:cubicBezTo>
                <a:cubicBezTo>
                  <a:pt x="810" y="1426"/>
                  <a:pt x="803" y="1433"/>
                  <a:pt x="804" y="1441"/>
                </a:cubicBezTo>
                <a:cubicBezTo>
                  <a:pt x="804" y="1450"/>
                  <a:pt x="811" y="1457"/>
                  <a:pt x="820" y="1457"/>
                </a:cubicBezTo>
                <a:close/>
                <a:moveTo>
                  <a:pt x="928" y="1466"/>
                </a:moveTo>
                <a:cubicBezTo>
                  <a:pt x="937" y="1466"/>
                  <a:pt x="943" y="1459"/>
                  <a:pt x="943" y="1450"/>
                </a:cubicBezTo>
                <a:cubicBezTo>
                  <a:pt x="943" y="1442"/>
                  <a:pt x="936" y="1435"/>
                  <a:pt x="927" y="1435"/>
                </a:cubicBezTo>
                <a:cubicBezTo>
                  <a:pt x="919" y="1435"/>
                  <a:pt x="912" y="1442"/>
                  <a:pt x="912" y="1451"/>
                </a:cubicBezTo>
                <a:cubicBezTo>
                  <a:pt x="912" y="1459"/>
                  <a:pt x="919" y="1466"/>
                  <a:pt x="928" y="1466"/>
                </a:cubicBezTo>
                <a:close/>
                <a:moveTo>
                  <a:pt x="993" y="372"/>
                </a:moveTo>
                <a:cubicBezTo>
                  <a:pt x="984" y="372"/>
                  <a:pt x="977" y="379"/>
                  <a:pt x="978" y="388"/>
                </a:cubicBezTo>
                <a:cubicBezTo>
                  <a:pt x="978" y="396"/>
                  <a:pt x="985" y="403"/>
                  <a:pt x="994" y="403"/>
                </a:cubicBezTo>
                <a:cubicBezTo>
                  <a:pt x="1002" y="403"/>
                  <a:pt x="1009" y="396"/>
                  <a:pt x="1009" y="387"/>
                </a:cubicBezTo>
                <a:cubicBezTo>
                  <a:pt x="1009" y="378"/>
                  <a:pt x="1002" y="372"/>
                  <a:pt x="993" y="372"/>
                </a:cubicBezTo>
                <a:close/>
                <a:moveTo>
                  <a:pt x="393" y="1008"/>
                </a:moveTo>
                <a:cubicBezTo>
                  <a:pt x="402" y="1008"/>
                  <a:pt x="409" y="1001"/>
                  <a:pt x="408" y="992"/>
                </a:cubicBezTo>
                <a:cubicBezTo>
                  <a:pt x="408" y="983"/>
                  <a:pt x="401" y="976"/>
                  <a:pt x="392" y="977"/>
                </a:cubicBezTo>
                <a:cubicBezTo>
                  <a:pt x="384" y="977"/>
                  <a:pt x="377" y="984"/>
                  <a:pt x="377" y="992"/>
                </a:cubicBezTo>
                <a:cubicBezTo>
                  <a:pt x="377" y="1001"/>
                  <a:pt x="385" y="1008"/>
                  <a:pt x="393" y="1008"/>
                </a:cubicBezTo>
                <a:close/>
                <a:moveTo>
                  <a:pt x="532" y="1295"/>
                </a:moveTo>
                <a:cubicBezTo>
                  <a:pt x="541" y="1295"/>
                  <a:pt x="548" y="1287"/>
                  <a:pt x="548" y="1279"/>
                </a:cubicBezTo>
                <a:cubicBezTo>
                  <a:pt x="547" y="1270"/>
                  <a:pt x="540" y="1263"/>
                  <a:pt x="531" y="1263"/>
                </a:cubicBezTo>
                <a:cubicBezTo>
                  <a:pt x="523" y="1264"/>
                  <a:pt x="516" y="1270"/>
                  <a:pt x="516" y="1279"/>
                </a:cubicBezTo>
                <a:cubicBezTo>
                  <a:pt x="516" y="1288"/>
                  <a:pt x="523" y="1295"/>
                  <a:pt x="532" y="1295"/>
                </a:cubicBezTo>
                <a:close/>
                <a:moveTo>
                  <a:pt x="482" y="1236"/>
                </a:moveTo>
                <a:cubicBezTo>
                  <a:pt x="491" y="1236"/>
                  <a:pt x="498" y="1229"/>
                  <a:pt x="498" y="1220"/>
                </a:cubicBezTo>
                <a:cubicBezTo>
                  <a:pt x="498" y="1212"/>
                  <a:pt x="491" y="1204"/>
                  <a:pt x="483" y="1204"/>
                </a:cubicBezTo>
                <a:cubicBezTo>
                  <a:pt x="474" y="1204"/>
                  <a:pt x="467" y="1211"/>
                  <a:pt x="467" y="1220"/>
                </a:cubicBezTo>
                <a:cubicBezTo>
                  <a:pt x="467" y="1229"/>
                  <a:pt x="473" y="1235"/>
                  <a:pt x="482" y="1236"/>
                </a:cubicBezTo>
                <a:close/>
                <a:moveTo>
                  <a:pt x="412" y="1092"/>
                </a:moveTo>
                <a:cubicBezTo>
                  <a:pt x="421" y="1093"/>
                  <a:pt x="428" y="1086"/>
                  <a:pt x="428" y="1077"/>
                </a:cubicBezTo>
                <a:cubicBezTo>
                  <a:pt x="429" y="1069"/>
                  <a:pt x="422" y="1062"/>
                  <a:pt x="414" y="1061"/>
                </a:cubicBezTo>
                <a:cubicBezTo>
                  <a:pt x="405" y="1060"/>
                  <a:pt x="398" y="1067"/>
                  <a:pt x="397" y="1076"/>
                </a:cubicBezTo>
                <a:cubicBezTo>
                  <a:pt x="397" y="1085"/>
                  <a:pt x="403" y="1092"/>
                  <a:pt x="412" y="1092"/>
                </a:cubicBezTo>
                <a:close/>
                <a:moveTo>
                  <a:pt x="1127" y="411"/>
                </a:moveTo>
                <a:cubicBezTo>
                  <a:pt x="1119" y="411"/>
                  <a:pt x="1112" y="418"/>
                  <a:pt x="1112" y="427"/>
                </a:cubicBezTo>
                <a:cubicBezTo>
                  <a:pt x="1112" y="435"/>
                  <a:pt x="1118" y="442"/>
                  <a:pt x="1127" y="442"/>
                </a:cubicBezTo>
                <a:cubicBezTo>
                  <a:pt x="1135" y="442"/>
                  <a:pt x="1143" y="436"/>
                  <a:pt x="1143" y="427"/>
                </a:cubicBezTo>
                <a:cubicBezTo>
                  <a:pt x="1143" y="419"/>
                  <a:pt x="1136" y="411"/>
                  <a:pt x="1127" y="411"/>
                </a:cubicBezTo>
                <a:close/>
                <a:moveTo>
                  <a:pt x="481" y="601"/>
                </a:moveTo>
                <a:cubicBezTo>
                  <a:pt x="472" y="601"/>
                  <a:pt x="465" y="608"/>
                  <a:pt x="465" y="617"/>
                </a:cubicBezTo>
                <a:cubicBezTo>
                  <a:pt x="465" y="626"/>
                  <a:pt x="472" y="633"/>
                  <a:pt x="481" y="633"/>
                </a:cubicBezTo>
                <a:cubicBezTo>
                  <a:pt x="489" y="632"/>
                  <a:pt x="496" y="626"/>
                  <a:pt x="496" y="617"/>
                </a:cubicBezTo>
                <a:cubicBezTo>
                  <a:pt x="497" y="609"/>
                  <a:pt x="490" y="602"/>
                  <a:pt x="481" y="601"/>
                </a:cubicBezTo>
                <a:close/>
                <a:moveTo>
                  <a:pt x="1425" y="1099"/>
                </a:moveTo>
                <a:cubicBezTo>
                  <a:pt x="1434" y="1099"/>
                  <a:pt x="1441" y="1092"/>
                  <a:pt x="1441" y="1084"/>
                </a:cubicBezTo>
                <a:cubicBezTo>
                  <a:pt x="1441" y="1075"/>
                  <a:pt x="1434" y="1068"/>
                  <a:pt x="1426" y="1068"/>
                </a:cubicBezTo>
                <a:cubicBezTo>
                  <a:pt x="1417" y="1068"/>
                  <a:pt x="1410" y="1075"/>
                  <a:pt x="1410" y="1083"/>
                </a:cubicBezTo>
                <a:cubicBezTo>
                  <a:pt x="1410" y="1092"/>
                  <a:pt x="1417" y="1099"/>
                  <a:pt x="1425" y="1099"/>
                </a:cubicBezTo>
                <a:close/>
                <a:moveTo>
                  <a:pt x="1297" y="1307"/>
                </a:moveTo>
                <a:cubicBezTo>
                  <a:pt x="1306" y="1307"/>
                  <a:pt x="1313" y="1300"/>
                  <a:pt x="1313" y="1291"/>
                </a:cubicBezTo>
                <a:cubicBezTo>
                  <a:pt x="1314" y="1282"/>
                  <a:pt x="1307" y="1275"/>
                  <a:pt x="1298" y="1275"/>
                </a:cubicBezTo>
                <a:cubicBezTo>
                  <a:pt x="1289" y="1275"/>
                  <a:pt x="1283" y="1282"/>
                  <a:pt x="1282" y="1290"/>
                </a:cubicBezTo>
                <a:cubicBezTo>
                  <a:pt x="1282" y="1299"/>
                  <a:pt x="1289" y="1306"/>
                  <a:pt x="1297" y="1307"/>
                </a:cubicBezTo>
                <a:close/>
                <a:moveTo>
                  <a:pt x="1405" y="682"/>
                </a:moveTo>
                <a:cubicBezTo>
                  <a:pt x="1396" y="683"/>
                  <a:pt x="1389" y="690"/>
                  <a:pt x="1390" y="699"/>
                </a:cubicBezTo>
                <a:cubicBezTo>
                  <a:pt x="1390" y="707"/>
                  <a:pt x="1397" y="714"/>
                  <a:pt x="1406" y="713"/>
                </a:cubicBezTo>
                <a:cubicBezTo>
                  <a:pt x="1414" y="713"/>
                  <a:pt x="1421" y="706"/>
                  <a:pt x="1421" y="698"/>
                </a:cubicBezTo>
                <a:cubicBezTo>
                  <a:pt x="1421" y="689"/>
                  <a:pt x="1413" y="682"/>
                  <a:pt x="1405" y="682"/>
                </a:cubicBezTo>
                <a:close/>
                <a:moveTo>
                  <a:pt x="1238" y="1357"/>
                </a:moveTo>
                <a:cubicBezTo>
                  <a:pt x="1247" y="1357"/>
                  <a:pt x="1254" y="1350"/>
                  <a:pt x="1254" y="1342"/>
                </a:cubicBezTo>
                <a:cubicBezTo>
                  <a:pt x="1255" y="1333"/>
                  <a:pt x="1248" y="1326"/>
                  <a:pt x="1239" y="1326"/>
                </a:cubicBezTo>
                <a:cubicBezTo>
                  <a:pt x="1230" y="1326"/>
                  <a:pt x="1223" y="1333"/>
                  <a:pt x="1223" y="1341"/>
                </a:cubicBezTo>
                <a:cubicBezTo>
                  <a:pt x="1223" y="1350"/>
                  <a:pt x="1230" y="1356"/>
                  <a:pt x="1238" y="1357"/>
                </a:cubicBezTo>
                <a:close/>
                <a:moveTo>
                  <a:pt x="801" y="383"/>
                </a:moveTo>
                <a:cubicBezTo>
                  <a:pt x="792" y="383"/>
                  <a:pt x="785" y="390"/>
                  <a:pt x="785" y="398"/>
                </a:cubicBezTo>
                <a:cubicBezTo>
                  <a:pt x="785" y="407"/>
                  <a:pt x="792" y="414"/>
                  <a:pt x="801" y="414"/>
                </a:cubicBezTo>
                <a:cubicBezTo>
                  <a:pt x="809" y="414"/>
                  <a:pt x="816" y="407"/>
                  <a:pt x="816" y="398"/>
                </a:cubicBezTo>
                <a:cubicBezTo>
                  <a:pt x="816" y="390"/>
                  <a:pt x="809" y="383"/>
                  <a:pt x="801" y="383"/>
                </a:cubicBezTo>
                <a:close/>
                <a:moveTo>
                  <a:pt x="1392" y="1178"/>
                </a:moveTo>
                <a:cubicBezTo>
                  <a:pt x="1401" y="1177"/>
                  <a:pt x="1407" y="1170"/>
                  <a:pt x="1407" y="1162"/>
                </a:cubicBezTo>
                <a:cubicBezTo>
                  <a:pt x="1407" y="1153"/>
                  <a:pt x="1400" y="1146"/>
                  <a:pt x="1391" y="1146"/>
                </a:cubicBezTo>
                <a:cubicBezTo>
                  <a:pt x="1383" y="1147"/>
                  <a:pt x="1376" y="1154"/>
                  <a:pt x="1376" y="1163"/>
                </a:cubicBezTo>
                <a:cubicBezTo>
                  <a:pt x="1376" y="1172"/>
                  <a:pt x="1383" y="1178"/>
                  <a:pt x="1392" y="1178"/>
                </a:cubicBezTo>
                <a:close/>
                <a:moveTo>
                  <a:pt x="939" y="368"/>
                </a:moveTo>
                <a:cubicBezTo>
                  <a:pt x="931" y="368"/>
                  <a:pt x="924" y="374"/>
                  <a:pt x="924" y="383"/>
                </a:cubicBezTo>
                <a:cubicBezTo>
                  <a:pt x="924" y="391"/>
                  <a:pt x="931" y="399"/>
                  <a:pt x="939" y="399"/>
                </a:cubicBezTo>
                <a:cubicBezTo>
                  <a:pt x="948" y="399"/>
                  <a:pt x="955" y="392"/>
                  <a:pt x="955" y="383"/>
                </a:cubicBezTo>
                <a:cubicBezTo>
                  <a:pt x="955" y="375"/>
                  <a:pt x="948" y="368"/>
                  <a:pt x="939" y="368"/>
                </a:cubicBezTo>
                <a:close/>
                <a:moveTo>
                  <a:pt x="874" y="1462"/>
                </a:moveTo>
                <a:cubicBezTo>
                  <a:pt x="882" y="1462"/>
                  <a:pt x="889" y="1455"/>
                  <a:pt x="889" y="1446"/>
                </a:cubicBezTo>
                <a:cubicBezTo>
                  <a:pt x="889" y="1438"/>
                  <a:pt x="883" y="1431"/>
                  <a:pt x="874" y="1431"/>
                </a:cubicBezTo>
                <a:cubicBezTo>
                  <a:pt x="866" y="1430"/>
                  <a:pt x="858" y="1437"/>
                  <a:pt x="858" y="1446"/>
                </a:cubicBezTo>
                <a:cubicBezTo>
                  <a:pt x="858" y="1454"/>
                  <a:pt x="865" y="1462"/>
                  <a:pt x="874" y="1462"/>
                </a:cubicBezTo>
                <a:close/>
                <a:moveTo>
                  <a:pt x="1095" y="1426"/>
                </a:moveTo>
                <a:cubicBezTo>
                  <a:pt x="1104" y="1426"/>
                  <a:pt x="1111" y="1419"/>
                  <a:pt x="1111" y="1411"/>
                </a:cubicBezTo>
                <a:cubicBezTo>
                  <a:pt x="1111" y="1402"/>
                  <a:pt x="1105" y="1395"/>
                  <a:pt x="1096" y="1395"/>
                </a:cubicBezTo>
                <a:cubicBezTo>
                  <a:pt x="1087" y="1395"/>
                  <a:pt x="1080" y="1402"/>
                  <a:pt x="1080" y="1410"/>
                </a:cubicBezTo>
                <a:cubicBezTo>
                  <a:pt x="1080" y="1419"/>
                  <a:pt x="1087" y="1426"/>
                  <a:pt x="1095" y="1426"/>
                </a:cubicBezTo>
                <a:close/>
                <a:moveTo>
                  <a:pt x="1268" y="1331"/>
                </a:moveTo>
                <a:cubicBezTo>
                  <a:pt x="1277" y="1331"/>
                  <a:pt x="1284" y="1324"/>
                  <a:pt x="1284" y="1316"/>
                </a:cubicBezTo>
                <a:cubicBezTo>
                  <a:pt x="1284" y="1307"/>
                  <a:pt x="1277" y="1300"/>
                  <a:pt x="1269" y="1300"/>
                </a:cubicBezTo>
                <a:cubicBezTo>
                  <a:pt x="1260" y="1300"/>
                  <a:pt x="1253" y="1307"/>
                  <a:pt x="1253" y="1316"/>
                </a:cubicBezTo>
                <a:cubicBezTo>
                  <a:pt x="1253" y="1324"/>
                  <a:pt x="1260" y="1331"/>
                  <a:pt x="1268" y="1331"/>
                </a:cubicBezTo>
                <a:close/>
                <a:moveTo>
                  <a:pt x="412" y="759"/>
                </a:moveTo>
                <a:cubicBezTo>
                  <a:pt x="403" y="759"/>
                  <a:pt x="396" y="766"/>
                  <a:pt x="396" y="775"/>
                </a:cubicBezTo>
                <a:cubicBezTo>
                  <a:pt x="396" y="783"/>
                  <a:pt x="403" y="790"/>
                  <a:pt x="412" y="790"/>
                </a:cubicBezTo>
                <a:cubicBezTo>
                  <a:pt x="421" y="790"/>
                  <a:pt x="427" y="783"/>
                  <a:pt x="427" y="774"/>
                </a:cubicBezTo>
                <a:cubicBezTo>
                  <a:pt x="427" y="766"/>
                  <a:pt x="420" y="759"/>
                  <a:pt x="412" y="759"/>
                </a:cubicBezTo>
                <a:close/>
                <a:moveTo>
                  <a:pt x="507" y="1265"/>
                </a:moveTo>
                <a:cubicBezTo>
                  <a:pt x="516" y="1265"/>
                  <a:pt x="523" y="1258"/>
                  <a:pt x="523" y="1249"/>
                </a:cubicBezTo>
                <a:cubicBezTo>
                  <a:pt x="523" y="1240"/>
                  <a:pt x="516" y="1233"/>
                  <a:pt x="507" y="1233"/>
                </a:cubicBezTo>
                <a:cubicBezTo>
                  <a:pt x="499" y="1234"/>
                  <a:pt x="492" y="1240"/>
                  <a:pt x="492" y="1249"/>
                </a:cubicBezTo>
                <a:cubicBezTo>
                  <a:pt x="491" y="1257"/>
                  <a:pt x="498" y="1264"/>
                  <a:pt x="507" y="1265"/>
                </a:cubicBezTo>
                <a:close/>
                <a:moveTo>
                  <a:pt x="446" y="681"/>
                </a:moveTo>
                <a:cubicBezTo>
                  <a:pt x="437" y="681"/>
                  <a:pt x="430" y="688"/>
                  <a:pt x="430" y="697"/>
                </a:cubicBezTo>
                <a:cubicBezTo>
                  <a:pt x="431" y="705"/>
                  <a:pt x="438" y="712"/>
                  <a:pt x="446" y="712"/>
                </a:cubicBezTo>
                <a:cubicBezTo>
                  <a:pt x="455" y="711"/>
                  <a:pt x="461" y="705"/>
                  <a:pt x="461" y="696"/>
                </a:cubicBezTo>
                <a:cubicBezTo>
                  <a:pt x="461" y="687"/>
                  <a:pt x="454" y="680"/>
                  <a:pt x="446" y="681"/>
                </a:cubicBezTo>
                <a:close/>
                <a:moveTo>
                  <a:pt x="1446" y="1029"/>
                </a:moveTo>
                <a:cubicBezTo>
                  <a:pt x="1446" y="1020"/>
                  <a:pt x="1439" y="1013"/>
                  <a:pt x="1430" y="1013"/>
                </a:cubicBezTo>
                <a:cubicBezTo>
                  <a:pt x="1422" y="1014"/>
                  <a:pt x="1415" y="1021"/>
                  <a:pt x="1415" y="1030"/>
                </a:cubicBezTo>
                <a:cubicBezTo>
                  <a:pt x="1416" y="1038"/>
                  <a:pt x="1423" y="1045"/>
                  <a:pt x="1432" y="1044"/>
                </a:cubicBezTo>
                <a:cubicBezTo>
                  <a:pt x="1440" y="1044"/>
                  <a:pt x="1446" y="1037"/>
                  <a:pt x="1446" y="1029"/>
                </a:cubicBezTo>
                <a:close/>
                <a:moveTo>
                  <a:pt x="1460" y="866"/>
                </a:moveTo>
                <a:cubicBezTo>
                  <a:pt x="1460" y="858"/>
                  <a:pt x="1453" y="851"/>
                  <a:pt x="1444" y="851"/>
                </a:cubicBezTo>
                <a:cubicBezTo>
                  <a:pt x="1436" y="851"/>
                  <a:pt x="1429" y="857"/>
                  <a:pt x="1429" y="865"/>
                </a:cubicBezTo>
                <a:cubicBezTo>
                  <a:pt x="1429" y="874"/>
                  <a:pt x="1435" y="881"/>
                  <a:pt x="1444" y="882"/>
                </a:cubicBezTo>
                <a:cubicBezTo>
                  <a:pt x="1453" y="882"/>
                  <a:pt x="1460" y="875"/>
                  <a:pt x="1460" y="866"/>
                </a:cubicBezTo>
                <a:close/>
                <a:moveTo>
                  <a:pt x="740" y="1422"/>
                </a:moveTo>
                <a:cubicBezTo>
                  <a:pt x="748" y="1423"/>
                  <a:pt x="756" y="1416"/>
                  <a:pt x="756" y="1407"/>
                </a:cubicBezTo>
                <a:cubicBezTo>
                  <a:pt x="756" y="1399"/>
                  <a:pt x="749" y="1392"/>
                  <a:pt x="740" y="1392"/>
                </a:cubicBezTo>
                <a:cubicBezTo>
                  <a:pt x="731" y="1392"/>
                  <a:pt x="725" y="1398"/>
                  <a:pt x="725" y="1407"/>
                </a:cubicBezTo>
                <a:cubicBezTo>
                  <a:pt x="725" y="1416"/>
                  <a:pt x="731" y="1422"/>
                  <a:pt x="740" y="1422"/>
                </a:cubicBezTo>
                <a:close/>
                <a:moveTo>
                  <a:pt x="661" y="1388"/>
                </a:moveTo>
                <a:cubicBezTo>
                  <a:pt x="669" y="1388"/>
                  <a:pt x="676" y="1381"/>
                  <a:pt x="676" y="1373"/>
                </a:cubicBezTo>
                <a:cubicBezTo>
                  <a:pt x="676" y="1364"/>
                  <a:pt x="669" y="1357"/>
                  <a:pt x="660" y="1357"/>
                </a:cubicBezTo>
                <a:cubicBezTo>
                  <a:pt x="652" y="1358"/>
                  <a:pt x="645" y="1364"/>
                  <a:pt x="645" y="1372"/>
                </a:cubicBezTo>
                <a:cubicBezTo>
                  <a:pt x="645" y="1381"/>
                  <a:pt x="652" y="1388"/>
                  <a:pt x="661" y="1388"/>
                </a:cubicBezTo>
                <a:close/>
                <a:moveTo>
                  <a:pt x="1381" y="653"/>
                </a:moveTo>
                <a:cubicBezTo>
                  <a:pt x="1372" y="652"/>
                  <a:pt x="1365" y="659"/>
                  <a:pt x="1364" y="668"/>
                </a:cubicBezTo>
                <a:cubicBezTo>
                  <a:pt x="1364" y="676"/>
                  <a:pt x="1370" y="683"/>
                  <a:pt x="1379" y="684"/>
                </a:cubicBezTo>
                <a:cubicBezTo>
                  <a:pt x="1387" y="684"/>
                  <a:pt x="1395" y="677"/>
                  <a:pt x="1395" y="669"/>
                </a:cubicBezTo>
                <a:cubicBezTo>
                  <a:pt x="1395" y="660"/>
                  <a:pt x="1389" y="653"/>
                  <a:pt x="1381" y="653"/>
                </a:cubicBezTo>
                <a:close/>
                <a:moveTo>
                  <a:pt x="1012" y="1446"/>
                </a:moveTo>
                <a:cubicBezTo>
                  <a:pt x="1021" y="1446"/>
                  <a:pt x="1028" y="1439"/>
                  <a:pt x="1027" y="1431"/>
                </a:cubicBezTo>
                <a:cubicBezTo>
                  <a:pt x="1027" y="1422"/>
                  <a:pt x="1020" y="1415"/>
                  <a:pt x="1012" y="1415"/>
                </a:cubicBezTo>
                <a:cubicBezTo>
                  <a:pt x="1003" y="1416"/>
                  <a:pt x="997" y="1422"/>
                  <a:pt x="996" y="1431"/>
                </a:cubicBezTo>
                <a:cubicBezTo>
                  <a:pt x="996" y="1439"/>
                  <a:pt x="1004" y="1446"/>
                  <a:pt x="1012" y="1446"/>
                </a:cubicBezTo>
                <a:close/>
                <a:moveTo>
                  <a:pt x="1424" y="766"/>
                </a:moveTo>
                <a:cubicBezTo>
                  <a:pt x="1416" y="766"/>
                  <a:pt x="1409" y="773"/>
                  <a:pt x="1409" y="781"/>
                </a:cubicBezTo>
                <a:cubicBezTo>
                  <a:pt x="1409" y="790"/>
                  <a:pt x="1416" y="797"/>
                  <a:pt x="1425" y="797"/>
                </a:cubicBezTo>
                <a:cubicBezTo>
                  <a:pt x="1434" y="797"/>
                  <a:pt x="1440" y="790"/>
                  <a:pt x="1440" y="781"/>
                </a:cubicBezTo>
                <a:cubicBezTo>
                  <a:pt x="1440" y="773"/>
                  <a:pt x="1433" y="766"/>
                  <a:pt x="1424" y="766"/>
                </a:cubicBezTo>
                <a:close/>
                <a:moveTo>
                  <a:pt x="382" y="938"/>
                </a:moveTo>
                <a:cubicBezTo>
                  <a:pt x="382" y="947"/>
                  <a:pt x="388" y="954"/>
                  <a:pt x="397" y="954"/>
                </a:cubicBezTo>
                <a:cubicBezTo>
                  <a:pt x="406" y="954"/>
                  <a:pt x="413" y="947"/>
                  <a:pt x="413" y="939"/>
                </a:cubicBezTo>
                <a:cubicBezTo>
                  <a:pt x="413" y="930"/>
                  <a:pt x="406" y="923"/>
                  <a:pt x="397" y="923"/>
                </a:cubicBezTo>
                <a:cubicBezTo>
                  <a:pt x="389" y="923"/>
                  <a:pt x="382" y="930"/>
                  <a:pt x="382" y="938"/>
                </a:cubicBezTo>
                <a:close/>
                <a:moveTo>
                  <a:pt x="687" y="427"/>
                </a:moveTo>
                <a:cubicBezTo>
                  <a:pt x="678" y="428"/>
                  <a:pt x="672" y="434"/>
                  <a:pt x="672" y="443"/>
                </a:cubicBezTo>
                <a:cubicBezTo>
                  <a:pt x="672" y="451"/>
                  <a:pt x="679" y="458"/>
                  <a:pt x="687" y="458"/>
                </a:cubicBezTo>
                <a:cubicBezTo>
                  <a:pt x="696" y="458"/>
                  <a:pt x="703" y="451"/>
                  <a:pt x="703" y="443"/>
                </a:cubicBezTo>
                <a:cubicBezTo>
                  <a:pt x="703" y="434"/>
                  <a:pt x="696" y="427"/>
                  <a:pt x="687" y="427"/>
                </a:cubicBezTo>
                <a:close/>
                <a:moveTo>
                  <a:pt x="1231" y="475"/>
                </a:moveTo>
                <a:cubicBezTo>
                  <a:pt x="1222" y="475"/>
                  <a:pt x="1216" y="482"/>
                  <a:pt x="1216" y="491"/>
                </a:cubicBezTo>
                <a:cubicBezTo>
                  <a:pt x="1216" y="499"/>
                  <a:pt x="1223" y="506"/>
                  <a:pt x="1231" y="506"/>
                </a:cubicBezTo>
                <a:cubicBezTo>
                  <a:pt x="1240" y="506"/>
                  <a:pt x="1247" y="499"/>
                  <a:pt x="1247" y="490"/>
                </a:cubicBezTo>
                <a:cubicBezTo>
                  <a:pt x="1247" y="482"/>
                  <a:pt x="1239" y="475"/>
                  <a:pt x="1231" y="475"/>
                </a:cubicBezTo>
                <a:close/>
                <a:moveTo>
                  <a:pt x="494" y="592"/>
                </a:moveTo>
                <a:cubicBezTo>
                  <a:pt x="494" y="601"/>
                  <a:pt x="501" y="608"/>
                  <a:pt x="510" y="608"/>
                </a:cubicBezTo>
                <a:cubicBezTo>
                  <a:pt x="519" y="607"/>
                  <a:pt x="526" y="600"/>
                  <a:pt x="525" y="592"/>
                </a:cubicBezTo>
                <a:cubicBezTo>
                  <a:pt x="525" y="584"/>
                  <a:pt x="518" y="577"/>
                  <a:pt x="510" y="577"/>
                </a:cubicBezTo>
                <a:cubicBezTo>
                  <a:pt x="501" y="576"/>
                  <a:pt x="494" y="583"/>
                  <a:pt x="494" y="592"/>
                </a:cubicBezTo>
                <a:close/>
                <a:moveTo>
                  <a:pt x="437" y="1121"/>
                </a:moveTo>
                <a:cubicBezTo>
                  <a:pt x="446" y="1121"/>
                  <a:pt x="452" y="1115"/>
                  <a:pt x="453" y="1106"/>
                </a:cubicBezTo>
                <a:cubicBezTo>
                  <a:pt x="453" y="1097"/>
                  <a:pt x="446" y="1090"/>
                  <a:pt x="437" y="1090"/>
                </a:cubicBezTo>
                <a:cubicBezTo>
                  <a:pt x="429" y="1090"/>
                  <a:pt x="422" y="1097"/>
                  <a:pt x="422" y="1105"/>
                </a:cubicBezTo>
                <a:cubicBezTo>
                  <a:pt x="422" y="1114"/>
                  <a:pt x="429" y="1121"/>
                  <a:pt x="437" y="1121"/>
                </a:cubicBezTo>
                <a:close/>
                <a:moveTo>
                  <a:pt x="392" y="830"/>
                </a:moveTo>
                <a:cubicBezTo>
                  <a:pt x="392" y="838"/>
                  <a:pt x="399" y="845"/>
                  <a:pt x="408" y="845"/>
                </a:cubicBezTo>
                <a:cubicBezTo>
                  <a:pt x="416" y="844"/>
                  <a:pt x="423" y="837"/>
                  <a:pt x="423" y="829"/>
                </a:cubicBezTo>
                <a:cubicBezTo>
                  <a:pt x="423" y="821"/>
                  <a:pt x="415" y="813"/>
                  <a:pt x="407" y="814"/>
                </a:cubicBezTo>
                <a:cubicBezTo>
                  <a:pt x="398" y="814"/>
                  <a:pt x="392" y="821"/>
                  <a:pt x="392" y="830"/>
                </a:cubicBezTo>
                <a:close/>
                <a:moveTo>
                  <a:pt x="658" y="452"/>
                </a:moveTo>
                <a:cubicBezTo>
                  <a:pt x="649" y="452"/>
                  <a:pt x="643" y="459"/>
                  <a:pt x="643" y="468"/>
                </a:cubicBezTo>
                <a:cubicBezTo>
                  <a:pt x="643" y="477"/>
                  <a:pt x="650" y="483"/>
                  <a:pt x="659" y="483"/>
                </a:cubicBezTo>
                <a:cubicBezTo>
                  <a:pt x="667" y="483"/>
                  <a:pt x="674" y="476"/>
                  <a:pt x="674" y="467"/>
                </a:cubicBezTo>
                <a:cubicBezTo>
                  <a:pt x="674" y="459"/>
                  <a:pt x="666" y="452"/>
                  <a:pt x="658" y="452"/>
                </a:cubicBezTo>
                <a:close/>
                <a:moveTo>
                  <a:pt x="1440" y="904"/>
                </a:moveTo>
                <a:cubicBezTo>
                  <a:pt x="1432" y="904"/>
                  <a:pt x="1425" y="911"/>
                  <a:pt x="1425" y="919"/>
                </a:cubicBezTo>
                <a:cubicBezTo>
                  <a:pt x="1424" y="928"/>
                  <a:pt x="1432" y="935"/>
                  <a:pt x="1440" y="935"/>
                </a:cubicBezTo>
                <a:cubicBezTo>
                  <a:pt x="1449" y="935"/>
                  <a:pt x="1455" y="929"/>
                  <a:pt x="1455" y="920"/>
                </a:cubicBezTo>
                <a:cubicBezTo>
                  <a:pt x="1456" y="911"/>
                  <a:pt x="1449" y="904"/>
                  <a:pt x="1440" y="904"/>
                </a:cubicBezTo>
                <a:close/>
                <a:moveTo>
                  <a:pt x="1256" y="505"/>
                </a:moveTo>
                <a:cubicBezTo>
                  <a:pt x="1248" y="505"/>
                  <a:pt x="1241" y="512"/>
                  <a:pt x="1240" y="520"/>
                </a:cubicBezTo>
                <a:cubicBezTo>
                  <a:pt x="1240" y="529"/>
                  <a:pt x="1247" y="536"/>
                  <a:pt x="1256" y="536"/>
                </a:cubicBezTo>
                <a:cubicBezTo>
                  <a:pt x="1265" y="536"/>
                  <a:pt x="1271" y="529"/>
                  <a:pt x="1271" y="521"/>
                </a:cubicBezTo>
                <a:cubicBezTo>
                  <a:pt x="1271" y="512"/>
                  <a:pt x="1264" y="505"/>
                  <a:pt x="1256" y="505"/>
                </a:cubicBezTo>
                <a:close/>
                <a:moveTo>
                  <a:pt x="387" y="883"/>
                </a:moveTo>
                <a:cubicBezTo>
                  <a:pt x="387" y="892"/>
                  <a:pt x="393" y="899"/>
                  <a:pt x="402" y="899"/>
                </a:cubicBezTo>
                <a:cubicBezTo>
                  <a:pt x="410" y="899"/>
                  <a:pt x="417" y="893"/>
                  <a:pt x="418" y="885"/>
                </a:cubicBezTo>
                <a:cubicBezTo>
                  <a:pt x="418" y="876"/>
                  <a:pt x="411" y="869"/>
                  <a:pt x="403" y="868"/>
                </a:cubicBezTo>
                <a:cubicBezTo>
                  <a:pt x="394" y="868"/>
                  <a:pt x="387" y="875"/>
                  <a:pt x="387" y="883"/>
                </a:cubicBezTo>
                <a:close/>
                <a:moveTo>
                  <a:pt x="1435" y="990"/>
                </a:moveTo>
                <a:cubicBezTo>
                  <a:pt x="1443" y="990"/>
                  <a:pt x="1450" y="983"/>
                  <a:pt x="1450" y="975"/>
                </a:cubicBezTo>
                <a:cubicBezTo>
                  <a:pt x="1451" y="966"/>
                  <a:pt x="1444" y="959"/>
                  <a:pt x="1435" y="959"/>
                </a:cubicBezTo>
                <a:cubicBezTo>
                  <a:pt x="1427" y="959"/>
                  <a:pt x="1419" y="966"/>
                  <a:pt x="1420" y="975"/>
                </a:cubicBezTo>
                <a:cubicBezTo>
                  <a:pt x="1420" y="983"/>
                  <a:pt x="1426" y="989"/>
                  <a:pt x="1435" y="990"/>
                </a:cubicBezTo>
                <a:close/>
                <a:moveTo>
                  <a:pt x="1152" y="441"/>
                </a:moveTo>
                <a:cubicBezTo>
                  <a:pt x="1143" y="441"/>
                  <a:pt x="1136" y="448"/>
                  <a:pt x="1136" y="457"/>
                </a:cubicBezTo>
                <a:cubicBezTo>
                  <a:pt x="1136" y="465"/>
                  <a:pt x="1144" y="472"/>
                  <a:pt x="1152" y="472"/>
                </a:cubicBezTo>
                <a:cubicBezTo>
                  <a:pt x="1161" y="472"/>
                  <a:pt x="1168" y="464"/>
                  <a:pt x="1167" y="456"/>
                </a:cubicBezTo>
                <a:cubicBezTo>
                  <a:pt x="1167" y="447"/>
                  <a:pt x="1160" y="441"/>
                  <a:pt x="1152" y="441"/>
                </a:cubicBezTo>
                <a:close/>
                <a:moveTo>
                  <a:pt x="629" y="477"/>
                </a:moveTo>
                <a:cubicBezTo>
                  <a:pt x="620" y="477"/>
                  <a:pt x="613" y="484"/>
                  <a:pt x="613" y="492"/>
                </a:cubicBezTo>
                <a:cubicBezTo>
                  <a:pt x="613" y="501"/>
                  <a:pt x="620" y="508"/>
                  <a:pt x="628" y="508"/>
                </a:cubicBezTo>
                <a:cubicBezTo>
                  <a:pt x="636" y="508"/>
                  <a:pt x="644" y="501"/>
                  <a:pt x="644" y="492"/>
                </a:cubicBezTo>
                <a:cubicBezTo>
                  <a:pt x="644" y="484"/>
                  <a:pt x="637" y="477"/>
                  <a:pt x="629" y="477"/>
                </a:cubicBezTo>
                <a:close/>
                <a:moveTo>
                  <a:pt x="540" y="552"/>
                </a:moveTo>
                <a:cubicBezTo>
                  <a:pt x="531" y="552"/>
                  <a:pt x="524" y="559"/>
                  <a:pt x="524" y="567"/>
                </a:cubicBezTo>
                <a:cubicBezTo>
                  <a:pt x="524" y="576"/>
                  <a:pt x="531" y="583"/>
                  <a:pt x="540" y="583"/>
                </a:cubicBezTo>
                <a:cubicBezTo>
                  <a:pt x="548" y="583"/>
                  <a:pt x="555" y="576"/>
                  <a:pt x="555" y="568"/>
                </a:cubicBezTo>
                <a:cubicBezTo>
                  <a:pt x="555" y="559"/>
                  <a:pt x="549" y="552"/>
                  <a:pt x="540" y="552"/>
                </a:cubicBezTo>
                <a:close/>
                <a:moveTo>
                  <a:pt x="1355" y="623"/>
                </a:moveTo>
                <a:cubicBezTo>
                  <a:pt x="1347" y="623"/>
                  <a:pt x="1339" y="630"/>
                  <a:pt x="1339" y="638"/>
                </a:cubicBezTo>
                <a:cubicBezTo>
                  <a:pt x="1340" y="647"/>
                  <a:pt x="1347" y="654"/>
                  <a:pt x="1356" y="653"/>
                </a:cubicBezTo>
                <a:cubicBezTo>
                  <a:pt x="1364" y="653"/>
                  <a:pt x="1370" y="646"/>
                  <a:pt x="1370" y="638"/>
                </a:cubicBezTo>
                <a:cubicBezTo>
                  <a:pt x="1370" y="630"/>
                  <a:pt x="1363" y="623"/>
                  <a:pt x="1355" y="623"/>
                </a:cubicBezTo>
                <a:close/>
                <a:moveTo>
                  <a:pt x="772" y="408"/>
                </a:moveTo>
                <a:cubicBezTo>
                  <a:pt x="763" y="408"/>
                  <a:pt x="756" y="415"/>
                  <a:pt x="756" y="423"/>
                </a:cubicBezTo>
                <a:cubicBezTo>
                  <a:pt x="756" y="432"/>
                  <a:pt x="763" y="438"/>
                  <a:pt x="771" y="438"/>
                </a:cubicBezTo>
                <a:cubicBezTo>
                  <a:pt x="780" y="439"/>
                  <a:pt x="786" y="432"/>
                  <a:pt x="787" y="424"/>
                </a:cubicBezTo>
                <a:cubicBezTo>
                  <a:pt x="787" y="415"/>
                  <a:pt x="780" y="408"/>
                  <a:pt x="772" y="408"/>
                </a:cubicBezTo>
                <a:close/>
                <a:moveTo>
                  <a:pt x="1072" y="406"/>
                </a:moveTo>
                <a:cubicBezTo>
                  <a:pt x="1064" y="407"/>
                  <a:pt x="1057" y="414"/>
                  <a:pt x="1057" y="422"/>
                </a:cubicBezTo>
                <a:cubicBezTo>
                  <a:pt x="1058" y="431"/>
                  <a:pt x="1065" y="437"/>
                  <a:pt x="1073" y="437"/>
                </a:cubicBezTo>
                <a:cubicBezTo>
                  <a:pt x="1082" y="436"/>
                  <a:pt x="1088" y="429"/>
                  <a:pt x="1088" y="421"/>
                </a:cubicBezTo>
                <a:cubicBezTo>
                  <a:pt x="1088" y="413"/>
                  <a:pt x="1080" y="406"/>
                  <a:pt x="1072" y="406"/>
                </a:cubicBezTo>
                <a:close/>
                <a:moveTo>
                  <a:pt x="1362" y="1202"/>
                </a:moveTo>
                <a:cubicBezTo>
                  <a:pt x="1370" y="1202"/>
                  <a:pt x="1377" y="1195"/>
                  <a:pt x="1377" y="1187"/>
                </a:cubicBezTo>
                <a:cubicBezTo>
                  <a:pt x="1377" y="1178"/>
                  <a:pt x="1371" y="1172"/>
                  <a:pt x="1362" y="1172"/>
                </a:cubicBezTo>
                <a:cubicBezTo>
                  <a:pt x="1353" y="1171"/>
                  <a:pt x="1346" y="1178"/>
                  <a:pt x="1346" y="1187"/>
                </a:cubicBezTo>
                <a:cubicBezTo>
                  <a:pt x="1346" y="1195"/>
                  <a:pt x="1354" y="1203"/>
                  <a:pt x="1362" y="1202"/>
                </a:cubicBezTo>
                <a:close/>
                <a:moveTo>
                  <a:pt x="1280" y="534"/>
                </a:moveTo>
                <a:cubicBezTo>
                  <a:pt x="1272" y="534"/>
                  <a:pt x="1265" y="541"/>
                  <a:pt x="1265" y="550"/>
                </a:cubicBezTo>
                <a:cubicBezTo>
                  <a:pt x="1265" y="558"/>
                  <a:pt x="1272" y="565"/>
                  <a:pt x="1280" y="565"/>
                </a:cubicBezTo>
                <a:cubicBezTo>
                  <a:pt x="1289" y="565"/>
                  <a:pt x="1296" y="558"/>
                  <a:pt x="1296" y="549"/>
                </a:cubicBezTo>
                <a:cubicBezTo>
                  <a:pt x="1296" y="541"/>
                  <a:pt x="1289" y="534"/>
                  <a:pt x="1280" y="534"/>
                </a:cubicBezTo>
                <a:close/>
                <a:moveTo>
                  <a:pt x="855" y="387"/>
                </a:moveTo>
                <a:cubicBezTo>
                  <a:pt x="847" y="387"/>
                  <a:pt x="840" y="394"/>
                  <a:pt x="840" y="402"/>
                </a:cubicBezTo>
                <a:cubicBezTo>
                  <a:pt x="839" y="411"/>
                  <a:pt x="847" y="418"/>
                  <a:pt x="855" y="418"/>
                </a:cubicBezTo>
                <a:cubicBezTo>
                  <a:pt x="864" y="418"/>
                  <a:pt x="870" y="412"/>
                  <a:pt x="870" y="403"/>
                </a:cubicBezTo>
                <a:cubicBezTo>
                  <a:pt x="871" y="394"/>
                  <a:pt x="864" y="387"/>
                  <a:pt x="855" y="387"/>
                </a:cubicBezTo>
                <a:close/>
                <a:moveTo>
                  <a:pt x="1330" y="594"/>
                </a:moveTo>
                <a:cubicBezTo>
                  <a:pt x="1322" y="594"/>
                  <a:pt x="1315" y="601"/>
                  <a:pt x="1315" y="609"/>
                </a:cubicBezTo>
                <a:cubicBezTo>
                  <a:pt x="1315" y="618"/>
                  <a:pt x="1321" y="624"/>
                  <a:pt x="1330" y="624"/>
                </a:cubicBezTo>
                <a:cubicBezTo>
                  <a:pt x="1338" y="624"/>
                  <a:pt x="1345" y="618"/>
                  <a:pt x="1346" y="610"/>
                </a:cubicBezTo>
                <a:cubicBezTo>
                  <a:pt x="1346" y="601"/>
                  <a:pt x="1338" y="594"/>
                  <a:pt x="1330" y="594"/>
                </a:cubicBezTo>
                <a:close/>
                <a:moveTo>
                  <a:pt x="1435" y="836"/>
                </a:moveTo>
                <a:cubicBezTo>
                  <a:pt x="1435" y="828"/>
                  <a:pt x="1428" y="821"/>
                  <a:pt x="1419" y="821"/>
                </a:cubicBezTo>
                <a:cubicBezTo>
                  <a:pt x="1411" y="821"/>
                  <a:pt x="1404" y="828"/>
                  <a:pt x="1404" y="836"/>
                </a:cubicBezTo>
                <a:cubicBezTo>
                  <a:pt x="1404" y="845"/>
                  <a:pt x="1411" y="851"/>
                  <a:pt x="1420" y="851"/>
                </a:cubicBezTo>
                <a:cubicBezTo>
                  <a:pt x="1428" y="851"/>
                  <a:pt x="1435" y="845"/>
                  <a:pt x="1435" y="836"/>
                </a:cubicBezTo>
                <a:close/>
                <a:moveTo>
                  <a:pt x="1333" y="1228"/>
                </a:moveTo>
                <a:cubicBezTo>
                  <a:pt x="1341" y="1228"/>
                  <a:pt x="1348" y="1221"/>
                  <a:pt x="1348" y="1212"/>
                </a:cubicBezTo>
                <a:cubicBezTo>
                  <a:pt x="1348" y="1204"/>
                  <a:pt x="1341" y="1197"/>
                  <a:pt x="1333" y="1197"/>
                </a:cubicBezTo>
                <a:cubicBezTo>
                  <a:pt x="1325" y="1197"/>
                  <a:pt x="1318" y="1204"/>
                  <a:pt x="1317" y="1212"/>
                </a:cubicBezTo>
                <a:cubicBezTo>
                  <a:pt x="1317" y="1220"/>
                  <a:pt x="1325" y="1228"/>
                  <a:pt x="1333" y="1228"/>
                </a:cubicBezTo>
                <a:close/>
                <a:moveTo>
                  <a:pt x="910" y="392"/>
                </a:moveTo>
                <a:cubicBezTo>
                  <a:pt x="902" y="392"/>
                  <a:pt x="895" y="400"/>
                  <a:pt x="894" y="408"/>
                </a:cubicBezTo>
                <a:cubicBezTo>
                  <a:pt x="894" y="416"/>
                  <a:pt x="901" y="423"/>
                  <a:pt x="910" y="423"/>
                </a:cubicBezTo>
                <a:cubicBezTo>
                  <a:pt x="919" y="423"/>
                  <a:pt x="925" y="416"/>
                  <a:pt x="925" y="408"/>
                </a:cubicBezTo>
                <a:cubicBezTo>
                  <a:pt x="925" y="399"/>
                  <a:pt x="918" y="392"/>
                  <a:pt x="910" y="392"/>
                </a:cubicBezTo>
                <a:close/>
                <a:moveTo>
                  <a:pt x="570" y="527"/>
                </a:moveTo>
                <a:cubicBezTo>
                  <a:pt x="561" y="526"/>
                  <a:pt x="555" y="533"/>
                  <a:pt x="554" y="541"/>
                </a:cubicBezTo>
                <a:cubicBezTo>
                  <a:pt x="554" y="550"/>
                  <a:pt x="561" y="557"/>
                  <a:pt x="570" y="557"/>
                </a:cubicBezTo>
                <a:cubicBezTo>
                  <a:pt x="578" y="557"/>
                  <a:pt x="585" y="550"/>
                  <a:pt x="585" y="542"/>
                </a:cubicBezTo>
                <a:cubicBezTo>
                  <a:pt x="585" y="534"/>
                  <a:pt x="578" y="527"/>
                  <a:pt x="570" y="527"/>
                </a:cubicBezTo>
                <a:close/>
                <a:moveTo>
                  <a:pt x="476" y="655"/>
                </a:moveTo>
                <a:cubicBezTo>
                  <a:pt x="467" y="655"/>
                  <a:pt x="460" y="663"/>
                  <a:pt x="461" y="671"/>
                </a:cubicBezTo>
                <a:cubicBezTo>
                  <a:pt x="461" y="680"/>
                  <a:pt x="468" y="686"/>
                  <a:pt x="476" y="686"/>
                </a:cubicBezTo>
                <a:cubicBezTo>
                  <a:pt x="484" y="686"/>
                  <a:pt x="491" y="679"/>
                  <a:pt x="491" y="670"/>
                </a:cubicBezTo>
                <a:cubicBezTo>
                  <a:pt x="491" y="662"/>
                  <a:pt x="484" y="655"/>
                  <a:pt x="476" y="655"/>
                </a:cubicBezTo>
                <a:close/>
                <a:moveTo>
                  <a:pt x="795" y="1426"/>
                </a:moveTo>
                <a:cubicBezTo>
                  <a:pt x="803" y="1426"/>
                  <a:pt x="810" y="1420"/>
                  <a:pt x="810" y="1411"/>
                </a:cubicBezTo>
                <a:cubicBezTo>
                  <a:pt x="810" y="1403"/>
                  <a:pt x="803" y="1395"/>
                  <a:pt x="794" y="1396"/>
                </a:cubicBezTo>
                <a:cubicBezTo>
                  <a:pt x="786" y="1396"/>
                  <a:pt x="779" y="1403"/>
                  <a:pt x="779" y="1411"/>
                </a:cubicBezTo>
                <a:cubicBezTo>
                  <a:pt x="780" y="1420"/>
                  <a:pt x="786" y="1426"/>
                  <a:pt x="795" y="1426"/>
                </a:cubicBezTo>
                <a:close/>
                <a:moveTo>
                  <a:pt x="1125" y="1401"/>
                </a:moveTo>
                <a:cubicBezTo>
                  <a:pt x="1134" y="1401"/>
                  <a:pt x="1141" y="1394"/>
                  <a:pt x="1141" y="1386"/>
                </a:cubicBezTo>
                <a:cubicBezTo>
                  <a:pt x="1141" y="1378"/>
                  <a:pt x="1134" y="1370"/>
                  <a:pt x="1126" y="1370"/>
                </a:cubicBezTo>
                <a:cubicBezTo>
                  <a:pt x="1118" y="1370"/>
                  <a:pt x="1111" y="1377"/>
                  <a:pt x="1110" y="1385"/>
                </a:cubicBezTo>
                <a:cubicBezTo>
                  <a:pt x="1110" y="1394"/>
                  <a:pt x="1117" y="1401"/>
                  <a:pt x="1125" y="1401"/>
                </a:cubicBezTo>
                <a:close/>
                <a:moveTo>
                  <a:pt x="1306" y="564"/>
                </a:moveTo>
                <a:cubicBezTo>
                  <a:pt x="1297" y="564"/>
                  <a:pt x="1290" y="571"/>
                  <a:pt x="1290" y="579"/>
                </a:cubicBezTo>
                <a:cubicBezTo>
                  <a:pt x="1290" y="588"/>
                  <a:pt x="1297" y="595"/>
                  <a:pt x="1305" y="595"/>
                </a:cubicBezTo>
                <a:cubicBezTo>
                  <a:pt x="1313" y="595"/>
                  <a:pt x="1320" y="588"/>
                  <a:pt x="1321" y="580"/>
                </a:cubicBezTo>
                <a:cubicBezTo>
                  <a:pt x="1321" y="571"/>
                  <a:pt x="1315" y="564"/>
                  <a:pt x="1306" y="564"/>
                </a:cubicBezTo>
                <a:close/>
                <a:moveTo>
                  <a:pt x="958" y="1441"/>
                </a:moveTo>
                <a:cubicBezTo>
                  <a:pt x="966" y="1441"/>
                  <a:pt x="973" y="1434"/>
                  <a:pt x="973" y="1426"/>
                </a:cubicBezTo>
                <a:cubicBezTo>
                  <a:pt x="973" y="1417"/>
                  <a:pt x="966" y="1410"/>
                  <a:pt x="957" y="1411"/>
                </a:cubicBezTo>
                <a:cubicBezTo>
                  <a:pt x="948" y="1411"/>
                  <a:pt x="942" y="1418"/>
                  <a:pt x="942" y="1426"/>
                </a:cubicBezTo>
                <a:cubicBezTo>
                  <a:pt x="942" y="1434"/>
                  <a:pt x="950" y="1441"/>
                  <a:pt x="958" y="1441"/>
                </a:cubicBezTo>
                <a:close/>
                <a:moveTo>
                  <a:pt x="964" y="397"/>
                </a:moveTo>
                <a:cubicBezTo>
                  <a:pt x="956" y="397"/>
                  <a:pt x="949" y="404"/>
                  <a:pt x="949" y="412"/>
                </a:cubicBezTo>
                <a:cubicBezTo>
                  <a:pt x="949" y="420"/>
                  <a:pt x="956" y="427"/>
                  <a:pt x="964" y="427"/>
                </a:cubicBezTo>
                <a:cubicBezTo>
                  <a:pt x="973" y="428"/>
                  <a:pt x="980" y="420"/>
                  <a:pt x="979" y="412"/>
                </a:cubicBezTo>
                <a:cubicBezTo>
                  <a:pt x="979" y="403"/>
                  <a:pt x="973" y="397"/>
                  <a:pt x="964" y="397"/>
                </a:cubicBezTo>
                <a:close/>
                <a:moveTo>
                  <a:pt x="1395" y="1124"/>
                </a:moveTo>
                <a:cubicBezTo>
                  <a:pt x="1403" y="1124"/>
                  <a:pt x="1411" y="1118"/>
                  <a:pt x="1411" y="1109"/>
                </a:cubicBezTo>
                <a:cubicBezTo>
                  <a:pt x="1411" y="1101"/>
                  <a:pt x="1405" y="1094"/>
                  <a:pt x="1397" y="1093"/>
                </a:cubicBezTo>
                <a:cubicBezTo>
                  <a:pt x="1388" y="1093"/>
                  <a:pt x="1381" y="1099"/>
                  <a:pt x="1380" y="1108"/>
                </a:cubicBezTo>
                <a:cubicBezTo>
                  <a:pt x="1380" y="1116"/>
                  <a:pt x="1387" y="1123"/>
                  <a:pt x="1395" y="1124"/>
                </a:cubicBezTo>
                <a:close/>
                <a:moveTo>
                  <a:pt x="1018" y="402"/>
                </a:moveTo>
                <a:cubicBezTo>
                  <a:pt x="1010" y="402"/>
                  <a:pt x="1003" y="408"/>
                  <a:pt x="1003" y="417"/>
                </a:cubicBezTo>
                <a:cubicBezTo>
                  <a:pt x="1003" y="425"/>
                  <a:pt x="1010" y="433"/>
                  <a:pt x="1018" y="433"/>
                </a:cubicBezTo>
                <a:cubicBezTo>
                  <a:pt x="1026" y="433"/>
                  <a:pt x="1033" y="425"/>
                  <a:pt x="1033" y="417"/>
                </a:cubicBezTo>
                <a:cubicBezTo>
                  <a:pt x="1034" y="409"/>
                  <a:pt x="1027" y="402"/>
                  <a:pt x="1018" y="402"/>
                </a:cubicBezTo>
                <a:close/>
                <a:moveTo>
                  <a:pt x="462" y="1151"/>
                </a:moveTo>
                <a:cubicBezTo>
                  <a:pt x="470" y="1151"/>
                  <a:pt x="477" y="1144"/>
                  <a:pt x="477" y="1136"/>
                </a:cubicBezTo>
                <a:cubicBezTo>
                  <a:pt x="477" y="1128"/>
                  <a:pt x="471" y="1121"/>
                  <a:pt x="462" y="1120"/>
                </a:cubicBezTo>
                <a:cubicBezTo>
                  <a:pt x="454" y="1120"/>
                  <a:pt x="447" y="1127"/>
                  <a:pt x="447" y="1135"/>
                </a:cubicBezTo>
                <a:cubicBezTo>
                  <a:pt x="447" y="1144"/>
                  <a:pt x="454" y="1151"/>
                  <a:pt x="462" y="1151"/>
                </a:cubicBezTo>
                <a:close/>
                <a:moveTo>
                  <a:pt x="402" y="1023"/>
                </a:moveTo>
                <a:cubicBezTo>
                  <a:pt x="403" y="1031"/>
                  <a:pt x="409" y="1037"/>
                  <a:pt x="418" y="1037"/>
                </a:cubicBezTo>
                <a:cubicBezTo>
                  <a:pt x="426" y="1037"/>
                  <a:pt x="433" y="1030"/>
                  <a:pt x="433" y="1022"/>
                </a:cubicBezTo>
                <a:cubicBezTo>
                  <a:pt x="433" y="1014"/>
                  <a:pt x="426" y="1007"/>
                  <a:pt x="418" y="1007"/>
                </a:cubicBezTo>
                <a:cubicBezTo>
                  <a:pt x="409" y="1007"/>
                  <a:pt x="402" y="1014"/>
                  <a:pt x="402" y="1023"/>
                </a:cubicBezTo>
                <a:close/>
                <a:moveTo>
                  <a:pt x="1400" y="737"/>
                </a:moveTo>
                <a:cubicBezTo>
                  <a:pt x="1391" y="737"/>
                  <a:pt x="1385" y="743"/>
                  <a:pt x="1385" y="752"/>
                </a:cubicBezTo>
                <a:cubicBezTo>
                  <a:pt x="1385" y="760"/>
                  <a:pt x="1392" y="767"/>
                  <a:pt x="1400" y="767"/>
                </a:cubicBezTo>
                <a:cubicBezTo>
                  <a:pt x="1408" y="767"/>
                  <a:pt x="1416" y="760"/>
                  <a:pt x="1415" y="751"/>
                </a:cubicBezTo>
                <a:cubicBezTo>
                  <a:pt x="1415" y="743"/>
                  <a:pt x="1408" y="736"/>
                  <a:pt x="1400" y="737"/>
                </a:cubicBezTo>
                <a:close/>
                <a:moveTo>
                  <a:pt x="426" y="750"/>
                </a:moveTo>
                <a:cubicBezTo>
                  <a:pt x="426" y="758"/>
                  <a:pt x="433" y="766"/>
                  <a:pt x="442" y="765"/>
                </a:cubicBezTo>
                <a:cubicBezTo>
                  <a:pt x="450" y="765"/>
                  <a:pt x="457" y="758"/>
                  <a:pt x="457" y="750"/>
                </a:cubicBezTo>
                <a:cubicBezTo>
                  <a:pt x="457" y="742"/>
                  <a:pt x="450" y="735"/>
                  <a:pt x="442" y="735"/>
                </a:cubicBezTo>
                <a:cubicBezTo>
                  <a:pt x="433" y="735"/>
                  <a:pt x="427" y="741"/>
                  <a:pt x="426" y="750"/>
                </a:cubicBezTo>
                <a:close/>
                <a:moveTo>
                  <a:pt x="598" y="502"/>
                </a:moveTo>
                <a:cubicBezTo>
                  <a:pt x="590" y="502"/>
                  <a:pt x="583" y="508"/>
                  <a:pt x="583" y="517"/>
                </a:cubicBezTo>
                <a:cubicBezTo>
                  <a:pt x="583" y="525"/>
                  <a:pt x="590" y="532"/>
                  <a:pt x="598" y="532"/>
                </a:cubicBezTo>
                <a:cubicBezTo>
                  <a:pt x="607" y="532"/>
                  <a:pt x="614" y="525"/>
                  <a:pt x="614" y="517"/>
                </a:cubicBezTo>
                <a:cubicBezTo>
                  <a:pt x="614" y="509"/>
                  <a:pt x="607" y="502"/>
                  <a:pt x="598" y="502"/>
                </a:cubicBezTo>
                <a:close/>
                <a:moveTo>
                  <a:pt x="637" y="1358"/>
                </a:moveTo>
                <a:cubicBezTo>
                  <a:pt x="645" y="1358"/>
                  <a:pt x="652" y="1351"/>
                  <a:pt x="651" y="1342"/>
                </a:cubicBezTo>
                <a:cubicBezTo>
                  <a:pt x="651" y="1334"/>
                  <a:pt x="644" y="1327"/>
                  <a:pt x="636" y="1327"/>
                </a:cubicBezTo>
                <a:cubicBezTo>
                  <a:pt x="627" y="1328"/>
                  <a:pt x="621" y="1335"/>
                  <a:pt x="621" y="1343"/>
                </a:cubicBezTo>
                <a:cubicBezTo>
                  <a:pt x="621" y="1352"/>
                  <a:pt x="628" y="1358"/>
                  <a:pt x="637" y="1358"/>
                </a:cubicBezTo>
                <a:close/>
                <a:moveTo>
                  <a:pt x="611" y="1328"/>
                </a:moveTo>
                <a:cubicBezTo>
                  <a:pt x="619" y="1329"/>
                  <a:pt x="626" y="1322"/>
                  <a:pt x="626" y="1313"/>
                </a:cubicBezTo>
                <a:cubicBezTo>
                  <a:pt x="627" y="1305"/>
                  <a:pt x="620" y="1298"/>
                  <a:pt x="612" y="1298"/>
                </a:cubicBezTo>
                <a:cubicBezTo>
                  <a:pt x="603" y="1298"/>
                  <a:pt x="596" y="1304"/>
                  <a:pt x="596" y="1313"/>
                </a:cubicBezTo>
                <a:cubicBezTo>
                  <a:pt x="596" y="1321"/>
                  <a:pt x="603" y="1328"/>
                  <a:pt x="611" y="1328"/>
                </a:cubicBezTo>
                <a:close/>
                <a:moveTo>
                  <a:pt x="903" y="1437"/>
                </a:moveTo>
                <a:cubicBezTo>
                  <a:pt x="912" y="1436"/>
                  <a:pt x="918" y="1430"/>
                  <a:pt x="918" y="1421"/>
                </a:cubicBezTo>
                <a:cubicBezTo>
                  <a:pt x="918" y="1413"/>
                  <a:pt x="911" y="1406"/>
                  <a:pt x="903" y="1406"/>
                </a:cubicBezTo>
                <a:cubicBezTo>
                  <a:pt x="895" y="1406"/>
                  <a:pt x="887" y="1413"/>
                  <a:pt x="888" y="1422"/>
                </a:cubicBezTo>
                <a:cubicBezTo>
                  <a:pt x="888" y="1430"/>
                  <a:pt x="895" y="1437"/>
                  <a:pt x="903" y="1437"/>
                </a:cubicBezTo>
                <a:close/>
                <a:moveTo>
                  <a:pt x="1155" y="1376"/>
                </a:moveTo>
                <a:cubicBezTo>
                  <a:pt x="1163" y="1376"/>
                  <a:pt x="1170" y="1370"/>
                  <a:pt x="1170" y="1361"/>
                </a:cubicBezTo>
                <a:cubicBezTo>
                  <a:pt x="1171" y="1353"/>
                  <a:pt x="1164" y="1346"/>
                  <a:pt x="1156" y="1346"/>
                </a:cubicBezTo>
                <a:cubicBezTo>
                  <a:pt x="1147" y="1346"/>
                  <a:pt x="1140" y="1352"/>
                  <a:pt x="1140" y="1360"/>
                </a:cubicBezTo>
                <a:cubicBezTo>
                  <a:pt x="1140" y="1369"/>
                  <a:pt x="1147" y="1376"/>
                  <a:pt x="1155" y="1376"/>
                </a:cubicBezTo>
                <a:close/>
                <a:moveTo>
                  <a:pt x="715" y="1392"/>
                </a:moveTo>
                <a:cubicBezTo>
                  <a:pt x="724" y="1392"/>
                  <a:pt x="730" y="1385"/>
                  <a:pt x="730" y="1377"/>
                </a:cubicBezTo>
                <a:cubicBezTo>
                  <a:pt x="730" y="1368"/>
                  <a:pt x="723" y="1362"/>
                  <a:pt x="715" y="1362"/>
                </a:cubicBezTo>
                <a:cubicBezTo>
                  <a:pt x="707" y="1362"/>
                  <a:pt x="700" y="1369"/>
                  <a:pt x="700" y="1377"/>
                </a:cubicBezTo>
                <a:cubicBezTo>
                  <a:pt x="700" y="1386"/>
                  <a:pt x="707" y="1392"/>
                  <a:pt x="715" y="1392"/>
                </a:cubicBezTo>
                <a:close/>
                <a:moveTo>
                  <a:pt x="1041" y="1421"/>
                </a:moveTo>
                <a:cubicBezTo>
                  <a:pt x="1049" y="1421"/>
                  <a:pt x="1056" y="1415"/>
                  <a:pt x="1056" y="1406"/>
                </a:cubicBezTo>
                <a:cubicBezTo>
                  <a:pt x="1056" y="1398"/>
                  <a:pt x="1050" y="1391"/>
                  <a:pt x="1041" y="1391"/>
                </a:cubicBezTo>
                <a:cubicBezTo>
                  <a:pt x="1033" y="1391"/>
                  <a:pt x="1026" y="1398"/>
                  <a:pt x="1026" y="1406"/>
                </a:cubicBezTo>
                <a:cubicBezTo>
                  <a:pt x="1026" y="1414"/>
                  <a:pt x="1032" y="1421"/>
                  <a:pt x="1041" y="1421"/>
                </a:cubicBezTo>
                <a:close/>
                <a:moveTo>
                  <a:pt x="848" y="1431"/>
                </a:moveTo>
                <a:cubicBezTo>
                  <a:pt x="856" y="1432"/>
                  <a:pt x="863" y="1425"/>
                  <a:pt x="863" y="1417"/>
                </a:cubicBezTo>
                <a:cubicBezTo>
                  <a:pt x="864" y="1408"/>
                  <a:pt x="857" y="1401"/>
                  <a:pt x="849" y="1401"/>
                </a:cubicBezTo>
                <a:cubicBezTo>
                  <a:pt x="841" y="1401"/>
                  <a:pt x="833" y="1408"/>
                  <a:pt x="833" y="1416"/>
                </a:cubicBezTo>
                <a:cubicBezTo>
                  <a:pt x="833" y="1424"/>
                  <a:pt x="840" y="1431"/>
                  <a:pt x="848" y="1431"/>
                </a:cubicBezTo>
                <a:close/>
                <a:moveTo>
                  <a:pt x="437" y="790"/>
                </a:moveTo>
                <a:cubicBezTo>
                  <a:pt x="428" y="789"/>
                  <a:pt x="422" y="796"/>
                  <a:pt x="421" y="804"/>
                </a:cubicBezTo>
                <a:cubicBezTo>
                  <a:pt x="421" y="813"/>
                  <a:pt x="428" y="820"/>
                  <a:pt x="436" y="820"/>
                </a:cubicBezTo>
                <a:cubicBezTo>
                  <a:pt x="444" y="820"/>
                  <a:pt x="451" y="813"/>
                  <a:pt x="452" y="805"/>
                </a:cubicBezTo>
                <a:cubicBezTo>
                  <a:pt x="452" y="797"/>
                  <a:pt x="445" y="790"/>
                  <a:pt x="437" y="790"/>
                </a:cubicBezTo>
                <a:close/>
                <a:moveTo>
                  <a:pt x="587" y="1299"/>
                </a:moveTo>
                <a:cubicBezTo>
                  <a:pt x="595" y="1299"/>
                  <a:pt x="602" y="1292"/>
                  <a:pt x="602" y="1284"/>
                </a:cubicBezTo>
                <a:cubicBezTo>
                  <a:pt x="602" y="1276"/>
                  <a:pt x="595" y="1269"/>
                  <a:pt x="586" y="1269"/>
                </a:cubicBezTo>
                <a:cubicBezTo>
                  <a:pt x="578" y="1269"/>
                  <a:pt x="571" y="1276"/>
                  <a:pt x="572" y="1284"/>
                </a:cubicBezTo>
                <a:cubicBezTo>
                  <a:pt x="572" y="1293"/>
                  <a:pt x="578" y="1299"/>
                  <a:pt x="587" y="1299"/>
                </a:cubicBezTo>
                <a:close/>
                <a:moveTo>
                  <a:pt x="506" y="631"/>
                </a:moveTo>
                <a:cubicBezTo>
                  <a:pt x="497" y="631"/>
                  <a:pt x="490" y="638"/>
                  <a:pt x="490" y="646"/>
                </a:cubicBezTo>
                <a:cubicBezTo>
                  <a:pt x="490" y="654"/>
                  <a:pt x="497" y="661"/>
                  <a:pt x="505" y="661"/>
                </a:cubicBezTo>
                <a:cubicBezTo>
                  <a:pt x="514" y="661"/>
                  <a:pt x="521" y="654"/>
                  <a:pt x="521" y="646"/>
                </a:cubicBezTo>
                <a:cubicBezTo>
                  <a:pt x="521" y="638"/>
                  <a:pt x="514" y="631"/>
                  <a:pt x="506" y="631"/>
                </a:cubicBezTo>
                <a:close/>
                <a:moveTo>
                  <a:pt x="1401" y="1069"/>
                </a:moveTo>
                <a:cubicBezTo>
                  <a:pt x="1409" y="1069"/>
                  <a:pt x="1416" y="1062"/>
                  <a:pt x="1416" y="1053"/>
                </a:cubicBezTo>
                <a:cubicBezTo>
                  <a:pt x="1416" y="1045"/>
                  <a:pt x="1409" y="1039"/>
                  <a:pt x="1401" y="1039"/>
                </a:cubicBezTo>
                <a:cubicBezTo>
                  <a:pt x="1392" y="1039"/>
                  <a:pt x="1386" y="1046"/>
                  <a:pt x="1386" y="1054"/>
                </a:cubicBezTo>
                <a:cubicBezTo>
                  <a:pt x="1386" y="1062"/>
                  <a:pt x="1393" y="1069"/>
                  <a:pt x="1401" y="1069"/>
                </a:cubicBezTo>
                <a:close/>
                <a:moveTo>
                  <a:pt x="488" y="1181"/>
                </a:moveTo>
                <a:cubicBezTo>
                  <a:pt x="496" y="1180"/>
                  <a:pt x="503" y="1174"/>
                  <a:pt x="503" y="1165"/>
                </a:cubicBezTo>
                <a:cubicBezTo>
                  <a:pt x="503" y="1157"/>
                  <a:pt x="496" y="1150"/>
                  <a:pt x="487" y="1150"/>
                </a:cubicBezTo>
                <a:cubicBezTo>
                  <a:pt x="479" y="1150"/>
                  <a:pt x="472" y="1157"/>
                  <a:pt x="473" y="1166"/>
                </a:cubicBezTo>
                <a:cubicBezTo>
                  <a:pt x="473" y="1174"/>
                  <a:pt x="479" y="1181"/>
                  <a:pt x="488" y="1181"/>
                </a:cubicBezTo>
                <a:close/>
                <a:moveTo>
                  <a:pt x="1302" y="1252"/>
                </a:moveTo>
                <a:cubicBezTo>
                  <a:pt x="1310" y="1253"/>
                  <a:pt x="1317" y="1246"/>
                  <a:pt x="1318" y="1238"/>
                </a:cubicBezTo>
                <a:cubicBezTo>
                  <a:pt x="1319" y="1230"/>
                  <a:pt x="1312" y="1223"/>
                  <a:pt x="1304" y="1222"/>
                </a:cubicBezTo>
                <a:cubicBezTo>
                  <a:pt x="1296" y="1221"/>
                  <a:pt x="1288" y="1228"/>
                  <a:pt x="1288" y="1236"/>
                </a:cubicBezTo>
                <a:cubicBezTo>
                  <a:pt x="1287" y="1245"/>
                  <a:pt x="1294" y="1252"/>
                  <a:pt x="1302" y="1252"/>
                </a:cubicBezTo>
                <a:close/>
                <a:moveTo>
                  <a:pt x="1184" y="1351"/>
                </a:moveTo>
                <a:cubicBezTo>
                  <a:pt x="1193" y="1351"/>
                  <a:pt x="1199" y="1344"/>
                  <a:pt x="1199" y="1336"/>
                </a:cubicBezTo>
                <a:cubicBezTo>
                  <a:pt x="1199" y="1328"/>
                  <a:pt x="1193" y="1321"/>
                  <a:pt x="1184" y="1321"/>
                </a:cubicBezTo>
                <a:cubicBezTo>
                  <a:pt x="1176" y="1321"/>
                  <a:pt x="1169" y="1328"/>
                  <a:pt x="1169" y="1336"/>
                </a:cubicBezTo>
                <a:cubicBezTo>
                  <a:pt x="1169" y="1344"/>
                  <a:pt x="1176" y="1351"/>
                  <a:pt x="1184" y="1351"/>
                </a:cubicBezTo>
                <a:close/>
                <a:moveTo>
                  <a:pt x="1366" y="1148"/>
                </a:moveTo>
                <a:cubicBezTo>
                  <a:pt x="1375" y="1148"/>
                  <a:pt x="1382" y="1142"/>
                  <a:pt x="1382" y="1133"/>
                </a:cubicBezTo>
                <a:cubicBezTo>
                  <a:pt x="1382" y="1125"/>
                  <a:pt x="1375" y="1118"/>
                  <a:pt x="1367" y="1118"/>
                </a:cubicBezTo>
                <a:cubicBezTo>
                  <a:pt x="1359" y="1118"/>
                  <a:pt x="1352" y="1124"/>
                  <a:pt x="1352" y="1133"/>
                </a:cubicBezTo>
                <a:cubicBezTo>
                  <a:pt x="1351" y="1141"/>
                  <a:pt x="1358" y="1148"/>
                  <a:pt x="1366" y="1148"/>
                </a:cubicBezTo>
                <a:close/>
                <a:moveTo>
                  <a:pt x="742" y="433"/>
                </a:moveTo>
                <a:cubicBezTo>
                  <a:pt x="733" y="433"/>
                  <a:pt x="727" y="440"/>
                  <a:pt x="727" y="448"/>
                </a:cubicBezTo>
                <a:cubicBezTo>
                  <a:pt x="727" y="456"/>
                  <a:pt x="734" y="463"/>
                  <a:pt x="742" y="463"/>
                </a:cubicBezTo>
                <a:cubicBezTo>
                  <a:pt x="750" y="463"/>
                  <a:pt x="757" y="456"/>
                  <a:pt x="757" y="448"/>
                </a:cubicBezTo>
                <a:cubicBezTo>
                  <a:pt x="757" y="440"/>
                  <a:pt x="750" y="433"/>
                  <a:pt x="742" y="433"/>
                </a:cubicBezTo>
                <a:close/>
                <a:moveTo>
                  <a:pt x="422" y="983"/>
                </a:moveTo>
                <a:cubicBezTo>
                  <a:pt x="430" y="983"/>
                  <a:pt x="437" y="976"/>
                  <a:pt x="437" y="968"/>
                </a:cubicBezTo>
                <a:cubicBezTo>
                  <a:pt x="437" y="960"/>
                  <a:pt x="431" y="953"/>
                  <a:pt x="422" y="952"/>
                </a:cubicBezTo>
                <a:cubicBezTo>
                  <a:pt x="414" y="952"/>
                  <a:pt x="407" y="959"/>
                  <a:pt x="407" y="967"/>
                </a:cubicBezTo>
                <a:cubicBezTo>
                  <a:pt x="406" y="975"/>
                  <a:pt x="413" y="982"/>
                  <a:pt x="422" y="983"/>
                </a:cubicBezTo>
                <a:close/>
                <a:moveTo>
                  <a:pt x="443" y="1067"/>
                </a:moveTo>
                <a:cubicBezTo>
                  <a:pt x="451" y="1067"/>
                  <a:pt x="458" y="1060"/>
                  <a:pt x="457" y="1052"/>
                </a:cubicBezTo>
                <a:cubicBezTo>
                  <a:pt x="457" y="1043"/>
                  <a:pt x="450" y="1037"/>
                  <a:pt x="442" y="1037"/>
                </a:cubicBezTo>
                <a:cubicBezTo>
                  <a:pt x="434" y="1037"/>
                  <a:pt x="427" y="1044"/>
                  <a:pt x="427" y="1052"/>
                </a:cubicBezTo>
                <a:cubicBezTo>
                  <a:pt x="427" y="1061"/>
                  <a:pt x="435" y="1067"/>
                  <a:pt x="443" y="1067"/>
                </a:cubicBezTo>
                <a:close/>
                <a:moveTo>
                  <a:pt x="1177" y="470"/>
                </a:moveTo>
                <a:cubicBezTo>
                  <a:pt x="1168" y="470"/>
                  <a:pt x="1162" y="477"/>
                  <a:pt x="1162" y="486"/>
                </a:cubicBezTo>
                <a:cubicBezTo>
                  <a:pt x="1162" y="494"/>
                  <a:pt x="1168" y="501"/>
                  <a:pt x="1177" y="501"/>
                </a:cubicBezTo>
                <a:cubicBezTo>
                  <a:pt x="1185" y="501"/>
                  <a:pt x="1192" y="494"/>
                  <a:pt x="1192" y="485"/>
                </a:cubicBezTo>
                <a:cubicBezTo>
                  <a:pt x="1192" y="477"/>
                  <a:pt x="1185" y="470"/>
                  <a:pt x="1177" y="470"/>
                </a:cubicBezTo>
                <a:close/>
                <a:moveTo>
                  <a:pt x="1098" y="436"/>
                </a:moveTo>
                <a:cubicBezTo>
                  <a:pt x="1089" y="436"/>
                  <a:pt x="1082" y="443"/>
                  <a:pt x="1082" y="451"/>
                </a:cubicBezTo>
                <a:cubicBezTo>
                  <a:pt x="1082" y="459"/>
                  <a:pt x="1089" y="466"/>
                  <a:pt x="1097" y="467"/>
                </a:cubicBezTo>
                <a:cubicBezTo>
                  <a:pt x="1105" y="467"/>
                  <a:pt x="1112" y="460"/>
                  <a:pt x="1112" y="452"/>
                </a:cubicBezTo>
                <a:cubicBezTo>
                  <a:pt x="1113" y="443"/>
                  <a:pt x="1106" y="437"/>
                  <a:pt x="1098" y="436"/>
                </a:cubicBezTo>
                <a:close/>
                <a:moveTo>
                  <a:pt x="1431" y="892"/>
                </a:moveTo>
                <a:cubicBezTo>
                  <a:pt x="1431" y="884"/>
                  <a:pt x="1425" y="876"/>
                  <a:pt x="1416" y="876"/>
                </a:cubicBezTo>
                <a:cubicBezTo>
                  <a:pt x="1408" y="875"/>
                  <a:pt x="1401" y="882"/>
                  <a:pt x="1400" y="890"/>
                </a:cubicBezTo>
                <a:cubicBezTo>
                  <a:pt x="1400" y="898"/>
                  <a:pt x="1406" y="905"/>
                  <a:pt x="1415" y="906"/>
                </a:cubicBezTo>
                <a:cubicBezTo>
                  <a:pt x="1423" y="906"/>
                  <a:pt x="1430" y="900"/>
                  <a:pt x="1431" y="892"/>
                </a:cubicBezTo>
                <a:close/>
                <a:moveTo>
                  <a:pt x="1375" y="708"/>
                </a:moveTo>
                <a:cubicBezTo>
                  <a:pt x="1367" y="708"/>
                  <a:pt x="1360" y="715"/>
                  <a:pt x="1360" y="723"/>
                </a:cubicBezTo>
                <a:cubicBezTo>
                  <a:pt x="1360" y="731"/>
                  <a:pt x="1368" y="738"/>
                  <a:pt x="1376" y="738"/>
                </a:cubicBezTo>
                <a:cubicBezTo>
                  <a:pt x="1384" y="738"/>
                  <a:pt x="1391" y="731"/>
                  <a:pt x="1390" y="722"/>
                </a:cubicBezTo>
                <a:cubicBezTo>
                  <a:pt x="1390" y="714"/>
                  <a:pt x="1383" y="707"/>
                  <a:pt x="1375" y="708"/>
                </a:cubicBezTo>
                <a:close/>
                <a:moveTo>
                  <a:pt x="826" y="412"/>
                </a:moveTo>
                <a:cubicBezTo>
                  <a:pt x="818" y="413"/>
                  <a:pt x="811" y="419"/>
                  <a:pt x="811" y="428"/>
                </a:cubicBezTo>
                <a:cubicBezTo>
                  <a:pt x="811" y="436"/>
                  <a:pt x="818" y="443"/>
                  <a:pt x="826" y="443"/>
                </a:cubicBezTo>
                <a:cubicBezTo>
                  <a:pt x="834" y="443"/>
                  <a:pt x="841" y="436"/>
                  <a:pt x="841" y="427"/>
                </a:cubicBezTo>
                <a:cubicBezTo>
                  <a:pt x="841" y="419"/>
                  <a:pt x="834" y="412"/>
                  <a:pt x="826" y="412"/>
                </a:cubicBezTo>
                <a:close/>
                <a:moveTo>
                  <a:pt x="412" y="914"/>
                </a:moveTo>
                <a:cubicBezTo>
                  <a:pt x="412" y="922"/>
                  <a:pt x="419" y="929"/>
                  <a:pt x="427" y="929"/>
                </a:cubicBezTo>
                <a:cubicBezTo>
                  <a:pt x="435" y="929"/>
                  <a:pt x="442" y="922"/>
                  <a:pt x="442" y="914"/>
                </a:cubicBezTo>
                <a:cubicBezTo>
                  <a:pt x="442" y="906"/>
                  <a:pt x="436" y="899"/>
                  <a:pt x="427" y="899"/>
                </a:cubicBezTo>
                <a:cubicBezTo>
                  <a:pt x="419" y="899"/>
                  <a:pt x="412" y="906"/>
                  <a:pt x="412" y="914"/>
                </a:cubicBezTo>
                <a:close/>
                <a:moveTo>
                  <a:pt x="1395" y="791"/>
                </a:moveTo>
                <a:cubicBezTo>
                  <a:pt x="1386" y="791"/>
                  <a:pt x="1380" y="798"/>
                  <a:pt x="1380" y="807"/>
                </a:cubicBezTo>
                <a:cubicBezTo>
                  <a:pt x="1380" y="815"/>
                  <a:pt x="1387" y="821"/>
                  <a:pt x="1395" y="821"/>
                </a:cubicBezTo>
                <a:cubicBezTo>
                  <a:pt x="1403" y="821"/>
                  <a:pt x="1410" y="815"/>
                  <a:pt x="1410" y="806"/>
                </a:cubicBezTo>
                <a:cubicBezTo>
                  <a:pt x="1410" y="798"/>
                  <a:pt x="1403" y="791"/>
                  <a:pt x="1395" y="791"/>
                </a:cubicBezTo>
                <a:close/>
                <a:moveTo>
                  <a:pt x="1410" y="930"/>
                </a:moveTo>
                <a:cubicBezTo>
                  <a:pt x="1402" y="930"/>
                  <a:pt x="1395" y="937"/>
                  <a:pt x="1395" y="945"/>
                </a:cubicBezTo>
                <a:cubicBezTo>
                  <a:pt x="1396" y="953"/>
                  <a:pt x="1402" y="960"/>
                  <a:pt x="1410" y="960"/>
                </a:cubicBezTo>
                <a:cubicBezTo>
                  <a:pt x="1419" y="960"/>
                  <a:pt x="1426" y="952"/>
                  <a:pt x="1425" y="944"/>
                </a:cubicBezTo>
                <a:cubicBezTo>
                  <a:pt x="1425" y="936"/>
                  <a:pt x="1418" y="929"/>
                  <a:pt x="1410" y="930"/>
                </a:cubicBezTo>
                <a:close/>
                <a:moveTo>
                  <a:pt x="987" y="1416"/>
                </a:moveTo>
                <a:cubicBezTo>
                  <a:pt x="995" y="1416"/>
                  <a:pt x="1002" y="1410"/>
                  <a:pt x="1002" y="1401"/>
                </a:cubicBezTo>
                <a:cubicBezTo>
                  <a:pt x="1003" y="1393"/>
                  <a:pt x="996" y="1386"/>
                  <a:pt x="987" y="1386"/>
                </a:cubicBezTo>
                <a:cubicBezTo>
                  <a:pt x="980" y="1386"/>
                  <a:pt x="973" y="1392"/>
                  <a:pt x="972" y="1400"/>
                </a:cubicBezTo>
                <a:cubicBezTo>
                  <a:pt x="972" y="1408"/>
                  <a:pt x="978" y="1416"/>
                  <a:pt x="987" y="1416"/>
                </a:cubicBezTo>
                <a:close/>
                <a:moveTo>
                  <a:pt x="1244" y="1302"/>
                </a:moveTo>
                <a:cubicBezTo>
                  <a:pt x="1252" y="1302"/>
                  <a:pt x="1259" y="1295"/>
                  <a:pt x="1259" y="1287"/>
                </a:cubicBezTo>
                <a:cubicBezTo>
                  <a:pt x="1259" y="1278"/>
                  <a:pt x="1252" y="1272"/>
                  <a:pt x="1244" y="1272"/>
                </a:cubicBezTo>
                <a:cubicBezTo>
                  <a:pt x="1236" y="1272"/>
                  <a:pt x="1229" y="1279"/>
                  <a:pt x="1229" y="1287"/>
                </a:cubicBezTo>
                <a:cubicBezTo>
                  <a:pt x="1229" y="1295"/>
                  <a:pt x="1236" y="1301"/>
                  <a:pt x="1244" y="1302"/>
                </a:cubicBezTo>
                <a:close/>
                <a:moveTo>
                  <a:pt x="1421" y="999"/>
                </a:moveTo>
                <a:cubicBezTo>
                  <a:pt x="1421" y="991"/>
                  <a:pt x="1414" y="984"/>
                  <a:pt x="1406" y="984"/>
                </a:cubicBezTo>
                <a:cubicBezTo>
                  <a:pt x="1398" y="984"/>
                  <a:pt x="1391" y="991"/>
                  <a:pt x="1391" y="999"/>
                </a:cubicBezTo>
                <a:cubicBezTo>
                  <a:pt x="1391" y="1007"/>
                  <a:pt x="1398" y="1014"/>
                  <a:pt x="1406" y="1014"/>
                </a:cubicBezTo>
                <a:cubicBezTo>
                  <a:pt x="1414" y="1014"/>
                  <a:pt x="1421" y="1007"/>
                  <a:pt x="1421" y="999"/>
                </a:cubicBezTo>
                <a:close/>
                <a:moveTo>
                  <a:pt x="711" y="458"/>
                </a:moveTo>
                <a:cubicBezTo>
                  <a:pt x="703" y="458"/>
                  <a:pt x="697" y="465"/>
                  <a:pt x="697" y="473"/>
                </a:cubicBezTo>
                <a:cubicBezTo>
                  <a:pt x="697" y="481"/>
                  <a:pt x="704" y="488"/>
                  <a:pt x="712" y="488"/>
                </a:cubicBezTo>
                <a:cubicBezTo>
                  <a:pt x="720" y="488"/>
                  <a:pt x="727" y="481"/>
                  <a:pt x="727" y="472"/>
                </a:cubicBezTo>
                <a:cubicBezTo>
                  <a:pt x="727" y="464"/>
                  <a:pt x="720" y="457"/>
                  <a:pt x="711" y="458"/>
                </a:cubicBezTo>
                <a:close/>
                <a:moveTo>
                  <a:pt x="512" y="1209"/>
                </a:moveTo>
                <a:cubicBezTo>
                  <a:pt x="521" y="1209"/>
                  <a:pt x="527" y="1203"/>
                  <a:pt x="527" y="1194"/>
                </a:cubicBezTo>
                <a:cubicBezTo>
                  <a:pt x="527" y="1186"/>
                  <a:pt x="520" y="1179"/>
                  <a:pt x="512" y="1179"/>
                </a:cubicBezTo>
                <a:cubicBezTo>
                  <a:pt x="504" y="1180"/>
                  <a:pt x="497" y="1186"/>
                  <a:pt x="497" y="1194"/>
                </a:cubicBezTo>
                <a:cubicBezTo>
                  <a:pt x="497" y="1203"/>
                  <a:pt x="504" y="1209"/>
                  <a:pt x="512" y="1209"/>
                </a:cubicBezTo>
                <a:close/>
                <a:moveTo>
                  <a:pt x="691" y="1362"/>
                </a:moveTo>
                <a:cubicBezTo>
                  <a:pt x="699" y="1362"/>
                  <a:pt x="705" y="1355"/>
                  <a:pt x="706" y="1347"/>
                </a:cubicBezTo>
                <a:cubicBezTo>
                  <a:pt x="706" y="1339"/>
                  <a:pt x="699" y="1332"/>
                  <a:pt x="690" y="1332"/>
                </a:cubicBezTo>
                <a:cubicBezTo>
                  <a:pt x="682" y="1332"/>
                  <a:pt x="675" y="1339"/>
                  <a:pt x="676" y="1348"/>
                </a:cubicBezTo>
                <a:cubicBezTo>
                  <a:pt x="676" y="1356"/>
                  <a:pt x="683" y="1362"/>
                  <a:pt x="691" y="1362"/>
                </a:cubicBezTo>
                <a:close/>
                <a:moveTo>
                  <a:pt x="1273" y="1277"/>
                </a:moveTo>
                <a:cubicBezTo>
                  <a:pt x="1281" y="1277"/>
                  <a:pt x="1288" y="1270"/>
                  <a:pt x="1288" y="1262"/>
                </a:cubicBezTo>
                <a:cubicBezTo>
                  <a:pt x="1288" y="1253"/>
                  <a:pt x="1281" y="1247"/>
                  <a:pt x="1273" y="1247"/>
                </a:cubicBezTo>
                <a:cubicBezTo>
                  <a:pt x="1264" y="1247"/>
                  <a:pt x="1258" y="1254"/>
                  <a:pt x="1258" y="1262"/>
                </a:cubicBezTo>
                <a:cubicBezTo>
                  <a:pt x="1258" y="1270"/>
                  <a:pt x="1265" y="1277"/>
                  <a:pt x="1273" y="1277"/>
                </a:cubicBezTo>
                <a:close/>
                <a:moveTo>
                  <a:pt x="1201" y="500"/>
                </a:moveTo>
                <a:cubicBezTo>
                  <a:pt x="1193" y="501"/>
                  <a:pt x="1187" y="507"/>
                  <a:pt x="1186" y="515"/>
                </a:cubicBezTo>
                <a:cubicBezTo>
                  <a:pt x="1186" y="524"/>
                  <a:pt x="1193" y="530"/>
                  <a:pt x="1201" y="530"/>
                </a:cubicBezTo>
                <a:cubicBezTo>
                  <a:pt x="1210" y="530"/>
                  <a:pt x="1216" y="523"/>
                  <a:pt x="1216" y="515"/>
                </a:cubicBezTo>
                <a:cubicBezTo>
                  <a:pt x="1216" y="507"/>
                  <a:pt x="1209" y="500"/>
                  <a:pt x="1201" y="500"/>
                </a:cubicBezTo>
                <a:close/>
                <a:moveTo>
                  <a:pt x="1214" y="1326"/>
                </a:moveTo>
                <a:cubicBezTo>
                  <a:pt x="1222" y="1327"/>
                  <a:pt x="1229" y="1320"/>
                  <a:pt x="1229" y="1312"/>
                </a:cubicBezTo>
                <a:cubicBezTo>
                  <a:pt x="1229" y="1303"/>
                  <a:pt x="1222" y="1296"/>
                  <a:pt x="1214" y="1296"/>
                </a:cubicBezTo>
                <a:cubicBezTo>
                  <a:pt x="1206" y="1296"/>
                  <a:pt x="1200" y="1303"/>
                  <a:pt x="1199" y="1311"/>
                </a:cubicBezTo>
                <a:cubicBezTo>
                  <a:pt x="1199" y="1319"/>
                  <a:pt x="1205" y="1326"/>
                  <a:pt x="1214" y="1326"/>
                </a:cubicBezTo>
                <a:close/>
                <a:moveTo>
                  <a:pt x="562" y="1269"/>
                </a:moveTo>
                <a:cubicBezTo>
                  <a:pt x="570" y="1269"/>
                  <a:pt x="577" y="1262"/>
                  <a:pt x="577" y="1254"/>
                </a:cubicBezTo>
                <a:cubicBezTo>
                  <a:pt x="577" y="1246"/>
                  <a:pt x="570" y="1239"/>
                  <a:pt x="561" y="1239"/>
                </a:cubicBezTo>
                <a:cubicBezTo>
                  <a:pt x="553" y="1239"/>
                  <a:pt x="547" y="1246"/>
                  <a:pt x="547" y="1254"/>
                </a:cubicBezTo>
                <a:cubicBezTo>
                  <a:pt x="547" y="1262"/>
                  <a:pt x="554" y="1269"/>
                  <a:pt x="562" y="1269"/>
                </a:cubicBezTo>
                <a:close/>
                <a:moveTo>
                  <a:pt x="471" y="710"/>
                </a:moveTo>
                <a:cubicBezTo>
                  <a:pt x="462" y="710"/>
                  <a:pt x="456" y="717"/>
                  <a:pt x="456" y="725"/>
                </a:cubicBezTo>
                <a:cubicBezTo>
                  <a:pt x="456" y="734"/>
                  <a:pt x="463" y="740"/>
                  <a:pt x="471" y="740"/>
                </a:cubicBezTo>
                <a:cubicBezTo>
                  <a:pt x="479" y="740"/>
                  <a:pt x="486" y="733"/>
                  <a:pt x="485" y="725"/>
                </a:cubicBezTo>
                <a:cubicBezTo>
                  <a:pt x="485" y="717"/>
                  <a:pt x="479" y="710"/>
                  <a:pt x="471" y="710"/>
                </a:cubicBezTo>
                <a:close/>
                <a:moveTo>
                  <a:pt x="1071" y="1396"/>
                </a:moveTo>
                <a:cubicBezTo>
                  <a:pt x="1079" y="1396"/>
                  <a:pt x="1086" y="1389"/>
                  <a:pt x="1086" y="1381"/>
                </a:cubicBezTo>
                <a:cubicBezTo>
                  <a:pt x="1086" y="1373"/>
                  <a:pt x="1079" y="1366"/>
                  <a:pt x="1071" y="1366"/>
                </a:cubicBezTo>
                <a:cubicBezTo>
                  <a:pt x="1062" y="1366"/>
                  <a:pt x="1056" y="1373"/>
                  <a:pt x="1056" y="1382"/>
                </a:cubicBezTo>
                <a:cubicBezTo>
                  <a:pt x="1056" y="1390"/>
                  <a:pt x="1063" y="1397"/>
                  <a:pt x="1071" y="1396"/>
                </a:cubicBezTo>
                <a:close/>
                <a:moveTo>
                  <a:pt x="417" y="860"/>
                </a:moveTo>
                <a:cubicBezTo>
                  <a:pt x="417" y="868"/>
                  <a:pt x="424" y="874"/>
                  <a:pt x="432" y="874"/>
                </a:cubicBezTo>
                <a:cubicBezTo>
                  <a:pt x="440" y="874"/>
                  <a:pt x="447" y="867"/>
                  <a:pt x="447" y="859"/>
                </a:cubicBezTo>
                <a:cubicBezTo>
                  <a:pt x="447" y="851"/>
                  <a:pt x="440" y="844"/>
                  <a:pt x="432" y="844"/>
                </a:cubicBezTo>
                <a:cubicBezTo>
                  <a:pt x="424" y="844"/>
                  <a:pt x="417" y="851"/>
                  <a:pt x="417" y="860"/>
                </a:cubicBezTo>
                <a:close/>
                <a:moveTo>
                  <a:pt x="537" y="1239"/>
                </a:moveTo>
                <a:cubicBezTo>
                  <a:pt x="545" y="1239"/>
                  <a:pt x="552" y="1232"/>
                  <a:pt x="552" y="1224"/>
                </a:cubicBezTo>
                <a:cubicBezTo>
                  <a:pt x="552" y="1216"/>
                  <a:pt x="545" y="1209"/>
                  <a:pt x="537" y="1209"/>
                </a:cubicBezTo>
                <a:cubicBezTo>
                  <a:pt x="528" y="1210"/>
                  <a:pt x="522" y="1217"/>
                  <a:pt x="522" y="1225"/>
                </a:cubicBezTo>
                <a:cubicBezTo>
                  <a:pt x="522" y="1233"/>
                  <a:pt x="529" y="1239"/>
                  <a:pt x="537" y="1239"/>
                </a:cubicBezTo>
                <a:close/>
                <a:moveTo>
                  <a:pt x="770" y="1397"/>
                </a:moveTo>
                <a:cubicBezTo>
                  <a:pt x="778" y="1397"/>
                  <a:pt x="785" y="1391"/>
                  <a:pt x="785" y="1382"/>
                </a:cubicBezTo>
                <a:cubicBezTo>
                  <a:pt x="785" y="1374"/>
                  <a:pt x="778" y="1367"/>
                  <a:pt x="770" y="1367"/>
                </a:cubicBezTo>
                <a:cubicBezTo>
                  <a:pt x="762" y="1367"/>
                  <a:pt x="755" y="1374"/>
                  <a:pt x="755" y="1382"/>
                </a:cubicBezTo>
                <a:cubicBezTo>
                  <a:pt x="755" y="1390"/>
                  <a:pt x="761" y="1397"/>
                  <a:pt x="770" y="1397"/>
                </a:cubicBezTo>
                <a:close/>
                <a:moveTo>
                  <a:pt x="520" y="621"/>
                </a:moveTo>
                <a:cubicBezTo>
                  <a:pt x="520" y="629"/>
                  <a:pt x="526" y="636"/>
                  <a:pt x="534" y="636"/>
                </a:cubicBezTo>
                <a:cubicBezTo>
                  <a:pt x="542" y="636"/>
                  <a:pt x="549" y="629"/>
                  <a:pt x="549" y="621"/>
                </a:cubicBezTo>
                <a:cubicBezTo>
                  <a:pt x="549" y="613"/>
                  <a:pt x="543" y="607"/>
                  <a:pt x="535" y="606"/>
                </a:cubicBezTo>
                <a:cubicBezTo>
                  <a:pt x="527" y="606"/>
                  <a:pt x="520" y="613"/>
                  <a:pt x="520" y="621"/>
                </a:cubicBezTo>
                <a:close/>
                <a:moveTo>
                  <a:pt x="467" y="1096"/>
                </a:moveTo>
                <a:cubicBezTo>
                  <a:pt x="475" y="1096"/>
                  <a:pt x="482" y="1089"/>
                  <a:pt x="482" y="1081"/>
                </a:cubicBezTo>
                <a:cubicBezTo>
                  <a:pt x="482" y="1073"/>
                  <a:pt x="476" y="1066"/>
                  <a:pt x="467" y="1066"/>
                </a:cubicBezTo>
                <a:cubicBezTo>
                  <a:pt x="459" y="1066"/>
                  <a:pt x="452" y="1073"/>
                  <a:pt x="452" y="1081"/>
                </a:cubicBezTo>
                <a:cubicBezTo>
                  <a:pt x="452" y="1089"/>
                  <a:pt x="459" y="1096"/>
                  <a:pt x="467" y="1096"/>
                </a:cubicBezTo>
                <a:close/>
                <a:moveTo>
                  <a:pt x="1350" y="678"/>
                </a:moveTo>
                <a:cubicBezTo>
                  <a:pt x="1342" y="678"/>
                  <a:pt x="1336" y="685"/>
                  <a:pt x="1336" y="693"/>
                </a:cubicBezTo>
                <a:cubicBezTo>
                  <a:pt x="1336" y="701"/>
                  <a:pt x="1343" y="708"/>
                  <a:pt x="1351" y="708"/>
                </a:cubicBezTo>
                <a:cubicBezTo>
                  <a:pt x="1359" y="708"/>
                  <a:pt x="1366" y="701"/>
                  <a:pt x="1365" y="692"/>
                </a:cubicBezTo>
                <a:cubicBezTo>
                  <a:pt x="1365" y="684"/>
                  <a:pt x="1358" y="678"/>
                  <a:pt x="1350" y="678"/>
                </a:cubicBezTo>
                <a:close/>
                <a:moveTo>
                  <a:pt x="1044" y="432"/>
                </a:moveTo>
                <a:cubicBezTo>
                  <a:pt x="1035" y="432"/>
                  <a:pt x="1029" y="439"/>
                  <a:pt x="1029" y="447"/>
                </a:cubicBezTo>
                <a:cubicBezTo>
                  <a:pt x="1029" y="455"/>
                  <a:pt x="1035" y="462"/>
                  <a:pt x="1044" y="462"/>
                </a:cubicBezTo>
                <a:cubicBezTo>
                  <a:pt x="1052" y="462"/>
                  <a:pt x="1058" y="456"/>
                  <a:pt x="1058" y="447"/>
                </a:cubicBezTo>
                <a:cubicBezTo>
                  <a:pt x="1059" y="439"/>
                  <a:pt x="1052" y="432"/>
                  <a:pt x="1044" y="432"/>
                </a:cubicBezTo>
                <a:close/>
                <a:moveTo>
                  <a:pt x="879" y="418"/>
                </a:moveTo>
                <a:cubicBezTo>
                  <a:pt x="871" y="418"/>
                  <a:pt x="865" y="425"/>
                  <a:pt x="865" y="433"/>
                </a:cubicBezTo>
                <a:cubicBezTo>
                  <a:pt x="865" y="441"/>
                  <a:pt x="872" y="448"/>
                  <a:pt x="880" y="447"/>
                </a:cubicBezTo>
                <a:cubicBezTo>
                  <a:pt x="888" y="447"/>
                  <a:pt x="895" y="441"/>
                  <a:pt x="895" y="433"/>
                </a:cubicBezTo>
                <a:cubicBezTo>
                  <a:pt x="895" y="424"/>
                  <a:pt x="888" y="417"/>
                  <a:pt x="879" y="418"/>
                </a:cubicBezTo>
                <a:close/>
                <a:moveTo>
                  <a:pt x="990" y="427"/>
                </a:moveTo>
                <a:cubicBezTo>
                  <a:pt x="981" y="427"/>
                  <a:pt x="974" y="433"/>
                  <a:pt x="974" y="442"/>
                </a:cubicBezTo>
                <a:cubicBezTo>
                  <a:pt x="974" y="450"/>
                  <a:pt x="981" y="457"/>
                  <a:pt x="989" y="457"/>
                </a:cubicBezTo>
                <a:cubicBezTo>
                  <a:pt x="997" y="457"/>
                  <a:pt x="1004" y="450"/>
                  <a:pt x="1004" y="442"/>
                </a:cubicBezTo>
                <a:cubicBezTo>
                  <a:pt x="1004" y="434"/>
                  <a:pt x="998" y="428"/>
                  <a:pt x="990" y="427"/>
                </a:cubicBezTo>
                <a:close/>
                <a:moveTo>
                  <a:pt x="935" y="422"/>
                </a:moveTo>
                <a:cubicBezTo>
                  <a:pt x="926" y="422"/>
                  <a:pt x="919" y="429"/>
                  <a:pt x="920" y="437"/>
                </a:cubicBezTo>
                <a:cubicBezTo>
                  <a:pt x="920" y="445"/>
                  <a:pt x="926" y="452"/>
                  <a:pt x="934" y="452"/>
                </a:cubicBezTo>
                <a:cubicBezTo>
                  <a:pt x="943" y="452"/>
                  <a:pt x="949" y="445"/>
                  <a:pt x="949" y="437"/>
                </a:cubicBezTo>
                <a:cubicBezTo>
                  <a:pt x="949" y="428"/>
                  <a:pt x="943" y="422"/>
                  <a:pt x="935" y="422"/>
                </a:cubicBezTo>
                <a:close/>
                <a:moveTo>
                  <a:pt x="1122" y="467"/>
                </a:moveTo>
                <a:cubicBezTo>
                  <a:pt x="1114" y="467"/>
                  <a:pt x="1107" y="473"/>
                  <a:pt x="1107" y="481"/>
                </a:cubicBezTo>
                <a:cubicBezTo>
                  <a:pt x="1107" y="489"/>
                  <a:pt x="1114" y="496"/>
                  <a:pt x="1122" y="496"/>
                </a:cubicBezTo>
                <a:cubicBezTo>
                  <a:pt x="1130" y="496"/>
                  <a:pt x="1137" y="490"/>
                  <a:pt x="1137" y="481"/>
                </a:cubicBezTo>
                <a:cubicBezTo>
                  <a:pt x="1137" y="473"/>
                  <a:pt x="1130" y="466"/>
                  <a:pt x="1122" y="467"/>
                </a:cubicBezTo>
                <a:close/>
                <a:moveTo>
                  <a:pt x="433" y="998"/>
                </a:moveTo>
                <a:cubicBezTo>
                  <a:pt x="433" y="1006"/>
                  <a:pt x="440" y="1012"/>
                  <a:pt x="448" y="1012"/>
                </a:cubicBezTo>
                <a:cubicBezTo>
                  <a:pt x="456" y="1012"/>
                  <a:pt x="462" y="1006"/>
                  <a:pt x="462" y="998"/>
                </a:cubicBezTo>
                <a:cubicBezTo>
                  <a:pt x="462" y="989"/>
                  <a:pt x="456" y="982"/>
                  <a:pt x="447" y="983"/>
                </a:cubicBezTo>
                <a:cubicBezTo>
                  <a:pt x="439" y="983"/>
                  <a:pt x="432" y="990"/>
                  <a:pt x="433" y="998"/>
                </a:cubicBezTo>
                <a:close/>
                <a:moveTo>
                  <a:pt x="683" y="483"/>
                </a:moveTo>
                <a:cubicBezTo>
                  <a:pt x="674" y="483"/>
                  <a:pt x="668" y="490"/>
                  <a:pt x="668" y="498"/>
                </a:cubicBezTo>
                <a:cubicBezTo>
                  <a:pt x="669" y="506"/>
                  <a:pt x="675" y="512"/>
                  <a:pt x="683" y="512"/>
                </a:cubicBezTo>
                <a:cubicBezTo>
                  <a:pt x="691" y="512"/>
                  <a:pt x="698" y="506"/>
                  <a:pt x="698" y="498"/>
                </a:cubicBezTo>
                <a:cubicBezTo>
                  <a:pt x="698" y="489"/>
                  <a:pt x="691" y="482"/>
                  <a:pt x="683" y="483"/>
                </a:cubicBezTo>
                <a:close/>
                <a:moveTo>
                  <a:pt x="1226" y="530"/>
                </a:moveTo>
                <a:cubicBezTo>
                  <a:pt x="1218" y="531"/>
                  <a:pt x="1211" y="537"/>
                  <a:pt x="1211" y="545"/>
                </a:cubicBezTo>
                <a:cubicBezTo>
                  <a:pt x="1211" y="553"/>
                  <a:pt x="1218" y="560"/>
                  <a:pt x="1226" y="560"/>
                </a:cubicBezTo>
                <a:cubicBezTo>
                  <a:pt x="1234" y="560"/>
                  <a:pt x="1241" y="554"/>
                  <a:pt x="1241" y="545"/>
                </a:cubicBezTo>
                <a:cubicBezTo>
                  <a:pt x="1241" y="537"/>
                  <a:pt x="1234" y="530"/>
                  <a:pt x="1226" y="530"/>
                </a:cubicBezTo>
                <a:close/>
                <a:moveTo>
                  <a:pt x="1326" y="648"/>
                </a:moveTo>
                <a:cubicBezTo>
                  <a:pt x="1318" y="648"/>
                  <a:pt x="1311" y="655"/>
                  <a:pt x="1311" y="663"/>
                </a:cubicBezTo>
                <a:cubicBezTo>
                  <a:pt x="1311" y="671"/>
                  <a:pt x="1317" y="677"/>
                  <a:pt x="1325" y="678"/>
                </a:cubicBezTo>
                <a:cubicBezTo>
                  <a:pt x="1334" y="678"/>
                  <a:pt x="1341" y="672"/>
                  <a:pt x="1341" y="663"/>
                </a:cubicBezTo>
                <a:cubicBezTo>
                  <a:pt x="1341" y="655"/>
                  <a:pt x="1334" y="648"/>
                  <a:pt x="1326" y="648"/>
                </a:cubicBezTo>
                <a:close/>
                <a:moveTo>
                  <a:pt x="565" y="582"/>
                </a:moveTo>
                <a:cubicBezTo>
                  <a:pt x="557" y="581"/>
                  <a:pt x="550" y="588"/>
                  <a:pt x="550" y="596"/>
                </a:cubicBezTo>
                <a:cubicBezTo>
                  <a:pt x="549" y="605"/>
                  <a:pt x="556" y="611"/>
                  <a:pt x="565" y="611"/>
                </a:cubicBezTo>
                <a:cubicBezTo>
                  <a:pt x="573" y="611"/>
                  <a:pt x="579" y="605"/>
                  <a:pt x="579" y="596"/>
                </a:cubicBezTo>
                <a:cubicBezTo>
                  <a:pt x="579" y="588"/>
                  <a:pt x="573" y="582"/>
                  <a:pt x="565" y="582"/>
                </a:cubicBezTo>
                <a:close/>
                <a:moveTo>
                  <a:pt x="796" y="437"/>
                </a:moveTo>
                <a:cubicBezTo>
                  <a:pt x="788" y="438"/>
                  <a:pt x="782" y="444"/>
                  <a:pt x="781" y="452"/>
                </a:cubicBezTo>
                <a:cubicBezTo>
                  <a:pt x="781" y="460"/>
                  <a:pt x="788" y="467"/>
                  <a:pt x="796" y="467"/>
                </a:cubicBezTo>
                <a:cubicBezTo>
                  <a:pt x="805" y="467"/>
                  <a:pt x="811" y="461"/>
                  <a:pt x="811" y="452"/>
                </a:cubicBezTo>
                <a:cubicBezTo>
                  <a:pt x="811" y="444"/>
                  <a:pt x="805" y="437"/>
                  <a:pt x="796" y="437"/>
                </a:cubicBezTo>
                <a:close/>
                <a:moveTo>
                  <a:pt x="1371" y="1093"/>
                </a:moveTo>
                <a:cubicBezTo>
                  <a:pt x="1379" y="1094"/>
                  <a:pt x="1386" y="1087"/>
                  <a:pt x="1386" y="1078"/>
                </a:cubicBezTo>
                <a:cubicBezTo>
                  <a:pt x="1386" y="1070"/>
                  <a:pt x="1380" y="1064"/>
                  <a:pt x="1371" y="1064"/>
                </a:cubicBezTo>
                <a:cubicBezTo>
                  <a:pt x="1363" y="1064"/>
                  <a:pt x="1356" y="1070"/>
                  <a:pt x="1356" y="1079"/>
                </a:cubicBezTo>
                <a:cubicBezTo>
                  <a:pt x="1356" y="1086"/>
                  <a:pt x="1363" y="1093"/>
                  <a:pt x="1371" y="1093"/>
                </a:cubicBezTo>
                <a:close/>
                <a:moveTo>
                  <a:pt x="824" y="1401"/>
                </a:moveTo>
                <a:cubicBezTo>
                  <a:pt x="832" y="1401"/>
                  <a:pt x="838" y="1394"/>
                  <a:pt x="838" y="1386"/>
                </a:cubicBezTo>
                <a:cubicBezTo>
                  <a:pt x="838" y="1378"/>
                  <a:pt x="832" y="1372"/>
                  <a:pt x="824" y="1372"/>
                </a:cubicBezTo>
                <a:cubicBezTo>
                  <a:pt x="816" y="1371"/>
                  <a:pt x="809" y="1378"/>
                  <a:pt x="809" y="1386"/>
                </a:cubicBezTo>
                <a:cubicBezTo>
                  <a:pt x="809" y="1395"/>
                  <a:pt x="816" y="1401"/>
                  <a:pt x="824" y="1401"/>
                </a:cubicBezTo>
                <a:close/>
                <a:moveTo>
                  <a:pt x="933" y="1411"/>
                </a:moveTo>
                <a:cubicBezTo>
                  <a:pt x="941" y="1411"/>
                  <a:pt x="948" y="1404"/>
                  <a:pt x="947" y="1396"/>
                </a:cubicBezTo>
                <a:cubicBezTo>
                  <a:pt x="947" y="1387"/>
                  <a:pt x="941" y="1381"/>
                  <a:pt x="933" y="1381"/>
                </a:cubicBezTo>
                <a:cubicBezTo>
                  <a:pt x="924" y="1381"/>
                  <a:pt x="918" y="1388"/>
                  <a:pt x="918" y="1396"/>
                </a:cubicBezTo>
                <a:cubicBezTo>
                  <a:pt x="918" y="1404"/>
                  <a:pt x="925" y="1411"/>
                  <a:pt x="933" y="1411"/>
                </a:cubicBezTo>
                <a:close/>
                <a:moveTo>
                  <a:pt x="1337" y="1173"/>
                </a:moveTo>
                <a:cubicBezTo>
                  <a:pt x="1345" y="1173"/>
                  <a:pt x="1351" y="1167"/>
                  <a:pt x="1352" y="1159"/>
                </a:cubicBezTo>
                <a:cubicBezTo>
                  <a:pt x="1352" y="1150"/>
                  <a:pt x="1346" y="1143"/>
                  <a:pt x="1337" y="1143"/>
                </a:cubicBezTo>
                <a:cubicBezTo>
                  <a:pt x="1329" y="1143"/>
                  <a:pt x="1322" y="1150"/>
                  <a:pt x="1322" y="1158"/>
                </a:cubicBezTo>
                <a:cubicBezTo>
                  <a:pt x="1322" y="1166"/>
                  <a:pt x="1329" y="1172"/>
                  <a:pt x="1337" y="1173"/>
                </a:cubicBezTo>
                <a:close/>
                <a:moveTo>
                  <a:pt x="653" y="508"/>
                </a:moveTo>
                <a:cubicBezTo>
                  <a:pt x="645" y="508"/>
                  <a:pt x="638" y="514"/>
                  <a:pt x="638" y="522"/>
                </a:cubicBezTo>
                <a:cubicBezTo>
                  <a:pt x="638" y="530"/>
                  <a:pt x="645" y="537"/>
                  <a:pt x="653" y="537"/>
                </a:cubicBezTo>
                <a:cubicBezTo>
                  <a:pt x="661" y="537"/>
                  <a:pt x="668" y="530"/>
                  <a:pt x="668" y="522"/>
                </a:cubicBezTo>
                <a:cubicBezTo>
                  <a:pt x="668" y="514"/>
                  <a:pt x="661" y="508"/>
                  <a:pt x="653" y="508"/>
                </a:cubicBezTo>
                <a:close/>
                <a:moveTo>
                  <a:pt x="878" y="1406"/>
                </a:moveTo>
                <a:cubicBezTo>
                  <a:pt x="887" y="1406"/>
                  <a:pt x="893" y="1400"/>
                  <a:pt x="893" y="1392"/>
                </a:cubicBezTo>
                <a:cubicBezTo>
                  <a:pt x="893" y="1383"/>
                  <a:pt x="886" y="1377"/>
                  <a:pt x="878" y="1377"/>
                </a:cubicBezTo>
                <a:cubicBezTo>
                  <a:pt x="870" y="1377"/>
                  <a:pt x="863" y="1384"/>
                  <a:pt x="863" y="1392"/>
                </a:cubicBezTo>
                <a:cubicBezTo>
                  <a:pt x="864" y="1400"/>
                  <a:pt x="870" y="1406"/>
                  <a:pt x="878" y="1406"/>
                </a:cubicBezTo>
                <a:close/>
                <a:moveTo>
                  <a:pt x="1406" y="861"/>
                </a:moveTo>
                <a:cubicBezTo>
                  <a:pt x="1406" y="853"/>
                  <a:pt x="1399" y="846"/>
                  <a:pt x="1391" y="846"/>
                </a:cubicBezTo>
                <a:cubicBezTo>
                  <a:pt x="1383" y="846"/>
                  <a:pt x="1376" y="853"/>
                  <a:pt x="1376" y="861"/>
                </a:cubicBezTo>
                <a:cubicBezTo>
                  <a:pt x="1376" y="869"/>
                  <a:pt x="1382" y="876"/>
                  <a:pt x="1391" y="876"/>
                </a:cubicBezTo>
                <a:cubicBezTo>
                  <a:pt x="1399" y="876"/>
                  <a:pt x="1405" y="869"/>
                  <a:pt x="1406" y="861"/>
                </a:cubicBezTo>
                <a:close/>
                <a:moveTo>
                  <a:pt x="1101" y="1370"/>
                </a:moveTo>
                <a:cubicBezTo>
                  <a:pt x="1109" y="1370"/>
                  <a:pt x="1115" y="1364"/>
                  <a:pt x="1116" y="1356"/>
                </a:cubicBezTo>
                <a:cubicBezTo>
                  <a:pt x="1116" y="1348"/>
                  <a:pt x="1109" y="1341"/>
                  <a:pt x="1100" y="1341"/>
                </a:cubicBezTo>
                <a:cubicBezTo>
                  <a:pt x="1092" y="1341"/>
                  <a:pt x="1086" y="1348"/>
                  <a:pt x="1086" y="1356"/>
                </a:cubicBezTo>
                <a:cubicBezTo>
                  <a:pt x="1086" y="1364"/>
                  <a:pt x="1093" y="1370"/>
                  <a:pt x="1101" y="1370"/>
                </a:cubicBezTo>
                <a:close/>
                <a:moveTo>
                  <a:pt x="666" y="1333"/>
                </a:moveTo>
                <a:cubicBezTo>
                  <a:pt x="674" y="1333"/>
                  <a:pt x="680" y="1327"/>
                  <a:pt x="681" y="1319"/>
                </a:cubicBezTo>
                <a:cubicBezTo>
                  <a:pt x="681" y="1311"/>
                  <a:pt x="674" y="1304"/>
                  <a:pt x="666" y="1303"/>
                </a:cubicBezTo>
                <a:cubicBezTo>
                  <a:pt x="658" y="1303"/>
                  <a:pt x="652" y="1309"/>
                  <a:pt x="651" y="1317"/>
                </a:cubicBezTo>
                <a:cubicBezTo>
                  <a:pt x="651" y="1326"/>
                  <a:pt x="657" y="1333"/>
                  <a:pt x="666" y="1333"/>
                </a:cubicBezTo>
                <a:close/>
                <a:moveTo>
                  <a:pt x="452" y="780"/>
                </a:moveTo>
                <a:cubicBezTo>
                  <a:pt x="452" y="788"/>
                  <a:pt x="458" y="794"/>
                  <a:pt x="466" y="795"/>
                </a:cubicBezTo>
                <a:cubicBezTo>
                  <a:pt x="474" y="795"/>
                  <a:pt x="481" y="788"/>
                  <a:pt x="481" y="780"/>
                </a:cubicBezTo>
                <a:cubicBezTo>
                  <a:pt x="481" y="772"/>
                  <a:pt x="475" y="765"/>
                  <a:pt x="466" y="765"/>
                </a:cubicBezTo>
                <a:cubicBezTo>
                  <a:pt x="458" y="765"/>
                  <a:pt x="452" y="772"/>
                  <a:pt x="452" y="780"/>
                </a:cubicBezTo>
                <a:close/>
                <a:moveTo>
                  <a:pt x="1302" y="619"/>
                </a:moveTo>
                <a:cubicBezTo>
                  <a:pt x="1293" y="619"/>
                  <a:pt x="1286" y="626"/>
                  <a:pt x="1286" y="634"/>
                </a:cubicBezTo>
                <a:cubicBezTo>
                  <a:pt x="1287" y="642"/>
                  <a:pt x="1293" y="649"/>
                  <a:pt x="1301" y="649"/>
                </a:cubicBezTo>
                <a:cubicBezTo>
                  <a:pt x="1309" y="649"/>
                  <a:pt x="1316" y="642"/>
                  <a:pt x="1316" y="634"/>
                </a:cubicBezTo>
                <a:cubicBezTo>
                  <a:pt x="1316" y="626"/>
                  <a:pt x="1310" y="619"/>
                  <a:pt x="1302" y="619"/>
                </a:cubicBezTo>
                <a:close/>
                <a:moveTo>
                  <a:pt x="623" y="532"/>
                </a:moveTo>
                <a:cubicBezTo>
                  <a:pt x="615" y="532"/>
                  <a:pt x="609" y="539"/>
                  <a:pt x="609" y="547"/>
                </a:cubicBezTo>
                <a:cubicBezTo>
                  <a:pt x="608" y="555"/>
                  <a:pt x="615" y="561"/>
                  <a:pt x="623" y="562"/>
                </a:cubicBezTo>
                <a:cubicBezTo>
                  <a:pt x="631" y="562"/>
                  <a:pt x="638" y="556"/>
                  <a:pt x="638" y="548"/>
                </a:cubicBezTo>
                <a:cubicBezTo>
                  <a:pt x="638" y="539"/>
                  <a:pt x="632" y="532"/>
                  <a:pt x="623" y="532"/>
                </a:cubicBezTo>
                <a:close/>
                <a:moveTo>
                  <a:pt x="594" y="557"/>
                </a:moveTo>
                <a:cubicBezTo>
                  <a:pt x="586" y="557"/>
                  <a:pt x="580" y="563"/>
                  <a:pt x="580" y="571"/>
                </a:cubicBezTo>
                <a:cubicBezTo>
                  <a:pt x="579" y="580"/>
                  <a:pt x="586" y="587"/>
                  <a:pt x="595" y="586"/>
                </a:cubicBezTo>
                <a:cubicBezTo>
                  <a:pt x="602" y="586"/>
                  <a:pt x="609" y="580"/>
                  <a:pt x="609" y="572"/>
                </a:cubicBezTo>
                <a:cubicBezTo>
                  <a:pt x="609" y="564"/>
                  <a:pt x="602" y="557"/>
                  <a:pt x="594" y="557"/>
                </a:cubicBezTo>
                <a:close/>
                <a:moveTo>
                  <a:pt x="1251" y="559"/>
                </a:moveTo>
                <a:cubicBezTo>
                  <a:pt x="1243" y="559"/>
                  <a:pt x="1236" y="566"/>
                  <a:pt x="1236" y="575"/>
                </a:cubicBezTo>
                <a:cubicBezTo>
                  <a:pt x="1236" y="583"/>
                  <a:pt x="1243" y="589"/>
                  <a:pt x="1251" y="589"/>
                </a:cubicBezTo>
                <a:cubicBezTo>
                  <a:pt x="1259" y="589"/>
                  <a:pt x="1266" y="582"/>
                  <a:pt x="1266" y="574"/>
                </a:cubicBezTo>
                <a:cubicBezTo>
                  <a:pt x="1266" y="566"/>
                  <a:pt x="1259" y="560"/>
                  <a:pt x="1251" y="559"/>
                </a:cubicBezTo>
                <a:close/>
                <a:moveTo>
                  <a:pt x="1276" y="590"/>
                </a:moveTo>
                <a:cubicBezTo>
                  <a:pt x="1267" y="589"/>
                  <a:pt x="1261" y="596"/>
                  <a:pt x="1261" y="605"/>
                </a:cubicBezTo>
                <a:cubicBezTo>
                  <a:pt x="1261" y="612"/>
                  <a:pt x="1268" y="619"/>
                  <a:pt x="1276" y="619"/>
                </a:cubicBezTo>
                <a:cubicBezTo>
                  <a:pt x="1284" y="619"/>
                  <a:pt x="1290" y="612"/>
                  <a:pt x="1290" y="604"/>
                </a:cubicBezTo>
                <a:cubicBezTo>
                  <a:pt x="1290" y="596"/>
                  <a:pt x="1284" y="590"/>
                  <a:pt x="1276" y="590"/>
                </a:cubicBezTo>
                <a:close/>
                <a:moveTo>
                  <a:pt x="447" y="834"/>
                </a:moveTo>
                <a:cubicBezTo>
                  <a:pt x="447" y="842"/>
                  <a:pt x="453" y="849"/>
                  <a:pt x="461" y="849"/>
                </a:cubicBezTo>
                <a:cubicBezTo>
                  <a:pt x="469" y="849"/>
                  <a:pt x="476" y="843"/>
                  <a:pt x="476" y="835"/>
                </a:cubicBezTo>
                <a:cubicBezTo>
                  <a:pt x="476" y="827"/>
                  <a:pt x="470" y="820"/>
                  <a:pt x="462" y="820"/>
                </a:cubicBezTo>
                <a:cubicBezTo>
                  <a:pt x="453" y="820"/>
                  <a:pt x="447" y="826"/>
                  <a:pt x="447" y="834"/>
                </a:cubicBezTo>
                <a:close/>
                <a:moveTo>
                  <a:pt x="451" y="957"/>
                </a:moveTo>
                <a:cubicBezTo>
                  <a:pt x="460" y="957"/>
                  <a:pt x="466" y="951"/>
                  <a:pt x="466" y="943"/>
                </a:cubicBezTo>
                <a:cubicBezTo>
                  <a:pt x="466" y="935"/>
                  <a:pt x="460" y="928"/>
                  <a:pt x="452" y="928"/>
                </a:cubicBezTo>
                <a:cubicBezTo>
                  <a:pt x="444" y="928"/>
                  <a:pt x="437" y="934"/>
                  <a:pt x="437" y="942"/>
                </a:cubicBezTo>
                <a:cubicBezTo>
                  <a:pt x="437" y="950"/>
                  <a:pt x="443" y="957"/>
                  <a:pt x="451" y="957"/>
                </a:cubicBezTo>
                <a:close/>
                <a:moveTo>
                  <a:pt x="500" y="686"/>
                </a:moveTo>
                <a:cubicBezTo>
                  <a:pt x="492" y="686"/>
                  <a:pt x="486" y="692"/>
                  <a:pt x="486" y="700"/>
                </a:cubicBezTo>
                <a:cubicBezTo>
                  <a:pt x="486" y="709"/>
                  <a:pt x="492" y="715"/>
                  <a:pt x="500" y="715"/>
                </a:cubicBezTo>
                <a:cubicBezTo>
                  <a:pt x="509" y="715"/>
                  <a:pt x="515" y="708"/>
                  <a:pt x="515" y="700"/>
                </a:cubicBezTo>
                <a:cubicBezTo>
                  <a:pt x="515" y="692"/>
                  <a:pt x="508" y="686"/>
                  <a:pt x="500" y="686"/>
                </a:cubicBezTo>
                <a:close/>
                <a:moveTo>
                  <a:pt x="1376" y="1039"/>
                </a:moveTo>
                <a:cubicBezTo>
                  <a:pt x="1384" y="1039"/>
                  <a:pt x="1391" y="1032"/>
                  <a:pt x="1391" y="1024"/>
                </a:cubicBezTo>
                <a:cubicBezTo>
                  <a:pt x="1391" y="1016"/>
                  <a:pt x="1385" y="1010"/>
                  <a:pt x="1377" y="1009"/>
                </a:cubicBezTo>
                <a:cubicBezTo>
                  <a:pt x="1368" y="1009"/>
                  <a:pt x="1362" y="1016"/>
                  <a:pt x="1362" y="1024"/>
                </a:cubicBezTo>
                <a:cubicBezTo>
                  <a:pt x="1361" y="1031"/>
                  <a:pt x="1368" y="1038"/>
                  <a:pt x="1376" y="1039"/>
                </a:cubicBezTo>
                <a:close/>
                <a:moveTo>
                  <a:pt x="1371" y="762"/>
                </a:moveTo>
                <a:cubicBezTo>
                  <a:pt x="1363" y="762"/>
                  <a:pt x="1356" y="768"/>
                  <a:pt x="1356" y="776"/>
                </a:cubicBezTo>
                <a:cubicBezTo>
                  <a:pt x="1355" y="784"/>
                  <a:pt x="1362" y="791"/>
                  <a:pt x="1370" y="791"/>
                </a:cubicBezTo>
                <a:cubicBezTo>
                  <a:pt x="1378" y="791"/>
                  <a:pt x="1385" y="785"/>
                  <a:pt x="1385" y="777"/>
                </a:cubicBezTo>
                <a:cubicBezTo>
                  <a:pt x="1385" y="769"/>
                  <a:pt x="1379" y="762"/>
                  <a:pt x="1371" y="762"/>
                </a:cubicBezTo>
                <a:close/>
                <a:moveTo>
                  <a:pt x="1017" y="1391"/>
                </a:moveTo>
                <a:cubicBezTo>
                  <a:pt x="1025" y="1391"/>
                  <a:pt x="1031" y="1384"/>
                  <a:pt x="1031" y="1376"/>
                </a:cubicBezTo>
                <a:cubicBezTo>
                  <a:pt x="1031" y="1368"/>
                  <a:pt x="1024" y="1361"/>
                  <a:pt x="1016" y="1361"/>
                </a:cubicBezTo>
                <a:cubicBezTo>
                  <a:pt x="1008" y="1361"/>
                  <a:pt x="1002" y="1368"/>
                  <a:pt x="1002" y="1376"/>
                </a:cubicBezTo>
                <a:cubicBezTo>
                  <a:pt x="1001" y="1384"/>
                  <a:pt x="1008" y="1391"/>
                  <a:pt x="1017" y="1391"/>
                </a:cubicBezTo>
                <a:close/>
                <a:moveTo>
                  <a:pt x="745" y="1367"/>
                </a:moveTo>
                <a:cubicBezTo>
                  <a:pt x="753" y="1367"/>
                  <a:pt x="760" y="1361"/>
                  <a:pt x="760" y="1353"/>
                </a:cubicBezTo>
                <a:cubicBezTo>
                  <a:pt x="760" y="1344"/>
                  <a:pt x="754" y="1338"/>
                  <a:pt x="746" y="1338"/>
                </a:cubicBezTo>
                <a:cubicBezTo>
                  <a:pt x="737" y="1337"/>
                  <a:pt x="730" y="1344"/>
                  <a:pt x="730" y="1352"/>
                </a:cubicBezTo>
                <a:cubicBezTo>
                  <a:pt x="730" y="1360"/>
                  <a:pt x="737" y="1367"/>
                  <a:pt x="745" y="1367"/>
                </a:cubicBezTo>
                <a:close/>
                <a:moveTo>
                  <a:pt x="492" y="1126"/>
                </a:moveTo>
                <a:cubicBezTo>
                  <a:pt x="500" y="1126"/>
                  <a:pt x="506" y="1119"/>
                  <a:pt x="507" y="1111"/>
                </a:cubicBezTo>
                <a:cubicBezTo>
                  <a:pt x="507" y="1103"/>
                  <a:pt x="500" y="1097"/>
                  <a:pt x="492" y="1096"/>
                </a:cubicBezTo>
                <a:cubicBezTo>
                  <a:pt x="484" y="1096"/>
                  <a:pt x="478" y="1102"/>
                  <a:pt x="477" y="1110"/>
                </a:cubicBezTo>
                <a:cubicBezTo>
                  <a:pt x="477" y="1119"/>
                  <a:pt x="483" y="1126"/>
                  <a:pt x="492" y="1126"/>
                </a:cubicBezTo>
                <a:close/>
                <a:moveTo>
                  <a:pt x="1307" y="1197"/>
                </a:moveTo>
                <a:cubicBezTo>
                  <a:pt x="1315" y="1197"/>
                  <a:pt x="1322" y="1190"/>
                  <a:pt x="1322" y="1182"/>
                </a:cubicBezTo>
                <a:cubicBezTo>
                  <a:pt x="1322" y="1174"/>
                  <a:pt x="1315" y="1168"/>
                  <a:pt x="1307" y="1168"/>
                </a:cubicBezTo>
                <a:cubicBezTo>
                  <a:pt x="1299" y="1168"/>
                  <a:pt x="1293" y="1174"/>
                  <a:pt x="1293" y="1183"/>
                </a:cubicBezTo>
                <a:cubicBezTo>
                  <a:pt x="1293" y="1191"/>
                  <a:pt x="1299" y="1197"/>
                  <a:pt x="1307" y="1197"/>
                </a:cubicBezTo>
                <a:close/>
                <a:moveTo>
                  <a:pt x="457" y="874"/>
                </a:moveTo>
                <a:cubicBezTo>
                  <a:pt x="449" y="874"/>
                  <a:pt x="442" y="880"/>
                  <a:pt x="442" y="888"/>
                </a:cubicBezTo>
                <a:cubicBezTo>
                  <a:pt x="442" y="896"/>
                  <a:pt x="449" y="903"/>
                  <a:pt x="457" y="903"/>
                </a:cubicBezTo>
                <a:cubicBezTo>
                  <a:pt x="465" y="903"/>
                  <a:pt x="471" y="896"/>
                  <a:pt x="471" y="888"/>
                </a:cubicBezTo>
                <a:cubicBezTo>
                  <a:pt x="471" y="880"/>
                  <a:pt x="465" y="873"/>
                  <a:pt x="457" y="874"/>
                </a:cubicBezTo>
                <a:close/>
                <a:moveTo>
                  <a:pt x="1069" y="462"/>
                </a:moveTo>
                <a:cubicBezTo>
                  <a:pt x="1060" y="462"/>
                  <a:pt x="1054" y="468"/>
                  <a:pt x="1054" y="476"/>
                </a:cubicBezTo>
                <a:cubicBezTo>
                  <a:pt x="1054" y="484"/>
                  <a:pt x="1060" y="491"/>
                  <a:pt x="1068" y="491"/>
                </a:cubicBezTo>
                <a:cubicBezTo>
                  <a:pt x="1076" y="491"/>
                  <a:pt x="1083" y="484"/>
                  <a:pt x="1083" y="476"/>
                </a:cubicBezTo>
                <a:cubicBezTo>
                  <a:pt x="1083" y="469"/>
                  <a:pt x="1077" y="462"/>
                  <a:pt x="1069" y="462"/>
                </a:cubicBezTo>
                <a:close/>
                <a:moveTo>
                  <a:pt x="1130" y="1346"/>
                </a:moveTo>
                <a:cubicBezTo>
                  <a:pt x="1138" y="1345"/>
                  <a:pt x="1145" y="1338"/>
                  <a:pt x="1144" y="1331"/>
                </a:cubicBezTo>
                <a:cubicBezTo>
                  <a:pt x="1144" y="1323"/>
                  <a:pt x="1138" y="1316"/>
                  <a:pt x="1129" y="1317"/>
                </a:cubicBezTo>
                <a:cubicBezTo>
                  <a:pt x="1121" y="1317"/>
                  <a:pt x="1115" y="1323"/>
                  <a:pt x="1115" y="1331"/>
                </a:cubicBezTo>
                <a:cubicBezTo>
                  <a:pt x="1116" y="1339"/>
                  <a:pt x="1122" y="1346"/>
                  <a:pt x="1130" y="1346"/>
                </a:cubicBezTo>
                <a:close/>
                <a:moveTo>
                  <a:pt x="1396" y="969"/>
                </a:moveTo>
                <a:cubicBezTo>
                  <a:pt x="1396" y="961"/>
                  <a:pt x="1390" y="955"/>
                  <a:pt x="1381" y="955"/>
                </a:cubicBezTo>
                <a:cubicBezTo>
                  <a:pt x="1373" y="955"/>
                  <a:pt x="1367" y="961"/>
                  <a:pt x="1367" y="969"/>
                </a:cubicBezTo>
                <a:cubicBezTo>
                  <a:pt x="1367" y="977"/>
                  <a:pt x="1373" y="984"/>
                  <a:pt x="1381" y="984"/>
                </a:cubicBezTo>
                <a:cubicBezTo>
                  <a:pt x="1389" y="984"/>
                  <a:pt x="1396" y="977"/>
                  <a:pt x="1396" y="969"/>
                </a:cubicBezTo>
                <a:close/>
                <a:moveTo>
                  <a:pt x="766" y="462"/>
                </a:moveTo>
                <a:cubicBezTo>
                  <a:pt x="758" y="462"/>
                  <a:pt x="752" y="469"/>
                  <a:pt x="752" y="477"/>
                </a:cubicBezTo>
                <a:cubicBezTo>
                  <a:pt x="752" y="485"/>
                  <a:pt x="758" y="491"/>
                  <a:pt x="767" y="491"/>
                </a:cubicBezTo>
                <a:cubicBezTo>
                  <a:pt x="775" y="491"/>
                  <a:pt x="781" y="485"/>
                  <a:pt x="781" y="477"/>
                </a:cubicBezTo>
                <a:cubicBezTo>
                  <a:pt x="781" y="469"/>
                  <a:pt x="774" y="462"/>
                  <a:pt x="766" y="462"/>
                </a:cubicBezTo>
                <a:close/>
                <a:moveTo>
                  <a:pt x="641" y="1303"/>
                </a:moveTo>
                <a:cubicBezTo>
                  <a:pt x="649" y="1303"/>
                  <a:pt x="656" y="1296"/>
                  <a:pt x="656" y="1288"/>
                </a:cubicBezTo>
                <a:cubicBezTo>
                  <a:pt x="655" y="1280"/>
                  <a:pt x="649" y="1274"/>
                  <a:pt x="641" y="1274"/>
                </a:cubicBezTo>
                <a:cubicBezTo>
                  <a:pt x="633" y="1274"/>
                  <a:pt x="626" y="1281"/>
                  <a:pt x="626" y="1289"/>
                </a:cubicBezTo>
                <a:cubicBezTo>
                  <a:pt x="627" y="1297"/>
                  <a:pt x="634" y="1303"/>
                  <a:pt x="641" y="1303"/>
                </a:cubicBezTo>
                <a:close/>
                <a:moveTo>
                  <a:pt x="517" y="1155"/>
                </a:moveTo>
                <a:cubicBezTo>
                  <a:pt x="525" y="1155"/>
                  <a:pt x="531" y="1149"/>
                  <a:pt x="531" y="1141"/>
                </a:cubicBezTo>
                <a:cubicBezTo>
                  <a:pt x="531" y="1132"/>
                  <a:pt x="524" y="1126"/>
                  <a:pt x="516" y="1126"/>
                </a:cubicBezTo>
                <a:cubicBezTo>
                  <a:pt x="509" y="1126"/>
                  <a:pt x="502" y="1133"/>
                  <a:pt x="502" y="1141"/>
                </a:cubicBezTo>
                <a:cubicBezTo>
                  <a:pt x="502" y="1149"/>
                  <a:pt x="509" y="1155"/>
                  <a:pt x="517" y="1155"/>
                </a:cubicBezTo>
                <a:close/>
                <a:moveTo>
                  <a:pt x="851" y="443"/>
                </a:moveTo>
                <a:cubicBezTo>
                  <a:pt x="843" y="443"/>
                  <a:pt x="836" y="449"/>
                  <a:pt x="836" y="457"/>
                </a:cubicBezTo>
                <a:cubicBezTo>
                  <a:pt x="836" y="465"/>
                  <a:pt x="843" y="472"/>
                  <a:pt x="851" y="472"/>
                </a:cubicBezTo>
                <a:cubicBezTo>
                  <a:pt x="859" y="472"/>
                  <a:pt x="865" y="466"/>
                  <a:pt x="865" y="458"/>
                </a:cubicBezTo>
                <a:cubicBezTo>
                  <a:pt x="865" y="449"/>
                  <a:pt x="859" y="443"/>
                  <a:pt x="851" y="443"/>
                </a:cubicBezTo>
                <a:close/>
                <a:moveTo>
                  <a:pt x="472" y="1042"/>
                </a:moveTo>
                <a:cubicBezTo>
                  <a:pt x="480" y="1042"/>
                  <a:pt x="487" y="1035"/>
                  <a:pt x="487" y="1027"/>
                </a:cubicBezTo>
                <a:cubicBezTo>
                  <a:pt x="487" y="1019"/>
                  <a:pt x="481" y="1013"/>
                  <a:pt x="472" y="1013"/>
                </a:cubicBezTo>
                <a:cubicBezTo>
                  <a:pt x="464" y="1013"/>
                  <a:pt x="458" y="1019"/>
                  <a:pt x="458" y="1027"/>
                </a:cubicBezTo>
                <a:cubicBezTo>
                  <a:pt x="458" y="1035"/>
                  <a:pt x="464" y="1042"/>
                  <a:pt x="472" y="1042"/>
                </a:cubicBezTo>
                <a:close/>
                <a:moveTo>
                  <a:pt x="1400" y="916"/>
                </a:moveTo>
                <a:cubicBezTo>
                  <a:pt x="1400" y="908"/>
                  <a:pt x="1394" y="901"/>
                  <a:pt x="1386" y="901"/>
                </a:cubicBezTo>
                <a:cubicBezTo>
                  <a:pt x="1378" y="901"/>
                  <a:pt x="1371" y="907"/>
                  <a:pt x="1371" y="915"/>
                </a:cubicBezTo>
                <a:cubicBezTo>
                  <a:pt x="1371" y="924"/>
                  <a:pt x="1377" y="930"/>
                  <a:pt x="1386" y="930"/>
                </a:cubicBezTo>
                <a:cubicBezTo>
                  <a:pt x="1394" y="930"/>
                  <a:pt x="1400" y="924"/>
                  <a:pt x="1400" y="916"/>
                </a:cubicBezTo>
                <a:close/>
                <a:moveTo>
                  <a:pt x="1147" y="496"/>
                </a:moveTo>
                <a:cubicBezTo>
                  <a:pt x="1138" y="496"/>
                  <a:pt x="1132" y="502"/>
                  <a:pt x="1132" y="510"/>
                </a:cubicBezTo>
                <a:cubicBezTo>
                  <a:pt x="1132" y="519"/>
                  <a:pt x="1139" y="525"/>
                  <a:pt x="1147" y="525"/>
                </a:cubicBezTo>
                <a:cubicBezTo>
                  <a:pt x="1155" y="525"/>
                  <a:pt x="1162" y="518"/>
                  <a:pt x="1161" y="510"/>
                </a:cubicBezTo>
                <a:cubicBezTo>
                  <a:pt x="1161" y="502"/>
                  <a:pt x="1155" y="496"/>
                  <a:pt x="1147" y="496"/>
                </a:cubicBezTo>
                <a:close/>
                <a:moveTo>
                  <a:pt x="799" y="1372"/>
                </a:moveTo>
                <a:cubicBezTo>
                  <a:pt x="807" y="1372"/>
                  <a:pt x="814" y="1365"/>
                  <a:pt x="813" y="1357"/>
                </a:cubicBezTo>
                <a:cubicBezTo>
                  <a:pt x="813" y="1350"/>
                  <a:pt x="806" y="1343"/>
                  <a:pt x="799" y="1343"/>
                </a:cubicBezTo>
                <a:cubicBezTo>
                  <a:pt x="791" y="1343"/>
                  <a:pt x="784" y="1350"/>
                  <a:pt x="785" y="1358"/>
                </a:cubicBezTo>
                <a:cubicBezTo>
                  <a:pt x="785" y="1366"/>
                  <a:pt x="791" y="1372"/>
                  <a:pt x="799" y="1372"/>
                </a:cubicBezTo>
                <a:close/>
                <a:moveTo>
                  <a:pt x="1356" y="1103"/>
                </a:moveTo>
                <a:cubicBezTo>
                  <a:pt x="1356" y="1095"/>
                  <a:pt x="1349" y="1088"/>
                  <a:pt x="1342" y="1089"/>
                </a:cubicBezTo>
                <a:cubicBezTo>
                  <a:pt x="1334" y="1089"/>
                  <a:pt x="1328" y="1096"/>
                  <a:pt x="1327" y="1103"/>
                </a:cubicBezTo>
                <a:cubicBezTo>
                  <a:pt x="1327" y="1111"/>
                  <a:pt x="1334" y="1118"/>
                  <a:pt x="1342" y="1118"/>
                </a:cubicBezTo>
                <a:cubicBezTo>
                  <a:pt x="1351" y="1117"/>
                  <a:pt x="1357" y="1111"/>
                  <a:pt x="1356" y="1103"/>
                </a:cubicBezTo>
                <a:close/>
                <a:moveTo>
                  <a:pt x="1159" y="1321"/>
                </a:moveTo>
                <a:cubicBezTo>
                  <a:pt x="1167" y="1321"/>
                  <a:pt x="1174" y="1315"/>
                  <a:pt x="1174" y="1307"/>
                </a:cubicBezTo>
                <a:cubicBezTo>
                  <a:pt x="1174" y="1299"/>
                  <a:pt x="1168" y="1292"/>
                  <a:pt x="1160" y="1292"/>
                </a:cubicBezTo>
                <a:cubicBezTo>
                  <a:pt x="1152" y="1291"/>
                  <a:pt x="1145" y="1298"/>
                  <a:pt x="1145" y="1306"/>
                </a:cubicBezTo>
                <a:cubicBezTo>
                  <a:pt x="1145" y="1314"/>
                  <a:pt x="1151" y="1320"/>
                  <a:pt x="1159" y="1321"/>
                </a:cubicBezTo>
                <a:close/>
                <a:moveTo>
                  <a:pt x="530" y="661"/>
                </a:moveTo>
                <a:cubicBezTo>
                  <a:pt x="522" y="661"/>
                  <a:pt x="516" y="667"/>
                  <a:pt x="516" y="675"/>
                </a:cubicBezTo>
                <a:cubicBezTo>
                  <a:pt x="515" y="683"/>
                  <a:pt x="522" y="690"/>
                  <a:pt x="530" y="690"/>
                </a:cubicBezTo>
                <a:cubicBezTo>
                  <a:pt x="538" y="691"/>
                  <a:pt x="545" y="684"/>
                  <a:pt x="545" y="676"/>
                </a:cubicBezTo>
                <a:cubicBezTo>
                  <a:pt x="545" y="668"/>
                  <a:pt x="538" y="661"/>
                  <a:pt x="530" y="661"/>
                </a:cubicBezTo>
                <a:close/>
                <a:moveTo>
                  <a:pt x="631" y="1258"/>
                </a:moveTo>
                <a:cubicBezTo>
                  <a:pt x="631" y="1250"/>
                  <a:pt x="624" y="1244"/>
                  <a:pt x="616" y="1244"/>
                </a:cubicBezTo>
                <a:cubicBezTo>
                  <a:pt x="608" y="1244"/>
                  <a:pt x="602" y="1251"/>
                  <a:pt x="602" y="1259"/>
                </a:cubicBezTo>
                <a:cubicBezTo>
                  <a:pt x="602" y="1267"/>
                  <a:pt x="608" y="1273"/>
                  <a:pt x="616" y="1273"/>
                </a:cubicBezTo>
                <a:cubicBezTo>
                  <a:pt x="624" y="1273"/>
                  <a:pt x="631" y="1266"/>
                  <a:pt x="631" y="1258"/>
                </a:cubicBezTo>
                <a:close/>
                <a:moveTo>
                  <a:pt x="962" y="1385"/>
                </a:moveTo>
                <a:cubicBezTo>
                  <a:pt x="970" y="1386"/>
                  <a:pt x="977" y="1380"/>
                  <a:pt x="977" y="1372"/>
                </a:cubicBezTo>
                <a:cubicBezTo>
                  <a:pt x="978" y="1364"/>
                  <a:pt x="971" y="1357"/>
                  <a:pt x="963" y="1357"/>
                </a:cubicBezTo>
                <a:cubicBezTo>
                  <a:pt x="956" y="1356"/>
                  <a:pt x="949" y="1362"/>
                  <a:pt x="948" y="1370"/>
                </a:cubicBezTo>
                <a:cubicBezTo>
                  <a:pt x="948" y="1378"/>
                  <a:pt x="953" y="1385"/>
                  <a:pt x="962" y="1385"/>
                </a:cubicBezTo>
                <a:close/>
                <a:moveTo>
                  <a:pt x="904" y="447"/>
                </a:moveTo>
                <a:cubicBezTo>
                  <a:pt x="897" y="447"/>
                  <a:pt x="890" y="454"/>
                  <a:pt x="890" y="462"/>
                </a:cubicBezTo>
                <a:cubicBezTo>
                  <a:pt x="890" y="470"/>
                  <a:pt x="896" y="476"/>
                  <a:pt x="904" y="476"/>
                </a:cubicBezTo>
                <a:cubicBezTo>
                  <a:pt x="912" y="476"/>
                  <a:pt x="919" y="470"/>
                  <a:pt x="919" y="462"/>
                </a:cubicBezTo>
                <a:cubicBezTo>
                  <a:pt x="919" y="454"/>
                  <a:pt x="912" y="447"/>
                  <a:pt x="904" y="447"/>
                </a:cubicBezTo>
                <a:close/>
                <a:moveTo>
                  <a:pt x="1014" y="457"/>
                </a:moveTo>
                <a:cubicBezTo>
                  <a:pt x="1007" y="457"/>
                  <a:pt x="1000" y="463"/>
                  <a:pt x="999" y="471"/>
                </a:cubicBezTo>
                <a:cubicBezTo>
                  <a:pt x="999" y="479"/>
                  <a:pt x="1005" y="486"/>
                  <a:pt x="1013" y="486"/>
                </a:cubicBezTo>
                <a:cubicBezTo>
                  <a:pt x="1021" y="487"/>
                  <a:pt x="1028" y="480"/>
                  <a:pt x="1028" y="472"/>
                </a:cubicBezTo>
                <a:cubicBezTo>
                  <a:pt x="1029" y="465"/>
                  <a:pt x="1022" y="458"/>
                  <a:pt x="1014" y="457"/>
                </a:cubicBezTo>
                <a:close/>
                <a:moveTo>
                  <a:pt x="1248" y="1247"/>
                </a:moveTo>
                <a:cubicBezTo>
                  <a:pt x="1256" y="1246"/>
                  <a:pt x="1262" y="1240"/>
                  <a:pt x="1263" y="1232"/>
                </a:cubicBezTo>
                <a:cubicBezTo>
                  <a:pt x="1263" y="1224"/>
                  <a:pt x="1257" y="1218"/>
                  <a:pt x="1248" y="1218"/>
                </a:cubicBezTo>
                <a:cubicBezTo>
                  <a:pt x="1240" y="1218"/>
                  <a:pt x="1234" y="1224"/>
                  <a:pt x="1234" y="1232"/>
                </a:cubicBezTo>
                <a:cubicBezTo>
                  <a:pt x="1234" y="1240"/>
                  <a:pt x="1241" y="1247"/>
                  <a:pt x="1248" y="1247"/>
                </a:cubicBezTo>
                <a:close/>
                <a:moveTo>
                  <a:pt x="591" y="1244"/>
                </a:moveTo>
                <a:cubicBezTo>
                  <a:pt x="599" y="1244"/>
                  <a:pt x="606" y="1237"/>
                  <a:pt x="605" y="1229"/>
                </a:cubicBezTo>
                <a:cubicBezTo>
                  <a:pt x="605" y="1222"/>
                  <a:pt x="599" y="1215"/>
                  <a:pt x="591" y="1215"/>
                </a:cubicBezTo>
                <a:cubicBezTo>
                  <a:pt x="583" y="1215"/>
                  <a:pt x="577" y="1221"/>
                  <a:pt x="576" y="1229"/>
                </a:cubicBezTo>
                <a:cubicBezTo>
                  <a:pt x="576" y="1238"/>
                  <a:pt x="583" y="1244"/>
                  <a:pt x="591" y="1244"/>
                </a:cubicBezTo>
                <a:close/>
                <a:moveTo>
                  <a:pt x="1366" y="817"/>
                </a:moveTo>
                <a:cubicBezTo>
                  <a:pt x="1358" y="817"/>
                  <a:pt x="1352" y="823"/>
                  <a:pt x="1351" y="831"/>
                </a:cubicBezTo>
                <a:cubicBezTo>
                  <a:pt x="1351" y="838"/>
                  <a:pt x="1358" y="845"/>
                  <a:pt x="1366" y="846"/>
                </a:cubicBezTo>
                <a:cubicBezTo>
                  <a:pt x="1374" y="846"/>
                  <a:pt x="1380" y="839"/>
                  <a:pt x="1380" y="831"/>
                </a:cubicBezTo>
                <a:cubicBezTo>
                  <a:pt x="1380" y="823"/>
                  <a:pt x="1374" y="817"/>
                  <a:pt x="1366" y="817"/>
                </a:cubicBezTo>
                <a:close/>
                <a:moveTo>
                  <a:pt x="1278" y="1222"/>
                </a:moveTo>
                <a:cubicBezTo>
                  <a:pt x="1286" y="1222"/>
                  <a:pt x="1293" y="1215"/>
                  <a:pt x="1293" y="1207"/>
                </a:cubicBezTo>
                <a:cubicBezTo>
                  <a:pt x="1293" y="1199"/>
                  <a:pt x="1286" y="1193"/>
                  <a:pt x="1278" y="1193"/>
                </a:cubicBezTo>
                <a:cubicBezTo>
                  <a:pt x="1270" y="1193"/>
                  <a:pt x="1264" y="1199"/>
                  <a:pt x="1264" y="1208"/>
                </a:cubicBezTo>
                <a:cubicBezTo>
                  <a:pt x="1264" y="1216"/>
                  <a:pt x="1270" y="1222"/>
                  <a:pt x="1278" y="1222"/>
                </a:cubicBezTo>
                <a:close/>
                <a:moveTo>
                  <a:pt x="1346" y="733"/>
                </a:moveTo>
                <a:cubicBezTo>
                  <a:pt x="1338" y="733"/>
                  <a:pt x="1331" y="739"/>
                  <a:pt x="1331" y="747"/>
                </a:cubicBezTo>
                <a:cubicBezTo>
                  <a:pt x="1331" y="755"/>
                  <a:pt x="1338" y="762"/>
                  <a:pt x="1346" y="762"/>
                </a:cubicBezTo>
                <a:cubicBezTo>
                  <a:pt x="1353" y="762"/>
                  <a:pt x="1360" y="756"/>
                  <a:pt x="1360" y="748"/>
                </a:cubicBezTo>
                <a:cubicBezTo>
                  <a:pt x="1360" y="740"/>
                  <a:pt x="1354" y="733"/>
                  <a:pt x="1346" y="733"/>
                </a:cubicBezTo>
                <a:close/>
                <a:moveTo>
                  <a:pt x="541" y="1184"/>
                </a:moveTo>
                <a:cubicBezTo>
                  <a:pt x="549" y="1184"/>
                  <a:pt x="556" y="1178"/>
                  <a:pt x="556" y="1170"/>
                </a:cubicBezTo>
                <a:cubicBezTo>
                  <a:pt x="556" y="1163"/>
                  <a:pt x="550" y="1155"/>
                  <a:pt x="542" y="1155"/>
                </a:cubicBezTo>
                <a:cubicBezTo>
                  <a:pt x="534" y="1155"/>
                  <a:pt x="527" y="1162"/>
                  <a:pt x="527" y="1170"/>
                </a:cubicBezTo>
                <a:cubicBezTo>
                  <a:pt x="527" y="1178"/>
                  <a:pt x="533" y="1184"/>
                  <a:pt x="541" y="1184"/>
                </a:cubicBezTo>
                <a:close/>
                <a:moveTo>
                  <a:pt x="482" y="756"/>
                </a:moveTo>
                <a:cubicBezTo>
                  <a:pt x="482" y="763"/>
                  <a:pt x="488" y="769"/>
                  <a:pt x="496" y="769"/>
                </a:cubicBezTo>
                <a:cubicBezTo>
                  <a:pt x="504" y="770"/>
                  <a:pt x="510" y="763"/>
                  <a:pt x="510" y="755"/>
                </a:cubicBezTo>
                <a:cubicBezTo>
                  <a:pt x="510" y="747"/>
                  <a:pt x="504" y="740"/>
                  <a:pt x="496" y="741"/>
                </a:cubicBezTo>
                <a:cubicBezTo>
                  <a:pt x="488" y="741"/>
                  <a:pt x="481" y="748"/>
                  <a:pt x="482" y="756"/>
                </a:cubicBezTo>
                <a:close/>
                <a:moveTo>
                  <a:pt x="1189" y="1296"/>
                </a:moveTo>
                <a:cubicBezTo>
                  <a:pt x="1197" y="1296"/>
                  <a:pt x="1204" y="1289"/>
                  <a:pt x="1204" y="1282"/>
                </a:cubicBezTo>
                <a:cubicBezTo>
                  <a:pt x="1204" y="1274"/>
                  <a:pt x="1197" y="1267"/>
                  <a:pt x="1189" y="1267"/>
                </a:cubicBezTo>
                <a:cubicBezTo>
                  <a:pt x="1181" y="1267"/>
                  <a:pt x="1175" y="1273"/>
                  <a:pt x="1175" y="1281"/>
                </a:cubicBezTo>
                <a:cubicBezTo>
                  <a:pt x="1175" y="1289"/>
                  <a:pt x="1181" y="1296"/>
                  <a:pt x="1189" y="1296"/>
                </a:cubicBezTo>
                <a:close/>
                <a:moveTo>
                  <a:pt x="738" y="487"/>
                </a:moveTo>
                <a:cubicBezTo>
                  <a:pt x="730" y="487"/>
                  <a:pt x="723" y="493"/>
                  <a:pt x="723" y="501"/>
                </a:cubicBezTo>
                <a:cubicBezTo>
                  <a:pt x="723" y="509"/>
                  <a:pt x="729" y="516"/>
                  <a:pt x="737" y="516"/>
                </a:cubicBezTo>
                <a:cubicBezTo>
                  <a:pt x="745" y="517"/>
                  <a:pt x="752" y="510"/>
                  <a:pt x="752" y="502"/>
                </a:cubicBezTo>
                <a:cubicBezTo>
                  <a:pt x="752" y="494"/>
                  <a:pt x="746" y="488"/>
                  <a:pt x="738" y="487"/>
                </a:cubicBezTo>
                <a:close/>
                <a:moveTo>
                  <a:pt x="960" y="452"/>
                </a:moveTo>
                <a:cubicBezTo>
                  <a:pt x="952" y="452"/>
                  <a:pt x="945" y="459"/>
                  <a:pt x="945" y="467"/>
                </a:cubicBezTo>
                <a:cubicBezTo>
                  <a:pt x="945" y="475"/>
                  <a:pt x="951" y="481"/>
                  <a:pt x="959" y="481"/>
                </a:cubicBezTo>
                <a:cubicBezTo>
                  <a:pt x="967" y="481"/>
                  <a:pt x="974" y="475"/>
                  <a:pt x="974" y="467"/>
                </a:cubicBezTo>
                <a:cubicBezTo>
                  <a:pt x="974" y="459"/>
                  <a:pt x="967" y="452"/>
                  <a:pt x="960" y="452"/>
                </a:cubicBezTo>
                <a:close/>
                <a:moveTo>
                  <a:pt x="1217" y="1271"/>
                </a:moveTo>
                <a:cubicBezTo>
                  <a:pt x="1225" y="1272"/>
                  <a:pt x="1232" y="1266"/>
                  <a:pt x="1233" y="1258"/>
                </a:cubicBezTo>
                <a:cubicBezTo>
                  <a:pt x="1234" y="1250"/>
                  <a:pt x="1227" y="1243"/>
                  <a:pt x="1219" y="1242"/>
                </a:cubicBezTo>
                <a:cubicBezTo>
                  <a:pt x="1211" y="1242"/>
                  <a:pt x="1205" y="1248"/>
                  <a:pt x="1204" y="1256"/>
                </a:cubicBezTo>
                <a:cubicBezTo>
                  <a:pt x="1204" y="1264"/>
                  <a:pt x="1209" y="1270"/>
                  <a:pt x="1217" y="1271"/>
                </a:cubicBezTo>
                <a:close/>
                <a:moveTo>
                  <a:pt x="1045" y="1366"/>
                </a:moveTo>
                <a:cubicBezTo>
                  <a:pt x="1053" y="1366"/>
                  <a:pt x="1060" y="1360"/>
                  <a:pt x="1061" y="1352"/>
                </a:cubicBezTo>
                <a:cubicBezTo>
                  <a:pt x="1061" y="1344"/>
                  <a:pt x="1055" y="1338"/>
                  <a:pt x="1047" y="1337"/>
                </a:cubicBezTo>
                <a:cubicBezTo>
                  <a:pt x="1039" y="1337"/>
                  <a:pt x="1032" y="1343"/>
                  <a:pt x="1032" y="1351"/>
                </a:cubicBezTo>
                <a:cubicBezTo>
                  <a:pt x="1032" y="1359"/>
                  <a:pt x="1038" y="1366"/>
                  <a:pt x="1045" y="1366"/>
                </a:cubicBezTo>
                <a:close/>
                <a:moveTo>
                  <a:pt x="853" y="1376"/>
                </a:moveTo>
                <a:cubicBezTo>
                  <a:pt x="861" y="1376"/>
                  <a:pt x="868" y="1369"/>
                  <a:pt x="868" y="1362"/>
                </a:cubicBezTo>
                <a:cubicBezTo>
                  <a:pt x="868" y="1354"/>
                  <a:pt x="862" y="1348"/>
                  <a:pt x="854" y="1347"/>
                </a:cubicBezTo>
                <a:cubicBezTo>
                  <a:pt x="846" y="1347"/>
                  <a:pt x="840" y="1353"/>
                  <a:pt x="839" y="1361"/>
                </a:cubicBezTo>
                <a:cubicBezTo>
                  <a:pt x="839" y="1369"/>
                  <a:pt x="845" y="1376"/>
                  <a:pt x="853" y="1376"/>
                </a:cubicBezTo>
                <a:close/>
                <a:moveTo>
                  <a:pt x="1172" y="554"/>
                </a:moveTo>
                <a:cubicBezTo>
                  <a:pt x="1180" y="555"/>
                  <a:pt x="1187" y="548"/>
                  <a:pt x="1187" y="540"/>
                </a:cubicBezTo>
                <a:cubicBezTo>
                  <a:pt x="1187" y="532"/>
                  <a:pt x="1180" y="525"/>
                  <a:pt x="1172" y="526"/>
                </a:cubicBezTo>
                <a:cubicBezTo>
                  <a:pt x="1164" y="526"/>
                  <a:pt x="1158" y="532"/>
                  <a:pt x="1158" y="540"/>
                </a:cubicBezTo>
                <a:cubicBezTo>
                  <a:pt x="1158" y="548"/>
                  <a:pt x="1164" y="554"/>
                  <a:pt x="1172" y="554"/>
                </a:cubicBezTo>
                <a:close/>
                <a:moveTo>
                  <a:pt x="566" y="1214"/>
                </a:moveTo>
                <a:cubicBezTo>
                  <a:pt x="574" y="1214"/>
                  <a:pt x="581" y="1207"/>
                  <a:pt x="580" y="1199"/>
                </a:cubicBezTo>
                <a:cubicBezTo>
                  <a:pt x="580" y="1191"/>
                  <a:pt x="574" y="1185"/>
                  <a:pt x="566" y="1185"/>
                </a:cubicBezTo>
                <a:cubicBezTo>
                  <a:pt x="558" y="1185"/>
                  <a:pt x="552" y="1192"/>
                  <a:pt x="552" y="1199"/>
                </a:cubicBezTo>
                <a:cubicBezTo>
                  <a:pt x="551" y="1207"/>
                  <a:pt x="558" y="1214"/>
                  <a:pt x="566" y="1214"/>
                </a:cubicBezTo>
                <a:close/>
                <a:moveTo>
                  <a:pt x="720" y="1337"/>
                </a:moveTo>
                <a:cubicBezTo>
                  <a:pt x="727" y="1337"/>
                  <a:pt x="734" y="1330"/>
                  <a:pt x="734" y="1322"/>
                </a:cubicBezTo>
                <a:cubicBezTo>
                  <a:pt x="734" y="1314"/>
                  <a:pt x="728" y="1308"/>
                  <a:pt x="720" y="1308"/>
                </a:cubicBezTo>
                <a:cubicBezTo>
                  <a:pt x="711" y="1308"/>
                  <a:pt x="705" y="1315"/>
                  <a:pt x="705" y="1323"/>
                </a:cubicBezTo>
                <a:cubicBezTo>
                  <a:pt x="705" y="1330"/>
                  <a:pt x="712" y="1337"/>
                  <a:pt x="720" y="1337"/>
                </a:cubicBezTo>
                <a:close/>
                <a:moveTo>
                  <a:pt x="908" y="1381"/>
                </a:moveTo>
                <a:cubicBezTo>
                  <a:pt x="915" y="1382"/>
                  <a:pt x="922" y="1375"/>
                  <a:pt x="923" y="1367"/>
                </a:cubicBezTo>
                <a:cubicBezTo>
                  <a:pt x="923" y="1359"/>
                  <a:pt x="916" y="1353"/>
                  <a:pt x="909" y="1353"/>
                </a:cubicBezTo>
                <a:cubicBezTo>
                  <a:pt x="900" y="1352"/>
                  <a:pt x="894" y="1359"/>
                  <a:pt x="894" y="1367"/>
                </a:cubicBezTo>
                <a:cubicBezTo>
                  <a:pt x="894" y="1375"/>
                  <a:pt x="900" y="1381"/>
                  <a:pt x="908" y="1381"/>
                </a:cubicBezTo>
                <a:close/>
                <a:moveTo>
                  <a:pt x="1327" y="1128"/>
                </a:moveTo>
                <a:cubicBezTo>
                  <a:pt x="1327" y="1120"/>
                  <a:pt x="1320" y="1114"/>
                  <a:pt x="1312" y="1114"/>
                </a:cubicBezTo>
                <a:cubicBezTo>
                  <a:pt x="1304" y="1114"/>
                  <a:pt x="1298" y="1120"/>
                  <a:pt x="1298" y="1128"/>
                </a:cubicBezTo>
                <a:cubicBezTo>
                  <a:pt x="1298" y="1136"/>
                  <a:pt x="1305" y="1143"/>
                  <a:pt x="1313" y="1142"/>
                </a:cubicBezTo>
                <a:cubicBezTo>
                  <a:pt x="1320" y="1142"/>
                  <a:pt x="1327" y="1135"/>
                  <a:pt x="1327" y="1128"/>
                </a:cubicBezTo>
                <a:close/>
                <a:moveTo>
                  <a:pt x="1347" y="1063"/>
                </a:moveTo>
                <a:cubicBezTo>
                  <a:pt x="1354" y="1063"/>
                  <a:pt x="1361" y="1056"/>
                  <a:pt x="1361" y="1049"/>
                </a:cubicBezTo>
                <a:cubicBezTo>
                  <a:pt x="1361" y="1041"/>
                  <a:pt x="1354" y="1034"/>
                  <a:pt x="1346" y="1034"/>
                </a:cubicBezTo>
                <a:cubicBezTo>
                  <a:pt x="1338" y="1034"/>
                  <a:pt x="1332" y="1041"/>
                  <a:pt x="1332" y="1049"/>
                </a:cubicBezTo>
                <a:cubicBezTo>
                  <a:pt x="1332" y="1057"/>
                  <a:pt x="1339" y="1063"/>
                  <a:pt x="1347" y="1063"/>
                </a:cubicBezTo>
                <a:close/>
                <a:moveTo>
                  <a:pt x="1307" y="718"/>
                </a:moveTo>
                <a:cubicBezTo>
                  <a:pt x="1307" y="726"/>
                  <a:pt x="1313" y="732"/>
                  <a:pt x="1321" y="732"/>
                </a:cubicBezTo>
                <a:cubicBezTo>
                  <a:pt x="1329" y="732"/>
                  <a:pt x="1335" y="725"/>
                  <a:pt x="1335" y="717"/>
                </a:cubicBezTo>
                <a:cubicBezTo>
                  <a:pt x="1335" y="710"/>
                  <a:pt x="1328" y="703"/>
                  <a:pt x="1320" y="703"/>
                </a:cubicBezTo>
                <a:cubicBezTo>
                  <a:pt x="1313" y="703"/>
                  <a:pt x="1307" y="710"/>
                  <a:pt x="1307" y="718"/>
                </a:cubicBezTo>
                <a:close/>
                <a:moveTo>
                  <a:pt x="477" y="987"/>
                </a:moveTo>
                <a:cubicBezTo>
                  <a:pt x="484" y="987"/>
                  <a:pt x="491" y="980"/>
                  <a:pt x="491" y="973"/>
                </a:cubicBezTo>
                <a:cubicBezTo>
                  <a:pt x="491" y="965"/>
                  <a:pt x="484" y="958"/>
                  <a:pt x="476" y="958"/>
                </a:cubicBezTo>
                <a:cubicBezTo>
                  <a:pt x="469" y="958"/>
                  <a:pt x="462" y="965"/>
                  <a:pt x="462" y="972"/>
                </a:cubicBezTo>
                <a:cubicBezTo>
                  <a:pt x="462" y="980"/>
                  <a:pt x="469" y="987"/>
                  <a:pt x="477" y="987"/>
                </a:cubicBezTo>
                <a:close/>
                <a:moveTo>
                  <a:pt x="496" y="1071"/>
                </a:moveTo>
                <a:cubicBezTo>
                  <a:pt x="504" y="1071"/>
                  <a:pt x="511" y="1064"/>
                  <a:pt x="511" y="1057"/>
                </a:cubicBezTo>
                <a:cubicBezTo>
                  <a:pt x="512" y="1049"/>
                  <a:pt x="505" y="1042"/>
                  <a:pt x="498" y="1042"/>
                </a:cubicBezTo>
                <a:cubicBezTo>
                  <a:pt x="489" y="1042"/>
                  <a:pt x="483" y="1048"/>
                  <a:pt x="483" y="1056"/>
                </a:cubicBezTo>
                <a:cubicBezTo>
                  <a:pt x="483" y="1064"/>
                  <a:pt x="489" y="1070"/>
                  <a:pt x="496" y="1071"/>
                </a:cubicBezTo>
                <a:close/>
                <a:moveTo>
                  <a:pt x="559" y="637"/>
                </a:moveTo>
                <a:cubicBezTo>
                  <a:pt x="552" y="637"/>
                  <a:pt x="545" y="643"/>
                  <a:pt x="545" y="651"/>
                </a:cubicBezTo>
                <a:cubicBezTo>
                  <a:pt x="545" y="659"/>
                  <a:pt x="551" y="665"/>
                  <a:pt x="559" y="665"/>
                </a:cubicBezTo>
                <a:cubicBezTo>
                  <a:pt x="567" y="665"/>
                  <a:pt x="573" y="659"/>
                  <a:pt x="573" y="651"/>
                </a:cubicBezTo>
                <a:cubicBezTo>
                  <a:pt x="574" y="643"/>
                  <a:pt x="567" y="636"/>
                  <a:pt x="559" y="637"/>
                </a:cubicBezTo>
                <a:close/>
                <a:moveTo>
                  <a:pt x="1090" y="1326"/>
                </a:moveTo>
                <a:cubicBezTo>
                  <a:pt x="1090" y="1318"/>
                  <a:pt x="1083" y="1312"/>
                  <a:pt x="1076" y="1312"/>
                </a:cubicBezTo>
                <a:cubicBezTo>
                  <a:pt x="1068" y="1313"/>
                  <a:pt x="1062" y="1319"/>
                  <a:pt x="1062" y="1327"/>
                </a:cubicBezTo>
                <a:cubicBezTo>
                  <a:pt x="1062" y="1335"/>
                  <a:pt x="1069" y="1341"/>
                  <a:pt x="1077" y="1341"/>
                </a:cubicBezTo>
                <a:cubicBezTo>
                  <a:pt x="1085" y="1340"/>
                  <a:pt x="1090" y="1334"/>
                  <a:pt x="1090" y="1326"/>
                </a:cubicBezTo>
                <a:close/>
                <a:moveTo>
                  <a:pt x="821" y="468"/>
                </a:moveTo>
                <a:cubicBezTo>
                  <a:pt x="814" y="468"/>
                  <a:pt x="807" y="474"/>
                  <a:pt x="807" y="482"/>
                </a:cubicBezTo>
                <a:cubicBezTo>
                  <a:pt x="807" y="489"/>
                  <a:pt x="813" y="496"/>
                  <a:pt x="820" y="496"/>
                </a:cubicBezTo>
                <a:cubicBezTo>
                  <a:pt x="828" y="497"/>
                  <a:pt x="835" y="490"/>
                  <a:pt x="835" y="482"/>
                </a:cubicBezTo>
                <a:cubicBezTo>
                  <a:pt x="835" y="475"/>
                  <a:pt x="829" y="468"/>
                  <a:pt x="821" y="468"/>
                </a:cubicBezTo>
                <a:close/>
                <a:moveTo>
                  <a:pt x="1347" y="885"/>
                </a:moveTo>
                <a:cubicBezTo>
                  <a:pt x="1346" y="893"/>
                  <a:pt x="1353" y="900"/>
                  <a:pt x="1361" y="900"/>
                </a:cubicBezTo>
                <a:cubicBezTo>
                  <a:pt x="1369" y="900"/>
                  <a:pt x="1375" y="894"/>
                  <a:pt x="1375" y="886"/>
                </a:cubicBezTo>
                <a:cubicBezTo>
                  <a:pt x="1375" y="878"/>
                  <a:pt x="1369" y="872"/>
                  <a:pt x="1361" y="871"/>
                </a:cubicBezTo>
                <a:cubicBezTo>
                  <a:pt x="1353" y="871"/>
                  <a:pt x="1347" y="877"/>
                  <a:pt x="1347" y="885"/>
                </a:cubicBezTo>
                <a:close/>
                <a:moveTo>
                  <a:pt x="1198" y="556"/>
                </a:moveTo>
                <a:cubicBezTo>
                  <a:pt x="1189" y="556"/>
                  <a:pt x="1183" y="562"/>
                  <a:pt x="1183" y="570"/>
                </a:cubicBezTo>
                <a:cubicBezTo>
                  <a:pt x="1183" y="578"/>
                  <a:pt x="1190" y="584"/>
                  <a:pt x="1197" y="584"/>
                </a:cubicBezTo>
                <a:cubicBezTo>
                  <a:pt x="1205" y="584"/>
                  <a:pt x="1211" y="578"/>
                  <a:pt x="1211" y="570"/>
                </a:cubicBezTo>
                <a:cubicBezTo>
                  <a:pt x="1211" y="562"/>
                  <a:pt x="1205" y="556"/>
                  <a:pt x="1198" y="556"/>
                </a:cubicBezTo>
                <a:close/>
                <a:moveTo>
                  <a:pt x="1093" y="492"/>
                </a:moveTo>
                <a:cubicBezTo>
                  <a:pt x="1086" y="492"/>
                  <a:pt x="1079" y="498"/>
                  <a:pt x="1079" y="506"/>
                </a:cubicBezTo>
                <a:cubicBezTo>
                  <a:pt x="1079" y="513"/>
                  <a:pt x="1085" y="520"/>
                  <a:pt x="1093" y="520"/>
                </a:cubicBezTo>
                <a:cubicBezTo>
                  <a:pt x="1101" y="520"/>
                  <a:pt x="1107" y="514"/>
                  <a:pt x="1107" y="506"/>
                </a:cubicBezTo>
                <a:cubicBezTo>
                  <a:pt x="1107" y="498"/>
                  <a:pt x="1101" y="492"/>
                  <a:pt x="1093" y="492"/>
                </a:cubicBezTo>
                <a:close/>
                <a:moveTo>
                  <a:pt x="491" y="795"/>
                </a:moveTo>
                <a:cubicBezTo>
                  <a:pt x="483" y="795"/>
                  <a:pt x="476" y="802"/>
                  <a:pt x="477" y="810"/>
                </a:cubicBezTo>
                <a:cubicBezTo>
                  <a:pt x="477" y="818"/>
                  <a:pt x="483" y="824"/>
                  <a:pt x="491" y="824"/>
                </a:cubicBezTo>
                <a:cubicBezTo>
                  <a:pt x="499" y="824"/>
                  <a:pt x="505" y="818"/>
                  <a:pt x="505" y="810"/>
                </a:cubicBezTo>
                <a:cubicBezTo>
                  <a:pt x="505" y="802"/>
                  <a:pt x="499" y="796"/>
                  <a:pt x="491" y="795"/>
                </a:cubicBezTo>
                <a:close/>
                <a:moveTo>
                  <a:pt x="695" y="1308"/>
                </a:moveTo>
                <a:cubicBezTo>
                  <a:pt x="702" y="1308"/>
                  <a:pt x="709" y="1301"/>
                  <a:pt x="709" y="1294"/>
                </a:cubicBezTo>
                <a:cubicBezTo>
                  <a:pt x="709" y="1286"/>
                  <a:pt x="703" y="1280"/>
                  <a:pt x="695" y="1279"/>
                </a:cubicBezTo>
                <a:cubicBezTo>
                  <a:pt x="688" y="1279"/>
                  <a:pt x="681" y="1285"/>
                  <a:pt x="681" y="1293"/>
                </a:cubicBezTo>
                <a:cubicBezTo>
                  <a:pt x="680" y="1301"/>
                  <a:pt x="687" y="1308"/>
                  <a:pt x="695" y="1308"/>
                </a:cubicBezTo>
                <a:close/>
                <a:moveTo>
                  <a:pt x="664" y="553"/>
                </a:moveTo>
                <a:cubicBezTo>
                  <a:pt x="664" y="561"/>
                  <a:pt x="671" y="566"/>
                  <a:pt x="678" y="566"/>
                </a:cubicBezTo>
                <a:cubicBezTo>
                  <a:pt x="686" y="566"/>
                  <a:pt x="692" y="559"/>
                  <a:pt x="692" y="552"/>
                </a:cubicBezTo>
                <a:cubicBezTo>
                  <a:pt x="692" y="544"/>
                  <a:pt x="685" y="538"/>
                  <a:pt x="678" y="538"/>
                </a:cubicBezTo>
                <a:cubicBezTo>
                  <a:pt x="670" y="538"/>
                  <a:pt x="663" y="545"/>
                  <a:pt x="664" y="553"/>
                </a:cubicBezTo>
                <a:close/>
                <a:moveTo>
                  <a:pt x="575" y="626"/>
                </a:moveTo>
                <a:cubicBezTo>
                  <a:pt x="575" y="634"/>
                  <a:pt x="581" y="641"/>
                  <a:pt x="589" y="641"/>
                </a:cubicBezTo>
                <a:cubicBezTo>
                  <a:pt x="597" y="641"/>
                  <a:pt x="603" y="634"/>
                  <a:pt x="603" y="626"/>
                </a:cubicBezTo>
                <a:cubicBezTo>
                  <a:pt x="603" y="619"/>
                  <a:pt x="597" y="612"/>
                  <a:pt x="590" y="612"/>
                </a:cubicBezTo>
                <a:cubicBezTo>
                  <a:pt x="582" y="612"/>
                  <a:pt x="575" y="618"/>
                  <a:pt x="575" y="626"/>
                </a:cubicBezTo>
                <a:close/>
                <a:moveTo>
                  <a:pt x="467" y="918"/>
                </a:moveTo>
                <a:cubicBezTo>
                  <a:pt x="467" y="926"/>
                  <a:pt x="474" y="932"/>
                  <a:pt x="481" y="932"/>
                </a:cubicBezTo>
                <a:cubicBezTo>
                  <a:pt x="489" y="932"/>
                  <a:pt x="496" y="926"/>
                  <a:pt x="496" y="918"/>
                </a:cubicBezTo>
                <a:cubicBezTo>
                  <a:pt x="496" y="910"/>
                  <a:pt x="489" y="904"/>
                  <a:pt x="481" y="904"/>
                </a:cubicBezTo>
                <a:cubicBezTo>
                  <a:pt x="474" y="904"/>
                  <a:pt x="467" y="910"/>
                  <a:pt x="467" y="918"/>
                </a:cubicBezTo>
                <a:close/>
                <a:moveTo>
                  <a:pt x="1351" y="1009"/>
                </a:moveTo>
                <a:cubicBezTo>
                  <a:pt x="1359" y="1009"/>
                  <a:pt x="1366" y="1003"/>
                  <a:pt x="1366" y="995"/>
                </a:cubicBezTo>
                <a:cubicBezTo>
                  <a:pt x="1366" y="988"/>
                  <a:pt x="1360" y="981"/>
                  <a:pt x="1352" y="981"/>
                </a:cubicBezTo>
                <a:cubicBezTo>
                  <a:pt x="1344" y="980"/>
                  <a:pt x="1338" y="986"/>
                  <a:pt x="1337" y="994"/>
                </a:cubicBezTo>
                <a:cubicBezTo>
                  <a:pt x="1337" y="1002"/>
                  <a:pt x="1343" y="1009"/>
                  <a:pt x="1351" y="1009"/>
                </a:cubicBezTo>
                <a:close/>
                <a:moveTo>
                  <a:pt x="708" y="513"/>
                </a:moveTo>
                <a:cubicBezTo>
                  <a:pt x="700" y="513"/>
                  <a:pt x="693" y="520"/>
                  <a:pt x="693" y="527"/>
                </a:cubicBezTo>
                <a:cubicBezTo>
                  <a:pt x="693" y="535"/>
                  <a:pt x="700" y="541"/>
                  <a:pt x="707" y="542"/>
                </a:cubicBezTo>
                <a:cubicBezTo>
                  <a:pt x="715" y="542"/>
                  <a:pt x="722" y="535"/>
                  <a:pt x="722" y="527"/>
                </a:cubicBezTo>
                <a:cubicBezTo>
                  <a:pt x="722" y="519"/>
                  <a:pt x="715" y="513"/>
                  <a:pt x="708" y="513"/>
                </a:cubicBezTo>
                <a:close/>
                <a:moveTo>
                  <a:pt x="472" y="863"/>
                </a:moveTo>
                <a:cubicBezTo>
                  <a:pt x="472" y="871"/>
                  <a:pt x="478" y="878"/>
                  <a:pt x="486" y="878"/>
                </a:cubicBezTo>
                <a:cubicBezTo>
                  <a:pt x="494" y="877"/>
                  <a:pt x="500" y="871"/>
                  <a:pt x="500" y="863"/>
                </a:cubicBezTo>
                <a:cubicBezTo>
                  <a:pt x="500" y="855"/>
                  <a:pt x="494" y="849"/>
                  <a:pt x="486" y="849"/>
                </a:cubicBezTo>
                <a:cubicBezTo>
                  <a:pt x="478" y="849"/>
                  <a:pt x="472" y="856"/>
                  <a:pt x="472" y="863"/>
                </a:cubicBezTo>
                <a:close/>
                <a:moveTo>
                  <a:pt x="1222" y="585"/>
                </a:moveTo>
                <a:cubicBezTo>
                  <a:pt x="1214" y="585"/>
                  <a:pt x="1207" y="591"/>
                  <a:pt x="1208" y="600"/>
                </a:cubicBezTo>
                <a:cubicBezTo>
                  <a:pt x="1208" y="607"/>
                  <a:pt x="1215" y="613"/>
                  <a:pt x="1222" y="613"/>
                </a:cubicBezTo>
                <a:cubicBezTo>
                  <a:pt x="1230" y="613"/>
                  <a:pt x="1236" y="606"/>
                  <a:pt x="1236" y="599"/>
                </a:cubicBezTo>
                <a:cubicBezTo>
                  <a:pt x="1236" y="591"/>
                  <a:pt x="1230" y="585"/>
                  <a:pt x="1222" y="585"/>
                </a:cubicBezTo>
                <a:close/>
                <a:moveTo>
                  <a:pt x="1297" y="674"/>
                </a:moveTo>
                <a:cubicBezTo>
                  <a:pt x="1288" y="673"/>
                  <a:pt x="1282" y="680"/>
                  <a:pt x="1282" y="688"/>
                </a:cubicBezTo>
                <a:cubicBezTo>
                  <a:pt x="1282" y="695"/>
                  <a:pt x="1288" y="702"/>
                  <a:pt x="1296" y="702"/>
                </a:cubicBezTo>
                <a:cubicBezTo>
                  <a:pt x="1304" y="702"/>
                  <a:pt x="1310" y="696"/>
                  <a:pt x="1310" y="688"/>
                </a:cubicBezTo>
                <a:cubicBezTo>
                  <a:pt x="1310" y="680"/>
                  <a:pt x="1304" y="674"/>
                  <a:pt x="1297" y="674"/>
                </a:cubicBezTo>
                <a:close/>
                <a:moveTo>
                  <a:pt x="619" y="587"/>
                </a:moveTo>
                <a:cubicBezTo>
                  <a:pt x="611" y="587"/>
                  <a:pt x="605" y="594"/>
                  <a:pt x="605" y="602"/>
                </a:cubicBezTo>
                <a:cubicBezTo>
                  <a:pt x="605" y="609"/>
                  <a:pt x="611" y="616"/>
                  <a:pt x="619" y="616"/>
                </a:cubicBezTo>
                <a:cubicBezTo>
                  <a:pt x="627" y="616"/>
                  <a:pt x="633" y="609"/>
                  <a:pt x="633" y="601"/>
                </a:cubicBezTo>
                <a:cubicBezTo>
                  <a:pt x="633" y="594"/>
                  <a:pt x="627" y="587"/>
                  <a:pt x="619" y="587"/>
                </a:cubicBezTo>
                <a:close/>
                <a:moveTo>
                  <a:pt x="511" y="730"/>
                </a:moveTo>
                <a:cubicBezTo>
                  <a:pt x="511" y="738"/>
                  <a:pt x="517" y="744"/>
                  <a:pt x="525" y="745"/>
                </a:cubicBezTo>
                <a:cubicBezTo>
                  <a:pt x="533" y="745"/>
                  <a:pt x="539" y="738"/>
                  <a:pt x="539" y="731"/>
                </a:cubicBezTo>
                <a:cubicBezTo>
                  <a:pt x="539" y="723"/>
                  <a:pt x="533" y="716"/>
                  <a:pt x="525" y="716"/>
                </a:cubicBezTo>
                <a:cubicBezTo>
                  <a:pt x="518" y="716"/>
                  <a:pt x="511" y="722"/>
                  <a:pt x="511" y="730"/>
                </a:cubicBezTo>
                <a:close/>
                <a:moveTo>
                  <a:pt x="1246" y="615"/>
                </a:moveTo>
                <a:cubicBezTo>
                  <a:pt x="1239" y="615"/>
                  <a:pt x="1232" y="621"/>
                  <a:pt x="1232" y="629"/>
                </a:cubicBezTo>
                <a:cubicBezTo>
                  <a:pt x="1233" y="637"/>
                  <a:pt x="1239" y="643"/>
                  <a:pt x="1247" y="643"/>
                </a:cubicBezTo>
                <a:cubicBezTo>
                  <a:pt x="1255" y="643"/>
                  <a:pt x="1261" y="636"/>
                  <a:pt x="1261" y="629"/>
                </a:cubicBezTo>
                <a:cubicBezTo>
                  <a:pt x="1261" y="621"/>
                  <a:pt x="1254" y="615"/>
                  <a:pt x="1246" y="615"/>
                </a:cubicBezTo>
                <a:close/>
                <a:moveTo>
                  <a:pt x="774" y="1342"/>
                </a:moveTo>
                <a:cubicBezTo>
                  <a:pt x="782" y="1342"/>
                  <a:pt x="788" y="1335"/>
                  <a:pt x="788" y="1327"/>
                </a:cubicBezTo>
                <a:cubicBezTo>
                  <a:pt x="788" y="1320"/>
                  <a:pt x="782" y="1313"/>
                  <a:pt x="774" y="1313"/>
                </a:cubicBezTo>
                <a:cubicBezTo>
                  <a:pt x="766" y="1314"/>
                  <a:pt x="760" y="1320"/>
                  <a:pt x="760" y="1328"/>
                </a:cubicBezTo>
                <a:cubicBezTo>
                  <a:pt x="760" y="1335"/>
                  <a:pt x="767" y="1342"/>
                  <a:pt x="774" y="1342"/>
                </a:cubicBezTo>
                <a:close/>
                <a:moveTo>
                  <a:pt x="649" y="591"/>
                </a:moveTo>
                <a:cubicBezTo>
                  <a:pt x="657" y="591"/>
                  <a:pt x="663" y="584"/>
                  <a:pt x="663" y="576"/>
                </a:cubicBezTo>
                <a:cubicBezTo>
                  <a:pt x="663" y="569"/>
                  <a:pt x="656" y="563"/>
                  <a:pt x="648" y="563"/>
                </a:cubicBezTo>
                <a:cubicBezTo>
                  <a:pt x="641" y="563"/>
                  <a:pt x="635" y="569"/>
                  <a:pt x="635" y="577"/>
                </a:cubicBezTo>
                <a:cubicBezTo>
                  <a:pt x="635" y="585"/>
                  <a:pt x="641" y="591"/>
                  <a:pt x="649" y="591"/>
                </a:cubicBezTo>
                <a:close/>
                <a:moveTo>
                  <a:pt x="1341" y="816"/>
                </a:moveTo>
                <a:cubicBezTo>
                  <a:pt x="1349" y="816"/>
                  <a:pt x="1355" y="810"/>
                  <a:pt x="1355" y="802"/>
                </a:cubicBezTo>
                <a:cubicBezTo>
                  <a:pt x="1355" y="794"/>
                  <a:pt x="1349" y="788"/>
                  <a:pt x="1341" y="788"/>
                </a:cubicBezTo>
                <a:cubicBezTo>
                  <a:pt x="1334" y="788"/>
                  <a:pt x="1327" y="794"/>
                  <a:pt x="1327" y="802"/>
                </a:cubicBezTo>
                <a:cubicBezTo>
                  <a:pt x="1327" y="810"/>
                  <a:pt x="1333" y="816"/>
                  <a:pt x="1341" y="816"/>
                </a:cubicBezTo>
                <a:close/>
                <a:moveTo>
                  <a:pt x="991" y="1360"/>
                </a:moveTo>
                <a:cubicBezTo>
                  <a:pt x="999" y="1361"/>
                  <a:pt x="1006" y="1354"/>
                  <a:pt x="1006" y="1346"/>
                </a:cubicBezTo>
                <a:cubicBezTo>
                  <a:pt x="1006" y="1339"/>
                  <a:pt x="999" y="1332"/>
                  <a:pt x="992" y="1332"/>
                </a:cubicBezTo>
                <a:cubicBezTo>
                  <a:pt x="984" y="1332"/>
                  <a:pt x="978" y="1338"/>
                  <a:pt x="978" y="1346"/>
                </a:cubicBezTo>
                <a:cubicBezTo>
                  <a:pt x="977" y="1354"/>
                  <a:pt x="984" y="1360"/>
                  <a:pt x="991" y="1360"/>
                </a:cubicBezTo>
                <a:close/>
                <a:moveTo>
                  <a:pt x="521" y="1100"/>
                </a:moveTo>
                <a:cubicBezTo>
                  <a:pt x="529" y="1100"/>
                  <a:pt x="536" y="1094"/>
                  <a:pt x="536" y="1086"/>
                </a:cubicBezTo>
                <a:cubicBezTo>
                  <a:pt x="536" y="1079"/>
                  <a:pt x="530" y="1072"/>
                  <a:pt x="522" y="1072"/>
                </a:cubicBezTo>
                <a:cubicBezTo>
                  <a:pt x="514" y="1072"/>
                  <a:pt x="508" y="1078"/>
                  <a:pt x="508" y="1086"/>
                </a:cubicBezTo>
                <a:cubicBezTo>
                  <a:pt x="507" y="1094"/>
                  <a:pt x="514" y="1100"/>
                  <a:pt x="521" y="1100"/>
                </a:cubicBezTo>
                <a:close/>
                <a:moveTo>
                  <a:pt x="1356" y="954"/>
                </a:moveTo>
                <a:cubicBezTo>
                  <a:pt x="1363" y="954"/>
                  <a:pt x="1370" y="948"/>
                  <a:pt x="1370" y="940"/>
                </a:cubicBezTo>
                <a:cubicBezTo>
                  <a:pt x="1370" y="933"/>
                  <a:pt x="1364" y="926"/>
                  <a:pt x="1356" y="926"/>
                </a:cubicBezTo>
                <a:cubicBezTo>
                  <a:pt x="1348" y="926"/>
                  <a:pt x="1342" y="932"/>
                  <a:pt x="1342" y="940"/>
                </a:cubicBezTo>
                <a:cubicBezTo>
                  <a:pt x="1342" y="948"/>
                  <a:pt x="1348" y="954"/>
                  <a:pt x="1356" y="954"/>
                </a:cubicBezTo>
                <a:close/>
                <a:moveTo>
                  <a:pt x="1271" y="645"/>
                </a:moveTo>
                <a:cubicBezTo>
                  <a:pt x="1264" y="645"/>
                  <a:pt x="1257" y="651"/>
                  <a:pt x="1257" y="659"/>
                </a:cubicBezTo>
                <a:cubicBezTo>
                  <a:pt x="1257" y="666"/>
                  <a:pt x="1264" y="673"/>
                  <a:pt x="1271" y="673"/>
                </a:cubicBezTo>
                <a:cubicBezTo>
                  <a:pt x="1279" y="673"/>
                  <a:pt x="1285" y="666"/>
                  <a:pt x="1285" y="659"/>
                </a:cubicBezTo>
                <a:cubicBezTo>
                  <a:pt x="1286" y="651"/>
                  <a:pt x="1279" y="645"/>
                  <a:pt x="1271" y="645"/>
                </a:cubicBezTo>
                <a:close/>
                <a:moveTo>
                  <a:pt x="1025" y="501"/>
                </a:moveTo>
                <a:cubicBezTo>
                  <a:pt x="1025" y="509"/>
                  <a:pt x="1031" y="515"/>
                  <a:pt x="1039" y="515"/>
                </a:cubicBezTo>
                <a:cubicBezTo>
                  <a:pt x="1047" y="515"/>
                  <a:pt x="1053" y="508"/>
                  <a:pt x="1053" y="500"/>
                </a:cubicBezTo>
                <a:cubicBezTo>
                  <a:pt x="1052" y="493"/>
                  <a:pt x="1046" y="487"/>
                  <a:pt x="1038" y="487"/>
                </a:cubicBezTo>
                <a:cubicBezTo>
                  <a:pt x="1030" y="487"/>
                  <a:pt x="1024" y="493"/>
                  <a:pt x="1025" y="501"/>
                </a:cubicBezTo>
                <a:close/>
                <a:moveTo>
                  <a:pt x="1282" y="1167"/>
                </a:moveTo>
                <a:cubicBezTo>
                  <a:pt x="1290" y="1167"/>
                  <a:pt x="1296" y="1161"/>
                  <a:pt x="1296" y="1153"/>
                </a:cubicBezTo>
                <a:cubicBezTo>
                  <a:pt x="1297" y="1145"/>
                  <a:pt x="1290" y="1139"/>
                  <a:pt x="1283" y="1139"/>
                </a:cubicBezTo>
                <a:cubicBezTo>
                  <a:pt x="1275" y="1139"/>
                  <a:pt x="1268" y="1145"/>
                  <a:pt x="1268" y="1153"/>
                </a:cubicBezTo>
                <a:cubicBezTo>
                  <a:pt x="1268" y="1160"/>
                  <a:pt x="1275" y="1167"/>
                  <a:pt x="1282" y="1167"/>
                </a:cubicBezTo>
                <a:close/>
                <a:moveTo>
                  <a:pt x="791" y="493"/>
                </a:moveTo>
                <a:cubicBezTo>
                  <a:pt x="784" y="493"/>
                  <a:pt x="777" y="499"/>
                  <a:pt x="777" y="507"/>
                </a:cubicBezTo>
                <a:cubicBezTo>
                  <a:pt x="777" y="514"/>
                  <a:pt x="783" y="521"/>
                  <a:pt x="791" y="521"/>
                </a:cubicBezTo>
                <a:cubicBezTo>
                  <a:pt x="799" y="521"/>
                  <a:pt x="805" y="515"/>
                  <a:pt x="805" y="507"/>
                </a:cubicBezTo>
                <a:cubicBezTo>
                  <a:pt x="805" y="499"/>
                  <a:pt x="799" y="493"/>
                  <a:pt x="791" y="493"/>
                </a:cubicBezTo>
                <a:close/>
                <a:moveTo>
                  <a:pt x="876" y="473"/>
                </a:moveTo>
                <a:cubicBezTo>
                  <a:pt x="868" y="473"/>
                  <a:pt x="862" y="479"/>
                  <a:pt x="862" y="487"/>
                </a:cubicBezTo>
                <a:cubicBezTo>
                  <a:pt x="862" y="495"/>
                  <a:pt x="868" y="501"/>
                  <a:pt x="876" y="501"/>
                </a:cubicBezTo>
                <a:cubicBezTo>
                  <a:pt x="883" y="501"/>
                  <a:pt x="890" y="495"/>
                  <a:pt x="890" y="487"/>
                </a:cubicBezTo>
                <a:cubicBezTo>
                  <a:pt x="890" y="479"/>
                  <a:pt x="883" y="473"/>
                  <a:pt x="876" y="473"/>
                </a:cubicBezTo>
                <a:close/>
                <a:moveTo>
                  <a:pt x="670" y="1278"/>
                </a:moveTo>
                <a:cubicBezTo>
                  <a:pt x="678" y="1278"/>
                  <a:pt x="684" y="1271"/>
                  <a:pt x="684" y="1264"/>
                </a:cubicBezTo>
                <a:cubicBezTo>
                  <a:pt x="684" y="1256"/>
                  <a:pt x="678" y="1250"/>
                  <a:pt x="670" y="1250"/>
                </a:cubicBezTo>
                <a:cubicBezTo>
                  <a:pt x="662" y="1250"/>
                  <a:pt x="656" y="1256"/>
                  <a:pt x="656" y="1263"/>
                </a:cubicBezTo>
                <a:cubicBezTo>
                  <a:pt x="656" y="1271"/>
                  <a:pt x="662" y="1277"/>
                  <a:pt x="670" y="1278"/>
                </a:cubicBezTo>
                <a:close/>
                <a:moveTo>
                  <a:pt x="1118" y="522"/>
                </a:moveTo>
                <a:cubicBezTo>
                  <a:pt x="1110" y="522"/>
                  <a:pt x="1104" y="529"/>
                  <a:pt x="1104" y="536"/>
                </a:cubicBezTo>
                <a:cubicBezTo>
                  <a:pt x="1104" y="544"/>
                  <a:pt x="1110" y="550"/>
                  <a:pt x="1118" y="550"/>
                </a:cubicBezTo>
                <a:cubicBezTo>
                  <a:pt x="1126" y="550"/>
                  <a:pt x="1132" y="544"/>
                  <a:pt x="1132" y="536"/>
                </a:cubicBezTo>
                <a:cubicBezTo>
                  <a:pt x="1132" y="528"/>
                  <a:pt x="1125" y="522"/>
                  <a:pt x="1118" y="522"/>
                </a:cubicBezTo>
                <a:close/>
                <a:moveTo>
                  <a:pt x="1105" y="1316"/>
                </a:moveTo>
                <a:cubicBezTo>
                  <a:pt x="1113" y="1316"/>
                  <a:pt x="1119" y="1309"/>
                  <a:pt x="1119" y="1302"/>
                </a:cubicBezTo>
                <a:cubicBezTo>
                  <a:pt x="1119" y="1294"/>
                  <a:pt x="1112" y="1288"/>
                  <a:pt x="1104" y="1288"/>
                </a:cubicBezTo>
                <a:cubicBezTo>
                  <a:pt x="1097" y="1288"/>
                  <a:pt x="1091" y="1295"/>
                  <a:pt x="1091" y="1303"/>
                </a:cubicBezTo>
                <a:cubicBezTo>
                  <a:pt x="1092" y="1310"/>
                  <a:pt x="1098" y="1316"/>
                  <a:pt x="1105" y="1316"/>
                </a:cubicBezTo>
                <a:close/>
                <a:moveTo>
                  <a:pt x="1317" y="1087"/>
                </a:moveTo>
                <a:cubicBezTo>
                  <a:pt x="1325" y="1087"/>
                  <a:pt x="1331" y="1081"/>
                  <a:pt x="1331" y="1073"/>
                </a:cubicBezTo>
                <a:cubicBezTo>
                  <a:pt x="1331" y="1065"/>
                  <a:pt x="1325" y="1059"/>
                  <a:pt x="1317" y="1059"/>
                </a:cubicBezTo>
                <a:cubicBezTo>
                  <a:pt x="1309" y="1060"/>
                  <a:pt x="1303" y="1066"/>
                  <a:pt x="1303" y="1074"/>
                </a:cubicBezTo>
                <a:cubicBezTo>
                  <a:pt x="1304" y="1081"/>
                  <a:pt x="1310" y="1087"/>
                  <a:pt x="1317" y="1087"/>
                </a:cubicBezTo>
                <a:close/>
                <a:moveTo>
                  <a:pt x="952" y="1342"/>
                </a:moveTo>
                <a:cubicBezTo>
                  <a:pt x="952" y="1334"/>
                  <a:pt x="945" y="1328"/>
                  <a:pt x="937" y="1328"/>
                </a:cubicBezTo>
                <a:cubicBezTo>
                  <a:pt x="930" y="1328"/>
                  <a:pt x="924" y="1334"/>
                  <a:pt x="924" y="1342"/>
                </a:cubicBezTo>
                <a:cubicBezTo>
                  <a:pt x="924" y="1350"/>
                  <a:pt x="930" y="1356"/>
                  <a:pt x="938" y="1356"/>
                </a:cubicBezTo>
                <a:cubicBezTo>
                  <a:pt x="946" y="1356"/>
                  <a:pt x="952" y="1349"/>
                  <a:pt x="952" y="1342"/>
                </a:cubicBezTo>
                <a:close/>
                <a:moveTo>
                  <a:pt x="843" y="1333"/>
                </a:moveTo>
                <a:cubicBezTo>
                  <a:pt x="843" y="1325"/>
                  <a:pt x="836" y="1318"/>
                  <a:pt x="828" y="1319"/>
                </a:cubicBezTo>
                <a:cubicBezTo>
                  <a:pt x="821" y="1319"/>
                  <a:pt x="815" y="1325"/>
                  <a:pt x="815" y="1333"/>
                </a:cubicBezTo>
                <a:cubicBezTo>
                  <a:pt x="815" y="1341"/>
                  <a:pt x="821" y="1347"/>
                  <a:pt x="829" y="1347"/>
                </a:cubicBezTo>
                <a:cubicBezTo>
                  <a:pt x="837" y="1347"/>
                  <a:pt x="843" y="1340"/>
                  <a:pt x="843" y="1333"/>
                </a:cubicBezTo>
                <a:close/>
                <a:moveTo>
                  <a:pt x="501" y="1017"/>
                </a:moveTo>
                <a:cubicBezTo>
                  <a:pt x="509" y="1017"/>
                  <a:pt x="515" y="1010"/>
                  <a:pt x="515" y="1002"/>
                </a:cubicBezTo>
                <a:cubicBezTo>
                  <a:pt x="515" y="995"/>
                  <a:pt x="509" y="988"/>
                  <a:pt x="501" y="989"/>
                </a:cubicBezTo>
                <a:cubicBezTo>
                  <a:pt x="493" y="989"/>
                  <a:pt x="488" y="995"/>
                  <a:pt x="487" y="1002"/>
                </a:cubicBezTo>
                <a:cubicBezTo>
                  <a:pt x="487" y="1010"/>
                  <a:pt x="493" y="1016"/>
                  <a:pt x="501" y="1017"/>
                </a:cubicBezTo>
                <a:close/>
                <a:moveTo>
                  <a:pt x="555" y="720"/>
                </a:moveTo>
                <a:cubicBezTo>
                  <a:pt x="563" y="720"/>
                  <a:pt x="569" y="713"/>
                  <a:pt x="569" y="705"/>
                </a:cubicBezTo>
                <a:cubicBezTo>
                  <a:pt x="569" y="697"/>
                  <a:pt x="562" y="692"/>
                  <a:pt x="554" y="692"/>
                </a:cubicBezTo>
                <a:cubicBezTo>
                  <a:pt x="547" y="692"/>
                  <a:pt x="541" y="698"/>
                  <a:pt x="541" y="706"/>
                </a:cubicBezTo>
                <a:cubicBezTo>
                  <a:pt x="541" y="713"/>
                  <a:pt x="547" y="720"/>
                  <a:pt x="555" y="720"/>
                </a:cubicBezTo>
                <a:close/>
                <a:moveTo>
                  <a:pt x="546" y="1130"/>
                </a:moveTo>
                <a:cubicBezTo>
                  <a:pt x="554" y="1130"/>
                  <a:pt x="560" y="1124"/>
                  <a:pt x="560" y="1116"/>
                </a:cubicBezTo>
                <a:cubicBezTo>
                  <a:pt x="560" y="1108"/>
                  <a:pt x="554" y="1102"/>
                  <a:pt x="546" y="1102"/>
                </a:cubicBezTo>
                <a:cubicBezTo>
                  <a:pt x="539" y="1102"/>
                  <a:pt x="532" y="1109"/>
                  <a:pt x="532" y="1116"/>
                </a:cubicBezTo>
                <a:cubicBezTo>
                  <a:pt x="533" y="1124"/>
                  <a:pt x="539" y="1130"/>
                  <a:pt x="546" y="1130"/>
                </a:cubicBezTo>
                <a:close/>
                <a:moveTo>
                  <a:pt x="897" y="1338"/>
                </a:moveTo>
                <a:cubicBezTo>
                  <a:pt x="898" y="1330"/>
                  <a:pt x="892" y="1323"/>
                  <a:pt x="884" y="1323"/>
                </a:cubicBezTo>
                <a:cubicBezTo>
                  <a:pt x="876" y="1323"/>
                  <a:pt x="870" y="1329"/>
                  <a:pt x="869" y="1337"/>
                </a:cubicBezTo>
                <a:cubicBezTo>
                  <a:pt x="869" y="1345"/>
                  <a:pt x="876" y="1351"/>
                  <a:pt x="883" y="1351"/>
                </a:cubicBezTo>
                <a:cubicBezTo>
                  <a:pt x="891" y="1351"/>
                  <a:pt x="897" y="1345"/>
                  <a:pt x="897" y="1338"/>
                </a:cubicBezTo>
                <a:close/>
                <a:moveTo>
                  <a:pt x="1267" y="1178"/>
                </a:moveTo>
                <a:cubicBezTo>
                  <a:pt x="1268" y="1170"/>
                  <a:pt x="1261" y="1164"/>
                  <a:pt x="1254" y="1163"/>
                </a:cubicBezTo>
                <a:cubicBezTo>
                  <a:pt x="1246" y="1163"/>
                  <a:pt x="1240" y="1169"/>
                  <a:pt x="1240" y="1177"/>
                </a:cubicBezTo>
                <a:cubicBezTo>
                  <a:pt x="1239" y="1184"/>
                  <a:pt x="1245" y="1191"/>
                  <a:pt x="1253" y="1191"/>
                </a:cubicBezTo>
                <a:cubicBezTo>
                  <a:pt x="1261" y="1192"/>
                  <a:pt x="1267" y="1186"/>
                  <a:pt x="1267" y="1178"/>
                </a:cubicBezTo>
                <a:close/>
                <a:moveTo>
                  <a:pt x="970" y="497"/>
                </a:moveTo>
                <a:cubicBezTo>
                  <a:pt x="970" y="505"/>
                  <a:pt x="976" y="510"/>
                  <a:pt x="984" y="510"/>
                </a:cubicBezTo>
                <a:cubicBezTo>
                  <a:pt x="992" y="510"/>
                  <a:pt x="998" y="504"/>
                  <a:pt x="998" y="496"/>
                </a:cubicBezTo>
                <a:cubicBezTo>
                  <a:pt x="998" y="489"/>
                  <a:pt x="991" y="482"/>
                  <a:pt x="984" y="483"/>
                </a:cubicBezTo>
                <a:cubicBezTo>
                  <a:pt x="976" y="483"/>
                  <a:pt x="970" y="489"/>
                  <a:pt x="970" y="497"/>
                </a:cubicBezTo>
                <a:close/>
                <a:moveTo>
                  <a:pt x="929" y="478"/>
                </a:moveTo>
                <a:cubicBezTo>
                  <a:pt x="922" y="478"/>
                  <a:pt x="916" y="484"/>
                  <a:pt x="916" y="491"/>
                </a:cubicBezTo>
                <a:cubicBezTo>
                  <a:pt x="915" y="499"/>
                  <a:pt x="921" y="505"/>
                  <a:pt x="929" y="505"/>
                </a:cubicBezTo>
                <a:cubicBezTo>
                  <a:pt x="937" y="505"/>
                  <a:pt x="943" y="499"/>
                  <a:pt x="943" y="491"/>
                </a:cubicBezTo>
                <a:cubicBezTo>
                  <a:pt x="943" y="484"/>
                  <a:pt x="937" y="477"/>
                  <a:pt x="929" y="478"/>
                </a:cubicBezTo>
                <a:close/>
                <a:moveTo>
                  <a:pt x="521" y="771"/>
                </a:moveTo>
                <a:cubicBezTo>
                  <a:pt x="513" y="771"/>
                  <a:pt x="507" y="778"/>
                  <a:pt x="507" y="785"/>
                </a:cubicBezTo>
                <a:cubicBezTo>
                  <a:pt x="507" y="793"/>
                  <a:pt x="514" y="799"/>
                  <a:pt x="522" y="799"/>
                </a:cubicBezTo>
                <a:cubicBezTo>
                  <a:pt x="529" y="798"/>
                  <a:pt x="535" y="792"/>
                  <a:pt x="535" y="785"/>
                </a:cubicBezTo>
                <a:cubicBezTo>
                  <a:pt x="534" y="777"/>
                  <a:pt x="528" y="771"/>
                  <a:pt x="521" y="771"/>
                </a:cubicBezTo>
                <a:close/>
                <a:moveTo>
                  <a:pt x="645" y="1220"/>
                </a:moveTo>
                <a:cubicBezTo>
                  <a:pt x="638" y="1220"/>
                  <a:pt x="631" y="1227"/>
                  <a:pt x="631" y="1234"/>
                </a:cubicBezTo>
                <a:cubicBezTo>
                  <a:pt x="632" y="1242"/>
                  <a:pt x="638" y="1247"/>
                  <a:pt x="645" y="1247"/>
                </a:cubicBezTo>
                <a:cubicBezTo>
                  <a:pt x="653" y="1247"/>
                  <a:pt x="659" y="1242"/>
                  <a:pt x="659" y="1234"/>
                </a:cubicBezTo>
                <a:cubicBezTo>
                  <a:pt x="659" y="1226"/>
                  <a:pt x="653" y="1220"/>
                  <a:pt x="645" y="1220"/>
                </a:cubicBezTo>
                <a:close/>
                <a:moveTo>
                  <a:pt x="1336" y="842"/>
                </a:moveTo>
                <a:cubicBezTo>
                  <a:pt x="1328" y="842"/>
                  <a:pt x="1322" y="848"/>
                  <a:pt x="1322" y="855"/>
                </a:cubicBezTo>
                <a:cubicBezTo>
                  <a:pt x="1322" y="863"/>
                  <a:pt x="1329" y="870"/>
                  <a:pt x="1336" y="870"/>
                </a:cubicBezTo>
                <a:cubicBezTo>
                  <a:pt x="1344" y="870"/>
                  <a:pt x="1350" y="863"/>
                  <a:pt x="1350" y="855"/>
                </a:cubicBezTo>
                <a:cubicBezTo>
                  <a:pt x="1350" y="848"/>
                  <a:pt x="1344" y="842"/>
                  <a:pt x="1336" y="842"/>
                </a:cubicBezTo>
                <a:close/>
                <a:moveTo>
                  <a:pt x="571" y="1159"/>
                </a:moveTo>
                <a:cubicBezTo>
                  <a:pt x="579" y="1159"/>
                  <a:pt x="585" y="1153"/>
                  <a:pt x="585" y="1145"/>
                </a:cubicBezTo>
                <a:cubicBezTo>
                  <a:pt x="585" y="1138"/>
                  <a:pt x="579" y="1131"/>
                  <a:pt x="571" y="1131"/>
                </a:cubicBezTo>
                <a:cubicBezTo>
                  <a:pt x="563" y="1131"/>
                  <a:pt x="557" y="1137"/>
                  <a:pt x="557" y="1145"/>
                </a:cubicBezTo>
                <a:cubicBezTo>
                  <a:pt x="558" y="1153"/>
                  <a:pt x="564" y="1159"/>
                  <a:pt x="571" y="1159"/>
                </a:cubicBezTo>
                <a:close/>
                <a:moveTo>
                  <a:pt x="1136" y="1264"/>
                </a:moveTo>
                <a:cubicBezTo>
                  <a:pt x="1128" y="1263"/>
                  <a:pt x="1122" y="1268"/>
                  <a:pt x="1121" y="1276"/>
                </a:cubicBezTo>
                <a:cubicBezTo>
                  <a:pt x="1120" y="1284"/>
                  <a:pt x="1127" y="1291"/>
                  <a:pt x="1134" y="1291"/>
                </a:cubicBezTo>
                <a:cubicBezTo>
                  <a:pt x="1142" y="1291"/>
                  <a:pt x="1148" y="1286"/>
                  <a:pt x="1149" y="1278"/>
                </a:cubicBezTo>
                <a:cubicBezTo>
                  <a:pt x="1149" y="1271"/>
                  <a:pt x="1144" y="1264"/>
                  <a:pt x="1136" y="1264"/>
                </a:cubicBezTo>
                <a:close/>
                <a:moveTo>
                  <a:pt x="1035" y="1322"/>
                </a:moveTo>
                <a:cubicBezTo>
                  <a:pt x="1035" y="1314"/>
                  <a:pt x="1029" y="1308"/>
                  <a:pt x="1022" y="1308"/>
                </a:cubicBezTo>
                <a:cubicBezTo>
                  <a:pt x="1014" y="1308"/>
                  <a:pt x="1008" y="1313"/>
                  <a:pt x="1008" y="1321"/>
                </a:cubicBezTo>
                <a:cubicBezTo>
                  <a:pt x="1007" y="1329"/>
                  <a:pt x="1013" y="1335"/>
                  <a:pt x="1021" y="1336"/>
                </a:cubicBezTo>
                <a:cubicBezTo>
                  <a:pt x="1029" y="1336"/>
                  <a:pt x="1035" y="1329"/>
                  <a:pt x="1035" y="1322"/>
                </a:cubicBezTo>
                <a:close/>
                <a:moveTo>
                  <a:pt x="1316" y="758"/>
                </a:moveTo>
                <a:cubicBezTo>
                  <a:pt x="1308" y="759"/>
                  <a:pt x="1302" y="764"/>
                  <a:pt x="1302" y="772"/>
                </a:cubicBezTo>
                <a:cubicBezTo>
                  <a:pt x="1302" y="780"/>
                  <a:pt x="1308" y="786"/>
                  <a:pt x="1316" y="786"/>
                </a:cubicBezTo>
                <a:cubicBezTo>
                  <a:pt x="1324" y="786"/>
                  <a:pt x="1330" y="780"/>
                  <a:pt x="1329" y="772"/>
                </a:cubicBezTo>
                <a:cubicBezTo>
                  <a:pt x="1329" y="764"/>
                  <a:pt x="1323" y="758"/>
                  <a:pt x="1316" y="758"/>
                </a:cubicBezTo>
                <a:close/>
                <a:moveTo>
                  <a:pt x="749" y="1284"/>
                </a:moveTo>
                <a:cubicBezTo>
                  <a:pt x="742" y="1284"/>
                  <a:pt x="736" y="1290"/>
                  <a:pt x="736" y="1298"/>
                </a:cubicBezTo>
                <a:cubicBezTo>
                  <a:pt x="735" y="1305"/>
                  <a:pt x="742" y="1312"/>
                  <a:pt x="750" y="1312"/>
                </a:cubicBezTo>
                <a:cubicBezTo>
                  <a:pt x="757" y="1311"/>
                  <a:pt x="763" y="1305"/>
                  <a:pt x="763" y="1297"/>
                </a:cubicBezTo>
                <a:cubicBezTo>
                  <a:pt x="763" y="1289"/>
                  <a:pt x="757" y="1284"/>
                  <a:pt x="749" y="1284"/>
                </a:cubicBezTo>
                <a:close/>
                <a:moveTo>
                  <a:pt x="502" y="838"/>
                </a:moveTo>
                <a:cubicBezTo>
                  <a:pt x="502" y="846"/>
                  <a:pt x="508" y="853"/>
                  <a:pt x="516" y="853"/>
                </a:cubicBezTo>
                <a:cubicBezTo>
                  <a:pt x="523" y="853"/>
                  <a:pt x="529" y="847"/>
                  <a:pt x="529" y="839"/>
                </a:cubicBezTo>
                <a:cubicBezTo>
                  <a:pt x="529" y="831"/>
                  <a:pt x="524" y="826"/>
                  <a:pt x="517" y="825"/>
                </a:cubicBezTo>
                <a:cubicBezTo>
                  <a:pt x="509" y="825"/>
                  <a:pt x="502" y="831"/>
                  <a:pt x="502" y="838"/>
                </a:cubicBezTo>
                <a:close/>
                <a:moveTo>
                  <a:pt x="493" y="947"/>
                </a:moveTo>
                <a:cubicBezTo>
                  <a:pt x="493" y="955"/>
                  <a:pt x="499" y="962"/>
                  <a:pt x="506" y="962"/>
                </a:cubicBezTo>
                <a:cubicBezTo>
                  <a:pt x="514" y="962"/>
                  <a:pt x="520" y="956"/>
                  <a:pt x="520" y="948"/>
                </a:cubicBezTo>
                <a:cubicBezTo>
                  <a:pt x="520" y="941"/>
                  <a:pt x="514" y="934"/>
                  <a:pt x="506" y="934"/>
                </a:cubicBezTo>
                <a:cubicBezTo>
                  <a:pt x="499" y="934"/>
                  <a:pt x="493" y="940"/>
                  <a:pt x="493" y="947"/>
                </a:cubicBezTo>
                <a:close/>
                <a:moveTo>
                  <a:pt x="1332" y="897"/>
                </a:moveTo>
                <a:cubicBezTo>
                  <a:pt x="1324" y="896"/>
                  <a:pt x="1317" y="902"/>
                  <a:pt x="1317" y="910"/>
                </a:cubicBezTo>
                <a:cubicBezTo>
                  <a:pt x="1317" y="917"/>
                  <a:pt x="1323" y="924"/>
                  <a:pt x="1331" y="924"/>
                </a:cubicBezTo>
                <a:cubicBezTo>
                  <a:pt x="1338" y="924"/>
                  <a:pt x="1344" y="918"/>
                  <a:pt x="1345" y="911"/>
                </a:cubicBezTo>
                <a:cubicBezTo>
                  <a:pt x="1345" y="903"/>
                  <a:pt x="1339" y="897"/>
                  <a:pt x="1332" y="897"/>
                </a:cubicBezTo>
                <a:close/>
                <a:moveTo>
                  <a:pt x="1322" y="1006"/>
                </a:moveTo>
                <a:cubicBezTo>
                  <a:pt x="1314" y="1006"/>
                  <a:pt x="1308" y="1011"/>
                  <a:pt x="1308" y="1019"/>
                </a:cubicBezTo>
                <a:cubicBezTo>
                  <a:pt x="1308" y="1027"/>
                  <a:pt x="1313" y="1033"/>
                  <a:pt x="1321" y="1033"/>
                </a:cubicBezTo>
                <a:cubicBezTo>
                  <a:pt x="1328" y="1034"/>
                  <a:pt x="1335" y="1028"/>
                  <a:pt x="1335" y="1020"/>
                </a:cubicBezTo>
                <a:cubicBezTo>
                  <a:pt x="1336" y="1013"/>
                  <a:pt x="1330" y="1006"/>
                  <a:pt x="1322" y="1006"/>
                </a:cubicBezTo>
                <a:close/>
                <a:moveTo>
                  <a:pt x="1301" y="1098"/>
                </a:moveTo>
                <a:cubicBezTo>
                  <a:pt x="1301" y="1091"/>
                  <a:pt x="1296" y="1085"/>
                  <a:pt x="1288" y="1085"/>
                </a:cubicBezTo>
                <a:cubicBezTo>
                  <a:pt x="1280" y="1084"/>
                  <a:pt x="1274" y="1090"/>
                  <a:pt x="1274" y="1098"/>
                </a:cubicBezTo>
                <a:cubicBezTo>
                  <a:pt x="1274" y="1105"/>
                  <a:pt x="1280" y="1112"/>
                  <a:pt x="1287" y="1112"/>
                </a:cubicBezTo>
                <a:cubicBezTo>
                  <a:pt x="1294" y="1112"/>
                  <a:pt x="1301" y="1106"/>
                  <a:pt x="1301" y="1098"/>
                </a:cubicBezTo>
                <a:close/>
                <a:moveTo>
                  <a:pt x="1291" y="728"/>
                </a:moveTo>
                <a:cubicBezTo>
                  <a:pt x="1283" y="728"/>
                  <a:pt x="1277" y="735"/>
                  <a:pt x="1277" y="743"/>
                </a:cubicBezTo>
                <a:cubicBezTo>
                  <a:pt x="1277" y="750"/>
                  <a:pt x="1284" y="756"/>
                  <a:pt x="1292" y="756"/>
                </a:cubicBezTo>
                <a:cubicBezTo>
                  <a:pt x="1299" y="756"/>
                  <a:pt x="1305" y="749"/>
                  <a:pt x="1305" y="742"/>
                </a:cubicBezTo>
                <a:cubicBezTo>
                  <a:pt x="1305" y="735"/>
                  <a:pt x="1298" y="729"/>
                  <a:pt x="1291" y="728"/>
                </a:cubicBezTo>
                <a:close/>
                <a:moveTo>
                  <a:pt x="1223" y="1216"/>
                </a:moveTo>
                <a:cubicBezTo>
                  <a:pt x="1230" y="1217"/>
                  <a:pt x="1237" y="1210"/>
                  <a:pt x="1237" y="1203"/>
                </a:cubicBezTo>
                <a:cubicBezTo>
                  <a:pt x="1237" y="1195"/>
                  <a:pt x="1232" y="1189"/>
                  <a:pt x="1224" y="1189"/>
                </a:cubicBezTo>
                <a:cubicBezTo>
                  <a:pt x="1216" y="1188"/>
                  <a:pt x="1210" y="1194"/>
                  <a:pt x="1210" y="1202"/>
                </a:cubicBezTo>
                <a:cubicBezTo>
                  <a:pt x="1209" y="1209"/>
                  <a:pt x="1215" y="1216"/>
                  <a:pt x="1223" y="1216"/>
                </a:cubicBezTo>
                <a:close/>
                <a:moveTo>
                  <a:pt x="620" y="1218"/>
                </a:moveTo>
                <a:cubicBezTo>
                  <a:pt x="628" y="1219"/>
                  <a:pt x="634" y="1212"/>
                  <a:pt x="634" y="1205"/>
                </a:cubicBezTo>
                <a:cubicBezTo>
                  <a:pt x="635" y="1197"/>
                  <a:pt x="628" y="1191"/>
                  <a:pt x="621" y="1191"/>
                </a:cubicBezTo>
                <a:cubicBezTo>
                  <a:pt x="613" y="1191"/>
                  <a:pt x="607" y="1197"/>
                  <a:pt x="607" y="1205"/>
                </a:cubicBezTo>
                <a:cubicBezTo>
                  <a:pt x="607" y="1212"/>
                  <a:pt x="613" y="1218"/>
                  <a:pt x="620" y="1218"/>
                </a:cubicBezTo>
                <a:close/>
                <a:moveTo>
                  <a:pt x="846" y="526"/>
                </a:moveTo>
                <a:cubicBezTo>
                  <a:pt x="853" y="526"/>
                  <a:pt x="859" y="520"/>
                  <a:pt x="860" y="512"/>
                </a:cubicBezTo>
                <a:cubicBezTo>
                  <a:pt x="860" y="505"/>
                  <a:pt x="853" y="498"/>
                  <a:pt x="846" y="498"/>
                </a:cubicBezTo>
                <a:cubicBezTo>
                  <a:pt x="839" y="498"/>
                  <a:pt x="832" y="504"/>
                  <a:pt x="832" y="511"/>
                </a:cubicBezTo>
                <a:cubicBezTo>
                  <a:pt x="832" y="519"/>
                  <a:pt x="838" y="525"/>
                  <a:pt x="846" y="526"/>
                </a:cubicBezTo>
                <a:close/>
                <a:moveTo>
                  <a:pt x="1142" y="578"/>
                </a:moveTo>
                <a:cubicBezTo>
                  <a:pt x="1150" y="579"/>
                  <a:pt x="1156" y="572"/>
                  <a:pt x="1156" y="565"/>
                </a:cubicBezTo>
                <a:cubicBezTo>
                  <a:pt x="1156" y="557"/>
                  <a:pt x="1150" y="551"/>
                  <a:pt x="1143" y="551"/>
                </a:cubicBezTo>
                <a:cubicBezTo>
                  <a:pt x="1135" y="551"/>
                  <a:pt x="1129" y="557"/>
                  <a:pt x="1129" y="565"/>
                </a:cubicBezTo>
                <a:cubicBezTo>
                  <a:pt x="1129" y="573"/>
                  <a:pt x="1135" y="578"/>
                  <a:pt x="1142" y="578"/>
                </a:cubicBezTo>
                <a:close/>
                <a:moveTo>
                  <a:pt x="1326" y="979"/>
                </a:moveTo>
                <a:cubicBezTo>
                  <a:pt x="1334" y="979"/>
                  <a:pt x="1340" y="973"/>
                  <a:pt x="1341" y="965"/>
                </a:cubicBezTo>
                <a:cubicBezTo>
                  <a:pt x="1341" y="958"/>
                  <a:pt x="1335" y="952"/>
                  <a:pt x="1327" y="951"/>
                </a:cubicBezTo>
                <a:cubicBezTo>
                  <a:pt x="1319" y="951"/>
                  <a:pt x="1313" y="957"/>
                  <a:pt x="1313" y="965"/>
                </a:cubicBezTo>
                <a:cubicBezTo>
                  <a:pt x="1313" y="972"/>
                  <a:pt x="1319" y="978"/>
                  <a:pt x="1326" y="979"/>
                </a:cubicBezTo>
                <a:close/>
                <a:moveTo>
                  <a:pt x="1195" y="1213"/>
                </a:moveTo>
                <a:cubicBezTo>
                  <a:pt x="1187" y="1213"/>
                  <a:pt x="1180" y="1219"/>
                  <a:pt x="1180" y="1226"/>
                </a:cubicBezTo>
                <a:cubicBezTo>
                  <a:pt x="1180" y="1234"/>
                  <a:pt x="1185" y="1240"/>
                  <a:pt x="1193" y="1241"/>
                </a:cubicBezTo>
                <a:cubicBezTo>
                  <a:pt x="1201" y="1241"/>
                  <a:pt x="1207" y="1235"/>
                  <a:pt x="1208" y="1227"/>
                </a:cubicBezTo>
                <a:cubicBezTo>
                  <a:pt x="1208" y="1220"/>
                  <a:pt x="1202" y="1214"/>
                  <a:pt x="1195" y="1213"/>
                </a:cubicBezTo>
                <a:close/>
                <a:moveTo>
                  <a:pt x="762" y="518"/>
                </a:moveTo>
                <a:cubicBezTo>
                  <a:pt x="755" y="518"/>
                  <a:pt x="749" y="524"/>
                  <a:pt x="749" y="531"/>
                </a:cubicBezTo>
                <a:cubicBezTo>
                  <a:pt x="748" y="539"/>
                  <a:pt x="754" y="545"/>
                  <a:pt x="762" y="545"/>
                </a:cubicBezTo>
                <a:cubicBezTo>
                  <a:pt x="769" y="545"/>
                  <a:pt x="776" y="539"/>
                  <a:pt x="776" y="532"/>
                </a:cubicBezTo>
                <a:cubicBezTo>
                  <a:pt x="776" y="524"/>
                  <a:pt x="770" y="518"/>
                  <a:pt x="762" y="518"/>
                </a:cubicBezTo>
                <a:close/>
                <a:moveTo>
                  <a:pt x="526" y="1045"/>
                </a:moveTo>
                <a:cubicBezTo>
                  <a:pt x="534" y="1045"/>
                  <a:pt x="540" y="1039"/>
                  <a:pt x="540" y="1031"/>
                </a:cubicBezTo>
                <a:cubicBezTo>
                  <a:pt x="539" y="1024"/>
                  <a:pt x="534" y="1018"/>
                  <a:pt x="526" y="1018"/>
                </a:cubicBezTo>
                <a:cubicBezTo>
                  <a:pt x="518" y="1018"/>
                  <a:pt x="512" y="1024"/>
                  <a:pt x="512" y="1032"/>
                </a:cubicBezTo>
                <a:cubicBezTo>
                  <a:pt x="512" y="1039"/>
                  <a:pt x="519" y="1045"/>
                  <a:pt x="526" y="1045"/>
                </a:cubicBezTo>
                <a:close/>
                <a:moveTo>
                  <a:pt x="524" y="893"/>
                </a:moveTo>
                <a:cubicBezTo>
                  <a:pt x="524" y="885"/>
                  <a:pt x="518" y="880"/>
                  <a:pt x="510" y="880"/>
                </a:cubicBezTo>
                <a:cubicBezTo>
                  <a:pt x="503" y="880"/>
                  <a:pt x="497" y="886"/>
                  <a:pt x="497" y="893"/>
                </a:cubicBezTo>
                <a:cubicBezTo>
                  <a:pt x="497" y="901"/>
                  <a:pt x="504" y="907"/>
                  <a:pt x="511" y="907"/>
                </a:cubicBezTo>
                <a:cubicBezTo>
                  <a:pt x="519" y="907"/>
                  <a:pt x="525" y="900"/>
                  <a:pt x="524" y="893"/>
                </a:cubicBezTo>
                <a:close/>
                <a:moveTo>
                  <a:pt x="585" y="667"/>
                </a:moveTo>
                <a:cubicBezTo>
                  <a:pt x="578" y="667"/>
                  <a:pt x="571" y="673"/>
                  <a:pt x="571" y="681"/>
                </a:cubicBezTo>
                <a:cubicBezTo>
                  <a:pt x="571" y="688"/>
                  <a:pt x="577" y="694"/>
                  <a:pt x="584" y="694"/>
                </a:cubicBezTo>
                <a:cubicBezTo>
                  <a:pt x="592" y="695"/>
                  <a:pt x="598" y="689"/>
                  <a:pt x="599" y="681"/>
                </a:cubicBezTo>
                <a:cubicBezTo>
                  <a:pt x="599" y="674"/>
                  <a:pt x="593" y="667"/>
                  <a:pt x="585" y="667"/>
                </a:cubicBezTo>
                <a:close/>
                <a:moveTo>
                  <a:pt x="1179" y="1252"/>
                </a:moveTo>
                <a:cubicBezTo>
                  <a:pt x="1178" y="1245"/>
                  <a:pt x="1172" y="1239"/>
                  <a:pt x="1165" y="1239"/>
                </a:cubicBezTo>
                <a:cubicBezTo>
                  <a:pt x="1157" y="1238"/>
                  <a:pt x="1151" y="1245"/>
                  <a:pt x="1151" y="1253"/>
                </a:cubicBezTo>
                <a:cubicBezTo>
                  <a:pt x="1151" y="1261"/>
                  <a:pt x="1157" y="1266"/>
                  <a:pt x="1165" y="1266"/>
                </a:cubicBezTo>
                <a:cubicBezTo>
                  <a:pt x="1173" y="1266"/>
                  <a:pt x="1179" y="1260"/>
                  <a:pt x="1179" y="1252"/>
                </a:cubicBezTo>
                <a:close/>
                <a:moveTo>
                  <a:pt x="1064" y="517"/>
                </a:moveTo>
                <a:cubicBezTo>
                  <a:pt x="1057" y="517"/>
                  <a:pt x="1050" y="523"/>
                  <a:pt x="1049" y="530"/>
                </a:cubicBezTo>
                <a:cubicBezTo>
                  <a:pt x="1049" y="537"/>
                  <a:pt x="1055" y="544"/>
                  <a:pt x="1063" y="544"/>
                </a:cubicBezTo>
                <a:cubicBezTo>
                  <a:pt x="1070" y="544"/>
                  <a:pt x="1076" y="539"/>
                  <a:pt x="1077" y="532"/>
                </a:cubicBezTo>
                <a:cubicBezTo>
                  <a:pt x="1077" y="524"/>
                  <a:pt x="1071" y="517"/>
                  <a:pt x="1064" y="517"/>
                </a:cubicBezTo>
                <a:close/>
                <a:moveTo>
                  <a:pt x="610" y="1175"/>
                </a:moveTo>
                <a:cubicBezTo>
                  <a:pt x="609" y="1167"/>
                  <a:pt x="604" y="1161"/>
                  <a:pt x="596" y="1161"/>
                </a:cubicBezTo>
                <a:cubicBezTo>
                  <a:pt x="588" y="1161"/>
                  <a:pt x="582" y="1167"/>
                  <a:pt x="582" y="1175"/>
                </a:cubicBezTo>
                <a:cubicBezTo>
                  <a:pt x="582" y="1182"/>
                  <a:pt x="588" y="1189"/>
                  <a:pt x="596" y="1189"/>
                </a:cubicBezTo>
                <a:cubicBezTo>
                  <a:pt x="603" y="1189"/>
                  <a:pt x="610" y="1183"/>
                  <a:pt x="610" y="1175"/>
                </a:cubicBezTo>
                <a:close/>
                <a:moveTo>
                  <a:pt x="725" y="1282"/>
                </a:moveTo>
                <a:cubicBezTo>
                  <a:pt x="732" y="1282"/>
                  <a:pt x="738" y="1276"/>
                  <a:pt x="738" y="1269"/>
                </a:cubicBezTo>
                <a:cubicBezTo>
                  <a:pt x="739" y="1262"/>
                  <a:pt x="733" y="1256"/>
                  <a:pt x="725" y="1255"/>
                </a:cubicBezTo>
                <a:cubicBezTo>
                  <a:pt x="717" y="1255"/>
                  <a:pt x="711" y="1261"/>
                  <a:pt x="711" y="1269"/>
                </a:cubicBezTo>
                <a:cubicBezTo>
                  <a:pt x="711" y="1276"/>
                  <a:pt x="717" y="1282"/>
                  <a:pt x="725" y="1282"/>
                </a:cubicBezTo>
                <a:close/>
                <a:moveTo>
                  <a:pt x="967" y="1304"/>
                </a:moveTo>
                <a:cubicBezTo>
                  <a:pt x="959" y="1304"/>
                  <a:pt x="953" y="1310"/>
                  <a:pt x="953" y="1318"/>
                </a:cubicBezTo>
                <a:cubicBezTo>
                  <a:pt x="954" y="1325"/>
                  <a:pt x="960" y="1331"/>
                  <a:pt x="967" y="1331"/>
                </a:cubicBezTo>
                <a:cubicBezTo>
                  <a:pt x="975" y="1331"/>
                  <a:pt x="981" y="1324"/>
                  <a:pt x="981" y="1317"/>
                </a:cubicBezTo>
                <a:cubicBezTo>
                  <a:pt x="980" y="1310"/>
                  <a:pt x="974" y="1304"/>
                  <a:pt x="967" y="1304"/>
                </a:cubicBezTo>
                <a:close/>
                <a:moveTo>
                  <a:pt x="1311" y="813"/>
                </a:moveTo>
                <a:cubicBezTo>
                  <a:pt x="1303" y="813"/>
                  <a:pt x="1298" y="820"/>
                  <a:pt x="1298" y="828"/>
                </a:cubicBezTo>
                <a:cubicBezTo>
                  <a:pt x="1298" y="835"/>
                  <a:pt x="1305" y="841"/>
                  <a:pt x="1312" y="840"/>
                </a:cubicBezTo>
                <a:cubicBezTo>
                  <a:pt x="1319" y="840"/>
                  <a:pt x="1325" y="833"/>
                  <a:pt x="1325" y="826"/>
                </a:cubicBezTo>
                <a:cubicBezTo>
                  <a:pt x="1325" y="819"/>
                  <a:pt x="1319" y="813"/>
                  <a:pt x="1311" y="813"/>
                </a:cubicBezTo>
                <a:close/>
                <a:moveTo>
                  <a:pt x="1167" y="581"/>
                </a:moveTo>
                <a:cubicBezTo>
                  <a:pt x="1160" y="581"/>
                  <a:pt x="1154" y="587"/>
                  <a:pt x="1154" y="594"/>
                </a:cubicBezTo>
                <a:cubicBezTo>
                  <a:pt x="1153" y="602"/>
                  <a:pt x="1160" y="608"/>
                  <a:pt x="1167" y="608"/>
                </a:cubicBezTo>
                <a:cubicBezTo>
                  <a:pt x="1174" y="609"/>
                  <a:pt x="1180" y="603"/>
                  <a:pt x="1181" y="595"/>
                </a:cubicBezTo>
                <a:cubicBezTo>
                  <a:pt x="1181" y="587"/>
                  <a:pt x="1175" y="581"/>
                  <a:pt x="1167" y="581"/>
                </a:cubicBezTo>
                <a:close/>
                <a:moveTo>
                  <a:pt x="1266" y="700"/>
                </a:moveTo>
                <a:cubicBezTo>
                  <a:pt x="1259" y="700"/>
                  <a:pt x="1253" y="706"/>
                  <a:pt x="1253" y="713"/>
                </a:cubicBezTo>
                <a:cubicBezTo>
                  <a:pt x="1253" y="721"/>
                  <a:pt x="1259" y="727"/>
                  <a:pt x="1266" y="727"/>
                </a:cubicBezTo>
                <a:cubicBezTo>
                  <a:pt x="1274" y="727"/>
                  <a:pt x="1280" y="721"/>
                  <a:pt x="1280" y="713"/>
                </a:cubicBezTo>
                <a:cubicBezTo>
                  <a:pt x="1280" y="706"/>
                  <a:pt x="1274" y="700"/>
                  <a:pt x="1266" y="700"/>
                </a:cubicBezTo>
                <a:close/>
                <a:moveTo>
                  <a:pt x="719" y="556"/>
                </a:moveTo>
                <a:cubicBezTo>
                  <a:pt x="719" y="564"/>
                  <a:pt x="725" y="570"/>
                  <a:pt x="732" y="570"/>
                </a:cubicBezTo>
                <a:cubicBezTo>
                  <a:pt x="740" y="570"/>
                  <a:pt x="746" y="564"/>
                  <a:pt x="746" y="557"/>
                </a:cubicBezTo>
                <a:cubicBezTo>
                  <a:pt x="746" y="549"/>
                  <a:pt x="740" y="543"/>
                  <a:pt x="733" y="543"/>
                </a:cubicBezTo>
                <a:cubicBezTo>
                  <a:pt x="725" y="542"/>
                  <a:pt x="719" y="549"/>
                  <a:pt x="719" y="556"/>
                </a:cubicBezTo>
                <a:close/>
                <a:moveTo>
                  <a:pt x="613" y="643"/>
                </a:moveTo>
                <a:cubicBezTo>
                  <a:pt x="606" y="643"/>
                  <a:pt x="600" y="649"/>
                  <a:pt x="600" y="657"/>
                </a:cubicBezTo>
                <a:cubicBezTo>
                  <a:pt x="601" y="664"/>
                  <a:pt x="607" y="670"/>
                  <a:pt x="614" y="670"/>
                </a:cubicBezTo>
                <a:cubicBezTo>
                  <a:pt x="621" y="670"/>
                  <a:pt x="628" y="663"/>
                  <a:pt x="628" y="656"/>
                </a:cubicBezTo>
                <a:cubicBezTo>
                  <a:pt x="627" y="648"/>
                  <a:pt x="621" y="642"/>
                  <a:pt x="613" y="643"/>
                </a:cubicBezTo>
                <a:close/>
                <a:moveTo>
                  <a:pt x="804" y="1317"/>
                </a:moveTo>
                <a:cubicBezTo>
                  <a:pt x="811" y="1316"/>
                  <a:pt x="817" y="1310"/>
                  <a:pt x="817" y="1303"/>
                </a:cubicBezTo>
                <a:cubicBezTo>
                  <a:pt x="817" y="1295"/>
                  <a:pt x="812" y="1290"/>
                  <a:pt x="804" y="1289"/>
                </a:cubicBezTo>
                <a:cubicBezTo>
                  <a:pt x="797" y="1289"/>
                  <a:pt x="791" y="1295"/>
                  <a:pt x="790" y="1302"/>
                </a:cubicBezTo>
                <a:cubicBezTo>
                  <a:pt x="790" y="1310"/>
                  <a:pt x="797" y="1317"/>
                  <a:pt x="804" y="1317"/>
                </a:cubicBezTo>
                <a:close/>
                <a:moveTo>
                  <a:pt x="550" y="746"/>
                </a:moveTo>
                <a:cubicBezTo>
                  <a:pt x="543" y="746"/>
                  <a:pt x="536" y="752"/>
                  <a:pt x="536" y="760"/>
                </a:cubicBezTo>
                <a:cubicBezTo>
                  <a:pt x="536" y="767"/>
                  <a:pt x="543" y="773"/>
                  <a:pt x="550" y="773"/>
                </a:cubicBezTo>
                <a:cubicBezTo>
                  <a:pt x="558" y="773"/>
                  <a:pt x="563" y="767"/>
                  <a:pt x="563" y="759"/>
                </a:cubicBezTo>
                <a:cubicBezTo>
                  <a:pt x="563" y="752"/>
                  <a:pt x="557" y="746"/>
                  <a:pt x="550" y="746"/>
                </a:cubicBezTo>
                <a:close/>
                <a:moveTo>
                  <a:pt x="1052" y="1310"/>
                </a:moveTo>
                <a:cubicBezTo>
                  <a:pt x="1059" y="1310"/>
                  <a:pt x="1065" y="1304"/>
                  <a:pt x="1065" y="1297"/>
                </a:cubicBezTo>
                <a:cubicBezTo>
                  <a:pt x="1065" y="1289"/>
                  <a:pt x="1059" y="1283"/>
                  <a:pt x="1051" y="1283"/>
                </a:cubicBezTo>
                <a:cubicBezTo>
                  <a:pt x="1044" y="1283"/>
                  <a:pt x="1038" y="1289"/>
                  <a:pt x="1038" y="1297"/>
                </a:cubicBezTo>
                <a:cubicBezTo>
                  <a:pt x="1037" y="1304"/>
                  <a:pt x="1044" y="1311"/>
                  <a:pt x="1052" y="1310"/>
                </a:cubicBezTo>
                <a:close/>
                <a:moveTo>
                  <a:pt x="1009" y="512"/>
                </a:moveTo>
                <a:cubicBezTo>
                  <a:pt x="1002" y="512"/>
                  <a:pt x="995" y="518"/>
                  <a:pt x="995" y="525"/>
                </a:cubicBezTo>
                <a:cubicBezTo>
                  <a:pt x="995" y="533"/>
                  <a:pt x="1001" y="539"/>
                  <a:pt x="1008" y="539"/>
                </a:cubicBezTo>
                <a:cubicBezTo>
                  <a:pt x="1016" y="539"/>
                  <a:pt x="1022" y="533"/>
                  <a:pt x="1022" y="526"/>
                </a:cubicBezTo>
                <a:cubicBezTo>
                  <a:pt x="1022" y="518"/>
                  <a:pt x="1016" y="512"/>
                  <a:pt x="1009" y="512"/>
                </a:cubicBezTo>
                <a:close/>
                <a:moveTo>
                  <a:pt x="901" y="503"/>
                </a:moveTo>
                <a:cubicBezTo>
                  <a:pt x="893" y="503"/>
                  <a:pt x="887" y="508"/>
                  <a:pt x="887" y="516"/>
                </a:cubicBezTo>
                <a:cubicBezTo>
                  <a:pt x="887" y="523"/>
                  <a:pt x="893" y="530"/>
                  <a:pt x="900" y="530"/>
                </a:cubicBezTo>
                <a:cubicBezTo>
                  <a:pt x="907" y="530"/>
                  <a:pt x="914" y="524"/>
                  <a:pt x="914" y="516"/>
                </a:cubicBezTo>
                <a:cubicBezTo>
                  <a:pt x="914" y="509"/>
                  <a:pt x="908" y="503"/>
                  <a:pt x="901" y="503"/>
                </a:cubicBezTo>
                <a:close/>
                <a:moveTo>
                  <a:pt x="551" y="1075"/>
                </a:moveTo>
                <a:cubicBezTo>
                  <a:pt x="558" y="1075"/>
                  <a:pt x="564" y="1069"/>
                  <a:pt x="564" y="1061"/>
                </a:cubicBezTo>
                <a:cubicBezTo>
                  <a:pt x="564" y="1054"/>
                  <a:pt x="558" y="1048"/>
                  <a:pt x="551" y="1048"/>
                </a:cubicBezTo>
                <a:cubicBezTo>
                  <a:pt x="543" y="1048"/>
                  <a:pt x="537" y="1054"/>
                  <a:pt x="537" y="1062"/>
                </a:cubicBezTo>
                <a:cubicBezTo>
                  <a:pt x="537" y="1069"/>
                  <a:pt x="543" y="1075"/>
                  <a:pt x="551" y="1075"/>
                </a:cubicBezTo>
                <a:close/>
                <a:moveTo>
                  <a:pt x="1179" y="625"/>
                </a:moveTo>
                <a:cubicBezTo>
                  <a:pt x="1179" y="632"/>
                  <a:pt x="1185" y="638"/>
                  <a:pt x="1192" y="638"/>
                </a:cubicBezTo>
                <a:cubicBezTo>
                  <a:pt x="1200" y="638"/>
                  <a:pt x="1206" y="632"/>
                  <a:pt x="1206" y="624"/>
                </a:cubicBezTo>
                <a:cubicBezTo>
                  <a:pt x="1205" y="617"/>
                  <a:pt x="1199" y="611"/>
                  <a:pt x="1192" y="611"/>
                </a:cubicBezTo>
                <a:cubicBezTo>
                  <a:pt x="1184" y="611"/>
                  <a:pt x="1178" y="617"/>
                  <a:pt x="1179" y="625"/>
                </a:cubicBezTo>
                <a:close/>
                <a:moveTo>
                  <a:pt x="689" y="581"/>
                </a:moveTo>
                <a:cubicBezTo>
                  <a:pt x="689" y="589"/>
                  <a:pt x="696" y="595"/>
                  <a:pt x="703" y="595"/>
                </a:cubicBezTo>
                <a:cubicBezTo>
                  <a:pt x="710" y="594"/>
                  <a:pt x="716" y="588"/>
                  <a:pt x="716" y="581"/>
                </a:cubicBezTo>
                <a:cubicBezTo>
                  <a:pt x="716" y="573"/>
                  <a:pt x="710" y="567"/>
                  <a:pt x="702" y="568"/>
                </a:cubicBezTo>
                <a:cubicBezTo>
                  <a:pt x="695" y="568"/>
                  <a:pt x="689" y="574"/>
                  <a:pt x="689" y="581"/>
                </a:cubicBezTo>
                <a:close/>
                <a:moveTo>
                  <a:pt x="644" y="617"/>
                </a:moveTo>
                <a:cubicBezTo>
                  <a:pt x="636" y="617"/>
                  <a:pt x="630" y="623"/>
                  <a:pt x="630" y="631"/>
                </a:cubicBezTo>
                <a:cubicBezTo>
                  <a:pt x="630" y="638"/>
                  <a:pt x="636" y="644"/>
                  <a:pt x="644" y="644"/>
                </a:cubicBezTo>
                <a:cubicBezTo>
                  <a:pt x="651" y="644"/>
                  <a:pt x="657" y="638"/>
                  <a:pt x="657" y="631"/>
                </a:cubicBezTo>
                <a:cubicBezTo>
                  <a:pt x="657" y="623"/>
                  <a:pt x="651" y="617"/>
                  <a:pt x="644" y="617"/>
                </a:cubicBezTo>
                <a:close/>
                <a:moveTo>
                  <a:pt x="531" y="990"/>
                </a:moveTo>
                <a:cubicBezTo>
                  <a:pt x="539" y="990"/>
                  <a:pt x="545" y="984"/>
                  <a:pt x="544" y="977"/>
                </a:cubicBezTo>
                <a:cubicBezTo>
                  <a:pt x="544" y="969"/>
                  <a:pt x="538" y="963"/>
                  <a:pt x="531" y="964"/>
                </a:cubicBezTo>
                <a:cubicBezTo>
                  <a:pt x="523" y="964"/>
                  <a:pt x="517" y="970"/>
                  <a:pt x="518" y="977"/>
                </a:cubicBezTo>
                <a:cubicBezTo>
                  <a:pt x="518" y="985"/>
                  <a:pt x="524" y="991"/>
                  <a:pt x="531" y="990"/>
                </a:cubicBezTo>
                <a:close/>
                <a:moveTo>
                  <a:pt x="1306" y="1044"/>
                </a:moveTo>
                <a:cubicBezTo>
                  <a:pt x="1306" y="1037"/>
                  <a:pt x="1300" y="1031"/>
                  <a:pt x="1293" y="1031"/>
                </a:cubicBezTo>
                <a:cubicBezTo>
                  <a:pt x="1285" y="1031"/>
                  <a:pt x="1279" y="1037"/>
                  <a:pt x="1279" y="1044"/>
                </a:cubicBezTo>
                <a:cubicBezTo>
                  <a:pt x="1279" y="1052"/>
                  <a:pt x="1285" y="1058"/>
                  <a:pt x="1293" y="1058"/>
                </a:cubicBezTo>
                <a:cubicBezTo>
                  <a:pt x="1300" y="1058"/>
                  <a:pt x="1306" y="1052"/>
                  <a:pt x="1306" y="1044"/>
                </a:cubicBezTo>
                <a:close/>
                <a:moveTo>
                  <a:pt x="1258" y="1137"/>
                </a:moveTo>
                <a:cubicBezTo>
                  <a:pt x="1265" y="1137"/>
                  <a:pt x="1271" y="1131"/>
                  <a:pt x="1271" y="1123"/>
                </a:cubicBezTo>
                <a:cubicBezTo>
                  <a:pt x="1271" y="1116"/>
                  <a:pt x="1265" y="1110"/>
                  <a:pt x="1257" y="1110"/>
                </a:cubicBezTo>
                <a:cubicBezTo>
                  <a:pt x="1250" y="1110"/>
                  <a:pt x="1244" y="1117"/>
                  <a:pt x="1244" y="1124"/>
                </a:cubicBezTo>
                <a:cubicBezTo>
                  <a:pt x="1244" y="1131"/>
                  <a:pt x="1251" y="1137"/>
                  <a:pt x="1258" y="1137"/>
                </a:cubicBezTo>
                <a:close/>
                <a:moveTo>
                  <a:pt x="698" y="1252"/>
                </a:moveTo>
                <a:cubicBezTo>
                  <a:pt x="706" y="1253"/>
                  <a:pt x="712" y="1248"/>
                  <a:pt x="713" y="1240"/>
                </a:cubicBezTo>
                <a:cubicBezTo>
                  <a:pt x="714" y="1233"/>
                  <a:pt x="709" y="1226"/>
                  <a:pt x="701" y="1225"/>
                </a:cubicBezTo>
                <a:cubicBezTo>
                  <a:pt x="694" y="1225"/>
                  <a:pt x="687" y="1231"/>
                  <a:pt x="687" y="1238"/>
                </a:cubicBezTo>
                <a:cubicBezTo>
                  <a:pt x="686" y="1245"/>
                  <a:pt x="691" y="1251"/>
                  <a:pt x="698" y="1252"/>
                </a:cubicBezTo>
                <a:close/>
                <a:moveTo>
                  <a:pt x="1241" y="670"/>
                </a:moveTo>
                <a:cubicBezTo>
                  <a:pt x="1234" y="670"/>
                  <a:pt x="1228" y="676"/>
                  <a:pt x="1228" y="684"/>
                </a:cubicBezTo>
                <a:cubicBezTo>
                  <a:pt x="1228" y="691"/>
                  <a:pt x="1234" y="697"/>
                  <a:pt x="1242" y="697"/>
                </a:cubicBezTo>
                <a:cubicBezTo>
                  <a:pt x="1249" y="697"/>
                  <a:pt x="1255" y="690"/>
                  <a:pt x="1255" y="683"/>
                </a:cubicBezTo>
                <a:cubicBezTo>
                  <a:pt x="1255" y="676"/>
                  <a:pt x="1249" y="670"/>
                  <a:pt x="1241" y="670"/>
                </a:cubicBezTo>
                <a:close/>
                <a:moveTo>
                  <a:pt x="1080" y="1286"/>
                </a:moveTo>
                <a:cubicBezTo>
                  <a:pt x="1088" y="1286"/>
                  <a:pt x="1094" y="1279"/>
                  <a:pt x="1094" y="1272"/>
                </a:cubicBezTo>
                <a:cubicBezTo>
                  <a:pt x="1094" y="1264"/>
                  <a:pt x="1088" y="1259"/>
                  <a:pt x="1080" y="1259"/>
                </a:cubicBezTo>
                <a:cubicBezTo>
                  <a:pt x="1073" y="1259"/>
                  <a:pt x="1067" y="1265"/>
                  <a:pt x="1067" y="1273"/>
                </a:cubicBezTo>
                <a:cubicBezTo>
                  <a:pt x="1067" y="1280"/>
                  <a:pt x="1073" y="1286"/>
                  <a:pt x="1080" y="1286"/>
                </a:cubicBezTo>
                <a:close/>
                <a:moveTo>
                  <a:pt x="1216" y="640"/>
                </a:moveTo>
                <a:cubicBezTo>
                  <a:pt x="1209" y="640"/>
                  <a:pt x="1203" y="647"/>
                  <a:pt x="1203" y="654"/>
                </a:cubicBezTo>
                <a:cubicBezTo>
                  <a:pt x="1203" y="661"/>
                  <a:pt x="1210" y="667"/>
                  <a:pt x="1217" y="667"/>
                </a:cubicBezTo>
                <a:cubicBezTo>
                  <a:pt x="1225" y="667"/>
                  <a:pt x="1230" y="661"/>
                  <a:pt x="1230" y="653"/>
                </a:cubicBezTo>
                <a:cubicBezTo>
                  <a:pt x="1230" y="646"/>
                  <a:pt x="1224" y="640"/>
                  <a:pt x="1216" y="640"/>
                </a:cubicBezTo>
                <a:close/>
                <a:moveTo>
                  <a:pt x="858" y="1320"/>
                </a:moveTo>
                <a:cubicBezTo>
                  <a:pt x="866" y="1321"/>
                  <a:pt x="872" y="1315"/>
                  <a:pt x="872" y="1307"/>
                </a:cubicBezTo>
                <a:cubicBezTo>
                  <a:pt x="872" y="1300"/>
                  <a:pt x="866" y="1294"/>
                  <a:pt x="859" y="1294"/>
                </a:cubicBezTo>
                <a:cubicBezTo>
                  <a:pt x="852" y="1293"/>
                  <a:pt x="845" y="1300"/>
                  <a:pt x="845" y="1307"/>
                </a:cubicBezTo>
                <a:cubicBezTo>
                  <a:pt x="845" y="1314"/>
                  <a:pt x="851" y="1320"/>
                  <a:pt x="858" y="1320"/>
                </a:cubicBezTo>
                <a:close/>
                <a:moveTo>
                  <a:pt x="912" y="1326"/>
                </a:moveTo>
                <a:cubicBezTo>
                  <a:pt x="920" y="1326"/>
                  <a:pt x="926" y="1320"/>
                  <a:pt x="926" y="1312"/>
                </a:cubicBezTo>
                <a:cubicBezTo>
                  <a:pt x="926" y="1305"/>
                  <a:pt x="920" y="1299"/>
                  <a:pt x="912" y="1299"/>
                </a:cubicBezTo>
                <a:cubicBezTo>
                  <a:pt x="905" y="1299"/>
                  <a:pt x="899" y="1305"/>
                  <a:pt x="899" y="1312"/>
                </a:cubicBezTo>
                <a:cubicBezTo>
                  <a:pt x="899" y="1320"/>
                  <a:pt x="905" y="1326"/>
                  <a:pt x="912" y="1326"/>
                </a:cubicBezTo>
                <a:close/>
                <a:moveTo>
                  <a:pt x="673" y="592"/>
                </a:moveTo>
                <a:cubicBezTo>
                  <a:pt x="666" y="592"/>
                  <a:pt x="660" y="599"/>
                  <a:pt x="660" y="606"/>
                </a:cubicBezTo>
                <a:cubicBezTo>
                  <a:pt x="660" y="614"/>
                  <a:pt x="666" y="619"/>
                  <a:pt x="674" y="619"/>
                </a:cubicBezTo>
                <a:cubicBezTo>
                  <a:pt x="681" y="619"/>
                  <a:pt x="687" y="613"/>
                  <a:pt x="687" y="606"/>
                </a:cubicBezTo>
                <a:cubicBezTo>
                  <a:pt x="687" y="598"/>
                  <a:pt x="681" y="592"/>
                  <a:pt x="673" y="592"/>
                </a:cubicBezTo>
                <a:close/>
                <a:moveTo>
                  <a:pt x="1087" y="547"/>
                </a:moveTo>
                <a:cubicBezTo>
                  <a:pt x="1080" y="548"/>
                  <a:pt x="1074" y="554"/>
                  <a:pt x="1075" y="561"/>
                </a:cubicBezTo>
                <a:cubicBezTo>
                  <a:pt x="1075" y="568"/>
                  <a:pt x="1081" y="574"/>
                  <a:pt x="1088" y="574"/>
                </a:cubicBezTo>
                <a:cubicBezTo>
                  <a:pt x="1095" y="574"/>
                  <a:pt x="1102" y="567"/>
                  <a:pt x="1102" y="560"/>
                </a:cubicBezTo>
                <a:cubicBezTo>
                  <a:pt x="1101" y="553"/>
                  <a:pt x="1095" y="547"/>
                  <a:pt x="1087" y="547"/>
                </a:cubicBezTo>
                <a:close/>
                <a:moveTo>
                  <a:pt x="802" y="537"/>
                </a:moveTo>
                <a:cubicBezTo>
                  <a:pt x="802" y="544"/>
                  <a:pt x="809" y="550"/>
                  <a:pt x="816" y="550"/>
                </a:cubicBezTo>
                <a:cubicBezTo>
                  <a:pt x="823" y="550"/>
                  <a:pt x="829" y="544"/>
                  <a:pt x="829" y="537"/>
                </a:cubicBezTo>
                <a:cubicBezTo>
                  <a:pt x="829" y="529"/>
                  <a:pt x="824" y="523"/>
                  <a:pt x="816" y="523"/>
                </a:cubicBezTo>
                <a:cubicBezTo>
                  <a:pt x="809" y="523"/>
                  <a:pt x="802" y="529"/>
                  <a:pt x="802" y="537"/>
                </a:cubicBezTo>
                <a:close/>
                <a:moveTo>
                  <a:pt x="954" y="535"/>
                </a:moveTo>
                <a:cubicBezTo>
                  <a:pt x="961" y="535"/>
                  <a:pt x="968" y="530"/>
                  <a:pt x="968" y="522"/>
                </a:cubicBezTo>
                <a:cubicBezTo>
                  <a:pt x="969" y="515"/>
                  <a:pt x="963" y="508"/>
                  <a:pt x="956" y="508"/>
                </a:cubicBezTo>
                <a:cubicBezTo>
                  <a:pt x="948" y="508"/>
                  <a:pt x="942" y="513"/>
                  <a:pt x="942" y="520"/>
                </a:cubicBezTo>
                <a:cubicBezTo>
                  <a:pt x="941" y="528"/>
                  <a:pt x="947" y="534"/>
                  <a:pt x="954" y="535"/>
                </a:cubicBezTo>
                <a:close/>
                <a:moveTo>
                  <a:pt x="1297" y="1003"/>
                </a:moveTo>
                <a:cubicBezTo>
                  <a:pt x="1305" y="1003"/>
                  <a:pt x="1310" y="997"/>
                  <a:pt x="1310" y="989"/>
                </a:cubicBezTo>
                <a:cubicBezTo>
                  <a:pt x="1310" y="982"/>
                  <a:pt x="1304" y="976"/>
                  <a:pt x="1297" y="976"/>
                </a:cubicBezTo>
                <a:cubicBezTo>
                  <a:pt x="1290" y="977"/>
                  <a:pt x="1284" y="982"/>
                  <a:pt x="1284" y="989"/>
                </a:cubicBezTo>
                <a:cubicBezTo>
                  <a:pt x="1284" y="997"/>
                  <a:pt x="1290" y="1003"/>
                  <a:pt x="1297" y="1003"/>
                </a:cubicBezTo>
                <a:close/>
                <a:moveTo>
                  <a:pt x="1307" y="867"/>
                </a:moveTo>
                <a:cubicBezTo>
                  <a:pt x="1300" y="867"/>
                  <a:pt x="1293" y="873"/>
                  <a:pt x="1293" y="880"/>
                </a:cubicBezTo>
                <a:cubicBezTo>
                  <a:pt x="1293" y="887"/>
                  <a:pt x="1298" y="893"/>
                  <a:pt x="1306" y="894"/>
                </a:cubicBezTo>
                <a:cubicBezTo>
                  <a:pt x="1313" y="894"/>
                  <a:pt x="1319" y="888"/>
                  <a:pt x="1320" y="881"/>
                </a:cubicBezTo>
                <a:cubicBezTo>
                  <a:pt x="1320" y="874"/>
                  <a:pt x="1314" y="868"/>
                  <a:pt x="1307" y="867"/>
                </a:cubicBezTo>
                <a:close/>
                <a:moveTo>
                  <a:pt x="554" y="868"/>
                </a:moveTo>
                <a:cubicBezTo>
                  <a:pt x="554" y="861"/>
                  <a:pt x="548" y="856"/>
                  <a:pt x="541" y="855"/>
                </a:cubicBezTo>
                <a:cubicBezTo>
                  <a:pt x="534" y="855"/>
                  <a:pt x="528" y="861"/>
                  <a:pt x="527" y="868"/>
                </a:cubicBezTo>
                <a:cubicBezTo>
                  <a:pt x="527" y="875"/>
                  <a:pt x="533" y="882"/>
                  <a:pt x="540" y="882"/>
                </a:cubicBezTo>
                <a:cubicBezTo>
                  <a:pt x="548" y="882"/>
                  <a:pt x="554" y="876"/>
                  <a:pt x="554" y="868"/>
                </a:cubicBezTo>
                <a:close/>
                <a:moveTo>
                  <a:pt x="590" y="1091"/>
                </a:moveTo>
                <a:cubicBezTo>
                  <a:pt x="589" y="1083"/>
                  <a:pt x="583" y="1078"/>
                  <a:pt x="575" y="1078"/>
                </a:cubicBezTo>
                <a:cubicBezTo>
                  <a:pt x="568" y="1078"/>
                  <a:pt x="563" y="1084"/>
                  <a:pt x="563" y="1092"/>
                </a:cubicBezTo>
                <a:cubicBezTo>
                  <a:pt x="563" y="1099"/>
                  <a:pt x="570" y="1105"/>
                  <a:pt x="577" y="1105"/>
                </a:cubicBezTo>
                <a:cubicBezTo>
                  <a:pt x="584" y="1104"/>
                  <a:pt x="590" y="1098"/>
                  <a:pt x="590" y="1091"/>
                </a:cubicBezTo>
                <a:close/>
                <a:moveTo>
                  <a:pt x="545" y="827"/>
                </a:moveTo>
                <a:cubicBezTo>
                  <a:pt x="552" y="827"/>
                  <a:pt x="559" y="822"/>
                  <a:pt x="559" y="815"/>
                </a:cubicBezTo>
                <a:cubicBezTo>
                  <a:pt x="559" y="807"/>
                  <a:pt x="553" y="801"/>
                  <a:pt x="546" y="801"/>
                </a:cubicBezTo>
                <a:cubicBezTo>
                  <a:pt x="539" y="800"/>
                  <a:pt x="533" y="806"/>
                  <a:pt x="532" y="813"/>
                </a:cubicBezTo>
                <a:cubicBezTo>
                  <a:pt x="532" y="821"/>
                  <a:pt x="538" y="827"/>
                  <a:pt x="545" y="827"/>
                </a:cubicBezTo>
                <a:close/>
                <a:moveTo>
                  <a:pt x="1287" y="784"/>
                </a:moveTo>
                <a:cubicBezTo>
                  <a:pt x="1279" y="784"/>
                  <a:pt x="1273" y="790"/>
                  <a:pt x="1273" y="797"/>
                </a:cubicBezTo>
                <a:cubicBezTo>
                  <a:pt x="1274" y="804"/>
                  <a:pt x="1280" y="810"/>
                  <a:pt x="1287" y="810"/>
                </a:cubicBezTo>
                <a:cubicBezTo>
                  <a:pt x="1294" y="810"/>
                  <a:pt x="1300" y="804"/>
                  <a:pt x="1300" y="796"/>
                </a:cubicBezTo>
                <a:cubicBezTo>
                  <a:pt x="1300" y="789"/>
                  <a:pt x="1294" y="784"/>
                  <a:pt x="1287" y="784"/>
                </a:cubicBezTo>
                <a:close/>
                <a:moveTo>
                  <a:pt x="1229" y="1162"/>
                </a:moveTo>
                <a:cubicBezTo>
                  <a:pt x="1236" y="1162"/>
                  <a:pt x="1242" y="1155"/>
                  <a:pt x="1242" y="1148"/>
                </a:cubicBezTo>
                <a:cubicBezTo>
                  <a:pt x="1242" y="1141"/>
                  <a:pt x="1236" y="1135"/>
                  <a:pt x="1228" y="1135"/>
                </a:cubicBezTo>
                <a:cubicBezTo>
                  <a:pt x="1221" y="1135"/>
                  <a:pt x="1215" y="1141"/>
                  <a:pt x="1215" y="1148"/>
                </a:cubicBezTo>
                <a:cubicBezTo>
                  <a:pt x="1215" y="1156"/>
                  <a:pt x="1221" y="1162"/>
                  <a:pt x="1229" y="1162"/>
                </a:cubicBezTo>
                <a:close/>
                <a:moveTo>
                  <a:pt x="579" y="721"/>
                </a:moveTo>
                <a:cubicBezTo>
                  <a:pt x="572" y="722"/>
                  <a:pt x="566" y="728"/>
                  <a:pt x="566" y="735"/>
                </a:cubicBezTo>
                <a:cubicBezTo>
                  <a:pt x="567" y="743"/>
                  <a:pt x="573" y="748"/>
                  <a:pt x="581" y="748"/>
                </a:cubicBezTo>
                <a:cubicBezTo>
                  <a:pt x="588" y="747"/>
                  <a:pt x="593" y="741"/>
                  <a:pt x="593" y="734"/>
                </a:cubicBezTo>
                <a:cubicBezTo>
                  <a:pt x="593" y="727"/>
                  <a:pt x="586" y="721"/>
                  <a:pt x="579" y="721"/>
                </a:cubicBezTo>
                <a:close/>
                <a:moveTo>
                  <a:pt x="675" y="1222"/>
                </a:moveTo>
                <a:cubicBezTo>
                  <a:pt x="682" y="1222"/>
                  <a:pt x="688" y="1216"/>
                  <a:pt x="688" y="1209"/>
                </a:cubicBezTo>
                <a:cubicBezTo>
                  <a:pt x="689" y="1202"/>
                  <a:pt x="682" y="1196"/>
                  <a:pt x="675" y="1196"/>
                </a:cubicBezTo>
                <a:cubicBezTo>
                  <a:pt x="668" y="1196"/>
                  <a:pt x="662" y="1202"/>
                  <a:pt x="662" y="1210"/>
                </a:cubicBezTo>
                <a:cubicBezTo>
                  <a:pt x="662" y="1217"/>
                  <a:pt x="668" y="1222"/>
                  <a:pt x="675" y="1222"/>
                </a:cubicBezTo>
                <a:close/>
                <a:moveTo>
                  <a:pt x="549" y="923"/>
                </a:moveTo>
                <a:cubicBezTo>
                  <a:pt x="549" y="916"/>
                  <a:pt x="543" y="910"/>
                  <a:pt x="536" y="910"/>
                </a:cubicBezTo>
                <a:cubicBezTo>
                  <a:pt x="529" y="910"/>
                  <a:pt x="523" y="915"/>
                  <a:pt x="523" y="923"/>
                </a:cubicBezTo>
                <a:cubicBezTo>
                  <a:pt x="523" y="930"/>
                  <a:pt x="529" y="936"/>
                  <a:pt x="536" y="936"/>
                </a:cubicBezTo>
                <a:cubicBezTo>
                  <a:pt x="544" y="936"/>
                  <a:pt x="550" y="930"/>
                  <a:pt x="549" y="923"/>
                </a:cubicBezTo>
                <a:close/>
                <a:moveTo>
                  <a:pt x="1110" y="1261"/>
                </a:moveTo>
                <a:cubicBezTo>
                  <a:pt x="1118" y="1261"/>
                  <a:pt x="1124" y="1254"/>
                  <a:pt x="1123" y="1247"/>
                </a:cubicBezTo>
                <a:cubicBezTo>
                  <a:pt x="1123" y="1240"/>
                  <a:pt x="1117" y="1234"/>
                  <a:pt x="1110" y="1234"/>
                </a:cubicBezTo>
                <a:cubicBezTo>
                  <a:pt x="1103" y="1234"/>
                  <a:pt x="1097" y="1240"/>
                  <a:pt x="1097" y="1247"/>
                </a:cubicBezTo>
                <a:cubicBezTo>
                  <a:pt x="1097" y="1255"/>
                  <a:pt x="1103" y="1261"/>
                  <a:pt x="1110" y="1261"/>
                </a:cubicBezTo>
                <a:close/>
                <a:moveTo>
                  <a:pt x="780" y="1286"/>
                </a:moveTo>
                <a:cubicBezTo>
                  <a:pt x="787" y="1286"/>
                  <a:pt x="793" y="1280"/>
                  <a:pt x="792" y="1273"/>
                </a:cubicBezTo>
                <a:cubicBezTo>
                  <a:pt x="792" y="1266"/>
                  <a:pt x="787" y="1260"/>
                  <a:pt x="779" y="1260"/>
                </a:cubicBezTo>
                <a:cubicBezTo>
                  <a:pt x="772" y="1260"/>
                  <a:pt x="766" y="1266"/>
                  <a:pt x="766" y="1273"/>
                </a:cubicBezTo>
                <a:cubicBezTo>
                  <a:pt x="766" y="1281"/>
                  <a:pt x="772" y="1287"/>
                  <a:pt x="780" y="1286"/>
                </a:cubicBezTo>
                <a:close/>
                <a:moveTo>
                  <a:pt x="997" y="1306"/>
                </a:moveTo>
                <a:cubicBezTo>
                  <a:pt x="1004" y="1306"/>
                  <a:pt x="1010" y="1300"/>
                  <a:pt x="1010" y="1293"/>
                </a:cubicBezTo>
                <a:cubicBezTo>
                  <a:pt x="1010" y="1285"/>
                  <a:pt x="1004" y="1279"/>
                  <a:pt x="997" y="1279"/>
                </a:cubicBezTo>
                <a:cubicBezTo>
                  <a:pt x="990" y="1279"/>
                  <a:pt x="984" y="1285"/>
                  <a:pt x="983" y="1292"/>
                </a:cubicBezTo>
                <a:cubicBezTo>
                  <a:pt x="983" y="1300"/>
                  <a:pt x="989" y="1306"/>
                  <a:pt x="997" y="1306"/>
                </a:cubicBezTo>
                <a:close/>
                <a:moveTo>
                  <a:pt x="1315" y="935"/>
                </a:moveTo>
                <a:cubicBezTo>
                  <a:pt x="1315" y="928"/>
                  <a:pt x="1309" y="922"/>
                  <a:pt x="1302" y="922"/>
                </a:cubicBezTo>
                <a:cubicBezTo>
                  <a:pt x="1295" y="922"/>
                  <a:pt x="1289" y="928"/>
                  <a:pt x="1289" y="935"/>
                </a:cubicBezTo>
                <a:cubicBezTo>
                  <a:pt x="1289" y="943"/>
                  <a:pt x="1295" y="948"/>
                  <a:pt x="1302" y="948"/>
                </a:cubicBezTo>
                <a:cubicBezTo>
                  <a:pt x="1309" y="948"/>
                  <a:pt x="1315" y="942"/>
                  <a:pt x="1315" y="935"/>
                </a:cubicBezTo>
                <a:close/>
                <a:moveTo>
                  <a:pt x="787" y="548"/>
                </a:moveTo>
                <a:cubicBezTo>
                  <a:pt x="780" y="548"/>
                  <a:pt x="774" y="554"/>
                  <a:pt x="774" y="561"/>
                </a:cubicBezTo>
                <a:cubicBezTo>
                  <a:pt x="774" y="569"/>
                  <a:pt x="780" y="575"/>
                  <a:pt x="787" y="575"/>
                </a:cubicBezTo>
                <a:cubicBezTo>
                  <a:pt x="794" y="574"/>
                  <a:pt x="800" y="569"/>
                  <a:pt x="800" y="561"/>
                </a:cubicBezTo>
                <a:cubicBezTo>
                  <a:pt x="800" y="554"/>
                  <a:pt x="794" y="548"/>
                  <a:pt x="787" y="548"/>
                </a:cubicBezTo>
                <a:close/>
                <a:moveTo>
                  <a:pt x="857" y="541"/>
                </a:moveTo>
                <a:cubicBezTo>
                  <a:pt x="857" y="548"/>
                  <a:pt x="863" y="554"/>
                  <a:pt x="870" y="554"/>
                </a:cubicBezTo>
                <a:cubicBezTo>
                  <a:pt x="877" y="554"/>
                  <a:pt x="883" y="549"/>
                  <a:pt x="884" y="542"/>
                </a:cubicBezTo>
                <a:cubicBezTo>
                  <a:pt x="884" y="534"/>
                  <a:pt x="878" y="528"/>
                  <a:pt x="871" y="528"/>
                </a:cubicBezTo>
                <a:cubicBezTo>
                  <a:pt x="863" y="528"/>
                  <a:pt x="858" y="533"/>
                  <a:pt x="857" y="541"/>
                </a:cubicBezTo>
                <a:close/>
                <a:moveTo>
                  <a:pt x="601" y="1133"/>
                </a:moveTo>
                <a:cubicBezTo>
                  <a:pt x="608" y="1133"/>
                  <a:pt x="614" y="1127"/>
                  <a:pt x="614" y="1120"/>
                </a:cubicBezTo>
                <a:cubicBezTo>
                  <a:pt x="614" y="1113"/>
                  <a:pt x="608" y="1107"/>
                  <a:pt x="601" y="1107"/>
                </a:cubicBezTo>
                <a:cubicBezTo>
                  <a:pt x="594" y="1107"/>
                  <a:pt x="588" y="1113"/>
                  <a:pt x="588" y="1120"/>
                </a:cubicBezTo>
                <a:cubicBezTo>
                  <a:pt x="588" y="1128"/>
                  <a:pt x="594" y="1133"/>
                  <a:pt x="601" y="1133"/>
                </a:cubicBezTo>
                <a:close/>
                <a:moveTo>
                  <a:pt x="1033" y="542"/>
                </a:moveTo>
                <a:cubicBezTo>
                  <a:pt x="1026" y="542"/>
                  <a:pt x="1020" y="548"/>
                  <a:pt x="1020" y="555"/>
                </a:cubicBezTo>
                <a:cubicBezTo>
                  <a:pt x="1020" y="563"/>
                  <a:pt x="1026" y="569"/>
                  <a:pt x="1034" y="569"/>
                </a:cubicBezTo>
                <a:cubicBezTo>
                  <a:pt x="1041" y="568"/>
                  <a:pt x="1047" y="562"/>
                  <a:pt x="1047" y="555"/>
                </a:cubicBezTo>
                <a:cubicBezTo>
                  <a:pt x="1046" y="548"/>
                  <a:pt x="1040" y="542"/>
                  <a:pt x="1033" y="542"/>
                </a:cubicBezTo>
                <a:close/>
                <a:moveTo>
                  <a:pt x="1113" y="576"/>
                </a:moveTo>
                <a:cubicBezTo>
                  <a:pt x="1106" y="576"/>
                  <a:pt x="1100" y="582"/>
                  <a:pt x="1100" y="589"/>
                </a:cubicBezTo>
                <a:cubicBezTo>
                  <a:pt x="1099" y="597"/>
                  <a:pt x="1105" y="602"/>
                  <a:pt x="1112" y="603"/>
                </a:cubicBezTo>
                <a:cubicBezTo>
                  <a:pt x="1119" y="603"/>
                  <a:pt x="1125" y="597"/>
                  <a:pt x="1126" y="590"/>
                </a:cubicBezTo>
                <a:cubicBezTo>
                  <a:pt x="1126" y="583"/>
                  <a:pt x="1120" y="576"/>
                  <a:pt x="1113" y="576"/>
                </a:cubicBezTo>
                <a:close/>
                <a:moveTo>
                  <a:pt x="1199" y="1186"/>
                </a:moveTo>
                <a:cubicBezTo>
                  <a:pt x="1206" y="1186"/>
                  <a:pt x="1212" y="1180"/>
                  <a:pt x="1212" y="1173"/>
                </a:cubicBezTo>
                <a:cubicBezTo>
                  <a:pt x="1212" y="1166"/>
                  <a:pt x="1206" y="1160"/>
                  <a:pt x="1199" y="1160"/>
                </a:cubicBezTo>
                <a:cubicBezTo>
                  <a:pt x="1191" y="1160"/>
                  <a:pt x="1185" y="1166"/>
                  <a:pt x="1186" y="1174"/>
                </a:cubicBezTo>
                <a:cubicBezTo>
                  <a:pt x="1186" y="1181"/>
                  <a:pt x="1192" y="1186"/>
                  <a:pt x="1199" y="1186"/>
                </a:cubicBezTo>
                <a:close/>
                <a:moveTo>
                  <a:pt x="651" y="1193"/>
                </a:moveTo>
                <a:cubicBezTo>
                  <a:pt x="658" y="1193"/>
                  <a:pt x="664" y="1187"/>
                  <a:pt x="664" y="1180"/>
                </a:cubicBezTo>
                <a:cubicBezTo>
                  <a:pt x="664" y="1173"/>
                  <a:pt x="658" y="1167"/>
                  <a:pt x="651" y="1167"/>
                </a:cubicBezTo>
                <a:cubicBezTo>
                  <a:pt x="643" y="1167"/>
                  <a:pt x="637" y="1173"/>
                  <a:pt x="637" y="1180"/>
                </a:cubicBezTo>
                <a:cubicBezTo>
                  <a:pt x="638" y="1188"/>
                  <a:pt x="643" y="1193"/>
                  <a:pt x="651" y="1193"/>
                </a:cubicBezTo>
                <a:close/>
                <a:moveTo>
                  <a:pt x="1140" y="1236"/>
                </a:moveTo>
                <a:cubicBezTo>
                  <a:pt x="1147" y="1236"/>
                  <a:pt x="1153" y="1230"/>
                  <a:pt x="1153" y="1223"/>
                </a:cubicBezTo>
                <a:cubicBezTo>
                  <a:pt x="1153" y="1216"/>
                  <a:pt x="1148" y="1210"/>
                  <a:pt x="1141" y="1209"/>
                </a:cubicBezTo>
                <a:cubicBezTo>
                  <a:pt x="1133" y="1209"/>
                  <a:pt x="1127" y="1215"/>
                  <a:pt x="1127" y="1223"/>
                </a:cubicBezTo>
                <a:cubicBezTo>
                  <a:pt x="1127" y="1230"/>
                  <a:pt x="1133" y="1236"/>
                  <a:pt x="1140" y="1236"/>
                </a:cubicBezTo>
                <a:close/>
                <a:moveTo>
                  <a:pt x="1262" y="1082"/>
                </a:moveTo>
                <a:cubicBezTo>
                  <a:pt x="1270" y="1082"/>
                  <a:pt x="1276" y="1077"/>
                  <a:pt x="1276" y="1069"/>
                </a:cubicBezTo>
                <a:cubicBezTo>
                  <a:pt x="1276" y="1062"/>
                  <a:pt x="1270" y="1056"/>
                  <a:pt x="1263" y="1056"/>
                </a:cubicBezTo>
                <a:cubicBezTo>
                  <a:pt x="1256" y="1056"/>
                  <a:pt x="1250" y="1061"/>
                  <a:pt x="1250" y="1068"/>
                </a:cubicBezTo>
                <a:cubicBezTo>
                  <a:pt x="1250" y="1076"/>
                  <a:pt x="1255" y="1082"/>
                  <a:pt x="1262" y="1082"/>
                </a:cubicBezTo>
                <a:close/>
                <a:moveTo>
                  <a:pt x="925" y="533"/>
                </a:moveTo>
                <a:cubicBezTo>
                  <a:pt x="918" y="533"/>
                  <a:pt x="912" y="539"/>
                  <a:pt x="912" y="546"/>
                </a:cubicBezTo>
                <a:cubicBezTo>
                  <a:pt x="912" y="553"/>
                  <a:pt x="918" y="559"/>
                  <a:pt x="925" y="559"/>
                </a:cubicBezTo>
                <a:cubicBezTo>
                  <a:pt x="932" y="559"/>
                  <a:pt x="938" y="553"/>
                  <a:pt x="938" y="546"/>
                </a:cubicBezTo>
                <a:cubicBezTo>
                  <a:pt x="938" y="539"/>
                  <a:pt x="932" y="533"/>
                  <a:pt x="925" y="533"/>
                </a:cubicBezTo>
                <a:close/>
                <a:moveTo>
                  <a:pt x="942" y="1300"/>
                </a:moveTo>
                <a:cubicBezTo>
                  <a:pt x="949" y="1300"/>
                  <a:pt x="955" y="1295"/>
                  <a:pt x="955" y="1288"/>
                </a:cubicBezTo>
                <a:cubicBezTo>
                  <a:pt x="955" y="1281"/>
                  <a:pt x="949" y="1274"/>
                  <a:pt x="942" y="1274"/>
                </a:cubicBezTo>
                <a:cubicBezTo>
                  <a:pt x="935" y="1274"/>
                  <a:pt x="929" y="1280"/>
                  <a:pt x="929" y="1287"/>
                </a:cubicBezTo>
                <a:cubicBezTo>
                  <a:pt x="929" y="1295"/>
                  <a:pt x="935" y="1300"/>
                  <a:pt x="942" y="1300"/>
                </a:cubicBezTo>
                <a:close/>
                <a:moveTo>
                  <a:pt x="562" y="789"/>
                </a:moveTo>
                <a:cubicBezTo>
                  <a:pt x="562" y="796"/>
                  <a:pt x="567" y="802"/>
                  <a:pt x="575" y="802"/>
                </a:cubicBezTo>
                <a:cubicBezTo>
                  <a:pt x="582" y="802"/>
                  <a:pt x="587" y="797"/>
                  <a:pt x="587" y="789"/>
                </a:cubicBezTo>
                <a:cubicBezTo>
                  <a:pt x="587" y="782"/>
                  <a:pt x="582" y="776"/>
                  <a:pt x="574" y="776"/>
                </a:cubicBezTo>
                <a:cubicBezTo>
                  <a:pt x="567" y="776"/>
                  <a:pt x="562" y="782"/>
                  <a:pt x="562" y="789"/>
                </a:cubicBezTo>
                <a:close/>
                <a:moveTo>
                  <a:pt x="834" y="1291"/>
                </a:moveTo>
                <a:cubicBezTo>
                  <a:pt x="841" y="1291"/>
                  <a:pt x="847" y="1285"/>
                  <a:pt x="847" y="1278"/>
                </a:cubicBezTo>
                <a:cubicBezTo>
                  <a:pt x="847" y="1270"/>
                  <a:pt x="841" y="1265"/>
                  <a:pt x="833" y="1265"/>
                </a:cubicBezTo>
                <a:cubicBezTo>
                  <a:pt x="826" y="1265"/>
                  <a:pt x="821" y="1271"/>
                  <a:pt x="821" y="1279"/>
                </a:cubicBezTo>
                <a:cubicBezTo>
                  <a:pt x="821" y="1286"/>
                  <a:pt x="827" y="1291"/>
                  <a:pt x="834" y="1291"/>
                </a:cubicBezTo>
                <a:close/>
                <a:moveTo>
                  <a:pt x="1282" y="839"/>
                </a:moveTo>
                <a:cubicBezTo>
                  <a:pt x="1275" y="838"/>
                  <a:pt x="1269" y="844"/>
                  <a:pt x="1269" y="851"/>
                </a:cubicBezTo>
                <a:cubicBezTo>
                  <a:pt x="1269" y="858"/>
                  <a:pt x="1274" y="864"/>
                  <a:pt x="1281" y="865"/>
                </a:cubicBezTo>
                <a:cubicBezTo>
                  <a:pt x="1288" y="865"/>
                  <a:pt x="1294" y="859"/>
                  <a:pt x="1295" y="852"/>
                </a:cubicBezTo>
                <a:cubicBezTo>
                  <a:pt x="1295" y="845"/>
                  <a:pt x="1289" y="839"/>
                  <a:pt x="1282" y="839"/>
                </a:cubicBezTo>
                <a:close/>
                <a:moveTo>
                  <a:pt x="887" y="1295"/>
                </a:moveTo>
                <a:cubicBezTo>
                  <a:pt x="894" y="1295"/>
                  <a:pt x="900" y="1290"/>
                  <a:pt x="901" y="1283"/>
                </a:cubicBezTo>
                <a:cubicBezTo>
                  <a:pt x="901" y="1276"/>
                  <a:pt x="895" y="1270"/>
                  <a:pt x="888" y="1269"/>
                </a:cubicBezTo>
                <a:cubicBezTo>
                  <a:pt x="881" y="1269"/>
                  <a:pt x="875" y="1275"/>
                  <a:pt x="875" y="1282"/>
                </a:cubicBezTo>
                <a:cubicBezTo>
                  <a:pt x="875" y="1289"/>
                  <a:pt x="880" y="1295"/>
                  <a:pt x="887" y="1295"/>
                </a:cubicBezTo>
                <a:close/>
                <a:moveTo>
                  <a:pt x="755" y="1257"/>
                </a:moveTo>
                <a:cubicBezTo>
                  <a:pt x="762" y="1257"/>
                  <a:pt x="768" y="1251"/>
                  <a:pt x="768" y="1244"/>
                </a:cubicBezTo>
                <a:cubicBezTo>
                  <a:pt x="767" y="1237"/>
                  <a:pt x="762" y="1231"/>
                  <a:pt x="754" y="1231"/>
                </a:cubicBezTo>
                <a:cubicBezTo>
                  <a:pt x="747" y="1231"/>
                  <a:pt x="742" y="1237"/>
                  <a:pt x="742" y="1244"/>
                </a:cubicBezTo>
                <a:cubicBezTo>
                  <a:pt x="742" y="1251"/>
                  <a:pt x="748" y="1257"/>
                  <a:pt x="755" y="1257"/>
                </a:cubicBezTo>
                <a:close/>
                <a:moveTo>
                  <a:pt x="1137" y="607"/>
                </a:moveTo>
                <a:cubicBezTo>
                  <a:pt x="1130" y="607"/>
                  <a:pt x="1124" y="613"/>
                  <a:pt x="1124" y="620"/>
                </a:cubicBezTo>
                <a:cubicBezTo>
                  <a:pt x="1125" y="627"/>
                  <a:pt x="1131" y="633"/>
                  <a:pt x="1138" y="632"/>
                </a:cubicBezTo>
                <a:cubicBezTo>
                  <a:pt x="1145" y="632"/>
                  <a:pt x="1150" y="626"/>
                  <a:pt x="1150" y="619"/>
                </a:cubicBezTo>
                <a:cubicBezTo>
                  <a:pt x="1150" y="612"/>
                  <a:pt x="1144" y="606"/>
                  <a:pt x="1137" y="607"/>
                </a:cubicBezTo>
                <a:close/>
                <a:moveTo>
                  <a:pt x="639" y="672"/>
                </a:moveTo>
                <a:cubicBezTo>
                  <a:pt x="632" y="672"/>
                  <a:pt x="626" y="678"/>
                  <a:pt x="626" y="685"/>
                </a:cubicBezTo>
                <a:cubicBezTo>
                  <a:pt x="626" y="692"/>
                  <a:pt x="631" y="698"/>
                  <a:pt x="638" y="698"/>
                </a:cubicBezTo>
                <a:cubicBezTo>
                  <a:pt x="646" y="698"/>
                  <a:pt x="651" y="692"/>
                  <a:pt x="652" y="685"/>
                </a:cubicBezTo>
                <a:cubicBezTo>
                  <a:pt x="652" y="678"/>
                  <a:pt x="646" y="672"/>
                  <a:pt x="639" y="672"/>
                </a:cubicBezTo>
                <a:close/>
                <a:moveTo>
                  <a:pt x="569" y="1007"/>
                </a:moveTo>
                <a:cubicBezTo>
                  <a:pt x="569" y="1000"/>
                  <a:pt x="563" y="994"/>
                  <a:pt x="556" y="994"/>
                </a:cubicBezTo>
                <a:cubicBezTo>
                  <a:pt x="549" y="994"/>
                  <a:pt x="543" y="999"/>
                  <a:pt x="543" y="1006"/>
                </a:cubicBezTo>
                <a:cubicBezTo>
                  <a:pt x="542" y="1014"/>
                  <a:pt x="548" y="1020"/>
                  <a:pt x="556" y="1020"/>
                </a:cubicBezTo>
                <a:cubicBezTo>
                  <a:pt x="563" y="1020"/>
                  <a:pt x="569" y="1014"/>
                  <a:pt x="569" y="1007"/>
                </a:cubicBezTo>
                <a:close/>
                <a:moveTo>
                  <a:pt x="639" y="1150"/>
                </a:moveTo>
                <a:cubicBezTo>
                  <a:pt x="639" y="1143"/>
                  <a:pt x="634" y="1137"/>
                  <a:pt x="626" y="1137"/>
                </a:cubicBezTo>
                <a:cubicBezTo>
                  <a:pt x="619" y="1137"/>
                  <a:pt x="613" y="1142"/>
                  <a:pt x="613" y="1149"/>
                </a:cubicBezTo>
                <a:cubicBezTo>
                  <a:pt x="612" y="1157"/>
                  <a:pt x="618" y="1163"/>
                  <a:pt x="626" y="1163"/>
                </a:cubicBezTo>
                <a:cubicBezTo>
                  <a:pt x="633" y="1163"/>
                  <a:pt x="639" y="1158"/>
                  <a:pt x="639" y="1150"/>
                </a:cubicBezTo>
                <a:close/>
                <a:moveTo>
                  <a:pt x="1027" y="1280"/>
                </a:moveTo>
                <a:cubicBezTo>
                  <a:pt x="1034" y="1280"/>
                  <a:pt x="1039" y="1274"/>
                  <a:pt x="1039" y="1267"/>
                </a:cubicBezTo>
                <a:cubicBezTo>
                  <a:pt x="1039" y="1260"/>
                  <a:pt x="1034" y="1254"/>
                  <a:pt x="1027" y="1254"/>
                </a:cubicBezTo>
                <a:cubicBezTo>
                  <a:pt x="1020" y="1254"/>
                  <a:pt x="1014" y="1260"/>
                  <a:pt x="1014" y="1267"/>
                </a:cubicBezTo>
                <a:cubicBezTo>
                  <a:pt x="1014" y="1274"/>
                  <a:pt x="1019" y="1280"/>
                  <a:pt x="1027" y="1280"/>
                </a:cubicBezTo>
                <a:close/>
                <a:moveTo>
                  <a:pt x="757" y="573"/>
                </a:moveTo>
                <a:cubicBezTo>
                  <a:pt x="750" y="573"/>
                  <a:pt x="744" y="579"/>
                  <a:pt x="744" y="586"/>
                </a:cubicBezTo>
                <a:cubicBezTo>
                  <a:pt x="744" y="593"/>
                  <a:pt x="750" y="599"/>
                  <a:pt x="757" y="599"/>
                </a:cubicBezTo>
                <a:cubicBezTo>
                  <a:pt x="765" y="599"/>
                  <a:pt x="770" y="593"/>
                  <a:pt x="770" y="586"/>
                </a:cubicBezTo>
                <a:cubicBezTo>
                  <a:pt x="770" y="579"/>
                  <a:pt x="764" y="573"/>
                  <a:pt x="757" y="573"/>
                </a:cubicBezTo>
                <a:close/>
                <a:moveTo>
                  <a:pt x="597" y="710"/>
                </a:moveTo>
                <a:cubicBezTo>
                  <a:pt x="597" y="717"/>
                  <a:pt x="602" y="723"/>
                  <a:pt x="609" y="723"/>
                </a:cubicBezTo>
                <a:cubicBezTo>
                  <a:pt x="617" y="723"/>
                  <a:pt x="623" y="717"/>
                  <a:pt x="623" y="710"/>
                </a:cubicBezTo>
                <a:cubicBezTo>
                  <a:pt x="622" y="702"/>
                  <a:pt x="617" y="697"/>
                  <a:pt x="609" y="697"/>
                </a:cubicBezTo>
                <a:cubicBezTo>
                  <a:pt x="602" y="697"/>
                  <a:pt x="597" y="703"/>
                  <a:pt x="597" y="710"/>
                </a:cubicBezTo>
                <a:close/>
                <a:moveTo>
                  <a:pt x="980" y="537"/>
                </a:moveTo>
                <a:cubicBezTo>
                  <a:pt x="973" y="537"/>
                  <a:pt x="967" y="543"/>
                  <a:pt x="967" y="550"/>
                </a:cubicBezTo>
                <a:cubicBezTo>
                  <a:pt x="967" y="558"/>
                  <a:pt x="972" y="563"/>
                  <a:pt x="980" y="563"/>
                </a:cubicBezTo>
                <a:cubicBezTo>
                  <a:pt x="987" y="563"/>
                  <a:pt x="993" y="558"/>
                  <a:pt x="993" y="550"/>
                </a:cubicBezTo>
                <a:cubicBezTo>
                  <a:pt x="993" y="543"/>
                  <a:pt x="987" y="537"/>
                  <a:pt x="980" y="537"/>
                </a:cubicBezTo>
                <a:close/>
                <a:moveTo>
                  <a:pt x="1262" y="754"/>
                </a:moveTo>
                <a:cubicBezTo>
                  <a:pt x="1255" y="754"/>
                  <a:pt x="1249" y="760"/>
                  <a:pt x="1249" y="767"/>
                </a:cubicBezTo>
                <a:cubicBezTo>
                  <a:pt x="1249" y="775"/>
                  <a:pt x="1255" y="780"/>
                  <a:pt x="1263" y="780"/>
                </a:cubicBezTo>
                <a:cubicBezTo>
                  <a:pt x="1270" y="780"/>
                  <a:pt x="1275" y="774"/>
                  <a:pt x="1275" y="766"/>
                </a:cubicBezTo>
                <a:cubicBezTo>
                  <a:pt x="1275" y="759"/>
                  <a:pt x="1269" y="754"/>
                  <a:pt x="1262" y="754"/>
                </a:cubicBezTo>
                <a:close/>
                <a:moveTo>
                  <a:pt x="1170" y="1211"/>
                </a:moveTo>
                <a:cubicBezTo>
                  <a:pt x="1177" y="1211"/>
                  <a:pt x="1182" y="1205"/>
                  <a:pt x="1182" y="1197"/>
                </a:cubicBezTo>
                <a:cubicBezTo>
                  <a:pt x="1182" y="1190"/>
                  <a:pt x="1176" y="1185"/>
                  <a:pt x="1169" y="1185"/>
                </a:cubicBezTo>
                <a:cubicBezTo>
                  <a:pt x="1161" y="1185"/>
                  <a:pt x="1156" y="1191"/>
                  <a:pt x="1156" y="1198"/>
                </a:cubicBezTo>
                <a:cubicBezTo>
                  <a:pt x="1156" y="1205"/>
                  <a:pt x="1162" y="1211"/>
                  <a:pt x="1170" y="1211"/>
                </a:cubicBezTo>
                <a:close/>
                <a:moveTo>
                  <a:pt x="727" y="598"/>
                </a:moveTo>
                <a:cubicBezTo>
                  <a:pt x="719" y="599"/>
                  <a:pt x="714" y="604"/>
                  <a:pt x="715" y="612"/>
                </a:cubicBezTo>
                <a:cubicBezTo>
                  <a:pt x="715" y="619"/>
                  <a:pt x="721" y="624"/>
                  <a:pt x="728" y="624"/>
                </a:cubicBezTo>
                <a:cubicBezTo>
                  <a:pt x="735" y="624"/>
                  <a:pt x="740" y="617"/>
                  <a:pt x="740" y="610"/>
                </a:cubicBezTo>
                <a:cubicBezTo>
                  <a:pt x="740" y="603"/>
                  <a:pt x="734" y="598"/>
                  <a:pt x="727" y="598"/>
                </a:cubicBezTo>
                <a:close/>
                <a:moveTo>
                  <a:pt x="561" y="965"/>
                </a:moveTo>
                <a:cubicBezTo>
                  <a:pt x="568" y="965"/>
                  <a:pt x="574" y="959"/>
                  <a:pt x="574" y="952"/>
                </a:cubicBezTo>
                <a:cubicBezTo>
                  <a:pt x="574" y="945"/>
                  <a:pt x="568" y="939"/>
                  <a:pt x="561" y="939"/>
                </a:cubicBezTo>
                <a:cubicBezTo>
                  <a:pt x="553" y="940"/>
                  <a:pt x="548" y="946"/>
                  <a:pt x="548" y="953"/>
                </a:cubicBezTo>
                <a:cubicBezTo>
                  <a:pt x="548" y="959"/>
                  <a:pt x="554" y="965"/>
                  <a:pt x="561" y="965"/>
                </a:cubicBezTo>
                <a:close/>
                <a:moveTo>
                  <a:pt x="1237" y="725"/>
                </a:moveTo>
                <a:cubicBezTo>
                  <a:pt x="1230" y="725"/>
                  <a:pt x="1224" y="731"/>
                  <a:pt x="1224" y="738"/>
                </a:cubicBezTo>
                <a:cubicBezTo>
                  <a:pt x="1225" y="745"/>
                  <a:pt x="1230" y="751"/>
                  <a:pt x="1237" y="751"/>
                </a:cubicBezTo>
                <a:cubicBezTo>
                  <a:pt x="1244" y="751"/>
                  <a:pt x="1250" y="745"/>
                  <a:pt x="1250" y="738"/>
                </a:cubicBezTo>
                <a:cubicBezTo>
                  <a:pt x="1250" y="731"/>
                  <a:pt x="1244" y="725"/>
                  <a:pt x="1237" y="725"/>
                </a:cubicBezTo>
                <a:close/>
                <a:moveTo>
                  <a:pt x="1149" y="649"/>
                </a:moveTo>
                <a:cubicBezTo>
                  <a:pt x="1149" y="656"/>
                  <a:pt x="1155" y="662"/>
                  <a:pt x="1162" y="662"/>
                </a:cubicBezTo>
                <a:cubicBezTo>
                  <a:pt x="1169" y="662"/>
                  <a:pt x="1175" y="656"/>
                  <a:pt x="1175" y="649"/>
                </a:cubicBezTo>
                <a:cubicBezTo>
                  <a:pt x="1175" y="642"/>
                  <a:pt x="1169" y="636"/>
                  <a:pt x="1162" y="636"/>
                </a:cubicBezTo>
                <a:cubicBezTo>
                  <a:pt x="1155" y="636"/>
                  <a:pt x="1150" y="642"/>
                  <a:pt x="1149" y="649"/>
                </a:cubicBezTo>
                <a:close/>
                <a:moveTo>
                  <a:pt x="1280" y="1014"/>
                </a:moveTo>
                <a:cubicBezTo>
                  <a:pt x="1280" y="1007"/>
                  <a:pt x="1273" y="1001"/>
                  <a:pt x="1266" y="1002"/>
                </a:cubicBezTo>
                <a:cubicBezTo>
                  <a:pt x="1260" y="1002"/>
                  <a:pt x="1254" y="1008"/>
                  <a:pt x="1254" y="1014"/>
                </a:cubicBezTo>
                <a:cubicBezTo>
                  <a:pt x="1254" y="1022"/>
                  <a:pt x="1260" y="1027"/>
                  <a:pt x="1267" y="1027"/>
                </a:cubicBezTo>
                <a:cubicBezTo>
                  <a:pt x="1275" y="1027"/>
                  <a:pt x="1280" y="1021"/>
                  <a:pt x="1280" y="1014"/>
                </a:cubicBezTo>
                <a:close/>
                <a:moveTo>
                  <a:pt x="581" y="1049"/>
                </a:moveTo>
                <a:cubicBezTo>
                  <a:pt x="588" y="1049"/>
                  <a:pt x="594" y="1043"/>
                  <a:pt x="594" y="1037"/>
                </a:cubicBezTo>
                <a:cubicBezTo>
                  <a:pt x="593" y="1030"/>
                  <a:pt x="587" y="1024"/>
                  <a:pt x="580" y="1024"/>
                </a:cubicBezTo>
                <a:cubicBezTo>
                  <a:pt x="573" y="1024"/>
                  <a:pt x="568" y="1030"/>
                  <a:pt x="568" y="1037"/>
                </a:cubicBezTo>
                <a:cubicBezTo>
                  <a:pt x="568" y="1044"/>
                  <a:pt x="574" y="1050"/>
                  <a:pt x="581" y="1049"/>
                </a:cubicBezTo>
                <a:close/>
                <a:moveTo>
                  <a:pt x="1045" y="586"/>
                </a:moveTo>
                <a:cubicBezTo>
                  <a:pt x="1046" y="593"/>
                  <a:pt x="1052" y="598"/>
                  <a:pt x="1058" y="598"/>
                </a:cubicBezTo>
                <a:cubicBezTo>
                  <a:pt x="1065" y="598"/>
                  <a:pt x="1071" y="592"/>
                  <a:pt x="1071" y="585"/>
                </a:cubicBezTo>
                <a:cubicBezTo>
                  <a:pt x="1071" y="578"/>
                  <a:pt x="1065" y="572"/>
                  <a:pt x="1057" y="573"/>
                </a:cubicBezTo>
                <a:cubicBezTo>
                  <a:pt x="1050" y="573"/>
                  <a:pt x="1045" y="579"/>
                  <a:pt x="1045" y="586"/>
                </a:cubicBezTo>
                <a:close/>
                <a:moveTo>
                  <a:pt x="655" y="660"/>
                </a:moveTo>
                <a:cubicBezTo>
                  <a:pt x="655" y="667"/>
                  <a:pt x="661" y="673"/>
                  <a:pt x="668" y="673"/>
                </a:cubicBezTo>
                <a:cubicBezTo>
                  <a:pt x="675" y="673"/>
                  <a:pt x="681" y="667"/>
                  <a:pt x="681" y="660"/>
                </a:cubicBezTo>
                <a:cubicBezTo>
                  <a:pt x="681" y="653"/>
                  <a:pt x="675" y="648"/>
                  <a:pt x="668" y="648"/>
                </a:cubicBezTo>
                <a:cubicBezTo>
                  <a:pt x="661" y="648"/>
                  <a:pt x="656" y="653"/>
                  <a:pt x="655" y="660"/>
                </a:cubicBezTo>
                <a:close/>
                <a:moveTo>
                  <a:pt x="1285" y="960"/>
                </a:moveTo>
                <a:cubicBezTo>
                  <a:pt x="1285" y="953"/>
                  <a:pt x="1279" y="947"/>
                  <a:pt x="1272" y="947"/>
                </a:cubicBezTo>
                <a:cubicBezTo>
                  <a:pt x="1265" y="947"/>
                  <a:pt x="1259" y="953"/>
                  <a:pt x="1259" y="960"/>
                </a:cubicBezTo>
                <a:cubicBezTo>
                  <a:pt x="1260" y="967"/>
                  <a:pt x="1265" y="972"/>
                  <a:pt x="1272" y="972"/>
                </a:cubicBezTo>
                <a:cubicBezTo>
                  <a:pt x="1279" y="973"/>
                  <a:pt x="1285" y="967"/>
                  <a:pt x="1285" y="960"/>
                </a:cubicBezTo>
                <a:close/>
                <a:moveTo>
                  <a:pt x="698" y="648"/>
                </a:moveTo>
                <a:cubicBezTo>
                  <a:pt x="705" y="649"/>
                  <a:pt x="711" y="643"/>
                  <a:pt x="711" y="636"/>
                </a:cubicBezTo>
                <a:cubicBezTo>
                  <a:pt x="711" y="629"/>
                  <a:pt x="705" y="623"/>
                  <a:pt x="698" y="623"/>
                </a:cubicBezTo>
                <a:cubicBezTo>
                  <a:pt x="691" y="623"/>
                  <a:pt x="685" y="629"/>
                  <a:pt x="686" y="636"/>
                </a:cubicBezTo>
                <a:cubicBezTo>
                  <a:pt x="686" y="643"/>
                  <a:pt x="691" y="648"/>
                  <a:pt x="698" y="648"/>
                </a:cubicBezTo>
                <a:close/>
                <a:moveTo>
                  <a:pt x="583" y="844"/>
                </a:moveTo>
                <a:cubicBezTo>
                  <a:pt x="583" y="837"/>
                  <a:pt x="578" y="831"/>
                  <a:pt x="571" y="831"/>
                </a:cubicBezTo>
                <a:cubicBezTo>
                  <a:pt x="564" y="831"/>
                  <a:pt x="558" y="837"/>
                  <a:pt x="558" y="844"/>
                </a:cubicBezTo>
                <a:cubicBezTo>
                  <a:pt x="558" y="851"/>
                  <a:pt x="563" y="856"/>
                  <a:pt x="570" y="856"/>
                </a:cubicBezTo>
                <a:cubicBezTo>
                  <a:pt x="577" y="857"/>
                  <a:pt x="583" y="851"/>
                  <a:pt x="583" y="844"/>
                </a:cubicBezTo>
                <a:close/>
                <a:moveTo>
                  <a:pt x="1234" y="1081"/>
                </a:moveTo>
                <a:cubicBezTo>
                  <a:pt x="1226" y="1081"/>
                  <a:pt x="1220" y="1086"/>
                  <a:pt x="1220" y="1093"/>
                </a:cubicBezTo>
                <a:cubicBezTo>
                  <a:pt x="1220" y="1100"/>
                  <a:pt x="1226" y="1107"/>
                  <a:pt x="1233" y="1107"/>
                </a:cubicBezTo>
                <a:cubicBezTo>
                  <a:pt x="1240" y="1107"/>
                  <a:pt x="1246" y="1101"/>
                  <a:pt x="1246" y="1094"/>
                </a:cubicBezTo>
                <a:cubicBezTo>
                  <a:pt x="1246" y="1087"/>
                  <a:pt x="1241" y="1081"/>
                  <a:pt x="1234" y="1081"/>
                </a:cubicBezTo>
                <a:close/>
                <a:moveTo>
                  <a:pt x="578" y="898"/>
                </a:moveTo>
                <a:cubicBezTo>
                  <a:pt x="578" y="891"/>
                  <a:pt x="571" y="885"/>
                  <a:pt x="564" y="886"/>
                </a:cubicBezTo>
                <a:cubicBezTo>
                  <a:pt x="558" y="886"/>
                  <a:pt x="552" y="892"/>
                  <a:pt x="553" y="899"/>
                </a:cubicBezTo>
                <a:cubicBezTo>
                  <a:pt x="553" y="906"/>
                  <a:pt x="559" y="911"/>
                  <a:pt x="566" y="911"/>
                </a:cubicBezTo>
                <a:cubicBezTo>
                  <a:pt x="573" y="911"/>
                  <a:pt x="578" y="905"/>
                  <a:pt x="578" y="898"/>
                </a:cubicBezTo>
                <a:close/>
                <a:moveTo>
                  <a:pt x="1056" y="1230"/>
                </a:moveTo>
                <a:cubicBezTo>
                  <a:pt x="1049" y="1229"/>
                  <a:pt x="1043" y="1235"/>
                  <a:pt x="1043" y="1242"/>
                </a:cubicBezTo>
                <a:cubicBezTo>
                  <a:pt x="1043" y="1249"/>
                  <a:pt x="1049" y="1255"/>
                  <a:pt x="1055" y="1255"/>
                </a:cubicBezTo>
                <a:cubicBezTo>
                  <a:pt x="1062" y="1255"/>
                  <a:pt x="1068" y="1249"/>
                  <a:pt x="1068" y="1242"/>
                </a:cubicBezTo>
                <a:cubicBezTo>
                  <a:pt x="1068" y="1235"/>
                  <a:pt x="1063" y="1230"/>
                  <a:pt x="1056" y="1230"/>
                </a:cubicBezTo>
                <a:close/>
                <a:moveTo>
                  <a:pt x="1212" y="721"/>
                </a:moveTo>
                <a:cubicBezTo>
                  <a:pt x="1219" y="721"/>
                  <a:pt x="1225" y="715"/>
                  <a:pt x="1225" y="708"/>
                </a:cubicBezTo>
                <a:cubicBezTo>
                  <a:pt x="1225" y="701"/>
                  <a:pt x="1220" y="695"/>
                  <a:pt x="1212" y="696"/>
                </a:cubicBezTo>
                <a:cubicBezTo>
                  <a:pt x="1205" y="696"/>
                  <a:pt x="1200" y="701"/>
                  <a:pt x="1200" y="708"/>
                </a:cubicBezTo>
                <a:cubicBezTo>
                  <a:pt x="1199" y="715"/>
                  <a:pt x="1205" y="721"/>
                  <a:pt x="1212" y="721"/>
                </a:cubicBezTo>
                <a:close/>
                <a:moveTo>
                  <a:pt x="742" y="1214"/>
                </a:moveTo>
                <a:cubicBezTo>
                  <a:pt x="743" y="1207"/>
                  <a:pt x="737" y="1201"/>
                  <a:pt x="730" y="1201"/>
                </a:cubicBezTo>
                <a:cubicBezTo>
                  <a:pt x="723" y="1201"/>
                  <a:pt x="717" y="1207"/>
                  <a:pt x="717" y="1214"/>
                </a:cubicBezTo>
                <a:cubicBezTo>
                  <a:pt x="717" y="1221"/>
                  <a:pt x="723" y="1227"/>
                  <a:pt x="730" y="1227"/>
                </a:cubicBezTo>
                <a:cubicBezTo>
                  <a:pt x="737" y="1227"/>
                  <a:pt x="742" y="1221"/>
                  <a:pt x="742" y="1214"/>
                </a:cubicBezTo>
                <a:close/>
                <a:moveTo>
                  <a:pt x="1264" y="905"/>
                </a:moveTo>
                <a:cubicBezTo>
                  <a:pt x="1264" y="912"/>
                  <a:pt x="1270" y="918"/>
                  <a:pt x="1278" y="918"/>
                </a:cubicBezTo>
                <a:cubicBezTo>
                  <a:pt x="1285" y="918"/>
                  <a:pt x="1290" y="912"/>
                  <a:pt x="1290" y="905"/>
                </a:cubicBezTo>
                <a:cubicBezTo>
                  <a:pt x="1290" y="898"/>
                  <a:pt x="1284" y="892"/>
                  <a:pt x="1277" y="892"/>
                </a:cubicBezTo>
                <a:cubicBezTo>
                  <a:pt x="1270" y="892"/>
                  <a:pt x="1264" y="899"/>
                  <a:pt x="1264" y="905"/>
                </a:cubicBezTo>
                <a:close/>
                <a:moveTo>
                  <a:pt x="1187" y="665"/>
                </a:moveTo>
                <a:cubicBezTo>
                  <a:pt x="1180" y="665"/>
                  <a:pt x="1174" y="671"/>
                  <a:pt x="1174" y="678"/>
                </a:cubicBezTo>
                <a:cubicBezTo>
                  <a:pt x="1174" y="685"/>
                  <a:pt x="1179" y="691"/>
                  <a:pt x="1186" y="691"/>
                </a:cubicBezTo>
                <a:cubicBezTo>
                  <a:pt x="1194" y="691"/>
                  <a:pt x="1199" y="686"/>
                  <a:pt x="1200" y="679"/>
                </a:cubicBezTo>
                <a:cubicBezTo>
                  <a:pt x="1200" y="672"/>
                  <a:pt x="1194" y="666"/>
                  <a:pt x="1187" y="665"/>
                </a:cubicBezTo>
                <a:close/>
                <a:moveTo>
                  <a:pt x="840" y="553"/>
                </a:moveTo>
                <a:cubicBezTo>
                  <a:pt x="834" y="553"/>
                  <a:pt x="828" y="559"/>
                  <a:pt x="828" y="565"/>
                </a:cubicBezTo>
                <a:cubicBezTo>
                  <a:pt x="827" y="572"/>
                  <a:pt x="833" y="578"/>
                  <a:pt x="840" y="578"/>
                </a:cubicBezTo>
                <a:cubicBezTo>
                  <a:pt x="848" y="579"/>
                  <a:pt x="853" y="573"/>
                  <a:pt x="853" y="566"/>
                </a:cubicBezTo>
                <a:cubicBezTo>
                  <a:pt x="853" y="559"/>
                  <a:pt x="848" y="553"/>
                  <a:pt x="840" y="553"/>
                </a:cubicBezTo>
                <a:close/>
                <a:moveTo>
                  <a:pt x="605" y="752"/>
                </a:moveTo>
                <a:cubicBezTo>
                  <a:pt x="598" y="752"/>
                  <a:pt x="592" y="757"/>
                  <a:pt x="592" y="764"/>
                </a:cubicBezTo>
                <a:cubicBezTo>
                  <a:pt x="592" y="771"/>
                  <a:pt x="597" y="777"/>
                  <a:pt x="604" y="777"/>
                </a:cubicBezTo>
                <a:cubicBezTo>
                  <a:pt x="611" y="777"/>
                  <a:pt x="617" y="771"/>
                  <a:pt x="617" y="764"/>
                </a:cubicBezTo>
                <a:cubicBezTo>
                  <a:pt x="617" y="758"/>
                  <a:pt x="612" y="752"/>
                  <a:pt x="605" y="752"/>
                </a:cubicBezTo>
                <a:close/>
                <a:moveTo>
                  <a:pt x="972" y="1276"/>
                </a:moveTo>
                <a:cubicBezTo>
                  <a:pt x="979" y="1275"/>
                  <a:pt x="984" y="1270"/>
                  <a:pt x="985" y="1263"/>
                </a:cubicBezTo>
                <a:cubicBezTo>
                  <a:pt x="985" y="1256"/>
                  <a:pt x="979" y="1250"/>
                  <a:pt x="973" y="1250"/>
                </a:cubicBezTo>
                <a:cubicBezTo>
                  <a:pt x="965" y="1250"/>
                  <a:pt x="959" y="1256"/>
                  <a:pt x="959" y="1263"/>
                </a:cubicBezTo>
                <a:cubicBezTo>
                  <a:pt x="959" y="1269"/>
                  <a:pt x="965" y="1276"/>
                  <a:pt x="972" y="1276"/>
                </a:cubicBezTo>
                <a:close/>
                <a:moveTo>
                  <a:pt x="1257" y="809"/>
                </a:moveTo>
                <a:cubicBezTo>
                  <a:pt x="1250" y="809"/>
                  <a:pt x="1244" y="815"/>
                  <a:pt x="1244" y="822"/>
                </a:cubicBezTo>
                <a:cubicBezTo>
                  <a:pt x="1244" y="828"/>
                  <a:pt x="1250" y="834"/>
                  <a:pt x="1256" y="834"/>
                </a:cubicBezTo>
                <a:cubicBezTo>
                  <a:pt x="1263" y="834"/>
                  <a:pt x="1269" y="829"/>
                  <a:pt x="1269" y="822"/>
                </a:cubicBezTo>
                <a:cubicBezTo>
                  <a:pt x="1270" y="815"/>
                  <a:pt x="1264" y="809"/>
                  <a:pt x="1257" y="809"/>
                </a:cubicBezTo>
                <a:close/>
                <a:moveTo>
                  <a:pt x="809" y="1235"/>
                </a:moveTo>
                <a:cubicBezTo>
                  <a:pt x="802" y="1235"/>
                  <a:pt x="796" y="1240"/>
                  <a:pt x="796" y="1247"/>
                </a:cubicBezTo>
                <a:cubicBezTo>
                  <a:pt x="795" y="1254"/>
                  <a:pt x="800" y="1260"/>
                  <a:pt x="808" y="1261"/>
                </a:cubicBezTo>
                <a:cubicBezTo>
                  <a:pt x="815" y="1261"/>
                  <a:pt x="820" y="1256"/>
                  <a:pt x="821" y="1249"/>
                </a:cubicBezTo>
                <a:cubicBezTo>
                  <a:pt x="821" y="1242"/>
                  <a:pt x="816" y="1236"/>
                  <a:pt x="809" y="1235"/>
                </a:cubicBezTo>
                <a:close/>
                <a:moveTo>
                  <a:pt x="1204" y="1131"/>
                </a:moveTo>
                <a:cubicBezTo>
                  <a:pt x="1211" y="1131"/>
                  <a:pt x="1217" y="1125"/>
                  <a:pt x="1216" y="1119"/>
                </a:cubicBezTo>
                <a:cubicBezTo>
                  <a:pt x="1216" y="1112"/>
                  <a:pt x="1211" y="1106"/>
                  <a:pt x="1204" y="1106"/>
                </a:cubicBezTo>
                <a:cubicBezTo>
                  <a:pt x="1197" y="1106"/>
                  <a:pt x="1191" y="1112"/>
                  <a:pt x="1191" y="1119"/>
                </a:cubicBezTo>
                <a:cubicBezTo>
                  <a:pt x="1191" y="1126"/>
                  <a:pt x="1197" y="1131"/>
                  <a:pt x="1204" y="1131"/>
                </a:cubicBezTo>
                <a:close/>
                <a:moveTo>
                  <a:pt x="605" y="1053"/>
                </a:moveTo>
                <a:cubicBezTo>
                  <a:pt x="599" y="1053"/>
                  <a:pt x="593" y="1059"/>
                  <a:pt x="593" y="1065"/>
                </a:cubicBezTo>
                <a:cubicBezTo>
                  <a:pt x="592" y="1072"/>
                  <a:pt x="598" y="1078"/>
                  <a:pt x="605" y="1078"/>
                </a:cubicBezTo>
                <a:cubicBezTo>
                  <a:pt x="612" y="1078"/>
                  <a:pt x="618" y="1073"/>
                  <a:pt x="618" y="1066"/>
                </a:cubicBezTo>
                <a:cubicBezTo>
                  <a:pt x="618" y="1059"/>
                  <a:pt x="612" y="1053"/>
                  <a:pt x="605" y="1053"/>
                </a:cubicBezTo>
                <a:close/>
                <a:moveTo>
                  <a:pt x="1086" y="1230"/>
                </a:moveTo>
                <a:cubicBezTo>
                  <a:pt x="1093" y="1230"/>
                  <a:pt x="1098" y="1224"/>
                  <a:pt x="1098" y="1217"/>
                </a:cubicBezTo>
                <a:cubicBezTo>
                  <a:pt x="1098" y="1211"/>
                  <a:pt x="1092" y="1205"/>
                  <a:pt x="1085" y="1205"/>
                </a:cubicBezTo>
                <a:cubicBezTo>
                  <a:pt x="1079" y="1205"/>
                  <a:pt x="1073" y="1211"/>
                  <a:pt x="1073" y="1217"/>
                </a:cubicBezTo>
                <a:cubicBezTo>
                  <a:pt x="1073" y="1225"/>
                  <a:pt x="1079" y="1230"/>
                  <a:pt x="1086" y="1230"/>
                </a:cubicBezTo>
                <a:close/>
                <a:moveTo>
                  <a:pt x="896" y="558"/>
                </a:moveTo>
                <a:cubicBezTo>
                  <a:pt x="889" y="558"/>
                  <a:pt x="883" y="564"/>
                  <a:pt x="883" y="571"/>
                </a:cubicBezTo>
                <a:cubicBezTo>
                  <a:pt x="883" y="578"/>
                  <a:pt x="888" y="583"/>
                  <a:pt x="895" y="583"/>
                </a:cubicBezTo>
                <a:cubicBezTo>
                  <a:pt x="902" y="583"/>
                  <a:pt x="908" y="578"/>
                  <a:pt x="908" y="571"/>
                </a:cubicBezTo>
                <a:cubicBezTo>
                  <a:pt x="908" y="564"/>
                  <a:pt x="903" y="559"/>
                  <a:pt x="896" y="558"/>
                </a:cubicBezTo>
                <a:close/>
                <a:moveTo>
                  <a:pt x="705" y="1197"/>
                </a:moveTo>
                <a:cubicBezTo>
                  <a:pt x="712" y="1197"/>
                  <a:pt x="718" y="1191"/>
                  <a:pt x="718" y="1184"/>
                </a:cubicBezTo>
                <a:cubicBezTo>
                  <a:pt x="718" y="1178"/>
                  <a:pt x="712" y="1172"/>
                  <a:pt x="705" y="1172"/>
                </a:cubicBezTo>
                <a:cubicBezTo>
                  <a:pt x="698" y="1172"/>
                  <a:pt x="693" y="1177"/>
                  <a:pt x="693" y="1184"/>
                </a:cubicBezTo>
                <a:cubicBezTo>
                  <a:pt x="692" y="1191"/>
                  <a:pt x="698" y="1197"/>
                  <a:pt x="705" y="1197"/>
                </a:cubicBezTo>
                <a:close/>
                <a:moveTo>
                  <a:pt x="630" y="1108"/>
                </a:moveTo>
                <a:cubicBezTo>
                  <a:pt x="637" y="1108"/>
                  <a:pt x="643" y="1102"/>
                  <a:pt x="643" y="1095"/>
                </a:cubicBezTo>
                <a:cubicBezTo>
                  <a:pt x="642" y="1089"/>
                  <a:pt x="637" y="1083"/>
                  <a:pt x="630" y="1083"/>
                </a:cubicBezTo>
                <a:cubicBezTo>
                  <a:pt x="623" y="1083"/>
                  <a:pt x="618" y="1088"/>
                  <a:pt x="618" y="1095"/>
                </a:cubicBezTo>
                <a:cubicBezTo>
                  <a:pt x="617" y="1102"/>
                  <a:pt x="623" y="1108"/>
                  <a:pt x="630" y="1108"/>
                </a:cubicBezTo>
                <a:close/>
                <a:moveTo>
                  <a:pt x="1187" y="1144"/>
                </a:moveTo>
                <a:cubicBezTo>
                  <a:pt x="1187" y="1137"/>
                  <a:pt x="1181" y="1131"/>
                  <a:pt x="1174" y="1131"/>
                </a:cubicBezTo>
                <a:cubicBezTo>
                  <a:pt x="1167" y="1131"/>
                  <a:pt x="1162" y="1136"/>
                  <a:pt x="1162" y="1143"/>
                </a:cubicBezTo>
                <a:cubicBezTo>
                  <a:pt x="1162" y="1150"/>
                  <a:pt x="1167" y="1156"/>
                  <a:pt x="1174" y="1156"/>
                </a:cubicBezTo>
                <a:cubicBezTo>
                  <a:pt x="1181" y="1156"/>
                  <a:pt x="1187" y="1150"/>
                  <a:pt x="1187" y="1144"/>
                </a:cubicBezTo>
                <a:close/>
                <a:moveTo>
                  <a:pt x="950" y="563"/>
                </a:moveTo>
                <a:cubicBezTo>
                  <a:pt x="943" y="563"/>
                  <a:pt x="937" y="569"/>
                  <a:pt x="937" y="576"/>
                </a:cubicBezTo>
                <a:cubicBezTo>
                  <a:pt x="937" y="583"/>
                  <a:pt x="943" y="588"/>
                  <a:pt x="950" y="588"/>
                </a:cubicBezTo>
                <a:cubicBezTo>
                  <a:pt x="957" y="588"/>
                  <a:pt x="962" y="583"/>
                  <a:pt x="962" y="576"/>
                </a:cubicBezTo>
                <a:cubicBezTo>
                  <a:pt x="962" y="569"/>
                  <a:pt x="957" y="564"/>
                  <a:pt x="950" y="563"/>
                </a:cubicBezTo>
                <a:close/>
                <a:moveTo>
                  <a:pt x="598" y="982"/>
                </a:moveTo>
                <a:cubicBezTo>
                  <a:pt x="598" y="976"/>
                  <a:pt x="593" y="970"/>
                  <a:pt x="586" y="969"/>
                </a:cubicBezTo>
                <a:cubicBezTo>
                  <a:pt x="579" y="969"/>
                  <a:pt x="573" y="975"/>
                  <a:pt x="573" y="982"/>
                </a:cubicBezTo>
                <a:cubicBezTo>
                  <a:pt x="573" y="989"/>
                  <a:pt x="579" y="994"/>
                  <a:pt x="585" y="994"/>
                </a:cubicBezTo>
                <a:cubicBezTo>
                  <a:pt x="592" y="995"/>
                  <a:pt x="598" y="989"/>
                  <a:pt x="598" y="982"/>
                </a:cubicBezTo>
                <a:close/>
                <a:moveTo>
                  <a:pt x="1004" y="593"/>
                </a:moveTo>
                <a:cubicBezTo>
                  <a:pt x="1011" y="593"/>
                  <a:pt x="1017" y="587"/>
                  <a:pt x="1017" y="580"/>
                </a:cubicBezTo>
                <a:cubicBezTo>
                  <a:pt x="1017" y="573"/>
                  <a:pt x="1012" y="568"/>
                  <a:pt x="1005" y="568"/>
                </a:cubicBezTo>
                <a:cubicBezTo>
                  <a:pt x="997" y="568"/>
                  <a:pt x="991" y="573"/>
                  <a:pt x="992" y="581"/>
                </a:cubicBezTo>
                <a:cubicBezTo>
                  <a:pt x="992" y="587"/>
                  <a:pt x="998" y="593"/>
                  <a:pt x="1004" y="593"/>
                </a:cubicBezTo>
                <a:close/>
                <a:moveTo>
                  <a:pt x="930" y="1257"/>
                </a:moveTo>
                <a:cubicBezTo>
                  <a:pt x="930" y="1250"/>
                  <a:pt x="924" y="1245"/>
                  <a:pt x="917" y="1245"/>
                </a:cubicBezTo>
                <a:cubicBezTo>
                  <a:pt x="910" y="1245"/>
                  <a:pt x="905" y="1251"/>
                  <a:pt x="905" y="1257"/>
                </a:cubicBezTo>
                <a:cubicBezTo>
                  <a:pt x="905" y="1264"/>
                  <a:pt x="910" y="1270"/>
                  <a:pt x="917" y="1270"/>
                </a:cubicBezTo>
                <a:cubicBezTo>
                  <a:pt x="924" y="1270"/>
                  <a:pt x="930" y="1264"/>
                  <a:pt x="930" y="1257"/>
                </a:cubicBezTo>
                <a:close/>
                <a:moveTo>
                  <a:pt x="1083" y="602"/>
                </a:moveTo>
                <a:cubicBezTo>
                  <a:pt x="1077" y="602"/>
                  <a:pt x="1071" y="608"/>
                  <a:pt x="1071" y="614"/>
                </a:cubicBezTo>
                <a:cubicBezTo>
                  <a:pt x="1071" y="621"/>
                  <a:pt x="1077" y="627"/>
                  <a:pt x="1084" y="627"/>
                </a:cubicBezTo>
                <a:cubicBezTo>
                  <a:pt x="1091" y="627"/>
                  <a:pt x="1097" y="621"/>
                  <a:pt x="1096" y="614"/>
                </a:cubicBezTo>
                <a:cubicBezTo>
                  <a:pt x="1096" y="607"/>
                  <a:pt x="1090" y="602"/>
                  <a:pt x="1083" y="602"/>
                </a:cubicBezTo>
                <a:close/>
                <a:moveTo>
                  <a:pt x="812" y="578"/>
                </a:moveTo>
                <a:cubicBezTo>
                  <a:pt x="805" y="578"/>
                  <a:pt x="799" y="584"/>
                  <a:pt x="799" y="590"/>
                </a:cubicBezTo>
                <a:cubicBezTo>
                  <a:pt x="799" y="597"/>
                  <a:pt x="805" y="603"/>
                  <a:pt x="811" y="603"/>
                </a:cubicBezTo>
                <a:cubicBezTo>
                  <a:pt x="818" y="603"/>
                  <a:pt x="824" y="597"/>
                  <a:pt x="824" y="590"/>
                </a:cubicBezTo>
                <a:cubicBezTo>
                  <a:pt x="824" y="583"/>
                  <a:pt x="818" y="578"/>
                  <a:pt x="812" y="578"/>
                </a:cubicBezTo>
                <a:close/>
                <a:moveTo>
                  <a:pt x="863" y="1241"/>
                </a:moveTo>
                <a:cubicBezTo>
                  <a:pt x="856" y="1240"/>
                  <a:pt x="850" y="1246"/>
                  <a:pt x="850" y="1253"/>
                </a:cubicBezTo>
                <a:cubicBezTo>
                  <a:pt x="850" y="1260"/>
                  <a:pt x="856" y="1266"/>
                  <a:pt x="863" y="1266"/>
                </a:cubicBezTo>
                <a:cubicBezTo>
                  <a:pt x="870" y="1266"/>
                  <a:pt x="875" y="1261"/>
                  <a:pt x="875" y="1254"/>
                </a:cubicBezTo>
                <a:cubicBezTo>
                  <a:pt x="875" y="1247"/>
                  <a:pt x="870" y="1241"/>
                  <a:pt x="863" y="1241"/>
                </a:cubicBezTo>
                <a:close/>
                <a:moveTo>
                  <a:pt x="1238" y="1052"/>
                </a:moveTo>
                <a:cubicBezTo>
                  <a:pt x="1245" y="1052"/>
                  <a:pt x="1251" y="1046"/>
                  <a:pt x="1250" y="1039"/>
                </a:cubicBezTo>
                <a:cubicBezTo>
                  <a:pt x="1250" y="1032"/>
                  <a:pt x="1245" y="1027"/>
                  <a:pt x="1238" y="1027"/>
                </a:cubicBezTo>
                <a:cubicBezTo>
                  <a:pt x="1231" y="1027"/>
                  <a:pt x="1225" y="1033"/>
                  <a:pt x="1226" y="1039"/>
                </a:cubicBezTo>
                <a:cubicBezTo>
                  <a:pt x="1226" y="1046"/>
                  <a:pt x="1232" y="1052"/>
                  <a:pt x="1238" y="1052"/>
                </a:cubicBezTo>
                <a:close/>
                <a:moveTo>
                  <a:pt x="1220" y="792"/>
                </a:moveTo>
                <a:cubicBezTo>
                  <a:pt x="1220" y="798"/>
                  <a:pt x="1225" y="804"/>
                  <a:pt x="1232" y="804"/>
                </a:cubicBezTo>
                <a:cubicBezTo>
                  <a:pt x="1239" y="804"/>
                  <a:pt x="1244" y="799"/>
                  <a:pt x="1245" y="792"/>
                </a:cubicBezTo>
                <a:cubicBezTo>
                  <a:pt x="1245" y="785"/>
                  <a:pt x="1239" y="779"/>
                  <a:pt x="1232" y="779"/>
                </a:cubicBezTo>
                <a:cubicBezTo>
                  <a:pt x="1225" y="779"/>
                  <a:pt x="1220" y="785"/>
                  <a:pt x="1220" y="792"/>
                </a:cubicBezTo>
                <a:close/>
                <a:moveTo>
                  <a:pt x="1252" y="889"/>
                </a:moveTo>
                <a:cubicBezTo>
                  <a:pt x="1258" y="889"/>
                  <a:pt x="1264" y="884"/>
                  <a:pt x="1265" y="877"/>
                </a:cubicBezTo>
                <a:cubicBezTo>
                  <a:pt x="1265" y="870"/>
                  <a:pt x="1260" y="865"/>
                  <a:pt x="1254" y="864"/>
                </a:cubicBezTo>
                <a:cubicBezTo>
                  <a:pt x="1247" y="863"/>
                  <a:pt x="1241" y="868"/>
                  <a:pt x="1240" y="875"/>
                </a:cubicBezTo>
                <a:cubicBezTo>
                  <a:pt x="1240" y="882"/>
                  <a:pt x="1245" y="888"/>
                  <a:pt x="1252" y="889"/>
                </a:cubicBezTo>
                <a:close/>
                <a:moveTo>
                  <a:pt x="655" y="1138"/>
                </a:moveTo>
                <a:cubicBezTo>
                  <a:pt x="662" y="1138"/>
                  <a:pt x="667" y="1132"/>
                  <a:pt x="667" y="1125"/>
                </a:cubicBezTo>
                <a:cubicBezTo>
                  <a:pt x="667" y="1118"/>
                  <a:pt x="661" y="1113"/>
                  <a:pt x="655" y="1113"/>
                </a:cubicBezTo>
                <a:cubicBezTo>
                  <a:pt x="648" y="1113"/>
                  <a:pt x="642" y="1119"/>
                  <a:pt x="642" y="1126"/>
                </a:cubicBezTo>
                <a:cubicBezTo>
                  <a:pt x="642" y="1132"/>
                  <a:pt x="648" y="1138"/>
                  <a:pt x="655" y="1138"/>
                </a:cubicBezTo>
                <a:close/>
                <a:moveTo>
                  <a:pt x="1128" y="1193"/>
                </a:moveTo>
                <a:cubicBezTo>
                  <a:pt x="1128" y="1186"/>
                  <a:pt x="1122" y="1181"/>
                  <a:pt x="1116" y="1180"/>
                </a:cubicBezTo>
                <a:cubicBezTo>
                  <a:pt x="1109" y="1180"/>
                  <a:pt x="1103" y="1186"/>
                  <a:pt x="1103" y="1192"/>
                </a:cubicBezTo>
                <a:cubicBezTo>
                  <a:pt x="1103" y="1199"/>
                  <a:pt x="1108" y="1205"/>
                  <a:pt x="1115" y="1205"/>
                </a:cubicBezTo>
                <a:cubicBezTo>
                  <a:pt x="1122" y="1205"/>
                  <a:pt x="1127" y="1200"/>
                  <a:pt x="1128" y="1193"/>
                </a:cubicBezTo>
                <a:close/>
                <a:moveTo>
                  <a:pt x="679" y="1167"/>
                </a:moveTo>
                <a:cubicBezTo>
                  <a:pt x="686" y="1167"/>
                  <a:pt x="692" y="1162"/>
                  <a:pt x="692" y="1155"/>
                </a:cubicBezTo>
                <a:cubicBezTo>
                  <a:pt x="692" y="1148"/>
                  <a:pt x="687" y="1142"/>
                  <a:pt x="680" y="1142"/>
                </a:cubicBezTo>
                <a:cubicBezTo>
                  <a:pt x="673" y="1142"/>
                  <a:pt x="667" y="1147"/>
                  <a:pt x="667" y="1154"/>
                </a:cubicBezTo>
                <a:cubicBezTo>
                  <a:pt x="667" y="1161"/>
                  <a:pt x="672" y="1167"/>
                  <a:pt x="679" y="1167"/>
                </a:cubicBezTo>
                <a:close/>
                <a:moveTo>
                  <a:pt x="634" y="727"/>
                </a:moveTo>
                <a:cubicBezTo>
                  <a:pt x="628" y="727"/>
                  <a:pt x="622" y="733"/>
                  <a:pt x="622" y="740"/>
                </a:cubicBezTo>
                <a:cubicBezTo>
                  <a:pt x="622" y="746"/>
                  <a:pt x="627" y="752"/>
                  <a:pt x="634" y="752"/>
                </a:cubicBezTo>
                <a:cubicBezTo>
                  <a:pt x="641" y="752"/>
                  <a:pt x="647" y="747"/>
                  <a:pt x="647" y="740"/>
                </a:cubicBezTo>
                <a:cubicBezTo>
                  <a:pt x="647" y="733"/>
                  <a:pt x="641" y="727"/>
                  <a:pt x="634" y="727"/>
                </a:cubicBezTo>
                <a:close/>
                <a:moveTo>
                  <a:pt x="612" y="819"/>
                </a:moveTo>
                <a:cubicBezTo>
                  <a:pt x="612" y="812"/>
                  <a:pt x="606" y="807"/>
                  <a:pt x="599" y="807"/>
                </a:cubicBezTo>
                <a:cubicBezTo>
                  <a:pt x="593" y="807"/>
                  <a:pt x="587" y="812"/>
                  <a:pt x="587" y="819"/>
                </a:cubicBezTo>
                <a:cubicBezTo>
                  <a:pt x="587" y="826"/>
                  <a:pt x="592" y="831"/>
                  <a:pt x="599" y="831"/>
                </a:cubicBezTo>
                <a:cubicBezTo>
                  <a:pt x="606" y="832"/>
                  <a:pt x="612" y="826"/>
                  <a:pt x="612" y="819"/>
                </a:cubicBezTo>
                <a:close/>
                <a:moveTo>
                  <a:pt x="1145" y="1156"/>
                </a:moveTo>
                <a:cubicBezTo>
                  <a:pt x="1139" y="1155"/>
                  <a:pt x="1132" y="1160"/>
                  <a:pt x="1132" y="1167"/>
                </a:cubicBezTo>
                <a:cubicBezTo>
                  <a:pt x="1131" y="1174"/>
                  <a:pt x="1136" y="1180"/>
                  <a:pt x="1143" y="1180"/>
                </a:cubicBezTo>
                <a:cubicBezTo>
                  <a:pt x="1150" y="1181"/>
                  <a:pt x="1156" y="1176"/>
                  <a:pt x="1157" y="1169"/>
                </a:cubicBezTo>
                <a:cubicBezTo>
                  <a:pt x="1157" y="1162"/>
                  <a:pt x="1152" y="1156"/>
                  <a:pt x="1145" y="1156"/>
                </a:cubicBezTo>
                <a:close/>
                <a:moveTo>
                  <a:pt x="1133" y="662"/>
                </a:moveTo>
                <a:cubicBezTo>
                  <a:pt x="1126" y="662"/>
                  <a:pt x="1121" y="668"/>
                  <a:pt x="1121" y="674"/>
                </a:cubicBezTo>
                <a:cubicBezTo>
                  <a:pt x="1121" y="681"/>
                  <a:pt x="1127" y="686"/>
                  <a:pt x="1133" y="686"/>
                </a:cubicBezTo>
                <a:cubicBezTo>
                  <a:pt x="1140" y="686"/>
                  <a:pt x="1145" y="681"/>
                  <a:pt x="1145" y="674"/>
                </a:cubicBezTo>
                <a:cubicBezTo>
                  <a:pt x="1145" y="668"/>
                  <a:pt x="1140" y="662"/>
                  <a:pt x="1133" y="662"/>
                </a:cubicBezTo>
                <a:close/>
                <a:moveTo>
                  <a:pt x="1195" y="763"/>
                </a:moveTo>
                <a:cubicBezTo>
                  <a:pt x="1195" y="770"/>
                  <a:pt x="1200" y="775"/>
                  <a:pt x="1207" y="775"/>
                </a:cubicBezTo>
                <a:cubicBezTo>
                  <a:pt x="1214" y="775"/>
                  <a:pt x="1220" y="770"/>
                  <a:pt x="1220" y="763"/>
                </a:cubicBezTo>
                <a:cubicBezTo>
                  <a:pt x="1220" y="756"/>
                  <a:pt x="1214" y="750"/>
                  <a:pt x="1207" y="751"/>
                </a:cubicBezTo>
                <a:cubicBezTo>
                  <a:pt x="1200" y="751"/>
                  <a:pt x="1195" y="756"/>
                  <a:pt x="1195" y="763"/>
                </a:cubicBezTo>
                <a:close/>
                <a:moveTo>
                  <a:pt x="1208" y="1076"/>
                </a:moveTo>
                <a:cubicBezTo>
                  <a:pt x="1214" y="1076"/>
                  <a:pt x="1220" y="1071"/>
                  <a:pt x="1220" y="1065"/>
                </a:cubicBezTo>
                <a:cubicBezTo>
                  <a:pt x="1221" y="1058"/>
                  <a:pt x="1216" y="1052"/>
                  <a:pt x="1209" y="1052"/>
                </a:cubicBezTo>
                <a:cubicBezTo>
                  <a:pt x="1202" y="1052"/>
                  <a:pt x="1196" y="1057"/>
                  <a:pt x="1196" y="1063"/>
                </a:cubicBezTo>
                <a:cubicBezTo>
                  <a:pt x="1196" y="1070"/>
                  <a:pt x="1201" y="1076"/>
                  <a:pt x="1208" y="1076"/>
                </a:cubicBezTo>
                <a:close/>
                <a:moveTo>
                  <a:pt x="1235" y="931"/>
                </a:moveTo>
                <a:cubicBezTo>
                  <a:pt x="1235" y="938"/>
                  <a:pt x="1241" y="943"/>
                  <a:pt x="1247" y="943"/>
                </a:cubicBezTo>
                <a:cubicBezTo>
                  <a:pt x="1254" y="943"/>
                  <a:pt x="1260" y="938"/>
                  <a:pt x="1260" y="931"/>
                </a:cubicBezTo>
                <a:cubicBezTo>
                  <a:pt x="1259" y="924"/>
                  <a:pt x="1254" y="919"/>
                  <a:pt x="1248" y="919"/>
                </a:cubicBezTo>
                <a:cubicBezTo>
                  <a:pt x="1241" y="919"/>
                  <a:pt x="1235" y="924"/>
                  <a:pt x="1235" y="931"/>
                </a:cubicBezTo>
                <a:close/>
                <a:moveTo>
                  <a:pt x="1109" y="632"/>
                </a:moveTo>
                <a:cubicBezTo>
                  <a:pt x="1102" y="632"/>
                  <a:pt x="1097" y="637"/>
                  <a:pt x="1096" y="643"/>
                </a:cubicBezTo>
                <a:cubicBezTo>
                  <a:pt x="1096" y="650"/>
                  <a:pt x="1101" y="656"/>
                  <a:pt x="1108" y="656"/>
                </a:cubicBezTo>
                <a:cubicBezTo>
                  <a:pt x="1115" y="657"/>
                  <a:pt x="1121" y="651"/>
                  <a:pt x="1121" y="645"/>
                </a:cubicBezTo>
                <a:cubicBezTo>
                  <a:pt x="1121" y="638"/>
                  <a:pt x="1116" y="632"/>
                  <a:pt x="1109" y="632"/>
                </a:cubicBezTo>
                <a:close/>
                <a:moveTo>
                  <a:pt x="740" y="640"/>
                </a:moveTo>
                <a:cubicBezTo>
                  <a:pt x="740" y="647"/>
                  <a:pt x="745" y="653"/>
                  <a:pt x="752" y="653"/>
                </a:cubicBezTo>
                <a:cubicBezTo>
                  <a:pt x="758" y="653"/>
                  <a:pt x="764" y="648"/>
                  <a:pt x="764" y="641"/>
                </a:cubicBezTo>
                <a:cubicBezTo>
                  <a:pt x="764" y="634"/>
                  <a:pt x="759" y="629"/>
                  <a:pt x="752" y="629"/>
                </a:cubicBezTo>
                <a:cubicBezTo>
                  <a:pt x="745" y="629"/>
                  <a:pt x="740" y="634"/>
                  <a:pt x="740" y="640"/>
                </a:cubicBezTo>
                <a:close/>
                <a:moveTo>
                  <a:pt x="781" y="604"/>
                </a:moveTo>
                <a:cubicBezTo>
                  <a:pt x="775" y="604"/>
                  <a:pt x="769" y="610"/>
                  <a:pt x="770" y="617"/>
                </a:cubicBezTo>
                <a:cubicBezTo>
                  <a:pt x="770" y="623"/>
                  <a:pt x="775" y="628"/>
                  <a:pt x="782" y="628"/>
                </a:cubicBezTo>
                <a:cubicBezTo>
                  <a:pt x="789" y="628"/>
                  <a:pt x="794" y="623"/>
                  <a:pt x="794" y="616"/>
                </a:cubicBezTo>
                <a:cubicBezTo>
                  <a:pt x="794" y="609"/>
                  <a:pt x="788" y="604"/>
                  <a:pt x="781" y="604"/>
                </a:cubicBezTo>
                <a:close/>
                <a:moveTo>
                  <a:pt x="663" y="703"/>
                </a:moveTo>
                <a:cubicBezTo>
                  <a:pt x="656" y="703"/>
                  <a:pt x="651" y="708"/>
                  <a:pt x="651" y="715"/>
                </a:cubicBezTo>
                <a:cubicBezTo>
                  <a:pt x="651" y="722"/>
                  <a:pt x="656" y="727"/>
                  <a:pt x="663" y="727"/>
                </a:cubicBezTo>
                <a:cubicBezTo>
                  <a:pt x="670" y="727"/>
                  <a:pt x="675" y="722"/>
                  <a:pt x="676" y="715"/>
                </a:cubicBezTo>
                <a:cubicBezTo>
                  <a:pt x="676" y="708"/>
                  <a:pt x="670" y="703"/>
                  <a:pt x="663" y="703"/>
                </a:cubicBezTo>
                <a:close/>
                <a:moveTo>
                  <a:pt x="595" y="886"/>
                </a:moveTo>
                <a:cubicBezTo>
                  <a:pt x="602" y="886"/>
                  <a:pt x="607" y="880"/>
                  <a:pt x="607" y="874"/>
                </a:cubicBezTo>
                <a:cubicBezTo>
                  <a:pt x="607" y="867"/>
                  <a:pt x="602" y="861"/>
                  <a:pt x="595" y="861"/>
                </a:cubicBezTo>
                <a:cubicBezTo>
                  <a:pt x="588" y="862"/>
                  <a:pt x="583" y="867"/>
                  <a:pt x="583" y="874"/>
                </a:cubicBezTo>
                <a:cubicBezTo>
                  <a:pt x="583" y="881"/>
                  <a:pt x="588" y="886"/>
                  <a:pt x="595" y="886"/>
                </a:cubicBezTo>
                <a:close/>
                <a:moveTo>
                  <a:pt x="1001" y="1226"/>
                </a:moveTo>
                <a:cubicBezTo>
                  <a:pt x="994" y="1226"/>
                  <a:pt x="989" y="1231"/>
                  <a:pt x="989" y="1238"/>
                </a:cubicBezTo>
                <a:cubicBezTo>
                  <a:pt x="989" y="1245"/>
                  <a:pt x="994" y="1250"/>
                  <a:pt x="1001" y="1250"/>
                </a:cubicBezTo>
                <a:cubicBezTo>
                  <a:pt x="1008" y="1250"/>
                  <a:pt x="1013" y="1245"/>
                  <a:pt x="1013" y="1238"/>
                </a:cubicBezTo>
                <a:cubicBezTo>
                  <a:pt x="1013" y="1231"/>
                  <a:pt x="1007" y="1226"/>
                  <a:pt x="1001" y="1226"/>
                </a:cubicBezTo>
                <a:close/>
                <a:moveTo>
                  <a:pt x="610" y="1024"/>
                </a:moveTo>
                <a:cubicBezTo>
                  <a:pt x="617" y="1024"/>
                  <a:pt x="623" y="1019"/>
                  <a:pt x="623" y="1012"/>
                </a:cubicBezTo>
                <a:cubicBezTo>
                  <a:pt x="623" y="1005"/>
                  <a:pt x="617" y="999"/>
                  <a:pt x="610" y="1000"/>
                </a:cubicBezTo>
                <a:cubicBezTo>
                  <a:pt x="603" y="1000"/>
                  <a:pt x="598" y="1005"/>
                  <a:pt x="598" y="1012"/>
                </a:cubicBezTo>
                <a:cubicBezTo>
                  <a:pt x="598" y="1019"/>
                  <a:pt x="603" y="1024"/>
                  <a:pt x="610" y="1024"/>
                </a:cubicBezTo>
                <a:close/>
                <a:moveTo>
                  <a:pt x="866" y="608"/>
                </a:moveTo>
                <a:cubicBezTo>
                  <a:pt x="873" y="608"/>
                  <a:pt x="878" y="603"/>
                  <a:pt x="878" y="596"/>
                </a:cubicBezTo>
                <a:cubicBezTo>
                  <a:pt x="879" y="590"/>
                  <a:pt x="873" y="584"/>
                  <a:pt x="867" y="583"/>
                </a:cubicBezTo>
                <a:cubicBezTo>
                  <a:pt x="860" y="583"/>
                  <a:pt x="855" y="588"/>
                  <a:pt x="854" y="595"/>
                </a:cubicBezTo>
                <a:cubicBezTo>
                  <a:pt x="854" y="602"/>
                  <a:pt x="859" y="607"/>
                  <a:pt x="866" y="608"/>
                </a:cubicBezTo>
                <a:close/>
                <a:moveTo>
                  <a:pt x="602" y="927"/>
                </a:moveTo>
                <a:cubicBezTo>
                  <a:pt x="602" y="921"/>
                  <a:pt x="597" y="915"/>
                  <a:pt x="590" y="915"/>
                </a:cubicBezTo>
                <a:cubicBezTo>
                  <a:pt x="583" y="915"/>
                  <a:pt x="578" y="921"/>
                  <a:pt x="578" y="927"/>
                </a:cubicBezTo>
                <a:cubicBezTo>
                  <a:pt x="578" y="934"/>
                  <a:pt x="583" y="940"/>
                  <a:pt x="590" y="940"/>
                </a:cubicBezTo>
                <a:cubicBezTo>
                  <a:pt x="597" y="940"/>
                  <a:pt x="602" y="934"/>
                  <a:pt x="602" y="927"/>
                </a:cubicBezTo>
                <a:close/>
                <a:moveTo>
                  <a:pt x="1230" y="984"/>
                </a:moveTo>
                <a:cubicBezTo>
                  <a:pt x="1230" y="991"/>
                  <a:pt x="1235" y="997"/>
                  <a:pt x="1242" y="997"/>
                </a:cubicBezTo>
                <a:cubicBezTo>
                  <a:pt x="1249" y="997"/>
                  <a:pt x="1254" y="992"/>
                  <a:pt x="1255" y="985"/>
                </a:cubicBezTo>
                <a:cubicBezTo>
                  <a:pt x="1255" y="978"/>
                  <a:pt x="1250" y="973"/>
                  <a:pt x="1243" y="972"/>
                </a:cubicBezTo>
                <a:cubicBezTo>
                  <a:pt x="1236" y="972"/>
                  <a:pt x="1230" y="977"/>
                  <a:pt x="1230" y="984"/>
                </a:cubicBezTo>
                <a:close/>
                <a:moveTo>
                  <a:pt x="1030" y="598"/>
                </a:moveTo>
                <a:cubicBezTo>
                  <a:pt x="1023" y="598"/>
                  <a:pt x="1018" y="602"/>
                  <a:pt x="1017" y="609"/>
                </a:cubicBezTo>
                <a:cubicBezTo>
                  <a:pt x="1016" y="615"/>
                  <a:pt x="1021" y="622"/>
                  <a:pt x="1028" y="622"/>
                </a:cubicBezTo>
                <a:cubicBezTo>
                  <a:pt x="1035" y="623"/>
                  <a:pt x="1040" y="618"/>
                  <a:pt x="1041" y="611"/>
                </a:cubicBezTo>
                <a:cubicBezTo>
                  <a:pt x="1042" y="604"/>
                  <a:pt x="1037" y="598"/>
                  <a:pt x="1030" y="598"/>
                </a:cubicBezTo>
                <a:close/>
                <a:moveTo>
                  <a:pt x="783" y="1231"/>
                </a:moveTo>
                <a:cubicBezTo>
                  <a:pt x="790" y="1231"/>
                  <a:pt x="796" y="1225"/>
                  <a:pt x="796" y="1218"/>
                </a:cubicBezTo>
                <a:cubicBezTo>
                  <a:pt x="796" y="1211"/>
                  <a:pt x="790" y="1206"/>
                  <a:pt x="783" y="1206"/>
                </a:cubicBezTo>
                <a:cubicBezTo>
                  <a:pt x="776" y="1206"/>
                  <a:pt x="771" y="1212"/>
                  <a:pt x="771" y="1219"/>
                </a:cubicBezTo>
                <a:cubicBezTo>
                  <a:pt x="772" y="1225"/>
                  <a:pt x="777" y="1231"/>
                  <a:pt x="783" y="1231"/>
                </a:cubicBezTo>
                <a:close/>
                <a:moveTo>
                  <a:pt x="694" y="678"/>
                </a:moveTo>
                <a:cubicBezTo>
                  <a:pt x="687" y="678"/>
                  <a:pt x="682" y="682"/>
                  <a:pt x="681" y="689"/>
                </a:cubicBezTo>
                <a:cubicBezTo>
                  <a:pt x="680" y="696"/>
                  <a:pt x="685" y="702"/>
                  <a:pt x="692" y="702"/>
                </a:cubicBezTo>
                <a:cubicBezTo>
                  <a:pt x="699" y="703"/>
                  <a:pt x="704" y="698"/>
                  <a:pt x="705" y="692"/>
                </a:cubicBezTo>
                <a:cubicBezTo>
                  <a:pt x="706" y="685"/>
                  <a:pt x="701" y="679"/>
                  <a:pt x="694" y="678"/>
                </a:cubicBezTo>
                <a:close/>
                <a:moveTo>
                  <a:pt x="1183" y="745"/>
                </a:moveTo>
                <a:cubicBezTo>
                  <a:pt x="1190" y="745"/>
                  <a:pt x="1195" y="739"/>
                  <a:pt x="1195" y="732"/>
                </a:cubicBezTo>
                <a:cubicBezTo>
                  <a:pt x="1194" y="726"/>
                  <a:pt x="1189" y="721"/>
                  <a:pt x="1182" y="721"/>
                </a:cubicBezTo>
                <a:cubicBezTo>
                  <a:pt x="1176" y="721"/>
                  <a:pt x="1171" y="726"/>
                  <a:pt x="1170" y="733"/>
                </a:cubicBezTo>
                <a:cubicBezTo>
                  <a:pt x="1170" y="739"/>
                  <a:pt x="1176" y="745"/>
                  <a:pt x="1183" y="745"/>
                </a:cubicBezTo>
                <a:close/>
                <a:moveTo>
                  <a:pt x="837" y="1235"/>
                </a:moveTo>
                <a:cubicBezTo>
                  <a:pt x="844" y="1236"/>
                  <a:pt x="850" y="1231"/>
                  <a:pt x="850" y="1224"/>
                </a:cubicBezTo>
                <a:cubicBezTo>
                  <a:pt x="850" y="1217"/>
                  <a:pt x="845" y="1212"/>
                  <a:pt x="838" y="1211"/>
                </a:cubicBezTo>
                <a:cubicBezTo>
                  <a:pt x="832" y="1211"/>
                  <a:pt x="826" y="1217"/>
                  <a:pt x="826" y="1223"/>
                </a:cubicBezTo>
                <a:cubicBezTo>
                  <a:pt x="826" y="1229"/>
                  <a:pt x="831" y="1235"/>
                  <a:pt x="837" y="1235"/>
                </a:cubicBezTo>
                <a:close/>
                <a:moveTo>
                  <a:pt x="962" y="605"/>
                </a:moveTo>
                <a:cubicBezTo>
                  <a:pt x="962" y="611"/>
                  <a:pt x="968" y="617"/>
                  <a:pt x="975" y="617"/>
                </a:cubicBezTo>
                <a:cubicBezTo>
                  <a:pt x="981" y="617"/>
                  <a:pt x="986" y="612"/>
                  <a:pt x="986" y="605"/>
                </a:cubicBezTo>
                <a:cubicBezTo>
                  <a:pt x="986" y="598"/>
                  <a:pt x="981" y="593"/>
                  <a:pt x="975" y="593"/>
                </a:cubicBezTo>
                <a:cubicBezTo>
                  <a:pt x="968" y="593"/>
                  <a:pt x="963" y="598"/>
                  <a:pt x="962" y="605"/>
                </a:cubicBezTo>
                <a:close/>
                <a:moveTo>
                  <a:pt x="759" y="1201"/>
                </a:moveTo>
                <a:cubicBezTo>
                  <a:pt x="766" y="1201"/>
                  <a:pt x="771" y="1196"/>
                  <a:pt x="771" y="1189"/>
                </a:cubicBezTo>
                <a:cubicBezTo>
                  <a:pt x="771" y="1183"/>
                  <a:pt x="765" y="1177"/>
                  <a:pt x="759" y="1177"/>
                </a:cubicBezTo>
                <a:cubicBezTo>
                  <a:pt x="752" y="1177"/>
                  <a:pt x="747" y="1183"/>
                  <a:pt x="747" y="1190"/>
                </a:cubicBezTo>
                <a:cubicBezTo>
                  <a:pt x="747" y="1197"/>
                  <a:pt x="752" y="1202"/>
                  <a:pt x="759" y="1201"/>
                </a:cubicBezTo>
                <a:close/>
                <a:moveTo>
                  <a:pt x="711" y="666"/>
                </a:moveTo>
                <a:cubicBezTo>
                  <a:pt x="711" y="672"/>
                  <a:pt x="716" y="677"/>
                  <a:pt x="723" y="677"/>
                </a:cubicBezTo>
                <a:cubicBezTo>
                  <a:pt x="730" y="677"/>
                  <a:pt x="735" y="672"/>
                  <a:pt x="735" y="666"/>
                </a:cubicBezTo>
                <a:cubicBezTo>
                  <a:pt x="735" y="659"/>
                  <a:pt x="729" y="653"/>
                  <a:pt x="723" y="653"/>
                </a:cubicBezTo>
                <a:cubicBezTo>
                  <a:pt x="716" y="654"/>
                  <a:pt x="711" y="659"/>
                  <a:pt x="711" y="666"/>
                </a:cubicBezTo>
                <a:close/>
                <a:moveTo>
                  <a:pt x="1158" y="691"/>
                </a:moveTo>
                <a:cubicBezTo>
                  <a:pt x="1151" y="691"/>
                  <a:pt x="1146" y="697"/>
                  <a:pt x="1146" y="704"/>
                </a:cubicBezTo>
                <a:cubicBezTo>
                  <a:pt x="1146" y="710"/>
                  <a:pt x="1152" y="715"/>
                  <a:pt x="1158" y="715"/>
                </a:cubicBezTo>
                <a:cubicBezTo>
                  <a:pt x="1165" y="715"/>
                  <a:pt x="1170" y="709"/>
                  <a:pt x="1170" y="703"/>
                </a:cubicBezTo>
                <a:cubicBezTo>
                  <a:pt x="1170" y="696"/>
                  <a:pt x="1164" y="691"/>
                  <a:pt x="1158" y="691"/>
                </a:cubicBezTo>
                <a:close/>
                <a:moveTo>
                  <a:pt x="1031" y="1225"/>
                </a:moveTo>
                <a:cubicBezTo>
                  <a:pt x="1038" y="1225"/>
                  <a:pt x="1043" y="1220"/>
                  <a:pt x="1043" y="1213"/>
                </a:cubicBezTo>
                <a:cubicBezTo>
                  <a:pt x="1043" y="1206"/>
                  <a:pt x="1037" y="1201"/>
                  <a:pt x="1031" y="1201"/>
                </a:cubicBezTo>
                <a:cubicBezTo>
                  <a:pt x="1024" y="1201"/>
                  <a:pt x="1019" y="1207"/>
                  <a:pt x="1019" y="1213"/>
                </a:cubicBezTo>
                <a:cubicBezTo>
                  <a:pt x="1019" y="1220"/>
                  <a:pt x="1024" y="1225"/>
                  <a:pt x="1031" y="1225"/>
                </a:cubicBezTo>
                <a:close/>
                <a:moveTo>
                  <a:pt x="959" y="1233"/>
                </a:moveTo>
                <a:cubicBezTo>
                  <a:pt x="959" y="1226"/>
                  <a:pt x="954" y="1221"/>
                  <a:pt x="948" y="1221"/>
                </a:cubicBezTo>
                <a:cubicBezTo>
                  <a:pt x="941" y="1221"/>
                  <a:pt x="936" y="1226"/>
                  <a:pt x="935" y="1232"/>
                </a:cubicBezTo>
                <a:cubicBezTo>
                  <a:pt x="935" y="1239"/>
                  <a:pt x="940" y="1245"/>
                  <a:pt x="947" y="1245"/>
                </a:cubicBezTo>
                <a:cubicBezTo>
                  <a:pt x="954" y="1245"/>
                  <a:pt x="959" y="1240"/>
                  <a:pt x="959" y="1233"/>
                </a:cubicBezTo>
                <a:close/>
                <a:moveTo>
                  <a:pt x="893" y="1240"/>
                </a:moveTo>
                <a:cubicBezTo>
                  <a:pt x="900" y="1240"/>
                  <a:pt x="904" y="1235"/>
                  <a:pt x="905" y="1229"/>
                </a:cubicBezTo>
                <a:cubicBezTo>
                  <a:pt x="905" y="1222"/>
                  <a:pt x="899" y="1217"/>
                  <a:pt x="893" y="1217"/>
                </a:cubicBezTo>
                <a:cubicBezTo>
                  <a:pt x="886" y="1216"/>
                  <a:pt x="880" y="1222"/>
                  <a:pt x="881" y="1229"/>
                </a:cubicBezTo>
                <a:cubicBezTo>
                  <a:pt x="881" y="1235"/>
                  <a:pt x="886" y="1240"/>
                  <a:pt x="893" y="1240"/>
                </a:cubicBezTo>
                <a:close/>
                <a:moveTo>
                  <a:pt x="617" y="793"/>
                </a:moveTo>
                <a:cubicBezTo>
                  <a:pt x="617" y="800"/>
                  <a:pt x="622" y="806"/>
                  <a:pt x="629" y="806"/>
                </a:cubicBezTo>
                <a:cubicBezTo>
                  <a:pt x="635" y="807"/>
                  <a:pt x="641" y="801"/>
                  <a:pt x="641" y="795"/>
                </a:cubicBezTo>
                <a:cubicBezTo>
                  <a:pt x="642" y="789"/>
                  <a:pt x="637" y="783"/>
                  <a:pt x="630" y="783"/>
                </a:cubicBezTo>
                <a:cubicBezTo>
                  <a:pt x="623" y="782"/>
                  <a:pt x="618" y="787"/>
                  <a:pt x="617" y="793"/>
                </a:cubicBezTo>
                <a:close/>
                <a:moveTo>
                  <a:pt x="920" y="589"/>
                </a:moveTo>
                <a:cubicBezTo>
                  <a:pt x="914" y="589"/>
                  <a:pt x="908" y="594"/>
                  <a:pt x="908" y="600"/>
                </a:cubicBezTo>
                <a:cubicBezTo>
                  <a:pt x="908" y="607"/>
                  <a:pt x="913" y="613"/>
                  <a:pt x="920" y="613"/>
                </a:cubicBezTo>
                <a:cubicBezTo>
                  <a:pt x="927" y="612"/>
                  <a:pt x="932" y="607"/>
                  <a:pt x="932" y="600"/>
                </a:cubicBezTo>
                <a:cubicBezTo>
                  <a:pt x="932" y="594"/>
                  <a:pt x="926" y="589"/>
                  <a:pt x="920" y="589"/>
                </a:cubicBezTo>
                <a:close/>
                <a:moveTo>
                  <a:pt x="1215" y="846"/>
                </a:moveTo>
                <a:cubicBezTo>
                  <a:pt x="1215" y="852"/>
                  <a:pt x="1220" y="858"/>
                  <a:pt x="1226" y="858"/>
                </a:cubicBezTo>
                <a:cubicBezTo>
                  <a:pt x="1233" y="859"/>
                  <a:pt x="1239" y="853"/>
                  <a:pt x="1239" y="846"/>
                </a:cubicBezTo>
                <a:cubicBezTo>
                  <a:pt x="1239" y="840"/>
                  <a:pt x="1234" y="834"/>
                  <a:pt x="1227" y="834"/>
                </a:cubicBezTo>
                <a:cubicBezTo>
                  <a:pt x="1221" y="834"/>
                  <a:pt x="1215" y="840"/>
                  <a:pt x="1215" y="846"/>
                </a:cubicBezTo>
                <a:close/>
                <a:moveTo>
                  <a:pt x="1178" y="1100"/>
                </a:moveTo>
                <a:cubicBezTo>
                  <a:pt x="1185" y="1100"/>
                  <a:pt x="1190" y="1095"/>
                  <a:pt x="1190" y="1089"/>
                </a:cubicBezTo>
                <a:cubicBezTo>
                  <a:pt x="1190" y="1082"/>
                  <a:pt x="1185" y="1077"/>
                  <a:pt x="1178" y="1077"/>
                </a:cubicBezTo>
                <a:cubicBezTo>
                  <a:pt x="1172" y="1077"/>
                  <a:pt x="1167" y="1082"/>
                  <a:pt x="1167" y="1089"/>
                </a:cubicBezTo>
                <a:cubicBezTo>
                  <a:pt x="1167" y="1095"/>
                  <a:pt x="1172" y="1100"/>
                  <a:pt x="1178" y="1100"/>
                </a:cubicBezTo>
                <a:close/>
                <a:moveTo>
                  <a:pt x="1060" y="1200"/>
                </a:moveTo>
                <a:cubicBezTo>
                  <a:pt x="1067" y="1201"/>
                  <a:pt x="1072" y="1195"/>
                  <a:pt x="1073" y="1189"/>
                </a:cubicBezTo>
                <a:cubicBezTo>
                  <a:pt x="1073" y="1182"/>
                  <a:pt x="1067" y="1177"/>
                  <a:pt x="1061" y="1177"/>
                </a:cubicBezTo>
                <a:cubicBezTo>
                  <a:pt x="1054" y="1177"/>
                  <a:pt x="1049" y="1182"/>
                  <a:pt x="1049" y="1188"/>
                </a:cubicBezTo>
                <a:cubicBezTo>
                  <a:pt x="1049" y="1195"/>
                  <a:pt x="1054" y="1200"/>
                  <a:pt x="1060" y="1200"/>
                </a:cubicBezTo>
                <a:close/>
                <a:moveTo>
                  <a:pt x="1225" y="1010"/>
                </a:moveTo>
                <a:cubicBezTo>
                  <a:pt x="1225" y="1003"/>
                  <a:pt x="1220" y="998"/>
                  <a:pt x="1214" y="998"/>
                </a:cubicBezTo>
                <a:cubicBezTo>
                  <a:pt x="1207" y="997"/>
                  <a:pt x="1201" y="1003"/>
                  <a:pt x="1201" y="1009"/>
                </a:cubicBezTo>
                <a:cubicBezTo>
                  <a:pt x="1201" y="1015"/>
                  <a:pt x="1207" y="1021"/>
                  <a:pt x="1213" y="1021"/>
                </a:cubicBezTo>
                <a:cubicBezTo>
                  <a:pt x="1219" y="1021"/>
                  <a:pt x="1225" y="1016"/>
                  <a:pt x="1225" y="1010"/>
                </a:cubicBezTo>
                <a:close/>
                <a:moveTo>
                  <a:pt x="734" y="1171"/>
                </a:moveTo>
                <a:cubicBezTo>
                  <a:pt x="741" y="1171"/>
                  <a:pt x="746" y="1166"/>
                  <a:pt x="746" y="1159"/>
                </a:cubicBezTo>
                <a:cubicBezTo>
                  <a:pt x="746" y="1153"/>
                  <a:pt x="741" y="1148"/>
                  <a:pt x="734" y="1148"/>
                </a:cubicBezTo>
                <a:cubicBezTo>
                  <a:pt x="727" y="1148"/>
                  <a:pt x="722" y="1153"/>
                  <a:pt x="722" y="1160"/>
                </a:cubicBezTo>
                <a:cubicBezTo>
                  <a:pt x="722" y="1166"/>
                  <a:pt x="728" y="1172"/>
                  <a:pt x="734" y="1171"/>
                </a:cubicBezTo>
                <a:close/>
                <a:moveTo>
                  <a:pt x="837" y="632"/>
                </a:moveTo>
                <a:cubicBezTo>
                  <a:pt x="843" y="632"/>
                  <a:pt x="848" y="627"/>
                  <a:pt x="848" y="620"/>
                </a:cubicBezTo>
                <a:cubicBezTo>
                  <a:pt x="848" y="613"/>
                  <a:pt x="843" y="608"/>
                  <a:pt x="836" y="609"/>
                </a:cubicBezTo>
                <a:cubicBezTo>
                  <a:pt x="830" y="609"/>
                  <a:pt x="824" y="614"/>
                  <a:pt x="824" y="621"/>
                </a:cubicBezTo>
                <a:cubicBezTo>
                  <a:pt x="825" y="627"/>
                  <a:pt x="830" y="632"/>
                  <a:pt x="837" y="632"/>
                </a:cubicBezTo>
                <a:close/>
                <a:moveTo>
                  <a:pt x="626" y="957"/>
                </a:moveTo>
                <a:cubicBezTo>
                  <a:pt x="626" y="951"/>
                  <a:pt x="621" y="945"/>
                  <a:pt x="615" y="945"/>
                </a:cubicBezTo>
                <a:cubicBezTo>
                  <a:pt x="609" y="945"/>
                  <a:pt x="603" y="951"/>
                  <a:pt x="603" y="957"/>
                </a:cubicBezTo>
                <a:cubicBezTo>
                  <a:pt x="603" y="964"/>
                  <a:pt x="608" y="969"/>
                  <a:pt x="614" y="969"/>
                </a:cubicBezTo>
                <a:cubicBezTo>
                  <a:pt x="621" y="969"/>
                  <a:pt x="626" y="964"/>
                  <a:pt x="626" y="957"/>
                </a:cubicBezTo>
                <a:close/>
                <a:moveTo>
                  <a:pt x="635" y="1053"/>
                </a:moveTo>
                <a:cubicBezTo>
                  <a:pt x="642" y="1053"/>
                  <a:pt x="647" y="1047"/>
                  <a:pt x="647" y="1041"/>
                </a:cubicBezTo>
                <a:cubicBezTo>
                  <a:pt x="647" y="1034"/>
                  <a:pt x="641" y="1029"/>
                  <a:pt x="635" y="1029"/>
                </a:cubicBezTo>
                <a:cubicBezTo>
                  <a:pt x="629" y="1029"/>
                  <a:pt x="623" y="1035"/>
                  <a:pt x="623" y="1041"/>
                </a:cubicBezTo>
                <a:cubicBezTo>
                  <a:pt x="623" y="1048"/>
                  <a:pt x="629" y="1053"/>
                  <a:pt x="635" y="1053"/>
                </a:cubicBezTo>
                <a:close/>
                <a:moveTo>
                  <a:pt x="1054" y="627"/>
                </a:moveTo>
                <a:cubicBezTo>
                  <a:pt x="1047" y="627"/>
                  <a:pt x="1042" y="632"/>
                  <a:pt x="1042" y="639"/>
                </a:cubicBezTo>
                <a:cubicBezTo>
                  <a:pt x="1042" y="645"/>
                  <a:pt x="1047" y="651"/>
                  <a:pt x="1054" y="651"/>
                </a:cubicBezTo>
                <a:cubicBezTo>
                  <a:pt x="1060" y="651"/>
                  <a:pt x="1066" y="646"/>
                  <a:pt x="1066" y="639"/>
                </a:cubicBezTo>
                <a:cubicBezTo>
                  <a:pt x="1066" y="633"/>
                  <a:pt x="1061" y="627"/>
                  <a:pt x="1054" y="627"/>
                </a:cubicBezTo>
                <a:close/>
                <a:moveTo>
                  <a:pt x="658" y="758"/>
                </a:moveTo>
                <a:cubicBezTo>
                  <a:pt x="652" y="758"/>
                  <a:pt x="647" y="763"/>
                  <a:pt x="647" y="769"/>
                </a:cubicBezTo>
                <a:cubicBezTo>
                  <a:pt x="647" y="776"/>
                  <a:pt x="653" y="781"/>
                  <a:pt x="659" y="781"/>
                </a:cubicBezTo>
                <a:cubicBezTo>
                  <a:pt x="666" y="781"/>
                  <a:pt x="671" y="776"/>
                  <a:pt x="671" y="769"/>
                </a:cubicBezTo>
                <a:cubicBezTo>
                  <a:pt x="670" y="763"/>
                  <a:pt x="665" y="757"/>
                  <a:pt x="658" y="758"/>
                </a:cubicBezTo>
                <a:close/>
                <a:moveTo>
                  <a:pt x="1119" y="1150"/>
                </a:moveTo>
                <a:cubicBezTo>
                  <a:pt x="1126" y="1150"/>
                  <a:pt x="1131" y="1145"/>
                  <a:pt x="1131" y="1138"/>
                </a:cubicBezTo>
                <a:cubicBezTo>
                  <a:pt x="1131" y="1132"/>
                  <a:pt x="1126" y="1126"/>
                  <a:pt x="1120" y="1126"/>
                </a:cubicBezTo>
                <a:cubicBezTo>
                  <a:pt x="1113" y="1126"/>
                  <a:pt x="1108" y="1132"/>
                  <a:pt x="1108" y="1139"/>
                </a:cubicBezTo>
                <a:cubicBezTo>
                  <a:pt x="1108" y="1145"/>
                  <a:pt x="1113" y="1150"/>
                  <a:pt x="1119" y="1150"/>
                </a:cubicBezTo>
                <a:close/>
                <a:moveTo>
                  <a:pt x="660" y="1083"/>
                </a:moveTo>
                <a:cubicBezTo>
                  <a:pt x="666" y="1083"/>
                  <a:pt x="672" y="1077"/>
                  <a:pt x="672" y="1070"/>
                </a:cubicBezTo>
                <a:cubicBezTo>
                  <a:pt x="672" y="1064"/>
                  <a:pt x="666" y="1059"/>
                  <a:pt x="659" y="1059"/>
                </a:cubicBezTo>
                <a:cubicBezTo>
                  <a:pt x="653" y="1059"/>
                  <a:pt x="648" y="1064"/>
                  <a:pt x="648" y="1071"/>
                </a:cubicBezTo>
                <a:cubicBezTo>
                  <a:pt x="648" y="1077"/>
                  <a:pt x="654" y="1083"/>
                  <a:pt x="660" y="1083"/>
                </a:cubicBezTo>
                <a:close/>
                <a:moveTo>
                  <a:pt x="709" y="1118"/>
                </a:moveTo>
                <a:cubicBezTo>
                  <a:pt x="703" y="1118"/>
                  <a:pt x="698" y="1123"/>
                  <a:pt x="698" y="1129"/>
                </a:cubicBezTo>
                <a:cubicBezTo>
                  <a:pt x="697" y="1136"/>
                  <a:pt x="702" y="1141"/>
                  <a:pt x="709" y="1141"/>
                </a:cubicBezTo>
                <a:cubicBezTo>
                  <a:pt x="715" y="1141"/>
                  <a:pt x="721" y="1136"/>
                  <a:pt x="721" y="1130"/>
                </a:cubicBezTo>
                <a:cubicBezTo>
                  <a:pt x="721" y="1124"/>
                  <a:pt x="716" y="1118"/>
                  <a:pt x="709" y="1118"/>
                </a:cubicBezTo>
                <a:close/>
                <a:moveTo>
                  <a:pt x="975" y="1220"/>
                </a:moveTo>
                <a:cubicBezTo>
                  <a:pt x="982" y="1220"/>
                  <a:pt x="988" y="1215"/>
                  <a:pt x="988" y="1208"/>
                </a:cubicBezTo>
                <a:cubicBezTo>
                  <a:pt x="988" y="1202"/>
                  <a:pt x="983" y="1196"/>
                  <a:pt x="976" y="1196"/>
                </a:cubicBezTo>
                <a:cubicBezTo>
                  <a:pt x="970" y="1196"/>
                  <a:pt x="965" y="1202"/>
                  <a:pt x="965" y="1208"/>
                </a:cubicBezTo>
                <a:cubicBezTo>
                  <a:pt x="964" y="1214"/>
                  <a:pt x="969" y="1219"/>
                  <a:pt x="975" y="1220"/>
                </a:cubicBezTo>
                <a:close/>
                <a:moveTo>
                  <a:pt x="1229" y="956"/>
                </a:moveTo>
                <a:cubicBezTo>
                  <a:pt x="1229" y="949"/>
                  <a:pt x="1224" y="944"/>
                  <a:pt x="1217" y="944"/>
                </a:cubicBezTo>
                <a:cubicBezTo>
                  <a:pt x="1211" y="944"/>
                  <a:pt x="1206" y="949"/>
                  <a:pt x="1206" y="955"/>
                </a:cubicBezTo>
                <a:cubicBezTo>
                  <a:pt x="1206" y="962"/>
                  <a:pt x="1211" y="967"/>
                  <a:pt x="1217" y="967"/>
                </a:cubicBezTo>
                <a:cubicBezTo>
                  <a:pt x="1224" y="967"/>
                  <a:pt x="1229" y="962"/>
                  <a:pt x="1229" y="956"/>
                </a:cubicBezTo>
                <a:close/>
                <a:moveTo>
                  <a:pt x="1201" y="805"/>
                </a:moveTo>
                <a:cubicBezTo>
                  <a:pt x="1195" y="805"/>
                  <a:pt x="1190" y="811"/>
                  <a:pt x="1191" y="817"/>
                </a:cubicBezTo>
                <a:cubicBezTo>
                  <a:pt x="1191" y="823"/>
                  <a:pt x="1196" y="828"/>
                  <a:pt x="1202" y="828"/>
                </a:cubicBezTo>
                <a:cubicBezTo>
                  <a:pt x="1209" y="828"/>
                  <a:pt x="1214" y="823"/>
                  <a:pt x="1214" y="816"/>
                </a:cubicBezTo>
                <a:cubicBezTo>
                  <a:pt x="1214" y="810"/>
                  <a:pt x="1208" y="805"/>
                  <a:pt x="1201" y="805"/>
                </a:cubicBezTo>
                <a:close/>
                <a:moveTo>
                  <a:pt x="813" y="1205"/>
                </a:moveTo>
                <a:cubicBezTo>
                  <a:pt x="819" y="1206"/>
                  <a:pt x="825" y="1200"/>
                  <a:pt x="825" y="1194"/>
                </a:cubicBezTo>
                <a:cubicBezTo>
                  <a:pt x="825" y="1187"/>
                  <a:pt x="820" y="1182"/>
                  <a:pt x="814" y="1182"/>
                </a:cubicBezTo>
                <a:cubicBezTo>
                  <a:pt x="807" y="1182"/>
                  <a:pt x="802" y="1187"/>
                  <a:pt x="802" y="1194"/>
                </a:cubicBezTo>
                <a:cubicBezTo>
                  <a:pt x="802" y="1200"/>
                  <a:pt x="807" y="1205"/>
                  <a:pt x="813" y="1205"/>
                </a:cubicBezTo>
                <a:close/>
                <a:moveTo>
                  <a:pt x="1090" y="1175"/>
                </a:moveTo>
                <a:cubicBezTo>
                  <a:pt x="1096" y="1175"/>
                  <a:pt x="1102" y="1170"/>
                  <a:pt x="1101" y="1164"/>
                </a:cubicBezTo>
                <a:cubicBezTo>
                  <a:pt x="1101" y="1157"/>
                  <a:pt x="1096" y="1152"/>
                  <a:pt x="1089" y="1152"/>
                </a:cubicBezTo>
                <a:cubicBezTo>
                  <a:pt x="1083" y="1152"/>
                  <a:pt x="1078" y="1158"/>
                  <a:pt x="1078" y="1164"/>
                </a:cubicBezTo>
                <a:cubicBezTo>
                  <a:pt x="1078" y="1171"/>
                  <a:pt x="1083" y="1175"/>
                  <a:pt x="1090" y="1175"/>
                </a:cubicBezTo>
                <a:close/>
                <a:moveTo>
                  <a:pt x="1149" y="1125"/>
                </a:moveTo>
                <a:cubicBezTo>
                  <a:pt x="1155" y="1125"/>
                  <a:pt x="1161" y="1120"/>
                  <a:pt x="1161" y="1113"/>
                </a:cubicBezTo>
                <a:cubicBezTo>
                  <a:pt x="1161" y="1107"/>
                  <a:pt x="1156" y="1102"/>
                  <a:pt x="1149" y="1102"/>
                </a:cubicBezTo>
                <a:cubicBezTo>
                  <a:pt x="1143" y="1102"/>
                  <a:pt x="1138" y="1107"/>
                  <a:pt x="1138" y="1113"/>
                </a:cubicBezTo>
                <a:cubicBezTo>
                  <a:pt x="1138" y="1120"/>
                  <a:pt x="1143" y="1125"/>
                  <a:pt x="1149" y="1125"/>
                </a:cubicBezTo>
                <a:close/>
                <a:moveTo>
                  <a:pt x="696" y="1100"/>
                </a:moveTo>
                <a:cubicBezTo>
                  <a:pt x="696" y="1094"/>
                  <a:pt x="691" y="1089"/>
                  <a:pt x="684" y="1089"/>
                </a:cubicBezTo>
                <a:cubicBezTo>
                  <a:pt x="678" y="1089"/>
                  <a:pt x="673" y="1094"/>
                  <a:pt x="673" y="1100"/>
                </a:cubicBezTo>
                <a:cubicBezTo>
                  <a:pt x="673" y="1107"/>
                  <a:pt x="678" y="1112"/>
                  <a:pt x="685" y="1112"/>
                </a:cubicBezTo>
                <a:cubicBezTo>
                  <a:pt x="691" y="1112"/>
                  <a:pt x="696" y="1107"/>
                  <a:pt x="696" y="1100"/>
                </a:cubicBezTo>
                <a:close/>
                <a:moveTo>
                  <a:pt x="613" y="848"/>
                </a:moveTo>
                <a:cubicBezTo>
                  <a:pt x="613" y="854"/>
                  <a:pt x="618" y="860"/>
                  <a:pt x="625" y="860"/>
                </a:cubicBezTo>
                <a:cubicBezTo>
                  <a:pt x="632" y="860"/>
                  <a:pt x="637" y="855"/>
                  <a:pt x="637" y="848"/>
                </a:cubicBezTo>
                <a:cubicBezTo>
                  <a:pt x="636" y="842"/>
                  <a:pt x="631" y="836"/>
                  <a:pt x="625" y="836"/>
                </a:cubicBezTo>
                <a:cubicBezTo>
                  <a:pt x="619" y="836"/>
                  <a:pt x="613" y="842"/>
                  <a:pt x="613" y="848"/>
                </a:cubicBezTo>
                <a:close/>
                <a:moveTo>
                  <a:pt x="620" y="914"/>
                </a:moveTo>
                <a:cubicBezTo>
                  <a:pt x="626" y="914"/>
                  <a:pt x="632" y="909"/>
                  <a:pt x="631" y="903"/>
                </a:cubicBezTo>
                <a:cubicBezTo>
                  <a:pt x="631" y="896"/>
                  <a:pt x="626" y="891"/>
                  <a:pt x="619" y="891"/>
                </a:cubicBezTo>
                <a:cubicBezTo>
                  <a:pt x="613" y="891"/>
                  <a:pt x="608" y="896"/>
                  <a:pt x="608" y="902"/>
                </a:cubicBezTo>
                <a:cubicBezTo>
                  <a:pt x="608" y="909"/>
                  <a:pt x="613" y="914"/>
                  <a:pt x="620" y="914"/>
                </a:cubicBezTo>
                <a:close/>
                <a:moveTo>
                  <a:pt x="1211" y="900"/>
                </a:moveTo>
                <a:cubicBezTo>
                  <a:pt x="1211" y="907"/>
                  <a:pt x="1216" y="912"/>
                  <a:pt x="1222" y="913"/>
                </a:cubicBezTo>
                <a:cubicBezTo>
                  <a:pt x="1229" y="913"/>
                  <a:pt x="1234" y="908"/>
                  <a:pt x="1235" y="901"/>
                </a:cubicBezTo>
                <a:cubicBezTo>
                  <a:pt x="1235" y="895"/>
                  <a:pt x="1229" y="889"/>
                  <a:pt x="1223" y="889"/>
                </a:cubicBezTo>
                <a:cubicBezTo>
                  <a:pt x="1217" y="889"/>
                  <a:pt x="1211" y="894"/>
                  <a:pt x="1211" y="900"/>
                </a:cubicBezTo>
                <a:close/>
                <a:moveTo>
                  <a:pt x="807" y="633"/>
                </a:moveTo>
                <a:cubicBezTo>
                  <a:pt x="800" y="633"/>
                  <a:pt x="795" y="639"/>
                  <a:pt x="795" y="645"/>
                </a:cubicBezTo>
                <a:cubicBezTo>
                  <a:pt x="795" y="652"/>
                  <a:pt x="801" y="657"/>
                  <a:pt x="807" y="657"/>
                </a:cubicBezTo>
                <a:cubicBezTo>
                  <a:pt x="813" y="656"/>
                  <a:pt x="818" y="651"/>
                  <a:pt x="818" y="645"/>
                </a:cubicBezTo>
                <a:cubicBezTo>
                  <a:pt x="818" y="639"/>
                  <a:pt x="813" y="634"/>
                  <a:pt x="807" y="633"/>
                </a:cubicBezTo>
                <a:close/>
                <a:moveTo>
                  <a:pt x="1067" y="669"/>
                </a:moveTo>
                <a:cubicBezTo>
                  <a:pt x="1067" y="675"/>
                  <a:pt x="1072" y="680"/>
                  <a:pt x="1078" y="680"/>
                </a:cubicBezTo>
                <a:cubicBezTo>
                  <a:pt x="1085" y="681"/>
                  <a:pt x="1090" y="675"/>
                  <a:pt x="1090" y="669"/>
                </a:cubicBezTo>
                <a:cubicBezTo>
                  <a:pt x="1090" y="663"/>
                  <a:pt x="1085" y="657"/>
                  <a:pt x="1079" y="657"/>
                </a:cubicBezTo>
                <a:cubicBezTo>
                  <a:pt x="1072" y="657"/>
                  <a:pt x="1067" y="663"/>
                  <a:pt x="1067" y="669"/>
                </a:cubicBezTo>
                <a:close/>
                <a:moveTo>
                  <a:pt x="999" y="623"/>
                </a:moveTo>
                <a:cubicBezTo>
                  <a:pt x="993" y="623"/>
                  <a:pt x="988" y="628"/>
                  <a:pt x="988" y="635"/>
                </a:cubicBezTo>
                <a:cubicBezTo>
                  <a:pt x="988" y="641"/>
                  <a:pt x="993" y="646"/>
                  <a:pt x="999" y="646"/>
                </a:cubicBezTo>
                <a:cubicBezTo>
                  <a:pt x="1006" y="646"/>
                  <a:pt x="1011" y="641"/>
                  <a:pt x="1011" y="635"/>
                </a:cubicBezTo>
                <a:cubicBezTo>
                  <a:pt x="1011" y="629"/>
                  <a:pt x="1006" y="623"/>
                  <a:pt x="999" y="623"/>
                </a:cubicBezTo>
                <a:close/>
                <a:moveTo>
                  <a:pt x="891" y="637"/>
                </a:moveTo>
                <a:cubicBezTo>
                  <a:pt x="897" y="637"/>
                  <a:pt x="902" y="632"/>
                  <a:pt x="902" y="626"/>
                </a:cubicBezTo>
                <a:cubicBezTo>
                  <a:pt x="903" y="619"/>
                  <a:pt x="898" y="614"/>
                  <a:pt x="891" y="614"/>
                </a:cubicBezTo>
                <a:cubicBezTo>
                  <a:pt x="885" y="614"/>
                  <a:pt x="879" y="619"/>
                  <a:pt x="879" y="626"/>
                </a:cubicBezTo>
                <a:cubicBezTo>
                  <a:pt x="880" y="632"/>
                  <a:pt x="885" y="637"/>
                  <a:pt x="891" y="637"/>
                </a:cubicBezTo>
                <a:close/>
                <a:moveTo>
                  <a:pt x="1166" y="788"/>
                </a:moveTo>
                <a:cubicBezTo>
                  <a:pt x="1166" y="794"/>
                  <a:pt x="1172" y="799"/>
                  <a:pt x="1178" y="799"/>
                </a:cubicBezTo>
                <a:cubicBezTo>
                  <a:pt x="1184" y="799"/>
                  <a:pt x="1189" y="794"/>
                  <a:pt x="1189" y="787"/>
                </a:cubicBezTo>
                <a:cubicBezTo>
                  <a:pt x="1189" y="781"/>
                  <a:pt x="1183" y="776"/>
                  <a:pt x="1177" y="776"/>
                </a:cubicBezTo>
                <a:cubicBezTo>
                  <a:pt x="1171" y="776"/>
                  <a:pt x="1166" y="782"/>
                  <a:pt x="1166" y="788"/>
                </a:cubicBezTo>
                <a:close/>
                <a:moveTo>
                  <a:pt x="923" y="1215"/>
                </a:moveTo>
                <a:cubicBezTo>
                  <a:pt x="929" y="1215"/>
                  <a:pt x="934" y="1210"/>
                  <a:pt x="934" y="1204"/>
                </a:cubicBezTo>
                <a:cubicBezTo>
                  <a:pt x="934" y="1197"/>
                  <a:pt x="929" y="1192"/>
                  <a:pt x="922" y="1192"/>
                </a:cubicBezTo>
                <a:cubicBezTo>
                  <a:pt x="916" y="1192"/>
                  <a:pt x="911" y="1198"/>
                  <a:pt x="911" y="1205"/>
                </a:cubicBezTo>
                <a:cubicBezTo>
                  <a:pt x="911" y="1211"/>
                  <a:pt x="917" y="1216"/>
                  <a:pt x="923" y="1215"/>
                </a:cubicBezTo>
                <a:close/>
                <a:moveTo>
                  <a:pt x="1195" y="1035"/>
                </a:moveTo>
                <a:cubicBezTo>
                  <a:pt x="1195" y="1029"/>
                  <a:pt x="1190" y="1024"/>
                  <a:pt x="1184" y="1023"/>
                </a:cubicBezTo>
                <a:cubicBezTo>
                  <a:pt x="1177" y="1023"/>
                  <a:pt x="1172" y="1029"/>
                  <a:pt x="1172" y="1035"/>
                </a:cubicBezTo>
                <a:cubicBezTo>
                  <a:pt x="1172" y="1042"/>
                  <a:pt x="1178" y="1047"/>
                  <a:pt x="1184" y="1046"/>
                </a:cubicBezTo>
                <a:cubicBezTo>
                  <a:pt x="1190" y="1046"/>
                  <a:pt x="1195" y="1041"/>
                  <a:pt x="1195" y="1035"/>
                </a:cubicBezTo>
                <a:close/>
                <a:moveTo>
                  <a:pt x="688" y="756"/>
                </a:moveTo>
                <a:cubicBezTo>
                  <a:pt x="695" y="757"/>
                  <a:pt x="700" y="752"/>
                  <a:pt x="700" y="746"/>
                </a:cubicBezTo>
                <a:cubicBezTo>
                  <a:pt x="701" y="739"/>
                  <a:pt x="696" y="734"/>
                  <a:pt x="690" y="733"/>
                </a:cubicBezTo>
                <a:cubicBezTo>
                  <a:pt x="684" y="733"/>
                  <a:pt x="678" y="738"/>
                  <a:pt x="677" y="744"/>
                </a:cubicBezTo>
                <a:cubicBezTo>
                  <a:pt x="677" y="750"/>
                  <a:pt x="682" y="756"/>
                  <a:pt x="688" y="756"/>
                </a:cubicBezTo>
                <a:close/>
                <a:moveTo>
                  <a:pt x="651" y="988"/>
                </a:moveTo>
                <a:cubicBezTo>
                  <a:pt x="651" y="981"/>
                  <a:pt x="646" y="976"/>
                  <a:pt x="640" y="976"/>
                </a:cubicBezTo>
                <a:cubicBezTo>
                  <a:pt x="634" y="975"/>
                  <a:pt x="628" y="981"/>
                  <a:pt x="628" y="987"/>
                </a:cubicBezTo>
                <a:cubicBezTo>
                  <a:pt x="628" y="993"/>
                  <a:pt x="633" y="999"/>
                  <a:pt x="639" y="999"/>
                </a:cubicBezTo>
                <a:cubicBezTo>
                  <a:pt x="645" y="999"/>
                  <a:pt x="651" y="994"/>
                  <a:pt x="651" y="988"/>
                </a:cubicBezTo>
                <a:close/>
                <a:moveTo>
                  <a:pt x="945" y="618"/>
                </a:moveTo>
                <a:cubicBezTo>
                  <a:pt x="939" y="618"/>
                  <a:pt x="933" y="623"/>
                  <a:pt x="933" y="630"/>
                </a:cubicBezTo>
                <a:cubicBezTo>
                  <a:pt x="933" y="636"/>
                  <a:pt x="938" y="641"/>
                  <a:pt x="945" y="641"/>
                </a:cubicBezTo>
                <a:cubicBezTo>
                  <a:pt x="951" y="641"/>
                  <a:pt x="956" y="636"/>
                  <a:pt x="956" y="630"/>
                </a:cubicBezTo>
                <a:cubicBezTo>
                  <a:pt x="956" y="624"/>
                  <a:pt x="952" y="619"/>
                  <a:pt x="945" y="618"/>
                </a:cubicBezTo>
                <a:close/>
                <a:moveTo>
                  <a:pt x="1092" y="699"/>
                </a:moveTo>
                <a:cubicBezTo>
                  <a:pt x="1092" y="705"/>
                  <a:pt x="1097" y="710"/>
                  <a:pt x="1103" y="710"/>
                </a:cubicBezTo>
                <a:cubicBezTo>
                  <a:pt x="1110" y="710"/>
                  <a:pt x="1115" y="705"/>
                  <a:pt x="1115" y="699"/>
                </a:cubicBezTo>
                <a:cubicBezTo>
                  <a:pt x="1115" y="692"/>
                  <a:pt x="1110" y="687"/>
                  <a:pt x="1103" y="687"/>
                </a:cubicBezTo>
                <a:cubicBezTo>
                  <a:pt x="1097" y="687"/>
                  <a:pt x="1092" y="693"/>
                  <a:pt x="1092" y="699"/>
                </a:cubicBezTo>
                <a:close/>
                <a:moveTo>
                  <a:pt x="868" y="1210"/>
                </a:moveTo>
                <a:cubicBezTo>
                  <a:pt x="874" y="1210"/>
                  <a:pt x="879" y="1205"/>
                  <a:pt x="879" y="1199"/>
                </a:cubicBezTo>
                <a:cubicBezTo>
                  <a:pt x="879" y="1193"/>
                  <a:pt x="875" y="1188"/>
                  <a:pt x="868" y="1187"/>
                </a:cubicBezTo>
                <a:cubicBezTo>
                  <a:pt x="862" y="1187"/>
                  <a:pt x="857" y="1192"/>
                  <a:pt x="857" y="1198"/>
                </a:cubicBezTo>
                <a:cubicBezTo>
                  <a:pt x="856" y="1205"/>
                  <a:pt x="861" y="1210"/>
                  <a:pt x="868" y="1210"/>
                </a:cubicBezTo>
                <a:close/>
                <a:moveTo>
                  <a:pt x="778" y="658"/>
                </a:moveTo>
                <a:cubicBezTo>
                  <a:pt x="772" y="658"/>
                  <a:pt x="766" y="663"/>
                  <a:pt x="766" y="669"/>
                </a:cubicBezTo>
                <a:cubicBezTo>
                  <a:pt x="766" y="676"/>
                  <a:pt x="771" y="681"/>
                  <a:pt x="778" y="681"/>
                </a:cubicBezTo>
                <a:cubicBezTo>
                  <a:pt x="784" y="681"/>
                  <a:pt x="789" y="676"/>
                  <a:pt x="789" y="670"/>
                </a:cubicBezTo>
                <a:cubicBezTo>
                  <a:pt x="789" y="663"/>
                  <a:pt x="784" y="658"/>
                  <a:pt x="778" y="658"/>
                </a:cubicBezTo>
                <a:close/>
                <a:moveTo>
                  <a:pt x="1017" y="1184"/>
                </a:moveTo>
                <a:cubicBezTo>
                  <a:pt x="1017" y="1177"/>
                  <a:pt x="1013" y="1172"/>
                  <a:pt x="1006" y="1172"/>
                </a:cubicBezTo>
                <a:cubicBezTo>
                  <a:pt x="1000" y="1172"/>
                  <a:pt x="995" y="1177"/>
                  <a:pt x="995" y="1183"/>
                </a:cubicBezTo>
                <a:cubicBezTo>
                  <a:pt x="995" y="1189"/>
                  <a:pt x="1000" y="1194"/>
                  <a:pt x="1006" y="1195"/>
                </a:cubicBezTo>
                <a:cubicBezTo>
                  <a:pt x="1012" y="1195"/>
                  <a:pt x="1017" y="1190"/>
                  <a:pt x="1017" y="1184"/>
                </a:cubicBezTo>
                <a:close/>
                <a:moveTo>
                  <a:pt x="748" y="683"/>
                </a:moveTo>
                <a:cubicBezTo>
                  <a:pt x="741" y="683"/>
                  <a:pt x="736" y="688"/>
                  <a:pt x="736" y="695"/>
                </a:cubicBezTo>
                <a:cubicBezTo>
                  <a:pt x="736" y="701"/>
                  <a:pt x="741" y="706"/>
                  <a:pt x="748" y="706"/>
                </a:cubicBezTo>
                <a:cubicBezTo>
                  <a:pt x="754" y="706"/>
                  <a:pt x="759" y="701"/>
                  <a:pt x="759" y="695"/>
                </a:cubicBezTo>
                <a:cubicBezTo>
                  <a:pt x="759" y="688"/>
                  <a:pt x="754" y="683"/>
                  <a:pt x="748" y="683"/>
                </a:cubicBezTo>
                <a:close/>
                <a:moveTo>
                  <a:pt x="1141" y="758"/>
                </a:moveTo>
                <a:cubicBezTo>
                  <a:pt x="1141" y="764"/>
                  <a:pt x="1146" y="769"/>
                  <a:pt x="1153" y="769"/>
                </a:cubicBezTo>
                <a:cubicBezTo>
                  <a:pt x="1159" y="769"/>
                  <a:pt x="1164" y="764"/>
                  <a:pt x="1164" y="758"/>
                </a:cubicBezTo>
                <a:cubicBezTo>
                  <a:pt x="1164" y="751"/>
                  <a:pt x="1159" y="747"/>
                  <a:pt x="1153" y="746"/>
                </a:cubicBezTo>
                <a:cubicBezTo>
                  <a:pt x="1147" y="746"/>
                  <a:pt x="1141" y="751"/>
                  <a:pt x="1141" y="758"/>
                </a:cubicBezTo>
                <a:close/>
                <a:moveTo>
                  <a:pt x="800" y="1164"/>
                </a:moveTo>
                <a:cubicBezTo>
                  <a:pt x="800" y="1158"/>
                  <a:pt x="795" y="1153"/>
                  <a:pt x="788" y="1153"/>
                </a:cubicBezTo>
                <a:cubicBezTo>
                  <a:pt x="782" y="1153"/>
                  <a:pt x="777" y="1158"/>
                  <a:pt x="777" y="1165"/>
                </a:cubicBezTo>
                <a:cubicBezTo>
                  <a:pt x="778" y="1171"/>
                  <a:pt x="783" y="1176"/>
                  <a:pt x="789" y="1176"/>
                </a:cubicBezTo>
                <a:cubicBezTo>
                  <a:pt x="795" y="1176"/>
                  <a:pt x="800" y="1171"/>
                  <a:pt x="800" y="1164"/>
                </a:cubicBezTo>
                <a:close/>
                <a:moveTo>
                  <a:pt x="1117" y="728"/>
                </a:moveTo>
                <a:cubicBezTo>
                  <a:pt x="1117" y="734"/>
                  <a:pt x="1122" y="739"/>
                  <a:pt x="1128" y="739"/>
                </a:cubicBezTo>
                <a:cubicBezTo>
                  <a:pt x="1134" y="739"/>
                  <a:pt x="1139" y="734"/>
                  <a:pt x="1139" y="728"/>
                </a:cubicBezTo>
                <a:cubicBezTo>
                  <a:pt x="1139" y="722"/>
                  <a:pt x="1134" y="717"/>
                  <a:pt x="1128" y="716"/>
                </a:cubicBezTo>
                <a:cubicBezTo>
                  <a:pt x="1122" y="716"/>
                  <a:pt x="1117" y="721"/>
                  <a:pt x="1117" y="728"/>
                </a:cubicBezTo>
                <a:close/>
                <a:moveTo>
                  <a:pt x="643" y="823"/>
                </a:moveTo>
                <a:cubicBezTo>
                  <a:pt x="643" y="830"/>
                  <a:pt x="648" y="835"/>
                  <a:pt x="654" y="835"/>
                </a:cubicBezTo>
                <a:cubicBezTo>
                  <a:pt x="660" y="834"/>
                  <a:pt x="665" y="829"/>
                  <a:pt x="665" y="823"/>
                </a:cubicBezTo>
                <a:cubicBezTo>
                  <a:pt x="665" y="817"/>
                  <a:pt x="660" y="812"/>
                  <a:pt x="654" y="812"/>
                </a:cubicBezTo>
                <a:cubicBezTo>
                  <a:pt x="648" y="812"/>
                  <a:pt x="643" y="817"/>
                  <a:pt x="643" y="823"/>
                </a:cubicBezTo>
                <a:close/>
                <a:moveTo>
                  <a:pt x="1187" y="871"/>
                </a:moveTo>
                <a:cubicBezTo>
                  <a:pt x="1187" y="878"/>
                  <a:pt x="1192" y="883"/>
                  <a:pt x="1198" y="882"/>
                </a:cubicBezTo>
                <a:cubicBezTo>
                  <a:pt x="1205" y="882"/>
                  <a:pt x="1210" y="877"/>
                  <a:pt x="1209" y="871"/>
                </a:cubicBezTo>
                <a:cubicBezTo>
                  <a:pt x="1209" y="865"/>
                  <a:pt x="1204" y="860"/>
                  <a:pt x="1198" y="860"/>
                </a:cubicBezTo>
                <a:cubicBezTo>
                  <a:pt x="1192" y="860"/>
                  <a:pt x="1187" y="865"/>
                  <a:pt x="1187" y="871"/>
                </a:cubicBezTo>
                <a:close/>
                <a:moveTo>
                  <a:pt x="706" y="719"/>
                </a:moveTo>
                <a:cubicBezTo>
                  <a:pt x="706" y="725"/>
                  <a:pt x="711" y="730"/>
                  <a:pt x="717" y="730"/>
                </a:cubicBezTo>
                <a:cubicBezTo>
                  <a:pt x="724" y="731"/>
                  <a:pt x="729" y="726"/>
                  <a:pt x="729" y="720"/>
                </a:cubicBezTo>
                <a:cubicBezTo>
                  <a:pt x="729" y="713"/>
                  <a:pt x="724" y="708"/>
                  <a:pt x="718" y="708"/>
                </a:cubicBezTo>
                <a:cubicBezTo>
                  <a:pt x="712" y="708"/>
                  <a:pt x="707" y="713"/>
                  <a:pt x="706" y="719"/>
                </a:cubicBezTo>
                <a:close/>
                <a:moveTo>
                  <a:pt x="1188" y="969"/>
                </a:moveTo>
                <a:cubicBezTo>
                  <a:pt x="1182" y="969"/>
                  <a:pt x="1177" y="975"/>
                  <a:pt x="1177" y="981"/>
                </a:cubicBezTo>
                <a:cubicBezTo>
                  <a:pt x="1178" y="987"/>
                  <a:pt x="1183" y="991"/>
                  <a:pt x="1189" y="991"/>
                </a:cubicBezTo>
                <a:cubicBezTo>
                  <a:pt x="1195" y="991"/>
                  <a:pt x="1200" y="986"/>
                  <a:pt x="1200" y="980"/>
                </a:cubicBezTo>
                <a:cubicBezTo>
                  <a:pt x="1200" y="974"/>
                  <a:pt x="1194" y="969"/>
                  <a:pt x="1188" y="969"/>
                </a:cubicBezTo>
                <a:close/>
                <a:moveTo>
                  <a:pt x="633" y="933"/>
                </a:moveTo>
                <a:cubicBezTo>
                  <a:pt x="633" y="939"/>
                  <a:pt x="638" y="944"/>
                  <a:pt x="644" y="944"/>
                </a:cubicBezTo>
                <a:cubicBezTo>
                  <a:pt x="651" y="944"/>
                  <a:pt x="656" y="939"/>
                  <a:pt x="656" y="933"/>
                </a:cubicBezTo>
                <a:cubicBezTo>
                  <a:pt x="656" y="926"/>
                  <a:pt x="651" y="921"/>
                  <a:pt x="644" y="921"/>
                </a:cubicBezTo>
                <a:cubicBezTo>
                  <a:pt x="638" y="921"/>
                  <a:pt x="633" y="927"/>
                  <a:pt x="633" y="933"/>
                </a:cubicBezTo>
                <a:close/>
                <a:moveTo>
                  <a:pt x="1047" y="1159"/>
                </a:moveTo>
                <a:cubicBezTo>
                  <a:pt x="1047" y="1153"/>
                  <a:pt x="1042" y="1148"/>
                  <a:pt x="1036" y="1148"/>
                </a:cubicBezTo>
                <a:cubicBezTo>
                  <a:pt x="1030" y="1148"/>
                  <a:pt x="1025" y="1152"/>
                  <a:pt x="1025" y="1158"/>
                </a:cubicBezTo>
                <a:cubicBezTo>
                  <a:pt x="1025" y="1165"/>
                  <a:pt x="1030" y="1170"/>
                  <a:pt x="1036" y="1170"/>
                </a:cubicBezTo>
                <a:cubicBezTo>
                  <a:pt x="1042" y="1170"/>
                  <a:pt x="1047" y="1165"/>
                  <a:pt x="1047" y="1159"/>
                </a:cubicBezTo>
                <a:close/>
                <a:moveTo>
                  <a:pt x="1013" y="665"/>
                </a:moveTo>
                <a:cubicBezTo>
                  <a:pt x="1013" y="671"/>
                  <a:pt x="1018" y="675"/>
                  <a:pt x="1024" y="676"/>
                </a:cubicBezTo>
                <a:cubicBezTo>
                  <a:pt x="1030" y="676"/>
                  <a:pt x="1035" y="671"/>
                  <a:pt x="1035" y="665"/>
                </a:cubicBezTo>
                <a:cubicBezTo>
                  <a:pt x="1035" y="659"/>
                  <a:pt x="1030" y="653"/>
                  <a:pt x="1024" y="653"/>
                </a:cubicBezTo>
                <a:cubicBezTo>
                  <a:pt x="1018" y="653"/>
                  <a:pt x="1013" y="659"/>
                  <a:pt x="1013" y="665"/>
                </a:cubicBezTo>
                <a:close/>
                <a:moveTo>
                  <a:pt x="775" y="1134"/>
                </a:moveTo>
                <a:cubicBezTo>
                  <a:pt x="775" y="1128"/>
                  <a:pt x="770" y="1124"/>
                  <a:pt x="764" y="1124"/>
                </a:cubicBezTo>
                <a:cubicBezTo>
                  <a:pt x="758" y="1124"/>
                  <a:pt x="753" y="1129"/>
                  <a:pt x="753" y="1134"/>
                </a:cubicBezTo>
                <a:cubicBezTo>
                  <a:pt x="753" y="1140"/>
                  <a:pt x="758" y="1146"/>
                  <a:pt x="764" y="1146"/>
                </a:cubicBezTo>
                <a:cubicBezTo>
                  <a:pt x="770" y="1146"/>
                  <a:pt x="775" y="1141"/>
                  <a:pt x="775" y="1134"/>
                </a:cubicBezTo>
                <a:close/>
                <a:moveTo>
                  <a:pt x="661" y="878"/>
                </a:moveTo>
                <a:cubicBezTo>
                  <a:pt x="661" y="872"/>
                  <a:pt x="656" y="867"/>
                  <a:pt x="650" y="867"/>
                </a:cubicBezTo>
                <a:cubicBezTo>
                  <a:pt x="644" y="867"/>
                  <a:pt x="638" y="872"/>
                  <a:pt x="638" y="878"/>
                </a:cubicBezTo>
                <a:cubicBezTo>
                  <a:pt x="639" y="884"/>
                  <a:pt x="643" y="889"/>
                  <a:pt x="649" y="889"/>
                </a:cubicBezTo>
                <a:cubicBezTo>
                  <a:pt x="656" y="889"/>
                  <a:pt x="661" y="885"/>
                  <a:pt x="661" y="878"/>
                </a:cubicBezTo>
                <a:close/>
                <a:moveTo>
                  <a:pt x="850" y="649"/>
                </a:moveTo>
                <a:cubicBezTo>
                  <a:pt x="849" y="655"/>
                  <a:pt x="854" y="661"/>
                  <a:pt x="860" y="661"/>
                </a:cubicBezTo>
                <a:cubicBezTo>
                  <a:pt x="866" y="662"/>
                  <a:pt x="871" y="657"/>
                  <a:pt x="872" y="652"/>
                </a:cubicBezTo>
                <a:cubicBezTo>
                  <a:pt x="873" y="645"/>
                  <a:pt x="868" y="640"/>
                  <a:pt x="862" y="639"/>
                </a:cubicBezTo>
                <a:cubicBezTo>
                  <a:pt x="856" y="639"/>
                  <a:pt x="850" y="643"/>
                  <a:pt x="850" y="649"/>
                </a:cubicBezTo>
                <a:close/>
                <a:moveTo>
                  <a:pt x="1165" y="1060"/>
                </a:moveTo>
                <a:cubicBezTo>
                  <a:pt x="1165" y="1054"/>
                  <a:pt x="1160" y="1049"/>
                  <a:pt x="1154" y="1049"/>
                </a:cubicBezTo>
                <a:cubicBezTo>
                  <a:pt x="1148" y="1049"/>
                  <a:pt x="1143" y="1053"/>
                  <a:pt x="1143" y="1059"/>
                </a:cubicBezTo>
                <a:cubicBezTo>
                  <a:pt x="1142" y="1065"/>
                  <a:pt x="1147" y="1071"/>
                  <a:pt x="1153" y="1071"/>
                </a:cubicBezTo>
                <a:cubicBezTo>
                  <a:pt x="1159" y="1071"/>
                  <a:pt x="1165" y="1066"/>
                  <a:pt x="1165" y="1060"/>
                </a:cubicBezTo>
                <a:close/>
                <a:moveTo>
                  <a:pt x="1136" y="1085"/>
                </a:moveTo>
                <a:cubicBezTo>
                  <a:pt x="1136" y="1079"/>
                  <a:pt x="1130" y="1073"/>
                  <a:pt x="1124" y="1073"/>
                </a:cubicBezTo>
                <a:cubicBezTo>
                  <a:pt x="1118" y="1073"/>
                  <a:pt x="1113" y="1079"/>
                  <a:pt x="1114" y="1085"/>
                </a:cubicBezTo>
                <a:cubicBezTo>
                  <a:pt x="1114" y="1091"/>
                  <a:pt x="1119" y="1095"/>
                  <a:pt x="1125" y="1095"/>
                </a:cubicBezTo>
                <a:cubicBezTo>
                  <a:pt x="1131" y="1095"/>
                  <a:pt x="1136" y="1090"/>
                  <a:pt x="1136" y="1085"/>
                </a:cubicBezTo>
                <a:close/>
                <a:moveTo>
                  <a:pt x="676" y="1016"/>
                </a:moveTo>
                <a:cubicBezTo>
                  <a:pt x="676" y="1010"/>
                  <a:pt x="671" y="1005"/>
                  <a:pt x="665" y="1005"/>
                </a:cubicBezTo>
                <a:cubicBezTo>
                  <a:pt x="659" y="1005"/>
                  <a:pt x="653" y="1011"/>
                  <a:pt x="654" y="1017"/>
                </a:cubicBezTo>
                <a:cubicBezTo>
                  <a:pt x="654" y="1023"/>
                  <a:pt x="659" y="1028"/>
                  <a:pt x="666" y="1027"/>
                </a:cubicBezTo>
                <a:cubicBezTo>
                  <a:pt x="672" y="1027"/>
                  <a:pt x="676" y="1022"/>
                  <a:pt x="676" y="1016"/>
                </a:cubicBezTo>
                <a:close/>
                <a:moveTo>
                  <a:pt x="1182" y="926"/>
                </a:moveTo>
                <a:cubicBezTo>
                  <a:pt x="1182" y="932"/>
                  <a:pt x="1187" y="937"/>
                  <a:pt x="1193" y="937"/>
                </a:cubicBezTo>
                <a:cubicBezTo>
                  <a:pt x="1199" y="937"/>
                  <a:pt x="1204" y="932"/>
                  <a:pt x="1204" y="925"/>
                </a:cubicBezTo>
                <a:cubicBezTo>
                  <a:pt x="1204" y="919"/>
                  <a:pt x="1198" y="914"/>
                  <a:pt x="1192" y="914"/>
                </a:cubicBezTo>
                <a:cubicBezTo>
                  <a:pt x="1186" y="915"/>
                  <a:pt x="1182" y="920"/>
                  <a:pt x="1182" y="926"/>
                </a:cubicBezTo>
                <a:close/>
                <a:moveTo>
                  <a:pt x="854" y="1169"/>
                </a:moveTo>
                <a:cubicBezTo>
                  <a:pt x="854" y="1163"/>
                  <a:pt x="849" y="1158"/>
                  <a:pt x="844" y="1158"/>
                </a:cubicBezTo>
                <a:cubicBezTo>
                  <a:pt x="837" y="1158"/>
                  <a:pt x="833" y="1162"/>
                  <a:pt x="832" y="1168"/>
                </a:cubicBezTo>
                <a:cubicBezTo>
                  <a:pt x="832" y="1175"/>
                  <a:pt x="837" y="1180"/>
                  <a:pt x="843" y="1180"/>
                </a:cubicBezTo>
                <a:cubicBezTo>
                  <a:pt x="849" y="1180"/>
                  <a:pt x="854" y="1175"/>
                  <a:pt x="854" y="1169"/>
                </a:cubicBezTo>
                <a:close/>
                <a:moveTo>
                  <a:pt x="673" y="798"/>
                </a:moveTo>
                <a:cubicBezTo>
                  <a:pt x="672" y="804"/>
                  <a:pt x="678" y="810"/>
                  <a:pt x="684" y="810"/>
                </a:cubicBezTo>
                <a:cubicBezTo>
                  <a:pt x="690" y="810"/>
                  <a:pt x="695" y="804"/>
                  <a:pt x="695" y="798"/>
                </a:cubicBezTo>
                <a:cubicBezTo>
                  <a:pt x="695" y="792"/>
                  <a:pt x="690" y="788"/>
                  <a:pt x="684" y="788"/>
                </a:cubicBezTo>
                <a:cubicBezTo>
                  <a:pt x="678" y="788"/>
                  <a:pt x="673" y="792"/>
                  <a:pt x="673" y="798"/>
                </a:cubicBezTo>
                <a:close/>
                <a:moveTo>
                  <a:pt x="689" y="1057"/>
                </a:moveTo>
                <a:cubicBezTo>
                  <a:pt x="695" y="1058"/>
                  <a:pt x="701" y="1052"/>
                  <a:pt x="701" y="1046"/>
                </a:cubicBezTo>
                <a:cubicBezTo>
                  <a:pt x="701" y="1040"/>
                  <a:pt x="696" y="1035"/>
                  <a:pt x="690" y="1035"/>
                </a:cubicBezTo>
                <a:cubicBezTo>
                  <a:pt x="684" y="1035"/>
                  <a:pt x="679" y="1040"/>
                  <a:pt x="679" y="1046"/>
                </a:cubicBezTo>
                <a:cubicBezTo>
                  <a:pt x="679" y="1052"/>
                  <a:pt x="683" y="1057"/>
                  <a:pt x="689" y="1057"/>
                </a:cubicBezTo>
                <a:close/>
                <a:moveTo>
                  <a:pt x="1173" y="831"/>
                </a:moveTo>
                <a:cubicBezTo>
                  <a:pt x="1167" y="831"/>
                  <a:pt x="1162" y="837"/>
                  <a:pt x="1162" y="843"/>
                </a:cubicBezTo>
                <a:cubicBezTo>
                  <a:pt x="1162" y="849"/>
                  <a:pt x="1168" y="853"/>
                  <a:pt x="1174" y="853"/>
                </a:cubicBezTo>
                <a:cubicBezTo>
                  <a:pt x="1180" y="853"/>
                  <a:pt x="1184" y="848"/>
                  <a:pt x="1184" y="842"/>
                </a:cubicBezTo>
                <a:cubicBezTo>
                  <a:pt x="1184" y="836"/>
                  <a:pt x="1179" y="831"/>
                  <a:pt x="1173" y="831"/>
                </a:cubicBezTo>
                <a:close/>
                <a:moveTo>
                  <a:pt x="952" y="1167"/>
                </a:moveTo>
                <a:cubicBezTo>
                  <a:pt x="946" y="1167"/>
                  <a:pt x="940" y="1172"/>
                  <a:pt x="940" y="1178"/>
                </a:cubicBezTo>
                <a:cubicBezTo>
                  <a:pt x="940" y="1184"/>
                  <a:pt x="945" y="1189"/>
                  <a:pt x="951" y="1189"/>
                </a:cubicBezTo>
                <a:cubicBezTo>
                  <a:pt x="958" y="1189"/>
                  <a:pt x="962" y="1185"/>
                  <a:pt x="962" y="1179"/>
                </a:cubicBezTo>
                <a:cubicBezTo>
                  <a:pt x="963" y="1173"/>
                  <a:pt x="958" y="1167"/>
                  <a:pt x="952" y="1167"/>
                </a:cubicBezTo>
                <a:close/>
                <a:moveTo>
                  <a:pt x="680" y="963"/>
                </a:moveTo>
                <a:cubicBezTo>
                  <a:pt x="680" y="957"/>
                  <a:pt x="675" y="952"/>
                  <a:pt x="669" y="952"/>
                </a:cubicBezTo>
                <a:cubicBezTo>
                  <a:pt x="663" y="952"/>
                  <a:pt x="659" y="956"/>
                  <a:pt x="658" y="962"/>
                </a:cubicBezTo>
                <a:cubicBezTo>
                  <a:pt x="658" y="968"/>
                  <a:pt x="663" y="973"/>
                  <a:pt x="669" y="973"/>
                </a:cubicBezTo>
                <a:cubicBezTo>
                  <a:pt x="675" y="973"/>
                  <a:pt x="680" y="968"/>
                  <a:pt x="680" y="963"/>
                </a:cubicBezTo>
                <a:close/>
                <a:moveTo>
                  <a:pt x="959" y="660"/>
                </a:moveTo>
                <a:cubicBezTo>
                  <a:pt x="959" y="666"/>
                  <a:pt x="963" y="670"/>
                  <a:pt x="969" y="670"/>
                </a:cubicBezTo>
                <a:cubicBezTo>
                  <a:pt x="975" y="670"/>
                  <a:pt x="980" y="666"/>
                  <a:pt x="980" y="660"/>
                </a:cubicBezTo>
                <a:cubicBezTo>
                  <a:pt x="981" y="654"/>
                  <a:pt x="975" y="648"/>
                  <a:pt x="969" y="649"/>
                </a:cubicBezTo>
                <a:cubicBezTo>
                  <a:pt x="963" y="649"/>
                  <a:pt x="959" y="654"/>
                  <a:pt x="959" y="660"/>
                </a:cubicBezTo>
                <a:close/>
                <a:moveTo>
                  <a:pt x="750" y="1105"/>
                </a:moveTo>
                <a:cubicBezTo>
                  <a:pt x="750" y="1099"/>
                  <a:pt x="745" y="1094"/>
                  <a:pt x="740" y="1094"/>
                </a:cubicBezTo>
                <a:cubicBezTo>
                  <a:pt x="733" y="1094"/>
                  <a:pt x="728" y="1099"/>
                  <a:pt x="728" y="1105"/>
                </a:cubicBezTo>
                <a:cubicBezTo>
                  <a:pt x="729" y="1111"/>
                  <a:pt x="733" y="1116"/>
                  <a:pt x="739" y="1116"/>
                </a:cubicBezTo>
                <a:cubicBezTo>
                  <a:pt x="745" y="1116"/>
                  <a:pt x="750" y="1111"/>
                  <a:pt x="750" y="1105"/>
                </a:cubicBezTo>
                <a:close/>
                <a:moveTo>
                  <a:pt x="1065" y="1123"/>
                </a:moveTo>
                <a:cubicBezTo>
                  <a:pt x="1059" y="1123"/>
                  <a:pt x="1054" y="1128"/>
                  <a:pt x="1054" y="1134"/>
                </a:cubicBezTo>
                <a:cubicBezTo>
                  <a:pt x="1054" y="1140"/>
                  <a:pt x="1059" y="1145"/>
                  <a:pt x="1065" y="1145"/>
                </a:cubicBezTo>
                <a:cubicBezTo>
                  <a:pt x="1071" y="1145"/>
                  <a:pt x="1076" y="1140"/>
                  <a:pt x="1076" y="1134"/>
                </a:cubicBezTo>
                <a:cubicBezTo>
                  <a:pt x="1076" y="1128"/>
                  <a:pt x="1071" y="1123"/>
                  <a:pt x="1065" y="1123"/>
                </a:cubicBezTo>
                <a:close/>
                <a:moveTo>
                  <a:pt x="821" y="675"/>
                </a:moveTo>
                <a:cubicBezTo>
                  <a:pt x="820" y="681"/>
                  <a:pt x="825" y="686"/>
                  <a:pt x="831" y="686"/>
                </a:cubicBezTo>
                <a:cubicBezTo>
                  <a:pt x="837" y="686"/>
                  <a:pt x="842" y="681"/>
                  <a:pt x="842" y="675"/>
                </a:cubicBezTo>
                <a:cubicBezTo>
                  <a:pt x="842" y="669"/>
                  <a:pt x="837" y="664"/>
                  <a:pt x="832" y="664"/>
                </a:cubicBezTo>
                <a:cubicBezTo>
                  <a:pt x="826" y="664"/>
                  <a:pt x="821" y="669"/>
                  <a:pt x="821" y="675"/>
                </a:cubicBezTo>
                <a:close/>
                <a:moveTo>
                  <a:pt x="909" y="1174"/>
                </a:moveTo>
                <a:cubicBezTo>
                  <a:pt x="909" y="1168"/>
                  <a:pt x="903" y="1163"/>
                  <a:pt x="898" y="1163"/>
                </a:cubicBezTo>
                <a:cubicBezTo>
                  <a:pt x="891" y="1163"/>
                  <a:pt x="887" y="1168"/>
                  <a:pt x="887" y="1174"/>
                </a:cubicBezTo>
                <a:cubicBezTo>
                  <a:pt x="887" y="1180"/>
                  <a:pt x="892" y="1185"/>
                  <a:pt x="898" y="1185"/>
                </a:cubicBezTo>
                <a:cubicBezTo>
                  <a:pt x="904" y="1185"/>
                  <a:pt x="909" y="1179"/>
                  <a:pt x="909" y="1174"/>
                </a:cubicBezTo>
                <a:close/>
                <a:moveTo>
                  <a:pt x="1106" y="1109"/>
                </a:moveTo>
                <a:cubicBezTo>
                  <a:pt x="1106" y="1103"/>
                  <a:pt x="1101" y="1099"/>
                  <a:pt x="1095" y="1098"/>
                </a:cubicBezTo>
                <a:cubicBezTo>
                  <a:pt x="1089" y="1098"/>
                  <a:pt x="1084" y="1103"/>
                  <a:pt x="1084" y="1109"/>
                </a:cubicBezTo>
                <a:cubicBezTo>
                  <a:pt x="1083" y="1115"/>
                  <a:pt x="1089" y="1120"/>
                  <a:pt x="1095" y="1120"/>
                </a:cubicBezTo>
                <a:cubicBezTo>
                  <a:pt x="1101" y="1120"/>
                  <a:pt x="1106" y="1115"/>
                  <a:pt x="1106" y="1109"/>
                </a:cubicBezTo>
                <a:close/>
                <a:moveTo>
                  <a:pt x="1038" y="694"/>
                </a:moveTo>
                <a:cubicBezTo>
                  <a:pt x="1038" y="699"/>
                  <a:pt x="1043" y="704"/>
                  <a:pt x="1049" y="704"/>
                </a:cubicBezTo>
                <a:cubicBezTo>
                  <a:pt x="1055" y="705"/>
                  <a:pt x="1059" y="700"/>
                  <a:pt x="1060" y="694"/>
                </a:cubicBezTo>
                <a:cubicBezTo>
                  <a:pt x="1060" y="688"/>
                  <a:pt x="1055" y="683"/>
                  <a:pt x="1049" y="683"/>
                </a:cubicBezTo>
                <a:cubicBezTo>
                  <a:pt x="1043" y="683"/>
                  <a:pt x="1038" y="688"/>
                  <a:pt x="1038" y="694"/>
                </a:cubicBezTo>
                <a:close/>
                <a:moveTo>
                  <a:pt x="725" y="1076"/>
                </a:moveTo>
                <a:cubicBezTo>
                  <a:pt x="725" y="1070"/>
                  <a:pt x="720" y="1065"/>
                  <a:pt x="715" y="1065"/>
                </a:cubicBezTo>
                <a:cubicBezTo>
                  <a:pt x="709" y="1065"/>
                  <a:pt x="703" y="1070"/>
                  <a:pt x="703" y="1076"/>
                </a:cubicBezTo>
                <a:cubicBezTo>
                  <a:pt x="704" y="1082"/>
                  <a:pt x="709" y="1087"/>
                  <a:pt x="715" y="1087"/>
                </a:cubicBezTo>
                <a:cubicBezTo>
                  <a:pt x="721" y="1087"/>
                  <a:pt x="725" y="1082"/>
                  <a:pt x="725" y="1076"/>
                </a:cubicBezTo>
                <a:close/>
                <a:moveTo>
                  <a:pt x="916" y="665"/>
                </a:moveTo>
                <a:cubicBezTo>
                  <a:pt x="922" y="665"/>
                  <a:pt x="927" y="660"/>
                  <a:pt x="927" y="654"/>
                </a:cubicBezTo>
                <a:cubicBezTo>
                  <a:pt x="926" y="648"/>
                  <a:pt x="921" y="643"/>
                  <a:pt x="916" y="643"/>
                </a:cubicBezTo>
                <a:cubicBezTo>
                  <a:pt x="910" y="643"/>
                  <a:pt x="905" y="649"/>
                  <a:pt x="905" y="654"/>
                </a:cubicBezTo>
                <a:cubicBezTo>
                  <a:pt x="905" y="660"/>
                  <a:pt x="910" y="665"/>
                  <a:pt x="916" y="665"/>
                </a:cubicBezTo>
                <a:close/>
                <a:moveTo>
                  <a:pt x="689" y="853"/>
                </a:moveTo>
                <a:cubicBezTo>
                  <a:pt x="689" y="847"/>
                  <a:pt x="684" y="842"/>
                  <a:pt x="678" y="843"/>
                </a:cubicBezTo>
                <a:cubicBezTo>
                  <a:pt x="673" y="843"/>
                  <a:pt x="668" y="848"/>
                  <a:pt x="668" y="853"/>
                </a:cubicBezTo>
                <a:cubicBezTo>
                  <a:pt x="668" y="859"/>
                  <a:pt x="673" y="864"/>
                  <a:pt x="679" y="864"/>
                </a:cubicBezTo>
                <a:cubicBezTo>
                  <a:pt x="685" y="864"/>
                  <a:pt x="689" y="859"/>
                  <a:pt x="689" y="853"/>
                </a:cubicBezTo>
                <a:close/>
                <a:moveTo>
                  <a:pt x="703" y="774"/>
                </a:moveTo>
                <a:cubicBezTo>
                  <a:pt x="703" y="780"/>
                  <a:pt x="708" y="785"/>
                  <a:pt x="714" y="785"/>
                </a:cubicBezTo>
                <a:cubicBezTo>
                  <a:pt x="720" y="784"/>
                  <a:pt x="724" y="780"/>
                  <a:pt x="724" y="774"/>
                </a:cubicBezTo>
                <a:cubicBezTo>
                  <a:pt x="724" y="768"/>
                  <a:pt x="720" y="763"/>
                  <a:pt x="714" y="763"/>
                </a:cubicBezTo>
                <a:cubicBezTo>
                  <a:pt x="708" y="763"/>
                  <a:pt x="703" y="768"/>
                  <a:pt x="703" y="774"/>
                </a:cubicBezTo>
                <a:close/>
                <a:moveTo>
                  <a:pt x="1170" y="1005"/>
                </a:moveTo>
                <a:cubicBezTo>
                  <a:pt x="1169" y="999"/>
                  <a:pt x="1164" y="994"/>
                  <a:pt x="1158" y="994"/>
                </a:cubicBezTo>
                <a:cubicBezTo>
                  <a:pt x="1152" y="995"/>
                  <a:pt x="1148" y="1000"/>
                  <a:pt x="1148" y="1005"/>
                </a:cubicBezTo>
                <a:cubicBezTo>
                  <a:pt x="1148" y="1011"/>
                  <a:pt x="1153" y="1016"/>
                  <a:pt x="1159" y="1016"/>
                </a:cubicBezTo>
                <a:cubicBezTo>
                  <a:pt x="1165" y="1016"/>
                  <a:pt x="1170" y="1010"/>
                  <a:pt x="1170" y="1005"/>
                </a:cubicBezTo>
                <a:close/>
                <a:moveTo>
                  <a:pt x="1148" y="802"/>
                </a:moveTo>
                <a:cubicBezTo>
                  <a:pt x="1142" y="802"/>
                  <a:pt x="1138" y="807"/>
                  <a:pt x="1138" y="812"/>
                </a:cubicBezTo>
                <a:cubicBezTo>
                  <a:pt x="1138" y="818"/>
                  <a:pt x="1143" y="823"/>
                  <a:pt x="1149" y="823"/>
                </a:cubicBezTo>
                <a:cubicBezTo>
                  <a:pt x="1155" y="823"/>
                  <a:pt x="1160" y="818"/>
                  <a:pt x="1159" y="812"/>
                </a:cubicBezTo>
                <a:cubicBezTo>
                  <a:pt x="1159" y="806"/>
                  <a:pt x="1154" y="801"/>
                  <a:pt x="1148" y="802"/>
                </a:cubicBezTo>
                <a:close/>
                <a:moveTo>
                  <a:pt x="1158" y="895"/>
                </a:moveTo>
                <a:cubicBezTo>
                  <a:pt x="1157" y="901"/>
                  <a:pt x="1162" y="906"/>
                  <a:pt x="1168" y="907"/>
                </a:cubicBezTo>
                <a:cubicBezTo>
                  <a:pt x="1174" y="907"/>
                  <a:pt x="1179" y="902"/>
                  <a:pt x="1179" y="896"/>
                </a:cubicBezTo>
                <a:cubicBezTo>
                  <a:pt x="1179" y="890"/>
                  <a:pt x="1174" y="885"/>
                  <a:pt x="1168" y="885"/>
                </a:cubicBezTo>
                <a:cubicBezTo>
                  <a:pt x="1163" y="885"/>
                  <a:pt x="1158" y="890"/>
                  <a:pt x="1158" y="895"/>
                </a:cubicBezTo>
                <a:close/>
                <a:moveTo>
                  <a:pt x="1063" y="724"/>
                </a:moveTo>
                <a:cubicBezTo>
                  <a:pt x="1063" y="730"/>
                  <a:pt x="1068" y="734"/>
                  <a:pt x="1074" y="734"/>
                </a:cubicBezTo>
                <a:cubicBezTo>
                  <a:pt x="1080" y="734"/>
                  <a:pt x="1084" y="729"/>
                  <a:pt x="1084" y="723"/>
                </a:cubicBezTo>
                <a:cubicBezTo>
                  <a:pt x="1084" y="718"/>
                  <a:pt x="1079" y="713"/>
                  <a:pt x="1074" y="713"/>
                </a:cubicBezTo>
                <a:cubicBezTo>
                  <a:pt x="1068" y="713"/>
                  <a:pt x="1063" y="718"/>
                  <a:pt x="1063" y="724"/>
                </a:cubicBezTo>
                <a:close/>
                <a:moveTo>
                  <a:pt x="829" y="1140"/>
                </a:moveTo>
                <a:cubicBezTo>
                  <a:pt x="829" y="1134"/>
                  <a:pt x="824" y="1129"/>
                  <a:pt x="818" y="1129"/>
                </a:cubicBezTo>
                <a:cubicBezTo>
                  <a:pt x="813" y="1129"/>
                  <a:pt x="808" y="1134"/>
                  <a:pt x="808" y="1139"/>
                </a:cubicBezTo>
                <a:cubicBezTo>
                  <a:pt x="808" y="1145"/>
                  <a:pt x="812" y="1150"/>
                  <a:pt x="818" y="1150"/>
                </a:cubicBezTo>
                <a:cubicBezTo>
                  <a:pt x="824" y="1151"/>
                  <a:pt x="829" y="1146"/>
                  <a:pt x="829" y="1140"/>
                </a:cubicBezTo>
                <a:close/>
                <a:moveTo>
                  <a:pt x="792" y="700"/>
                </a:moveTo>
                <a:cubicBezTo>
                  <a:pt x="792" y="706"/>
                  <a:pt x="797" y="711"/>
                  <a:pt x="803" y="710"/>
                </a:cubicBezTo>
                <a:cubicBezTo>
                  <a:pt x="809" y="710"/>
                  <a:pt x="813" y="705"/>
                  <a:pt x="813" y="699"/>
                </a:cubicBezTo>
                <a:cubicBezTo>
                  <a:pt x="813" y="694"/>
                  <a:pt x="808" y="689"/>
                  <a:pt x="802" y="689"/>
                </a:cubicBezTo>
                <a:cubicBezTo>
                  <a:pt x="796" y="689"/>
                  <a:pt x="792" y="694"/>
                  <a:pt x="792" y="700"/>
                </a:cubicBezTo>
                <a:close/>
                <a:moveTo>
                  <a:pt x="875" y="679"/>
                </a:moveTo>
                <a:cubicBezTo>
                  <a:pt x="876" y="685"/>
                  <a:pt x="880" y="690"/>
                  <a:pt x="886" y="690"/>
                </a:cubicBezTo>
                <a:cubicBezTo>
                  <a:pt x="892" y="689"/>
                  <a:pt x="896" y="685"/>
                  <a:pt x="896" y="679"/>
                </a:cubicBezTo>
                <a:cubicBezTo>
                  <a:pt x="896" y="674"/>
                  <a:pt x="892" y="669"/>
                  <a:pt x="886" y="669"/>
                </a:cubicBezTo>
                <a:cubicBezTo>
                  <a:pt x="880" y="668"/>
                  <a:pt x="875" y="674"/>
                  <a:pt x="875" y="679"/>
                </a:cubicBezTo>
                <a:close/>
                <a:moveTo>
                  <a:pt x="985" y="690"/>
                </a:moveTo>
                <a:cubicBezTo>
                  <a:pt x="985" y="695"/>
                  <a:pt x="989" y="700"/>
                  <a:pt x="995" y="700"/>
                </a:cubicBezTo>
                <a:cubicBezTo>
                  <a:pt x="1001" y="700"/>
                  <a:pt x="1005" y="695"/>
                  <a:pt x="1005" y="689"/>
                </a:cubicBezTo>
                <a:cubicBezTo>
                  <a:pt x="1005" y="684"/>
                  <a:pt x="1001" y="679"/>
                  <a:pt x="995" y="679"/>
                </a:cubicBezTo>
                <a:cubicBezTo>
                  <a:pt x="989" y="679"/>
                  <a:pt x="984" y="684"/>
                  <a:pt x="985" y="690"/>
                </a:cubicBezTo>
                <a:close/>
                <a:moveTo>
                  <a:pt x="1098" y="743"/>
                </a:moveTo>
                <a:cubicBezTo>
                  <a:pt x="1093" y="743"/>
                  <a:pt x="1088" y="747"/>
                  <a:pt x="1088" y="753"/>
                </a:cubicBezTo>
                <a:cubicBezTo>
                  <a:pt x="1088" y="759"/>
                  <a:pt x="1092" y="764"/>
                  <a:pt x="1098" y="764"/>
                </a:cubicBezTo>
                <a:cubicBezTo>
                  <a:pt x="1104" y="764"/>
                  <a:pt x="1109" y="759"/>
                  <a:pt x="1109" y="753"/>
                </a:cubicBezTo>
                <a:cubicBezTo>
                  <a:pt x="1109" y="748"/>
                  <a:pt x="1104" y="743"/>
                  <a:pt x="1098" y="743"/>
                </a:cubicBezTo>
                <a:close/>
                <a:moveTo>
                  <a:pt x="1153" y="951"/>
                </a:moveTo>
                <a:cubicBezTo>
                  <a:pt x="1153" y="956"/>
                  <a:pt x="1158" y="961"/>
                  <a:pt x="1164" y="961"/>
                </a:cubicBezTo>
                <a:cubicBezTo>
                  <a:pt x="1169" y="961"/>
                  <a:pt x="1174" y="957"/>
                  <a:pt x="1174" y="951"/>
                </a:cubicBezTo>
                <a:cubicBezTo>
                  <a:pt x="1175" y="945"/>
                  <a:pt x="1170" y="940"/>
                  <a:pt x="1164" y="940"/>
                </a:cubicBezTo>
                <a:cubicBezTo>
                  <a:pt x="1158" y="940"/>
                  <a:pt x="1153" y="945"/>
                  <a:pt x="1153" y="951"/>
                </a:cubicBezTo>
                <a:close/>
                <a:moveTo>
                  <a:pt x="732" y="749"/>
                </a:moveTo>
                <a:cubicBezTo>
                  <a:pt x="732" y="755"/>
                  <a:pt x="736" y="760"/>
                  <a:pt x="742" y="760"/>
                </a:cubicBezTo>
                <a:cubicBezTo>
                  <a:pt x="748" y="760"/>
                  <a:pt x="753" y="755"/>
                  <a:pt x="753" y="750"/>
                </a:cubicBezTo>
                <a:cubicBezTo>
                  <a:pt x="753" y="744"/>
                  <a:pt x="749" y="739"/>
                  <a:pt x="743" y="739"/>
                </a:cubicBezTo>
                <a:cubicBezTo>
                  <a:pt x="737" y="739"/>
                  <a:pt x="732" y="743"/>
                  <a:pt x="732" y="749"/>
                </a:cubicBezTo>
                <a:close/>
                <a:moveTo>
                  <a:pt x="1124" y="772"/>
                </a:moveTo>
                <a:cubicBezTo>
                  <a:pt x="1118" y="772"/>
                  <a:pt x="1113" y="776"/>
                  <a:pt x="1113" y="782"/>
                </a:cubicBezTo>
                <a:cubicBezTo>
                  <a:pt x="1113" y="788"/>
                  <a:pt x="1118" y="793"/>
                  <a:pt x="1123" y="793"/>
                </a:cubicBezTo>
                <a:cubicBezTo>
                  <a:pt x="1129" y="793"/>
                  <a:pt x="1134" y="789"/>
                  <a:pt x="1134" y="783"/>
                </a:cubicBezTo>
                <a:cubicBezTo>
                  <a:pt x="1134" y="777"/>
                  <a:pt x="1130" y="772"/>
                  <a:pt x="1124" y="772"/>
                </a:cubicBezTo>
                <a:close/>
                <a:moveTo>
                  <a:pt x="664" y="908"/>
                </a:moveTo>
                <a:cubicBezTo>
                  <a:pt x="664" y="914"/>
                  <a:pt x="669" y="918"/>
                  <a:pt x="674" y="918"/>
                </a:cubicBezTo>
                <a:cubicBezTo>
                  <a:pt x="680" y="918"/>
                  <a:pt x="685" y="914"/>
                  <a:pt x="685" y="908"/>
                </a:cubicBezTo>
                <a:cubicBezTo>
                  <a:pt x="685" y="902"/>
                  <a:pt x="680" y="897"/>
                  <a:pt x="674" y="897"/>
                </a:cubicBezTo>
                <a:cubicBezTo>
                  <a:pt x="668" y="897"/>
                  <a:pt x="664" y="902"/>
                  <a:pt x="664" y="908"/>
                </a:cubicBezTo>
                <a:close/>
                <a:moveTo>
                  <a:pt x="762" y="724"/>
                </a:moveTo>
                <a:cubicBezTo>
                  <a:pt x="762" y="730"/>
                  <a:pt x="766" y="735"/>
                  <a:pt x="772" y="735"/>
                </a:cubicBezTo>
                <a:cubicBezTo>
                  <a:pt x="778" y="735"/>
                  <a:pt x="783" y="730"/>
                  <a:pt x="783" y="724"/>
                </a:cubicBezTo>
                <a:cubicBezTo>
                  <a:pt x="783" y="719"/>
                  <a:pt x="779" y="714"/>
                  <a:pt x="773" y="714"/>
                </a:cubicBezTo>
                <a:cubicBezTo>
                  <a:pt x="767" y="714"/>
                  <a:pt x="762" y="718"/>
                  <a:pt x="762" y="724"/>
                </a:cubicBezTo>
                <a:close/>
                <a:moveTo>
                  <a:pt x="992" y="1154"/>
                </a:moveTo>
                <a:cubicBezTo>
                  <a:pt x="992" y="1148"/>
                  <a:pt x="987" y="1143"/>
                  <a:pt x="981" y="1143"/>
                </a:cubicBezTo>
                <a:cubicBezTo>
                  <a:pt x="976" y="1143"/>
                  <a:pt x="971" y="1148"/>
                  <a:pt x="971" y="1153"/>
                </a:cubicBezTo>
                <a:cubicBezTo>
                  <a:pt x="971" y="1159"/>
                  <a:pt x="975" y="1164"/>
                  <a:pt x="981" y="1164"/>
                </a:cubicBezTo>
                <a:cubicBezTo>
                  <a:pt x="987" y="1164"/>
                  <a:pt x="992" y="1160"/>
                  <a:pt x="992" y="1154"/>
                </a:cubicBezTo>
                <a:close/>
                <a:moveTo>
                  <a:pt x="704" y="991"/>
                </a:moveTo>
                <a:cubicBezTo>
                  <a:pt x="704" y="986"/>
                  <a:pt x="700" y="981"/>
                  <a:pt x="694" y="981"/>
                </a:cubicBezTo>
                <a:cubicBezTo>
                  <a:pt x="688" y="981"/>
                  <a:pt x="683" y="986"/>
                  <a:pt x="684" y="992"/>
                </a:cubicBezTo>
                <a:cubicBezTo>
                  <a:pt x="684" y="998"/>
                  <a:pt x="688" y="1002"/>
                  <a:pt x="694" y="1002"/>
                </a:cubicBezTo>
                <a:cubicBezTo>
                  <a:pt x="700" y="1002"/>
                  <a:pt x="704" y="997"/>
                  <a:pt x="704" y="991"/>
                </a:cubicBezTo>
                <a:close/>
                <a:moveTo>
                  <a:pt x="804" y="1110"/>
                </a:moveTo>
                <a:cubicBezTo>
                  <a:pt x="804" y="1104"/>
                  <a:pt x="800" y="1100"/>
                  <a:pt x="794" y="1100"/>
                </a:cubicBezTo>
                <a:cubicBezTo>
                  <a:pt x="788" y="1100"/>
                  <a:pt x="784" y="1104"/>
                  <a:pt x="783" y="1110"/>
                </a:cubicBezTo>
                <a:cubicBezTo>
                  <a:pt x="783" y="1115"/>
                  <a:pt x="788" y="1120"/>
                  <a:pt x="793" y="1120"/>
                </a:cubicBezTo>
                <a:cubicBezTo>
                  <a:pt x="799" y="1121"/>
                  <a:pt x="804" y="1116"/>
                  <a:pt x="804" y="1110"/>
                </a:cubicBezTo>
                <a:close/>
                <a:moveTo>
                  <a:pt x="1139" y="1030"/>
                </a:moveTo>
                <a:cubicBezTo>
                  <a:pt x="1139" y="1024"/>
                  <a:pt x="1135" y="1020"/>
                  <a:pt x="1129" y="1020"/>
                </a:cubicBezTo>
                <a:cubicBezTo>
                  <a:pt x="1123" y="1020"/>
                  <a:pt x="1119" y="1024"/>
                  <a:pt x="1119" y="1030"/>
                </a:cubicBezTo>
                <a:cubicBezTo>
                  <a:pt x="1119" y="1035"/>
                  <a:pt x="1123" y="1040"/>
                  <a:pt x="1129" y="1040"/>
                </a:cubicBezTo>
                <a:cubicBezTo>
                  <a:pt x="1134" y="1040"/>
                  <a:pt x="1140" y="1035"/>
                  <a:pt x="1139" y="1030"/>
                </a:cubicBezTo>
                <a:close/>
                <a:moveTo>
                  <a:pt x="937" y="1149"/>
                </a:moveTo>
                <a:cubicBezTo>
                  <a:pt x="937" y="1143"/>
                  <a:pt x="932" y="1139"/>
                  <a:pt x="926" y="1139"/>
                </a:cubicBezTo>
                <a:cubicBezTo>
                  <a:pt x="921" y="1139"/>
                  <a:pt x="916" y="1144"/>
                  <a:pt x="916" y="1150"/>
                </a:cubicBezTo>
                <a:cubicBezTo>
                  <a:pt x="917" y="1155"/>
                  <a:pt x="922" y="1160"/>
                  <a:pt x="927" y="1160"/>
                </a:cubicBezTo>
                <a:cubicBezTo>
                  <a:pt x="933" y="1159"/>
                  <a:pt x="937" y="1155"/>
                  <a:pt x="937" y="1149"/>
                </a:cubicBezTo>
                <a:close/>
                <a:moveTo>
                  <a:pt x="930" y="684"/>
                </a:moveTo>
                <a:cubicBezTo>
                  <a:pt x="930" y="690"/>
                  <a:pt x="935" y="695"/>
                  <a:pt x="941" y="694"/>
                </a:cubicBezTo>
                <a:cubicBezTo>
                  <a:pt x="947" y="694"/>
                  <a:pt x="951" y="690"/>
                  <a:pt x="951" y="684"/>
                </a:cubicBezTo>
                <a:cubicBezTo>
                  <a:pt x="950" y="678"/>
                  <a:pt x="946" y="674"/>
                  <a:pt x="940" y="674"/>
                </a:cubicBezTo>
                <a:cubicBezTo>
                  <a:pt x="935" y="674"/>
                  <a:pt x="930" y="679"/>
                  <a:pt x="930" y="684"/>
                </a:cubicBezTo>
                <a:close/>
                <a:moveTo>
                  <a:pt x="882" y="1144"/>
                </a:moveTo>
                <a:cubicBezTo>
                  <a:pt x="882" y="1138"/>
                  <a:pt x="878" y="1134"/>
                  <a:pt x="872" y="1134"/>
                </a:cubicBezTo>
                <a:cubicBezTo>
                  <a:pt x="866" y="1134"/>
                  <a:pt x="862" y="1139"/>
                  <a:pt x="862" y="1144"/>
                </a:cubicBezTo>
                <a:cubicBezTo>
                  <a:pt x="862" y="1150"/>
                  <a:pt x="867" y="1155"/>
                  <a:pt x="872" y="1155"/>
                </a:cubicBezTo>
                <a:cubicBezTo>
                  <a:pt x="878" y="1154"/>
                  <a:pt x="882" y="1150"/>
                  <a:pt x="882" y="1144"/>
                </a:cubicBezTo>
                <a:close/>
                <a:moveTo>
                  <a:pt x="1011" y="1139"/>
                </a:moveTo>
                <a:cubicBezTo>
                  <a:pt x="1017" y="1139"/>
                  <a:pt x="1022" y="1134"/>
                  <a:pt x="1022" y="1129"/>
                </a:cubicBezTo>
                <a:cubicBezTo>
                  <a:pt x="1022" y="1123"/>
                  <a:pt x="1017" y="1119"/>
                  <a:pt x="1011" y="1119"/>
                </a:cubicBezTo>
                <a:cubicBezTo>
                  <a:pt x="1005" y="1119"/>
                  <a:pt x="1001" y="1123"/>
                  <a:pt x="1001" y="1129"/>
                </a:cubicBezTo>
                <a:cubicBezTo>
                  <a:pt x="1001" y="1134"/>
                  <a:pt x="1006" y="1139"/>
                  <a:pt x="1011" y="1139"/>
                </a:cubicBezTo>
                <a:close/>
                <a:moveTo>
                  <a:pt x="1110" y="1055"/>
                </a:moveTo>
                <a:cubicBezTo>
                  <a:pt x="1110" y="1050"/>
                  <a:pt x="1106" y="1045"/>
                  <a:pt x="1100" y="1044"/>
                </a:cubicBezTo>
                <a:cubicBezTo>
                  <a:pt x="1095" y="1044"/>
                  <a:pt x="1090" y="1049"/>
                  <a:pt x="1090" y="1054"/>
                </a:cubicBezTo>
                <a:cubicBezTo>
                  <a:pt x="1090" y="1060"/>
                  <a:pt x="1094" y="1064"/>
                  <a:pt x="1100" y="1065"/>
                </a:cubicBezTo>
                <a:cubicBezTo>
                  <a:pt x="1105" y="1065"/>
                  <a:pt x="1110" y="1060"/>
                  <a:pt x="1110" y="1055"/>
                </a:cubicBezTo>
                <a:close/>
                <a:moveTo>
                  <a:pt x="719" y="829"/>
                </a:moveTo>
                <a:cubicBezTo>
                  <a:pt x="719" y="824"/>
                  <a:pt x="715" y="819"/>
                  <a:pt x="709" y="818"/>
                </a:cubicBezTo>
                <a:cubicBezTo>
                  <a:pt x="704" y="818"/>
                  <a:pt x="699" y="822"/>
                  <a:pt x="698" y="828"/>
                </a:cubicBezTo>
                <a:cubicBezTo>
                  <a:pt x="698" y="833"/>
                  <a:pt x="702" y="838"/>
                  <a:pt x="707" y="839"/>
                </a:cubicBezTo>
                <a:cubicBezTo>
                  <a:pt x="713" y="839"/>
                  <a:pt x="718" y="835"/>
                  <a:pt x="719" y="829"/>
                </a:cubicBezTo>
                <a:close/>
                <a:moveTo>
                  <a:pt x="1133" y="867"/>
                </a:moveTo>
                <a:cubicBezTo>
                  <a:pt x="1133" y="873"/>
                  <a:pt x="1138" y="877"/>
                  <a:pt x="1144" y="877"/>
                </a:cubicBezTo>
                <a:cubicBezTo>
                  <a:pt x="1150" y="877"/>
                  <a:pt x="1154" y="872"/>
                  <a:pt x="1153" y="866"/>
                </a:cubicBezTo>
                <a:cubicBezTo>
                  <a:pt x="1153" y="861"/>
                  <a:pt x="1149" y="856"/>
                  <a:pt x="1143" y="857"/>
                </a:cubicBezTo>
                <a:cubicBezTo>
                  <a:pt x="1138" y="857"/>
                  <a:pt x="1133" y="862"/>
                  <a:pt x="1133" y="867"/>
                </a:cubicBezTo>
                <a:close/>
                <a:moveTo>
                  <a:pt x="718" y="1032"/>
                </a:moveTo>
                <a:cubicBezTo>
                  <a:pt x="723" y="1032"/>
                  <a:pt x="728" y="1028"/>
                  <a:pt x="729" y="1022"/>
                </a:cubicBezTo>
                <a:cubicBezTo>
                  <a:pt x="729" y="1017"/>
                  <a:pt x="725" y="1012"/>
                  <a:pt x="720" y="1011"/>
                </a:cubicBezTo>
                <a:cubicBezTo>
                  <a:pt x="714" y="1011"/>
                  <a:pt x="709" y="1015"/>
                  <a:pt x="708" y="1020"/>
                </a:cubicBezTo>
                <a:cubicBezTo>
                  <a:pt x="708" y="1026"/>
                  <a:pt x="712" y="1031"/>
                  <a:pt x="718" y="1032"/>
                </a:cubicBezTo>
                <a:close/>
                <a:moveTo>
                  <a:pt x="768" y="1090"/>
                </a:moveTo>
                <a:cubicBezTo>
                  <a:pt x="774" y="1090"/>
                  <a:pt x="778" y="1086"/>
                  <a:pt x="778" y="1080"/>
                </a:cubicBezTo>
                <a:cubicBezTo>
                  <a:pt x="778" y="1075"/>
                  <a:pt x="774" y="1070"/>
                  <a:pt x="769" y="1070"/>
                </a:cubicBezTo>
                <a:cubicBezTo>
                  <a:pt x="763" y="1070"/>
                  <a:pt x="758" y="1075"/>
                  <a:pt x="758" y="1080"/>
                </a:cubicBezTo>
                <a:cubicBezTo>
                  <a:pt x="758" y="1085"/>
                  <a:pt x="763" y="1090"/>
                  <a:pt x="768" y="1090"/>
                </a:cubicBezTo>
                <a:close/>
                <a:moveTo>
                  <a:pt x="1050" y="1104"/>
                </a:moveTo>
                <a:cubicBezTo>
                  <a:pt x="1050" y="1099"/>
                  <a:pt x="1045" y="1094"/>
                  <a:pt x="1040" y="1094"/>
                </a:cubicBezTo>
                <a:cubicBezTo>
                  <a:pt x="1035" y="1094"/>
                  <a:pt x="1030" y="1098"/>
                  <a:pt x="1030" y="1104"/>
                </a:cubicBezTo>
                <a:cubicBezTo>
                  <a:pt x="1030" y="1110"/>
                  <a:pt x="1034" y="1114"/>
                  <a:pt x="1040" y="1114"/>
                </a:cubicBezTo>
                <a:cubicBezTo>
                  <a:pt x="1046" y="1114"/>
                  <a:pt x="1051" y="1109"/>
                  <a:pt x="1050" y="1104"/>
                </a:cubicBezTo>
                <a:close/>
                <a:moveTo>
                  <a:pt x="1124" y="975"/>
                </a:moveTo>
                <a:cubicBezTo>
                  <a:pt x="1124" y="980"/>
                  <a:pt x="1128" y="985"/>
                  <a:pt x="1134" y="985"/>
                </a:cubicBezTo>
                <a:cubicBezTo>
                  <a:pt x="1139" y="985"/>
                  <a:pt x="1144" y="980"/>
                  <a:pt x="1144" y="975"/>
                </a:cubicBezTo>
                <a:cubicBezTo>
                  <a:pt x="1144" y="970"/>
                  <a:pt x="1139" y="965"/>
                  <a:pt x="1134" y="965"/>
                </a:cubicBezTo>
                <a:cubicBezTo>
                  <a:pt x="1129" y="965"/>
                  <a:pt x="1124" y="969"/>
                  <a:pt x="1124" y="975"/>
                </a:cubicBezTo>
                <a:close/>
                <a:moveTo>
                  <a:pt x="856" y="695"/>
                </a:moveTo>
                <a:cubicBezTo>
                  <a:pt x="850" y="695"/>
                  <a:pt x="846" y="700"/>
                  <a:pt x="846" y="705"/>
                </a:cubicBezTo>
                <a:cubicBezTo>
                  <a:pt x="846" y="711"/>
                  <a:pt x="851" y="715"/>
                  <a:pt x="856" y="715"/>
                </a:cubicBezTo>
                <a:cubicBezTo>
                  <a:pt x="861" y="715"/>
                  <a:pt x="866" y="710"/>
                  <a:pt x="866" y="705"/>
                </a:cubicBezTo>
                <a:cubicBezTo>
                  <a:pt x="866" y="700"/>
                  <a:pt x="861" y="695"/>
                  <a:pt x="856" y="695"/>
                </a:cubicBezTo>
                <a:close/>
                <a:moveTo>
                  <a:pt x="743" y="1061"/>
                </a:moveTo>
                <a:cubicBezTo>
                  <a:pt x="749" y="1061"/>
                  <a:pt x="754" y="1057"/>
                  <a:pt x="754" y="1051"/>
                </a:cubicBezTo>
                <a:cubicBezTo>
                  <a:pt x="754" y="1046"/>
                  <a:pt x="749" y="1041"/>
                  <a:pt x="743" y="1041"/>
                </a:cubicBezTo>
                <a:cubicBezTo>
                  <a:pt x="738" y="1041"/>
                  <a:pt x="734" y="1045"/>
                  <a:pt x="733" y="1051"/>
                </a:cubicBezTo>
                <a:cubicBezTo>
                  <a:pt x="733" y="1056"/>
                  <a:pt x="737" y="1061"/>
                  <a:pt x="743" y="1061"/>
                </a:cubicBezTo>
                <a:close/>
                <a:moveTo>
                  <a:pt x="1010" y="718"/>
                </a:moveTo>
                <a:cubicBezTo>
                  <a:pt x="1010" y="724"/>
                  <a:pt x="1014" y="728"/>
                  <a:pt x="1019" y="728"/>
                </a:cubicBezTo>
                <a:cubicBezTo>
                  <a:pt x="1025" y="729"/>
                  <a:pt x="1030" y="724"/>
                  <a:pt x="1030" y="718"/>
                </a:cubicBezTo>
                <a:cubicBezTo>
                  <a:pt x="1030" y="713"/>
                  <a:pt x="1025" y="709"/>
                  <a:pt x="1020" y="708"/>
                </a:cubicBezTo>
                <a:cubicBezTo>
                  <a:pt x="1015" y="708"/>
                  <a:pt x="1010" y="713"/>
                  <a:pt x="1010" y="718"/>
                </a:cubicBezTo>
                <a:close/>
                <a:moveTo>
                  <a:pt x="709" y="937"/>
                </a:moveTo>
                <a:cubicBezTo>
                  <a:pt x="709" y="932"/>
                  <a:pt x="705" y="927"/>
                  <a:pt x="700" y="927"/>
                </a:cubicBezTo>
                <a:cubicBezTo>
                  <a:pt x="694" y="926"/>
                  <a:pt x="689" y="931"/>
                  <a:pt x="689" y="937"/>
                </a:cubicBezTo>
                <a:cubicBezTo>
                  <a:pt x="689" y="942"/>
                  <a:pt x="693" y="947"/>
                  <a:pt x="699" y="947"/>
                </a:cubicBezTo>
                <a:cubicBezTo>
                  <a:pt x="704" y="947"/>
                  <a:pt x="709" y="942"/>
                  <a:pt x="709" y="937"/>
                </a:cubicBezTo>
                <a:close/>
                <a:moveTo>
                  <a:pt x="1070" y="1089"/>
                </a:moveTo>
                <a:cubicBezTo>
                  <a:pt x="1076" y="1089"/>
                  <a:pt x="1080" y="1085"/>
                  <a:pt x="1080" y="1079"/>
                </a:cubicBezTo>
                <a:cubicBezTo>
                  <a:pt x="1080" y="1073"/>
                  <a:pt x="1076" y="1069"/>
                  <a:pt x="1070" y="1069"/>
                </a:cubicBezTo>
                <a:cubicBezTo>
                  <a:pt x="1065" y="1069"/>
                  <a:pt x="1060" y="1074"/>
                  <a:pt x="1060" y="1079"/>
                </a:cubicBezTo>
                <a:cubicBezTo>
                  <a:pt x="1060" y="1084"/>
                  <a:pt x="1065" y="1089"/>
                  <a:pt x="1070" y="1089"/>
                </a:cubicBezTo>
                <a:close/>
                <a:moveTo>
                  <a:pt x="693" y="883"/>
                </a:moveTo>
                <a:cubicBezTo>
                  <a:pt x="693" y="888"/>
                  <a:pt x="698" y="893"/>
                  <a:pt x="703" y="893"/>
                </a:cubicBezTo>
                <a:cubicBezTo>
                  <a:pt x="709" y="893"/>
                  <a:pt x="713" y="889"/>
                  <a:pt x="713" y="883"/>
                </a:cubicBezTo>
                <a:cubicBezTo>
                  <a:pt x="713" y="878"/>
                  <a:pt x="709" y="873"/>
                  <a:pt x="704" y="873"/>
                </a:cubicBezTo>
                <a:cubicBezTo>
                  <a:pt x="698" y="873"/>
                  <a:pt x="693" y="878"/>
                  <a:pt x="693" y="883"/>
                </a:cubicBezTo>
                <a:close/>
                <a:moveTo>
                  <a:pt x="1148" y="921"/>
                </a:moveTo>
                <a:cubicBezTo>
                  <a:pt x="1148" y="915"/>
                  <a:pt x="1144" y="911"/>
                  <a:pt x="1139" y="911"/>
                </a:cubicBezTo>
                <a:cubicBezTo>
                  <a:pt x="1133" y="911"/>
                  <a:pt x="1128" y="915"/>
                  <a:pt x="1128" y="921"/>
                </a:cubicBezTo>
                <a:cubicBezTo>
                  <a:pt x="1128" y="926"/>
                  <a:pt x="1133" y="930"/>
                  <a:pt x="1138" y="931"/>
                </a:cubicBezTo>
                <a:cubicBezTo>
                  <a:pt x="1143" y="931"/>
                  <a:pt x="1148" y="926"/>
                  <a:pt x="1148" y="921"/>
                </a:cubicBezTo>
                <a:close/>
                <a:moveTo>
                  <a:pt x="957" y="1134"/>
                </a:moveTo>
                <a:cubicBezTo>
                  <a:pt x="962" y="1134"/>
                  <a:pt x="966" y="1130"/>
                  <a:pt x="966" y="1125"/>
                </a:cubicBezTo>
                <a:cubicBezTo>
                  <a:pt x="967" y="1120"/>
                  <a:pt x="962" y="1115"/>
                  <a:pt x="957" y="1115"/>
                </a:cubicBezTo>
                <a:cubicBezTo>
                  <a:pt x="952" y="1114"/>
                  <a:pt x="947" y="1119"/>
                  <a:pt x="947" y="1125"/>
                </a:cubicBezTo>
                <a:cubicBezTo>
                  <a:pt x="947" y="1130"/>
                  <a:pt x="951" y="1134"/>
                  <a:pt x="957" y="1134"/>
                </a:cubicBezTo>
                <a:close/>
                <a:moveTo>
                  <a:pt x="857" y="1115"/>
                </a:moveTo>
                <a:cubicBezTo>
                  <a:pt x="857" y="1109"/>
                  <a:pt x="852" y="1105"/>
                  <a:pt x="847" y="1105"/>
                </a:cubicBezTo>
                <a:cubicBezTo>
                  <a:pt x="842" y="1106"/>
                  <a:pt x="837" y="1110"/>
                  <a:pt x="838" y="1116"/>
                </a:cubicBezTo>
                <a:cubicBezTo>
                  <a:pt x="838" y="1121"/>
                  <a:pt x="842" y="1125"/>
                  <a:pt x="848" y="1125"/>
                </a:cubicBezTo>
                <a:cubicBezTo>
                  <a:pt x="853" y="1125"/>
                  <a:pt x="857" y="1120"/>
                  <a:pt x="857" y="1115"/>
                </a:cubicBezTo>
                <a:close/>
                <a:moveTo>
                  <a:pt x="729" y="804"/>
                </a:moveTo>
                <a:cubicBezTo>
                  <a:pt x="729" y="809"/>
                  <a:pt x="733" y="813"/>
                  <a:pt x="738" y="814"/>
                </a:cubicBezTo>
                <a:cubicBezTo>
                  <a:pt x="743" y="814"/>
                  <a:pt x="748" y="809"/>
                  <a:pt x="748" y="804"/>
                </a:cubicBezTo>
                <a:cubicBezTo>
                  <a:pt x="748" y="799"/>
                  <a:pt x="744" y="794"/>
                  <a:pt x="739" y="794"/>
                </a:cubicBezTo>
                <a:cubicBezTo>
                  <a:pt x="733" y="794"/>
                  <a:pt x="729" y="798"/>
                  <a:pt x="729" y="804"/>
                </a:cubicBezTo>
                <a:close/>
                <a:moveTo>
                  <a:pt x="1109" y="837"/>
                </a:moveTo>
                <a:cubicBezTo>
                  <a:pt x="1109" y="842"/>
                  <a:pt x="1113" y="847"/>
                  <a:pt x="1119" y="847"/>
                </a:cubicBezTo>
                <a:cubicBezTo>
                  <a:pt x="1124" y="847"/>
                  <a:pt x="1128" y="843"/>
                  <a:pt x="1129" y="837"/>
                </a:cubicBezTo>
                <a:cubicBezTo>
                  <a:pt x="1129" y="832"/>
                  <a:pt x="1124" y="827"/>
                  <a:pt x="1118" y="827"/>
                </a:cubicBezTo>
                <a:cubicBezTo>
                  <a:pt x="1113" y="827"/>
                  <a:pt x="1109" y="832"/>
                  <a:pt x="1109" y="837"/>
                </a:cubicBezTo>
                <a:close/>
                <a:moveTo>
                  <a:pt x="965" y="704"/>
                </a:moveTo>
                <a:cubicBezTo>
                  <a:pt x="960" y="704"/>
                  <a:pt x="955" y="709"/>
                  <a:pt x="955" y="714"/>
                </a:cubicBezTo>
                <a:cubicBezTo>
                  <a:pt x="955" y="719"/>
                  <a:pt x="960" y="724"/>
                  <a:pt x="965" y="724"/>
                </a:cubicBezTo>
                <a:cubicBezTo>
                  <a:pt x="971" y="724"/>
                  <a:pt x="975" y="720"/>
                  <a:pt x="975" y="714"/>
                </a:cubicBezTo>
                <a:cubicBezTo>
                  <a:pt x="975" y="709"/>
                  <a:pt x="971" y="704"/>
                  <a:pt x="965" y="704"/>
                </a:cubicBezTo>
                <a:close/>
                <a:moveTo>
                  <a:pt x="920" y="709"/>
                </a:moveTo>
                <a:cubicBezTo>
                  <a:pt x="920" y="703"/>
                  <a:pt x="916" y="699"/>
                  <a:pt x="910" y="699"/>
                </a:cubicBezTo>
                <a:cubicBezTo>
                  <a:pt x="905" y="699"/>
                  <a:pt x="901" y="704"/>
                  <a:pt x="901" y="709"/>
                </a:cubicBezTo>
                <a:cubicBezTo>
                  <a:pt x="901" y="715"/>
                  <a:pt x="905" y="719"/>
                  <a:pt x="911" y="719"/>
                </a:cubicBezTo>
                <a:cubicBezTo>
                  <a:pt x="916" y="719"/>
                  <a:pt x="920" y="714"/>
                  <a:pt x="920" y="709"/>
                </a:cubicBezTo>
                <a:close/>
                <a:moveTo>
                  <a:pt x="1044" y="739"/>
                </a:moveTo>
                <a:cubicBezTo>
                  <a:pt x="1039" y="739"/>
                  <a:pt x="1035" y="743"/>
                  <a:pt x="1035" y="748"/>
                </a:cubicBezTo>
                <a:cubicBezTo>
                  <a:pt x="1035" y="754"/>
                  <a:pt x="1039" y="758"/>
                  <a:pt x="1045" y="758"/>
                </a:cubicBezTo>
                <a:cubicBezTo>
                  <a:pt x="1050" y="758"/>
                  <a:pt x="1054" y="754"/>
                  <a:pt x="1054" y="748"/>
                </a:cubicBezTo>
                <a:cubicBezTo>
                  <a:pt x="1054" y="743"/>
                  <a:pt x="1050" y="739"/>
                  <a:pt x="1044" y="739"/>
                </a:cubicBezTo>
                <a:close/>
                <a:moveTo>
                  <a:pt x="827" y="720"/>
                </a:moveTo>
                <a:cubicBezTo>
                  <a:pt x="821" y="720"/>
                  <a:pt x="817" y="724"/>
                  <a:pt x="817" y="730"/>
                </a:cubicBezTo>
                <a:cubicBezTo>
                  <a:pt x="817" y="735"/>
                  <a:pt x="822" y="739"/>
                  <a:pt x="827" y="739"/>
                </a:cubicBezTo>
                <a:cubicBezTo>
                  <a:pt x="833" y="739"/>
                  <a:pt x="837" y="735"/>
                  <a:pt x="837" y="729"/>
                </a:cubicBezTo>
                <a:cubicBezTo>
                  <a:pt x="837" y="724"/>
                  <a:pt x="832" y="720"/>
                  <a:pt x="827" y="720"/>
                </a:cubicBezTo>
                <a:close/>
                <a:moveTo>
                  <a:pt x="758" y="779"/>
                </a:moveTo>
                <a:cubicBezTo>
                  <a:pt x="758" y="784"/>
                  <a:pt x="762" y="788"/>
                  <a:pt x="767" y="789"/>
                </a:cubicBezTo>
                <a:cubicBezTo>
                  <a:pt x="772" y="789"/>
                  <a:pt x="777" y="785"/>
                  <a:pt x="777" y="779"/>
                </a:cubicBezTo>
                <a:cubicBezTo>
                  <a:pt x="777" y="774"/>
                  <a:pt x="773" y="769"/>
                  <a:pt x="767" y="769"/>
                </a:cubicBezTo>
                <a:cubicBezTo>
                  <a:pt x="762" y="769"/>
                  <a:pt x="758" y="774"/>
                  <a:pt x="758" y="779"/>
                </a:cubicBezTo>
                <a:close/>
                <a:moveTo>
                  <a:pt x="1084" y="807"/>
                </a:moveTo>
                <a:cubicBezTo>
                  <a:pt x="1084" y="813"/>
                  <a:pt x="1089" y="817"/>
                  <a:pt x="1094" y="817"/>
                </a:cubicBezTo>
                <a:cubicBezTo>
                  <a:pt x="1100" y="817"/>
                  <a:pt x="1104" y="812"/>
                  <a:pt x="1104" y="807"/>
                </a:cubicBezTo>
                <a:cubicBezTo>
                  <a:pt x="1103" y="802"/>
                  <a:pt x="1099" y="798"/>
                  <a:pt x="1094" y="798"/>
                </a:cubicBezTo>
                <a:cubicBezTo>
                  <a:pt x="1089" y="797"/>
                  <a:pt x="1084" y="802"/>
                  <a:pt x="1084" y="807"/>
                </a:cubicBezTo>
                <a:close/>
                <a:moveTo>
                  <a:pt x="733" y="966"/>
                </a:moveTo>
                <a:cubicBezTo>
                  <a:pt x="733" y="961"/>
                  <a:pt x="728" y="957"/>
                  <a:pt x="723" y="957"/>
                </a:cubicBezTo>
                <a:cubicBezTo>
                  <a:pt x="718" y="957"/>
                  <a:pt x="714" y="962"/>
                  <a:pt x="714" y="967"/>
                </a:cubicBezTo>
                <a:cubicBezTo>
                  <a:pt x="714" y="972"/>
                  <a:pt x="719" y="976"/>
                  <a:pt x="724" y="976"/>
                </a:cubicBezTo>
                <a:cubicBezTo>
                  <a:pt x="730" y="976"/>
                  <a:pt x="734" y="971"/>
                  <a:pt x="733" y="966"/>
                </a:cubicBezTo>
                <a:close/>
                <a:moveTo>
                  <a:pt x="902" y="1110"/>
                </a:moveTo>
                <a:cubicBezTo>
                  <a:pt x="897" y="1110"/>
                  <a:pt x="893" y="1114"/>
                  <a:pt x="892" y="1119"/>
                </a:cubicBezTo>
                <a:cubicBezTo>
                  <a:pt x="892" y="1124"/>
                  <a:pt x="896" y="1129"/>
                  <a:pt x="902" y="1129"/>
                </a:cubicBezTo>
                <a:cubicBezTo>
                  <a:pt x="907" y="1129"/>
                  <a:pt x="911" y="1125"/>
                  <a:pt x="912" y="1120"/>
                </a:cubicBezTo>
                <a:cubicBezTo>
                  <a:pt x="912" y="1114"/>
                  <a:pt x="908" y="1110"/>
                  <a:pt x="902" y="1110"/>
                </a:cubicBezTo>
                <a:close/>
                <a:moveTo>
                  <a:pt x="1069" y="769"/>
                </a:moveTo>
                <a:cubicBezTo>
                  <a:pt x="1064" y="769"/>
                  <a:pt x="1060" y="772"/>
                  <a:pt x="1060" y="777"/>
                </a:cubicBezTo>
                <a:cubicBezTo>
                  <a:pt x="1059" y="783"/>
                  <a:pt x="1063" y="787"/>
                  <a:pt x="1069" y="788"/>
                </a:cubicBezTo>
                <a:cubicBezTo>
                  <a:pt x="1074" y="788"/>
                  <a:pt x="1079" y="784"/>
                  <a:pt x="1079" y="778"/>
                </a:cubicBezTo>
                <a:cubicBezTo>
                  <a:pt x="1079" y="773"/>
                  <a:pt x="1075" y="769"/>
                  <a:pt x="1069" y="769"/>
                </a:cubicBezTo>
                <a:close/>
                <a:moveTo>
                  <a:pt x="1095" y="1000"/>
                </a:moveTo>
                <a:cubicBezTo>
                  <a:pt x="1095" y="1006"/>
                  <a:pt x="1099" y="1010"/>
                  <a:pt x="1105" y="1010"/>
                </a:cubicBezTo>
                <a:cubicBezTo>
                  <a:pt x="1110" y="1009"/>
                  <a:pt x="1114" y="1005"/>
                  <a:pt x="1114" y="999"/>
                </a:cubicBezTo>
                <a:cubicBezTo>
                  <a:pt x="1113" y="994"/>
                  <a:pt x="1109" y="990"/>
                  <a:pt x="1104" y="990"/>
                </a:cubicBezTo>
                <a:cubicBezTo>
                  <a:pt x="1099" y="990"/>
                  <a:pt x="1095" y="995"/>
                  <a:pt x="1095" y="1000"/>
                </a:cubicBezTo>
                <a:close/>
                <a:moveTo>
                  <a:pt x="798" y="745"/>
                </a:moveTo>
                <a:cubicBezTo>
                  <a:pt x="792" y="744"/>
                  <a:pt x="788" y="748"/>
                  <a:pt x="788" y="754"/>
                </a:cubicBezTo>
                <a:cubicBezTo>
                  <a:pt x="788" y="759"/>
                  <a:pt x="792" y="764"/>
                  <a:pt x="797" y="764"/>
                </a:cubicBezTo>
                <a:cubicBezTo>
                  <a:pt x="802" y="764"/>
                  <a:pt x="807" y="759"/>
                  <a:pt x="807" y="754"/>
                </a:cubicBezTo>
                <a:cubicBezTo>
                  <a:pt x="807" y="749"/>
                  <a:pt x="803" y="745"/>
                  <a:pt x="798" y="745"/>
                </a:cubicBezTo>
                <a:close/>
                <a:moveTo>
                  <a:pt x="724" y="859"/>
                </a:moveTo>
                <a:cubicBezTo>
                  <a:pt x="724" y="863"/>
                  <a:pt x="728" y="868"/>
                  <a:pt x="733" y="868"/>
                </a:cubicBezTo>
                <a:cubicBezTo>
                  <a:pt x="738" y="868"/>
                  <a:pt x="743" y="864"/>
                  <a:pt x="742" y="858"/>
                </a:cubicBezTo>
                <a:cubicBezTo>
                  <a:pt x="742" y="853"/>
                  <a:pt x="739" y="849"/>
                  <a:pt x="733" y="849"/>
                </a:cubicBezTo>
                <a:cubicBezTo>
                  <a:pt x="728" y="849"/>
                  <a:pt x="724" y="853"/>
                  <a:pt x="724" y="859"/>
                </a:cubicBezTo>
                <a:close/>
                <a:moveTo>
                  <a:pt x="1104" y="892"/>
                </a:moveTo>
                <a:cubicBezTo>
                  <a:pt x="1104" y="897"/>
                  <a:pt x="1109" y="901"/>
                  <a:pt x="1114" y="901"/>
                </a:cubicBezTo>
                <a:cubicBezTo>
                  <a:pt x="1119" y="901"/>
                  <a:pt x="1123" y="897"/>
                  <a:pt x="1123" y="891"/>
                </a:cubicBezTo>
                <a:cubicBezTo>
                  <a:pt x="1123" y="886"/>
                  <a:pt x="1119" y="882"/>
                  <a:pt x="1114" y="882"/>
                </a:cubicBezTo>
                <a:cubicBezTo>
                  <a:pt x="1109" y="882"/>
                  <a:pt x="1104" y="887"/>
                  <a:pt x="1104" y="892"/>
                </a:cubicBezTo>
                <a:close/>
                <a:moveTo>
                  <a:pt x="823" y="1095"/>
                </a:moveTo>
                <a:cubicBezTo>
                  <a:pt x="828" y="1095"/>
                  <a:pt x="832" y="1090"/>
                  <a:pt x="832" y="1085"/>
                </a:cubicBezTo>
                <a:cubicBezTo>
                  <a:pt x="832" y="1080"/>
                  <a:pt x="828" y="1076"/>
                  <a:pt x="822" y="1076"/>
                </a:cubicBezTo>
                <a:cubicBezTo>
                  <a:pt x="817" y="1076"/>
                  <a:pt x="813" y="1080"/>
                  <a:pt x="813" y="1086"/>
                </a:cubicBezTo>
                <a:cubicBezTo>
                  <a:pt x="814" y="1091"/>
                  <a:pt x="818" y="1095"/>
                  <a:pt x="823" y="1095"/>
                </a:cubicBezTo>
                <a:close/>
                <a:moveTo>
                  <a:pt x="996" y="1099"/>
                </a:moveTo>
                <a:cubicBezTo>
                  <a:pt x="996" y="1095"/>
                  <a:pt x="991" y="1090"/>
                  <a:pt x="987" y="1090"/>
                </a:cubicBezTo>
                <a:cubicBezTo>
                  <a:pt x="981" y="1090"/>
                  <a:pt x="977" y="1095"/>
                  <a:pt x="977" y="1100"/>
                </a:cubicBezTo>
                <a:cubicBezTo>
                  <a:pt x="977" y="1105"/>
                  <a:pt x="981" y="1109"/>
                  <a:pt x="986" y="1109"/>
                </a:cubicBezTo>
                <a:cubicBezTo>
                  <a:pt x="992" y="1109"/>
                  <a:pt x="996" y="1105"/>
                  <a:pt x="996" y="1099"/>
                </a:cubicBezTo>
                <a:close/>
                <a:moveTo>
                  <a:pt x="1119" y="945"/>
                </a:moveTo>
                <a:cubicBezTo>
                  <a:pt x="1119" y="940"/>
                  <a:pt x="1115" y="936"/>
                  <a:pt x="1109" y="936"/>
                </a:cubicBezTo>
                <a:cubicBezTo>
                  <a:pt x="1104" y="936"/>
                  <a:pt x="1100" y="940"/>
                  <a:pt x="1100" y="945"/>
                </a:cubicBezTo>
                <a:cubicBezTo>
                  <a:pt x="1100" y="950"/>
                  <a:pt x="1104" y="954"/>
                  <a:pt x="1109" y="955"/>
                </a:cubicBezTo>
                <a:cubicBezTo>
                  <a:pt x="1114" y="955"/>
                  <a:pt x="1119" y="950"/>
                  <a:pt x="1119" y="945"/>
                </a:cubicBezTo>
                <a:close/>
                <a:moveTo>
                  <a:pt x="1066" y="1025"/>
                </a:moveTo>
                <a:cubicBezTo>
                  <a:pt x="1066" y="1030"/>
                  <a:pt x="1070" y="1034"/>
                  <a:pt x="1075" y="1034"/>
                </a:cubicBezTo>
                <a:cubicBezTo>
                  <a:pt x="1080" y="1034"/>
                  <a:pt x="1085" y="1030"/>
                  <a:pt x="1085" y="1025"/>
                </a:cubicBezTo>
                <a:cubicBezTo>
                  <a:pt x="1085" y="1020"/>
                  <a:pt x="1080" y="1015"/>
                  <a:pt x="1075" y="1015"/>
                </a:cubicBezTo>
                <a:cubicBezTo>
                  <a:pt x="1070" y="1016"/>
                  <a:pt x="1066" y="1020"/>
                  <a:pt x="1066" y="1025"/>
                </a:cubicBezTo>
                <a:close/>
                <a:moveTo>
                  <a:pt x="720" y="912"/>
                </a:moveTo>
                <a:cubicBezTo>
                  <a:pt x="720" y="917"/>
                  <a:pt x="723" y="921"/>
                  <a:pt x="729" y="921"/>
                </a:cubicBezTo>
                <a:cubicBezTo>
                  <a:pt x="734" y="921"/>
                  <a:pt x="738" y="918"/>
                  <a:pt x="738" y="913"/>
                </a:cubicBezTo>
                <a:cubicBezTo>
                  <a:pt x="739" y="907"/>
                  <a:pt x="734" y="903"/>
                  <a:pt x="729" y="903"/>
                </a:cubicBezTo>
                <a:cubicBezTo>
                  <a:pt x="724" y="903"/>
                  <a:pt x="720" y="907"/>
                  <a:pt x="720" y="912"/>
                </a:cubicBezTo>
                <a:close/>
                <a:moveTo>
                  <a:pt x="758" y="997"/>
                </a:moveTo>
                <a:cubicBezTo>
                  <a:pt x="758" y="991"/>
                  <a:pt x="754" y="988"/>
                  <a:pt x="749" y="987"/>
                </a:cubicBezTo>
                <a:cubicBezTo>
                  <a:pt x="744" y="987"/>
                  <a:pt x="739" y="991"/>
                  <a:pt x="739" y="996"/>
                </a:cubicBezTo>
                <a:cubicBezTo>
                  <a:pt x="739" y="1001"/>
                  <a:pt x="744" y="1006"/>
                  <a:pt x="749" y="1006"/>
                </a:cubicBezTo>
                <a:cubicBezTo>
                  <a:pt x="754" y="1006"/>
                  <a:pt x="758" y="1002"/>
                  <a:pt x="758" y="997"/>
                </a:cubicBezTo>
                <a:close/>
                <a:moveTo>
                  <a:pt x="981" y="743"/>
                </a:moveTo>
                <a:cubicBezTo>
                  <a:pt x="981" y="749"/>
                  <a:pt x="985" y="752"/>
                  <a:pt x="990" y="752"/>
                </a:cubicBezTo>
                <a:cubicBezTo>
                  <a:pt x="995" y="752"/>
                  <a:pt x="999" y="748"/>
                  <a:pt x="999" y="743"/>
                </a:cubicBezTo>
                <a:cubicBezTo>
                  <a:pt x="999" y="738"/>
                  <a:pt x="994" y="734"/>
                  <a:pt x="989" y="734"/>
                </a:cubicBezTo>
                <a:cubicBezTo>
                  <a:pt x="985" y="734"/>
                  <a:pt x="981" y="738"/>
                  <a:pt x="981" y="743"/>
                </a:cubicBezTo>
                <a:close/>
                <a:moveTo>
                  <a:pt x="1045" y="1059"/>
                </a:moveTo>
                <a:cubicBezTo>
                  <a:pt x="1050" y="1059"/>
                  <a:pt x="1054" y="1055"/>
                  <a:pt x="1054" y="1050"/>
                </a:cubicBezTo>
                <a:cubicBezTo>
                  <a:pt x="1055" y="1045"/>
                  <a:pt x="1051" y="1041"/>
                  <a:pt x="1046" y="1040"/>
                </a:cubicBezTo>
                <a:cubicBezTo>
                  <a:pt x="1041" y="1040"/>
                  <a:pt x="1036" y="1044"/>
                  <a:pt x="1036" y="1049"/>
                </a:cubicBezTo>
                <a:cubicBezTo>
                  <a:pt x="1036" y="1054"/>
                  <a:pt x="1040" y="1059"/>
                  <a:pt x="1045" y="1059"/>
                </a:cubicBezTo>
                <a:close/>
                <a:moveTo>
                  <a:pt x="798" y="1064"/>
                </a:moveTo>
                <a:cubicBezTo>
                  <a:pt x="803" y="1065"/>
                  <a:pt x="807" y="1061"/>
                  <a:pt x="807" y="1056"/>
                </a:cubicBezTo>
                <a:cubicBezTo>
                  <a:pt x="807" y="1051"/>
                  <a:pt x="803" y="1046"/>
                  <a:pt x="798" y="1046"/>
                </a:cubicBezTo>
                <a:cubicBezTo>
                  <a:pt x="794" y="1046"/>
                  <a:pt x="789" y="1050"/>
                  <a:pt x="789" y="1055"/>
                </a:cubicBezTo>
                <a:cubicBezTo>
                  <a:pt x="789" y="1060"/>
                  <a:pt x="793" y="1064"/>
                  <a:pt x="798" y="1064"/>
                </a:cubicBezTo>
                <a:close/>
                <a:moveTo>
                  <a:pt x="782" y="1026"/>
                </a:moveTo>
                <a:cubicBezTo>
                  <a:pt x="783" y="1021"/>
                  <a:pt x="779" y="1017"/>
                  <a:pt x="774" y="1017"/>
                </a:cubicBezTo>
                <a:cubicBezTo>
                  <a:pt x="769" y="1016"/>
                  <a:pt x="765" y="1020"/>
                  <a:pt x="764" y="1025"/>
                </a:cubicBezTo>
                <a:cubicBezTo>
                  <a:pt x="764" y="1030"/>
                  <a:pt x="768" y="1034"/>
                  <a:pt x="773" y="1035"/>
                </a:cubicBezTo>
                <a:cubicBezTo>
                  <a:pt x="777" y="1035"/>
                  <a:pt x="782" y="1031"/>
                  <a:pt x="782" y="1026"/>
                </a:cubicBezTo>
                <a:close/>
                <a:moveTo>
                  <a:pt x="872" y="733"/>
                </a:moveTo>
                <a:cubicBezTo>
                  <a:pt x="871" y="738"/>
                  <a:pt x="875" y="742"/>
                  <a:pt x="879" y="743"/>
                </a:cubicBezTo>
                <a:cubicBezTo>
                  <a:pt x="884" y="744"/>
                  <a:pt x="890" y="740"/>
                  <a:pt x="890" y="734"/>
                </a:cubicBezTo>
                <a:cubicBezTo>
                  <a:pt x="890" y="730"/>
                  <a:pt x="887" y="725"/>
                  <a:pt x="882" y="725"/>
                </a:cubicBezTo>
                <a:cubicBezTo>
                  <a:pt x="876" y="724"/>
                  <a:pt x="872" y="728"/>
                  <a:pt x="872" y="733"/>
                </a:cubicBezTo>
                <a:close/>
                <a:moveTo>
                  <a:pt x="1016" y="1084"/>
                </a:moveTo>
                <a:cubicBezTo>
                  <a:pt x="1021" y="1084"/>
                  <a:pt x="1025" y="1080"/>
                  <a:pt x="1025" y="1075"/>
                </a:cubicBezTo>
                <a:cubicBezTo>
                  <a:pt x="1025" y="1070"/>
                  <a:pt x="1020" y="1066"/>
                  <a:pt x="1015" y="1066"/>
                </a:cubicBezTo>
                <a:cubicBezTo>
                  <a:pt x="1010" y="1066"/>
                  <a:pt x="1006" y="1070"/>
                  <a:pt x="1006" y="1075"/>
                </a:cubicBezTo>
                <a:cubicBezTo>
                  <a:pt x="1007" y="1080"/>
                  <a:pt x="1011" y="1084"/>
                  <a:pt x="1016" y="1084"/>
                </a:cubicBezTo>
                <a:close/>
                <a:moveTo>
                  <a:pt x="877" y="1099"/>
                </a:moveTo>
                <a:cubicBezTo>
                  <a:pt x="882" y="1099"/>
                  <a:pt x="886" y="1095"/>
                  <a:pt x="886" y="1090"/>
                </a:cubicBezTo>
                <a:cubicBezTo>
                  <a:pt x="886" y="1085"/>
                  <a:pt x="882" y="1080"/>
                  <a:pt x="877" y="1080"/>
                </a:cubicBezTo>
                <a:cubicBezTo>
                  <a:pt x="873" y="1080"/>
                  <a:pt x="869" y="1084"/>
                  <a:pt x="868" y="1089"/>
                </a:cubicBezTo>
                <a:cubicBezTo>
                  <a:pt x="868" y="1094"/>
                  <a:pt x="872" y="1098"/>
                  <a:pt x="877" y="1099"/>
                </a:cubicBezTo>
                <a:close/>
                <a:moveTo>
                  <a:pt x="944" y="739"/>
                </a:moveTo>
                <a:cubicBezTo>
                  <a:pt x="944" y="734"/>
                  <a:pt x="941" y="730"/>
                  <a:pt x="936" y="730"/>
                </a:cubicBezTo>
                <a:cubicBezTo>
                  <a:pt x="931" y="730"/>
                  <a:pt x="927" y="733"/>
                  <a:pt x="926" y="739"/>
                </a:cubicBezTo>
                <a:cubicBezTo>
                  <a:pt x="926" y="744"/>
                  <a:pt x="930" y="748"/>
                  <a:pt x="935" y="748"/>
                </a:cubicBezTo>
                <a:cubicBezTo>
                  <a:pt x="940" y="748"/>
                  <a:pt x="944" y="744"/>
                  <a:pt x="944" y="739"/>
                </a:cubicBezTo>
                <a:close/>
                <a:moveTo>
                  <a:pt x="772" y="834"/>
                </a:moveTo>
                <a:cubicBezTo>
                  <a:pt x="772" y="829"/>
                  <a:pt x="768" y="824"/>
                  <a:pt x="763" y="825"/>
                </a:cubicBezTo>
                <a:cubicBezTo>
                  <a:pt x="758" y="825"/>
                  <a:pt x="754" y="828"/>
                  <a:pt x="754" y="833"/>
                </a:cubicBezTo>
                <a:cubicBezTo>
                  <a:pt x="754" y="838"/>
                  <a:pt x="758" y="842"/>
                  <a:pt x="763" y="843"/>
                </a:cubicBezTo>
                <a:cubicBezTo>
                  <a:pt x="768" y="843"/>
                  <a:pt x="772" y="839"/>
                  <a:pt x="772" y="834"/>
                </a:cubicBezTo>
                <a:close/>
                <a:moveTo>
                  <a:pt x="941" y="1095"/>
                </a:moveTo>
                <a:cubicBezTo>
                  <a:pt x="941" y="1090"/>
                  <a:pt x="937" y="1086"/>
                  <a:pt x="932" y="1086"/>
                </a:cubicBezTo>
                <a:cubicBezTo>
                  <a:pt x="927" y="1085"/>
                  <a:pt x="923" y="1089"/>
                  <a:pt x="923" y="1094"/>
                </a:cubicBezTo>
                <a:cubicBezTo>
                  <a:pt x="923" y="1099"/>
                  <a:pt x="926" y="1103"/>
                  <a:pt x="931" y="1104"/>
                </a:cubicBezTo>
                <a:cubicBezTo>
                  <a:pt x="936" y="1104"/>
                  <a:pt x="941" y="1100"/>
                  <a:pt x="941" y="1095"/>
                </a:cubicBezTo>
                <a:close/>
                <a:moveTo>
                  <a:pt x="1080" y="862"/>
                </a:moveTo>
                <a:cubicBezTo>
                  <a:pt x="1080" y="867"/>
                  <a:pt x="1084" y="871"/>
                  <a:pt x="1089" y="871"/>
                </a:cubicBezTo>
                <a:cubicBezTo>
                  <a:pt x="1094" y="871"/>
                  <a:pt x="1098" y="867"/>
                  <a:pt x="1098" y="862"/>
                </a:cubicBezTo>
                <a:cubicBezTo>
                  <a:pt x="1098" y="857"/>
                  <a:pt x="1094" y="853"/>
                  <a:pt x="1089" y="853"/>
                </a:cubicBezTo>
                <a:cubicBezTo>
                  <a:pt x="1084" y="853"/>
                  <a:pt x="1080" y="857"/>
                  <a:pt x="1080" y="862"/>
                </a:cubicBezTo>
                <a:close/>
                <a:moveTo>
                  <a:pt x="1031" y="803"/>
                </a:moveTo>
                <a:cubicBezTo>
                  <a:pt x="1031" y="808"/>
                  <a:pt x="1035" y="812"/>
                  <a:pt x="1040" y="812"/>
                </a:cubicBezTo>
                <a:cubicBezTo>
                  <a:pt x="1044" y="811"/>
                  <a:pt x="1048" y="807"/>
                  <a:pt x="1048" y="802"/>
                </a:cubicBezTo>
                <a:cubicBezTo>
                  <a:pt x="1048" y="798"/>
                  <a:pt x="1044" y="794"/>
                  <a:pt x="1039" y="794"/>
                </a:cubicBezTo>
                <a:cubicBezTo>
                  <a:pt x="1034" y="795"/>
                  <a:pt x="1030" y="799"/>
                  <a:pt x="1031" y="803"/>
                </a:cubicBezTo>
                <a:close/>
                <a:moveTo>
                  <a:pt x="1056" y="832"/>
                </a:moveTo>
                <a:cubicBezTo>
                  <a:pt x="1056" y="837"/>
                  <a:pt x="1060" y="841"/>
                  <a:pt x="1064" y="841"/>
                </a:cubicBezTo>
                <a:cubicBezTo>
                  <a:pt x="1069" y="841"/>
                  <a:pt x="1073" y="837"/>
                  <a:pt x="1073" y="832"/>
                </a:cubicBezTo>
                <a:cubicBezTo>
                  <a:pt x="1073" y="827"/>
                  <a:pt x="1069" y="823"/>
                  <a:pt x="1064" y="823"/>
                </a:cubicBezTo>
                <a:cubicBezTo>
                  <a:pt x="1059" y="824"/>
                  <a:pt x="1055" y="827"/>
                  <a:pt x="1056" y="832"/>
                </a:cubicBezTo>
                <a:close/>
                <a:moveTo>
                  <a:pt x="749" y="887"/>
                </a:moveTo>
                <a:cubicBezTo>
                  <a:pt x="749" y="892"/>
                  <a:pt x="753" y="896"/>
                  <a:pt x="758" y="896"/>
                </a:cubicBezTo>
                <a:cubicBezTo>
                  <a:pt x="763" y="896"/>
                  <a:pt x="766" y="892"/>
                  <a:pt x="766" y="888"/>
                </a:cubicBezTo>
                <a:cubicBezTo>
                  <a:pt x="767" y="883"/>
                  <a:pt x="763" y="879"/>
                  <a:pt x="758" y="879"/>
                </a:cubicBezTo>
                <a:cubicBezTo>
                  <a:pt x="754" y="879"/>
                  <a:pt x="749" y="883"/>
                  <a:pt x="749" y="887"/>
                </a:cubicBezTo>
                <a:close/>
                <a:moveTo>
                  <a:pt x="1023" y="773"/>
                </a:moveTo>
                <a:cubicBezTo>
                  <a:pt x="1023" y="768"/>
                  <a:pt x="1019" y="764"/>
                  <a:pt x="1014" y="764"/>
                </a:cubicBezTo>
                <a:cubicBezTo>
                  <a:pt x="1010" y="764"/>
                  <a:pt x="1006" y="768"/>
                  <a:pt x="1006" y="773"/>
                </a:cubicBezTo>
                <a:cubicBezTo>
                  <a:pt x="1006" y="778"/>
                  <a:pt x="1010" y="782"/>
                  <a:pt x="1014" y="782"/>
                </a:cubicBezTo>
                <a:cubicBezTo>
                  <a:pt x="1020" y="782"/>
                  <a:pt x="1024" y="778"/>
                  <a:pt x="1023" y="773"/>
                </a:cubicBezTo>
                <a:close/>
                <a:moveTo>
                  <a:pt x="843" y="758"/>
                </a:moveTo>
                <a:cubicBezTo>
                  <a:pt x="843" y="763"/>
                  <a:pt x="847" y="767"/>
                  <a:pt x="852" y="767"/>
                </a:cubicBezTo>
                <a:cubicBezTo>
                  <a:pt x="857" y="767"/>
                  <a:pt x="860" y="763"/>
                  <a:pt x="860" y="759"/>
                </a:cubicBezTo>
                <a:cubicBezTo>
                  <a:pt x="860" y="754"/>
                  <a:pt x="857" y="750"/>
                  <a:pt x="852" y="750"/>
                </a:cubicBezTo>
                <a:cubicBezTo>
                  <a:pt x="847" y="750"/>
                  <a:pt x="843" y="753"/>
                  <a:pt x="843" y="758"/>
                </a:cubicBezTo>
                <a:close/>
                <a:moveTo>
                  <a:pt x="801" y="808"/>
                </a:moveTo>
                <a:cubicBezTo>
                  <a:pt x="800" y="803"/>
                  <a:pt x="797" y="799"/>
                  <a:pt x="792" y="799"/>
                </a:cubicBezTo>
                <a:cubicBezTo>
                  <a:pt x="787" y="800"/>
                  <a:pt x="783" y="803"/>
                  <a:pt x="783" y="808"/>
                </a:cubicBezTo>
                <a:cubicBezTo>
                  <a:pt x="783" y="813"/>
                  <a:pt x="788" y="817"/>
                  <a:pt x="793" y="817"/>
                </a:cubicBezTo>
                <a:cubicBezTo>
                  <a:pt x="797" y="816"/>
                  <a:pt x="801" y="812"/>
                  <a:pt x="801" y="808"/>
                </a:cubicBezTo>
                <a:close/>
                <a:moveTo>
                  <a:pt x="831" y="783"/>
                </a:moveTo>
                <a:cubicBezTo>
                  <a:pt x="831" y="778"/>
                  <a:pt x="826" y="774"/>
                  <a:pt x="821" y="775"/>
                </a:cubicBezTo>
                <a:cubicBezTo>
                  <a:pt x="816" y="775"/>
                  <a:pt x="813" y="779"/>
                  <a:pt x="813" y="784"/>
                </a:cubicBezTo>
                <a:cubicBezTo>
                  <a:pt x="814" y="789"/>
                  <a:pt x="817" y="792"/>
                  <a:pt x="822" y="792"/>
                </a:cubicBezTo>
                <a:cubicBezTo>
                  <a:pt x="827" y="792"/>
                  <a:pt x="831" y="788"/>
                  <a:pt x="831" y="783"/>
                </a:cubicBezTo>
                <a:close/>
                <a:moveTo>
                  <a:pt x="1088" y="971"/>
                </a:moveTo>
                <a:cubicBezTo>
                  <a:pt x="1088" y="966"/>
                  <a:pt x="1084" y="962"/>
                  <a:pt x="1080" y="962"/>
                </a:cubicBezTo>
                <a:cubicBezTo>
                  <a:pt x="1075" y="962"/>
                  <a:pt x="1071" y="966"/>
                  <a:pt x="1071" y="971"/>
                </a:cubicBezTo>
                <a:cubicBezTo>
                  <a:pt x="1071" y="976"/>
                  <a:pt x="1075" y="980"/>
                  <a:pt x="1080" y="980"/>
                </a:cubicBezTo>
                <a:cubicBezTo>
                  <a:pt x="1084" y="979"/>
                  <a:pt x="1088" y="976"/>
                  <a:pt x="1088" y="971"/>
                </a:cubicBezTo>
                <a:close/>
                <a:moveTo>
                  <a:pt x="1076" y="916"/>
                </a:moveTo>
                <a:cubicBezTo>
                  <a:pt x="1076" y="921"/>
                  <a:pt x="1080" y="925"/>
                  <a:pt x="1085" y="925"/>
                </a:cubicBezTo>
                <a:cubicBezTo>
                  <a:pt x="1090" y="925"/>
                  <a:pt x="1093" y="921"/>
                  <a:pt x="1093" y="916"/>
                </a:cubicBezTo>
                <a:cubicBezTo>
                  <a:pt x="1093" y="912"/>
                  <a:pt x="1089" y="908"/>
                  <a:pt x="1085" y="908"/>
                </a:cubicBezTo>
                <a:cubicBezTo>
                  <a:pt x="1080" y="908"/>
                  <a:pt x="1076" y="912"/>
                  <a:pt x="1076" y="916"/>
                </a:cubicBezTo>
                <a:close/>
                <a:moveTo>
                  <a:pt x="762" y="942"/>
                </a:moveTo>
                <a:cubicBezTo>
                  <a:pt x="762" y="937"/>
                  <a:pt x="758" y="933"/>
                  <a:pt x="754" y="933"/>
                </a:cubicBezTo>
                <a:cubicBezTo>
                  <a:pt x="749" y="933"/>
                  <a:pt x="745" y="937"/>
                  <a:pt x="745" y="942"/>
                </a:cubicBezTo>
                <a:cubicBezTo>
                  <a:pt x="745" y="947"/>
                  <a:pt x="749" y="951"/>
                  <a:pt x="754" y="951"/>
                </a:cubicBezTo>
                <a:cubicBezTo>
                  <a:pt x="759" y="950"/>
                  <a:pt x="763" y="947"/>
                  <a:pt x="762" y="942"/>
                </a:cubicBezTo>
                <a:close/>
                <a:moveTo>
                  <a:pt x="844" y="1060"/>
                </a:moveTo>
                <a:cubicBezTo>
                  <a:pt x="844" y="1065"/>
                  <a:pt x="848" y="1069"/>
                  <a:pt x="852" y="1069"/>
                </a:cubicBezTo>
                <a:cubicBezTo>
                  <a:pt x="857" y="1069"/>
                  <a:pt x="861" y="1065"/>
                  <a:pt x="861" y="1061"/>
                </a:cubicBezTo>
                <a:cubicBezTo>
                  <a:pt x="861" y="1056"/>
                  <a:pt x="857" y="1052"/>
                  <a:pt x="853" y="1052"/>
                </a:cubicBezTo>
                <a:cubicBezTo>
                  <a:pt x="848" y="1052"/>
                  <a:pt x="845" y="1055"/>
                  <a:pt x="844" y="1060"/>
                </a:cubicBezTo>
                <a:close/>
                <a:moveTo>
                  <a:pt x="898" y="763"/>
                </a:moveTo>
                <a:cubicBezTo>
                  <a:pt x="898" y="768"/>
                  <a:pt x="902" y="772"/>
                  <a:pt x="906" y="772"/>
                </a:cubicBezTo>
                <a:cubicBezTo>
                  <a:pt x="911" y="772"/>
                  <a:pt x="914" y="768"/>
                  <a:pt x="915" y="764"/>
                </a:cubicBezTo>
                <a:cubicBezTo>
                  <a:pt x="915" y="759"/>
                  <a:pt x="912" y="756"/>
                  <a:pt x="907" y="755"/>
                </a:cubicBezTo>
                <a:cubicBezTo>
                  <a:pt x="902" y="755"/>
                  <a:pt x="898" y="759"/>
                  <a:pt x="898" y="763"/>
                </a:cubicBezTo>
                <a:close/>
                <a:moveTo>
                  <a:pt x="969" y="768"/>
                </a:moveTo>
                <a:cubicBezTo>
                  <a:pt x="969" y="764"/>
                  <a:pt x="965" y="759"/>
                  <a:pt x="960" y="759"/>
                </a:cubicBezTo>
                <a:cubicBezTo>
                  <a:pt x="956" y="759"/>
                  <a:pt x="952" y="763"/>
                  <a:pt x="952" y="767"/>
                </a:cubicBezTo>
                <a:cubicBezTo>
                  <a:pt x="952" y="772"/>
                  <a:pt x="955" y="776"/>
                  <a:pt x="959" y="776"/>
                </a:cubicBezTo>
                <a:cubicBezTo>
                  <a:pt x="964" y="777"/>
                  <a:pt x="968" y="773"/>
                  <a:pt x="969" y="768"/>
                </a:cubicBezTo>
                <a:close/>
                <a:moveTo>
                  <a:pt x="960" y="1078"/>
                </a:moveTo>
                <a:cubicBezTo>
                  <a:pt x="965" y="1079"/>
                  <a:pt x="969" y="1075"/>
                  <a:pt x="969" y="1070"/>
                </a:cubicBezTo>
                <a:cubicBezTo>
                  <a:pt x="969" y="1065"/>
                  <a:pt x="966" y="1061"/>
                  <a:pt x="961" y="1061"/>
                </a:cubicBezTo>
                <a:cubicBezTo>
                  <a:pt x="957" y="1061"/>
                  <a:pt x="952" y="1066"/>
                  <a:pt x="952" y="1070"/>
                </a:cubicBezTo>
                <a:cubicBezTo>
                  <a:pt x="952" y="1074"/>
                  <a:pt x="956" y="1078"/>
                  <a:pt x="960" y="1078"/>
                </a:cubicBezTo>
                <a:close/>
                <a:moveTo>
                  <a:pt x="787" y="971"/>
                </a:moveTo>
                <a:cubicBezTo>
                  <a:pt x="786" y="967"/>
                  <a:pt x="783" y="964"/>
                  <a:pt x="778" y="964"/>
                </a:cubicBezTo>
                <a:cubicBezTo>
                  <a:pt x="774" y="964"/>
                  <a:pt x="770" y="967"/>
                  <a:pt x="770" y="972"/>
                </a:cubicBezTo>
                <a:cubicBezTo>
                  <a:pt x="770" y="976"/>
                  <a:pt x="774" y="980"/>
                  <a:pt x="779" y="980"/>
                </a:cubicBezTo>
                <a:cubicBezTo>
                  <a:pt x="783" y="980"/>
                  <a:pt x="787" y="976"/>
                  <a:pt x="787" y="971"/>
                </a:cubicBezTo>
                <a:close/>
                <a:moveTo>
                  <a:pt x="1058" y="996"/>
                </a:moveTo>
                <a:cubicBezTo>
                  <a:pt x="1058" y="991"/>
                  <a:pt x="1055" y="988"/>
                  <a:pt x="1050" y="987"/>
                </a:cubicBezTo>
                <a:cubicBezTo>
                  <a:pt x="1045" y="987"/>
                  <a:pt x="1041" y="991"/>
                  <a:pt x="1041" y="996"/>
                </a:cubicBezTo>
                <a:cubicBezTo>
                  <a:pt x="1041" y="1000"/>
                  <a:pt x="1045" y="1004"/>
                  <a:pt x="1049" y="1004"/>
                </a:cubicBezTo>
                <a:cubicBezTo>
                  <a:pt x="1054" y="1004"/>
                  <a:pt x="1058" y="1000"/>
                  <a:pt x="1058" y="996"/>
                </a:cubicBezTo>
                <a:close/>
                <a:moveTo>
                  <a:pt x="907" y="1073"/>
                </a:moveTo>
                <a:cubicBezTo>
                  <a:pt x="912" y="1073"/>
                  <a:pt x="915" y="1069"/>
                  <a:pt x="916" y="1065"/>
                </a:cubicBezTo>
                <a:cubicBezTo>
                  <a:pt x="916" y="1061"/>
                  <a:pt x="912" y="1057"/>
                  <a:pt x="908" y="1056"/>
                </a:cubicBezTo>
                <a:cubicBezTo>
                  <a:pt x="903" y="1056"/>
                  <a:pt x="899" y="1060"/>
                  <a:pt x="899" y="1064"/>
                </a:cubicBezTo>
                <a:cubicBezTo>
                  <a:pt x="899" y="1069"/>
                  <a:pt x="902" y="1073"/>
                  <a:pt x="907" y="1073"/>
                </a:cubicBezTo>
                <a:close/>
                <a:moveTo>
                  <a:pt x="836" y="1030"/>
                </a:moveTo>
                <a:cubicBezTo>
                  <a:pt x="836" y="1026"/>
                  <a:pt x="832" y="1022"/>
                  <a:pt x="828" y="1022"/>
                </a:cubicBezTo>
                <a:cubicBezTo>
                  <a:pt x="823" y="1023"/>
                  <a:pt x="820" y="1026"/>
                  <a:pt x="820" y="1031"/>
                </a:cubicBezTo>
                <a:cubicBezTo>
                  <a:pt x="820" y="1035"/>
                  <a:pt x="823" y="1039"/>
                  <a:pt x="828" y="1039"/>
                </a:cubicBezTo>
                <a:cubicBezTo>
                  <a:pt x="832" y="1039"/>
                  <a:pt x="836" y="1035"/>
                  <a:pt x="836" y="1030"/>
                </a:cubicBezTo>
                <a:close/>
                <a:moveTo>
                  <a:pt x="999" y="1045"/>
                </a:moveTo>
                <a:cubicBezTo>
                  <a:pt x="999" y="1041"/>
                  <a:pt x="995" y="1037"/>
                  <a:pt x="991" y="1037"/>
                </a:cubicBezTo>
                <a:cubicBezTo>
                  <a:pt x="987" y="1037"/>
                  <a:pt x="983" y="1040"/>
                  <a:pt x="983" y="1045"/>
                </a:cubicBezTo>
                <a:cubicBezTo>
                  <a:pt x="982" y="1049"/>
                  <a:pt x="986" y="1053"/>
                  <a:pt x="991" y="1053"/>
                </a:cubicBezTo>
                <a:cubicBezTo>
                  <a:pt x="995" y="1053"/>
                  <a:pt x="999" y="1050"/>
                  <a:pt x="999" y="1045"/>
                </a:cubicBezTo>
                <a:close/>
                <a:moveTo>
                  <a:pt x="811" y="1001"/>
                </a:moveTo>
                <a:cubicBezTo>
                  <a:pt x="811" y="996"/>
                  <a:pt x="807" y="993"/>
                  <a:pt x="803" y="993"/>
                </a:cubicBezTo>
                <a:cubicBezTo>
                  <a:pt x="799" y="993"/>
                  <a:pt x="795" y="997"/>
                  <a:pt x="795" y="1001"/>
                </a:cubicBezTo>
                <a:cubicBezTo>
                  <a:pt x="795" y="1005"/>
                  <a:pt x="799" y="1009"/>
                  <a:pt x="803" y="1009"/>
                </a:cubicBezTo>
                <a:cubicBezTo>
                  <a:pt x="808" y="1009"/>
                  <a:pt x="811" y="1005"/>
                  <a:pt x="811" y="1001"/>
                </a:cubicBezTo>
                <a:close/>
                <a:moveTo>
                  <a:pt x="1029" y="1021"/>
                </a:moveTo>
                <a:cubicBezTo>
                  <a:pt x="1029" y="1016"/>
                  <a:pt x="1025" y="1012"/>
                  <a:pt x="1021" y="1012"/>
                </a:cubicBezTo>
                <a:cubicBezTo>
                  <a:pt x="1016" y="1012"/>
                  <a:pt x="1013" y="1016"/>
                  <a:pt x="1013" y="1020"/>
                </a:cubicBezTo>
                <a:cubicBezTo>
                  <a:pt x="1012" y="1025"/>
                  <a:pt x="1016" y="1028"/>
                  <a:pt x="1020" y="1029"/>
                </a:cubicBezTo>
                <a:cubicBezTo>
                  <a:pt x="1025" y="1029"/>
                  <a:pt x="1029" y="1025"/>
                  <a:pt x="1029" y="1021"/>
                </a:cubicBezTo>
                <a:close/>
                <a:moveTo>
                  <a:pt x="1052" y="886"/>
                </a:moveTo>
                <a:cubicBezTo>
                  <a:pt x="1052" y="891"/>
                  <a:pt x="1055" y="894"/>
                  <a:pt x="1060" y="894"/>
                </a:cubicBezTo>
                <a:cubicBezTo>
                  <a:pt x="1064" y="895"/>
                  <a:pt x="1068" y="891"/>
                  <a:pt x="1068" y="887"/>
                </a:cubicBezTo>
                <a:cubicBezTo>
                  <a:pt x="1068" y="882"/>
                  <a:pt x="1064" y="879"/>
                  <a:pt x="1060" y="878"/>
                </a:cubicBezTo>
                <a:cubicBezTo>
                  <a:pt x="1056" y="878"/>
                  <a:pt x="1052" y="882"/>
                  <a:pt x="1052" y="886"/>
                </a:cubicBezTo>
                <a:close/>
                <a:moveTo>
                  <a:pt x="780" y="862"/>
                </a:moveTo>
                <a:cubicBezTo>
                  <a:pt x="780" y="867"/>
                  <a:pt x="783" y="870"/>
                  <a:pt x="787" y="871"/>
                </a:cubicBezTo>
                <a:cubicBezTo>
                  <a:pt x="792" y="871"/>
                  <a:pt x="796" y="867"/>
                  <a:pt x="796" y="863"/>
                </a:cubicBezTo>
                <a:cubicBezTo>
                  <a:pt x="796" y="858"/>
                  <a:pt x="792" y="855"/>
                  <a:pt x="788" y="855"/>
                </a:cubicBezTo>
                <a:cubicBezTo>
                  <a:pt x="784" y="854"/>
                  <a:pt x="780" y="858"/>
                  <a:pt x="780" y="862"/>
                </a:cubicBezTo>
                <a:close/>
                <a:moveTo>
                  <a:pt x="790" y="917"/>
                </a:moveTo>
                <a:cubicBezTo>
                  <a:pt x="791" y="913"/>
                  <a:pt x="787" y="909"/>
                  <a:pt x="783" y="909"/>
                </a:cubicBezTo>
                <a:cubicBezTo>
                  <a:pt x="778" y="909"/>
                  <a:pt x="775" y="913"/>
                  <a:pt x="775" y="917"/>
                </a:cubicBezTo>
                <a:cubicBezTo>
                  <a:pt x="775" y="921"/>
                  <a:pt x="778" y="925"/>
                  <a:pt x="782" y="925"/>
                </a:cubicBezTo>
                <a:cubicBezTo>
                  <a:pt x="787" y="925"/>
                  <a:pt x="790" y="922"/>
                  <a:pt x="790" y="917"/>
                </a:cubicBezTo>
                <a:close/>
                <a:moveTo>
                  <a:pt x="1063" y="942"/>
                </a:moveTo>
                <a:cubicBezTo>
                  <a:pt x="1063" y="938"/>
                  <a:pt x="1059" y="933"/>
                  <a:pt x="1055" y="933"/>
                </a:cubicBezTo>
                <a:cubicBezTo>
                  <a:pt x="1051" y="933"/>
                  <a:pt x="1047" y="936"/>
                  <a:pt x="1047" y="940"/>
                </a:cubicBezTo>
                <a:cubicBezTo>
                  <a:pt x="1047" y="945"/>
                  <a:pt x="1050" y="949"/>
                  <a:pt x="1054" y="949"/>
                </a:cubicBezTo>
                <a:cubicBezTo>
                  <a:pt x="1059" y="949"/>
                  <a:pt x="1062" y="946"/>
                  <a:pt x="1063" y="942"/>
                </a:cubicBezTo>
                <a:close/>
                <a:moveTo>
                  <a:pt x="977" y="798"/>
                </a:moveTo>
                <a:cubicBezTo>
                  <a:pt x="977" y="803"/>
                  <a:pt x="981" y="806"/>
                  <a:pt x="985" y="805"/>
                </a:cubicBezTo>
                <a:cubicBezTo>
                  <a:pt x="990" y="805"/>
                  <a:pt x="993" y="802"/>
                  <a:pt x="993" y="797"/>
                </a:cubicBezTo>
                <a:cubicBezTo>
                  <a:pt x="993" y="793"/>
                  <a:pt x="988" y="790"/>
                  <a:pt x="984" y="790"/>
                </a:cubicBezTo>
                <a:cubicBezTo>
                  <a:pt x="980" y="790"/>
                  <a:pt x="977" y="794"/>
                  <a:pt x="977" y="798"/>
                </a:cubicBezTo>
                <a:close/>
                <a:moveTo>
                  <a:pt x="869" y="789"/>
                </a:moveTo>
                <a:cubicBezTo>
                  <a:pt x="869" y="793"/>
                  <a:pt x="872" y="796"/>
                  <a:pt x="876" y="796"/>
                </a:cubicBezTo>
                <a:cubicBezTo>
                  <a:pt x="881" y="796"/>
                  <a:pt x="884" y="793"/>
                  <a:pt x="884" y="788"/>
                </a:cubicBezTo>
                <a:cubicBezTo>
                  <a:pt x="884" y="784"/>
                  <a:pt x="881" y="781"/>
                  <a:pt x="877" y="781"/>
                </a:cubicBezTo>
                <a:cubicBezTo>
                  <a:pt x="872" y="781"/>
                  <a:pt x="868" y="784"/>
                  <a:pt x="869" y="789"/>
                </a:cubicBezTo>
                <a:close/>
                <a:moveTo>
                  <a:pt x="1027" y="856"/>
                </a:moveTo>
                <a:cubicBezTo>
                  <a:pt x="1027" y="861"/>
                  <a:pt x="1031" y="865"/>
                  <a:pt x="1036" y="864"/>
                </a:cubicBezTo>
                <a:cubicBezTo>
                  <a:pt x="1040" y="864"/>
                  <a:pt x="1043" y="861"/>
                  <a:pt x="1043" y="856"/>
                </a:cubicBezTo>
                <a:cubicBezTo>
                  <a:pt x="1043" y="852"/>
                  <a:pt x="1039" y="849"/>
                  <a:pt x="1035" y="849"/>
                </a:cubicBezTo>
                <a:cubicBezTo>
                  <a:pt x="1031" y="849"/>
                  <a:pt x="1027" y="852"/>
                  <a:pt x="1027" y="856"/>
                </a:cubicBezTo>
                <a:close/>
                <a:moveTo>
                  <a:pt x="938" y="794"/>
                </a:moveTo>
                <a:cubicBezTo>
                  <a:pt x="939" y="790"/>
                  <a:pt x="936" y="786"/>
                  <a:pt x="931" y="786"/>
                </a:cubicBezTo>
                <a:cubicBezTo>
                  <a:pt x="927" y="786"/>
                  <a:pt x="924" y="789"/>
                  <a:pt x="923" y="793"/>
                </a:cubicBezTo>
                <a:cubicBezTo>
                  <a:pt x="923" y="797"/>
                  <a:pt x="927" y="801"/>
                  <a:pt x="931" y="801"/>
                </a:cubicBezTo>
                <a:cubicBezTo>
                  <a:pt x="935" y="801"/>
                  <a:pt x="938" y="798"/>
                  <a:pt x="938" y="794"/>
                </a:cubicBezTo>
                <a:close/>
                <a:moveTo>
                  <a:pt x="839" y="813"/>
                </a:moveTo>
                <a:cubicBezTo>
                  <a:pt x="839" y="817"/>
                  <a:pt x="842" y="820"/>
                  <a:pt x="846" y="821"/>
                </a:cubicBezTo>
                <a:cubicBezTo>
                  <a:pt x="851" y="821"/>
                  <a:pt x="854" y="817"/>
                  <a:pt x="854" y="813"/>
                </a:cubicBezTo>
                <a:cubicBezTo>
                  <a:pt x="854" y="809"/>
                  <a:pt x="851" y="806"/>
                  <a:pt x="847" y="805"/>
                </a:cubicBezTo>
                <a:cubicBezTo>
                  <a:pt x="843" y="805"/>
                  <a:pt x="839" y="809"/>
                  <a:pt x="839" y="813"/>
                </a:cubicBezTo>
                <a:close/>
                <a:moveTo>
                  <a:pt x="1002" y="828"/>
                </a:moveTo>
                <a:cubicBezTo>
                  <a:pt x="1002" y="832"/>
                  <a:pt x="1006" y="835"/>
                  <a:pt x="1010" y="835"/>
                </a:cubicBezTo>
                <a:cubicBezTo>
                  <a:pt x="1014" y="835"/>
                  <a:pt x="1017" y="832"/>
                  <a:pt x="1017" y="827"/>
                </a:cubicBezTo>
                <a:cubicBezTo>
                  <a:pt x="1017" y="823"/>
                  <a:pt x="1014" y="820"/>
                  <a:pt x="1009" y="820"/>
                </a:cubicBezTo>
                <a:cubicBezTo>
                  <a:pt x="1005" y="820"/>
                  <a:pt x="1002" y="824"/>
                  <a:pt x="1002" y="828"/>
                </a:cubicBezTo>
                <a:close/>
                <a:moveTo>
                  <a:pt x="810" y="837"/>
                </a:moveTo>
                <a:cubicBezTo>
                  <a:pt x="810" y="842"/>
                  <a:pt x="813" y="845"/>
                  <a:pt x="817" y="846"/>
                </a:cubicBezTo>
                <a:cubicBezTo>
                  <a:pt x="821" y="846"/>
                  <a:pt x="825" y="842"/>
                  <a:pt x="825" y="838"/>
                </a:cubicBezTo>
                <a:cubicBezTo>
                  <a:pt x="825" y="834"/>
                  <a:pt x="822" y="830"/>
                  <a:pt x="818" y="830"/>
                </a:cubicBezTo>
                <a:cubicBezTo>
                  <a:pt x="814" y="830"/>
                  <a:pt x="810" y="833"/>
                  <a:pt x="810" y="837"/>
                </a:cubicBezTo>
                <a:close/>
                <a:moveTo>
                  <a:pt x="944" y="1040"/>
                </a:moveTo>
                <a:cubicBezTo>
                  <a:pt x="943" y="1036"/>
                  <a:pt x="940" y="1032"/>
                  <a:pt x="936" y="1032"/>
                </a:cubicBezTo>
                <a:cubicBezTo>
                  <a:pt x="932" y="1033"/>
                  <a:pt x="928" y="1037"/>
                  <a:pt x="929" y="1040"/>
                </a:cubicBezTo>
                <a:cubicBezTo>
                  <a:pt x="929" y="1044"/>
                  <a:pt x="932" y="1048"/>
                  <a:pt x="936" y="1048"/>
                </a:cubicBezTo>
                <a:cubicBezTo>
                  <a:pt x="941" y="1047"/>
                  <a:pt x="944" y="1044"/>
                  <a:pt x="944" y="1040"/>
                </a:cubicBezTo>
                <a:close/>
                <a:moveTo>
                  <a:pt x="890" y="1036"/>
                </a:moveTo>
                <a:cubicBezTo>
                  <a:pt x="890" y="1032"/>
                  <a:pt x="887" y="1028"/>
                  <a:pt x="883" y="1028"/>
                </a:cubicBezTo>
                <a:cubicBezTo>
                  <a:pt x="878" y="1028"/>
                  <a:pt x="875" y="1031"/>
                  <a:pt x="875" y="1036"/>
                </a:cubicBezTo>
                <a:cubicBezTo>
                  <a:pt x="875" y="1040"/>
                  <a:pt x="878" y="1043"/>
                  <a:pt x="882" y="1043"/>
                </a:cubicBezTo>
                <a:cubicBezTo>
                  <a:pt x="886" y="1044"/>
                  <a:pt x="890" y="1040"/>
                  <a:pt x="890" y="1036"/>
                </a:cubicBezTo>
                <a:close/>
                <a:moveTo>
                  <a:pt x="815" y="947"/>
                </a:moveTo>
                <a:cubicBezTo>
                  <a:pt x="815" y="943"/>
                  <a:pt x="811" y="940"/>
                  <a:pt x="808" y="940"/>
                </a:cubicBezTo>
                <a:cubicBezTo>
                  <a:pt x="803" y="940"/>
                  <a:pt x="800" y="943"/>
                  <a:pt x="800" y="947"/>
                </a:cubicBezTo>
                <a:cubicBezTo>
                  <a:pt x="800" y="951"/>
                  <a:pt x="803" y="954"/>
                  <a:pt x="807" y="954"/>
                </a:cubicBezTo>
                <a:cubicBezTo>
                  <a:pt x="811" y="955"/>
                  <a:pt x="815" y="951"/>
                  <a:pt x="815" y="947"/>
                </a:cubicBezTo>
                <a:close/>
                <a:moveTo>
                  <a:pt x="1032" y="966"/>
                </a:moveTo>
                <a:cubicBezTo>
                  <a:pt x="1032" y="962"/>
                  <a:pt x="1029" y="958"/>
                  <a:pt x="1025" y="959"/>
                </a:cubicBezTo>
                <a:cubicBezTo>
                  <a:pt x="1021" y="959"/>
                  <a:pt x="1018" y="962"/>
                  <a:pt x="1018" y="966"/>
                </a:cubicBezTo>
                <a:cubicBezTo>
                  <a:pt x="1018" y="969"/>
                  <a:pt x="1021" y="973"/>
                  <a:pt x="1024" y="973"/>
                </a:cubicBezTo>
                <a:cubicBezTo>
                  <a:pt x="1028" y="973"/>
                  <a:pt x="1032" y="970"/>
                  <a:pt x="1032" y="966"/>
                </a:cubicBezTo>
                <a:close/>
                <a:moveTo>
                  <a:pt x="839" y="976"/>
                </a:moveTo>
                <a:cubicBezTo>
                  <a:pt x="839" y="973"/>
                  <a:pt x="836" y="969"/>
                  <a:pt x="832" y="969"/>
                </a:cubicBezTo>
                <a:cubicBezTo>
                  <a:pt x="829" y="969"/>
                  <a:pt x="826" y="972"/>
                  <a:pt x="825" y="975"/>
                </a:cubicBezTo>
                <a:cubicBezTo>
                  <a:pt x="825" y="979"/>
                  <a:pt x="828" y="983"/>
                  <a:pt x="832" y="983"/>
                </a:cubicBezTo>
                <a:cubicBezTo>
                  <a:pt x="836" y="983"/>
                  <a:pt x="839" y="980"/>
                  <a:pt x="839" y="976"/>
                </a:cubicBezTo>
                <a:close/>
                <a:moveTo>
                  <a:pt x="805" y="892"/>
                </a:moveTo>
                <a:cubicBezTo>
                  <a:pt x="805" y="896"/>
                  <a:pt x="808" y="899"/>
                  <a:pt x="812" y="899"/>
                </a:cubicBezTo>
                <a:cubicBezTo>
                  <a:pt x="816" y="900"/>
                  <a:pt x="819" y="897"/>
                  <a:pt x="819" y="893"/>
                </a:cubicBezTo>
                <a:cubicBezTo>
                  <a:pt x="820" y="889"/>
                  <a:pt x="817" y="885"/>
                  <a:pt x="813" y="885"/>
                </a:cubicBezTo>
                <a:cubicBezTo>
                  <a:pt x="809" y="885"/>
                  <a:pt x="806" y="888"/>
                  <a:pt x="805" y="892"/>
                </a:cubicBezTo>
                <a:close/>
                <a:moveTo>
                  <a:pt x="1003" y="991"/>
                </a:moveTo>
                <a:cubicBezTo>
                  <a:pt x="1003" y="987"/>
                  <a:pt x="1000" y="984"/>
                  <a:pt x="996" y="984"/>
                </a:cubicBezTo>
                <a:cubicBezTo>
                  <a:pt x="992" y="984"/>
                  <a:pt x="989" y="986"/>
                  <a:pt x="989" y="990"/>
                </a:cubicBezTo>
                <a:cubicBezTo>
                  <a:pt x="989" y="994"/>
                  <a:pt x="992" y="997"/>
                  <a:pt x="995" y="998"/>
                </a:cubicBezTo>
                <a:cubicBezTo>
                  <a:pt x="999" y="998"/>
                  <a:pt x="1003" y="995"/>
                  <a:pt x="1003" y="991"/>
                </a:cubicBezTo>
                <a:close/>
                <a:moveTo>
                  <a:pt x="1037" y="911"/>
                </a:moveTo>
                <a:cubicBezTo>
                  <a:pt x="1037" y="907"/>
                  <a:pt x="1034" y="904"/>
                  <a:pt x="1030" y="904"/>
                </a:cubicBezTo>
                <a:cubicBezTo>
                  <a:pt x="1026" y="904"/>
                  <a:pt x="1023" y="907"/>
                  <a:pt x="1023" y="911"/>
                </a:cubicBezTo>
                <a:cubicBezTo>
                  <a:pt x="1023" y="915"/>
                  <a:pt x="1026" y="918"/>
                  <a:pt x="1030" y="918"/>
                </a:cubicBezTo>
                <a:cubicBezTo>
                  <a:pt x="1034" y="918"/>
                  <a:pt x="1037" y="915"/>
                  <a:pt x="1037" y="911"/>
                </a:cubicBezTo>
                <a:close/>
                <a:moveTo>
                  <a:pt x="865" y="1006"/>
                </a:moveTo>
                <a:cubicBezTo>
                  <a:pt x="865" y="1002"/>
                  <a:pt x="862" y="999"/>
                  <a:pt x="858" y="999"/>
                </a:cubicBezTo>
                <a:cubicBezTo>
                  <a:pt x="854" y="999"/>
                  <a:pt x="851" y="1002"/>
                  <a:pt x="851" y="1006"/>
                </a:cubicBezTo>
                <a:cubicBezTo>
                  <a:pt x="851" y="1010"/>
                  <a:pt x="854" y="1013"/>
                  <a:pt x="858" y="1013"/>
                </a:cubicBezTo>
                <a:cubicBezTo>
                  <a:pt x="862" y="1013"/>
                  <a:pt x="865" y="1010"/>
                  <a:pt x="865" y="1006"/>
                </a:cubicBezTo>
                <a:close/>
                <a:moveTo>
                  <a:pt x="973" y="1015"/>
                </a:moveTo>
                <a:cubicBezTo>
                  <a:pt x="973" y="1011"/>
                  <a:pt x="970" y="1008"/>
                  <a:pt x="966" y="1008"/>
                </a:cubicBezTo>
                <a:cubicBezTo>
                  <a:pt x="962" y="1008"/>
                  <a:pt x="959" y="1011"/>
                  <a:pt x="959" y="1015"/>
                </a:cubicBezTo>
                <a:cubicBezTo>
                  <a:pt x="959" y="1019"/>
                  <a:pt x="962" y="1022"/>
                  <a:pt x="966" y="1022"/>
                </a:cubicBezTo>
                <a:cubicBezTo>
                  <a:pt x="970" y="1022"/>
                  <a:pt x="973" y="1019"/>
                  <a:pt x="973" y="1015"/>
                </a:cubicBezTo>
                <a:close/>
                <a:moveTo>
                  <a:pt x="894" y="818"/>
                </a:moveTo>
                <a:cubicBezTo>
                  <a:pt x="894" y="821"/>
                  <a:pt x="898" y="825"/>
                  <a:pt x="901" y="825"/>
                </a:cubicBezTo>
                <a:cubicBezTo>
                  <a:pt x="905" y="825"/>
                  <a:pt x="908" y="822"/>
                  <a:pt x="908" y="818"/>
                </a:cubicBezTo>
                <a:cubicBezTo>
                  <a:pt x="908" y="814"/>
                  <a:pt x="905" y="812"/>
                  <a:pt x="901" y="812"/>
                </a:cubicBezTo>
                <a:cubicBezTo>
                  <a:pt x="898" y="812"/>
                  <a:pt x="895" y="814"/>
                  <a:pt x="894" y="818"/>
                </a:cubicBezTo>
                <a:close/>
                <a:moveTo>
                  <a:pt x="949" y="822"/>
                </a:moveTo>
                <a:cubicBezTo>
                  <a:pt x="949" y="826"/>
                  <a:pt x="952" y="829"/>
                  <a:pt x="956" y="829"/>
                </a:cubicBezTo>
                <a:cubicBezTo>
                  <a:pt x="960" y="829"/>
                  <a:pt x="962" y="826"/>
                  <a:pt x="962" y="823"/>
                </a:cubicBezTo>
                <a:cubicBezTo>
                  <a:pt x="962" y="819"/>
                  <a:pt x="959" y="816"/>
                  <a:pt x="956" y="816"/>
                </a:cubicBezTo>
                <a:cubicBezTo>
                  <a:pt x="952" y="816"/>
                  <a:pt x="949" y="819"/>
                  <a:pt x="949" y="822"/>
                </a:cubicBezTo>
                <a:close/>
                <a:moveTo>
                  <a:pt x="918" y="1011"/>
                </a:moveTo>
                <a:cubicBezTo>
                  <a:pt x="918" y="1008"/>
                  <a:pt x="915" y="1005"/>
                  <a:pt x="912" y="1005"/>
                </a:cubicBezTo>
                <a:cubicBezTo>
                  <a:pt x="908" y="1004"/>
                  <a:pt x="905" y="1008"/>
                  <a:pt x="905" y="1011"/>
                </a:cubicBezTo>
                <a:cubicBezTo>
                  <a:pt x="905" y="1015"/>
                  <a:pt x="908" y="1018"/>
                  <a:pt x="911" y="1018"/>
                </a:cubicBezTo>
                <a:cubicBezTo>
                  <a:pt x="915" y="1018"/>
                  <a:pt x="918" y="1015"/>
                  <a:pt x="918" y="1011"/>
                </a:cubicBezTo>
                <a:close/>
                <a:moveTo>
                  <a:pt x="1012" y="882"/>
                </a:moveTo>
                <a:cubicBezTo>
                  <a:pt x="1011" y="878"/>
                  <a:pt x="1008" y="876"/>
                  <a:pt x="1005" y="876"/>
                </a:cubicBezTo>
                <a:cubicBezTo>
                  <a:pt x="1002" y="876"/>
                  <a:pt x="999" y="879"/>
                  <a:pt x="999" y="883"/>
                </a:cubicBezTo>
                <a:cubicBezTo>
                  <a:pt x="999" y="886"/>
                  <a:pt x="1002" y="889"/>
                  <a:pt x="1006" y="889"/>
                </a:cubicBezTo>
                <a:cubicBezTo>
                  <a:pt x="1009" y="888"/>
                  <a:pt x="1012" y="885"/>
                  <a:pt x="1012" y="882"/>
                </a:cubicBezTo>
                <a:close/>
                <a:moveTo>
                  <a:pt x="836" y="868"/>
                </a:moveTo>
                <a:cubicBezTo>
                  <a:pt x="836" y="871"/>
                  <a:pt x="839" y="874"/>
                  <a:pt x="842" y="874"/>
                </a:cubicBezTo>
                <a:cubicBezTo>
                  <a:pt x="846" y="874"/>
                  <a:pt x="849" y="871"/>
                  <a:pt x="849" y="868"/>
                </a:cubicBezTo>
                <a:cubicBezTo>
                  <a:pt x="849" y="864"/>
                  <a:pt x="846" y="861"/>
                  <a:pt x="843" y="861"/>
                </a:cubicBezTo>
                <a:cubicBezTo>
                  <a:pt x="839" y="861"/>
                  <a:pt x="836" y="864"/>
                  <a:pt x="836" y="868"/>
                </a:cubicBezTo>
                <a:close/>
                <a:moveTo>
                  <a:pt x="974" y="852"/>
                </a:moveTo>
                <a:cubicBezTo>
                  <a:pt x="974" y="855"/>
                  <a:pt x="977" y="858"/>
                  <a:pt x="980" y="859"/>
                </a:cubicBezTo>
                <a:cubicBezTo>
                  <a:pt x="984" y="859"/>
                  <a:pt x="987" y="856"/>
                  <a:pt x="987" y="852"/>
                </a:cubicBezTo>
                <a:cubicBezTo>
                  <a:pt x="987" y="849"/>
                  <a:pt x="985" y="847"/>
                  <a:pt x="981" y="846"/>
                </a:cubicBezTo>
                <a:cubicBezTo>
                  <a:pt x="978" y="846"/>
                  <a:pt x="974" y="848"/>
                  <a:pt x="974" y="852"/>
                </a:cubicBezTo>
                <a:close/>
                <a:moveTo>
                  <a:pt x="865" y="843"/>
                </a:moveTo>
                <a:cubicBezTo>
                  <a:pt x="865" y="846"/>
                  <a:pt x="868" y="849"/>
                  <a:pt x="871" y="849"/>
                </a:cubicBezTo>
                <a:cubicBezTo>
                  <a:pt x="875" y="849"/>
                  <a:pt x="878" y="847"/>
                  <a:pt x="878" y="843"/>
                </a:cubicBezTo>
                <a:cubicBezTo>
                  <a:pt x="878" y="839"/>
                  <a:pt x="875" y="836"/>
                  <a:pt x="871" y="837"/>
                </a:cubicBezTo>
                <a:cubicBezTo>
                  <a:pt x="868" y="837"/>
                  <a:pt x="865" y="839"/>
                  <a:pt x="865" y="843"/>
                </a:cubicBezTo>
                <a:close/>
                <a:moveTo>
                  <a:pt x="1000" y="930"/>
                </a:moveTo>
                <a:cubicBezTo>
                  <a:pt x="997" y="930"/>
                  <a:pt x="994" y="932"/>
                  <a:pt x="994" y="935"/>
                </a:cubicBezTo>
                <a:cubicBezTo>
                  <a:pt x="994" y="939"/>
                  <a:pt x="996" y="942"/>
                  <a:pt x="1000" y="942"/>
                </a:cubicBezTo>
                <a:cubicBezTo>
                  <a:pt x="1003" y="942"/>
                  <a:pt x="1006" y="940"/>
                  <a:pt x="1006" y="936"/>
                </a:cubicBezTo>
                <a:cubicBezTo>
                  <a:pt x="1006" y="933"/>
                  <a:pt x="1003" y="930"/>
                  <a:pt x="1000" y="930"/>
                </a:cubicBezTo>
                <a:close/>
                <a:moveTo>
                  <a:pt x="843" y="922"/>
                </a:moveTo>
                <a:cubicBezTo>
                  <a:pt x="843" y="919"/>
                  <a:pt x="841" y="916"/>
                  <a:pt x="838" y="916"/>
                </a:cubicBezTo>
                <a:cubicBezTo>
                  <a:pt x="834" y="916"/>
                  <a:pt x="831" y="919"/>
                  <a:pt x="831" y="922"/>
                </a:cubicBezTo>
                <a:cubicBezTo>
                  <a:pt x="831" y="925"/>
                  <a:pt x="834" y="928"/>
                  <a:pt x="837" y="928"/>
                </a:cubicBezTo>
                <a:cubicBezTo>
                  <a:pt x="841" y="928"/>
                  <a:pt x="843" y="926"/>
                  <a:pt x="843" y="922"/>
                </a:cubicBezTo>
                <a:close/>
                <a:moveTo>
                  <a:pt x="892" y="981"/>
                </a:moveTo>
                <a:cubicBezTo>
                  <a:pt x="892" y="978"/>
                  <a:pt x="890" y="976"/>
                  <a:pt x="887" y="976"/>
                </a:cubicBezTo>
                <a:cubicBezTo>
                  <a:pt x="884" y="975"/>
                  <a:pt x="881" y="978"/>
                  <a:pt x="881" y="981"/>
                </a:cubicBezTo>
                <a:cubicBezTo>
                  <a:pt x="881" y="984"/>
                  <a:pt x="884" y="987"/>
                  <a:pt x="887" y="987"/>
                </a:cubicBezTo>
                <a:cubicBezTo>
                  <a:pt x="890" y="987"/>
                  <a:pt x="893" y="984"/>
                  <a:pt x="892" y="981"/>
                </a:cubicBezTo>
                <a:close/>
                <a:moveTo>
                  <a:pt x="977" y="961"/>
                </a:moveTo>
                <a:cubicBezTo>
                  <a:pt x="977" y="958"/>
                  <a:pt x="974" y="955"/>
                  <a:pt x="971" y="955"/>
                </a:cubicBezTo>
                <a:cubicBezTo>
                  <a:pt x="969" y="956"/>
                  <a:pt x="967" y="958"/>
                  <a:pt x="966" y="959"/>
                </a:cubicBezTo>
                <a:cubicBezTo>
                  <a:pt x="965" y="964"/>
                  <a:pt x="968" y="967"/>
                  <a:pt x="971" y="966"/>
                </a:cubicBezTo>
                <a:cubicBezTo>
                  <a:pt x="974" y="966"/>
                  <a:pt x="976" y="964"/>
                  <a:pt x="977" y="961"/>
                </a:cubicBezTo>
                <a:close/>
                <a:moveTo>
                  <a:pt x="947" y="985"/>
                </a:moveTo>
                <a:cubicBezTo>
                  <a:pt x="947" y="982"/>
                  <a:pt x="944" y="979"/>
                  <a:pt x="941" y="980"/>
                </a:cubicBezTo>
                <a:cubicBezTo>
                  <a:pt x="938" y="980"/>
                  <a:pt x="936" y="982"/>
                  <a:pt x="935" y="985"/>
                </a:cubicBezTo>
                <a:cubicBezTo>
                  <a:pt x="935" y="988"/>
                  <a:pt x="938" y="991"/>
                  <a:pt x="941" y="991"/>
                </a:cubicBezTo>
                <a:cubicBezTo>
                  <a:pt x="945" y="991"/>
                  <a:pt x="947" y="988"/>
                  <a:pt x="947" y="985"/>
                </a:cubicBezTo>
                <a:close/>
                <a:moveTo>
                  <a:pt x="867" y="951"/>
                </a:moveTo>
                <a:cubicBezTo>
                  <a:pt x="867" y="949"/>
                  <a:pt x="864" y="947"/>
                  <a:pt x="862" y="944"/>
                </a:cubicBezTo>
                <a:cubicBezTo>
                  <a:pt x="860" y="947"/>
                  <a:pt x="857" y="949"/>
                  <a:pt x="857" y="951"/>
                </a:cubicBezTo>
                <a:cubicBezTo>
                  <a:pt x="856" y="954"/>
                  <a:pt x="859" y="957"/>
                  <a:pt x="862" y="957"/>
                </a:cubicBezTo>
                <a:cubicBezTo>
                  <a:pt x="865" y="957"/>
                  <a:pt x="868" y="954"/>
                  <a:pt x="867" y="951"/>
                </a:cubicBezTo>
                <a:close/>
                <a:moveTo>
                  <a:pt x="931" y="847"/>
                </a:moveTo>
                <a:cubicBezTo>
                  <a:pt x="930" y="844"/>
                  <a:pt x="928" y="843"/>
                  <a:pt x="926" y="840"/>
                </a:cubicBezTo>
                <a:cubicBezTo>
                  <a:pt x="923" y="843"/>
                  <a:pt x="921" y="845"/>
                  <a:pt x="920" y="847"/>
                </a:cubicBezTo>
                <a:cubicBezTo>
                  <a:pt x="920" y="850"/>
                  <a:pt x="923" y="853"/>
                  <a:pt x="926" y="853"/>
                </a:cubicBezTo>
                <a:cubicBezTo>
                  <a:pt x="929" y="853"/>
                  <a:pt x="932" y="850"/>
                  <a:pt x="931" y="847"/>
                </a:cubicBezTo>
                <a:close/>
                <a:moveTo>
                  <a:pt x="868" y="892"/>
                </a:moveTo>
                <a:cubicBezTo>
                  <a:pt x="865" y="891"/>
                  <a:pt x="862" y="894"/>
                  <a:pt x="862" y="897"/>
                </a:cubicBezTo>
                <a:cubicBezTo>
                  <a:pt x="862" y="899"/>
                  <a:pt x="865" y="902"/>
                  <a:pt x="867" y="902"/>
                </a:cubicBezTo>
                <a:cubicBezTo>
                  <a:pt x="869" y="901"/>
                  <a:pt x="871" y="899"/>
                  <a:pt x="874" y="897"/>
                </a:cubicBezTo>
                <a:cubicBezTo>
                  <a:pt x="871" y="895"/>
                  <a:pt x="870" y="893"/>
                  <a:pt x="868" y="892"/>
                </a:cubicBezTo>
                <a:close/>
                <a:moveTo>
                  <a:pt x="980" y="907"/>
                </a:moveTo>
                <a:cubicBezTo>
                  <a:pt x="980" y="905"/>
                  <a:pt x="978" y="903"/>
                  <a:pt x="975" y="900"/>
                </a:cubicBezTo>
                <a:cubicBezTo>
                  <a:pt x="973" y="903"/>
                  <a:pt x="971" y="905"/>
                  <a:pt x="971" y="907"/>
                </a:cubicBezTo>
                <a:cubicBezTo>
                  <a:pt x="970" y="909"/>
                  <a:pt x="973" y="912"/>
                  <a:pt x="975" y="912"/>
                </a:cubicBezTo>
                <a:cubicBezTo>
                  <a:pt x="978" y="912"/>
                  <a:pt x="981" y="909"/>
                  <a:pt x="980" y="907"/>
                </a:cubicBezTo>
                <a:close/>
                <a:moveTo>
                  <a:pt x="955" y="877"/>
                </a:moveTo>
                <a:cubicBezTo>
                  <a:pt x="956" y="874"/>
                  <a:pt x="953" y="872"/>
                  <a:pt x="951" y="873"/>
                </a:cubicBezTo>
                <a:cubicBezTo>
                  <a:pt x="949" y="873"/>
                  <a:pt x="946" y="875"/>
                  <a:pt x="946" y="877"/>
                </a:cubicBezTo>
                <a:cubicBezTo>
                  <a:pt x="946" y="878"/>
                  <a:pt x="948" y="880"/>
                  <a:pt x="950" y="884"/>
                </a:cubicBezTo>
                <a:cubicBezTo>
                  <a:pt x="953" y="881"/>
                  <a:pt x="955" y="879"/>
                  <a:pt x="955" y="877"/>
                </a:cubicBezTo>
                <a:close/>
                <a:moveTo>
                  <a:pt x="896" y="867"/>
                </a:moveTo>
                <a:cubicBezTo>
                  <a:pt x="894" y="866"/>
                  <a:pt x="891" y="870"/>
                  <a:pt x="891" y="872"/>
                </a:cubicBezTo>
                <a:cubicBezTo>
                  <a:pt x="892" y="875"/>
                  <a:pt x="893" y="877"/>
                  <a:pt x="896" y="877"/>
                </a:cubicBezTo>
                <a:cubicBezTo>
                  <a:pt x="898" y="876"/>
                  <a:pt x="900" y="874"/>
                  <a:pt x="903" y="872"/>
                </a:cubicBezTo>
                <a:cubicBezTo>
                  <a:pt x="900" y="870"/>
                  <a:pt x="898" y="868"/>
                  <a:pt x="896" y="867"/>
                </a:cubicBezTo>
                <a:close/>
                <a:moveTo>
                  <a:pt x="916" y="952"/>
                </a:moveTo>
                <a:cubicBezTo>
                  <a:pt x="915" y="953"/>
                  <a:pt x="913" y="955"/>
                  <a:pt x="913" y="957"/>
                </a:cubicBezTo>
                <a:cubicBezTo>
                  <a:pt x="912" y="959"/>
                  <a:pt x="914" y="961"/>
                  <a:pt x="917" y="960"/>
                </a:cubicBezTo>
                <a:cubicBezTo>
                  <a:pt x="919" y="960"/>
                  <a:pt x="920" y="958"/>
                  <a:pt x="923" y="956"/>
                </a:cubicBezTo>
                <a:cubicBezTo>
                  <a:pt x="920" y="954"/>
                  <a:pt x="918" y="952"/>
                  <a:pt x="916" y="952"/>
                </a:cubicBezTo>
                <a:close/>
                <a:moveTo>
                  <a:pt x="946" y="935"/>
                </a:moveTo>
                <a:cubicBezTo>
                  <a:pt x="949" y="936"/>
                  <a:pt x="950" y="934"/>
                  <a:pt x="950" y="932"/>
                </a:cubicBezTo>
                <a:cubicBezTo>
                  <a:pt x="950" y="930"/>
                  <a:pt x="948" y="929"/>
                  <a:pt x="946" y="926"/>
                </a:cubicBezTo>
                <a:cubicBezTo>
                  <a:pt x="945" y="929"/>
                  <a:pt x="943" y="930"/>
                  <a:pt x="943" y="931"/>
                </a:cubicBezTo>
                <a:cubicBezTo>
                  <a:pt x="943" y="933"/>
                  <a:pt x="945" y="935"/>
                  <a:pt x="946" y="935"/>
                </a:cubicBezTo>
                <a:close/>
                <a:moveTo>
                  <a:pt x="892" y="923"/>
                </a:moveTo>
                <a:cubicBezTo>
                  <a:pt x="889" y="922"/>
                  <a:pt x="888" y="924"/>
                  <a:pt x="888" y="927"/>
                </a:cubicBezTo>
                <a:cubicBezTo>
                  <a:pt x="888" y="928"/>
                  <a:pt x="891" y="930"/>
                  <a:pt x="892" y="930"/>
                </a:cubicBezTo>
                <a:cubicBezTo>
                  <a:pt x="893" y="930"/>
                  <a:pt x="895" y="928"/>
                  <a:pt x="897" y="927"/>
                </a:cubicBezTo>
                <a:cubicBezTo>
                  <a:pt x="895" y="925"/>
                  <a:pt x="894" y="923"/>
                  <a:pt x="892" y="923"/>
                </a:cubicBezTo>
                <a:close/>
                <a:moveTo>
                  <a:pt x="924" y="902"/>
                </a:moveTo>
                <a:cubicBezTo>
                  <a:pt x="924" y="901"/>
                  <a:pt x="922" y="900"/>
                  <a:pt x="921" y="898"/>
                </a:cubicBezTo>
                <a:cubicBezTo>
                  <a:pt x="920" y="899"/>
                  <a:pt x="918" y="900"/>
                  <a:pt x="918" y="901"/>
                </a:cubicBezTo>
                <a:cubicBezTo>
                  <a:pt x="918" y="903"/>
                  <a:pt x="919" y="904"/>
                  <a:pt x="920" y="905"/>
                </a:cubicBezTo>
                <a:cubicBezTo>
                  <a:pt x="922" y="904"/>
                  <a:pt x="923" y="903"/>
                  <a:pt x="924" y="902"/>
                </a:cubicBezTo>
                <a:close/>
              </a:path>
            </a:pathLst>
          </a:custGeom>
          <a:gradFill>
            <a:gsLst>
              <a:gs pos="0">
                <a:schemeClr val="tx2">
                  <a:lumMod val="50000"/>
                  <a:alpha val="50000"/>
                </a:schemeClr>
              </a:gs>
              <a:gs pos="73000">
                <a:schemeClr val="tx2">
                  <a:alpha val="0"/>
                </a:schemeClr>
              </a:gs>
            </a:gsLst>
            <a:path path="circle">
              <a:fillToRect l="50000" t="50000" r="50000" b="50000"/>
            </a:path>
          </a:gradFill>
          <a:ln>
            <a:noFill/>
          </a:ln>
        </p:spPr>
        <p:txBody>
          <a:bodyPr vert="horz" wrap="square" lIns="91440" tIns="45720" rIns="91440" bIns="45720" numCol="1" anchor="t" anchorCtr="0" compatLnSpc="1">
            <a:prstTxWarp prst="textNoShape">
              <a:avLst/>
            </a:prstTxWarp>
          </a:bodyPr>
          <a:lstStyle/>
          <a:p>
            <a:endParaRPr lang="en-US"/>
          </a:p>
        </p:txBody>
      </p:sp>
      <p:pic>
        <p:nvPicPr>
          <p:cNvPr id="51" name="Picture 50">
            <a:extLst>
              <a:ext uri="{FF2B5EF4-FFF2-40B4-BE49-F238E27FC236}">
                <a16:creationId xmlns:a16="http://schemas.microsoft.com/office/drawing/2014/main" id="{1EBFB0C9-C716-4626-9CB9-74B6C942C203}"/>
              </a:ext>
            </a:extLst>
          </p:cNvPr>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48503553" y="-1278286"/>
            <a:ext cx="2195254" cy="2195254"/>
          </a:xfrm>
          <a:prstGeom prst="ellipse">
            <a:avLst/>
          </a:prstGeom>
          <a:ln>
            <a:noFill/>
          </a:ln>
          <a:effectLst>
            <a:softEdge rad="112500"/>
          </a:effectLst>
        </p:spPr>
      </p:pic>
      <p:pic>
        <p:nvPicPr>
          <p:cNvPr id="52" name="Picture 51">
            <a:extLst>
              <a:ext uri="{FF2B5EF4-FFF2-40B4-BE49-F238E27FC236}">
                <a16:creationId xmlns:a16="http://schemas.microsoft.com/office/drawing/2014/main" id="{B9E7CD61-F600-4A3C-9131-07D560FABF13}"/>
              </a:ext>
            </a:extLst>
          </p:cNvPr>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6971683" y="-26898600"/>
            <a:ext cx="2195254" cy="2195254"/>
          </a:xfrm>
          <a:prstGeom prst="ellipse">
            <a:avLst/>
          </a:prstGeom>
          <a:ln>
            <a:noFill/>
          </a:ln>
          <a:effectLst>
            <a:softEdge rad="112500"/>
          </a:effectLst>
        </p:spPr>
      </p:pic>
      <p:pic>
        <p:nvPicPr>
          <p:cNvPr id="53" name="Picture 52">
            <a:extLst>
              <a:ext uri="{FF2B5EF4-FFF2-40B4-BE49-F238E27FC236}">
                <a16:creationId xmlns:a16="http://schemas.microsoft.com/office/drawing/2014/main" id="{3C36E60A-3FCD-461E-B89F-0D8095A316DC}"/>
              </a:ext>
            </a:extLst>
          </p:cNvPr>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5958147" y="24612600"/>
            <a:ext cx="2195254" cy="2195254"/>
          </a:xfrm>
          <a:prstGeom prst="ellipse">
            <a:avLst/>
          </a:prstGeom>
          <a:ln>
            <a:noFill/>
          </a:ln>
          <a:effectLst>
            <a:softEdge rad="112500"/>
          </a:effectLst>
        </p:spPr>
      </p:pic>
      <p:pic>
        <p:nvPicPr>
          <p:cNvPr id="54" name="Picture 53">
            <a:extLst>
              <a:ext uri="{FF2B5EF4-FFF2-40B4-BE49-F238E27FC236}">
                <a16:creationId xmlns:a16="http://schemas.microsoft.com/office/drawing/2014/main" id="{B9A43DB9-157D-4905-B81E-315D8E30EF4F}"/>
              </a:ext>
            </a:extLst>
          </p:cNvPr>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58500299" y="-2926613"/>
            <a:ext cx="2195254" cy="2195254"/>
          </a:xfrm>
          <a:prstGeom prst="ellipse">
            <a:avLst/>
          </a:prstGeom>
          <a:ln>
            <a:noFill/>
          </a:ln>
          <a:effectLst>
            <a:softEdge rad="112500"/>
          </a:effectLst>
        </p:spPr>
      </p:pic>
    </p:spTree>
    <p:extLst>
      <p:ext uri="{BB962C8B-B14F-4D97-AF65-F5344CB8AC3E}">
        <p14:creationId xmlns:p14="http://schemas.microsoft.com/office/powerpoint/2010/main" val="30758049"/>
      </p:ext>
    </p:extLst>
  </p:cSld>
  <p:clrMap bg1="lt1" tx1="dk1" bg2="lt2" tx2="dk2" accent1="accent1" accent2="accent2" accent3="accent3" accent4="accent4" accent5="accent5" accent6="accent6" hlink="hlink" folHlink="folHlink"/>
  <p:sldLayoutIdLst>
    <p:sldLayoutId id="2147483703" r:id="rId1"/>
    <p:sldLayoutId id="2147483704" r:id="rId2"/>
    <p:sldLayoutId id="2147483705" r:id="rId3"/>
    <p:sldLayoutId id="2147483706" r:id="rId4"/>
    <p:sldLayoutId id="2147483707" r:id="rId5"/>
    <p:sldLayoutId id="2147483708" r:id="rId6"/>
    <p:sldLayoutId id="2147483709" r:id="rId7"/>
    <p:sldLayoutId id="2147483710" r:id="rId8"/>
    <p:sldLayoutId id="2147483711" r:id="rId9"/>
    <p:sldLayoutId id="214748371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Tree>
    <p:extLst>
      <p:ext uri="{BB962C8B-B14F-4D97-AF65-F5344CB8AC3E}">
        <p14:creationId xmlns:p14="http://schemas.microsoft.com/office/powerpoint/2010/main" val="2119309417"/>
      </p:ext>
    </p:extLst>
  </p:cSld>
  <p:clrMap bg1="lt1" tx1="dk1" bg2="dk2" tx2="lt2" accent1="accent1" accent2="accent2" accent3="accent3" accent4="accent4" accent5="accent5" accent6="accent6" hlink="hlink" folHlink="folHlink"/>
  <p:sldLayoutIdLst>
    <p:sldLayoutId id="2147483717" r:id="rId1"/>
    <p:sldLayoutId id="2147483718" r:id="rId2"/>
    <p:sldLayoutId id="2147483719" r:id="rId3"/>
    <p:sldLayoutId id="2147483720" r:id="rId4"/>
    <p:sldLayoutId id="2147483721" r:id="rId5"/>
    <p:sldLayoutId id="2147483722" r:id="rId6"/>
    <p:sldLayoutId id="2147483724" r:id="rId7"/>
    <p:sldLayoutId id="2147483725" r:id="rId8"/>
    <p:sldLayoutId id="2147483726" r:id="rId9"/>
    <p:sldLayoutId id="2147483727" r:id="rId10"/>
    <p:sldLayoutId id="2147483728" r:id="rId11"/>
    <p:sldLayoutId id="2147483729" r:id="rId12"/>
    <p:sldLayoutId id="2147483730" r:id="rId13"/>
    <p:sldLayoutId id="2147483731" r:id="rId14"/>
    <p:sldLayoutId id="2147483732" r:id="rId15"/>
    <p:sldLayoutId id="2147483733" r:id="rId16"/>
    <p:sldLayoutId id="2147483734" r:id="rId17"/>
    <p:sldLayoutId id="2147483735" r:id="rId18"/>
    <p:sldLayoutId id="2147483736" r:id="rId19"/>
    <p:sldLayoutId id="2147483737" r:id="rId20"/>
    <p:sldLayoutId id="2147483738" r:id="rId21"/>
    <p:sldLayoutId id="2147483739" r:id="rId22"/>
    <p:sldLayoutId id="2147483740" r:id="rId23"/>
    <p:sldLayoutId id="2147483742" r:id="rId24"/>
    <p:sldLayoutId id="2147483810"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2">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160000" cy="1143000"/>
          </a:xfrm>
          <a:prstGeom prst="rect">
            <a:avLst/>
          </a:prstGeom>
        </p:spPr>
        <p:txBody>
          <a:bodyPr vert="horz" lIns="91440" tIns="45720" rIns="91440" bIns="45720" rtlCol="0" anchor="ctr">
            <a:noAutofit/>
          </a:bodyPr>
          <a:lstStyle/>
          <a:p>
            <a:r>
              <a:rPr lang="en-US"/>
              <a:t>Click to edit Master title style</a:t>
            </a:r>
            <a:endParaRPr lang="en-US" dirty="0"/>
          </a:p>
        </p:txBody>
      </p:sp>
      <p:sp>
        <p:nvSpPr>
          <p:cNvPr id="3" name="Text Placeholder 2"/>
          <p:cNvSpPr>
            <a:spLocks noGrp="1"/>
          </p:cNvSpPr>
          <p:nvPr>
            <p:ph type="body" idx="1"/>
          </p:nvPr>
        </p:nvSpPr>
        <p:spPr>
          <a:xfrm>
            <a:off x="609600" y="1600200"/>
            <a:ext cx="10160000" cy="480060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Rectangle 6"/>
          <p:cNvSpPr/>
          <p:nvPr/>
        </p:nvSpPr>
        <p:spPr>
          <a:xfrm>
            <a:off x="11277600" y="0"/>
            <a:ext cx="9144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8" name="Rectangle 7"/>
          <p:cNvSpPr/>
          <p:nvPr/>
        </p:nvSpPr>
        <p:spPr>
          <a:xfrm>
            <a:off x="11277600" y="5486400"/>
            <a:ext cx="914400" cy="685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6" name="Slide Number Placeholder 5"/>
          <p:cNvSpPr>
            <a:spLocks noGrp="1"/>
          </p:cNvSpPr>
          <p:nvPr>
            <p:ph type="sldNum" sz="quarter" idx="4"/>
          </p:nvPr>
        </p:nvSpPr>
        <p:spPr>
          <a:xfrm>
            <a:off x="11375717" y="5648960"/>
            <a:ext cx="731520" cy="396240"/>
          </a:xfrm>
          <a:prstGeom prst="bracketPair">
            <a:avLst>
              <a:gd name="adj" fmla="val 17949"/>
            </a:avLst>
          </a:prstGeom>
          <a:ln w="19050">
            <a:solidFill>
              <a:srgbClr val="FFFFFF"/>
            </a:solidFill>
          </a:ln>
        </p:spPr>
        <p:txBody>
          <a:bodyPr vert="horz" lIns="0" tIns="0" rIns="0" bIns="0" rtlCol="0" anchor="ctr"/>
          <a:lstStyle>
            <a:lvl1pPr algn="ctr">
              <a:defRPr sz="1800">
                <a:solidFill>
                  <a:srgbClr val="FFFFFF"/>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fld id="{6E2D2B3B-882E-40F3-A32F-6DD516915044}" type="slidenum">
              <a:rPr kumimoji="0" lang="en-US" sz="1800" b="0" i="0" u="none" strike="noStrike" kern="1200" cap="none" spc="0" normalizeH="0" baseline="0" noProof="0" smtClean="0">
                <a:ln>
                  <a:noFill/>
                </a:ln>
                <a:solidFill>
                  <a:srgbClr val="FFFFFF"/>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5" name="Footer Placeholder 4"/>
          <p:cNvSpPr>
            <a:spLocks noGrp="1"/>
          </p:cNvSpPr>
          <p:nvPr>
            <p:ph type="ftr" sz="quarter" idx="3"/>
          </p:nvPr>
        </p:nvSpPr>
        <p:spPr>
          <a:xfrm rot="16200000">
            <a:off x="10510428" y="3987800"/>
            <a:ext cx="2367281" cy="487680"/>
          </a:xfrm>
          <a:prstGeom prst="rect">
            <a:avLst/>
          </a:prstGeom>
        </p:spPr>
        <p:txBody>
          <a:bodyPr vert="horz" lIns="91440" tIns="45720" rIns="91440" bIns="45720" rtlCol="0" anchor="ctr"/>
          <a:lstStyle>
            <a:lvl1pPr algn="r">
              <a:defRPr sz="1200">
                <a:solidFill>
                  <a:schemeClr val="bg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DFDCB7"/>
              </a:solidFill>
              <a:effectLst/>
              <a:uLnTx/>
              <a:uFillTx/>
              <a:latin typeface="Calibri"/>
              <a:ea typeface="+mn-ea"/>
              <a:cs typeface="+mn-cs"/>
            </a:endParaRPr>
          </a:p>
        </p:txBody>
      </p:sp>
      <p:sp>
        <p:nvSpPr>
          <p:cNvPr id="4" name="Date Placeholder 3"/>
          <p:cNvSpPr>
            <a:spLocks noGrp="1"/>
          </p:cNvSpPr>
          <p:nvPr>
            <p:ph type="dt" sz="half" idx="2"/>
          </p:nvPr>
        </p:nvSpPr>
        <p:spPr>
          <a:xfrm rot="16200000">
            <a:off x="10474869" y="1584960"/>
            <a:ext cx="2438399" cy="487680"/>
          </a:xfrm>
          <a:prstGeom prst="rect">
            <a:avLst/>
          </a:prstGeom>
        </p:spPr>
        <p:txBody>
          <a:bodyPr vert="horz" lIns="91440" tIns="45720" rIns="91440" bIns="45720" rtlCol="0" anchor="ctr"/>
          <a:lstStyle>
            <a:lvl1pPr algn="l">
              <a:defRPr sz="1200">
                <a:solidFill>
                  <a:schemeClr val="bg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327B613C-1AD7-49D3-885D-F654C5CDBAA6}" type="datetime1">
              <a:rPr kumimoji="0" lang="en-US" sz="1200" b="0" i="0" u="none" strike="noStrike" kern="1200" cap="none" spc="0" normalizeH="0" baseline="0" noProof="0" smtClean="0">
                <a:ln>
                  <a:noFill/>
                </a:ln>
                <a:solidFill>
                  <a:srgbClr val="DFDCB7"/>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3/13/2024</a:t>
            </a:fld>
            <a:endParaRPr kumimoji="0" lang="en-US" sz="1200" b="0" i="0" u="none" strike="noStrike" kern="1200" cap="none" spc="0" normalizeH="0" baseline="0" noProof="0" dirty="0">
              <a:ln>
                <a:noFill/>
              </a:ln>
              <a:solidFill>
                <a:srgbClr val="DFDCB7"/>
              </a:solidFill>
              <a:effectLst/>
              <a:uLnTx/>
              <a:uFillTx/>
              <a:latin typeface="Calibri"/>
              <a:ea typeface="+mn-ea"/>
              <a:cs typeface="+mn-cs"/>
            </a:endParaRPr>
          </a:p>
        </p:txBody>
      </p:sp>
    </p:spTree>
    <p:extLst>
      <p:ext uri="{BB962C8B-B14F-4D97-AF65-F5344CB8AC3E}">
        <p14:creationId xmlns:p14="http://schemas.microsoft.com/office/powerpoint/2010/main" val="861074637"/>
      </p:ext>
    </p:extLst>
  </p:cSld>
  <p:clrMap bg1="lt1" tx1="dk1" bg2="lt2" tx2="dk2" accent1="accent1" accent2="accent2" accent3="accent3" accent4="accent4" accent5="accent5" accent6="accent6" hlink="hlink" folHlink="folHlink"/>
  <p:sldLayoutIdLst>
    <p:sldLayoutId id="2147483763" r:id="rId1"/>
    <p:sldLayoutId id="2147483764" r:id="rId2"/>
    <p:sldLayoutId id="2147483765" r:id="rId3"/>
    <p:sldLayoutId id="2147483766" r:id="rId4"/>
    <p:sldLayoutId id="2147483767" r:id="rId5"/>
    <p:sldLayoutId id="2147483768" r:id="rId6"/>
    <p:sldLayoutId id="2147483769" r:id="rId7"/>
    <p:sldLayoutId id="2147483770" r:id="rId8"/>
    <p:sldLayoutId id="2147483771" r:id="rId9"/>
    <p:sldLayoutId id="2147483772" r:id="rId10"/>
    <p:sldLayoutId id="2147483773" r:id="rId11"/>
    <p:sldLayoutId id="2147483774" r:id="rId12"/>
    <p:sldLayoutId id="2147483775" r:id="rId13"/>
    <p:sldLayoutId id="2147483776" r:id="rId14"/>
    <p:sldLayoutId id="2147483777" r:id="rId15"/>
    <p:sldLayoutId id="2147483778" r:id="rId16"/>
    <p:sldLayoutId id="2147483779" r:id="rId17"/>
    <p:sldLayoutId id="2147483780" r:id="rId1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p:titleStyle>
    <p:bodyStyle>
      <a:lvl1pPr marL="342900" indent="-228600" algn="l" defTabSz="914400" rtl="0" eaLnBrk="1" latinLnBrk="0" hangingPunct="1">
        <a:spcBef>
          <a:spcPct val="20000"/>
        </a:spcBef>
        <a:buClr>
          <a:schemeClr val="accent1"/>
        </a:buClr>
        <a:buFont typeface="Arial" pitchFamily="34" charset="0"/>
        <a:buChar char="•"/>
        <a:defRPr sz="2200" kern="1200">
          <a:solidFill>
            <a:schemeClr val="tx1"/>
          </a:solidFill>
          <a:latin typeface="+mn-lt"/>
          <a:ea typeface="+mn-ea"/>
          <a:cs typeface="+mn-cs"/>
        </a:defRPr>
      </a:lvl1pPr>
      <a:lvl2pPr marL="640080" indent="-228600" algn="l" defTabSz="914400" rtl="0" eaLnBrk="1" latinLnBrk="0" hangingPunct="1">
        <a:spcBef>
          <a:spcPct val="20000"/>
        </a:spcBef>
        <a:buClr>
          <a:schemeClr val="accent2"/>
        </a:buClr>
        <a:buFont typeface="Arial" pitchFamily="34" charset="0"/>
        <a:buChar char="•"/>
        <a:defRPr sz="2000" kern="1200">
          <a:solidFill>
            <a:schemeClr val="tx1"/>
          </a:solidFill>
          <a:latin typeface="+mn-lt"/>
          <a:ea typeface="+mn-ea"/>
          <a:cs typeface="+mn-cs"/>
        </a:defRPr>
      </a:lvl2pPr>
      <a:lvl3pPr marL="1005840" indent="-228600" algn="l" defTabSz="914400" rtl="0" eaLnBrk="1" latinLnBrk="0" hangingPunct="1">
        <a:spcBef>
          <a:spcPct val="20000"/>
        </a:spcBef>
        <a:buClr>
          <a:schemeClr val="accent3"/>
        </a:buClr>
        <a:buFont typeface="Arial" pitchFamily="34" charset="0"/>
        <a:buChar char="•"/>
        <a:defRPr sz="1800" kern="1200">
          <a:solidFill>
            <a:schemeClr val="tx1"/>
          </a:solidFill>
          <a:latin typeface="+mn-lt"/>
          <a:ea typeface="+mn-ea"/>
          <a:cs typeface="+mn-cs"/>
        </a:defRPr>
      </a:lvl3pPr>
      <a:lvl4pPr marL="1280160" indent="-228600" algn="l" defTabSz="914400" rtl="0" eaLnBrk="1" latinLnBrk="0" hangingPunct="1">
        <a:spcBef>
          <a:spcPct val="20000"/>
        </a:spcBef>
        <a:buClr>
          <a:schemeClr val="accent4"/>
        </a:buClr>
        <a:buFont typeface="Arial" pitchFamily="34" charset="0"/>
        <a:buChar char="•"/>
        <a:defRPr sz="1600" kern="1200">
          <a:solidFill>
            <a:schemeClr val="tx1"/>
          </a:solidFill>
          <a:latin typeface="+mn-lt"/>
          <a:ea typeface="+mn-ea"/>
          <a:cs typeface="+mn-cs"/>
        </a:defRPr>
      </a:lvl4pPr>
      <a:lvl5pPr marL="1554480" indent="-228600" algn="l" defTabSz="914400" rtl="0" eaLnBrk="1" latinLnBrk="0" hangingPunct="1">
        <a:spcBef>
          <a:spcPct val="20000"/>
        </a:spcBef>
        <a:buClr>
          <a:schemeClr val="accent5"/>
        </a:buClr>
        <a:buFont typeface="Arial" pitchFamily="34" charset="0"/>
        <a:buChar char="•"/>
        <a:defRPr sz="1400" kern="1200" baseline="0">
          <a:solidFill>
            <a:schemeClr val="tx1"/>
          </a:solidFill>
          <a:latin typeface="+mn-lt"/>
          <a:ea typeface="+mn-ea"/>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4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4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blipFill rotWithShape="1">
          <a:blip r:embed="rId20"/>
          <a:stretch>
            <a:fillRect/>
          </a:stretch>
        </a:blipFill>
        <a:effectLst/>
      </p:bgPr>
    </p:bg>
    <p:spTree>
      <p:nvGrpSpPr>
        <p:cNvPr id="1" name=""/>
        <p:cNvGrpSpPr/>
        <p:nvPr/>
      </p:nvGrpSpPr>
      <p:grpSpPr>
        <a:xfrm>
          <a:off x="0" y="0"/>
          <a:ext cx="0" cy="0"/>
          <a:chOff x="0" y="0"/>
          <a:chExt cx="0" cy="0"/>
        </a:xfrm>
      </p:grpSpPr>
      <p:sp>
        <p:nvSpPr>
          <p:cNvPr id="7" name="9Slide.vn - 2019"/>
          <p:cNvSpPr txBox="1"/>
          <p:nvPr userDrawn="1"/>
        </p:nvSpPr>
        <p:spPr>
          <a:xfrm>
            <a:off x="0" y="-1604665"/>
            <a:ext cx="12192000" cy="461665"/>
          </a:xfrm>
          <a:prstGeom prst="rect">
            <a:avLst/>
          </a:prstGeom>
          <a:noFill/>
        </p:spPr>
        <p:txBody>
          <a:bodyPr vert="horz"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CFCFCF"/>
                </a:solidFill>
                <a:effectLst/>
                <a:uLnTx/>
                <a:uFillTx/>
                <a:latin typeface="Arial"/>
                <a:ea typeface="微软雅黑"/>
                <a:cs typeface="+mn-cs"/>
              </a:rPr>
              <a:t>www.9slide.vn</a:t>
            </a:r>
          </a:p>
        </p:txBody>
      </p:sp>
      <p:sp>
        <p:nvSpPr>
          <p:cNvPr id="2" name="标题占位符 1"/>
          <p:cNvSpPr>
            <a:spLocks noGrp="1"/>
          </p:cNvSpPr>
          <p:nvPr>
            <p:ph type="title"/>
            <p:custDataLst>
              <p:tags r:id="rId15"/>
            </p:custDataLst>
          </p:nvPr>
        </p:nvSpPr>
        <p:spPr>
          <a:xfrm>
            <a:off x="608400" y="608400"/>
            <a:ext cx="10969200" cy="705600"/>
          </a:xfrm>
          <a:prstGeom prst="rect">
            <a:avLst/>
          </a:prstGeom>
        </p:spPr>
        <p:txBody>
          <a:bodyPr vert="horz" lIns="90170" tIns="46990" rIns="90170" bIns="46990" rtlCol="0" anchor="ctr" anchorCtr="0">
            <a:normAutofit/>
          </a:bodyPr>
          <a:lstStyle/>
          <a:p>
            <a:r>
              <a:rPr lang="zh-CN" altLang="en-US" dirty="0"/>
              <a:t>单击此处编辑母版标题样式</a:t>
            </a:r>
          </a:p>
        </p:txBody>
      </p:sp>
      <p:sp>
        <p:nvSpPr>
          <p:cNvPr id="3" name="文本占位符 2"/>
          <p:cNvSpPr>
            <a:spLocks noGrp="1"/>
          </p:cNvSpPr>
          <p:nvPr>
            <p:ph type="body" idx="1"/>
            <p:custDataLst>
              <p:tags r:id="rId16"/>
            </p:custDataLst>
          </p:nvPr>
        </p:nvSpPr>
        <p:spPr>
          <a:xfrm>
            <a:off x="608400" y="1490400"/>
            <a:ext cx="10969200" cy="4759200"/>
          </a:xfrm>
          <a:prstGeom prst="rect">
            <a:avLst/>
          </a:prstGeom>
        </p:spPr>
        <p:txBody>
          <a:bodyPr vert="horz" lIns="90000" tIns="46800" rIns="90000" bIns="4680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custDataLst>
              <p:tags r:id="rId17"/>
            </p:custDataLst>
          </p:nvPr>
        </p:nvSpPr>
        <p:spPr>
          <a:xfrm>
            <a:off x="612000" y="6314400"/>
            <a:ext cx="2700000" cy="316800"/>
          </a:xfrm>
          <a:prstGeom prst="rect">
            <a:avLst/>
          </a:prstGeom>
        </p:spPr>
        <p:txBody>
          <a:bodyPr vert="horz" lIns="91440" tIns="45720" rIns="91440" bIns="45720" rtlCol="0" anchor="ctr">
            <a:normAutofit/>
          </a:bodyPr>
          <a:lstStyle>
            <a:lvl1pPr algn="l">
              <a:defRPr sz="1000" baseline="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760FBDFE-C587-4B4C-A407-44438C67B59E}" type="datetimeFigureOut">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2024/3/13</a:t>
            </a:fld>
            <a:endParaRPr kumimoji="0" lang="zh-CN" altLang="en-US" sz="1000" b="0" i="0" u="none" strike="noStrike" kern="1200" cap="none" spc="0" normalizeH="0" baseline="0" noProof="0">
              <a:ln>
                <a:noFill/>
              </a:ln>
              <a:solidFill>
                <a:prstClr val="black">
                  <a:tint val="75000"/>
                </a:prstClr>
              </a:solidFill>
              <a:effectLst/>
              <a:uLnTx/>
              <a:uFillTx/>
              <a:latin typeface="Arial"/>
              <a:ea typeface="微软雅黑"/>
              <a:cs typeface="+mn-cs"/>
            </a:endParaRPr>
          </a:p>
        </p:txBody>
      </p:sp>
      <p:sp>
        <p:nvSpPr>
          <p:cNvPr id="5" name="页脚占位符 4"/>
          <p:cNvSpPr>
            <a:spLocks noGrp="1"/>
          </p:cNvSpPr>
          <p:nvPr>
            <p:ph type="ftr" sz="quarter" idx="3"/>
            <p:custDataLst>
              <p:tags r:id="rId18"/>
            </p:custDataLst>
          </p:nvPr>
        </p:nvSpPr>
        <p:spPr>
          <a:xfrm>
            <a:off x="4116000" y="6314400"/>
            <a:ext cx="3960000" cy="316800"/>
          </a:xfrm>
          <a:prstGeom prst="rect">
            <a:avLst/>
          </a:prstGeom>
        </p:spPr>
        <p:txBody>
          <a:bodyPr vert="horz" lIns="91440" tIns="45720" rIns="91440" bIns="45720" rtlCol="0" anchor="ctr">
            <a:normAutofit/>
          </a:bodyPr>
          <a:lstStyle>
            <a:lvl1pPr algn="ctr">
              <a:defRPr sz="1000" baseline="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000" b="0" i="0" u="none" strike="noStrike" kern="1200" cap="none" spc="0" normalizeH="0" baseline="0" noProof="0" dirty="0">
              <a:ln>
                <a:noFill/>
              </a:ln>
              <a:solidFill>
                <a:prstClr val="black">
                  <a:tint val="75000"/>
                </a:prstClr>
              </a:solidFill>
              <a:effectLst/>
              <a:uLnTx/>
              <a:uFillTx/>
              <a:latin typeface="Arial"/>
              <a:ea typeface="微软雅黑"/>
              <a:cs typeface="+mn-cs"/>
            </a:endParaRPr>
          </a:p>
        </p:txBody>
      </p:sp>
      <p:sp>
        <p:nvSpPr>
          <p:cNvPr id="6" name="灯片编号占位符 5"/>
          <p:cNvSpPr>
            <a:spLocks noGrp="1"/>
          </p:cNvSpPr>
          <p:nvPr>
            <p:ph type="sldNum" sz="quarter" idx="4"/>
            <p:custDataLst>
              <p:tags r:id="rId19"/>
            </p:custDataLst>
          </p:nvPr>
        </p:nvSpPr>
        <p:spPr>
          <a:xfrm>
            <a:off x="8877600" y="6314400"/>
            <a:ext cx="2700000" cy="316800"/>
          </a:xfrm>
          <a:prstGeom prst="rect">
            <a:avLst/>
          </a:prstGeom>
        </p:spPr>
        <p:txBody>
          <a:bodyPr vert="horz" lIns="91440" tIns="45720" rIns="91440" bIns="45720" rtlCol="0" anchor="ctr">
            <a:normAutofit/>
          </a:bodyPr>
          <a:lstStyle>
            <a:lvl1pPr algn="r">
              <a:defRPr sz="1000" baseline="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49AE70B2-8BF9-45C0-BB95-33D1B9D3A854}" type="slidenum">
              <a:rPr kumimoji="0" lang="zh-CN" altLang="en-US" sz="1000" b="0" i="0" u="none" strike="noStrike" kern="1200" cap="none" spc="0" normalizeH="0" baseline="0" noProof="0" smtClean="0">
                <a:ln>
                  <a:noFill/>
                </a:ln>
                <a:solidFill>
                  <a:prstClr val="black">
                    <a:tint val="75000"/>
                  </a:prstClr>
                </a:solidFill>
                <a:effectLst/>
                <a:uLnTx/>
                <a:uFillTx/>
                <a:latin typeface="Arial"/>
                <a:ea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000" b="0" i="0" u="none" strike="noStrike" kern="1200" cap="none" spc="0" normalizeH="0" baseline="0" noProof="0" dirty="0">
              <a:ln>
                <a:noFill/>
              </a:ln>
              <a:solidFill>
                <a:prstClr val="black">
                  <a:tint val="75000"/>
                </a:prstClr>
              </a:solidFill>
              <a:effectLst/>
              <a:uLnTx/>
              <a:uFillTx/>
              <a:latin typeface="Arial"/>
              <a:ea typeface="微软雅黑"/>
              <a:cs typeface="+mn-cs"/>
            </a:endParaRPr>
          </a:p>
        </p:txBody>
      </p:sp>
      <p:pic>
        <p:nvPicPr>
          <p:cNvPr id="9" name="Picture 8"/>
          <p:cNvPicPr>
            <a:picLocks noChangeAspect="1"/>
          </p:cNvPicPr>
          <p:nvPr userDrawn="1"/>
        </p:nvPicPr>
        <p:blipFill>
          <a:blip r:embed="rId21">
            <a:extLst>
              <a:ext uri="{28A0092B-C50C-407E-A947-70E740481C1C}">
                <a14:useLocalDpi xmlns:a14="http://schemas.microsoft.com/office/drawing/2010/main" val="0"/>
              </a:ext>
            </a:extLst>
          </a:blip>
          <a:stretch>
            <a:fillRect/>
          </a:stretch>
        </p:blipFill>
        <p:spPr>
          <a:xfrm>
            <a:off x="-4559357" y="1490400"/>
            <a:ext cx="4067743" cy="3972479"/>
          </a:xfrm>
          <a:prstGeom prst="rect">
            <a:avLst/>
          </a:prstGeom>
        </p:spPr>
      </p:pic>
    </p:spTree>
    <p:custDataLst>
      <p:tags r:id="rId14"/>
    </p:custDataLst>
    <p:extLst>
      <p:ext uri="{BB962C8B-B14F-4D97-AF65-F5344CB8AC3E}">
        <p14:creationId xmlns:p14="http://schemas.microsoft.com/office/powerpoint/2010/main" val="1702889329"/>
      </p:ext>
    </p:extLst>
  </p:cSld>
  <p:clrMap bg1="lt1" tx1="dk1" bg2="lt2" tx2="dk2" accent1="accent1" accent2="accent2" accent3="accent3" accent4="accent4" accent5="accent5" accent6="accent6" hlink="hlink" folHlink="folHlink"/>
  <p:sldLayoutIdLst>
    <p:sldLayoutId id="2147483782" r:id="rId1"/>
    <p:sldLayoutId id="2147483783" r:id="rId2"/>
    <p:sldLayoutId id="2147483784" r:id="rId3"/>
    <p:sldLayoutId id="2147483785" r:id="rId4"/>
    <p:sldLayoutId id="2147483786" r:id="rId5"/>
    <p:sldLayoutId id="2147483787" r:id="rId6"/>
    <p:sldLayoutId id="2147483788" r:id="rId7"/>
    <p:sldLayoutId id="2147483789" r:id="rId8"/>
    <p:sldLayoutId id="2147483790" r:id="rId9"/>
    <p:sldLayoutId id="2147483791" r:id="rId10"/>
    <p:sldLayoutId id="2147483792" r:id="rId11"/>
    <p:sldLayoutId id="2147483794" r:id="rId12"/>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593367"/>
            <a:ext cx="102900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1pPr>
            <a:lvl2pPr lvl="1">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2pPr>
            <a:lvl3pPr lvl="2">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3pPr>
            <a:lvl4pPr lvl="3">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4pPr>
            <a:lvl5pPr lvl="4">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5pPr>
            <a:lvl6pPr lvl="5">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6pPr>
            <a:lvl7pPr lvl="6">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7pPr>
            <a:lvl8pPr lvl="7">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8pPr>
            <a:lvl9pPr lvl="8">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9pPr>
          </a:lstStyle>
          <a:p>
            <a:endParaRPr/>
          </a:p>
        </p:txBody>
      </p:sp>
      <p:sp>
        <p:nvSpPr>
          <p:cNvPr id="7" name="Google Shape;7;p1"/>
          <p:cNvSpPr txBox="1">
            <a:spLocks noGrp="1"/>
          </p:cNvSpPr>
          <p:nvPr>
            <p:ph type="body" idx="1"/>
          </p:nvPr>
        </p:nvSpPr>
        <p:spPr>
          <a:xfrm>
            <a:off x="950967" y="1536633"/>
            <a:ext cx="102900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1pPr>
            <a:lvl2pPr marL="914400" lvl="1"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2pPr>
            <a:lvl3pPr marL="1371600" lvl="2"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3pPr>
            <a:lvl4pPr marL="1828800" lvl="3"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4pPr>
            <a:lvl5pPr marL="2286000" lvl="4"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5pPr>
            <a:lvl6pPr marL="2743200" lvl="5"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6pPr>
            <a:lvl7pPr marL="3200400" lvl="6"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7pPr>
            <a:lvl8pPr marL="3657600" lvl="7"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8pPr>
            <a:lvl9pPr marL="4114800" lvl="8"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9pPr>
          </a:lstStyle>
          <a:p>
            <a:endParaRPr/>
          </a:p>
        </p:txBody>
      </p:sp>
      <p:sp>
        <p:nvSpPr>
          <p:cNvPr id="2" name="TextBox 1">
            <a:extLst>
              <a:ext uri="{FF2B5EF4-FFF2-40B4-BE49-F238E27FC236}">
                <a16:creationId xmlns:a16="http://schemas.microsoft.com/office/drawing/2014/main" id="{8F0B1C65-CBFD-B32F-46A9-B5208A70B0DE}"/>
              </a:ext>
            </a:extLst>
          </p:cNvPr>
          <p:cNvSpPr txBox="1"/>
          <p:nvPr userDrawn="1"/>
        </p:nvSpPr>
        <p:spPr>
          <a:xfrm rot="16200000">
            <a:off x="-5913767" y="2836778"/>
            <a:ext cx="4866968" cy="38014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64" b="0" i="0" u="none" strike="noStrike" kern="0" cap="none" spc="0" normalizeH="0" baseline="0" noProof="0">
                <a:ln>
                  <a:noFill/>
                </a:ln>
                <a:solidFill>
                  <a:srgbClr val="000000"/>
                </a:solidFill>
                <a:effectLst/>
                <a:uLnTx/>
                <a:uFillTx/>
                <a:latin typeface=".TMC-Ong Do" pitchFamily="2" charset="0"/>
                <a:cs typeface="Arial"/>
                <a:sym typeface="Arial"/>
              </a:rPr>
              <a:t>Kho ppt Phan Linh_0916.604.268</a:t>
            </a:r>
          </a:p>
        </p:txBody>
      </p:sp>
      <p:sp>
        <p:nvSpPr>
          <p:cNvPr id="3" name="TextBox 2">
            <a:extLst>
              <a:ext uri="{FF2B5EF4-FFF2-40B4-BE49-F238E27FC236}">
                <a16:creationId xmlns:a16="http://schemas.microsoft.com/office/drawing/2014/main" id="{B44DA456-FD25-E832-D27F-6E0CE93E9FBC}"/>
              </a:ext>
            </a:extLst>
          </p:cNvPr>
          <p:cNvSpPr txBox="1"/>
          <p:nvPr userDrawn="1"/>
        </p:nvSpPr>
        <p:spPr>
          <a:xfrm rot="16200000">
            <a:off x="13238732" y="3238927"/>
            <a:ext cx="4866968" cy="38014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64" b="0" i="0" u="none" strike="noStrike" kern="0" cap="none" spc="0" normalizeH="0" baseline="0" noProof="0">
                <a:ln>
                  <a:noFill/>
                </a:ln>
                <a:solidFill>
                  <a:srgbClr val="000000"/>
                </a:solidFill>
                <a:effectLst/>
                <a:uLnTx/>
                <a:uFillTx/>
                <a:latin typeface=".TMC-Ong Do" pitchFamily="2" charset="0"/>
                <a:cs typeface="Arial"/>
                <a:sym typeface="Arial"/>
              </a:rPr>
              <a:t>Kho ppt Phan Linh_0916.604.268</a:t>
            </a:r>
          </a:p>
        </p:txBody>
      </p:sp>
      <p:sp>
        <p:nvSpPr>
          <p:cNvPr id="4" name="TextBox 3">
            <a:extLst>
              <a:ext uri="{FF2B5EF4-FFF2-40B4-BE49-F238E27FC236}">
                <a16:creationId xmlns:a16="http://schemas.microsoft.com/office/drawing/2014/main" id="{443DEE9D-DA77-527F-9437-D38A4AEAEFC1}"/>
              </a:ext>
            </a:extLst>
          </p:cNvPr>
          <p:cNvSpPr txBox="1"/>
          <p:nvPr userDrawn="1"/>
        </p:nvSpPr>
        <p:spPr>
          <a:xfrm>
            <a:off x="3656281" y="7671935"/>
            <a:ext cx="4879038"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000000"/>
                </a:solidFill>
                <a:effectLst/>
                <a:uLnTx/>
                <a:uFillTx/>
                <a:latin typeface=".TMC-Ong Do" pitchFamily="2" charset="0"/>
                <a:cs typeface="Arial"/>
                <a:sym typeface="Arial"/>
              </a:rPr>
              <a:t>Kho ppt Phan Linh_0916.604.268</a:t>
            </a:r>
          </a:p>
        </p:txBody>
      </p:sp>
    </p:spTree>
    <p:extLst>
      <p:ext uri="{BB962C8B-B14F-4D97-AF65-F5344CB8AC3E}">
        <p14:creationId xmlns:p14="http://schemas.microsoft.com/office/powerpoint/2010/main" val="3521979330"/>
      </p:ext>
    </p:extLst>
  </p:cSld>
  <p:clrMap bg1="lt1" tx1="dk1" bg2="dk2" tx2="lt2" accent1="accent1" accent2="accent2" accent3="accent3" accent4="accent4" accent5="accent5" accent6="accent6" hlink="hlink" folHlink="folHlink"/>
  <p:sldLayoutIdLst>
    <p:sldLayoutId id="2147483796" r:id="rId1"/>
    <p:sldLayoutId id="2147483797" r:id="rId2"/>
    <p:sldLayoutId id="2147483798" r:id="rId3"/>
    <p:sldLayoutId id="2147483799" r:id="rId4"/>
    <p:sldLayoutId id="2147483800" r:id="rId5"/>
    <p:sldLayoutId id="2147483801" r:id="rId6"/>
    <p:sldLayoutId id="2147483802" r:id="rId7"/>
    <p:sldLayoutId id="2147483803" r:id="rId8"/>
    <p:sldLayoutId id="2147483804" r:id="rId9"/>
    <p:sldLayoutId id="2147483805" r:id="rId10"/>
    <p:sldLayoutId id="2147483806" r:id="rId11"/>
    <p:sldLayoutId id="2147483807" r:id="rId12"/>
    <p:sldLayoutId id="2147483808" r:id="rId13"/>
    <p:sldLayoutId id="2147483809" r:id="rId1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59263044"/>
      </p:ext>
    </p:extLst>
  </p:cSld>
  <p:clrMap bg1="lt1" tx1="dk1" bg2="lt2" tx2="dk2" accent1="accent1" accent2="accent2" accent3="accent3" accent4="accent4" accent5="accent5" accent6="accent6" hlink="hlink" folHlink="folHlink"/>
  <p:sldLayoutIdLst>
    <p:sldLayoutId id="2147483812" r:id="rId1"/>
    <p:sldLayoutId id="2147483813" r:id="rId2"/>
    <p:sldLayoutId id="2147483814" r:id="rId3"/>
    <p:sldLayoutId id="2147483815" r:id="rId4"/>
    <p:sldLayoutId id="2147483816" r:id="rId5"/>
    <p:sldLayoutId id="2147483817" r:id="rId6"/>
    <p:sldLayoutId id="2147483818" r:id="rId7"/>
    <p:sldLayoutId id="2147483819" r:id="rId8"/>
    <p:sldLayoutId id="2147483820" r:id="rId9"/>
    <p:sldLayoutId id="2147483821" r:id="rId10"/>
    <p:sldLayoutId id="2147483822" r:id="rId11"/>
    <p:sldLayoutId id="2147483823" r:id="rId12"/>
  </p:sldLayoutIdLst>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1789485"/>
      </p:ext>
    </p:extLst>
  </p:cSld>
  <p:clrMap bg1="lt1" tx1="dk1" bg2="lt2" tx2="dk2" accent1="accent1" accent2="accent2" accent3="accent3" accent4="accent4" accent5="accent5" accent6="accent6" hlink="hlink" folHlink="folHlink"/>
  <p:sldLayoutIdLst>
    <p:sldLayoutId id="2147483838" r:id="rId1"/>
    <p:sldLayoutId id="2147483839" r:id="rId2"/>
    <p:sldLayoutId id="2147483840" r:id="rId3"/>
    <p:sldLayoutId id="2147483841" r:id="rId4"/>
    <p:sldLayoutId id="2147483842" r:id="rId5"/>
    <p:sldLayoutId id="2147483843" r:id="rId6"/>
    <p:sldLayoutId id="2147483844" r:id="rId7"/>
    <p:sldLayoutId id="2147483845" r:id="rId8"/>
    <p:sldLayoutId id="2147483846" r:id="rId9"/>
    <p:sldLayoutId id="2147483847" r:id="rId10"/>
    <p:sldLayoutId id="2147483848" r:id="rId11"/>
    <p:sldLayoutId id="2147483849" r:id="rId12"/>
  </p:sldLayoutIdLst>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593367"/>
            <a:ext cx="102900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1pPr>
            <a:lvl2pPr lvl="1">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2pPr>
            <a:lvl3pPr lvl="2">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3pPr>
            <a:lvl4pPr lvl="3">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4pPr>
            <a:lvl5pPr lvl="4">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5pPr>
            <a:lvl6pPr lvl="5">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6pPr>
            <a:lvl7pPr lvl="6">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7pPr>
            <a:lvl8pPr lvl="7">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8pPr>
            <a:lvl9pPr lvl="8">
              <a:spcBef>
                <a:spcPts val="0"/>
              </a:spcBef>
              <a:spcAft>
                <a:spcPts val="0"/>
              </a:spcAft>
              <a:buClr>
                <a:schemeClr val="dk1"/>
              </a:buClr>
              <a:buSzPts val="3000"/>
              <a:buFont typeface="Londrina Solid"/>
              <a:buNone/>
              <a:defRPr sz="3000">
                <a:solidFill>
                  <a:schemeClr val="dk1"/>
                </a:solidFill>
                <a:latin typeface="Londrina Solid"/>
                <a:ea typeface="Londrina Solid"/>
                <a:cs typeface="Londrina Solid"/>
                <a:sym typeface="Londrina Solid"/>
              </a:defRPr>
            </a:lvl9pPr>
          </a:lstStyle>
          <a:p>
            <a:endParaRPr/>
          </a:p>
        </p:txBody>
      </p:sp>
      <p:sp>
        <p:nvSpPr>
          <p:cNvPr id="7" name="Google Shape;7;p1"/>
          <p:cNvSpPr txBox="1">
            <a:spLocks noGrp="1"/>
          </p:cNvSpPr>
          <p:nvPr>
            <p:ph type="body" idx="1"/>
          </p:nvPr>
        </p:nvSpPr>
        <p:spPr>
          <a:xfrm>
            <a:off x="950967" y="1536633"/>
            <a:ext cx="102900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1pPr>
            <a:lvl2pPr marL="914400" lvl="1"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2pPr>
            <a:lvl3pPr marL="1371600" lvl="2"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3pPr>
            <a:lvl4pPr marL="1828800" lvl="3"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4pPr>
            <a:lvl5pPr marL="2286000" lvl="4"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5pPr>
            <a:lvl6pPr marL="2743200" lvl="5"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6pPr>
            <a:lvl7pPr marL="3200400" lvl="6"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7pPr>
            <a:lvl8pPr marL="3657600" lvl="7"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8pPr>
            <a:lvl9pPr marL="4114800" lvl="8"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9pPr>
          </a:lstStyle>
          <a:p>
            <a:endParaRPr/>
          </a:p>
        </p:txBody>
      </p:sp>
      <p:sp>
        <p:nvSpPr>
          <p:cNvPr id="2" name="TextBox 1">
            <a:extLst>
              <a:ext uri="{FF2B5EF4-FFF2-40B4-BE49-F238E27FC236}">
                <a16:creationId xmlns:a16="http://schemas.microsoft.com/office/drawing/2014/main" id="{8F0B1C65-CBFD-B32F-46A9-B5208A70B0DE}"/>
              </a:ext>
            </a:extLst>
          </p:cNvPr>
          <p:cNvSpPr txBox="1"/>
          <p:nvPr userDrawn="1"/>
        </p:nvSpPr>
        <p:spPr>
          <a:xfrm rot="16200000">
            <a:off x="-5913767" y="2836778"/>
            <a:ext cx="4866968" cy="38014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64" b="0" i="0" u="none" strike="noStrike" kern="0" cap="none" spc="0" normalizeH="0" baseline="0" noProof="0">
                <a:ln>
                  <a:noFill/>
                </a:ln>
                <a:solidFill>
                  <a:srgbClr val="000000"/>
                </a:solidFill>
                <a:effectLst/>
                <a:uLnTx/>
                <a:uFillTx/>
                <a:latin typeface=".TMC-Ong Do" pitchFamily="2" charset="0"/>
                <a:cs typeface="Arial"/>
                <a:sym typeface="Arial"/>
              </a:rPr>
              <a:t>Kho ppt Phan Linh_0916.604.268</a:t>
            </a:r>
          </a:p>
        </p:txBody>
      </p:sp>
      <p:sp>
        <p:nvSpPr>
          <p:cNvPr id="3" name="TextBox 2">
            <a:extLst>
              <a:ext uri="{FF2B5EF4-FFF2-40B4-BE49-F238E27FC236}">
                <a16:creationId xmlns:a16="http://schemas.microsoft.com/office/drawing/2014/main" id="{B44DA456-FD25-E832-D27F-6E0CE93E9FBC}"/>
              </a:ext>
            </a:extLst>
          </p:cNvPr>
          <p:cNvSpPr txBox="1"/>
          <p:nvPr userDrawn="1"/>
        </p:nvSpPr>
        <p:spPr>
          <a:xfrm rot="16200000">
            <a:off x="13238732" y="3238927"/>
            <a:ext cx="4866968" cy="38014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64" b="0" i="0" u="none" strike="noStrike" kern="0" cap="none" spc="0" normalizeH="0" baseline="0" noProof="0">
                <a:ln>
                  <a:noFill/>
                </a:ln>
                <a:solidFill>
                  <a:srgbClr val="000000"/>
                </a:solidFill>
                <a:effectLst/>
                <a:uLnTx/>
                <a:uFillTx/>
                <a:latin typeface=".TMC-Ong Do" pitchFamily="2" charset="0"/>
                <a:cs typeface="Arial"/>
                <a:sym typeface="Arial"/>
              </a:rPr>
              <a:t>Kho ppt Phan Linh_0916.604.268</a:t>
            </a:r>
          </a:p>
        </p:txBody>
      </p:sp>
      <p:sp>
        <p:nvSpPr>
          <p:cNvPr id="4" name="TextBox 3">
            <a:extLst>
              <a:ext uri="{FF2B5EF4-FFF2-40B4-BE49-F238E27FC236}">
                <a16:creationId xmlns:a16="http://schemas.microsoft.com/office/drawing/2014/main" id="{443DEE9D-DA77-527F-9437-D38A4AEAEFC1}"/>
              </a:ext>
            </a:extLst>
          </p:cNvPr>
          <p:cNvSpPr txBox="1"/>
          <p:nvPr userDrawn="1"/>
        </p:nvSpPr>
        <p:spPr>
          <a:xfrm>
            <a:off x="3656281" y="7671935"/>
            <a:ext cx="4879038"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000000"/>
                </a:solidFill>
                <a:effectLst/>
                <a:uLnTx/>
                <a:uFillTx/>
                <a:latin typeface=".TMC-Ong Do" pitchFamily="2" charset="0"/>
                <a:cs typeface="Arial"/>
                <a:sym typeface="Arial"/>
              </a:rPr>
              <a:t>Kho ppt Phan Linh_0916.604.268</a:t>
            </a:r>
          </a:p>
        </p:txBody>
      </p:sp>
    </p:spTree>
    <p:extLst>
      <p:ext uri="{BB962C8B-B14F-4D97-AF65-F5344CB8AC3E}">
        <p14:creationId xmlns:p14="http://schemas.microsoft.com/office/powerpoint/2010/main" val="741559731"/>
      </p:ext>
    </p:extLst>
  </p:cSld>
  <p:clrMap bg1="lt1" tx1="dk1" bg2="dk2" tx2="lt2" accent1="accent1" accent2="accent2" accent3="accent3" accent4="accent4" accent5="accent5" accent6="accent6" hlink="hlink" folHlink="folHlink"/>
  <p:sldLayoutIdLst>
    <p:sldLayoutId id="2147483851" r:id="rId1"/>
    <p:sldLayoutId id="2147483852" r:id="rId2"/>
    <p:sldLayoutId id="2147483853" r:id="rId3"/>
    <p:sldLayoutId id="2147483854" r:id="rId4"/>
    <p:sldLayoutId id="2147483855" r:id="rId5"/>
    <p:sldLayoutId id="2147483856" r:id="rId6"/>
    <p:sldLayoutId id="2147483857" r:id="rId7"/>
    <p:sldLayoutId id="2147483858" r:id="rId8"/>
    <p:sldLayoutId id="2147483859" r:id="rId9"/>
    <p:sldLayoutId id="2147483860" r:id="rId10"/>
    <p:sldLayoutId id="2147483861" r:id="rId11"/>
    <p:sldLayoutId id="2147483862" r:id="rId12"/>
    <p:sldLayoutId id="2147483863" r:id="rId13"/>
    <p:sldLayoutId id="2147483864" r:id="rId1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1.xml"/><Relationship Id="rId1" Type="http://schemas.openxmlformats.org/officeDocument/2006/relationships/slideLayout" Target="../slideLayouts/slideLayout170.xml"/></Relationships>
</file>

<file path=ppt/slides/_rels/slide1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9.xml"/><Relationship Id="rId1" Type="http://schemas.openxmlformats.org/officeDocument/2006/relationships/slideLayout" Target="../slideLayouts/slideLayout1.xml"/><Relationship Id="rId5" Type="http://schemas.openxmlformats.org/officeDocument/2006/relationships/image" Target="../media/image35.png"/><Relationship Id="rId4" Type="http://schemas.openxmlformats.org/officeDocument/2006/relationships/image" Target="../media/image34.gif"/></Relationships>
</file>

<file path=ppt/slides/_rels/slide1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0.xml"/><Relationship Id="rId1" Type="http://schemas.openxmlformats.org/officeDocument/2006/relationships/slideLayout" Target="../slideLayouts/slideLayout15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19.xml"/></Relationships>
</file>

<file path=ppt/slides/_rels/slide13.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37.png"/><Relationship Id="rId7" Type="http://schemas.openxmlformats.org/officeDocument/2006/relationships/image" Target="../media/image49.png"/><Relationship Id="rId2" Type="http://schemas.openxmlformats.org/officeDocument/2006/relationships/notesSlide" Target="../notesSlides/notesSlide12.xml"/><Relationship Id="rId1" Type="http://schemas.openxmlformats.org/officeDocument/2006/relationships/slideLayout" Target="../slideLayouts/slideLayout107.xml"/><Relationship Id="rId6" Type="http://schemas.openxmlformats.org/officeDocument/2006/relationships/image" Target="../media/image48.png"/><Relationship Id="rId5" Type="http://schemas.openxmlformats.org/officeDocument/2006/relationships/image" Target="../media/image47.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0.xml"/></Relationships>
</file>

<file path=ppt/slides/_rels/slide17.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audio" Target="../media/audio2.wav"/><Relationship Id="rId7" Type="http://schemas.openxmlformats.org/officeDocument/2006/relationships/image" Target="../media/image49.png"/><Relationship Id="rId2" Type="http://schemas.openxmlformats.org/officeDocument/2006/relationships/notesSlide" Target="../notesSlides/notesSlide16.xml"/><Relationship Id="rId1" Type="http://schemas.openxmlformats.org/officeDocument/2006/relationships/slideLayout" Target="../slideLayouts/slideLayout119.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37.png"/></Relationships>
</file>

<file path=ppt/slides/_rels/slide1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7.xml"/><Relationship Id="rId1" Type="http://schemas.openxmlformats.org/officeDocument/2006/relationships/slideLayout" Target="../slideLayouts/slideLayout9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9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9.xm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80.xml"/><Relationship Id="rId2" Type="http://schemas.microsoft.com/office/2007/relationships/media" Target="../media/media1.mp4"/><Relationship Id="rId1" Type="http://schemas.openxmlformats.org/officeDocument/2006/relationships/video" Target="NULL" TargetMode="External"/><Relationship Id="rId4" Type="http://schemas.openxmlformats.org/officeDocument/2006/relationships/image" Target="../media/image27.png"/></Relationships>
</file>

<file path=ppt/slides/_rels/slide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xml"/><Relationship Id="rId1" Type="http://schemas.openxmlformats.org/officeDocument/2006/relationships/slideLayout" Target="../slideLayouts/slideLayout137.xml"/></Relationships>
</file>

<file path=ppt/slides/_rels/slide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xml"/><Relationship Id="rId1" Type="http://schemas.openxmlformats.org/officeDocument/2006/relationships/slideLayout" Target="../slideLayouts/slideLayout62.xml"/><Relationship Id="rId5" Type="http://schemas.openxmlformats.org/officeDocument/2006/relationships/image" Target="../media/image31.png"/><Relationship Id="rId4" Type="http://schemas.openxmlformats.org/officeDocument/2006/relationships/image" Target="../media/image30.png"/></Relationships>
</file>

<file path=ppt/slides/_rels/slide6.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6.xml"/><Relationship Id="rId1" Type="http://schemas.openxmlformats.org/officeDocument/2006/relationships/slideLayout" Target="../slideLayouts/slideLayout15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07.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856D3D2-6639-4EFD-9E6C-92EF208B475D}"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10" name="TextBox 9"/>
          <p:cNvSpPr txBox="1"/>
          <p:nvPr/>
        </p:nvSpPr>
        <p:spPr>
          <a:xfrm>
            <a:off x="0" y="1627300"/>
            <a:ext cx="12091988" cy="13239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28" normalizeH="0" baseline="0" noProof="0" dirty="0">
                <a:ln w="11430"/>
                <a:solidFill>
                  <a:srgbClr val="FF0000"/>
                </a:solidFill>
                <a:effectLst>
                  <a:outerShdw blurRad="76200" dist="50800" dir="5400000" algn="tl" rotWithShape="0">
                    <a:srgbClr val="000000">
                      <a:alpha val="65000"/>
                    </a:srgbClr>
                  </a:outerShdw>
                </a:effectLst>
                <a:uLnTx/>
                <a:uFillTx/>
                <a:latin typeface="Times New Roman" panose="02020603050405020304" pitchFamily="18" charset="0"/>
                <a:ea typeface="+mn-ea"/>
                <a:cs typeface="Times New Roman" panose="02020603050405020304" pitchFamily="18" charset="0"/>
                <a:sym typeface="+mn-ea"/>
              </a:rPr>
              <a:t>CHÀO MỪNG QUÝ THẦY CÔ  </a:t>
            </a:r>
            <a:endParaRPr kumimoji="0" lang="en-US" sz="4000" b="1" i="0" u="none" strike="noStrike" kern="1200" cap="none" spc="28" normalizeH="0" baseline="0" noProof="0" dirty="0">
              <a:ln w="11430"/>
              <a:solidFill>
                <a:srgbClr val="FF0000"/>
              </a:solidFill>
              <a:effectLst>
                <a:outerShdw blurRad="76200" dist="50800" dir="5400000" algn="tl" rotWithShape="0">
                  <a:srgbClr val="000000">
                    <a:alpha val="65000"/>
                  </a:srgbClr>
                </a:outerShdw>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28" normalizeH="0" baseline="0" noProof="0" dirty="0">
                <a:ln w="11430"/>
                <a:solidFill>
                  <a:srgbClr val="FF0000"/>
                </a:solidFill>
                <a:effectLst>
                  <a:outerShdw blurRad="76200" dist="50800" dir="5400000" algn="tl" rotWithShape="0">
                    <a:srgbClr val="000000">
                      <a:alpha val="65000"/>
                    </a:srgbClr>
                  </a:outerShdw>
                </a:effectLst>
                <a:uLnTx/>
                <a:uFillTx/>
                <a:latin typeface="Times New Roman" panose="02020603050405020304" pitchFamily="18" charset="0"/>
                <a:ea typeface="+mn-ea"/>
                <a:cs typeface="Times New Roman" panose="02020603050405020304" pitchFamily="18" charset="0"/>
                <a:sym typeface="+mn-ea"/>
              </a:rPr>
              <a:t>VỀ DỰ GIỜ THĂM LỚP</a:t>
            </a:r>
            <a:endParaRPr kumimoji="0" lang="vi-VN" altLang="en-US" sz="4000" b="1" i="0" u="none" strike="noStrike" kern="1200" cap="none" spc="0" normalizeH="0" baseline="0" noProof="0" dirty="0">
              <a:ln>
                <a:noFill/>
              </a:ln>
              <a:solidFill>
                <a:srgbClr val="0070C0"/>
              </a:solidFill>
              <a:effectLst/>
              <a:uLnTx/>
              <a:uFillTx/>
              <a:latin typeface="Times New Roman" panose="02020603050405020304" pitchFamily="18" charset="0"/>
              <a:ea typeface="+mn-ea"/>
              <a:cs typeface="Times New Roman" panose="02020603050405020304" pitchFamily="18" charset="0"/>
            </a:endParaRPr>
          </a:p>
        </p:txBody>
      </p:sp>
      <p:sp>
        <p:nvSpPr>
          <p:cNvPr id="11" name="Text Box 2"/>
          <p:cNvSpPr txBox="1"/>
          <p:nvPr/>
        </p:nvSpPr>
        <p:spPr>
          <a:xfrm>
            <a:off x="1235933" y="3085285"/>
            <a:ext cx="9856788" cy="706438"/>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4000" b="1" i="0" u="none" strike="noStrike" kern="1200" cap="none" spc="28" normalizeH="0" baseline="0" noProof="0" dirty="0">
                <a:ln w="11430"/>
                <a:solidFill>
                  <a:srgbClr val="002060"/>
                </a:solidFill>
                <a:effectLst/>
                <a:uLnTx/>
                <a:uFillTx/>
                <a:latin typeface="Times New Roman" panose="02020603050405020304" pitchFamily="18" charset="0"/>
                <a:ea typeface="+mn-ea"/>
                <a:cs typeface="Times New Roman" panose="02020603050405020304" pitchFamily="18" charset="0"/>
                <a:sym typeface="+mn-ea"/>
              </a:rPr>
              <a:t>MÔN</a:t>
            </a:r>
            <a:r>
              <a:rPr kumimoji="0" lang="en-US" altLang="en-US" sz="4000" b="1" i="0" u="none" strike="noStrike" kern="1200" cap="none" spc="28" normalizeH="0" baseline="0" noProof="0">
                <a:ln w="11430"/>
                <a:solidFill>
                  <a:srgbClr val="002060"/>
                </a:solidFill>
                <a:effectLst/>
                <a:uLnTx/>
                <a:uFillTx/>
                <a:latin typeface="Times New Roman" panose="02020603050405020304" pitchFamily="18" charset="0"/>
                <a:ea typeface="+mn-ea"/>
                <a:cs typeface="Times New Roman" panose="02020603050405020304" pitchFamily="18" charset="0"/>
                <a:sym typeface="+mn-ea"/>
              </a:rPr>
              <a:t>: </a:t>
            </a:r>
            <a:r>
              <a:rPr kumimoji="0" lang="en-US" altLang="en-US" sz="4000" b="1" i="0" u="none" strike="noStrike" kern="1200" cap="none" spc="28" normalizeH="0" baseline="0" noProof="0" smtClean="0">
                <a:ln w="11430"/>
                <a:solidFill>
                  <a:srgbClr val="002060"/>
                </a:solidFill>
                <a:effectLst/>
                <a:uLnTx/>
                <a:uFillTx/>
                <a:latin typeface="Times New Roman" panose="02020603050405020304" pitchFamily="18" charset="0"/>
                <a:ea typeface="+mn-ea"/>
                <a:cs typeface="Times New Roman" panose="02020603050405020304" pitchFamily="18" charset="0"/>
                <a:sym typeface="+mn-ea"/>
              </a:rPr>
              <a:t>TOÁN</a:t>
            </a:r>
            <a:endParaRPr kumimoji="0" lang="vi-VN" altLang="en-US" sz="4000" b="1" i="0" u="none" strike="noStrike" kern="1200" cap="none" spc="28" normalizeH="0" baseline="0" noProof="0" dirty="0">
              <a:ln w="11430"/>
              <a:solidFill>
                <a:srgbClr val="002060"/>
              </a:solidFill>
              <a:effectLst/>
              <a:uLnTx/>
              <a:uFillTx/>
              <a:latin typeface="Times New Roman" panose="02020603050405020304" pitchFamily="18" charset="0"/>
              <a:ea typeface="+mn-ea"/>
              <a:cs typeface="Times New Roman" panose="02020603050405020304" pitchFamily="18" charset="0"/>
              <a:sym typeface="+mn-ea"/>
            </a:endParaRPr>
          </a:p>
        </p:txBody>
      </p:sp>
      <p:sp>
        <p:nvSpPr>
          <p:cNvPr id="12" name="TextBox 11"/>
          <p:cNvSpPr txBox="1"/>
          <p:nvPr/>
        </p:nvSpPr>
        <p:spPr>
          <a:xfrm>
            <a:off x="524296" y="4912219"/>
            <a:ext cx="5829738" cy="830997"/>
          </a:xfrm>
          <a:prstGeom prst="rect">
            <a:avLst/>
          </a:prstGeom>
          <a:noFill/>
        </p:spPr>
        <p:txBody>
          <a:bodyPr wrap="square" rtlCol="0">
            <a:spAutoFit/>
          </a:bodyPr>
          <a:lstStyle/>
          <a:p>
            <a:r>
              <a:rPr lang="vi-VN" sz="2400" b="1">
                <a:solidFill>
                  <a:prstClr val="black"/>
                </a:solidFill>
                <a:latin typeface="Times New Roman" pitchFamily="18" charset="0"/>
                <a:cs typeface="Times New Roman" pitchFamily="18" charset="0"/>
              </a:rPr>
              <a:t>Người thực hiện: Nguyễn </a:t>
            </a:r>
            <a:r>
              <a:rPr lang="en-US" sz="2400" b="1" smtClean="0">
                <a:solidFill>
                  <a:prstClr val="black"/>
                </a:solidFill>
                <a:latin typeface="Times New Roman" pitchFamily="18" charset="0"/>
                <a:cs typeface="Times New Roman" pitchFamily="18" charset="0"/>
              </a:rPr>
              <a:t>Thị Thuỳ Giang</a:t>
            </a:r>
            <a:endParaRPr lang="vi-VN" sz="2400" b="1">
              <a:solidFill>
                <a:prstClr val="black"/>
              </a:solidFill>
              <a:latin typeface="Times New Roman" pitchFamily="18" charset="0"/>
              <a:cs typeface="Times New Roman" pitchFamily="18" charset="0"/>
            </a:endParaRPr>
          </a:p>
          <a:p>
            <a:r>
              <a:rPr lang="vi-VN" sz="2400" b="1" smtClean="0">
                <a:solidFill>
                  <a:prstClr val="black"/>
                </a:solidFill>
                <a:latin typeface="Times New Roman" pitchFamily="18" charset="0"/>
                <a:cs typeface="Times New Roman" pitchFamily="18" charset="0"/>
              </a:rPr>
              <a:t>Giáo </a:t>
            </a:r>
            <a:r>
              <a:rPr lang="vi-VN" sz="2400" b="1">
                <a:solidFill>
                  <a:prstClr val="black"/>
                </a:solidFill>
                <a:latin typeface="Times New Roman" pitchFamily="18" charset="0"/>
                <a:cs typeface="Times New Roman" pitchFamily="18" charset="0"/>
              </a:rPr>
              <a:t>viên trường Tiểu học Hòa Bình</a:t>
            </a:r>
            <a:endParaRPr lang="vi-VN" sz="2400" b="1" dirty="0" err="1">
              <a:solidFill>
                <a:prstClr val="black"/>
              </a:solidFill>
              <a:latin typeface="Times New Roman" pitchFamily="18" charset="0"/>
              <a:cs typeface="Times New Roman" pitchFamily="18" charset="0"/>
            </a:endParaRPr>
          </a:p>
        </p:txBody>
      </p:sp>
      <p:sp>
        <p:nvSpPr>
          <p:cNvPr id="13" name="Rectangle 1"/>
          <p:cNvSpPr>
            <a:spLocks noChangeArrowheads="1"/>
          </p:cNvSpPr>
          <p:nvPr/>
        </p:nvSpPr>
        <p:spPr bwMode="auto">
          <a:xfrm>
            <a:off x="2955925" y="271462"/>
            <a:ext cx="60960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608013" rtl="0" eaLnBrk="1" fontAlgn="auto" latinLnBrk="0" hangingPunct="1">
              <a:lnSpc>
                <a:spcPct val="100000"/>
              </a:lnSpc>
              <a:spcBef>
                <a:spcPts val="0"/>
              </a:spcBef>
              <a:spcAft>
                <a:spcPts val="0"/>
              </a:spcAft>
              <a:buClrTx/>
              <a:buSzTx/>
              <a:buFontTx/>
              <a:buNone/>
              <a:tabLst/>
              <a:defRPr/>
            </a:pPr>
            <a:r>
              <a:rPr kumimoji="0" lang="en-US" altLang="en-US" sz="2000" b="1" i="0" u="none" strike="noStrike" kern="1200" cap="none" spc="0" normalizeH="0" baseline="0" noProof="0" smtClean="0">
                <a:ln>
                  <a:noFill/>
                </a:ln>
                <a:solidFill>
                  <a:srgbClr val="2F2B20"/>
                </a:solidFill>
                <a:effectLst/>
                <a:uLnTx/>
                <a:uFillTx/>
                <a:latin typeface="Times New Roman" pitchFamily="18" charset="0"/>
                <a:ea typeface="+mn-ea"/>
                <a:cs typeface="Times New Roman" pitchFamily="18" charset="0"/>
              </a:rPr>
              <a:t>UỶ</a:t>
            </a:r>
            <a:r>
              <a:rPr kumimoji="0" lang="en-US" altLang="en-US" sz="2000" b="1" i="0" u="none" strike="noStrike" kern="1200" cap="none" spc="0" normalizeH="0" noProof="0" smtClean="0">
                <a:ln>
                  <a:noFill/>
                </a:ln>
                <a:solidFill>
                  <a:srgbClr val="2F2B20"/>
                </a:solidFill>
                <a:effectLst/>
                <a:uLnTx/>
                <a:uFillTx/>
                <a:latin typeface="Times New Roman" pitchFamily="18" charset="0"/>
                <a:ea typeface="+mn-ea"/>
                <a:cs typeface="Times New Roman" pitchFamily="18" charset="0"/>
              </a:rPr>
              <a:t> BAN NHÂN DÂN </a:t>
            </a:r>
            <a:r>
              <a:rPr kumimoji="0" lang="en-US" altLang="en-US" sz="2000" b="1" i="0" u="none" strike="noStrike" kern="1200" cap="none" spc="0" normalizeH="0" baseline="0" noProof="0" smtClean="0">
                <a:ln>
                  <a:noFill/>
                </a:ln>
                <a:solidFill>
                  <a:srgbClr val="2F2B20"/>
                </a:solidFill>
                <a:effectLst/>
                <a:uLnTx/>
                <a:uFillTx/>
                <a:latin typeface="Times New Roman" pitchFamily="18" charset="0"/>
                <a:ea typeface="+mn-ea"/>
                <a:cs typeface="Times New Roman" pitchFamily="18" charset="0"/>
              </a:rPr>
              <a:t>HUYỆN </a:t>
            </a:r>
            <a:r>
              <a:rPr kumimoji="0" lang="en-US" altLang="en-US" sz="2000" b="1" i="0" u="none" strike="noStrike" kern="1200" cap="none" spc="0" normalizeH="0" baseline="0" noProof="0">
                <a:ln>
                  <a:noFill/>
                </a:ln>
                <a:solidFill>
                  <a:srgbClr val="2F2B20"/>
                </a:solidFill>
                <a:effectLst/>
                <a:uLnTx/>
                <a:uFillTx/>
                <a:latin typeface="Times New Roman" pitchFamily="18" charset="0"/>
                <a:ea typeface="+mn-ea"/>
                <a:cs typeface="Times New Roman" pitchFamily="18" charset="0"/>
              </a:rPr>
              <a:t>VĨNH BẢO</a:t>
            </a:r>
          </a:p>
          <a:p>
            <a:pPr marL="0" marR="0" lvl="0" indent="0" algn="ctr" defTabSz="608013" rtl="0" eaLnBrk="1" fontAlgn="auto" latinLnBrk="0" hangingPunct="1">
              <a:lnSpc>
                <a:spcPct val="100000"/>
              </a:lnSpc>
              <a:spcBef>
                <a:spcPts val="0"/>
              </a:spcBef>
              <a:spcAft>
                <a:spcPts val="0"/>
              </a:spcAft>
              <a:buClrTx/>
              <a:buSzTx/>
              <a:buFontTx/>
              <a:buNone/>
              <a:tabLst/>
              <a:defRPr/>
            </a:pPr>
            <a:r>
              <a:rPr kumimoji="0" lang="en-US" altLang="en-US" sz="2000" b="1" i="0" u="none" strike="noStrike" kern="1200" cap="none" spc="0" normalizeH="0" baseline="0" noProof="0">
                <a:ln>
                  <a:noFill/>
                </a:ln>
                <a:solidFill>
                  <a:srgbClr val="2F2B20"/>
                </a:solidFill>
                <a:effectLst/>
                <a:uLnTx/>
                <a:uFillTx/>
                <a:latin typeface="Times New Roman" pitchFamily="18" charset="0"/>
                <a:ea typeface="+mn-ea"/>
                <a:cs typeface="Times New Roman" pitchFamily="18" charset="0"/>
              </a:rPr>
              <a:t>TR</a:t>
            </a:r>
            <a:r>
              <a:rPr kumimoji="0" lang="vi-VN" altLang="en-US" sz="2000" b="1" i="0" u="none" strike="noStrike" kern="1200" cap="none" spc="0" normalizeH="0" baseline="0" noProof="0">
                <a:ln>
                  <a:noFill/>
                </a:ln>
                <a:solidFill>
                  <a:srgbClr val="2F2B20"/>
                </a:solidFill>
                <a:effectLst/>
                <a:uLnTx/>
                <a:uFillTx/>
                <a:latin typeface="Times New Roman" pitchFamily="18" charset="0"/>
                <a:ea typeface="+mn-ea"/>
                <a:cs typeface="Times New Roman" pitchFamily="18" charset="0"/>
              </a:rPr>
              <a:t>Ư</a:t>
            </a:r>
            <a:r>
              <a:rPr kumimoji="0" lang="en-US" altLang="en-US" sz="2000" b="1" i="0" u="none" strike="noStrike" kern="1200" cap="none" spc="0" normalizeH="0" baseline="0" noProof="0">
                <a:ln>
                  <a:noFill/>
                </a:ln>
                <a:solidFill>
                  <a:srgbClr val="2F2B20"/>
                </a:solidFill>
                <a:effectLst/>
                <a:uLnTx/>
                <a:uFillTx/>
                <a:latin typeface="Times New Roman" pitchFamily="18" charset="0"/>
                <a:ea typeface="+mn-ea"/>
                <a:cs typeface="Times New Roman" pitchFamily="18" charset="0"/>
              </a:rPr>
              <a:t>ỜNG TIỂU HỌC HÒA BÌNH</a:t>
            </a:r>
          </a:p>
          <a:p>
            <a:pPr marL="0" marR="0" lvl="0" indent="0" algn="ctr" defTabSz="608013" rtl="0" eaLnBrk="1" fontAlgn="auto" latinLnBrk="0" hangingPunct="1">
              <a:lnSpc>
                <a:spcPct val="100000"/>
              </a:lnSpc>
              <a:spcBef>
                <a:spcPts val="0"/>
              </a:spcBef>
              <a:spcAft>
                <a:spcPts val="0"/>
              </a:spcAft>
              <a:buClrTx/>
              <a:buSzTx/>
              <a:buFontTx/>
              <a:buNone/>
              <a:tabLst/>
              <a:defRPr/>
            </a:pPr>
            <a:endParaRPr kumimoji="0" lang="en-US" altLang="en-US" sz="2000" b="1"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cxnSp>
        <p:nvCxnSpPr>
          <p:cNvPr id="14" name="Straight Connector 13"/>
          <p:cNvCxnSpPr/>
          <p:nvPr/>
        </p:nvCxnSpPr>
        <p:spPr>
          <a:xfrm>
            <a:off x="4785519" y="979777"/>
            <a:ext cx="2620962" cy="0"/>
          </a:xfrm>
          <a:prstGeom prst="line">
            <a:avLst/>
          </a:prstGeom>
          <a:ln w="28575"/>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66790677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44"/>
        <p:cNvGrpSpPr/>
        <p:nvPr/>
      </p:nvGrpSpPr>
      <p:grpSpPr>
        <a:xfrm>
          <a:off x="0" y="0"/>
          <a:ext cx="0" cy="0"/>
          <a:chOff x="0" y="0"/>
          <a:chExt cx="0" cy="0"/>
        </a:xfrm>
      </p:grpSpPr>
      <p:sp>
        <p:nvSpPr>
          <p:cNvPr id="246" name="Google Shape;246;p34"/>
          <p:cNvSpPr txBox="1">
            <a:spLocks noGrp="1"/>
          </p:cNvSpPr>
          <p:nvPr>
            <p:ph type="subTitle" idx="1"/>
          </p:nvPr>
        </p:nvSpPr>
        <p:spPr>
          <a:xfrm>
            <a:off x="3061239" y="4881681"/>
            <a:ext cx="5777600" cy="618800"/>
          </a:xfrm>
          <a:prstGeom prst="rect">
            <a:avLst/>
          </a:prstGeom>
        </p:spPr>
        <p:txBody>
          <a:bodyPr spcFirstLastPara="1" wrap="square" lIns="121900" tIns="121900" rIns="121900" bIns="121900" anchor="t" anchorCtr="0">
            <a:noAutofit/>
          </a:bodyPr>
          <a:lstStyle/>
          <a:p>
            <a:pPr marL="0" indent="0"/>
            <a:r>
              <a:rPr lang="en" sz="4400">
                <a:latin typeface="Cambria" panose="02040503050406030204" pitchFamily="18" charset="0"/>
                <a:ea typeface="Cambria" panose="02040503050406030204" pitchFamily="18" charset="0"/>
              </a:rPr>
              <a:t>Trang </a:t>
            </a:r>
            <a:r>
              <a:rPr lang="en" sz="4400" smtClean="0">
                <a:latin typeface="Cambria" panose="02040503050406030204" pitchFamily="18" charset="0"/>
                <a:ea typeface="Cambria" panose="02040503050406030204" pitchFamily="18" charset="0"/>
              </a:rPr>
              <a:t>57</a:t>
            </a:r>
            <a:endParaRPr sz="4400" dirty="0">
              <a:latin typeface="Cambria" panose="02040503050406030204" pitchFamily="18" charset="0"/>
              <a:ea typeface="Cambria" panose="02040503050406030204" pitchFamily="18" charset="0"/>
            </a:endParaRPr>
          </a:p>
        </p:txBody>
      </p:sp>
      <p:sp>
        <p:nvSpPr>
          <p:cNvPr id="247" name="Google Shape;247;p34"/>
          <p:cNvSpPr/>
          <p:nvPr/>
        </p:nvSpPr>
        <p:spPr>
          <a:xfrm>
            <a:off x="2641798" y="4406964"/>
            <a:ext cx="1043381" cy="994539"/>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5" name="Picture 4">
            <a:extLst>
              <a:ext uri="{FF2B5EF4-FFF2-40B4-BE49-F238E27FC236}">
                <a16:creationId xmlns:a16="http://schemas.microsoft.com/office/drawing/2014/main" id="{F8BF0F5F-6D0D-4863-ADE6-7E2FCB8E590B}"/>
              </a:ext>
            </a:extLst>
          </p:cNvPr>
          <p:cNvPicPr>
            <a:picLocks noChangeAspect="1"/>
          </p:cNvPicPr>
          <p:nvPr/>
        </p:nvPicPr>
        <p:blipFill rotWithShape="1">
          <a:blip r:embed="rId3"/>
          <a:srcRect r="56752"/>
          <a:stretch/>
        </p:blipFill>
        <p:spPr>
          <a:xfrm>
            <a:off x="-217754" y="-339368"/>
            <a:ext cx="2475155" cy="3219292"/>
          </a:xfrm>
          <a:prstGeom prst="rect">
            <a:avLst/>
          </a:prstGeom>
        </p:spPr>
      </p:pic>
      <p:pic>
        <p:nvPicPr>
          <p:cNvPr id="11" name="Picture 10">
            <a:extLst>
              <a:ext uri="{FF2B5EF4-FFF2-40B4-BE49-F238E27FC236}">
                <a16:creationId xmlns:a16="http://schemas.microsoft.com/office/drawing/2014/main" id="{A5C30970-7485-403B-BF37-0DE48B820923}"/>
              </a:ext>
            </a:extLst>
          </p:cNvPr>
          <p:cNvPicPr>
            <a:picLocks noChangeAspect="1"/>
          </p:cNvPicPr>
          <p:nvPr/>
        </p:nvPicPr>
        <p:blipFill>
          <a:blip r:embed="rId4"/>
          <a:stretch>
            <a:fillRect/>
          </a:stretch>
        </p:blipFill>
        <p:spPr>
          <a:xfrm>
            <a:off x="8838839" y="593924"/>
            <a:ext cx="4064000" cy="2286000"/>
          </a:xfrm>
          <a:prstGeom prst="rect">
            <a:avLst/>
          </a:prstGeom>
        </p:spPr>
      </p:pic>
      <p:pic>
        <p:nvPicPr>
          <p:cNvPr id="4" name="Picture 3">
            <a:extLst>
              <a:ext uri="{FF2B5EF4-FFF2-40B4-BE49-F238E27FC236}">
                <a16:creationId xmlns:a16="http://schemas.microsoft.com/office/drawing/2014/main" id="{7A417E11-0852-954E-6709-08776FC28895}"/>
              </a:ext>
            </a:extLst>
          </p:cNvPr>
          <p:cNvPicPr>
            <a:picLocks noChangeAspect="1"/>
          </p:cNvPicPr>
          <p:nvPr/>
        </p:nvPicPr>
        <p:blipFill>
          <a:blip r:embed="rId5"/>
          <a:stretch>
            <a:fillRect/>
          </a:stretch>
        </p:blipFill>
        <p:spPr>
          <a:xfrm>
            <a:off x="1020640" y="1889626"/>
            <a:ext cx="10150720" cy="3078747"/>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32" presetClass="emph" presetSubtype="0" repeatCount="indefinite" fill="hold" nodeType="withEffect">
                                  <p:stCondLst>
                                    <p:cond delay="0"/>
                                  </p:stCondLst>
                                  <p:endCondLst>
                                    <p:cond evt="onNext" delay="0">
                                      <p:tgtEl>
                                        <p:sldTgt/>
                                      </p:tgtEl>
                                    </p:cond>
                                  </p:endCondLst>
                                  <p:childTnLst>
                                    <p:animRot by="120000">
                                      <p:cBhvr>
                                        <p:cTn id="10" dur="100" fill="hold">
                                          <p:stCondLst>
                                            <p:cond delay="0"/>
                                          </p:stCondLst>
                                        </p:cTn>
                                        <p:tgtEl>
                                          <p:spTgt spid="5"/>
                                        </p:tgtEl>
                                        <p:attrNameLst>
                                          <p:attrName>r</p:attrName>
                                        </p:attrNameLst>
                                      </p:cBhvr>
                                    </p:animRot>
                                    <p:animRot by="-240000">
                                      <p:cBhvr>
                                        <p:cTn id="11" dur="200" fill="hold">
                                          <p:stCondLst>
                                            <p:cond delay="200"/>
                                          </p:stCondLst>
                                        </p:cTn>
                                        <p:tgtEl>
                                          <p:spTgt spid="5"/>
                                        </p:tgtEl>
                                        <p:attrNameLst>
                                          <p:attrName>r</p:attrName>
                                        </p:attrNameLst>
                                      </p:cBhvr>
                                    </p:animRot>
                                    <p:animRot by="240000">
                                      <p:cBhvr>
                                        <p:cTn id="12" dur="200" fill="hold">
                                          <p:stCondLst>
                                            <p:cond delay="400"/>
                                          </p:stCondLst>
                                        </p:cTn>
                                        <p:tgtEl>
                                          <p:spTgt spid="5"/>
                                        </p:tgtEl>
                                        <p:attrNameLst>
                                          <p:attrName>r</p:attrName>
                                        </p:attrNameLst>
                                      </p:cBhvr>
                                    </p:animRot>
                                    <p:animRot by="-240000">
                                      <p:cBhvr>
                                        <p:cTn id="13" dur="200" fill="hold">
                                          <p:stCondLst>
                                            <p:cond delay="600"/>
                                          </p:stCondLst>
                                        </p:cTn>
                                        <p:tgtEl>
                                          <p:spTgt spid="5"/>
                                        </p:tgtEl>
                                        <p:attrNameLst>
                                          <p:attrName>r</p:attrName>
                                        </p:attrNameLst>
                                      </p:cBhvr>
                                    </p:animRot>
                                    <p:animRot by="120000">
                                      <p:cBhvr>
                                        <p:cTn id="14" dur="200" fill="hold">
                                          <p:stCondLst>
                                            <p:cond delay="800"/>
                                          </p:stCondLst>
                                        </p:cTn>
                                        <p:tgtEl>
                                          <p:spTgt spid="5"/>
                                        </p:tgtEl>
                                        <p:attrNameLst>
                                          <p:attrName>r</p:attrName>
                                        </p:attrNameLst>
                                      </p:cBhvr>
                                    </p:animRot>
                                  </p:childTnLst>
                                </p:cTn>
                              </p:par>
                            </p:childTnLst>
                          </p:cTn>
                        </p:par>
                        <p:par>
                          <p:cTn id="15" fill="hold">
                            <p:stCondLst>
                              <p:cond delay="1000"/>
                            </p:stCondLst>
                            <p:childTnLst>
                              <p:par>
                                <p:cTn id="16" presetID="2" presetClass="entr" presetSubtype="3"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 calcmode="lin" valueType="num">
                                      <p:cBhvr additive="base">
                                        <p:cTn id="18" dur="500" fill="hold"/>
                                        <p:tgtEl>
                                          <p:spTgt spid="11"/>
                                        </p:tgtEl>
                                        <p:attrNameLst>
                                          <p:attrName>ppt_x</p:attrName>
                                        </p:attrNameLst>
                                      </p:cBhvr>
                                      <p:tavLst>
                                        <p:tav tm="0">
                                          <p:val>
                                            <p:strVal val="1+#ppt_w/2"/>
                                          </p:val>
                                        </p:tav>
                                        <p:tav tm="100000">
                                          <p:val>
                                            <p:strVal val="#ppt_x"/>
                                          </p:val>
                                        </p:tav>
                                      </p:tavLst>
                                    </p:anim>
                                    <p:anim calcmode="lin" valueType="num">
                                      <p:cBhvr additive="base">
                                        <p:cTn id="19" dur="500" fill="hold"/>
                                        <p:tgtEl>
                                          <p:spTgt spid="11"/>
                                        </p:tgtEl>
                                        <p:attrNameLst>
                                          <p:attrName>ppt_y</p:attrName>
                                        </p:attrNameLst>
                                      </p:cBhvr>
                                      <p:tavLst>
                                        <p:tav tm="0">
                                          <p:val>
                                            <p:strVal val="0-#ppt_h/2"/>
                                          </p:val>
                                        </p:tav>
                                        <p:tav tm="100000">
                                          <p:val>
                                            <p:strVal val="#ppt_y"/>
                                          </p:val>
                                        </p:tav>
                                      </p:tavLst>
                                    </p:anim>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247"/>
                                        </p:tgtEl>
                                        <p:attrNameLst>
                                          <p:attrName>style.visibility</p:attrName>
                                        </p:attrNameLst>
                                      </p:cBhvr>
                                      <p:to>
                                        <p:strVal val="visible"/>
                                      </p:to>
                                    </p:set>
                                    <p:anim calcmode="lin" valueType="num">
                                      <p:cBhvr>
                                        <p:cTn id="23" dur="500" fill="hold"/>
                                        <p:tgtEl>
                                          <p:spTgt spid="247"/>
                                        </p:tgtEl>
                                        <p:attrNameLst>
                                          <p:attrName>ppt_w</p:attrName>
                                        </p:attrNameLst>
                                      </p:cBhvr>
                                      <p:tavLst>
                                        <p:tav tm="0">
                                          <p:val>
                                            <p:fltVal val="0"/>
                                          </p:val>
                                        </p:tav>
                                        <p:tav tm="100000">
                                          <p:val>
                                            <p:strVal val="#ppt_w"/>
                                          </p:val>
                                        </p:tav>
                                      </p:tavLst>
                                    </p:anim>
                                    <p:anim calcmode="lin" valueType="num">
                                      <p:cBhvr>
                                        <p:cTn id="24" dur="500" fill="hold"/>
                                        <p:tgtEl>
                                          <p:spTgt spid="247"/>
                                        </p:tgtEl>
                                        <p:attrNameLst>
                                          <p:attrName>ppt_h</p:attrName>
                                        </p:attrNameLst>
                                      </p:cBhvr>
                                      <p:tavLst>
                                        <p:tav tm="0">
                                          <p:val>
                                            <p:fltVal val="0"/>
                                          </p:val>
                                        </p:tav>
                                        <p:tav tm="100000">
                                          <p:val>
                                            <p:strVal val="#ppt_h"/>
                                          </p:val>
                                        </p:tav>
                                      </p:tavLst>
                                    </p:anim>
                                    <p:animEffect transition="in" filter="fade">
                                      <p:cBhvr>
                                        <p:cTn id="25" dur="500"/>
                                        <p:tgtEl>
                                          <p:spTgt spid="247"/>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barn(inVertical)">
                                      <p:cBhvr>
                                        <p:cTn id="30" dur="500"/>
                                        <p:tgtEl>
                                          <p:spTgt spid="4"/>
                                        </p:tgtEl>
                                      </p:cBhvr>
                                    </p:animEffect>
                                  </p:childTnLst>
                                </p:cTn>
                              </p:par>
                            </p:childTnLst>
                          </p:cTn>
                        </p:par>
                        <p:par>
                          <p:cTn id="31" fill="hold">
                            <p:stCondLst>
                              <p:cond delay="500"/>
                            </p:stCondLst>
                            <p:childTnLst>
                              <p:par>
                                <p:cTn id="32" presetID="55" presetClass="entr" presetSubtype="0" fill="hold" grpId="0" nodeType="afterEffect">
                                  <p:stCondLst>
                                    <p:cond delay="0"/>
                                  </p:stCondLst>
                                  <p:childTnLst>
                                    <p:set>
                                      <p:cBhvr>
                                        <p:cTn id="33" dur="1" fill="hold">
                                          <p:stCondLst>
                                            <p:cond delay="0"/>
                                          </p:stCondLst>
                                        </p:cTn>
                                        <p:tgtEl>
                                          <p:spTgt spid="246">
                                            <p:txEl>
                                              <p:pRg st="0" end="0"/>
                                            </p:txEl>
                                          </p:spTgt>
                                        </p:tgtEl>
                                        <p:attrNameLst>
                                          <p:attrName>style.visibility</p:attrName>
                                        </p:attrNameLst>
                                      </p:cBhvr>
                                      <p:to>
                                        <p:strVal val="visible"/>
                                      </p:to>
                                    </p:set>
                                    <p:anim calcmode="lin" valueType="num">
                                      <p:cBhvr>
                                        <p:cTn id="34" dur="1000" fill="hold"/>
                                        <p:tgtEl>
                                          <p:spTgt spid="246">
                                            <p:txEl>
                                              <p:pRg st="0" end="0"/>
                                            </p:txEl>
                                          </p:spTgt>
                                        </p:tgtEl>
                                        <p:attrNameLst>
                                          <p:attrName>ppt_w</p:attrName>
                                        </p:attrNameLst>
                                      </p:cBhvr>
                                      <p:tavLst>
                                        <p:tav tm="0">
                                          <p:val>
                                            <p:strVal val="#ppt_w*0.70"/>
                                          </p:val>
                                        </p:tav>
                                        <p:tav tm="100000">
                                          <p:val>
                                            <p:strVal val="#ppt_w"/>
                                          </p:val>
                                        </p:tav>
                                      </p:tavLst>
                                    </p:anim>
                                    <p:anim calcmode="lin" valueType="num">
                                      <p:cBhvr>
                                        <p:cTn id="35" dur="1000" fill="hold"/>
                                        <p:tgtEl>
                                          <p:spTgt spid="246">
                                            <p:txEl>
                                              <p:pRg st="0" end="0"/>
                                            </p:txEl>
                                          </p:spTgt>
                                        </p:tgtEl>
                                        <p:attrNameLst>
                                          <p:attrName>ppt_h</p:attrName>
                                        </p:attrNameLst>
                                      </p:cBhvr>
                                      <p:tavLst>
                                        <p:tav tm="0">
                                          <p:val>
                                            <p:strVal val="#ppt_h"/>
                                          </p:val>
                                        </p:tav>
                                        <p:tav tm="100000">
                                          <p:val>
                                            <p:strVal val="#ppt_h"/>
                                          </p:val>
                                        </p:tav>
                                      </p:tavLst>
                                    </p:anim>
                                    <p:animEffect transition="in" filter="fade">
                                      <p:cBhvr>
                                        <p:cTn id="36" dur="1000"/>
                                        <p:tgtEl>
                                          <p:spTgt spid="24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 grpId="0" build="p"/>
      <p:bldP spid="247"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Box 29"/>
          <p:cNvSpPr txBox="1">
            <a:spLocks noChangeArrowheads="1"/>
          </p:cNvSpPr>
          <p:nvPr/>
        </p:nvSpPr>
        <p:spPr bwMode="auto">
          <a:xfrm>
            <a:off x="459742" y="324427"/>
            <a:ext cx="534471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altLang="en-US" sz="48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1. </a:t>
            </a:r>
            <a:r>
              <a:rPr kumimoji="0" lang="en-US" altLang="en-US" sz="4800" b="1" i="0" u="none" strike="noStrike" kern="1200" cap="none" spc="0" normalizeH="0" baseline="0" noProof="0" dirty="0" err="1">
                <a:ln>
                  <a:noFill/>
                </a:ln>
                <a:solidFill>
                  <a:srgbClr val="002060"/>
                </a:solidFill>
                <a:effectLst/>
                <a:uLnTx/>
                <a:uFillTx/>
                <a:latin typeface="Cambria" panose="02040503050406030204" pitchFamily="18" charset="0"/>
                <a:ea typeface="Cambria" panose="02040503050406030204" pitchFamily="18" charset="0"/>
                <a:cs typeface="+mn-cs"/>
              </a:rPr>
              <a:t>Số</a:t>
            </a:r>
            <a:r>
              <a:rPr kumimoji="0" lang="en-US" altLang="en-US" sz="48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a:t>
            </a:r>
          </a:p>
        </p:txBody>
      </p:sp>
      <p:sp>
        <p:nvSpPr>
          <p:cNvPr id="23" name="Rectangle 22"/>
          <p:cNvSpPr/>
          <p:nvPr/>
        </p:nvSpPr>
        <p:spPr>
          <a:xfrm>
            <a:off x="7284122" y="922403"/>
            <a:ext cx="3515339" cy="150084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等线" panose="020F0502020204030204"/>
              <a:ea typeface="+mn-ea"/>
              <a:cs typeface="+mn-cs"/>
            </a:endParaRPr>
          </a:p>
        </p:txBody>
      </p:sp>
      <p:pic>
        <p:nvPicPr>
          <p:cNvPr id="3" name="Picture 2">
            <a:extLst>
              <a:ext uri="{FF2B5EF4-FFF2-40B4-BE49-F238E27FC236}">
                <a16:creationId xmlns:a16="http://schemas.microsoft.com/office/drawing/2014/main" id="{B586EC60-DFB5-2BC2-BBB4-DDFA0373DEFF}"/>
              </a:ext>
            </a:extLst>
          </p:cNvPr>
          <p:cNvPicPr>
            <a:picLocks noChangeAspect="1"/>
          </p:cNvPicPr>
          <p:nvPr/>
        </p:nvPicPr>
        <p:blipFill>
          <a:blip r:embed="rId3"/>
          <a:stretch>
            <a:fillRect/>
          </a:stretch>
        </p:blipFill>
        <p:spPr>
          <a:xfrm>
            <a:off x="380999" y="1628774"/>
            <a:ext cx="11190395" cy="2790825"/>
          </a:xfrm>
          <a:prstGeom prst="rect">
            <a:avLst/>
          </a:prstGeom>
        </p:spPr>
      </p:pic>
    </p:spTree>
    <p:extLst>
      <p:ext uri="{BB962C8B-B14F-4D97-AF65-F5344CB8AC3E}">
        <p14:creationId xmlns:p14="http://schemas.microsoft.com/office/powerpoint/2010/main" val="154341790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23"/>
                                        </p:tgtEl>
                                      </p:cBhvr>
                                    </p:animEffect>
                                    <p:set>
                                      <p:cBhvr>
                                        <p:cTn id="7" dur="1" fill="hold">
                                          <p:stCondLst>
                                            <p:cond delay="499"/>
                                          </p:stCondLst>
                                        </p:cTn>
                                        <p:tgtEl>
                                          <p:spTgt spid="23"/>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inVertical)">
                                      <p:cBhvr>
                                        <p:cTn id="1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Box 29"/>
          <p:cNvSpPr txBox="1">
            <a:spLocks noChangeArrowheads="1"/>
          </p:cNvSpPr>
          <p:nvPr/>
        </p:nvSpPr>
        <p:spPr bwMode="auto">
          <a:xfrm>
            <a:off x="459742" y="324427"/>
            <a:ext cx="534471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altLang="en-US" sz="48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2. </a:t>
            </a:r>
            <a:r>
              <a:rPr kumimoji="0" lang="en-US" altLang="en-US" sz="4800" b="1" i="0" u="none" strike="noStrike" kern="1200" cap="none" spc="0" normalizeH="0" baseline="0" noProof="0" dirty="0" err="1">
                <a:ln>
                  <a:noFill/>
                </a:ln>
                <a:solidFill>
                  <a:srgbClr val="002060"/>
                </a:solidFill>
                <a:effectLst/>
                <a:uLnTx/>
                <a:uFillTx/>
                <a:latin typeface="Cambria" panose="02040503050406030204" pitchFamily="18" charset="0"/>
                <a:ea typeface="Cambria" panose="02040503050406030204" pitchFamily="18" charset="0"/>
                <a:cs typeface="+mn-cs"/>
              </a:rPr>
              <a:t>Số</a:t>
            </a:r>
            <a:r>
              <a:rPr kumimoji="0" lang="en-US" altLang="en-US" sz="48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a:t>
            </a:r>
          </a:p>
        </p:txBody>
      </p:sp>
      <p:sp>
        <p:nvSpPr>
          <p:cNvPr id="23" name="Rectangle 22"/>
          <p:cNvSpPr/>
          <p:nvPr/>
        </p:nvSpPr>
        <p:spPr>
          <a:xfrm>
            <a:off x="7284122" y="922403"/>
            <a:ext cx="3515339" cy="150084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等线" panose="020F0502020204030204"/>
              <a:ea typeface="+mn-ea"/>
              <a:cs typeface="+mn-cs"/>
            </a:endParaRPr>
          </a:p>
        </p:txBody>
      </p:sp>
      <p:grpSp>
        <p:nvGrpSpPr>
          <p:cNvPr id="37" name="Group 36">
            <a:extLst>
              <a:ext uri="{FF2B5EF4-FFF2-40B4-BE49-F238E27FC236}">
                <a16:creationId xmlns:a16="http://schemas.microsoft.com/office/drawing/2014/main" id="{AF88F357-A8B4-FE94-A7F4-A5E54A6EB978}"/>
              </a:ext>
            </a:extLst>
          </p:cNvPr>
          <p:cNvGrpSpPr/>
          <p:nvPr/>
        </p:nvGrpSpPr>
        <p:grpSpPr>
          <a:xfrm>
            <a:off x="542925" y="1410519"/>
            <a:ext cx="5482068" cy="1585860"/>
            <a:chOff x="285750" y="1448619"/>
            <a:chExt cx="5482068" cy="1585860"/>
          </a:xfrm>
        </p:grpSpPr>
        <p:grpSp>
          <p:nvGrpSpPr>
            <p:cNvPr id="18" name="Group 17">
              <a:extLst>
                <a:ext uri="{FF2B5EF4-FFF2-40B4-BE49-F238E27FC236}">
                  <a16:creationId xmlns:a16="http://schemas.microsoft.com/office/drawing/2014/main" id="{EEF2263C-0512-329E-1998-FD2A87C3BA47}"/>
                </a:ext>
              </a:extLst>
            </p:cNvPr>
            <p:cNvGrpSpPr/>
            <p:nvPr/>
          </p:nvGrpSpPr>
          <p:grpSpPr>
            <a:xfrm>
              <a:off x="285750" y="1448619"/>
              <a:ext cx="5482068" cy="1585860"/>
              <a:chOff x="2733675" y="2324919"/>
              <a:chExt cx="5482068" cy="1585860"/>
            </a:xfrm>
          </p:grpSpPr>
          <p:grpSp>
            <p:nvGrpSpPr>
              <p:cNvPr id="19" name="Group 25">
                <a:extLst>
                  <a:ext uri="{FF2B5EF4-FFF2-40B4-BE49-F238E27FC236}">
                    <a16:creationId xmlns:a16="http://schemas.microsoft.com/office/drawing/2014/main" id="{AB56C6D3-25C1-BCF9-8F06-D4E243C06709}"/>
                  </a:ext>
                </a:extLst>
              </p:cNvPr>
              <p:cNvGrpSpPr>
                <a:grpSpLocks/>
              </p:cNvGrpSpPr>
              <p:nvPr/>
            </p:nvGrpSpPr>
            <p:grpSpPr bwMode="auto">
              <a:xfrm>
                <a:off x="3360636" y="2324919"/>
                <a:ext cx="4855107" cy="1585860"/>
                <a:chOff x="3799" y="1799"/>
                <a:chExt cx="1064" cy="1052"/>
              </a:xfrm>
            </p:grpSpPr>
            <p:sp>
              <p:nvSpPr>
                <p:cNvPr id="21" name="Text Box 4">
                  <a:extLst>
                    <a:ext uri="{FF2B5EF4-FFF2-40B4-BE49-F238E27FC236}">
                      <a16:creationId xmlns:a16="http://schemas.microsoft.com/office/drawing/2014/main" id="{2FE055CD-D7DB-C8E6-CF3E-04DEEA401F5B}"/>
                    </a:ext>
                  </a:extLst>
                </p:cNvPr>
                <p:cNvSpPr txBox="1">
                  <a:spLocks noChangeArrowheads="1"/>
                </p:cNvSpPr>
                <p:nvPr/>
              </p:nvSpPr>
              <p:spPr bwMode="auto">
                <a:xfrm>
                  <a:off x="3803" y="1824"/>
                  <a:ext cx="320"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2</a:t>
                  </a:r>
                </a:p>
              </p:txBody>
            </p:sp>
            <p:sp>
              <p:nvSpPr>
                <p:cNvPr id="22" name="Text Box 4">
                  <a:extLst>
                    <a:ext uri="{FF2B5EF4-FFF2-40B4-BE49-F238E27FC236}">
                      <a16:creationId xmlns:a16="http://schemas.microsoft.com/office/drawing/2014/main" id="{6109336F-C7F2-04DC-6E79-0EA8C6FEB1A0}"/>
                    </a:ext>
                  </a:extLst>
                </p:cNvPr>
                <p:cNvSpPr txBox="1">
                  <a:spLocks noChangeArrowheads="1"/>
                </p:cNvSpPr>
                <p:nvPr/>
              </p:nvSpPr>
              <p:spPr bwMode="auto">
                <a:xfrm>
                  <a:off x="3799" y="2300"/>
                  <a:ext cx="363"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5</a:t>
                  </a:r>
                </a:p>
              </p:txBody>
            </p:sp>
            <p:sp>
              <p:nvSpPr>
                <p:cNvPr id="24" name="Line 28">
                  <a:extLst>
                    <a:ext uri="{FF2B5EF4-FFF2-40B4-BE49-F238E27FC236}">
                      <a16:creationId xmlns:a16="http://schemas.microsoft.com/office/drawing/2014/main" id="{6C60EBDC-496F-7D22-6F45-7EE8FBD7507F}"/>
                    </a:ext>
                  </a:extLst>
                </p:cNvPr>
                <p:cNvSpPr>
                  <a:spLocks noChangeShapeType="1"/>
                </p:cNvSpPr>
                <p:nvPr/>
              </p:nvSpPr>
              <p:spPr bwMode="auto">
                <a:xfrm flipH="1" flipV="1">
                  <a:off x="3803" y="2339"/>
                  <a:ext cx="113" cy="9"/>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Cambria" panose="02040503050406030204" pitchFamily="18" charset="0"/>
                    <a:ea typeface="Cambria" panose="02040503050406030204" pitchFamily="18" charset="0"/>
                  </a:endParaRPr>
                </a:p>
              </p:txBody>
            </p:sp>
            <p:sp>
              <p:nvSpPr>
                <p:cNvPr id="26" name="Text Box 4">
                  <a:extLst>
                    <a:ext uri="{FF2B5EF4-FFF2-40B4-BE49-F238E27FC236}">
                      <a16:creationId xmlns:a16="http://schemas.microsoft.com/office/drawing/2014/main" id="{BAD4233D-CCE4-0E92-A143-BFD685DD41ED}"/>
                    </a:ext>
                  </a:extLst>
                </p:cNvPr>
                <p:cNvSpPr txBox="1">
                  <a:spLocks noChangeArrowheads="1"/>
                </p:cNvSpPr>
                <p:nvPr/>
              </p:nvSpPr>
              <p:spPr bwMode="auto">
                <a:xfrm>
                  <a:off x="4028" y="1818"/>
                  <a:ext cx="498"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2 x</a:t>
                  </a:r>
                </a:p>
              </p:txBody>
            </p:sp>
            <p:sp>
              <p:nvSpPr>
                <p:cNvPr id="27" name="Text Box 4">
                  <a:extLst>
                    <a:ext uri="{FF2B5EF4-FFF2-40B4-BE49-F238E27FC236}">
                      <a16:creationId xmlns:a16="http://schemas.microsoft.com/office/drawing/2014/main" id="{097C916B-C690-EB2F-2AC4-EB338C0F4A01}"/>
                    </a:ext>
                  </a:extLst>
                </p:cNvPr>
                <p:cNvSpPr txBox="1">
                  <a:spLocks noChangeArrowheads="1"/>
                </p:cNvSpPr>
                <p:nvPr/>
              </p:nvSpPr>
              <p:spPr bwMode="auto">
                <a:xfrm>
                  <a:off x="4024" y="2294"/>
                  <a:ext cx="363"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5 x</a:t>
                  </a:r>
                </a:p>
              </p:txBody>
            </p:sp>
            <p:sp>
              <p:nvSpPr>
                <p:cNvPr id="28" name="Line 28">
                  <a:extLst>
                    <a:ext uri="{FF2B5EF4-FFF2-40B4-BE49-F238E27FC236}">
                      <a16:creationId xmlns:a16="http://schemas.microsoft.com/office/drawing/2014/main" id="{03D231B9-464D-82FD-AB16-C4F8D1E19447}"/>
                    </a:ext>
                  </a:extLst>
                </p:cNvPr>
                <p:cNvSpPr>
                  <a:spLocks noChangeShapeType="1"/>
                </p:cNvSpPr>
                <p:nvPr/>
              </p:nvSpPr>
              <p:spPr bwMode="auto">
                <a:xfrm flipH="1" flipV="1">
                  <a:off x="4028" y="2333"/>
                  <a:ext cx="358" cy="3"/>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Cambria" panose="02040503050406030204" pitchFamily="18" charset="0"/>
                    <a:ea typeface="Cambria" panose="02040503050406030204" pitchFamily="18" charset="0"/>
                  </a:endParaRPr>
                </a:p>
              </p:txBody>
            </p:sp>
            <p:sp>
              <p:nvSpPr>
                <p:cNvPr id="32" name="Text Box 4">
                  <a:extLst>
                    <a:ext uri="{FF2B5EF4-FFF2-40B4-BE49-F238E27FC236}">
                      <a16:creationId xmlns:a16="http://schemas.microsoft.com/office/drawing/2014/main" id="{0499FF1D-31DB-BFC5-BAE6-5FB8343CC4D7}"/>
                    </a:ext>
                  </a:extLst>
                </p:cNvPr>
                <p:cNvSpPr txBox="1">
                  <a:spLocks noChangeArrowheads="1"/>
                </p:cNvSpPr>
                <p:nvPr/>
              </p:nvSpPr>
              <p:spPr bwMode="auto">
                <a:xfrm>
                  <a:off x="4504" y="1799"/>
                  <a:ext cx="320"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10</a:t>
                  </a:r>
                </a:p>
              </p:txBody>
            </p:sp>
            <p:sp>
              <p:nvSpPr>
                <p:cNvPr id="33" name="Text Box 4">
                  <a:extLst>
                    <a:ext uri="{FF2B5EF4-FFF2-40B4-BE49-F238E27FC236}">
                      <a16:creationId xmlns:a16="http://schemas.microsoft.com/office/drawing/2014/main" id="{0FB55439-EF6E-DBE9-E772-EAC2A83B2C24}"/>
                    </a:ext>
                  </a:extLst>
                </p:cNvPr>
                <p:cNvSpPr txBox="1">
                  <a:spLocks noChangeArrowheads="1"/>
                </p:cNvSpPr>
                <p:nvPr/>
              </p:nvSpPr>
              <p:spPr bwMode="auto">
                <a:xfrm>
                  <a:off x="4500" y="2275"/>
                  <a:ext cx="363"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25</a:t>
                  </a:r>
                </a:p>
              </p:txBody>
            </p:sp>
            <p:sp>
              <p:nvSpPr>
                <p:cNvPr id="34" name="Line 28">
                  <a:extLst>
                    <a:ext uri="{FF2B5EF4-FFF2-40B4-BE49-F238E27FC236}">
                      <a16:creationId xmlns:a16="http://schemas.microsoft.com/office/drawing/2014/main" id="{AC578868-41E0-63E9-FA74-5A0E320F820D}"/>
                    </a:ext>
                  </a:extLst>
                </p:cNvPr>
                <p:cNvSpPr>
                  <a:spLocks noChangeShapeType="1"/>
                </p:cNvSpPr>
                <p:nvPr/>
              </p:nvSpPr>
              <p:spPr bwMode="auto">
                <a:xfrm flipH="1">
                  <a:off x="4504" y="2310"/>
                  <a:ext cx="193" cy="4"/>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Cambria" panose="02040503050406030204" pitchFamily="18" charset="0"/>
                    <a:ea typeface="Cambria" panose="02040503050406030204" pitchFamily="18" charset="0"/>
                  </a:endParaRPr>
                </a:p>
              </p:txBody>
            </p:sp>
          </p:grpSp>
          <p:sp>
            <p:nvSpPr>
              <p:cNvPr id="20" name="Text Box 4">
                <a:extLst>
                  <a:ext uri="{FF2B5EF4-FFF2-40B4-BE49-F238E27FC236}">
                    <a16:creationId xmlns:a16="http://schemas.microsoft.com/office/drawing/2014/main" id="{7841A8DA-5B66-F908-051F-D3ECC21BC7EE}"/>
                  </a:ext>
                </a:extLst>
              </p:cNvPr>
              <p:cNvSpPr txBox="1">
                <a:spLocks noChangeArrowheads="1"/>
              </p:cNvSpPr>
              <p:nvPr/>
            </p:nvSpPr>
            <p:spPr bwMode="auto">
              <a:xfrm>
                <a:off x="3895725" y="2672046"/>
                <a:ext cx="43815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a:t>
                </a:r>
              </a:p>
            </p:txBody>
          </p:sp>
          <p:sp>
            <p:nvSpPr>
              <p:cNvPr id="29" name="Text Box 4">
                <a:extLst>
                  <a:ext uri="{FF2B5EF4-FFF2-40B4-BE49-F238E27FC236}">
                    <a16:creationId xmlns:a16="http://schemas.microsoft.com/office/drawing/2014/main" id="{6CF2B9F7-3445-21C3-AE91-6303829F3E3F}"/>
                  </a:ext>
                </a:extLst>
              </p:cNvPr>
              <p:cNvSpPr txBox="1">
                <a:spLocks noChangeArrowheads="1"/>
              </p:cNvSpPr>
              <p:nvPr/>
            </p:nvSpPr>
            <p:spPr bwMode="auto">
              <a:xfrm>
                <a:off x="6019800" y="2672046"/>
                <a:ext cx="43815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a:t>
                </a:r>
              </a:p>
            </p:txBody>
          </p:sp>
          <p:sp>
            <p:nvSpPr>
              <p:cNvPr id="36" name="Text Box 4">
                <a:extLst>
                  <a:ext uri="{FF2B5EF4-FFF2-40B4-BE49-F238E27FC236}">
                    <a16:creationId xmlns:a16="http://schemas.microsoft.com/office/drawing/2014/main" id="{DD06CFEC-71A3-8D6C-1EDA-C90BA2D58982}"/>
                  </a:ext>
                </a:extLst>
              </p:cNvPr>
              <p:cNvSpPr txBox="1">
                <a:spLocks noChangeArrowheads="1"/>
              </p:cNvSpPr>
              <p:nvPr/>
            </p:nvSpPr>
            <p:spPr bwMode="auto">
              <a:xfrm>
                <a:off x="2733675" y="2681571"/>
                <a:ext cx="97155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a)</a:t>
                </a:r>
              </a:p>
            </p:txBody>
          </p:sp>
        </p:grpSp>
        <p:sp>
          <p:nvSpPr>
            <p:cNvPr id="30" name="Rectangle: Rounded Corners 29">
              <a:extLst>
                <a:ext uri="{FF2B5EF4-FFF2-40B4-BE49-F238E27FC236}">
                  <a16:creationId xmlns:a16="http://schemas.microsoft.com/office/drawing/2014/main" id="{E61F9A3F-365B-2FBC-3EBA-D5208464B779}"/>
                </a:ext>
              </a:extLst>
            </p:cNvPr>
            <p:cNvSpPr/>
            <p:nvPr/>
          </p:nvSpPr>
          <p:spPr>
            <a:xfrm>
              <a:off x="2924175" y="1638300"/>
              <a:ext cx="590550" cy="495300"/>
            </a:xfrm>
            <a:prstGeom prst="roundRect">
              <a:avLst/>
            </a:prstGeom>
            <a:ln w="38100">
              <a:solidFill>
                <a:srgbClr val="FFC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3200" b="1" dirty="0">
                  <a:solidFill>
                    <a:srgbClr val="FF0000"/>
                  </a:solidFill>
                  <a:latin typeface="Cambria" panose="02040503050406030204" pitchFamily="18" charset="0"/>
                  <a:ea typeface="Cambria" panose="02040503050406030204" pitchFamily="18" charset="0"/>
                </a:rPr>
                <a:t>?</a:t>
              </a:r>
            </a:p>
          </p:txBody>
        </p:sp>
        <p:sp>
          <p:nvSpPr>
            <p:cNvPr id="31" name="Rectangle: Rounded Corners 30">
              <a:extLst>
                <a:ext uri="{FF2B5EF4-FFF2-40B4-BE49-F238E27FC236}">
                  <a16:creationId xmlns:a16="http://schemas.microsoft.com/office/drawing/2014/main" id="{45E939D4-985D-4D81-7F5D-11FCA0AE60D9}"/>
                </a:ext>
              </a:extLst>
            </p:cNvPr>
            <p:cNvSpPr/>
            <p:nvPr/>
          </p:nvSpPr>
          <p:spPr>
            <a:xfrm>
              <a:off x="2924175" y="2362200"/>
              <a:ext cx="590550" cy="495300"/>
            </a:xfrm>
            <a:prstGeom prst="roundRect">
              <a:avLst/>
            </a:prstGeom>
            <a:ln w="38100">
              <a:solidFill>
                <a:srgbClr val="FFC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3200" b="1" dirty="0">
                  <a:solidFill>
                    <a:srgbClr val="FF0000"/>
                  </a:solidFill>
                  <a:latin typeface="Cambria" panose="02040503050406030204" pitchFamily="18" charset="0"/>
                  <a:ea typeface="Cambria" panose="02040503050406030204" pitchFamily="18" charset="0"/>
                </a:rPr>
                <a:t>?</a:t>
              </a:r>
            </a:p>
          </p:txBody>
        </p:sp>
      </p:grpSp>
      <p:grpSp>
        <p:nvGrpSpPr>
          <p:cNvPr id="38" name="Group 37">
            <a:extLst>
              <a:ext uri="{FF2B5EF4-FFF2-40B4-BE49-F238E27FC236}">
                <a16:creationId xmlns:a16="http://schemas.microsoft.com/office/drawing/2014/main" id="{70A01B1B-BA55-DE3D-26CF-BAB8C45FA7C4}"/>
              </a:ext>
            </a:extLst>
          </p:cNvPr>
          <p:cNvGrpSpPr/>
          <p:nvPr/>
        </p:nvGrpSpPr>
        <p:grpSpPr>
          <a:xfrm>
            <a:off x="6524625" y="1391469"/>
            <a:ext cx="5482068" cy="1585860"/>
            <a:chOff x="285750" y="1448619"/>
            <a:chExt cx="5482068" cy="1585860"/>
          </a:xfrm>
        </p:grpSpPr>
        <p:grpSp>
          <p:nvGrpSpPr>
            <p:cNvPr id="39" name="Group 38">
              <a:extLst>
                <a:ext uri="{FF2B5EF4-FFF2-40B4-BE49-F238E27FC236}">
                  <a16:creationId xmlns:a16="http://schemas.microsoft.com/office/drawing/2014/main" id="{C554BADB-1097-3309-6EDB-691A59473183}"/>
                </a:ext>
              </a:extLst>
            </p:cNvPr>
            <p:cNvGrpSpPr/>
            <p:nvPr/>
          </p:nvGrpSpPr>
          <p:grpSpPr>
            <a:xfrm>
              <a:off x="285750" y="1448619"/>
              <a:ext cx="5482068" cy="1585860"/>
              <a:chOff x="2733675" y="2324919"/>
              <a:chExt cx="5482068" cy="1585860"/>
            </a:xfrm>
          </p:grpSpPr>
          <p:grpSp>
            <p:nvGrpSpPr>
              <p:cNvPr id="42" name="Group 25">
                <a:extLst>
                  <a:ext uri="{FF2B5EF4-FFF2-40B4-BE49-F238E27FC236}">
                    <a16:creationId xmlns:a16="http://schemas.microsoft.com/office/drawing/2014/main" id="{3CE347F8-EA11-6E9F-7679-C4D57B321CED}"/>
                  </a:ext>
                </a:extLst>
              </p:cNvPr>
              <p:cNvGrpSpPr>
                <a:grpSpLocks/>
              </p:cNvGrpSpPr>
              <p:nvPr/>
            </p:nvGrpSpPr>
            <p:grpSpPr bwMode="auto">
              <a:xfrm>
                <a:off x="3360636" y="2324919"/>
                <a:ext cx="4855107" cy="1585860"/>
                <a:chOff x="3799" y="1799"/>
                <a:chExt cx="1064" cy="1052"/>
              </a:xfrm>
            </p:grpSpPr>
            <p:sp>
              <p:nvSpPr>
                <p:cNvPr id="46" name="Text Box 4">
                  <a:extLst>
                    <a:ext uri="{FF2B5EF4-FFF2-40B4-BE49-F238E27FC236}">
                      <a16:creationId xmlns:a16="http://schemas.microsoft.com/office/drawing/2014/main" id="{5AAD4927-44EE-B584-248F-31AA390BDCA9}"/>
                    </a:ext>
                  </a:extLst>
                </p:cNvPr>
                <p:cNvSpPr txBox="1">
                  <a:spLocks noChangeArrowheads="1"/>
                </p:cNvSpPr>
                <p:nvPr/>
              </p:nvSpPr>
              <p:spPr bwMode="auto">
                <a:xfrm>
                  <a:off x="3803" y="1824"/>
                  <a:ext cx="320"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4</a:t>
                  </a:r>
                </a:p>
              </p:txBody>
            </p:sp>
            <p:sp>
              <p:nvSpPr>
                <p:cNvPr id="47" name="Text Box 4">
                  <a:extLst>
                    <a:ext uri="{FF2B5EF4-FFF2-40B4-BE49-F238E27FC236}">
                      <a16:creationId xmlns:a16="http://schemas.microsoft.com/office/drawing/2014/main" id="{7A521436-339A-E447-46A7-0BF74427B6E5}"/>
                    </a:ext>
                  </a:extLst>
                </p:cNvPr>
                <p:cNvSpPr txBox="1">
                  <a:spLocks noChangeArrowheads="1"/>
                </p:cNvSpPr>
                <p:nvPr/>
              </p:nvSpPr>
              <p:spPr bwMode="auto">
                <a:xfrm>
                  <a:off x="3799" y="2300"/>
                  <a:ext cx="363"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7</a:t>
                  </a:r>
                </a:p>
              </p:txBody>
            </p:sp>
            <p:sp>
              <p:nvSpPr>
                <p:cNvPr id="48" name="Line 28">
                  <a:extLst>
                    <a:ext uri="{FF2B5EF4-FFF2-40B4-BE49-F238E27FC236}">
                      <a16:creationId xmlns:a16="http://schemas.microsoft.com/office/drawing/2014/main" id="{FE50EED2-6E42-AA9A-E958-A44EAF829B1C}"/>
                    </a:ext>
                  </a:extLst>
                </p:cNvPr>
                <p:cNvSpPr>
                  <a:spLocks noChangeShapeType="1"/>
                </p:cNvSpPr>
                <p:nvPr/>
              </p:nvSpPr>
              <p:spPr bwMode="auto">
                <a:xfrm flipH="1" flipV="1">
                  <a:off x="3803" y="2339"/>
                  <a:ext cx="113" cy="9"/>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Cambria" panose="02040503050406030204" pitchFamily="18" charset="0"/>
                    <a:ea typeface="Cambria" panose="02040503050406030204" pitchFamily="18" charset="0"/>
                  </a:endParaRPr>
                </a:p>
              </p:txBody>
            </p:sp>
            <p:sp>
              <p:nvSpPr>
                <p:cNvPr id="49" name="Text Box 4">
                  <a:extLst>
                    <a:ext uri="{FF2B5EF4-FFF2-40B4-BE49-F238E27FC236}">
                      <a16:creationId xmlns:a16="http://schemas.microsoft.com/office/drawing/2014/main" id="{F2293346-EBE7-55B1-03B4-5A19CC9DFE5C}"/>
                    </a:ext>
                  </a:extLst>
                </p:cNvPr>
                <p:cNvSpPr txBox="1">
                  <a:spLocks noChangeArrowheads="1"/>
                </p:cNvSpPr>
                <p:nvPr/>
              </p:nvSpPr>
              <p:spPr bwMode="auto">
                <a:xfrm>
                  <a:off x="4028" y="1818"/>
                  <a:ext cx="498"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4 x 7</a:t>
                  </a:r>
                </a:p>
              </p:txBody>
            </p:sp>
            <p:sp>
              <p:nvSpPr>
                <p:cNvPr id="50" name="Text Box 4">
                  <a:extLst>
                    <a:ext uri="{FF2B5EF4-FFF2-40B4-BE49-F238E27FC236}">
                      <a16:creationId xmlns:a16="http://schemas.microsoft.com/office/drawing/2014/main" id="{78D0AE5B-2D81-F3E0-6444-3E34515D6C0E}"/>
                    </a:ext>
                  </a:extLst>
                </p:cNvPr>
                <p:cNvSpPr txBox="1">
                  <a:spLocks noChangeArrowheads="1"/>
                </p:cNvSpPr>
                <p:nvPr/>
              </p:nvSpPr>
              <p:spPr bwMode="auto">
                <a:xfrm>
                  <a:off x="4024" y="2294"/>
                  <a:ext cx="363"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7 x</a:t>
                  </a:r>
                </a:p>
              </p:txBody>
            </p:sp>
            <p:sp>
              <p:nvSpPr>
                <p:cNvPr id="51" name="Line 28">
                  <a:extLst>
                    <a:ext uri="{FF2B5EF4-FFF2-40B4-BE49-F238E27FC236}">
                      <a16:creationId xmlns:a16="http://schemas.microsoft.com/office/drawing/2014/main" id="{C8867E3B-01AB-E710-DDB6-7BAABABB568D}"/>
                    </a:ext>
                  </a:extLst>
                </p:cNvPr>
                <p:cNvSpPr>
                  <a:spLocks noChangeShapeType="1"/>
                </p:cNvSpPr>
                <p:nvPr/>
              </p:nvSpPr>
              <p:spPr bwMode="auto">
                <a:xfrm flipH="1" flipV="1">
                  <a:off x="4028" y="2333"/>
                  <a:ext cx="358" cy="3"/>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Cambria" panose="02040503050406030204" pitchFamily="18" charset="0"/>
                    <a:ea typeface="Cambria" panose="02040503050406030204" pitchFamily="18" charset="0"/>
                  </a:endParaRPr>
                </a:p>
              </p:txBody>
            </p:sp>
            <p:sp>
              <p:nvSpPr>
                <p:cNvPr id="52" name="Text Box 4">
                  <a:extLst>
                    <a:ext uri="{FF2B5EF4-FFF2-40B4-BE49-F238E27FC236}">
                      <a16:creationId xmlns:a16="http://schemas.microsoft.com/office/drawing/2014/main" id="{70206689-08A9-9EEF-0278-9A3018FEB273}"/>
                    </a:ext>
                  </a:extLst>
                </p:cNvPr>
                <p:cNvSpPr txBox="1">
                  <a:spLocks noChangeArrowheads="1"/>
                </p:cNvSpPr>
                <p:nvPr/>
              </p:nvSpPr>
              <p:spPr bwMode="auto">
                <a:xfrm>
                  <a:off x="4504" y="1799"/>
                  <a:ext cx="320"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endParaRPr>
                </a:p>
              </p:txBody>
            </p:sp>
            <p:sp>
              <p:nvSpPr>
                <p:cNvPr id="53" name="Text Box 4">
                  <a:extLst>
                    <a:ext uri="{FF2B5EF4-FFF2-40B4-BE49-F238E27FC236}">
                      <a16:creationId xmlns:a16="http://schemas.microsoft.com/office/drawing/2014/main" id="{B933C229-DD81-6C9C-E263-C9764D45EC70}"/>
                    </a:ext>
                  </a:extLst>
                </p:cNvPr>
                <p:cNvSpPr txBox="1">
                  <a:spLocks noChangeArrowheads="1"/>
                </p:cNvSpPr>
                <p:nvPr/>
              </p:nvSpPr>
              <p:spPr bwMode="auto">
                <a:xfrm>
                  <a:off x="4500" y="2275"/>
                  <a:ext cx="363"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endParaRPr>
                </a:p>
              </p:txBody>
            </p:sp>
            <p:sp>
              <p:nvSpPr>
                <p:cNvPr id="54" name="Line 28">
                  <a:extLst>
                    <a:ext uri="{FF2B5EF4-FFF2-40B4-BE49-F238E27FC236}">
                      <a16:creationId xmlns:a16="http://schemas.microsoft.com/office/drawing/2014/main" id="{4DBA3C6B-631F-59CA-AB9F-FD68521AAFCD}"/>
                    </a:ext>
                  </a:extLst>
                </p:cNvPr>
                <p:cNvSpPr>
                  <a:spLocks noChangeShapeType="1"/>
                </p:cNvSpPr>
                <p:nvPr/>
              </p:nvSpPr>
              <p:spPr bwMode="auto">
                <a:xfrm flipH="1">
                  <a:off x="4504" y="2310"/>
                  <a:ext cx="193" cy="4"/>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Cambria" panose="02040503050406030204" pitchFamily="18" charset="0"/>
                    <a:ea typeface="Cambria" panose="02040503050406030204" pitchFamily="18" charset="0"/>
                  </a:endParaRPr>
                </a:p>
              </p:txBody>
            </p:sp>
          </p:grpSp>
          <p:sp>
            <p:nvSpPr>
              <p:cNvPr id="43" name="Text Box 4">
                <a:extLst>
                  <a:ext uri="{FF2B5EF4-FFF2-40B4-BE49-F238E27FC236}">
                    <a16:creationId xmlns:a16="http://schemas.microsoft.com/office/drawing/2014/main" id="{D934AC3B-249E-E0B0-A027-89A05D700B3F}"/>
                  </a:ext>
                </a:extLst>
              </p:cNvPr>
              <p:cNvSpPr txBox="1">
                <a:spLocks noChangeArrowheads="1"/>
              </p:cNvSpPr>
              <p:nvPr/>
            </p:nvSpPr>
            <p:spPr bwMode="auto">
              <a:xfrm>
                <a:off x="3895725" y="2672046"/>
                <a:ext cx="43815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a:t>
                </a:r>
              </a:p>
            </p:txBody>
          </p:sp>
          <p:sp>
            <p:nvSpPr>
              <p:cNvPr id="44" name="Text Box 4">
                <a:extLst>
                  <a:ext uri="{FF2B5EF4-FFF2-40B4-BE49-F238E27FC236}">
                    <a16:creationId xmlns:a16="http://schemas.microsoft.com/office/drawing/2014/main" id="{F9668314-9EEB-BBE5-9598-2F1B4F5FDC4B}"/>
                  </a:ext>
                </a:extLst>
              </p:cNvPr>
              <p:cNvSpPr txBox="1">
                <a:spLocks noChangeArrowheads="1"/>
              </p:cNvSpPr>
              <p:nvPr/>
            </p:nvSpPr>
            <p:spPr bwMode="auto">
              <a:xfrm>
                <a:off x="6019800" y="2672046"/>
                <a:ext cx="43815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a:t>
                </a:r>
              </a:p>
            </p:txBody>
          </p:sp>
          <p:sp>
            <p:nvSpPr>
              <p:cNvPr id="45" name="Text Box 4">
                <a:extLst>
                  <a:ext uri="{FF2B5EF4-FFF2-40B4-BE49-F238E27FC236}">
                    <a16:creationId xmlns:a16="http://schemas.microsoft.com/office/drawing/2014/main" id="{B8B97B3D-1D55-7961-3E84-DB6DACDA27BD}"/>
                  </a:ext>
                </a:extLst>
              </p:cNvPr>
              <p:cNvSpPr txBox="1">
                <a:spLocks noChangeArrowheads="1"/>
              </p:cNvSpPr>
              <p:nvPr/>
            </p:nvSpPr>
            <p:spPr bwMode="auto">
              <a:xfrm>
                <a:off x="2733675" y="2681571"/>
                <a:ext cx="97155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endParaRPr>
              </a:p>
            </p:txBody>
          </p:sp>
        </p:grpSp>
        <p:sp>
          <p:nvSpPr>
            <p:cNvPr id="40" name="Rectangle: Rounded Corners 39">
              <a:extLst>
                <a:ext uri="{FF2B5EF4-FFF2-40B4-BE49-F238E27FC236}">
                  <a16:creationId xmlns:a16="http://schemas.microsoft.com/office/drawing/2014/main" id="{BBA38883-2465-985D-8640-9CCD5DEB3724}"/>
                </a:ext>
              </a:extLst>
            </p:cNvPr>
            <p:cNvSpPr/>
            <p:nvPr/>
          </p:nvSpPr>
          <p:spPr>
            <a:xfrm>
              <a:off x="4257675" y="1638300"/>
              <a:ext cx="590550" cy="495300"/>
            </a:xfrm>
            <a:prstGeom prst="roundRect">
              <a:avLst/>
            </a:prstGeom>
            <a:ln w="38100">
              <a:solidFill>
                <a:srgbClr val="FFC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3200" b="1" dirty="0">
                  <a:solidFill>
                    <a:srgbClr val="FF0000"/>
                  </a:solidFill>
                  <a:latin typeface="Cambria" panose="02040503050406030204" pitchFamily="18" charset="0"/>
                  <a:ea typeface="Cambria" panose="02040503050406030204" pitchFamily="18" charset="0"/>
                </a:rPr>
                <a:t>?</a:t>
              </a:r>
            </a:p>
          </p:txBody>
        </p:sp>
        <p:sp>
          <p:nvSpPr>
            <p:cNvPr id="41" name="Rectangle: Rounded Corners 40">
              <a:extLst>
                <a:ext uri="{FF2B5EF4-FFF2-40B4-BE49-F238E27FC236}">
                  <a16:creationId xmlns:a16="http://schemas.microsoft.com/office/drawing/2014/main" id="{462FAFD7-4109-AE54-B2A5-7870987570EC}"/>
                </a:ext>
              </a:extLst>
            </p:cNvPr>
            <p:cNvSpPr/>
            <p:nvPr/>
          </p:nvSpPr>
          <p:spPr>
            <a:xfrm>
              <a:off x="2924175" y="2362200"/>
              <a:ext cx="590550" cy="495300"/>
            </a:xfrm>
            <a:prstGeom prst="roundRect">
              <a:avLst/>
            </a:prstGeom>
            <a:ln w="38100">
              <a:solidFill>
                <a:srgbClr val="FFC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3200" b="1" dirty="0">
                  <a:solidFill>
                    <a:srgbClr val="FF0000"/>
                  </a:solidFill>
                  <a:latin typeface="Cambria" panose="02040503050406030204" pitchFamily="18" charset="0"/>
                  <a:ea typeface="Cambria" panose="02040503050406030204" pitchFamily="18" charset="0"/>
                </a:rPr>
                <a:t>?</a:t>
              </a:r>
            </a:p>
          </p:txBody>
        </p:sp>
        <p:sp>
          <p:nvSpPr>
            <p:cNvPr id="55" name="Rectangle: Rounded Corners 54">
              <a:extLst>
                <a:ext uri="{FF2B5EF4-FFF2-40B4-BE49-F238E27FC236}">
                  <a16:creationId xmlns:a16="http://schemas.microsoft.com/office/drawing/2014/main" id="{49D59BC7-938E-A77E-19A5-371FD2D85199}"/>
                </a:ext>
              </a:extLst>
            </p:cNvPr>
            <p:cNvSpPr/>
            <p:nvPr/>
          </p:nvSpPr>
          <p:spPr>
            <a:xfrm>
              <a:off x="4295775" y="2343150"/>
              <a:ext cx="590550" cy="495300"/>
            </a:xfrm>
            <a:prstGeom prst="roundRect">
              <a:avLst/>
            </a:prstGeom>
            <a:ln w="38100">
              <a:solidFill>
                <a:srgbClr val="FFC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3200" b="1" dirty="0">
                  <a:solidFill>
                    <a:srgbClr val="FF0000"/>
                  </a:solidFill>
                  <a:latin typeface="Cambria" panose="02040503050406030204" pitchFamily="18" charset="0"/>
                  <a:ea typeface="Cambria" panose="02040503050406030204" pitchFamily="18" charset="0"/>
                </a:rPr>
                <a:t>?</a:t>
              </a:r>
            </a:p>
          </p:txBody>
        </p:sp>
      </p:grpSp>
      <p:grpSp>
        <p:nvGrpSpPr>
          <p:cNvPr id="56" name="Group 55">
            <a:extLst>
              <a:ext uri="{FF2B5EF4-FFF2-40B4-BE49-F238E27FC236}">
                <a16:creationId xmlns:a16="http://schemas.microsoft.com/office/drawing/2014/main" id="{B1DE42AD-50ED-4B6F-1F26-4DB8913FE94C}"/>
              </a:ext>
            </a:extLst>
          </p:cNvPr>
          <p:cNvGrpSpPr/>
          <p:nvPr/>
        </p:nvGrpSpPr>
        <p:grpSpPr>
          <a:xfrm>
            <a:off x="409575" y="3601269"/>
            <a:ext cx="5843174" cy="1585860"/>
            <a:chOff x="161925" y="1448619"/>
            <a:chExt cx="5843174" cy="1585860"/>
          </a:xfrm>
        </p:grpSpPr>
        <p:grpSp>
          <p:nvGrpSpPr>
            <p:cNvPr id="57" name="Group 56">
              <a:extLst>
                <a:ext uri="{FF2B5EF4-FFF2-40B4-BE49-F238E27FC236}">
                  <a16:creationId xmlns:a16="http://schemas.microsoft.com/office/drawing/2014/main" id="{A8343F29-D2A1-6DBC-F079-CBCEB586BA9C}"/>
                </a:ext>
              </a:extLst>
            </p:cNvPr>
            <p:cNvGrpSpPr/>
            <p:nvPr/>
          </p:nvGrpSpPr>
          <p:grpSpPr>
            <a:xfrm>
              <a:off x="161925" y="1448619"/>
              <a:ext cx="5843174" cy="1585860"/>
              <a:chOff x="2609850" y="2324919"/>
              <a:chExt cx="5843174" cy="1585860"/>
            </a:xfrm>
          </p:grpSpPr>
          <p:grpSp>
            <p:nvGrpSpPr>
              <p:cNvPr id="60" name="Group 25">
                <a:extLst>
                  <a:ext uri="{FF2B5EF4-FFF2-40B4-BE49-F238E27FC236}">
                    <a16:creationId xmlns:a16="http://schemas.microsoft.com/office/drawing/2014/main" id="{89D86D44-6309-A01D-D94B-5421920C3B2E}"/>
                  </a:ext>
                </a:extLst>
              </p:cNvPr>
              <p:cNvGrpSpPr>
                <a:grpSpLocks/>
              </p:cNvGrpSpPr>
              <p:nvPr/>
            </p:nvGrpSpPr>
            <p:grpSpPr bwMode="auto">
              <a:xfrm>
                <a:off x="3360637" y="2324919"/>
                <a:ext cx="5092387" cy="1585860"/>
                <a:chOff x="3799" y="1799"/>
                <a:chExt cx="1116" cy="1052"/>
              </a:xfrm>
            </p:grpSpPr>
            <p:sp>
              <p:nvSpPr>
                <p:cNvPr id="64" name="Text Box 4">
                  <a:extLst>
                    <a:ext uri="{FF2B5EF4-FFF2-40B4-BE49-F238E27FC236}">
                      <a16:creationId xmlns:a16="http://schemas.microsoft.com/office/drawing/2014/main" id="{EC544630-6C71-E575-7D3F-1DE3F38A0F6C}"/>
                    </a:ext>
                  </a:extLst>
                </p:cNvPr>
                <p:cNvSpPr txBox="1">
                  <a:spLocks noChangeArrowheads="1"/>
                </p:cNvSpPr>
                <p:nvPr/>
              </p:nvSpPr>
              <p:spPr bwMode="auto">
                <a:xfrm>
                  <a:off x="3803" y="1824"/>
                  <a:ext cx="320"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36</a:t>
                  </a:r>
                </a:p>
              </p:txBody>
            </p:sp>
            <p:sp>
              <p:nvSpPr>
                <p:cNvPr id="65" name="Text Box 4">
                  <a:extLst>
                    <a:ext uri="{FF2B5EF4-FFF2-40B4-BE49-F238E27FC236}">
                      <a16:creationId xmlns:a16="http://schemas.microsoft.com/office/drawing/2014/main" id="{0A28C9D5-84B3-D2FB-A031-583CF213D516}"/>
                    </a:ext>
                  </a:extLst>
                </p:cNvPr>
                <p:cNvSpPr txBox="1">
                  <a:spLocks noChangeArrowheads="1"/>
                </p:cNvSpPr>
                <p:nvPr/>
              </p:nvSpPr>
              <p:spPr bwMode="auto">
                <a:xfrm>
                  <a:off x="3799" y="2300"/>
                  <a:ext cx="363"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40</a:t>
                  </a:r>
                </a:p>
              </p:txBody>
            </p:sp>
            <p:sp>
              <p:nvSpPr>
                <p:cNvPr id="66" name="Line 28">
                  <a:extLst>
                    <a:ext uri="{FF2B5EF4-FFF2-40B4-BE49-F238E27FC236}">
                      <a16:creationId xmlns:a16="http://schemas.microsoft.com/office/drawing/2014/main" id="{656611FC-D394-99F1-5B2A-619FE94E4403}"/>
                    </a:ext>
                  </a:extLst>
                </p:cNvPr>
                <p:cNvSpPr>
                  <a:spLocks noChangeShapeType="1"/>
                </p:cNvSpPr>
                <p:nvPr/>
              </p:nvSpPr>
              <p:spPr bwMode="auto">
                <a:xfrm flipH="1" flipV="1">
                  <a:off x="3803" y="2339"/>
                  <a:ext cx="176" cy="15"/>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Cambria" panose="02040503050406030204" pitchFamily="18" charset="0"/>
                    <a:ea typeface="Cambria" panose="02040503050406030204" pitchFamily="18" charset="0"/>
                  </a:endParaRPr>
                </a:p>
              </p:txBody>
            </p:sp>
            <p:sp>
              <p:nvSpPr>
                <p:cNvPr id="67" name="Text Box 4">
                  <a:extLst>
                    <a:ext uri="{FF2B5EF4-FFF2-40B4-BE49-F238E27FC236}">
                      <a16:creationId xmlns:a16="http://schemas.microsoft.com/office/drawing/2014/main" id="{A0080794-5293-C17B-F263-94D1394DE8F7}"/>
                    </a:ext>
                  </a:extLst>
                </p:cNvPr>
                <p:cNvSpPr txBox="1">
                  <a:spLocks noChangeArrowheads="1"/>
                </p:cNvSpPr>
                <p:nvPr/>
              </p:nvSpPr>
              <p:spPr bwMode="auto">
                <a:xfrm>
                  <a:off x="4080" y="1818"/>
                  <a:ext cx="498"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36 :</a:t>
                  </a:r>
                </a:p>
              </p:txBody>
            </p:sp>
            <p:sp>
              <p:nvSpPr>
                <p:cNvPr id="68" name="Text Box 4">
                  <a:extLst>
                    <a:ext uri="{FF2B5EF4-FFF2-40B4-BE49-F238E27FC236}">
                      <a16:creationId xmlns:a16="http://schemas.microsoft.com/office/drawing/2014/main" id="{1C7604A8-66A7-E006-66D7-DB3342CE5C3A}"/>
                    </a:ext>
                  </a:extLst>
                </p:cNvPr>
                <p:cNvSpPr txBox="1">
                  <a:spLocks noChangeArrowheads="1"/>
                </p:cNvSpPr>
                <p:nvPr/>
              </p:nvSpPr>
              <p:spPr bwMode="auto">
                <a:xfrm>
                  <a:off x="4076" y="2294"/>
                  <a:ext cx="363"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40 </a:t>
                  </a:r>
                  <a:r>
                    <a:rPr lang="en-US" altLang="en-US" sz="4800" b="1" dirty="0">
                      <a:solidFill>
                        <a:srgbClr val="FF0000"/>
                      </a:solidFill>
                      <a:latin typeface="Cambria" panose="02040503050406030204" pitchFamily="18" charset="0"/>
                      <a:ea typeface="Cambria" panose="02040503050406030204" pitchFamily="18" charset="0"/>
                      <a:cs typeface="Times New Roman" panose="02020603050405020304" pitchFamily="18" charset="0"/>
                    </a:rPr>
                    <a:t>:</a:t>
                  </a:r>
                  <a:endPar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endParaRPr>
                </a:p>
              </p:txBody>
            </p:sp>
            <p:sp>
              <p:nvSpPr>
                <p:cNvPr id="69" name="Line 28">
                  <a:extLst>
                    <a:ext uri="{FF2B5EF4-FFF2-40B4-BE49-F238E27FC236}">
                      <a16:creationId xmlns:a16="http://schemas.microsoft.com/office/drawing/2014/main" id="{63A150B7-9C4A-9738-50D9-EDD6B2C6E6FC}"/>
                    </a:ext>
                  </a:extLst>
                </p:cNvPr>
                <p:cNvSpPr>
                  <a:spLocks noChangeShapeType="1"/>
                </p:cNvSpPr>
                <p:nvPr/>
              </p:nvSpPr>
              <p:spPr bwMode="auto">
                <a:xfrm flipH="1" flipV="1">
                  <a:off x="4086" y="2327"/>
                  <a:ext cx="358" cy="3"/>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Cambria" panose="02040503050406030204" pitchFamily="18" charset="0"/>
                    <a:ea typeface="Cambria" panose="02040503050406030204" pitchFamily="18" charset="0"/>
                  </a:endParaRPr>
                </a:p>
              </p:txBody>
            </p:sp>
            <p:sp>
              <p:nvSpPr>
                <p:cNvPr id="70" name="Text Box 4">
                  <a:extLst>
                    <a:ext uri="{FF2B5EF4-FFF2-40B4-BE49-F238E27FC236}">
                      <a16:creationId xmlns:a16="http://schemas.microsoft.com/office/drawing/2014/main" id="{BE87A15B-A1B3-76D6-33E5-EFFC7AC3FA61}"/>
                    </a:ext>
                  </a:extLst>
                </p:cNvPr>
                <p:cNvSpPr txBox="1">
                  <a:spLocks noChangeArrowheads="1"/>
                </p:cNvSpPr>
                <p:nvPr/>
              </p:nvSpPr>
              <p:spPr bwMode="auto">
                <a:xfrm>
                  <a:off x="4556" y="1799"/>
                  <a:ext cx="24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9</a:t>
                  </a:r>
                </a:p>
              </p:txBody>
            </p:sp>
            <p:sp>
              <p:nvSpPr>
                <p:cNvPr id="71" name="Text Box 4">
                  <a:extLst>
                    <a:ext uri="{FF2B5EF4-FFF2-40B4-BE49-F238E27FC236}">
                      <a16:creationId xmlns:a16="http://schemas.microsoft.com/office/drawing/2014/main" id="{CB1B67EA-80A3-7CBF-6269-4E65F8F2F819}"/>
                    </a:ext>
                  </a:extLst>
                </p:cNvPr>
                <p:cNvSpPr txBox="1">
                  <a:spLocks noChangeArrowheads="1"/>
                </p:cNvSpPr>
                <p:nvPr/>
              </p:nvSpPr>
              <p:spPr bwMode="auto">
                <a:xfrm>
                  <a:off x="4552" y="2275"/>
                  <a:ext cx="363"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10</a:t>
                  </a:r>
                </a:p>
              </p:txBody>
            </p:sp>
            <p:sp>
              <p:nvSpPr>
                <p:cNvPr id="72" name="Line 28">
                  <a:extLst>
                    <a:ext uri="{FF2B5EF4-FFF2-40B4-BE49-F238E27FC236}">
                      <a16:creationId xmlns:a16="http://schemas.microsoft.com/office/drawing/2014/main" id="{879E36A3-DBB2-A61A-7325-FBD91C8E5A43}"/>
                    </a:ext>
                  </a:extLst>
                </p:cNvPr>
                <p:cNvSpPr>
                  <a:spLocks noChangeShapeType="1"/>
                </p:cNvSpPr>
                <p:nvPr/>
              </p:nvSpPr>
              <p:spPr bwMode="auto">
                <a:xfrm flipH="1">
                  <a:off x="4556" y="2310"/>
                  <a:ext cx="193" cy="4"/>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Cambria" panose="02040503050406030204" pitchFamily="18" charset="0"/>
                    <a:ea typeface="Cambria" panose="02040503050406030204" pitchFamily="18" charset="0"/>
                  </a:endParaRPr>
                </a:p>
              </p:txBody>
            </p:sp>
          </p:grpSp>
          <p:sp>
            <p:nvSpPr>
              <p:cNvPr id="61" name="Text Box 4">
                <a:extLst>
                  <a:ext uri="{FF2B5EF4-FFF2-40B4-BE49-F238E27FC236}">
                    <a16:creationId xmlns:a16="http://schemas.microsoft.com/office/drawing/2014/main" id="{FFD45B6D-E54E-7855-1B05-D081D16F986B}"/>
                  </a:ext>
                </a:extLst>
              </p:cNvPr>
              <p:cNvSpPr txBox="1">
                <a:spLocks noChangeArrowheads="1"/>
              </p:cNvSpPr>
              <p:nvPr/>
            </p:nvSpPr>
            <p:spPr bwMode="auto">
              <a:xfrm>
                <a:off x="4133850" y="2672046"/>
                <a:ext cx="43815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a:t>
                </a:r>
              </a:p>
            </p:txBody>
          </p:sp>
          <p:sp>
            <p:nvSpPr>
              <p:cNvPr id="62" name="Text Box 4">
                <a:extLst>
                  <a:ext uri="{FF2B5EF4-FFF2-40B4-BE49-F238E27FC236}">
                    <a16:creationId xmlns:a16="http://schemas.microsoft.com/office/drawing/2014/main" id="{558B20D7-CEB1-E091-63A4-F97875362346}"/>
                  </a:ext>
                </a:extLst>
              </p:cNvPr>
              <p:cNvSpPr txBox="1">
                <a:spLocks noChangeArrowheads="1"/>
              </p:cNvSpPr>
              <p:nvPr/>
            </p:nvSpPr>
            <p:spPr bwMode="auto">
              <a:xfrm>
                <a:off x="6257925" y="2672046"/>
                <a:ext cx="43815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a:t>
                </a:r>
              </a:p>
            </p:txBody>
          </p:sp>
          <p:sp>
            <p:nvSpPr>
              <p:cNvPr id="63" name="Text Box 4">
                <a:extLst>
                  <a:ext uri="{FF2B5EF4-FFF2-40B4-BE49-F238E27FC236}">
                    <a16:creationId xmlns:a16="http://schemas.microsoft.com/office/drawing/2014/main" id="{F8F8EF12-AFF5-951A-1DF0-0BDD0CAE7ADB}"/>
                  </a:ext>
                </a:extLst>
              </p:cNvPr>
              <p:cNvSpPr txBox="1">
                <a:spLocks noChangeArrowheads="1"/>
              </p:cNvSpPr>
              <p:nvPr/>
            </p:nvSpPr>
            <p:spPr bwMode="auto">
              <a:xfrm>
                <a:off x="2609850" y="2681571"/>
                <a:ext cx="109537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b)</a:t>
                </a:r>
              </a:p>
            </p:txBody>
          </p:sp>
        </p:grpSp>
        <p:sp>
          <p:nvSpPr>
            <p:cNvPr id="58" name="Rectangle: Rounded Corners 57">
              <a:extLst>
                <a:ext uri="{FF2B5EF4-FFF2-40B4-BE49-F238E27FC236}">
                  <a16:creationId xmlns:a16="http://schemas.microsoft.com/office/drawing/2014/main" id="{D6523D7B-9317-D9E0-0F1A-C90F111628E3}"/>
                </a:ext>
              </a:extLst>
            </p:cNvPr>
            <p:cNvSpPr/>
            <p:nvPr/>
          </p:nvSpPr>
          <p:spPr>
            <a:xfrm>
              <a:off x="3371849" y="1647825"/>
              <a:ext cx="542925" cy="495300"/>
            </a:xfrm>
            <a:prstGeom prst="roundRect">
              <a:avLst/>
            </a:prstGeom>
            <a:ln w="38100">
              <a:solidFill>
                <a:srgbClr val="FFC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3200" b="1" dirty="0">
                  <a:solidFill>
                    <a:srgbClr val="FF0000"/>
                  </a:solidFill>
                  <a:latin typeface="Cambria" panose="02040503050406030204" pitchFamily="18" charset="0"/>
                  <a:ea typeface="Cambria" panose="02040503050406030204" pitchFamily="18" charset="0"/>
                </a:rPr>
                <a:t>?</a:t>
              </a:r>
            </a:p>
          </p:txBody>
        </p:sp>
        <p:sp>
          <p:nvSpPr>
            <p:cNvPr id="59" name="Rectangle: Rounded Corners 58">
              <a:extLst>
                <a:ext uri="{FF2B5EF4-FFF2-40B4-BE49-F238E27FC236}">
                  <a16:creationId xmlns:a16="http://schemas.microsoft.com/office/drawing/2014/main" id="{291C2AA2-7F4C-0C8F-C8BA-AA97705A1405}"/>
                </a:ext>
              </a:extLst>
            </p:cNvPr>
            <p:cNvSpPr/>
            <p:nvPr/>
          </p:nvSpPr>
          <p:spPr>
            <a:xfrm>
              <a:off x="3371850" y="2390775"/>
              <a:ext cx="590550" cy="495300"/>
            </a:xfrm>
            <a:prstGeom prst="roundRect">
              <a:avLst/>
            </a:prstGeom>
            <a:ln w="38100">
              <a:solidFill>
                <a:srgbClr val="FFC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3200" b="1" dirty="0">
                  <a:solidFill>
                    <a:srgbClr val="FF0000"/>
                  </a:solidFill>
                  <a:latin typeface="Cambria" panose="02040503050406030204" pitchFamily="18" charset="0"/>
                  <a:ea typeface="Cambria" panose="02040503050406030204" pitchFamily="18" charset="0"/>
                </a:rPr>
                <a:t>?</a:t>
              </a:r>
            </a:p>
          </p:txBody>
        </p:sp>
      </p:grpSp>
      <p:grpSp>
        <p:nvGrpSpPr>
          <p:cNvPr id="73" name="Group 72">
            <a:extLst>
              <a:ext uri="{FF2B5EF4-FFF2-40B4-BE49-F238E27FC236}">
                <a16:creationId xmlns:a16="http://schemas.microsoft.com/office/drawing/2014/main" id="{275049F3-EBA1-99C9-B31E-C2B0079E27F5}"/>
              </a:ext>
            </a:extLst>
          </p:cNvPr>
          <p:cNvGrpSpPr/>
          <p:nvPr/>
        </p:nvGrpSpPr>
        <p:grpSpPr>
          <a:xfrm>
            <a:off x="6348826" y="3525136"/>
            <a:ext cx="5085703" cy="1557218"/>
            <a:chOff x="161925" y="1477261"/>
            <a:chExt cx="5085703" cy="1557218"/>
          </a:xfrm>
        </p:grpSpPr>
        <p:grpSp>
          <p:nvGrpSpPr>
            <p:cNvPr id="74" name="Group 73">
              <a:extLst>
                <a:ext uri="{FF2B5EF4-FFF2-40B4-BE49-F238E27FC236}">
                  <a16:creationId xmlns:a16="http://schemas.microsoft.com/office/drawing/2014/main" id="{15329038-61C5-98CA-B728-D0FBA57C8D9A}"/>
                </a:ext>
              </a:extLst>
            </p:cNvPr>
            <p:cNvGrpSpPr/>
            <p:nvPr/>
          </p:nvGrpSpPr>
          <p:grpSpPr>
            <a:xfrm>
              <a:off x="161925" y="1477261"/>
              <a:ext cx="5085703" cy="1557218"/>
              <a:chOff x="2609850" y="2353561"/>
              <a:chExt cx="5085703" cy="1557218"/>
            </a:xfrm>
          </p:grpSpPr>
          <p:grpSp>
            <p:nvGrpSpPr>
              <p:cNvPr id="77" name="Group 25">
                <a:extLst>
                  <a:ext uri="{FF2B5EF4-FFF2-40B4-BE49-F238E27FC236}">
                    <a16:creationId xmlns:a16="http://schemas.microsoft.com/office/drawing/2014/main" id="{27D9447D-5600-96FF-966F-3C9C75018534}"/>
                  </a:ext>
                </a:extLst>
              </p:cNvPr>
              <p:cNvGrpSpPr>
                <a:grpSpLocks/>
              </p:cNvGrpSpPr>
              <p:nvPr/>
            </p:nvGrpSpPr>
            <p:grpSpPr bwMode="auto">
              <a:xfrm>
                <a:off x="3360636" y="2353561"/>
                <a:ext cx="4334917" cy="1557218"/>
                <a:chOff x="3799" y="1818"/>
                <a:chExt cx="950" cy="1033"/>
              </a:xfrm>
            </p:grpSpPr>
            <p:sp>
              <p:nvSpPr>
                <p:cNvPr id="81" name="Text Box 4">
                  <a:extLst>
                    <a:ext uri="{FF2B5EF4-FFF2-40B4-BE49-F238E27FC236}">
                      <a16:creationId xmlns:a16="http://schemas.microsoft.com/office/drawing/2014/main" id="{36999C01-DE7C-B16D-AC31-8561497FE72A}"/>
                    </a:ext>
                  </a:extLst>
                </p:cNvPr>
                <p:cNvSpPr txBox="1">
                  <a:spLocks noChangeArrowheads="1"/>
                </p:cNvSpPr>
                <p:nvPr/>
              </p:nvSpPr>
              <p:spPr bwMode="auto">
                <a:xfrm>
                  <a:off x="3803" y="1824"/>
                  <a:ext cx="320"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24</a:t>
                  </a:r>
                </a:p>
              </p:txBody>
            </p:sp>
            <p:sp>
              <p:nvSpPr>
                <p:cNvPr id="82" name="Text Box 4">
                  <a:extLst>
                    <a:ext uri="{FF2B5EF4-FFF2-40B4-BE49-F238E27FC236}">
                      <a16:creationId xmlns:a16="http://schemas.microsoft.com/office/drawing/2014/main" id="{DEE8D4C1-FCB3-2C6C-A374-12EF756E994D}"/>
                    </a:ext>
                  </a:extLst>
                </p:cNvPr>
                <p:cNvSpPr txBox="1">
                  <a:spLocks noChangeArrowheads="1"/>
                </p:cNvSpPr>
                <p:nvPr/>
              </p:nvSpPr>
              <p:spPr bwMode="auto">
                <a:xfrm>
                  <a:off x="3799" y="2300"/>
                  <a:ext cx="363"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32</a:t>
                  </a:r>
                </a:p>
              </p:txBody>
            </p:sp>
            <p:sp>
              <p:nvSpPr>
                <p:cNvPr id="83" name="Line 28">
                  <a:extLst>
                    <a:ext uri="{FF2B5EF4-FFF2-40B4-BE49-F238E27FC236}">
                      <a16:creationId xmlns:a16="http://schemas.microsoft.com/office/drawing/2014/main" id="{09BC5926-D7DC-0B60-E359-2029D1F0CC7F}"/>
                    </a:ext>
                  </a:extLst>
                </p:cNvPr>
                <p:cNvSpPr>
                  <a:spLocks noChangeShapeType="1"/>
                </p:cNvSpPr>
                <p:nvPr/>
              </p:nvSpPr>
              <p:spPr bwMode="auto">
                <a:xfrm flipH="1" flipV="1">
                  <a:off x="3803" y="2339"/>
                  <a:ext cx="176" cy="15"/>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Cambria" panose="02040503050406030204" pitchFamily="18" charset="0"/>
                    <a:ea typeface="Cambria" panose="02040503050406030204" pitchFamily="18" charset="0"/>
                  </a:endParaRPr>
                </a:p>
              </p:txBody>
            </p:sp>
            <p:sp>
              <p:nvSpPr>
                <p:cNvPr id="84" name="Text Box 4">
                  <a:extLst>
                    <a:ext uri="{FF2B5EF4-FFF2-40B4-BE49-F238E27FC236}">
                      <a16:creationId xmlns:a16="http://schemas.microsoft.com/office/drawing/2014/main" id="{0D16FD4D-3F05-CA44-402B-F59ADCBDA6FB}"/>
                    </a:ext>
                  </a:extLst>
                </p:cNvPr>
                <p:cNvSpPr txBox="1">
                  <a:spLocks noChangeArrowheads="1"/>
                </p:cNvSpPr>
                <p:nvPr/>
              </p:nvSpPr>
              <p:spPr bwMode="auto">
                <a:xfrm>
                  <a:off x="4080" y="1818"/>
                  <a:ext cx="498"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24 :</a:t>
                  </a:r>
                </a:p>
              </p:txBody>
            </p:sp>
            <p:sp>
              <p:nvSpPr>
                <p:cNvPr id="85" name="Text Box 4">
                  <a:extLst>
                    <a:ext uri="{FF2B5EF4-FFF2-40B4-BE49-F238E27FC236}">
                      <a16:creationId xmlns:a16="http://schemas.microsoft.com/office/drawing/2014/main" id="{937B81CF-13B1-DF47-EBA7-934C34961F0C}"/>
                    </a:ext>
                  </a:extLst>
                </p:cNvPr>
                <p:cNvSpPr txBox="1">
                  <a:spLocks noChangeArrowheads="1"/>
                </p:cNvSpPr>
                <p:nvPr/>
              </p:nvSpPr>
              <p:spPr bwMode="auto">
                <a:xfrm>
                  <a:off x="4076" y="2294"/>
                  <a:ext cx="407"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32 </a:t>
                  </a:r>
                  <a:r>
                    <a:rPr lang="en-US" altLang="en-US" sz="4800" b="1" dirty="0">
                      <a:solidFill>
                        <a:srgbClr val="FF0000"/>
                      </a:solidFill>
                      <a:latin typeface="Cambria" panose="02040503050406030204" pitchFamily="18" charset="0"/>
                      <a:ea typeface="Cambria" panose="02040503050406030204" pitchFamily="18" charset="0"/>
                      <a:cs typeface="Times New Roman" panose="02020603050405020304" pitchFamily="18" charset="0"/>
                    </a:rPr>
                    <a:t>: 8</a:t>
                  </a:r>
                  <a:endPar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endParaRPr>
                </a:p>
              </p:txBody>
            </p:sp>
            <p:sp>
              <p:nvSpPr>
                <p:cNvPr id="86" name="Line 28">
                  <a:extLst>
                    <a:ext uri="{FF2B5EF4-FFF2-40B4-BE49-F238E27FC236}">
                      <a16:creationId xmlns:a16="http://schemas.microsoft.com/office/drawing/2014/main" id="{5851451E-7B1E-A5B5-7FB7-CC05E0D7926A}"/>
                    </a:ext>
                  </a:extLst>
                </p:cNvPr>
                <p:cNvSpPr>
                  <a:spLocks noChangeShapeType="1"/>
                </p:cNvSpPr>
                <p:nvPr/>
              </p:nvSpPr>
              <p:spPr bwMode="auto">
                <a:xfrm flipH="1" flipV="1">
                  <a:off x="4086" y="2327"/>
                  <a:ext cx="358" cy="3"/>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Cambria" panose="02040503050406030204" pitchFamily="18" charset="0"/>
                    <a:ea typeface="Cambria" panose="02040503050406030204" pitchFamily="18" charset="0"/>
                  </a:endParaRPr>
                </a:p>
              </p:txBody>
            </p:sp>
            <p:sp>
              <p:nvSpPr>
                <p:cNvPr id="89" name="Line 28">
                  <a:extLst>
                    <a:ext uri="{FF2B5EF4-FFF2-40B4-BE49-F238E27FC236}">
                      <a16:creationId xmlns:a16="http://schemas.microsoft.com/office/drawing/2014/main" id="{88BAFB6C-CA18-106A-7B75-9BC62383EE9C}"/>
                    </a:ext>
                  </a:extLst>
                </p:cNvPr>
                <p:cNvSpPr>
                  <a:spLocks noChangeShapeType="1"/>
                </p:cNvSpPr>
                <p:nvPr/>
              </p:nvSpPr>
              <p:spPr bwMode="auto">
                <a:xfrm flipH="1">
                  <a:off x="4556" y="2310"/>
                  <a:ext cx="193" cy="4"/>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Cambria" panose="02040503050406030204" pitchFamily="18" charset="0"/>
                    <a:ea typeface="Cambria" panose="02040503050406030204" pitchFamily="18" charset="0"/>
                  </a:endParaRPr>
                </a:p>
              </p:txBody>
            </p:sp>
          </p:grpSp>
          <p:sp>
            <p:nvSpPr>
              <p:cNvPr id="78" name="Text Box 4">
                <a:extLst>
                  <a:ext uri="{FF2B5EF4-FFF2-40B4-BE49-F238E27FC236}">
                    <a16:creationId xmlns:a16="http://schemas.microsoft.com/office/drawing/2014/main" id="{CC5D04ED-E4DD-8DD6-6AE3-3CC24EFF83B6}"/>
                  </a:ext>
                </a:extLst>
              </p:cNvPr>
              <p:cNvSpPr txBox="1">
                <a:spLocks noChangeArrowheads="1"/>
              </p:cNvSpPr>
              <p:nvPr/>
            </p:nvSpPr>
            <p:spPr bwMode="auto">
              <a:xfrm>
                <a:off x="4133850" y="2672046"/>
                <a:ext cx="43815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a:t>
                </a:r>
              </a:p>
            </p:txBody>
          </p:sp>
          <p:sp>
            <p:nvSpPr>
              <p:cNvPr id="79" name="Text Box 4">
                <a:extLst>
                  <a:ext uri="{FF2B5EF4-FFF2-40B4-BE49-F238E27FC236}">
                    <a16:creationId xmlns:a16="http://schemas.microsoft.com/office/drawing/2014/main" id="{6642C3B3-C72E-839E-D9E7-E6F0C935A419}"/>
                  </a:ext>
                </a:extLst>
              </p:cNvPr>
              <p:cNvSpPr txBox="1">
                <a:spLocks noChangeArrowheads="1"/>
              </p:cNvSpPr>
              <p:nvPr/>
            </p:nvSpPr>
            <p:spPr bwMode="auto">
              <a:xfrm>
                <a:off x="6257925" y="2672046"/>
                <a:ext cx="43815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rPr>
                  <a:t>=</a:t>
                </a:r>
              </a:p>
            </p:txBody>
          </p:sp>
          <p:sp>
            <p:nvSpPr>
              <p:cNvPr id="80" name="Text Box 4">
                <a:extLst>
                  <a:ext uri="{FF2B5EF4-FFF2-40B4-BE49-F238E27FC236}">
                    <a16:creationId xmlns:a16="http://schemas.microsoft.com/office/drawing/2014/main" id="{9A096752-3E04-5687-B9AC-69963CA68080}"/>
                  </a:ext>
                </a:extLst>
              </p:cNvPr>
              <p:cNvSpPr txBox="1">
                <a:spLocks noChangeArrowheads="1"/>
              </p:cNvSpPr>
              <p:nvPr/>
            </p:nvSpPr>
            <p:spPr bwMode="auto">
              <a:xfrm>
                <a:off x="2609850" y="2681571"/>
                <a:ext cx="109537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48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Times New Roman" panose="02020603050405020304" pitchFamily="18" charset="0"/>
                </a:endParaRPr>
              </a:p>
            </p:txBody>
          </p:sp>
        </p:grpSp>
        <p:sp>
          <p:nvSpPr>
            <p:cNvPr id="75" name="Rectangle: Rounded Corners 74">
              <a:extLst>
                <a:ext uri="{FF2B5EF4-FFF2-40B4-BE49-F238E27FC236}">
                  <a16:creationId xmlns:a16="http://schemas.microsoft.com/office/drawing/2014/main" id="{BC18240F-A09C-708C-F33D-BF845C806FE9}"/>
                </a:ext>
              </a:extLst>
            </p:cNvPr>
            <p:cNvSpPr/>
            <p:nvPr/>
          </p:nvSpPr>
          <p:spPr>
            <a:xfrm>
              <a:off x="3371849" y="1647825"/>
              <a:ext cx="542925" cy="495300"/>
            </a:xfrm>
            <a:prstGeom prst="roundRect">
              <a:avLst/>
            </a:prstGeom>
            <a:ln w="38100">
              <a:solidFill>
                <a:srgbClr val="FFC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3200" b="1" dirty="0">
                  <a:solidFill>
                    <a:srgbClr val="FF0000"/>
                  </a:solidFill>
                  <a:latin typeface="Cambria" panose="02040503050406030204" pitchFamily="18" charset="0"/>
                  <a:ea typeface="Cambria" panose="02040503050406030204" pitchFamily="18" charset="0"/>
                </a:rPr>
                <a:t>?</a:t>
              </a:r>
            </a:p>
          </p:txBody>
        </p:sp>
        <p:sp>
          <p:nvSpPr>
            <p:cNvPr id="90" name="Rectangle: Rounded Corners 89">
              <a:extLst>
                <a:ext uri="{FF2B5EF4-FFF2-40B4-BE49-F238E27FC236}">
                  <a16:creationId xmlns:a16="http://schemas.microsoft.com/office/drawing/2014/main" id="{1EA793B8-C8BF-9A6E-2651-4407382F9B84}"/>
                </a:ext>
              </a:extLst>
            </p:cNvPr>
            <p:cNvSpPr/>
            <p:nvPr/>
          </p:nvSpPr>
          <p:spPr>
            <a:xfrm>
              <a:off x="4505324" y="1581150"/>
              <a:ext cx="542925" cy="495300"/>
            </a:xfrm>
            <a:prstGeom prst="roundRect">
              <a:avLst/>
            </a:prstGeom>
            <a:ln w="38100">
              <a:solidFill>
                <a:srgbClr val="FFC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3200" b="1" dirty="0">
                  <a:solidFill>
                    <a:srgbClr val="FF0000"/>
                  </a:solidFill>
                  <a:latin typeface="Cambria" panose="02040503050406030204" pitchFamily="18" charset="0"/>
                  <a:ea typeface="Cambria" panose="02040503050406030204" pitchFamily="18" charset="0"/>
                </a:rPr>
                <a:t>?</a:t>
              </a:r>
            </a:p>
          </p:txBody>
        </p:sp>
        <p:sp>
          <p:nvSpPr>
            <p:cNvPr id="91" name="Rectangle: Rounded Corners 90">
              <a:extLst>
                <a:ext uri="{FF2B5EF4-FFF2-40B4-BE49-F238E27FC236}">
                  <a16:creationId xmlns:a16="http://schemas.microsoft.com/office/drawing/2014/main" id="{217510FB-AA93-ECD9-7CC0-1566ACF7DFFD}"/>
                </a:ext>
              </a:extLst>
            </p:cNvPr>
            <p:cNvSpPr/>
            <p:nvPr/>
          </p:nvSpPr>
          <p:spPr>
            <a:xfrm>
              <a:off x="4543424" y="2343150"/>
              <a:ext cx="542925" cy="495300"/>
            </a:xfrm>
            <a:prstGeom prst="roundRect">
              <a:avLst/>
            </a:prstGeom>
            <a:ln w="38100">
              <a:solidFill>
                <a:srgbClr val="FFC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3200" b="1" dirty="0">
                  <a:solidFill>
                    <a:srgbClr val="FF0000"/>
                  </a:solidFill>
                  <a:latin typeface="Cambria" panose="02040503050406030204" pitchFamily="18" charset="0"/>
                  <a:ea typeface="Cambria" panose="02040503050406030204" pitchFamily="18" charset="0"/>
                </a:rPr>
                <a:t>?</a:t>
              </a:r>
            </a:p>
          </p:txBody>
        </p:sp>
      </p:grpSp>
      <p:sp>
        <p:nvSpPr>
          <p:cNvPr id="93" name="Rectangle: Rounded Corners 92">
            <a:extLst>
              <a:ext uri="{FF2B5EF4-FFF2-40B4-BE49-F238E27FC236}">
                <a16:creationId xmlns:a16="http://schemas.microsoft.com/office/drawing/2014/main" id="{E9C9C00A-89AF-1591-8A25-086283015DB8}"/>
              </a:ext>
            </a:extLst>
          </p:cNvPr>
          <p:cNvSpPr/>
          <p:nvPr/>
        </p:nvSpPr>
        <p:spPr>
          <a:xfrm>
            <a:off x="3162299" y="2285999"/>
            <a:ext cx="657225" cy="542925"/>
          </a:xfrm>
          <a:prstGeom prst="roundRect">
            <a:avLst/>
          </a:prstGeom>
          <a:ln w="38100">
            <a:solidFill>
              <a:srgbClr val="FFC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3600" b="1" dirty="0">
              <a:solidFill>
                <a:srgbClr val="002060"/>
              </a:solidFill>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35938792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anim calcmode="lin" valueType="num">
                                      <p:cBhvr>
                                        <p:cTn id="8" dur="1000" fill="hold"/>
                                        <p:tgtEl>
                                          <p:spTgt spid="23"/>
                                        </p:tgtEl>
                                        <p:attrNameLst>
                                          <p:attrName>ppt_x</p:attrName>
                                        </p:attrNameLst>
                                      </p:cBhvr>
                                      <p:tavLst>
                                        <p:tav tm="0">
                                          <p:val>
                                            <p:strVal val="#ppt_x"/>
                                          </p:val>
                                        </p:tav>
                                        <p:tav tm="100000">
                                          <p:val>
                                            <p:strVal val="#ppt_x"/>
                                          </p:val>
                                        </p:tav>
                                      </p:tavLst>
                                    </p:anim>
                                    <p:anim calcmode="lin" valueType="num">
                                      <p:cBhvr>
                                        <p:cTn id="9" dur="1000" fill="hold"/>
                                        <p:tgtEl>
                                          <p:spTgt spid="23"/>
                                        </p:tgtEl>
                                        <p:attrNameLst>
                                          <p:attrName>ppt_y</p:attrName>
                                        </p:attrNameLst>
                                      </p:cBhvr>
                                      <p:tavLst>
                                        <p:tav tm="0">
                                          <p:val>
                                            <p:strVal val="#ppt_y+.1"/>
                                          </p:val>
                                        </p:tav>
                                        <p:tav tm="100000">
                                          <p:val>
                                            <p:strVal val="#ppt_y"/>
                                          </p:val>
                                        </p:tav>
                                      </p:tavLst>
                                    </p:anim>
                                  </p:childTnLst>
                                </p:cTn>
                              </p:par>
                              <p:par>
                                <p:cTn id="10" presetID="16" presetClass="entr" presetSubtype="21"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barn(inVertical)">
                                      <p:cBhvr>
                                        <p:cTn id="12" dur="500"/>
                                        <p:tgtEl>
                                          <p:spTgt spid="17"/>
                                        </p:tgtEl>
                                      </p:cBhvr>
                                    </p:animEffect>
                                  </p:childTnLst>
                                </p:cTn>
                              </p:par>
                              <p:par>
                                <p:cTn id="13" presetID="42" presetClass="entr" presetSubtype="0" fill="hold" nodeType="with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fade">
                                      <p:cBhvr>
                                        <p:cTn id="15" dur="1000"/>
                                        <p:tgtEl>
                                          <p:spTgt spid="37"/>
                                        </p:tgtEl>
                                      </p:cBhvr>
                                    </p:animEffect>
                                    <p:anim calcmode="lin" valueType="num">
                                      <p:cBhvr>
                                        <p:cTn id="16" dur="1000" fill="hold"/>
                                        <p:tgtEl>
                                          <p:spTgt spid="37"/>
                                        </p:tgtEl>
                                        <p:attrNameLst>
                                          <p:attrName>ppt_x</p:attrName>
                                        </p:attrNameLst>
                                      </p:cBhvr>
                                      <p:tavLst>
                                        <p:tav tm="0">
                                          <p:val>
                                            <p:strVal val="#ppt_x"/>
                                          </p:val>
                                        </p:tav>
                                        <p:tav tm="100000">
                                          <p:val>
                                            <p:strVal val="#ppt_x"/>
                                          </p:val>
                                        </p:tav>
                                      </p:tavLst>
                                    </p:anim>
                                    <p:anim calcmode="lin" valueType="num">
                                      <p:cBhvr>
                                        <p:cTn id="17" dur="1000" fill="hold"/>
                                        <p:tgtEl>
                                          <p:spTgt spid="37"/>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38"/>
                                        </p:tgtEl>
                                        <p:attrNameLst>
                                          <p:attrName>style.visibility</p:attrName>
                                        </p:attrNameLst>
                                      </p:cBhvr>
                                      <p:to>
                                        <p:strVal val="visible"/>
                                      </p:to>
                                    </p:set>
                                    <p:animEffect transition="in" filter="fade">
                                      <p:cBhvr>
                                        <p:cTn id="20" dur="1000"/>
                                        <p:tgtEl>
                                          <p:spTgt spid="38"/>
                                        </p:tgtEl>
                                      </p:cBhvr>
                                    </p:animEffect>
                                    <p:anim calcmode="lin" valueType="num">
                                      <p:cBhvr>
                                        <p:cTn id="21" dur="1000" fill="hold"/>
                                        <p:tgtEl>
                                          <p:spTgt spid="38"/>
                                        </p:tgtEl>
                                        <p:attrNameLst>
                                          <p:attrName>ppt_x</p:attrName>
                                        </p:attrNameLst>
                                      </p:cBhvr>
                                      <p:tavLst>
                                        <p:tav tm="0">
                                          <p:val>
                                            <p:strVal val="#ppt_x"/>
                                          </p:val>
                                        </p:tav>
                                        <p:tav tm="100000">
                                          <p:val>
                                            <p:strVal val="#ppt_x"/>
                                          </p:val>
                                        </p:tav>
                                      </p:tavLst>
                                    </p:anim>
                                    <p:anim calcmode="lin" valueType="num">
                                      <p:cBhvr>
                                        <p:cTn id="22" dur="1000" fill="hold"/>
                                        <p:tgtEl>
                                          <p:spTgt spid="38"/>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73"/>
                                        </p:tgtEl>
                                        <p:attrNameLst>
                                          <p:attrName>style.visibility</p:attrName>
                                        </p:attrNameLst>
                                      </p:cBhvr>
                                      <p:to>
                                        <p:strVal val="visible"/>
                                      </p:to>
                                    </p:set>
                                    <p:animEffect transition="in" filter="fade">
                                      <p:cBhvr>
                                        <p:cTn id="30" dur="1000"/>
                                        <p:tgtEl>
                                          <p:spTgt spid="73"/>
                                        </p:tgtEl>
                                      </p:cBhvr>
                                    </p:animEffect>
                                    <p:anim calcmode="lin" valueType="num">
                                      <p:cBhvr>
                                        <p:cTn id="31" dur="1000" fill="hold"/>
                                        <p:tgtEl>
                                          <p:spTgt spid="73"/>
                                        </p:tgtEl>
                                        <p:attrNameLst>
                                          <p:attrName>ppt_x</p:attrName>
                                        </p:attrNameLst>
                                      </p:cBhvr>
                                      <p:tavLst>
                                        <p:tav tm="0">
                                          <p:val>
                                            <p:strVal val="#ppt_x"/>
                                          </p:val>
                                        </p:tav>
                                        <p:tav tm="100000">
                                          <p:val>
                                            <p:strVal val="#ppt_x"/>
                                          </p:val>
                                        </p:tav>
                                      </p:tavLst>
                                    </p:anim>
                                    <p:anim calcmode="lin" valueType="num">
                                      <p:cBhvr>
                                        <p:cTn id="32"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wipe(down)">
                                      <p:cBhvr>
                                        <p:cTn id="37"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3" grpId="0" animBg="1"/>
      <p:bldP spid="9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Box 29"/>
          <p:cNvSpPr txBox="1">
            <a:spLocks noChangeArrowheads="1"/>
          </p:cNvSpPr>
          <p:nvPr/>
        </p:nvSpPr>
        <p:spPr bwMode="auto">
          <a:xfrm>
            <a:off x="459741" y="324427"/>
            <a:ext cx="1008443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altLang="en-US" sz="32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3. </a:t>
            </a:r>
            <a:r>
              <a:rPr kumimoji="0" lang="vi-VN" altLang="en-US" sz="32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Chọn câu trả lời đúng.</a:t>
            </a:r>
          </a:p>
        </p:txBody>
      </p:sp>
      <p:sp>
        <p:nvSpPr>
          <p:cNvPr id="23" name="Rectangle 22"/>
          <p:cNvSpPr/>
          <p:nvPr/>
        </p:nvSpPr>
        <p:spPr>
          <a:xfrm>
            <a:off x="7284122" y="922403"/>
            <a:ext cx="3515339" cy="150084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等线" panose="020F0502020204030204"/>
              <a:ea typeface="+mn-ea"/>
              <a:cs typeface="+mn-cs"/>
            </a:endParaRPr>
          </a:p>
        </p:txBody>
      </p:sp>
      <p:sp>
        <p:nvSpPr>
          <p:cNvPr id="2" name="Text Box 29">
            <a:extLst>
              <a:ext uri="{FF2B5EF4-FFF2-40B4-BE49-F238E27FC236}">
                <a16:creationId xmlns:a16="http://schemas.microsoft.com/office/drawing/2014/main" id="{66C07C8D-69C3-B0B6-B6A4-627B0BE712F4}"/>
              </a:ext>
            </a:extLst>
          </p:cNvPr>
          <p:cNvSpPr txBox="1">
            <a:spLocks noChangeArrowheads="1"/>
          </p:cNvSpPr>
          <p:nvPr/>
        </p:nvSpPr>
        <p:spPr bwMode="auto">
          <a:xfrm>
            <a:off x="450216" y="1067377"/>
            <a:ext cx="1099883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vi-VN" altLang="en-US" sz="2800" b="0"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Cùng giảm 3 lần tử số và mẫu số của phân số trong tấm thẻ bên, ta được phân số nào bằng phân số trong tấm thẻ đó?</a:t>
            </a:r>
          </a:p>
        </p:txBody>
      </p:sp>
      <p:pic>
        <p:nvPicPr>
          <p:cNvPr id="4" name="Picture 3">
            <a:extLst>
              <a:ext uri="{FF2B5EF4-FFF2-40B4-BE49-F238E27FC236}">
                <a16:creationId xmlns:a16="http://schemas.microsoft.com/office/drawing/2014/main" id="{B0696FB2-9F38-AA97-CCEC-A10D8322E4C4}"/>
              </a:ext>
            </a:extLst>
          </p:cNvPr>
          <p:cNvPicPr>
            <a:picLocks noChangeAspect="1"/>
          </p:cNvPicPr>
          <p:nvPr/>
        </p:nvPicPr>
        <p:blipFill>
          <a:blip r:embed="rId3"/>
          <a:stretch>
            <a:fillRect/>
          </a:stretch>
        </p:blipFill>
        <p:spPr>
          <a:xfrm>
            <a:off x="9420225" y="2033587"/>
            <a:ext cx="2038350" cy="2219325"/>
          </a:xfrm>
          <a:prstGeom prst="rect">
            <a:avLst/>
          </a:prstGeom>
        </p:spPr>
      </p:pic>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97FBE5B4-12E7-F75A-9CA3-B6D3095E0E12}"/>
                  </a:ext>
                </a:extLst>
              </p:cNvPr>
              <p:cNvSpPr txBox="1"/>
              <p:nvPr/>
            </p:nvSpPr>
            <p:spPr>
              <a:xfrm>
                <a:off x="847725" y="2409825"/>
                <a:ext cx="2362200" cy="981487"/>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A</a:t>
                </a:r>
                <a14:m>
                  <m:oMath xmlns:m="http://schemas.openxmlformats.org/officeDocument/2006/math">
                    <m:r>
                      <a:rPr kumimoji="0" lang="en-US" sz="4000" b="1" i="0"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cs typeface="+mn-cs"/>
                        <a:sym typeface="Fredoka One"/>
                      </a:rPr>
                      <m:t>. </m:t>
                    </m:r>
                    <m:f>
                      <m:fPr>
                        <m:ctrlP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cs typeface="+mn-cs"/>
                            <a:sym typeface="Fredoka One"/>
                          </a:rPr>
                        </m:ctrlPr>
                      </m:fPr>
                      <m:num>
                        <m: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cs typeface="+mn-cs"/>
                            <a:sym typeface="Fredoka One"/>
                          </a:rPr>
                          <m:t>𝟐</m:t>
                        </m:r>
                      </m:num>
                      <m:den>
                        <m: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cs typeface="+mn-cs"/>
                            <a:sym typeface="Fredoka One"/>
                          </a:rPr>
                          <m:t>𝟗</m:t>
                        </m:r>
                      </m:den>
                    </m:f>
                  </m:oMath>
                </a14:m>
                <a:endParaRPr kumimoji="0" lang="en-US" sz="40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endParaRPr>
              </a:p>
            </p:txBody>
          </p:sp>
        </mc:Choice>
        <mc:Fallback xmlns="">
          <p:sp>
            <p:nvSpPr>
              <p:cNvPr id="5" name="TextBox 4">
                <a:extLst>
                  <a:ext uri="{FF2B5EF4-FFF2-40B4-BE49-F238E27FC236}">
                    <a16:creationId xmlns:a16="http://schemas.microsoft.com/office/drawing/2014/main" id="{97FBE5B4-12E7-F75A-9CA3-B6D3095E0E12}"/>
                  </a:ext>
                </a:extLst>
              </p:cNvPr>
              <p:cNvSpPr txBox="1">
                <a:spLocks noRot="1" noChangeAspect="1" noMove="1" noResize="1" noEditPoints="1" noAdjustHandles="1" noChangeArrowheads="1" noChangeShapeType="1" noTextEdit="1"/>
              </p:cNvSpPr>
              <p:nvPr/>
            </p:nvSpPr>
            <p:spPr>
              <a:xfrm>
                <a:off x="847725" y="2409825"/>
                <a:ext cx="2362200" cy="981487"/>
              </a:xfrm>
              <a:prstGeom prst="rect">
                <a:avLst/>
              </a:prstGeom>
              <a:blipFill>
                <a:blip r:embed="rId5"/>
                <a:stretch>
                  <a:fillRect l="-9021" b="-1118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4AD8E590-4C36-C5A8-100A-DD1913E60D56}"/>
                  </a:ext>
                </a:extLst>
              </p:cNvPr>
              <p:cNvSpPr txBox="1"/>
              <p:nvPr/>
            </p:nvSpPr>
            <p:spPr>
              <a:xfrm>
                <a:off x="3009900" y="2438400"/>
                <a:ext cx="2362200" cy="978538"/>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sym typeface="Fredoka One"/>
                  </a:rPr>
                  <a:t>B</a:t>
                </a:r>
                <a14:m>
                  <m:oMath xmlns:m="http://schemas.openxmlformats.org/officeDocument/2006/math">
                    <m:r>
                      <a:rPr kumimoji="0" lang="en-US" sz="4000" b="1" i="0"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cs typeface="+mn-cs"/>
                        <a:sym typeface="Fredoka One"/>
                      </a:rPr>
                      <m:t>. </m:t>
                    </m:r>
                    <m:f>
                      <m:fPr>
                        <m:ctrlP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cs typeface="+mn-cs"/>
                            <a:sym typeface="Fredoka One"/>
                          </a:rPr>
                        </m:ctrlPr>
                      </m:fPr>
                      <m:num>
                        <m: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cs typeface="+mn-cs"/>
                            <a:sym typeface="Fredoka One"/>
                          </a:rPr>
                          <m:t>𝟔</m:t>
                        </m:r>
                      </m:num>
                      <m:den>
                        <m: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cs typeface="+mn-cs"/>
                            <a:sym typeface="Fredoka One"/>
                          </a:rPr>
                          <m:t>𝟑</m:t>
                        </m:r>
                      </m:den>
                    </m:f>
                  </m:oMath>
                </a14:m>
                <a:endParaRPr kumimoji="0" lang="en-US" sz="40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endParaRPr>
              </a:p>
            </p:txBody>
          </p:sp>
        </mc:Choice>
        <mc:Fallback xmlns="">
          <p:sp>
            <p:nvSpPr>
              <p:cNvPr id="6" name="TextBox 5">
                <a:extLst>
                  <a:ext uri="{FF2B5EF4-FFF2-40B4-BE49-F238E27FC236}">
                    <a16:creationId xmlns:a16="http://schemas.microsoft.com/office/drawing/2014/main" id="{4AD8E590-4C36-C5A8-100A-DD1913E60D56}"/>
                  </a:ext>
                </a:extLst>
              </p:cNvPr>
              <p:cNvSpPr txBox="1">
                <a:spLocks noRot="1" noChangeAspect="1" noMove="1" noResize="1" noEditPoints="1" noAdjustHandles="1" noChangeArrowheads="1" noChangeShapeType="1" noTextEdit="1"/>
              </p:cNvSpPr>
              <p:nvPr/>
            </p:nvSpPr>
            <p:spPr>
              <a:xfrm>
                <a:off x="3009900" y="2438400"/>
                <a:ext cx="2362200" cy="978538"/>
              </a:xfrm>
              <a:prstGeom prst="rect">
                <a:avLst/>
              </a:prstGeom>
              <a:blipFill>
                <a:blip r:embed="rId6"/>
                <a:stretch>
                  <a:fillRect l="-9302" b="-1118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FB45E06A-08C6-3331-25A4-5514DB2DB4A0}"/>
                  </a:ext>
                </a:extLst>
              </p:cNvPr>
              <p:cNvSpPr txBox="1"/>
              <p:nvPr/>
            </p:nvSpPr>
            <p:spPr>
              <a:xfrm>
                <a:off x="4838700" y="2476500"/>
                <a:ext cx="2362200" cy="1020279"/>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sym typeface="Fredoka One"/>
                  </a:rPr>
                  <a:t>C</a:t>
                </a:r>
                <a14:m>
                  <m:oMath xmlns:m="http://schemas.openxmlformats.org/officeDocument/2006/math">
                    <m:r>
                      <a:rPr kumimoji="0" lang="en-US" sz="4000" b="1" i="0"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cs typeface="+mn-cs"/>
                        <a:sym typeface="Fredoka One"/>
                      </a:rPr>
                      <m:t>. </m:t>
                    </m:r>
                    <m:f>
                      <m:fPr>
                        <m:ctrlP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cs typeface="+mn-cs"/>
                            <a:sym typeface="Fredoka One"/>
                          </a:rPr>
                        </m:ctrlPr>
                      </m:fPr>
                      <m:num>
                        <m: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cs typeface="+mn-cs"/>
                            <a:sym typeface="Fredoka One"/>
                          </a:rPr>
                          <m:t>𝟐</m:t>
                        </m:r>
                      </m:num>
                      <m:den>
                        <m: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cs typeface="+mn-cs"/>
                            <a:sym typeface="Fredoka One"/>
                          </a:rPr>
                          <m:t>𝟑</m:t>
                        </m:r>
                      </m:den>
                    </m:f>
                  </m:oMath>
                </a14:m>
                <a:endParaRPr kumimoji="0" lang="en-US" sz="40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endParaRPr>
              </a:p>
            </p:txBody>
          </p:sp>
        </mc:Choice>
        <mc:Fallback xmlns="">
          <p:sp>
            <p:nvSpPr>
              <p:cNvPr id="7" name="TextBox 6">
                <a:extLst>
                  <a:ext uri="{FF2B5EF4-FFF2-40B4-BE49-F238E27FC236}">
                    <a16:creationId xmlns:a16="http://schemas.microsoft.com/office/drawing/2014/main" id="{FB45E06A-08C6-3331-25A4-5514DB2DB4A0}"/>
                  </a:ext>
                </a:extLst>
              </p:cNvPr>
              <p:cNvSpPr txBox="1">
                <a:spLocks noRot="1" noChangeAspect="1" noMove="1" noResize="1" noEditPoints="1" noAdjustHandles="1" noChangeArrowheads="1" noChangeShapeType="1" noTextEdit="1"/>
              </p:cNvSpPr>
              <p:nvPr/>
            </p:nvSpPr>
            <p:spPr>
              <a:xfrm>
                <a:off x="4838700" y="2476500"/>
                <a:ext cx="2362200" cy="1020279"/>
              </a:xfrm>
              <a:prstGeom prst="rect">
                <a:avLst/>
              </a:prstGeom>
              <a:blipFill>
                <a:blip r:embed="rId7"/>
                <a:stretch>
                  <a:fillRect l="-9302" b="-654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A7F08234-1411-88BE-DD30-3D8439ADF137}"/>
                  </a:ext>
                </a:extLst>
              </p:cNvPr>
              <p:cNvSpPr txBox="1"/>
              <p:nvPr/>
            </p:nvSpPr>
            <p:spPr>
              <a:xfrm>
                <a:off x="6619875" y="2466975"/>
                <a:ext cx="2362200" cy="978538"/>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sym typeface="Fredoka One"/>
                  </a:rPr>
                  <a:t>D</a:t>
                </a:r>
                <a14:m>
                  <m:oMath xmlns:m="http://schemas.openxmlformats.org/officeDocument/2006/math">
                    <m:r>
                      <a:rPr kumimoji="0" lang="en-US" sz="4000" b="1" i="0"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cs typeface="+mn-cs"/>
                        <a:sym typeface="Fredoka One"/>
                      </a:rPr>
                      <m:t>. </m:t>
                    </m:r>
                    <m:f>
                      <m:fPr>
                        <m:ctrlP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cs typeface="+mn-cs"/>
                            <a:sym typeface="Fredoka One"/>
                          </a:rPr>
                        </m:ctrlPr>
                      </m:fPr>
                      <m:num>
                        <m: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cs typeface="+mn-cs"/>
                            <a:sym typeface="Fredoka One"/>
                          </a:rPr>
                          <m:t>𝟑</m:t>
                        </m:r>
                      </m:num>
                      <m:den>
                        <m: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cs typeface="+mn-cs"/>
                            <a:sym typeface="Fredoka One"/>
                          </a:rPr>
                          <m:t>𝟐</m:t>
                        </m:r>
                      </m:den>
                    </m:f>
                  </m:oMath>
                </a14:m>
                <a:endParaRPr kumimoji="0" lang="en-US" sz="40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endParaRPr>
              </a:p>
            </p:txBody>
          </p:sp>
        </mc:Choice>
        <mc:Fallback xmlns="">
          <p:sp>
            <p:nvSpPr>
              <p:cNvPr id="8" name="TextBox 7">
                <a:extLst>
                  <a:ext uri="{FF2B5EF4-FFF2-40B4-BE49-F238E27FC236}">
                    <a16:creationId xmlns:a16="http://schemas.microsoft.com/office/drawing/2014/main" id="{A7F08234-1411-88BE-DD30-3D8439ADF137}"/>
                  </a:ext>
                </a:extLst>
              </p:cNvPr>
              <p:cNvSpPr txBox="1">
                <a:spLocks noRot="1" noChangeAspect="1" noMove="1" noResize="1" noEditPoints="1" noAdjustHandles="1" noChangeArrowheads="1" noChangeShapeType="1" noTextEdit="1"/>
              </p:cNvSpPr>
              <p:nvPr/>
            </p:nvSpPr>
            <p:spPr>
              <a:xfrm>
                <a:off x="6619875" y="2466975"/>
                <a:ext cx="2362200" cy="978538"/>
              </a:xfrm>
              <a:prstGeom prst="rect">
                <a:avLst/>
              </a:prstGeom>
              <a:blipFill>
                <a:blip r:embed="rId8"/>
                <a:stretch>
                  <a:fillRect l="-9302" b="-11875"/>
                </a:stretch>
              </a:blipFill>
            </p:spPr>
            <p:txBody>
              <a:bodyPr/>
              <a:lstStyle/>
              <a:p>
                <a:r>
                  <a:rPr lang="en-US">
                    <a:noFill/>
                  </a:rPr>
                  <a:t> </a:t>
                </a:r>
              </a:p>
            </p:txBody>
          </p:sp>
        </mc:Fallback>
      </mc:AlternateContent>
    </p:spTree>
    <p:extLst>
      <p:ext uri="{BB962C8B-B14F-4D97-AF65-F5344CB8AC3E}">
        <p14:creationId xmlns:p14="http://schemas.microsoft.com/office/powerpoint/2010/main" val="23424010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anim calcmode="lin" valueType="num">
                                      <p:cBhvr>
                                        <p:cTn id="8" dur="1000" fill="hold"/>
                                        <p:tgtEl>
                                          <p:spTgt spid="23"/>
                                        </p:tgtEl>
                                        <p:attrNameLst>
                                          <p:attrName>ppt_x</p:attrName>
                                        </p:attrNameLst>
                                      </p:cBhvr>
                                      <p:tavLst>
                                        <p:tav tm="0">
                                          <p:val>
                                            <p:strVal val="#ppt_x"/>
                                          </p:val>
                                        </p:tav>
                                        <p:tav tm="100000">
                                          <p:val>
                                            <p:strVal val="#ppt_x"/>
                                          </p:val>
                                        </p:tav>
                                      </p:tavLst>
                                    </p:anim>
                                    <p:anim calcmode="lin" valueType="num">
                                      <p:cBhvr>
                                        <p:cTn id="9"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500"/>
                                        <p:tgtEl>
                                          <p:spTgt spid="8"/>
                                        </p:tgtEl>
                                      </p:cBhvr>
                                    </p:animEffect>
                                  </p:childTnLst>
                                </p:cTn>
                              </p:par>
                              <p:par>
                                <p:cTn id="27" presetID="10" presetClass="entr" presetSubtype="0" fill="hold" nodeType="with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 grpId="0"/>
      <p:bldP spid="5" grpId="0"/>
      <p:bldP spid="6" grpId="0"/>
      <p:bldP spid="7" grpId="0"/>
      <p:bldP spid="8"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0454"/>
        <p:cNvGrpSpPr/>
        <p:nvPr/>
      </p:nvGrpSpPr>
      <p:grpSpPr>
        <a:xfrm>
          <a:off x="0" y="0"/>
          <a:ext cx="0" cy="0"/>
          <a:chOff x="0" y="0"/>
          <a:chExt cx="0" cy="0"/>
        </a:xfrm>
      </p:grpSpPr>
    </p:spTree>
    <p:extLst>
      <p:ext uri="{BB962C8B-B14F-4D97-AF65-F5344CB8AC3E}">
        <p14:creationId xmlns:p14="http://schemas.microsoft.com/office/powerpoint/2010/main" val="3655097311"/>
      </p:ext>
    </p:extLst>
  </p:cSld>
  <p:clrMapOvr>
    <a:masterClrMapping/>
  </p:clrMapOvr>
  <p:transition>
    <p:fade/>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0454"/>
        <p:cNvGrpSpPr/>
        <p:nvPr/>
      </p:nvGrpSpPr>
      <p:grpSpPr>
        <a:xfrm>
          <a:off x="0" y="0"/>
          <a:ext cx="0" cy="0"/>
          <a:chOff x="0" y="0"/>
          <a:chExt cx="0" cy="0"/>
        </a:xfrm>
      </p:grpSpPr>
    </p:spTree>
    <p:extLst>
      <p:ext uri="{BB962C8B-B14F-4D97-AF65-F5344CB8AC3E}">
        <p14:creationId xmlns:p14="http://schemas.microsoft.com/office/powerpoint/2010/main" val="1715044456"/>
      </p:ext>
    </p:extLst>
  </p:cSld>
  <p:clrMapOvr>
    <a:masterClrMapping/>
  </p:clrMapOvr>
  <p:transition>
    <p:fade/>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0454"/>
        <p:cNvGrpSpPr/>
        <p:nvPr/>
      </p:nvGrpSpPr>
      <p:grpSpPr>
        <a:xfrm>
          <a:off x="0" y="0"/>
          <a:ext cx="0" cy="0"/>
          <a:chOff x="0" y="0"/>
          <a:chExt cx="0" cy="0"/>
        </a:xfrm>
      </p:grpSpPr>
    </p:spTree>
    <p:extLst>
      <p:ext uri="{BB962C8B-B14F-4D97-AF65-F5344CB8AC3E}">
        <p14:creationId xmlns:p14="http://schemas.microsoft.com/office/powerpoint/2010/main" val="2975604136"/>
      </p:ext>
    </p:extLst>
  </p:cSld>
  <p:clrMapOvr>
    <a:masterClrMapping/>
  </p:clrMapOvr>
  <p:transition>
    <p:fade/>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Box 29"/>
          <p:cNvSpPr txBox="1">
            <a:spLocks noChangeArrowheads="1"/>
          </p:cNvSpPr>
          <p:nvPr/>
        </p:nvSpPr>
        <p:spPr bwMode="auto">
          <a:xfrm>
            <a:off x="459741" y="324427"/>
            <a:ext cx="1008443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lvl="0">
              <a:spcBef>
                <a:spcPct val="50000"/>
              </a:spcBef>
              <a:buNone/>
            </a:pPr>
            <a:r>
              <a:rPr lang="en-US" altLang="en-US" b="1" dirty="0">
                <a:solidFill>
                  <a:srgbClr val="002060"/>
                </a:solidFill>
                <a:latin typeface="Cambria" panose="02040503050406030204" pitchFamily="18" charset="0"/>
                <a:ea typeface="Cambria" panose="02040503050406030204" pitchFamily="18" charset="0"/>
              </a:rPr>
              <a:t>3. </a:t>
            </a:r>
            <a:r>
              <a:rPr lang="vi-VN" altLang="en-US" b="1" dirty="0">
                <a:solidFill>
                  <a:srgbClr val="002060"/>
                </a:solidFill>
                <a:latin typeface="Cambria" panose="02040503050406030204" pitchFamily="18" charset="0"/>
                <a:ea typeface="Cambria" panose="02040503050406030204" pitchFamily="18" charset="0"/>
              </a:rPr>
              <a:t>Chọn câu trả lời đúng.</a:t>
            </a:r>
          </a:p>
        </p:txBody>
      </p:sp>
      <p:sp>
        <p:nvSpPr>
          <p:cNvPr id="23" name="Rectangle 22"/>
          <p:cNvSpPr/>
          <p:nvPr/>
        </p:nvSpPr>
        <p:spPr>
          <a:xfrm>
            <a:off x="7284122" y="922403"/>
            <a:ext cx="3515339" cy="150084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等线" panose="020F0502020204030204"/>
              <a:ea typeface="+mn-ea"/>
              <a:cs typeface="+mn-cs"/>
            </a:endParaRPr>
          </a:p>
        </p:txBody>
      </p:sp>
      <p:sp>
        <p:nvSpPr>
          <p:cNvPr id="2" name="Text Box 29">
            <a:extLst>
              <a:ext uri="{FF2B5EF4-FFF2-40B4-BE49-F238E27FC236}">
                <a16:creationId xmlns:a16="http://schemas.microsoft.com/office/drawing/2014/main" id="{66C07C8D-69C3-B0B6-B6A4-627B0BE712F4}"/>
              </a:ext>
            </a:extLst>
          </p:cNvPr>
          <p:cNvSpPr txBox="1">
            <a:spLocks noChangeArrowheads="1"/>
          </p:cNvSpPr>
          <p:nvPr/>
        </p:nvSpPr>
        <p:spPr bwMode="auto">
          <a:xfrm>
            <a:off x="450216" y="1067377"/>
            <a:ext cx="1099883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lvl="0">
              <a:spcBef>
                <a:spcPct val="50000"/>
              </a:spcBef>
              <a:buNone/>
            </a:pPr>
            <a:r>
              <a:rPr lang="vi-VN" altLang="en-US" sz="2800" dirty="0">
                <a:solidFill>
                  <a:srgbClr val="002060"/>
                </a:solidFill>
                <a:latin typeface="Cambria" panose="02040503050406030204" pitchFamily="18" charset="0"/>
                <a:ea typeface="Cambria" panose="02040503050406030204" pitchFamily="18" charset="0"/>
              </a:rPr>
              <a:t>Cùng giảm 3 lần tử số và mẫu số của phân số trong tấm thẻ bên, ta được phân số nào bằng phân số trong tấm thẻ đó?</a:t>
            </a:r>
          </a:p>
        </p:txBody>
      </p:sp>
      <p:pic>
        <p:nvPicPr>
          <p:cNvPr id="4" name="Picture 3">
            <a:extLst>
              <a:ext uri="{FF2B5EF4-FFF2-40B4-BE49-F238E27FC236}">
                <a16:creationId xmlns:a16="http://schemas.microsoft.com/office/drawing/2014/main" id="{B0696FB2-9F38-AA97-CCEC-A10D8322E4C4}"/>
              </a:ext>
            </a:extLst>
          </p:cNvPr>
          <p:cNvPicPr>
            <a:picLocks noChangeAspect="1"/>
          </p:cNvPicPr>
          <p:nvPr/>
        </p:nvPicPr>
        <p:blipFill>
          <a:blip r:embed="rId4"/>
          <a:stretch>
            <a:fillRect/>
          </a:stretch>
        </p:blipFill>
        <p:spPr>
          <a:xfrm>
            <a:off x="9420225" y="2033587"/>
            <a:ext cx="2038350" cy="2219325"/>
          </a:xfrm>
          <a:prstGeom prst="rect">
            <a:avLst/>
          </a:prstGeom>
        </p:spPr>
      </p:pic>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97FBE5B4-12E7-F75A-9CA3-B6D3095E0E12}"/>
                  </a:ext>
                </a:extLst>
              </p:cNvPr>
              <p:cNvSpPr txBox="1"/>
              <p:nvPr/>
            </p:nvSpPr>
            <p:spPr>
              <a:xfrm>
                <a:off x="847725" y="2409825"/>
                <a:ext cx="2362200" cy="981487"/>
              </a:xfrm>
              <a:prstGeom prst="rect">
                <a:avLst/>
              </a:prstGeom>
              <a:noFill/>
            </p:spPr>
            <p:txBody>
              <a:bodyPr wrap="square" rtlCol="0">
                <a:spAutoFit/>
              </a:bodyPr>
              <a:lstStyle/>
              <a:p>
                <a:pPr algn="just"/>
                <a:r>
                  <a:rPr lang="en-US" sz="4000" b="1" dirty="0">
                    <a:solidFill>
                      <a:srgbClr val="002060"/>
                    </a:solidFill>
                    <a:effectLst/>
                    <a:latin typeface="Cambria" panose="02040503050406030204" pitchFamily="18" charset="0"/>
                    <a:ea typeface="Cambria" panose="02040503050406030204" pitchFamily="18" charset="0"/>
                  </a:rPr>
                  <a:t>A</a:t>
                </a:r>
                <a14:m>
                  <m:oMath xmlns:m="http://schemas.openxmlformats.org/officeDocument/2006/math">
                    <m:r>
                      <a:rPr kumimoji="0" lang="en-US" sz="4000" b="1" i="0"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sym typeface="Fredoka One"/>
                      </a:rPr>
                      <m:t>. </m:t>
                    </m:r>
                    <m:f>
                      <m:fPr>
                        <m:ctrlP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sym typeface="Fredoka One"/>
                          </a:rPr>
                        </m:ctrlPr>
                      </m:fPr>
                      <m:num>
                        <m: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sym typeface="Fredoka One"/>
                          </a:rPr>
                          <m:t>𝟐</m:t>
                        </m:r>
                      </m:num>
                      <m:den>
                        <m: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sym typeface="Fredoka One"/>
                          </a:rPr>
                          <m:t>𝟗</m:t>
                        </m:r>
                      </m:den>
                    </m:f>
                  </m:oMath>
                </a14:m>
                <a:endParaRPr lang="en-US" sz="4000" b="1" dirty="0">
                  <a:solidFill>
                    <a:srgbClr val="002060"/>
                  </a:solidFill>
                  <a:latin typeface="Cambria" panose="02040503050406030204" pitchFamily="18" charset="0"/>
                  <a:ea typeface="Cambria" panose="02040503050406030204" pitchFamily="18" charset="0"/>
                </a:endParaRPr>
              </a:p>
            </p:txBody>
          </p:sp>
        </mc:Choice>
        <mc:Fallback xmlns="">
          <p:sp>
            <p:nvSpPr>
              <p:cNvPr id="5" name="TextBox 4">
                <a:extLst>
                  <a:ext uri="{FF2B5EF4-FFF2-40B4-BE49-F238E27FC236}">
                    <a16:creationId xmlns:a16="http://schemas.microsoft.com/office/drawing/2014/main" id="{97FBE5B4-12E7-F75A-9CA3-B6D3095E0E12}"/>
                  </a:ext>
                </a:extLst>
              </p:cNvPr>
              <p:cNvSpPr txBox="1">
                <a:spLocks noRot="1" noChangeAspect="1" noMove="1" noResize="1" noEditPoints="1" noAdjustHandles="1" noChangeArrowheads="1" noChangeShapeType="1" noTextEdit="1"/>
              </p:cNvSpPr>
              <p:nvPr/>
            </p:nvSpPr>
            <p:spPr>
              <a:xfrm>
                <a:off x="847725" y="2409825"/>
                <a:ext cx="2362200" cy="981487"/>
              </a:xfrm>
              <a:prstGeom prst="rect">
                <a:avLst/>
              </a:prstGeom>
              <a:blipFill>
                <a:blip r:embed="rId5"/>
                <a:stretch>
                  <a:fillRect l="-9021" b="-1118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4AD8E590-4C36-C5A8-100A-DD1913E60D56}"/>
                  </a:ext>
                </a:extLst>
              </p:cNvPr>
              <p:cNvSpPr txBox="1"/>
              <p:nvPr/>
            </p:nvSpPr>
            <p:spPr>
              <a:xfrm>
                <a:off x="3009900" y="2438400"/>
                <a:ext cx="2362200" cy="978538"/>
              </a:xfrm>
              <a:prstGeom prst="rect">
                <a:avLst/>
              </a:prstGeom>
              <a:noFill/>
            </p:spPr>
            <p:txBody>
              <a:bodyPr wrap="square" rtlCol="0">
                <a:spAutoFit/>
              </a:bodyPr>
              <a:lstStyle/>
              <a:p>
                <a:pPr algn="just"/>
                <a:r>
                  <a:rPr lang="en-US" sz="4000" b="1" noProof="0" dirty="0">
                    <a:solidFill>
                      <a:srgbClr val="002060"/>
                    </a:solidFill>
                    <a:latin typeface="Cambria" panose="02040503050406030204" pitchFamily="18" charset="0"/>
                    <a:ea typeface="Cambria" panose="02040503050406030204" pitchFamily="18" charset="0"/>
                    <a:sym typeface="Fredoka One"/>
                  </a:rPr>
                  <a:t>B</a:t>
                </a:r>
                <a14:m>
                  <m:oMath xmlns:m="http://schemas.openxmlformats.org/officeDocument/2006/math">
                    <m:r>
                      <a:rPr kumimoji="0" lang="en-US" sz="4000" b="1" i="0"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sym typeface="Fredoka One"/>
                      </a:rPr>
                      <m:t>. </m:t>
                    </m:r>
                    <m:f>
                      <m:fPr>
                        <m:ctrlP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sym typeface="Fredoka One"/>
                          </a:rPr>
                        </m:ctrlPr>
                      </m:fPr>
                      <m:num>
                        <m: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sym typeface="Fredoka One"/>
                          </a:rPr>
                          <m:t>𝟔</m:t>
                        </m:r>
                      </m:num>
                      <m:den>
                        <m: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sym typeface="Fredoka One"/>
                          </a:rPr>
                          <m:t>𝟑</m:t>
                        </m:r>
                      </m:den>
                    </m:f>
                  </m:oMath>
                </a14:m>
                <a:endParaRPr lang="en-US" sz="4000" b="1" dirty="0">
                  <a:solidFill>
                    <a:srgbClr val="002060"/>
                  </a:solidFill>
                  <a:latin typeface="Cambria" panose="02040503050406030204" pitchFamily="18" charset="0"/>
                  <a:ea typeface="Cambria" panose="02040503050406030204" pitchFamily="18" charset="0"/>
                </a:endParaRPr>
              </a:p>
            </p:txBody>
          </p:sp>
        </mc:Choice>
        <mc:Fallback xmlns="">
          <p:sp>
            <p:nvSpPr>
              <p:cNvPr id="6" name="TextBox 5">
                <a:extLst>
                  <a:ext uri="{FF2B5EF4-FFF2-40B4-BE49-F238E27FC236}">
                    <a16:creationId xmlns:a16="http://schemas.microsoft.com/office/drawing/2014/main" id="{4AD8E590-4C36-C5A8-100A-DD1913E60D56}"/>
                  </a:ext>
                </a:extLst>
              </p:cNvPr>
              <p:cNvSpPr txBox="1">
                <a:spLocks noRot="1" noChangeAspect="1" noMove="1" noResize="1" noEditPoints="1" noAdjustHandles="1" noChangeArrowheads="1" noChangeShapeType="1" noTextEdit="1"/>
              </p:cNvSpPr>
              <p:nvPr/>
            </p:nvSpPr>
            <p:spPr>
              <a:xfrm>
                <a:off x="3009900" y="2438400"/>
                <a:ext cx="2362200" cy="978538"/>
              </a:xfrm>
              <a:prstGeom prst="rect">
                <a:avLst/>
              </a:prstGeom>
              <a:blipFill>
                <a:blip r:embed="rId6"/>
                <a:stretch>
                  <a:fillRect l="-9302" b="-1118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FB45E06A-08C6-3331-25A4-5514DB2DB4A0}"/>
                  </a:ext>
                </a:extLst>
              </p:cNvPr>
              <p:cNvSpPr txBox="1"/>
              <p:nvPr/>
            </p:nvSpPr>
            <p:spPr>
              <a:xfrm>
                <a:off x="4838700" y="2476500"/>
                <a:ext cx="2362200" cy="1020279"/>
              </a:xfrm>
              <a:prstGeom prst="rect">
                <a:avLst/>
              </a:prstGeom>
              <a:noFill/>
            </p:spPr>
            <p:txBody>
              <a:bodyPr wrap="square" rtlCol="0">
                <a:spAutoFit/>
              </a:bodyPr>
              <a:lstStyle/>
              <a:p>
                <a:pPr algn="just"/>
                <a:r>
                  <a:rPr lang="en-US" sz="4000" b="1" dirty="0">
                    <a:solidFill>
                      <a:srgbClr val="002060"/>
                    </a:solidFill>
                    <a:latin typeface="Cambria" panose="02040503050406030204" pitchFamily="18" charset="0"/>
                    <a:ea typeface="Cambria" panose="02040503050406030204" pitchFamily="18" charset="0"/>
                    <a:sym typeface="Fredoka One"/>
                  </a:rPr>
                  <a:t>C</a:t>
                </a:r>
                <a14:m>
                  <m:oMath xmlns:m="http://schemas.openxmlformats.org/officeDocument/2006/math">
                    <m:r>
                      <a:rPr kumimoji="0" lang="en-US" sz="4000" b="1" i="0"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sym typeface="Fredoka One"/>
                      </a:rPr>
                      <m:t>. </m:t>
                    </m:r>
                    <m:f>
                      <m:fPr>
                        <m:ctrlP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sym typeface="Fredoka One"/>
                          </a:rPr>
                        </m:ctrlPr>
                      </m:fPr>
                      <m:num>
                        <m: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sym typeface="Fredoka One"/>
                          </a:rPr>
                          <m:t>𝟐</m:t>
                        </m:r>
                      </m:num>
                      <m:den>
                        <m: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sym typeface="Fredoka One"/>
                          </a:rPr>
                          <m:t>𝟑</m:t>
                        </m:r>
                      </m:den>
                    </m:f>
                  </m:oMath>
                </a14:m>
                <a:endParaRPr lang="en-US" sz="4000" b="1" dirty="0">
                  <a:solidFill>
                    <a:srgbClr val="002060"/>
                  </a:solidFill>
                  <a:latin typeface="Cambria" panose="02040503050406030204" pitchFamily="18" charset="0"/>
                  <a:ea typeface="Cambria" panose="02040503050406030204" pitchFamily="18" charset="0"/>
                </a:endParaRPr>
              </a:p>
            </p:txBody>
          </p:sp>
        </mc:Choice>
        <mc:Fallback xmlns="">
          <p:sp>
            <p:nvSpPr>
              <p:cNvPr id="7" name="TextBox 6">
                <a:extLst>
                  <a:ext uri="{FF2B5EF4-FFF2-40B4-BE49-F238E27FC236}">
                    <a16:creationId xmlns:a16="http://schemas.microsoft.com/office/drawing/2014/main" id="{FB45E06A-08C6-3331-25A4-5514DB2DB4A0}"/>
                  </a:ext>
                </a:extLst>
              </p:cNvPr>
              <p:cNvSpPr txBox="1">
                <a:spLocks noRot="1" noChangeAspect="1" noMove="1" noResize="1" noEditPoints="1" noAdjustHandles="1" noChangeArrowheads="1" noChangeShapeType="1" noTextEdit="1"/>
              </p:cNvSpPr>
              <p:nvPr/>
            </p:nvSpPr>
            <p:spPr>
              <a:xfrm>
                <a:off x="4838700" y="2476500"/>
                <a:ext cx="2362200" cy="1020279"/>
              </a:xfrm>
              <a:prstGeom prst="rect">
                <a:avLst/>
              </a:prstGeom>
              <a:blipFill>
                <a:blip r:embed="rId7"/>
                <a:stretch>
                  <a:fillRect l="-9302" b="-654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A7F08234-1411-88BE-DD30-3D8439ADF137}"/>
                  </a:ext>
                </a:extLst>
              </p:cNvPr>
              <p:cNvSpPr txBox="1"/>
              <p:nvPr/>
            </p:nvSpPr>
            <p:spPr>
              <a:xfrm>
                <a:off x="6619875" y="2466975"/>
                <a:ext cx="2362200" cy="978538"/>
              </a:xfrm>
              <a:prstGeom prst="rect">
                <a:avLst/>
              </a:prstGeom>
              <a:noFill/>
            </p:spPr>
            <p:txBody>
              <a:bodyPr wrap="square" rtlCol="0">
                <a:spAutoFit/>
              </a:bodyPr>
              <a:lstStyle/>
              <a:p>
                <a:pPr algn="just"/>
                <a:r>
                  <a:rPr lang="en-US" sz="4000" b="1" noProof="0" dirty="0">
                    <a:solidFill>
                      <a:srgbClr val="002060"/>
                    </a:solidFill>
                    <a:latin typeface="Cambria" panose="02040503050406030204" pitchFamily="18" charset="0"/>
                    <a:ea typeface="Cambria" panose="02040503050406030204" pitchFamily="18" charset="0"/>
                    <a:sym typeface="Fredoka One"/>
                  </a:rPr>
                  <a:t>D</a:t>
                </a:r>
                <a14:m>
                  <m:oMath xmlns:m="http://schemas.openxmlformats.org/officeDocument/2006/math">
                    <m:r>
                      <a:rPr kumimoji="0" lang="en-US" sz="4000" b="1" i="0"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sym typeface="Fredoka One"/>
                      </a:rPr>
                      <m:t>. </m:t>
                    </m:r>
                    <m:f>
                      <m:fPr>
                        <m:ctrlP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sym typeface="Fredoka One"/>
                          </a:rPr>
                        </m:ctrlPr>
                      </m:fPr>
                      <m:num>
                        <m: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sym typeface="Fredoka One"/>
                          </a:rPr>
                          <m:t>𝟑</m:t>
                        </m:r>
                      </m:num>
                      <m:den>
                        <m:r>
                          <a:rPr kumimoji="0" lang="en-US" sz="4000" b="1" i="1" u="none" strike="noStrike" kern="0" cap="none" spc="0" normalizeH="0" baseline="0" noProof="0" smtClean="0">
                            <a:ln>
                              <a:noFill/>
                            </a:ln>
                            <a:solidFill>
                              <a:srgbClr val="002060"/>
                            </a:solidFill>
                            <a:effectLst/>
                            <a:uLnTx/>
                            <a:uFillTx/>
                            <a:latin typeface="Cambria Math" panose="02040503050406030204" pitchFamily="18" charset="0"/>
                            <a:ea typeface="Cambria" panose="02040503050406030204" pitchFamily="18" charset="0"/>
                            <a:sym typeface="Fredoka One"/>
                          </a:rPr>
                          <m:t>𝟐</m:t>
                        </m:r>
                      </m:den>
                    </m:f>
                  </m:oMath>
                </a14:m>
                <a:endParaRPr lang="en-US" sz="4000" b="1" dirty="0">
                  <a:solidFill>
                    <a:srgbClr val="002060"/>
                  </a:solidFill>
                  <a:latin typeface="Cambria" panose="02040503050406030204" pitchFamily="18" charset="0"/>
                  <a:ea typeface="Cambria" panose="02040503050406030204" pitchFamily="18" charset="0"/>
                </a:endParaRPr>
              </a:p>
            </p:txBody>
          </p:sp>
        </mc:Choice>
        <mc:Fallback xmlns="">
          <p:sp>
            <p:nvSpPr>
              <p:cNvPr id="8" name="TextBox 7">
                <a:extLst>
                  <a:ext uri="{FF2B5EF4-FFF2-40B4-BE49-F238E27FC236}">
                    <a16:creationId xmlns:a16="http://schemas.microsoft.com/office/drawing/2014/main" id="{A7F08234-1411-88BE-DD30-3D8439ADF137}"/>
                  </a:ext>
                </a:extLst>
              </p:cNvPr>
              <p:cNvSpPr txBox="1">
                <a:spLocks noRot="1" noChangeAspect="1" noMove="1" noResize="1" noEditPoints="1" noAdjustHandles="1" noChangeArrowheads="1" noChangeShapeType="1" noTextEdit="1"/>
              </p:cNvSpPr>
              <p:nvPr/>
            </p:nvSpPr>
            <p:spPr>
              <a:xfrm>
                <a:off x="6619875" y="2466975"/>
                <a:ext cx="2362200" cy="978538"/>
              </a:xfrm>
              <a:prstGeom prst="rect">
                <a:avLst/>
              </a:prstGeom>
              <a:blipFill>
                <a:blip r:embed="rId8"/>
                <a:stretch>
                  <a:fillRect l="-9302" b="-11875"/>
                </a:stretch>
              </a:blipFill>
            </p:spPr>
            <p:txBody>
              <a:bodyPr/>
              <a:lstStyle/>
              <a:p>
                <a:r>
                  <a:rPr lang="en-US">
                    <a:noFill/>
                  </a:rPr>
                  <a:t> </a:t>
                </a:r>
              </a:p>
            </p:txBody>
          </p:sp>
        </mc:Fallback>
      </mc:AlternateContent>
      <p:sp>
        <p:nvSpPr>
          <p:cNvPr id="12" name="Oval 11">
            <a:extLst>
              <a:ext uri="{FF2B5EF4-FFF2-40B4-BE49-F238E27FC236}">
                <a16:creationId xmlns:a16="http://schemas.microsoft.com/office/drawing/2014/main" id="{36A85DCA-6454-4DBF-4616-50C5E6C4FDBB}"/>
              </a:ext>
            </a:extLst>
          </p:cNvPr>
          <p:cNvSpPr/>
          <p:nvPr/>
        </p:nvSpPr>
        <p:spPr>
          <a:xfrm>
            <a:off x="4800600" y="2752725"/>
            <a:ext cx="571500" cy="523875"/>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0539452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anim calcmode="lin" valueType="num">
                                      <p:cBhvr>
                                        <p:cTn id="8" dur="1000" fill="hold"/>
                                        <p:tgtEl>
                                          <p:spTgt spid="23"/>
                                        </p:tgtEl>
                                        <p:attrNameLst>
                                          <p:attrName>ppt_x</p:attrName>
                                        </p:attrNameLst>
                                      </p:cBhvr>
                                      <p:tavLst>
                                        <p:tav tm="0">
                                          <p:val>
                                            <p:strVal val="#ppt_x"/>
                                          </p:val>
                                        </p:tav>
                                        <p:tav tm="100000">
                                          <p:val>
                                            <p:strVal val="#ppt_x"/>
                                          </p:val>
                                        </p:tav>
                                      </p:tavLst>
                                    </p:anim>
                                    <p:anim calcmode="lin" valueType="num">
                                      <p:cBhvr>
                                        <p:cTn id="9"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500"/>
                                        <p:tgtEl>
                                          <p:spTgt spid="8"/>
                                        </p:tgtEl>
                                      </p:cBhvr>
                                    </p:animEffect>
                                  </p:childTnLst>
                                </p:cTn>
                              </p:par>
                              <p:par>
                                <p:cTn id="27" presetID="10" presetClass="entr" presetSubtype="0" fill="hold" nodeType="with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500"/>
                                        <p:tgtEl>
                                          <p:spTgt spid="4"/>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down)">
                                      <p:cBhvr>
                                        <p:cTn id="34" dur="500"/>
                                        <p:tgtEl>
                                          <p:spTgt spid="12"/>
                                        </p:tgtEl>
                                      </p:cBhvr>
                                    </p:animEffect>
                                  </p:childTnLst>
                                  <p:subTnLst>
                                    <p:audio>
                                      <p:cMediaNode>
                                        <p:cTn display="0" masterRel="sameClick">
                                          <p:stCondLst>
                                            <p:cond evt="begin" delay="0">
                                              <p:tn val="32"/>
                                            </p:cond>
                                          </p:stCondLst>
                                          <p:endCondLst>
                                            <p:cond evt="onStopAudio" delay="0">
                                              <p:tgtEl>
                                                <p:sldTgt/>
                                              </p:tgtEl>
                                            </p:cond>
                                          </p:endCondLst>
                                        </p:cTn>
                                        <p:tgtEl>
                                          <p:sndTgt r:embed="rId3"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 grpId="0"/>
      <p:bldP spid="5" grpId="0"/>
      <p:bldP spid="6" grpId="0"/>
      <p:bldP spid="7" grpId="0"/>
      <p:bldP spid="8" grpId="0"/>
      <p:bldP spid="12"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507C9B0-40C8-D078-A794-F0CB739FDC1A}"/>
              </a:ext>
            </a:extLst>
          </p:cNvPr>
          <p:cNvGrpSpPr/>
          <p:nvPr/>
        </p:nvGrpSpPr>
        <p:grpSpPr>
          <a:xfrm>
            <a:off x="2642607" y="995494"/>
            <a:ext cx="6906789" cy="1671506"/>
            <a:chOff x="1469319" y="600821"/>
            <a:chExt cx="9192937" cy="1521598"/>
          </a:xfrm>
          <a:solidFill>
            <a:srgbClr val="92D050"/>
          </a:solidFill>
        </p:grpSpPr>
        <p:grpSp>
          <p:nvGrpSpPr>
            <p:cNvPr id="3" name="Google Shape;1177;p37">
              <a:extLst>
                <a:ext uri="{FF2B5EF4-FFF2-40B4-BE49-F238E27FC236}">
                  <a16:creationId xmlns:a16="http://schemas.microsoft.com/office/drawing/2014/main" id="{613A191D-294D-02F9-07CD-5E318D442D11}"/>
                </a:ext>
              </a:extLst>
            </p:cNvPr>
            <p:cNvGrpSpPr/>
            <p:nvPr/>
          </p:nvGrpSpPr>
          <p:grpSpPr>
            <a:xfrm>
              <a:off x="1635287" y="600821"/>
              <a:ext cx="8891264" cy="1521598"/>
              <a:chOff x="-352065" y="2832623"/>
              <a:chExt cx="3948218" cy="667944"/>
            </a:xfrm>
            <a:grpFill/>
          </p:grpSpPr>
          <p:sp>
            <p:nvSpPr>
              <p:cNvPr id="5" name="Google Shape;1178;p37">
                <a:extLst>
                  <a:ext uri="{FF2B5EF4-FFF2-40B4-BE49-F238E27FC236}">
                    <a16:creationId xmlns:a16="http://schemas.microsoft.com/office/drawing/2014/main" id="{73A99A70-7A5D-56CF-46EC-80286540238E}"/>
                  </a:ext>
                </a:extLst>
              </p:cNvPr>
              <p:cNvSpPr/>
              <p:nvPr/>
            </p:nvSpPr>
            <p:spPr>
              <a:xfrm>
                <a:off x="681575" y="2832623"/>
                <a:ext cx="1088711" cy="667944"/>
              </a:xfrm>
              <a:custGeom>
                <a:avLst/>
                <a:gdLst/>
                <a:ahLst/>
                <a:cxnLst/>
                <a:rect l="l" t="t" r="r" b="b"/>
                <a:pathLst>
                  <a:path w="82525" h="49828" extrusionOk="0">
                    <a:moveTo>
                      <a:pt x="63463" y="14936"/>
                    </a:moveTo>
                    <a:cubicBezTo>
                      <a:pt x="63499" y="15007"/>
                      <a:pt x="63534" y="15055"/>
                      <a:pt x="63570" y="15115"/>
                    </a:cubicBezTo>
                    <a:cubicBezTo>
                      <a:pt x="63511" y="15079"/>
                      <a:pt x="63439" y="15055"/>
                      <a:pt x="63380" y="15019"/>
                    </a:cubicBezTo>
                    <a:cubicBezTo>
                      <a:pt x="63415" y="14996"/>
                      <a:pt x="63439" y="14972"/>
                      <a:pt x="63463" y="14936"/>
                    </a:cubicBezTo>
                    <a:close/>
                    <a:moveTo>
                      <a:pt x="42663" y="30640"/>
                    </a:moveTo>
                    <a:cubicBezTo>
                      <a:pt x="42651" y="30652"/>
                      <a:pt x="42639" y="30664"/>
                      <a:pt x="42627" y="30676"/>
                    </a:cubicBezTo>
                    <a:cubicBezTo>
                      <a:pt x="42627" y="30676"/>
                      <a:pt x="42627" y="30664"/>
                      <a:pt x="42627" y="30664"/>
                    </a:cubicBezTo>
                    <a:cubicBezTo>
                      <a:pt x="42639" y="30652"/>
                      <a:pt x="42651" y="30640"/>
                      <a:pt x="42663" y="30640"/>
                    </a:cubicBezTo>
                    <a:close/>
                    <a:moveTo>
                      <a:pt x="56898" y="1"/>
                    </a:moveTo>
                    <a:cubicBezTo>
                      <a:pt x="56324" y="1"/>
                      <a:pt x="55747" y="187"/>
                      <a:pt x="55402" y="601"/>
                    </a:cubicBezTo>
                    <a:cubicBezTo>
                      <a:pt x="54390" y="1827"/>
                      <a:pt x="53366" y="3054"/>
                      <a:pt x="52319" y="4268"/>
                    </a:cubicBezTo>
                    <a:lnTo>
                      <a:pt x="52521" y="3958"/>
                    </a:lnTo>
                    <a:cubicBezTo>
                      <a:pt x="53541" y="2401"/>
                      <a:pt x="52099" y="884"/>
                      <a:pt x="50562" y="884"/>
                    </a:cubicBezTo>
                    <a:cubicBezTo>
                      <a:pt x="50054" y="884"/>
                      <a:pt x="49536" y="1050"/>
                      <a:pt x="49092" y="1434"/>
                    </a:cubicBezTo>
                    <a:cubicBezTo>
                      <a:pt x="45663" y="4399"/>
                      <a:pt x="42210" y="7387"/>
                      <a:pt x="38484" y="10007"/>
                    </a:cubicBezTo>
                    <a:cubicBezTo>
                      <a:pt x="39448" y="8911"/>
                      <a:pt x="40436" y="7828"/>
                      <a:pt x="41472" y="6780"/>
                    </a:cubicBezTo>
                    <a:cubicBezTo>
                      <a:pt x="42827" y="5416"/>
                      <a:pt x="41608" y="3170"/>
                      <a:pt x="39931" y="3170"/>
                    </a:cubicBezTo>
                    <a:cubicBezTo>
                      <a:pt x="39574" y="3170"/>
                      <a:pt x="39196" y="3272"/>
                      <a:pt x="38817" y="3506"/>
                    </a:cubicBezTo>
                    <a:cubicBezTo>
                      <a:pt x="38472" y="3720"/>
                      <a:pt x="38138" y="3947"/>
                      <a:pt x="37817" y="4173"/>
                    </a:cubicBezTo>
                    <a:cubicBezTo>
                      <a:pt x="38014" y="2979"/>
                      <a:pt x="37108" y="1704"/>
                      <a:pt x="35752" y="1704"/>
                    </a:cubicBezTo>
                    <a:cubicBezTo>
                      <a:pt x="35552" y="1704"/>
                      <a:pt x="35343" y="1732"/>
                      <a:pt x="35126" y="1792"/>
                    </a:cubicBezTo>
                    <a:cubicBezTo>
                      <a:pt x="32864" y="2399"/>
                      <a:pt x="30816" y="3435"/>
                      <a:pt x="28875" y="4649"/>
                    </a:cubicBezTo>
                    <a:cubicBezTo>
                      <a:pt x="29030" y="4518"/>
                      <a:pt x="29185" y="4387"/>
                      <a:pt x="29340" y="4256"/>
                    </a:cubicBezTo>
                    <a:cubicBezTo>
                      <a:pt x="30880" y="2964"/>
                      <a:pt x="29476" y="743"/>
                      <a:pt x="27765" y="743"/>
                    </a:cubicBezTo>
                    <a:cubicBezTo>
                      <a:pt x="27426" y="743"/>
                      <a:pt x="27075" y="831"/>
                      <a:pt x="26732" y="1030"/>
                    </a:cubicBezTo>
                    <a:lnTo>
                      <a:pt x="19577" y="5173"/>
                    </a:lnTo>
                    <a:cubicBezTo>
                      <a:pt x="18993" y="5506"/>
                      <a:pt x="18410" y="5852"/>
                      <a:pt x="17838" y="6185"/>
                    </a:cubicBezTo>
                    <a:cubicBezTo>
                      <a:pt x="18445" y="5482"/>
                      <a:pt x="19112" y="4804"/>
                      <a:pt x="19803" y="4149"/>
                    </a:cubicBezTo>
                    <a:cubicBezTo>
                      <a:pt x="19839" y="4152"/>
                      <a:pt x="19875" y="4153"/>
                      <a:pt x="19911" y="4153"/>
                    </a:cubicBezTo>
                    <a:cubicBezTo>
                      <a:pt x="20316" y="4153"/>
                      <a:pt x="20720" y="3966"/>
                      <a:pt x="20993" y="3518"/>
                    </a:cubicBezTo>
                    <a:lnTo>
                      <a:pt x="21732" y="2315"/>
                    </a:lnTo>
                    <a:cubicBezTo>
                      <a:pt x="22442" y="1161"/>
                      <a:pt x="21427" y="113"/>
                      <a:pt x="20279" y="113"/>
                    </a:cubicBezTo>
                    <a:cubicBezTo>
                      <a:pt x="20042" y="113"/>
                      <a:pt x="19799" y="158"/>
                      <a:pt x="19565" y="256"/>
                    </a:cubicBezTo>
                    <a:cubicBezTo>
                      <a:pt x="15338" y="2065"/>
                      <a:pt x="12397" y="6078"/>
                      <a:pt x="10802" y="10090"/>
                    </a:cubicBezTo>
                    <a:cubicBezTo>
                      <a:pt x="10480" y="10900"/>
                      <a:pt x="11016" y="11912"/>
                      <a:pt x="11754" y="12317"/>
                    </a:cubicBezTo>
                    <a:cubicBezTo>
                      <a:pt x="12298" y="12619"/>
                      <a:pt x="12834" y="12743"/>
                      <a:pt x="13363" y="12743"/>
                    </a:cubicBezTo>
                    <a:cubicBezTo>
                      <a:pt x="14061" y="12743"/>
                      <a:pt x="14745" y="12526"/>
                      <a:pt x="15409" y="12221"/>
                    </a:cubicBezTo>
                    <a:lnTo>
                      <a:pt x="15409" y="12221"/>
                    </a:lnTo>
                    <a:cubicBezTo>
                      <a:pt x="15302" y="12376"/>
                      <a:pt x="15183" y="12531"/>
                      <a:pt x="15076" y="12686"/>
                    </a:cubicBezTo>
                    <a:cubicBezTo>
                      <a:pt x="14080" y="14148"/>
                      <a:pt x="15477" y="15796"/>
                      <a:pt x="17063" y="15796"/>
                    </a:cubicBezTo>
                    <a:cubicBezTo>
                      <a:pt x="17221" y="15796"/>
                      <a:pt x="17381" y="15780"/>
                      <a:pt x="17541" y="15746"/>
                    </a:cubicBezTo>
                    <a:cubicBezTo>
                      <a:pt x="19910" y="15246"/>
                      <a:pt x="22041" y="14222"/>
                      <a:pt x="24053" y="12995"/>
                    </a:cubicBezTo>
                    <a:lnTo>
                      <a:pt x="24053" y="12995"/>
                    </a:lnTo>
                    <a:cubicBezTo>
                      <a:pt x="22898" y="14353"/>
                      <a:pt x="21827" y="15758"/>
                      <a:pt x="20874" y="17246"/>
                    </a:cubicBezTo>
                    <a:cubicBezTo>
                      <a:pt x="20757" y="17226"/>
                      <a:pt x="20636" y="17215"/>
                      <a:pt x="20512" y="17215"/>
                    </a:cubicBezTo>
                    <a:cubicBezTo>
                      <a:pt x="20046" y="17215"/>
                      <a:pt x="19542" y="17365"/>
                      <a:pt x="19053" y="17722"/>
                    </a:cubicBezTo>
                    <a:cubicBezTo>
                      <a:pt x="17850" y="18627"/>
                      <a:pt x="16659" y="19544"/>
                      <a:pt x="15457" y="20449"/>
                    </a:cubicBezTo>
                    <a:cubicBezTo>
                      <a:pt x="15600" y="20258"/>
                      <a:pt x="15743" y="20068"/>
                      <a:pt x="15897" y="19877"/>
                    </a:cubicBezTo>
                    <a:cubicBezTo>
                      <a:pt x="16588" y="19056"/>
                      <a:pt x="16743" y="17924"/>
                      <a:pt x="15897" y="17115"/>
                    </a:cubicBezTo>
                    <a:cubicBezTo>
                      <a:pt x="15496" y="16731"/>
                      <a:pt x="14993" y="16552"/>
                      <a:pt x="14486" y="16552"/>
                    </a:cubicBezTo>
                    <a:cubicBezTo>
                      <a:pt x="13955" y="16552"/>
                      <a:pt x="13419" y="16749"/>
                      <a:pt x="12992" y="17115"/>
                    </a:cubicBezTo>
                    <a:cubicBezTo>
                      <a:pt x="11099" y="18746"/>
                      <a:pt x="9182" y="20341"/>
                      <a:pt x="7230" y="21913"/>
                    </a:cubicBezTo>
                    <a:cubicBezTo>
                      <a:pt x="6765" y="22282"/>
                      <a:pt x="6301" y="22663"/>
                      <a:pt x="5837" y="23032"/>
                    </a:cubicBezTo>
                    <a:cubicBezTo>
                      <a:pt x="5872" y="22973"/>
                      <a:pt x="5896" y="22901"/>
                      <a:pt x="5932" y="22842"/>
                    </a:cubicBezTo>
                    <a:cubicBezTo>
                      <a:pt x="6337" y="22151"/>
                      <a:pt x="6777" y="21496"/>
                      <a:pt x="7289" y="20889"/>
                    </a:cubicBezTo>
                    <a:cubicBezTo>
                      <a:pt x="7599" y="20532"/>
                      <a:pt x="7920" y="20187"/>
                      <a:pt x="8266" y="19865"/>
                    </a:cubicBezTo>
                    <a:cubicBezTo>
                      <a:pt x="8373" y="19746"/>
                      <a:pt x="8599" y="19615"/>
                      <a:pt x="8670" y="19484"/>
                    </a:cubicBezTo>
                    <a:cubicBezTo>
                      <a:pt x="8682" y="19472"/>
                      <a:pt x="8682" y="19472"/>
                      <a:pt x="8682" y="19460"/>
                    </a:cubicBezTo>
                    <a:cubicBezTo>
                      <a:pt x="8863" y="19550"/>
                      <a:pt x="9047" y="19590"/>
                      <a:pt x="9227" y="19590"/>
                    </a:cubicBezTo>
                    <a:cubicBezTo>
                      <a:pt x="10366" y="19590"/>
                      <a:pt x="11350" y="17987"/>
                      <a:pt x="10302" y="17103"/>
                    </a:cubicBezTo>
                    <a:cubicBezTo>
                      <a:pt x="9771" y="16663"/>
                      <a:pt x="9221" y="16481"/>
                      <a:pt x="8670" y="16481"/>
                    </a:cubicBezTo>
                    <a:cubicBezTo>
                      <a:pt x="6820" y="16481"/>
                      <a:pt x="4967" y="18534"/>
                      <a:pt x="3884" y="19782"/>
                    </a:cubicBezTo>
                    <a:cubicBezTo>
                      <a:pt x="2205" y="21734"/>
                      <a:pt x="836" y="24056"/>
                      <a:pt x="253" y="26545"/>
                    </a:cubicBezTo>
                    <a:cubicBezTo>
                      <a:pt x="1" y="27631"/>
                      <a:pt x="761" y="29004"/>
                      <a:pt x="2056" y="29004"/>
                    </a:cubicBezTo>
                    <a:cubicBezTo>
                      <a:pt x="2109" y="29004"/>
                      <a:pt x="2163" y="29002"/>
                      <a:pt x="2217" y="28997"/>
                    </a:cubicBezTo>
                    <a:cubicBezTo>
                      <a:pt x="3420" y="28902"/>
                      <a:pt x="4479" y="28521"/>
                      <a:pt x="5456" y="28009"/>
                    </a:cubicBezTo>
                    <a:lnTo>
                      <a:pt x="5456" y="28009"/>
                    </a:lnTo>
                    <a:cubicBezTo>
                      <a:pt x="5420" y="28092"/>
                      <a:pt x="5372" y="28164"/>
                      <a:pt x="5325" y="28235"/>
                    </a:cubicBezTo>
                    <a:cubicBezTo>
                      <a:pt x="4848" y="29104"/>
                      <a:pt x="5015" y="30176"/>
                      <a:pt x="5861" y="30771"/>
                    </a:cubicBezTo>
                    <a:cubicBezTo>
                      <a:pt x="6248" y="31049"/>
                      <a:pt x="6658" y="31174"/>
                      <a:pt x="7067" y="31174"/>
                    </a:cubicBezTo>
                    <a:cubicBezTo>
                      <a:pt x="7589" y="31174"/>
                      <a:pt x="8108" y="30970"/>
                      <a:pt x="8575" y="30616"/>
                    </a:cubicBezTo>
                    <a:cubicBezTo>
                      <a:pt x="9587" y="29866"/>
                      <a:pt x="10599" y="29092"/>
                      <a:pt x="11611" y="28330"/>
                    </a:cubicBezTo>
                    <a:lnTo>
                      <a:pt x="11611" y="28330"/>
                    </a:lnTo>
                    <a:cubicBezTo>
                      <a:pt x="11349" y="28854"/>
                      <a:pt x="11099" y="29390"/>
                      <a:pt x="10873" y="29926"/>
                    </a:cubicBezTo>
                    <a:cubicBezTo>
                      <a:pt x="10563" y="30640"/>
                      <a:pt x="11028" y="31581"/>
                      <a:pt x="11611" y="32010"/>
                    </a:cubicBezTo>
                    <a:cubicBezTo>
                      <a:pt x="12003" y="32284"/>
                      <a:pt x="12424" y="32411"/>
                      <a:pt x="12854" y="32411"/>
                    </a:cubicBezTo>
                    <a:cubicBezTo>
                      <a:pt x="13207" y="32411"/>
                      <a:pt x="13567" y="32325"/>
                      <a:pt x="13921" y="32164"/>
                    </a:cubicBezTo>
                    <a:cubicBezTo>
                      <a:pt x="15588" y="31402"/>
                      <a:pt x="17124" y="30438"/>
                      <a:pt x="18600" y="29390"/>
                    </a:cubicBezTo>
                    <a:lnTo>
                      <a:pt x="18600" y="29390"/>
                    </a:lnTo>
                    <a:cubicBezTo>
                      <a:pt x="18481" y="29581"/>
                      <a:pt x="18362" y="29759"/>
                      <a:pt x="18255" y="29938"/>
                    </a:cubicBezTo>
                    <a:cubicBezTo>
                      <a:pt x="17437" y="31266"/>
                      <a:pt x="18641" y="32983"/>
                      <a:pt x="20070" y="32983"/>
                    </a:cubicBezTo>
                    <a:cubicBezTo>
                      <a:pt x="20409" y="32983"/>
                      <a:pt x="20760" y="32886"/>
                      <a:pt x="21101" y="32664"/>
                    </a:cubicBezTo>
                    <a:cubicBezTo>
                      <a:pt x="22875" y="31498"/>
                      <a:pt x="24660" y="30319"/>
                      <a:pt x="26423" y="29128"/>
                    </a:cubicBezTo>
                    <a:lnTo>
                      <a:pt x="26423" y="29128"/>
                    </a:lnTo>
                    <a:cubicBezTo>
                      <a:pt x="26208" y="29819"/>
                      <a:pt x="26399" y="30616"/>
                      <a:pt x="26935" y="31117"/>
                    </a:cubicBezTo>
                    <a:cubicBezTo>
                      <a:pt x="27089" y="31271"/>
                      <a:pt x="27256" y="31378"/>
                      <a:pt x="27435" y="31462"/>
                    </a:cubicBezTo>
                    <a:cubicBezTo>
                      <a:pt x="27161" y="31736"/>
                      <a:pt x="26887" y="32010"/>
                      <a:pt x="26613" y="32271"/>
                    </a:cubicBezTo>
                    <a:cubicBezTo>
                      <a:pt x="24911" y="33926"/>
                      <a:pt x="23208" y="35569"/>
                      <a:pt x="21505" y="37213"/>
                    </a:cubicBezTo>
                    <a:cubicBezTo>
                      <a:pt x="20815" y="37891"/>
                      <a:pt x="20755" y="38951"/>
                      <a:pt x="21351" y="39689"/>
                    </a:cubicBezTo>
                    <a:cubicBezTo>
                      <a:pt x="21716" y="40142"/>
                      <a:pt x="22347" y="40441"/>
                      <a:pt x="22967" y="40441"/>
                    </a:cubicBezTo>
                    <a:cubicBezTo>
                      <a:pt x="23276" y="40441"/>
                      <a:pt x="23582" y="40367"/>
                      <a:pt x="23851" y="40201"/>
                    </a:cubicBezTo>
                    <a:lnTo>
                      <a:pt x="23851" y="40201"/>
                    </a:lnTo>
                    <a:cubicBezTo>
                      <a:pt x="23577" y="40534"/>
                      <a:pt x="23303" y="40868"/>
                      <a:pt x="23029" y="41201"/>
                    </a:cubicBezTo>
                    <a:cubicBezTo>
                      <a:pt x="23029" y="41201"/>
                      <a:pt x="23017" y="41213"/>
                      <a:pt x="23017" y="41213"/>
                    </a:cubicBezTo>
                    <a:cubicBezTo>
                      <a:pt x="22922" y="41332"/>
                      <a:pt x="22827" y="41451"/>
                      <a:pt x="22732" y="41570"/>
                    </a:cubicBezTo>
                    <a:cubicBezTo>
                      <a:pt x="22184" y="42249"/>
                      <a:pt x="22541" y="43356"/>
                      <a:pt x="23196" y="43820"/>
                    </a:cubicBezTo>
                    <a:cubicBezTo>
                      <a:pt x="23363" y="43940"/>
                      <a:pt x="23541" y="44023"/>
                      <a:pt x="23732" y="44082"/>
                    </a:cubicBezTo>
                    <a:cubicBezTo>
                      <a:pt x="23666" y="45072"/>
                      <a:pt x="24645" y="45718"/>
                      <a:pt x="25627" y="45718"/>
                    </a:cubicBezTo>
                    <a:cubicBezTo>
                      <a:pt x="26075" y="45718"/>
                      <a:pt x="26524" y="45583"/>
                      <a:pt x="26875" y="45285"/>
                    </a:cubicBezTo>
                    <a:cubicBezTo>
                      <a:pt x="27101" y="45094"/>
                      <a:pt x="27327" y="44892"/>
                      <a:pt x="27542" y="44690"/>
                    </a:cubicBezTo>
                    <a:cubicBezTo>
                      <a:pt x="27613" y="44821"/>
                      <a:pt x="27697" y="44940"/>
                      <a:pt x="27792" y="45047"/>
                    </a:cubicBezTo>
                    <a:cubicBezTo>
                      <a:pt x="27321" y="46354"/>
                      <a:pt x="28484" y="47445"/>
                      <a:pt x="29757" y="47445"/>
                    </a:cubicBezTo>
                    <a:cubicBezTo>
                      <a:pt x="30224" y="47445"/>
                      <a:pt x="30704" y="47299"/>
                      <a:pt x="31126" y="46964"/>
                    </a:cubicBezTo>
                    <a:cubicBezTo>
                      <a:pt x="32269" y="46059"/>
                      <a:pt x="33400" y="45142"/>
                      <a:pt x="34507" y="44213"/>
                    </a:cubicBezTo>
                    <a:lnTo>
                      <a:pt x="34507" y="44213"/>
                    </a:lnTo>
                    <a:cubicBezTo>
                      <a:pt x="34197" y="44809"/>
                      <a:pt x="33924" y="45428"/>
                      <a:pt x="33697" y="46071"/>
                    </a:cubicBezTo>
                    <a:cubicBezTo>
                      <a:pt x="33201" y="47482"/>
                      <a:pt x="34468" y="48518"/>
                      <a:pt x="35755" y="48518"/>
                    </a:cubicBezTo>
                    <a:cubicBezTo>
                      <a:pt x="36260" y="48518"/>
                      <a:pt x="36768" y="48359"/>
                      <a:pt x="37174" y="48000"/>
                    </a:cubicBezTo>
                    <a:cubicBezTo>
                      <a:pt x="38734" y="46595"/>
                      <a:pt x="40305" y="45202"/>
                      <a:pt x="41865" y="43797"/>
                    </a:cubicBezTo>
                    <a:lnTo>
                      <a:pt x="41865" y="43797"/>
                    </a:lnTo>
                    <a:cubicBezTo>
                      <a:pt x="41508" y="44499"/>
                      <a:pt x="41151" y="45190"/>
                      <a:pt x="40793" y="45892"/>
                    </a:cubicBezTo>
                    <a:cubicBezTo>
                      <a:pt x="40031" y="47369"/>
                      <a:pt x="40996" y="48714"/>
                      <a:pt x="42615" y="48916"/>
                    </a:cubicBezTo>
                    <a:cubicBezTo>
                      <a:pt x="42760" y="48935"/>
                      <a:pt x="42904" y="48944"/>
                      <a:pt x="43045" y="48944"/>
                    </a:cubicBezTo>
                    <a:cubicBezTo>
                      <a:pt x="44454" y="48944"/>
                      <a:pt x="45660" y="48062"/>
                      <a:pt x="46699" y="47023"/>
                    </a:cubicBezTo>
                    <a:lnTo>
                      <a:pt x="46699" y="47023"/>
                    </a:lnTo>
                    <a:cubicBezTo>
                      <a:pt x="46169" y="48468"/>
                      <a:pt x="47206" y="49827"/>
                      <a:pt x="48636" y="49827"/>
                    </a:cubicBezTo>
                    <a:cubicBezTo>
                      <a:pt x="48974" y="49827"/>
                      <a:pt x="49333" y="49751"/>
                      <a:pt x="49699" y="49583"/>
                    </a:cubicBezTo>
                    <a:cubicBezTo>
                      <a:pt x="52176" y="48452"/>
                      <a:pt x="53509" y="46309"/>
                      <a:pt x="54795" y="44178"/>
                    </a:cubicBezTo>
                    <a:cubicBezTo>
                      <a:pt x="54915" y="44214"/>
                      <a:pt x="55042" y="44235"/>
                      <a:pt x="55173" y="44235"/>
                    </a:cubicBezTo>
                    <a:cubicBezTo>
                      <a:pt x="55381" y="44235"/>
                      <a:pt x="55600" y="44183"/>
                      <a:pt x="55819" y="44059"/>
                    </a:cubicBezTo>
                    <a:cubicBezTo>
                      <a:pt x="55843" y="44035"/>
                      <a:pt x="55867" y="44023"/>
                      <a:pt x="55891" y="43999"/>
                    </a:cubicBezTo>
                    <a:lnTo>
                      <a:pt x="55891" y="43999"/>
                    </a:lnTo>
                    <a:cubicBezTo>
                      <a:pt x="55605" y="44749"/>
                      <a:pt x="55319" y="45487"/>
                      <a:pt x="55057" y="46237"/>
                    </a:cubicBezTo>
                    <a:cubicBezTo>
                      <a:pt x="54783" y="47035"/>
                      <a:pt x="55236" y="48023"/>
                      <a:pt x="55986" y="48416"/>
                    </a:cubicBezTo>
                    <a:cubicBezTo>
                      <a:pt x="56414" y="48644"/>
                      <a:pt x="56820" y="48743"/>
                      <a:pt x="57205" y="48743"/>
                    </a:cubicBezTo>
                    <a:cubicBezTo>
                      <a:pt x="58973" y="48743"/>
                      <a:pt x="60308" y="46664"/>
                      <a:pt x="61403" y="45452"/>
                    </a:cubicBezTo>
                    <a:cubicBezTo>
                      <a:pt x="62725" y="43987"/>
                      <a:pt x="64046" y="42511"/>
                      <a:pt x="65380" y="41034"/>
                    </a:cubicBezTo>
                    <a:cubicBezTo>
                      <a:pt x="66082" y="40249"/>
                      <a:pt x="66189" y="39094"/>
                      <a:pt x="65380" y="38320"/>
                    </a:cubicBezTo>
                    <a:cubicBezTo>
                      <a:pt x="65003" y="37966"/>
                      <a:pt x="64449" y="37771"/>
                      <a:pt x="63900" y="37771"/>
                    </a:cubicBezTo>
                    <a:cubicBezTo>
                      <a:pt x="63563" y="37771"/>
                      <a:pt x="63229" y="37844"/>
                      <a:pt x="62939" y="37998"/>
                    </a:cubicBezTo>
                    <a:cubicBezTo>
                      <a:pt x="63141" y="37617"/>
                      <a:pt x="63344" y="37236"/>
                      <a:pt x="63546" y="36855"/>
                    </a:cubicBezTo>
                    <a:cubicBezTo>
                      <a:pt x="64034" y="35962"/>
                      <a:pt x="64630" y="34962"/>
                      <a:pt x="64737" y="33938"/>
                    </a:cubicBezTo>
                    <a:cubicBezTo>
                      <a:pt x="64856" y="33957"/>
                      <a:pt x="64977" y="33967"/>
                      <a:pt x="65099" y="33967"/>
                    </a:cubicBezTo>
                    <a:cubicBezTo>
                      <a:pt x="65586" y="33967"/>
                      <a:pt x="66087" y="33807"/>
                      <a:pt x="66535" y="33426"/>
                    </a:cubicBezTo>
                    <a:lnTo>
                      <a:pt x="69952" y="30521"/>
                    </a:lnTo>
                    <a:cubicBezTo>
                      <a:pt x="70090" y="31506"/>
                      <a:pt x="71118" y="32268"/>
                      <a:pt x="72196" y="32268"/>
                    </a:cubicBezTo>
                    <a:cubicBezTo>
                      <a:pt x="72696" y="32268"/>
                      <a:pt x="73206" y="32104"/>
                      <a:pt x="73643" y="31724"/>
                    </a:cubicBezTo>
                    <a:lnTo>
                      <a:pt x="75203" y="30366"/>
                    </a:lnTo>
                    <a:cubicBezTo>
                      <a:pt x="75369" y="30616"/>
                      <a:pt x="75595" y="30843"/>
                      <a:pt x="75905" y="31021"/>
                    </a:cubicBezTo>
                    <a:cubicBezTo>
                      <a:pt x="76225" y="31197"/>
                      <a:pt x="76607" y="31285"/>
                      <a:pt x="76992" y="31285"/>
                    </a:cubicBezTo>
                    <a:cubicBezTo>
                      <a:pt x="77754" y="31285"/>
                      <a:pt x="78530" y="30943"/>
                      <a:pt x="78870" y="30271"/>
                    </a:cubicBezTo>
                    <a:cubicBezTo>
                      <a:pt x="79858" y="28342"/>
                      <a:pt x="80846" y="26414"/>
                      <a:pt x="81834" y="24473"/>
                    </a:cubicBezTo>
                    <a:cubicBezTo>
                      <a:pt x="82525" y="23127"/>
                      <a:pt x="81668" y="21794"/>
                      <a:pt x="80465" y="21472"/>
                    </a:cubicBezTo>
                    <a:cubicBezTo>
                      <a:pt x="80477" y="21461"/>
                      <a:pt x="80489" y="21437"/>
                      <a:pt x="80501" y="21425"/>
                    </a:cubicBezTo>
                    <a:cubicBezTo>
                      <a:pt x="81505" y="19899"/>
                      <a:pt x="80096" y="18434"/>
                      <a:pt x="78584" y="18434"/>
                    </a:cubicBezTo>
                    <a:cubicBezTo>
                      <a:pt x="78197" y="18434"/>
                      <a:pt x="77803" y="18530"/>
                      <a:pt x="77441" y="18746"/>
                    </a:cubicBezTo>
                    <a:cubicBezTo>
                      <a:pt x="77453" y="18234"/>
                      <a:pt x="77274" y="17734"/>
                      <a:pt x="76846" y="17329"/>
                    </a:cubicBezTo>
                    <a:cubicBezTo>
                      <a:pt x="76432" y="16933"/>
                      <a:pt x="75889" y="16740"/>
                      <a:pt x="75346" y="16740"/>
                    </a:cubicBezTo>
                    <a:cubicBezTo>
                      <a:pt x="74794" y="16740"/>
                      <a:pt x="74241" y="16939"/>
                      <a:pt x="73821" y="17329"/>
                    </a:cubicBezTo>
                    <a:cubicBezTo>
                      <a:pt x="72631" y="18424"/>
                      <a:pt x="71428" y="19532"/>
                      <a:pt x="70214" y="20627"/>
                    </a:cubicBezTo>
                    <a:cubicBezTo>
                      <a:pt x="70488" y="20246"/>
                      <a:pt x="70750" y="19853"/>
                      <a:pt x="71012" y="19472"/>
                    </a:cubicBezTo>
                    <a:cubicBezTo>
                      <a:pt x="71994" y="18043"/>
                      <a:pt x="70536" y="16412"/>
                      <a:pt x="69068" y="16412"/>
                    </a:cubicBezTo>
                    <a:cubicBezTo>
                      <a:pt x="68580" y="16412"/>
                      <a:pt x="68091" y="16592"/>
                      <a:pt x="67690" y="17020"/>
                    </a:cubicBezTo>
                    <a:cubicBezTo>
                      <a:pt x="67225" y="17508"/>
                      <a:pt x="66773" y="18008"/>
                      <a:pt x="66309" y="18496"/>
                    </a:cubicBezTo>
                    <a:cubicBezTo>
                      <a:pt x="66225" y="17865"/>
                      <a:pt x="65832" y="17246"/>
                      <a:pt x="65273" y="16936"/>
                    </a:cubicBezTo>
                    <a:cubicBezTo>
                      <a:pt x="64935" y="16745"/>
                      <a:pt x="64590" y="16665"/>
                      <a:pt x="64255" y="16665"/>
                    </a:cubicBezTo>
                    <a:cubicBezTo>
                      <a:pt x="64153" y="16665"/>
                      <a:pt x="64051" y="16672"/>
                      <a:pt x="63951" y="16686"/>
                    </a:cubicBezTo>
                    <a:cubicBezTo>
                      <a:pt x="64023" y="16460"/>
                      <a:pt x="64082" y="16234"/>
                      <a:pt x="64154" y="16019"/>
                    </a:cubicBezTo>
                    <a:cubicBezTo>
                      <a:pt x="64261" y="15638"/>
                      <a:pt x="64261" y="15293"/>
                      <a:pt x="64165" y="14996"/>
                    </a:cubicBezTo>
                    <a:cubicBezTo>
                      <a:pt x="64189" y="14936"/>
                      <a:pt x="64225" y="14888"/>
                      <a:pt x="64249" y="14829"/>
                    </a:cubicBezTo>
                    <a:cubicBezTo>
                      <a:pt x="65130" y="12483"/>
                      <a:pt x="66023" y="10138"/>
                      <a:pt x="66904" y="7780"/>
                    </a:cubicBezTo>
                    <a:cubicBezTo>
                      <a:pt x="67456" y="6347"/>
                      <a:pt x="66067" y="5179"/>
                      <a:pt x="64705" y="5179"/>
                    </a:cubicBezTo>
                    <a:cubicBezTo>
                      <a:pt x="64539" y="5179"/>
                      <a:pt x="64374" y="5196"/>
                      <a:pt x="64213" y="5232"/>
                    </a:cubicBezTo>
                    <a:cubicBezTo>
                      <a:pt x="64487" y="4566"/>
                      <a:pt x="64701" y="3863"/>
                      <a:pt x="64808" y="3137"/>
                    </a:cubicBezTo>
                    <a:cubicBezTo>
                      <a:pt x="64951" y="2208"/>
                      <a:pt x="64713" y="1291"/>
                      <a:pt x="63808" y="791"/>
                    </a:cubicBezTo>
                    <a:cubicBezTo>
                      <a:pt x="63474" y="603"/>
                      <a:pt x="63098" y="514"/>
                      <a:pt x="62722" y="514"/>
                    </a:cubicBezTo>
                    <a:cubicBezTo>
                      <a:pt x="62146" y="514"/>
                      <a:pt x="61571" y="724"/>
                      <a:pt x="61153" y="1113"/>
                    </a:cubicBezTo>
                    <a:cubicBezTo>
                      <a:pt x="60344" y="1863"/>
                      <a:pt x="59582" y="2661"/>
                      <a:pt x="58843" y="3494"/>
                    </a:cubicBezTo>
                    <a:cubicBezTo>
                      <a:pt x="58927" y="3208"/>
                      <a:pt x="58998" y="2923"/>
                      <a:pt x="59058" y="2625"/>
                    </a:cubicBezTo>
                    <a:cubicBezTo>
                      <a:pt x="59236" y="1708"/>
                      <a:pt x="58939" y="768"/>
                      <a:pt x="58058" y="279"/>
                    </a:cubicBezTo>
                    <a:cubicBezTo>
                      <a:pt x="57732" y="99"/>
                      <a:pt x="57316" y="1"/>
                      <a:pt x="56898" y="1"/>
                    </a:cubicBezTo>
                    <a:close/>
                  </a:path>
                </a:pathLst>
              </a:custGeom>
              <a:grpFill/>
              <a:ln>
                <a:noFill/>
              </a:ln>
            </p:spPr>
            <p:txBody>
              <a:bodyPr spcFirstLastPara="1" wrap="square" lIns="121598" tIns="121598" rIns="121598" bIns="121598" anchor="ctr" anchorCtr="0">
                <a:noAutofit/>
              </a:bodyPr>
              <a:lstStyle/>
              <a:p>
                <a:pPr>
                  <a:buClr>
                    <a:srgbClr val="000000"/>
                  </a:buClr>
                </a:pPr>
                <a:endParaRPr kern="0">
                  <a:solidFill>
                    <a:srgbClr val="000000"/>
                  </a:solidFill>
                  <a:latin typeface="Arial"/>
                  <a:cs typeface="Arial"/>
                  <a:sym typeface="Arial"/>
                </a:endParaRPr>
              </a:p>
            </p:txBody>
          </p:sp>
          <p:sp>
            <p:nvSpPr>
              <p:cNvPr id="6" name="Google Shape;1179;p37">
                <a:extLst>
                  <a:ext uri="{FF2B5EF4-FFF2-40B4-BE49-F238E27FC236}">
                    <a16:creationId xmlns:a16="http://schemas.microsoft.com/office/drawing/2014/main" id="{96A671A5-6C98-D0F2-A9A2-7427AF99991A}"/>
                  </a:ext>
                </a:extLst>
              </p:cNvPr>
              <p:cNvSpPr/>
              <p:nvPr/>
            </p:nvSpPr>
            <p:spPr>
              <a:xfrm>
                <a:off x="1213300" y="2832623"/>
                <a:ext cx="1088711" cy="667944"/>
              </a:xfrm>
              <a:custGeom>
                <a:avLst/>
                <a:gdLst/>
                <a:ahLst/>
                <a:cxnLst/>
                <a:rect l="l" t="t" r="r" b="b"/>
                <a:pathLst>
                  <a:path w="82525" h="49828" extrusionOk="0">
                    <a:moveTo>
                      <a:pt x="63463" y="14936"/>
                    </a:moveTo>
                    <a:cubicBezTo>
                      <a:pt x="63499" y="15007"/>
                      <a:pt x="63534" y="15055"/>
                      <a:pt x="63570" y="15115"/>
                    </a:cubicBezTo>
                    <a:cubicBezTo>
                      <a:pt x="63511" y="15079"/>
                      <a:pt x="63439" y="15055"/>
                      <a:pt x="63380" y="15019"/>
                    </a:cubicBezTo>
                    <a:cubicBezTo>
                      <a:pt x="63415" y="14996"/>
                      <a:pt x="63439" y="14972"/>
                      <a:pt x="63463" y="14936"/>
                    </a:cubicBezTo>
                    <a:close/>
                    <a:moveTo>
                      <a:pt x="42663" y="30640"/>
                    </a:moveTo>
                    <a:cubicBezTo>
                      <a:pt x="42651" y="30652"/>
                      <a:pt x="42639" y="30664"/>
                      <a:pt x="42627" y="30676"/>
                    </a:cubicBezTo>
                    <a:cubicBezTo>
                      <a:pt x="42627" y="30676"/>
                      <a:pt x="42627" y="30664"/>
                      <a:pt x="42627" y="30664"/>
                    </a:cubicBezTo>
                    <a:cubicBezTo>
                      <a:pt x="42639" y="30652"/>
                      <a:pt x="42651" y="30640"/>
                      <a:pt x="42663" y="30640"/>
                    </a:cubicBezTo>
                    <a:close/>
                    <a:moveTo>
                      <a:pt x="56898" y="1"/>
                    </a:moveTo>
                    <a:cubicBezTo>
                      <a:pt x="56324" y="1"/>
                      <a:pt x="55747" y="187"/>
                      <a:pt x="55402" y="601"/>
                    </a:cubicBezTo>
                    <a:cubicBezTo>
                      <a:pt x="54390" y="1827"/>
                      <a:pt x="53366" y="3054"/>
                      <a:pt x="52319" y="4268"/>
                    </a:cubicBezTo>
                    <a:lnTo>
                      <a:pt x="52521" y="3958"/>
                    </a:lnTo>
                    <a:cubicBezTo>
                      <a:pt x="53541" y="2401"/>
                      <a:pt x="52099" y="884"/>
                      <a:pt x="50562" y="884"/>
                    </a:cubicBezTo>
                    <a:cubicBezTo>
                      <a:pt x="50054" y="884"/>
                      <a:pt x="49536" y="1050"/>
                      <a:pt x="49092" y="1434"/>
                    </a:cubicBezTo>
                    <a:cubicBezTo>
                      <a:pt x="45663" y="4399"/>
                      <a:pt x="42210" y="7387"/>
                      <a:pt x="38484" y="10007"/>
                    </a:cubicBezTo>
                    <a:cubicBezTo>
                      <a:pt x="39448" y="8911"/>
                      <a:pt x="40436" y="7828"/>
                      <a:pt x="41472" y="6780"/>
                    </a:cubicBezTo>
                    <a:cubicBezTo>
                      <a:pt x="42827" y="5416"/>
                      <a:pt x="41608" y="3170"/>
                      <a:pt x="39931" y="3170"/>
                    </a:cubicBezTo>
                    <a:cubicBezTo>
                      <a:pt x="39574" y="3170"/>
                      <a:pt x="39196" y="3272"/>
                      <a:pt x="38817" y="3506"/>
                    </a:cubicBezTo>
                    <a:cubicBezTo>
                      <a:pt x="38472" y="3720"/>
                      <a:pt x="38138" y="3947"/>
                      <a:pt x="37817" y="4173"/>
                    </a:cubicBezTo>
                    <a:cubicBezTo>
                      <a:pt x="38014" y="2979"/>
                      <a:pt x="37108" y="1704"/>
                      <a:pt x="35752" y="1704"/>
                    </a:cubicBezTo>
                    <a:cubicBezTo>
                      <a:pt x="35552" y="1704"/>
                      <a:pt x="35343" y="1732"/>
                      <a:pt x="35126" y="1792"/>
                    </a:cubicBezTo>
                    <a:cubicBezTo>
                      <a:pt x="32864" y="2399"/>
                      <a:pt x="30816" y="3435"/>
                      <a:pt x="28875" y="4649"/>
                    </a:cubicBezTo>
                    <a:cubicBezTo>
                      <a:pt x="29030" y="4518"/>
                      <a:pt x="29185" y="4387"/>
                      <a:pt x="29340" y="4256"/>
                    </a:cubicBezTo>
                    <a:cubicBezTo>
                      <a:pt x="30880" y="2964"/>
                      <a:pt x="29476" y="743"/>
                      <a:pt x="27765" y="743"/>
                    </a:cubicBezTo>
                    <a:cubicBezTo>
                      <a:pt x="27426" y="743"/>
                      <a:pt x="27075" y="831"/>
                      <a:pt x="26732" y="1030"/>
                    </a:cubicBezTo>
                    <a:lnTo>
                      <a:pt x="19577" y="5173"/>
                    </a:lnTo>
                    <a:cubicBezTo>
                      <a:pt x="18993" y="5506"/>
                      <a:pt x="18410" y="5852"/>
                      <a:pt x="17838" y="6185"/>
                    </a:cubicBezTo>
                    <a:cubicBezTo>
                      <a:pt x="18445" y="5482"/>
                      <a:pt x="19112" y="4804"/>
                      <a:pt x="19803" y="4149"/>
                    </a:cubicBezTo>
                    <a:cubicBezTo>
                      <a:pt x="19839" y="4152"/>
                      <a:pt x="19875" y="4153"/>
                      <a:pt x="19911" y="4153"/>
                    </a:cubicBezTo>
                    <a:cubicBezTo>
                      <a:pt x="20316" y="4153"/>
                      <a:pt x="20720" y="3966"/>
                      <a:pt x="20993" y="3518"/>
                    </a:cubicBezTo>
                    <a:lnTo>
                      <a:pt x="21732" y="2315"/>
                    </a:lnTo>
                    <a:cubicBezTo>
                      <a:pt x="22442" y="1161"/>
                      <a:pt x="21427" y="113"/>
                      <a:pt x="20279" y="113"/>
                    </a:cubicBezTo>
                    <a:cubicBezTo>
                      <a:pt x="20042" y="113"/>
                      <a:pt x="19799" y="158"/>
                      <a:pt x="19565" y="256"/>
                    </a:cubicBezTo>
                    <a:cubicBezTo>
                      <a:pt x="15338" y="2065"/>
                      <a:pt x="12397" y="6078"/>
                      <a:pt x="10802" y="10090"/>
                    </a:cubicBezTo>
                    <a:cubicBezTo>
                      <a:pt x="10480" y="10900"/>
                      <a:pt x="11016" y="11912"/>
                      <a:pt x="11754" y="12317"/>
                    </a:cubicBezTo>
                    <a:cubicBezTo>
                      <a:pt x="12298" y="12619"/>
                      <a:pt x="12834" y="12743"/>
                      <a:pt x="13363" y="12743"/>
                    </a:cubicBezTo>
                    <a:cubicBezTo>
                      <a:pt x="14061" y="12743"/>
                      <a:pt x="14745" y="12526"/>
                      <a:pt x="15409" y="12221"/>
                    </a:cubicBezTo>
                    <a:lnTo>
                      <a:pt x="15409" y="12221"/>
                    </a:lnTo>
                    <a:cubicBezTo>
                      <a:pt x="15302" y="12376"/>
                      <a:pt x="15183" y="12531"/>
                      <a:pt x="15076" y="12686"/>
                    </a:cubicBezTo>
                    <a:cubicBezTo>
                      <a:pt x="14080" y="14148"/>
                      <a:pt x="15477" y="15796"/>
                      <a:pt x="17063" y="15796"/>
                    </a:cubicBezTo>
                    <a:cubicBezTo>
                      <a:pt x="17221" y="15796"/>
                      <a:pt x="17381" y="15780"/>
                      <a:pt x="17541" y="15746"/>
                    </a:cubicBezTo>
                    <a:cubicBezTo>
                      <a:pt x="19910" y="15246"/>
                      <a:pt x="22041" y="14222"/>
                      <a:pt x="24053" y="12995"/>
                    </a:cubicBezTo>
                    <a:lnTo>
                      <a:pt x="24053" y="12995"/>
                    </a:lnTo>
                    <a:cubicBezTo>
                      <a:pt x="22898" y="14353"/>
                      <a:pt x="21827" y="15758"/>
                      <a:pt x="20874" y="17246"/>
                    </a:cubicBezTo>
                    <a:cubicBezTo>
                      <a:pt x="20757" y="17226"/>
                      <a:pt x="20636" y="17215"/>
                      <a:pt x="20512" y="17215"/>
                    </a:cubicBezTo>
                    <a:cubicBezTo>
                      <a:pt x="20046" y="17215"/>
                      <a:pt x="19542" y="17365"/>
                      <a:pt x="19053" y="17722"/>
                    </a:cubicBezTo>
                    <a:cubicBezTo>
                      <a:pt x="17850" y="18627"/>
                      <a:pt x="16659" y="19544"/>
                      <a:pt x="15457" y="20449"/>
                    </a:cubicBezTo>
                    <a:cubicBezTo>
                      <a:pt x="15600" y="20258"/>
                      <a:pt x="15743" y="20068"/>
                      <a:pt x="15897" y="19877"/>
                    </a:cubicBezTo>
                    <a:cubicBezTo>
                      <a:pt x="16588" y="19056"/>
                      <a:pt x="16743" y="17924"/>
                      <a:pt x="15897" y="17115"/>
                    </a:cubicBezTo>
                    <a:cubicBezTo>
                      <a:pt x="15496" y="16731"/>
                      <a:pt x="14993" y="16552"/>
                      <a:pt x="14486" y="16552"/>
                    </a:cubicBezTo>
                    <a:cubicBezTo>
                      <a:pt x="13955" y="16552"/>
                      <a:pt x="13419" y="16749"/>
                      <a:pt x="12992" y="17115"/>
                    </a:cubicBezTo>
                    <a:cubicBezTo>
                      <a:pt x="11099" y="18746"/>
                      <a:pt x="9182" y="20341"/>
                      <a:pt x="7230" y="21913"/>
                    </a:cubicBezTo>
                    <a:cubicBezTo>
                      <a:pt x="6765" y="22282"/>
                      <a:pt x="6301" y="22663"/>
                      <a:pt x="5837" y="23032"/>
                    </a:cubicBezTo>
                    <a:cubicBezTo>
                      <a:pt x="5872" y="22973"/>
                      <a:pt x="5896" y="22901"/>
                      <a:pt x="5932" y="22842"/>
                    </a:cubicBezTo>
                    <a:cubicBezTo>
                      <a:pt x="6337" y="22151"/>
                      <a:pt x="6777" y="21496"/>
                      <a:pt x="7289" y="20889"/>
                    </a:cubicBezTo>
                    <a:cubicBezTo>
                      <a:pt x="7599" y="20532"/>
                      <a:pt x="7920" y="20187"/>
                      <a:pt x="8266" y="19865"/>
                    </a:cubicBezTo>
                    <a:cubicBezTo>
                      <a:pt x="8373" y="19746"/>
                      <a:pt x="8599" y="19615"/>
                      <a:pt x="8670" y="19484"/>
                    </a:cubicBezTo>
                    <a:cubicBezTo>
                      <a:pt x="8682" y="19472"/>
                      <a:pt x="8682" y="19472"/>
                      <a:pt x="8682" y="19460"/>
                    </a:cubicBezTo>
                    <a:cubicBezTo>
                      <a:pt x="8863" y="19550"/>
                      <a:pt x="9047" y="19590"/>
                      <a:pt x="9227" y="19590"/>
                    </a:cubicBezTo>
                    <a:cubicBezTo>
                      <a:pt x="10366" y="19590"/>
                      <a:pt x="11350" y="17987"/>
                      <a:pt x="10302" y="17103"/>
                    </a:cubicBezTo>
                    <a:cubicBezTo>
                      <a:pt x="9771" y="16663"/>
                      <a:pt x="9221" y="16481"/>
                      <a:pt x="8670" y="16481"/>
                    </a:cubicBezTo>
                    <a:cubicBezTo>
                      <a:pt x="6820" y="16481"/>
                      <a:pt x="4967" y="18534"/>
                      <a:pt x="3884" y="19782"/>
                    </a:cubicBezTo>
                    <a:cubicBezTo>
                      <a:pt x="2205" y="21734"/>
                      <a:pt x="836" y="24056"/>
                      <a:pt x="253" y="26545"/>
                    </a:cubicBezTo>
                    <a:cubicBezTo>
                      <a:pt x="1" y="27631"/>
                      <a:pt x="761" y="29004"/>
                      <a:pt x="2056" y="29004"/>
                    </a:cubicBezTo>
                    <a:cubicBezTo>
                      <a:pt x="2109" y="29004"/>
                      <a:pt x="2163" y="29002"/>
                      <a:pt x="2217" y="28997"/>
                    </a:cubicBezTo>
                    <a:cubicBezTo>
                      <a:pt x="3420" y="28902"/>
                      <a:pt x="4479" y="28521"/>
                      <a:pt x="5456" y="28009"/>
                    </a:cubicBezTo>
                    <a:lnTo>
                      <a:pt x="5456" y="28009"/>
                    </a:lnTo>
                    <a:cubicBezTo>
                      <a:pt x="5420" y="28092"/>
                      <a:pt x="5372" y="28164"/>
                      <a:pt x="5325" y="28235"/>
                    </a:cubicBezTo>
                    <a:cubicBezTo>
                      <a:pt x="4848" y="29104"/>
                      <a:pt x="5015" y="30176"/>
                      <a:pt x="5861" y="30771"/>
                    </a:cubicBezTo>
                    <a:cubicBezTo>
                      <a:pt x="6248" y="31049"/>
                      <a:pt x="6658" y="31174"/>
                      <a:pt x="7067" y="31174"/>
                    </a:cubicBezTo>
                    <a:cubicBezTo>
                      <a:pt x="7589" y="31174"/>
                      <a:pt x="8108" y="30970"/>
                      <a:pt x="8575" y="30616"/>
                    </a:cubicBezTo>
                    <a:cubicBezTo>
                      <a:pt x="9587" y="29866"/>
                      <a:pt x="10599" y="29092"/>
                      <a:pt x="11611" y="28330"/>
                    </a:cubicBezTo>
                    <a:lnTo>
                      <a:pt x="11611" y="28330"/>
                    </a:lnTo>
                    <a:cubicBezTo>
                      <a:pt x="11349" y="28854"/>
                      <a:pt x="11099" y="29390"/>
                      <a:pt x="10873" y="29926"/>
                    </a:cubicBezTo>
                    <a:cubicBezTo>
                      <a:pt x="10563" y="30640"/>
                      <a:pt x="11028" y="31581"/>
                      <a:pt x="11611" y="32010"/>
                    </a:cubicBezTo>
                    <a:cubicBezTo>
                      <a:pt x="12003" y="32284"/>
                      <a:pt x="12424" y="32411"/>
                      <a:pt x="12854" y="32411"/>
                    </a:cubicBezTo>
                    <a:cubicBezTo>
                      <a:pt x="13207" y="32411"/>
                      <a:pt x="13567" y="32325"/>
                      <a:pt x="13921" y="32164"/>
                    </a:cubicBezTo>
                    <a:cubicBezTo>
                      <a:pt x="15588" y="31402"/>
                      <a:pt x="17124" y="30438"/>
                      <a:pt x="18600" y="29390"/>
                    </a:cubicBezTo>
                    <a:lnTo>
                      <a:pt x="18600" y="29390"/>
                    </a:lnTo>
                    <a:cubicBezTo>
                      <a:pt x="18481" y="29581"/>
                      <a:pt x="18362" y="29759"/>
                      <a:pt x="18255" y="29938"/>
                    </a:cubicBezTo>
                    <a:cubicBezTo>
                      <a:pt x="17437" y="31266"/>
                      <a:pt x="18641" y="32983"/>
                      <a:pt x="20070" y="32983"/>
                    </a:cubicBezTo>
                    <a:cubicBezTo>
                      <a:pt x="20409" y="32983"/>
                      <a:pt x="20760" y="32886"/>
                      <a:pt x="21101" y="32664"/>
                    </a:cubicBezTo>
                    <a:cubicBezTo>
                      <a:pt x="22875" y="31498"/>
                      <a:pt x="24660" y="30319"/>
                      <a:pt x="26423" y="29128"/>
                    </a:cubicBezTo>
                    <a:lnTo>
                      <a:pt x="26423" y="29128"/>
                    </a:lnTo>
                    <a:cubicBezTo>
                      <a:pt x="26208" y="29819"/>
                      <a:pt x="26399" y="30616"/>
                      <a:pt x="26935" y="31117"/>
                    </a:cubicBezTo>
                    <a:cubicBezTo>
                      <a:pt x="27089" y="31271"/>
                      <a:pt x="27256" y="31378"/>
                      <a:pt x="27435" y="31462"/>
                    </a:cubicBezTo>
                    <a:cubicBezTo>
                      <a:pt x="27161" y="31736"/>
                      <a:pt x="26887" y="32010"/>
                      <a:pt x="26613" y="32271"/>
                    </a:cubicBezTo>
                    <a:cubicBezTo>
                      <a:pt x="24911" y="33926"/>
                      <a:pt x="23208" y="35569"/>
                      <a:pt x="21505" y="37213"/>
                    </a:cubicBezTo>
                    <a:cubicBezTo>
                      <a:pt x="20815" y="37891"/>
                      <a:pt x="20755" y="38951"/>
                      <a:pt x="21351" y="39689"/>
                    </a:cubicBezTo>
                    <a:cubicBezTo>
                      <a:pt x="21716" y="40142"/>
                      <a:pt x="22347" y="40441"/>
                      <a:pt x="22967" y="40441"/>
                    </a:cubicBezTo>
                    <a:cubicBezTo>
                      <a:pt x="23276" y="40441"/>
                      <a:pt x="23582" y="40367"/>
                      <a:pt x="23851" y="40201"/>
                    </a:cubicBezTo>
                    <a:lnTo>
                      <a:pt x="23851" y="40201"/>
                    </a:lnTo>
                    <a:cubicBezTo>
                      <a:pt x="23577" y="40534"/>
                      <a:pt x="23303" y="40868"/>
                      <a:pt x="23029" y="41201"/>
                    </a:cubicBezTo>
                    <a:cubicBezTo>
                      <a:pt x="23029" y="41201"/>
                      <a:pt x="23017" y="41213"/>
                      <a:pt x="23017" y="41213"/>
                    </a:cubicBezTo>
                    <a:cubicBezTo>
                      <a:pt x="22922" y="41332"/>
                      <a:pt x="22827" y="41451"/>
                      <a:pt x="22732" y="41570"/>
                    </a:cubicBezTo>
                    <a:cubicBezTo>
                      <a:pt x="22184" y="42249"/>
                      <a:pt x="22541" y="43356"/>
                      <a:pt x="23196" y="43820"/>
                    </a:cubicBezTo>
                    <a:cubicBezTo>
                      <a:pt x="23363" y="43940"/>
                      <a:pt x="23541" y="44023"/>
                      <a:pt x="23732" y="44082"/>
                    </a:cubicBezTo>
                    <a:cubicBezTo>
                      <a:pt x="23666" y="45072"/>
                      <a:pt x="24645" y="45718"/>
                      <a:pt x="25627" y="45718"/>
                    </a:cubicBezTo>
                    <a:cubicBezTo>
                      <a:pt x="26075" y="45718"/>
                      <a:pt x="26524" y="45583"/>
                      <a:pt x="26875" y="45285"/>
                    </a:cubicBezTo>
                    <a:cubicBezTo>
                      <a:pt x="27101" y="45094"/>
                      <a:pt x="27327" y="44892"/>
                      <a:pt x="27542" y="44690"/>
                    </a:cubicBezTo>
                    <a:cubicBezTo>
                      <a:pt x="27613" y="44821"/>
                      <a:pt x="27697" y="44940"/>
                      <a:pt x="27792" y="45047"/>
                    </a:cubicBezTo>
                    <a:cubicBezTo>
                      <a:pt x="27321" y="46354"/>
                      <a:pt x="28484" y="47445"/>
                      <a:pt x="29757" y="47445"/>
                    </a:cubicBezTo>
                    <a:cubicBezTo>
                      <a:pt x="30224" y="47445"/>
                      <a:pt x="30704" y="47299"/>
                      <a:pt x="31126" y="46964"/>
                    </a:cubicBezTo>
                    <a:cubicBezTo>
                      <a:pt x="32269" y="46059"/>
                      <a:pt x="33400" y="45142"/>
                      <a:pt x="34507" y="44213"/>
                    </a:cubicBezTo>
                    <a:lnTo>
                      <a:pt x="34507" y="44213"/>
                    </a:lnTo>
                    <a:cubicBezTo>
                      <a:pt x="34197" y="44809"/>
                      <a:pt x="33924" y="45428"/>
                      <a:pt x="33697" y="46071"/>
                    </a:cubicBezTo>
                    <a:cubicBezTo>
                      <a:pt x="33201" y="47482"/>
                      <a:pt x="34468" y="48518"/>
                      <a:pt x="35755" y="48518"/>
                    </a:cubicBezTo>
                    <a:cubicBezTo>
                      <a:pt x="36260" y="48518"/>
                      <a:pt x="36768" y="48359"/>
                      <a:pt x="37174" y="48000"/>
                    </a:cubicBezTo>
                    <a:cubicBezTo>
                      <a:pt x="38734" y="46595"/>
                      <a:pt x="40305" y="45202"/>
                      <a:pt x="41865" y="43797"/>
                    </a:cubicBezTo>
                    <a:lnTo>
                      <a:pt x="41865" y="43797"/>
                    </a:lnTo>
                    <a:cubicBezTo>
                      <a:pt x="41508" y="44499"/>
                      <a:pt x="41151" y="45190"/>
                      <a:pt x="40793" y="45892"/>
                    </a:cubicBezTo>
                    <a:cubicBezTo>
                      <a:pt x="40031" y="47369"/>
                      <a:pt x="40996" y="48714"/>
                      <a:pt x="42615" y="48916"/>
                    </a:cubicBezTo>
                    <a:cubicBezTo>
                      <a:pt x="42760" y="48935"/>
                      <a:pt x="42904" y="48944"/>
                      <a:pt x="43045" y="48944"/>
                    </a:cubicBezTo>
                    <a:cubicBezTo>
                      <a:pt x="44454" y="48944"/>
                      <a:pt x="45660" y="48062"/>
                      <a:pt x="46699" y="47023"/>
                    </a:cubicBezTo>
                    <a:lnTo>
                      <a:pt x="46699" y="47023"/>
                    </a:lnTo>
                    <a:cubicBezTo>
                      <a:pt x="46169" y="48468"/>
                      <a:pt x="47206" y="49827"/>
                      <a:pt x="48636" y="49827"/>
                    </a:cubicBezTo>
                    <a:cubicBezTo>
                      <a:pt x="48974" y="49827"/>
                      <a:pt x="49333" y="49751"/>
                      <a:pt x="49699" y="49583"/>
                    </a:cubicBezTo>
                    <a:cubicBezTo>
                      <a:pt x="52176" y="48452"/>
                      <a:pt x="53509" y="46309"/>
                      <a:pt x="54795" y="44178"/>
                    </a:cubicBezTo>
                    <a:cubicBezTo>
                      <a:pt x="54915" y="44214"/>
                      <a:pt x="55042" y="44235"/>
                      <a:pt x="55173" y="44235"/>
                    </a:cubicBezTo>
                    <a:cubicBezTo>
                      <a:pt x="55381" y="44235"/>
                      <a:pt x="55600" y="44183"/>
                      <a:pt x="55819" y="44059"/>
                    </a:cubicBezTo>
                    <a:cubicBezTo>
                      <a:pt x="55843" y="44035"/>
                      <a:pt x="55867" y="44023"/>
                      <a:pt x="55891" y="43999"/>
                    </a:cubicBezTo>
                    <a:lnTo>
                      <a:pt x="55891" y="43999"/>
                    </a:lnTo>
                    <a:cubicBezTo>
                      <a:pt x="55605" y="44749"/>
                      <a:pt x="55319" y="45487"/>
                      <a:pt x="55057" y="46237"/>
                    </a:cubicBezTo>
                    <a:cubicBezTo>
                      <a:pt x="54783" y="47035"/>
                      <a:pt x="55236" y="48023"/>
                      <a:pt x="55986" y="48416"/>
                    </a:cubicBezTo>
                    <a:cubicBezTo>
                      <a:pt x="56414" y="48644"/>
                      <a:pt x="56820" y="48743"/>
                      <a:pt x="57205" y="48743"/>
                    </a:cubicBezTo>
                    <a:cubicBezTo>
                      <a:pt x="58973" y="48743"/>
                      <a:pt x="60308" y="46664"/>
                      <a:pt x="61403" y="45452"/>
                    </a:cubicBezTo>
                    <a:cubicBezTo>
                      <a:pt x="62725" y="43987"/>
                      <a:pt x="64046" y="42511"/>
                      <a:pt x="65380" y="41034"/>
                    </a:cubicBezTo>
                    <a:cubicBezTo>
                      <a:pt x="66082" y="40249"/>
                      <a:pt x="66189" y="39094"/>
                      <a:pt x="65380" y="38320"/>
                    </a:cubicBezTo>
                    <a:cubicBezTo>
                      <a:pt x="65003" y="37966"/>
                      <a:pt x="64449" y="37771"/>
                      <a:pt x="63900" y="37771"/>
                    </a:cubicBezTo>
                    <a:cubicBezTo>
                      <a:pt x="63563" y="37771"/>
                      <a:pt x="63229" y="37844"/>
                      <a:pt x="62939" y="37998"/>
                    </a:cubicBezTo>
                    <a:cubicBezTo>
                      <a:pt x="63141" y="37617"/>
                      <a:pt x="63344" y="37236"/>
                      <a:pt x="63546" y="36855"/>
                    </a:cubicBezTo>
                    <a:cubicBezTo>
                      <a:pt x="64034" y="35962"/>
                      <a:pt x="64630" y="34962"/>
                      <a:pt x="64737" y="33938"/>
                    </a:cubicBezTo>
                    <a:cubicBezTo>
                      <a:pt x="64856" y="33957"/>
                      <a:pt x="64977" y="33967"/>
                      <a:pt x="65099" y="33967"/>
                    </a:cubicBezTo>
                    <a:cubicBezTo>
                      <a:pt x="65586" y="33967"/>
                      <a:pt x="66087" y="33807"/>
                      <a:pt x="66535" y="33426"/>
                    </a:cubicBezTo>
                    <a:lnTo>
                      <a:pt x="69952" y="30521"/>
                    </a:lnTo>
                    <a:cubicBezTo>
                      <a:pt x="70090" y="31506"/>
                      <a:pt x="71118" y="32268"/>
                      <a:pt x="72196" y="32268"/>
                    </a:cubicBezTo>
                    <a:cubicBezTo>
                      <a:pt x="72696" y="32268"/>
                      <a:pt x="73206" y="32104"/>
                      <a:pt x="73643" y="31724"/>
                    </a:cubicBezTo>
                    <a:lnTo>
                      <a:pt x="75203" y="30366"/>
                    </a:lnTo>
                    <a:cubicBezTo>
                      <a:pt x="75369" y="30616"/>
                      <a:pt x="75595" y="30843"/>
                      <a:pt x="75905" y="31021"/>
                    </a:cubicBezTo>
                    <a:cubicBezTo>
                      <a:pt x="76225" y="31197"/>
                      <a:pt x="76607" y="31285"/>
                      <a:pt x="76992" y="31285"/>
                    </a:cubicBezTo>
                    <a:cubicBezTo>
                      <a:pt x="77754" y="31285"/>
                      <a:pt x="78530" y="30943"/>
                      <a:pt x="78870" y="30271"/>
                    </a:cubicBezTo>
                    <a:cubicBezTo>
                      <a:pt x="79858" y="28342"/>
                      <a:pt x="80846" y="26414"/>
                      <a:pt x="81834" y="24473"/>
                    </a:cubicBezTo>
                    <a:cubicBezTo>
                      <a:pt x="82525" y="23127"/>
                      <a:pt x="81668" y="21794"/>
                      <a:pt x="80465" y="21472"/>
                    </a:cubicBezTo>
                    <a:cubicBezTo>
                      <a:pt x="80477" y="21461"/>
                      <a:pt x="80489" y="21437"/>
                      <a:pt x="80501" y="21425"/>
                    </a:cubicBezTo>
                    <a:cubicBezTo>
                      <a:pt x="81505" y="19899"/>
                      <a:pt x="80096" y="18434"/>
                      <a:pt x="78584" y="18434"/>
                    </a:cubicBezTo>
                    <a:cubicBezTo>
                      <a:pt x="78197" y="18434"/>
                      <a:pt x="77803" y="18530"/>
                      <a:pt x="77441" y="18746"/>
                    </a:cubicBezTo>
                    <a:cubicBezTo>
                      <a:pt x="77453" y="18234"/>
                      <a:pt x="77274" y="17734"/>
                      <a:pt x="76846" y="17329"/>
                    </a:cubicBezTo>
                    <a:cubicBezTo>
                      <a:pt x="76432" y="16933"/>
                      <a:pt x="75889" y="16740"/>
                      <a:pt x="75346" y="16740"/>
                    </a:cubicBezTo>
                    <a:cubicBezTo>
                      <a:pt x="74794" y="16740"/>
                      <a:pt x="74241" y="16939"/>
                      <a:pt x="73821" y="17329"/>
                    </a:cubicBezTo>
                    <a:cubicBezTo>
                      <a:pt x="72631" y="18424"/>
                      <a:pt x="71428" y="19532"/>
                      <a:pt x="70214" y="20627"/>
                    </a:cubicBezTo>
                    <a:cubicBezTo>
                      <a:pt x="70488" y="20246"/>
                      <a:pt x="70750" y="19853"/>
                      <a:pt x="71012" y="19472"/>
                    </a:cubicBezTo>
                    <a:cubicBezTo>
                      <a:pt x="71994" y="18043"/>
                      <a:pt x="70536" y="16412"/>
                      <a:pt x="69068" y="16412"/>
                    </a:cubicBezTo>
                    <a:cubicBezTo>
                      <a:pt x="68580" y="16412"/>
                      <a:pt x="68091" y="16592"/>
                      <a:pt x="67690" y="17020"/>
                    </a:cubicBezTo>
                    <a:cubicBezTo>
                      <a:pt x="67225" y="17508"/>
                      <a:pt x="66773" y="18008"/>
                      <a:pt x="66309" y="18496"/>
                    </a:cubicBezTo>
                    <a:cubicBezTo>
                      <a:pt x="66225" y="17865"/>
                      <a:pt x="65832" y="17246"/>
                      <a:pt x="65273" y="16936"/>
                    </a:cubicBezTo>
                    <a:cubicBezTo>
                      <a:pt x="64935" y="16745"/>
                      <a:pt x="64590" y="16665"/>
                      <a:pt x="64255" y="16665"/>
                    </a:cubicBezTo>
                    <a:cubicBezTo>
                      <a:pt x="64153" y="16665"/>
                      <a:pt x="64051" y="16672"/>
                      <a:pt x="63951" y="16686"/>
                    </a:cubicBezTo>
                    <a:cubicBezTo>
                      <a:pt x="64023" y="16460"/>
                      <a:pt x="64082" y="16234"/>
                      <a:pt x="64154" y="16019"/>
                    </a:cubicBezTo>
                    <a:cubicBezTo>
                      <a:pt x="64261" y="15638"/>
                      <a:pt x="64261" y="15293"/>
                      <a:pt x="64165" y="14996"/>
                    </a:cubicBezTo>
                    <a:cubicBezTo>
                      <a:pt x="64189" y="14936"/>
                      <a:pt x="64225" y="14888"/>
                      <a:pt x="64249" y="14829"/>
                    </a:cubicBezTo>
                    <a:cubicBezTo>
                      <a:pt x="65130" y="12483"/>
                      <a:pt x="66023" y="10138"/>
                      <a:pt x="66904" y="7780"/>
                    </a:cubicBezTo>
                    <a:cubicBezTo>
                      <a:pt x="67456" y="6347"/>
                      <a:pt x="66067" y="5179"/>
                      <a:pt x="64705" y="5179"/>
                    </a:cubicBezTo>
                    <a:cubicBezTo>
                      <a:pt x="64539" y="5179"/>
                      <a:pt x="64374" y="5196"/>
                      <a:pt x="64213" y="5232"/>
                    </a:cubicBezTo>
                    <a:cubicBezTo>
                      <a:pt x="64487" y="4566"/>
                      <a:pt x="64701" y="3863"/>
                      <a:pt x="64808" y="3137"/>
                    </a:cubicBezTo>
                    <a:cubicBezTo>
                      <a:pt x="64951" y="2208"/>
                      <a:pt x="64713" y="1291"/>
                      <a:pt x="63808" y="791"/>
                    </a:cubicBezTo>
                    <a:cubicBezTo>
                      <a:pt x="63474" y="603"/>
                      <a:pt x="63098" y="514"/>
                      <a:pt x="62722" y="514"/>
                    </a:cubicBezTo>
                    <a:cubicBezTo>
                      <a:pt x="62146" y="514"/>
                      <a:pt x="61571" y="724"/>
                      <a:pt x="61153" y="1113"/>
                    </a:cubicBezTo>
                    <a:cubicBezTo>
                      <a:pt x="60344" y="1863"/>
                      <a:pt x="59582" y="2661"/>
                      <a:pt x="58843" y="3494"/>
                    </a:cubicBezTo>
                    <a:cubicBezTo>
                      <a:pt x="58927" y="3208"/>
                      <a:pt x="58998" y="2923"/>
                      <a:pt x="59058" y="2625"/>
                    </a:cubicBezTo>
                    <a:cubicBezTo>
                      <a:pt x="59236" y="1708"/>
                      <a:pt x="58939" y="768"/>
                      <a:pt x="58058" y="279"/>
                    </a:cubicBezTo>
                    <a:cubicBezTo>
                      <a:pt x="57732" y="99"/>
                      <a:pt x="57316" y="1"/>
                      <a:pt x="56898" y="1"/>
                    </a:cubicBezTo>
                    <a:close/>
                  </a:path>
                </a:pathLst>
              </a:custGeom>
              <a:grpFill/>
              <a:ln>
                <a:noFill/>
              </a:ln>
            </p:spPr>
            <p:txBody>
              <a:bodyPr spcFirstLastPara="1" wrap="square" lIns="121598" tIns="121598" rIns="121598" bIns="121598" anchor="ctr" anchorCtr="0">
                <a:noAutofit/>
              </a:bodyPr>
              <a:lstStyle/>
              <a:p>
                <a:pPr>
                  <a:buClr>
                    <a:srgbClr val="000000"/>
                  </a:buClr>
                </a:pPr>
                <a:endParaRPr kern="0">
                  <a:solidFill>
                    <a:srgbClr val="000000"/>
                  </a:solidFill>
                  <a:latin typeface="Arial"/>
                  <a:cs typeface="Arial"/>
                  <a:sym typeface="Arial"/>
                </a:endParaRPr>
              </a:p>
            </p:txBody>
          </p:sp>
          <p:sp>
            <p:nvSpPr>
              <p:cNvPr id="7" name="Google Shape;1180;p37">
                <a:extLst>
                  <a:ext uri="{FF2B5EF4-FFF2-40B4-BE49-F238E27FC236}">
                    <a16:creationId xmlns:a16="http://schemas.microsoft.com/office/drawing/2014/main" id="{04D25203-7C75-EA30-5F99-4DC93B33A83B}"/>
                  </a:ext>
                </a:extLst>
              </p:cNvPr>
              <p:cNvSpPr/>
              <p:nvPr/>
            </p:nvSpPr>
            <p:spPr>
              <a:xfrm>
                <a:off x="1615325" y="2832623"/>
                <a:ext cx="1088711" cy="667944"/>
              </a:xfrm>
              <a:custGeom>
                <a:avLst/>
                <a:gdLst/>
                <a:ahLst/>
                <a:cxnLst/>
                <a:rect l="l" t="t" r="r" b="b"/>
                <a:pathLst>
                  <a:path w="82525" h="49828" extrusionOk="0">
                    <a:moveTo>
                      <a:pt x="63463" y="14936"/>
                    </a:moveTo>
                    <a:cubicBezTo>
                      <a:pt x="63499" y="15007"/>
                      <a:pt x="63534" y="15055"/>
                      <a:pt x="63570" y="15115"/>
                    </a:cubicBezTo>
                    <a:cubicBezTo>
                      <a:pt x="63511" y="15079"/>
                      <a:pt x="63439" y="15055"/>
                      <a:pt x="63380" y="15019"/>
                    </a:cubicBezTo>
                    <a:cubicBezTo>
                      <a:pt x="63415" y="14996"/>
                      <a:pt x="63439" y="14972"/>
                      <a:pt x="63463" y="14936"/>
                    </a:cubicBezTo>
                    <a:close/>
                    <a:moveTo>
                      <a:pt x="42663" y="30640"/>
                    </a:moveTo>
                    <a:cubicBezTo>
                      <a:pt x="42651" y="30652"/>
                      <a:pt x="42639" y="30664"/>
                      <a:pt x="42627" y="30676"/>
                    </a:cubicBezTo>
                    <a:cubicBezTo>
                      <a:pt x="42627" y="30676"/>
                      <a:pt x="42627" y="30664"/>
                      <a:pt x="42627" y="30664"/>
                    </a:cubicBezTo>
                    <a:cubicBezTo>
                      <a:pt x="42639" y="30652"/>
                      <a:pt x="42651" y="30640"/>
                      <a:pt x="42663" y="30640"/>
                    </a:cubicBezTo>
                    <a:close/>
                    <a:moveTo>
                      <a:pt x="56898" y="1"/>
                    </a:moveTo>
                    <a:cubicBezTo>
                      <a:pt x="56324" y="1"/>
                      <a:pt x="55747" y="187"/>
                      <a:pt x="55402" y="601"/>
                    </a:cubicBezTo>
                    <a:cubicBezTo>
                      <a:pt x="54390" y="1827"/>
                      <a:pt x="53366" y="3054"/>
                      <a:pt x="52319" y="4268"/>
                    </a:cubicBezTo>
                    <a:lnTo>
                      <a:pt x="52521" y="3958"/>
                    </a:lnTo>
                    <a:cubicBezTo>
                      <a:pt x="53541" y="2401"/>
                      <a:pt x="52099" y="884"/>
                      <a:pt x="50562" y="884"/>
                    </a:cubicBezTo>
                    <a:cubicBezTo>
                      <a:pt x="50054" y="884"/>
                      <a:pt x="49536" y="1050"/>
                      <a:pt x="49092" y="1434"/>
                    </a:cubicBezTo>
                    <a:cubicBezTo>
                      <a:pt x="45663" y="4399"/>
                      <a:pt x="42210" y="7387"/>
                      <a:pt x="38484" y="10007"/>
                    </a:cubicBezTo>
                    <a:cubicBezTo>
                      <a:pt x="39448" y="8911"/>
                      <a:pt x="40436" y="7828"/>
                      <a:pt x="41472" y="6780"/>
                    </a:cubicBezTo>
                    <a:cubicBezTo>
                      <a:pt x="42827" y="5416"/>
                      <a:pt x="41608" y="3170"/>
                      <a:pt x="39931" y="3170"/>
                    </a:cubicBezTo>
                    <a:cubicBezTo>
                      <a:pt x="39574" y="3170"/>
                      <a:pt x="39196" y="3272"/>
                      <a:pt x="38817" y="3506"/>
                    </a:cubicBezTo>
                    <a:cubicBezTo>
                      <a:pt x="38472" y="3720"/>
                      <a:pt x="38138" y="3947"/>
                      <a:pt x="37817" y="4173"/>
                    </a:cubicBezTo>
                    <a:cubicBezTo>
                      <a:pt x="38014" y="2979"/>
                      <a:pt x="37108" y="1704"/>
                      <a:pt x="35752" y="1704"/>
                    </a:cubicBezTo>
                    <a:cubicBezTo>
                      <a:pt x="35552" y="1704"/>
                      <a:pt x="35343" y="1732"/>
                      <a:pt x="35126" y="1792"/>
                    </a:cubicBezTo>
                    <a:cubicBezTo>
                      <a:pt x="32864" y="2399"/>
                      <a:pt x="30816" y="3435"/>
                      <a:pt x="28875" y="4649"/>
                    </a:cubicBezTo>
                    <a:cubicBezTo>
                      <a:pt x="29030" y="4518"/>
                      <a:pt x="29185" y="4387"/>
                      <a:pt x="29340" y="4256"/>
                    </a:cubicBezTo>
                    <a:cubicBezTo>
                      <a:pt x="30880" y="2964"/>
                      <a:pt x="29476" y="743"/>
                      <a:pt x="27765" y="743"/>
                    </a:cubicBezTo>
                    <a:cubicBezTo>
                      <a:pt x="27426" y="743"/>
                      <a:pt x="27075" y="831"/>
                      <a:pt x="26732" y="1030"/>
                    </a:cubicBezTo>
                    <a:lnTo>
                      <a:pt x="19577" y="5173"/>
                    </a:lnTo>
                    <a:cubicBezTo>
                      <a:pt x="18993" y="5506"/>
                      <a:pt x="18410" y="5852"/>
                      <a:pt x="17838" y="6185"/>
                    </a:cubicBezTo>
                    <a:cubicBezTo>
                      <a:pt x="18445" y="5482"/>
                      <a:pt x="19112" y="4804"/>
                      <a:pt x="19803" y="4149"/>
                    </a:cubicBezTo>
                    <a:cubicBezTo>
                      <a:pt x="19839" y="4152"/>
                      <a:pt x="19875" y="4153"/>
                      <a:pt x="19911" y="4153"/>
                    </a:cubicBezTo>
                    <a:cubicBezTo>
                      <a:pt x="20316" y="4153"/>
                      <a:pt x="20720" y="3966"/>
                      <a:pt x="20993" y="3518"/>
                    </a:cubicBezTo>
                    <a:lnTo>
                      <a:pt x="21732" y="2315"/>
                    </a:lnTo>
                    <a:cubicBezTo>
                      <a:pt x="22442" y="1161"/>
                      <a:pt x="21427" y="113"/>
                      <a:pt x="20279" y="113"/>
                    </a:cubicBezTo>
                    <a:cubicBezTo>
                      <a:pt x="20042" y="113"/>
                      <a:pt x="19799" y="158"/>
                      <a:pt x="19565" y="256"/>
                    </a:cubicBezTo>
                    <a:cubicBezTo>
                      <a:pt x="15338" y="2065"/>
                      <a:pt x="12397" y="6078"/>
                      <a:pt x="10802" y="10090"/>
                    </a:cubicBezTo>
                    <a:cubicBezTo>
                      <a:pt x="10480" y="10900"/>
                      <a:pt x="11016" y="11912"/>
                      <a:pt x="11754" y="12317"/>
                    </a:cubicBezTo>
                    <a:cubicBezTo>
                      <a:pt x="12298" y="12619"/>
                      <a:pt x="12834" y="12743"/>
                      <a:pt x="13363" y="12743"/>
                    </a:cubicBezTo>
                    <a:cubicBezTo>
                      <a:pt x="14061" y="12743"/>
                      <a:pt x="14745" y="12526"/>
                      <a:pt x="15409" y="12221"/>
                    </a:cubicBezTo>
                    <a:lnTo>
                      <a:pt x="15409" y="12221"/>
                    </a:lnTo>
                    <a:cubicBezTo>
                      <a:pt x="15302" y="12376"/>
                      <a:pt x="15183" y="12531"/>
                      <a:pt x="15076" y="12686"/>
                    </a:cubicBezTo>
                    <a:cubicBezTo>
                      <a:pt x="14080" y="14148"/>
                      <a:pt x="15477" y="15796"/>
                      <a:pt x="17063" y="15796"/>
                    </a:cubicBezTo>
                    <a:cubicBezTo>
                      <a:pt x="17221" y="15796"/>
                      <a:pt x="17381" y="15780"/>
                      <a:pt x="17541" y="15746"/>
                    </a:cubicBezTo>
                    <a:cubicBezTo>
                      <a:pt x="19910" y="15246"/>
                      <a:pt x="22041" y="14222"/>
                      <a:pt x="24053" y="12995"/>
                    </a:cubicBezTo>
                    <a:lnTo>
                      <a:pt x="24053" y="12995"/>
                    </a:lnTo>
                    <a:cubicBezTo>
                      <a:pt x="22898" y="14353"/>
                      <a:pt x="21827" y="15758"/>
                      <a:pt x="20874" y="17246"/>
                    </a:cubicBezTo>
                    <a:cubicBezTo>
                      <a:pt x="20757" y="17226"/>
                      <a:pt x="20636" y="17215"/>
                      <a:pt x="20512" y="17215"/>
                    </a:cubicBezTo>
                    <a:cubicBezTo>
                      <a:pt x="20046" y="17215"/>
                      <a:pt x="19542" y="17365"/>
                      <a:pt x="19053" y="17722"/>
                    </a:cubicBezTo>
                    <a:cubicBezTo>
                      <a:pt x="17850" y="18627"/>
                      <a:pt x="16659" y="19544"/>
                      <a:pt x="15457" y="20449"/>
                    </a:cubicBezTo>
                    <a:cubicBezTo>
                      <a:pt x="15600" y="20258"/>
                      <a:pt x="15743" y="20068"/>
                      <a:pt x="15897" y="19877"/>
                    </a:cubicBezTo>
                    <a:cubicBezTo>
                      <a:pt x="16588" y="19056"/>
                      <a:pt x="16743" y="17924"/>
                      <a:pt x="15897" y="17115"/>
                    </a:cubicBezTo>
                    <a:cubicBezTo>
                      <a:pt x="15496" y="16731"/>
                      <a:pt x="14993" y="16552"/>
                      <a:pt x="14486" y="16552"/>
                    </a:cubicBezTo>
                    <a:cubicBezTo>
                      <a:pt x="13955" y="16552"/>
                      <a:pt x="13419" y="16749"/>
                      <a:pt x="12992" y="17115"/>
                    </a:cubicBezTo>
                    <a:cubicBezTo>
                      <a:pt x="11099" y="18746"/>
                      <a:pt x="9182" y="20341"/>
                      <a:pt x="7230" y="21913"/>
                    </a:cubicBezTo>
                    <a:cubicBezTo>
                      <a:pt x="6765" y="22282"/>
                      <a:pt x="6301" y="22663"/>
                      <a:pt x="5837" y="23032"/>
                    </a:cubicBezTo>
                    <a:cubicBezTo>
                      <a:pt x="5872" y="22973"/>
                      <a:pt x="5896" y="22901"/>
                      <a:pt x="5932" y="22842"/>
                    </a:cubicBezTo>
                    <a:cubicBezTo>
                      <a:pt x="6337" y="22151"/>
                      <a:pt x="6777" y="21496"/>
                      <a:pt x="7289" y="20889"/>
                    </a:cubicBezTo>
                    <a:cubicBezTo>
                      <a:pt x="7599" y="20532"/>
                      <a:pt x="7920" y="20187"/>
                      <a:pt x="8266" y="19865"/>
                    </a:cubicBezTo>
                    <a:cubicBezTo>
                      <a:pt x="8373" y="19746"/>
                      <a:pt x="8599" y="19615"/>
                      <a:pt x="8670" y="19484"/>
                    </a:cubicBezTo>
                    <a:cubicBezTo>
                      <a:pt x="8682" y="19472"/>
                      <a:pt x="8682" y="19472"/>
                      <a:pt x="8682" y="19460"/>
                    </a:cubicBezTo>
                    <a:cubicBezTo>
                      <a:pt x="8863" y="19550"/>
                      <a:pt x="9047" y="19590"/>
                      <a:pt x="9227" y="19590"/>
                    </a:cubicBezTo>
                    <a:cubicBezTo>
                      <a:pt x="10366" y="19590"/>
                      <a:pt x="11350" y="17987"/>
                      <a:pt x="10302" y="17103"/>
                    </a:cubicBezTo>
                    <a:cubicBezTo>
                      <a:pt x="9771" y="16663"/>
                      <a:pt x="9221" y="16481"/>
                      <a:pt x="8670" y="16481"/>
                    </a:cubicBezTo>
                    <a:cubicBezTo>
                      <a:pt x="6820" y="16481"/>
                      <a:pt x="4967" y="18534"/>
                      <a:pt x="3884" y="19782"/>
                    </a:cubicBezTo>
                    <a:cubicBezTo>
                      <a:pt x="2205" y="21734"/>
                      <a:pt x="836" y="24056"/>
                      <a:pt x="253" y="26545"/>
                    </a:cubicBezTo>
                    <a:cubicBezTo>
                      <a:pt x="1" y="27631"/>
                      <a:pt x="761" y="29004"/>
                      <a:pt x="2056" y="29004"/>
                    </a:cubicBezTo>
                    <a:cubicBezTo>
                      <a:pt x="2109" y="29004"/>
                      <a:pt x="2163" y="29002"/>
                      <a:pt x="2217" y="28997"/>
                    </a:cubicBezTo>
                    <a:cubicBezTo>
                      <a:pt x="3420" y="28902"/>
                      <a:pt x="4479" y="28521"/>
                      <a:pt x="5456" y="28009"/>
                    </a:cubicBezTo>
                    <a:lnTo>
                      <a:pt x="5456" y="28009"/>
                    </a:lnTo>
                    <a:cubicBezTo>
                      <a:pt x="5420" y="28092"/>
                      <a:pt x="5372" y="28164"/>
                      <a:pt x="5325" y="28235"/>
                    </a:cubicBezTo>
                    <a:cubicBezTo>
                      <a:pt x="4848" y="29104"/>
                      <a:pt x="5015" y="30176"/>
                      <a:pt x="5861" y="30771"/>
                    </a:cubicBezTo>
                    <a:cubicBezTo>
                      <a:pt x="6248" y="31049"/>
                      <a:pt x="6658" y="31174"/>
                      <a:pt x="7067" y="31174"/>
                    </a:cubicBezTo>
                    <a:cubicBezTo>
                      <a:pt x="7589" y="31174"/>
                      <a:pt x="8108" y="30970"/>
                      <a:pt x="8575" y="30616"/>
                    </a:cubicBezTo>
                    <a:cubicBezTo>
                      <a:pt x="9587" y="29866"/>
                      <a:pt x="10599" y="29092"/>
                      <a:pt x="11611" y="28330"/>
                    </a:cubicBezTo>
                    <a:lnTo>
                      <a:pt x="11611" y="28330"/>
                    </a:lnTo>
                    <a:cubicBezTo>
                      <a:pt x="11349" y="28854"/>
                      <a:pt x="11099" y="29390"/>
                      <a:pt x="10873" y="29926"/>
                    </a:cubicBezTo>
                    <a:cubicBezTo>
                      <a:pt x="10563" y="30640"/>
                      <a:pt x="11028" y="31581"/>
                      <a:pt x="11611" y="32010"/>
                    </a:cubicBezTo>
                    <a:cubicBezTo>
                      <a:pt x="12003" y="32284"/>
                      <a:pt x="12424" y="32411"/>
                      <a:pt x="12854" y="32411"/>
                    </a:cubicBezTo>
                    <a:cubicBezTo>
                      <a:pt x="13207" y="32411"/>
                      <a:pt x="13567" y="32325"/>
                      <a:pt x="13921" y="32164"/>
                    </a:cubicBezTo>
                    <a:cubicBezTo>
                      <a:pt x="15588" y="31402"/>
                      <a:pt x="17124" y="30438"/>
                      <a:pt x="18600" y="29390"/>
                    </a:cubicBezTo>
                    <a:lnTo>
                      <a:pt x="18600" y="29390"/>
                    </a:lnTo>
                    <a:cubicBezTo>
                      <a:pt x="18481" y="29581"/>
                      <a:pt x="18362" y="29759"/>
                      <a:pt x="18255" y="29938"/>
                    </a:cubicBezTo>
                    <a:cubicBezTo>
                      <a:pt x="17437" y="31266"/>
                      <a:pt x="18641" y="32983"/>
                      <a:pt x="20070" y="32983"/>
                    </a:cubicBezTo>
                    <a:cubicBezTo>
                      <a:pt x="20409" y="32983"/>
                      <a:pt x="20760" y="32886"/>
                      <a:pt x="21101" y="32664"/>
                    </a:cubicBezTo>
                    <a:cubicBezTo>
                      <a:pt x="22875" y="31498"/>
                      <a:pt x="24660" y="30319"/>
                      <a:pt x="26423" y="29128"/>
                    </a:cubicBezTo>
                    <a:lnTo>
                      <a:pt x="26423" y="29128"/>
                    </a:lnTo>
                    <a:cubicBezTo>
                      <a:pt x="26208" y="29819"/>
                      <a:pt x="26399" y="30616"/>
                      <a:pt x="26935" y="31117"/>
                    </a:cubicBezTo>
                    <a:cubicBezTo>
                      <a:pt x="27089" y="31271"/>
                      <a:pt x="27256" y="31378"/>
                      <a:pt x="27435" y="31462"/>
                    </a:cubicBezTo>
                    <a:cubicBezTo>
                      <a:pt x="27161" y="31736"/>
                      <a:pt x="26887" y="32010"/>
                      <a:pt x="26613" y="32271"/>
                    </a:cubicBezTo>
                    <a:cubicBezTo>
                      <a:pt x="24911" y="33926"/>
                      <a:pt x="23208" y="35569"/>
                      <a:pt x="21505" y="37213"/>
                    </a:cubicBezTo>
                    <a:cubicBezTo>
                      <a:pt x="20815" y="37891"/>
                      <a:pt x="20755" y="38951"/>
                      <a:pt x="21351" y="39689"/>
                    </a:cubicBezTo>
                    <a:cubicBezTo>
                      <a:pt x="21716" y="40142"/>
                      <a:pt x="22347" y="40441"/>
                      <a:pt x="22967" y="40441"/>
                    </a:cubicBezTo>
                    <a:cubicBezTo>
                      <a:pt x="23276" y="40441"/>
                      <a:pt x="23582" y="40367"/>
                      <a:pt x="23851" y="40201"/>
                    </a:cubicBezTo>
                    <a:lnTo>
                      <a:pt x="23851" y="40201"/>
                    </a:lnTo>
                    <a:cubicBezTo>
                      <a:pt x="23577" y="40534"/>
                      <a:pt x="23303" y="40868"/>
                      <a:pt x="23029" y="41201"/>
                    </a:cubicBezTo>
                    <a:cubicBezTo>
                      <a:pt x="23029" y="41201"/>
                      <a:pt x="23017" y="41213"/>
                      <a:pt x="23017" y="41213"/>
                    </a:cubicBezTo>
                    <a:cubicBezTo>
                      <a:pt x="22922" y="41332"/>
                      <a:pt x="22827" y="41451"/>
                      <a:pt x="22732" y="41570"/>
                    </a:cubicBezTo>
                    <a:cubicBezTo>
                      <a:pt x="22184" y="42249"/>
                      <a:pt x="22541" y="43356"/>
                      <a:pt x="23196" y="43820"/>
                    </a:cubicBezTo>
                    <a:cubicBezTo>
                      <a:pt x="23363" y="43940"/>
                      <a:pt x="23541" y="44023"/>
                      <a:pt x="23732" y="44082"/>
                    </a:cubicBezTo>
                    <a:cubicBezTo>
                      <a:pt x="23666" y="45072"/>
                      <a:pt x="24645" y="45718"/>
                      <a:pt x="25627" y="45718"/>
                    </a:cubicBezTo>
                    <a:cubicBezTo>
                      <a:pt x="26075" y="45718"/>
                      <a:pt x="26524" y="45583"/>
                      <a:pt x="26875" y="45285"/>
                    </a:cubicBezTo>
                    <a:cubicBezTo>
                      <a:pt x="27101" y="45094"/>
                      <a:pt x="27327" y="44892"/>
                      <a:pt x="27542" y="44690"/>
                    </a:cubicBezTo>
                    <a:cubicBezTo>
                      <a:pt x="27613" y="44821"/>
                      <a:pt x="27697" y="44940"/>
                      <a:pt x="27792" y="45047"/>
                    </a:cubicBezTo>
                    <a:cubicBezTo>
                      <a:pt x="27321" y="46354"/>
                      <a:pt x="28484" y="47445"/>
                      <a:pt x="29757" y="47445"/>
                    </a:cubicBezTo>
                    <a:cubicBezTo>
                      <a:pt x="30224" y="47445"/>
                      <a:pt x="30704" y="47299"/>
                      <a:pt x="31126" y="46964"/>
                    </a:cubicBezTo>
                    <a:cubicBezTo>
                      <a:pt x="32269" y="46059"/>
                      <a:pt x="33400" y="45142"/>
                      <a:pt x="34507" y="44213"/>
                    </a:cubicBezTo>
                    <a:lnTo>
                      <a:pt x="34507" y="44213"/>
                    </a:lnTo>
                    <a:cubicBezTo>
                      <a:pt x="34197" y="44809"/>
                      <a:pt x="33924" y="45428"/>
                      <a:pt x="33697" y="46071"/>
                    </a:cubicBezTo>
                    <a:cubicBezTo>
                      <a:pt x="33201" y="47482"/>
                      <a:pt x="34468" y="48518"/>
                      <a:pt x="35755" y="48518"/>
                    </a:cubicBezTo>
                    <a:cubicBezTo>
                      <a:pt x="36260" y="48518"/>
                      <a:pt x="36768" y="48359"/>
                      <a:pt x="37174" y="48000"/>
                    </a:cubicBezTo>
                    <a:cubicBezTo>
                      <a:pt x="38734" y="46595"/>
                      <a:pt x="40305" y="45202"/>
                      <a:pt x="41865" y="43797"/>
                    </a:cubicBezTo>
                    <a:lnTo>
                      <a:pt x="41865" y="43797"/>
                    </a:lnTo>
                    <a:cubicBezTo>
                      <a:pt x="41508" y="44499"/>
                      <a:pt x="41151" y="45190"/>
                      <a:pt x="40793" y="45892"/>
                    </a:cubicBezTo>
                    <a:cubicBezTo>
                      <a:pt x="40031" y="47369"/>
                      <a:pt x="40996" y="48714"/>
                      <a:pt x="42615" y="48916"/>
                    </a:cubicBezTo>
                    <a:cubicBezTo>
                      <a:pt x="42760" y="48935"/>
                      <a:pt x="42904" y="48944"/>
                      <a:pt x="43045" y="48944"/>
                    </a:cubicBezTo>
                    <a:cubicBezTo>
                      <a:pt x="44454" y="48944"/>
                      <a:pt x="45660" y="48062"/>
                      <a:pt x="46699" y="47023"/>
                    </a:cubicBezTo>
                    <a:lnTo>
                      <a:pt x="46699" y="47023"/>
                    </a:lnTo>
                    <a:cubicBezTo>
                      <a:pt x="46169" y="48468"/>
                      <a:pt x="47206" y="49827"/>
                      <a:pt x="48636" y="49827"/>
                    </a:cubicBezTo>
                    <a:cubicBezTo>
                      <a:pt x="48974" y="49827"/>
                      <a:pt x="49333" y="49751"/>
                      <a:pt x="49699" y="49583"/>
                    </a:cubicBezTo>
                    <a:cubicBezTo>
                      <a:pt x="52176" y="48452"/>
                      <a:pt x="53509" y="46309"/>
                      <a:pt x="54795" y="44178"/>
                    </a:cubicBezTo>
                    <a:cubicBezTo>
                      <a:pt x="54915" y="44214"/>
                      <a:pt x="55042" y="44235"/>
                      <a:pt x="55173" y="44235"/>
                    </a:cubicBezTo>
                    <a:cubicBezTo>
                      <a:pt x="55381" y="44235"/>
                      <a:pt x="55600" y="44183"/>
                      <a:pt x="55819" y="44059"/>
                    </a:cubicBezTo>
                    <a:cubicBezTo>
                      <a:pt x="55843" y="44035"/>
                      <a:pt x="55867" y="44023"/>
                      <a:pt x="55891" y="43999"/>
                    </a:cubicBezTo>
                    <a:lnTo>
                      <a:pt x="55891" y="43999"/>
                    </a:lnTo>
                    <a:cubicBezTo>
                      <a:pt x="55605" y="44749"/>
                      <a:pt x="55319" y="45487"/>
                      <a:pt x="55057" y="46237"/>
                    </a:cubicBezTo>
                    <a:cubicBezTo>
                      <a:pt x="54783" y="47035"/>
                      <a:pt x="55236" y="48023"/>
                      <a:pt x="55986" y="48416"/>
                    </a:cubicBezTo>
                    <a:cubicBezTo>
                      <a:pt x="56414" y="48644"/>
                      <a:pt x="56820" y="48743"/>
                      <a:pt x="57205" y="48743"/>
                    </a:cubicBezTo>
                    <a:cubicBezTo>
                      <a:pt x="58973" y="48743"/>
                      <a:pt x="60308" y="46664"/>
                      <a:pt x="61403" y="45452"/>
                    </a:cubicBezTo>
                    <a:cubicBezTo>
                      <a:pt x="62725" y="43987"/>
                      <a:pt x="64046" y="42511"/>
                      <a:pt x="65380" y="41034"/>
                    </a:cubicBezTo>
                    <a:cubicBezTo>
                      <a:pt x="66082" y="40249"/>
                      <a:pt x="66189" y="39094"/>
                      <a:pt x="65380" y="38320"/>
                    </a:cubicBezTo>
                    <a:cubicBezTo>
                      <a:pt x="65003" y="37966"/>
                      <a:pt x="64449" y="37771"/>
                      <a:pt x="63900" y="37771"/>
                    </a:cubicBezTo>
                    <a:cubicBezTo>
                      <a:pt x="63563" y="37771"/>
                      <a:pt x="63229" y="37844"/>
                      <a:pt x="62939" y="37998"/>
                    </a:cubicBezTo>
                    <a:cubicBezTo>
                      <a:pt x="63141" y="37617"/>
                      <a:pt x="63344" y="37236"/>
                      <a:pt x="63546" y="36855"/>
                    </a:cubicBezTo>
                    <a:cubicBezTo>
                      <a:pt x="64034" y="35962"/>
                      <a:pt x="64630" y="34962"/>
                      <a:pt x="64737" y="33938"/>
                    </a:cubicBezTo>
                    <a:cubicBezTo>
                      <a:pt x="64856" y="33957"/>
                      <a:pt x="64977" y="33967"/>
                      <a:pt x="65099" y="33967"/>
                    </a:cubicBezTo>
                    <a:cubicBezTo>
                      <a:pt x="65586" y="33967"/>
                      <a:pt x="66087" y="33807"/>
                      <a:pt x="66535" y="33426"/>
                    </a:cubicBezTo>
                    <a:lnTo>
                      <a:pt x="69952" y="30521"/>
                    </a:lnTo>
                    <a:cubicBezTo>
                      <a:pt x="70090" y="31506"/>
                      <a:pt x="71118" y="32268"/>
                      <a:pt x="72196" y="32268"/>
                    </a:cubicBezTo>
                    <a:cubicBezTo>
                      <a:pt x="72696" y="32268"/>
                      <a:pt x="73206" y="32104"/>
                      <a:pt x="73643" y="31724"/>
                    </a:cubicBezTo>
                    <a:lnTo>
                      <a:pt x="75203" y="30366"/>
                    </a:lnTo>
                    <a:cubicBezTo>
                      <a:pt x="75369" y="30616"/>
                      <a:pt x="75595" y="30843"/>
                      <a:pt x="75905" y="31021"/>
                    </a:cubicBezTo>
                    <a:cubicBezTo>
                      <a:pt x="76225" y="31197"/>
                      <a:pt x="76607" y="31285"/>
                      <a:pt x="76992" y="31285"/>
                    </a:cubicBezTo>
                    <a:cubicBezTo>
                      <a:pt x="77754" y="31285"/>
                      <a:pt x="78530" y="30943"/>
                      <a:pt x="78870" y="30271"/>
                    </a:cubicBezTo>
                    <a:cubicBezTo>
                      <a:pt x="79858" y="28342"/>
                      <a:pt x="80846" y="26414"/>
                      <a:pt x="81834" y="24473"/>
                    </a:cubicBezTo>
                    <a:cubicBezTo>
                      <a:pt x="82525" y="23127"/>
                      <a:pt x="81668" y="21794"/>
                      <a:pt x="80465" y="21472"/>
                    </a:cubicBezTo>
                    <a:cubicBezTo>
                      <a:pt x="80477" y="21461"/>
                      <a:pt x="80489" y="21437"/>
                      <a:pt x="80501" y="21425"/>
                    </a:cubicBezTo>
                    <a:cubicBezTo>
                      <a:pt x="81505" y="19899"/>
                      <a:pt x="80096" y="18434"/>
                      <a:pt x="78584" y="18434"/>
                    </a:cubicBezTo>
                    <a:cubicBezTo>
                      <a:pt x="78197" y="18434"/>
                      <a:pt x="77803" y="18530"/>
                      <a:pt x="77441" y="18746"/>
                    </a:cubicBezTo>
                    <a:cubicBezTo>
                      <a:pt x="77453" y="18234"/>
                      <a:pt x="77274" y="17734"/>
                      <a:pt x="76846" y="17329"/>
                    </a:cubicBezTo>
                    <a:cubicBezTo>
                      <a:pt x="76432" y="16933"/>
                      <a:pt x="75889" y="16740"/>
                      <a:pt x="75346" y="16740"/>
                    </a:cubicBezTo>
                    <a:cubicBezTo>
                      <a:pt x="74794" y="16740"/>
                      <a:pt x="74241" y="16939"/>
                      <a:pt x="73821" y="17329"/>
                    </a:cubicBezTo>
                    <a:cubicBezTo>
                      <a:pt x="72631" y="18424"/>
                      <a:pt x="71428" y="19532"/>
                      <a:pt x="70214" y="20627"/>
                    </a:cubicBezTo>
                    <a:cubicBezTo>
                      <a:pt x="70488" y="20246"/>
                      <a:pt x="70750" y="19853"/>
                      <a:pt x="71012" y="19472"/>
                    </a:cubicBezTo>
                    <a:cubicBezTo>
                      <a:pt x="71994" y="18043"/>
                      <a:pt x="70536" y="16412"/>
                      <a:pt x="69068" y="16412"/>
                    </a:cubicBezTo>
                    <a:cubicBezTo>
                      <a:pt x="68580" y="16412"/>
                      <a:pt x="68091" y="16592"/>
                      <a:pt x="67690" y="17020"/>
                    </a:cubicBezTo>
                    <a:cubicBezTo>
                      <a:pt x="67225" y="17508"/>
                      <a:pt x="66773" y="18008"/>
                      <a:pt x="66309" y="18496"/>
                    </a:cubicBezTo>
                    <a:cubicBezTo>
                      <a:pt x="66225" y="17865"/>
                      <a:pt x="65832" y="17246"/>
                      <a:pt x="65273" y="16936"/>
                    </a:cubicBezTo>
                    <a:cubicBezTo>
                      <a:pt x="64935" y="16745"/>
                      <a:pt x="64590" y="16665"/>
                      <a:pt x="64255" y="16665"/>
                    </a:cubicBezTo>
                    <a:cubicBezTo>
                      <a:pt x="64153" y="16665"/>
                      <a:pt x="64051" y="16672"/>
                      <a:pt x="63951" y="16686"/>
                    </a:cubicBezTo>
                    <a:cubicBezTo>
                      <a:pt x="64023" y="16460"/>
                      <a:pt x="64082" y="16234"/>
                      <a:pt x="64154" y="16019"/>
                    </a:cubicBezTo>
                    <a:cubicBezTo>
                      <a:pt x="64261" y="15638"/>
                      <a:pt x="64261" y="15293"/>
                      <a:pt x="64165" y="14996"/>
                    </a:cubicBezTo>
                    <a:cubicBezTo>
                      <a:pt x="64189" y="14936"/>
                      <a:pt x="64225" y="14888"/>
                      <a:pt x="64249" y="14829"/>
                    </a:cubicBezTo>
                    <a:cubicBezTo>
                      <a:pt x="65130" y="12483"/>
                      <a:pt x="66023" y="10138"/>
                      <a:pt x="66904" y="7780"/>
                    </a:cubicBezTo>
                    <a:cubicBezTo>
                      <a:pt x="67456" y="6347"/>
                      <a:pt x="66067" y="5179"/>
                      <a:pt x="64705" y="5179"/>
                    </a:cubicBezTo>
                    <a:cubicBezTo>
                      <a:pt x="64539" y="5179"/>
                      <a:pt x="64374" y="5196"/>
                      <a:pt x="64213" y="5232"/>
                    </a:cubicBezTo>
                    <a:cubicBezTo>
                      <a:pt x="64487" y="4566"/>
                      <a:pt x="64701" y="3863"/>
                      <a:pt x="64808" y="3137"/>
                    </a:cubicBezTo>
                    <a:cubicBezTo>
                      <a:pt x="64951" y="2208"/>
                      <a:pt x="64713" y="1291"/>
                      <a:pt x="63808" y="791"/>
                    </a:cubicBezTo>
                    <a:cubicBezTo>
                      <a:pt x="63474" y="603"/>
                      <a:pt x="63098" y="514"/>
                      <a:pt x="62722" y="514"/>
                    </a:cubicBezTo>
                    <a:cubicBezTo>
                      <a:pt x="62146" y="514"/>
                      <a:pt x="61571" y="724"/>
                      <a:pt x="61153" y="1113"/>
                    </a:cubicBezTo>
                    <a:cubicBezTo>
                      <a:pt x="60344" y="1863"/>
                      <a:pt x="59582" y="2661"/>
                      <a:pt x="58843" y="3494"/>
                    </a:cubicBezTo>
                    <a:cubicBezTo>
                      <a:pt x="58927" y="3208"/>
                      <a:pt x="58998" y="2923"/>
                      <a:pt x="59058" y="2625"/>
                    </a:cubicBezTo>
                    <a:cubicBezTo>
                      <a:pt x="59236" y="1708"/>
                      <a:pt x="58939" y="768"/>
                      <a:pt x="58058" y="279"/>
                    </a:cubicBezTo>
                    <a:cubicBezTo>
                      <a:pt x="57732" y="99"/>
                      <a:pt x="57316" y="1"/>
                      <a:pt x="56898" y="1"/>
                    </a:cubicBezTo>
                    <a:close/>
                  </a:path>
                </a:pathLst>
              </a:custGeom>
              <a:grpFill/>
              <a:ln>
                <a:noFill/>
              </a:ln>
            </p:spPr>
            <p:txBody>
              <a:bodyPr spcFirstLastPara="1" wrap="square" lIns="121598" tIns="121598" rIns="121598" bIns="121598" anchor="ctr" anchorCtr="0">
                <a:noAutofit/>
              </a:bodyPr>
              <a:lstStyle/>
              <a:p>
                <a:pPr>
                  <a:buClr>
                    <a:srgbClr val="000000"/>
                  </a:buClr>
                </a:pPr>
                <a:endParaRPr kern="0">
                  <a:solidFill>
                    <a:srgbClr val="000000"/>
                  </a:solidFill>
                  <a:latin typeface="Arial"/>
                  <a:cs typeface="Arial"/>
                  <a:sym typeface="Arial"/>
                </a:endParaRPr>
              </a:p>
            </p:txBody>
          </p:sp>
          <p:sp>
            <p:nvSpPr>
              <p:cNvPr id="8" name="Google Shape;1179;p37">
                <a:extLst>
                  <a:ext uri="{FF2B5EF4-FFF2-40B4-BE49-F238E27FC236}">
                    <a16:creationId xmlns:a16="http://schemas.microsoft.com/office/drawing/2014/main" id="{31A312D6-4631-860E-F3DB-3FF80FF4D91F}"/>
                  </a:ext>
                </a:extLst>
              </p:cNvPr>
              <p:cNvSpPr/>
              <p:nvPr/>
            </p:nvSpPr>
            <p:spPr>
              <a:xfrm>
                <a:off x="178852" y="2832623"/>
                <a:ext cx="1088711" cy="667944"/>
              </a:xfrm>
              <a:custGeom>
                <a:avLst/>
                <a:gdLst/>
                <a:ahLst/>
                <a:cxnLst/>
                <a:rect l="l" t="t" r="r" b="b"/>
                <a:pathLst>
                  <a:path w="82525" h="49828" extrusionOk="0">
                    <a:moveTo>
                      <a:pt x="63463" y="14936"/>
                    </a:moveTo>
                    <a:cubicBezTo>
                      <a:pt x="63499" y="15007"/>
                      <a:pt x="63534" y="15055"/>
                      <a:pt x="63570" y="15115"/>
                    </a:cubicBezTo>
                    <a:cubicBezTo>
                      <a:pt x="63511" y="15079"/>
                      <a:pt x="63439" y="15055"/>
                      <a:pt x="63380" y="15019"/>
                    </a:cubicBezTo>
                    <a:cubicBezTo>
                      <a:pt x="63415" y="14996"/>
                      <a:pt x="63439" y="14972"/>
                      <a:pt x="63463" y="14936"/>
                    </a:cubicBezTo>
                    <a:close/>
                    <a:moveTo>
                      <a:pt x="42663" y="30640"/>
                    </a:moveTo>
                    <a:cubicBezTo>
                      <a:pt x="42651" y="30652"/>
                      <a:pt x="42639" y="30664"/>
                      <a:pt x="42627" y="30676"/>
                    </a:cubicBezTo>
                    <a:cubicBezTo>
                      <a:pt x="42627" y="30676"/>
                      <a:pt x="42627" y="30664"/>
                      <a:pt x="42627" y="30664"/>
                    </a:cubicBezTo>
                    <a:cubicBezTo>
                      <a:pt x="42639" y="30652"/>
                      <a:pt x="42651" y="30640"/>
                      <a:pt x="42663" y="30640"/>
                    </a:cubicBezTo>
                    <a:close/>
                    <a:moveTo>
                      <a:pt x="56898" y="1"/>
                    </a:moveTo>
                    <a:cubicBezTo>
                      <a:pt x="56324" y="1"/>
                      <a:pt x="55747" y="187"/>
                      <a:pt x="55402" y="601"/>
                    </a:cubicBezTo>
                    <a:cubicBezTo>
                      <a:pt x="54390" y="1827"/>
                      <a:pt x="53366" y="3054"/>
                      <a:pt x="52319" y="4268"/>
                    </a:cubicBezTo>
                    <a:lnTo>
                      <a:pt x="52521" y="3958"/>
                    </a:lnTo>
                    <a:cubicBezTo>
                      <a:pt x="53541" y="2401"/>
                      <a:pt x="52099" y="884"/>
                      <a:pt x="50562" y="884"/>
                    </a:cubicBezTo>
                    <a:cubicBezTo>
                      <a:pt x="50054" y="884"/>
                      <a:pt x="49536" y="1050"/>
                      <a:pt x="49092" y="1434"/>
                    </a:cubicBezTo>
                    <a:cubicBezTo>
                      <a:pt x="45663" y="4399"/>
                      <a:pt x="42210" y="7387"/>
                      <a:pt x="38484" y="10007"/>
                    </a:cubicBezTo>
                    <a:cubicBezTo>
                      <a:pt x="39448" y="8911"/>
                      <a:pt x="40436" y="7828"/>
                      <a:pt x="41472" y="6780"/>
                    </a:cubicBezTo>
                    <a:cubicBezTo>
                      <a:pt x="42827" y="5416"/>
                      <a:pt x="41608" y="3170"/>
                      <a:pt x="39931" y="3170"/>
                    </a:cubicBezTo>
                    <a:cubicBezTo>
                      <a:pt x="39574" y="3170"/>
                      <a:pt x="39196" y="3272"/>
                      <a:pt x="38817" y="3506"/>
                    </a:cubicBezTo>
                    <a:cubicBezTo>
                      <a:pt x="38472" y="3720"/>
                      <a:pt x="38138" y="3947"/>
                      <a:pt x="37817" y="4173"/>
                    </a:cubicBezTo>
                    <a:cubicBezTo>
                      <a:pt x="38014" y="2979"/>
                      <a:pt x="37108" y="1704"/>
                      <a:pt x="35752" y="1704"/>
                    </a:cubicBezTo>
                    <a:cubicBezTo>
                      <a:pt x="35552" y="1704"/>
                      <a:pt x="35343" y="1732"/>
                      <a:pt x="35126" y="1792"/>
                    </a:cubicBezTo>
                    <a:cubicBezTo>
                      <a:pt x="32864" y="2399"/>
                      <a:pt x="30816" y="3435"/>
                      <a:pt x="28875" y="4649"/>
                    </a:cubicBezTo>
                    <a:cubicBezTo>
                      <a:pt x="29030" y="4518"/>
                      <a:pt x="29185" y="4387"/>
                      <a:pt x="29340" y="4256"/>
                    </a:cubicBezTo>
                    <a:cubicBezTo>
                      <a:pt x="30880" y="2964"/>
                      <a:pt x="29476" y="743"/>
                      <a:pt x="27765" y="743"/>
                    </a:cubicBezTo>
                    <a:cubicBezTo>
                      <a:pt x="27426" y="743"/>
                      <a:pt x="27075" y="831"/>
                      <a:pt x="26732" y="1030"/>
                    </a:cubicBezTo>
                    <a:lnTo>
                      <a:pt x="19577" y="5173"/>
                    </a:lnTo>
                    <a:cubicBezTo>
                      <a:pt x="18993" y="5506"/>
                      <a:pt x="18410" y="5852"/>
                      <a:pt x="17838" y="6185"/>
                    </a:cubicBezTo>
                    <a:cubicBezTo>
                      <a:pt x="18445" y="5482"/>
                      <a:pt x="19112" y="4804"/>
                      <a:pt x="19803" y="4149"/>
                    </a:cubicBezTo>
                    <a:cubicBezTo>
                      <a:pt x="19839" y="4152"/>
                      <a:pt x="19875" y="4153"/>
                      <a:pt x="19911" y="4153"/>
                    </a:cubicBezTo>
                    <a:cubicBezTo>
                      <a:pt x="20316" y="4153"/>
                      <a:pt x="20720" y="3966"/>
                      <a:pt x="20993" y="3518"/>
                    </a:cubicBezTo>
                    <a:lnTo>
                      <a:pt x="21732" y="2315"/>
                    </a:lnTo>
                    <a:cubicBezTo>
                      <a:pt x="22442" y="1161"/>
                      <a:pt x="21427" y="113"/>
                      <a:pt x="20279" y="113"/>
                    </a:cubicBezTo>
                    <a:cubicBezTo>
                      <a:pt x="20042" y="113"/>
                      <a:pt x="19799" y="158"/>
                      <a:pt x="19565" y="256"/>
                    </a:cubicBezTo>
                    <a:cubicBezTo>
                      <a:pt x="15338" y="2065"/>
                      <a:pt x="12397" y="6078"/>
                      <a:pt x="10802" y="10090"/>
                    </a:cubicBezTo>
                    <a:cubicBezTo>
                      <a:pt x="10480" y="10900"/>
                      <a:pt x="11016" y="11912"/>
                      <a:pt x="11754" y="12317"/>
                    </a:cubicBezTo>
                    <a:cubicBezTo>
                      <a:pt x="12298" y="12619"/>
                      <a:pt x="12834" y="12743"/>
                      <a:pt x="13363" y="12743"/>
                    </a:cubicBezTo>
                    <a:cubicBezTo>
                      <a:pt x="14061" y="12743"/>
                      <a:pt x="14745" y="12526"/>
                      <a:pt x="15409" y="12221"/>
                    </a:cubicBezTo>
                    <a:lnTo>
                      <a:pt x="15409" y="12221"/>
                    </a:lnTo>
                    <a:cubicBezTo>
                      <a:pt x="15302" y="12376"/>
                      <a:pt x="15183" y="12531"/>
                      <a:pt x="15076" y="12686"/>
                    </a:cubicBezTo>
                    <a:cubicBezTo>
                      <a:pt x="14080" y="14148"/>
                      <a:pt x="15477" y="15796"/>
                      <a:pt x="17063" y="15796"/>
                    </a:cubicBezTo>
                    <a:cubicBezTo>
                      <a:pt x="17221" y="15796"/>
                      <a:pt x="17381" y="15780"/>
                      <a:pt x="17541" y="15746"/>
                    </a:cubicBezTo>
                    <a:cubicBezTo>
                      <a:pt x="19910" y="15246"/>
                      <a:pt x="22041" y="14222"/>
                      <a:pt x="24053" y="12995"/>
                    </a:cubicBezTo>
                    <a:lnTo>
                      <a:pt x="24053" y="12995"/>
                    </a:lnTo>
                    <a:cubicBezTo>
                      <a:pt x="22898" y="14353"/>
                      <a:pt x="21827" y="15758"/>
                      <a:pt x="20874" y="17246"/>
                    </a:cubicBezTo>
                    <a:cubicBezTo>
                      <a:pt x="20757" y="17226"/>
                      <a:pt x="20636" y="17215"/>
                      <a:pt x="20512" y="17215"/>
                    </a:cubicBezTo>
                    <a:cubicBezTo>
                      <a:pt x="20046" y="17215"/>
                      <a:pt x="19542" y="17365"/>
                      <a:pt x="19053" y="17722"/>
                    </a:cubicBezTo>
                    <a:cubicBezTo>
                      <a:pt x="17850" y="18627"/>
                      <a:pt x="16659" y="19544"/>
                      <a:pt x="15457" y="20449"/>
                    </a:cubicBezTo>
                    <a:cubicBezTo>
                      <a:pt x="15600" y="20258"/>
                      <a:pt x="15743" y="20068"/>
                      <a:pt x="15897" y="19877"/>
                    </a:cubicBezTo>
                    <a:cubicBezTo>
                      <a:pt x="16588" y="19056"/>
                      <a:pt x="16743" y="17924"/>
                      <a:pt x="15897" y="17115"/>
                    </a:cubicBezTo>
                    <a:cubicBezTo>
                      <a:pt x="15496" y="16731"/>
                      <a:pt x="14993" y="16552"/>
                      <a:pt x="14486" y="16552"/>
                    </a:cubicBezTo>
                    <a:cubicBezTo>
                      <a:pt x="13955" y="16552"/>
                      <a:pt x="13419" y="16749"/>
                      <a:pt x="12992" y="17115"/>
                    </a:cubicBezTo>
                    <a:cubicBezTo>
                      <a:pt x="11099" y="18746"/>
                      <a:pt x="9182" y="20341"/>
                      <a:pt x="7230" y="21913"/>
                    </a:cubicBezTo>
                    <a:cubicBezTo>
                      <a:pt x="6765" y="22282"/>
                      <a:pt x="6301" y="22663"/>
                      <a:pt x="5837" y="23032"/>
                    </a:cubicBezTo>
                    <a:cubicBezTo>
                      <a:pt x="5872" y="22973"/>
                      <a:pt x="5896" y="22901"/>
                      <a:pt x="5932" y="22842"/>
                    </a:cubicBezTo>
                    <a:cubicBezTo>
                      <a:pt x="6337" y="22151"/>
                      <a:pt x="6777" y="21496"/>
                      <a:pt x="7289" y="20889"/>
                    </a:cubicBezTo>
                    <a:cubicBezTo>
                      <a:pt x="7599" y="20532"/>
                      <a:pt x="7920" y="20187"/>
                      <a:pt x="8266" y="19865"/>
                    </a:cubicBezTo>
                    <a:cubicBezTo>
                      <a:pt x="8373" y="19746"/>
                      <a:pt x="8599" y="19615"/>
                      <a:pt x="8670" y="19484"/>
                    </a:cubicBezTo>
                    <a:cubicBezTo>
                      <a:pt x="8682" y="19472"/>
                      <a:pt x="8682" y="19472"/>
                      <a:pt x="8682" y="19460"/>
                    </a:cubicBezTo>
                    <a:cubicBezTo>
                      <a:pt x="8863" y="19550"/>
                      <a:pt x="9047" y="19590"/>
                      <a:pt x="9227" y="19590"/>
                    </a:cubicBezTo>
                    <a:cubicBezTo>
                      <a:pt x="10366" y="19590"/>
                      <a:pt x="11350" y="17987"/>
                      <a:pt x="10302" y="17103"/>
                    </a:cubicBezTo>
                    <a:cubicBezTo>
                      <a:pt x="9771" y="16663"/>
                      <a:pt x="9221" y="16481"/>
                      <a:pt x="8670" y="16481"/>
                    </a:cubicBezTo>
                    <a:cubicBezTo>
                      <a:pt x="6820" y="16481"/>
                      <a:pt x="4967" y="18534"/>
                      <a:pt x="3884" y="19782"/>
                    </a:cubicBezTo>
                    <a:cubicBezTo>
                      <a:pt x="2205" y="21734"/>
                      <a:pt x="836" y="24056"/>
                      <a:pt x="253" y="26545"/>
                    </a:cubicBezTo>
                    <a:cubicBezTo>
                      <a:pt x="1" y="27631"/>
                      <a:pt x="761" y="29004"/>
                      <a:pt x="2056" y="29004"/>
                    </a:cubicBezTo>
                    <a:cubicBezTo>
                      <a:pt x="2109" y="29004"/>
                      <a:pt x="2163" y="29002"/>
                      <a:pt x="2217" y="28997"/>
                    </a:cubicBezTo>
                    <a:cubicBezTo>
                      <a:pt x="3420" y="28902"/>
                      <a:pt x="4479" y="28521"/>
                      <a:pt x="5456" y="28009"/>
                    </a:cubicBezTo>
                    <a:lnTo>
                      <a:pt x="5456" y="28009"/>
                    </a:lnTo>
                    <a:cubicBezTo>
                      <a:pt x="5420" y="28092"/>
                      <a:pt x="5372" y="28164"/>
                      <a:pt x="5325" y="28235"/>
                    </a:cubicBezTo>
                    <a:cubicBezTo>
                      <a:pt x="4848" y="29104"/>
                      <a:pt x="5015" y="30176"/>
                      <a:pt x="5861" y="30771"/>
                    </a:cubicBezTo>
                    <a:cubicBezTo>
                      <a:pt x="6248" y="31049"/>
                      <a:pt x="6658" y="31174"/>
                      <a:pt x="7067" y="31174"/>
                    </a:cubicBezTo>
                    <a:cubicBezTo>
                      <a:pt x="7589" y="31174"/>
                      <a:pt x="8108" y="30970"/>
                      <a:pt x="8575" y="30616"/>
                    </a:cubicBezTo>
                    <a:cubicBezTo>
                      <a:pt x="9587" y="29866"/>
                      <a:pt x="10599" y="29092"/>
                      <a:pt x="11611" y="28330"/>
                    </a:cubicBezTo>
                    <a:lnTo>
                      <a:pt x="11611" y="28330"/>
                    </a:lnTo>
                    <a:cubicBezTo>
                      <a:pt x="11349" y="28854"/>
                      <a:pt x="11099" y="29390"/>
                      <a:pt x="10873" y="29926"/>
                    </a:cubicBezTo>
                    <a:cubicBezTo>
                      <a:pt x="10563" y="30640"/>
                      <a:pt x="11028" y="31581"/>
                      <a:pt x="11611" y="32010"/>
                    </a:cubicBezTo>
                    <a:cubicBezTo>
                      <a:pt x="12003" y="32284"/>
                      <a:pt x="12424" y="32411"/>
                      <a:pt x="12854" y="32411"/>
                    </a:cubicBezTo>
                    <a:cubicBezTo>
                      <a:pt x="13207" y="32411"/>
                      <a:pt x="13567" y="32325"/>
                      <a:pt x="13921" y="32164"/>
                    </a:cubicBezTo>
                    <a:cubicBezTo>
                      <a:pt x="15588" y="31402"/>
                      <a:pt x="17124" y="30438"/>
                      <a:pt x="18600" y="29390"/>
                    </a:cubicBezTo>
                    <a:lnTo>
                      <a:pt x="18600" y="29390"/>
                    </a:lnTo>
                    <a:cubicBezTo>
                      <a:pt x="18481" y="29581"/>
                      <a:pt x="18362" y="29759"/>
                      <a:pt x="18255" y="29938"/>
                    </a:cubicBezTo>
                    <a:cubicBezTo>
                      <a:pt x="17437" y="31266"/>
                      <a:pt x="18641" y="32983"/>
                      <a:pt x="20070" y="32983"/>
                    </a:cubicBezTo>
                    <a:cubicBezTo>
                      <a:pt x="20409" y="32983"/>
                      <a:pt x="20760" y="32886"/>
                      <a:pt x="21101" y="32664"/>
                    </a:cubicBezTo>
                    <a:cubicBezTo>
                      <a:pt x="22875" y="31498"/>
                      <a:pt x="24660" y="30319"/>
                      <a:pt x="26423" y="29128"/>
                    </a:cubicBezTo>
                    <a:lnTo>
                      <a:pt x="26423" y="29128"/>
                    </a:lnTo>
                    <a:cubicBezTo>
                      <a:pt x="26208" y="29819"/>
                      <a:pt x="26399" y="30616"/>
                      <a:pt x="26935" y="31117"/>
                    </a:cubicBezTo>
                    <a:cubicBezTo>
                      <a:pt x="27089" y="31271"/>
                      <a:pt x="27256" y="31378"/>
                      <a:pt x="27435" y="31462"/>
                    </a:cubicBezTo>
                    <a:cubicBezTo>
                      <a:pt x="27161" y="31736"/>
                      <a:pt x="26887" y="32010"/>
                      <a:pt x="26613" y="32271"/>
                    </a:cubicBezTo>
                    <a:cubicBezTo>
                      <a:pt x="24911" y="33926"/>
                      <a:pt x="23208" y="35569"/>
                      <a:pt x="21505" y="37213"/>
                    </a:cubicBezTo>
                    <a:cubicBezTo>
                      <a:pt x="20815" y="37891"/>
                      <a:pt x="20755" y="38951"/>
                      <a:pt x="21351" y="39689"/>
                    </a:cubicBezTo>
                    <a:cubicBezTo>
                      <a:pt x="21716" y="40142"/>
                      <a:pt x="22347" y="40441"/>
                      <a:pt x="22967" y="40441"/>
                    </a:cubicBezTo>
                    <a:cubicBezTo>
                      <a:pt x="23276" y="40441"/>
                      <a:pt x="23582" y="40367"/>
                      <a:pt x="23851" y="40201"/>
                    </a:cubicBezTo>
                    <a:lnTo>
                      <a:pt x="23851" y="40201"/>
                    </a:lnTo>
                    <a:cubicBezTo>
                      <a:pt x="23577" y="40534"/>
                      <a:pt x="23303" y="40868"/>
                      <a:pt x="23029" y="41201"/>
                    </a:cubicBezTo>
                    <a:cubicBezTo>
                      <a:pt x="23029" y="41201"/>
                      <a:pt x="23017" y="41213"/>
                      <a:pt x="23017" y="41213"/>
                    </a:cubicBezTo>
                    <a:cubicBezTo>
                      <a:pt x="22922" y="41332"/>
                      <a:pt x="22827" y="41451"/>
                      <a:pt x="22732" y="41570"/>
                    </a:cubicBezTo>
                    <a:cubicBezTo>
                      <a:pt x="22184" y="42249"/>
                      <a:pt x="22541" y="43356"/>
                      <a:pt x="23196" y="43820"/>
                    </a:cubicBezTo>
                    <a:cubicBezTo>
                      <a:pt x="23363" y="43940"/>
                      <a:pt x="23541" y="44023"/>
                      <a:pt x="23732" y="44082"/>
                    </a:cubicBezTo>
                    <a:cubicBezTo>
                      <a:pt x="23666" y="45072"/>
                      <a:pt x="24645" y="45718"/>
                      <a:pt x="25627" y="45718"/>
                    </a:cubicBezTo>
                    <a:cubicBezTo>
                      <a:pt x="26075" y="45718"/>
                      <a:pt x="26524" y="45583"/>
                      <a:pt x="26875" y="45285"/>
                    </a:cubicBezTo>
                    <a:cubicBezTo>
                      <a:pt x="27101" y="45094"/>
                      <a:pt x="27327" y="44892"/>
                      <a:pt x="27542" y="44690"/>
                    </a:cubicBezTo>
                    <a:cubicBezTo>
                      <a:pt x="27613" y="44821"/>
                      <a:pt x="27697" y="44940"/>
                      <a:pt x="27792" y="45047"/>
                    </a:cubicBezTo>
                    <a:cubicBezTo>
                      <a:pt x="27321" y="46354"/>
                      <a:pt x="28484" y="47445"/>
                      <a:pt x="29757" y="47445"/>
                    </a:cubicBezTo>
                    <a:cubicBezTo>
                      <a:pt x="30224" y="47445"/>
                      <a:pt x="30704" y="47299"/>
                      <a:pt x="31126" y="46964"/>
                    </a:cubicBezTo>
                    <a:cubicBezTo>
                      <a:pt x="32269" y="46059"/>
                      <a:pt x="33400" y="45142"/>
                      <a:pt x="34507" y="44213"/>
                    </a:cubicBezTo>
                    <a:lnTo>
                      <a:pt x="34507" y="44213"/>
                    </a:lnTo>
                    <a:cubicBezTo>
                      <a:pt x="34197" y="44809"/>
                      <a:pt x="33924" y="45428"/>
                      <a:pt x="33697" y="46071"/>
                    </a:cubicBezTo>
                    <a:cubicBezTo>
                      <a:pt x="33201" y="47482"/>
                      <a:pt x="34468" y="48518"/>
                      <a:pt x="35755" y="48518"/>
                    </a:cubicBezTo>
                    <a:cubicBezTo>
                      <a:pt x="36260" y="48518"/>
                      <a:pt x="36768" y="48359"/>
                      <a:pt x="37174" y="48000"/>
                    </a:cubicBezTo>
                    <a:cubicBezTo>
                      <a:pt x="38734" y="46595"/>
                      <a:pt x="40305" y="45202"/>
                      <a:pt x="41865" y="43797"/>
                    </a:cubicBezTo>
                    <a:lnTo>
                      <a:pt x="41865" y="43797"/>
                    </a:lnTo>
                    <a:cubicBezTo>
                      <a:pt x="41508" y="44499"/>
                      <a:pt x="41151" y="45190"/>
                      <a:pt x="40793" y="45892"/>
                    </a:cubicBezTo>
                    <a:cubicBezTo>
                      <a:pt x="40031" y="47369"/>
                      <a:pt x="40996" y="48714"/>
                      <a:pt x="42615" y="48916"/>
                    </a:cubicBezTo>
                    <a:cubicBezTo>
                      <a:pt x="42760" y="48935"/>
                      <a:pt x="42904" y="48944"/>
                      <a:pt x="43045" y="48944"/>
                    </a:cubicBezTo>
                    <a:cubicBezTo>
                      <a:pt x="44454" y="48944"/>
                      <a:pt x="45660" y="48062"/>
                      <a:pt x="46699" y="47023"/>
                    </a:cubicBezTo>
                    <a:lnTo>
                      <a:pt x="46699" y="47023"/>
                    </a:lnTo>
                    <a:cubicBezTo>
                      <a:pt x="46169" y="48468"/>
                      <a:pt x="47206" y="49827"/>
                      <a:pt x="48636" y="49827"/>
                    </a:cubicBezTo>
                    <a:cubicBezTo>
                      <a:pt x="48974" y="49827"/>
                      <a:pt x="49333" y="49751"/>
                      <a:pt x="49699" y="49583"/>
                    </a:cubicBezTo>
                    <a:cubicBezTo>
                      <a:pt x="52176" y="48452"/>
                      <a:pt x="53509" y="46309"/>
                      <a:pt x="54795" y="44178"/>
                    </a:cubicBezTo>
                    <a:cubicBezTo>
                      <a:pt x="54915" y="44214"/>
                      <a:pt x="55042" y="44235"/>
                      <a:pt x="55173" y="44235"/>
                    </a:cubicBezTo>
                    <a:cubicBezTo>
                      <a:pt x="55381" y="44235"/>
                      <a:pt x="55600" y="44183"/>
                      <a:pt x="55819" y="44059"/>
                    </a:cubicBezTo>
                    <a:cubicBezTo>
                      <a:pt x="55843" y="44035"/>
                      <a:pt x="55867" y="44023"/>
                      <a:pt x="55891" y="43999"/>
                    </a:cubicBezTo>
                    <a:lnTo>
                      <a:pt x="55891" y="43999"/>
                    </a:lnTo>
                    <a:cubicBezTo>
                      <a:pt x="55605" y="44749"/>
                      <a:pt x="55319" y="45487"/>
                      <a:pt x="55057" y="46237"/>
                    </a:cubicBezTo>
                    <a:cubicBezTo>
                      <a:pt x="54783" y="47035"/>
                      <a:pt x="55236" y="48023"/>
                      <a:pt x="55986" y="48416"/>
                    </a:cubicBezTo>
                    <a:cubicBezTo>
                      <a:pt x="56414" y="48644"/>
                      <a:pt x="56820" y="48743"/>
                      <a:pt x="57205" y="48743"/>
                    </a:cubicBezTo>
                    <a:cubicBezTo>
                      <a:pt x="58973" y="48743"/>
                      <a:pt x="60308" y="46664"/>
                      <a:pt x="61403" y="45452"/>
                    </a:cubicBezTo>
                    <a:cubicBezTo>
                      <a:pt x="62725" y="43987"/>
                      <a:pt x="64046" y="42511"/>
                      <a:pt x="65380" y="41034"/>
                    </a:cubicBezTo>
                    <a:cubicBezTo>
                      <a:pt x="66082" y="40249"/>
                      <a:pt x="66189" y="39094"/>
                      <a:pt x="65380" y="38320"/>
                    </a:cubicBezTo>
                    <a:cubicBezTo>
                      <a:pt x="65003" y="37966"/>
                      <a:pt x="64449" y="37771"/>
                      <a:pt x="63900" y="37771"/>
                    </a:cubicBezTo>
                    <a:cubicBezTo>
                      <a:pt x="63563" y="37771"/>
                      <a:pt x="63229" y="37844"/>
                      <a:pt x="62939" y="37998"/>
                    </a:cubicBezTo>
                    <a:cubicBezTo>
                      <a:pt x="63141" y="37617"/>
                      <a:pt x="63344" y="37236"/>
                      <a:pt x="63546" y="36855"/>
                    </a:cubicBezTo>
                    <a:cubicBezTo>
                      <a:pt x="64034" y="35962"/>
                      <a:pt x="64630" y="34962"/>
                      <a:pt x="64737" y="33938"/>
                    </a:cubicBezTo>
                    <a:cubicBezTo>
                      <a:pt x="64856" y="33957"/>
                      <a:pt x="64977" y="33967"/>
                      <a:pt x="65099" y="33967"/>
                    </a:cubicBezTo>
                    <a:cubicBezTo>
                      <a:pt x="65586" y="33967"/>
                      <a:pt x="66087" y="33807"/>
                      <a:pt x="66535" y="33426"/>
                    </a:cubicBezTo>
                    <a:lnTo>
                      <a:pt x="69952" y="30521"/>
                    </a:lnTo>
                    <a:cubicBezTo>
                      <a:pt x="70090" y="31506"/>
                      <a:pt x="71118" y="32268"/>
                      <a:pt x="72196" y="32268"/>
                    </a:cubicBezTo>
                    <a:cubicBezTo>
                      <a:pt x="72696" y="32268"/>
                      <a:pt x="73206" y="32104"/>
                      <a:pt x="73643" y="31724"/>
                    </a:cubicBezTo>
                    <a:lnTo>
                      <a:pt x="75203" y="30366"/>
                    </a:lnTo>
                    <a:cubicBezTo>
                      <a:pt x="75369" y="30616"/>
                      <a:pt x="75595" y="30843"/>
                      <a:pt x="75905" y="31021"/>
                    </a:cubicBezTo>
                    <a:cubicBezTo>
                      <a:pt x="76225" y="31197"/>
                      <a:pt x="76607" y="31285"/>
                      <a:pt x="76992" y="31285"/>
                    </a:cubicBezTo>
                    <a:cubicBezTo>
                      <a:pt x="77754" y="31285"/>
                      <a:pt x="78530" y="30943"/>
                      <a:pt x="78870" y="30271"/>
                    </a:cubicBezTo>
                    <a:cubicBezTo>
                      <a:pt x="79858" y="28342"/>
                      <a:pt x="80846" y="26414"/>
                      <a:pt x="81834" y="24473"/>
                    </a:cubicBezTo>
                    <a:cubicBezTo>
                      <a:pt x="82525" y="23127"/>
                      <a:pt x="81668" y="21794"/>
                      <a:pt x="80465" y="21472"/>
                    </a:cubicBezTo>
                    <a:cubicBezTo>
                      <a:pt x="80477" y="21461"/>
                      <a:pt x="80489" y="21437"/>
                      <a:pt x="80501" y="21425"/>
                    </a:cubicBezTo>
                    <a:cubicBezTo>
                      <a:pt x="81505" y="19899"/>
                      <a:pt x="80096" y="18434"/>
                      <a:pt x="78584" y="18434"/>
                    </a:cubicBezTo>
                    <a:cubicBezTo>
                      <a:pt x="78197" y="18434"/>
                      <a:pt x="77803" y="18530"/>
                      <a:pt x="77441" y="18746"/>
                    </a:cubicBezTo>
                    <a:cubicBezTo>
                      <a:pt x="77453" y="18234"/>
                      <a:pt x="77274" y="17734"/>
                      <a:pt x="76846" y="17329"/>
                    </a:cubicBezTo>
                    <a:cubicBezTo>
                      <a:pt x="76432" y="16933"/>
                      <a:pt x="75889" y="16740"/>
                      <a:pt x="75346" y="16740"/>
                    </a:cubicBezTo>
                    <a:cubicBezTo>
                      <a:pt x="74794" y="16740"/>
                      <a:pt x="74241" y="16939"/>
                      <a:pt x="73821" y="17329"/>
                    </a:cubicBezTo>
                    <a:cubicBezTo>
                      <a:pt x="72631" y="18424"/>
                      <a:pt x="71428" y="19532"/>
                      <a:pt x="70214" y="20627"/>
                    </a:cubicBezTo>
                    <a:cubicBezTo>
                      <a:pt x="70488" y="20246"/>
                      <a:pt x="70750" y="19853"/>
                      <a:pt x="71012" y="19472"/>
                    </a:cubicBezTo>
                    <a:cubicBezTo>
                      <a:pt x="71994" y="18043"/>
                      <a:pt x="70536" y="16412"/>
                      <a:pt x="69068" y="16412"/>
                    </a:cubicBezTo>
                    <a:cubicBezTo>
                      <a:pt x="68580" y="16412"/>
                      <a:pt x="68091" y="16592"/>
                      <a:pt x="67690" y="17020"/>
                    </a:cubicBezTo>
                    <a:cubicBezTo>
                      <a:pt x="67225" y="17508"/>
                      <a:pt x="66773" y="18008"/>
                      <a:pt x="66309" y="18496"/>
                    </a:cubicBezTo>
                    <a:cubicBezTo>
                      <a:pt x="66225" y="17865"/>
                      <a:pt x="65832" y="17246"/>
                      <a:pt x="65273" y="16936"/>
                    </a:cubicBezTo>
                    <a:cubicBezTo>
                      <a:pt x="64935" y="16745"/>
                      <a:pt x="64590" y="16665"/>
                      <a:pt x="64255" y="16665"/>
                    </a:cubicBezTo>
                    <a:cubicBezTo>
                      <a:pt x="64153" y="16665"/>
                      <a:pt x="64051" y="16672"/>
                      <a:pt x="63951" y="16686"/>
                    </a:cubicBezTo>
                    <a:cubicBezTo>
                      <a:pt x="64023" y="16460"/>
                      <a:pt x="64082" y="16234"/>
                      <a:pt x="64154" y="16019"/>
                    </a:cubicBezTo>
                    <a:cubicBezTo>
                      <a:pt x="64261" y="15638"/>
                      <a:pt x="64261" y="15293"/>
                      <a:pt x="64165" y="14996"/>
                    </a:cubicBezTo>
                    <a:cubicBezTo>
                      <a:pt x="64189" y="14936"/>
                      <a:pt x="64225" y="14888"/>
                      <a:pt x="64249" y="14829"/>
                    </a:cubicBezTo>
                    <a:cubicBezTo>
                      <a:pt x="65130" y="12483"/>
                      <a:pt x="66023" y="10138"/>
                      <a:pt x="66904" y="7780"/>
                    </a:cubicBezTo>
                    <a:cubicBezTo>
                      <a:pt x="67456" y="6347"/>
                      <a:pt x="66067" y="5179"/>
                      <a:pt x="64705" y="5179"/>
                    </a:cubicBezTo>
                    <a:cubicBezTo>
                      <a:pt x="64539" y="5179"/>
                      <a:pt x="64374" y="5196"/>
                      <a:pt x="64213" y="5232"/>
                    </a:cubicBezTo>
                    <a:cubicBezTo>
                      <a:pt x="64487" y="4566"/>
                      <a:pt x="64701" y="3863"/>
                      <a:pt x="64808" y="3137"/>
                    </a:cubicBezTo>
                    <a:cubicBezTo>
                      <a:pt x="64951" y="2208"/>
                      <a:pt x="64713" y="1291"/>
                      <a:pt x="63808" y="791"/>
                    </a:cubicBezTo>
                    <a:cubicBezTo>
                      <a:pt x="63474" y="603"/>
                      <a:pt x="63098" y="514"/>
                      <a:pt x="62722" y="514"/>
                    </a:cubicBezTo>
                    <a:cubicBezTo>
                      <a:pt x="62146" y="514"/>
                      <a:pt x="61571" y="724"/>
                      <a:pt x="61153" y="1113"/>
                    </a:cubicBezTo>
                    <a:cubicBezTo>
                      <a:pt x="60344" y="1863"/>
                      <a:pt x="59582" y="2661"/>
                      <a:pt x="58843" y="3494"/>
                    </a:cubicBezTo>
                    <a:cubicBezTo>
                      <a:pt x="58927" y="3208"/>
                      <a:pt x="58998" y="2923"/>
                      <a:pt x="59058" y="2625"/>
                    </a:cubicBezTo>
                    <a:cubicBezTo>
                      <a:pt x="59236" y="1708"/>
                      <a:pt x="58939" y="768"/>
                      <a:pt x="58058" y="279"/>
                    </a:cubicBezTo>
                    <a:cubicBezTo>
                      <a:pt x="57732" y="99"/>
                      <a:pt x="57316" y="1"/>
                      <a:pt x="56898" y="1"/>
                    </a:cubicBezTo>
                    <a:close/>
                  </a:path>
                </a:pathLst>
              </a:custGeom>
              <a:grpFill/>
              <a:ln>
                <a:noFill/>
              </a:ln>
            </p:spPr>
            <p:txBody>
              <a:bodyPr spcFirstLastPara="1" wrap="square" lIns="121598" tIns="121598" rIns="121598" bIns="121598" anchor="ctr" anchorCtr="0">
                <a:noAutofit/>
              </a:bodyPr>
              <a:lstStyle/>
              <a:p>
                <a:pPr>
                  <a:buClr>
                    <a:srgbClr val="000000"/>
                  </a:buClr>
                </a:pPr>
                <a:endParaRPr kern="0">
                  <a:solidFill>
                    <a:srgbClr val="000000"/>
                  </a:solidFill>
                  <a:latin typeface="Arial"/>
                  <a:cs typeface="Arial"/>
                  <a:sym typeface="Arial"/>
                </a:endParaRPr>
              </a:p>
            </p:txBody>
          </p:sp>
          <p:sp>
            <p:nvSpPr>
              <p:cNvPr id="9" name="Google Shape;1180;p37">
                <a:extLst>
                  <a:ext uri="{FF2B5EF4-FFF2-40B4-BE49-F238E27FC236}">
                    <a16:creationId xmlns:a16="http://schemas.microsoft.com/office/drawing/2014/main" id="{46A5FEE0-96AA-44EA-CD35-04A49127AEEA}"/>
                  </a:ext>
                </a:extLst>
              </p:cNvPr>
              <p:cNvSpPr/>
              <p:nvPr/>
            </p:nvSpPr>
            <p:spPr>
              <a:xfrm>
                <a:off x="2118048" y="2832623"/>
                <a:ext cx="1088711" cy="667944"/>
              </a:xfrm>
              <a:custGeom>
                <a:avLst/>
                <a:gdLst/>
                <a:ahLst/>
                <a:cxnLst/>
                <a:rect l="l" t="t" r="r" b="b"/>
                <a:pathLst>
                  <a:path w="82525" h="49828" extrusionOk="0">
                    <a:moveTo>
                      <a:pt x="63463" y="14936"/>
                    </a:moveTo>
                    <a:cubicBezTo>
                      <a:pt x="63499" y="15007"/>
                      <a:pt x="63534" y="15055"/>
                      <a:pt x="63570" y="15115"/>
                    </a:cubicBezTo>
                    <a:cubicBezTo>
                      <a:pt x="63511" y="15079"/>
                      <a:pt x="63439" y="15055"/>
                      <a:pt x="63380" y="15019"/>
                    </a:cubicBezTo>
                    <a:cubicBezTo>
                      <a:pt x="63415" y="14996"/>
                      <a:pt x="63439" y="14972"/>
                      <a:pt x="63463" y="14936"/>
                    </a:cubicBezTo>
                    <a:close/>
                    <a:moveTo>
                      <a:pt x="42663" y="30640"/>
                    </a:moveTo>
                    <a:cubicBezTo>
                      <a:pt x="42651" y="30652"/>
                      <a:pt x="42639" y="30664"/>
                      <a:pt x="42627" y="30676"/>
                    </a:cubicBezTo>
                    <a:cubicBezTo>
                      <a:pt x="42627" y="30676"/>
                      <a:pt x="42627" y="30664"/>
                      <a:pt x="42627" y="30664"/>
                    </a:cubicBezTo>
                    <a:cubicBezTo>
                      <a:pt x="42639" y="30652"/>
                      <a:pt x="42651" y="30640"/>
                      <a:pt x="42663" y="30640"/>
                    </a:cubicBezTo>
                    <a:close/>
                    <a:moveTo>
                      <a:pt x="56898" y="1"/>
                    </a:moveTo>
                    <a:cubicBezTo>
                      <a:pt x="56324" y="1"/>
                      <a:pt x="55747" y="187"/>
                      <a:pt x="55402" y="601"/>
                    </a:cubicBezTo>
                    <a:cubicBezTo>
                      <a:pt x="54390" y="1827"/>
                      <a:pt x="53366" y="3054"/>
                      <a:pt x="52319" y="4268"/>
                    </a:cubicBezTo>
                    <a:lnTo>
                      <a:pt x="52521" y="3958"/>
                    </a:lnTo>
                    <a:cubicBezTo>
                      <a:pt x="53541" y="2401"/>
                      <a:pt x="52099" y="884"/>
                      <a:pt x="50562" y="884"/>
                    </a:cubicBezTo>
                    <a:cubicBezTo>
                      <a:pt x="50054" y="884"/>
                      <a:pt x="49536" y="1050"/>
                      <a:pt x="49092" y="1434"/>
                    </a:cubicBezTo>
                    <a:cubicBezTo>
                      <a:pt x="45663" y="4399"/>
                      <a:pt x="42210" y="7387"/>
                      <a:pt x="38484" y="10007"/>
                    </a:cubicBezTo>
                    <a:cubicBezTo>
                      <a:pt x="39448" y="8911"/>
                      <a:pt x="40436" y="7828"/>
                      <a:pt x="41472" y="6780"/>
                    </a:cubicBezTo>
                    <a:cubicBezTo>
                      <a:pt x="42827" y="5416"/>
                      <a:pt x="41608" y="3170"/>
                      <a:pt x="39931" y="3170"/>
                    </a:cubicBezTo>
                    <a:cubicBezTo>
                      <a:pt x="39574" y="3170"/>
                      <a:pt x="39196" y="3272"/>
                      <a:pt x="38817" y="3506"/>
                    </a:cubicBezTo>
                    <a:cubicBezTo>
                      <a:pt x="38472" y="3720"/>
                      <a:pt x="38138" y="3947"/>
                      <a:pt x="37817" y="4173"/>
                    </a:cubicBezTo>
                    <a:cubicBezTo>
                      <a:pt x="38014" y="2979"/>
                      <a:pt x="37108" y="1704"/>
                      <a:pt x="35752" y="1704"/>
                    </a:cubicBezTo>
                    <a:cubicBezTo>
                      <a:pt x="35552" y="1704"/>
                      <a:pt x="35343" y="1732"/>
                      <a:pt x="35126" y="1792"/>
                    </a:cubicBezTo>
                    <a:cubicBezTo>
                      <a:pt x="32864" y="2399"/>
                      <a:pt x="30816" y="3435"/>
                      <a:pt x="28875" y="4649"/>
                    </a:cubicBezTo>
                    <a:cubicBezTo>
                      <a:pt x="29030" y="4518"/>
                      <a:pt x="29185" y="4387"/>
                      <a:pt x="29340" y="4256"/>
                    </a:cubicBezTo>
                    <a:cubicBezTo>
                      <a:pt x="30880" y="2964"/>
                      <a:pt x="29476" y="743"/>
                      <a:pt x="27765" y="743"/>
                    </a:cubicBezTo>
                    <a:cubicBezTo>
                      <a:pt x="27426" y="743"/>
                      <a:pt x="27075" y="831"/>
                      <a:pt x="26732" y="1030"/>
                    </a:cubicBezTo>
                    <a:lnTo>
                      <a:pt x="19577" y="5173"/>
                    </a:lnTo>
                    <a:cubicBezTo>
                      <a:pt x="18993" y="5506"/>
                      <a:pt x="18410" y="5852"/>
                      <a:pt x="17838" y="6185"/>
                    </a:cubicBezTo>
                    <a:cubicBezTo>
                      <a:pt x="18445" y="5482"/>
                      <a:pt x="19112" y="4804"/>
                      <a:pt x="19803" y="4149"/>
                    </a:cubicBezTo>
                    <a:cubicBezTo>
                      <a:pt x="19839" y="4152"/>
                      <a:pt x="19875" y="4153"/>
                      <a:pt x="19911" y="4153"/>
                    </a:cubicBezTo>
                    <a:cubicBezTo>
                      <a:pt x="20316" y="4153"/>
                      <a:pt x="20720" y="3966"/>
                      <a:pt x="20993" y="3518"/>
                    </a:cubicBezTo>
                    <a:lnTo>
                      <a:pt x="21732" y="2315"/>
                    </a:lnTo>
                    <a:cubicBezTo>
                      <a:pt x="22442" y="1161"/>
                      <a:pt x="21427" y="113"/>
                      <a:pt x="20279" y="113"/>
                    </a:cubicBezTo>
                    <a:cubicBezTo>
                      <a:pt x="20042" y="113"/>
                      <a:pt x="19799" y="158"/>
                      <a:pt x="19565" y="256"/>
                    </a:cubicBezTo>
                    <a:cubicBezTo>
                      <a:pt x="15338" y="2065"/>
                      <a:pt x="12397" y="6078"/>
                      <a:pt x="10802" y="10090"/>
                    </a:cubicBezTo>
                    <a:cubicBezTo>
                      <a:pt x="10480" y="10900"/>
                      <a:pt x="11016" y="11912"/>
                      <a:pt x="11754" y="12317"/>
                    </a:cubicBezTo>
                    <a:cubicBezTo>
                      <a:pt x="12298" y="12619"/>
                      <a:pt x="12834" y="12743"/>
                      <a:pt x="13363" y="12743"/>
                    </a:cubicBezTo>
                    <a:cubicBezTo>
                      <a:pt x="14061" y="12743"/>
                      <a:pt x="14745" y="12526"/>
                      <a:pt x="15409" y="12221"/>
                    </a:cubicBezTo>
                    <a:lnTo>
                      <a:pt x="15409" y="12221"/>
                    </a:lnTo>
                    <a:cubicBezTo>
                      <a:pt x="15302" y="12376"/>
                      <a:pt x="15183" y="12531"/>
                      <a:pt x="15076" y="12686"/>
                    </a:cubicBezTo>
                    <a:cubicBezTo>
                      <a:pt x="14080" y="14148"/>
                      <a:pt x="15477" y="15796"/>
                      <a:pt x="17063" y="15796"/>
                    </a:cubicBezTo>
                    <a:cubicBezTo>
                      <a:pt x="17221" y="15796"/>
                      <a:pt x="17381" y="15780"/>
                      <a:pt x="17541" y="15746"/>
                    </a:cubicBezTo>
                    <a:cubicBezTo>
                      <a:pt x="19910" y="15246"/>
                      <a:pt x="22041" y="14222"/>
                      <a:pt x="24053" y="12995"/>
                    </a:cubicBezTo>
                    <a:lnTo>
                      <a:pt x="24053" y="12995"/>
                    </a:lnTo>
                    <a:cubicBezTo>
                      <a:pt x="22898" y="14353"/>
                      <a:pt x="21827" y="15758"/>
                      <a:pt x="20874" y="17246"/>
                    </a:cubicBezTo>
                    <a:cubicBezTo>
                      <a:pt x="20757" y="17226"/>
                      <a:pt x="20636" y="17215"/>
                      <a:pt x="20512" y="17215"/>
                    </a:cubicBezTo>
                    <a:cubicBezTo>
                      <a:pt x="20046" y="17215"/>
                      <a:pt x="19542" y="17365"/>
                      <a:pt x="19053" y="17722"/>
                    </a:cubicBezTo>
                    <a:cubicBezTo>
                      <a:pt x="17850" y="18627"/>
                      <a:pt x="16659" y="19544"/>
                      <a:pt x="15457" y="20449"/>
                    </a:cubicBezTo>
                    <a:cubicBezTo>
                      <a:pt x="15600" y="20258"/>
                      <a:pt x="15743" y="20068"/>
                      <a:pt x="15897" y="19877"/>
                    </a:cubicBezTo>
                    <a:cubicBezTo>
                      <a:pt x="16588" y="19056"/>
                      <a:pt x="16743" y="17924"/>
                      <a:pt x="15897" y="17115"/>
                    </a:cubicBezTo>
                    <a:cubicBezTo>
                      <a:pt x="15496" y="16731"/>
                      <a:pt x="14993" y="16552"/>
                      <a:pt x="14486" y="16552"/>
                    </a:cubicBezTo>
                    <a:cubicBezTo>
                      <a:pt x="13955" y="16552"/>
                      <a:pt x="13419" y="16749"/>
                      <a:pt x="12992" y="17115"/>
                    </a:cubicBezTo>
                    <a:cubicBezTo>
                      <a:pt x="11099" y="18746"/>
                      <a:pt x="9182" y="20341"/>
                      <a:pt x="7230" y="21913"/>
                    </a:cubicBezTo>
                    <a:cubicBezTo>
                      <a:pt x="6765" y="22282"/>
                      <a:pt x="6301" y="22663"/>
                      <a:pt x="5837" y="23032"/>
                    </a:cubicBezTo>
                    <a:cubicBezTo>
                      <a:pt x="5872" y="22973"/>
                      <a:pt x="5896" y="22901"/>
                      <a:pt x="5932" y="22842"/>
                    </a:cubicBezTo>
                    <a:cubicBezTo>
                      <a:pt x="6337" y="22151"/>
                      <a:pt x="6777" y="21496"/>
                      <a:pt x="7289" y="20889"/>
                    </a:cubicBezTo>
                    <a:cubicBezTo>
                      <a:pt x="7599" y="20532"/>
                      <a:pt x="7920" y="20187"/>
                      <a:pt x="8266" y="19865"/>
                    </a:cubicBezTo>
                    <a:cubicBezTo>
                      <a:pt x="8373" y="19746"/>
                      <a:pt x="8599" y="19615"/>
                      <a:pt x="8670" y="19484"/>
                    </a:cubicBezTo>
                    <a:cubicBezTo>
                      <a:pt x="8682" y="19472"/>
                      <a:pt x="8682" y="19472"/>
                      <a:pt x="8682" y="19460"/>
                    </a:cubicBezTo>
                    <a:cubicBezTo>
                      <a:pt x="8863" y="19550"/>
                      <a:pt x="9047" y="19590"/>
                      <a:pt x="9227" y="19590"/>
                    </a:cubicBezTo>
                    <a:cubicBezTo>
                      <a:pt x="10366" y="19590"/>
                      <a:pt x="11350" y="17987"/>
                      <a:pt x="10302" y="17103"/>
                    </a:cubicBezTo>
                    <a:cubicBezTo>
                      <a:pt x="9771" y="16663"/>
                      <a:pt x="9221" y="16481"/>
                      <a:pt x="8670" y="16481"/>
                    </a:cubicBezTo>
                    <a:cubicBezTo>
                      <a:pt x="6820" y="16481"/>
                      <a:pt x="4967" y="18534"/>
                      <a:pt x="3884" y="19782"/>
                    </a:cubicBezTo>
                    <a:cubicBezTo>
                      <a:pt x="2205" y="21734"/>
                      <a:pt x="836" y="24056"/>
                      <a:pt x="253" y="26545"/>
                    </a:cubicBezTo>
                    <a:cubicBezTo>
                      <a:pt x="1" y="27631"/>
                      <a:pt x="761" y="29004"/>
                      <a:pt x="2056" y="29004"/>
                    </a:cubicBezTo>
                    <a:cubicBezTo>
                      <a:pt x="2109" y="29004"/>
                      <a:pt x="2163" y="29002"/>
                      <a:pt x="2217" y="28997"/>
                    </a:cubicBezTo>
                    <a:cubicBezTo>
                      <a:pt x="3420" y="28902"/>
                      <a:pt x="4479" y="28521"/>
                      <a:pt x="5456" y="28009"/>
                    </a:cubicBezTo>
                    <a:lnTo>
                      <a:pt x="5456" y="28009"/>
                    </a:lnTo>
                    <a:cubicBezTo>
                      <a:pt x="5420" y="28092"/>
                      <a:pt x="5372" y="28164"/>
                      <a:pt x="5325" y="28235"/>
                    </a:cubicBezTo>
                    <a:cubicBezTo>
                      <a:pt x="4848" y="29104"/>
                      <a:pt x="5015" y="30176"/>
                      <a:pt x="5861" y="30771"/>
                    </a:cubicBezTo>
                    <a:cubicBezTo>
                      <a:pt x="6248" y="31049"/>
                      <a:pt x="6658" y="31174"/>
                      <a:pt x="7067" y="31174"/>
                    </a:cubicBezTo>
                    <a:cubicBezTo>
                      <a:pt x="7589" y="31174"/>
                      <a:pt x="8108" y="30970"/>
                      <a:pt x="8575" y="30616"/>
                    </a:cubicBezTo>
                    <a:cubicBezTo>
                      <a:pt x="9587" y="29866"/>
                      <a:pt x="10599" y="29092"/>
                      <a:pt x="11611" y="28330"/>
                    </a:cubicBezTo>
                    <a:lnTo>
                      <a:pt x="11611" y="28330"/>
                    </a:lnTo>
                    <a:cubicBezTo>
                      <a:pt x="11349" y="28854"/>
                      <a:pt x="11099" y="29390"/>
                      <a:pt x="10873" y="29926"/>
                    </a:cubicBezTo>
                    <a:cubicBezTo>
                      <a:pt x="10563" y="30640"/>
                      <a:pt x="11028" y="31581"/>
                      <a:pt x="11611" y="32010"/>
                    </a:cubicBezTo>
                    <a:cubicBezTo>
                      <a:pt x="12003" y="32284"/>
                      <a:pt x="12424" y="32411"/>
                      <a:pt x="12854" y="32411"/>
                    </a:cubicBezTo>
                    <a:cubicBezTo>
                      <a:pt x="13207" y="32411"/>
                      <a:pt x="13567" y="32325"/>
                      <a:pt x="13921" y="32164"/>
                    </a:cubicBezTo>
                    <a:cubicBezTo>
                      <a:pt x="15588" y="31402"/>
                      <a:pt x="17124" y="30438"/>
                      <a:pt x="18600" y="29390"/>
                    </a:cubicBezTo>
                    <a:lnTo>
                      <a:pt x="18600" y="29390"/>
                    </a:lnTo>
                    <a:cubicBezTo>
                      <a:pt x="18481" y="29581"/>
                      <a:pt x="18362" y="29759"/>
                      <a:pt x="18255" y="29938"/>
                    </a:cubicBezTo>
                    <a:cubicBezTo>
                      <a:pt x="17437" y="31266"/>
                      <a:pt x="18641" y="32983"/>
                      <a:pt x="20070" y="32983"/>
                    </a:cubicBezTo>
                    <a:cubicBezTo>
                      <a:pt x="20409" y="32983"/>
                      <a:pt x="20760" y="32886"/>
                      <a:pt x="21101" y="32664"/>
                    </a:cubicBezTo>
                    <a:cubicBezTo>
                      <a:pt x="22875" y="31498"/>
                      <a:pt x="24660" y="30319"/>
                      <a:pt x="26423" y="29128"/>
                    </a:cubicBezTo>
                    <a:lnTo>
                      <a:pt x="26423" y="29128"/>
                    </a:lnTo>
                    <a:cubicBezTo>
                      <a:pt x="26208" y="29819"/>
                      <a:pt x="26399" y="30616"/>
                      <a:pt x="26935" y="31117"/>
                    </a:cubicBezTo>
                    <a:cubicBezTo>
                      <a:pt x="27089" y="31271"/>
                      <a:pt x="27256" y="31378"/>
                      <a:pt x="27435" y="31462"/>
                    </a:cubicBezTo>
                    <a:cubicBezTo>
                      <a:pt x="27161" y="31736"/>
                      <a:pt x="26887" y="32010"/>
                      <a:pt x="26613" y="32271"/>
                    </a:cubicBezTo>
                    <a:cubicBezTo>
                      <a:pt x="24911" y="33926"/>
                      <a:pt x="23208" y="35569"/>
                      <a:pt x="21505" y="37213"/>
                    </a:cubicBezTo>
                    <a:cubicBezTo>
                      <a:pt x="20815" y="37891"/>
                      <a:pt x="20755" y="38951"/>
                      <a:pt x="21351" y="39689"/>
                    </a:cubicBezTo>
                    <a:cubicBezTo>
                      <a:pt x="21716" y="40142"/>
                      <a:pt x="22347" y="40441"/>
                      <a:pt x="22967" y="40441"/>
                    </a:cubicBezTo>
                    <a:cubicBezTo>
                      <a:pt x="23276" y="40441"/>
                      <a:pt x="23582" y="40367"/>
                      <a:pt x="23851" y="40201"/>
                    </a:cubicBezTo>
                    <a:lnTo>
                      <a:pt x="23851" y="40201"/>
                    </a:lnTo>
                    <a:cubicBezTo>
                      <a:pt x="23577" y="40534"/>
                      <a:pt x="23303" y="40868"/>
                      <a:pt x="23029" y="41201"/>
                    </a:cubicBezTo>
                    <a:cubicBezTo>
                      <a:pt x="23029" y="41201"/>
                      <a:pt x="23017" y="41213"/>
                      <a:pt x="23017" y="41213"/>
                    </a:cubicBezTo>
                    <a:cubicBezTo>
                      <a:pt x="22922" y="41332"/>
                      <a:pt x="22827" y="41451"/>
                      <a:pt x="22732" y="41570"/>
                    </a:cubicBezTo>
                    <a:cubicBezTo>
                      <a:pt x="22184" y="42249"/>
                      <a:pt x="22541" y="43356"/>
                      <a:pt x="23196" y="43820"/>
                    </a:cubicBezTo>
                    <a:cubicBezTo>
                      <a:pt x="23363" y="43940"/>
                      <a:pt x="23541" y="44023"/>
                      <a:pt x="23732" y="44082"/>
                    </a:cubicBezTo>
                    <a:cubicBezTo>
                      <a:pt x="23666" y="45072"/>
                      <a:pt x="24645" y="45718"/>
                      <a:pt x="25627" y="45718"/>
                    </a:cubicBezTo>
                    <a:cubicBezTo>
                      <a:pt x="26075" y="45718"/>
                      <a:pt x="26524" y="45583"/>
                      <a:pt x="26875" y="45285"/>
                    </a:cubicBezTo>
                    <a:cubicBezTo>
                      <a:pt x="27101" y="45094"/>
                      <a:pt x="27327" y="44892"/>
                      <a:pt x="27542" y="44690"/>
                    </a:cubicBezTo>
                    <a:cubicBezTo>
                      <a:pt x="27613" y="44821"/>
                      <a:pt x="27697" y="44940"/>
                      <a:pt x="27792" y="45047"/>
                    </a:cubicBezTo>
                    <a:cubicBezTo>
                      <a:pt x="27321" y="46354"/>
                      <a:pt x="28484" y="47445"/>
                      <a:pt x="29757" y="47445"/>
                    </a:cubicBezTo>
                    <a:cubicBezTo>
                      <a:pt x="30224" y="47445"/>
                      <a:pt x="30704" y="47299"/>
                      <a:pt x="31126" y="46964"/>
                    </a:cubicBezTo>
                    <a:cubicBezTo>
                      <a:pt x="32269" y="46059"/>
                      <a:pt x="33400" y="45142"/>
                      <a:pt x="34507" y="44213"/>
                    </a:cubicBezTo>
                    <a:lnTo>
                      <a:pt x="34507" y="44213"/>
                    </a:lnTo>
                    <a:cubicBezTo>
                      <a:pt x="34197" y="44809"/>
                      <a:pt x="33924" y="45428"/>
                      <a:pt x="33697" y="46071"/>
                    </a:cubicBezTo>
                    <a:cubicBezTo>
                      <a:pt x="33201" y="47482"/>
                      <a:pt x="34468" y="48518"/>
                      <a:pt x="35755" y="48518"/>
                    </a:cubicBezTo>
                    <a:cubicBezTo>
                      <a:pt x="36260" y="48518"/>
                      <a:pt x="36768" y="48359"/>
                      <a:pt x="37174" y="48000"/>
                    </a:cubicBezTo>
                    <a:cubicBezTo>
                      <a:pt x="38734" y="46595"/>
                      <a:pt x="40305" y="45202"/>
                      <a:pt x="41865" y="43797"/>
                    </a:cubicBezTo>
                    <a:lnTo>
                      <a:pt x="41865" y="43797"/>
                    </a:lnTo>
                    <a:cubicBezTo>
                      <a:pt x="41508" y="44499"/>
                      <a:pt x="41151" y="45190"/>
                      <a:pt x="40793" y="45892"/>
                    </a:cubicBezTo>
                    <a:cubicBezTo>
                      <a:pt x="40031" y="47369"/>
                      <a:pt x="40996" y="48714"/>
                      <a:pt x="42615" y="48916"/>
                    </a:cubicBezTo>
                    <a:cubicBezTo>
                      <a:pt x="42760" y="48935"/>
                      <a:pt x="42904" y="48944"/>
                      <a:pt x="43045" y="48944"/>
                    </a:cubicBezTo>
                    <a:cubicBezTo>
                      <a:pt x="44454" y="48944"/>
                      <a:pt x="45660" y="48062"/>
                      <a:pt x="46699" y="47023"/>
                    </a:cubicBezTo>
                    <a:lnTo>
                      <a:pt x="46699" y="47023"/>
                    </a:lnTo>
                    <a:cubicBezTo>
                      <a:pt x="46169" y="48468"/>
                      <a:pt x="47206" y="49827"/>
                      <a:pt x="48636" y="49827"/>
                    </a:cubicBezTo>
                    <a:cubicBezTo>
                      <a:pt x="48974" y="49827"/>
                      <a:pt x="49333" y="49751"/>
                      <a:pt x="49699" y="49583"/>
                    </a:cubicBezTo>
                    <a:cubicBezTo>
                      <a:pt x="52176" y="48452"/>
                      <a:pt x="53509" y="46309"/>
                      <a:pt x="54795" y="44178"/>
                    </a:cubicBezTo>
                    <a:cubicBezTo>
                      <a:pt x="54915" y="44214"/>
                      <a:pt x="55042" y="44235"/>
                      <a:pt x="55173" y="44235"/>
                    </a:cubicBezTo>
                    <a:cubicBezTo>
                      <a:pt x="55381" y="44235"/>
                      <a:pt x="55600" y="44183"/>
                      <a:pt x="55819" y="44059"/>
                    </a:cubicBezTo>
                    <a:cubicBezTo>
                      <a:pt x="55843" y="44035"/>
                      <a:pt x="55867" y="44023"/>
                      <a:pt x="55891" y="43999"/>
                    </a:cubicBezTo>
                    <a:lnTo>
                      <a:pt x="55891" y="43999"/>
                    </a:lnTo>
                    <a:cubicBezTo>
                      <a:pt x="55605" y="44749"/>
                      <a:pt x="55319" y="45487"/>
                      <a:pt x="55057" y="46237"/>
                    </a:cubicBezTo>
                    <a:cubicBezTo>
                      <a:pt x="54783" y="47035"/>
                      <a:pt x="55236" y="48023"/>
                      <a:pt x="55986" y="48416"/>
                    </a:cubicBezTo>
                    <a:cubicBezTo>
                      <a:pt x="56414" y="48644"/>
                      <a:pt x="56820" y="48743"/>
                      <a:pt x="57205" y="48743"/>
                    </a:cubicBezTo>
                    <a:cubicBezTo>
                      <a:pt x="58973" y="48743"/>
                      <a:pt x="60308" y="46664"/>
                      <a:pt x="61403" y="45452"/>
                    </a:cubicBezTo>
                    <a:cubicBezTo>
                      <a:pt x="62725" y="43987"/>
                      <a:pt x="64046" y="42511"/>
                      <a:pt x="65380" y="41034"/>
                    </a:cubicBezTo>
                    <a:cubicBezTo>
                      <a:pt x="66082" y="40249"/>
                      <a:pt x="66189" y="39094"/>
                      <a:pt x="65380" y="38320"/>
                    </a:cubicBezTo>
                    <a:cubicBezTo>
                      <a:pt x="65003" y="37966"/>
                      <a:pt x="64449" y="37771"/>
                      <a:pt x="63900" y="37771"/>
                    </a:cubicBezTo>
                    <a:cubicBezTo>
                      <a:pt x="63563" y="37771"/>
                      <a:pt x="63229" y="37844"/>
                      <a:pt x="62939" y="37998"/>
                    </a:cubicBezTo>
                    <a:cubicBezTo>
                      <a:pt x="63141" y="37617"/>
                      <a:pt x="63344" y="37236"/>
                      <a:pt x="63546" y="36855"/>
                    </a:cubicBezTo>
                    <a:cubicBezTo>
                      <a:pt x="64034" y="35962"/>
                      <a:pt x="64630" y="34962"/>
                      <a:pt x="64737" y="33938"/>
                    </a:cubicBezTo>
                    <a:cubicBezTo>
                      <a:pt x="64856" y="33957"/>
                      <a:pt x="64977" y="33967"/>
                      <a:pt x="65099" y="33967"/>
                    </a:cubicBezTo>
                    <a:cubicBezTo>
                      <a:pt x="65586" y="33967"/>
                      <a:pt x="66087" y="33807"/>
                      <a:pt x="66535" y="33426"/>
                    </a:cubicBezTo>
                    <a:lnTo>
                      <a:pt x="69952" y="30521"/>
                    </a:lnTo>
                    <a:cubicBezTo>
                      <a:pt x="70090" y="31506"/>
                      <a:pt x="71118" y="32268"/>
                      <a:pt x="72196" y="32268"/>
                    </a:cubicBezTo>
                    <a:cubicBezTo>
                      <a:pt x="72696" y="32268"/>
                      <a:pt x="73206" y="32104"/>
                      <a:pt x="73643" y="31724"/>
                    </a:cubicBezTo>
                    <a:lnTo>
                      <a:pt x="75203" y="30366"/>
                    </a:lnTo>
                    <a:cubicBezTo>
                      <a:pt x="75369" y="30616"/>
                      <a:pt x="75595" y="30843"/>
                      <a:pt x="75905" y="31021"/>
                    </a:cubicBezTo>
                    <a:cubicBezTo>
                      <a:pt x="76225" y="31197"/>
                      <a:pt x="76607" y="31285"/>
                      <a:pt x="76992" y="31285"/>
                    </a:cubicBezTo>
                    <a:cubicBezTo>
                      <a:pt x="77754" y="31285"/>
                      <a:pt x="78530" y="30943"/>
                      <a:pt x="78870" y="30271"/>
                    </a:cubicBezTo>
                    <a:cubicBezTo>
                      <a:pt x="79858" y="28342"/>
                      <a:pt x="80846" y="26414"/>
                      <a:pt x="81834" y="24473"/>
                    </a:cubicBezTo>
                    <a:cubicBezTo>
                      <a:pt x="82525" y="23127"/>
                      <a:pt x="81668" y="21794"/>
                      <a:pt x="80465" y="21472"/>
                    </a:cubicBezTo>
                    <a:cubicBezTo>
                      <a:pt x="80477" y="21461"/>
                      <a:pt x="80489" y="21437"/>
                      <a:pt x="80501" y="21425"/>
                    </a:cubicBezTo>
                    <a:cubicBezTo>
                      <a:pt x="81505" y="19899"/>
                      <a:pt x="80096" y="18434"/>
                      <a:pt x="78584" y="18434"/>
                    </a:cubicBezTo>
                    <a:cubicBezTo>
                      <a:pt x="78197" y="18434"/>
                      <a:pt x="77803" y="18530"/>
                      <a:pt x="77441" y="18746"/>
                    </a:cubicBezTo>
                    <a:cubicBezTo>
                      <a:pt x="77453" y="18234"/>
                      <a:pt x="77274" y="17734"/>
                      <a:pt x="76846" y="17329"/>
                    </a:cubicBezTo>
                    <a:cubicBezTo>
                      <a:pt x="76432" y="16933"/>
                      <a:pt x="75889" y="16740"/>
                      <a:pt x="75346" y="16740"/>
                    </a:cubicBezTo>
                    <a:cubicBezTo>
                      <a:pt x="74794" y="16740"/>
                      <a:pt x="74241" y="16939"/>
                      <a:pt x="73821" y="17329"/>
                    </a:cubicBezTo>
                    <a:cubicBezTo>
                      <a:pt x="72631" y="18424"/>
                      <a:pt x="71428" y="19532"/>
                      <a:pt x="70214" y="20627"/>
                    </a:cubicBezTo>
                    <a:cubicBezTo>
                      <a:pt x="70488" y="20246"/>
                      <a:pt x="70750" y="19853"/>
                      <a:pt x="71012" y="19472"/>
                    </a:cubicBezTo>
                    <a:cubicBezTo>
                      <a:pt x="71994" y="18043"/>
                      <a:pt x="70536" y="16412"/>
                      <a:pt x="69068" y="16412"/>
                    </a:cubicBezTo>
                    <a:cubicBezTo>
                      <a:pt x="68580" y="16412"/>
                      <a:pt x="68091" y="16592"/>
                      <a:pt x="67690" y="17020"/>
                    </a:cubicBezTo>
                    <a:cubicBezTo>
                      <a:pt x="67225" y="17508"/>
                      <a:pt x="66773" y="18008"/>
                      <a:pt x="66309" y="18496"/>
                    </a:cubicBezTo>
                    <a:cubicBezTo>
                      <a:pt x="66225" y="17865"/>
                      <a:pt x="65832" y="17246"/>
                      <a:pt x="65273" y="16936"/>
                    </a:cubicBezTo>
                    <a:cubicBezTo>
                      <a:pt x="64935" y="16745"/>
                      <a:pt x="64590" y="16665"/>
                      <a:pt x="64255" y="16665"/>
                    </a:cubicBezTo>
                    <a:cubicBezTo>
                      <a:pt x="64153" y="16665"/>
                      <a:pt x="64051" y="16672"/>
                      <a:pt x="63951" y="16686"/>
                    </a:cubicBezTo>
                    <a:cubicBezTo>
                      <a:pt x="64023" y="16460"/>
                      <a:pt x="64082" y="16234"/>
                      <a:pt x="64154" y="16019"/>
                    </a:cubicBezTo>
                    <a:cubicBezTo>
                      <a:pt x="64261" y="15638"/>
                      <a:pt x="64261" y="15293"/>
                      <a:pt x="64165" y="14996"/>
                    </a:cubicBezTo>
                    <a:cubicBezTo>
                      <a:pt x="64189" y="14936"/>
                      <a:pt x="64225" y="14888"/>
                      <a:pt x="64249" y="14829"/>
                    </a:cubicBezTo>
                    <a:cubicBezTo>
                      <a:pt x="65130" y="12483"/>
                      <a:pt x="66023" y="10138"/>
                      <a:pt x="66904" y="7780"/>
                    </a:cubicBezTo>
                    <a:cubicBezTo>
                      <a:pt x="67456" y="6347"/>
                      <a:pt x="66067" y="5179"/>
                      <a:pt x="64705" y="5179"/>
                    </a:cubicBezTo>
                    <a:cubicBezTo>
                      <a:pt x="64539" y="5179"/>
                      <a:pt x="64374" y="5196"/>
                      <a:pt x="64213" y="5232"/>
                    </a:cubicBezTo>
                    <a:cubicBezTo>
                      <a:pt x="64487" y="4566"/>
                      <a:pt x="64701" y="3863"/>
                      <a:pt x="64808" y="3137"/>
                    </a:cubicBezTo>
                    <a:cubicBezTo>
                      <a:pt x="64951" y="2208"/>
                      <a:pt x="64713" y="1291"/>
                      <a:pt x="63808" y="791"/>
                    </a:cubicBezTo>
                    <a:cubicBezTo>
                      <a:pt x="63474" y="603"/>
                      <a:pt x="63098" y="514"/>
                      <a:pt x="62722" y="514"/>
                    </a:cubicBezTo>
                    <a:cubicBezTo>
                      <a:pt x="62146" y="514"/>
                      <a:pt x="61571" y="724"/>
                      <a:pt x="61153" y="1113"/>
                    </a:cubicBezTo>
                    <a:cubicBezTo>
                      <a:pt x="60344" y="1863"/>
                      <a:pt x="59582" y="2661"/>
                      <a:pt x="58843" y="3494"/>
                    </a:cubicBezTo>
                    <a:cubicBezTo>
                      <a:pt x="58927" y="3208"/>
                      <a:pt x="58998" y="2923"/>
                      <a:pt x="59058" y="2625"/>
                    </a:cubicBezTo>
                    <a:cubicBezTo>
                      <a:pt x="59236" y="1708"/>
                      <a:pt x="58939" y="768"/>
                      <a:pt x="58058" y="279"/>
                    </a:cubicBezTo>
                    <a:cubicBezTo>
                      <a:pt x="57732" y="99"/>
                      <a:pt x="57316" y="1"/>
                      <a:pt x="56898" y="1"/>
                    </a:cubicBezTo>
                    <a:close/>
                  </a:path>
                </a:pathLst>
              </a:custGeom>
              <a:grpFill/>
              <a:ln>
                <a:noFill/>
              </a:ln>
            </p:spPr>
            <p:txBody>
              <a:bodyPr spcFirstLastPara="1" wrap="square" lIns="121598" tIns="121598" rIns="121598" bIns="121598" anchor="ctr" anchorCtr="0">
                <a:noAutofit/>
              </a:bodyPr>
              <a:lstStyle/>
              <a:p>
                <a:pPr>
                  <a:buClr>
                    <a:srgbClr val="000000"/>
                  </a:buClr>
                </a:pPr>
                <a:endParaRPr kern="0">
                  <a:solidFill>
                    <a:srgbClr val="000000"/>
                  </a:solidFill>
                  <a:latin typeface="Arial"/>
                  <a:cs typeface="Arial"/>
                  <a:sym typeface="Arial"/>
                </a:endParaRPr>
              </a:p>
            </p:txBody>
          </p:sp>
          <p:sp>
            <p:nvSpPr>
              <p:cNvPr id="10" name="Google Shape;1179;p37">
                <a:extLst>
                  <a:ext uri="{FF2B5EF4-FFF2-40B4-BE49-F238E27FC236}">
                    <a16:creationId xmlns:a16="http://schemas.microsoft.com/office/drawing/2014/main" id="{7FD8A034-A3CE-E26B-F8D0-31652B4ACB92}"/>
                  </a:ext>
                </a:extLst>
              </p:cNvPr>
              <p:cNvSpPr/>
              <p:nvPr/>
            </p:nvSpPr>
            <p:spPr>
              <a:xfrm>
                <a:off x="-352065" y="2832623"/>
                <a:ext cx="1088711" cy="667944"/>
              </a:xfrm>
              <a:custGeom>
                <a:avLst/>
                <a:gdLst/>
                <a:ahLst/>
                <a:cxnLst/>
                <a:rect l="l" t="t" r="r" b="b"/>
                <a:pathLst>
                  <a:path w="82525" h="49828" extrusionOk="0">
                    <a:moveTo>
                      <a:pt x="63463" y="14936"/>
                    </a:moveTo>
                    <a:cubicBezTo>
                      <a:pt x="63499" y="15007"/>
                      <a:pt x="63534" y="15055"/>
                      <a:pt x="63570" y="15115"/>
                    </a:cubicBezTo>
                    <a:cubicBezTo>
                      <a:pt x="63511" y="15079"/>
                      <a:pt x="63439" y="15055"/>
                      <a:pt x="63380" y="15019"/>
                    </a:cubicBezTo>
                    <a:cubicBezTo>
                      <a:pt x="63415" y="14996"/>
                      <a:pt x="63439" y="14972"/>
                      <a:pt x="63463" y="14936"/>
                    </a:cubicBezTo>
                    <a:close/>
                    <a:moveTo>
                      <a:pt x="42663" y="30640"/>
                    </a:moveTo>
                    <a:cubicBezTo>
                      <a:pt x="42651" y="30652"/>
                      <a:pt x="42639" y="30664"/>
                      <a:pt x="42627" y="30676"/>
                    </a:cubicBezTo>
                    <a:cubicBezTo>
                      <a:pt x="42627" y="30676"/>
                      <a:pt x="42627" y="30664"/>
                      <a:pt x="42627" y="30664"/>
                    </a:cubicBezTo>
                    <a:cubicBezTo>
                      <a:pt x="42639" y="30652"/>
                      <a:pt x="42651" y="30640"/>
                      <a:pt x="42663" y="30640"/>
                    </a:cubicBezTo>
                    <a:close/>
                    <a:moveTo>
                      <a:pt x="56898" y="1"/>
                    </a:moveTo>
                    <a:cubicBezTo>
                      <a:pt x="56324" y="1"/>
                      <a:pt x="55747" y="187"/>
                      <a:pt x="55402" y="601"/>
                    </a:cubicBezTo>
                    <a:cubicBezTo>
                      <a:pt x="54390" y="1827"/>
                      <a:pt x="53366" y="3054"/>
                      <a:pt x="52319" y="4268"/>
                    </a:cubicBezTo>
                    <a:lnTo>
                      <a:pt x="52521" y="3958"/>
                    </a:lnTo>
                    <a:cubicBezTo>
                      <a:pt x="53541" y="2401"/>
                      <a:pt x="52099" y="884"/>
                      <a:pt x="50562" y="884"/>
                    </a:cubicBezTo>
                    <a:cubicBezTo>
                      <a:pt x="50054" y="884"/>
                      <a:pt x="49536" y="1050"/>
                      <a:pt x="49092" y="1434"/>
                    </a:cubicBezTo>
                    <a:cubicBezTo>
                      <a:pt x="45663" y="4399"/>
                      <a:pt x="42210" y="7387"/>
                      <a:pt x="38484" y="10007"/>
                    </a:cubicBezTo>
                    <a:cubicBezTo>
                      <a:pt x="39448" y="8911"/>
                      <a:pt x="40436" y="7828"/>
                      <a:pt x="41472" y="6780"/>
                    </a:cubicBezTo>
                    <a:cubicBezTo>
                      <a:pt x="42827" y="5416"/>
                      <a:pt x="41608" y="3170"/>
                      <a:pt x="39931" y="3170"/>
                    </a:cubicBezTo>
                    <a:cubicBezTo>
                      <a:pt x="39574" y="3170"/>
                      <a:pt x="39196" y="3272"/>
                      <a:pt x="38817" y="3506"/>
                    </a:cubicBezTo>
                    <a:cubicBezTo>
                      <a:pt x="38472" y="3720"/>
                      <a:pt x="38138" y="3947"/>
                      <a:pt x="37817" y="4173"/>
                    </a:cubicBezTo>
                    <a:cubicBezTo>
                      <a:pt x="38014" y="2979"/>
                      <a:pt x="37108" y="1704"/>
                      <a:pt x="35752" y="1704"/>
                    </a:cubicBezTo>
                    <a:cubicBezTo>
                      <a:pt x="35552" y="1704"/>
                      <a:pt x="35343" y="1732"/>
                      <a:pt x="35126" y="1792"/>
                    </a:cubicBezTo>
                    <a:cubicBezTo>
                      <a:pt x="32864" y="2399"/>
                      <a:pt x="30816" y="3435"/>
                      <a:pt x="28875" y="4649"/>
                    </a:cubicBezTo>
                    <a:cubicBezTo>
                      <a:pt x="29030" y="4518"/>
                      <a:pt x="29185" y="4387"/>
                      <a:pt x="29340" y="4256"/>
                    </a:cubicBezTo>
                    <a:cubicBezTo>
                      <a:pt x="30880" y="2964"/>
                      <a:pt x="29476" y="743"/>
                      <a:pt x="27765" y="743"/>
                    </a:cubicBezTo>
                    <a:cubicBezTo>
                      <a:pt x="27426" y="743"/>
                      <a:pt x="27075" y="831"/>
                      <a:pt x="26732" y="1030"/>
                    </a:cubicBezTo>
                    <a:lnTo>
                      <a:pt x="19577" y="5173"/>
                    </a:lnTo>
                    <a:cubicBezTo>
                      <a:pt x="18993" y="5506"/>
                      <a:pt x="18410" y="5852"/>
                      <a:pt x="17838" y="6185"/>
                    </a:cubicBezTo>
                    <a:cubicBezTo>
                      <a:pt x="18445" y="5482"/>
                      <a:pt x="19112" y="4804"/>
                      <a:pt x="19803" y="4149"/>
                    </a:cubicBezTo>
                    <a:cubicBezTo>
                      <a:pt x="19839" y="4152"/>
                      <a:pt x="19875" y="4153"/>
                      <a:pt x="19911" y="4153"/>
                    </a:cubicBezTo>
                    <a:cubicBezTo>
                      <a:pt x="20316" y="4153"/>
                      <a:pt x="20720" y="3966"/>
                      <a:pt x="20993" y="3518"/>
                    </a:cubicBezTo>
                    <a:lnTo>
                      <a:pt x="21732" y="2315"/>
                    </a:lnTo>
                    <a:cubicBezTo>
                      <a:pt x="22442" y="1161"/>
                      <a:pt x="21427" y="113"/>
                      <a:pt x="20279" y="113"/>
                    </a:cubicBezTo>
                    <a:cubicBezTo>
                      <a:pt x="20042" y="113"/>
                      <a:pt x="19799" y="158"/>
                      <a:pt x="19565" y="256"/>
                    </a:cubicBezTo>
                    <a:cubicBezTo>
                      <a:pt x="15338" y="2065"/>
                      <a:pt x="12397" y="6078"/>
                      <a:pt x="10802" y="10090"/>
                    </a:cubicBezTo>
                    <a:cubicBezTo>
                      <a:pt x="10480" y="10900"/>
                      <a:pt x="11016" y="11912"/>
                      <a:pt x="11754" y="12317"/>
                    </a:cubicBezTo>
                    <a:cubicBezTo>
                      <a:pt x="12298" y="12619"/>
                      <a:pt x="12834" y="12743"/>
                      <a:pt x="13363" y="12743"/>
                    </a:cubicBezTo>
                    <a:cubicBezTo>
                      <a:pt x="14061" y="12743"/>
                      <a:pt x="14745" y="12526"/>
                      <a:pt x="15409" y="12221"/>
                    </a:cubicBezTo>
                    <a:lnTo>
                      <a:pt x="15409" y="12221"/>
                    </a:lnTo>
                    <a:cubicBezTo>
                      <a:pt x="15302" y="12376"/>
                      <a:pt x="15183" y="12531"/>
                      <a:pt x="15076" y="12686"/>
                    </a:cubicBezTo>
                    <a:cubicBezTo>
                      <a:pt x="14080" y="14148"/>
                      <a:pt x="15477" y="15796"/>
                      <a:pt x="17063" y="15796"/>
                    </a:cubicBezTo>
                    <a:cubicBezTo>
                      <a:pt x="17221" y="15796"/>
                      <a:pt x="17381" y="15780"/>
                      <a:pt x="17541" y="15746"/>
                    </a:cubicBezTo>
                    <a:cubicBezTo>
                      <a:pt x="19910" y="15246"/>
                      <a:pt x="22041" y="14222"/>
                      <a:pt x="24053" y="12995"/>
                    </a:cubicBezTo>
                    <a:lnTo>
                      <a:pt x="24053" y="12995"/>
                    </a:lnTo>
                    <a:cubicBezTo>
                      <a:pt x="22898" y="14353"/>
                      <a:pt x="21827" y="15758"/>
                      <a:pt x="20874" y="17246"/>
                    </a:cubicBezTo>
                    <a:cubicBezTo>
                      <a:pt x="20757" y="17226"/>
                      <a:pt x="20636" y="17215"/>
                      <a:pt x="20512" y="17215"/>
                    </a:cubicBezTo>
                    <a:cubicBezTo>
                      <a:pt x="20046" y="17215"/>
                      <a:pt x="19542" y="17365"/>
                      <a:pt x="19053" y="17722"/>
                    </a:cubicBezTo>
                    <a:cubicBezTo>
                      <a:pt x="17850" y="18627"/>
                      <a:pt x="16659" y="19544"/>
                      <a:pt x="15457" y="20449"/>
                    </a:cubicBezTo>
                    <a:cubicBezTo>
                      <a:pt x="15600" y="20258"/>
                      <a:pt x="15743" y="20068"/>
                      <a:pt x="15897" y="19877"/>
                    </a:cubicBezTo>
                    <a:cubicBezTo>
                      <a:pt x="16588" y="19056"/>
                      <a:pt x="16743" y="17924"/>
                      <a:pt x="15897" y="17115"/>
                    </a:cubicBezTo>
                    <a:cubicBezTo>
                      <a:pt x="15496" y="16731"/>
                      <a:pt x="14993" y="16552"/>
                      <a:pt x="14486" y="16552"/>
                    </a:cubicBezTo>
                    <a:cubicBezTo>
                      <a:pt x="13955" y="16552"/>
                      <a:pt x="13419" y="16749"/>
                      <a:pt x="12992" y="17115"/>
                    </a:cubicBezTo>
                    <a:cubicBezTo>
                      <a:pt x="11099" y="18746"/>
                      <a:pt x="9182" y="20341"/>
                      <a:pt x="7230" y="21913"/>
                    </a:cubicBezTo>
                    <a:cubicBezTo>
                      <a:pt x="6765" y="22282"/>
                      <a:pt x="6301" y="22663"/>
                      <a:pt x="5837" y="23032"/>
                    </a:cubicBezTo>
                    <a:cubicBezTo>
                      <a:pt x="5872" y="22973"/>
                      <a:pt x="5896" y="22901"/>
                      <a:pt x="5932" y="22842"/>
                    </a:cubicBezTo>
                    <a:cubicBezTo>
                      <a:pt x="6337" y="22151"/>
                      <a:pt x="6777" y="21496"/>
                      <a:pt x="7289" y="20889"/>
                    </a:cubicBezTo>
                    <a:cubicBezTo>
                      <a:pt x="7599" y="20532"/>
                      <a:pt x="7920" y="20187"/>
                      <a:pt x="8266" y="19865"/>
                    </a:cubicBezTo>
                    <a:cubicBezTo>
                      <a:pt x="8373" y="19746"/>
                      <a:pt x="8599" y="19615"/>
                      <a:pt x="8670" y="19484"/>
                    </a:cubicBezTo>
                    <a:cubicBezTo>
                      <a:pt x="8682" y="19472"/>
                      <a:pt x="8682" y="19472"/>
                      <a:pt x="8682" y="19460"/>
                    </a:cubicBezTo>
                    <a:cubicBezTo>
                      <a:pt x="8863" y="19550"/>
                      <a:pt x="9047" y="19590"/>
                      <a:pt x="9227" y="19590"/>
                    </a:cubicBezTo>
                    <a:cubicBezTo>
                      <a:pt x="10366" y="19590"/>
                      <a:pt x="11350" y="17987"/>
                      <a:pt x="10302" y="17103"/>
                    </a:cubicBezTo>
                    <a:cubicBezTo>
                      <a:pt x="9771" y="16663"/>
                      <a:pt x="9221" y="16481"/>
                      <a:pt x="8670" y="16481"/>
                    </a:cubicBezTo>
                    <a:cubicBezTo>
                      <a:pt x="6820" y="16481"/>
                      <a:pt x="4967" y="18534"/>
                      <a:pt x="3884" y="19782"/>
                    </a:cubicBezTo>
                    <a:cubicBezTo>
                      <a:pt x="2205" y="21734"/>
                      <a:pt x="836" y="24056"/>
                      <a:pt x="253" y="26545"/>
                    </a:cubicBezTo>
                    <a:cubicBezTo>
                      <a:pt x="1" y="27631"/>
                      <a:pt x="761" y="29004"/>
                      <a:pt x="2056" y="29004"/>
                    </a:cubicBezTo>
                    <a:cubicBezTo>
                      <a:pt x="2109" y="29004"/>
                      <a:pt x="2163" y="29002"/>
                      <a:pt x="2217" y="28997"/>
                    </a:cubicBezTo>
                    <a:cubicBezTo>
                      <a:pt x="3420" y="28902"/>
                      <a:pt x="4479" y="28521"/>
                      <a:pt x="5456" y="28009"/>
                    </a:cubicBezTo>
                    <a:lnTo>
                      <a:pt x="5456" y="28009"/>
                    </a:lnTo>
                    <a:cubicBezTo>
                      <a:pt x="5420" y="28092"/>
                      <a:pt x="5372" y="28164"/>
                      <a:pt x="5325" y="28235"/>
                    </a:cubicBezTo>
                    <a:cubicBezTo>
                      <a:pt x="4848" y="29104"/>
                      <a:pt x="5015" y="30176"/>
                      <a:pt x="5861" y="30771"/>
                    </a:cubicBezTo>
                    <a:cubicBezTo>
                      <a:pt x="6248" y="31049"/>
                      <a:pt x="6658" y="31174"/>
                      <a:pt x="7067" y="31174"/>
                    </a:cubicBezTo>
                    <a:cubicBezTo>
                      <a:pt x="7589" y="31174"/>
                      <a:pt x="8108" y="30970"/>
                      <a:pt x="8575" y="30616"/>
                    </a:cubicBezTo>
                    <a:cubicBezTo>
                      <a:pt x="9587" y="29866"/>
                      <a:pt x="10599" y="29092"/>
                      <a:pt x="11611" y="28330"/>
                    </a:cubicBezTo>
                    <a:lnTo>
                      <a:pt x="11611" y="28330"/>
                    </a:lnTo>
                    <a:cubicBezTo>
                      <a:pt x="11349" y="28854"/>
                      <a:pt x="11099" y="29390"/>
                      <a:pt x="10873" y="29926"/>
                    </a:cubicBezTo>
                    <a:cubicBezTo>
                      <a:pt x="10563" y="30640"/>
                      <a:pt x="11028" y="31581"/>
                      <a:pt x="11611" y="32010"/>
                    </a:cubicBezTo>
                    <a:cubicBezTo>
                      <a:pt x="12003" y="32284"/>
                      <a:pt x="12424" y="32411"/>
                      <a:pt x="12854" y="32411"/>
                    </a:cubicBezTo>
                    <a:cubicBezTo>
                      <a:pt x="13207" y="32411"/>
                      <a:pt x="13567" y="32325"/>
                      <a:pt x="13921" y="32164"/>
                    </a:cubicBezTo>
                    <a:cubicBezTo>
                      <a:pt x="15588" y="31402"/>
                      <a:pt x="17124" y="30438"/>
                      <a:pt x="18600" y="29390"/>
                    </a:cubicBezTo>
                    <a:lnTo>
                      <a:pt x="18600" y="29390"/>
                    </a:lnTo>
                    <a:cubicBezTo>
                      <a:pt x="18481" y="29581"/>
                      <a:pt x="18362" y="29759"/>
                      <a:pt x="18255" y="29938"/>
                    </a:cubicBezTo>
                    <a:cubicBezTo>
                      <a:pt x="17437" y="31266"/>
                      <a:pt x="18641" y="32983"/>
                      <a:pt x="20070" y="32983"/>
                    </a:cubicBezTo>
                    <a:cubicBezTo>
                      <a:pt x="20409" y="32983"/>
                      <a:pt x="20760" y="32886"/>
                      <a:pt x="21101" y="32664"/>
                    </a:cubicBezTo>
                    <a:cubicBezTo>
                      <a:pt x="22875" y="31498"/>
                      <a:pt x="24660" y="30319"/>
                      <a:pt x="26423" y="29128"/>
                    </a:cubicBezTo>
                    <a:lnTo>
                      <a:pt x="26423" y="29128"/>
                    </a:lnTo>
                    <a:cubicBezTo>
                      <a:pt x="26208" y="29819"/>
                      <a:pt x="26399" y="30616"/>
                      <a:pt x="26935" y="31117"/>
                    </a:cubicBezTo>
                    <a:cubicBezTo>
                      <a:pt x="27089" y="31271"/>
                      <a:pt x="27256" y="31378"/>
                      <a:pt x="27435" y="31462"/>
                    </a:cubicBezTo>
                    <a:cubicBezTo>
                      <a:pt x="27161" y="31736"/>
                      <a:pt x="26887" y="32010"/>
                      <a:pt x="26613" y="32271"/>
                    </a:cubicBezTo>
                    <a:cubicBezTo>
                      <a:pt x="24911" y="33926"/>
                      <a:pt x="23208" y="35569"/>
                      <a:pt x="21505" y="37213"/>
                    </a:cubicBezTo>
                    <a:cubicBezTo>
                      <a:pt x="20815" y="37891"/>
                      <a:pt x="20755" y="38951"/>
                      <a:pt x="21351" y="39689"/>
                    </a:cubicBezTo>
                    <a:cubicBezTo>
                      <a:pt x="21716" y="40142"/>
                      <a:pt x="22347" y="40441"/>
                      <a:pt x="22967" y="40441"/>
                    </a:cubicBezTo>
                    <a:cubicBezTo>
                      <a:pt x="23276" y="40441"/>
                      <a:pt x="23582" y="40367"/>
                      <a:pt x="23851" y="40201"/>
                    </a:cubicBezTo>
                    <a:lnTo>
                      <a:pt x="23851" y="40201"/>
                    </a:lnTo>
                    <a:cubicBezTo>
                      <a:pt x="23577" y="40534"/>
                      <a:pt x="23303" y="40868"/>
                      <a:pt x="23029" y="41201"/>
                    </a:cubicBezTo>
                    <a:cubicBezTo>
                      <a:pt x="23029" y="41201"/>
                      <a:pt x="23017" y="41213"/>
                      <a:pt x="23017" y="41213"/>
                    </a:cubicBezTo>
                    <a:cubicBezTo>
                      <a:pt x="22922" y="41332"/>
                      <a:pt x="22827" y="41451"/>
                      <a:pt x="22732" y="41570"/>
                    </a:cubicBezTo>
                    <a:cubicBezTo>
                      <a:pt x="22184" y="42249"/>
                      <a:pt x="22541" y="43356"/>
                      <a:pt x="23196" y="43820"/>
                    </a:cubicBezTo>
                    <a:cubicBezTo>
                      <a:pt x="23363" y="43940"/>
                      <a:pt x="23541" y="44023"/>
                      <a:pt x="23732" y="44082"/>
                    </a:cubicBezTo>
                    <a:cubicBezTo>
                      <a:pt x="23666" y="45072"/>
                      <a:pt x="24645" y="45718"/>
                      <a:pt x="25627" y="45718"/>
                    </a:cubicBezTo>
                    <a:cubicBezTo>
                      <a:pt x="26075" y="45718"/>
                      <a:pt x="26524" y="45583"/>
                      <a:pt x="26875" y="45285"/>
                    </a:cubicBezTo>
                    <a:cubicBezTo>
                      <a:pt x="27101" y="45094"/>
                      <a:pt x="27327" y="44892"/>
                      <a:pt x="27542" y="44690"/>
                    </a:cubicBezTo>
                    <a:cubicBezTo>
                      <a:pt x="27613" y="44821"/>
                      <a:pt x="27697" y="44940"/>
                      <a:pt x="27792" y="45047"/>
                    </a:cubicBezTo>
                    <a:cubicBezTo>
                      <a:pt x="27321" y="46354"/>
                      <a:pt x="28484" y="47445"/>
                      <a:pt x="29757" y="47445"/>
                    </a:cubicBezTo>
                    <a:cubicBezTo>
                      <a:pt x="30224" y="47445"/>
                      <a:pt x="30704" y="47299"/>
                      <a:pt x="31126" y="46964"/>
                    </a:cubicBezTo>
                    <a:cubicBezTo>
                      <a:pt x="32269" y="46059"/>
                      <a:pt x="33400" y="45142"/>
                      <a:pt x="34507" y="44213"/>
                    </a:cubicBezTo>
                    <a:lnTo>
                      <a:pt x="34507" y="44213"/>
                    </a:lnTo>
                    <a:cubicBezTo>
                      <a:pt x="34197" y="44809"/>
                      <a:pt x="33924" y="45428"/>
                      <a:pt x="33697" y="46071"/>
                    </a:cubicBezTo>
                    <a:cubicBezTo>
                      <a:pt x="33201" y="47482"/>
                      <a:pt x="34468" y="48518"/>
                      <a:pt x="35755" y="48518"/>
                    </a:cubicBezTo>
                    <a:cubicBezTo>
                      <a:pt x="36260" y="48518"/>
                      <a:pt x="36768" y="48359"/>
                      <a:pt x="37174" y="48000"/>
                    </a:cubicBezTo>
                    <a:cubicBezTo>
                      <a:pt x="38734" y="46595"/>
                      <a:pt x="40305" y="45202"/>
                      <a:pt x="41865" y="43797"/>
                    </a:cubicBezTo>
                    <a:lnTo>
                      <a:pt x="41865" y="43797"/>
                    </a:lnTo>
                    <a:cubicBezTo>
                      <a:pt x="41508" y="44499"/>
                      <a:pt x="41151" y="45190"/>
                      <a:pt x="40793" y="45892"/>
                    </a:cubicBezTo>
                    <a:cubicBezTo>
                      <a:pt x="40031" y="47369"/>
                      <a:pt x="40996" y="48714"/>
                      <a:pt x="42615" y="48916"/>
                    </a:cubicBezTo>
                    <a:cubicBezTo>
                      <a:pt x="42760" y="48935"/>
                      <a:pt x="42904" y="48944"/>
                      <a:pt x="43045" y="48944"/>
                    </a:cubicBezTo>
                    <a:cubicBezTo>
                      <a:pt x="44454" y="48944"/>
                      <a:pt x="45660" y="48062"/>
                      <a:pt x="46699" y="47023"/>
                    </a:cubicBezTo>
                    <a:lnTo>
                      <a:pt x="46699" y="47023"/>
                    </a:lnTo>
                    <a:cubicBezTo>
                      <a:pt x="46169" y="48468"/>
                      <a:pt x="47206" y="49827"/>
                      <a:pt x="48636" y="49827"/>
                    </a:cubicBezTo>
                    <a:cubicBezTo>
                      <a:pt x="48974" y="49827"/>
                      <a:pt x="49333" y="49751"/>
                      <a:pt x="49699" y="49583"/>
                    </a:cubicBezTo>
                    <a:cubicBezTo>
                      <a:pt x="52176" y="48452"/>
                      <a:pt x="53509" y="46309"/>
                      <a:pt x="54795" y="44178"/>
                    </a:cubicBezTo>
                    <a:cubicBezTo>
                      <a:pt x="54915" y="44214"/>
                      <a:pt x="55042" y="44235"/>
                      <a:pt x="55173" y="44235"/>
                    </a:cubicBezTo>
                    <a:cubicBezTo>
                      <a:pt x="55381" y="44235"/>
                      <a:pt x="55600" y="44183"/>
                      <a:pt x="55819" y="44059"/>
                    </a:cubicBezTo>
                    <a:cubicBezTo>
                      <a:pt x="55843" y="44035"/>
                      <a:pt x="55867" y="44023"/>
                      <a:pt x="55891" y="43999"/>
                    </a:cubicBezTo>
                    <a:lnTo>
                      <a:pt x="55891" y="43999"/>
                    </a:lnTo>
                    <a:cubicBezTo>
                      <a:pt x="55605" y="44749"/>
                      <a:pt x="55319" y="45487"/>
                      <a:pt x="55057" y="46237"/>
                    </a:cubicBezTo>
                    <a:cubicBezTo>
                      <a:pt x="54783" y="47035"/>
                      <a:pt x="55236" y="48023"/>
                      <a:pt x="55986" y="48416"/>
                    </a:cubicBezTo>
                    <a:cubicBezTo>
                      <a:pt x="56414" y="48644"/>
                      <a:pt x="56820" y="48743"/>
                      <a:pt x="57205" y="48743"/>
                    </a:cubicBezTo>
                    <a:cubicBezTo>
                      <a:pt x="58973" y="48743"/>
                      <a:pt x="60308" y="46664"/>
                      <a:pt x="61403" y="45452"/>
                    </a:cubicBezTo>
                    <a:cubicBezTo>
                      <a:pt x="62725" y="43987"/>
                      <a:pt x="64046" y="42511"/>
                      <a:pt x="65380" y="41034"/>
                    </a:cubicBezTo>
                    <a:cubicBezTo>
                      <a:pt x="66082" y="40249"/>
                      <a:pt x="66189" y="39094"/>
                      <a:pt x="65380" y="38320"/>
                    </a:cubicBezTo>
                    <a:cubicBezTo>
                      <a:pt x="65003" y="37966"/>
                      <a:pt x="64449" y="37771"/>
                      <a:pt x="63900" y="37771"/>
                    </a:cubicBezTo>
                    <a:cubicBezTo>
                      <a:pt x="63563" y="37771"/>
                      <a:pt x="63229" y="37844"/>
                      <a:pt x="62939" y="37998"/>
                    </a:cubicBezTo>
                    <a:cubicBezTo>
                      <a:pt x="63141" y="37617"/>
                      <a:pt x="63344" y="37236"/>
                      <a:pt x="63546" y="36855"/>
                    </a:cubicBezTo>
                    <a:cubicBezTo>
                      <a:pt x="64034" y="35962"/>
                      <a:pt x="64630" y="34962"/>
                      <a:pt x="64737" y="33938"/>
                    </a:cubicBezTo>
                    <a:cubicBezTo>
                      <a:pt x="64856" y="33957"/>
                      <a:pt x="64977" y="33967"/>
                      <a:pt x="65099" y="33967"/>
                    </a:cubicBezTo>
                    <a:cubicBezTo>
                      <a:pt x="65586" y="33967"/>
                      <a:pt x="66087" y="33807"/>
                      <a:pt x="66535" y="33426"/>
                    </a:cubicBezTo>
                    <a:lnTo>
                      <a:pt x="69952" y="30521"/>
                    </a:lnTo>
                    <a:cubicBezTo>
                      <a:pt x="70090" y="31506"/>
                      <a:pt x="71118" y="32268"/>
                      <a:pt x="72196" y="32268"/>
                    </a:cubicBezTo>
                    <a:cubicBezTo>
                      <a:pt x="72696" y="32268"/>
                      <a:pt x="73206" y="32104"/>
                      <a:pt x="73643" y="31724"/>
                    </a:cubicBezTo>
                    <a:lnTo>
                      <a:pt x="75203" y="30366"/>
                    </a:lnTo>
                    <a:cubicBezTo>
                      <a:pt x="75369" y="30616"/>
                      <a:pt x="75595" y="30843"/>
                      <a:pt x="75905" y="31021"/>
                    </a:cubicBezTo>
                    <a:cubicBezTo>
                      <a:pt x="76225" y="31197"/>
                      <a:pt x="76607" y="31285"/>
                      <a:pt x="76992" y="31285"/>
                    </a:cubicBezTo>
                    <a:cubicBezTo>
                      <a:pt x="77754" y="31285"/>
                      <a:pt x="78530" y="30943"/>
                      <a:pt x="78870" y="30271"/>
                    </a:cubicBezTo>
                    <a:cubicBezTo>
                      <a:pt x="79858" y="28342"/>
                      <a:pt x="80846" y="26414"/>
                      <a:pt x="81834" y="24473"/>
                    </a:cubicBezTo>
                    <a:cubicBezTo>
                      <a:pt x="82525" y="23127"/>
                      <a:pt x="81668" y="21794"/>
                      <a:pt x="80465" y="21472"/>
                    </a:cubicBezTo>
                    <a:cubicBezTo>
                      <a:pt x="80477" y="21461"/>
                      <a:pt x="80489" y="21437"/>
                      <a:pt x="80501" y="21425"/>
                    </a:cubicBezTo>
                    <a:cubicBezTo>
                      <a:pt x="81505" y="19899"/>
                      <a:pt x="80096" y="18434"/>
                      <a:pt x="78584" y="18434"/>
                    </a:cubicBezTo>
                    <a:cubicBezTo>
                      <a:pt x="78197" y="18434"/>
                      <a:pt x="77803" y="18530"/>
                      <a:pt x="77441" y="18746"/>
                    </a:cubicBezTo>
                    <a:cubicBezTo>
                      <a:pt x="77453" y="18234"/>
                      <a:pt x="77274" y="17734"/>
                      <a:pt x="76846" y="17329"/>
                    </a:cubicBezTo>
                    <a:cubicBezTo>
                      <a:pt x="76432" y="16933"/>
                      <a:pt x="75889" y="16740"/>
                      <a:pt x="75346" y="16740"/>
                    </a:cubicBezTo>
                    <a:cubicBezTo>
                      <a:pt x="74794" y="16740"/>
                      <a:pt x="74241" y="16939"/>
                      <a:pt x="73821" y="17329"/>
                    </a:cubicBezTo>
                    <a:cubicBezTo>
                      <a:pt x="72631" y="18424"/>
                      <a:pt x="71428" y="19532"/>
                      <a:pt x="70214" y="20627"/>
                    </a:cubicBezTo>
                    <a:cubicBezTo>
                      <a:pt x="70488" y="20246"/>
                      <a:pt x="70750" y="19853"/>
                      <a:pt x="71012" y="19472"/>
                    </a:cubicBezTo>
                    <a:cubicBezTo>
                      <a:pt x="71994" y="18043"/>
                      <a:pt x="70536" y="16412"/>
                      <a:pt x="69068" y="16412"/>
                    </a:cubicBezTo>
                    <a:cubicBezTo>
                      <a:pt x="68580" y="16412"/>
                      <a:pt x="68091" y="16592"/>
                      <a:pt x="67690" y="17020"/>
                    </a:cubicBezTo>
                    <a:cubicBezTo>
                      <a:pt x="67225" y="17508"/>
                      <a:pt x="66773" y="18008"/>
                      <a:pt x="66309" y="18496"/>
                    </a:cubicBezTo>
                    <a:cubicBezTo>
                      <a:pt x="66225" y="17865"/>
                      <a:pt x="65832" y="17246"/>
                      <a:pt x="65273" y="16936"/>
                    </a:cubicBezTo>
                    <a:cubicBezTo>
                      <a:pt x="64935" y="16745"/>
                      <a:pt x="64590" y="16665"/>
                      <a:pt x="64255" y="16665"/>
                    </a:cubicBezTo>
                    <a:cubicBezTo>
                      <a:pt x="64153" y="16665"/>
                      <a:pt x="64051" y="16672"/>
                      <a:pt x="63951" y="16686"/>
                    </a:cubicBezTo>
                    <a:cubicBezTo>
                      <a:pt x="64023" y="16460"/>
                      <a:pt x="64082" y="16234"/>
                      <a:pt x="64154" y="16019"/>
                    </a:cubicBezTo>
                    <a:cubicBezTo>
                      <a:pt x="64261" y="15638"/>
                      <a:pt x="64261" y="15293"/>
                      <a:pt x="64165" y="14996"/>
                    </a:cubicBezTo>
                    <a:cubicBezTo>
                      <a:pt x="64189" y="14936"/>
                      <a:pt x="64225" y="14888"/>
                      <a:pt x="64249" y="14829"/>
                    </a:cubicBezTo>
                    <a:cubicBezTo>
                      <a:pt x="65130" y="12483"/>
                      <a:pt x="66023" y="10138"/>
                      <a:pt x="66904" y="7780"/>
                    </a:cubicBezTo>
                    <a:cubicBezTo>
                      <a:pt x="67456" y="6347"/>
                      <a:pt x="66067" y="5179"/>
                      <a:pt x="64705" y="5179"/>
                    </a:cubicBezTo>
                    <a:cubicBezTo>
                      <a:pt x="64539" y="5179"/>
                      <a:pt x="64374" y="5196"/>
                      <a:pt x="64213" y="5232"/>
                    </a:cubicBezTo>
                    <a:cubicBezTo>
                      <a:pt x="64487" y="4566"/>
                      <a:pt x="64701" y="3863"/>
                      <a:pt x="64808" y="3137"/>
                    </a:cubicBezTo>
                    <a:cubicBezTo>
                      <a:pt x="64951" y="2208"/>
                      <a:pt x="64713" y="1291"/>
                      <a:pt x="63808" y="791"/>
                    </a:cubicBezTo>
                    <a:cubicBezTo>
                      <a:pt x="63474" y="603"/>
                      <a:pt x="63098" y="514"/>
                      <a:pt x="62722" y="514"/>
                    </a:cubicBezTo>
                    <a:cubicBezTo>
                      <a:pt x="62146" y="514"/>
                      <a:pt x="61571" y="724"/>
                      <a:pt x="61153" y="1113"/>
                    </a:cubicBezTo>
                    <a:cubicBezTo>
                      <a:pt x="60344" y="1863"/>
                      <a:pt x="59582" y="2661"/>
                      <a:pt x="58843" y="3494"/>
                    </a:cubicBezTo>
                    <a:cubicBezTo>
                      <a:pt x="58927" y="3208"/>
                      <a:pt x="58998" y="2923"/>
                      <a:pt x="59058" y="2625"/>
                    </a:cubicBezTo>
                    <a:cubicBezTo>
                      <a:pt x="59236" y="1708"/>
                      <a:pt x="58939" y="768"/>
                      <a:pt x="58058" y="279"/>
                    </a:cubicBezTo>
                    <a:cubicBezTo>
                      <a:pt x="57732" y="99"/>
                      <a:pt x="57316" y="1"/>
                      <a:pt x="56898" y="1"/>
                    </a:cubicBezTo>
                    <a:close/>
                  </a:path>
                </a:pathLst>
              </a:custGeom>
              <a:grpFill/>
              <a:ln>
                <a:noFill/>
              </a:ln>
            </p:spPr>
            <p:txBody>
              <a:bodyPr spcFirstLastPara="1" wrap="square" lIns="121598" tIns="121598" rIns="121598" bIns="121598" anchor="ctr" anchorCtr="0">
                <a:noAutofit/>
              </a:bodyPr>
              <a:lstStyle/>
              <a:p>
                <a:pPr>
                  <a:buClr>
                    <a:srgbClr val="000000"/>
                  </a:buClr>
                </a:pPr>
                <a:endParaRPr kern="0">
                  <a:solidFill>
                    <a:srgbClr val="000000"/>
                  </a:solidFill>
                  <a:latin typeface="Arial"/>
                  <a:cs typeface="Arial"/>
                  <a:sym typeface="Arial"/>
                </a:endParaRPr>
              </a:p>
            </p:txBody>
          </p:sp>
          <p:sp>
            <p:nvSpPr>
              <p:cNvPr id="11" name="Google Shape;1180;p37">
                <a:extLst>
                  <a:ext uri="{FF2B5EF4-FFF2-40B4-BE49-F238E27FC236}">
                    <a16:creationId xmlns:a16="http://schemas.microsoft.com/office/drawing/2014/main" id="{A69016C8-B4F8-0968-8168-DDDEBDEE3E28}"/>
                  </a:ext>
                </a:extLst>
              </p:cNvPr>
              <p:cNvSpPr/>
              <p:nvPr/>
            </p:nvSpPr>
            <p:spPr>
              <a:xfrm>
                <a:off x="2507442" y="2832623"/>
                <a:ext cx="1088711" cy="667944"/>
              </a:xfrm>
              <a:custGeom>
                <a:avLst/>
                <a:gdLst/>
                <a:ahLst/>
                <a:cxnLst/>
                <a:rect l="l" t="t" r="r" b="b"/>
                <a:pathLst>
                  <a:path w="82525" h="49828" extrusionOk="0">
                    <a:moveTo>
                      <a:pt x="63463" y="14936"/>
                    </a:moveTo>
                    <a:cubicBezTo>
                      <a:pt x="63499" y="15007"/>
                      <a:pt x="63534" y="15055"/>
                      <a:pt x="63570" y="15115"/>
                    </a:cubicBezTo>
                    <a:cubicBezTo>
                      <a:pt x="63511" y="15079"/>
                      <a:pt x="63439" y="15055"/>
                      <a:pt x="63380" y="15019"/>
                    </a:cubicBezTo>
                    <a:cubicBezTo>
                      <a:pt x="63415" y="14996"/>
                      <a:pt x="63439" y="14972"/>
                      <a:pt x="63463" y="14936"/>
                    </a:cubicBezTo>
                    <a:close/>
                    <a:moveTo>
                      <a:pt x="42663" y="30640"/>
                    </a:moveTo>
                    <a:cubicBezTo>
                      <a:pt x="42651" y="30652"/>
                      <a:pt x="42639" y="30664"/>
                      <a:pt x="42627" y="30676"/>
                    </a:cubicBezTo>
                    <a:cubicBezTo>
                      <a:pt x="42627" y="30676"/>
                      <a:pt x="42627" y="30664"/>
                      <a:pt x="42627" y="30664"/>
                    </a:cubicBezTo>
                    <a:cubicBezTo>
                      <a:pt x="42639" y="30652"/>
                      <a:pt x="42651" y="30640"/>
                      <a:pt x="42663" y="30640"/>
                    </a:cubicBezTo>
                    <a:close/>
                    <a:moveTo>
                      <a:pt x="56898" y="1"/>
                    </a:moveTo>
                    <a:cubicBezTo>
                      <a:pt x="56324" y="1"/>
                      <a:pt x="55747" y="187"/>
                      <a:pt x="55402" y="601"/>
                    </a:cubicBezTo>
                    <a:cubicBezTo>
                      <a:pt x="54390" y="1827"/>
                      <a:pt x="53366" y="3054"/>
                      <a:pt x="52319" y="4268"/>
                    </a:cubicBezTo>
                    <a:lnTo>
                      <a:pt x="52521" y="3958"/>
                    </a:lnTo>
                    <a:cubicBezTo>
                      <a:pt x="53541" y="2401"/>
                      <a:pt x="52099" y="884"/>
                      <a:pt x="50562" y="884"/>
                    </a:cubicBezTo>
                    <a:cubicBezTo>
                      <a:pt x="50054" y="884"/>
                      <a:pt x="49536" y="1050"/>
                      <a:pt x="49092" y="1434"/>
                    </a:cubicBezTo>
                    <a:cubicBezTo>
                      <a:pt x="45663" y="4399"/>
                      <a:pt x="42210" y="7387"/>
                      <a:pt x="38484" y="10007"/>
                    </a:cubicBezTo>
                    <a:cubicBezTo>
                      <a:pt x="39448" y="8911"/>
                      <a:pt x="40436" y="7828"/>
                      <a:pt x="41472" y="6780"/>
                    </a:cubicBezTo>
                    <a:cubicBezTo>
                      <a:pt x="42827" y="5416"/>
                      <a:pt x="41608" y="3170"/>
                      <a:pt x="39931" y="3170"/>
                    </a:cubicBezTo>
                    <a:cubicBezTo>
                      <a:pt x="39574" y="3170"/>
                      <a:pt x="39196" y="3272"/>
                      <a:pt x="38817" y="3506"/>
                    </a:cubicBezTo>
                    <a:cubicBezTo>
                      <a:pt x="38472" y="3720"/>
                      <a:pt x="38138" y="3947"/>
                      <a:pt x="37817" y="4173"/>
                    </a:cubicBezTo>
                    <a:cubicBezTo>
                      <a:pt x="38014" y="2979"/>
                      <a:pt x="37108" y="1704"/>
                      <a:pt x="35752" y="1704"/>
                    </a:cubicBezTo>
                    <a:cubicBezTo>
                      <a:pt x="35552" y="1704"/>
                      <a:pt x="35343" y="1732"/>
                      <a:pt x="35126" y="1792"/>
                    </a:cubicBezTo>
                    <a:cubicBezTo>
                      <a:pt x="32864" y="2399"/>
                      <a:pt x="30816" y="3435"/>
                      <a:pt x="28875" y="4649"/>
                    </a:cubicBezTo>
                    <a:cubicBezTo>
                      <a:pt x="29030" y="4518"/>
                      <a:pt x="29185" y="4387"/>
                      <a:pt x="29340" y="4256"/>
                    </a:cubicBezTo>
                    <a:cubicBezTo>
                      <a:pt x="30880" y="2964"/>
                      <a:pt x="29476" y="743"/>
                      <a:pt x="27765" y="743"/>
                    </a:cubicBezTo>
                    <a:cubicBezTo>
                      <a:pt x="27426" y="743"/>
                      <a:pt x="27075" y="831"/>
                      <a:pt x="26732" y="1030"/>
                    </a:cubicBezTo>
                    <a:lnTo>
                      <a:pt x="19577" y="5173"/>
                    </a:lnTo>
                    <a:cubicBezTo>
                      <a:pt x="18993" y="5506"/>
                      <a:pt x="18410" y="5852"/>
                      <a:pt x="17838" y="6185"/>
                    </a:cubicBezTo>
                    <a:cubicBezTo>
                      <a:pt x="18445" y="5482"/>
                      <a:pt x="19112" y="4804"/>
                      <a:pt x="19803" y="4149"/>
                    </a:cubicBezTo>
                    <a:cubicBezTo>
                      <a:pt x="19839" y="4152"/>
                      <a:pt x="19875" y="4153"/>
                      <a:pt x="19911" y="4153"/>
                    </a:cubicBezTo>
                    <a:cubicBezTo>
                      <a:pt x="20316" y="4153"/>
                      <a:pt x="20720" y="3966"/>
                      <a:pt x="20993" y="3518"/>
                    </a:cubicBezTo>
                    <a:lnTo>
                      <a:pt x="21732" y="2315"/>
                    </a:lnTo>
                    <a:cubicBezTo>
                      <a:pt x="22442" y="1161"/>
                      <a:pt x="21427" y="113"/>
                      <a:pt x="20279" y="113"/>
                    </a:cubicBezTo>
                    <a:cubicBezTo>
                      <a:pt x="20042" y="113"/>
                      <a:pt x="19799" y="158"/>
                      <a:pt x="19565" y="256"/>
                    </a:cubicBezTo>
                    <a:cubicBezTo>
                      <a:pt x="15338" y="2065"/>
                      <a:pt x="12397" y="6078"/>
                      <a:pt x="10802" y="10090"/>
                    </a:cubicBezTo>
                    <a:cubicBezTo>
                      <a:pt x="10480" y="10900"/>
                      <a:pt x="11016" y="11912"/>
                      <a:pt x="11754" y="12317"/>
                    </a:cubicBezTo>
                    <a:cubicBezTo>
                      <a:pt x="12298" y="12619"/>
                      <a:pt x="12834" y="12743"/>
                      <a:pt x="13363" y="12743"/>
                    </a:cubicBezTo>
                    <a:cubicBezTo>
                      <a:pt x="14061" y="12743"/>
                      <a:pt x="14745" y="12526"/>
                      <a:pt x="15409" y="12221"/>
                    </a:cubicBezTo>
                    <a:lnTo>
                      <a:pt x="15409" y="12221"/>
                    </a:lnTo>
                    <a:cubicBezTo>
                      <a:pt x="15302" y="12376"/>
                      <a:pt x="15183" y="12531"/>
                      <a:pt x="15076" y="12686"/>
                    </a:cubicBezTo>
                    <a:cubicBezTo>
                      <a:pt x="14080" y="14148"/>
                      <a:pt x="15477" y="15796"/>
                      <a:pt x="17063" y="15796"/>
                    </a:cubicBezTo>
                    <a:cubicBezTo>
                      <a:pt x="17221" y="15796"/>
                      <a:pt x="17381" y="15780"/>
                      <a:pt x="17541" y="15746"/>
                    </a:cubicBezTo>
                    <a:cubicBezTo>
                      <a:pt x="19910" y="15246"/>
                      <a:pt x="22041" y="14222"/>
                      <a:pt x="24053" y="12995"/>
                    </a:cubicBezTo>
                    <a:lnTo>
                      <a:pt x="24053" y="12995"/>
                    </a:lnTo>
                    <a:cubicBezTo>
                      <a:pt x="22898" y="14353"/>
                      <a:pt x="21827" y="15758"/>
                      <a:pt x="20874" y="17246"/>
                    </a:cubicBezTo>
                    <a:cubicBezTo>
                      <a:pt x="20757" y="17226"/>
                      <a:pt x="20636" y="17215"/>
                      <a:pt x="20512" y="17215"/>
                    </a:cubicBezTo>
                    <a:cubicBezTo>
                      <a:pt x="20046" y="17215"/>
                      <a:pt x="19542" y="17365"/>
                      <a:pt x="19053" y="17722"/>
                    </a:cubicBezTo>
                    <a:cubicBezTo>
                      <a:pt x="17850" y="18627"/>
                      <a:pt x="16659" y="19544"/>
                      <a:pt x="15457" y="20449"/>
                    </a:cubicBezTo>
                    <a:cubicBezTo>
                      <a:pt x="15600" y="20258"/>
                      <a:pt x="15743" y="20068"/>
                      <a:pt x="15897" y="19877"/>
                    </a:cubicBezTo>
                    <a:cubicBezTo>
                      <a:pt x="16588" y="19056"/>
                      <a:pt x="16743" y="17924"/>
                      <a:pt x="15897" y="17115"/>
                    </a:cubicBezTo>
                    <a:cubicBezTo>
                      <a:pt x="15496" y="16731"/>
                      <a:pt x="14993" y="16552"/>
                      <a:pt x="14486" y="16552"/>
                    </a:cubicBezTo>
                    <a:cubicBezTo>
                      <a:pt x="13955" y="16552"/>
                      <a:pt x="13419" y="16749"/>
                      <a:pt x="12992" y="17115"/>
                    </a:cubicBezTo>
                    <a:cubicBezTo>
                      <a:pt x="11099" y="18746"/>
                      <a:pt x="9182" y="20341"/>
                      <a:pt x="7230" y="21913"/>
                    </a:cubicBezTo>
                    <a:cubicBezTo>
                      <a:pt x="6765" y="22282"/>
                      <a:pt x="6301" y="22663"/>
                      <a:pt x="5837" y="23032"/>
                    </a:cubicBezTo>
                    <a:cubicBezTo>
                      <a:pt x="5872" y="22973"/>
                      <a:pt x="5896" y="22901"/>
                      <a:pt x="5932" y="22842"/>
                    </a:cubicBezTo>
                    <a:cubicBezTo>
                      <a:pt x="6337" y="22151"/>
                      <a:pt x="6777" y="21496"/>
                      <a:pt x="7289" y="20889"/>
                    </a:cubicBezTo>
                    <a:cubicBezTo>
                      <a:pt x="7599" y="20532"/>
                      <a:pt x="7920" y="20187"/>
                      <a:pt x="8266" y="19865"/>
                    </a:cubicBezTo>
                    <a:cubicBezTo>
                      <a:pt x="8373" y="19746"/>
                      <a:pt x="8599" y="19615"/>
                      <a:pt x="8670" y="19484"/>
                    </a:cubicBezTo>
                    <a:cubicBezTo>
                      <a:pt x="8682" y="19472"/>
                      <a:pt x="8682" y="19472"/>
                      <a:pt x="8682" y="19460"/>
                    </a:cubicBezTo>
                    <a:cubicBezTo>
                      <a:pt x="8863" y="19550"/>
                      <a:pt x="9047" y="19590"/>
                      <a:pt x="9227" y="19590"/>
                    </a:cubicBezTo>
                    <a:cubicBezTo>
                      <a:pt x="10366" y="19590"/>
                      <a:pt x="11350" y="17987"/>
                      <a:pt x="10302" y="17103"/>
                    </a:cubicBezTo>
                    <a:cubicBezTo>
                      <a:pt x="9771" y="16663"/>
                      <a:pt x="9221" y="16481"/>
                      <a:pt x="8670" y="16481"/>
                    </a:cubicBezTo>
                    <a:cubicBezTo>
                      <a:pt x="6820" y="16481"/>
                      <a:pt x="4967" y="18534"/>
                      <a:pt x="3884" y="19782"/>
                    </a:cubicBezTo>
                    <a:cubicBezTo>
                      <a:pt x="2205" y="21734"/>
                      <a:pt x="836" y="24056"/>
                      <a:pt x="253" y="26545"/>
                    </a:cubicBezTo>
                    <a:cubicBezTo>
                      <a:pt x="1" y="27631"/>
                      <a:pt x="761" y="29004"/>
                      <a:pt x="2056" y="29004"/>
                    </a:cubicBezTo>
                    <a:cubicBezTo>
                      <a:pt x="2109" y="29004"/>
                      <a:pt x="2163" y="29002"/>
                      <a:pt x="2217" y="28997"/>
                    </a:cubicBezTo>
                    <a:cubicBezTo>
                      <a:pt x="3420" y="28902"/>
                      <a:pt x="4479" y="28521"/>
                      <a:pt x="5456" y="28009"/>
                    </a:cubicBezTo>
                    <a:lnTo>
                      <a:pt x="5456" y="28009"/>
                    </a:lnTo>
                    <a:cubicBezTo>
                      <a:pt x="5420" y="28092"/>
                      <a:pt x="5372" y="28164"/>
                      <a:pt x="5325" y="28235"/>
                    </a:cubicBezTo>
                    <a:cubicBezTo>
                      <a:pt x="4848" y="29104"/>
                      <a:pt x="5015" y="30176"/>
                      <a:pt x="5861" y="30771"/>
                    </a:cubicBezTo>
                    <a:cubicBezTo>
                      <a:pt x="6248" y="31049"/>
                      <a:pt x="6658" y="31174"/>
                      <a:pt x="7067" y="31174"/>
                    </a:cubicBezTo>
                    <a:cubicBezTo>
                      <a:pt x="7589" y="31174"/>
                      <a:pt x="8108" y="30970"/>
                      <a:pt x="8575" y="30616"/>
                    </a:cubicBezTo>
                    <a:cubicBezTo>
                      <a:pt x="9587" y="29866"/>
                      <a:pt x="10599" y="29092"/>
                      <a:pt x="11611" y="28330"/>
                    </a:cubicBezTo>
                    <a:lnTo>
                      <a:pt x="11611" y="28330"/>
                    </a:lnTo>
                    <a:cubicBezTo>
                      <a:pt x="11349" y="28854"/>
                      <a:pt x="11099" y="29390"/>
                      <a:pt x="10873" y="29926"/>
                    </a:cubicBezTo>
                    <a:cubicBezTo>
                      <a:pt x="10563" y="30640"/>
                      <a:pt x="11028" y="31581"/>
                      <a:pt x="11611" y="32010"/>
                    </a:cubicBezTo>
                    <a:cubicBezTo>
                      <a:pt x="12003" y="32284"/>
                      <a:pt x="12424" y="32411"/>
                      <a:pt x="12854" y="32411"/>
                    </a:cubicBezTo>
                    <a:cubicBezTo>
                      <a:pt x="13207" y="32411"/>
                      <a:pt x="13567" y="32325"/>
                      <a:pt x="13921" y="32164"/>
                    </a:cubicBezTo>
                    <a:cubicBezTo>
                      <a:pt x="15588" y="31402"/>
                      <a:pt x="17124" y="30438"/>
                      <a:pt x="18600" y="29390"/>
                    </a:cubicBezTo>
                    <a:lnTo>
                      <a:pt x="18600" y="29390"/>
                    </a:lnTo>
                    <a:cubicBezTo>
                      <a:pt x="18481" y="29581"/>
                      <a:pt x="18362" y="29759"/>
                      <a:pt x="18255" y="29938"/>
                    </a:cubicBezTo>
                    <a:cubicBezTo>
                      <a:pt x="17437" y="31266"/>
                      <a:pt x="18641" y="32983"/>
                      <a:pt x="20070" y="32983"/>
                    </a:cubicBezTo>
                    <a:cubicBezTo>
                      <a:pt x="20409" y="32983"/>
                      <a:pt x="20760" y="32886"/>
                      <a:pt x="21101" y="32664"/>
                    </a:cubicBezTo>
                    <a:cubicBezTo>
                      <a:pt x="22875" y="31498"/>
                      <a:pt x="24660" y="30319"/>
                      <a:pt x="26423" y="29128"/>
                    </a:cubicBezTo>
                    <a:lnTo>
                      <a:pt x="26423" y="29128"/>
                    </a:lnTo>
                    <a:cubicBezTo>
                      <a:pt x="26208" y="29819"/>
                      <a:pt x="26399" y="30616"/>
                      <a:pt x="26935" y="31117"/>
                    </a:cubicBezTo>
                    <a:cubicBezTo>
                      <a:pt x="27089" y="31271"/>
                      <a:pt x="27256" y="31378"/>
                      <a:pt x="27435" y="31462"/>
                    </a:cubicBezTo>
                    <a:cubicBezTo>
                      <a:pt x="27161" y="31736"/>
                      <a:pt x="26887" y="32010"/>
                      <a:pt x="26613" y="32271"/>
                    </a:cubicBezTo>
                    <a:cubicBezTo>
                      <a:pt x="24911" y="33926"/>
                      <a:pt x="23208" y="35569"/>
                      <a:pt x="21505" y="37213"/>
                    </a:cubicBezTo>
                    <a:cubicBezTo>
                      <a:pt x="20815" y="37891"/>
                      <a:pt x="20755" y="38951"/>
                      <a:pt x="21351" y="39689"/>
                    </a:cubicBezTo>
                    <a:cubicBezTo>
                      <a:pt x="21716" y="40142"/>
                      <a:pt x="22347" y="40441"/>
                      <a:pt x="22967" y="40441"/>
                    </a:cubicBezTo>
                    <a:cubicBezTo>
                      <a:pt x="23276" y="40441"/>
                      <a:pt x="23582" y="40367"/>
                      <a:pt x="23851" y="40201"/>
                    </a:cubicBezTo>
                    <a:lnTo>
                      <a:pt x="23851" y="40201"/>
                    </a:lnTo>
                    <a:cubicBezTo>
                      <a:pt x="23577" y="40534"/>
                      <a:pt x="23303" y="40868"/>
                      <a:pt x="23029" y="41201"/>
                    </a:cubicBezTo>
                    <a:cubicBezTo>
                      <a:pt x="23029" y="41201"/>
                      <a:pt x="23017" y="41213"/>
                      <a:pt x="23017" y="41213"/>
                    </a:cubicBezTo>
                    <a:cubicBezTo>
                      <a:pt x="22922" y="41332"/>
                      <a:pt x="22827" y="41451"/>
                      <a:pt x="22732" y="41570"/>
                    </a:cubicBezTo>
                    <a:cubicBezTo>
                      <a:pt x="22184" y="42249"/>
                      <a:pt x="22541" y="43356"/>
                      <a:pt x="23196" y="43820"/>
                    </a:cubicBezTo>
                    <a:cubicBezTo>
                      <a:pt x="23363" y="43940"/>
                      <a:pt x="23541" y="44023"/>
                      <a:pt x="23732" y="44082"/>
                    </a:cubicBezTo>
                    <a:cubicBezTo>
                      <a:pt x="23666" y="45072"/>
                      <a:pt x="24645" y="45718"/>
                      <a:pt x="25627" y="45718"/>
                    </a:cubicBezTo>
                    <a:cubicBezTo>
                      <a:pt x="26075" y="45718"/>
                      <a:pt x="26524" y="45583"/>
                      <a:pt x="26875" y="45285"/>
                    </a:cubicBezTo>
                    <a:cubicBezTo>
                      <a:pt x="27101" y="45094"/>
                      <a:pt x="27327" y="44892"/>
                      <a:pt x="27542" y="44690"/>
                    </a:cubicBezTo>
                    <a:cubicBezTo>
                      <a:pt x="27613" y="44821"/>
                      <a:pt x="27697" y="44940"/>
                      <a:pt x="27792" y="45047"/>
                    </a:cubicBezTo>
                    <a:cubicBezTo>
                      <a:pt x="27321" y="46354"/>
                      <a:pt x="28484" y="47445"/>
                      <a:pt x="29757" y="47445"/>
                    </a:cubicBezTo>
                    <a:cubicBezTo>
                      <a:pt x="30224" y="47445"/>
                      <a:pt x="30704" y="47299"/>
                      <a:pt x="31126" y="46964"/>
                    </a:cubicBezTo>
                    <a:cubicBezTo>
                      <a:pt x="32269" y="46059"/>
                      <a:pt x="33400" y="45142"/>
                      <a:pt x="34507" y="44213"/>
                    </a:cubicBezTo>
                    <a:lnTo>
                      <a:pt x="34507" y="44213"/>
                    </a:lnTo>
                    <a:cubicBezTo>
                      <a:pt x="34197" y="44809"/>
                      <a:pt x="33924" y="45428"/>
                      <a:pt x="33697" y="46071"/>
                    </a:cubicBezTo>
                    <a:cubicBezTo>
                      <a:pt x="33201" y="47482"/>
                      <a:pt x="34468" y="48518"/>
                      <a:pt x="35755" y="48518"/>
                    </a:cubicBezTo>
                    <a:cubicBezTo>
                      <a:pt x="36260" y="48518"/>
                      <a:pt x="36768" y="48359"/>
                      <a:pt x="37174" y="48000"/>
                    </a:cubicBezTo>
                    <a:cubicBezTo>
                      <a:pt x="38734" y="46595"/>
                      <a:pt x="40305" y="45202"/>
                      <a:pt x="41865" y="43797"/>
                    </a:cubicBezTo>
                    <a:lnTo>
                      <a:pt x="41865" y="43797"/>
                    </a:lnTo>
                    <a:cubicBezTo>
                      <a:pt x="41508" y="44499"/>
                      <a:pt x="41151" y="45190"/>
                      <a:pt x="40793" y="45892"/>
                    </a:cubicBezTo>
                    <a:cubicBezTo>
                      <a:pt x="40031" y="47369"/>
                      <a:pt x="40996" y="48714"/>
                      <a:pt x="42615" y="48916"/>
                    </a:cubicBezTo>
                    <a:cubicBezTo>
                      <a:pt x="42760" y="48935"/>
                      <a:pt x="42904" y="48944"/>
                      <a:pt x="43045" y="48944"/>
                    </a:cubicBezTo>
                    <a:cubicBezTo>
                      <a:pt x="44454" y="48944"/>
                      <a:pt x="45660" y="48062"/>
                      <a:pt x="46699" y="47023"/>
                    </a:cubicBezTo>
                    <a:lnTo>
                      <a:pt x="46699" y="47023"/>
                    </a:lnTo>
                    <a:cubicBezTo>
                      <a:pt x="46169" y="48468"/>
                      <a:pt x="47206" y="49827"/>
                      <a:pt x="48636" y="49827"/>
                    </a:cubicBezTo>
                    <a:cubicBezTo>
                      <a:pt x="48974" y="49827"/>
                      <a:pt x="49333" y="49751"/>
                      <a:pt x="49699" y="49583"/>
                    </a:cubicBezTo>
                    <a:cubicBezTo>
                      <a:pt x="52176" y="48452"/>
                      <a:pt x="53509" y="46309"/>
                      <a:pt x="54795" y="44178"/>
                    </a:cubicBezTo>
                    <a:cubicBezTo>
                      <a:pt x="54915" y="44214"/>
                      <a:pt x="55042" y="44235"/>
                      <a:pt x="55173" y="44235"/>
                    </a:cubicBezTo>
                    <a:cubicBezTo>
                      <a:pt x="55381" y="44235"/>
                      <a:pt x="55600" y="44183"/>
                      <a:pt x="55819" y="44059"/>
                    </a:cubicBezTo>
                    <a:cubicBezTo>
                      <a:pt x="55843" y="44035"/>
                      <a:pt x="55867" y="44023"/>
                      <a:pt x="55891" y="43999"/>
                    </a:cubicBezTo>
                    <a:lnTo>
                      <a:pt x="55891" y="43999"/>
                    </a:lnTo>
                    <a:cubicBezTo>
                      <a:pt x="55605" y="44749"/>
                      <a:pt x="55319" y="45487"/>
                      <a:pt x="55057" y="46237"/>
                    </a:cubicBezTo>
                    <a:cubicBezTo>
                      <a:pt x="54783" y="47035"/>
                      <a:pt x="55236" y="48023"/>
                      <a:pt x="55986" y="48416"/>
                    </a:cubicBezTo>
                    <a:cubicBezTo>
                      <a:pt x="56414" y="48644"/>
                      <a:pt x="56820" y="48743"/>
                      <a:pt x="57205" y="48743"/>
                    </a:cubicBezTo>
                    <a:cubicBezTo>
                      <a:pt x="58973" y="48743"/>
                      <a:pt x="60308" y="46664"/>
                      <a:pt x="61403" y="45452"/>
                    </a:cubicBezTo>
                    <a:cubicBezTo>
                      <a:pt x="62725" y="43987"/>
                      <a:pt x="64046" y="42511"/>
                      <a:pt x="65380" y="41034"/>
                    </a:cubicBezTo>
                    <a:cubicBezTo>
                      <a:pt x="66082" y="40249"/>
                      <a:pt x="66189" y="39094"/>
                      <a:pt x="65380" y="38320"/>
                    </a:cubicBezTo>
                    <a:cubicBezTo>
                      <a:pt x="65003" y="37966"/>
                      <a:pt x="64449" y="37771"/>
                      <a:pt x="63900" y="37771"/>
                    </a:cubicBezTo>
                    <a:cubicBezTo>
                      <a:pt x="63563" y="37771"/>
                      <a:pt x="63229" y="37844"/>
                      <a:pt x="62939" y="37998"/>
                    </a:cubicBezTo>
                    <a:cubicBezTo>
                      <a:pt x="63141" y="37617"/>
                      <a:pt x="63344" y="37236"/>
                      <a:pt x="63546" y="36855"/>
                    </a:cubicBezTo>
                    <a:cubicBezTo>
                      <a:pt x="64034" y="35962"/>
                      <a:pt x="64630" y="34962"/>
                      <a:pt x="64737" y="33938"/>
                    </a:cubicBezTo>
                    <a:cubicBezTo>
                      <a:pt x="64856" y="33957"/>
                      <a:pt x="64977" y="33967"/>
                      <a:pt x="65099" y="33967"/>
                    </a:cubicBezTo>
                    <a:cubicBezTo>
                      <a:pt x="65586" y="33967"/>
                      <a:pt x="66087" y="33807"/>
                      <a:pt x="66535" y="33426"/>
                    </a:cubicBezTo>
                    <a:lnTo>
                      <a:pt x="69952" y="30521"/>
                    </a:lnTo>
                    <a:cubicBezTo>
                      <a:pt x="70090" y="31506"/>
                      <a:pt x="71118" y="32268"/>
                      <a:pt x="72196" y="32268"/>
                    </a:cubicBezTo>
                    <a:cubicBezTo>
                      <a:pt x="72696" y="32268"/>
                      <a:pt x="73206" y="32104"/>
                      <a:pt x="73643" y="31724"/>
                    </a:cubicBezTo>
                    <a:lnTo>
                      <a:pt x="75203" y="30366"/>
                    </a:lnTo>
                    <a:cubicBezTo>
                      <a:pt x="75369" y="30616"/>
                      <a:pt x="75595" y="30843"/>
                      <a:pt x="75905" y="31021"/>
                    </a:cubicBezTo>
                    <a:cubicBezTo>
                      <a:pt x="76225" y="31197"/>
                      <a:pt x="76607" y="31285"/>
                      <a:pt x="76992" y="31285"/>
                    </a:cubicBezTo>
                    <a:cubicBezTo>
                      <a:pt x="77754" y="31285"/>
                      <a:pt x="78530" y="30943"/>
                      <a:pt x="78870" y="30271"/>
                    </a:cubicBezTo>
                    <a:cubicBezTo>
                      <a:pt x="79858" y="28342"/>
                      <a:pt x="80846" y="26414"/>
                      <a:pt x="81834" y="24473"/>
                    </a:cubicBezTo>
                    <a:cubicBezTo>
                      <a:pt x="82525" y="23127"/>
                      <a:pt x="81668" y="21794"/>
                      <a:pt x="80465" y="21472"/>
                    </a:cubicBezTo>
                    <a:cubicBezTo>
                      <a:pt x="80477" y="21461"/>
                      <a:pt x="80489" y="21437"/>
                      <a:pt x="80501" y="21425"/>
                    </a:cubicBezTo>
                    <a:cubicBezTo>
                      <a:pt x="81505" y="19899"/>
                      <a:pt x="80096" y="18434"/>
                      <a:pt x="78584" y="18434"/>
                    </a:cubicBezTo>
                    <a:cubicBezTo>
                      <a:pt x="78197" y="18434"/>
                      <a:pt x="77803" y="18530"/>
                      <a:pt x="77441" y="18746"/>
                    </a:cubicBezTo>
                    <a:cubicBezTo>
                      <a:pt x="77453" y="18234"/>
                      <a:pt x="77274" y="17734"/>
                      <a:pt x="76846" y="17329"/>
                    </a:cubicBezTo>
                    <a:cubicBezTo>
                      <a:pt x="76432" y="16933"/>
                      <a:pt x="75889" y="16740"/>
                      <a:pt x="75346" y="16740"/>
                    </a:cubicBezTo>
                    <a:cubicBezTo>
                      <a:pt x="74794" y="16740"/>
                      <a:pt x="74241" y="16939"/>
                      <a:pt x="73821" y="17329"/>
                    </a:cubicBezTo>
                    <a:cubicBezTo>
                      <a:pt x="72631" y="18424"/>
                      <a:pt x="71428" y="19532"/>
                      <a:pt x="70214" y="20627"/>
                    </a:cubicBezTo>
                    <a:cubicBezTo>
                      <a:pt x="70488" y="20246"/>
                      <a:pt x="70750" y="19853"/>
                      <a:pt x="71012" y="19472"/>
                    </a:cubicBezTo>
                    <a:cubicBezTo>
                      <a:pt x="71994" y="18043"/>
                      <a:pt x="70536" y="16412"/>
                      <a:pt x="69068" y="16412"/>
                    </a:cubicBezTo>
                    <a:cubicBezTo>
                      <a:pt x="68580" y="16412"/>
                      <a:pt x="68091" y="16592"/>
                      <a:pt x="67690" y="17020"/>
                    </a:cubicBezTo>
                    <a:cubicBezTo>
                      <a:pt x="67225" y="17508"/>
                      <a:pt x="66773" y="18008"/>
                      <a:pt x="66309" y="18496"/>
                    </a:cubicBezTo>
                    <a:cubicBezTo>
                      <a:pt x="66225" y="17865"/>
                      <a:pt x="65832" y="17246"/>
                      <a:pt x="65273" y="16936"/>
                    </a:cubicBezTo>
                    <a:cubicBezTo>
                      <a:pt x="64935" y="16745"/>
                      <a:pt x="64590" y="16665"/>
                      <a:pt x="64255" y="16665"/>
                    </a:cubicBezTo>
                    <a:cubicBezTo>
                      <a:pt x="64153" y="16665"/>
                      <a:pt x="64051" y="16672"/>
                      <a:pt x="63951" y="16686"/>
                    </a:cubicBezTo>
                    <a:cubicBezTo>
                      <a:pt x="64023" y="16460"/>
                      <a:pt x="64082" y="16234"/>
                      <a:pt x="64154" y="16019"/>
                    </a:cubicBezTo>
                    <a:cubicBezTo>
                      <a:pt x="64261" y="15638"/>
                      <a:pt x="64261" y="15293"/>
                      <a:pt x="64165" y="14996"/>
                    </a:cubicBezTo>
                    <a:cubicBezTo>
                      <a:pt x="64189" y="14936"/>
                      <a:pt x="64225" y="14888"/>
                      <a:pt x="64249" y="14829"/>
                    </a:cubicBezTo>
                    <a:cubicBezTo>
                      <a:pt x="65130" y="12483"/>
                      <a:pt x="66023" y="10138"/>
                      <a:pt x="66904" y="7780"/>
                    </a:cubicBezTo>
                    <a:cubicBezTo>
                      <a:pt x="67456" y="6347"/>
                      <a:pt x="66067" y="5179"/>
                      <a:pt x="64705" y="5179"/>
                    </a:cubicBezTo>
                    <a:cubicBezTo>
                      <a:pt x="64539" y="5179"/>
                      <a:pt x="64374" y="5196"/>
                      <a:pt x="64213" y="5232"/>
                    </a:cubicBezTo>
                    <a:cubicBezTo>
                      <a:pt x="64487" y="4566"/>
                      <a:pt x="64701" y="3863"/>
                      <a:pt x="64808" y="3137"/>
                    </a:cubicBezTo>
                    <a:cubicBezTo>
                      <a:pt x="64951" y="2208"/>
                      <a:pt x="64713" y="1291"/>
                      <a:pt x="63808" y="791"/>
                    </a:cubicBezTo>
                    <a:cubicBezTo>
                      <a:pt x="63474" y="603"/>
                      <a:pt x="63098" y="514"/>
                      <a:pt x="62722" y="514"/>
                    </a:cubicBezTo>
                    <a:cubicBezTo>
                      <a:pt x="62146" y="514"/>
                      <a:pt x="61571" y="724"/>
                      <a:pt x="61153" y="1113"/>
                    </a:cubicBezTo>
                    <a:cubicBezTo>
                      <a:pt x="60344" y="1863"/>
                      <a:pt x="59582" y="2661"/>
                      <a:pt x="58843" y="3494"/>
                    </a:cubicBezTo>
                    <a:cubicBezTo>
                      <a:pt x="58927" y="3208"/>
                      <a:pt x="58998" y="2923"/>
                      <a:pt x="59058" y="2625"/>
                    </a:cubicBezTo>
                    <a:cubicBezTo>
                      <a:pt x="59236" y="1708"/>
                      <a:pt x="58939" y="768"/>
                      <a:pt x="58058" y="279"/>
                    </a:cubicBezTo>
                    <a:cubicBezTo>
                      <a:pt x="57732" y="99"/>
                      <a:pt x="57316" y="1"/>
                      <a:pt x="56898" y="1"/>
                    </a:cubicBezTo>
                    <a:close/>
                  </a:path>
                </a:pathLst>
              </a:custGeom>
              <a:grpFill/>
              <a:ln>
                <a:noFill/>
              </a:ln>
            </p:spPr>
            <p:txBody>
              <a:bodyPr spcFirstLastPara="1" wrap="square" lIns="121598" tIns="121598" rIns="121598" bIns="121598" anchor="ctr" anchorCtr="0">
                <a:noAutofit/>
              </a:bodyPr>
              <a:lstStyle/>
              <a:p>
                <a:pPr>
                  <a:buClr>
                    <a:srgbClr val="000000"/>
                  </a:buClr>
                </a:pPr>
                <a:endParaRPr kern="0">
                  <a:solidFill>
                    <a:srgbClr val="000000"/>
                  </a:solidFill>
                  <a:latin typeface="Arial"/>
                  <a:cs typeface="Arial"/>
                  <a:sym typeface="Arial"/>
                </a:endParaRPr>
              </a:p>
            </p:txBody>
          </p:sp>
        </p:grpSp>
        <p:sp>
          <p:nvSpPr>
            <p:cNvPr id="4" name="TextBox 3">
              <a:extLst>
                <a:ext uri="{FF2B5EF4-FFF2-40B4-BE49-F238E27FC236}">
                  <a16:creationId xmlns:a16="http://schemas.microsoft.com/office/drawing/2014/main" id="{E7CBA5FA-96EC-07A7-D9D0-D135751BCA96}"/>
                </a:ext>
              </a:extLst>
            </p:cNvPr>
            <p:cNvSpPr txBox="1"/>
            <p:nvPr/>
          </p:nvSpPr>
          <p:spPr>
            <a:xfrm>
              <a:off x="1469319" y="857307"/>
              <a:ext cx="9192937" cy="1008626"/>
            </a:xfrm>
            <a:prstGeom prst="rect">
              <a:avLst/>
            </a:prstGeom>
            <a:noFill/>
          </p:spPr>
          <p:txBody>
            <a:bodyPr wrap="square">
              <a:spAutoFit/>
            </a:bodyPr>
            <a:lstStyle/>
            <a:p>
              <a:pPr algn="ctr">
                <a:buClr>
                  <a:srgbClr val="000000"/>
                </a:buClr>
              </a:pPr>
              <a:r>
                <a:rPr lang="en-US" sz="6600" b="1" kern="0">
                  <a:solidFill>
                    <a:srgbClr val="000000"/>
                  </a:solidFill>
                  <a:latin typeface="Arial"/>
                  <a:cs typeface="Arial"/>
                  <a:sym typeface="Arial"/>
                </a:rPr>
                <a:t>VẬN DỤNG</a:t>
              </a:r>
            </a:p>
          </p:txBody>
        </p:sp>
      </p:grpSp>
      <p:pic>
        <p:nvPicPr>
          <p:cNvPr id="20" name="Picture 19">
            <a:extLst>
              <a:ext uri="{FF2B5EF4-FFF2-40B4-BE49-F238E27FC236}">
                <a16:creationId xmlns:a16="http://schemas.microsoft.com/office/drawing/2014/main" id="{487EF831-6E59-406B-C18D-30FCD4152091}"/>
              </a:ext>
            </a:extLst>
          </p:cNvPr>
          <p:cNvPicPr>
            <a:picLocks noChangeAspect="1"/>
          </p:cNvPicPr>
          <p:nvPr/>
        </p:nvPicPr>
        <p:blipFill>
          <a:blip r:embed="rId3"/>
          <a:stretch>
            <a:fillRect/>
          </a:stretch>
        </p:blipFill>
        <p:spPr>
          <a:xfrm>
            <a:off x="4238625" y="2948755"/>
            <a:ext cx="3714750" cy="3714750"/>
          </a:xfrm>
          <a:prstGeom prst="rect">
            <a:avLst/>
          </a:prstGeom>
        </p:spPr>
      </p:pic>
    </p:spTree>
    <p:extLst>
      <p:ext uri="{BB962C8B-B14F-4D97-AF65-F5344CB8AC3E}">
        <p14:creationId xmlns:p14="http://schemas.microsoft.com/office/powerpoint/2010/main" val="1732658460"/>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858E739-1C46-42D6-9932-8664E7ED7F4B}"/>
              </a:ext>
            </a:extLst>
          </p:cNvPr>
          <p:cNvSpPr/>
          <p:nvPr/>
        </p:nvSpPr>
        <p:spPr>
          <a:xfrm>
            <a:off x="335921" y="869430"/>
            <a:ext cx="11311466" cy="378565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0" cap="none" spc="0" normalizeH="0" baseline="0" noProof="0">
                <a:ln>
                  <a:noFill/>
                </a:ln>
                <a:solidFill>
                  <a:srgbClr val="FF0000"/>
                </a:solidFill>
                <a:effectLst/>
                <a:uLnTx/>
                <a:uFillTx/>
                <a:latin typeface="Arial"/>
                <a:ea typeface="+mn-ea"/>
                <a:cs typeface="Arial"/>
                <a:sym typeface="Arial"/>
              </a:rPr>
              <a:t>Cảm </a:t>
            </a:r>
            <a:r>
              <a:rPr kumimoji="0" lang="vi-VN" sz="8000" b="1" i="0" u="none" strike="noStrike" kern="0" cap="none" spc="0" normalizeH="0" baseline="0" noProof="0">
                <a:ln>
                  <a:noFill/>
                </a:ln>
                <a:solidFill>
                  <a:srgbClr val="FF0000"/>
                </a:solidFill>
                <a:effectLst/>
                <a:uLnTx/>
                <a:uFillTx/>
                <a:latin typeface="Arial"/>
                <a:ea typeface="+mn-ea"/>
                <a:cs typeface="Arial"/>
                <a:sym typeface="Arial"/>
              </a:rPr>
              <a:t>ơ</a:t>
            </a:r>
            <a:r>
              <a:rPr kumimoji="0" lang="en-US" sz="8000" b="1" i="0" u="none" strike="noStrike" kern="0" cap="none" spc="0" normalizeH="0" baseline="0" noProof="0">
                <a:ln>
                  <a:noFill/>
                </a:ln>
                <a:solidFill>
                  <a:srgbClr val="FF0000"/>
                </a:solidFill>
                <a:effectLst/>
                <a:uLnTx/>
                <a:uFillTx/>
                <a:latin typeface="Arial"/>
                <a:ea typeface="+mn-ea"/>
                <a:cs typeface="Arial"/>
                <a:sym typeface="Arial"/>
              </a:rPr>
              <a:t>n thầy, cô đã lắng nghe!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0" cap="none" spc="0" normalizeH="0" baseline="0" noProof="0">
                <a:ln>
                  <a:noFill/>
                </a:ln>
                <a:solidFill>
                  <a:srgbClr val="FF0000"/>
                </a:solidFill>
                <a:effectLst/>
                <a:uLnTx/>
                <a:uFillTx/>
                <a:latin typeface="Arial"/>
                <a:ea typeface="+mn-ea"/>
                <a:cs typeface="Arial"/>
                <a:sym typeface="Arial"/>
              </a:rPr>
              <a:t>Chúc các em học tốt!</a:t>
            </a:r>
            <a:endParaRPr kumimoji="0" lang="en-US"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Tree>
    <p:extLst>
      <p:ext uri="{BB962C8B-B14F-4D97-AF65-F5344CB8AC3E}">
        <p14:creationId xmlns:p14="http://schemas.microsoft.com/office/powerpoint/2010/main" val="4213580530"/>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3" name="Group 642"/>
          <p:cNvGrpSpPr/>
          <p:nvPr/>
        </p:nvGrpSpPr>
        <p:grpSpPr>
          <a:xfrm>
            <a:off x="3723478" y="659480"/>
            <a:ext cx="685803" cy="703880"/>
            <a:chOff x="3788570" y="326290"/>
            <a:chExt cx="963613" cy="989013"/>
          </a:xfrm>
        </p:grpSpPr>
        <p:sp>
          <p:nvSpPr>
            <p:cNvPr id="1033" name="Freeform 10"/>
            <p:cNvSpPr>
              <a:spLocks/>
            </p:cNvSpPr>
            <p:nvPr/>
          </p:nvSpPr>
          <p:spPr bwMode="auto">
            <a:xfrm>
              <a:off x="3788570" y="326290"/>
              <a:ext cx="963613" cy="989013"/>
            </a:xfrm>
            <a:custGeom>
              <a:avLst/>
              <a:gdLst>
                <a:gd name="T0" fmla="*/ 243 w 607"/>
                <a:gd name="T1" fmla="*/ 479 h 623"/>
                <a:gd name="T2" fmla="*/ 33 w 607"/>
                <a:gd name="T3" fmla="*/ 534 h 623"/>
                <a:gd name="T4" fmla="*/ 117 w 607"/>
                <a:gd name="T5" fmla="*/ 332 h 623"/>
                <a:gd name="T6" fmla="*/ 0 w 607"/>
                <a:gd name="T7" fmla="*/ 151 h 623"/>
                <a:gd name="T8" fmla="*/ 217 w 607"/>
                <a:gd name="T9" fmla="*/ 170 h 623"/>
                <a:gd name="T10" fmla="*/ 353 w 607"/>
                <a:gd name="T11" fmla="*/ 0 h 623"/>
                <a:gd name="T12" fmla="*/ 405 w 607"/>
                <a:gd name="T13" fmla="*/ 210 h 623"/>
                <a:gd name="T14" fmla="*/ 607 w 607"/>
                <a:gd name="T15" fmla="*/ 291 h 623"/>
                <a:gd name="T16" fmla="*/ 419 w 607"/>
                <a:gd name="T17" fmla="*/ 405 h 623"/>
                <a:gd name="T18" fmla="*/ 408 w 607"/>
                <a:gd name="T19" fmla="*/ 623 h 623"/>
                <a:gd name="T20" fmla="*/ 243 w 607"/>
                <a:gd name="T21" fmla="*/ 479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7" h="623">
                  <a:moveTo>
                    <a:pt x="243" y="479"/>
                  </a:moveTo>
                  <a:lnTo>
                    <a:pt x="33" y="534"/>
                  </a:lnTo>
                  <a:lnTo>
                    <a:pt x="117" y="332"/>
                  </a:lnTo>
                  <a:lnTo>
                    <a:pt x="0" y="151"/>
                  </a:lnTo>
                  <a:lnTo>
                    <a:pt x="217" y="170"/>
                  </a:lnTo>
                  <a:lnTo>
                    <a:pt x="353" y="0"/>
                  </a:lnTo>
                  <a:lnTo>
                    <a:pt x="405" y="210"/>
                  </a:lnTo>
                  <a:lnTo>
                    <a:pt x="607" y="291"/>
                  </a:lnTo>
                  <a:lnTo>
                    <a:pt x="419" y="405"/>
                  </a:lnTo>
                  <a:lnTo>
                    <a:pt x="408" y="623"/>
                  </a:lnTo>
                  <a:lnTo>
                    <a:pt x="243" y="479"/>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4" name="Freeform 11"/>
            <p:cNvSpPr>
              <a:spLocks/>
            </p:cNvSpPr>
            <p:nvPr/>
          </p:nvSpPr>
          <p:spPr bwMode="auto">
            <a:xfrm>
              <a:off x="3939382" y="496152"/>
              <a:ext cx="638175" cy="655638"/>
            </a:xfrm>
            <a:custGeom>
              <a:avLst/>
              <a:gdLst>
                <a:gd name="T0" fmla="*/ 144 w 402"/>
                <a:gd name="T1" fmla="*/ 114 h 413"/>
                <a:gd name="T2" fmla="*/ 232 w 402"/>
                <a:gd name="T3" fmla="*/ 0 h 413"/>
                <a:gd name="T4" fmla="*/ 265 w 402"/>
                <a:gd name="T5" fmla="*/ 140 h 413"/>
                <a:gd name="T6" fmla="*/ 402 w 402"/>
                <a:gd name="T7" fmla="*/ 192 h 413"/>
                <a:gd name="T8" fmla="*/ 276 w 402"/>
                <a:gd name="T9" fmla="*/ 269 h 413"/>
                <a:gd name="T10" fmla="*/ 269 w 402"/>
                <a:gd name="T11" fmla="*/ 413 h 413"/>
                <a:gd name="T12" fmla="*/ 159 w 402"/>
                <a:gd name="T13" fmla="*/ 317 h 413"/>
                <a:gd name="T14" fmla="*/ 22 w 402"/>
                <a:gd name="T15" fmla="*/ 354 h 413"/>
                <a:gd name="T16" fmla="*/ 78 w 402"/>
                <a:gd name="T17" fmla="*/ 221 h 413"/>
                <a:gd name="T18" fmla="*/ 0 w 402"/>
                <a:gd name="T19" fmla="*/ 100 h 413"/>
                <a:gd name="T20" fmla="*/ 144 w 402"/>
                <a:gd name="T21" fmla="*/ 11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2" h="413">
                  <a:moveTo>
                    <a:pt x="144" y="114"/>
                  </a:moveTo>
                  <a:lnTo>
                    <a:pt x="232" y="0"/>
                  </a:lnTo>
                  <a:lnTo>
                    <a:pt x="265" y="140"/>
                  </a:lnTo>
                  <a:lnTo>
                    <a:pt x="402" y="192"/>
                  </a:lnTo>
                  <a:lnTo>
                    <a:pt x="276" y="269"/>
                  </a:lnTo>
                  <a:lnTo>
                    <a:pt x="269" y="413"/>
                  </a:lnTo>
                  <a:lnTo>
                    <a:pt x="159" y="317"/>
                  </a:lnTo>
                  <a:lnTo>
                    <a:pt x="22" y="354"/>
                  </a:lnTo>
                  <a:lnTo>
                    <a:pt x="78" y="221"/>
                  </a:lnTo>
                  <a:lnTo>
                    <a:pt x="0" y="100"/>
                  </a:lnTo>
                  <a:lnTo>
                    <a:pt x="144" y="1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0" name="Group 639"/>
          <p:cNvGrpSpPr/>
          <p:nvPr/>
        </p:nvGrpSpPr>
        <p:grpSpPr>
          <a:xfrm>
            <a:off x="2924776" y="5683036"/>
            <a:ext cx="592414" cy="572294"/>
            <a:chOff x="3715545" y="5201503"/>
            <a:chExt cx="841375" cy="812800"/>
          </a:xfrm>
        </p:grpSpPr>
        <p:sp>
          <p:nvSpPr>
            <p:cNvPr id="1037" name="Freeform 14"/>
            <p:cNvSpPr>
              <a:spLocks/>
            </p:cNvSpPr>
            <p:nvPr/>
          </p:nvSpPr>
          <p:spPr bwMode="auto">
            <a:xfrm>
              <a:off x="3715545" y="5201503"/>
              <a:ext cx="841375" cy="812800"/>
            </a:xfrm>
            <a:custGeom>
              <a:avLst/>
              <a:gdLst>
                <a:gd name="T0" fmla="*/ 184 w 530"/>
                <a:gd name="T1" fmla="*/ 342 h 512"/>
                <a:gd name="T2" fmla="*/ 0 w 530"/>
                <a:gd name="T3" fmla="*/ 305 h 512"/>
                <a:gd name="T4" fmla="*/ 140 w 530"/>
                <a:gd name="T5" fmla="*/ 184 h 512"/>
                <a:gd name="T6" fmla="*/ 118 w 530"/>
                <a:gd name="T7" fmla="*/ 0 h 512"/>
                <a:gd name="T8" fmla="*/ 276 w 530"/>
                <a:gd name="T9" fmla="*/ 92 h 512"/>
                <a:gd name="T10" fmla="*/ 445 w 530"/>
                <a:gd name="T11" fmla="*/ 14 h 512"/>
                <a:gd name="T12" fmla="*/ 405 w 530"/>
                <a:gd name="T13" fmla="*/ 195 h 512"/>
                <a:gd name="T14" fmla="*/ 530 w 530"/>
                <a:gd name="T15" fmla="*/ 331 h 512"/>
                <a:gd name="T16" fmla="*/ 346 w 530"/>
                <a:gd name="T17" fmla="*/ 349 h 512"/>
                <a:gd name="T18" fmla="*/ 258 w 530"/>
                <a:gd name="T19" fmla="*/ 512 h 512"/>
                <a:gd name="T20" fmla="*/ 184 w 530"/>
                <a:gd name="T21" fmla="*/ 34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0" h="512">
                  <a:moveTo>
                    <a:pt x="184" y="342"/>
                  </a:moveTo>
                  <a:lnTo>
                    <a:pt x="0" y="305"/>
                  </a:lnTo>
                  <a:lnTo>
                    <a:pt x="140" y="184"/>
                  </a:lnTo>
                  <a:lnTo>
                    <a:pt x="118" y="0"/>
                  </a:lnTo>
                  <a:lnTo>
                    <a:pt x="276" y="92"/>
                  </a:lnTo>
                  <a:lnTo>
                    <a:pt x="445" y="14"/>
                  </a:lnTo>
                  <a:lnTo>
                    <a:pt x="405" y="195"/>
                  </a:lnTo>
                  <a:lnTo>
                    <a:pt x="530" y="331"/>
                  </a:lnTo>
                  <a:lnTo>
                    <a:pt x="346" y="349"/>
                  </a:lnTo>
                  <a:lnTo>
                    <a:pt x="258" y="512"/>
                  </a:lnTo>
                  <a:lnTo>
                    <a:pt x="184" y="342"/>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8" name="Freeform 15"/>
            <p:cNvSpPr>
              <a:spLocks/>
            </p:cNvSpPr>
            <p:nvPr/>
          </p:nvSpPr>
          <p:spPr bwMode="auto">
            <a:xfrm>
              <a:off x="3890170" y="5347553"/>
              <a:ext cx="503238" cy="484188"/>
            </a:xfrm>
            <a:custGeom>
              <a:avLst/>
              <a:gdLst>
                <a:gd name="T0" fmla="*/ 81 w 317"/>
                <a:gd name="T1" fmla="*/ 110 h 305"/>
                <a:gd name="T2" fmla="*/ 70 w 317"/>
                <a:gd name="T3" fmla="*/ 0 h 305"/>
                <a:gd name="T4" fmla="*/ 166 w 317"/>
                <a:gd name="T5" fmla="*/ 59 h 305"/>
                <a:gd name="T6" fmla="*/ 265 w 317"/>
                <a:gd name="T7" fmla="*/ 11 h 305"/>
                <a:gd name="T8" fmla="*/ 240 w 317"/>
                <a:gd name="T9" fmla="*/ 118 h 305"/>
                <a:gd name="T10" fmla="*/ 317 w 317"/>
                <a:gd name="T11" fmla="*/ 199 h 305"/>
                <a:gd name="T12" fmla="*/ 207 w 317"/>
                <a:gd name="T13" fmla="*/ 210 h 305"/>
                <a:gd name="T14" fmla="*/ 151 w 317"/>
                <a:gd name="T15" fmla="*/ 305 h 305"/>
                <a:gd name="T16" fmla="*/ 107 w 317"/>
                <a:gd name="T17" fmla="*/ 206 h 305"/>
                <a:gd name="T18" fmla="*/ 0 w 317"/>
                <a:gd name="T19" fmla="*/ 184 h 305"/>
                <a:gd name="T20" fmla="*/ 81 w 317"/>
                <a:gd name="T21" fmla="*/ 11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7" h="305">
                  <a:moveTo>
                    <a:pt x="81" y="110"/>
                  </a:moveTo>
                  <a:lnTo>
                    <a:pt x="70" y="0"/>
                  </a:lnTo>
                  <a:lnTo>
                    <a:pt x="166" y="59"/>
                  </a:lnTo>
                  <a:lnTo>
                    <a:pt x="265" y="11"/>
                  </a:lnTo>
                  <a:lnTo>
                    <a:pt x="240" y="118"/>
                  </a:lnTo>
                  <a:lnTo>
                    <a:pt x="317" y="199"/>
                  </a:lnTo>
                  <a:lnTo>
                    <a:pt x="207" y="210"/>
                  </a:lnTo>
                  <a:lnTo>
                    <a:pt x="151" y="305"/>
                  </a:lnTo>
                  <a:lnTo>
                    <a:pt x="107" y="206"/>
                  </a:lnTo>
                  <a:lnTo>
                    <a:pt x="0" y="184"/>
                  </a:lnTo>
                  <a:lnTo>
                    <a:pt x="81"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2" name="Group 641"/>
          <p:cNvGrpSpPr/>
          <p:nvPr/>
        </p:nvGrpSpPr>
        <p:grpSpPr>
          <a:xfrm>
            <a:off x="8902979" y="5145942"/>
            <a:ext cx="564762" cy="584202"/>
            <a:chOff x="8279607" y="5960328"/>
            <a:chExt cx="876300" cy="906463"/>
          </a:xfrm>
        </p:grpSpPr>
        <p:sp>
          <p:nvSpPr>
            <p:cNvPr id="1041" name="Freeform 18"/>
            <p:cNvSpPr>
              <a:spLocks/>
            </p:cNvSpPr>
            <p:nvPr/>
          </p:nvSpPr>
          <p:spPr bwMode="auto">
            <a:xfrm>
              <a:off x="8279607" y="5960328"/>
              <a:ext cx="876300" cy="906463"/>
            </a:xfrm>
            <a:custGeom>
              <a:avLst/>
              <a:gdLst>
                <a:gd name="T0" fmla="*/ 184 w 552"/>
                <a:gd name="T1" fmla="*/ 376 h 571"/>
                <a:gd name="T2" fmla="*/ 0 w 552"/>
                <a:gd name="T3" fmla="*/ 299 h 571"/>
                <a:gd name="T4" fmla="*/ 173 w 552"/>
                <a:gd name="T5" fmla="*/ 199 h 571"/>
                <a:gd name="T6" fmla="*/ 188 w 552"/>
                <a:gd name="T7" fmla="*/ 0 h 571"/>
                <a:gd name="T8" fmla="*/ 335 w 552"/>
                <a:gd name="T9" fmla="*/ 137 h 571"/>
                <a:gd name="T10" fmla="*/ 530 w 552"/>
                <a:gd name="T11" fmla="*/ 89 h 571"/>
                <a:gd name="T12" fmla="*/ 449 w 552"/>
                <a:gd name="T13" fmla="*/ 273 h 571"/>
                <a:gd name="T14" fmla="*/ 552 w 552"/>
                <a:gd name="T15" fmla="*/ 442 h 571"/>
                <a:gd name="T16" fmla="*/ 353 w 552"/>
                <a:gd name="T17" fmla="*/ 420 h 571"/>
                <a:gd name="T18" fmla="*/ 225 w 552"/>
                <a:gd name="T19" fmla="*/ 571 h 571"/>
                <a:gd name="T20" fmla="*/ 184 w 552"/>
                <a:gd name="T21" fmla="*/ 376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2" h="571">
                  <a:moveTo>
                    <a:pt x="184" y="376"/>
                  </a:moveTo>
                  <a:lnTo>
                    <a:pt x="0" y="299"/>
                  </a:lnTo>
                  <a:lnTo>
                    <a:pt x="173" y="199"/>
                  </a:lnTo>
                  <a:lnTo>
                    <a:pt x="188" y="0"/>
                  </a:lnTo>
                  <a:lnTo>
                    <a:pt x="335" y="137"/>
                  </a:lnTo>
                  <a:lnTo>
                    <a:pt x="530" y="89"/>
                  </a:lnTo>
                  <a:lnTo>
                    <a:pt x="449" y="273"/>
                  </a:lnTo>
                  <a:lnTo>
                    <a:pt x="552" y="442"/>
                  </a:lnTo>
                  <a:lnTo>
                    <a:pt x="353" y="420"/>
                  </a:lnTo>
                  <a:lnTo>
                    <a:pt x="225" y="571"/>
                  </a:lnTo>
                  <a:lnTo>
                    <a:pt x="184" y="376"/>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2" name="Freeform 19"/>
            <p:cNvSpPr>
              <a:spLocks/>
            </p:cNvSpPr>
            <p:nvPr/>
          </p:nvSpPr>
          <p:spPr bwMode="auto">
            <a:xfrm>
              <a:off x="8455820" y="6130190"/>
              <a:ext cx="549275" cy="566738"/>
            </a:xfrm>
            <a:custGeom>
              <a:avLst/>
              <a:gdLst>
                <a:gd name="T0" fmla="*/ 110 w 346"/>
                <a:gd name="T1" fmla="*/ 122 h 357"/>
                <a:gd name="T2" fmla="*/ 117 w 346"/>
                <a:gd name="T3" fmla="*/ 0 h 357"/>
                <a:gd name="T4" fmla="*/ 213 w 346"/>
                <a:gd name="T5" fmla="*/ 81 h 357"/>
                <a:gd name="T6" fmla="*/ 334 w 346"/>
                <a:gd name="T7" fmla="*/ 52 h 357"/>
                <a:gd name="T8" fmla="*/ 283 w 346"/>
                <a:gd name="T9" fmla="*/ 166 h 357"/>
                <a:gd name="T10" fmla="*/ 346 w 346"/>
                <a:gd name="T11" fmla="*/ 276 h 357"/>
                <a:gd name="T12" fmla="*/ 224 w 346"/>
                <a:gd name="T13" fmla="*/ 262 h 357"/>
                <a:gd name="T14" fmla="*/ 143 w 346"/>
                <a:gd name="T15" fmla="*/ 357 h 357"/>
                <a:gd name="T16" fmla="*/ 117 w 346"/>
                <a:gd name="T17" fmla="*/ 232 h 357"/>
                <a:gd name="T18" fmla="*/ 0 w 346"/>
                <a:gd name="T19" fmla="*/ 184 h 357"/>
                <a:gd name="T20" fmla="*/ 110 w 346"/>
                <a:gd name="T21" fmla="*/ 12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6" h="357">
                  <a:moveTo>
                    <a:pt x="110" y="122"/>
                  </a:moveTo>
                  <a:lnTo>
                    <a:pt x="117" y="0"/>
                  </a:lnTo>
                  <a:lnTo>
                    <a:pt x="213" y="81"/>
                  </a:lnTo>
                  <a:lnTo>
                    <a:pt x="334" y="52"/>
                  </a:lnTo>
                  <a:lnTo>
                    <a:pt x="283" y="166"/>
                  </a:lnTo>
                  <a:lnTo>
                    <a:pt x="346" y="276"/>
                  </a:lnTo>
                  <a:lnTo>
                    <a:pt x="224" y="262"/>
                  </a:lnTo>
                  <a:lnTo>
                    <a:pt x="143" y="357"/>
                  </a:lnTo>
                  <a:lnTo>
                    <a:pt x="117" y="232"/>
                  </a:lnTo>
                  <a:lnTo>
                    <a:pt x="0" y="184"/>
                  </a:lnTo>
                  <a:lnTo>
                    <a:pt x="110"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4" name="Group 643"/>
          <p:cNvGrpSpPr/>
          <p:nvPr/>
        </p:nvGrpSpPr>
        <p:grpSpPr>
          <a:xfrm>
            <a:off x="8282782" y="846320"/>
            <a:ext cx="619125" cy="596900"/>
            <a:chOff x="8314532" y="213577"/>
            <a:chExt cx="619125" cy="596900"/>
          </a:xfrm>
        </p:grpSpPr>
        <p:sp>
          <p:nvSpPr>
            <p:cNvPr id="1045" name="Freeform 22"/>
            <p:cNvSpPr>
              <a:spLocks/>
            </p:cNvSpPr>
            <p:nvPr/>
          </p:nvSpPr>
          <p:spPr bwMode="auto">
            <a:xfrm>
              <a:off x="8314532" y="213577"/>
              <a:ext cx="619125" cy="596900"/>
            </a:xfrm>
            <a:custGeom>
              <a:avLst/>
              <a:gdLst>
                <a:gd name="T0" fmla="*/ 188 w 390"/>
                <a:gd name="T1" fmla="*/ 306 h 376"/>
                <a:gd name="T2" fmla="*/ 63 w 390"/>
                <a:gd name="T3" fmla="*/ 361 h 376"/>
                <a:gd name="T4" fmla="*/ 92 w 390"/>
                <a:gd name="T5" fmla="*/ 229 h 376"/>
                <a:gd name="T6" fmla="*/ 0 w 390"/>
                <a:gd name="T7" fmla="*/ 129 h 376"/>
                <a:gd name="T8" fmla="*/ 136 w 390"/>
                <a:gd name="T9" fmla="*/ 118 h 376"/>
                <a:gd name="T10" fmla="*/ 206 w 390"/>
                <a:gd name="T11" fmla="*/ 0 h 376"/>
                <a:gd name="T12" fmla="*/ 258 w 390"/>
                <a:gd name="T13" fmla="*/ 126 h 376"/>
                <a:gd name="T14" fmla="*/ 390 w 390"/>
                <a:gd name="T15" fmla="*/ 151 h 376"/>
                <a:gd name="T16" fmla="*/ 287 w 390"/>
                <a:gd name="T17" fmla="*/ 240 h 376"/>
                <a:gd name="T18" fmla="*/ 306 w 390"/>
                <a:gd name="T19" fmla="*/ 376 h 376"/>
                <a:gd name="T20" fmla="*/ 188 w 390"/>
                <a:gd name="T21" fmla="*/ 30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376">
                  <a:moveTo>
                    <a:pt x="188" y="306"/>
                  </a:moveTo>
                  <a:lnTo>
                    <a:pt x="63" y="361"/>
                  </a:lnTo>
                  <a:lnTo>
                    <a:pt x="92" y="229"/>
                  </a:lnTo>
                  <a:lnTo>
                    <a:pt x="0" y="129"/>
                  </a:lnTo>
                  <a:lnTo>
                    <a:pt x="136" y="118"/>
                  </a:lnTo>
                  <a:lnTo>
                    <a:pt x="206" y="0"/>
                  </a:lnTo>
                  <a:lnTo>
                    <a:pt x="258" y="126"/>
                  </a:lnTo>
                  <a:lnTo>
                    <a:pt x="390" y="151"/>
                  </a:lnTo>
                  <a:lnTo>
                    <a:pt x="287" y="240"/>
                  </a:lnTo>
                  <a:lnTo>
                    <a:pt x="306" y="376"/>
                  </a:lnTo>
                  <a:lnTo>
                    <a:pt x="188" y="306"/>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6" name="Freeform 23"/>
            <p:cNvSpPr>
              <a:spLocks/>
            </p:cNvSpPr>
            <p:nvPr/>
          </p:nvSpPr>
          <p:spPr bwMode="auto">
            <a:xfrm>
              <a:off x="8425657" y="331052"/>
              <a:ext cx="396875" cy="379413"/>
            </a:xfrm>
            <a:custGeom>
              <a:avLst/>
              <a:gdLst>
                <a:gd name="T0" fmla="*/ 88 w 250"/>
                <a:gd name="T1" fmla="*/ 74 h 239"/>
                <a:gd name="T2" fmla="*/ 129 w 250"/>
                <a:gd name="T3" fmla="*/ 0 h 239"/>
                <a:gd name="T4" fmla="*/ 166 w 250"/>
                <a:gd name="T5" fmla="*/ 81 h 239"/>
                <a:gd name="T6" fmla="*/ 250 w 250"/>
                <a:gd name="T7" fmla="*/ 96 h 239"/>
                <a:gd name="T8" fmla="*/ 184 w 250"/>
                <a:gd name="T9" fmla="*/ 155 h 239"/>
                <a:gd name="T10" fmla="*/ 195 w 250"/>
                <a:gd name="T11" fmla="*/ 239 h 239"/>
                <a:gd name="T12" fmla="*/ 118 w 250"/>
                <a:gd name="T13" fmla="*/ 195 h 239"/>
                <a:gd name="T14" fmla="*/ 41 w 250"/>
                <a:gd name="T15" fmla="*/ 232 h 239"/>
                <a:gd name="T16" fmla="*/ 59 w 250"/>
                <a:gd name="T17" fmla="*/ 147 h 239"/>
                <a:gd name="T18" fmla="*/ 0 w 250"/>
                <a:gd name="T19" fmla="*/ 81 h 239"/>
                <a:gd name="T20" fmla="*/ 88 w 250"/>
                <a:gd name="T21" fmla="*/ 7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239">
                  <a:moveTo>
                    <a:pt x="88" y="74"/>
                  </a:moveTo>
                  <a:lnTo>
                    <a:pt x="129" y="0"/>
                  </a:lnTo>
                  <a:lnTo>
                    <a:pt x="166" y="81"/>
                  </a:lnTo>
                  <a:lnTo>
                    <a:pt x="250" y="96"/>
                  </a:lnTo>
                  <a:lnTo>
                    <a:pt x="184" y="155"/>
                  </a:lnTo>
                  <a:lnTo>
                    <a:pt x="195" y="239"/>
                  </a:lnTo>
                  <a:lnTo>
                    <a:pt x="118" y="195"/>
                  </a:lnTo>
                  <a:lnTo>
                    <a:pt x="41" y="232"/>
                  </a:lnTo>
                  <a:lnTo>
                    <a:pt x="59" y="147"/>
                  </a:lnTo>
                  <a:lnTo>
                    <a:pt x="0" y="81"/>
                  </a:lnTo>
                  <a:lnTo>
                    <a:pt x="88"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1025" name="Group 1024"/>
          <p:cNvGrpSpPr/>
          <p:nvPr/>
        </p:nvGrpSpPr>
        <p:grpSpPr>
          <a:xfrm>
            <a:off x="1391445" y="-434123"/>
            <a:ext cx="9859962" cy="7693026"/>
            <a:chOff x="1391445" y="-434123"/>
            <a:chExt cx="9859962" cy="7693026"/>
          </a:xfrm>
        </p:grpSpPr>
        <p:grpSp>
          <p:nvGrpSpPr>
            <p:cNvPr id="646" name="Group 645"/>
            <p:cNvGrpSpPr/>
            <p:nvPr/>
          </p:nvGrpSpPr>
          <p:grpSpPr>
            <a:xfrm>
              <a:off x="1391445" y="-188494"/>
              <a:ext cx="9859962" cy="7046494"/>
              <a:chOff x="1745457" y="-98600"/>
              <a:chExt cx="9151938" cy="6540501"/>
            </a:xfrm>
          </p:grpSpPr>
          <p:sp>
            <p:nvSpPr>
              <p:cNvPr id="1029" name="Freeform 6"/>
              <p:cNvSpPr>
                <a:spLocks/>
              </p:cNvSpPr>
              <p:nvPr/>
            </p:nvSpPr>
            <p:spPr bwMode="auto">
              <a:xfrm>
                <a:off x="1874045" y="444325"/>
                <a:ext cx="9023350" cy="5794376"/>
              </a:xfrm>
              <a:custGeom>
                <a:avLst/>
                <a:gdLst>
                  <a:gd name="T0" fmla="*/ 94 w 1544"/>
                  <a:gd name="T1" fmla="*/ 907 h 991"/>
                  <a:gd name="T2" fmla="*/ 156 w 1544"/>
                  <a:gd name="T3" fmla="*/ 643 h 991"/>
                  <a:gd name="T4" fmla="*/ 0 w 1544"/>
                  <a:gd name="T5" fmla="*/ 578 h 991"/>
                  <a:gd name="T6" fmla="*/ 149 w 1544"/>
                  <a:gd name="T7" fmla="*/ 461 h 991"/>
                  <a:gd name="T8" fmla="*/ 40 w 1544"/>
                  <a:gd name="T9" fmla="*/ 366 h 991"/>
                  <a:gd name="T10" fmla="*/ 253 w 1544"/>
                  <a:gd name="T11" fmla="*/ 274 h 991"/>
                  <a:gd name="T12" fmla="*/ 239 w 1544"/>
                  <a:gd name="T13" fmla="*/ 144 h 991"/>
                  <a:gd name="T14" fmla="*/ 518 w 1544"/>
                  <a:gd name="T15" fmla="*/ 149 h 991"/>
                  <a:gd name="T16" fmla="*/ 639 w 1544"/>
                  <a:gd name="T17" fmla="*/ 0 h 991"/>
                  <a:gd name="T18" fmla="*/ 830 w 1544"/>
                  <a:gd name="T19" fmla="*/ 184 h 991"/>
                  <a:gd name="T20" fmla="*/ 1060 w 1544"/>
                  <a:gd name="T21" fmla="*/ 19 h 991"/>
                  <a:gd name="T22" fmla="*/ 1146 w 1544"/>
                  <a:gd name="T23" fmla="*/ 209 h 991"/>
                  <a:gd name="T24" fmla="*/ 1430 w 1544"/>
                  <a:gd name="T25" fmla="*/ 149 h 991"/>
                  <a:gd name="T26" fmla="*/ 1304 w 1544"/>
                  <a:gd name="T27" fmla="*/ 370 h 991"/>
                  <a:gd name="T28" fmla="*/ 1544 w 1544"/>
                  <a:gd name="T29" fmla="*/ 430 h 991"/>
                  <a:gd name="T30" fmla="*/ 1369 w 1544"/>
                  <a:gd name="T31" fmla="*/ 607 h 991"/>
                  <a:gd name="T32" fmla="*/ 1446 w 1544"/>
                  <a:gd name="T33" fmla="*/ 781 h 991"/>
                  <a:gd name="T34" fmla="*/ 1146 w 1544"/>
                  <a:gd name="T35" fmla="*/ 765 h 991"/>
                  <a:gd name="T36" fmla="*/ 1069 w 1544"/>
                  <a:gd name="T37" fmla="*/ 949 h 991"/>
                  <a:gd name="T38" fmla="*/ 823 w 1544"/>
                  <a:gd name="T39" fmla="*/ 823 h 991"/>
                  <a:gd name="T40" fmla="*/ 616 w 1544"/>
                  <a:gd name="T41" fmla="*/ 991 h 991"/>
                  <a:gd name="T42" fmla="*/ 437 w 1544"/>
                  <a:gd name="T43" fmla="*/ 788 h 991"/>
                  <a:gd name="T44" fmla="*/ 94 w 1544"/>
                  <a:gd name="T45" fmla="*/ 90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4" h="991">
                    <a:moveTo>
                      <a:pt x="94" y="907"/>
                    </a:moveTo>
                    <a:cubicBezTo>
                      <a:pt x="94" y="907"/>
                      <a:pt x="257" y="749"/>
                      <a:pt x="156" y="643"/>
                    </a:cubicBezTo>
                    <a:cubicBezTo>
                      <a:pt x="55" y="537"/>
                      <a:pt x="0" y="578"/>
                      <a:pt x="0" y="578"/>
                    </a:cubicBezTo>
                    <a:cubicBezTo>
                      <a:pt x="0" y="578"/>
                      <a:pt x="160" y="531"/>
                      <a:pt x="149" y="461"/>
                    </a:cubicBezTo>
                    <a:cubicBezTo>
                      <a:pt x="139" y="391"/>
                      <a:pt x="40" y="366"/>
                      <a:pt x="40" y="366"/>
                    </a:cubicBezTo>
                    <a:cubicBezTo>
                      <a:pt x="40" y="366"/>
                      <a:pt x="211" y="372"/>
                      <a:pt x="253" y="274"/>
                    </a:cubicBezTo>
                    <a:cubicBezTo>
                      <a:pt x="295" y="177"/>
                      <a:pt x="239" y="144"/>
                      <a:pt x="239" y="144"/>
                    </a:cubicBezTo>
                    <a:cubicBezTo>
                      <a:pt x="239" y="144"/>
                      <a:pt x="418" y="221"/>
                      <a:pt x="518" y="149"/>
                    </a:cubicBezTo>
                    <a:cubicBezTo>
                      <a:pt x="618" y="77"/>
                      <a:pt x="639" y="0"/>
                      <a:pt x="639" y="0"/>
                    </a:cubicBezTo>
                    <a:cubicBezTo>
                      <a:pt x="639" y="0"/>
                      <a:pt x="667" y="226"/>
                      <a:pt x="830" y="184"/>
                    </a:cubicBezTo>
                    <a:cubicBezTo>
                      <a:pt x="992" y="142"/>
                      <a:pt x="1060" y="19"/>
                      <a:pt x="1060" y="19"/>
                    </a:cubicBezTo>
                    <a:cubicBezTo>
                      <a:pt x="1060" y="19"/>
                      <a:pt x="1004" y="195"/>
                      <a:pt x="1146" y="209"/>
                    </a:cubicBezTo>
                    <a:cubicBezTo>
                      <a:pt x="1288" y="223"/>
                      <a:pt x="1430" y="149"/>
                      <a:pt x="1430" y="149"/>
                    </a:cubicBezTo>
                    <a:cubicBezTo>
                      <a:pt x="1430" y="149"/>
                      <a:pt x="1209" y="267"/>
                      <a:pt x="1304" y="370"/>
                    </a:cubicBezTo>
                    <a:cubicBezTo>
                      <a:pt x="1399" y="472"/>
                      <a:pt x="1544" y="430"/>
                      <a:pt x="1544" y="430"/>
                    </a:cubicBezTo>
                    <a:cubicBezTo>
                      <a:pt x="1544" y="430"/>
                      <a:pt x="1353" y="493"/>
                      <a:pt x="1369" y="607"/>
                    </a:cubicBezTo>
                    <a:cubicBezTo>
                      <a:pt x="1385" y="721"/>
                      <a:pt x="1446" y="781"/>
                      <a:pt x="1446" y="781"/>
                    </a:cubicBezTo>
                    <a:cubicBezTo>
                      <a:pt x="1446" y="781"/>
                      <a:pt x="1241" y="677"/>
                      <a:pt x="1146" y="765"/>
                    </a:cubicBezTo>
                    <a:cubicBezTo>
                      <a:pt x="1050" y="853"/>
                      <a:pt x="1069" y="949"/>
                      <a:pt x="1069" y="949"/>
                    </a:cubicBezTo>
                    <a:cubicBezTo>
                      <a:pt x="1069" y="949"/>
                      <a:pt x="939" y="793"/>
                      <a:pt x="823" y="823"/>
                    </a:cubicBezTo>
                    <a:cubicBezTo>
                      <a:pt x="706" y="853"/>
                      <a:pt x="616" y="991"/>
                      <a:pt x="616" y="991"/>
                    </a:cubicBezTo>
                    <a:cubicBezTo>
                      <a:pt x="616" y="991"/>
                      <a:pt x="613" y="809"/>
                      <a:pt x="437" y="788"/>
                    </a:cubicBezTo>
                    <a:cubicBezTo>
                      <a:pt x="260" y="767"/>
                      <a:pt x="94" y="907"/>
                      <a:pt x="94" y="907"/>
                    </a:cubicBez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0" name="Freeform 7"/>
              <p:cNvSpPr>
                <a:spLocks/>
              </p:cNvSpPr>
              <p:nvPr/>
            </p:nvSpPr>
            <p:spPr bwMode="auto">
              <a:xfrm>
                <a:off x="1745457" y="-98600"/>
                <a:ext cx="8509000" cy="6540501"/>
              </a:xfrm>
              <a:custGeom>
                <a:avLst/>
                <a:gdLst>
                  <a:gd name="T0" fmla="*/ 654 w 1456"/>
                  <a:gd name="T1" fmla="*/ 993 h 1119"/>
                  <a:gd name="T2" fmla="*/ 507 w 1456"/>
                  <a:gd name="T3" fmla="*/ 843 h 1119"/>
                  <a:gd name="T4" fmla="*/ 185 w 1456"/>
                  <a:gd name="T5" fmla="*/ 939 h 1119"/>
                  <a:gd name="T6" fmla="*/ 230 w 1456"/>
                  <a:gd name="T7" fmla="*/ 771 h 1119"/>
                  <a:gd name="T8" fmla="*/ 87 w 1456"/>
                  <a:gd name="T9" fmla="*/ 658 h 1119"/>
                  <a:gd name="T10" fmla="*/ 183 w 1456"/>
                  <a:gd name="T11" fmla="*/ 590 h 1119"/>
                  <a:gd name="T12" fmla="*/ 0 w 1456"/>
                  <a:gd name="T13" fmla="*/ 435 h 1119"/>
                  <a:gd name="T14" fmla="*/ 312 w 1456"/>
                  <a:gd name="T15" fmla="*/ 400 h 1119"/>
                  <a:gd name="T16" fmla="*/ 300 w 1456"/>
                  <a:gd name="T17" fmla="*/ 267 h 1119"/>
                  <a:gd name="T18" fmla="*/ 499 w 1456"/>
                  <a:gd name="T19" fmla="*/ 295 h 1119"/>
                  <a:gd name="T20" fmla="*/ 668 w 1456"/>
                  <a:gd name="T21" fmla="*/ 0 h 1119"/>
                  <a:gd name="T22" fmla="*/ 825 w 1456"/>
                  <a:gd name="T23" fmla="*/ 300 h 1119"/>
                  <a:gd name="T24" fmla="*/ 1025 w 1456"/>
                  <a:gd name="T25" fmla="*/ 224 h 1119"/>
                  <a:gd name="T26" fmla="*/ 1144 w 1456"/>
                  <a:gd name="T27" fmla="*/ 321 h 1119"/>
                  <a:gd name="T28" fmla="*/ 1425 w 1456"/>
                  <a:gd name="T29" fmla="*/ 217 h 1119"/>
                  <a:gd name="T30" fmla="*/ 1282 w 1456"/>
                  <a:gd name="T31" fmla="*/ 456 h 1119"/>
                  <a:gd name="T32" fmla="*/ 1451 w 1456"/>
                  <a:gd name="T33" fmla="*/ 546 h 1119"/>
                  <a:gd name="T34" fmla="*/ 1360 w 1456"/>
                  <a:gd name="T35" fmla="*/ 689 h 1119"/>
                  <a:gd name="T36" fmla="*/ 1456 w 1456"/>
                  <a:gd name="T37" fmla="*/ 894 h 1119"/>
                  <a:gd name="T38" fmla="*/ 1156 w 1456"/>
                  <a:gd name="T39" fmla="*/ 805 h 1119"/>
                  <a:gd name="T40" fmla="*/ 1124 w 1456"/>
                  <a:gd name="T41" fmla="*/ 1119 h 1119"/>
                  <a:gd name="T42" fmla="*/ 849 w 1456"/>
                  <a:gd name="T43" fmla="*/ 881 h 1119"/>
                  <a:gd name="T44" fmla="*/ 654 w 1456"/>
                  <a:gd name="T45" fmla="*/ 99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6" h="1119">
                    <a:moveTo>
                      <a:pt x="654" y="993"/>
                    </a:moveTo>
                    <a:cubicBezTo>
                      <a:pt x="654" y="993"/>
                      <a:pt x="648" y="875"/>
                      <a:pt x="507" y="843"/>
                    </a:cubicBezTo>
                    <a:cubicBezTo>
                      <a:pt x="367" y="811"/>
                      <a:pt x="185" y="939"/>
                      <a:pt x="185" y="939"/>
                    </a:cubicBezTo>
                    <a:cubicBezTo>
                      <a:pt x="185" y="939"/>
                      <a:pt x="263" y="857"/>
                      <a:pt x="230" y="771"/>
                    </a:cubicBezTo>
                    <a:cubicBezTo>
                      <a:pt x="197" y="686"/>
                      <a:pt x="87" y="658"/>
                      <a:pt x="87" y="658"/>
                    </a:cubicBezTo>
                    <a:cubicBezTo>
                      <a:pt x="87" y="658"/>
                      <a:pt x="160" y="653"/>
                      <a:pt x="183" y="590"/>
                    </a:cubicBezTo>
                    <a:cubicBezTo>
                      <a:pt x="206" y="527"/>
                      <a:pt x="0" y="435"/>
                      <a:pt x="0" y="435"/>
                    </a:cubicBezTo>
                    <a:cubicBezTo>
                      <a:pt x="0" y="435"/>
                      <a:pt x="277" y="480"/>
                      <a:pt x="312" y="400"/>
                    </a:cubicBezTo>
                    <a:cubicBezTo>
                      <a:pt x="347" y="320"/>
                      <a:pt x="300" y="267"/>
                      <a:pt x="300" y="267"/>
                    </a:cubicBezTo>
                    <a:cubicBezTo>
                      <a:pt x="300" y="267"/>
                      <a:pt x="387" y="309"/>
                      <a:pt x="499" y="295"/>
                    </a:cubicBezTo>
                    <a:cubicBezTo>
                      <a:pt x="610" y="281"/>
                      <a:pt x="668" y="0"/>
                      <a:pt x="668" y="0"/>
                    </a:cubicBezTo>
                    <a:cubicBezTo>
                      <a:pt x="668" y="0"/>
                      <a:pt x="682" y="309"/>
                      <a:pt x="825" y="300"/>
                    </a:cubicBezTo>
                    <a:cubicBezTo>
                      <a:pt x="968" y="292"/>
                      <a:pt x="1025" y="224"/>
                      <a:pt x="1025" y="224"/>
                    </a:cubicBezTo>
                    <a:cubicBezTo>
                      <a:pt x="1025" y="224"/>
                      <a:pt x="1036" y="295"/>
                      <a:pt x="1144" y="321"/>
                    </a:cubicBezTo>
                    <a:cubicBezTo>
                      <a:pt x="1252" y="348"/>
                      <a:pt x="1425" y="217"/>
                      <a:pt x="1425" y="217"/>
                    </a:cubicBezTo>
                    <a:cubicBezTo>
                      <a:pt x="1425" y="217"/>
                      <a:pt x="1254" y="367"/>
                      <a:pt x="1282" y="456"/>
                    </a:cubicBezTo>
                    <a:cubicBezTo>
                      <a:pt x="1310" y="545"/>
                      <a:pt x="1451" y="546"/>
                      <a:pt x="1451" y="546"/>
                    </a:cubicBezTo>
                    <a:cubicBezTo>
                      <a:pt x="1451" y="546"/>
                      <a:pt x="1357" y="607"/>
                      <a:pt x="1360" y="689"/>
                    </a:cubicBezTo>
                    <a:cubicBezTo>
                      <a:pt x="1364" y="771"/>
                      <a:pt x="1456" y="894"/>
                      <a:pt x="1456" y="894"/>
                    </a:cubicBezTo>
                    <a:cubicBezTo>
                      <a:pt x="1456" y="894"/>
                      <a:pt x="1248" y="765"/>
                      <a:pt x="1156" y="805"/>
                    </a:cubicBezTo>
                    <a:cubicBezTo>
                      <a:pt x="1064" y="845"/>
                      <a:pt x="1124" y="1119"/>
                      <a:pt x="1124" y="1119"/>
                    </a:cubicBezTo>
                    <a:cubicBezTo>
                      <a:pt x="1124" y="1119"/>
                      <a:pt x="989" y="873"/>
                      <a:pt x="849" y="881"/>
                    </a:cubicBezTo>
                    <a:cubicBezTo>
                      <a:pt x="710" y="890"/>
                      <a:pt x="654" y="993"/>
                      <a:pt x="654" y="99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sp>
          <p:nvSpPr>
            <p:cNvPr id="1047" name="Freeform 24"/>
            <p:cNvSpPr>
              <a:spLocks/>
            </p:cNvSpPr>
            <p:nvPr/>
          </p:nvSpPr>
          <p:spPr bwMode="auto">
            <a:xfrm>
              <a:off x="6749257" y="289777"/>
              <a:ext cx="735013" cy="1712913"/>
            </a:xfrm>
            <a:custGeom>
              <a:avLst/>
              <a:gdLst>
                <a:gd name="T0" fmla="*/ 0 w 463"/>
                <a:gd name="T1" fmla="*/ 1079 h 1079"/>
                <a:gd name="T2" fmla="*/ 386 w 463"/>
                <a:gd name="T3" fmla="*/ 0 h 1079"/>
                <a:gd name="T4" fmla="*/ 463 w 463"/>
                <a:gd name="T5" fmla="*/ 52 h 1079"/>
                <a:gd name="T6" fmla="*/ 0 w 463"/>
                <a:gd name="T7" fmla="*/ 1079 h 1079"/>
              </a:gdLst>
              <a:ahLst/>
              <a:cxnLst>
                <a:cxn ang="0">
                  <a:pos x="T0" y="T1"/>
                </a:cxn>
                <a:cxn ang="0">
                  <a:pos x="T2" y="T3"/>
                </a:cxn>
                <a:cxn ang="0">
                  <a:pos x="T4" y="T5"/>
                </a:cxn>
                <a:cxn ang="0">
                  <a:pos x="T6" y="T7"/>
                </a:cxn>
              </a:cxnLst>
              <a:rect l="0" t="0" r="r" b="b"/>
              <a:pathLst>
                <a:path w="463" h="1079">
                  <a:moveTo>
                    <a:pt x="0" y="1079"/>
                  </a:moveTo>
                  <a:lnTo>
                    <a:pt x="386" y="0"/>
                  </a:lnTo>
                  <a:lnTo>
                    <a:pt x="463" y="52"/>
                  </a:lnTo>
                  <a:lnTo>
                    <a:pt x="0" y="1079"/>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8" name="Freeform 25"/>
            <p:cNvSpPr>
              <a:spLocks/>
            </p:cNvSpPr>
            <p:nvPr/>
          </p:nvSpPr>
          <p:spPr bwMode="auto">
            <a:xfrm>
              <a:off x="6895307" y="-434123"/>
              <a:ext cx="303213" cy="1028700"/>
            </a:xfrm>
            <a:custGeom>
              <a:avLst/>
              <a:gdLst>
                <a:gd name="T0" fmla="*/ 0 w 191"/>
                <a:gd name="T1" fmla="*/ 648 h 648"/>
                <a:gd name="T2" fmla="*/ 128 w 191"/>
                <a:gd name="T3" fmla="*/ 0 h 648"/>
                <a:gd name="T4" fmla="*/ 191 w 191"/>
                <a:gd name="T5" fmla="*/ 25 h 648"/>
                <a:gd name="T6" fmla="*/ 0 w 191"/>
                <a:gd name="T7" fmla="*/ 648 h 648"/>
              </a:gdLst>
              <a:ahLst/>
              <a:cxnLst>
                <a:cxn ang="0">
                  <a:pos x="T0" y="T1"/>
                </a:cxn>
                <a:cxn ang="0">
                  <a:pos x="T2" y="T3"/>
                </a:cxn>
                <a:cxn ang="0">
                  <a:pos x="T4" y="T5"/>
                </a:cxn>
                <a:cxn ang="0">
                  <a:pos x="T6" y="T7"/>
                </a:cxn>
              </a:cxnLst>
              <a:rect l="0" t="0" r="r" b="b"/>
              <a:pathLst>
                <a:path w="191" h="648">
                  <a:moveTo>
                    <a:pt x="0" y="648"/>
                  </a:moveTo>
                  <a:lnTo>
                    <a:pt x="128" y="0"/>
                  </a:lnTo>
                  <a:lnTo>
                    <a:pt x="191" y="25"/>
                  </a:lnTo>
                  <a:lnTo>
                    <a:pt x="0" y="648"/>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9" name="Freeform 26"/>
            <p:cNvSpPr>
              <a:spLocks/>
            </p:cNvSpPr>
            <p:nvPr/>
          </p:nvSpPr>
          <p:spPr bwMode="auto">
            <a:xfrm>
              <a:off x="1745457" y="1669315"/>
              <a:ext cx="1924050" cy="825500"/>
            </a:xfrm>
            <a:custGeom>
              <a:avLst/>
              <a:gdLst>
                <a:gd name="T0" fmla="*/ 1212 w 1212"/>
                <a:gd name="T1" fmla="*/ 520 h 520"/>
                <a:gd name="T2" fmla="*/ 0 w 1212"/>
                <a:gd name="T3" fmla="*/ 140 h 520"/>
                <a:gd name="T4" fmla="*/ 15 w 1212"/>
                <a:gd name="T5" fmla="*/ 0 h 520"/>
                <a:gd name="T6" fmla="*/ 1212 w 1212"/>
                <a:gd name="T7" fmla="*/ 520 h 520"/>
              </a:gdLst>
              <a:ahLst/>
              <a:cxnLst>
                <a:cxn ang="0">
                  <a:pos x="T0" y="T1"/>
                </a:cxn>
                <a:cxn ang="0">
                  <a:pos x="T2" y="T3"/>
                </a:cxn>
                <a:cxn ang="0">
                  <a:pos x="T4" y="T5"/>
                </a:cxn>
                <a:cxn ang="0">
                  <a:pos x="T6" y="T7"/>
                </a:cxn>
              </a:cxnLst>
              <a:rect l="0" t="0" r="r" b="b"/>
              <a:pathLst>
                <a:path w="1212" h="520">
                  <a:moveTo>
                    <a:pt x="1212" y="520"/>
                  </a:moveTo>
                  <a:lnTo>
                    <a:pt x="0" y="140"/>
                  </a:lnTo>
                  <a:lnTo>
                    <a:pt x="15" y="0"/>
                  </a:lnTo>
                  <a:lnTo>
                    <a:pt x="1212" y="52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0" name="Freeform 27"/>
            <p:cNvSpPr>
              <a:spLocks/>
            </p:cNvSpPr>
            <p:nvPr/>
          </p:nvSpPr>
          <p:spPr bwMode="auto">
            <a:xfrm>
              <a:off x="1769270" y="1429602"/>
              <a:ext cx="1128713" cy="579438"/>
            </a:xfrm>
            <a:custGeom>
              <a:avLst/>
              <a:gdLst>
                <a:gd name="T0" fmla="*/ 711 w 711"/>
                <a:gd name="T1" fmla="*/ 365 h 365"/>
                <a:gd name="T2" fmla="*/ 0 w 711"/>
                <a:gd name="T3" fmla="*/ 63 h 365"/>
                <a:gd name="T4" fmla="*/ 30 w 711"/>
                <a:gd name="T5" fmla="*/ 0 h 365"/>
                <a:gd name="T6" fmla="*/ 711 w 711"/>
                <a:gd name="T7" fmla="*/ 365 h 365"/>
              </a:gdLst>
              <a:ahLst/>
              <a:cxnLst>
                <a:cxn ang="0">
                  <a:pos x="T0" y="T1"/>
                </a:cxn>
                <a:cxn ang="0">
                  <a:pos x="T2" y="T3"/>
                </a:cxn>
                <a:cxn ang="0">
                  <a:pos x="T4" y="T5"/>
                </a:cxn>
                <a:cxn ang="0">
                  <a:pos x="T6" y="T7"/>
                </a:cxn>
              </a:cxnLst>
              <a:rect l="0" t="0" r="r" b="b"/>
              <a:pathLst>
                <a:path w="711" h="365">
                  <a:moveTo>
                    <a:pt x="711" y="365"/>
                  </a:moveTo>
                  <a:lnTo>
                    <a:pt x="0" y="63"/>
                  </a:lnTo>
                  <a:lnTo>
                    <a:pt x="30" y="0"/>
                  </a:lnTo>
                  <a:lnTo>
                    <a:pt x="711" y="365"/>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1" name="Freeform 28"/>
            <p:cNvSpPr>
              <a:spLocks/>
            </p:cNvSpPr>
            <p:nvPr/>
          </p:nvSpPr>
          <p:spPr bwMode="auto">
            <a:xfrm>
              <a:off x="2950370" y="6071453"/>
              <a:ext cx="719138" cy="754063"/>
            </a:xfrm>
            <a:custGeom>
              <a:avLst/>
              <a:gdLst>
                <a:gd name="T0" fmla="*/ 453 w 453"/>
                <a:gd name="T1" fmla="*/ 0 h 475"/>
                <a:gd name="T2" fmla="*/ 0 w 453"/>
                <a:gd name="T3" fmla="*/ 394 h 475"/>
                <a:gd name="T4" fmla="*/ 62 w 453"/>
                <a:gd name="T5" fmla="*/ 475 h 475"/>
                <a:gd name="T6" fmla="*/ 453 w 453"/>
                <a:gd name="T7" fmla="*/ 0 h 475"/>
              </a:gdLst>
              <a:ahLst/>
              <a:cxnLst>
                <a:cxn ang="0">
                  <a:pos x="T0" y="T1"/>
                </a:cxn>
                <a:cxn ang="0">
                  <a:pos x="T2" y="T3"/>
                </a:cxn>
                <a:cxn ang="0">
                  <a:pos x="T4" y="T5"/>
                </a:cxn>
                <a:cxn ang="0">
                  <a:pos x="T6" y="T7"/>
                </a:cxn>
              </a:cxnLst>
              <a:rect l="0" t="0" r="r" b="b"/>
              <a:pathLst>
                <a:path w="453" h="475">
                  <a:moveTo>
                    <a:pt x="453" y="0"/>
                  </a:moveTo>
                  <a:lnTo>
                    <a:pt x="0" y="394"/>
                  </a:lnTo>
                  <a:lnTo>
                    <a:pt x="62" y="475"/>
                  </a:lnTo>
                  <a:lnTo>
                    <a:pt x="453" y="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2" name="Freeform 29"/>
            <p:cNvSpPr>
              <a:spLocks/>
            </p:cNvSpPr>
            <p:nvPr/>
          </p:nvSpPr>
          <p:spPr bwMode="auto">
            <a:xfrm>
              <a:off x="6965157" y="5668228"/>
              <a:ext cx="706438" cy="1590675"/>
            </a:xfrm>
            <a:custGeom>
              <a:avLst/>
              <a:gdLst>
                <a:gd name="T0" fmla="*/ 313 w 445"/>
                <a:gd name="T1" fmla="*/ 1002 h 1002"/>
                <a:gd name="T2" fmla="*/ 0 w 445"/>
                <a:gd name="T3" fmla="*/ 0 h 1002"/>
                <a:gd name="T4" fmla="*/ 445 w 445"/>
                <a:gd name="T5" fmla="*/ 961 h 1002"/>
                <a:gd name="T6" fmla="*/ 313 w 445"/>
                <a:gd name="T7" fmla="*/ 1002 h 1002"/>
              </a:gdLst>
              <a:ahLst/>
              <a:cxnLst>
                <a:cxn ang="0">
                  <a:pos x="T0" y="T1"/>
                </a:cxn>
                <a:cxn ang="0">
                  <a:pos x="T2" y="T3"/>
                </a:cxn>
                <a:cxn ang="0">
                  <a:pos x="T4" y="T5"/>
                </a:cxn>
                <a:cxn ang="0">
                  <a:pos x="T6" y="T7"/>
                </a:cxn>
              </a:cxnLst>
              <a:rect l="0" t="0" r="r" b="b"/>
              <a:pathLst>
                <a:path w="445" h="1002">
                  <a:moveTo>
                    <a:pt x="313" y="1002"/>
                  </a:moveTo>
                  <a:lnTo>
                    <a:pt x="0" y="0"/>
                  </a:lnTo>
                  <a:lnTo>
                    <a:pt x="445" y="961"/>
                  </a:lnTo>
                  <a:lnTo>
                    <a:pt x="313" y="1002"/>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3" name="Freeform 30"/>
            <p:cNvSpPr>
              <a:spLocks/>
            </p:cNvSpPr>
            <p:nvPr/>
          </p:nvSpPr>
          <p:spPr bwMode="auto">
            <a:xfrm>
              <a:off x="7257257" y="5879365"/>
              <a:ext cx="427038" cy="782638"/>
            </a:xfrm>
            <a:custGeom>
              <a:avLst/>
              <a:gdLst>
                <a:gd name="T0" fmla="*/ 228 w 269"/>
                <a:gd name="T1" fmla="*/ 493 h 493"/>
                <a:gd name="T2" fmla="*/ 0 w 269"/>
                <a:gd name="T3" fmla="*/ 0 h 493"/>
                <a:gd name="T4" fmla="*/ 269 w 269"/>
                <a:gd name="T5" fmla="*/ 456 h 493"/>
                <a:gd name="T6" fmla="*/ 228 w 269"/>
                <a:gd name="T7" fmla="*/ 493 h 493"/>
              </a:gdLst>
              <a:ahLst/>
              <a:cxnLst>
                <a:cxn ang="0">
                  <a:pos x="T0" y="T1"/>
                </a:cxn>
                <a:cxn ang="0">
                  <a:pos x="T2" y="T3"/>
                </a:cxn>
                <a:cxn ang="0">
                  <a:pos x="T4" y="T5"/>
                </a:cxn>
                <a:cxn ang="0">
                  <a:pos x="T6" y="T7"/>
                </a:cxn>
              </a:cxnLst>
              <a:rect l="0" t="0" r="r" b="b"/>
              <a:pathLst>
                <a:path w="269" h="493">
                  <a:moveTo>
                    <a:pt x="228" y="493"/>
                  </a:moveTo>
                  <a:lnTo>
                    <a:pt x="0" y="0"/>
                  </a:lnTo>
                  <a:lnTo>
                    <a:pt x="269" y="456"/>
                  </a:lnTo>
                  <a:lnTo>
                    <a:pt x="228" y="493"/>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4" name="Freeform 31"/>
            <p:cNvSpPr>
              <a:spLocks/>
            </p:cNvSpPr>
            <p:nvPr/>
          </p:nvSpPr>
          <p:spPr bwMode="auto">
            <a:xfrm>
              <a:off x="9267032" y="3944203"/>
              <a:ext cx="1835150" cy="427038"/>
            </a:xfrm>
            <a:custGeom>
              <a:avLst/>
              <a:gdLst>
                <a:gd name="T0" fmla="*/ 0 w 1156"/>
                <a:gd name="T1" fmla="*/ 0 h 269"/>
                <a:gd name="T2" fmla="*/ 1156 w 1156"/>
                <a:gd name="T3" fmla="*/ 81 h 269"/>
                <a:gd name="T4" fmla="*/ 1130 w 1156"/>
                <a:gd name="T5" fmla="*/ 269 h 269"/>
                <a:gd name="T6" fmla="*/ 0 w 1156"/>
                <a:gd name="T7" fmla="*/ 0 h 269"/>
              </a:gdLst>
              <a:ahLst/>
              <a:cxnLst>
                <a:cxn ang="0">
                  <a:pos x="T0" y="T1"/>
                </a:cxn>
                <a:cxn ang="0">
                  <a:pos x="T2" y="T3"/>
                </a:cxn>
                <a:cxn ang="0">
                  <a:pos x="T4" y="T5"/>
                </a:cxn>
                <a:cxn ang="0">
                  <a:pos x="T6" y="T7"/>
                </a:cxn>
              </a:cxnLst>
              <a:rect l="0" t="0" r="r" b="b"/>
              <a:pathLst>
                <a:path w="1156" h="269">
                  <a:moveTo>
                    <a:pt x="0" y="0"/>
                  </a:moveTo>
                  <a:lnTo>
                    <a:pt x="1156" y="81"/>
                  </a:lnTo>
                  <a:lnTo>
                    <a:pt x="1130" y="269"/>
                  </a:lnTo>
                  <a:lnTo>
                    <a:pt x="0" y="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5" name="Freeform 32"/>
            <p:cNvSpPr>
              <a:spLocks/>
            </p:cNvSpPr>
            <p:nvPr/>
          </p:nvSpPr>
          <p:spPr bwMode="auto">
            <a:xfrm>
              <a:off x="9186070" y="986690"/>
              <a:ext cx="560388" cy="379413"/>
            </a:xfrm>
            <a:custGeom>
              <a:avLst/>
              <a:gdLst>
                <a:gd name="T0" fmla="*/ 0 w 353"/>
                <a:gd name="T1" fmla="*/ 239 h 239"/>
                <a:gd name="T2" fmla="*/ 320 w 353"/>
                <a:gd name="T3" fmla="*/ 0 h 239"/>
                <a:gd name="T4" fmla="*/ 353 w 353"/>
                <a:gd name="T5" fmla="*/ 77 h 239"/>
                <a:gd name="T6" fmla="*/ 0 w 353"/>
                <a:gd name="T7" fmla="*/ 239 h 239"/>
              </a:gdLst>
              <a:ahLst/>
              <a:cxnLst>
                <a:cxn ang="0">
                  <a:pos x="T0" y="T1"/>
                </a:cxn>
                <a:cxn ang="0">
                  <a:pos x="T2" y="T3"/>
                </a:cxn>
                <a:cxn ang="0">
                  <a:pos x="T4" y="T5"/>
                </a:cxn>
                <a:cxn ang="0">
                  <a:pos x="T6" y="T7"/>
                </a:cxn>
              </a:cxnLst>
              <a:rect l="0" t="0" r="r" b="b"/>
              <a:pathLst>
                <a:path w="353" h="239">
                  <a:moveTo>
                    <a:pt x="0" y="239"/>
                  </a:moveTo>
                  <a:lnTo>
                    <a:pt x="320" y="0"/>
                  </a:lnTo>
                  <a:lnTo>
                    <a:pt x="353" y="77"/>
                  </a:lnTo>
                  <a:lnTo>
                    <a:pt x="0" y="239"/>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sp>
        <p:nvSpPr>
          <p:cNvPr id="2" name="TextBox 1"/>
          <p:cNvSpPr txBox="1"/>
          <p:nvPr/>
        </p:nvSpPr>
        <p:spPr>
          <a:xfrm>
            <a:off x="2653072" y="2452577"/>
            <a:ext cx="6885856" cy="1710661"/>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8800" b="1" i="0" u="none" strike="noStrike" kern="1200" cap="none" spc="0" normalizeH="0" baseline="0" noProof="0" dirty="0">
                <a:ln>
                  <a:noFill/>
                </a:ln>
                <a:solidFill>
                  <a:srgbClr val="E32127"/>
                </a:solidFill>
                <a:effectLst/>
                <a:uLnTx/>
                <a:uFillTx/>
                <a:latin typeface="Cambria" panose="02040503050406030204" pitchFamily="18" charset="0"/>
                <a:ea typeface="Cambria" panose="02040503050406030204" pitchFamily="18" charset="0"/>
                <a:cs typeface="Times New Roman" panose="02020603050405020304" pitchFamily="18" charset="0"/>
              </a:rPr>
              <a:t>KHỞI ĐỘNG</a:t>
            </a:r>
          </a:p>
        </p:txBody>
      </p:sp>
    </p:spTree>
    <p:extLst>
      <p:ext uri="{BB962C8B-B14F-4D97-AF65-F5344CB8AC3E}">
        <p14:creationId xmlns:p14="http://schemas.microsoft.com/office/powerpoint/2010/main" val="74091360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25"/>
                                        </p:tgtEl>
                                        <p:attrNameLst>
                                          <p:attrName>style.visibility</p:attrName>
                                        </p:attrNameLst>
                                      </p:cBhvr>
                                      <p:to>
                                        <p:strVal val="visible"/>
                                      </p:to>
                                    </p:set>
                                    <p:anim calcmode="lin" valueType="num">
                                      <p:cBhvr>
                                        <p:cTn id="7" dur="500" fill="hold"/>
                                        <p:tgtEl>
                                          <p:spTgt spid="1025"/>
                                        </p:tgtEl>
                                        <p:attrNameLst>
                                          <p:attrName>ppt_w</p:attrName>
                                        </p:attrNameLst>
                                      </p:cBhvr>
                                      <p:tavLst>
                                        <p:tav tm="0">
                                          <p:val>
                                            <p:fltVal val="0"/>
                                          </p:val>
                                        </p:tav>
                                        <p:tav tm="100000">
                                          <p:val>
                                            <p:strVal val="#ppt_w"/>
                                          </p:val>
                                        </p:tav>
                                      </p:tavLst>
                                    </p:anim>
                                    <p:anim calcmode="lin" valueType="num">
                                      <p:cBhvr>
                                        <p:cTn id="8" dur="500" fill="hold"/>
                                        <p:tgtEl>
                                          <p:spTgt spid="1025"/>
                                        </p:tgtEl>
                                        <p:attrNameLst>
                                          <p:attrName>ppt_h</p:attrName>
                                        </p:attrNameLst>
                                      </p:cBhvr>
                                      <p:tavLst>
                                        <p:tav tm="0">
                                          <p:val>
                                            <p:fltVal val="0"/>
                                          </p:val>
                                        </p:tav>
                                        <p:tav tm="100000">
                                          <p:val>
                                            <p:strVal val="#ppt_h"/>
                                          </p:val>
                                        </p:tav>
                                      </p:tavLst>
                                    </p:anim>
                                    <p:animEffect transition="in" filter="fade">
                                      <p:cBhvr>
                                        <p:cTn id="9" dur="500"/>
                                        <p:tgtEl>
                                          <p:spTgt spid="1025"/>
                                        </p:tgtEl>
                                      </p:cBhvr>
                                    </p:animEffect>
                                  </p:childTnLst>
                                </p:cTn>
                              </p:par>
                              <p:par>
                                <p:cTn id="10" presetID="53" presetClass="entr" presetSubtype="16" fill="hold" nodeType="withEffect">
                                  <p:stCondLst>
                                    <p:cond delay="0"/>
                                  </p:stCondLst>
                                  <p:childTnLst>
                                    <p:set>
                                      <p:cBhvr>
                                        <p:cTn id="11" dur="1" fill="hold">
                                          <p:stCondLst>
                                            <p:cond delay="0"/>
                                          </p:stCondLst>
                                        </p:cTn>
                                        <p:tgtEl>
                                          <p:spTgt spid="643"/>
                                        </p:tgtEl>
                                        <p:attrNameLst>
                                          <p:attrName>style.visibility</p:attrName>
                                        </p:attrNameLst>
                                      </p:cBhvr>
                                      <p:to>
                                        <p:strVal val="visible"/>
                                      </p:to>
                                    </p:set>
                                    <p:anim calcmode="lin" valueType="num">
                                      <p:cBhvr>
                                        <p:cTn id="12" dur="500" fill="hold"/>
                                        <p:tgtEl>
                                          <p:spTgt spid="643"/>
                                        </p:tgtEl>
                                        <p:attrNameLst>
                                          <p:attrName>ppt_w</p:attrName>
                                        </p:attrNameLst>
                                      </p:cBhvr>
                                      <p:tavLst>
                                        <p:tav tm="0">
                                          <p:val>
                                            <p:fltVal val="0"/>
                                          </p:val>
                                        </p:tav>
                                        <p:tav tm="100000">
                                          <p:val>
                                            <p:strVal val="#ppt_w"/>
                                          </p:val>
                                        </p:tav>
                                      </p:tavLst>
                                    </p:anim>
                                    <p:anim calcmode="lin" valueType="num">
                                      <p:cBhvr>
                                        <p:cTn id="13" dur="500" fill="hold"/>
                                        <p:tgtEl>
                                          <p:spTgt spid="643"/>
                                        </p:tgtEl>
                                        <p:attrNameLst>
                                          <p:attrName>ppt_h</p:attrName>
                                        </p:attrNameLst>
                                      </p:cBhvr>
                                      <p:tavLst>
                                        <p:tav tm="0">
                                          <p:val>
                                            <p:fltVal val="0"/>
                                          </p:val>
                                        </p:tav>
                                        <p:tav tm="100000">
                                          <p:val>
                                            <p:strVal val="#ppt_h"/>
                                          </p:val>
                                        </p:tav>
                                      </p:tavLst>
                                    </p:anim>
                                    <p:animEffect transition="in" filter="fade">
                                      <p:cBhvr>
                                        <p:cTn id="14" dur="500"/>
                                        <p:tgtEl>
                                          <p:spTgt spid="643"/>
                                        </p:tgtEl>
                                      </p:cBhvr>
                                    </p:animEffect>
                                  </p:childTnLst>
                                </p:cTn>
                              </p:par>
                              <p:par>
                                <p:cTn id="15" presetID="53" presetClass="entr" presetSubtype="16" fill="hold" nodeType="withEffect">
                                  <p:stCondLst>
                                    <p:cond delay="0"/>
                                  </p:stCondLst>
                                  <p:childTnLst>
                                    <p:set>
                                      <p:cBhvr>
                                        <p:cTn id="16" dur="1" fill="hold">
                                          <p:stCondLst>
                                            <p:cond delay="0"/>
                                          </p:stCondLst>
                                        </p:cTn>
                                        <p:tgtEl>
                                          <p:spTgt spid="644"/>
                                        </p:tgtEl>
                                        <p:attrNameLst>
                                          <p:attrName>style.visibility</p:attrName>
                                        </p:attrNameLst>
                                      </p:cBhvr>
                                      <p:to>
                                        <p:strVal val="visible"/>
                                      </p:to>
                                    </p:set>
                                    <p:anim calcmode="lin" valueType="num">
                                      <p:cBhvr>
                                        <p:cTn id="17" dur="500" fill="hold"/>
                                        <p:tgtEl>
                                          <p:spTgt spid="644"/>
                                        </p:tgtEl>
                                        <p:attrNameLst>
                                          <p:attrName>ppt_w</p:attrName>
                                        </p:attrNameLst>
                                      </p:cBhvr>
                                      <p:tavLst>
                                        <p:tav tm="0">
                                          <p:val>
                                            <p:fltVal val="0"/>
                                          </p:val>
                                        </p:tav>
                                        <p:tav tm="100000">
                                          <p:val>
                                            <p:strVal val="#ppt_w"/>
                                          </p:val>
                                        </p:tav>
                                      </p:tavLst>
                                    </p:anim>
                                    <p:anim calcmode="lin" valueType="num">
                                      <p:cBhvr>
                                        <p:cTn id="18" dur="500" fill="hold"/>
                                        <p:tgtEl>
                                          <p:spTgt spid="644"/>
                                        </p:tgtEl>
                                        <p:attrNameLst>
                                          <p:attrName>ppt_h</p:attrName>
                                        </p:attrNameLst>
                                      </p:cBhvr>
                                      <p:tavLst>
                                        <p:tav tm="0">
                                          <p:val>
                                            <p:fltVal val="0"/>
                                          </p:val>
                                        </p:tav>
                                        <p:tav tm="100000">
                                          <p:val>
                                            <p:strVal val="#ppt_h"/>
                                          </p:val>
                                        </p:tav>
                                      </p:tavLst>
                                    </p:anim>
                                    <p:animEffect transition="in" filter="fade">
                                      <p:cBhvr>
                                        <p:cTn id="19" dur="500"/>
                                        <p:tgtEl>
                                          <p:spTgt spid="644"/>
                                        </p:tgtEl>
                                      </p:cBhvr>
                                    </p:animEffect>
                                  </p:childTnLst>
                                </p:cTn>
                              </p:par>
                              <p:par>
                                <p:cTn id="20" presetID="53" presetClass="entr" presetSubtype="16" fill="hold" nodeType="withEffect">
                                  <p:stCondLst>
                                    <p:cond delay="0"/>
                                  </p:stCondLst>
                                  <p:childTnLst>
                                    <p:set>
                                      <p:cBhvr>
                                        <p:cTn id="21" dur="1" fill="hold">
                                          <p:stCondLst>
                                            <p:cond delay="0"/>
                                          </p:stCondLst>
                                        </p:cTn>
                                        <p:tgtEl>
                                          <p:spTgt spid="640"/>
                                        </p:tgtEl>
                                        <p:attrNameLst>
                                          <p:attrName>style.visibility</p:attrName>
                                        </p:attrNameLst>
                                      </p:cBhvr>
                                      <p:to>
                                        <p:strVal val="visible"/>
                                      </p:to>
                                    </p:set>
                                    <p:anim calcmode="lin" valueType="num">
                                      <p:cBhvr>
                                        <p:cTn id="22" dur="500" fill="hold"/>
                                        <p:tgtEl>
                                          <p:spTgt spid="640"/>
                                        </p:tgtEl>
                                        <p:attrNameLst>
                                          <p:attrName>ppt_w</p:attrName>
                                        </p:attrNameLst>
                                      </p:cBhvr>
                                      <p:tavLst>
                                        <p:tav tm="0">
                                          <p:val>
                                            <p:fltVal val="0"/>
                                          </p:val>
                                        </p:tav>
                                        <p:tav tm="100000">
                                          <p:val>
                                            <p:strVal val="#ppt_w"/>
                                          </p:val>
                                        </p:tav>
                                      </p:tavLst>
                                    </p:anim>
                                    <p:anim calcmode="lin" valueType="num">
                                      <p:cBhvr>
                                        <p:cTn id="23" dur="500" fill="hold"/>
                                        <p:tgtEl>
                                          <p:spTgt spid="640"/>
                                        </p:tgtEl>
                                        <p:attrNameLst>
                                          <p:attrName>ppt_h</p:attrName>
                                        </p:attrNameLst>
                                      </p:cBhvr>
                                      <p:tavLst>
                                        <p:tav tm="0">
                                          <p:val>
                                            <p:fltVal val="0"/>
                                          </p:val>
                                        </p:tav>
                                        <p:tav tm="100000">
                                          <p:val>
                                            <p:strVal val="#ppt_h"/>
                                          </p:val>
                                        </p:tav>
                                      </p:tavLst>
                                    </p:anim>
                                    <p:animEffect transition="in" filter="fade">
                                      <p:cBhvr>
                                        <p:cTn id="24" dur="500"/>
                                        <p:tgtEl>
                                          <p:spTgt spid="640"/>
                                        </p:tgtEl>
                                      </p:cBhvr>
                                    </p:animEffect>
                                  </p:childTnLst>
                                </p:cTn>
                              </p:par>
                              <p:par>
                                <p:cTn id="25" presetID="53" presetClass="entr" presetSubtype="16" fill="hold" nodeType="withEffect">
                                  <p:stCondLst>
                                    <p:cond delay="0"/>
                                  </p:stCondLst>
                                  <p:childTnLst>
                                    <p:set>
                                      <p:cBhvr>
                                        <p:cTn id="26" dur="1" fill="hold">
                                          <p:stCondLst>
                                            <p:cond delay="0"/>
                                          </p:stCondLst>
                                        </p:cTn>
                                        <p:tgtEl>
                                          <p:spTgt spid="642"/>
                                        </p:tgtEl>
                                        <p:attrNameLst>
                                          <p:attrName>style.visibility</p:attrName>
                                        </p:attrNameLst>
                                      </p:cBhvr>
                                      <p:to>
                                        <p:strVal val="visible"/>
                                      </p:to>
                                    </p:set>
                                    <p:anim calcmode="lin" valueType="num">
                                      <p:cBhvr>
                                        <p:cTn id="27" dur="500" fill="hold"/>
                                        <p:tgtEl>
                                          <p:spTgt spid="642"/>
                                        </p:tgtEl>
                                        <p:attrNameLst>
                                          <p:attrName>ppt_w</p:attrName>
                                        </p:attrNameLst>
                                      </p:cBhvr>
                                      <p:tavLst>
                                        <p:tav tm="0">
                                          <p:val>
                                            <p:fltVal val="0"/>
                                          </p:val>
                                        </p:tav>
                                        <p:tav tm="100000">
                                          <p:val>
                                            <p:strVal val="#ppt_w"/>
                                          </p:val>
                                        </p:tav>
                                      </p:tavLst>
                                    </p:anim>
                                    <p:anim calcmode="lin" valueType="num">
                                      <p:cBhvr>
                                        <p:cTn id="28" dur="500" fill="hold"/>
                                        <p:tgtEl>
                                          <p:spTgt spid="642"/>
                                        </p:tgtEl>
                                        <p:attrNameLst>
                                          <p:attrName>ppt_h</p:attrName>
                                        </p:attrNameLst>
                                      </p:cBhvr>
                                      <p:tavLst>
                                        <p:tav tm="0">
                                          <p:val>
                                            <p:fltVal val="0"/>
                                          </p:val>
                                        </p:tav>
                                        <p:tav tm="100000">
                                          <p:val>
                                            <p:strVal val="#ppt_h"/>
                                          </p:val>
                                        </p:tav>
                                      </p:tavLst>
                                    </p:anim>
                                    <p:animEffect transition="in" filter="fade">
                                      <p:cBhvr>
                                        <p:cTn id="29" dur="500"/>
                                        <p:tgtEl>
                                          <p:spTgt spid="642"/>
                                        </p:tgtEl>
                                      </p:cBhvr>
                                    </p:animEffect>
                                  </p:childTnLst>
                                </p:cTn>
                              </p:par>
                            </p:childTnLst>
                          </p:cTn>
                        </p:par>
                        <p:par>
                          <p:cTn id="30" fill="hold">
                            <p:stCondLst>
                              <p:cond delay="5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Gánh Gánh Gồng Gồng  Xuân Mai  Lời Bài Hát">
            <a:hlinkClick r:id="" action="ppaction://media"/>
          </p:cNvPr>
          <p:cNvPicPr>
            <a:picLocks noChangeAspect="1"/>
          </p:cNvPicPr>
          <p:nvPr>
            <a:videoFile r:link="rId1"/>
            <p:extLst>
              <p:ext uri="{DAA4B4D4-6D71-4841-9C94-3DE7FCFB9230}">
                <p14:media xmlns:p14="http://schemas.microsoft.com/office/powerpoint/2010/main" r:embed="rId2">
                  <p14:trim st="4234" end="170699"/>
                </p14:media>
              </p:ext>
            </p:extLst>
          </p:nvPr>
        </p:nvPicPr>
        <p:blipFill>
          <a:blip r:embed="rId4"/>
          <a:stretch>
            <a:fillRect/>
          </a:stretch>
        </p:blipFill>
        <p:spPr>
          <a:xfrm>
            <a:off x="26126" y="0"/>
            <a:ext cx="12192000" cy="6858000"/>
          </a:xfrm>
          <a:prstGeom prst="rect">
            <a:avLst/>
          </a:prstGeom>
        </p:spPr>
      </p:pic>
    </p:spTree>
    <p:extLst>
      <p:ext uri="{BB962C8B-B14F-4D97-AF65-F5344CB8AC3E}">
        <p14:creationId xmlns:p14="http://schemas.microsoft.com/office/powerpoint/2010/main" val="366376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2"/>
                                        </p:tgtEl>
                                      </p:cBhvr>
                                    </p:cmd>
                                  </p:childTnLst>
                                </p:cTn>
                              </p:par>
                            </p:childTnLst>
                          </p:cTn>
                        </p:par>
                      </p:childTnLst>
                    </p:cTn>
                  </p:par>
                </p:childTnLst>
              </p:cTn>
              <p:nextCondLst>
                <p:cond evt="onClick" delay="0">
                  <p:tgtEl>
                    <p:spTgt spid="2"/>
                  </p:tgtEl>
                </p:cond>
              </p:nextCondLst>
            </p:seq>
            <p:video>
              <p:cMediaNode vol="80000">
                <p:cTn id="7" fill="hold" display="0">
                  <p:stCondLst>
                    <p:cond delay="indefinite"/>
                  </p:stCondLst>
                </p:cTn>
                <p:tgtEl>
                  <p:spTgt spid="2"/>
                </p:tgtEl>
              </p:cMediaNode>
            </p:video>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Cẩm nang cho mentee - Vietnam Alumni Mentoring">
            <a:extLst>
              <a:ext uri="{FF2B5EF4-FFF2-40B4-BE49-F238E27FC236}">
                <a16:creationId xmlns:a16="http://schemas.microsoft.com/office/drawing/2014/main" id="{EB6BEA66-E3A3-7258-863F-D61A8EEC033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0569" r="32391" b="16311"/>
          <a:stretch/>
        </p:blipFill>
        <p:spPr bwMode="auto">
          <a:xfrm>
            <a:off x="293228" y="3017632"/>
            <a:ext cx="3550904" cy="3840368"/>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a:extLst>
              <a:ext uri="{FF2B5EF4-FFF2-40B4-BE49-F238E27FC236}">
                <a16:creationId xmlns:a16="http://schemas.microsoft.com/office/drawing/2014/main" id="{ABF05760-02C8-3EE5-F5C4-0E581A303E88}"/>
              </a:ext>
            </a:extLst>
          </p:cNvPr>
          <p:cNvGrpSpPr/>
          <p:nvPr/>
        </p:nvGrpSpPr>
        <p:grpSpPr>
          <a:xfrm>
            <a:off x="4955829" y="979282"/>
            <a:ext cx="5976630" cy="2743200"/>
            <a:chOff x="6426647" y="1074601"/>
            <a:chExt cx="5282940" cy="2493662"/>
          </a:xfrm>
        </p:grpSpPr>
        <p:sp>
          <p:nvSpPr>
            <p:cNvPr id="4" name="Thought Bubble: Cloud 3">
              <a:extLst>
                <a:ext uri="{FF2B5EF4-FFF2-40B4-BE49-F238E27FC236}">
                  <a16:creationId xmlns:a16="http://schemas.microsoft.com/office/drawing/2014/main" id="{FCDD48FE-4258-9C53-80FD-405052E89B3D}"/>
                </a:ext>
              </a:extLst>
            </p:cNvPr>
            <p:cNvSpPr/>
            <p:nvPr/>
          </p:nvSpPr>
          <p:spPr>
            <a:xfrm>
              <a:off x="6426647" y="1074601"/>
              <a:ext cx="5163541" cy="2493662"/>
            </a:xfrm>
            <a:prstGeom prst="cloudCallout">
              <a:avLst>
                <a:gd name="adj1" fmla="val -70608"/>
                <a:gd name="adj2" fmla="val 29334"/>
              </a:avLst>
            </a:prstGeom>
            <a:solidFill>
              <a:srgbClr val="FDF8E7"/>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buClr>
                  <a:srgbClr val="000000"/>
                </a:buClr>
              </a:pPr>
              <a:endParaRPr lang="en-US" sz="2800" kern="0">
                <a:solidFill>
                  <a:srgbClr val="000000"/>
                </a:solidFill>
                <a:latin typeface="Arial"/>
                <a:ea typeface="AvantGarde" panose="00000400000000000000" pitchFamily="2" charset="0"/>
                <a:cs typeface="AvantGarde" panose="00000400000000000000" pitchFamily="2" charset="0"/>
                <a:sym typeface="Arial"/>
              </a:endParaRPr>
            </a:p>
          </p:txBody>
        </p:sp>
        <p:sp>
          <p:nvSpPr>
            <p:cNvPr id="5" name="TextBox 4">
              <a:extLst>
                <a:ext uri="{FF2B5EF4-FFF2-40B4-BE49-F238E27FC236}">
                  <a16:creationId xmlns:a16="http://schemas.microsoft.com/office/drawing/2014/main" id="{5BA320A3-6F5A-81EE-035F-D15660D0C072}"/>
                </a:ext>
              </a:extLst>
            </p:cNvPr>
            <p:cNvSpPr txBox="1"/>
            <p:nvPr/>
          </p:nvSpPr>
          <p:spPr>
            <a:xfrm>
              <a:off x="6799615" y="1609627"/>
              <a:ext cx="4909972" cy="1594742"/>
            </a:xfrm>
            <a:prstGeom prst="rect">
              <a:avLst/>
            </a:prstGeom>
            <a:noFill/>
          </p:spPr>
          <p:txBody>
            <a:bodyPr wrap="square">
              <a:spAutoFit/>
            </a:bodyPr>
            <a:lstStyle/>
            <a:p>
              <a:pPr algn="ctr">
                <a:buClr>
                  <a:srgbClr val="000000"/>
                </a:buClr>
              </a:pPr>
              <a:r>
                <a:rPr lang="en-US" sz="3600" kern="0" smtClean="0">
                  <a:solidFill>
                    <a:srgbClr val="000000"/>
                  </a:solidFill>
                  <a:latin typeface="Arial"/>
                  <a:ea typeface="AvantGarde" panose="00000400000000000000" pitchFamily="2" charset="0"/>
                  <a:cs typeface="AvantGarde" panose="00000400000000000000" pitchFamily="2" charset="0"/>
                  <a:sym typeface="Arial"/>
                </a:rPr>
                <a:t>Tìm</a:t>
              </a:r>
              <a:r>
                <a:rPr lang="vi-VN" sz="3600" kern="0" smtClean="0">
                  <a:solidFill>
                    <a:srgbClr val="000000"/>
                  </a:solidFill>
                  <a:latin typeface="Arial"/>
                  <a:ea typeface="AvantGarde" panose="00000400000000000000" pitchFamily="2" charset="0"/>
                  <a:cs typeface="AvantGarde" panose="00000400000000000000" pitchFamily="2" charset="0"/>
                  <a:sym typeface="Arial"/>
                </a:rPr>
                <a:t> </a:t>
              </a:r>
              <a:r>
                <a:rPr lang="vi-VN" sz="3600" kern="0">
                  <a:solidFill>
                    <a:srgbClr val="000000"/>
                  </a:solidFill>
                  <a:latin typeface="Arial"/>
                  <a:ea typeface="AvantGarde" panose="00000400000000000000" pitchFamily="2" charset="0"/>
                  <a:cs typeface="AvantGarde" panose="00000400000000000000" pitchFamily="2" charset="0"/>
                  <a:sym typeface="Arial"/>
                </a:rPr>
                <a:t>phân số chỉ số phần cơm của mỗi người trong lời bài </a:t>
              </a:r>
              <a:r>
                <a:rPr lang="vi-VN" sz="3600" kern="0" smtClean="0">
                  <a:solidFill>
                    <a:srgbClr val="000000"/>
                  </a:solidFill>
                  <a:latin typeface="Arial"/>
                  <a:ea typeface="AvantGarde" panose="00000400000000000000" pitchFamily="2" charset="0"/>
                  <a:cs typeface="AvantGarde" panose="00000400000000000000" pitchFamily="2" charset="0"/>
                  <a:sym typeface="Arial"/>
                </a:rPr>
                <a:t>hát</a:t>
              </a:r>
              <a:r>
                <a:rPr lang="en-US" sz="3600" kern="0" smtClean="0">
                  <a:solidFill>
                    <a:srgbClr val="000000"/>
                  </a:solidFill>
                  <a:latin typeface="Arial"/>
                  <a:ea typeface="AvantGarde" panose="00000400000000000000" pitchFamily="2" charset="0"/>
                  <a:cs typeface="AvantGarde" panose="00000400000000000000" pitchFamily="2" charset="0"/>
                  <a:sym typeface="Arial"/>
                </a:rPr>
                <a:t>.</a:t>
              </a:r>
              <a:endParaRPr lang="en-US" sz="3600" kern="0">
                <a:solidFill>
                  <a:srgbClr val="000000"/>
                </a:solidFill>
                <a:latin typeface="Arial"/>
                <a:ea typeface="AvantGarde" panose="00000400000000000000" pitchFamily="2" charset="0"/>
                <a:cs typeface="AvantGarde" panose="00000400000000000000" pitchFamily="2" charset="0"/>
                <a:sym typeface="Arial"/>
              </a:endParaRPr>
            </a:p>
          </p:txBody>
        </p:sp>
      </p:grpSp>
    </p:spTree>
    <p:extLst>
      <p:ext uri="{BB962C8B-B14F-4D97-AF65-F5344CB8AC3E}">
        <p14:creationId xmlns:p14="http://schemas.microsoft.com/office/powerpoint/2010/main" val="3364085464"/>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V="1">
            <a:off x="-1258824" y="4364736"/>
            <a:ext cx="1167384" cy="1167384"/>
          </a:xfrm>
          <a:prstGeom prst="rect">
            <a:avLst/>
          </a:prstGeom>
        </p:spPr>
      </p:pic>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99424" y="2398339"/>
            <a:ext cx="11133916" cy="4519839"/>
          </a:xfrm>
          <a:prstGeom prst="rect">
            <a:avLst/>
          </a:prstGeom>
        </p:spPr>
      </p:pic>
      <p:pic>
        <p:nvPicPr>
          <p:cNvPr id="3" name="Picture 2">
            <a:extLst>
              <a:ext uri="{FF2B5EF4-FFF2-40B4-BE49-F238E27FC236}">
                <a16:creationId xmlns:a16="http://schemas.microsoft.com/office/drawing/2014/main" id="{D18CEB50-99CA-D8C7-7518-9CDD8AA31DFC}"/>
              </a:ext>
            </a:extLst>
          </p:cNvPr>
          <p:cNvPicPr>
            <a:picLocks noChangeAspect="1"/>
          </p:cNvPicPr>
          <p:nvPr/>
        </p:nvPicPr>
        <p:blipFill>
          <a:blip r:embed="rId5"/>
          <a:stretch>
            <a:fillRect/>
          </a:stretch>
        </p:blipFill>
        <p:spPr>
          <a:xfrm>
            <a:off x="4159367" y="926348"/>
            <a:ext cx="9016765" cy="5614903"/>
          </a:xfrm>
          <a:prstGeom prst="rect">
            <a:avLst/>
          </a:prstGeom>
        </p:spPr>
      </p:pic>
    </p:spTree>
    <p:extLst>
      <p:ext uri="{BB962C8B-B14F-4D97-AF65-F5344CB8AC3E}">
        <p14:creationId xmlns:p14="http://schemas.microsoft.com/office/powerpoint/2010/main" val="34741385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1"/>
        <p:cNvGrpSpPr/>
        <p:nvPr/>
      </p:nvGrpSpPr>
      <p:grpSpPr>
        <a:xfrm>
          <a:off x="0" y="0"/>
          <a:ext cx="0" cy="0"/>
          <a:chOff x="0" y="0"/>
          <a:chExt cx="0" cy="0"/>
        </a:xfrm>
      </p:grpSpPr>
      <p:sp>
        <p:nvSpPr>
          <p:cNvPr id="252" name="Google Shape;252;p35"/>
          <p:cNvSpPr txBox="1">
            <a:spLocks noGrp="1"/>
          </p:cNvSpPr>
          <p:nvPr>
            <p:ph type="title"/>
          </p:nvPr>
        </p:nvSpPr>
        <p:spPr>
          <a:xfrm>
            <a:off x="1736798" y="2452112"/>
            <a:ext cx="8960452" cy="763600"/>
          </a:xfrm>
          <a:prstGeom prst="rect">
            <a:avLst/>
          </a:prstGeom>
        </p:spPr>
        <p:txBody>
          <a:bodyPr spcFirstLastPara="1" wrap="square" lIns="121900" tIns="121900" rIns="121900" bIns="121900" anchor="t" anchorCtr="0">
            <a:noAutofit/>
          </a:bodyPr>
          <a:lstStyle/>
          <a:p>
            <a:pPr algn="l"/>
            <a:r>
              <a:rPr lang="en-US" sz="3600">
                <a:solidFill>
                  <a:schemeClr val="tx1"/>
                </a:solidFill>
                <a:latin typeface="Times New Roman" panose="02020603050405020304" pitchFamily="18" charset="0"/>
                <a:ea typeface="Cambria" panose="02040503050406030204" pitchFamily="18" charset="0"/>
                <a:cs typeface="Times New Roman" panose="02020603050405020304" pitchFamily="18" charset="0"/>
              </a:rPr>
              <a:t>Chia băng giấy thứ nhất thành 4 phần bằng nhau </a:t>
            </a:r>
            <a:r>
              <a:rPr lang="en-US" sz="3600" smtClean="0">
                <a:solidFill>
                  <a:schemeClr val="tx1"/>
                </a:solidFill>
                <a:latin typeface="Times New Roman" panose="02020603050405020304" pitchFamily="18" charset="0"/>
                <a:ea typeface="Cambria" panose="02040503050406030204" pitchFamily="18" charset="0"/>
                <a:cs typeface="Times New Roman" panose="02020603050405020304" pitchFamily="18" charset="0"/>
              </a:rPr>
              <a:t>đánh dấu 3 </a:t>
            </a:r>
            <a:r>
              <a:rPr lang="en-US" sz="3600">
                <a:solidFill>
                  <a:schemeClr val="tx1"/>
                </a:solidFill>
                <a:latin typeface="Times New Roman" panose="02020603050405020304" pitchFamily="18" charset="0"/>
                <a:ea typeface="Cambria" panose="02040503050406030204" pitchFamily="18" charset="0"/>
                <a:cs typeface="Times New Roman" panose="02020603050405020304" pitchFamily="18" charset="0"/>
              </a:rPr>
              <a:t>phần</a:t>
            </a:r>
            <a:endParaRPr sz="3600" dirty="0">
              <a:solidFill>
                <a:schemeClr val="tx1"/>
              </a:solidFill>
              <a:latin typeface="Times New Roman" panose="02020603050405020304" pitchFamily="18" charset="0"/>
              <a:ea typeface="Cambria" panose="02040503050406030204" pitchFamily="18" charset="0"/>
              <a:cs typeface="Times New Roman" panose="02020603050405020304" pitchFamily="18" charset="0"/>
            </a:endParaRPr>
          </a:p>
        </p:txBody>
      </p:sp>
      <p:sp>
        <p:nvSpPr>
          <p:cNvPr id="254" name="Google Shape;254;p35"/>
          <p:cNvSpPr/>
          <p:nvPr/>
        </p:nvSpPr>
        <p:spPr>
          <a:xfrm>
            <a:off x="1081024" y="1599377"/>
            <a:ext cx="4161536" cy="1106136"/>
          </a:xfrm>
          <a:prstGeom prst="irregularSeal1">
            <a:avLst/>
          </a:prstGeom>
          <a:ln>
            <a:headEnd type="none" w="sm" len="sm"/>
            <a:tailEnd type="none" w="sm" len="sm"/>
          </a:ln>
        </p:spPr>
        <p:style>
          <a:lnRef idx="1">
            <a:schemeClr val="accent1"/>
          </a:lnRef>
          <a:fillRef idx="3">
            <a:schemeClr val="accent1"/>
          </a:fillRef>
          <a:effectRef idx="2">
            <a:schemeClr val="accent1"/>
          </a:effectRef>
          <a:fontRef idx="minor">
            <a:schemeClr val="lt1"/>
          </a:fontRef>
        </p:style>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smtClean="0">
                <a:ln>
                  <a:noFill/>
                </a:ln>
                <a:solidFill>
                  <a:srgbClr val="000000"/>
                </a:solidFill>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Nhóm</a:t>
            </a:r>
            <a:r>
              <a:rPr kumimoji="0" lang="en-US" sz="3600" b="1" i="0" u="none" strike="noStrike" kern="0" cap="none" spc="0" normalizeH="0" noProof="0" smtClean="0">
                <a:ln>
                  <a:noFill/>
                </a:ln>
                <a:solidFill>
                  <a:srgbClr val="000000"/>
                </a:solidFill>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1</a:t>
            </a:r>
            <a:endParaRPr kumimoji="0" sz="3600" b="1" i="0" u="none" strike="noStrike" kern="0" cap="none" spc="0" normalizeH="0" baseline="0" noProof="0">
              <a:ln>
                <a:noFill/>
              </a:ln>
              <a:solidFill>
                <a:srgbClr val="000000"/>
              </a:solidFill>
              <a:effectLst/>
              <a:uLnTx/>
              <a:uFillTx/>
              <a:latin typeface="Times New Roman" panose="02020603050405020304" pitchFamily="18" charset="0"/>
              <a:ea typeface="Cambria" panose="02040503050406030204" pitchFamily="18" charset="0"/>
              <a:cs typeface="Times New Roman" panose="02020603050405020304" pitchFamily="18" charset="0"/>
              <a:sym typeface="Arial"/>
            </a:endParaRPr>
          </a:p>
        </p:txBody>
      </p:sp>
      <p:sp>
        <p:nvSpPr>
          <p:cNvPr id="255" name="Google Shape;255;p35"/>
          <p:cNvSpPr/>
          <p:nvPr/>
        </p:nvSpPr>
        <p:spPr>
          <a:xfrm rot="10800000">
            <a:off x="10678932" y="5562600"/>
            <a:ext cx="1106136" cy="110613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66" name="Google Shape;252;p35">
            <a:extLst>
              <a:ext uri="{FF2B5EF4-FFF2-40B4-BE49-F238E27FC236}">
                <a16:creationId xmlns:a16="http://schemas.microsoft.com/office/drawing/2014/main" id="{9BFE939C-077B-48C7-936A-B3EA0227804A}"/>
              </a:ext>
            </a:extLst>
          </p:cNvPr>
          <p:cNvSpPr txBox="1">
            <a:spLocks/>
          </p:cNvSpPr>
          <p:nvPr/>
        </p:nvSpPr>
        <p:spPr>
          <a:xfrm>
            <a:off x="1982926" y="4670601"/>
            <a:ext cx="8925556"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200"/>
              <a:buFont typeface="Boogaloo"/>
              <a:buNone/>
              <a:defRPr sz="3200" b="1" i="0" u="none" strike="noStrike" cap="none">
                <a:solidFill>
                  <a:schemeClr val="lt1"/>
                </a:solidFill>
                <a:latin typeface="Boogaloo"/>
                <a:ea typeface="Boogaloo"/>
                <a:cs typeface="Boogaloo"/>
                <a:sym typeface="Boogaloo"/>
              </a:defRPr>
            </a:lvl1pPr>
            <a:lvl2pPr marR="0" lvl="1" algn="ctr" rtl="0">
              <a:lnSpc>
                <a:spcPct val="100000"/>
              </a:lnSpc>
              <a:spcBef>
                <a:spcPts val="0"/>
              </a:spcBef>
              <a:spcAft>
                <a:spcPts val="0"/>
              </a:spcAft>
              <a:buClr>
                <a:schemeClr val="dk1"/>
              </a:buClr>
              <a:buSzPts val="3200"/>
              <a:buFont typeface="Boogaloo"/>
              <a:buNone/>
              <a:defRPr sz="3200" b="1" i="0" u="none" strike="noStrike" cap="none">
                <a:solidFill>
                  <a:schemeClr val="dk1"/>
                </a:solidFill>
                <a:latin typeface="Boogaloo"/>
                <a:ea typeface="Boogaloo"/>
                <a:cs typeface="Boogaloo"/>
                <a:sym typeface="Boogaloo"/>
              </a:defRPr>
            </a:lvl2pPr>
            <a:lvl3pPr marR="0" lvl="2" algn="ctr" rtl="0">
              <a:lnSpc>
                <a:spcPct val="100000"/>
              </a:lnSpc>
              <a:spcBef>
                <a:spcPts val="0"/>
              </a:spcBef>
              <a:spcAft>
                <a:spcPts val="0"/>
              </a:spcAft>
              <a:buClr>
                <a:schemeClr val="dk1"/>
              </a:buClr>
              <a:buSzPts val="3200"/>
              <a:buFont typeface="Boogaloo"/>
              <a:buNone/>
              <a:defRPr sz="3200" b="1" i="0" u="none" strike="noStrike" cap="none">
                <a:solidFill>
                  <a:schemeClr val="dk1"/>
                </a:solidFill>
                <a:latin typeface="Boogaloo"/>
                <a:ea typeface="Boogaloo"/>
                <a:cs typeface="Boogaloo"/>
                <a:sym typeface="Boogaloo"/>
              </a:defRPr>
            </a:lvl3pPr>
            <a:lvl4pPr marR="0" lvl="3" algn="ctr" rtl="0">
              <a:lnSpc>
                <a:spcPct val="100000"/>
              </a:lnSpc>
              <a:spcBef>
                <a:spcPts val="0"/>
              </a:spcBef>
              <a:spcAft>
                <a:spcPts val="0"/>
              </a:spcAft>
              <a:buClr>
                <a:schemeClr val="dk1"/>
              </a:buClr>
              <a:buSzPts val="3200"/>
              <a:buFont typeface="Boogaloo"/>
              <a:buNone/>
              <a:defRPr sz="3200" b="1" i="0" u="none" strike="noStrike" cap="none">
                <a:solidFill>
                  <a:schemeClr val="dk1"/>
                </a:solidFill>
                <a:latin typeface="Boogaloo"/>
                <a:ea typeface="Boogaloo"/>
                <a:cs typeface="Boogaloo"/>
                <a:sym typeface="Boogaloo"/>
              </a:defRPr>
            </a:lvl4pPr>
            <a:lvl5pPr marR="0" lvl="4" algn="ctr" rtl="0">
              <a:lnSpc>
                <a:spcPct val="100000"/>
              </a:lnSpc>
              <a:spcBef>
                <a:spcPts val="0"/>
              </a:spcBef>
              <a:spcAft>
                <a:spcPts val="0"/>
              </a:spcAft>
              <a:buClr>
                <a:schemeClr val="dk1"/>
              </a:buClr>
              <a:buSzPts val="3200"/>
              <a:buFont typeface="Boogaloo"/>
              <a:buNone/>
              <a:defRPr sz="3200" b="1" i="0" u="none" strike="noStrike" cap="none">
                <a:solidFill>
                  <a:schemeClr val="dk1"/>
                </a:solidFill>
                <a:latin typeface="Boogaloo"/>
                <a:ea typeface="Boogaloo"/>
                <a:cs typeface="Boogaloo"/>
                <a:sym typeface="Boogaloo"/>
              </a:defRPr>
            </a:lvl5pPr>
            <a:lvl6pPr marR="0" lvl="5" algn="ctr" rtl="0">
              <a:lnSpc>
                <a:spcPct val="100000"/>
              </a:lnSpc>
              <a:spcBef>
                <a:spcPts val="0"/>
              </a:spcBef>
              <a:spcAft>
                <a:spcPts val="0"/>
              </a:spcAft>
              <a:buClr>
                <a:schemeClr val="dk1"/>
              </a:buClr>
              <a:buSzPts val="3200"/>
              <a:buFont typeface="Boogaloo"/>
              <a:buNone/>
              <a:defRPr sz="3200" b="1" i="0" u="none" strike="noStrike" cap="none">
                <a:solidFill>
                  <a:schemeClr val="dk1"/>
                </a:solidFill>
                <a:latin typeface="Boogaloo"/>
                <a:ea typeface="Boogaloo"/>
                <a:cs typeface="Boogaloo"/>
                <a:sym typeface="Boogaloo"/>
              </a:defRPr>
            </a:lvl6pPr>
            <a:lvl7pPr marR="0" lvl="6" algn="ctr" rtl="0">
              <a:lnSpc>
                <a:spcPct val="100000"/>
              </a:lnSpc>
              <a:spcBef>
                <a:spcPts val="0"/>
              </a:spcBef>
              <a:spcAft>
                <a:spcPts val="0"/>
              </a:spcAft>
              <a:buClr>
                <a:schemeClr val="dk1"/>
              </a:buClr>
              <a:buSzPts val="3200"/>
              <a:buFont typeface="Boogaloo"/>
              <a:buNone/>
              <a:defRPr sz="3200" b="1" i="0" u="none" strike="noStrike" cap="none">
                <a:solidFill>
                  <a:schemeClr val="dk1"/>
                </a:solidFill>
                <a:latin typeface="Boogaloo"/>
                <a:ea typeface="Boogaloo"/>
                <a:cs typeface="Boogaloo"/>
                <a:sym typeface="Boogaloo"/>
              </a:defRPr>
            </a:lvl7pPr>
            <a:lvl8pPr marR="0" lvl="7" algn="ctr" rtl="0">
              <a:lnSpc>
                <a:spcPct val="100000"/>
              </a:lnSpc>
              <a:spcBef>
                <a:spcPts val="0"/>
              </a:spcBef>
              <a:spcAft>
                <a:spcPts val="0"/>
              </a:spcAft>
              <a:buClr>
                <a:schemeClr val="dk1"/>
              </a:buClr>
              <a:buSzPts val="3200"/>
              <a:buFont typeface="Boogaloo"/>
              <a:buNone/>
              <a:defRPr sz="3200" b="1" i="0" u="none" strike="noStrike" cap="none">
                <a:solidFill>
                  <a:schemeClr val="dk1"/>
                </a:solidFill>
                <a:latin typeface="Boogaloo"/>
                <a:ea typeface="Boogaloo"/>
                <a:cs typeface="Boogaloo"/>
                <a:sym typeface="Boogaloo"/>
              </a:defRPr>
            </a:lvl8pPr>
            <a:lvl9pPr marR="0" lvl="8" algn="ctr" rtl="0">
              <a:lnSpc>
                <a:spcPct val="100000"/>
              </a:lnSpc>
              <a:spcBef>
                <a:spcPts val="0"/>
              </a:spcBef>
              <a:spcAft>
                <a:spcPts val="0"/>
              </a:spcAft>
              <a:buClr>
                <a:schemeClr val="dk1"/>
              </a:buClr>
              <a:buSzPts val="3200"/>
              <a:buFont typeface="Boogaloo"/>
              <a:buNone/>
              <a:defRPr sz="3200" b="1" i="0" u="none" strike="noStrike" cap="none">
                <a:solidFill>
                  <a:schemeClr val="dk1"/>
                </a:solidFill>
                <a:latin typeface="Boogaloo"/>
                <a:ea typeface="Boogaloo"/>
                <a:cs typeface="Boogaloo"/>
                <a:sym typeface="Boogaloo"/>
              </a:defRPr>
            </a:lvl9pPr>
          </a:lstStyle>
          <a:p>
            <a:pPr lvl="0" algn="l">
              <a:buClr>
                <a:srgbClr val="000000"/>
              </a:buClr>
            </a:pPr>
            <a:r>
              <a:rPr lang="en-US" sz="3600" kern="0">
                <a:solidFill>
                  <a:schemeClr val="tx1"/>
                </a:solidFill>
                <a:latin typeface="Times New Roman" panose="02020603050405020304" pitchFamily="18" charset="0"/>
                <a:ea typeface="Cambria" panose="02040503050406030204" pitchFamily="18" charset="0"/>
                <a:cs typeface="Times New Roman" panose="02020603050405020304" pitchFamily="18" charset="0"/>
              </a:rPr>
              <a:t>Chia băng giấy thứ hai thành 8 phần bằng nhau </a:t>
            </a:r>
            <a:r>
              <a:rPr lang="en-US" sz="3600" kern="0" smtClean="0">
                <a:solidFill>
                  <a:schemeClr val="tx1"/>
                </a:solidFill>
                <a:latin typeface="Times New Roman" panose="02020603050405020304" pitchFamily="18" charset="0"/>
                <a:ea typeface="Cambria" panose="02040503050406030204" pitchFamily="18" charset="0"/>
                <a:cs typeface="Times New Roman" panose="02020603050405020304" pitchFamily="18" charset="0"/>
              </a:rPr>
              <a:t>đánh dấu 6 </a:t>
            </a:r>
            <a:r>
              <a:rPr lang="en-US" sz="3600" kern="0">
                <a:solidFill>
                  <a:schemeClr val="tx1"/>
                </a:solidFill>
                <a:latin typeface="Times New Roman" panose="02020603050405020304" pitchFamily="18" charset="0"/>
                <a:ea typeface="Cambria" panose="02040503050406030204" pitchFamily="18" charset="0"/>
                <a:cs typeface="Times New Roman" panose="02020603050405020304" pitchFamily="18" charset="0"/>
              </a:rPr>
              <a:t>phần.</a:t>
            </a:r>
            <a:endParaRPr kumimoji="0" lang="en-US" sz="3600" b="1" i="0" u="none" strike="noStrike" kern="0" cap="none" spc="0" normalizeH="0" baseline="0" noProof="0" dirty="0">
              <a:ln>
                <a:noFill/>
              </a:ln>
              <a:solidFill>
                <a:schemeClr val="tx1"/>
              </a:solidFill>
              <a:effectLst/>
              <a:uLnTx/>
              <a:uFillTx/>
              <a:latin typeface="Times New Roman" panose="02020603050405020304" pitchFamily="18" charset="0"/>
              <a:ea typeface="Cambria" panose="02040503050406030204" pitchFamily="18" charset="0"/>
              <a:cs typeface="Times New Roman" panose="02020603050405020304" pitchFamily="18" charset="0"/>
              <a:sym typeface="Boogaloo"/>
            </a:endParaRPr>
          </a:p>
        </p:txBody>
      </p:sp>
      <p:sp>
        <p:nvSpPr>
          <p:cNvPr id="67" name="Google Shape;254;p35"/>
          <p:cNvSpPr/>
          <p:nvPr/>
        </p:nvSpPr>
        <p:spPr>
          <a:xfrm>
            <a:off x="1081024" y="3647445"/>
            <a:ext cx="3285576" cy="110613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smtClean="0">
                <a:ln>
                  <a:noFill/>
                </a:ln>
                <a:solidFill>
                  <a:srgbClr val="000000"/>
                </a:solidFill>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Nhóm</a:t>
            </a:r>
            <a:r>
              <a:rPr kumimoji="0" lang="en-US" sz="3600" b="1" i="0" u="none" strike="noStrike" kern="0" cap="none" spc="0" normalizeH="0" noProof="0" smtClean="0">
                <a:ln>
                  <a:noFill/>
                </a:ln>
                <a:solidFill>
                  <a:srgbClr val="000000"/>
                </a:solidFill>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2</a:t>
            </a:r>
            <a:endParaRPr kumimoji="0" sz="3600" b="1" i="0" u="none" strike="noStrike" kern="0" cap="none" spc="0" normalizeH="0" baseline="0" noProof="0">
              <a:ln>
                <a:noFill/>
              </a:ln>
              <a:solidFill>
                <a:srgbClr val="000000"/>
              </a:solidFill>
              <a:effectLst/>
              <a:uLnTx/>
              <a:uFillTx/>
              <a:latin typeface="Times New Roman" panose="02020603050405020304" pitchFamily="18" charset="0"/>
              <a:ea typeface="Cambria" panose="02040503050406030204" pitchFamily="18" charset="0"/>
              <a:cs typeface="Times New Roman" panose="02020603050405020304" pitchFamily="18" charset="0"/>
              <a:sym typeface="Arial"/>
            </a:endParaRPr>
          </a:p>
        </p:txBody>
      </p:sp>
      <p:sp>
        <p:nvSpPr>
          <p:cNvPr id="70" name="Google Shape;252;p35"/>
          <p:cNvSpPr txBox="1">
            <a:spLocks/>
          </p:cNvSpPr>
          <p:nvPr/>
        </p:nvSpPr>
        <p:spPr>
          <a:xfrm>
            <a:off x="1081024" y="592126"/>
            <a:ext cx="10272000"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200"/>
              <a:buFont typeface="Boogaloo"/>
              <a:buNone/>
              <a:defRPr sz="3200" b="1" i="0" u="none" strike="noStrike" cap="none">
                <a:solidFill>
                  <a:schemeClr val="lt1"/>
                </a:solidFill>
                <a:latin typeface="Boogaloo"/>
                <a:ea typeface="Boogaloo"/>
                <a:cs typeface="Boogaloo"/>
                <a:sym typeface="Boogaloo"/>
              </a:defRPr>
            </a:lvl1pPr>
            <a:lvl2pPr marR="0" lvl="1" algn="ctr" rtl="0">
              <a:lnSpc>
                <a:spcPct val="100000"/>
              </a:lnSpc>
              <a:spcBef>
                <a:spcPts val="0"/>
              </a:spcBef>
              <a:spcAft>
                <a:spcPts val="0"/>
              </a:spcAft>
              <a:buClr>
                <a:schemeClr val="dk1"/>
              </a:buClr>
              <a:buSzPts val="3200"/>
              <a:buFont typeface="Boogaloo"/>
              <a:buNone/>
              <a:defRPr sz="3200" b="1" i="0" u="none" strike="noStrike" cap="none">
                <a:solidFill>
                  <a:schemeClr val="dk1"/>
                </a:solidFill>
                <a:latin typeface="Boogaloo"/>
                <a:ea typeface="Boogaloo"/>
                <a:cs typeface="Boogaloo"/>
                <a:sym typeface="Boogaloo"/>
              </a:defRPr>
            </a:lvl2pPr>
            <a:lvl3pPr marR="0" lvl="2" algn="ctr" rtl="0">
              <a:lnSpc>
                <a:spcPct val="100000"/>
              </a:lnSpc>
              <a:spcBef>
                <a:spcPts val="0"/>
              </a:spcBef>
              <a:spcAft>
                <a:spcPts val="0"/>
              </a:spcAft>
              <a:buClr>
                <a:schemeClr val="dk1"/>
              </a:buClr>
              <a:buSzPts val="3200"/>
              <a:buFont typeface="Boogaloo"/>
              <a:buNone/>
              <a:defRPr sz="3200" b="1" i="0" u="none" strike="noStrike" cap="none">
                <a:solidFill>
                  <a:schemeClr val="dk1"/>
                </a:solidFill>
                <a:latin typeface="Boogaloo"/>
                <a:ea typeface="Boogaloo"/>
                <a:cs typeface="Boogaloo"/>
                <a:sym typeface="Boogaloo"/>
              </a:defRPr>
            </a:lvl3pPr>
            <a:lvl4pPr marR="0" lvl="3" algn="ctr" rtl="0">
              <a:lnSpc>
                <a:spcPct val="100000"/>
              </a:lnSpc>
              <a:spcBef>
                <a:spcPts val="0"/>
              </a:spcBef>
              <a:spcAft>
                <a:spcPts val="0"/>
              </a:spcAft>
              <a:buClr>
                <a:schemeClr val="dk1"/>
              </a:buClr>
              <a:buSzPts val="3200"/>
              <a:buFont typeface="Boogaloo"/>
              <a:buNone/>
              <a:defRPr sz="3200" b="1" i="0" u="none" strike="noStrike" cap="none">
                <a:solidFill>
                  <a:schemeClr val="dk1"/>
                </a:solidFill>
                <a:latin typeface="Boogaloo"/>
                <a:ea typeface="Boogaloo"/>
                <a:cs typeface="Boogaloo"/>
                <a:sym typeface="Boogaloo"/>
              </a:defRPr>
            </a:lvl4pPr>
            <a:lvl5pPr marR="0" lvl="4" algn="ctr" rtl="0">
              <a:lnSpc>
                <a:spcPct val="100000"/>
              </a:lnSpc>
              <a:spcBef>
                <a:spcPts val="0"/>
              </a:spcBef>
              <a:spcAft>
                <a:spcPts val="0"/>
              </a:spcAft>
              <a:buClr>
                <a:schemeClr val="dk1"/>
              </a:buClr>
              <a:buSzPts val="3200"/>
              <a:buFont typeface="Boogaloo"/>
              <a:buNone/>
              <a:defRPr sz="3200" b="1" i="0" u="none" strike="noStrike" cap="none">
                <a:solidFill>
                  <a:schemeClr val="dk1"/>
                </a:solidFill>
                <a:latin typeface="Boogaloo"/>
                <a:ea typeface="Boogaloo"/>
                <a:cs typeface="Boogaloo"/>
                <a:sym typeface="Boogaloo"/>
              </a:defRPr>
            </a:lvl5pPr>
            <a:lvl6pPr marR="0" lvl="5" algn="ctr" rtl="0">
              <a:lnSpc>
                <a:spcPct val="100000"/>
              </a:lnSpc>
              <a:spcBef>
                <a:spcPts val="0"/>
              </a:spcBef>
              <a:spcAft>
                <a:spcPts val="0"/>
              </a:spcAft>
              <a:buClr>
                <a:schemeClr val="dk1"/>
              </a:buClr>
              <a:buSzPts val="3200"/>
              <a:buFont typeface="Boogaloo"/>
              <a:buNone/>
              <a:defRPr sz="3200" b="1" i="0" u="none" strike="noStrike" cap="none">
                <a:solidFill>
                  <a:schemeClr val="dk1"/>
                </a:solidFill>
                <a:latin typeface="Boogaloo"/>
                <a:ea typeface="Boogaloo"/>
                <a:cs typeface="Boogaloo"/>
                <a:sym typeface="Boogaloo"/>
              </a:defRPr>
            </a:lvl6pPr>
            <a:lvl7pPr marR="0" lvl="6" algn="ctr" rtl="0">
              <a:lnSpc>
                <a:spcPct val="100000"/>
              </a:lnSpc>
              <a:spcBef>
                <a:spcPts val="0"/>
              </a:spcBef>
              <a:spcAft>
                <a:spcPts val="0"/>
              </a:spcAft>
              <a:buClr>
                <a:schemeClr val="dk1"/>
              </a:buClr>
              <a:buSzPts val="3200"/>
              <a:buFont typeface="Boogaloo"/>
              <a:buNone/>
              <a:defRPr sz="3200" b="1" i="0" u="none" strike="noStrike" cap="none">
                <a:solidFill>
                  <a:schemeClr val="dk1"/>
                </a:solidFill>
                <a:latin typeface="Boogaloo"/>
                <a:ea typeface="Boogaloo"/>
                <a:cs typeface="Boogaloo"/>
                <a:sym typeface="Boogaloo"/>
              </a:defRPr>
            </a:lvl7pPr>
            <a:lvl8pPr marR="0" lvl="7" algn="ctr" rtl="0">
              <a:lnSpc>
                <a:spcPct val="100000"/>
              </a:lnSpc>
              <a:spcBef>
                <a:spcPts val="0"/>
              </a:spcBef>
              <a:spcAft>
                <a:spcPts val="0"/>
              </a:spcAft>
              <a:buClr>
                <a:schemeClr val="dk1"/>
              </a:buClr>
              <a:buSzPts val="3200"/>
              <a:buFont typeface="Boogaloo"/>
              <a:buNone/>
              <a:defRPr sz="3200" b="1" i="0" u="none" strike="noStrike" cap="none">
                <a:solidFill>
                  <a:schemeClr val="dk1"/>
                </a:solidFill>
                <a:latin typeface="Boogaloo"/>
                <a:ea typeface="Boogaloo"/>
                <a:cs typeface="Boogaloo"/>
                <a:sym typeface="Boogaloo"/>
              </a:defRPr>
            </a:lvl8pPr>
            <a:lvl9pPr marR="0" lvl="8" algn="ctr" rtl="0">
              <a:lnSpc>
                <a:spcPct val="100000"/>
              </a:lnSpc>
              <a:spcBef>
                <a:spcPts val="0"/>
              </a:spcBef>
              <a:spcAft>
                <a:spcPts val="0"/>
              </a:spcAft>
              <a:buClr>
                <a:schemeClr val="dk1"/>
              </a:buClr>
              <a:buSzPts val="3200"/>
              <a:buFont typeface="Boogaloo"/>
              <a:buNone/>
              <a:defRPr sz="3200" b="1" i="0" u="none" strike="noStrike" cap="none">
                <a:solidFill>
                  <a:schemeClr val="dk1"/>
                </a:solidFill>
                <a:latin typeface="Boogaloo"/>
                <a:ea typeface="Boogaloo"/>
                <a:cs typeface="Boogaloo"/>
                <a:sym typeface="Boogaloo"/>
              </a:defRPr>
            </a:lvl9pPr>
          </a:lstStyle>
          <a:p>
            <a:pPr marL="0" marR="0" lvl="0" indent="0" algn="ctr" defTabSz="914400" rtl="0" eaLnBrk="1" fontAlgn="auto" latinLnBrk="0" hangingPunct="1">
              <a:lnSpc>
                <a:spcPct val="100000"/>
              </a:lnSpc>
              <a:spcBef>
                <a:spcPts val="0"/>
              </a:spcBef>
              <a:spcAft>
                <a:spcPts val="0"/>
              </a:spcAft>
              <a:buClr>
                <a:srgbClr val="000000"/>
              </a:buClr>
              <a:buSzPts val="3200"/>
              <a:buFont typeface="Boogaloo"/>
              <a:buNone/>
              <a:tabLst/>
              <a:defRPr/>
            </a:pPr>
            <a:r>
              <a:rPr lang="en-US" sz="4000" kern="0" smtClean="0">
                <a:solidFill>
                  <a:srgbClr val="FFFFFF"/>
                </a:solidFill>
                <a:latin typeface="Cambria" panose="02040503050406030204" pitchFamily="18" charset="0"/>
                <a:ea typeface="Cambria" panose="02040503050406030204" pitchFamily="18" charset="0"/>
                <a:cs typeface="Calibri" panose="020F0502020204030204" pitchFamily="34" charset="0"/>
              </a:rPr>
              <a:t>Thực hiện yêu cầu</a:t>
            </a:r>
            <a:endParaRPr kumimoji="0" lang="en-US" sz="4000" b="1" i="0" u="none" strike="noStrike" kern="0" cap="none" spc="0" normalizeH="0" baseline="0" noProof="0" dirty="0">
              <a:ln>
                <a:noFill/>
              </a:ln>
              <a:solidFill>
                <a:srgbClr val="FFFFFF"/>
              </a:solidFill>
              <a:effectLst/>
              <a:uLnTx/>
              <a:uFillTx/>
              <a:latin typeface="Cambria" panose="02040503050406030204" pitchFamily="18" charset="0"/>
              <a:ea typeface="Cambria" panose="02040503050406030204" pitchFamily="18" charset="0"/>
              <a:cs typeface="Calibri" panose="020F0502020204030204" pitchFamily="34" charset="0"/>
              <a:sym typeface="Boogaloo"/>
            </a:endParaRPr>
          </a:p>
        </p:txBody>
      </p:sp>
    </p:spTree>
    <p:extLst>
      <p:ext uri="{BB962C8B-B14F-4D97-AF65-F5344CB8AC3E}">
        <p14:creationId xmlns:p14="http://schemas.microsoft.com/office/powerpoint/2010/main" val="281054461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54"/>
                                        </p:tgtEl>
                                        <p:attrNameLst>
                                          <p:attrName>style.visibility</p:attrName>
                                        </p:attrNameLst>
                                      </p:cBhvr>
                                      <p:to>
                                        <p:strVal val="visible"/>
                                      </p:to>
                                    </p:set>
                                    <p:anim calcmode="lin" valueType="num">
                                      <p:cBhvr additive="base">
                                        <p:cTn id="7" dur="500" fill="hold"/>
                                        <p:tgtEl>
                                          <p:spTgt spid="254"/>
                                        </p:tgtEl>
                                        <p:attrNameLst>
                                          <p:attrName>ppt_x</p:attrName>
                                        </p:attrNameLst>
                                      </p:cBhvr>
                                      <p:tavLst>
                                        <p:tav tm="0">
                                          <p:val>
                                            <p:strVal val="#ppt_x"/>
                                          </p:val>
                                        </p:tav>
                                        <p:tav tm="100000">
                                          <p:val>
                                            <p:strVal val="#ppt_x"/>
                                          </p:val>
                                        </p:tav>
                                      </p:tavLst>
                                    </p:anim>
                                    <p:anim calcmode="lin" valueType="num">
                                      <p:cBhvr additive="base">
                                        <p:cTn id="8" dur="500" fill="hold"/>
                                        <p:tgtEl>
                                          <p:spTgt spid="254"/>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7"/>
                                        </p:tgtEl>
                                        <p:attrNameLst>
                                          <p:attrName>style.visibility</p:attrName>
                                        </p:attrNameLst>
                                      </p:cBhvr>
                                      <p:to>
                                        <p:strVal val="visible"/>
                                      </p:to>
                                    </p:set>
                                    <p:anim calcmode="lin" valueType="num">
                                      <p:cBhvr additive="base">
                                        <p:cTn id="13" dur="500" fill="hold"/>
                                        <p:tgtEl>
                                          <p:spTgt spid="67"/>
                                        </p:tgtEl>
                                        <p:attrNameLst>
                                          <p:attrName>ppt_x</p:attrName>
                                        </p:attrNameLst>
                                      </p:cBhvr>
                                      <p:tavLst>
                                        <p:tav tm="0">
                                          <p:val>
                                            <p:strVal val="#ppt_x"/>
                                          </p:val>
                                        </p:tav>
                                        <p:tav tm="100000">
                                          <p:val>
                                            <p:strVal val="#ppt_x"/>
                                          </p:val>
                                        </p:tav>
                                      </p:tavLst>
                                    </p:anim>
                                    <p:anim calcmode="lin" valueType="num">
                                      <p:cBhvr additive="base">
                                        <p:cTn id="14" dur="500" fill="hold"/>
                                        <p:tgtEl>
                                          <p:spTgt spid="67"/>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1"/>
                                            </p:cond>
                                          </p:stCondLst>
                                          <p:endCondLst>
                                            <p:cond evt="onStopAudio" delay="0">
                                              <p:tgtEl>
                                                <p:sldTgt/>
                                              </p:tgtEl>
                                            </p:cond>
                                          </p:endCondLst>
                                        </p:cTn>
                                        <p:tgtEl>
                                          <p:sndTgt r:embed="rId3"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 grpId="0" animBg="1"/>
      <p:bldP spid="6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38F56AA-CD47-0851-523A-A96B62C87124}"/>
              </a:ext>
            </a:extLst>
          </p:cNvPr>
          <p:cNvSpPr txBox="1"/>
          <p:nvPr/>
        </p:nvSpPr>
        <p:spPr>
          <a:xfrm>
            <a:off x="579221" y="0"/>
            <a:ext cx="11033559" cy="1015663"/>
          </a:xfrm>
          <a:prstGeom prst="rect">
            <a:avLst/>
          </a:prstGeom>
          <a:noFill/>
        </p:spPr>
        <p:txBody>
          <a:bodyPr wrap="square">
            <a:spAutoFit/>
          </a:bodyPr>
          <a:lstStyle/>
          <a:p>
            <a:pPr algn="ctr">
              <a:buClr>
                <a:srgbClr val="000000"/>
              </a:buClr>
            </a:pPr>
            <a:r>
              <a:rPr lang="en-US" sz="6000" b="1" kern="0" smtClean="0">
                <a:solidFill>
                  <a:srgbClr val="FF0000"/>
                </a:solidFill>
                <a:latin typeface="Arial"/>
                <a:ea typeface="AvantGarde" panose="00000400000000000000" pitchFamily="2" charset="0"/>
                <a:cs typeface="AvantGarde" panose="00000400000000000000" pitchFamily="2" charset="0"/>
                <a:sym typeface="Arial"/>
              </a:rPr>
              <a:t>Tiêu chí</a:t>
            </a:r>
            <a:endParaRPr lang="en-US" sz="6000" b="1" kern="0">
              <a:solidFill>
                <a:srgbClr val="FF0000"/>
              </a:solidFill>
              <a:latin typeface="Arial"/>
              <a:ea typeface="AvantGarde" panose="00000400000000000000" pitchFamily="2" charset="0"/>
              <a:cs typeface="AvantGarde" panose="00000400000000000000" pitchFamily="2" charset="0"/>
              <a:sym typeface="Arial"/>
            </a:endParaRPr>
          </a:p>
        </p:txBody>
      </p:sp>
      <p:pic>
        <p:nvPicPr>
          <p:cNvPr id="8" name="Picture 7">
            <a:extLst>
              <a:ext uri="{FF2B5EF4-FFF2-40B4-BE49-F238E27FC236}">
                <a16:creationId xmlns:a16="http://schemas.microsoft.com/office/drawing/2014/main" id="{D42C7EB1-B718-4E9F-9235-855667475411}"/>
              </a:ext>
            </a:extLst>
          </p:cNvPr>
          <p:cNvPicPr>
            <a:picLocks noChangeAspect="1"/>
          </p:cNvPicPr>
          <p:nvPr/>
        </p:nvPicPr>
        <p:blipFill>
          <a:blip r:embed="rId3"/>
          <a:stretch>
            <a:fillRect/>
          </a:stretch>
        </p:blipFill>
        <p:spPr>
          <a:xfrm>
            <a:off x="230333" y="3429000"/>
            <a:ext cx="5537158" cy="3428999"/>
          </a:xfrm>
          <a:prstGeom prst="rect">
            <a:avLst/>
          </a:prstGeom>
        </p:spPr>
      </p:pic>
      <p:sp>
        <p:nvSpPr>
          <p:cNvPr id="23" name="Thought Bubble: Cloud 22">
            <a:extLst>
              <a:ext uri="{FF2B5EF4-FFF2-40B4-BE49-F238E27FC236}">
                <a16:creationId xmlns:a16="http://schemas.microsoft.com/office/drawing/2014/main" id="{30F1D548-9A65-4CD5-8448-9A38A1E777A4}"/>
              </a:ext>
            </a:extLst>
          </p:cNvPr>
          <p:cNvSpPr/>
          <p:nvPr/>
        </p:nvSpPr>
        <p:spPr>
          <a:xfrm>
            <a:off x="1613294" y="1015663"/>
            <a:ext cx="7922591" cy="2078181"/>
          </a:xfrm>
          <a:prstGeom prst="cloudCallout">
            <a:avLst>
              <a:gd name="adj1" fmla="val -34127"/>
              <a:gd name="adj2" fmla="val 61576"/>
            </a:avLst>
          </a:prstGeom>
        </p:spPr>
        <p:style>
          <a:lnRef idx="1">
            <a:schemeClr val="accent5"/>
          </a:lnRef>
          <a:fillRef idx="2">
            <a:schemeClr val="accent5"/>
          </a:fillRef>
          <a:effectRef idx="1">
            <a:schemeClr val="accent5"/>
          </a:effectRef>
          <a:fontRef idx="minor">
            <a:schemeClr val="dk1"/>
          </a:fontRef>
        </p:style>
        <p:txBody>
          <a:bodyPr rtlCol="0" anchor="ctr"/>
          <a:lstStyle/>
          <a:p>
            <a:pPr algn="ctr">
              <a:buClr>
                <a:srgbClr val="000000"/>
              </a:buClr>
            </a:pPr>
            <a:r>
              <a:rPr lang="en-US" sz="3600" b="1" kern="0" smtClean="0">
                <a:solidFill>
                  <a:srgbClr val="272727"/>
                </a:solidFill>
                <a:latin typeface="Times New Roman" panose="02020603050405020304" pitchFamily="18" charset="0"/>
                <a:cs typeface="Times New Roman" panose="02020603050405020304" pitchFamily="18" charset="0"/>
                <a:sym typeface="Arial"/>
              </a:rPr>
              <a:t>Thực </a:t>
            </a:r>
            <a:r>
              <a:rPr lang="vi-VN" sz="3600" b="1" kern="0" smtClean="0">
                <a:solidFill>
                  <a:srgbClr val="272727"/>
                </a:solidFill>
                <a:latin typeface="Times New Roman" panose="02020603050405020304" pitchFamily="18" charset="0"/>
                <a:cs typeface="Times New Roman" panose="02020603050405020304" pitchFamily="18" charset="0"/>
                <a:sym typeface="Arial"/>
              </a:rPr>
              <a:t>hiện đúng</a:t>
            </a:r>
            <a:r>
              <a:rPr lang="en-US" sz="3600" b="1" kern="0" smtClean="0">
                <a:solidFill>
                  <a:srgbClr val="272727"/>
                </a:solidFill>
                <a:latin typeface="Times New Roman" panose="02020603050405020304" pitchFamily="18" charset="0"/>
                <a:cs typeface="Times New Roman" panose="02020603050405020304" pitchFamily="18" charset="0"/>
                <a:sym typeface="Arial"/>
              </a:rPr>
              <a:t>, chính xác </a:t>
            </a:r>
            <a:r>
              <a:rPr lang="vi-VN" sz="3600" b="1" kern="0" smtClean="0">
                <a:solidFill>
                  <a:srgbClr val="272727"/>
                </a:solidFill>
                <a:latin typeface="Times New Roman" panose="02020603050405020304" pitchFamily="18" charset="0"/>
                <a:cs typeface="Times New Roman" panose="02020603050405020304" pitchFamily="18" charset="0"/>
                <a:sym typeface="Arial"/>
              </a:rPr>
              <a:t>yêu cầu</a:t>
            </a:r>
            <a:endParaRPr lang="en-US" sz="3600" b="1" kern="0">
              <a:solidFill>
                <a:srgbClr val="272727"/>
              </a:solidFill>
              <a:latin typeface="Times New Roman" panose="02020603050405020304" pitchFamily="18" charset="0"/>
              <a:cs typeface="Times New Roman" panose="02020603050405020304" pitchFamily="18" charset="0"/>
              <a:sym typeface="Arial"/>
            </a:endParaRPr>
          </a:p>
        </p:txBody>
      </p:sp>
      <p:sp>
        <p:nvSpPr>
          <p:cNvPr id="28" name="Thought Bubble: Cloud 27">
            <a:extLst>
              <a:ext uri="{FF2B5EF4-FFF2-40B4-BE49-F238E27FC236}">
                <a16:creationId xmlns:a16="http://schemas.microsoft.com/office/drawing/2014/main" id="{5C6024D9-7540-4297-88FE-83E55132C798}"/>
              </a:ext>
            </a:extLst>
          </p:cNvPr>
          <p:cNvSpPr/>
          <p:nvPr/>
        </p:nvSpPr>
        <p:spPr>
          <a:xfrm>
            <a:off x="5767491" y="3065318"/>
            <a:ext cx="6101541" cy="2078181"/>
          </a:xfrm>
          <a:prstGeom prst="cloudCallout">
            <a:avLst>
              <a:gd name="adj1" fmla="val -34127"/>
              <a:gd name="adj2" fmla="val 61576"/>
            </a:avLst>
          </a:prstGeom>
        </p:spPr>
        <p:style>
          <a:lnRef idx="1">
            <a:schemeClr val="accent5"/>
          </a:lnRef>
          <a:fillRef idx="2">
            <a:schemeClr val="accent5"/>
          </a:fillRef>
          <a:effectRef idx="1">
            <a:schemeClr val="accent5"/>
          </a:effectRef>
          <a:fontRef idx="minor">
            <a:schemeClr val="dk1"/>
          </a:fontRef>
        </p:style>
        <p:txBody>
          <a:bodyPr rtlCol="0" anchor="ctr"/>
          <a:lstStyle/>
          <a:p>
            <a:pPr algn="ctr">
              <a:buClr>
                <a:srgbClr val="000000"/>
              </a:buClr>
            </a:pPr>
            <a:r>
              <a:rPr lang="vi-VN" sz="3600" b="1" kern="0">
                <a:solidFill>
                  <a:srgbClr val="272727"/>
                </a:solidFill>
                <a:latin typeface="Times New Roman" panose="02020603050405020304" pitchFamily="18" charset="0"/>
                <a:cs typeface="Times New Roman" panose="02020603050405020304" pitchFamily="18" charset="0"/>
                <a:sym typeface="Arial"/>
              </a:rPr>
              <a:t>Sản phẩm nhóm đẹp, </a:t>
            </a:r>
            <a:r>
              <a:rPr lang="en-US" sz="3600" b="1" kern="0" smtClean="0">
                <a:solidFill>
                  <a:srgbClr val="272727"/>
                </a:solidFill>
                <a:latin typeface="Times New Roman" panose="02020603050405020304" pitchFamily="18" charset="0"/>
                <a:cs typeface="Times New Roman" panose="02020603050405020304" pitchFamily="18" charset="0"/>
                <a:sym typeface="Arial"/>
              </a:rPr>
              <a:t>có </a:t>
            </a:r>
            <a:r>
              <a:rPr lang="vi-VN" sz="3600" b="1" kern="0" smtClean="0">
                <a:solidFill>
                  <a:srgbClr val="272727"/>
                </a:solidFill>
                <a:latin typeface="Times New Roman" panose="02020603050405020304" pitchFamily="18" charset="0"/>
                <a:cs typeface="Times New Roman" panose="02020603050405020304" pitchFamily="18" charset="0"/>
                <a:sym typeface="Arial"/>
              </a:rPr>
              <a:t>sáng tạo</a:t>
            </a:r>
            <a:endParaRPr lang="en-US" sz="3600" b="1" kern="0">
              <a:solidFill>
                <a:srgbClr val="272727"/>
              </a:solidFill>
              <a:latin typeface="Times New Roman" panose="020206030504050203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478918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additive="base">
                                        <p:cTn id="13" dur="500" fill="hold"/>
                                        <p:tgtEl>
                                          <p:spTgt spid="28"/>
                                        </p:tgtEl>
                                        <p:attrNameLst>
                                          <p:attrName>ppt_x</p:attrName>
                                        </p:attrNameLst>
                                      </p:cBhvr>
                                      <p:tavLst>
                                        <p:tav tm="0">
                                          <p:val>
                                            <p:strVal val="#ppt_x"/>
                                          </p:val>
                                        </p:tav>
                                        <p:tav tm="100000">
                                          <p:val>
                                            <p:strVal val="#ppt_x"/>
                                          </p:val>
                                        </p:tav>
                                      </p:tavLst>
                                    </p:anim>
                                    <p:anim calcmode="lin" valueType="num">
                                      <p:cBhvr additive="base">
                                        <p:cTn id="14"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0454"/>
        <p:cNvGrpSpPr/>
        <p:nvPr/>
      </p:nvGrpSpPr>
      <p:grpSpPr>
        <a:xfrm>
          <a:off x="0" y="0"/>
          <a:ext cx="0" cy="0"/>
          <a:chOff x="0" y="0"/>
          <a:chExt cx="0" cy="0"/>
        </a:xfrm>
      </p:grpSpPr>
    </p:spTree>
    <p:extLst>
      <p:ext uri="{BB962C8B-B14F-4D97-AF65-F5344CB8AC3E}">
        <p14:creationId xmlns:p14="http://schemas.microsoft.com/office/powerpoint/2010/main" val="3330536560"/>
      </p:ext>
    </p:extLst>
  </p:cSld>
  <p:clrMapOvr>
    <a:masterClrMapping/>
  </p:clrMapOvr>
  <p:transition>
    <p:fade/>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ECF6E217-FCDD-5F2F-AF11-0B7D5C2D1B50}"/>
              </a:ext>
            </a:extLst>
          </p:cNvPr>
          <p:cNvSpPr/>
          <p:nvPr/>
        </p:nvSpPr>
        <p:spPr>
          <a:xfrm>
            <a:off x="1049370" y="1068977"/>
            <a:ext cx="10186147" cy="4436084"/>
          </a:xfrm>
          <a:prstGeom prst="roundRect">
            <a:avLst/>
          </a:prstGeom>
          <a:solidFill>
            <a:srgbClr val="FBD5F1"/>
          </a:solidFill>
          <a:ln w="28575">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Nhận xét:</a:t>
            </a:r>
          </a:p>
          <a:p>
            <a:pPr marL="457200" marR="0" lvl="0" indent="-4572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3200" b="0"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Nếu nhân cả tử số và mẫu số của một phân số với cùng một số tự nhiên khác 0 thì được một phân số bằng phân số đã cho.</a:t>
            </a:r>
          </a:p>
          <a:p>
            <a:pPr marL="457200" marR="0" lvl="0" indent="-4572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3200" b="0"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Nếu chia hết cả tử số và mẫu số của một phân số cho cùng một số tự nhiên khác 0 thì được một phân số bằng phân số đã cho.</a:t>
            </a:r>
          </a:p>
        </p:txBody>
      </p:sp>
    </p:spTree>
    <p:extLst>
      <p:ext uri="{BB962C8B-B14F-4D97-AF65-F5344CB8AC3E}">
        <p14:creationId xmlns:p14="http://schemas.microsoft.com/office/powerpoint/2010/main" val="40237807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1000"/>
                                        <p:tgtEl>
                                          <p:spTgt spid="4">
                                            <p:txEl>
                                              <p:pRg st="1" end="1"/>
                                            </p:txEl>
                                          </p:spTgt>
                                        </p:tgtEl>
                                      </p:cBhvr>
                                    </p:animEffect>
                                    <p:anim calcmode="lin" valueType="num">
                                      <p:cBhvr>
                                        <p:cTn id="13"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14"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Effect transition="in" filter="fade">
                                      <p:cBhvr>
                                        <p:cTn id="19" dur="1000"/>
                                        <p:tgtEl>
                                          <p:spTgt spid="4">
                                            <p:txEl>
                                              <p:pRg st="2" end="2"/>
                                            </p:txEl>
                                          </p:spTgt>
                                        </p:tgtEl>
                                      </p:cBhvr>
                                    </p:animEffect>
                                    <p:anim calcmode="lin" valueType="num">
                                      <p:cBhvr>
                                        <p:cTn id="20"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1"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fade">
                                      <p:cBhvr>
                                        <p:cTn id="26" dur="1000"/>
                                        <p:tgtEl>
                                          <p:spTgt spid="4">
                                            <p:txEl>
                                              <p:pRg st="0" end="0"/>
                                            </p:txEl>
                                          </p:spTgt>
                                        </p:tgtEl>
                                      </p:cBhvr>
                                    </p:animEffect>
                                    <p:anim calcmode="lin" valueType="num">
                                      <p:cBhvr>
                                        <p:cTn id="27"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SPRING_UUID" val="{213ACA41-B1AE-4F10-B52D-20F9FF795194}"/>
  <p:tag name="ISPRING_RESOURCE_FOLDER" val="C:\Users\Admin\Desktop\Dự giờ\"/>
  <p:tag name="ISPRING_PRESENTATION_PATH" val="C:\Users\Admin\Desktop\Dự giờ.pptx"/>
  <p:tag name="ISPRING_PROJECT_VERSION" val="9"/>
  <p:tag name="ISPRING_PROJECT_FOLDER_UPDATED" val="1"/>
  <p:tag name="ISPRING_SCREEN_RECS_UPDATED" val="C:\Users\Admin\Desktop\Dự giờ\"/>
</p:tagLst>
</file>

<file path=ppt/tags/tag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xml><?xml version="1.0" encoding="utf-8"?>
<p:tagLst xmlns:a="http://schemas.openxmlformats.org/drawingml/2006/main" xmlns:r="http://schemas.openxmlformats.org/officeDocument/2006/relationships"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5081"/>
</p:tagLst>
</file>

<file path=ppt/tags/tag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5081"/>
</p:tagLst>
</file>

<file path=ppt/tags/tag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heme/_rels/theme4.xml.rels><?xml version="1.0" encoding="UTF-8" standalone="yes"?>
<Relationships xmlns="http://schemas.openxmlformats.org/package/2006/relationships"><Relationship Id="rId1" Type="http://schemas.openxmlformats.org/officeDocument/2006/relationships/image" Target="../media/image11.jpeg"/></Relationships>
</file>

<file path=ppt/theme/theme1.xml><?xml version="1.0" encoding="utf-8"?>
<a:theme xmlns:a="http://schemas.openxmlformats.org/drawingml/2006/main" name="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2_Cute Pre-K Lesson by Slidesgo">
  <a:themeElements>
    <a:clrScheme name="Simple Light">
      <a:dk1>
        <a:srgbClr val="272727"/>
      </a:dk1>
      <a:lt1>
        <a:srgbClr val="FFFAEB"/>
      </a:lt1>
      <a:dk2>
        <a:srgbClr val="FFFFFF"/>
      </a:dk2>
      <a:lt2>
        <a:srgbClr val="EEEEEE"/>
      </a:lt2>
      <a:accent1>
        <a:srgbClr val="A3BAD9"/>
      </a:accent1>
      <a:accent2>
        <a:srgbClr val="738CBF"/>
      </a:accent2>
      <a:accent3>
        <a:srgbClr val="F4A95D"/>
      </a:accent3>
      <a:accent4>
        <a:srgbClr val="FBAFAA"/>
      </a:accent4>
      <a:accent5>
        <a:srgbClr val="CFD982"/>
      </a:accent5>
      <a:accent6>
        <a:srgbClr val="FFFFFF"/>
      </a:accent6>
      <a:hlink>
        <a:srgbClr val="27272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3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Korean Cottagecore Aesthetic MK Campaign by Slidesgo">
  <a:themeElements>
    <a:clrScheme name="Simple Light">
      <a:dk1>
        <a:srgbClr val="FDF5DC"/>
      </a:dk1>
      <a:lt1>
        <a:srgbClr val="F7D39F"/>
      </a:lt1>
      <a:dk2>
        <a:srgbClr val="F3A780"/>
      </a:dk2>
      <a:lt2>
        <a:srgbClr val="EC7E5D"/>
      </a:lt2>
      <a:accent1>
        <a:srgbClr val="8E7749"/>
      </a:accent1>
      <a:accent2>
        <a:srgbClr val="6D5B35"/>
      </a:accent2>
      <a:accent3>
        <a:srgbClr val="E5B223"/>
      </a:accent3>
      <a:accent4>
        <a:srgbClr val="CC8D1D"/>
      </a:accent4>
      <a:accent5>
        <a:srgbClr val="A0BC62"/>
      </a:accent5>
      <a:accent6>
        <a:srgbClr val="819E49"/>
      </a:accent6>
      <a:hlink>
        <a:srgbClr val="6D5B3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Marketing Plan PowerPoint Template by SlideWin">
  <a:themeElements>
    <a:clrScheme name="SlideWin Comic Superhero">
      <a:dk1>
        <a:srgbClr val="293B3F"/>
      </a:dk1>
      <a:lt1>
        <a:sysClr val="window" lastClr="FFFFFF"/>
      </a:lt1>
      <a:dk2>
        <a:srgbClr val="73D6F8"/>
      </a:dk2>
      <a:lt2>
        <a:srgbClr val="FFFFFF"/>
      </a:lt2>
      <a:accent1>
        <a:srgbClr val="0161A6"/>
      </a:accent1>
      <a:accent2>
        <a:srgbClr val="04AB67"/>
      </a:accent2>
      <a:accent3>
        <a:srgbClr val="FFD200"/>
      </a:accent3>
      <a:accent4>
        <a:srgbClr val="F56D19"/>
      </a:accent4>
      <a:accent5>
        <a:srgbClr val="E32127"/>
      </a:accent5>
      <a:accent6>
        <a:srgbClr val="EF559E"/>
      </a:accent6>
      <a:hlink>
        <a:srgbClr val="57C1F4"/>
      </a:hlink>
      <a:folHlink>
        <a:srgbClr val="954F72"/>
      </a:folHlink>
    </a:clrScheme>
    <a:fontScheme name="SlideWin Comic Superhero">
      <a:majorFont>
        <a:latin typeface="Bangers"/>
        <a:ea typeface=""/>
        <a:cs typeface=""/>
      </a:majorFont>
      <a:minorFont>
        <a:latin typeface="Barlow Semi Condense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91440" tIns="45720" rIns="91440" bIns="45720" rtlCol="0">
        <a:spAutoFit/>
      </a:bodyPr>
      <a:lstStyle>
        <a:defPPr>
          <a:lnSpc>
            <a:spcPct val="130000"/>
          </a:lnSpc>
          <a:defRPr sz="1200" smtClean="0">
            <a:solidFill>
              <a:schemeClr val="tx2"/>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Comic Style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Adjacency">
  <a:themeElements>
    <a:clrScheme name="Adjacency">
      <a:dk1>
        <a:srgbClr val="2F2B20"/>
      </a:dk1>
      <a:lt1>
        <a:srgbClr val="FFFFFF"/>
      </a:lt1>
      <a:dk2>
        <a:srgbClr val="675E47"/>
      </a:dk2>
      <a:lt2>
        <a:srgbClr val="DFDCB7"/>
      </a:lt2>
      <a:accent1>
        <a:srgbClr val="A9A57C"/>
      </a:accent1>
      <a:accent2>
        <a:srgbClr val="9CBEBD"/>
      </a:accent2>
      <a:accent3>
        <a:srgbClr val="D2CB6C"/>
      </a:accent3>
      <a:accent4>
        <a:srgbClr val="95A39D"/>
      </a:accent4>
      <a:accent5>
        <a:srgbClr val="C89F5D"/>
      </a:accent5>
      <a:accent6>
        <a:srgbClr val="B1A089"/>
      </a:accent6>
      <a:hlink>
        <a:srgbClr val="D25814"/>
      </a:hlink>
      <a:folHlink>
        <a:srgbClr val="849A0A"/>
      </a:folHlink>
    </a:clrScheme>
    <a:fontScheme name="Office">
      <a:majorFont>
        <a:latin typeface="Cambria"/>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djacency">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0">
              <a:schemeClr val="phClr">
                <a:tint val="90000"/>
              </a:schemeClr>
            </a:gs>
            <a:gs pos="75000">
              <a:schemeClr val="phClr">
                <a:shade val="100000"/>
                <a:satMod val="115000"/>
              </a:schemeClr>
            </a:gs>
            <a:gs pos="100000">
              <a:schemeClr val="phClr">
                <a:shade val="70000"/>
                <a:satMod val="130000"/>
              </a:schemeClr>
            </a:gs>
          </a:gsLst>
          <a:path path="circle">
            <a:fillToRect l="20000" t="50000" r="100000" b="50000"/>
          </a:path>
        </a:gradFill>
        <a:blipFill rotWithShape="1">
          <a:blip xmlns:r="http://schemas.openxmlformats.org/officeDocument/2006/relationships" r:embed="rId1">
            <a:duotone>
              <a:schemeClr val="phClr">
                <a:tint val="97000"/>
              </a:schemeClr>
              <a:schemeClr val="phClr">
                <a:shade val="96000"/>
              </a:schemeClr>
            </a:duotone>
          </a:blip>
          <a:tile tx="0" ty="0" sx="32000" sy="32000" flip="none" algn="tl"/>
        </a:blipFill>
      </a:bgFillStyleLst>
    </a:fmtScheme>
  </a:themeElements>
  <a:objectDefaults/>
  <a:extraClrSchemeLst/>
</a:theme>
</file>

<file path=ppt/theme/theme5.xml><?xml version="1.0" encoding="utf-8"?>
<a:theme xmlns:a="http://schemas.openxmlformats.org/drawingml/2006/main" name="1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Cute Pre-K Lesson by Slidesgo">
  <a:themeElements>
    <a:clrScheme name="Simple Light">
      <a:dk1>
        <a:srgbClr val="272727"/>
      </a:dk1>
      <a:lt1>
        <a:srgbClr val="FFFAEB"/>
      </a:lt1>
      <a:dk2>
        <a:srgbClr val="FFFFFF"/>
      </a:dk2>
      <a:lt2>
        <a:srgbClr val="EEEEEE"/>
      </a:lt2>
      <a:accent1>
        <a:srgbClr val="A3BAD9"/>
      </a:accent1>
      <a:accent2>
        <a:srgbClr val="738CBF"/>
      </a:accent2>
      <a:accent3>
        <a:srgbClr val="F4A95D"/>
      </a:accent3>
      <a:accent4>
        <a:srgbClr val="FBAFAA"/>
      </a:accent4>
      <a:accent5>
        <a:srgbClr val="CFD982"/>
      </a:accent5>
      <a:accent6>
        <a:srgbClr val="FFFFFF"/>
      </a:accent6>
      <a:hlink>
        <a:srgbClr val="27272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2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_Cute Pre-K Lesson by Slidesgo">
  <a:themeElements>
    <a:clrScheme name="Simple Light">
      <a:dk1>
        <a:srgbClr val="272727"/>
      </a:dk1>
      <a:lt1>
        <a:srgbClr val="FFFAEB"/>
      </a:lt1>
      <a:dk2>
        <a:srgbClr val="FFFFFF"/>
      </a:dk2>
      <a:lt2>
        <a:srgbClr val="EEEEEE"/>
      </a:lt2>
      <a:accent1>
        <a:srgbClr val="A3BAD9"/>
      </a:accent1>
      <a:accent2>
        <a:srgbClr val="738CBF"/>
      </a:accent2>
      <a:accent3>
        <a:srgbClr val="F4A95D"/>
      </a:accent3>
      <a:accent4>
        <a:srgbClr val="FBAFAA"/>
      </a:accent4>
      <a:accent5>
        <a:srgbClr val="CFD982"/>
      </a:accent5>
      <a:accent6>
        <a:srgbClr val="FFFFFF"/>
      </a:accent6>
      <a:hlink>
        <a:srgbClr val="27272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719</TotalTime>
  <Words>1248</Words>
  <Application>Microsoft Office PowerPoint</Application>
  <PresentationFormat>Widescreen</PresentationFormat>
  <Paragraphs>142</Paragraphs>
  <Slides>19</Slides>
  <Notes>17</Notes>
  <HiddenSlides>0</HiddenSlides>
  <MMClips>1</MMClips>
  <ScaleCrop>false</ScaleCrop>
  <HeadingPairs>
    <vt:vector size="6" baseType="variant">
      <vt:variant>
        <vt:lpstr>Fonts Used</vt:lpstr>
      </vt:variant>
      <vt:variant>
        <vt:i4>29</vt:i4>
      </vt:variant>
      <vt:variant>
        <vt:lpstr>Theme</vt:lpstr>
      </vt:variant>
      <vt:variant>
        <vt:i4>13</vt:i4>
      </vt:variant>
      <vt:variant>
        <vt:lpstr>Slide Titles</vt:lpstr>
      </vt:variant>
      <vt:variant>
        <vt:i4>19</vt:i4>
      </vt:variant>
    </vt:vector>
  </HeadingPairs>
  <TitlesOfParts>
    <vt:vector size="61" baseType="lpstr">
      <vt:lpstr>微软雅黑</vt:lpstr>
      <vt:lpstr>宋体</vt:lpstr>
      <vt:lpstr>.TMC-Ong Do</vt:lpstr>
      <vt:lpstr>.VnTime</vt:lpstr>
      <vt:lpstr>Anaheim</vt:lpstr>
      <vt:lpstr>Architects Daughter</vt:lpstr>
      <vt:lpstr>Arial</vt:lpstr>
      <vt:lpstr>AvantGarde</vt:lpstr>
      <vt:lpstr>Bangers</vt:lpstr>
      <vt:lpstr>Barlow Semi Condensed</vt:lpstr>
      <vt:lpstr>Bebas Neue</vt:lpstr>
      <vt:lpstr>Boogaloo</vt:lpstr>
      <vt:lpstr>Calibri</vt:lpstr>
      <vt:lpstr>Cambria</vt:lpstr>
      <vt:lpstr>Cambria Math</vt:lpstr>
      <vt:lpstr>Comic Neue</vt:lpstr>
      <vt:lpstr>等线</vt:lpstr>
      <vt:lpstr>等线 Light</vt:lpstr>
      <vt:lpstr>Fredoka One</vt:lpstr>
      <vt:lpstr>Londrina Solid</vt:lpstr>
      <vt:lpstr>McLaren</vt:lpstr>
      <vt:lpstr>Open Sans Medium</vt:lpstr>
      <vt:lpstr>Poppins</vt:lpstr>
      <vt:lpstr>Roboto Condensed</vt:lpstr>
      <vt:lpstr>Roboto Condensed Light</vt:lpstr>
      <vt:lpstr>Slackey</vt:lpstr>
      <vt:lpstr>Times New Roman</vt:lpstr>
      <vt:lpstr>Wingdings</vt:lpstr>
      <vt:lpstr>字魂59号-创粗黑</vt:lpstr>
      <vt:lpstr>Super Comic Book Style Consulting Toolkit by Slidesgo</vt:lpstr>
      <vt:lpstr>Marketing Plan PowerPoint Template by SlideWin</vt:lpstr>
      <vt:lpstr>Comic Style by Slidesgo</vt:lpstr>
      <vt:lpstr>1_Adjacency</vt:lpstr>
      <vt:lpstr>1_自定义设计方案</vt:lpstr>
      <vt:lpstr>Cute Pre-K Lesson by Slidesgo</vt:lpstr>
      <vt:lpstr>Office 主题​​</vt:lpstr>
      <vt:lpstr>2_Office 主题​​</vt:lpstr>
      <vt:lpstr>1_Cute Pre-K Lesson by Slidesgo</vt:lpstr>
      <vt:lpstr>2_Cute Pre-K Lesson by Slidesgo</vt:lpstr>
      <vt:lpstr>3_Office 主题​​</vt:lpstr>
      <vt:lpstr>2_Office Theme</vt:lpstr>
      <vt:lpstr>Korean Cottagecore Aesthetic MK Campaign by Slidesgo</vt:lpstr>
      <vt:lpstr>PowerPoint Presentation</vt:lpstr>
      <vt:lpstr>PowerPoint Presentation</vt:lpstr>
      <vt:lpstr>PowerPoint Presentation</vt:lpstr>
      <vt:lpstr>PowerPoint Presentation</vt:lpstr>
      <vt:lpstr>PowerPoint Presentation</vt:lpstr>
      <vt:lpstr>Chia băng giấy thứ nhất thành 4 phần bằng nhau đánh dấu 3 phần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Phù thủy thời gian Doctor Strange</dc:title>
  <dc:creator>Thao Tran</dc:creator>
  <cp:lastModifiedBy>Administrator</cp:lastModifiedBy>
  <cp:revision>83</cp:revision>
  <dcterms:created xsi:type="dcterms:W3CDTF">2023-08-10T06:40:14Z</dcterms:created>
  <dcterms:modified xsi:type="dcterms:W3CDTF">2024-03-12T22:58:20Z</dcterms:modified>
</cp:coreProperties>
</file>